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Relationship Id="rId140" Type="http://schemas.openxmlformats.org/officeDocument/2006/relationships/image" Target="../media/image139.png"/><Relationship Id="rId141" Type="http://schemas.openxmlformats.org/officeDocument/2006/relationships/image" Target="../media/image140.png"/><Relationship Id="rId142" Type="http://schemas.openxmlformats.org/officeDocument/2006/relationships/image" Target="../media/image141.png"/><Relationship Id="rId143" Type="http://schemas.openxmlformats.org/officeDocument/2006/relationships/image" Target="../media/image142.png"/><Relationship Id="rId144" Type="http://schemas.openxmlformats.org/officeDocument/2006/relationships/image" Target="../media/image143.png"/><Relationship Id="rId145" Type="http://schemas.openxmlformats.org/officeDocument/2006/relationships/image" Target="../media/image144.png"/><Relationship Id="rId146" Type="http://schemas.openxmlformats.org/officeDocument/2006/relationships/image" Target="../media/image145.png"/><Relationship Id="rId147" Type="http://schemas.openxmlformats.org/officeDocument/2006/relationships/image" Target="../media/image146.png"/><Relationship Id="rId148" Type="http://schemas.openxmlformats.org/officeDocument/2006/relationships/image" Target="../media/image147.png"/><Relationship Id="rId149" Type="http://schemas.openxmlformats.org/officeDocument/2006/relationships/image" Target="../media/image148.png"/><Relationship Id="rId150" Type="http://schemas.openxmlformats.org/officeDocument/2006/relationships/image" Target="../media/image149.png"/><Relationship Id="rId151" Type="http://schemas.openxmlformats.org/officeDocument/2006/relationships/image" Target="../media/image150.png"/><Relationship Id="rId152" Type="http://schemas.openxmlformats.org/officeDocument/2006/relationships/image" Target="../media/image151.png"/><Relationship Id="rId153" Type="http://schemas.openxmlformats.org/officeDocument/2006/relationships/image" Target="../media/image152.png"/><Relationship Id="rId154" Type="http://schemas.openxmlformats.org/officeDocument/2006/relationships/image" Target="../media/image153.png"/><Relationship Id="rId155" Type="http://schemas.openxmlformats.org/officeDocument/2006/relationships/image" Target="../media/image154.png"/><Relationship Id="rId156" Type="http://schemas.openxmlformats.org/officeDocument/2006/relationships/image" Target="../media/image155.png"/><Relationship Id="rId157" Type="http://schemas.openxmlformats.org/officeDocument/2006/relationships/image" Target="../media/image156.png"/><Relationship Id="rId158" Type="http://schemas.openxmlformats.org/officeDocument/2006/relationships/image" Target="../media/image157.png"/><Relationship Id="rId159" Type="http://schemas.openxmlformats.org/officeDocument/2006/relationships/image" Target="../media/image158.png"/><Relationship Id="rId160" Type="http://schemas.openxmlformats.org/officeDocument/2006/relationships/image" Target="../media/image159.png"/><Relationship Id="rId161" Type="http://schemas.openxmlformats.org/officeDocument/2006/relationships/image" Target="../media/image160.png"/><Relationship Id="rId162" Type="http://schemas.openxmlformats.org/officeDocument/2006/relationships/image" Target="../media/image161.png"/><Relationship Id="rId163" Type="http://schemas.openxmlformats.org/officeDocument/2006/relationships/image" Target="../media/image162.png"/><Relationship Id="rId164" Type="http://schemas.openxmlformats.org/officeDocument/2006/relationships/image" Target="../media/image163.png"/><Relationship Id="rId165" Type="http://schemas.openxmlformats.org/officeDocument/2006/relationships/image" Target="../media/image164.png"/><Relationship Id="rId166" Type="http://schemas.openxmlformats.org/officeDocument/2006/relationships/image" Target="../media/image165.png"/><Relationship Id="rId167" Type="http://schemas.openxmlformats.org/officeDocument/2006/relationships/image" Target="../media/image166.png"/><Relationship Id="rId168" Type="http://schemas.openxmlformats.org/officeDocument/2006/relationships/image" Target="../media/image167.png"/><Relationship Id="rId169" Type="http://schemas.openxmlformats.org/officeDocument/2006/relationships/image" Target="../media/image168.png"/><Relationship Id="rId170" Type="http://schemas.openxmlformats.org/officeDocument/2006/relationships/image" Target="../media/image169.png"/><Relationship Id="rId171" Type="http://schemas.openxmlformats.org/officeDocument/2006/relationships/image" Target="../media/image170.png"/><Relationship Id="rId172" Type="http://schemas.openxmlformats.org/officeDocument/2006/relationships/image" Target="../media/image171.png"/><Relationship Id="rId173" Type="http://schemas.openxmlformats.org/officeDocument/2006/relationships/image" Target="../media/image172.png"/><Relationship Id="rId174" Type="http://schemas.openxmlformats.org/officeDocument/2006/relationships/image" Target="../media/image17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3203555"/>
            <a:chOff x="0" y="0"/>
            <a:chExt cx="10692130" cy="13203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320333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1784" y="2599182"/>
              <a:ext cx="8659365" cy="936954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988829" y="3736162"/>
              <a:ext cx="153670" cy="118745"/>
            </a:xfrm>
            <a:custGeom>
              <a:avLst/>
              <a:gdLst/>
              <a:ahLst/>
              <a:cxnLst/>
              <a:rect l="l" t="t" r="r" b="b"/>
              <a:pathLst>
                <a:path w="153670" h="118745">
                  <a:moveTo>
                    <a:pt x="101168" y="83642"/>
                  </a:moveTo>
                  <a:lnTo>
                    <a:pt x="97612" y="83451"/>
                  </a:lnTo>
                  <a:lnTo>
                    <a:pt x="95669" y="84683"/>
                  </a:lnTo>
                  <a:lnTo>
                    <a:pt x="95669" y="87160"/>
                  </a:lnTo>
                  <a:lnTo>
                    <a:pt x="95313" y="90182"/>
                  </a:lnTo>
                  <a:lnTo>
                    <a:pt x="96735" y="91770"/>
                  </a:lnTo>
                  <a:lnTo>
                    <a:pt x="99898" y="87160"/>
                  </a:lnTo>
                  <a:lnTo>
                    <a:pt x="101168" y="83642"/>
                  </a:lnTo>
                  <a:close/>
                </a:path>
                <a:path w="153670" h="118745">
                  <a:moveTo>
                    <a:pt x="153327" y="36080"/>
                  </a:moveTo>
                  <a:lnTo>
                    <a:pt x="150482" y="34493"/>
                  </a:lnTo>
                  <a:lnTo>
                    <a:pt x="148539" y="32359"/>
                  </a:lnTo>
                  <a:lnTo>
                    <a:pt x="146570" y="30238"/>
                  </a:lnTo>
                  <a:lnTo>
                    <a:pt x="144703" y="28994"/>
                  </a:lnTo>
                  <a:lnTo>
                    <a:pt x="141808" y="27063"/>
                  </a:lnTo>
                  <a:lnTo>
                    <a:pt x="139877" y="25806"/>
                  </a:lnTo>
                  <a:lnTo>
                    <a:pt x="137934" y="24574"/>
                  </a:lnTo>
                  <a:lnTo>
                    <a:pt x="137934" y="28994"/>
                  </a:lnTo>
                  <a:lnTo>
                    <a:pt x="135318" y="23520"/>
                  </a:lnTo>
                  <a:lnTo>
                    <a:pt x="133883" y="20510"/>
                  </a:lnTo>
                  <a:lnTo>
                    <a:pt x="131203" y="14859"/>
                  </a:lnTo>
                  <a:lnTo>
                    <a:pt x="130314" y="13093"/>
                  </a:lnTo>
                  <a:lnTo>
                    <a:pt x="125717" y="10795"/>
                  </a:lnTo>
                  <a:lnTo>
                    <a:pt x="124650" y="10261"/>
                  </a:lnTo>
                  <a:lnTo>
                    <a:pt x="121831" y="10795"/>
                  </a:lnTo>
                  <a:lnTo>
                    <a:pt x="120777" y="7962"/>
                  </a:lnTo>
                  <a:lnTo>
                    <a:pt x="122186" y="7251"/>
                  </a:lnTo>
                  <a:lnTo>
                    <a:pt x="120637" y="5486"/>
                  </a:lnTo>
                  <a:lnTo>
                    <a:pt x="119697" y="4432"/>
                  </a:lnTo>
                  <a:lnTo>
                    <a:pt x="119735" y="3886"/>
                  </a:lnTo>
                  <a:lnTo>
                    <a:pt x="118630" y="2133"/>
                  </a:lnTo>
                  <a:lnTo>
                    <a:pt x="119900" y="1054"/>
                  </a:lnTo>
                  <a:lnTo>
                    <a:pt x="114579" y="3543"/>
                  </a:lnTo>
                  <a:lnTo>
                    <a:pt x="114592" y="5486"/>
                  </a:lnTo>
                  <a:lnTo>
                    <a:pt x="111417" y="2311"/>
                  </a:lnTo>
                  <a:lnTo>
                    <a:pt x="109626" y="0"/>
                  </a:lnTo>
                  <a:lnTo>
                    <a:pt x="107861" y="3898"/>
                  </a:lnTo>
                  <a:lnTo>
                    <a:pt x="106083" y="4419"/>
                  </a:lnTo>
                  <a:lnTo>
                    <a:pt x="107696" y="7594"/>
                  </a:lnTo>
                  <a:lnTo>
                    <a:pt x="109270" y="10795"/>
                  </a:lnTo>
                  <a:lnTo>
                    <a:pt x="110324" y="14503"/>
                  </a:lnTo>
                  <a:lnTo>
                    <a:pt x="108597" y="17322"/>
                  </a:lnTo>
                  <a:lnTo>
                    <a:pt x="107162" y="20510"/>
                  </a:lnTo>
                  <a:lnTo>
                    <a:pt x="104800" y="14503"/>
                  </a:lnTo>
                  <a:lnTo>
                    <a:pt x="104660" y="14147"/>
                  </a:lnTo>
                  <a:lnTo>
                    <a:pt x="106807" y="12204"/>
                  </a:lnTo>
                  <a:lnTo>
                    <a:pt x="102577" y="12560"/>
                  </a:lnTo>
                  <a:lnTo>
                    <a:pt x="101498" y="14503"/>
                  </a:lnTo>
                  <a:lnTo>
                    <a:pt x="100088" y="11303"/>
                  </a:lnTo>
                  <a:lnTo>
                    <a:pt x="97967" y="10439"/>
                  </a:lnTo>
                  <a:lnTo>
                    <a:pt x="94615" y="7251"/>
                  </a:lnTo>
                  <a:lnTo>
                    <a:pt x="94373" y="10261"/>
                  </a:lnTo>
                  <a:lnTo>
                    <a:pt x="94259" y="11849"/>
                  </a:lnTo>
                  <a:lnTo>
                    <a:pt x="96024" y="15735"/>
                  </a:lnTo>
                  <a:lnTo>
                    <a:pt x="98488" y="19113"/>
                  </a:lnTo>
                  <a:lnTo>
                    <a:pt x="101688" y="20866"/>
                  </a:lnTo>
                  <a:lnTo>
                    <a:pt x="100965" y="23520"/>
                  </a:lnTo>
                  <a:lnTo>
                    <a:pt x="97790" y="23164"/>
                  </a:lnTo>
                  <a:lnTo>
                    <a:pt x="96189" y="19634"/>
                  </a:lnTo>
                  <a:lnTo>
                    <a:pt x="92468" y="13982"/>
                  </a:lnTo>
                  <a:lnTo>
                    <a:pt x="89649" y="12560"/>
                  </a:lnTo>
                  <a:lnTo>
                    <a:pt x="86829" y="11671"/>
                  </a:lnTo>
                  <a:lnTo>
                    <a:pt x="86448" y="13093"/>
                  </a:lnTo>
                  <a:lnTo>
                    <a:pt x="84886" y="15735"/>
                  </a:lnTo>
                  <a:lnTo>
                    <a:pt x="83807" y="16814"/>
                  </a:lnTo>
                  <a:lnTo>
                    <a:pt x="78511" y="19113"/>
                  </a:lnTo>
                  <a:lnTo>
                    <a:pt x="76034" y="21932"/>
                  </a:lnTo>
                  <a:lnTo>
                    <a:pt x="72326" y="25831"/>
                  </a:lnTo>
                  <a:lnTo>
                    <a:pt x="67729" y="28295"/>
                  </a:lnTo>
                  <a:lnTo>
                    <a:pt x="65265" y="29883"/>
                  </a:lnTo>
                  <a:lnTo>
                    <a:pt x="65036" y="32359"/>
                  </a:lnTo>
                  <a:lnTo>
                    <a:pt x="64897" y="34137"/>
                  </a:lnTo>
                  <a:lnTo>
                    <a:pt x="63487" y="34645"/>
                  </a:lnTo>
                  <a:lnTo>
                    <a:pt x="66840" y="35547"/>
                  </a:lnTo>
                  <a:lnTo>
                    <a:pt x="70180" y="36410"/>
                  </a:lnTo>
                  <a:lnTo>
                    <a:pt x="74104" y="37680"/>
                  </a:lnTo>
                  <a:lnTo>
                    <a:pt x="76200" y="42976"/>
                  </a:lnTo>
                  <a:lnTo>
                    <a:pt x="76936" y="46342"/>
                  </a:lnTo>
                  <a:lnTo>
                    <a:pt x="73736" y="46342"/>
                  </a:lnTo>
                  <a:lnTo>
                    <a:pt x="72847" y="44564"/>
                  </a:lnTo>
                  <a:lnTo>
                    <a:pt x="71970" y="42811"/>
                  </a:lnTo>
                  <a:lnTo>
                    <a:pt x="69507" y="41021"/>
                  </a:lnTo>
                  <a:lnTo>
                    <a:pt x="67017" y="39255"/>
                  </a:lnTo>
                  <a:lnTo>
                    <a:pt x="64198" y="38912"/>
                  </a:lnTo>
                  <a:lnTo>
                    <a:pt x="59232" y="38912"/>
                  </a:lnTo>
                  <a:lnTo>
                    <a:pt x="59042" y="40322"/>
                  </a:lnTo>
                  <a:lnTo>
                    <a:pt x="58953" y="42811"/>
                  </a:lnTo>
                  <a:lnTo>
                    <a:pt x="59067" y="44564"/>
                  </a:lnTo>
                  <a:lnTo>
                    <a:pt x="56578" y="43865"/>
                  </a:lnTo>
                  <a:lnTo>
                    <a:pt x="56222" y="42278"/>
                  </a:lnTo>
                  <a:lnTo>
                    <a:pt x="56019" y="41744"/>
                  </a:lnTo>
                  <a:lnTo>
                    <a:pt x="54813" y="38722"/>
                  </a:lnTo>
                  <a:lnTo>
                    <a:pt x="53555" y="38379"/>
                  </a:lnTo>
                  <a:lnTo>
                    <a:pt x="51612" y="39255"/>
                  </a:lnTo>
                  <a:lnTo>
                    <a:pt x="47561" y="40665"/>
                  </a:lnTo>
                  <a:lnTo>
                    <a:pt x="47218" y="41744"/>
                  </a:lnTo>
                  <a:lnTo>
                    <a:pt x="41910" y="41744"/>
                  </a:lnTo>
                  <a:lnTo>
                    <a:pt x="41567" y="41554"/>
                  </a:lnTo>
                  <a:lnTo>
                    <a:pt x="32715" y="41910"/>
                  </a:lnTo>
                  <a:lnTo>
                    <a:pt x="24930" y="46863"/>
                  </a:lnTo>
                  <a:lnTo>
                    <a:pt x="19265" y="47574"/>
                  </a:lnTo>
                  <a:lnTo>
                    <a:pt x="13436" y="48450"/>
                  </a:lnTo>
                  <a:lnTo>
                    <a:pt x="8661" y="50063"/>
                  </a:lnTo>
                  <a:lnTo>
                    <a:pt x="5308" y="54813"/>
                  </a:lnTo>
                  <a:lnTo>
                    <a:pt x="3543" y="54813"/>
                  </a:lnTo>
                  <a:lnTo>
                    <a:pt x="1054" y="55880"/>
                  </a:lnTo>
                  <a:lnTo>
                    <a:pt x="2120" y="61544"/>
                  </a:lnTo>
                  <a:lnTo>
                    <a:pt x="6007" y="69862"/>
                  </a:lnTo>
                  <a:lnTo>
                    <a:pt x="11836" y="72504"/>
                  </a:lnTo>
                  <a:lnTo>
                    <a:pt x="11531" y="76225"/>
                  </a:lnTo>
                  <a:lnTo>
                    <a:pt x="11480" y="79578"/>
                  </a:lnTo>
                  <a:lnTo>
                    <a:pt x="9359" y="81699"/>
                  </a:lnTo>
                  <a:lnTo>
                    <a:pt x="6184" y="82753"/>
                  </a:lnTo>
                  <a:lnTo>
                    <a:pt x="3721" y="87718"/>
                  </a:lnTo>
                  <a:lnTo>
                    <a:pt x="0" y="89471"/>
                  </a:lnTo>
                  <a:lnTo>
                    <a:pt x="5651" y="92671"/>
                  </a:lnTo>
                  <a:lnTo>
                    <a:pt x="7988" y="92849"/>
                  </a:lnTo>
                  <a:lnTo>
                    <a:pt x="8839" y="93560"/>
                  </a:lnTo>
                  <a:lnTo>
                    <a:pt x="9715" y="94259"/>
                  </a:lnTo>
                  <a:lnTo>
                    <a:pt x="9715" y="96723"/>
                  </a:lnTo>
                  <a:lnTo>
                    <a:pt x="11328" y="99910"/>
                  </a:lnTo>
                  <a:lnTo>
                    <a:pt x="13538" y="93903"/>
                  </a:lnTo>
                  <a:lnTo>
                    <a:pt x="13728" y="93370"/>
                  </a:lnTo>
                  <a:lnTo>
                    <a:pt x="13792" y="93179"/>
                  </a:lnTo>
                  <a:lnTo>
                    <a:pt x="12382" y="93370"/>
                  </a:lnTo>
                  <a:lnTo>
                    <a:pt x="12382" y="89471"/>
                  </a:lnTo>
                  <a:lnTo>
                    <a:pt x="9715" y="89471"/>
                  </a:lnTo>
                  <a:lnTo>
                    <a:pt x="12382" y="87541"/>
                  </a:lnTo>
                  <a:lnTo>
                    <a:pt x="15036" y="85572"/>
                  </a:lnTo>
                  <a:lnTo>
                    <a:pt x="14147" y="85242"/>
                  </a:lnTo>
                  <a:lnTo>
                    <a:pt x="18757" y="85242"/>
                  </a:lnTo>
                  <a:lnTo>
                    <a:pt x="19075" y="85064"/>
                  </a:lnTo>
                  <a:lnTo>
                    <a:pt x="19964" y="84340"/>
                  </a:lnTo>
                  <a:lnTo>
                    <a:pt x="20866" y="83654"/>
                  </a:lnTo>
                  <a:lnTo>
                    <a:pt x="18389" y="82042"/>
                  </a:lnTo>
                  <a:lnTo>
                    <a:pt x="27228" y="83108"/>
                  </a:lnTo>
                  <a:lnTo>
                    <a:pt x="29159" y="82042"/>
                  </a:lnTo>
                  <a:lnTo>
                    <a:pt x="29895" y="86652"/>
                  </a:lnTo>
                  <a:lnTo>
                    <a:pt x="31470" y="88430"/>
                  </a:lnTo>
                  <a:lnTo>
                    <a:pt x="25819" y="85572"/>
                  </a:lnTo>
                  <a:lnTo>
                    <a:pt x="25984" y="83108"/>
                  </a:lnTo>
                  <a:lnTo>
                    <a:pt x="20701" y="87363"/>
                  </a:lnTo>
                  <a:lnTo>
                    <a:pt x="21221" y="89293"/>
                  </a:lnTo>
                  <a:lnTo>
                    <a:pt x="17678" y="90703"/>
                  </a:lnTo>
                  <a:lnTo>
                    <a:pt x="17335" y="94792"/>
                  </a:lnTo>
                  <a:lnTo>
                    <a:pt x="17208" y="97269"/>
                  </a:lnTo>
                  <a:lnTo>
                    <a:pt x="17500" y="100609"/>
                  </a:lnTo>
                  <a:lnTo>
                    <a:pt x="22275" y="103632"/>
                  </a:lnTo>
                  <a:lnTo>
                    <a:pt x="24409" y="108572"/>
                  </a:lnTo>
                  <a:lnTo>
                    <a:pt x="23685" y="108750"/>
                  </a:lnTo>
                  <a:lnTo>
                    <a:pt x="29006" y="110883"/>
                  </a:lnTo>
                  <a:lnTo>
                    <a:pt x="30581" y="113703"/>
                  </a:lnTo>
                  <a:lnTo>
                    <a:pt x="25107" y="117779"/>
                  </a:lnTo>
                  <a:lnTo>
                    <a:pt x="32880" y="117779"/>
                  </a:lnTo>
                  <a:lnTo>
                    <a:pt x="36233" y="115811"/>
                  </a:lnTo>
                  <a:lnTo>
                    <a:pt x="39433" y="116179"/>
                  </a:lnTo>
                  <a:lnTo>
                    <a:pt x="42418" y="118313"/>
                  </a:lnTo>
                  <a:lnTo>
                    <a:pt x="42938" y="115811"/>
                  </a:lnTo>
                  <a:lnTo>
                    <a:pt x="43865" y="111239"/>
                  </a:lnTo>
                  <a:lnTo>
                    <a:pt x="45250" y="110883"/>
                  </a:lnTo>
                  <a:lnTo>
                    <a:pt x="47040" y="106972"/>
                  </a:lnTo>
                  <a:lnTo>
                    <a:pt x="45808" y="105740"/>
                  </a:lnTo>
                  <a:lnTo>
                    <a:pt x="45440" y="103974"/>
                  </a:lnTo>
                  <a:lnTo>
                    <a:pt x="45440" y="103263"/>
                  </a:lnTo>
                  <a:lnTo>
                    <a:pt x="46482" y="102920"/>
                  </a:lnTo>
                  <a:lnTo>
                    <a:pt x="49339" y="103632"/>
                  </a:lnTo>
                  <a:lnTo>
                    <a:pt x="49682" y="105219"/>
                  </a:lnTo>
                  <a:lnTo>
                    <a:pt x="50749" y="106108"/>
                  </a:lnTo>
                  <a:lnTo>
                    <a:pt x="51828" y="106972"/>
                  </a:lnTo>
                  <a:lnTo>
                    <a:pt x="52501" y="106807"/>
                  </a:lnTo>
                  <a:lnTo>
                    <a:pt x="54470" y="105384"/>
                  </a:lnTo>
                  <a:lnTo>
                    <a:pt x="53086" y="102920"/>
                  </a:lnTo>
                  <a:lnTo>
                    <a:pt x="52679" y="102222"/>
                  </a:lnTo>
                  <a:lnTo>
                    <a:pt x="54292" y="101688"/>
                  </a:lnTo>
                  <a:lnTo>
                    <a:pt x="51612" y="100812"/>
                  </a:lnTo>
                  <a:lnTo>
                    <a:pt x="48996" y="99910"/>
                  </a:lnTo>
                  <a:lnTo>
                    <a:pt x="47904" y="99199"/>
                  </a:lnTo>
                  <a:lnTo>
                    <a:pt x="46697" y="98679"/>
                  </a:lnTo>
                  <a:lnTo>
                    <a:pt x="48793" y="97269"/>
                  </a:lnTo>
                  <a:lnTo>
                    <a:pt x="48971" y="97269"/>
                  </a:lnTo>
                  <a:lnTo>
                    <a:pt x="49339" y="95135"/>
                  </a:lnTo>
                  <a:lnTo>
                    <a:pt x="48107" y="94081"/>
                  </a:lnTo>
                  <a:lnTo>
                    <a:pt x="52349" y="93370"/>
                  </a:lnTo>
                  <a:lnTo>
                    <a:pt x="52857" y="91592"/>
                  </a:lnTo>
                  <a:lnTo>
                    <a:pt x="59931" y="94792"/>
                  </a:lnTo>
                  <a:lnTo>
                    <a:pt x="60820" y="97091"/>
                  </a:lnTo>
                  <a:lnTo>
                    <a:pt x="62230" y="97434"/>
                  </a:lnTo>
                  <a:lnTo>
                    <a:pt x="64160" y="100279"/>
                  </a:lnTo>
                  <a:lnTo>
                    <a:pt x="68427" y="96024"/>
                  </a:lnTo>
                  <a:lnTo>
                    <a:pt x="68275" y="91592"/>
                  </a:lnTo>
                  <a:lnTo>
                    <a:pt x="68249" y="91071"/>
                  </a:lnTo>
                  <a:lnTo>
                    <a:pt x="70916" y="90360"/>
                  </a:lnTo>
                  <a:lnTo>
                    <a:pt x="74434" y="90004"/>
                  </a:lnTo>
                  <a:lnTo>
                    <a:pt x="75501" y="88773"/>
                  </a:lnTo>
                  <a:lnTo>
                    <a:pt x="75501" y="88430"/>
                  </a:lnTo>
                  <a:lnTo>
                    <a:pt x="75501" y="82931"/>
                  </a:lnTo>
                  <a:lnTo>
                    <a:pt x="77444" y="84721"/>
                  </a:lnTo>
                  <a:lnTo>
                    <a:pt x="79400" y="86474"/>
                  </a:lnTo>
                  <a:lnTo>
                    <a:pt x="79578" y="89839"/>
                  </a:lnTo>
                  <a:lnTo>
                    <a:pt x="82054" y="87718"/>
                  </a:lnTo>
                  <a:lnTo>
                    <a:pt x="84518" y="85572"/>
                  </a:lnTo>
                  <a:lnTo>
                    <a:pt x="84607" y="82931"/>
                  </a:lnTo>
                  <a:lnTo>
                    <a:pt x="84709" y="82042"/>
                  </a:lnTo>
                  <a:lnTo>
                    <a:pt x="85229" y="78168"/>
                  </a:lnTo>
                  <a:lnTo>
                    <a:pt x="88061" y="81699"/>
                  </a:lnTo>
                  <a:lnTo>
                    <a:pt x="88595" y="84162"/>
                  </a:lnTo>
                  <a:lnTo>
                    <a:pt x="92468" y="82753"/>
                  </a:lnTo>
                  <a:lnTo>
                    <a:pt x="91757" y="81343"/>
                  </a:lnTo>
                  <a:lnTo>
                    <a:pt x="94615" y="81343"/>
                  </a:lnTo>
                  <a:lnTo>
                    <a:pt x="93738" y="78168"/>
                  </a:lnTo>
                  <a:lnTo>
                    <a:pt x="93192" y="76225"/>
                  </a:lnTo>
                  <a:lnTo>
                    <a:pt x="93522" y="73748"/>
                  </a:lnTo>
                  <a:lnTo>
                    <a:pt x="92837" y="71628"/>
                  </a:lnTo>
                  <a:lnTo>
                    <a:pt x="97447" y="67716"/>
                  </a:lnTo>
                  <a:lnTo>
                    <a:pt x="96558" y="65608"/>
                  </a:lnTo>
                  <a:lnTo>
                    <a:pt x="100431" y="68072"/>
                  </a:lnTo>
                  <a:lnTo>
                    <a:pt x="102019" y="70027"/>
                  </a:lnTo>
                  <a:lnTo>
                    <a:pt x="104508" y="65773"/>
                  </a:lnTo>
                  <a:lnTo>
                    <a:pt x="104444" y="65608"/>
                  </a:lnTo>
                  <a:lnTo>
                    <a:pt x="103251" y="62572"/>
                  </a:lnTo>
                  <a:lnTo>
                    <a:pt x="110680" y="64363"/>
                  </a:lnTo>
                  <a:lnTo>
                    <a:pt x="108902" y="66141"/>
                  </a:lnTo>
                  <a:lnTo>
                    <a:pt x="113499" y="67564"/>
                  </a:lnTo>
                  <a:lnTo>
                    <a:pt x="116535" y="67564"/>
                  </a:lnTo>
                  <a:lnTo>
                    <a:pt x="121831" y="66484"/>
                  </a:lnTo>
                  <a:lnTo>
                    <a:pt x="114058" y="62953"/>
                  </a:lnTo>
                  <a:lnTo>
                    <a:pt x="113792" y="62572"/>
                  </a:lnTo>
                  <a:lnTo>
                    <a:pt x="113169" y="61722"/>
                  </a:lnTo>
                  <a:lnTo>
                    <a:pt x="113715" y="59601"/>
                  </a:lnTo>
                  <a:lnTo>
                    <a:pt x="112471" y="58343"/>
                  </a:lnTo>
                  <a:lnTo>
                    <a:pt x="111556" y="57454"/>
                  </a:lnTo>
                  <a:lnTo>
                    <a:pt x="111201" y="57111"/>
                  </a:lnTo>
                  <a:lnTo>
                    <a:pt x="110159" y="57454"/>
                  </a:lnTo>
                  <a:lnTo>
                    <a:pt x="112826" y="54292"/>
                  </a:lnTo>
                  <a:lnTo>
                    <a:pt x="115468" y="51092"/>
                  </a:lnTo>
                  <a:lnTo>
                    <a:pt x="118300" y="48983"/>
                  </a:lnTo>
                  <a:lnTo>
                    <a:pt x="121475" y="53225"/>
                  </a:lnTo>
                  <a:lnTo>
                    <a:pt x="122186" y="55702"/>
                  </a:lnTo>
                  <a:lnTo>
                    <a:pt x="126784" y="53581"/>
                  </a:lnTo>
                  <a:lnTo>
                    <a:pt x="127114" y="51816"/>
                  </a:lnTo>
                  <a:lnTo>
                    <a:pt x="134213" y="50063"/>
                  </a:lnTo>
                  <a:lnTo>
                    <a:pt x="135788" y="50939"/>
                  </a:lnTo>
                  <a:lnTo>
                    <a:pt x="137198" y="51473"/>
                  </a:lnTo>
                  <a:lnTo>
                    <a:pt x="138633" y="51981"/>
                  </a:lnTo>
                  <a:lnTo>
                    <a:pt x="139763" y="50063"/>
                  </a:lnTo>
                  <a:lnTo>
                    <a:pt x="139877" y="49860"/>
                  </a:lnTo>
                  <a:lnTo>
                    <a:pt x="140563" y="52349"/>
                  </a:lnTo>
                  <a:lnTo>
                    <a:pt x="144830" y="55346"/>
                  </a:lnTo>
                  <a:lnTo>
                    <a:pt x="145275" y="49860"/>
                  </a:lnTo>
                  <a:lnTo>
                    <a:pt x="145351" y="48983"/>
                  </a:lnTo>
                  <a:lnTo>
                    <a:pt x="145529" y="46863"/>
                  </a:lnTo>
                  <a:lnTo>
                    <a:pt x="145376" y="46342"/>
                  </a:lnTo>
                  <a:lnTo>
                    <a:pt x="145008" y="45072"/>
                  </a:lnTo>
                  <a:lnTo>
                    <a:pt x="145249" y="42811"/>
                  </a:lnTo>
                  <a:lnTo>
                    <a:pt x="145199" y="41021"/>
                  </a:lnTo>
                  <a:lnTo>
                    <a:pt x="144843" y="39255"/>
                  </a:lnTo>
                  <a:lnTo>
                    <a:pt x="147993" y="38201"/>
                  </a:lnTo>
                  <a:lnTo>
                    <a:pt x="152222" y="38912"/>
                  </a:lnTo>
                  <a:lnTo>
                    <a:pt x="152501" y="38201"/>
                  </a:lnTo>
                  <a:lnTo>
                    <a:pt x="153327" y="36080"/>
                  </a:lnTo>
                  <a:close/>
                </a:path>
              </a:pathLst>
            </a:custGeom>
            <a:solidFill>
              <a:srgbClr val="F9A8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945" y="463945"/>
              <a:ext cx="9558145" cy="1123075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5157" y="1247660"/>
              <a:ext cx="76034" cy="9588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7038" y="1289355"/>
              <a:ext cx="82470" cy="1158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9342" y="1254176"/>
              <a:ext cx="179468" cy="16723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688537" y="1252143"/>
              <a:ext cx="64135" cy="36830"/>
            </a:xfrm>
            <a:custGeom>
              <a:avLst/>
              <a:gdLst/>
              <a:ahLst/>
              <a:cxnLst/>
              <a:rect l="l" t="t" r="r" b="b"/>
              <a:pathLst>
                <a:path w="64135" h="36830">
                  <a:moveTo>
                    <a:pt x="13665" y="30759"/>
                  </a:moveTo>
                  <a:lnTo>
                    <a:pt x="9931" y="29489"/>
                  </a:lnTo>
                  <a:lnTo>
                    <a:pt x="5791" y="27381"/>
                  </a:lnTo>
                  <a:lnTo>
                    <a:pt x="4013" y="27546"/>
                  </a:lnTo>
                  <a:lnTo>
                    <a:pt x="1270" y="28600"/>
                  </a:lnTo>
                  <a:lnTo>
                    <a:pt x="0" y="29603"/>
                  </a:lnTo>
                  <a:lnTo>
                    <a:pt x="1104" y="32943"/>
                  </a:lnTo>
                  <a:lnTo>
                    <a:pt x="3213" y="34823"/>
                  </a:lnTo>
                  <a:lnTo>
                    <a:pt x="4749" y="35572"/>
                  </a:lnTo>
                  <a:lnTo>
                    <a:pt x="7010" y="36677"/>
                  </a:lnTo>
                  <a:lnTo>
                    <a:pt x="11709" y="35890"/>
                  </a:lnTo>
                  <a:lnTo>
                    <a:pt x="13665" y="30759"/>
                  </a:lnTo>
                  <a:close/>
                </a:path>
                <a:path w="64135" h="36830">
                  <a:moveTo>
                    <a:pt x="64135" y="4521"/>
                  </a:moveTo>
                  <a:lnTo>
                    <a:pt x="62522" y="2527"/>
                  </a:lnTo>
                  <a:lnTo>
                    <a:pt x="60375" y="0"/>
                  </a:lnTo>
                  <a:lnTo>
                    <a:pt x="57988" y="914"/>
                  </a:lnTo>
                  <a:lnTo>
                    <a:pt x="55537" y="4267"/>
                  </a:lnTo>
                  <a:lnTo>
                    <a:pt x="54698" y="6705"/>
                  </a:lnTo>
                  <a:lnTo>
                    <a:pt x="55765" y="10020"/>
                  </a:lnTo>
                  <a:lnTo>
                    <a:pt x="57632" y="10515"/>
                  </a:lnTo>
                  <a:lnTo>
                    <a:pt x="59245" y="10248"/>
                  </a:lnTo>
                  <a:lnTo>
                    <a:pt x="61150" y="9931"/>
                  </a:lnTo>
                  <a:lnTo>
                    <a:pt x="63119" y="8674"/>
                  </a:lnTo>
                  <a:lnTo>
                    <a:pt x="64135" y="4521"/>
                  </a:lnTo>
                  <a:close/>
                </a:path>
              </a:pathLst>
            </a:custGeom>
            <a:solidFill>
              <a:srgbClr val="8C1F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45001" y="1255547"/>
              <a:ext cx="201930" cy="125730"/>
            </a:xfrm>
            <a:custGeom>
              <a:avLst/>
              <a:gdLst/>
              <a:ahLst/>
              <a:cxnLst/>
              <a:rect l="l" t="t" r="r" b="b"/>
              <a:pathLst>
                <a:path w="201929" h="125730">
                  <a:moveTo>
                    <a:pt x="10655" y="67678"/>
                  </a:moveTo>
                  <a:lnTo>
                    <a:pt x="10642" y="64109"/>
                  </a:lnTo>
                  <a:lnTo>
                    <a:pt x="5245" y="65989"/>
                  </a:lnTo>
                  <a:lnTo>
                    <a:pt x="7048" y="68249"/>
                  </a:lnTo>
                  <a:lnTo>
                    <a:pt x="7404" y="68694"/>
                  </a:lnTo>
                  <a:lnTo>
                    <a:pt x="8636" y="68389"/>
                  </a:lnTo>
                  <a:lnTo>
                    <a:pt x="9017" y="67919"/>
                  </a:lnTo>
                  <a:lnTo>
                    <a:pt x="9639" y="68033"/>
                  </a:lnTo>
                  <a:lnTo>
                    <a:pt x="10655" y="67678"/>
                  </a:lnTo>
                  <a:close/>
                </a:path>
                <a:path w="201929" h="125730">
                  <a:moveTo>
                    <a:pt x="13881" y="51816"/>
                  </a:moveTo>
                  <a:lnTo>
                    <a:pt x="12179" y="50533"/>
                  </a:lnTo>
                  <a:lnTo>
                    <a:pt x="10541" y="50114"/>
                  </a:lnTo>
                  <a:lnTo>
                    <a:pt x="8318" y="49847"/>
                  </a:lnTo>
                  <a:lnTo>
                    <a:pt x="8483" y="52692"/>
                  </a:lnTo>
                  <a:lnTo>
                    <a:pt x="7950" y="53771"/>
                  </a:lnTo>
                  <a:lnTo>
                    <a:pt x="5410" y="57162"/>
                  </a:lnTo>
                  <a:lnTo>
                    <a:pt x="3733" y="57442"/>
                  </a:lnTo>
                  <a:lnTo>
                    <a:pt x="1435" y="58801"/>
                  </a:lnTo>
                  <a:lnTo>
                    <a:pt x="812" y="59258"/>
                  </a:lnTo>
                  <a:lnTo>
                    <a:pt x="254" y="61379"/>
                  </a:lnTo>
                  <a:lnTo>
                    <a:pt x="1295" y="63969"/>
                  </a:lnTo>
                  <a:lnTo>
                    <a:pt x="736" y="64084"/>
                  </a:lnTo>
                  <a:lnTo>
                    <a:pt x="241" y="64376"/>
                  </a:lnTo>
                  <a:lnTo>
                    <a:pt x="152" y="64795"/>
                  </a:lnTo>
                  <a:lnTo>
                    <a:pt x="0" y="64897"/>
                  </a:lnTo>
                  <a:lnTo>
                    <a:pt x="3302" y="72834"/>
                  </a:lnTo>
                  <a:lnTo>
                    <a:pt x="6464" y="75692"/>
                  </a:lnTo>
                  <a:lnTo>
                    <a:pt x="7162" y="76314"/>
                  </a:lnTo>
                  <a:lnTo>
                    <a:pt x="9931" y="76111"/>
                  </a:lnTo>
                  <a:lnTo>
                    <a:pt x="6261" y="72796"/>
                  </a:lnTo>
                  <a:lnTo>
                    <a:pt x="3492" y="68795"/>
                  </a:lnTo>
                  <a:lnTo>
                    <a:pt x="2514" y="65239"/>
                  </a:lnTo>
                  <a:lnTo>
                    <a:pt x="3022" y="65062"/>
                  </a:lnTo>
                  <a:lnTo>
                    <a:pt x="4483" y="64376"/>
                  </a:lnTo>
                  <a:lnTo>
                    <a:pt x="4686" y="63207"/>
                  </a:lnTo>
                  <a:lnTo>
                    <a:pt x="4470" y="61861"/>
                  </a:lnTo>
                  <a:lnTo>
                    <a:pt x="4914" y="61633"/>
                  </a:lnTo>
                  <a:lnTo>
                    <a:pt x="5283" y="61214"/>
                  </a:lnTo>
                  <a:lnTo>
                    <a:pt x="5422" y="60896"/>
                  </a:lnTo>
                  <a:lnTo>
                    <a:pt x="5486" y="60579"/>
                  </a:lnTo>
                  <a:lnTo>
                    <a:pt x="6464" y="60261"/>
                  </a:lnTo>
                  <a:lnTo>
                    <a:pt x="7340" y="59512"/>
                  </a:lnTo>
                  <a:lnTo>
                    <a:pt x="7721" y="58000"/>
                  </a:lnTo>
                  <a:lnTo>
                    <a:pt x="7467" y="57632"/>
                  </a:lnTo>
                  <a:lnTo>
                    <a:pt x="8077" y="56667"/>
                  </a:lnTo>
                  <a:lnTo>
                    <a:pt x="9385" y="56108"/>
                  </a:lnTo>
                  <a:lnTo>
                    <a:pt x="10731" y="55232"/>
                  </a:lnTo>
                  <a:lnTo>
                    <a:pt x="11709" y="54686"/>
                  </a:lnTo>
                  <a:lnTo>
                    <a:pt x="13601" y="52298"/>
                  </a:lnTo>
                  <a:lnTo>
                    <a:pt x="13881" y="51816"/>
                  </a:lnTo>
                  <a:close/>
                </a:path>
                <a:path w="201929" h="125730">
                  <a:moveTo>
                    <a:pt x="17018" y="44792"/>
                  </a:moveTo>
                  <a:lnTo>
                    <a:pt x="16725" y="44488"/>
                  </a:lnTo>
                  <a:lnTo>
                    <a:pt x="15887" y="43675"/>
                  </a:lnTo>
                  <a:lnTo>
                    <a:pt x="15481" y="43256"/>
                  </a:lnTo>
                  <a:lnTo>
                    <a:pt x="15100" y="42887"/>
                  </a:lnTo>
                  <a:lnTo>
                    <a:pt x="13449" y="43370"/>
                  </a:lnTo>
                  <a:lnTo>
                    <a:pt x="13398" y="43916"/>
                  </a:lnTo>
                  <a:lnTo>
                    <a:pt x="13360" y="44450"/>
                  </a:lnTo>
                  <a:lnTo>
                    <a:pt x="13309" y="44983"/>
                  </a:lnTo>
                  <a:lnTo>
                    <a:pt x="13271" y="45516"/>
                  </a:lnTo>
                  <a:lnTo>
                    <a:pt x="13246" y="45770"/>
                  </a:lnTo>
                  <a:lnTo>
                    <a:pt x="14465" y="45681"/>
                  </a:lnTo>
                  <a:lnTo>
                    <a:pt x="15074" y="45339"/>
                  </a:lnTo>
                  <a:lnTo>
                    <a:pt x="15760" y="45364"/>
                  </a:lnTo>
                  <a:lnTo>
                    <a:pt x="17018" y="44792"/>
                  </a:lnTo>
                  <a:close/>
                </a:path>
                <a:path w="201929" h="125730">
                  <a:moveTo>
                    <a:pt x="17970" y="99402"/>
                  </a:moveTo>
                  <a:lnTo>
                    <a:pt x="17665" y="99148"/>
                  </a:lnTo>
                  <a:lnTo>
                    <a:pt x="16967" y="98577"/>
                  </a:lnTo>
                  <a:lnTo>
                    <a:pt x="16205" y="98640"/>
                  </a:lnTo>
                  <a:lnTo>
                    <a:pt x="15367" y="98831"/>
                  </a:lnTo>
                  <a:lnTo>
                    <a:pt x="15087" y="98882"/>
                  </a:lnTo>
                  <a:lnTo>
                    <a:pt x="14516" y="99098"/>
                  </a:lnTo>
                  <a:lnTo>
                    <a:pt x="14249" y="100050"/>
                  </a:lnTo>
                  <a:lnTo>
                    <a:pt x="14287" y="100558"/>
                  </a:lnTo>
                  <a:lnTo>
                    <a:pt x="14998" y="101752"/>
                  </a:lnTo>
                  <a:lnTo>
                    <a:pt x="17030" y="100990"/>
                  </a:lnTo>
                  <a:lnTo>
                    <a:pt x="16764" y="100558"/>
                  </a:lnTo>
                  <a:lnTo>
                    <a:pt x="16649" y="100355"/>
                  </a:lnTo>
                  <a:lnTo>
                    <a:pt x="16586" y="100177"/>
                  </a:lnTo>
                  <a:lnTo>
                    <a:pt x="16548" y="99987"/>
                  </a:lnTo>
                  <a:lnTo>
                    <a:pt x="17233" y="99834"/>
                  </a:lnTo>
                  <a:lnTo>
                    <a:pt x="17970" y="99402"/>
                  </a:lnTo>
                  <a:close/>
                </a:path>
                <a:path w="201929" h="125730">
                  <a:moveTo>
                    <a:pt x="18376" y="87845"/>
                  </a:moveTo>
                  <a:lnTo>
                    <a:pt x="18046" y="87236"/>
                  </a:lnTo>
                  <a:lnTo>
                    <a:pt x="16370" y="84112"/>
                  </a:lnTo>
                  <a:lnTo>
                    <a:pt x="10922" y="87477"/>
                  </a:lnTo>
                  <a:lnTo>
                    <a:pt x="14249" y="90309"/>
                  </a:lnTo>
                  <a:lnTo>
                    <a:pt x="16243" y="89484"/>
                  </a:lnTo>
                  <a:lnTo>
                    <a:pt x="14833" y="88277"/>
                  </a:lnTo>
                  <a:lnTo>
                    <a:pt x="15227" y="86525"/>
                  </a:lnTo>
                  <a:lnTo>
                    <a:pt x="16306" y="88544"/>
                  </a:lnTo>
                  <a:lnTo>
                    <a:pt x="18376" y="87845"/>
                  </a:lnTo>
                  <a:close/>
                </a:path>
                <a:path w="201929" h="125730">
                  <a:moveTo>
                    <a:pt x="19456" y="57531"/>
                  </a:moveTo>
                  <a:lnTo>
                    <a:pt x="14947" y="57823"/>
                  </a:lnTo>
                  <a:lnTo>
                    <a:pt x="13919" y="59524"/>
                  </a:lnTo>
                  <a:lnTo>
                    <a:pt x="13754" y="59791"/>
                  </a:lnTo>
                  <a:lnTo>
                    <a:pt x="15697" y="59690"/>
                  </a:lnTo>
                  <a:lnTo>
                    <a:pt x="15887" y="59385"/>
                  </a:lnTo>
                  <a:lnTo>
                    <a:pt x="16205" y="59537"/>
                  </a:lnTo>
                  <a:lnTo>
                    <a:pt x="16370" y="60096"/>
                  </a:lnTo>
                  <a:lnTo>
                    <a:pt x="16319" y="60388"/>
                  </a:lnTo>
                  <a:lnTo>
                    <a:pt x="16205" y="60680"/>
                  </a:lnTo>
                  <a:lnTo>
                    <a:pt x="16040" y="61048"/>
                  </a:lnTo>
                  <a:lnTo>
                    <a:pt x="18072" y="60858"/>
                  </a:lnTo>
                  <a:lnTo>
                    <a:pt x="18313" y="60312"/>
                  </a:lnTo>
                  <a:lnTo>
                    <a:pt x="19456" y="57531"/>
                  </a:lnTo>
                  <a:close/>
                </a:path>
                <a:path w="201929" h="125730">
                  <a:moveTo>
                    <a:pt x="24041" y="69405"/>
                  </a:moveTo>
                  <a:lnTo>
                    <a:pt x="23952" y="67335"/>
                  </a:lnTo>
                  <a:lnTo>
                    <a:pt x="22313" y="66649"/>
                  </a:lnTo>
                  <a:lnTo>
                    <a:pt x="21005" y="67335"/>
                  </a:lnTo>
                  <a:lnTo>
                    <a:pt x="19837" y="67957"/>
                  </a:lnTo>
                  <a:lnTo>
                    <a:pt x="19570" y="69583"/>
                  </a:lnTo>
                  <a:lnTo>
                    <a:pt x="21361" y="70637"/>
                  </a:lnTo>
                  <a:lnTo>
                    <a:pt x="22440" y="70192"/>
                  </a:lnTo>
                  <a:lnTo>
                    <a:pt x="22682" y="69697"/>
                  </a:lnTo>
                  <a:lnTo>
                    <a:pt x="23304" y="69735"/>
                  </a:lnTo>
                  <a:lnTo>
                    <a:pt x="24041" y="69405"/>
                  </a:lnTo>
                  <a:close/>
                </a:path>
                <a:path w="201929" h="125730">
                  <a:moveTo>
                    <a:pt x="24231" y="94843"/>
                  </a:moveTo>
                  <a:lnTo>
                    <a:pt x="24091" y="94399"/>
                  </a:lnTo>
                  <a:lnTo>
                    <a:pt x="23787" y="93395"/>
                  </a:lnTo>
                  <a:lnTo>
                    <a:pt x="22999" y="92951"/>
                  </a:lnTo>
                  <a:lnTo>
                    <a:pt x="21501" y="92875"/>
                  </a:lnTo>
                  <a:lnTo>
                    <a:pt x="20624" y="93103"/>
                  </a:lnTo>
                  <a:lnTo>
                    <a:pt x="20510" y="93675"/>
                  </a:lnTo>
                  <a:lnTo>
                    <a:pt x="20294" y="94691"/>
                  </a:lnTo>
                  <a:lnTo>
                    <a:pt x="20523" y="95592"/>
                  </a:lnTo>
                  <a:lnTo>
                    <a:pt x="21691" y="97028"/>
                  </a:lnTo>
                  <a:lnTo>
                    <a:pt x="23749" y="96253"/>
                  </a:lnTo>
                  <a:lnTo>
                    <a:pt x="23101" y="95465"/>
                  </a:lnTo>
                  <a:lnTo>
                    <a:pt x="23050" y="95326"/>
                  </a:lnTo>
                  <a:lnTo>
                    <a:pt x="23647" y="95211"/>
                  </a:lnTo>
                  <a:lnTo>
                    <a:pt x="24231" y="94843"/>
                  </a:lnTo>
                  <a:close/>
                </a:path>
                <a:path w="201929" h="125730">
                  <a:moveTo>
                    <a:pt x="29832" y="44030"/>
                  </a:moveTo>
                  <a:lnTo>
                    <a:pt x="29641" y="43472"/>
                  </a:lnTo>
                  <a:lnTo>
                    <a:pt x="29095" y="41871"/>
                  </a:lnTo>
                  <a:lnTo>
                    <a:pt x="27736" y="41821"/>
                  </a:lnTo>
                  <a:lnTo>
                    <a:pt x="27736" y="44640"/>
                  </a:lnTo>
                  <a:lnTo>
                    <a:pt x="27063" y="44259"/>
                  </a:lnTo>
                  <a:lnTo>
                    <a:pt x="27190" y="44030"/>
                  </a:lnTo>
                  <a:lnTo>
                    <a:pt x="27203" y="43472"/>
                  </a:lnTo>
                  <a:lnTo>
                    <a:pt x="27419" y="43738"/>
                  </a:lnTo>
                  <a:lnTo>
                    <a:pt x="27673" y="44602"/>
                  </a:lnTo>
                  <a:lnTo>
                    <a:pt x="27736" y="41821"/>
                  </a:lnTo>
                  <a:lnTo>
                    <a:pt x="27228" y="41795"/>
                  </a:lnTo>
                  <a:lnTo>
                    <a:pt x="24688" y="43154"/>
                  </a:lnTo>
                  <a:lnTo>
                    <a:pt x="24612" y="44856"/>
                  </a:lnTo>
                  <a:lnTo>
                    <a:pt x="26530" y="45923"/>
                  </a:lnTo>
                  <a:lnTo>
                    <a:pt x="28511" y="45046"/>
                  </a:lnTo>
                  <a:lnTo>
                    <a:pt x="27762" y="44640"/>
                  </a:lnTo>
                  <a:lnTo>
                    <a:pt x="29832" y="44030"/>
                  </a:lnTo>
                  <a:close/>
                </a:path>
                <a:path w="201929" h="125730">
                  <a:moveTo>
                    <a:pt x="33807" y="87630"/>
                  </a:moveTo>
                  <a:lnTo>
                    <a:pt x="30276" y="87477"/>
                  </a:lnTo>
                  <a:lnTo>
                    <a:pt x="28460" y="88963"/>
                  </a:lnTo>
                  <a:lnTo>
                    <a:pt x="28067" y="89281"/>
                  </a:lnTo>
                  <a:lnTo>
                    <a:pt x="28282" y="89509"/>
                  </a:lnTo>
                  <a:lnTo>
                    <a:pt x="29070" y="89827"/>
                  </a:lnTo>
                  <a:lnTo>
                    <a:pt x="29832" y="89522"/>
                  </a:lnTo>
                  <a:lnTo>
                    <a:pt x="30949" y="88607"/>
                  </a:lnTo>
                  <a:lnTo>
                    <a:pt x="31534" y="90449"/>
                  </a:lnTo>
                  <a:lnTo>
                    <a:pt x="31470" y="91719"/>
                  </a:lnTo>
                  <a:lnTo>
                    <a:pt x="33604" y="91287"/>
                  </a:lnTo>
                  <a:lnTo>
                    <a:pt x="33807" y="87630"/>
                  </a:lnTo>
                  <a:close/>
                </a:path>
                <a:path w="201929" h="125730">
                  <a:moveTo>
                    <a:pt x="36766" y="101028"/>
                  </a:moveTo>
                  <a:lnTo>
                    <a:pt x="36372" y="98894"/>
                  </a:lnTo>
                  <a:lnTo>
                    <a:pt x="34620" y="98958"/>
                  </a:lnTo>
                  <a:lnTo>
                    <a:pt x="32042" y="99987"/>
                  </a:lnTo>
                  <a:lnTo>
                    <a:pt x="31991" y="101536"/>
                  </a:lnTo>
                  <a:lnTo>
                    <a:pt x="32270" y="103047"/>
                  </a:lnTo>
                  <a:lnTo>
                    <a:pt x="32410" y="103809"/>
                  </a:lnTo>
                  <a:lnTo>
                    <a:pt x="34556" y="103289"/>
                  </a:lnTo>
                  <a:lnTo>
                    <a:pt x="34328" y="102031"/>
                  </a:lnTo>
                  <a:lnTo>
                    <a:pt x="34226" y="101549"/>
                  </a:lnTo>
                  <a:lnTo>
                    <a:pt x="34353" y="100063"/>
                  </a:lnTo>
                  <a:lnTo>
                    <a:pt x="34620" y="101549"/>
                  </a:lnTo>
                  <a:lnTo>
                    <a:pt x="36766" y="101028"/>
                  </a:lnTo>
                  <a:close/>
                </a:path>
                <a:path w="201929" h="125730">
                  <a:moveTo>
                    <a:pt x="52006" y="65646"/>
                  </a:moveTo>
                  <a:lnTo>
                    <a:pt x="51485" y="63754"/>
                  </a:lnTo>
                  <a:lnTo>
                    <a:pt x="50800" y="63131"/>
                  </a:lnTo>
                  <a:lnTo>
                    <a:pt x="49796" y="62776"/>
                  </a:lnTo>
                  <a:lnTo>
                    <a:pt x="49326" y="62611"/>
                  </a:lnTo>
                  <a:lnTo>
                    <a:pt x="48374" y="62865"/>
                  </a:lnTo>
                  <a:lnTo>
                    <a:pt x="47523" y="64744"/>
                  </a:lnTo>
                  <a:lnTo>
                    <a:pt x="47294" y="66116"/>
                  </a:lnTo>
                  <a:lnTo>
                    <a:pt x="47548" y="68453"/>
                  </a:lnTo>
                  <a:lnTo>
                    <a:pt x="49695" y="67957"/>
                  </a:lnTo>
                  <a:lnTo>
                    <a:pt x="49530" y="66471"/>
                  </a:lnTo>
                  <a:lnTo>
                    <a:pt x="49555" y="65913"/>
                  </a:lnTo>
                  <a:lnTo>
                    <a:pt x="49631" y="65354"/>
                  </a:lnTo>
                  <a:lnTo>
                    <a:pt x="49872" y="66217"/>
                  </a:lnTo>
                  <a:lnTo>
                    <a:pt x="52006" y="65646"/>
                  </a:lnTo>
                  <a:close/>
                </a:path>
                <a:path w="201929" h="125730">
                  <a:moveTo>
                    <a:pt x="55092" y="77254"/>
                  </a:moveTo>
                  <a:lnTo>
                    <a:pt x="55079" y="76733"/>
                  </a:lnTo>
                  <a:lnTo>
                    <a:pt x="55016" y="74942"/>
                  </a:lnTo>
                  <a:lnTo>
                    <a:pt x="52933" y="75031"/>
                  </a:lnTo>
                  <a:lnTo>
                    <a:pt x="52933" y="77254"/>
                  </a:lnTo>
                  <a:lnTo>
                    <a:pt x="52819" y="77089"/>
                  </a:lnTo>
                  <a:lnTo>
                    <a:pt x="52755" y="76733"/>
                  </a:lnTo>
                  <a:lnTo>
                    <a:pt x="52870" y="76885"/>
                  </a:lnTo>
                  <a:lnTo>
                    <a:pt x="52933" y="77254"/>
                  </a:lnTo>
                  <a:lnTo>
                    <a:pt x="52933" y="75031"/>
                  </a:lnTo>
                  <a:lnTo>
                    <a:pt x="52527" y="75044"/>
                  </a:lnTo>
                  <a:lnTo>
                    <a:pt x="49999" y="76631"/>
                  </a:lnTo>
                  <a:lnTo>
                    <a:pt x="50558" y="78397"/>
                  </a:lnTo>
                  <a:lnTo>
                    <a:pt x="52616" y="78714"/>
                  </a:lnTo>
                  <a:lnTo>
                    <a:pt x="54546" y="77838"/>
                  </a:lnTo>
                  <a:lnTo>
                    <a:pt x="53340" y="77635"/>
                  </a:lnTo>
                  <a:lnTo>
                    <a:pt x="53213" y="77533"/>
                  </a:lnTo>
                  <a:lnTo>
                    <a:pt x="53784" y="77635"/>
                  </a:lnTo>
                  <a:lnTo>
                    <a:pt x="54190" y="77533"/>
                  </a:lnTo>
                  <a:lnTo>
                    <a:pt x="55092" y="77304"/>
                  </a:lnTo>
                  <a:close/>
                </a:path>
                <a:path w="201929" h="125730">
                  <a:moveTo>
                    <a:pt x="63322" y="49288"/>
                  </a:moveTo>
                  <a:lnTo>
                    <a:pt x="62941" y="45427"/>
                  </a:lnTo>
                  <a:lnTo>
                    <a:pt x="57200" y="47193"/>
                  </a:lnTo>
                  <a:lnTo>
                    <a:pt x="59131" y="50520"/>
                  </a:lnTo>
                  <a:lnTo>
                    <a:pt x="61175" y="49784"/>
                  </a:lnTo>
                  <a:lnTo>
                    <a:pt x="60871" y="49263"/>
                  </a:lnTo>
                  <a:lnTo>
                    <a:pt x="60693" y="48945"/>
                  </a:lnTo>
                  <a:lnTo>
                    <a:pt x="60655" y="48615"/>
                  </a:lnTo>
                  <a:lnTo>
                    <a:pt x="60731" y="48285"/>
                  </a:lnTo>
                  <a:lnTo>
                    <a:pt x="60871" y="48361"/>
                  </a:lnTo>
                  <a:lnTo>
                    <a:pt x="61036" y="48577"/>
                  </a:lnTo>
                  <a:lnTo>
                    <a:pt x="61125" y="48818"/>
                  </a:lnTo>
                  <a:lnTo>
                    <a:pt x="61112" y="49085"/>
                  </a:lnTo>
                  <a:lnTo>
                    <a:pt x="61175" y="49733"/>
                  </a:lnTo>
                  <a:lnTo>
                    <a:pt x="63322" y="49288"/>
                  </a:lnTo>
                  <a:close/>
                </a:path>
                <a:path w="201929" h="125730">
                  <a:moveTo>
                    <a:pt x="66763" y="85267"/>
                  </a:moveTo>
                  <a:lnTo>
                    <a:pt x="64427" y="85280"/>
                  </a:lnTo>
                  <a:lnTo>
                    <a:pt x="63373" y="85953"/>
                  </a:lnTo>
                  <a:lnTo>
                    <a:pt x="61696" y="87020"/>
                  </a:lnTo>
                  <a:lnTo>
                    <a:pt x="62572" y="88734"/>
                  </a:lnTo>
                  <a:lnTo>
                    <a:pt x="64477" y="89877"/>
                  </a:lnTo>
                  <a:lnTo>
                    <a:pt x="66459" y="89065"/>
                  </a:lnTo>
                  <a:lnTo>
                    <a:pt x="65417" y="88455"/>
                  </a:lnTo>
                  <a:lnTo>
                    <a:pt x="65049" y="88099"/>
                  </a:lnTo>
                  <a:lnTo>
                    <a:pt x="64795" y="87706"/>
                  </a:lnTo>
                  <a:lnTo>
                    <a:pt x="65392" y="87795"/>
                  </a:lnTo>
                  <a:lnTo>
                    <a:pt x="66421" y="87477"/>
                  </a:lnTo>
                  <a:lnTo>
                    <a:pt x="66497" y="87020"/>
                  </a:lnTo>
                  <a:lnTo>
                    <a:pt x="66763" y="85267"/>
                  </a:lnTo>
                  <a:close/>
                </a:path>
                <a:path w="201929" h="125730">
                  <a:moveTo>
                    <a:pt x="67017" y="102514"/>
                  </a:moveTo>
                  <a:lnTo>
                    <a:pt x="66357" y="101879"/>
                  </a:lnTo>
                  <a:lnTo>
                    <a:pt x="64985" y="100558"/>
                  </a:lnTo>
                  <a:lnTo>
                    <a:pt x="63080" y="99593"/>
                  </a:lnTo>
                  <a:lnTo>
                    <a:pt x="61315" y="100876"/>
                  </a:lnTo>
                  <a:lnTo>
                    <a:pt x="59994" y="101854"/>
                  </a:lnTo>
                  <a:lnTo>
                    <a:pt x="60426" y="103733"/>
                  </a:lnTo>
                  <a:lnTo>
                    <a:pt x="62560" y="103822"/>
                  </a:lnTo>
                  <a:lnTo>
                    <a:pt x="63347" y="103657"/>
                  </a:lnTo>
                  <a:lnTo>
                    <a:pt x="63715" y="102730"/>
                  </a:lnTo>
                  <a:lnTo>
                    <a:pt x="63385" y="102463"/>
                  </a:lnTo>
                  <a:lnTo>
                    <a:pt x="62928" y="102450"/>
                  </a:lnTo>
                  <a:lnTo>
                    <a:pt x="62547" y="102425"/>
                  </a:lnTo>
                  <a:lnTo>
                    <a:pt x="62636" y="101828"/>
                  </a:lnTo>
                  <a:lnTo>
                    <a:pt x="63563" y="101765"/>
                  </a:lnTo>
                  <a:lnTo>
                    <a:pt x="64147" y="102527"/>
                  </a:lnTo>
                  <a:lnTo>
                    <a:pt x="64985" y="103339"/>
                  </a:lnTo>
                  <a:lnTo>
                    <a:pt x="67017" y="102514"/>
                  </a:lnTo>
                  <a:close/>
                </a:path>
                <a:path w="201929" h="125730">
                  <a:moveTo>
                    <a:pt x="68757" y="65125"/>
                  </a:moveTo>
                  <a:lnTo>
                    <a:pt x="67818" y="64338"/>
                  </a:lnTo>
                  <a:lnTo>
                    <a:pt x="66459" y="63169"/>
                  </a:lnTo>
                  <a:lnTo>
                    <a:pt x="64681" y="62103"/>
                  </a:lnTo>
                  <a:lnTo>
                    <a:pt x="61671" y="63588"/>
                  </a:lnTo>
                  <a:lnTo>
                    <a:pt x="60642" y="65201"/>
                  </a:lnTo>
                  <a:lnTo>
                    <a:pt x="61709" y="66382"/>
                  </a:lnTo>
                  <a:lnTo>
                    <a:pt x="62344" y="67081"/>
                  </a:lnTo>
                  <a:lnTo>
                    <a:pt x="64376" y="66230"/>
                  </a:lnTo>
                  <a:lnTo>
                    <a:pt x="63119" y="64846"/>
                  </a:lnTo>
                  <a:lnTo>
                    <a:pt x="63614" y="64071"/>
                  </a:lnTo>
                  <a:lnTo>
                    <a:pt x="65074" y="64541"/>
                  </a:lnTo>
                  <a:lnTo>
                    <a:pt x="65659" y="65112"/>
                  </a:lnTo>
                  <a:lnTo>
                    <a:pt x="66878" y="66141"/>
                  </a:lnTo>
                  <a:lnTo>
                    <a:pt x="68757" y="65125"/>
                  </a:lnTo>
                  <a:close/>
                </a:path>
                <a:path w="201929" h="125730">
                  <a:moveTo>
                    <a:pt x="72999" y="26784"/>
                  </a:moveTo>
                  <a:lnTo>
                    <a:pt x="71094" y="25425"/>
                  </a:lnTo>
                  <a:lnTo>
                    <a:pt x="67106" y="26784"/>
                  </a:lnTo>
                  <a:lnTo>
                    <a:pt x="68707" y="29667"/>
                  </a:lnTo>
                  <a:lnTo>
                    <a:pt x="70726" y="28892"/>
                  </a:lnTo>
                  <a:lnTo>
                    <a:pt x="70561" y="28587"/>
                  </a:lnTo>
                  <a:lnTo>
                    <a:pt x="70396" y="28295"/>
                  </a:lnTo>
                  <a:lnTo>
                    <a:pt x="70307" y="28054"/>
                  </a:lnTo>
                  <a:lnTo>
                    <a:pt x="70294" y="27711"/>
                  </a:lnTo>
                  <a:lnTo>
                    <a:pt x="70294" y="27241"/>
                  </a:lnTo>
                  <a:lnTo>
                    <a:pt x="70319" y="27025"/>
                  </a:lnTo>
                  <a:lnTo>
                    <a:pt x="71170" y="27635"/>
                  </a:lnTo>
                  <a:lnTo>
                    <a:pt x="72999" y="26784"/>
                  </a:lnTo>
                  <a:close/>
                </a:path>
                <a:path w="201929" h="125730">
                  <a:moveTo>
                    <a:pt x="75679" y="79451"/>
                  </a:moveTo>
                  <a:lnTo>
                    <a:pt x="75641" y="74828"/>
                  </a:lnTo>
                  <a:lnTo>
                    <a:pt x="68364" y="76898"/>
                  </a:lnTo>
                  <a:lnTo>
                    <a:pt x="70383" y="80200"/>
                  </a:lnTo>
                  <a:lnTo>
                    <a:pt x="70751" y="80810"/>
                  </a:lnTo>
                  <a:lnTo>
                    <a:pt x="72771" y="80035"/>
                  </a:lnTo>
                  <a:lnTo>
                    <a:pt x="72263" y="79209"/>
                  </a:lnTo>
                  <a:lnTo>
                    <a:pt x="71920" y="77851"/>
                  </a:lnTo>
                  <a:lnTo>
                    <a:pt x="72326" y="77711"/>
                  </a:lnTo>
                  <a:lnTo>
                    <a:pt x="73063" y="78016"/>
                  </a:lnTo>
                  <a:lnTo>
                    <a:pt x="73456" y="78511"/>
                  </a:lnTo>
                  <a:lnTo>
                    <a:pt x="73533" y="78905"/>
                  </a:lnTo>
                  <a:lnTo>
                    <a:pt x="73533" y="79806"/>
                  </a:lnTo>
                  <a:lnTo>
                    <a:pt x="75679" y="79451"/>
                  </a:lnTo>
                  <a:close/>
                </a:path>
                <a:path w="201929" h="125730">
                  <a:moveTo>
                    <a:pt x="79057" y="103581"/>
                  </a:moveTo>
                  <a:lnTo>
                    <a:pt x="76250" y="101625"/>
                  </a:lnTo>
                  <a:lnTo>
                    <a:pt x="71843" y="103403"/>
                  </a:lnTo>
                  <a:lnTo>
                    <a:pt x="73139" y="107276"/>
                  </a:lnTo>
                  <a:lnTo>
                    <a:pt x="75260" y="106667"/>
                  </a:lnTo>
                  <a:lnTo>
                    <a:pt x="74739" y="105092"/>
                  </a:lnTo>
                  <a:lnTo>
                    <a:pt x="75069" y="102984"/>
                  </a:lnTo>
                  <a:lnTo>
                    <a:pt x="76581" y="104038"/>
                  </a:lnTo>
                  <a:lnTo>
                    <a:pt x="77152" y="104432"/>
                  </a:lnTo>
                  <a:lnTo>
                    <a:pt x="79057" y="103581"/>
                  </a:lnTo>
                  <a:close/>
                </a:path>
                <a:path w="201929" h="125730">
                  <a:moveTo>
                    <a:pt x="82245" y="123748"/>
                  </a:moveTo>
                  <a:lnTo>
                    <a:pt x="80911" y="119672"/>
                  </a:lnTo>
                  <a:lnTo>
                    <a:pt x="75057" y="122631"/>
                  </a:lnTo>
                  <a:lnTo>
                    <a:pt x="77584" y="125158"/>
                  </a:lnTo>
                  <a:lnTo>
                    <a:pt x="78117" y="125691"/>
                  </a:lnTo>
                  <a:lnTo>
                    <a:pt x="80137" y="124891"/>
                  </a:lnTo>
                  <a:lnTo>
                    <a:pt x="79235" y="123990"/>
                  </a:lnTo>
                  <a:lnTo>
                    <a:pt x="79044" y="123558"/>
                  </a:lnTo>
                  <a:lnTo>
                    <a:pt x="79375" y="122402"/>
                  </a:lnTo>
                  <a:lnTo>
                    <a:pt x="79743" y="123190"/>
                  </a:lnTo>
                  <a:lnTo>
                    <a:pt x="80124" y="124345"/>
                  </a:lnTo>
                  <a:lnTo>
                    <a:pt x="82245" y="123748"/>
                  </a:lnTo>
                  <a:close/>
                </a:path>
                <a:path w="201929" h="125730">
                  <a:moveTo>
                    <a:pt x="83083" y="42557"/>
                  </a:moveTo>
                  <a:lnTo>
                    <a:pt x="80225" y="38608"/>
                  </a:lnTo>
                  <a:lnTo>
                    <a:pt x="74320" y="42100"/>
                  </a:lnTo>
                  <a:lnTo>
                    <a:pt x="77127" y="45351"/>
                  </a:lnTo>
                  <a:lnTo>
                    <a:pt x="77660" y="45986"/>
                  </a:lnTo>
                  <a:lnTo>
                    <a:pt x="79705" y="45186"/>
                  </a:lnTo>
                  <a:lnTo>
                    <a:pt x="79095" y="44475"/>
                  </a:lnTo>
                  <a:lnTo>
                    <a:pt x="78625" y="43929"/>
                  </a:lnTo>
                  <a:lnTo>
                    <a:pt x="78384" y="43091"/>
                  </a:lnTo>
                  <a:lnTo>
                    <a:pt x="79209" y="41478"/>
                  </a:lnTo>
                  <a:lnTo>
                    <a:pt x="80086" y="42037"/>
                  </a:lnTo>
                  <a:lnTo>
                    <a:pt x="81013" y="43319"/>
                  </a:lnTo>
                  <a:lnTo>
                    <a:pt x="83083" y="42557"/>
                  </a:lnTo>
                  <a:close/>
                </a:path>
                <a:path w="201929" h="125730">
                  <a:moveTo>
                    <a:pt x="86080" y="58762"/>
                  </a:moveTo>
                  <a:lnTo>
                    <a:pt x="85471" y="58280"/>
                  </a:lnTo>
                  <a:lnTo>
                    <a:pt x="83845" y="56946"/>
                  </a:lnTo>
                  <a:lnTo>
                    <a:pt x="82664" y="57429"/>
                  </a:lnTo>
                  <a:lnTo>
                    <a:pt x="82219" y="59118"/>
                  </a:lnTo>
                  <a:lnTo>
                    <a:pt x="82435" y="60058"/>
                  </a:lnTo>
                  <a:lnTo>
                    <a:pt x="83083" y="60896"/>
                  </a:lnTo>
                  <a:lnTo>
                    <a:pt x="83629" y="61595"/>
                  </a:lnTo>
                  <a:lnTo>
                    <a:pt x="85674" y="60794"/>
                  </a:lnTo>
                  <a:lnTo>
                    <a:pt x="85051" y="59994"/>
                  </a:lnTo>
                  <a:lnTo>
                    <a:pt x="84924" y="59842"/>
                  </a:lnTo>
                  <a:lnTo>
                    <a:pt x="84759" y="59524"/>
                  </a:lnTo>
                  <a:lnTo>
                    <a:pt x="85445" y="59334"/>
                  </a:lnTo>
                  <a:lnTo>
                    <a:pt x="86080" y="58762"/>
                  </a:lnTo>
                  <a:close/>
                </a:path>
                <a:path w="201929" h="125730">
                  <a:moveTo>
                    <a:pt x="86245" y="89738"/>
                  </a:moveTo>
                  <a:lnTo>
                    <a:pt x="83807" y="89014"/>
                  </a:lnTo>
                  <a:lnTo>
                    <a:pt x="83629" y="89103"/>
                  </a:lnTo>
                  <a:lnTo>
                    <a:pt x="83629" y="91694"/>
                  </a:lnTo>
                  <a:lnTo>
                    <a:pt x="83527" y="92036"/>
                  </a:lnTo>
                  <a:lnTo>
                    <a:pt x="83045" y="91694"/>
                  </a:lnTo>
                  <a:lnTo>
                    <a:pt x="83172" y="91274"/>
                  </a:lnTo>
                  <a:lnTo>
                    <a:pt x="83197" y="90817"/>
                  </a:lnTo>
                  <a:lnTo>
                    <a:pt x="83540" y="91274"/>
                  </a:lnTo>
                  <a:lnTo>
                    <a:pt x="83629" y="91694"/>
                  </a:lnTo>
                  <a:lnTo>
                    <a:pt x="83629" y="89103"/>
                  </a:lnTo>
                  <a:lnTo>
                    <a:pt x="80860" y="90322"/>
                  </a:lnTo>
                  <a:lnTo>
                    <a:pt x="80441" y="92189"/>
                  </a:lnTo>
                  <a:lnTo>
                    <a:pt x="82321" y="93383"/>
                  </a:lnTo>
                  <a:lnTo>
                    <a:pt x="83693" y="92887"/>
                  </a:lnTo>
                  <a:lnTo>
                    <a:pt x="83756" y="92405"/>
                  </a:lnTo>
                  <a:lnTo>
                    <a:pt x="84289" y="92583"/>
                  </a:lnTo>
                  <a:lnTo>
                    <a:pt x="85039" y="92405"/>
                  </a:lnTo>
                  <a:lnTo>
                    <a:pt x="85509" y="92290"/>
                  </a:lnTo>
                  <a:lnTo>
                    <a:pt x="85585" y="92036"/>
                  </a:lnTo>
                  <a:lnTo>
                    <a:pt x="85940" y="90817"/>
                  </a:lnTo>
                  <a:lnTo>
                    <a:pt x="86245" y="89738"/>
                  </a:lnTo>
                  <a:close/>
                </a:path>
                <a:path w="201929" h="125730">
                  <a:moveTo>
                    <a:pt x="88785" y="112991"/>
                  </a:moveTo>
                  <a:lnTo>
                    <a:pt x="86233" y="109677"/>
                  </a:lnTo>
                  <a:lnTo>
                    <a:pt x="81432" y="111683"/>
                  </a:lnTo>
                  <a:lnTo>
                    <a:pt x="83248" y="115747"/>
                  </a:lnTo>
                  <a:lnTo>
                    <a:pt x="85369" y="115125"/>
                  </a:lnTo>
                  <a:lnTo>
                    <a:pt x="84531" y="113271"/>
                  </a:lnTo>
                  <a:lnTo>
                    <a:pt x="85204" y="111810"/>
                  </a:lnTo>
                  <a:lnTo>
                    <a:pt x="86169" y="113068"/>
                  </a:lnTo>
                  <a:lnTo>
                    <a:pt x="86741" y="113804"/>
                  </a:lnTo>
                  <a:lnTo>
                    <a:pt x="88785" y="112991"/>
                  </a:lnTo>
                  <a:close/>
                </a:path>
                <a:path w="201929" h="125730">
                  <a:moveTo>
                    <a:pt x="91249" y="20789"/>
                  </a:moveTo>
                  <a:lnTo>
                    <a:pt x="89649" y="17411"/>
                  </a:lnTo>
                  <a:lnTo>
                    <a:pt x="86004" y="18034"/>
                  </a:lnTo>
                  <a:lnTo>
                    <a:pt x="85369" y="20637"/>
                  </a:lnTo>
                  <a:lnTo>
                    <a:pt x="85115" y="21640"/>
                  </a:lnTo>
                  <a:lnTo>
                    <a:pt x="87299" y="21386"/>
                  </a:lnTo>
                  <a:lnTo>
                    <a:pt x="87528" y="20459"/>
                  </a:lnTo>
                  <a:lnTo>
                    <a:pt x="87718" y="19697"/>
                  </a:lnTo>
                  <a:lnTo>
                    <a:pt x="88430" y="19900"/>
                  </a:lnTo>
                  <a:lnTo>
                    <a:pt x="89141" y="21412"/>
                  </a:lnTo>
                  <a:lnTo>
                    <a:pt x="91249" y="20789"/>
                  </a:lnTo>
                  <a:close/>
                </a:path>
                <a:path w="201929" h="125730">
                  <a:moveTo>
                    <a:pt x="96481" y="73520"/>
                  </a:moveTo>
                  <a:lnTo>
                    <a:pt x="96062" y="73075"/>
                  </a:lnTo>
                  <a:lnTo>
                    <a:pt x="95669" y="72631"/>
                  </a:lnTo>
                  <a:lnTo>
                    <a:pt x="94449" y="71310"/>
                  </a:lnTo>
                  <a:lnTo>
                    <a:pt x="93141" y="71640"/>
                  </a:lnTo>
                  <a:lnTo>
                    <a:pt x="92163" y="73533"/>
                  </a:lnTo>
                  <a:lnTo>
                    <a:pt x="92329" y="75044"/>
                  </a:lnTo>
                  <a:lnTo>
                    <a:pt x="93459" y="76149"/>
                  </a:lnTo>
                  <a:lnTo>
                    <a:pt x="93992" y="76682"/>
                  </a:lnTo>
                  <a:lnTo>
                    <a:pt x="96012" y="75869"/>
                  </a:lnTo>
                  <a:lnTo>
                    <a:pt x="95440" y="75311"/>
                  </a:lnTo>
                  <a:lnTo>
                    <a:pt x="95084" y="74955"/>
                  </a:lnTo>
                  <a:lnTo>
                    <a:pt x="94856" y="74536"/>
                  </a:lnTo>
                  <a:lnTo>
                    <a:pt x="94716" y="74091"/>
                  </a:lnTo>
                  <a:lnTo>
                    <a:pt x="95478" y="74066"/>
                  </a:lnTo>
                  <a:lnTo>
                    <a:pt x="96481" y="73520"/>
                  </a:lnTo>
                  <a:close/>
                </a:path>
                <a:path w="201929" h="125730">
                  <a:moveTo>
                    <a:pt x="100939" y="95313"/>
                  </a:moveTo>
                  <a:lnTo>
                    <a:pt x="99187" y="90398"/>
                  </a:lnTo>
                  <a:lnTo>
                    <a:pt x="91694" y="94234"/>
                  </a:lnTo>
                  <a:lnTo>
                    <a:pt x="95478" y="98120"/>
                  </a:lnTo>
                  <a:lnTo>
                    <a:pt x="97497" y="97345"/>
                  </a:lnTo>
                  <a:lnTo>
                    <a:pt x="96431" y="96240"/>
                  </a:lnTo>
                  <a:lnTo>
                    <a:pt x="96113" y="95199"/>
                  </a:lnTo>
                  <a:lnTo>
                    <a:pt x="97218" y="93395"/>
                  </a:lnTo>
                  <a:lnTo>
                    <a:pt x="98272" y="94399"/>
                  </a:lnTo>
                  <a:lnTo>
                    <a:pt x="98577" y="95262"/>
                  </a:lnTo>
                  <a:lnTo>
                    <a:pt x="98818" y="95935"/>
                  </a:lnTo>
                  <a:lnTo>
                    <a:pt x="100939" y="95313"/>
                  </a:lnTo>
                  <a:close/>
                </a:path>
                <a:path w="201929" h="125730">
                  <a:moveTo>
                    <a:pt x="102120" y="32639"/>
                  </a:moveTo>
                  <a:lnTo>
                    <a:pt x="99898" y="30365"/>
                  </a:lnTo>
                  <a:lnTo>
                    <a:pt x="97815" y="29222"/>
                  </a:lnTo>
                  <a:lnTo>
                    <a:pt x="93776" y="30899"/>
                  </a:lnTo>
                  <a:lnTo>
                    <a:pt x="92798" y="33147"/>
                  </a:lnTo>
                  <a:lnTo>
                    <a:pt x="94576" y="34455"/>
                  </a:lnTo>
                  <a:lnTo>
                    <a:pt x="95211" y="34925"/>
                  </a:lnTo>
                  <a:lnTo>
                    <a:pt x="97155" y="33997"/>
                  </a:lnTo>
                  <a:lnTo>
                    <a:pt x="95288" y="32626"/>
                  </a:lnTo>
                  <a:lnTo>
                    <a:pt x="95796" y="31038"/>
                  </a:lnTo>
                  <a:lnTo>
                    <a:pt x="98018" y="31343"/>
                  </a:lnTo>
                  <a:lnTo>
                    <a:pt x="100088" y="33451"/>
                  </a:lnTo>
                  <a:lnTo>
                    <a:pt x="102120" y="32639"/>
                  </a:lnTo>
                  <a:close/>
                </a:path>
                <a:path w="201929" h="125730">
                  <a:moveTo>
                    <a:pt x="102501" y="43154"/>
                  </a:moveTo>
                  <a:lnTo>
                    <a:pt x="99593" y="43573"/>
                  </a:lnTo>
                  <a:lnTo>
                    <a:pt x="99593" y="45910"/>
                  </a:lnTo>
                  <a:lnTo>
                    <a:pt x="99580" y="46736"/>
                  </a:lnTo>
                  <a:lnTo>
                    <a:pt x="99428" y="47345"/>
                  </a:lnTo>
                  <a:lnTo>
                    <a:pt x="99072" y="46520"/>
                  </a:lnTo>
                  <a:lnTo>
                    <a:pt x="98933" y="45669"/>
                  </a:lnTo>
                  <a:lnTo>
                    <a:pt x="99593" y="45910"/>
                  </a:lnTo>
                  <a:lnTo>
                    <a:pt x="99593" y="43573"/>
                  </a:lnTo>
                  <a:lnTo>
                    <a:pt x="95656" y="44132"/>
                  </a:lnTo>
                  <a:lnTo>
                    <a:pt x="97383" y="48120"/>
                  </a:lnTo>
                  <a:lnTo>
                    <a:pt x="99390" y="47510"/>
                  </a:lnTo>
                  <a:lnTo>
                    <a:pt x="99326" y="47802"/>
                  </a:lnTo>
                  <a:lnTo>
                    <a:pt x="101473" y="47472"/>
                  </a:lnTo>
                  <a:lnTo>
                    <a:pt x="101904" y="45669"/>
                  </a:lnTo>
                  <a:lnTo>
                    <a:pt x="102501" y="43154"/>
                  </a:lnTo>
                  <a:close/>
                </a:path>
                <a:path w="201929" h="125730">
                  <a:moveTo>
                    <a:pt x="108026" y="110578"/>
                  </a:moveTo>
                  <a:lnTo>
                    <a:pt x="107670" y="110134"/>
                  </a:lnTo>
                  <a:lnTo>
                    <a:pt x="106527" y="108635"/>
                  </a:lnTo>
                  <a:lnTo>
                    <a:pt x="105283" y="108153"/>
                  </a:lnTo>
                  <a:lnTo>
                    <a:pt x="105283" y="110388"/>
                  </a:lnTo>
                  <a:lnTo>
                    <a:pt x="104622" y="110375"/>
                  </a:lnTo>
                  <a:lnTo>
                    <a:pt x="104571" y="110159"/>
                  </a:lnTo>
                  <a:lnTo>
                    <a:pt x="104432" y="109982"/>
                  </a:lnTo>
                  <a:lnTo>
                    <a:pt x="104368" y="109715"/>
                  </a:lnTo>
                  <a:lnTo>
                    <a:pt x="103949" y="109410"/>
                  </a:lnTo>
                  <a:lnTo>
                    <a:pt x="104305" y="109575"/>
                  </a:lnTo>
                  <a:lnTo>
                    <a:pt x="104889" y="109855"/>
                  </a:lnTo>
                  <a:lnTo>
                    <a:pt x="105283" y="110388"/>
                  </a:lnTo>
                  <a:lnTo>
                    <a:pt x="105283" y="108153"/>
                  </a:lnTo>
                  <a:lnTo>
                    <a:pt x="105092" y="108077"/>
                  </a:lnTo>
                  <a:lnTo>
                    <a:pt x="102044" y="109486"/>
                  </a:lnTo>
                  <a:lnTo>
                    <a:pt x="101815" y="111264"/>
                  </a:lnTo>
                  <a:lnTo>
                    <a:pt x="103924" y="111290"/>
                  </a:lnTo>
                  <a:lnTo>
                    <a:pt x="104686" y="111226"/>
                  </a:lnTo>
                  <a:lnTo>
                    <a:pt x="105232" y="110642"/>
                  </a:lnTo>
                  <a:lnTo>
                    <a:pt x="105333" y="110464"/>
                  </a:lnTo>
                  <a:lnTo>
                    <a:pt x="105664" y="110871"/>
                  </a:lnTo>
                  <a:lnTo>
                    <a:pt x="105981" y="111290"/>
                  </a:lnTo>
                  <a:lnTo>
                    <a:pt x="108026" y="110578"/>
                  </a:lnTo>
                  <a:close/>
                </a:path>
                <a:path w="201929" h="125730">
                  <a:moveTo>
                    <a:pt x="108165" y="19443"/>
                  </a:moveTo>
                  <a:lnTo>
                    <a:pt x="107581" y="17843"/>
                  </a:lnTo>
                  <a:lnTo>
                    <a:pt x="107086" y="17335"/>
                  </a:lnTo>
                  <a:lnTo>
                    <a:pt x="106464" y="17005"/>
                  </a:lnTo>
                  <a:lnTo>
                    <a:pt x="106794" y="16840"/>
                  </a:lnTo>
                  <a:lnTo>
                    <a:pt x="106946" y="16675"/>
                  </a:lnTo>
                  <a:lnTo>
                    <a:pt x="106502" y="16649"/>
                  </a:lnTo>
                  <a:lnTo>
                    <a:pt x="106210" y="16637"/>
                  </a:lnTo>
                  <a:lnTo>
                    <a:pt x="105905" y="16662"/>
                  </a:lnTo>
                  <a:lnTo>
                    <a:pt x="105587" y="16713"/>
                  </a:lnTo>
                  <a:lnTo>
                    <a:pt x="105321" y="16637"/>
                  </a:lnTo>
                  <a:lnTo>
                    <a:pt x="104673" y="16573"/>
                  </a:lnTo>
                  <a:lnTo>
                    <a:pt x="104089" y="16929"/>
                  </a:lnTo>
                  <a:lnTo>
                    <a:pt x="103860" y="17297"/>
                  </a:lnTo>
                  <a:lnTo>
                    <a:pt x="102971" y="17818"/>
                  </a:lnTo>
                  <a:lnTo>
                    <a:pt x="102362" y="18643"/>
                  </a:lnTo>
                  <a:lnTo>
                    <a:pt x="102616" y="20154"/>
                  </a:lnTo>
                  <a:lnTo>
                    <a:pt x="104762" y="19697"/>
                  </a:lnTo>
                  <a:lnTo>
                    <a:pt x="104673" y="19164"/>
                  </a:lnTo>
                  <a:lnTo>
                    <a:pt x="104698" y="18656"/>
                  </a:lnTo>
                  <a:lnTo>
                    <a:pt x="104775" y="18199"/>
                  </a:lnTo>
                  <a:lnTo>
                    <a:pt x="105219" y="18376"/>
                  </a:lnTo>
                  <a:lnTo>
                    <a:pt x="105549" y="18694"/>
                  </a:lnTo>
                  <a:lnTo>
                    <a:pt x="105714" y="19177"/>
                  </a:lnTo>
                  <a:lnTo>
                    <a:pt x="106032" y="20053"/>
                  </a:lnTo>
                  <a:lnTo>
                    <a:pt x="108165" y="19443"/>
                  </a:lnTo>
                  <a:close/>
                </a:path>
                <a:path w="201929" h="125730">
                  <a:moveTo>
                    <a:pt x="108178" y="81711"/>
                  </a:moveTo>
                  <a:lnTo>
                    <a:pt x="107721" y="80238"/>
                  </a:lnTo>
                  <a:lnTo>
                    <a:pt x="107403" y="79222"/>
                  </a:lnTo>
                  <a:lnTo>
                    <a:pt x="105905" y="78803"/>
                  </a:lnTo>
                  <a:lnTo>
                    <a:pt x="105905" y="81851"/>
                  </a:lnTo>
                  <a:lnTo>
                    <a:pt x="105168" y="81330"/>
                  </a:lnTo>
                  <a:lnTo>
                    <a:pt x="105410" y="80238"/>
                  </a:lnTo>
                  <a:lnTo>
                    <a:pt x="105905" y="81851"/>
                  </a:lnTo>
                  <a:lnTo>
                    <a:pt x="105905" y="78803"/>
                  </a:lnTo>
                  <a:lnTo>
                    <a:pt x="105562" y="78701"/>
                  </a:lnTo>
                  <a:lnTo>
                    <a:pt x="102958" y="80289"/>
                  </a:lnTo>
                  <a:lnTo>
                    <a:pt x="102819" y="82105"/>
                  </a:lnTo>
                  <a:lnTo>
                    <a:pt x="104914" y="83566"/>
                  </a:lnTo>
                  <a:lnTo>
                    <a:pt x="106756" y="82435"/>
                  </a:lnTo>
                  <a:lnTo>
                    <a:pt x="106553" y="82296"/>
                  </a:lnTo>
                  <a:lnTo>
                    <a:pt x="106413" y="82207"/>
                  </a:lnTo>
                  <a:lnTo>
                    <a:pt x="108178" y="81711"/>
                  </a:lnTo>
                  <a:close/>
                </a:path>
                <a:path w="201929" h="125730">
                  <a:moveTo>
                    <a:pt x="109982" y="54533"/>
                  </a:moveTo>
                  <a:lnTo>
                    <a:pt x="107759" y="54368"/>
                  </a:lnTo>
                  <a:lnTo>
                    <a:pt x="106489" y="54851"/>
                  </a:lnTo>
                  <a:lnTo>
                    <a:pt x="104432" y="55651"/>
                  </a:lnTo>
                  <a:lnTo>
                    <a:pt x="104406" y="57594"/>
                  </a:lnTo>
                  <a:lnTo>
                    <a:pt x="104978" y="60020"/>
                  </a:lnTo>
                  <a:lnTo>
                    <a:pt x="107124" y="59474"/>
                  </a:lnTo>
                  <a:lnTo>
                    <a:pt x="106794" y="58102"/>
                  </a:lnTo>
                  <a:lnTo>
                    <a:pt x="106565" y="57238"/>
                  </a:lnTo>
                  <a:lnTo>
                    <a:pt x="106819" y="56261"/>
                  </a:lnTo>
                  <a:lnTo>
                    <a:pt x="106883" y="55905"/>
                  </a:lnTo>
                  <a:lnTo>
                    <a:pt x="107442" y="55702"/>
                  </a:lnTo>
                  <a:lnTo>
                    <a:pt x="107581" y="56426"/>
                  </a:lnTo>
                  <a:lnTo>
                    <a:pt x="107518" y="56730"/>
                  </a:lnTo>
                  <a:lnTo>
                    <a:pt x="107416" y="57327"/>
                  </a:lnTo>
                  <a:lnTo>
                    <a:pt x="109524" y="56972"/>
                  </a:lnTo>
                  <a:lnTo>
                    <a:pt x="109639" y="56388"/>
                  </a:lnTo>
                  <a:lnTo>
                    <a:pt x="109982" y="54533"/>
                  </a:lnTo>
                  <a:close/>
                </a:path>
                <a:path w="201929" h="125730">
                  <a:moveTo>
                    <a:pt x="111531" y="35864"/>
                  </a:moveTo>
                  <a:lnTo>
                    <a:pt x="109385" y="35407"/>
                  </a:lnTo>
                  <a:lnTo>
                    <a:pt x="108064" y="36182"/>
                  </a:lnTo>
                  <a:lnTo>
                    <a:pt x="106680" y="37007"/>
                  </a:lnTo>
                  <a:lnTo>
                    <a:pt x="106946" y="38811"/>
                  </a:lnTo>
                  <a:lnTo>
                    <a:pt x="108432" y="39293"/>
                  </a:lnTo>
                  <a:lnTo>
                    <a:pt x="108991" y="39471"/>
                  </a:lnTo>
                  <a:lnTo>
                    <a:pt x="110159" y="38887"/>
                  </a:lnTo>
                  <a:lnTo>
                    <a:pt x="110121" y="38430"/>
                  </a:lnTo>
                  <a:lnTo>
                    <a:pt x="110731" y="38417"/>
                  </a:lnTo>
                  <a:lnTo>
                    <a:pt x="111442" y="38100"/>
                  </a:lnTo>
                  <a:lnTo>
                    <a:pt x="111467" y="37655"/>
                  </a:lnTo>
                  <a:lnTo>
                    <a:pt x="111531" y="35864"/>
                  </a:lnTo>
                  <a:close/>
                </a:path>
                <a:path w="201929" h="125730">
                  <a:moveTo>
                    <a:pt x="114249" y="71285"/>
                  </a:moveTo>
                  <a:lnTo>
                    <a:pt x="114185" y="70637"/>
                  </a:lnTo>
                  <a:lnTo>
                    <a:pt x="114007" y="68440"/>
                  </a:lnTo>
                  <a:lnTo>
                    <a:pt x="111379" y="68110"/>
                  </a:lnTo>
                  <a:lnTo>
                    <a:pt x="109728" y="68846"/>
                  </a:lnTo>
                  <a:lnTo>
                    <a:pt x="108051" y="69596"/>
                  </a:lnTo>
                  <a:lnTo>
                    <a:pt x="107416" y="71894"/>
                  </a:lnTo>
                  <a:lnTo>
                    <a:pt x="109613" y="73406"/>
                  </a:lnTo>
                  <a:lnTo>
                    <a:pt x="111480" y="72555"/>
                  </a:lnTo>
                  <a:lnTo>
                    <a:pt x="110401" y="71805"/>
                  </a:lnTo>
                  <a:lnTo>
                    <a:pt x="109893" y="70612"/>
                  </a:lnTo>
                  <a:lnTo>
                    <a:pt x="111036" y="68872"/>
                  </a:lnTo>
                  <a:lnTo>
                    <a:pt x="111988" y="70535"/>
                  </a:lnTo>
                  <a:lnTo>
                    <a:pt x="112090" y="71678"/>
                  </a:lnTo>
                  <a:lnTo>
                    <a:pt x="114249" y="71285"/>
                  </a:lnTo>
                  <a:close/>
                </a:path>
                <a:path w="201929" h="125730">
                  <a:moveTo>
                    <a:pt x="116522" y="104267"/>
                  </a:moveTo>
                  <a:lnTo>
                    <a:pt x="115697" y="103479"/>
                  </a:lnTo>
                  <a:lnTo>
                    <a:pt x="114363" y="102247"/>
                  </a:lnTo>
                  <a:lnTo>
                    <a:pt x="113880" y="101803"/>
                  </a:lnTo>
                  <a:lnTo>
                    <a:pt x="113017" y="102196"/>
                  </a:lnTo>
                  <a:lnTo>
                    <a:pt x="112649" y="102552"/>
                  </a:lnTo>
                  <a:lnTo>
                    <a:pt x="111493" y="103632"/>
                  </a:lnTo>
                  <a:lnTo>
                    <a:pt x="111620" y="105308"/>
                  </a:lnTo>
                  <a:lnTo>
                    <a:pt x="113487" y="106934"/>
                  </a:lnTo>
                  <a:lnTo>
                    <a:pt x="115354" y="105879"/>
                  </a:lnTo>
                  <a:lnTo>
                    <a:pt x="114414" y="105079"/>
                  </a:lnTo>
                  <a:lnTo>
                    <a:pt x="114287" y="104902"/>
                  </a:lnTo>
                  <a:lnTo>
                    <a:pt x="115011" y="105194"/>
                  </a:lnTo>
                  <a:lnTo>
                    <a:pt x="116522" y="104267"/>
                  </a:lnTo>
                  <a:close/>
                </a:path>
                <a:path w="201929" h="125730">
                  <a:moveTo>
                    <a:pt x="119938" y="90424"/>
                  </a:moveTo>
                  <a:lnTo>
                    <a:pt x="119405" y="85890"/>
                  </a:lnTo>
                  <a:lnTo>
                    <a:pt x="113004" y="88099"/>
                  </a:lnTo>
                  <a:lnTo>
                    <a:pt x="115189" y="91198"/>
                  </a:lnTo>
                  <a:lnTo>
                    <a:pt x="115684" y="91897"/>
                  </a:lnTo>
                  <a:lnTo>
                    <a:pt x="117741" y="91122"/>
                  </a:lnTo>
                  <a:lnTo>
                    <a:pt x="117017" y="90106"/>
                  </a:lnTo>
                  <a:lnTo>
                    <a:pt x="116700" y="89382"/>
                  </a:lnTo>
                  <a:lnTo>
                    <a:pt x="117449" y="88988"/>
                  </a:lnTo>
                  <a:lnTo>
                    <a:pt x="117652" y="89700"/>
                  </a:lnTo>
                  <a:lnTo>
                    <a:pt x="117792" y="90932"/>
                  </a:lnTo>
                  <a:lnTo>
                    <a:pt x="119938" y="90424"/>
                  </a:lnTo>
                  <a:close/>
                </a:path>
                <a:path w="201929" h="125730">
                  <a:moveTo>
                    <a:pt x="119964" y="27025"/>
                  </a:moveTo>
                  <a:lnTo>
                    <a:pt x="119126" y="23164"/>
                  </a:lnTo>
                  <a:lnTo>
                    <a:pt x="112953" y="25171"/>
                  </a:lnTo>
                  <a:lnTo>
                    <a:pt x="114604" y="28181"/>
                  </a:lnTo>
                  <a:lnTo>
                    <a:pt x="114922" y="28752"/>
                  </a:lnTo>
                  <a:lnTo>
                    <a:pt x="116954" y="27990"/>
                  </a:lnTo>
                  <a:lnTo>
                    <a:pt x="116738" y="27609"/>
                  </a:lnTo>
                  <a:lnTo>
                    <a:pt x="116560" y="27266"/>
                  </a:lnTo>
                  <a:lnTo>
                    <a:pt x="116230" y="26276"/>
                  </a:lnTo>
                  <a:lnTo>
                    <a:pt x="117195" y="25590"/>
                  </a:lnTo>
                  <a:lnTo>
                    <a:pt x="117614" y="26644"/>
                  </a:lnTo>
                  <a:lnTo>
                    <a:pt x="117817" y="27546"/>
                  </a:lnTo>
                  <a:lnTo>
                    <a:pt x="119964" y="27025"/>
                  </a:lnTo>
                  <a:close/>
                </a:path>
                <a:path w="201929" h="125730">
                  <a:moveTo>
                    <a:pt x="125336" y="59461"/>
                  </a:moveTo>
                  <a:lnTo>
                    <a:pt x="125031" y="58597"/>
                  </a:lnTo>
                  <a:lnTo>
                    <a:pt x="124675" y="57543"/>
                  </a:lnTo>
                  <a:lnTo>
                    <a:pt x="124066" y="56756"/>
                  </a:lnTo>
                  <a:lnTo>
                    <a:pt x="123177" y="56121"/>
                  </a:lnTo>
                  <a:lnTo>
                    <a:pt x="123177" y="59994"/>
                  </a:lnTo>
                  <a:lnTo>
                    <a:pt x="122999" y="59740"/>
                  </a:lnTo>
                  <a:lnTo>
                    <a:pt x="122732" y="59385"/>
                  </a:lnTo>
                  <a:lnTo>
                    <a:pt x="122618" y="58978"/>
                  </a:lnTo>
                  <a:lnTo>
                    <a:pt x="122593" y="58572"/>
                  </a:lnTo>
                  <a:lnTo>
                    <a:pt x="122694" y="58762"/>
                  </a:lnTo>
                  <a:lnTo>
                    <a:pt x="122821" y="58953"/>
                  </a:lnTo>
                  <a:lnTo>
                    <a:pt x="123177" y="59994"/>
                  </a:lnTo>
                  <a:lnTo>
                    <a:pt x="123177" y="56121"/>
                  </a:lnTo>
                  <a:lnTo>
                    <a:pt x="122669" y="55765"/>
                  </a:lnTo>
                  <a:lnTo>
                    <a:pt x="121831" y="56070"/>
                  </a:lnTo>
                  <a:lnTo>
                    <a:pt x="121450" y="56438"/>
                  </a:lnTo>
                  <a:lnTo>
                    <a:pt x="120243" y="57569"/>
                  </a:lnTo>
                  <a:lnTo>
                    <a:pt x="120040" y="59296"/>
                  </a:lnTo>
                  <a:lnTo>
                    <a:pt x="121551" y="61341"/>
                  </a:lnTo>
                  <a:lnTo>
                    <a:pt x="123596" y="60566"/>
                  </a:lnTo>
                  <a:lnTo>
                    <a:pt x="123215" y="60058"/>
                  </a:lnTo>
                  <a:lnTo>
                    <a:pt x="125336" y="59461"/>
                  </a:lnTo>
                  <a:close/>
                </a:path>
                <a:path w="201929" h="125730">
                  <a:moveTo>
                    <a:pt x="126466" y="39687"/>
                  </a:moveTo>
                  <a:lnTo>
                    <a:pt x="125412" y="37553"/>
                  </a:lnTo>
                  <a:lnTo>
                    <a:pt x="125145" y="37045"/>
                  </a:lnTo>
                  <a:lnTo>
                    <a:pt x="124320" y="37211"/>
                  </a:lnTo>
                  <a:lnTo>
                    <a:pt x="122428" y="38011"/>
                  </a:lnTo>
                  <a:lnTo>
                    <a:pt x="121234" y="38976"/>
                  </a:lnTo>
                  <a:lnTo>
                    <a:pt x="119824" y="41186"/>
                  </a:lnTo>
                  <a:lnTo>
                    <a:pt x="121970" y="41008"/>
                  </a:lnTo>
                  <a:lnTo>
                    <a:pt x="122364" y="40398"/>
                  </a:lnTo>
                  <a:lnTo>
                    <a:pt x="122732" y="39814"/>
                  </a:lnTo>
                  <a:lnTo>
                    <a:pt x="123190" y="39370"/>
                  </a:lnTo>
                  <a:lnTo>
                    <a:pt x="123698" y="38976"/>
                  </a:lnTo>
                  <a:lnTo>
                    <a:pt x="124002" y="39611"/>
                  </a:lnTo>
                  <a:lnTo>
                    <a:pt x="124383" y="40360"/>
                  </a:lnTo>
                  <a:lnTo>
                    <a:pt x="126466" y="39687"/>
                  </a:lnTo>
                  <a:close/>
                </a:path>
                <a:path w="201929" h="125730">
                  <a:moveTo>
                    <a:pt x="126530" y="21209"/>
                  </a:moveTo>
                  <a:lnTo>
                    <a:pt x="126060" y="19596"/>
                  </a:lnTo>
                  <a:lnTo>
                    <a:pt x="123037" y="19088"/>
                  </a:lnTo>
                  <a:lnTo>
                    <a:pt x="121526" y="20459"/>
                  </a:lnTo>
                  <a:lnTo>
                    <a:pt x="122072" y="22733"/>
                  </a:lnTo>
                  <a:lnTo>
                    <a:pt x="123215" y="22644"/>
                  </a:lnTo>
                  <a:lnTo>
                    <a:pt x="123761" y="22148"/>
                  </a:lnTo>
                  <a:lnTo>
                    <a:pt x="123748" y="22898"/>
                  </a:lnTo>
                  <a:lnTo>
                    <a:pt x="125222" y="23101"/>
                  </a:lnTo>
                  <a:lnTo>
                    <a:pt x="125730" y="22377"/>
                  </a:lnTo>
                  <a:lnTo>
                    <a:pt x="126530" y="21209"/>
                  </a:lnTo>
                  <a:close/>
                </a:path>
                <a:path w="201929" h="125730">
                  <a:moveTo>
                    <a:pt x="129171" y="76631"/>
                  </a:moveTo>
                  <a:lnTo>
                    <a:pt x="128968" y="75806"/>
                  </a:lnTo>
                  <a:lnTo>
                    <a:pt x="127927" y="74726"/>
                  </a:lnTo>
                  <a:lnTo>
                    <a:pt x="127000" y="75057"/>
                  </a:lnTo>
                  <a:lnTo>
                    <a:pt x="124993" y="76149"/>
                  </a:lnTo>
                  <a:lnTo>
                    <a:pt x="123990" y="77749"/>
                  </a:lnTo>
                  <a:lnTo>
                    <a:pt x="124180" y="79667"/>
                  </a:lnTo>
                  <a:lnTo>
                    <a:pt x="124244" y="80264"/>
                  </a:lnTo>
                  <a:lnTo>
                    <a:pt x="126390" y="79819"/>
                  </a:lnTo>
                  <a:lnTo>
                    <a:pt x="126238" y="78295"/>
                  </a:lnTo>
                  <a:lnTo>
                    <a:pt x="126428" y="77533"/>
                  </a:lnTo>
                  <a:lnTo>
                    <a:pt x="126822" y="76873"/>
                  </a:lnTo>
                  <a:lnTo>
                    <a:pt x="126873" y="77190"/>
                  </a:lnTo>
                  <a:lnTo>
                    <a:pt x="126847" y="77520"/>
                  </a:lnTo>
                  <a:lnTo>
                    <a:pt x="126530" y="78486"/>
                  </a:lnTo>
                  <a:lnTo>
                    <a:pt x="128638" y="78219"/>
                  </a:lnTo>
                  <a:lnTo>
                    <a:pt x="128866" y="77558"/>
                  </a:lnTo>
                  <a:lnTo>
                    <a:pt x="129171" y="76631"/>
                  </a:lnTo>
                  <a:close/>
                </a:path>
                <a:path w="201929" h="125730">
                  <a:moveTo>
                    <a:pt x="134950" y="3098"/>
                  </a:moveTo>
                  <a:lnTo>
                    <a:pt x="134429" y="1714"/>
                  </a:lnTo>
                  <a:lnTo>
                    <a:pt x="133896" y="977"/>
                  </a:lnTo>
                  <a:lnTo>
                    <a:pt x="132689" y="0"/>
                  </a:lnTo>
                  <a:lnTo>
                    <a:pt x="131445" y="431"/>
                  </a:lnTo>
                  <a:lnTo>
                    <a:pt x="130289" y="1676"/>
                  </a:lnTo>
                  <a:lnTo>
                    <a:pt x="129933" y="2679"/>
                  </a:lnTo>
                  <a:lnTo>
                    <a:pt x="130073" y="3898"/>
                  </a:lnTo>
                  <a:lnTo>
                    <a:pt x="130111" y="4318"/>
                  </a:lnTo>
                  <a:lnTo>
                    <a:pt x="132270" y="3898"/>
                  </a:lnTo>
                  <a:lnTo>
                    <a:pt x="132207" y="3327"/>
                  </a:lnTo>
                  <a:lnTo>
                    <a:pt x="132168" y="3009"/>
                  </a:lnTo>
                  <a:lnTo>
                    <a:pt x="132181" y="2705"/>
                  </a:lnTo>
                  <a:lnTo>
                    <a:pt x="132219" y="2413"/>
                  </a:lnTo>
                  <a:lnTo>
                    <a:pt x="132372" y="2679"/>
                  </a:lnTo>
                  <a:lnTo>
                    <a:pt x="132537" y="2946"/>
                  </a:lnTo>
                  <a:lnTo>
                    <a:pt x="132664" y="3251"/>
                  </a:lnTo>
                  <a:lnTo>
                    <a:pt x="132854" y="3759"/>
                  </a:lnTo>
                  <a:lnTo>
                    <a:pt x="134950" y="3098"/>
                  </a:lnTo>
                  <a:close/>
                </a:path>
                <a:path w="201929" h="125730">
                  <a:moveTo>
                    <a:pt x="138264" y="48183"/>
                  </a:moveTo>
                  <a:lnTo>
                    <a:pt x="138188" y="44119"/>
                  </a:lnTo>
                  <a:lnTo>
                    <a:pt x="132118" y="45275"/>
                  </a:lnTo>
                  <a:lnTo>
                    <a:pt x="132676" y="48450"/>
                  </a:lnTo>
                  <a:lnTo>
                    <a:pt x="132765" y="48933"/>
                  </a:lnTo>
                  <a:lnTo>
                    <a:pt x="134912" y="48450"/>
                  </a:lnTo>
                  <a:lnTo>
                    <a:pt x="134721" y="47383"/>
                  </a:lnTo>
                  <a:lnTo>
                    <a:pt x="134747" y="46469"/>
                  </a:lnTo>
                  <a:lnTo>
                    <a:pt x="135928" y="46723"/>
                  </a:lnTo>
                  <a:lnTo>
                    <a:pt x="136105" y="47675"/>
                  </a:lnTo>
                  <a:lnTo>
                    <a:pt x="136118" y="48514"/>
                  </a:lnTo>
                  <a:lnTo>
                    <a:pt x="138264" y="48183"/>
                  </a:lnTo>
                  <a:close/>
                </a:path>
                <a:path w="201929" h="125730">
                  <a:moveTo>
                    <a:pt x="140017" y="87503"/>
                  </a:moveTo>
                  <a:lnTo>
                    <a:pt x="139636" y="85394"/>
                  </a:lnTo>
                  <a:lnTo>
                    <a:pt x="137718" y="85369"/>
                  </a:lnTo>
                  <a:lnTo>
                    <a:pt x="134696" y="86283"/>
                  </a:lnTo>
                  <a:lnTo>
                    <a:pt x="134099" y="87845"/>
                  </a:lnTo>
                  <a:lnTo>
                    <a:pt x="133794" y="89636"/>
                  </a:lnTo>
                  <a:lnTo>
                    <a:pt x="133680" y="90246"/>
                  </a:lnTo>
                  <a:lnTo>
                    <a:pt x="135813" y="89877"/>
                  </a:lnTo>
                  <a:lnTo>
                    <a:pt x="136156" y="87757"/>
                  </a:lnTo>
                  <a:lnTo>
                    <a:pt x="136779" y="86652"/>
                  </a:lnTo>
                  <a:lnTo>
                    <a:pt x="137858" y="87998"/>
                  </a:lnTo>
                  <a:lnTo>
                    <a:pt x="140017" y="87503"/>
                  </a:lnTo>
                  <a:close/>
                </a:path>
                <a:path w="201929" h="125730">
                  <a:moveTo>
                    <a:pt x="141986" y="7683"/>
                  </a:moveTo>
                  <a:lnTo>
                    <a:pt x="139750" y="6845"/>
                  </a:lnTo>
                  <a:lnTo>
                    <a:pt x="137363" y="7607"/>
                  </a:lnTo>
                  <a:lnTo>
                    <a:pt x="136829" y="10490"/>
                  </a:lnTo>
                  <a:lnTo>
                    <a:pt x="138988" y="10147"/>
                  </a:lnTo>
                  <a:lnTo>
                    <a:pt x="139141" y="9359"/>
                  </a:lnTo>
                  <a:lnTo>
                    <a:pt x="139192" y="9105"/>
                  </a:lnTo>
                  <a:lnTo>
                    <a:pt x="139369" y="8420"/>
                  </a:lnTo>
                  <a:lnTo>
                    <a:pt x="139788" y="8572"/>
                  </a:lnTo>
                  <a:lnTo>
                    <a:pt x="140271" y="8763"/>
                  </a:lnTo>
                  <a:lnTo>
                    <a:pt x="140881" y="8699"/>
                  </a:lnTo>
                  <a:lnTo>
                    <a:pt x="141554" y="8216"/>
                  </a:lnTo>
                  <a:lnTo>
                    <a:pt x="141986" y="7683"/>
                  </a:lnTo>
                  <a:close/>
                </a:path>
                <a:path w="201929" h="125730">
                  <a:moveTo>
                    <a:pt x="142024" y="66090"/>
                  </a:moveTo>
                  <a:lnTo>
                    <a:pt x="141363" y="65481"/>
                  </a:lnTo>
                  <a:lnTo>
                    <a:pt x="139395" y="63614"/>
                  </a:lnTo>
                  <a:lnTo>
                    <a:pt x="135331" y="65519"/>
                  </a:lnTo>
                  <a:lnTo>
                    <a:pt x="137223" y="68999"/>
                  </a:lnTo>
                  <a:lnTo>
                    <a:pt x="139293" y="68287"/>
                  </a:lnTo>
                  <a:lnTo>
                    <a:pt x="138620" y="67056"/>
                  </a:lnTo>
                  <a:lnTo>
                    <a:pt x="138493" y="65519"/>
                  </a:lnTo>
                  <a:lnTo>
                    <a:pt x="139395" y="66357"/>
                  </a:lnTo>
                  <a:lnTo>
                    <a:pt x="140004" y="66929"/>
                  </a:lnTo>
                  <a:lnTo>
                    <a:pt x="142024" y="66090"/>
                  </a:lnTo>
                  <a:close/>
                </a:path>
                <a:path w="201929" h="125730">
                  <a:moveTo>
                    <a:pt x="143421" y="79375"/>
                  </a:moveTo>
                  <a:lnTo>
                    <a:pt x="143357" y="79070"/>
                  </a:lnTo>
                  <a:lnTo>
                    <a:pt x="143281" y="78701"/>
                  </a:lnTo>
                  <a:lnTo>
                    <a:pt x="143243" y="78536"/>
                  </a:lnTo>
                  <a:lnTo>
                    <a:pt x="142671" y="75755"/>
                  </a:lnTo>
                  <a:lnTo>
                    <a:pt x="138036" y="77038"/>
                  </a:lnTo>
                  <a:lnTo>
                    <a:pt x="139306" y="80492"/>
                  </a:lnTo>
                  <a:lnTo>
                    <a:pt x="141351" y="79921"/>
                  </a:lnTo>
                  <a:lnTo>
                    <a:pt x="141109" y="79070"/>
                  </a:lnTo>
                  <a:lnTo>
                    <a:pt x="141363" y="79908"/>
                  </a:lnTo>
                  <a:lnTo>
                    <a:pt x="143421" y="79375"/>
                  </a:lnTo>
                  <a:close/>
                </a:path>
                <a:path w="201929" h="125730">
                  <a:moveTo>
                    <a:pt x="144449" y="36258"/>
                  </a:moveTo>
                  <a:lnTo>
                    <a:pt x="143687" y="34620"/>
                  </a:lnTo>
                  <a:lnTo>
                    <a:pt x="142113" y="34531"/>
                  </a:lnTo>
                  <a:lnTo>
                    <a:pt x="140589" y="34442"/>
                  </a:lnTo>
                  <a:lnTo>
                    <a:pt x="138899" y="35420"/>
                  </a:lnTo>
                  <a:lnTo>
                    <a:pt x="138912" y="37058"/>
                  </a:lnTo>
                  <a:lnTo>
                    <a:pt x="138925" y="37630"/>
                  </a:lnTo>
                  <a:lnTo>
                    <a:pt x="141058" y="37249"/>
                  </a:lnTo>
                  <a:lnTo>
                    <a:pt x="141058" y="36474"/>
                  </a:lnTo>
                  <a:lnTo>
                    <a:pt x="141046" y="35737"/>
                  </a:lnTo>
                  <a:lnTo>
                    <a:pt x="141452" y="35674"/>
                  </a:lnTo>
                  <a:lnTo>
                    <a:pt x="141897" y="36741"/>
                  </a:lnTo>
                  <a:lnTo>
                    <a:pt x="141859" y="37160"/>
                  </a:lnTo>
                  <a:lnTo>
                    <a:pt x="141592" y="37541"/>
                  </a:lnTo>
                  <a:lnTo>
                    <a:pt x="141084" y="38303"/>
                  </a:lnTo>
                  <a:lnTo>
                    <a:pt x="143205" y="38074"/>
                  </a:lnTo>
                  <a:lnTo>
                    <a:pt x="144449" y="36258"/>
                  </a:lnTo>
                  <a:close/>
                </a:path>
                <a:path w="201929" h="125730">
                  <a:moveTo>
                    <a:pt x="152285" y="16154"/>
                  </a:moveTo>
                  <a:lnTo>
                    <a:pt x="152031" y="15684"/>
                  </a:lnTo>
                  <a:lnTo>
                    <a:pt x="151815" y="15303"/>
                  </a:lnTo>
                  <a:lnTo>
                    <a:pt x="151612" y="14922"/>
                  </a:lnTo>
                  <a:lnTo>
                    <a:pt x="151396" y="14541"/>
                  </a:lnTo>
                  <a:lnTo>
                    <a:pt x="151193" y="14147"/>
                  </a:lnTo>
                  <a:lnTo>
                    <a:pt x="150202" y="14363"/>
                  </a:lnTo>
                  <a:lnTo>
                    <a:pt x="149098" y="14630"/>
                  </a:lnTo>
                  <a:lnTo>
                    <a:pt x="148094" y="15252"/>
                  </a:lnTo>
                  <a:lnTo>
                    <a:pt x="147840" y="17106"/>
                  </a:lnTo>
                  <a:lnTo>
                    <a:pt x="149567" y="16852"/>
                  </a:lnTo>
                  <a:lnTo>
                    <a:pt x="149961" y="16319"/>
                  </a:lnTo>
                  <a:lnTo>
                    <a:pt x="150431" y="16840"/>
                  </a:lnTo>
                  <a:lnTo>
                    <a:pt x="152285" y="16154"/>
                  </a:lnTo>
                  <a:close/>
                </a:path>
                <a:path w="201929" h="125730">
                  <a:moveTo>
                    <a:pt x="153339" y="47739"/>
                  </a:moveTo>
                  <a:lnTo>
                    <a:pt x="153162" y="46748"/>
                  </a:lnTo>
                  <a:lnTo>
                    <a:pt x="153009" y="45834"/>
                  </a:lnTo>
                  <a:lnTo>
                    <a:pt x="149796" y="44983"/>
                  </a:lnTo>
                  <a:lnTo>
                    <a:pt x="147929" y="46316"/>
                  </a:lnTo>
                  <a:lnTo>
                    <a:pt x="148221" y="48996"/>
                  </a:lnTo>
                  <a:lnTo>
                    <a:pt x="150253" y="48501"/>
                  </a:lnTo>
                  <a:lnTo>
                    <a:pt x="150177" y="46774"/>
                  </a:lnTo>
                  <a:lnTo>
                    <a:pt x="150431" y="46748"/>
                  </a:lnTo>
                  <a:lnTo>
                    <a:pt x="150837" y="47586"/>
                  </a:lnTo>
                  <a:lnTo>
                    <a:pt x="150787" y="47967"/>
                  </a:lnTo>
                  <a:lnTo>
                    <a:pt x="150253" y="48501"/>
                  </a:lnTo>
                  <a:lnTo>
                    <a:pt x="149580" y="49187"/>
                  </a:lnTo>
                  <a:lnTo>
                    <a:pt x="151638" y="49441"/>
                  </a:lnTo>
                  <a:lnTo>
                    <a:pt x="153339" y="47739"/>
                  </a:lnTo>
                  <a:close/>
                </a:path>
                <a:path w="201929" h="125730">
                  <a:moveTo>
                    <a:pt x="155448" y="60210"/>
                  </a:moveTo>
                  <a:lnTo>
                    <a:pt x="152666" y="56946"/>
                  </a:lnTo>
                  <a:lnTo>
                    <a:pt x="147485" y="59029"/>
                  </a:lnTo>
                  <a:lnTo>
                    <a:pt x="148666" y="62585"/>
                  </a:lnTo>
                  <a:lnTo>
                    <a:pt x="148932" y="63373"/>
                  </a:lnTo>
                  <a:lnTo>
                    <a:pt x="151053" y="62776"/>
                  </a:lnTo>
                  <a:lnTo>
                    <a:pt x="150622" y="61455"/>
                  </a:lnTo>
                  <a:lnTo>
                    <a:pt x="150533" y="60769"/>
                  </a:lnTo>
                  <a:lnTo>
                    <a:pt x="151485" y="59372"/>
                  </a:lnTo>
                  <a:lnTo>
                    <a:pt x="152311" y="59715"/>
                  </a:lnTo>
                  <a:lnTo>
                    <a:pt x="153403" y="60985"/>
                  </a:lnTo>
                  <a:lnTo>
                    <a:pt x="155448" y="60210"/>
                  </a:lnTo>
                  <a:close/>
                </a:path>
                <a:path w="201929" h="125730">
                  <a:moveTo>
                    <a:pt x="157619" y="75907"/>
                  </a:moveTo>
                  <a:lnTo>
                    <a:pt x="157010" y="75234"/>
                  </a:lnTo>
                  <a:lnTo>
                    <a:pt x="154571" y="72529"/>
                  </a:lnTo>
                  <a:lnTo>
                    <a:pt x="149123" y="75577"/>
                  </a:lnTo>
                  <a:lnTo>
                    <a:pt x="152031" y="79565"/>
                  </a:lnTo>
                  <a:lnTo>
                    <a:pt x="154089" y="78816"/>
                  </a:lnTo>
                  <a:lnTo>
                    <a:pt x="152628" y="76809"/>
                  </a:lnTo>
                  <a:lnTo>
                    <a:pt x="153593" y="74510"/>
                  </a:lnTo>
                  <a:lnTo>
                    <a:pt x="155575" y="76708"/>
                  </a:lnTo>
                  <a:lnTo>
                    <a:pt x="157619" y="75907"/>
                  </a:lnTo>
                  <a:close/>
                </a:path>
                <a:path w="201929" h="125730">
                  <a:moveTo>
                    <a:pt x="161099" y="9118"/>
                  </a:moveTo>
                  <a:lnTo>
                    <a:pt x="160121" y="5664"/>
                  </a:lnTo>
                  <a:lnTo>
                    <a:pt x="155206" y="6896"/>
                  </a:lnTo>
                  <a:lnTo>
                    <a:pt x="155600" y="10287"/>
                  </a:lnTo>
                  <a:lnTo>
                    <a:pt x="157746" y="9842"/>
                  </a:lnTo>
                  <a:lnTo>
                    <a:pt x="157670" y="9156"/>
                  </a:lnTo>
                  <a:lnTo>
                    <a:pt x="157530" y="7924"/>
                  </a:lnTo>
                  <a:lnTo>
                    <a:pt x="158470" y="7962"/>
                  </a:lnTo>
                  <a:lnTo>
                    <a:pt x="158965" y="9702"/>
                  </a:lnTo>
                  <a:lnTo>
                    <a:pt x="161099" y="9118"/>
                  </a:lnTo>
                  <a:close/>
                </a:path>
                <a:path w="201929" h="125730">
                  <a:moveTo>
                    <a:pt x="161264" y="19329"/>
                  </a:moveTo>
                  <a:lnTo>
                    <a:pt x="160997" y="17348"/>
                  </a:lnTo>
                  <a:lnTo>
                    <a:pt x="160566" y="16675"/>
                  </a:lnTo>
                  <a:lnTo>
                    <a:pt x="159867" y="16052"/>
                  </a:lnTo>
                  <a:lnTo>
                    <a:pt x="159537" y="15748"/>
                  </a:lnTo>
                  <a:lnTo>
                    <a:pt x="156286" y="20104"/>
                  </a:lnTo>
                  <a:lnTo>
                    <a:pt x="158457" y="19812"/>
                  </a:lnTo>
                  <a:lnTo>
                    <a:pt x="158521" y="18821"/>
                  </a:lnTo>
                  <a:lnTo>
                    <a:pt x="158546" y="18491"/>
                  </a:lnTo>
                  <a:lnTo>
                    <a:pt x="158610" y="18224"/>
                  </a:lnTo>
                  <a:lnTo>
                    <a:pt x="158737" y="17983"/>
                  </a:lnTo>
                  <a:lnTo>
                    <a:pt x="158864" y="18249"/>
                  </a:lnTo>
                  <a:lnTo>
                    <a:pt x="158940" y="18542"/>
                  </a:lnTo>
                  <a:lnTo>
                    <a:pt x="159131" y="19862"/>
                  </a:lnTo>
                  <a:lnTo>
                    <a:pt x="161264" y="19329"/>
                  </a:lnTo>
                  <a:close/>
                </a:path>
                <a:path w="201929" h="125730">
                  <a:moveTo>
                    <a:pt x="164147" y="88125"/>
                  </a:moveTo>
                  <a:lnTo>
                    <a:pt x="162318" y="85839"/>
                  </a:lnTo>
                  <a:lnTo>
                    <a:pt x="157911" y="87363"/>
                  </a:lnTo>
                  <a:lnTo>
                    <a:pt x="159067" y="90487"/>
                  </a:lnTo>
                  <a:lnTo>
                    <a:pt x="161175" y="89839"/>
                  </a:lnTo>
                  <a:lnTo>
                    <a:pt x="160858" y="88988"/>
                  </a:lnTo>
                  <a:lnTo>
                    <a:pt x="160731" y="88392"/>
                  </a:lnTo>
                  <a:lnTo>
                    <a:pt x="161036" y="88011"/>
                  </a:lnTo>
                  <a:lnTo>
                    <a:pt x="160832" y="87693"/>
                  </a:lnTo>
                  <a:lnTo>
                    <a:pt x="161544" y="88125"/>
                  </a:lnTo>
                  <a:lnTo>
                    <a:pt x="161683" y="88265"/>
                  </a:lnTo>
                  <a:lnTo>
                    <a:pt x="161798" y="88442"/>
                  </a:lnTo>
                  <a:lnTo>
                    <a:pt x="162115" y="88849"/>
                  </a:lnTo>
                  <a:lnTo>
                    <a:pt x="164147" y="88125"/>
                  </a:lnTo>
                  <a:close/>
                </a:path>
                <a:path w="201929" h="125730">
                  <a:moveTo>
                    <a:pt x="167906" y="30492"/>
                  </a:moveTo>
                  <a:lnTo>
                    <a:pt x="166027" y="30353"/>
                  </a:lnTo>
                  <a:lnTo>
                    <a:pt x="164947" y="30911"/>
                  </a:lnTo>
                  <a:lnTo>
                    <a:pt x="163677" y="31572"/>
                  </a:lnTo>
                  <a:lnTo>
                    <a:pt x="163791" y="33134"/>
                  </a:lnTo>
                  <a:lnTo>
                    <a:pt x="165671" y="33477"/>
                  </a:lnTo>
                  <a:lnTo>
                    <a:pt x="166687" y="33045"/>
                  </a:lnTo>
                  <a:lnTo>
                    <a:pt x="166890" y="32689"/>
                  </a:lnTo>
                  <a:lnTo>
                    <a:pt x="167373" y="32575"/>
                  </a:lnTo>
                  <a:lnTo>
                    <a:pt x="167805" y="32334"/>
                  </a:lnTo>
                  <a:lnTo>
                    <a:pt x="167830" y="32042"/>
                  </a:lnTo>
                  <a:lnTo>
                    <a:pt x="167906" y="30492"/>
                  </a:lnTo>
                  <a:close/>
                </a:path>
                <a:path w="201929" h="125730">
                  <a:moveTo>
                    <a:pt x="171361" y="24193"/>
                  </a:moveTo>
                  <a:lnTo>
                    <a:pt x="171030" y="23926"/>
                  </a:lnTo>
                  <a:lnTo>
                    <a:pt x="169202" y="23876"/>
                  </a:lnTo>
                  <a:lnTo>
                    <a:pt x="167259" y="24930"/>
                  </a:lnTo>
                  <a:lnTo>
                    <a:pt x="167932" y="26568"/>
                  </a:lnTo>
                  <a:lnTo>
                    <a:pt x="168262" y="27393"/>
                  </a:lnTo>
                  <a:lnTo>
                    <a:pt x="170370" y="26758"/>
                  </a:lnTo>
                  <a:lnTo>
                    <a:pt x="170065" y="25996"/>
                  </a:lnTo>
                  <a:lnTo>
                    <a:pt x="169926" y="25666"/>
                  </a:lnTo>
                  <a:lnTo>
                    <a:pt x="170180" y="25260"/>
                  </a:lnTo>
                  <a:lnTo>
                    <a:pt x="171005" y="25107"/>
                  </a:lnTo>
                  <a:lnTo>
                    <a:pt x="171183" y="24638"/>
                  </a:lnTo>
                  <a:lnTo>
                    <a:pt x="171361" y="24193"/>
                  </a:lnTo>
                  <a:close/>
                </a:path>
                <a:path w="201929" h="125730">
                  <a:moveTo>
                    <a:pt x="172059" y="69748"/>
                  </a:moveTo>
                  <a:lnTo>
                    <a:pt x="169811" y="69418"/>
                  </a:lnTo>
                  <a:lnTo>
                    <a:pt x="167017" y="70154"/>
                  </a:lnTo>
                  <a:lnTo>
                    <a:pt x="166497" y="71399"/>
                  </a:lnTo>
                  <a:lnTo>
                    <a:pt x="166484" y="73494"/>
                  </a:lnTo>
                  <a:lnTo>
                    <a:pt x="168617" y="73202"/>
                  </a:lnTo>
                  <a:lnTo>
                    <a:pt x="168617" y="72605"/>
                  </a:lnTo>
                  <a:lnTo>
                    <a:pt x="168630" y="71869"/>
                  </a:lnTo>
                  <a:lnTo>
                    <a:pt x="168656" y="71183"/>
                  </a:lnTo>
                  <a:lnTo>
                    <a:pt x="169037" y="70535"/>
                  </a:lnTo>
                  <a:lnTo>
                    <a:pt x="169329" y="70015"/>
                  </a:lnTo>
                  <a:lnTo>
                    <a:pt x="169049" y="70700"/>
                  </a:lnTo>
                  <a:lnTo>
                    <a:pt x="169024" y="71208"/>
                  </a:lnTo>
                  <a:lnTo>
                    <a:pt x="169164" y="71323"/>
                  </a:lnTo>
                  <a:lnTo>
                    <a:pt x="168732" y="71970"/>
                  </a:lnTo>
                  <a:lnTo>
                    <a:pt x="169799" y="71843"/>
                  </a:lnTo>
                  <a:lnTo>
                    <a:pt x="170192" y="71780"/>
                  </a:lnTo>
                  <a:lnTo>
                    <a:pt x="170815" y="71628"/>
                  </a:lnTo>
                  <a:lnTo>
                    <a:pt x="172059" y="69748"/>
                  </a:lnTo>
                  <a:close/>
                </a:path>
                <a:path w="201929" h="125730">
                  <a:moveTo>
                    <a:pt x="175971" y="29654"/>
                  </a:moveTo>
                  <a:lnTo>
                    <a:pt x="175831" y="29311"/>
                  </a:lnTo>
                  <a:lnTo>
                    <a:pt x="175260" y="27990"/>
                  </a:lnTo>
                  <a:lnTo>
                    <a:pt x="174104" y="28384"/>
                  </a:lnTo>
                  <a:lnTo>
                    <a:pt x="172770" y="29146"/>
                  </a:lnTo>
                  <a:lnTo>
                    <a:pt x="172148" y="30010"/>
                  </a:lnTo>
                  <a:lnTo>
                    <a:pt x="172453" y="31775"/>
                  </a:lnTo>
                  <a:lnTo>
                    <a:pt x="174612" y="31292"/>
                  </a:lnTo>
                  <a:lnTo>
                    <a:pt x="174498" y="30632"/>
                  </a:lnTo>
                  <a:lnTo>
                    <a:pt x="174459" y="30467"/>
                  </a:lnTo>
                  <a:lnTo>
                    <a:pt x="174459" y="30111"/>
                  </a:lnTo>
                  <a:lnTo>
                    <a:pt x="175145" y="30048"/>
                  </a:lnTo>
                  <a:lnTo>
                    <a:pt x="175971" y="29654"/>
                  </a:lnTo>
                  <a:close/>
                </a:path>
                <a:path w="201929" h="125730">
                  <a:moveTo>
                    <a:pt x="176657" y="14706"/>
                  </a:moveTo>
                  <a:lnTo>
                    <a:pt x="172351" y="13995"/>
                  </a:lnTo>
                  <a:lnTo>
                    <a:pt x="171183" y="16421"/>
                  </a:lnTo>
                  <a:lnTo>
                    <a:pt x="170662" y="17526"/>
                  </a:lnTo>
                  <a:lnTo>
                    <a:pt x="172808" y="17538"/>
                  </a:lnTo>
                  <a:lnTo>
                    <a:pt x="173228" y="16675"/>
                  </a:lnTo>
                  <a:lnTo>
                    <a:pt x="173456" y="16192"/>
                  </a:lnTo>
                  <a:lnTo>
                    <a:pt x="173583" y="17373"/>
                  </a:lnTo>
                  <a:lnTo>
                    <a:pt x="173151" y="18580"/>
                  </a:lnTo>
                  <a:lnTo>
                    <a:pt x="175298" y="18567"/>
                  </a:lnTo>
                  <a:lnTo>
                    <a:pt x="176657" y="14706"/>
                  </a:lnTo>
                  <a:close/>
                </a:path>
                <a:path w="201929" h="125730">
                  <a:moveTo>
                    <a:pt x="180619" y="22110"/>
                  </a:moveTo>
                  <a:lnTo>
                    <a:pt x="180251" y="18834"/>
                  </a:lnTo>
                  <a:lnTo>
                    <a:pt x="174967" y="20688"/>
                  </a:lnTo>
                  <a:lnTo>
                    <a:pt x="176847" y="22948"/>
                  </a:lnTo>
                  <a:lnTo>
                    <a:pt x="177228" y="23406"/>
                  </a:lnTo>
                  <a:lnTo>
                    <a:pt x="178701" y="22961"/>
                  </a:lnTo>
                  <a:lnTo>
                    <a:pt x="178879" y="22428"/>
                  </a:lnTo>
                  <a:lnTo>
                    <a:pt x="179527" y="22504"/>
                  </a:lnTo>
                  <a:lnTo>
                    <a:pt x="180619" y="22110"/>
                  </a:lnTo>
                  <a:close/>
                </a:path>
                <a:path w="201929" h="125730">
                  <a:moveTo>
                    <a:pt x="185458" y="48526"/>
                  </a:moveTo>
                  <a:lnTo>
                    <a:pt x="185229" y="47244"/>
                  </a:lnTo>
                  <a:lnTo>
                    <a:pt x="184797" y="44792"/>
                  </a:lnTo>
                  <a:lnTo>
                    <a:pt x="180098" y="46024"/>
                  </a:lnTo>
                  <a:lnTo>
                    <a:pt x="181330" y="49568"/>
                  </a:lnTo>
                  <a:lnTo>
                    <a:pt x="183197" y="48158"/>
                  </a:lnTo>
                  <a:lnTo>
                    <a:pt x="183108" y="47929"/>
                  </a:lnTo>
                  <a:lnTo>
                    <a:pt x="183248" y="48158"/>
                  </a:lnTo>
                  <a:lnTo>
                    <a:pt x="185458" y="48526"/>
                  </a:lnTo>
                  <a:close/>
                </a:path>
                <a:path w="201929" h="125730">
                  <a:moveTo>
                    <a:pt x="186258" y="36080"/>
                  </a:moveTo>
                  <a:lnTo>
                    <a:pt x="185521" y="34480"/>
                  </a:lnTo>
                  <a:lnTo>
                    <a:pt x="185204" y="33769"/>
                  </a:lnTo>
                  <a:lnTo>
                    <a:pt x="184873" y="33058"/>
                  </a:lnTo>
                  <a:lnTo>
                    <a:pt x="184543" y="32346"/>
                  </a:lnTo>
                  <a:lnTo>
                    <a:pt x="183642" y="32512"/>
                  </a:lnTo>
                  <a:lnTo>
                    <a:pt x="182219" y="33401"/>
                  </a:lnTo>
                  <a:lnTo>
                    <a:pt x="181762" y="34404"/>
                  </a:lnTo>
                  <a:lnTo>
                    <a:pt x="182384" y="35928"/>
                  </a:lnTo>
                  <a:lnTo>
                    <a:pt x="183134" y="35966"/>
                  </a:lnTo>
                  <a:lnTo>
                    <a:pt x="183705" y="35737"/>
                  </a:lnTo>
                  <a:lnTo>
                    <a:pt x="184137" y="36703"/>
                  </a:lnTo>
                  <a:lnTo>
                    <a:pt x="186258" y="36080"/>
                  </a:lnTo>
                  <a:close/>
                </a:path>
                <a:path w="201929" h="125730">
                  <a:moveTo>
                    <a:pt x="191122" y="70827"/>
                  </a:moveTo>
                  <a:lnTo>
                    <a:pt x="191096" y="70485"/>
                  </a:lnTo>
                  <a:lnTo>
                    <a:pt x="190385" y="69634"/>
                  </a:lnTo>
                  <a:lnTo>
                    <a:pt x="189014" y="70142"/>
                  </a:lnTo>
                  <a:lnTo>
                    <a:pt x="188696" y="70434"/>
                  </a:lnTo>
                  <a:lnTo>
                    <a:pt x="187985" y="71081"/>
                  </a:lnTo>
                  <a:lnTo>
                    <a:pt x="187706" y="71882"/>
                  </a:lnTo>
                  <a:lnTo>
                    <a:pt x="188010" y="72809"/>
                  </a:lnTo>
                  <a:lnTo>
                    <a:pt x="188137" y="73240"/>
                  </a:lnTo>
                  <a:lnTo>
                    <a:pt x="190271" y="72631"/>
                  </a:lnTo>
                  <a:lnTo>
                    <a:pt x="190144" y="72237"/>
                  </a:lnTo>
                  <a:lnTo>
                    <a:pt x="190106" y="72097"/>
                  </a:lnTo>
                  <a:lnTo>
                    <a:pt x="190080" y="71970"/>
                  </a:lnTo>
                  <a:lnTo>
                    <a:pt x="190068" y="71843"/>
                  </a:lnTo>
                  <a:lnTo>
                    <a:pt x="190512" y="71755"/>
                  </a:lnTo>
                  <a:lnTo>
                    <a:pt x="190944" y="71577"/>
                  </a:lnTo>
                  <a:lnTo>
                    <a:pt x="191122" y="70827"/>
                  </a:lnTo>
                  <a:close/>
                </a:path>
                <a:path w="201929" h="125730">
                  <a:moveTo>
                    <a:pt x="193014" y="56756"/>
                  </a:moveTo>
                  <a:lnTo>
                    <a:pt x="192913" y="55562"/>
                  </a:lnTo>
                  <a:lnTo>
                    <a:pt x="192570" y="55029"/>
                  </a:lnTo>
                  <a:lnTo>
                    <a:pt x="191947" y="54584"/>
                  </a:lnTo>
                  <a:lnTo>
                    <a:pt x="191490" y="54279"/>
                  </a:lnTo>
                  <a:lnTo>
                    <a:pt x="190309" y="54635"/>
                  </a:lnTo>
                  <a:lnTo>
                    <a:pt x="189966" y="55029"/>
                  </a:lnTo>
                  <a:lnTo>
                    <a:pt x="189318" y="55765"/>
                  </a:lnTo>
                  <a:lnTo>
                    <a:pt x="189064" y="56578"/>
                  </a:lnTo>
                  <a:lnTo>
                    <a:pt x="189280" y="57543"/>
                  </a:lnTo>
                  <a:lnTo>
                    <a:pt x="189395" y="58000"/>
                  </a:lnTo>
                  <a:lnTo>
                    <a:pt x="191223" y="57581"/>
                  </a:lnTo>
                  <a:lnTo>
                    <a:pt x="191389" y="57086"/>
                  </a:lnTo>
                  <a:lnTo>
                    <a:pt x="192036" y="57061"/>
                  </a:lnTo>
                  <a:lnTo>
                    <a:pt x="193014" y="56756"/>
                  </a:lnTo>
                  <a:close/>
                </a:path>
                <a:path w="201929" h="125730">
                  <a:moveTo>
                    <a:pt x="194957" y="40525"/>
                  </a:moveTo>
                  <a:lnTo>
                    <a:pt x="194627" y="37312"/>
                  </a:lnTo>
                  <a:lnTo>
                    <a:pt x="191160" y="38138"/>
                  </a:lnTo>
                  <a:lnTo>
                    <a:pt x="190449" y="39827"/>
                  </a:lnTo>
                  <a:lnTo>
                    <a:pt x="190195" y="40424"/>
                  </a:lnTo>
                  <a:lnTo>
                    <a:pt x="192049" y="40246"/>
                  </a:lnTo>
                  <a:lnTo>
                    <a:pt x="192493" y="39649"/>
                  </a:lnTo>
                  <a:lnTo>
                    <a:pt x="192709" y="39903"/>
                  </a:lnTo>
                  <a:lnTo>
                    <a:pt x="192773" y="40093"/>
                  </a:lnTo>
                  <a:lnTo>
                    <a:pt x="192747" y="40309"/>
                  </a:lnTo>
                  <a:lnTo>
                    <a:pt x="192811" y="40982"/>
                  </a:lnTo>
                  <a:lnTo>
                    <a:pt x="194957" y="40525"/>
                  </a:lnTo>
                  <a:close/>
                </a:path>
                <a:path w="201929" h="125730">
                  <a:moveTo>
                    <a:pt x="195630" y="33566"/>
                  </a:moveTo>
                  <a:lnTo>
                    <a:pt x="195618" y="32918"/>
                  </a:lnTo>
                  <a:lnTo>
                    <a:pt x="195592" y="32219"/>
                  </a:lnTo>
                  <a:lnTo>
                    <a:pt x="195338" y="31762"/>
                  </a:lnTo>
                  <a:lnTo>
                    <a:pt x="194386" y="30975"/>
                  </a:lnTo>
                  <a:lnTo>
                    <a:pt x="193357" y="31381"/>
                  </a:lnTo>
                  <a:lnTo>
                    <a:pt x="192989" y="31648"/>
                  </a:lnTo>
                  <a:lnTo>
                    <a:pt x="192443" y="32004"/>
                  </a:lnTo>
                  <a:lnTo>
                    <a:pt x="191376" y="32740"/>
                  </a:lnTo>
                  <a:lnTo>
                    <a:pt x="190969" y="33007"/>
                  </a:lnTo>
                  <a:lnTo>
                    <a:pt x="191185" y="33159"/>
                  </a:lnTo>
                  <a:lnTo>
                    <a:pt x="191935" y="33413"/>
                  </a:lnTo>
                  <a:lnTo>
                    <a:pt x="192684" y="33096"/>
                  </a:lnTo>
                  <a:lnTo>
                    <a:pt x="193027" y="32867"/>
                  </a:lnTo>
                  <a:lnTo>
                    <a:pt x="193205" y="32740"/>
                  </a:lnTo>
                  <a:lnTo>
                    <a:pt x="193408" y="32918"/>
                  </a:lnTo>
                  <a:lnTo>
                    <a:pt x="193471" y="33172"/>
                  </a:lnTo>
                  <a:lnTo>
                    <a:pt x="193471" y="33489"/>
                  </a:lnTo>
                  <a:lnTo>
                    <a:pt x="193484" y="33921"/>
                  </a:lnTo>
                  <a:lnTo>
                    <a:pt x="195630" y="33566"/>
                  </a:lnTo>
                  <a:close/>
                </a:path>
                <a:path w="201929" h="125730">
                  <a:moveTo>
                    <a:pt x="198501" y="65392"/>
                  </a:moveTo>
                  <a:lnTo>
                    <a:pt x="197624" y="64046"/>
                  </a:lnTo>
                  <a:lnTo>
                    <a:pt x="194932" y="64490"/>
                  </a:lnTo>
                  <a:lnTo>
                    <a:pt x="193738" y="65481"/>
                  </a:lnTo>
                  <a:lnTo>
                    <a:pt x="193395" y="66052"/>
                  </a:lnTo>
                  <a:lnTo>
                    <a:pt x="193192" y="67602"/>
                  </a:lnTo>
                  <a:lnTo>
                    <a:pt x="193586" y="67437"/>
                  </a:lnTo>
                  <a:lnTo>
                    <a:pt x="193751" y="67437"/>
                  </a:lnTo>
                  <a:lnTo>
                    <a:pt x="194208" y="67411"/>
                  </a:lnTo>
                  <a:lnTo>
                    <a:pt x="194818" y="67233"/>
                  </a:lnTo>
                  <a:lnTo>
                    <a:pt x="195554" y="66624"/>
                  </a:lnTo>
                  <a:lnTo>
                    <a:pt x="195834" y="66725"/>
                  </a:lnTo>
                  <a:lnTo>
                    <a:pt x="196761" y="66611"/>
                  </a:lnTo>
                  <a:lnTo>
                    <a:pt x="197078" y="66446"/>
                  </a:lnTo>
                  <a:lnTo>
                    <a:pt x="197827" y="66052"/>
                  </a:lnTo>
                  <a:lnTo>
                    <a:pt x="198501" y="65392"/>
                  </a:lnTo>
                  <a:close/>
                </a:path>
                <a:path w="201929" h="125730">
                  <a:moveTo>
                    <a:pt x="201612" y="49034"/>
                  </a:moveTo>
                  <a:lnTo>
                    <a:pt x="201307" y="48171"/>
                  </a:lnTo>
                  <a:lnTo>
                    <a:pt x="200406" y="45516"/>
                  </a:lnTo>
                  <a:lnTo>
                    <a:pt x="196176" y="46621"/>
                  </a:lnTo>
                  <a:lnTo>
                    <a:pt x="196545" y="50215"/>
                  </a:lnTo>
                  <a:lnTo>
                    <a:pt x="198691" y="49720"/>
                  </a:lnTo>
                  <a:lnTo>
                    <a:pt x="198589" y="48768"/>
                  </a:lnTo>
                  <a:lnTo>
                    <a:pt x="198488" y="47828"/>
                  </a:lnTo>
                  <a:lnTo>
                    <a:pt x="199034" y="48336"/>
                  </a:lnTo>
                  <a:lnTo>
                    <a:pt x="199478" y="49631"/>
                  </a:lnTo>
                  <a:lnTo>
                    <a:pt x="201612" y="49034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639223" y="1250238"/>
              <a:ext cx="214629" cy="167005"/>
            </a:xfrm>
            <a:custGeom>
              <a:avLst/>
              <a:gdLst/>
              <a:ahLst/>
              <a:cxnLst/>
              <a:rect l="l" t="t" r="r" b="b"/>
              <a:pathLst>
                <a:path w="214629" h="167005">
                  <a:moveTo>
                    <a:pt x="4051" y="98158"/>
                  </a:moveTo>
                  <a:lnTo>
                    <a:pt x="3937" y="97739"/>
                  </a:lnTo>
                  <a:lnTo>
                    <a:pt x="3708" y="96977"/>
                  </a:lnTo>
                  <a:lnTo>
                    <a:pt x="3187" y="96621"/>
                  </a:lnTo>
                  <a:lnTo>
                    <a:pt x="2006" y="96443"/>
                  </a:lnTo>
                  <a:lnTo>
                    <a:pt x="1168" y="96824"/>
                  </a:lnTo>
                  <a:lnTo>
                    <a:pt x="0" y="97751"/>
                  </a:lnTo>
                  <a:lnTo>
                    <a:pt x="50" y="98475"/>
                  </a:lnTo>
                  <a:lnTo>
                    <a:pt x="1066" y="99783"/>
                  </a:lnTo>
                  <a:lnTo>
                    <a:pt x="2006" y="99885"/>
                  </a:lnTo>
                  <a:lnTo>
                    <a:pt x="2057" y="99212"/>
                  </a:lnTo>
                  <a:lnTo>
                    <a:pt x="1536" y="98780"/>
                  </a:lnTo>
                  <a:lnTo>
                    <a:pt x="2222" y="98005"/>
                  </a:lnTo>
                  <a:lnTo>
                    <a:pt x="2857" y="97917"/>
                  </a:lnTo>
                  <a:lnTo>
                    <a:pt x="4051" y="98158"/>
                  </a:lnTo>
                  <a:close/>
                </a:path>
                <a:path w="214629" h="167005">
                  <a:moveTo>
                    <a:pt x="4584" y="68795"/>
                  </a:moveTo>
                  <a:lnTo>
                    <a:pt x="3975" y="68427"/>
                  </a:lnTo>
                  <a:lnTo>
                    <a:pt x="3657" y="68224"/>
                  </a:lnTo>
                  <a:lnTo>
                    <a:pt x="2921" y="67779"/>
                  </a:lnTo>
                  <a:lnTo>
                    <a:pt x="1308" y="67906"/>
                  </a:lnTo>
                  <a:lnTo>
                    <a:pt x="1282" y="68580"/>
                  </a:lnTo>
                  <a:lnTo>
                    <a:pt x="1231" y="69456"/>
                  </a:lnTo>
                  <a:lnTo>
                    <a:pt x="1219" y="69888"/>
                  </a:lnTo>
                  <a:lnTo>
                    <a:pt x="1181" y="70662"/>
                  </a:lnTo>
                  <a:lnTo>
                    <a:pt x="3314" y="70218"/>
                  </a:lnTo>
                  <a:lnTo>
                    <a:pt x="3340" y="69583"/>
                  </a:lnTo>
                  <a:lnTo>
                    <a:pt x="3352" y="69456"/>
                  </a:lnTo>
                  <a:lnTo>
                    <a:pt x="3987" y="69189"/>
                  </a:lnTo>
                  <a:lnTo>
                    <a:pt x="4584" y="68795"/>
                  </a:lnTo>
                  <a:close/>
                </a:path>
                <a:path w="214629" h="167005">
                  <a:moveTo>
                    <a:pt x="4914" y="111480"/>
                  </a:moveTo>
                  <a:lnTo>
                    <a:pt x="3987" y="111112"/>
                  </a:lnTo>
                  <a:lnTo>
                    <a:pt x="3670" y="110744"/>
                  </a:lnTo>
                  <a:lnTo>
                    <a:pt x="3302" y="110299"/>
                  </a:lnTo>
                  <a:lnTo>
                    <a:pt x="1651" y="110667"/>
                  </a:lnTo>
                  <a:lnTo>
                    <a:pt x="1612" y="111290"/>
                  </a:lnTo>
                  <a:lnTo>
                    <a:pt x="1587" y="111683"/>
                  </a:lnTo>
                  <a:lnTo>
                    <a:pt x="1244" y="112217"/>
                  </a:lnTo>
                  <a:lnTo>
                    <a:pt x="2057" y="112928"/>
                  </a:lnTo>
                  <a:lnTo>
                    <a:pt x="2146" y="111912"/>
                  </a:lnTo>
                  <a:lnTo>
                    <a:pt x="2768" y="111734"/>
                  </a:lnTo>
                  <a:lnTo>
                    <a:pt x="3441" y="111975"/>
                  </a:lnTo>
                  <a:lnTo>
                    <a:pt x="3937" y="112814"/>
                  </a:lnTo>
                  <a:lnTo>
                    <a:pt x="4914" y="111480"/>
                  </a:lnTo>
                  <a:close/>
                </a:path>
                <a:path w="214629" h="167005">
                  <a:moveTo>
                    <a:pt x="6667" y="74307"/>
                  </a:moveTo>
                  <a:lnTo>
                    <a:pt x="4826" y="73977"/>
                  </a:lnTo>
                  <a:lnTo>
                    <a:pt x="4127" y="74447"/>
                  </a:lnTo>
                  <a:lnTo>
                    <a:pt x="2933" y="75234"/>
                  </a:lnTo>
                  <a:lnTo>
                    <a:pt x="2654" y="76898"/>
                  </a:lnTo>
                  <a:lnTo>
                    <a:pt x="4051" y="77660"/>
                  </a:lnTo>
                  <a:lnTo>
                    <a:pt x="4673" y="78003"/>
                  </a:lnTo>
                  <a:lnTo>
                    <a:pt x="6642" y="77089"/>
                  </a:lnTo>
                  <a:lnTo>
                    <a:pt x="5346" y="76390"/>
                  </a:lnTo>
                  <a:lnTo>
                    <a:pt x="4927" y="75450"/>
                  </a:lnTo>
                  <a:lnTo>
                    <a:pt x="5461" y="75095"/>
                  </a:lnTo>
                  <a:lnTo>
                    <a:pt x="6667" y="74307"/>
                  </a:lnTo>
                  <a:close/>
                </a:path>
                <a:path w="214629" h="167005">
                  <a:moveTo>
                    <a:pt x="8661" y="107810"/>
                  </a:moveTo>
                  <a:lnTo>
                    <a:pt x="8255" y="106248"/>
                  </a:lnTo>
                  <a:lnTo>
                    <a:pt x="6934" y="106629"/>
                  </a:lnTo>
                  <a:lnTo>
                    <a:pt x="7099" y="106197"/>
                  </a:lnTo>
                  <a:lnTo>
                    <a:pt x="7467" y="105803"/>
                  </a:lnTo>
                  <a:lnTo>
                    <a:pt x="7239" y="105283"/>
                  </a:lnTo>
                  <a:lnTo>
                    <a:pt x="6807" y="105092"/>
                  </a:lnTo>
                  <a:lnTo>
                    <a:pt x="6286" y="104863"/>
                  </a:lnTo>
                  <a:lnTo>
                    <a:pt x="5664" y="105117"/>
                  </a:lnTo>
                  <a:lnTo>
                    <a:pt x="3784" y="107061"/>
                  </a:lnTo>
                  <a:lnTo>
                    <a:pt x="5613" y="108673"/>
                  </a:lnTo>
                  <a:lnTo>
                    <a:pt x="7353" y="108191"/>
                  </a:lnTo>
                  <a:lnTo>
                    <a:pt x="8661" y="107810"/>
                  </a:lnTo>
                  <a:close/>
                </a:path>
                <a:path w="214629" h="167005">
                  <a:moveTo>
                    <a:pt x="8915" y="61429"/>
                  </a:moveTo>
                  <a:lnTo>
                    <a:pt x="8509" y="60286"/>
                  </a:lnTo>
                  <a:lnTo>
                    <a:pt x="6057" y="60858"/>
                  </a:lnTo>
                  <a:lnTo>
                    <a:pt x="5232" y="62191"/>
                  </a:lnTo>
                  <a:lnTo>
                    <a:pt x="6350" y="63144"/>
                  </a:lnTo>
                  <a:lnTo>
                    <a:pt x="7023" y="63741"/>
                  </a:lnTo>
                  <a:lnTo>
                    <a:pt x="8915" y="62738"/>
                  </a:lnTo>
                  <a:lnTo>
                    <a:pt x="8001" y="61950"/>
                  </a:lnTo>
                  <a:lnTo>
                    <a:pt x="8915" y="61429"/>
                  </a:lnTo>
                  <a:close/>
                </a:path>
                <a:path w="214629" h="167005">
                  <a:moveTo>
                    <a:pt x="13373" y="112966"/>
                  </a:moveTo>
                  <a:lnTo>
                    <a:pt x="13182" y="112369"/>
                  </a:lnTo>
                  <a:lnTo>
                    <a:pt x="12623" y="110464"/>
                  </a:lnTo>
                  <a:lnTo>
                    <a:pt x="9385" y="111353"/>
                  </a:lnTo>
                  <a:lnTo>
                    <a:pt x="9499" y="113220"/>
                  </a:lnTo>
                  <a:lnTo>
                    <a:pt x="9537" y="113703"/>
                  </a:lnTo>
                  <a:lnTo>
                    <a:pt x="10706" y="113601"/>
                  </a:lnTo>
                  <a:lnTo>
                    <a:pt x="11303" y="113182"/>
                  </a:lnTo>
                  <a:lnTo>
                    <a:pt x="11912" y="113461"/>
                  </a:lnTo>
                  <a:lnTo>
                    <a:pt x="13373" y="112966"/>
                  </a:lnTo>
                  <a:close/>
                </a:path>
                <a:path w="214629" h="167005">
                  <a:moveTo>
                    <a:pt x="28003" y="114668"/>
                  </a:moveTo>
                  <a:lnTo>
                    <a:pt x="19189" y="111607"/>
                  </a:lnTo>
                  <a:lnTo>
                    <a:pt x="12839" y="105803"/>
                  </a:lnTo>
                  <a:lnTo>
                    <a:pt x="9309" y="98082"/>
                  </a:lnTo>
                  <a:lnTo>
                    <a:pt x="9512" y="97955"/>
                  </a:lnTo>
                  <a:lnTo>
                    <a:pt x="9982" y="95923"/>
                  </a:lnTo>
                  <a:lnTo>
                    <a:pt x="10566" y="96342"/>
                  </a:lnTo>
                  <a:lnTo>
                    <a:pt x="11938" y="95834"/>
                  </a:lnTo>
                  <a:lnTo>
                    <a:pt x="11849" y="93433"/>
                  </a:lnTo>
                  <a:lnTo>
                    <a:pt x="13792" y="93179"/>
                  </a:lnTo>
                  <a:lnTo>
                    <a:pt x="15341" y="91224"/>
                  </a:lnTo>
                  <a:lnTo>
                    <a:pt x="13576" y="89776"/>
                  </a:lnTo>
                  <a:lnTo>
                    <a:pt x="15252" y="88214"/>
                  </a:lnTo>
                  <a:lnTo>
                    <a:pt x="15443" y="85763"/>
                  </a:lnTo>
                  <a:lnTo>
                    <a:pt x="13322" y="82334"/>
                  </a:lnTo>
                  <a:lnTo>
                    <a:pt x="11684" y="82296"/>
                  </a:lnTo>
                  <a:lnTo>
                    <a:pt x="10731" y="83400"/>
                  </a:lnTo>
                  <a:lnTo>
                    <a:pt x="10083" y="83553"/>
                  </a:lnTo>
                  <a:lnTo>
                    <a:pt x="9372" y="83947"/>
                  </a:lnTo>
                  <a:lnTo>
                    <a:pt x="12052" y="86956"/>
                  </a:lnTo>
                  <a:lnTo>
                    <a:pt x="10795" y="89649"/>
                  </a:lnTo>
                  <a:lnTo>
                    <a:pt x="7366" y="93294"/>
                  </a:lnTo>
                  <a:lnTo>
                    <a:pt x="7099" y="94602"/>
                  </a:lnTo>
                  <a:lnTo>
                    <a:pt x="6934" y="96939"/>
                  </a:lnTo>
                  <a:lnTo>
                    <a:pt x="7251" y="97891"/>
                  </a:lnTo>
                  <a:lnTo>
                    <a:pt x="7696" y="99809"/>
                  </a:lnTo>
                  <a:lnTo>
                    <a:pt x="15011" y="110274"/>
                  </a:lnTo>
                  <a:lnTo>
                    <a:pt x="21374" y="113538"/>
                  </a:lnTo>
                  <a:lnTo>
                    <a:pt x="20510" y="114020"/>
                  </a:lnTo>
                  <a:lnTo>
                    <a:pt x="18821" y="115112"/>
                  </a:lnTo>
                  <a:lnTo>
                    <a:pt x="17081" y="116624"/>
                  </a:lnTo>
                  <a:lnTo>
                    <a:pt x="11823" y="118922"/>
                  </a:lnTo>
                  <a:lnTo>
                    <a:pt x="11493" y="117055"/>
                  </a:lnTo>
                  <a:lnTo>
                    <a:pt x="7924" y="116078"/>
                  </a:lnTo>
                  <a:lnTo>
                    <a:pt x="7112" y="116039"/>
                  </a:lnTo>
                  <a:lnTo>
                    <a:pt x="5575" y="116522"/>
                  </a:lnTo>
                  <a:lnTo>
                    <a:pt x="3454" y="118084"/>
                  </a:lnTo>
                  <a:lnTo>
                    <a:pt x="2743" y="117627"/>
                  </a:lnTo>
                  <a:lnTo>
                    <a:pt x="2705" y="120078"/>
                  </a:lnTo>
                  <a:lnTo>
                    <a:pt x="5829" y="120510"/>
                  </a:lnTo>
                  <a:lnTo>
                    <a:pt x="5740" y="118084"/>
                  </a:lnTo>
                  <a:lnTo>
                    <a:pt x="7721" y="118643"/>
                  </a:lnTo>
                  <a:lnTo>
                    <a:pt x="8991" y="119811"/>
                  </a:lnTo>
                  <a:lnTo>
                    <a:pt x="10121" y="120345"/>
                  </a:lnTo>
                  <a:lnTo>
                    <a:pt x="13182" y="120713"/>
                  </a:lnTo>
                  <a:lnTo>
                    <a:pt x="14325" y="120548"/>
                  </a:lnTo>
                  <a:lnTo>
                    <a:pt x="19405" y="120180"/>
                  </a:lnTo>
                  <a:lnTo>
                    <a:pt x="19685" y="117221"/>
                  </a:lnTo>
                  <a:lnTo>
                    <a:pt x="21005" y="115252"/>
                  </a:lnTo>
                  <a:lnTo>
                    <a:pt x="22275" y="114261"/>
                  </a:lnTo>
                  <a:lnTo>
                    <a:pt x="22212" y="114109"/>
                  </a:lnTo>
                  <a:lnTo>
                    <a:pt x="24409" y="114973"/>
                  </a:lnTo>
                  <a:lnTo>
                    <a:pt x="26060" y="115544"/>
                  </a:lnTo>
                  <a:lnTo>
                    <a:pt x="28003" y="114668"/>
                  </a:lnTo>
                  <a:close/>
                </a:path>
                <a:path w="214629" h="167005">
                  <a:moveTo>
                    <a:pt x="37515" y="84074"/>
                  </a:moveTo>
                  <a:lnTo>
                    <a:pt x="37388" y="83794"/>
                  </a:lnTo>
                  <a:lnTo>
                    <a:pt x="36601" y="82169"/>
                  </a:lnTo>
                  <a:lnTo>
                    <a:pt x="34683" y="82130"/>
                  </a:lnTo>
                  <a:lnTo>
                    <a:pt x="33197" y="82740"/>
                  </a:lnTo>
                  <a:lnTo>
                    <a:pt x="33032" y="82816"/>
                  </a:lnTo>
                  <a:lnTo>
                    <a:pt x="32423" y="83045"/>
                  </a:lnTo>
                  <a:lnTo>
                    <a:pt x="32791" y="84226"/>
                  </a:lnTo>
                  <a:lnTo>
                    <a:pt x="33375" y="84785"/>
                  </a:lnTo>
                  <a:lnTo>
                    <a:pt x="34607" y="85255"/>
                  </a:lnTo>
                  <a:lnTo>
                    <a:pt x="35699" y="84874"/>
                  </a:lnTo>
                  <a:lnTo>
                    <a:pt x="36029" y="84556"/>
                  </a:lnTo>
                  <a:lnTo>
                    <a:pt x="36703" y="84467"/>
                  </a:lnTo>
                  <a:lnTo>
                    <a:pt x="37515" y="84074"/>
                  </a:lnTo>
                  <a:close/>
                </a:path>
                <a:path w="214629" h="167005">
                  <a:moveTo>
                    <a:pt x="39700" y="57912"/>
                  </a:moveTo>
                  <a:lnTo>
                    <a:pt x="37985" y="56222"/>
                  </a:lnTo>
                  <a:lnTo>
                    <a:pt x="36741" y="55841"/>
                  </a:lnTo>
                  <a:lnTo>
                    <a:pt x="34886" y="55994"/>
                  </a:lnTo>
                  <a:lnTo>
                    <a:pt x="33921" y="56362"/>
                  </a:lnTo>
                  <a:lnTo>
                    <a:pt x="34099" y="56946"/>
                  </a:lnTo>
                  <a:lnTo>
                    <a:pt x="34277" y="57518"/>
                  </a:lnTo>
                  <a:lnTo>
                    <a:pt x="34442" y="58089"/>
                  </a:lnTo>
                  <a:lnTo>
                    <a:pt x="34886" y="59537"/>
                  </a:lnTo>
                  <a:lnTo>
                    <a:pt x="37020" y="58953"/>
                  </a:lnTo>
                  <a:lnTo>
                    <a:pt x="36753" y="58089"/>
                  </a:lnTo>
                  <a:lnTo>
                    <a:pt x="36715" y="57962"/>
                  </a:lnTo>
                  <a:lnTo>
                    <a:pt x="36944" y="58026"/>
                  </a:lnTo>
                  <a:lnTo>
                    <a:pt x="37680" y="58750"/>
                  </a:lnTo>
                  <a:lnTo>
                    <a:pt x="39700" y="57912"/>
                  </a:lnTo>
                  <a:close/>
                </a:path>
                <a:path w="214629" h="167005">
                  <a:moveTo>
                    <a:pt x="53936" y="108788"/>
                  </a:moveTo>
                  <a:lnTo>
                    <a:pt x="53632" y="108394"/>
                  </a:lnTo>
                  <a:lnTo>
                    <a:pt x="52768" y="107315"/>
                  </a:lnTo>
                  <a:lnTo>
                    <a:pt x="51269" y="107607"/>
                  </a:lnTo>
                  <a:lnTo>
                    <a:pt x="50177" y="108127"/>
                  </a:lnTo>
                  <a:lnTo>
                    <a:pt x="50038" y="108191"/>
                  </a:lnTo>
                  <a:lnTo>
                    <a:pt x="49669" y="108432"/>
                  </a:lnTo>
                  <a:lnTo>
                    <a:pt x="50634" y="110998"/>
                  </a:lnTo>
                  <a:lnTo>
                    <a:pt x="50888" y="111633"/>
                  </a:lnTo>
                  <a:lnTo>
                    <a:pt x="52997" y="110998"/>
                  </a:lnTo>
                  <a:lnTo>
                    <a:pt x="52362" y="109321"/>
                  </a:lnTo>
                  <a:lnTo>
                    <a:pt x="53060" y="109232"/>
                  </a:lnTo>
                  <a:lnTo>
                    <a:pt x="53936" y="108788"/>
                  </a:lnTo>
                  <a:close/>
                </a:path>
                <a:path w="214629" h="167005">
                  <a:moveTo>
                    <a:pt x="88023" y="129057"/>
                  </a:moveTo>
                  <a:lnTo>
                    <a:pt x="86690" y="124980"/>
                  </a:lnTo>
                  <a:lnTo>
                    <a:pt x="80835" y="127939"/>
                  </a:lnTo>
                  <a:lnTo>
                    <a:pt x="83362" y="130467"/>
                  </a:lnTo>
                  <a:lnTo>
                    <a:pt x="83896" y="131000"/>
                  </a:lnTo>
                  <a:lnTo>
                    <a:pt x="85915" y="130200"/>
                  </a:lnTo>
                  <a:lnTo>
                    <a:pt x="85013" y="129298"/>
                  </a:lnTo>
                  <a:lnTo>
                    <a:pt x="84823" y="128866"/>
                  </a:lnTo>
                  <a:lnTo>
                    <a:pt x="85153" y="127711"/>
                  </a:lnTo>
                  <a:lnTo>
                    <a:pt x="85521" y="128498"/>
                  </a:lnTo>
                  <a:lnTo>
                    <a:pt x="85902" y="129654"/>
                  </a:lnTo>
                  <a:lnTo>
                    <a:pt x="88023" y="129057"/>
                  </a:lnTo>
                  <a:close/>
                </a:path>
                <a:path w="214629" h="167005">
                  <a:moveTo>
                    <a:pt x="101993" y="131851"/>
                  </a:moveTo>
                  <a:lnTo>
                    <a:pt x="101968" y="131381"/>
                  </a:lnTo>
                  <a:lnTo>
                    <a:pt x="100939" y="131140"/>
                  </a:lnTo>
                  <a:lnTo>
                    <a:pt x="100380" y="131038"/>
                  </a:lnTo>
                  <a:lnTo>
                    <a:pt x="99961" y="130683"/>
                  </a:lnTo>
                  <a:lnTo>
                    <a:pt x="99733" y="130556"/>
                  </a:lnTo>
                  <a:lnTo>
                    <a:pt x="99580" y="130365"/>
                  </a:lnTo>
                  <a:lnTo>
                    <a:pt x="99504" y="130111"/>
                  </a:lnTo>
                  <a:lnTo>
                    <a:pt x="100266" y="130187"/>
                  </a:lnTo>
                  <a:lnTo>
                    <a:pt x="101536" y="129540"/>
                  </a:lnTo>
                  <a:lnTo>
                    <a:pt x="100177" y="127749"/>
                  </a:lnTo>
                  <a:lnTo>
                    <a:pt x="98082" y="128168"/>
                  </a:lnTo>
                  <a:lnTo>
                    <a:pt x="96494" y="131203"/>
                  </a:lnTo>
                  <a:lnTo>
                    <a:pt x="98844" y="132270"/>
                  </a:lnTo>
                  <a:lnTo>
                    <a:pt x="100203" y="132600"/>
                  </a:lnTo>
                  <a:lnTo>
                    <a:pt x="100685" y="132715"/>
                  </a:lnTo>
                  <a:lnTo>
                    <a:pt x="101384" y="132613"/>
                  </a:lnTo>
                  <a:lnTo>
                    <a:pt x="101993" y="131851"/>
                  </a:lnTo>
                  <a:close/>
                </a:path>
                <a:path w="214629" h="167005">
                  <a:moveTo>
                    <a:pt x="116662" y="136817"/>
                  </a:moveTo>
                  <a:lnTo>
                    <a:pt x="114757" y="135877"/>
                  </a:lnTo>
                  <a:lnTo>
                    <a:pt x="114769" y="135077"/>
                  </a:lnTo>
                  <a:lnTo>
                    <a:pt x="115735" y="133489"/>
                  </a:lnTo>
                  <a:lnTo>
                    <a:pt x="113550" y="133388"/>
                  </a:lnTo>
                  <a:lnTo>
                    <a:pt x="112229" y="135585"/>
                  </a:lnTo>
                  <a:lnTo>
                    <a:pt x="112890" y="137058"/>
                  </a:lnTo>
                  <a:lnTo>
                    <a:pt x="114211" y="137718"/>
                  </a:lnTo>
                  <a:lnTo>
                    <a:pt x="115150" y="138188"/>
                  </a:lnTo>
                  <a:lnTo>
                    <a:pt x="116662" y="136817"/>
                  </a:lnTo>
                  <a:close/>
                </a:path>
                <a:path w="214629" h="167005">
                  <a:moveTo>
                    <a:pt x="121539" y="126771"/>
                  </a:moveTo>
                  <a:lnTo>
                    <a:pt x="121234" y="125984"/>
                  </a:lnTo>
                  <a:lnTo>
                    <a:pt x="120459" y="123964"/>
                  </a:lnTo>
                  <a:lnTo>
                    <a:pt x="117233" y="124333"/>
                  </a:lnTo>
                  <a:lnTo>
                    <a:pt x="116166" y="125945"/>
                  </a:lnTo>
                  <a:lnTo>
                    <a:pt x="116065" y="126288"/>
                  </a:lnTo>
                  <a:lnTo>
                    <a:pt x="116636" y="127177"/>
                  </a:lnTo>
                  <a:lnTo>
                    <a:pt x="117411" y="127317"/>
                  </a:lnTo>
                  <a:lnTo>
                    <a:pt x="118656" y="127203"/>
                  </a:lnTo>
                  <a:lnTo>
                    <a:pt x="119011" y="126974"/>
                  </a:lnTo>
                  <a:lnTo>
                    <a:pt x="119202" y="126720"/>
                  </a:lnTo>
                  <a:lnTo>
                    <a:pt x="119659" y="127355"/>
                  </a:lnTo>
                  <a:lnTo>
                    <a:pt x="121539" y="126771"/>
                  </a:lnTo>
                  <a:close/>
                </a:path>
                <a:path w="214629" h="167005">
                  <a:moveTo>
                    <a:pt x="133286" y="118808"/>
                  </a:moveTo>
                  <a:lnTo>
                    <a:pt x="131572" y="117068"/>
                  </a:lnTo>
                  <a:lnTo>
                    <a:pt x="130035" y="117271"/>
                  </a:lnTo>
                  <a:lnTo>
                    <a:pt x="127723" y="119481"/>
                  </a:lnTo>
                  <a:lnTo>
                    <a:pt x="128587" y="121183"/>
                  </a:lnTo>
                  <a:lnTo>
                    <a:pt x="129489" y="122440"/>
                  </a:lnTo>
                  <a:lnTo>
                    <a:pt x="130048" y="123240"/>
                  </a:lnTo>
                  <a:lnTo>
                    <a:pt x="132092" y="122402"/>
                  </a:lnTo>
                  <a:lnTo>
                    <a:pt x="131445" y="121500"/>
                  </a:lnTo>
                  <a:lnTo>
                    <a:pt x="130848" y="120700"/>
                  </a:lnTo>
                  <a:lnTo>
                    <a:pt x="130568" y="119951"/>
                  </a:lnTo>
                  <a:lnTo>
                    <a:pt x="130683" y="119100"/>
                  </a:lnTo>
                  <a:lnTo>
                    <a:pt x="131267" y="119684"/>
                  </a:lnTo>
                  <a:lnTo>
                    <a:pt x="133286" y="118808"/>
                  </a:lnTo>
                  <a:close/>
                </a:path>
                <a:path w="214629" h="167005">
                  <a:moveTo>
                    <a:pt x="141884" y="107734"/>
                  </a:moveTo>
                  <a:lnTo>
                    <a:pt x="141795" y="107467"/>
                  </a:lnTo>
                  <a:lnTo>
                    <a:pt x="141401" y="106248"/>
                  </a:lnTo>
                  <a:lnTo>
                    <a:pt x="139725" y="106514"/>
                  </a:lnTo>
                  <a:lnTo>
                    <a:pt x="137756" y="107480"/>
                  </a:lnTo>
                  <a:lnTo>
                    <a:pt x="137668" y="108839"/>
                  </a:lnTo>
                  <a:lnTo>
                    <a:pt x="139420" y="109232"/>
                  </a:lnTo>
                  <a:lnTo>
                    <a:pt x="140042" y="109080"/>
                  </a:lnTo>
                  <a:lnTo>
                    <a:pt x="140449" y="108851"/>
                  </a:lnTo>
                  <a:lnTo>
                    <a:pt x="140627" y="108762"/>
                  </a:lnTo>
                  <a:lnTo>
                    <a:pt x="141198" y="108419"/>
                  </a:lnTo>
                  <a:lnTo>
                    <a:pt x="140601" y="108280"/>
                  </a:lnTo>
                  <a:lnTo>
                    <a:pt x="140474" y="108178"/>
                  </a:lnTo>
                  <a:lnTo>
                    <a:pt x="141109" y="108077"/>
                  </a:lnTo>
                  <a:lnTo>
                    <a:pt x="141884" y="107734"/>
                  </a:lnTo>
                  <a:close/>
                </a:path>
                <a:path w="214629" h="167005">
                  <a:moveTo>
                    <a:pt x="145846" y="153987"/>
                  </a:moveTo>
                  <a:lnTo>
                    <a:pt x="143941" y="150634"/>
                  </a:lnTo>
                  <a:lnTo>
                    <a:pt x="142925" y="153352"/>
                  </a:lnTo>
                  <a:lnTo>
                    <a:pt x="140919" y="158711"/>
                  </a:lnTo>
                  <a:lnTo>
                    <a:pt x="136740" y="163715"/>
                  </a:lnTo>
                  <a:lnTo>
                    <a:pt x="130314" y="166839"/>
                  </a:lnTo>
                  <a:lnTo>
                    <a:pt x="132283" y="166890"/>
                  </a:lnTo>
                  <a:lnTo>
                    <a:pt x="138341" y="163944"/>
                  </a:lnTo>
                  <a:lnTo>
                    <a:pt x="142760" y="159753"/>
                  </a:lnTo>
                  <a:lnTo>
                    <a:pt x="145846" y="153987"/>
                  </a:lnTo>
                  <a:close/>
                </a:path>
                <a:path w="214629" h="167005">
                  <a:moveTo>
                    <a:pt x="162826" y="110020"/>
                  </a:moveTo>
                  <a:lnTo>
                    <a:pt x="162001" y="108343"/>
                  </a:lnTo>
                  <a:lnTo>
                    <a:pt x="159385" y="108661"/>
                  </a:lnTo>
                  <a:lnTo>
                    <a:pt x="157111" y="110045"/>
                  </a:lnTo>
                  <a:lnTo>
                    <a:pt x="158762" y="111175"/>
                  </a:lnTo>
                  <a:lnTo>
                    <a:pt x="158927" y="111290"/>
                  </a:lnTo>
                  <a:lnTo>
                    <a:pt x="159270" y="111252"/>
                  </a:lnTo>
                  <a:lnTo>
                    <a:pt x="159613" y="111163"/>
                  </a:lnTo>
                  <a:lnTo>
                    <a:pt x="159766" y="111239"/>
                  </a:lnTo>
                  <a:lnTo>
                    <a:pt x="160274" y="111391"/>
                  </a:lnTo>
                  <a:lnTo>
                    <a:pt x="161036" y="111061"/>
                  </a:lnTo>
                  <a:lnTo>
                    <a:pt x="162826" y="110020"/>
                  </a:lnTo>
                  <a:close/>
                </a:path>
                <a:path w="214629" h="167005">
                  <a:moveTo>
                    <a:pt x="166751" y="146113"/>
                  </a:moveTo>
                  <a:lnTo>
                    <a:pt x="165696" y="145059"/>
                  </a:lnTo>
                  <a:lnTo>
                    <a:pt x="160159" y="148640"/>
                  </a:lnTo>
                  <a:lnTo>
                    <a:pt x="157289" y="150634"/>
                  </a:lnTo>
                  <a:lnTo>
                    <a:pt x="150253" y="152234"/>
                  </a:lnTo>
                  <a:lnTo>
                    <a:pt x="151422" y="153454"/>
                  </a:lnTo>
                  <a:lnTo>
                    <a:pt x="152628" y="153225"/>
                  </a:lnTo>
                  <a:lnTo>
                    <a:pt x="157505" y="152298"/>
                  </a:lnTo>
                  <a:lnTo>
                    <a:pt x="162128" y="149948"/>
                  </a:lnTo>
                  <a:lnTo>
                    <a:pt x="166751" y="146113"/>
                  </a:lnTo>
                  <a:close/>
                </a:path>
                <a:path w="214629" h="167005">
                  <a:moveTo>
                    <a:pt x="167640" y="147828"/>
                  </a:moveTo>
                  <a:lnTo>
                    <a:pt x="165620" y="148056"/>
                  </a:lnTo>
                  <a:lnTo>
                    <a:pt x="165201" y="148501"/>
                  </a:lnTo>
                  <a:lnTo>
                    <a:pt x="161074" y="152806"/>
                  </a:lnTo>
                  <a:lnTo>
                    <a:pt x="155587" y="155117"/>
                  </a:lnTo>
                  <a:lnTo>
                    <a:pt x="149021" y="154787"/>
                  </a:lnTo>
                  <a:lnTo>
                    <a:pt x="147129" y="155790"/>
                  </a:lnTo>
                  <a:lnTo>
                    <a:pt x="155422" y="156197"/>
                  </a:lnTo>
                  <a:lnTo>
                    <a:pt x="162128" y="155257"/>
                  </a:lnTo>
                  <a:lnTo>
                    <a:pt x="167640" y="147828"/>
                  </a:lnTo>
                  <a:close/>
                </a:path>
                <a:path w="214629" h="167005">
                  <a:moveTo>
                    <a:pt x="183476" y="121869"/>
                  </a:moveTo>
                  <a:lnTo>
                    <a:pt x="181279" y="122110"/>
                  </a:lnTo>
                  <a:lnTo>
                    <a:pt x="181051" y="123088"/>
                  </a:lnTo>
                  <a:lnTo>
                    <a:pt x="177469" y="130086"/>
                  </a:lnTo>
                  <a:lnTo>
                    <a:pt x="176212" y="130975"/>
                  </a:lnTo>
                  <a:lnTo>
                    <a:pt x="177558" y="123177"/>
                  </a:lnTo>
                  <a:lnTo>
                    <a:pt x="176644" y="120548"/>
                  </a:lnTo>
                  <a:lnTo>
                    <a:pt x="176466" y="121539"/>
                  </a:lnTo>
                  <a:lnTo>
                    <a:pt x="173075" y="127736"/>
                  </a:lnTo>
                  <a:lnTo>
                    <a:pt x="166878" y="131330"/>
                  </a:lnTo>
                  <a:lnTo>
                    <a:pt x="153428" y="135204"/>
                  </a:lnTo>
                  <a:lnTo>
                    <a:pt x="147294" y="137515"/>
                  </a:lnTo>
                  <a:lnTo>
                    <a:pt x="140309" y="142494"/>
                  </a:lnTo>
                  <a:lnTo>
                    <a:pt x="131622" y="141020"/>
                  </a:lnTo>
                  <a:lnTo>
                    <a:pt x="133565" y="143294"/>
                  </a:lnTo>
                  <a:lnTo>
                    <a:pt x="134988" y="143535"/>
                  </a:lnTo>
                  <a:lnTo>
                    <a:pt x="138480" y="144132"/>
                  </a:lnTo>
                  <a:lnTo>
                    <a:pt x="141084" y="143738"/>
                  </a:lnTo>
                  <a:lnTo>
                    <a:pt x="146977" y="140970"/>
                  </a:lnTo>
                  <a:lnTo>
                    <a:pt x="149212" y="139026"/>
                  </a:lnTo>
                  <a:lnTo>
                    <a:pt x="155854" y="135674"/>
                  </a:lnTo>
                  <a:lnTo>
                    <a:pt x="160070" y="135597"/>
                  </a:lnTo>
                  <a:lnTo>
                    <a:pt x="170599" y="133375"/>
                  </a:lnTo>
                  <a:lnTo>
                    <a:pt x="175717" y="131330"/>
                  </a:lnTo>
                  <a:lnTo>
                    <a:pt x="171627" y="134226"/>
                  </a:lnTo>
                  <a:lnTo>
                    <a:pt x="164604" y="136855"/>
                  </a:lnTo>
                  <a:lnTo>
                    <a:pt x="157492" y="139344"/>
                  </a:lnTo>
                  <a:lnTo>
                    <a:pt x="150495" y="142671"/>
                  </a:lnTo>
                  <a:lnTo>
                    <a:pt x="142621" y="146075"/>
                  </a:lnTo>
                  <a:lnTo>
                    <a:pt x="134505" y="147675"/>
                  </a:lnTo>
                  <a:lnTo>
                    <a:pt x="126822" y="145605"/>
                  </a:lnTo>
                  <a:lnTo>
                    <a:pt x="125984" y="145084"/>
                  </a:lnTo>
                  <a:lnTo>
                    <a:pt x="127673" y="147751"/>
                  </a:lnTo>
                  <a:lnTo>
                    <a:pt x="128714" y="148399"/>
                  </a:lnTo>
                  <a:lnTo>
                    <a:pt x="136537" y="150622"/>
                  </a:lnTo>
                  <a:lnTo>
                    <a:pt x="143967" y="148666"/>
                  </a:lnTo>
                  <a:lnTo>
                    <a:pt x="151180" y="144678"/>
                  </a:lnTo>
                  <a:lnTo>
                    <a:pt x="158369" y="140843"/>
                  </a:lnTo>
                  <a:lnTo>
                    <a:pt x="166090" y="137985"/>
                  </a:lnTo>
                  <a:lnTo>
                    <a:pt x="173482" y="134912"/>
                  </a:lnTo>
                  <a:lnTo>
                    <a:pt x="179539" y="130327"/>
                  </a:lnTo>
                  <a:lnTo>
                    <a:pt x="183222" y="122948"/>
                  </a:lnTo>
                  <a:lnTo>
                    <a:pt x="183476" y="121869"/>
                  </a:lnTo>
                  <a:close/>
                </a:path>
                <a:path w="214629" h="167005">
                  <a:moveTo>
                    <a:pt x="199758" y="17221"/>
                  </a:moveTo>
                  <a:lnTo>
                    <a:pt x="199631" y="17386"/>
                  </a:lnTo>
                  <a:lnTo>
                    <a:pt x="199605" y="17589"/>
                  </a:lnTo>
                  <a:lnTo>
                    <a:pt x="199758" y="17221"/>
                  </a:lnTo>
                  <a:close/>
                </a:path>
                <a:path w="214629" h="167005">
                  <a:moveTo>
                    <a:pt x="199847" y="15494"/>
                  </a:moveTo>
                  <a:lnTo>
                    <a:pt x="198297" y="15633"/>
                  </a:lnTo>
                  <a:lnTo>
                    <a:pt x="197777" y="16192"/>
                  </a:lnTo>
                  <a:lnTo>
                    <a:pt x="197497" y="16014"/>
                  </a:lnTo>
                  <a:lnTo>
                    <a:pt x="196977" y="15925"/>
                  </a:lnTo>
                  <a:lnTo>
                    <a:pt x="195516" y="16446"/>
                  </a:lnTo>
                  <a:lnTo>
                    <a:pt x="193725" y="14211"/>
                  </a:lnTo>
                  <a:lnTo>
                    <a:pt x="192074" y="13347"/>
                  </a:lnTo>
                  <a:lnTo>
                    <a:pt x="191897" y="13322"/>
                  </a:lnTo>
                  <a:lnTo>
                    <a:pt x="191160" y="13220"/>
                  </a:lnTo>
                  <a:lnTo>
                    <a:pt x="188506" y="13220"/>
                  </a:lnTo>
                  <a:lnTo>
                    <a:pt x="187045" y="13690"/>
                  </a:lnTo>
                  <a:lnTo>
                    <a:pt x="183121" y="13208"/>
                  </a:lnTo>
                  <a:lnTo>
                    <a:pt x="181787" y="12268"/>
                  </a:lnTo>
                  <a:lnTo>
                    <a:pt x="180682" y="10515"/>
                  </a:lnTo>
                  <a:lnTo>
                    <a:pt x="181102" y="10274"/>
                  </a:lnTo>
                  <a:lnTo>
                    <a:pt x="181368" y="9880"/>
                  </a:lnTo>
                  <a:lnTo>
                    <a:pt x="181051" y="9347"/>
                  </a:lnTo>
                  <a:lnTo>
                    <a:pt x="180924" y="9194"/>
                  </a:lnTo>
                  <a:lnTo>
                    <a:pt x="180759" y="8902"/>
                  </a:lnTo>
                  <a:lnTo>
                    <a:pt x="180949" y="7239"/>
                  </a:lnTo>
                  <a:lnTo>
                    <a:pt x="182372" y="6680"/>
                  </a:lnTo>
                  <a:lnTo>
                    <a:pt x="181356" y="5918"/>
                  </a:lnTo>
                  <a:lnTo>
                    <a:pt x="180390" y="6146"/>
                  </a:lnTo>
                  <a:lnTo>
                    <a:pt x="179565" y="4953"/>
                  </a:lnTo>
                  <a:lnTo>
                    <a:pt x="177342" y="4699"/>
                  </a:lnTo>
                  <a:lnTo>
                    <a:pt x="175996" y="5854"/>
                  </a:lnTo>
                  <a:lnTo>
                    <a:pt x="174929" y="5308"/>
                  </a:lnTo>
                  <a:lnTo>
                    <a:pt x="174218" y="3949"/>
                  </a:lnTo>
                  <a:lnTo>
                    <a:pt x="170357" y="3162"/>
                  </a:lnTo>
                  <a:lnTo>
                    <a:pt x="168706" y="3784"/>
                  </a:lnTo>
                  <a:lnTo>
                    <a:pt x="166065" y="3708"/>
                  </a:lnTo>
                  <a:lnTo>
                    <a:pt x="165468" y="952"/>
                  </a:lnTo>
                  <a:lnTo>
                    <a:pt x="165633" y="0"/>
                  </a:lnTo>
                  <a:lnTo>
                    <a:pt x="163779" y="723"/>
                  </a:lnTo>
                  <a:lnTo>
                    <a:pt x="163550" y="2120"/>
                  </a:lnTo>
                  <a:lnTo>
                    <a:pt x="163703" y="2794"/>
                  </a:lnTo>
                  <a:lnTo>
                    <a:pt x="164084" y="3352"/>
                  </a:lnTo>
                  <a:lnTo>
                    <a:pt x="163842" y="4025"/>
                  </a:lnTo>
                  <a:lnTo>
                    <a:pt x="163880" y="4787"/>
                  </a:lnTo>
                  <a:lnTo>
                    <a:pt x="165303" y="6908"/>
                  </a:lnTo>
                  <a:lnTo>
                    <a:pt x="167157" y="7035"/>
                  </a:lnTo>
                  <a:lnTo>
                    <a:pt x="169837" y="7048"/>
                  </a:lnTo>
                  <a:lnTo>
                    <a:pt x="171589" y="5435"/>
                  </a:lnTo>
                  <a:lnTo>
                    <a:pt x="173469" y="6235"/>
                  </a:lnTo>
                  <a:lnTo>
                    <a:pt x="173786" y="7340"/>
                  </a:lnTo>
                  <a:lnTo>
                    <a:pt x="176796" y="9359"/>
                  </a:lnTo>
                  <a:lnTo>
                    <a:pt x="178917" y="10033"/>
                  </a:lnTo>
                  <a:lnTo>
                    <a:pt x="178562" y="10337"/>
                  </a:lnTo>
                  <a:lnTo>
                    <a:pt x="178650" y="11252"/>
                  </a:lnTo>
                  <a:lnTo>
                    <a:pt x="178727" y="11379"/>
                  </a:lnTo>
                  <a:lnTo>
                    <a:pt x="179158" y="12039"/>
                  </a:lnTo>
                  <a:lnTo>
                    <a:pt x="179412" y="12331"/>
                  </a:lnTo>
                  <a:lnTo>
                    <a:pt x="177825" y="13512"/>
                  </a:lnTo>
                  <a:lnTo>
                    <a:pt x="177622" y="15836"/>
                  </a:lnTo>
                  <a:lnTo>
                    <a:pt x="180860" y="15544"/>
                  </a:lnTo>
                  <a:lnTo>
                    <a:pt x="181419" y="15113"/>
                  </a:lnTo>
                  <a:lnTo>
                    <a:pt x="182740" y="15049"/>
                  </a:lnTo>
                  <a:lnTo>
                    <a:pt x="184658" y="16611"/>
                  </a:lnTo>
                  <a:lnTo>
                    <a:pt x="186905" y="15049"/>
                  </a:lnTo>
                  <a:lnTo>
                    <a:pt x="188861" y="13690"/>
                  </a:lnTo>
                  <a:lnTo>
                    <a:pt x="189382" y="13322"/>
                  </a:lnTo>
                  <a:lnTo>
                    <a:pt x="193382" y="15659"/>
                  </a:lnTo>
                  <a:lnTo>
                    <a:pt x="197777" y="19202"/>
                  </a:lnTo>
                  <a:lnTo>
                    <a:pt x="198589" y="18707"/>
                  </a:lnTo>
                  <a:lnTo>
                    <a:pt x="199631" y="17386"/>
                  </a:lnTo>
                  <a:lnTo>
                    <a:pt x="199745" y="16446"/>
                  </a:lnTo>
                  <a:lnTo>
                    <a:pt x="199771" y="16192"/>
                  </a:lnTo>
                  <a:lnTo>
                    <a:pt x="199847" y="15494"/>
                  </a:lnTo>
                  <a:close/>
                </a:path>
                <a:path w="214629" h="167005">
                  <a:moveTo>
                    <a:pt x="214566" y="48704"/>
                  </a:moveTo>
                  <a:lnTo>
                    <a:pt x="214033" y="37172"/>
                  </a:lnTo>
                  <a:lnTo>
                    <a:pt x="213601" y="32893"/>
                  </a:lnTo>
                  <a:lnTo>
                    <a:pt x="212255" y="32651"/>
                  </a:lnTo>
                  <a:lnTo>
                    <a:pt x="211899" y="32829"/>
                  </a:lnTo>
                  <a:lnTo>
                    <a:pt x="211150" y="32537"/>
                  </a:lnTo>
                  <a:lnTo>
                    <a:pt x="210705" y="32588"/>
                  </a:lnTo>
                  <a:lnTo>
                    <a:pt x="209918" y="32042"/>
                  </a:lnTo>
                  <a:lnTo>
                    <a:pt x="209118" y="30937"/>
                  </a:lnTo>
                  <a:lnTo>
                    <a:pt x="207619" y="29959"/>
                  </a:lnTo>
                  <a:lnTo>
                    <a:pt x="203352" y="29730"/>
                  </a:lnTo>
                  <a:lnTo>
                    <a:pt x="201333" y="29921"/>
                  </a:lnTo>
                  <a:lnTo>
                    <a:pt x="198005" y="27038"/>
                  </a:lnTo>
                  <a:lnTo>
                    <a:pt x="195211" y="25819"/>
                  </a:lnTo>
                  <a:lnTo>
                    <a:pt x="195554" y="26530"/>
                  </a:lnTo>
                  <a:lnTo>
                    <a:pt x="193357" y="28486"/>
                  </a:lnTo>
                  <a:lnTo>
                    <a:pt x="194411" y="31559"/>
                  </a:lnTo>
                  <a:lnTo>
                    <a:pt x="195745" y="30708"/>
                  </a:lnTo>
                  <a:lnTo>
                    <a:pt x="197980" y="31254"/>
                  </a:lnTo>
                  <a:lnTo>
                    <a:pt x="198716" y="32435"/>
                  </a:lnTo>
                  <a:lnTo>
                    <a:pt x="200748" y="33502"/>
                  </a:lnTo>
                  <a:lnTo>
                    <a:pt x="202209" y="33489"/>
                  </a:lnTo>
                  <a:lnTo>
                    <a:pt x="202933" y="33185"/>
                  </a:lnTo>
                  <a:lnTo>
                    <a:pt x="203466" y="32677"/>
                  </a:lnTo>
                  <a:lnTo>
                    <a:pt x="203885" y="32626"/>
                  </a:lnTo>
                  <a:lnTo>
                    <a:pt x="205028" y="31521"/>
                  </a:lnTo>
                  <a:lnTo>
                    <a:pt x="207543" y="31838"/>
                  </a:lnTo>
                  <a:lnTo>
                    <a:pt x="207086" y="34658"/>
                  </a:lnTo>
                  <a:lnTo>
                    <a:pt x="208165" y="35344"/>
                  </a:lnTo>
                  <a:lnTo>
                    <a:pt x="209321" y="35496"/>
                  </a:lnTo>
                  <a:lnTo>
                    <a:pt x="210019" y="35966"/>
                  </a:lnTo>
                  <a:lnTo>
                    <a:pt x="211785" y="36309"/>
                  </a:lnTo>
                  <a:lnTo>
                    <a:pt x="212509" y="48082"/>
                  </a:lnTo>
                  <a:lnTo>
                    <a:pt x="212204" y="59956"/>
                  </a:lnTo>
                  <a:lnTo>
                    <a:pt x="211226" y="71805"/>
                  </a:lnTo>
                  <a:lnTo>
                    <a:pt x="208089" y="98818"/>
                  </a:lnTo>
                  <a:lnTo>
                    <a:pt x="206971" y="106553"/>
                  </a:lnTo>
                  <a:lnTo>
                    <a:pt x="205600" y="114236"/>
                  </a:lnTo>
                  <a:lnTo>
                    <a:pt x="207327" y="111569"/>
                  </a:lnTo>
                  <a:lnTo>
                    <a:pt x="208064" y="110172"/>
                  </a:lnTo>
                  <a:lnTo>
                    <a:pt x="209359" y="102146"/>
                  </a:lnTo>
                  <a:lnTo>
                    <a:pt x="210273" y="94018"/>
                  </a:lnTo>
                  <a:lnTo>
                    <a:pt x="211658" y="86233"/>
                  </a:lnTo>
                  <a:lnTo>
                    <a:pt x="214134" y="65671"/>
                  </a:lnTo>
                  <a:lnTo>
                    <a:pt x="214566" y="48704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8379" y="1363548"/>
              <a:ext cx="109154" cy="6381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661562" y="1363472"/>
              <a:ext cx="93980" cy="62865"/>
            </a:xfrm>
            <a:custGeom>
              <a:avLst/>
              <a:gdLst/>
              <a:ahLst/>
              <a:cxnLst/>
              <a:rect l="l" t="t" r="r" b="b"/>
              <a:pathLst>
                <a:path w="93979" h="62865">
                  <a:moveTo>
                    <a:pt x="4343" y="18034"/>
                  </a:moveTo>
                  <a:lnTo>
                    <a:pt x="4076" y="17614"/>
                  </a:lnTo>
                  <a:lnTo>
                    <a:pt x="3784" y="17157"/>
                  </a:lnTo>
                  <a:lnTo>
                    <a:pt x="3022" y="17335"/>
                  </a:lnTo>
                  <a:lnTo>
                    <a:pt x="2628" y="17475"/>
                  </a:lnTo>
                  <a:lnTo>
                    <a:pt x="2476" y="17360"/>
                  </a:lnTo>
                  <a:lnTo>
                    <a:pt x="2400" y="17195"/>
                  </a:lnTo>
                  <a:lnTo>
                    <a:pt x="2413" y="16992"/>
                  </a:lnTo>
                  <a:lnTo>
                    <a:pt x="2273" y="16713"/>
                  </a:lnTo>
                  <a:lnTo>
                    <a:pt x="2324" y="16471"/>
                  </a:lnTo>
                  <a:lnTo>
                    <a:pt x="2565" y="16243"/>
                  </a:lnTo>
                  <a:lnTo>
                    <a:pt x="3200" y="15290"/>
                  </a:lnTo>
                  <a:lnTo>
                    <a:pt x="1028" y="15290"/>
                  </a:lnTo>
                  <a:lnTo>
                    <a:pt x="0" y="16852"/>
                  </a:lnTo>
                  <a:lnTo>
                    <a:pt x="38" y="17907"/>
                  </a:lnTo>
                  <a:lnTo>
                    <a:pt x="1663" y="19151"/>
                  </a:lnTo>
                  <a:lnTo>
                    <a:pt x="2667" y="18999"/>
                  </a:lnTo>
                  <a:lnTo>
                    <a:pt x="3975" y="18516"/>
                  </a:lnTo>
                  <a:lnTo>
                    <a:pt x="4343" y="18034"/>
                  </a:lnTo>
                  <a:close/>
                </a:path>
                <a:path w="93979" h="62865">
                  <a:moveTo>
                    <a:pt x="5613" y="24663"/>
                  </a:moveTo>
                  <a:lnTo>
                    <a:pt x="5448" y="24155"/>
                  </a:lnTo>
                  <a:lnTo>
                    <a:pt x="5346" y="23825"/>
                  </a:lnTo>
                  <a:lnTo>
                    <a:pt x="5232" y="23482"/>
                  </a:lnTo>
                  <a:lnTo>
                    <a:pt x="4991" y="22694"/>
                  </a:lnTo>
                  <a:lnTo>
                    <a:pt x="4254" y="22745"/>
                  </a:lnTo>
                  <a:lnTo>
                    <a:pt x="3898" y="22834"/>
                  </a:lnTo>
                  <a:lnTo>
                    <a:pt x="2921" y="23114"/>
                  </a:lnTo>
                  <a:lnTo>
                    <a:pt x="1905" y="23888"/>
                  </a:lnTo>
                  <a:lnTo>
                    <a:pt x="2349" y="25019"/>
                  </a:lnTo>
                  <a:lnTo>
                    <a:pt x="2552" y="25565"/>
                  </a:lnTo>
                  <a:lnTo>
                    <a:pt x="3556" y="25463"/>
                  </a:lnTo>
                  <a:lnTo>
                    <a:pt x="4114" y="25120"/>
                  </a:lnTo>
                  <a:lnTo>
                    <a:pt x="4800" y="25095"/>
                  </a:lnTo>
                  <a:lnTo>
                    <a:pt x="5613" y="24663"/>
                  </a:lnTo>
                  <a:close/>
                </a:path>
                <a:path w="93979" h="62865">
                  <a:moveTo>
                    <a:pt x="10960" y="20142"/>
                  </a:moveTo>
                  <a:lnTo>
                    <a:pt x="10299" y="20116"/>
                  </a:lnTo>
                  <a:lnTo>
                    <a:pt x="9690" y="20243"/>
                  </a:lnTo>
                  <a:lnTo>
                    <a:pt x="9664" y="19939"/>
                  </a:lnTo>
                  <a:lnTo>
                    <a:pt x="9652" y="19621"/>
                  </a:lnTo>
                  <a:lnTo>
                    <a:pt x="9601" y="18897"/>
                  </a:lnTo>
                  <a:lnTo>
                    <a:pt x="7442" y="19265"/>
                  </a:lnTo>
                  <a:lnTo>
                    <a:pt x="7493" y="19875"/>
                  </a:lnTo>
                  <a:lnTo>
                    <a:pt x="7607" y="21602"/>
                  </a:lnTo>
                  <a:lnTo>
                    <a:pt x="7620" y="21729"/>
                  </a:lnTo>
                  <a:lnTo>
                    <a:pt x="7924" y="21755"/>
                  </a:lnTo>
                  <a:lnTo>
                    <a:pt x="9067" y="21767"/>
                  </a:lnTo>
                  <a:lnTo>
                    <a:pt x="10414" y="21475"/>
                  </a:lnTo>
                  <a:lnTo>
                    <a:pt x="10871" y="20370"/>
                  </a:lnTo>
                  <a:lnTo>
                    <a:pt x="10960" y="20142"/>
                  </a:lnTo>
                  <a:close/>
                </a:path>
                <a:path w="93979" h="62865">
                  <a:moveTo>
                    <a:pt x="19773" y="44373"/>
                  </a:moveTo>
                  <a:lnTo>
                    <a:pt x="18770" y="41160"/>
                  </a:lnTo>
                  <a:lnTo>
                    <a:pt x="15290" y="41744"/>
                  </a:lnTo>
                  <a:lnTo>
                    <a:pt x="15252" y="44043"/>
                  </a:lnTo>
                  <a:lnTo>
                    <a:pt x="15240" y="45135"/>
                  </a:lnTo>
                  <a:lnTo>
                    <a:pt x="17170" y="44932"/>
                  </a:lnTo>
                  <a:lnTo>
                    <a:pt x="17386" y="44043"/>
                  </a:lnTo>
                  <a:lnTo>
                    <a:pt x="17805" y="44932"/>
                  </a:lnTo>
                  <a:lnTo>
                    <a:pt x="19773" y="44373"/>
                  </a:lnTo>
                  <a:close/>
                </a:path>
                <a:path w="93979" h="62865">
                  <a:moveTo>
                    <a:pt x="20675" y="18275"/>
                  </a:moveTo>
                  <a:lnTo>
                    <a:pt x="20269" y="15417"/>
                  </a:lnTo>
                  <a:lnTo>
                    <a:pt x="16078" y="16446"/>
                  </a:lnTo>
                  <a:lnTo>
                    <a:pt x="16598" y="18567"/>
                  </a:lnTo>
                  <a:lnTo>
                    <a:pt x="16713" y="19037"/>
                  </a:lnTo>
                  <a:lnTo>
                    <a:pt x="18046" y="18796"/>
                  </a:lnTo>
                  <a:lnTo>
                    <a:pt x="18542" y="18376"/>
                  </a:lnTo>
                  <a:lnTo>
                    <a:pt x="18948" y="18707"/>
                  </a:lnTo>
                  <a:lnTo>
                    <a:pt x="20675" y="18275"/>
                  </a:lnTo>
                  <a:close/>
                </a:path>
                <a:path w="93979" h="62865">
                  <a:moveTo>
                    <a:pt x="21158" y="7543"/>
                  </a:moveTo>
                  <a:lnTo>
                    <a:pt x="20993" y="7416"/>
                  </a:lnTo>
                  <a:lnTo>
                    <a:pt x="20078" y="6769"/>
                  </a:lnTo>
                  <a:lnTo>
                    <a:pt x="19710" y="6489"/>
                  </a:lnTo>
                  <a:lnTo>
                    <a:pt x="18084" y="6769"/>
                  </a:lnTo>
                  <a:lnTo>
                    <a:pt x="18021" y="7315"/>
                  </a:lnTo>
                  <a:lnTo>
                    <a:pt x="17945" y="7988"/>
                  </a:lnTo>
                  <a:lnTo>
                    <a:pt x="18084" y="8432"/>
                  </a:lnTo>
                  <a:lnTo>
                    <a:pt x="18618" y="8877"/>
                  </a:lnTo>
                  <a:lnTo>
                    <a:pt x="19100" y="9271"/>
                  </a:lnTo>
                  <a:lnTo>
                    <a:pt x="21031" y="8445"/>
                  </a:lnTo>
                  <a:lnTo>
                    <a:pt x="20574" y="8077"/>
                  </a:lnTo>
                  <a:lnTo>
                    <a:pt x="20891" y="7772"/>
                  </a:lnTo>
                  <a:lnTo>
                    <a:pt x="21158" y="7543"/>
                  </a:lnTo>
                  <a:close/>
                </a:path>
                <a:path w="93979" h="62865">
                  <a:moveTo>
                    <a:pt x="24269" y="38963"/>
                  </a:moveTo>
                  <a:lnTo>
                    <a:pt x="23990" y="38049"/>
                  </a:lnTo>
                  <a:lnTo>
                    <a:pt x="22631" y="37033"/>
                  </a:lnTo>
                  <a:lnTo>
                    <a:pt x="20701" y="37871"/>
                  </a:lnTo>
                  <a:lnTo>
                    <a:pt x="21183" y="38227"/>
                  </a:lnTo>
                  <a:lnTo>
                    <a:pt x="21856" y="38735"/>
                  </a:lnTo>
                  <a:lnTo>
                    <a:pt x="22098" y="39420"/>
                  </a:lnTo>
                  <a:lnTo>
                    <a:pt x="21653" y="40843"/>
                  </a:lnTo>
                  <a:lnTo>
                    <a:pt x="23761" y="40576"/>
                  </a:lnTo>
                  <a:lnTo>
                    <a:pt x="23964" y="39928"/>
                  </a:lnTo>
                  <a:lnTo>
                    <a:pt x="24269" y="38963"/>
                  </a:lnTo>
                  <a:close/>
                </a:path>
                <a:path w="93979" h="62865">
                  <a:moveTo>
                    <a:pt x="24955" y="24079"/>
                  </a:moveTo>
                  <a:lnTo>
                    <a:pt x="24320" y="22885"/>
                  </a:lnTo>
                  <a:lnTo>
                    <a:pt x="23596" y="22542"/>
                  </a:lnTo>
                  <a:lnTo>
                    <a:pt x="22110" y="22479"/>
                  </a:lnTo>
                  <a:lnTo>
                    <a:pt x="20916" y="22910"/>
                  </a:lnTo>
                  <a:lnTo>
                    <a:pt x="21704" y="24345"/>
                  </a:lnTo>
                  <a:lnTo>
                    <a:pt x="22415" y="25628"/>
                  </a:lnTo>
                  <a:lnTo>
                    <a:pt x="22847" y="26403"/>
                  </a:lnTo>
                  <a:lnTo>
                    <a:pt x="24892" y="25654"/>
                  </a:lnTo>
                  <a:lnTo>
                    <a:pt x="24384" y="24714"/>
                  </a:lnTo>
                  <a:lnTo>
                    <a:pt x="24726" y="24434"/>
                  </a:lnTo>
                  <a:lnTo>
                    <a:pt x="24955" y="24079"/>
                  </a:lnTo>
                  <a:close/>
                </a:path>
                <a:path w="93979" h="62865">
                  <a:moveTo>
                    <a:pt x="27673" y="52552"/>
                  </a:moveTo>
                  <a:lnTo>
                    <a:pt x="27508" y="52374"/>
                  </a:lnTo>
                  <a:lnTo>
                    <a:pt x="26555" y="51409"/>
                  </a:lnTo>
                  <a:lnTo>
                    <a:pt x="23634" y="52171"/>
                  </a:lnTo>
                  <a:lnTo>
                    <a:pt x="24168" y="53936"/>
                  </a:lnTo>
                  <a:lnTo>
                    <a:pt x="24549" y="55194"/>
                  </a:lnTo>
                  <a:lnTo>
                    <a:pt x="26060" y="55410"/>
                  </a:lnTo>
                  <a:lnTo>
                    <a:pt x="26276" y="54089"/>
                  </a:lnTo>
                  <a:lnTo>
                    <a:pt x="26250" y="53225"/>
                  </a:lnTo>
                  <a:lnTo>
                    <a:pt x="26873" y="52971"/>
                  </a:lnTo>
                  <a:lnTo>
                    <a:pt x="27673" y="52552"/>
                  </a:lnTo>
                  <a:close/>
                </a:path>
                <a:path w="93979" h="62865">
                  <a:moveTo>
                    <a:pt x="27698" y="13614"/>
                  </a:moveTo>
                  <a:lnTo>
                    <a:pt x="27584" y="13119"/>
                  </a:lnTo>
                  <a:lnTo>
                    <a:pt x="27241" y="11734"/>
                  </a:lnTo>
                  <a:lnTo>
                    <a:pt x="25374" y="11544"/>
                  </a:lnTo>
                  <a:lnTo>
                    <a:pt x="23215" y="13119"/>
                  </a:lnTo>
                  <a:lnTo>
                    <a:pt x="23533" y="14706"/>
                  </a:lnTo>
                  <a:lnTo>
                    <a:pt x="24866" y="15074"/>
                  </a:lnTo>
                  <a:lnTo>
                    <a:pt x="25501" y="15252"/>
                  </a:lnTo>
                  <a:lnTo>
                    <a:pt x="26593" y="14605"/>
                  </a:lnTo>
                  <a:lnTo>
                    <a:pt x="26581" y="14109"/>
                  </a:lnTo>
                  <a:lnTo>
                    <a:pt x="27152" y="13995"/>
                  </a:lnTo>
                  <a:lnTo>
                    <a:pt x="27698" y="13614"/>
                  </a:lnTo>
                  <a:close/>
                </a:path>
                <a:path w="93979" h="62865">
                  <a:moveTo>
                    <a:pt x="27851" y="47764"/>
                  </a:moveTo>
                  <a:lnTo>
                    <a:pt x="26162" y="46786"/>
                  </a:lnTo>
                  <a:lnTo>
                    <a:pt x="23710" y="47459"/>
                  </a:lnTo>
                  <a:lnTo>
                    <a:pt x="23723" y="49657"/>
                  </a:lnTo>
                  <a:lnTo>
                    <a:pt x="25857" y="49288"/>
                  </a:lnTo>
                  <a:lnTo>
                    <a:pt x="25857" y="48564"/>
                  </a:lnTo>
                  <a:lnTo>
                    <a:pt x="25412" y="48298"/>
                  </a:lnTo>
                  <a:lnTo>
                    <a:pt x="26009" y="48628"/>
                  </a:lnTo>
                  <a:lnTo>
                    <a:pt x="27851" y="47764"/>
                  </a:lnTo>
                  <a:close/>
                </a:path>
                <a:path w="93979" h="62865">
                  <a:moveTo>
                    <a:pt x="30873" y="30416"/>
                  </a:moveTo>
                  <a:lnTo>
                    <a:pt x="30670" y="30302"/>
                  </a:lnTo>
                  <a:lnTo>
                    <a:pt x="29552" y="29641"/>
                  </a:lnTo>
                  <a:lnTo>
                    <a:pt x="26377" y="30429"/>
                  </a:lnTo>
                  <a:lnTo>
                    <a:pt x="27724" y="32677"/>
                  </a:lnTo>
                  <a:lnTo>
                    <a:pt x="29730" y="31877"/>
                  </a:lnTo>
                  <a:lnTo>
                    <a:pt x="29540" y="31572"/>
                  </a:lnTo>
                  <a:lnTo>
                    <a:pt x="29400" y="31419"/>
                  </a:lnTo>
                  <a:lnTo>
                    <a:pt x="29337" y="31242"/>
                  </a:lnTo>
                  <a:lnTo>
                    <a:pt x="29387" y="31038"/>
                  </a:lnTo>
                  <a:lnTo>
                    <a:pt x="30060" y="30873"/>
                  </a:lnTo>
                  <a:lnTo>
                    <a:pt x="30873" y="30416"/>
                  </a:lnTo>
                  <a:close/>
                </a:path>
                <a:path w="93979" h="62865">
                  <a:moveTo>
                    <a:pt x="33337" y="48488"/>
                  </a:moveTo>
                  <a:lnTo>
                    <a:pt x="33159" y="47815"/>
                  </a:lnTo>
                  <a:lnTo>
                    <a:pt x="31724" y="46748"/>
                  </a:lnTo>
                  <a:lnTo>
                    <a:pt x="29832" y="47777"/>
                  </a:lnTo>
                  <a:lnTo>
                    <a:pt x="30797" y="48501"/>
                  </a:lnTo>
                  <a:lnTo>
                    <a:pt x="30848" y="48691"/>
                  </a:lnTo>
                  <a:lnTo>
                    <a:pt x="30911" y="48882"/>
                  </a:lnTo>
                  <a:lnTo>
                    <a:pt x="30962" y="49072"/>
                  </a:lnTo>
                  <a:lnTo>
                    <a:pt x="30492" y="50177"/>
                  </a:lnTo>
                  <a:lnTo>
                    <a:pt x="32639" y="50139"/>
                  </a:lnTo>
                  <a:lnTo>
                    <a:pt x="32994" y="49288"/>
                  </a:lnTo>
                  <a:lnTo>
                    <a:pt x="33337" y="48488"/>
                  </a:lnTo>
                  <a:close/>
                </a:path>
                <a:path w="93979" h="62865">
                  <a:moveTo>
                    <a:pt x="34353" y="23126"/>
                  </a:moveTo>
                  <a:lnTo>
                    <a:pt x="33489" y="22542"/>
                  </a:lnTo>
                  <a:lnTo>
                    <a:pt x="31254" y="21031"/>
                  </a:lnTo>
                  <a:lnTo>
                    <a:pt x="28168" y="24307"/>
                  </a:lnTo>
                  <a:lnTo>
                    <a:pt x="31889" y="25908"/>
                  </a:lnTo>
                  <a:lnTo>
                    <a:pt x="33553" y="24726"/>
                  </a:lnTo>
                  <a:lnTo>
                    <a:pt x="32334" y="24206"/>
                  </a:lnTo>
                  <a:lnTo>
                    <a:pt x="32156" y="24142"/>
                  </a:lnTo>
                  <a:lnTo>
                    <a:pt x="32080" y="24015"/>
                  </a:lnTo>
                  <a:lnTo>
                    <a:pt x="32080" y="23825"/>
                  </a:lnTo>
                  <a:lnTo>
                    <a:pt x="32893" y="23990"/>
                  </a:lnTo>
                  <a:lnTo>
                    <a:pt x="34353" y="23126"/>
                  </a:lnTo>
                  <a:close/>
                </a:path>
                <a:path w="93979" h="62865">
                  <a:moveTo>
                    <a:pt x="35128" y="12217"/>
                  </a:moveTo>
                  <a:lnTo>
                    <a:pt x="34721" y="11150"/>
                  </a:lnTo>
                  <a:lnTo>
                    <a:pt x="34302" y="10769"/>
                  </a:lnTo>
                  <a:lnTo>
                    <a:pt x="33604" y="10502"/>
                  </a:lnTo>
                  <a:lnTo>
                    <a:pt x="33147" y="10312"/>
                  </a:lnTo>
                  <a:lnTo>
                    <a:pt x="31178" y="10642"/>
                  </a:lnTo>
                  <a:lnTo>
                    <a:pt x="32689" y="12725"/>
                  </a:lnTo>
                  <a:lnTo>
                    <a:pt x="33083" y="12738"/>
                  </a:lnTo>
                  <a:lnTo>
                    <a:pt x="33489" y="12649"/>
                  </a:lnTo>
                  <a:lnTo>
                    <a:pt x="34175" y="12623"/>
                  </a:lnTo>
                  <a:lnTo>
                    <a:pt x="35128" y="12217"/>
                  </a:lnTo>
                  <a:close/>
                </a:path>
                <a:path w="93979" h="62865">
                  <a:moveTo>
                    <a:pt x="39408" y="18199"/>
                  </a:moveTo>
                  <a:lnTo>
                    <a:pt x="39370" y="17589"/>
                  </a:lnTo>
                  <a:lnTo>
                    <a:pt x="39243" y="14757"/>
                  </a:lnTo>
                  <a:lnTo>
                    <a:pt x="33604" y="16510"/>
                  </a:lnTo>
                  <a:lnTo>
                    <a:pt x="35496" y="19418"/>
                  </a:lnTo>
                  <a:lnTo>
                    <a:pt x="37439" y="18605"/>
                  </a:lnTo>
                  <a:lnTo>
                    <a:pt x="39408" y="18249"/>
                  </a:lnTo>
                  <a:close/>
                </a:path>
                <a:path w="93979" h="62865">
                  <a:moveTo>
                    <a:pt x="39878" y="39204"/>
                  </a:moveTo>
                  <a:lnTo>
                    <a:pt x="39725" y="38836"/>
                  </a:lnTo>
                  <a:lnTo>
                    <a:pt x="39179" y="37553"/>
                  </a:lnTo>
                  <a:lnTo>
                    <a:pt x="37261" y="37515"/>
                  </a:lnTo>
                  <a:lnTo>
                    <a:pt x="35090" y="39687"/>
                  </a:lnTo>
                  <a:lnTo>
                    <a:pt x="36601" y="40957"/>
                  </a:lnTo>
                  <a:lnTo>
                    <a:pt x="38709" y="40754"/>
                  </a:lnTo>
                  <a:lnTo>
                    <a:pt x="39217" y="40081"/>
                  </a:lnTo>
                  <a:lnTo>
                    <a:pt x="38989" y="39700"/>
                  </a:lnTo>
                  <a:lnTo>
                    <a:pt x="39484" y="39547"/>
                  </a:lnTo>
                  <a:lnTo>
                    <a:pt x="39878" y="39204"/>
                  </a:lnTo>
                  <a:close/>
                </a:path>
                <a:path w="93979" h="62865">
                  <a:moveTo>
                    <a:pt x="43510" y="32296"/>
                  </a:moveTo>
                  <a:lnTo>
                    <a:pt x="43345" y="32029"/>
                  </a:lnTo>
                  <a:lnTo>
                    <a:pt x="42557" y="30822"/>
                  </a:lnTo>
                  <a:lnTo>
                    <a:pt x="41046" y="30835"/>
                  </a:lnTo>
                  <a:lnTo>
                    <a:pt x="39827" y="31394"/>
                  </a:lnTo>
                  <a:lnTo>
                    <a:pt x="39687" y="31445"/>
                  </a:lnTo>
                  <a:lnTo>
                    <a:pt x="39014" y="31737"/>
                  </a:lnTo>
                  <a:lnTo>
                    <a:pt x="39154" y="32004"/>
                  </a:lnTo>
                  <a:lnTo>
                    <a:pt x="39408" y="32524"/>
                  </a:lnTo>
                  <a:lnTo>
                    <a:pt x="39674" y="33045"/>
                  </a:lnTo>
                  <a:lnTo>
                    <a:pt x="39928" y="33578"/>
                  </a:lnTo>
                  <a:lnTo>
                    <a:pt x="40233" y="34188"/>
                  </a:lnTo>
                  <a:lnTo>
                    <a:pt x="42303" y="33477"/>
                  </a:lnTo>
                  <a:lnTo>
                    <a:pt x="42062" y="32994"/>
                  </a:lnTo>
                  <a:lnTo>
                    <a:pt x="41998" y="32867"/>
                  </a:lnTo>
                  <a:lnTo>
                    <a:pt x="42659" y="32727"/>
                  </a:lnTo>
                  <a:lnTo>
                    <a:pt x="43510" y="32296"/>
                  </a:lnTo>
                  <a:close/>
                </a:path>
                <a:path w="93979" h="62865">
                  <a:moveTo>
                    <a:pt x="46126" y="25552"/>
                  </a:moveTo>
                  <a:lnTo>
                    <a:pt x="45631" y="25463"/>
                  </a:lnTo>
                  <a:lnTo>
                    <a:pt x="44145" y="25184"/>
                  </a:lnTo>
                  <a:lnTo>
                    <a:pt x="42799" y="25425"/>
                  </a:lnTo>
                  <a:lnTo>
                    <a:pt x="43053" y="27178"/>
                  </a:lnTo>
                  <a:lnTo>
                    <a:pt x="43141" y="27698"/>
                  </a:lnTo>
                  <a:lnTo>
                    <a:pt x="43243" y="28409"/>
                  </a:lnTo>
                  <a:lnTo>
                    <a:pt x="45389" y="27914"/>
                  </a:lnTo>
                  <a:lnTo>
                    <a:pt x="45250" y="26936"/>
                  </a:lnTo>
                  <a:lnTo>
                    <a:pt x="45212" y="26746"/>
                  </a:lnTo>
                  <a:lnTo>
                    <a:pt x="45186" y="26568"/>
                  </a:lnTo>
                  <a:lnTo>
                    <a:pt x="45440" y="26492"/>
                  </a:lnTo>
                  <a:lnTo>
                    <a:pt x="45681" y="26390"/>
                  </a:lnTo>
                  <a:lnTo>
                    <a:pt x="46101" y="25895"/>
                  </a:lnTo>
                  <a:lnTo>
                    <a:pt x="46126" y="25552"/>
                  </a:lnTo>
                  <a:close/>
                </a:path>
                <a:path w="93979" h="62865">
                  <a:moveTo>
                    <a:pt x="49606" y="19570"/>
                  </a:moveTo>
                  <a:lnTo>
                    <a:pt x="49110" y="19354"/>
                  </a:lnTo>
                  <a:lnTo>
                    <a:pt x="48768" y="19215"/>
                  </a:lnTo>
                  <a:lnTo>
                    <a:pt x="48082" y="18910"/>
                  </a:lnTo>
                  <a:lnTo>
                    <a:pt x="47637" y="18719"/>
                  </a:lnTo>
                  <a:lnTo>
                    <a:pt x="46050" y="18986"/>
                  </a:lnTo>
                  <a:lnTo>
                    <a:pt x="46151" y="19685"/>
                  </a:lnTo>
                  <a:lnTo>
                    <a:pt x="46355" y="21196"/>
                  </a:lnTo>
                  <a:lnTo>
                    <a:pt x="46431" y="21805"/>
                  </a:lnTo>
                  <a:lnTo>
                    <a:pt x="48590" y="21336"/>
                  </a:lnTo>
                  <a:lnTo>
                    <a:pt x="48488" y="20612"/>
                  </a:lnTo>
                  <a:lnTo>
                    <a:pt x="48475" y="20472"/>
                  </a:lnTo>
                  <a:lnTo>
                    <a:pt x="48450" y="20332"/>
                  </a:lnTo>
                  <a:lnTo>
                    <a:pt x="48437" y="20193"/>
                  </a:lnTo>
                  <a:lnTo>
                    <a:pt x="49060" y="19964"/>
                  </a:lnTo>
                  <a:lnTo>
                    <a:pt x="49606" y="19570"/>
                  </a:lnTo>
                  <a:close/>
                </a:path>
                <a:path w="93979" h="62865">
                  <a:moveTo>
                    <a:pt x="50114" y="40576"/>
                  </a:moveTo>
                  <a:lnTo>
                    <a:pt x="49314" y="39230"/>
                  </a:lnTo>
                  <a:lnTo>
                    <a:pt x="49466" y="39014"/>
                  </a:lnTo>
                  <a:lnTo>
                    <a:pt x="49504" y="38773"/>
                  </a:lnTo>
                  <a:lnTo>
                    <a:pt x="47561" y="36703"/>
                  </a:lnTo>
                  <a:lnTo>
                    <a:pt x="45631" y="37312"/>
                  </a:lnTo>
                  <a:lnTo>
                    <a:pt x="46253" y="38341"/>
                  </a:lnTo>
                  <a:lnTo>
                    <a:pt x="47574" y="40551"/>
                  </a:lnTo>
                  <a:lnTo>
                    <a:pt x="48094" y="41402"/>
                  </a:lnTo>
                  <a:lnTo>
                    <a:pt x="50114" y="40576"/>
                  </a:lnTo>
                  <a:close/>
                </a:path>
                <a:path w="93979" h="62865">
                  <a:moveTo>
                    <a:pt x="55638" y="47840"/>
                  </a:moveTo>
                  <a:lnTo>
                    <a:pt x="55359" y="47409"/>
                  </a:lnTo>
                  <a:lnTo>
                    <a:pt x="54876" y="46647"/>
                  </a:lnTo>
                  <a:lnTo>
                    <a:pt x="54089" y="46393"/>
                  </a:lnTo>
                  <a:lnTo>
                    <a:pt x="53225" y="46443"/>
                  </a:lnTo>
                  <a:lnTo>
                    <a:pt x="52578" y="46469"/>
                  </a:lnTo>
                  <a:lnTo>
                    <a:pt x="51816" y="47015"/>
                  </a:lnTo>
                  <a:lnTo>
                    <a:pt x="53111" y="49644"/>
                  </a:lnTo>
                  <a:lnTo>
                    <a:pt x="53530" y="50520"/>
                  </a:lnTo>
                  <a:lnTo>
                    <a:pt x="55562" y="49720"/>
                  </a:lnTo>
                  <a:lnTo>
                    <a:pt x="54952" y="48463"/>
                  </a:lnTo>
                  <a:lnTo>
                    <a:pt x="55372" y="48234"/>
                  </a:lnTo>
                  <a:lnTo>
                    <a:pt x="55638" y="47840"/>
                  </a:lnTo>
                  <a:close/>
                </a:path>
                <a:path w="93979" h="62865">
                  <a:moveTo>
                    <a:pt x="57454" y="31153"/>
                  </a:moveTo>
                  <a:lnTo>
                    <a:pt x="56692" y="30581"/>
                  </a:lnTo>
                  <a:lnTo>
                    <a:pt x="54876" y="29210"/>
                  </a:lnTo>
                  <a:lnTo>
                    <a:pt x="51638" y="31826"/>
                  </a:lnTo>
                  <a:lnTo>
                    <a:pt x="54686" y="33667"/>
                  </a:lnTo>
                  <a:lnTo>
                    <a:pt x="56616" y="32689"/>
                  </a:lnTo>
                  <a:lnTo>
                    <a:pt x="55664" y="32105"/>
                  </a:lnTo>
                  <a:lnTo>
                    <a:pt x="55511" y="31902"/>
                  </a:lnTo>
                  <a:lnTo>
                    <a:pt x="56222" y="31902"/>
                  </a:lnTo>
                  <a:lnTo>
                    <a:pt x="57454" y="31153"/>
                  </a:lnTo>
                  <a:close/>
                </a:path>
                <a:path w="93979" h="62865">
                  <a:moveTo>
                    <a:pt x="64008" y="40855"/>
                  </a:moveTo>
                  <a:lnTo>
                    <a:pt x="61468" y="39916"/>
                  </a:lnTo>
                  <a:lnTo>
                    <a:pt x="60007" y="40957"/>
                  </a:lnTo>
                  <a:lnTo>
                    <a:pt x="58674" y="41922"/>
                  </a:lnTo>
                  <a:lnTo>
                    <a:pt x="59016" y="44107"/>
                  </a:lnTo>
                  <a:lnTo>
                    <a:pt x="60642" y="44513"/>
                  </a:lnTo>
                  <a:lnTo>
                    <a:pt x="61150" y="44640"/>
                  </a:lnTo>
                  <a:lnTo>
                    <a:pt x="61810" y="44577"/>
                  </a:lnTo>
                  <a:lnTo>
                    <a:pt x="62242" y="43980"/>
                  </a:lnTo>
                  <a:lnTo>
                    <a:pt x="62280" y="43840"/>
                  </a:lnTo>
                  <a:lnTo>
                    <a:pt x="62293" y="43700"/>
                  </a:lnTo>
                  <a:lnTo>
                    <a:pt x="62890" y="43700"/>
                  </a:lnTo>
                  <a:lnTo>
                    <a:pt x="63588" y="43395"/>
                  </a:lnTo>
                  <a:lnTo>
                    <a:pt x="64008" y="40855"/>
                  </a:lnTo>
                  <a:close/>
                </a:path>
                <a:path w="93979" h="62865">
                  <a:moveTo>
                    <a:pt x="67005" y="35052"/>
                  </a:moveTo>
                  <a:lnTo>
                    <a:pt x="65786" y="34785"/>
                  </a:lnTo>
                  <a:lnTo>
                    <a:pt x="65468" y="34709"/>
                  </a:lnTo>
                  <a:lnTo>
                    <a:pt x="65328" y="34137"/>
                  </a:lnTo>
                  <a:lnTo>
                    <a:pt x="65938" y="33591"/>
                  </a:lnTo>
                  <a:lnTo>
                    <a:pt x="65747" y="33274"/>
                  </a:lnTo>
                  <a:lnTo>
                    <a:pt x="65354" y="33134"/>
                  </a:lnTo>
                  <a:lnTo>
                    <a:pt x="64897" y="32956"/>
                  </a:lnTo>
                  <a:lnTo>
                    <a:pt x="64185" y="33223"/>
                  </a:lnTo>
                  <a:lnTo>
                    <a:pt x="62903" y="34378"/>
                  </a:lnTo>
                  <a:lnTo>
                    <a:pt x="63258" y="35712"/>
                  </a:lnTo>
                  <a:lnTo>
                    <a:pt x="64490" y="35979"/>
                  </a:lnTo>
                  <a:lnTo>
                    <a:pt x="65201" y="36131"/>
                  </a:lnTo>
                  <a:lnTo>
                    <a:pt x="67005" y="35052"/>
                  </a:lnTo>
                  <a:close/>
                </a:path>
                <a:path w="93979" h="62865">
                  <a:moveTo>
                    <a:pt x="68618" y="49669"/>
                  </a:moveTo>
                  <a:lnTo>
                    <a:pt x="66992" y="49136"/>
                  </a:lnTo>
                  <a:lnTo>
                    <a:pt x="65036" y="48501"/>
                  </a:lnTo>
                  <a:lnTo>
                    <a:pt x="63538" y="48856"/>
                  </a:lnTo>
                  <a:lnTo>
                    <a:pt x="64223" y="50647"/>
                  </a:lnTo>
                  <a:lnTo>
                    <a:pt x="64998" y="51181"/>
                  </a:lnTo>
                  <a:lnTo>
                    <a:pt x="66052" y="51231"/>
                  </a:lnTo>
                  <a:lnTo>
                    <a:pt x="66484" y="51257"/>
                  </a:lnTo>
                  <a:lnTo>
                    <a:pt x="67144" y="51104"/>
                  </a:lnTo>
                  <a:lnTo>
                    <a:pt x="67386" y="50673"/>
                  </a:lnTo>
                  <a:lnTo>
                    <a:pt x="68084" y="50368"/>
                  </a:lnTo>
                  <a:lnTo>
                    <a:pt x="68618" y="49669"/>
                  </a:lnTo>
                  <a:close/>
                </a:path>
                <a:path w="93979" h="62865">
                  <a:moveTo>
                    <a:pt x="72999" y="44119"/>
                  </a:moveTo>
                  <a:lnTo>
                    <a:pt x="72948" y="43688"/>
                  </a:lnTo>
                  <a:lnTo>
                    <a:pt x="72745" y="42125"/>
                  </a:lnTo>
                  <a:lnTo>
                    <a:pt x="70662" y="42278"/>
                  </a:lnTo>
                  <a:lnTo>
                    <a:pt x="69672" y="42938"/>
                  </a:lnTo>
                  <a:lnTo>
                    <a:pt x="69494" y="43065"/>
                  </a:lnTo>
                  <a:lnTo>
                    <a:pt x="69189" y="43307"/>
                  </a:lnTo>
                  <a:lnTo>
                    <a:pt x="70167" y="46342"/>
                  </a:lnTo>
                  <a:lnTo>
                    <a:pt x="72301" y="45745"/>
                  </a:lnTo>
                  <a:lnTo>
                    <a:pt x="72059" y="44983"/>
                  </a:lnTo>
                  <a:lnTo>
                    <a:pt x="72009" y="44856"/>
                  </a:lnTo>
                  <a:lnTo>
                    <a:pt x="71970" y="44716"/>
                  </a:lnTo>
                  <a:lnTo>
                    <a:pt x="71920" y="44577"/>
                  </a:lnTo>
                  <a:lnTo>
                    <a:pt x="72466" y="44450"/>
                  </a:lnTo>
                  <a:lnTo>
                    <a:pt x="72999" y="44119"/>
                  </a:lnTo>
                  <a:close/>
                </a:path>
                <a:path w="93979" h="62865">
                  <a:moveTo>
                    <a:pt x="73558" y="61569"/>
                  </a:moveTo>
                  <a:lnTo>
                    <a:pt x="40982" y="53225"/>
                  </a:lnTo>
                  <a:lnTo>
                    <a:pt x="38989" y="54114"/>
                  </a:lnTo>
                  <a:lnTo>
                    <a:pt x="44323" y="57099"/>
                  </a:lnTo>
                  <a:lnTo>
                    <a:pt x="48869" y="58966"/>
                  </a:lnTo>
                  <a:lnTo>
                    <a:pt x="53555" y="60286"/>
                  </a:lnTo>
                  <a:lnTo>
                    <a:pt x="48945" y="59639"/>
                  </a:lnTo>
                  <a:lnTo>
                    <a:pt x="44361" y="58877"/>
                  </a:lnTo>
                  <a:lnTo>
                    <a:pt x="38862" y="57645"/>
                  </a:lnTo>
                  <a:lnTo>
                    <a:pt x="37490" y="58839"/>
                  </a:lnTo>
                  <a:lnTo>
                    <a:pt x="47942" y="61175"/>
                  </a:lnTo>
                  <a:lnTo>
                    <a:pt x="54317" y="62217"/>
                  </a:lnTo>
                  <a:lnTo>
                    <a:pt x="63512" y="62738"/>
                  </a:lnTo>
                  <a:lnTo>
                    <a:pt x="67475" y="62217"/>
                  </a:lnTo>
                  <a:lnTo>
                    <a:pt x="71755" y="61976"/>
                  </a:lnTo>
                  <a:lnTo>
                    <a:pt x="73558" y="61569"/>
                  </a:lnTo>
                  <a:close/>
                </a:path>
                <a:path w="93979" h="62865">
                  <a:moveTo>
                    <a:pt x="85191" y="44030"/>
                  </a:moveTo>
                  <a:lnTo>
                    <a:pt x="79692" y="37604"/>
                  </a:lnTo>
                  <a:lnTo>
                    <a:pt x="77635" y="38392"/>
                  </a:lnTo>
                  <a:lnTo>
                    <a:pt x="82892" y="44526"/>
                  </a:lnTo>
                  <a:lnTo>
                    <a:pt x="81978" y="52324"/>
                  </a:lnTo>
                  <a:lnTo>
                    <a:pt x="75831" y="56197"/>
                  </a:lnTo>
                  <a:lnTo>
                    <a:pt x="64452" y="54864"/>
                  </a:lnTo>
                  <a:lnTo>
                    <a:pt x="53301" y="52463"/>
                  </a:lnTo>
                  <a:lnTo>
                    <a:pt x="42799" y="48348"/>
                  </a:lnTo>
                  <a:lnTo>
                    <a:pt x="33375" y="41846"/>
                  </a:lnTo>
                  <a:lnTo>
                    <a:pt x="26695" y="34874"/>
                  </a:lnTo>
                  <a:lnTo>
                    <a:pt x="21005" y="27368"/>
                  </a:lnTo>
                  <a:lnTo>
                    <a:pt x="20840" y="27152"/>
                  </a:lnTo>
                  <a:lnTo>
                    <a:pt x="15468" y="19037"/>
                  </a:lnTo>
                  <a:lnTo>
                    <a:pt x="10248" y="10858"/>
                  </a:lnTo>
                  <a:lnTo>
                    <a:pt x="10629" y="10782"/>
                  </a:lnTo>
                  <a:lnTo>
                    <a:pt x="11760" y="10312"/>
                  </a:lnTo>
                  <a:lnTo>
                    <a:pt x="12204" y="9461"/>
                  </a:lnTo>
                  <a:lnTo>
                    <a:pt x="12153" y="8636"/>
                  </a:lnTo>
                  <a:lnTo>
                    <a:pt x="12496" y="8432"/>
                  </a:lnTo>
                  <a:lnTo>
                    <a:pt x="12700" y="8280"/>
                  </a:lnTo>
                  <a:lnTo>
                    <a:pt x="14033" y="6413"/>
                  </a:lnTo>
                  <a:lnTo>
                    <a:pt x="13982" y="4152"/>
                  </a:lnTo>
                  <a:lnTo>
                    <a:pt x="13906" y="2882"/>
                  </a:lnTo>
                  <a:lnTo>
                    <a:pt x="11811" y="1993"/>
                  </a:lnTo>
                  <a:lnTo>
                    <a:pt x="11823" y="1727"/>
                  </a:lnTo>
                  <a:lnTo>
                    <a:pt x="12128" y="0"/>
                  </a:lnTo>
                  <a:lnTo>
                    <a:pt x="9969" y="330"/>
                  </a:lnTo>
                  <a:lnTo>
                    <a:pt x="9715" y="1727"/>
                  </a:lnTo>
                  <a:lnTo>
                    <a:pt x="9029" y="1993"/>
                  </a:lnTo>
                  <a:lnTo>
                    <a:pt x="8458" y="2501"/>
                  </a:lnTo>
                  <a:lnTo>
                    <a:pt x="8686" y="4152"/>
                  </a:lnTo>
                  <a:lnTo>
                    <a:pt x="10160" y="4432"/>
                  </a:lnTo>
                  <a:lnTo>
                    <a:pt x="10096" y="6413"/>
                  </a:lnTo>
                  <a:lnTo>
                    <a:pt x="9715" y="6819"/>
                  </a:lnTo>
                  <a:lnTo>
                    <a:pt x="9156" y="7251"/>
                  </a:lnTo>
                  <a:lnTo>
                    <a:pt x="6159" y="8432"/>
                  </a:lnTo>
                  <a:lnTo>
                    <a:pt x="10058" y="14274"/>
                  </a:lnTo>
                  <a:lnTo>
                    <a:pt x="13614" y="20205"/>
                  </a:lnTo>
                  <a:lnTo>
                    <a:pt x="17475" y="25908"/>
                  </a:lnTo>
                  <a:lnTo>
                    <a:pt x="17272" y="25984"/>
                  </a:lnTo>
                  <a:lnTo>
                    <a:pt x="15392" y="28727"/>
                  </a:lnTo>
                  <a:lnTo>
                    <a:pt x="12852" y="31089"/>
                  </a:lnTo>
                  <a:lnTo>
                    <a:pt x="11328" y="31191"/>
                  </a:lnTo>
                  <a:lnTo>
                    <a:pt x="9029" y="31788"/>
                  </a:lnTo>
                  <a:lnTo>
                    <a:pt x="5511" y="32131"/>
                  </a:lnTo>
                  <a:lnTo>
                    <a:pt x="4648" y="33439"/>
                  </a:lnTo>
                  <a:lnTo>
                    <a:pt x="4991" y="34747"/>
                  </a:lnTo>
                  <a:lnTo>
                    <a:pt x="5778" y="35128"/>
                  </a:lnTo>
                  <a:lnTo>
                    <a:pt x="6502" y="35102"/>
                  </a:lnTo>
                  <a:lnTo>
                    <a:pt x="7226" y="34836"/>
                  </a:lnTo>
                  <a:lnTo>
                    <a:pt x="8458" y="34683"/>
                  </a:lnTo>
                  <a:lnTo>
                    <a:pt x="9715" y="33985"/>
                  </a:lnTo>
                  <a:lnTo>
                    <a:pt x="13804" y="32296"/>
                  </a:lnTo>
                  <a:lnTo>
                    <a:pt x="17500" y="30962"/>
                  </a:lnTo>
                  <a:lnTo>
                    <a:pt x="18478" y="27432"/>
                  </a:lnTo>
                  <a:lnTo>
                    <a:pt x="49999" y="53225"/>
                  </a:lnTo>
                  <a:lnTo>
                    <a:pt x="76809" y="57823"/>
                  </a:lnTo>
                  <a:lnTo>
                    <a:pt x="83324" y="58699"/>
                  </a:lnTo>
                  <a:lnTo>
                    <a:pt x="83489" y="58635"/>
                  </a:lnTo>
                  <a:lnTo>
                    <a:pt x="78054" y="56400"/>
                  </a:lnTo>
                  <a:lnTo>
                    <a:pt x="78270" y="56197"/>
                  </a:lnTo>
                  <a:lnTo>
                    <a:pt x="83959" y="52057"/>
                  </a:lnTo>
                  <a:lnTo>
                    <a:pt x="85191" y="44030"/>
                  </a:lnTo>
                  <a:close/>
                </a:path>
                <a:path w="93979" h="62865">
                  <a:moveTo>
                    <a:pt x="93002" y="53543"/>
                  </a:moveTo>
                  <a:lnTo>
                    <a:pt x="92760" y="51244"/>
                  </a:lnTo>
                  <a:lnTo>
                    <a:pt x="92621" y="52082"/>
                  </a:lnTo>
                  <a:lnTo>
                    <a:pt x="88912" y="56476"/>
                  </a:lnTo>
                  <a:lnTo>
                    <a:pt x="83489" y="58635"/>
                  </a:lnTo>
                  <a:lnTo>
                    <a:pt x="85598" y="59499"/>
                  </a:lnTo>
                  <a:lnTo>
                    <a:pt x="93002" y="53543"/>
                  </a:lnTo>
                  <a:close/>
                </a:path>
                <a:path w="93979" h="62865">
                  <a:moveTo>
                    <a:pt x="93548" y="46443"/>
                  </a:moveTo>
                  <a:lnTo>
                    <a:pt x="93433" y="45478"/>
                  </a:lnTo>
                  <a:lnTo>
                    <a:pt x="92087" y="44564"/>
                  </a:lnTo>
                  <a:lnTo>
                    <a:pt x="92760" y="51244"/>
                  </a:lnTo>
                  <a:lnTo>
                    <a:pt x="93548" y="46443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650856" y="1280058"/>
              <a:ext cx="180340" cy="144145"/>
            </a:xfrm>
            <a:custGeom>
              <a:avLst/>
              <a:gdLst/>
              <a:ahLst/>
              <a:cxnLst/>
              <a:rect l="l" t="t" r="r" b="b"/>
              <a:pathLst>
                <a:path w="180339" h="144144">
                  <a:moveTo>
                    <a:pt x="8509" y="53670"/>
                  </a:moveTo>
                  <a:lnTo>
                    <a:pt x="6807" y="51142"/>
                  </a:lnTo>
                  <a:lnTo>
                    <a:pt x="5016" y="50419"/>
                  </a:lnTo>
                  <a:lnTo>
                    <a:pt x="1917" y="50622"/>
                  </a:lnTo>
                  <a:lnTo>
                    <a:pt x="1435" y="52158"/>
                  </a:lnTo>
                  <a:lnTo>
                    <a:pt x="1612" y="52146"/>
                  </a:lnTo>
                  <a:lnTo>
                    <a:pt x="0" y="52870"/>
                  </a:lnTo>
                  <a:lnTo>
                    <a:pt x="787" y="53670"/>
                  </a:lnTo>
                  <a:lnTo>
                    <a:pt x="3771" y="56692"/>
                  </a:lnTo>
                  <a:lnTo>
                    <a:pt x="5791" y="55791"/>
                  </a:lnTo>
                  <a:lnTo>
                    <a:pt x="2730" y="52705"/>
                  </a:lnTo>
                  <a:lnTo>
                    <a:pt x="2146" y="52120"/>
                  </a:lnTo>
                  <a:lnTo>
                    <a:pt x="2895" y="52057"/>
                  </a:lnTo>
                  <a:lnTo>
                    <a:pt x="4203" y="51968"/>
                  </a:lnTo>
                  <a:lnTo>
                    <a:pt x="5232" y="52641"/>
                  </a:lnTo>
                  <a:lnTo>
                    <a:pt x="6464" y="54470"/>
                  </a:lnTo>
                  <a:lnTo>
                    <a:pt x="8509" y="53670"/>
                  </a:lnTo>
                  <a:close/>
                </a:path>
                <a:path w="180339" h="144144">
                  <a:moveTo>
                    <a:pt x="10236" y="28867"/>
                  </a:moveTo>
                  <a:lnTo>
                    <a:pt x="9931" y="28244"/>
                  </a:lnTo>
                  <a:lnTo>
                    <a:pt x="8902" y="26238"/>
                  </a:lnTo>
                  <a:lnTo>
                    <a:pt x="7594" y="24460"/>
                  </a:lnTo>
                  <a:lnTo>
                    <a:pt x="5397" y="22402"/>
                  </a:lnTo>
                  <a:lnTo>
                    <a:pt x="3390" y="23215"/>
                  </a:lnTo>
                  <a:lnTo>
                    <a:pt x="3962" y="23749"/>
                  </a:lnTo>
                  <a:lnTo>
                    <a:pt x="5524" y="25222"/>
                  </a:lnTo>
                  <a:lnTo>
                    <a:pt x="6807" y="26898"/>
                  </a:lnTo>
                  <a:lnTo>
                    <a:pt x="8153" y="29552"/>
                  </a:lnTo>
                  <a:lnTo>
                    <a:pt x="10236" y="28867"/>
                  </a:lnTo>
                  <a:close/>
                </a:path>
                <a:path w="180339" h="144144">
                  <a:moveTo>
                    <a:pt x="12522" y="24193"/>
                  </a:moveTo>
                  <a:lnTo>
                    <a:pt x="10375" y="24599"/>
                  </a:lnTo>
                  <a:lnTo>
                    <a:pt x="10375" y="25400"/>
                  </a:lnTo>
                  <a:lnTo>
                    <a:pt x="10375" y="29298"/>
                  </a:lnTo>
                  <a:lnTo>
                    <a:pt x="12522" y="28892"/>
                  </a:lnTo>
                  <a:lnTo>
                    <a:pt x="12522" y="24193"/>
                  </a:lnTo>
                  <a:close/>
                </a:path>
                <a:path w="180339" h="144144">
                  <a:moveTo>
                    <a:pt x="14211" y="59143"/>
                  </a:moveTo>
                  <a:lnTo>
                    <a:pt x="13398" y="57086"/>
                  </a:lnTo>
                  <a:lnTo>
                    <a:pt x="12522" y="54914"/>
                  </a:lnTo>
                  <a:lnTo>
                    <a:pt x="12128" y="53911"/>
                  </a:lnTo>
                  <a:lnTo>
                    <a:pt x="9994" y="54508"/>
                  </a:lnTo>
                  <a:lnTo>
                    <a:pt x="10388" y="55486"/>
                  </a:lnTo>
                  <a:lnTo>
                    <a:pt x="12090" y="59740"/>
                  </a:lnTo>
                  <a:lnTo>
                    <a:pt x="14211" y="59143"/>
                  </a:lnTo>
                  <a:close/>
                </a:path>
                <a:path w="180339" h="144144">
                  <a:moveTo>
                    <a:pt x="16471" y="30772"/>
                  </a:moveTo>
                  <a:lnTo>
                    <a:pt x="16421" y="30200"/>
                  </a:lnTo>
                  <a:lnTo>
                    <a:pt x="16306" y="29121"/>
                  </a:lnTo>
                  <a:lnTo>
                    <a:pt x="16205" y="28028"/>
                  </a:lnTo>
                  <a:lnTo>
                    <a:pt x="16052" y="26543"/>
                  </a:lnTo>
                  <a:lnTo>
                    <a:pt x="13893" y="26949"/>
                  </a:lnTo>
                  <a:lnTo>
                    <a:pt x="13957" y="27520"/>
                  </a:lnTo>
                  <a:lnTo>
                    <a:pt x="14071" y="28600"/>
                  </a:lnTo>
                  <a:lnTo>
                    <a:pt x="14173" y="29692"/>
                  </a:lnTo>
                  <a:lnTo>
                    <a:pt x="14325" y="31178"/>
                  </a:lnTo>
                  <a:lnTo>
                    <a:pt x="16471" y="30772"/>
                  </a:lnTo>
                  <a:close/>
                </a:path>
                <a:path w="180339" h="144144">
                  <a:moveTo>
                    <a:pt x="18503" y="12128"/>
                  </a:moveTo>
                  <a:lnTo>
                    <a:pt x="18313" y="11684"/>
                  </a:lnTo>
                  <a:lnTo>
                    <a:pt x="17754" y="10287"/>
                  </a:lnTo>
                  <a:lnTo>
                    <a:pt x="16395" y="6946"/>
                  </a:lnTo>
                  <a:lnTo>
                    <a:pt x="14300" y="7620"/>
                  </a:lnTo>
                  <a:lnTo>
                    <a:pt x="14478" y="8064"/>
                  </a:lnTo>
                  <a:lnTo>
                    <a:pt x="16408" y="12801"/>
                  </a:lnTo>
                  <a:lnTo>
                    <a:pt x="18503" y="12128"/>
                  </a:lnTo>
                  <a:close/>
                </a:path>
                <a:path w="180339" h="144144">
                  <a:moveTo>
                    <a:pt x="19761" y="57137"/>
                  </a:moveTo>
                  <a:lnTo>
                    <a:pt x="17881" y="54051"/>
                  </a:lnTo>
                  <a:lnTo>
                    <a:pt x="15963" y="52197"/>
                  </a:lnTo>
                  <a:lnTo>
                    <a:pt x="13017" y="50457"/>
                  </a:lnTo>
                  <a:lnTo>
                    <a:pt x="11049" y="51308"/>
                  </a:lnTo>
                  <a:lnTo>
                    <a:pt x="11899" y="51816"/>
                  </a:lnTo>
                  <a:lnTo>
                    <a:pt x="14147" y="53149"/>
                  </a:lnTo>
                  <a:lnTo>
                    <a:pt x="15963" y="54991"/>
                  </a:lnTo>
                  <a:lnTo>
                    <a:pt x="17678" y="57797"/>
                  </a:lnTo>
                  <a:lnTo>
                    <a:pt x="19761" y="57137"/>
                  </a:lnTo>
                  <a:close/>
                </a:path>
                <a:path w="180339" h="144144">
                  <a:moveTo>
                    <a:pt x="21691" y="36309"/>
                  </a:moveTo>
                  <a:lnTo>
                    <a:pt x="21513" y="33769"/>
                  </a:lnTo>
                  <a:lnTo>
                    <a:pt x="21247" y="29705"/>
                  </a:lnTo>
                  <a:lnTo>
                    <a:pt x="19100" y="30175"/>
                  </a:lnTo>
                  <a:lnTo>
                    <a:pt x="19164" y="31089"/>
                  </a:lnTo>
                  <a:lnTo>
                    <a:pt x="19545" y="36779"/>
                  </a:lnTo>
                  <a:lnTo>
                    <a:pt x="21691" y="36309"/>
                  </a:lnTo>
                  <a:close/>
                </a:path>
                <a:path w="180339" h="144144">
                  <a:moveTo>
                    <a:pt x="21767" y="11671"/>
                  </a:moveTo>
                  <a:lnTo>
                    <a:pt x="20980" y="7759"/>
                  </a:lnTo>
                  <a:lnTo>
                    <a:pt x="20866" y="7150"/>
                  </a:lnTo>
                  <a:lnTo>
                    <a:pt x="18719" y="7670"/>
                  </a:lnTo>
                  <a:lnTo>
                    <a:pt x="18846" y="8331"/>
                  </a:lnTo>
                  <a:lnTo>
                    <a:pt x="19621" y="12192"/>
                  </a:lnTo>
                  <a:lnTo>
                    <a:pt x="21767" y="11671"/>
                  </a:lnTo>
                  <a:close/>
                </a:path>
                <a:path w="180339" h="144144">
                  <a:moveTo>
                    <a:pt x="25146" y="16357"/>
                  </a:moveTo>
                  <a:lnTo>
                    <a:pt x="24549" y="14592"/>
                  </a:lnTo>
                  <a:lnTo>
                    <a:pt x="24231" y="13614"/>
                  </a:lnTo>
                  <a:lnTo>
                    <a:pt x="23901" y="12636"/>
                  </a:lnTo>
                  <a:lnTo>
                    <a:pt x="23634" y="11811"/>
                  </a:lnTo>
                  <a:lnTo>
                    <a:pt x="21501" y="12407"/>
                  </a:lnTo>
                  <a:lnTo>
                    <a:pt x="21767" y="13208"/>
                  </a:lnTo>
                  <a:lnTo>
                    <a:pt x="22745" y="16129"/>
                  </a:lnTo>
                  <a:lnTo>
                    <a:pt x="23012" y="16954"/>
                  </a:lnTo>
                  <a:lnTo>
                    <a:pt x="25146" y="16357"/>
                  </a:lnTo>
                  <a:close/>
                </a:path>
                <a:path w="180339" h="144144">
                  <a:moveTo>
                    <a:pt x="26035" y="61620"/>
                  </a:moveTo>
                  <a:lnTo>
                    <a:pt x="24041" y="55638"/>
                  </a:lnTo>
                  <a:lnTo>
                    <a:pt x="21920" y="56248"/>
                  </a:lnTo>
                  <a:lnTo>
                    <a:pt x="22098" y="56781"/>
                  </a:lnTo>
                  <a:lnTo>
                    <a:pt x="23914" y="62230"/>
                  </a:lnTo>
                  <a:lnTo>
                    <a:pt x="26035" y="61620"/>
                  </a:lnTo>
                  <a:close/>
                </a:path>
                <a:path w="180339" h="144144">
                  <a:moveTo>
                    <a:pt x="27063" y="37528"/>
                  </a:moveTo>
                  <a:lnTo>
                    <a:pt x="26924" y="35318"/>
                  </a:lnTo>
                  <a:lnTo>
                    <a:pt x="25311" y="32575"/>
                  </a:lnTo>
                  <a:lnTo>
                    <a:pt x="23253" y="33312"/>
                  </a:lnTo>
                  <a:lnTo>
                    <a:pt x="23774" y="34201"/>
                  </a:lnTo>
                  <a:lnTo>
                    <a:pt x="24726" y="35839"/>
                  </a:lnTo>
                  <a:lnTo>
                    <a:pt x="24879" y="37769"/>
                  </a:lnTo>
                  <a:lnTo>
                    <a:pt x="23723" y="40601"/>
                  </a:lnTo>
                  <a:lnTo>
                    <a:pt x="25857" y="40474"/>
                  </a:lnTo>
                  <a:lnTo>
                    <a:pt x="27063" y="37528"/>
                  </a:lnTo>
                  <a:close/>
                </a:path>
                <a:path w="180339" h="144144">
                  <a:moveTo>
                    <a:pt x="29438" y="38404"/>
                  </a:moveTo>
                  <a:lnTo>
                    <a:pt x="27279" y="38747"/>
                  </a:lnTo>
                  <a:lnTo>
                    <a:pt x="27279" y="39674"/>
                  </a:lnTo>
                  <a:lnTo>
                    <a:pt x="27279" y="45974"/>
                  </a:lnTo>
                  <a:lnTo>
                    <a:pt x="29438" y="45643"/>
                  </a:lnTo>
                  <a:lnTo>
                    <a:pt x="29438" y="38404"/>
                  </a:lnTo>
                  <a:close/>
                </a:path>
                <a:path w="180339" h="144144">
                  <a:moveTo>
                    <a:pt x="30734" y="15074"/>
                  </a:moveTo>
                  <a:lnTo>
                    <a:pt x="28867" y="15379"/>
                  </a:lnTo>
                  <a:lnTo>
                    <a:pt x="29273" y="11874"/>
                  </a:lnTo>
                  <a:lnTo>
                    <a:pt x="27114" y="12242"/>
                  </a:lnTo>
                  <a:lnTo>
                    <a:pt x="27025" y="13042"/>
                  </a:lnTo>
                  <a:lnTo>
                    <a:pt x="26720" y="15646"/>
                  </a:lnTo>
                  <a:lnTo>
                    <a:pt x="26619" y="16573"/>
                  </a:lnTo>
                  <a:lnTo>
                    <a:pt x="28600" y="16243"/>
                  </a:lnTo>
                  <a:lnTo>
                    <a:pt x="28600" y="19202"/>
                  </a:lnTo>
                  <a:lnTo>
                    <a:pt x="30734" y="18859"/>
                  </a:lnTo>
                  <a:lnTo>
                    <a:pt x="30734" y="15074"/>
                  </a:lnTo>
                  <a:close/>
                </a:path>
                <a:path w="180339" h="144144">
                  <a:moveTo>
                    <a:pt x="30988" y="86321"/>
                  </a:moveTo>
                  <a:lnTo>
                    <a:pt x="29349" y="83908"/>
                  </a:lnTo>
                  <a:lnTo>
                    <a:pt x="27508" y="82702"/>
                  </a:lnTo>
                  <a:lnTo>
                    <a:pt x="24866" y="82143"/>
                  </a:lnTo>
                  <a:lnTo>
                    <a:pt x="24282" y="82232"/>
                  </a:lnTo>
                  <a:lnTo>
                    <a:pt x="23685" y="82588"/>
                  </a:lnTo>
                  <a:lnTo>
                    <a:pt x="23101" y="83045"/>
                  </a:lnTo>
                  <a:lnTo>
                    <a:pt x="23622" y="83159"/>
                  </a:lnTo>
                  <a:lnTo>
                    <a:pt x="25717" y="83604"/>
                  </a:lnTo>
                  <a:lnTo>
                    <a:pt x="27393" y="84747"/>
                  </a:lnTo>
                  <a:lnTo>
                    <a:pt x="28917" y="86995"/>
                  </a:lnTo>
                  <a:lnTo>
                    <a:pt x="30988" y="86321"/>
                  </a:lnTo>
                  <a:close/>
                </a:path>
                <a:path w="180339" h="144144">
                  <a:moveTo>
                    <a:pt x="33261" y="24295"/>
                  </a:moveTo>
                  <a:lnTo>
                    <a:pt x="32194" y="21082"/>
                  </a:lnTo>
                  <a:lnTo>
                    <a:pt x="30073" y="21691"/>
                  </a:lnTo>
                  <a:lnTo>
                    <a:pt x="30276" y="22301"/>
                  </a:lnTo>
                  <a:lnTo>
                    <a:pt x="31140" y="24904"/>
                  </a:lnTo>
                  <a:lnTo>
                    <a:pt x="33261" y="24295"/>
                  </a:lnTo>
                  <a:close/>
                </a:path>
                <a:path w="180339" h="144144">
                  <a:moveTo>
                    <a:pt x="33616" y="66840"/>
                  </a:moveTo>
                  <a:lnTo>
                    <a:pt x="32448" y="64554"/>
                  </a:lnTo>
                  <a:lnTo>
                    <a:pt x="31915" y="62712"/>
                  </a:lnTo>
                  <a:lnTo>
                    <a:pt x="31648" y="60134"/>
                  </a:lnTo>
                  <a:lnTo>
                    <a:pt x="29502" y="60591"/>
                  </a:lnTo>
                  <a:lnTo>
                    <a:pt x="29578" y="61341"/>
                  </a:lnTo>
                  <a:lnTo>
                    <a:pt x="29781" y="63284"/>
                  </a:lnTo>
                  <a:lnTo>
                    <a:pt x="30314" y="65125"/>
                  </a:lnTo>
                  <a:lnTo>
                    <a:pt x="31546" y="67551"/>
                  </a:lnTo>
                  <a:lnTo>
                    <a:pt x="33616" y="66840"/>
                  </a:lnTo>
                  <a:close/>
                </a:path>
                <a:path w="180339" h="144144">
                  <a:moveTo>
                    <a:pt x="33655" y="18161"/>
                  </a:moveTo>
                  <a:lnTo>
                    <a:pt x="31521" y="18453"/>
                  </a:lnTo>
                  <a:lnTo>
                    <a:pt x="31521" y="19062"/>
                  </a:lnTo>
                  <a:lnTo>
                    <a:pt x="31521" y="21018"/>
                  </a:lnTo>
                  <a:lnTo>
                    <a:pt x="33655" y="20726"/>
                  </a:lnTo>
                  <a:lnTo>
                    <a:pt x="33655" y="18161"/>
                  </a:lnTo>
                  <a:close/>
                </a:path>
                <a:path w="180339" h="144144">
                  <a:moveTo>
                    <a:pt x="36220" y="50609"/>
                  </a:moveTo>
                  <a:lnTo>
                    <a:pt x="31089" y="46710"/>
                  </a:lnTo>
                  <a:lnTo>
                    <a:pt x="29197" y="47548"/>
                  </a:lnTo>
                  <a:lnTo>
                    <a:pt x="29578" y="47840"/>
                  </a:lnTo>
                  <a:lnTo>
                    <a:pt x="30988" y="48920"/>
                  </a:lnTo>
                  <a:lnTo>
                    <a:pt x="32410" y="49987"/>
                  </a:lnTo>
                  <a:lnTo>
                    <a:pt x="34315" y="51447"/>
                  </a:lnTo>
                  <a:lnTo>
                    <a:pt x="36220" y="50609"/>
                  </a:lnTo>
                  <a:close/>
                </a:path>
                <a:path w="180339" h="144144">
                  <a:moveTo>
                    <a:pt x="36537" y="88404"/>
                  </a:moveTo>
                  <a:lnTo>
                    <a:pt x="35661" y="83845"/>
                  </a:lnTo>
                  <a:lnTo>
                    <a:pt x="35483" y="82880"/>
                  </a:lnTo>
                  <a:lnTo>
                    <a:pt x="33337" y="83426"/>
                  </a:lnTo>
                  <a:lnTo>
                    <a:pt x="33528" y="84416"/>
                  </a:lnTo>
                  <a:lnTo>
                    <a:pt x="34391" y="88950"/>
                  </a:lnTo>
                  <a:lnTo>
                    <a:pt x="36537" y="88404"/>
                  </a:lnTo>
                  <a:close/>
                </a:path>
                <a:path w="180339" h="144144">
                  <a:moveTo>
                    <a:pt x="37388" y="43853"/>
                  </a:moveTo>
                  <a:lnTo>
                    <a:pt x="34277" y="43116"/>
                  </a:lnTo>
                  <a:lnTo>
                    <a:pt x="33045" y="41351"/>
                  </a:lnTo>
                  <a:lnTo>
                    <a:pt x="33235" y="38481"/>
                  </a:lnTo>
                  <a:lnTo>
                    <a:pt x="31076" y="38862"/>
                  </a:lnTo>
                  <a:lnTo>
                    <a:pt x="31026" y="39674"/>
                  </a:lnTo>
                  <a:lnTo>
                    <a:pt x="30861" y="42138"/>
                  </a:lnTo>
                  <a:lnTo>
                    <a:pt x="32473" y="44259"/>
                  </a:lnTo>
                  <a:lnTo>
                    <a:pt x="35648" y="45021"/>
                  </a:lnTo>
                  <a:lnTo>
                    <a:pt x="37388" y="43853"/>
                  </a:lnTo>
                  <a:close/>
                </a:path>
                <a:path w="180339" h="144144">
                  <a:moveTo>
                    <a:pt x="38061" y="39217"/>
                  </a:moveTo>
                  <a:lnTo>
                    <a:pt x="36995" y="38608"/>
                  </a:lnTo>
                  <a:lnTo>
                    <a:pt x="35737" y="37871"/>
                  </a:lnTo>
                  <a:lnTo>
                    <a:pt x="34937" y="36830"/>
                  </a:lnTo>
                  <a:lnTo>
                    <a:pt x="34340" y="34366"/>
                  </a:lnTo>
                  <a:lnTo>
                    <a:pt x="32207" y="34937"/>
                  </a:lnTo>
                  <a:lnTo>
                    <a:pt x="32461" y="35979"/>
                  </a:lnTo>
                  <a:lnTo>
                    <a:pt x="32867" y="37655"/>
                  </a:lnTo>
                  <a:lnTo>
                    <a:pt x="33870" y="39014"/>
                  </a:lnTo>
                  <a:lnTo>
                    <a:pt x="36220" y="40373"/>
                  </a:lnTo>
                  <a:lnTo>
                    <a:pt x="38061" y="39217"/>
                  </a:lnTo>
                  <a:close/>
                </a:path>
                <a:path w="180339" h="144144">
                  <a:moveTo>
                    <a:pt x="38138" y="21412"/>
                  </a:moveTo>
                  <a:lnTo>
                    <a:pt x="35979" y="21653"/>
                  </a:lnTo>
                  <a:lnTo>
                    <a:pt x="35687" y="22440"/>
                  </a:lnTo>
                  <a:lnTo>
                    <a:pt x="35356" y="23304"/>
                  </a:lnTo>
                  <a:lnTo>
                    <a:pt x="35039" y="24180"/>
                  </a:lnTo>
                  <a:lnTo>
                    <a:pt x="34709" y="25044"/>
                  </a:lnTo>
                  <a:lnTo>
                    <a:pt x="34417" y="25844"/>
                  </a:lnTo>
                  <a:lnTo>
                    <a:pt x="36563" y="25603"/>
                  </a:lnTo>
                  <a:lnTo>
                    <a:pt x="37515" y="23075"/>
                  </a:lnTo>
                  <a:lnTo>
                    <a:pt x="37833" y="22212"/>
                  </a:lnTo>
                  <a:lnTo>
                    <a:pt x="38138" y="21412"/>
                  </a:lnTo>
                  <a:close/>
                </a:path>
                <a:path w="180339" h="144144">
                  <a:moveTo>
                    <a:pt x="38417" y="34061"/>
                  </a:moveTo>
                  <a:lnTo>
                    <a:pt x="34594" y="28346"/>
                  </a:lnTo>
                  <a:lnTo>
                    <a:pt x="32626" y="29159"/>
                  </a:lnTo>
                  <a:lnTo>
                    <a:pt x="32829" y="29464"/>
                  </a:lnTo>
                  <a:lnTo>
                    <a:pt x="36449" y="34886"/>
                  </a:lnTo>
                  <a:lnTo>
                    <a:pt x="38417" y="34061"/>
                  </a:lnTo>
                  <a:close/>
                </a:path>
                <a:path w="180339" h="144144">
                  <a:moveTo>
                    <a:pt x="39890" y="30581"/>
                  </a:moveTo>
                  <a:lnTo>
                    <a:pt x="39471" y="25082"/>
                  </a:lnTo>
                  <a:lnTo>
                    <a:pt x="37325" y="25488"/>
                  </a:lnTo>
                  <a:lnTo>
                    <a:pt x="37376" y="26212"/>
                  </a:lnTo>
                  <a:lnTo>
                    <a:pt x="37490" y="27622"/>
                  </a:lnTo>
                  <a:lnTo>
                    <a:pt x="37592" y="29032"/>
                  </a:lnTo>
                  <a:lnTo>
                    <a:pt x="37744" y="31000"/>
                  </a:lnTo>
                  <a:lnTo>
                    <a:pt x="39890" y="30581"/>
                  </a:lnTo>
                  <a:close/>
                </a:path>
                <a:path w="180339" h="144144">
                  <a:moveTo>
                    <a:pt x="40335" y="58686"/>
                  </a:moveTo>
                  <a:lnTo>
                    <a:pt x="34328" y="54648"/>
                  </a:lnTo>
                  <a:lnTo>
                    <a:pt x="32410" y="55499"/>
                  </a:lnTo>
                  <a:lnTo>
                    <a:pt x="32943" y="55867"/>
                  </a:lnTo>
                  <a:lnTo>
                    <a:pt x="38404" y="59537"/>
                  </a:lnTo>
                  <a:lnTo>
                    <a:pt x="40335" y="58686"/>
                  </a:lnTo>
                  <a:close/>
                </a:path>
                <a:path w="180339" h="144144">
                  <a:moveTo>
                    <a:pt x="41300" y="48628"/>
                  </a:moveTo>
                  <a:lnTo>
                    <a:pt x="38823" y="48679"/>
                  </a:lnTo>
                  <a:lnTo>
                    <a:pt x="38163" y="47510"/>
                  </a:lnTo>
                  <a:lnTo>
                    <a:pt x="38315" y="45885"/>
                  </a:lnTo>
                  <a:lnTo>
                    <a:pt x="36182" y="46304"/>
                  </a:lnTo>
                  <a:lnTo>
                    <a:pt x="36131" y="46913"/>
                  </a:lnTo>
                  <a:lnTo>
                    <a:pt x="35966" y="48666"/>
                  </a:lnTo>
                  <a:lnTo>
                    <a:pt x="37338" y="49720"/>
                  </a:lnTo>
                  <a:lnTo>
                    <a:pt x="39687" y="49682"/>
                  </a:lnTo>
                  <a:lnTo>
                    <a:pt x="41300" y="48628"/>
                  </a:lnTo>
                  <a:close/>
                </a:path>
                <a:path w="180339" h="144144">
                  <a:moveTo>
                    <a:pt x="42214" y="122529"/>
                  </a:moveTo>
                  <a:lnTo>
                    <a:pt x="41059" y="122326"/>
                  </a:lnTo>
                  <a:lnTo>
                    <a:pt x="39331" y="122034"/>
                  </a:lnTo>
                  <a:lnTo>
                    <a:pt x="37261" y="122834"/>
                  </a:lnTo>
                  <a:lnTo>
                    <a:pt x="36715" y="124612"/>
                  </a:lnTo>
                  <a:lnTo>
                    <a:pt x="36512" y="125247"/>
                  </a:lnTo>
                  <a:lnTo>
                    <a:pt x="38633" y="124968"/>
                  </a:lnTo>
                  <a:lnTo>
                    <a:pt x="38963" y="123913"/>
                  </a:lnTo>
                  <a:lnTo>
                    <a:pt x="39204" y="123291"/>
                  </a:lnTo>
                  <a:lnTo>
                    <a:pt x="40322" y="123494"/>
                  </a:lnTo>
                  <a:lnTo>
                    <a:pt x="42214" y="122529"/>
                  </a:lnTo>
                  <a:close/>
                </a:path>
                <a:path w="180339" h="144144">
                  <a:moveTo>
                    <a:pt x="42684" y="56108"/>
                  </a:moveTo>
                  <a:lnTo>
                    <a:pt x="37426" y="51244"/>
                  </a:lnTo>
                  <a:lnTo>
                    <a:pt x="35407" y="52108"/>
                  </a:lnTo>
                  <a:lnTo>
                    <a:pt x="36118" y="52768"/>
                  </a:lnTo>
                  <a:lnTo>
                    <a:pt x="40665" y="56972"/>
                  </a:lnTo>
                  <a:lnTo>
                    <a:pt x="42684" y="56108"/>
                  </a:lnTo>
                  <a:close/>
                </a:path>
                <a:path w="180339" h="144144">
                  <a:moveTo>
                    <a:pt x="45237" y="91732"/>
                  </a:moveTo>
                  <a:lnTo>
                    <a:pt x="41249" y="87693"/>
                  </a:lnTo>
                  <a:lnTo>
                    <a:pt x="39230" y="88480"/>
                  </a:lnTo>
                  <a:lnTo>
                    <a:pt x="39789" y="89052"/>
                  </a:lnTo>
                  <a:lnTo>
                    <a:pt x="43218" y="92519"/>
                  </a:lnTo>
                  <a:lnTo>
                    <a:pt x="45237" y="91732"/>
                  </a:lnTo>
                  <a:close/>
                </a:path>
                <a:path w="180339" h="144144">
                  <a:moveTo>
                    <a:pt x="45974" y="64363"/>
                  </a:moveTo>
                  <a:lnTo>
                    <a:pt x="43789" y="63487"/>
                  </a:lnTo>
                  <a:lnTo>
                    <a:pt x="42341" y="62230"/>
                  </a:lnTo>
                  <a:lnTo>
                    <a:pt x="41097" y="59956"/>
                  </a:lnTo>
                  <a:lnTo>
                    <a:pt x="39077" y="60744"/>
                  </a:lnTo>
                  <a:lnTo>
                    <a:pt x="39243" y="61048"/>
                  </a:lnTo>
                  <a:lnTo>
                    <a:pt x="40233" y="62852"/>
                  </a:lnTo>
                  <a:lnTo>
                    <a:pt x="41719" y="64185"/>
                  </a:lnTo>
                  <a:lnTo>
                    <a:pt x="43624" y="64947"/>
                  </a:lnTo>
                  <a:lnTo>
                    <a:pt x="44043" y="65125"/>
                  </a:lnTo>
                  <a:lnTo>
                    <a:pt x="44602" y="64985"/>
                  </a:lnTo>
                  <a:lnTo>
                    <a:pt x="45072" y="64795"/>
                  </a:lnTo>
                  <a:lnTo>
                    <a:pt x="45974" y="64363"/>
                  </a:lnTo>
                  <a:close/>
                </a:path>
                <a:path w="180339" h="144144">
                  <a:moveTo>
                    <a:pt x="46088" y="126911"/>
                  </a:moveTo>
                  <a:lnTo>
                    <a:pt x="45593" y="126822"/>
                  </a:lnTo>
                  <a:lnTo>
                    <a:pt x="43370" y="126403"/>
                  </a:lnTo>
                  <a:lnTo>
                    <a:pt x="41109" y="127177"/>
                  </a:lnTo>
                  <a:lnTo>
                    <a:pt x="39370" y="129387"/>
                  </a:lnTo>
                  <a:lnTo>
                    <a:pt x="39979" y="129590"/>
                  </a:lnTo>
                  <a:lnTo>
                    <a:pt x="40284" y="129628"/>
                  </a:lnTo>
                  <a:lnTo>
                    <a:pt x="40792" y="129667"/>
                  </a:lnTo>
                  <a:lnTo>
                    <a:pt x="41389" y="129425"/>
                  </a:lnTo>
                  <a:lnTo>
                    <a:pt x="42354" y="128193"/>
                  </a:lnTo>
                  <a:lnTo>
                    <a:pt x="43230" y="127812"/>
                  </a:lnTo>
                  <a:lnTo>
                    <a:pt x="44754" y="128104"/>
                  </a:lnTo>
                  <a:lnTo>
                    <a:pt x="45478" y="127990"/>
                  </a:lnTo>
                  <a:lnTo>
                    <a:pt x="46075" y="127292"/>
                  </a:lnTo>
                  <a:lnTo>
                    <a:pt x="46088" y="126911"/>
                  </a:lnTo>
                  <a:close/>
                </a:path>
                <a:path w="180339" h="144144">
                  <a:moveTo>
                    <a:pt x="46596" y="70764"/>
                  </a:moveTo>
                  <a:lnTo>
                    <a:pt x="40411" y="67678"/>
                  </a:lnTo>
                  <a:lnTo>
                    <a:pt x="39789" y="67703"/>
                  </a:lnTo>
                  <a:lnTo>
                    <a:pt x="39065" y="68287"/>
                  </a:lnTo>
                  <a:lnTo>
                    <a:pt x="38900" y="68592"/>
                  </a:lnTo>
                  <a:lnTo>
                    <a:pt x="38239" y="64820"/>
                  </a:lnTo>
                  <a:lnTo>
                    <a:pt x="38849" y="65100"/>
                  </a:lnTo>
                  <a:lnTo>
                    <a:pt x="40805" y="64223"/>
                  </a:lnTo>
                  <a:lnTo>
                    <a:pt x="35445" y="61544"/>
                  </a:lnTo>
                  <a:lnTo>
                    <a:pt x="33477" y="62420"/>
                  </a:lnTo>
                  <a:lnTo>
                    <a:pt x="34340" y="62852"/>
                  </a:lnTo>
                  <a:lnTo>
                    <a:pt x="36944" y="64147"/>
                  </a:lnTo>
                  <a:lnTo>
                    <a:pt x="37096" y="64236"/>
                  </a:lnTo>
                  <a:lnTo>
                    <a:pt x="35953" y="64490"/>
                  </a:lnTo>
                  <a:lnTo>
                    <a:pt x="36080" y="65239"/>
                  </a:lnTo>
                  <a:lnTo>
                    <a:pt x="37172" y="71450"/>
                  </a:lnTo>
                  <a:lnTo>
                    <a:pt x="39319" y="70942"/>
                  </a:lnTo>
                  <a:lnTo>
                    <a:pt x="38976" y="69011"/>
                  </a:lnTo>
                  <a:lnTo>
                    <a:pt x="39243" y="69138"/>
                  </a:lnTo>
                  <a:lnTo>
                    <a:pt x="40982" y="70002"/>
                  </a:lnTo>
                  <a:lnTo>
                    <a:pt x="42710" y="70878"/>
                  </a:lnTo>
                  <a:lnTo>
                    <a:pt x="44919" y="71983"/>
                  </a:lnTo>
                  <a:lnTo>
                    <a:pt x="45542" y="71958"/>
                  </a:lnTo>
                  <a:lnTo>
                    <a:pt x="46266" y="71374"/>
                  </a:lnTo>
                  <a:lnTo>
                    <a:pt x="46596" y="70764"/>
                  </a:lnTo>
                  <a:close/>
                </a:path>
                <a:path w="180339" h="144144">
                  <a:moveTo>
                    <a:pt x="49466" y="94005"/>
                  </a:moveTo>
                  <a:lnTo>
                    <a:pt x="49352" y="91668"/>
                  </a:lnTo>
                  <a:lnTo>
                    <a:pt x="48387" y="88696"/>
                  </a:lnTo>
                  <a:lnTo>
                    <a:pt x="46253" y="89293"/>
                  </a:lnTo>
                  <a:lnTo>
                    <a:pt x="46469" y="89954"/>
                  </a:lnTo>
                  <a:lnTo>
                    <a:pt x="47193" y="92151"/>
                  </a:lnTo>
                  <a:lnTo>
                    <a:pt x="47320" y="94373"/>
                  </a:lnTo>
                  <a:lnTo>
                    <a:pt x="46672" y="97370"/>
                  </a:lnTo>
                  <a:lnTo>
                    <a:pt x="48818" y="97028"/>
                  </a:lnTo>
                  <a:lnTo>
                    <a:pt x="49466" y="94005"/>
                  </a:lnTo>
                  <a:close/>
                </a:path>
                <a:path w="180339" h="144144">
                  <a:moveTo>
                    <a:pt x="50076" y="77406"/>
                  </a:moveTo>
                  <a:lnTo>
                    <a:pt x="46990" y="76060"/>
                  </a:lnTo>
                  <a:lnTo>
                    <a:pt x="45110" y="75933"/>
                  </a:lnTo>
                  <a:lnTo>
                    <a:pt x="41783" y="76542"/>
                  </a:lnTo>
                  <a:lnTo>
                    <a:pt x="42202" y="77978"/>
                  </a:lnTo>
                  <a:lnTo>
                    <a:pt x="43522" y="77736"/>
                  </a:lnTo>
                  <a:lnTo>
                    <a:pt x="44945" y="77482"/>
                  </a:lnTo>
                  <a:lnTo>
                    <a:pt x="46291" y="77724"/>
                  </a:lnTo>
                  <a:lnTo>
                    <a:pt x="48488" y="78689"/>
                  </a:lnTo>
                  <a:lnTo>
                    <a:pt x="50076" y="77406"/>
                  </a:lnTo>
                  <a:close/>
                </a:path>
                <a:path w="180339" h="144144">
                  <a:moveTo>
                    <a:pt x="51498" y="74053"/>
                  </a:moveTo>
                  <a:lnTo>
                    <a:pt x="49758" y="73634"/>
                  </a:lnTo>
                  <a:lnTo>
                    <a:pt x="48717" y="72898"/>
                  </a:lnTo>
                  <a:lnTo>
                    <a:pt x="47967" y="71818"/>
                  </a:lnTo>
                  <a:lnTo>
                    <a:pt x="47637" y="71323"/>
                  </a:lnTo>
                  <a:lnTo>
                    <a:pt x="45694" y="72199"/>
                  </a:lnTo>
                  <a:lnTo>
                    <a:pt x="45834" y="72390"/>
                  </a:lnTo>
                  <a:lnTo>
                    <a:pt x="46685" y="73621"/>
                  </a:lnTo>
                  <a:lnTo>
                    <a:pt x="47828" y="74383"/>
                  </a:lnTo>
                  <a:lnTo>
                    <a:pt x="49720" y="74841"/>
                  </a:lnTo>
                  <a:lnTo>
                    <a:pt x="50368" y="74650"/>
                  </a:lnTo>
                  <a:lnTo>
                    <a:pt x="50939" y="74358"/>
                  </a:lnTo>
                  <a:lnTo>
                    <a:pt x="51498" y="74053"/>
                  </a:lnTo>
                  <a:close/>
                </a:path>
                <a:path w="180339" h="144144">
                  <a:moveTo>
                    <a:pt x="52819" y="130670"/>
                  </a:moveTo>
                  <a:lnTo>
                    <a:pt x="51892" y="130263"/>
                  </a:lnTo>
                  <a:lnTo>
                    <a:pt x="49466" y="129184"/>
                  </a:lnTo>
                  <a:lnTo>
                    <a:pt x="46316" y="130073"/>
                  </a:lnTo>
                  <a:lnTo>
                    <a:pt x="44424" y="133299"/>
                  </a:lnTo>
                  <a:lnTo>
                    <a:pt x="46570" y="133134"/>
                  </a:lnTo>
                  <a:lnTo>
                    <a:pt x="47663" y="131279"/>
                  </a:lnTo>
                  <a:lnTo>
                    <a:pt x="48882" y="130746"/>
                  </a:lnTo>
                  <a:lnTo>
                    <a:pt x="50876" y="131635"/>
                  </a:lnTo>
                  <a:lnTo>
                    <a:pt x="52819" y="130670"/>
                  </a:lnTo>
                  <a:close/>
                </a:path>
                <a:path w="180339" h="144144">
                  <a:moveTo>
                    <a:pt x="54368" y="99148"/>
                  </a:moveTo>
                  <a:lnTo>
                    <a:pt x="53721" y="97180"/>
                  </a:lnTo>
                  <a:lnTo>
                    <a:pt x="52616" y="93878"/>
                  </a:lnTo>
                  <a:lnTo>
                    <a:pt x="50482" y="94488"/>
                  </a:lnTo>
                  <a:lnTo>
                    <a:pt x="50711" y="95148"/>
                  </a:lnTo>
                  <a:lnTo>
                    <a:pt x="52247" y="99758"/>
                  </a:lnTo>
                  <a:lnTo>
                    <a:pt x="54368" y="99148"/>
                  </a:lnTo>
                  <a:close/>
                </a:path>
                <a:path w="180339" h="144144">
                  <a:moveTo>
                    <a:pt x="55918" y="82384"/>
                  </a:moveTo>
                  <a:lnTo>
                    <a:pt x="54267" y="79438"/>
                  </a:lnTo>
                  <a:lnTo>
                    <a:pt x="53251" y="77597"/>
                  </a:lnTo>
                  <a:lnTo>
                    <a:pt x="51219" y="78409"/>
                  </a:lnTo>
                  <a:lnTo>
                    <a:pt x="51777" y="79413"/>
                  </a:lnTo>
                  <a:lnTo>
                    <a:pt x="52857" y="81368"/>
                  </a:lnTo>
                  <a:lnTo>
                    <a:pt x="53886" y="83197"/>
                  </a:lnTo>
                  <a:lnTo>
                    <a:pt x="55918" y="82384"/>
                  </a:lnTo>
                  <a:close/>
                </a:path>
                <a:path w="180339" h="144144">
                  <a:moveTo>
                    <a:pt x="56375" y="92176"/>
                  </a:moveTo>
                  <a:lnTo>
                    <a:pt x="52463" y="88265"/>
                  </a:lnTo>
                  <a:lnTo>
                    <a:pt x="50431" y="89103"/>
                  </a:lnTo>
                  <a:lnTo>
                    <a:pt x="51117" y="89789"/>
                  </a:lnTo>
                  <a:lnTo>
                    <a:pt x="54343" y="93014"/>
                  </a:lnTo>
                  <a:lnTo>
                    <a:pt x="56375" y="92176"/>
                  </a:lnTo>
                  <a:close/>
                </a:path>
                <a:path w="180339" h="144144">
                  <a:moveTo>
                    <a:pt x="56400" y="85763"/>
                  </a:moveTo>
                  <a:lnTo>
                    <a:pt x="48069" y="81445"/>
                  </a:lnTo>
                  <a:lnTo>
                    <a:pt x="46101" y="82334"/>
                  </a:lnTo>
                  <a:lnTo>
                    <a:pt x="46977" y="82791"/>
                  </a:lnTo>
                  <a:lnTo>
                    <a:pt x="54432" y="86652"/>
                  </a:lnTo>
                  <a:lnTo>
                    <a:pt x="56400" y="85763"/>
                  </a:lnTo>
                  <a:close/>
                </a:path>
                <a:path w="180339" h="144144">
                  <a:moveTo>
                    <a:pt x="57823" y="132791"/>
                  </a:moveTo>
                  <a:lnTo>
                    <a:pt x="56629" y="132422"/>
                  </a:lnTo>
                  <a:lnTo>
                    <a:pt x="54356" y="131724"/>
                  </a:lnTo>
                  <a:lnTo>
                    <a:pt x="51790" y="132575"/>
                  </a:lnTo>
                  <a:lnTo>
                    <a:pt x="49961" y="134810"/>
                  </a:lnTo>
                  <a:lnTo>
                    <a:pt x="50584" y="135001"/>
                  </a:lnTo>
                  <a:lnTo>
                    <a:pt x="51358" y="135064"/>
                  </a:lnTo>
                  <a:lnTo>
                    <a:pt x="51968" y="134823"/>
                  </a:lnTo>
                  <a:lnTo>
                    <a:pt x="53098" y="133451"/>
                  </a:lnTo>
                  <a:lnTo>
                    <a:pt x="54114" y="133210"/>
                  </a:lnTo>
                  <a:lnTo>
                    <a:pt x="55981" y="133769"/>
                  </a:lnTo>
                  <a:lnTo>
                    <a:pt x="57823" y="132791"/>
                  </a:lnTo>
                  <a:close/>
                </a:path>
                <a:path w="180339" h="144144">
                  <a:moveTo>
                    <a:pt x="62928" y="95059"/>
                  </a:moveTo>
                  <a:lnTo>
                    <a:pt x="60401" y="90309"/>
                  </a:lnTo>
                  <a:lnTo>
                    <a:pt x="60058" y="89649"/>
                  </a:lnTo>
                  <a:lnTo>
                    <a:pt x="58000" y="90373"/>
                  </a:lnTo>
                  <a:lnTo>
                    <a:pt x="58267" y="90881"/>
                  </a:lnTo>
                  <a:lnTo>
                    <a:pt x="60871" y="95783"/>
                  </a:lnTo>
                  <a:lnTo>
                    <a:pt x="62928" y="95059"/>
                  </a:lnTo>
                  <a:close/>
                </a:path>
                <a:path w="180339" h="144144">
                  <a:moveTo>
                    <a:pt x="66001" y="134302"/>
                  </a:moveTo>
                  <a:lnTo>
                    <a:pt x="64592" y="134340"/>
                  </a:lnTo>
                  <a:lnTo>
                    <a:pt x="55841" y="134607"/>
                  </a:lnTo>
                  <a:lnTo>
                    <a:pt x="54140" y="135559"/>
                  </a:lnTo>
                  <a:lnTo>
                    <a:pt x="64300" y="135242"/>
                  </a:lnTo>
                  <a:lnTo>
                    <a:pt x="66001" y="134302"/>
                  </a:lnTo>
                  <a:close/>
                </a:path>
                <a:path w="180339" h="144144">
                  <a:moveTo>
                    <a:pt x="67919" y="136118"/>
                  </a:moveTo>
                  <a:lnTo>
                    <a:pt x="67424" y="136080"/>
                  </a:lnTo>
                  <a:lnTo>
                    <a:pt x="64668" y="135851"/>
                  </a:lnTo>
                  <a:lnTo>
                    <a:pt x="61747" y="137083"/>
                  </a:lnTo>
                  <a:lnTo>
                    <a:pt x="60198" y="139839"/>
                  </a:lnTo>
                  <a:lnTo>
                    <a:pt x="62166" y="139725"/>
                  </a:lnTo>
                  <a:lnTo>
                    <a:pt x="63233" y="137820"/>
                  </a:lnTo>
                  <a:lnTo>
                    <a:pt x="64427" y="136842"/>
                  </a:lnTo>
                  <a:lnTo>
                    <a:pt x="66040" y="136982"/>
                  </a:lnTo>
                  <a:lnTo>
                    <a:pt x="66459" y="137007"/>
                  </a:lnTo>
                  <a:lnTo>
                    <a:pt x="67246" y="136893"/>
                  </a:lnTo>
                  <a:lnTo>
                    <a:pt x="67805" y="136309"/>
                  </a:lnTo>
                  <a:lnTo>
                    <a:pt x="67919" y="136118"/>
                  </a:lnTo>
                  <a:close/>
                </a:path>
                <a:path w="180339" h="144144">
                  <a:moveTo>
                    <a:pt x="67970" y="101193"/>
                  </a:moveTo>
                  <a:lnTo>
                    <a:pt x="65582" y="99631"/>
                  </a:lnTo>
                  <a:lnTo>
                    <a:pt x="63169" y="98958"/>
                  </a:lnTo>
                  <a:lnTo>
                    <a:pt x="60198" y="98983"/>
                  </a:lnTo>
                  <a:lnTo>
                    <a:pt x="59385" y="99060"/>
                  </a:lnTo>
                  <a:lnTo>
                    <a:pt x="58889" y="99606"/>
                  </a:lnTo>
                  <a:lnTo>
                    <a:pt x="58686" y="99796"/>
                  </a:lnTo>
                  <a:lnTo>
                    <a:pt x="59207" y="99796"/>
                  </a:lnTo>
                  <a:lnTo>
                    <a:pt x="61569" y="99783"/>
                  </a:lnTo>
                  <a:lnTo>
                    <a:pt x="63741" y="100457"/>
                  </a:lnTo>
                  <a:lnTo>
                    <a:pt x="66205" y="102057"/>
                  </a:lnTo>
                  <a:lnTo>
                    <a:pt x="67970" y="101193"/>
                  </a:lnTo>
                  <a:close/>
                </a:path>
                <a:path w="180339" h="144144">
                  <a:moveTo>
                    <a:pt x="76682" y="137325"/>
                  </a:moveTo>
                  <a:lnTo>
                    <a:pt x="75247" y="137096"/>
                  </a:lnTo>
                  <a:lnTo>
                    <a:pt x="72517" y="136652"/>
                  </a:lnTo>
                  <a:lnTo>
                    <a:pt x="69723" y="137922"/>
                  </a:lnTo>
                  <a:lnTo>
                    <a:pt x="67716" y="141249"/>
                  </a:lnTo>
                  <a:lnTo>
                    <a:pt x="69875" y="141198"/>
                  </a:lnTo>
                  <a:lnTo>
                    <a:pt x="71234" y="138963"/>
                  </a:lnTo>
                  <a:lnTo>
                    <a:pt x="72745" y="138252"/>
                  </a:lnTo>
                  <a:lnTo>
                    <a:pt x="75450" y="138696"/>
                  </a:lnTo>
                  <a:lnTo>
                    <a:pt x="76682" y="137325"/>
                  </a:lnTo>
                  <a:close/>
                </a:path>
                <a:path w="180339" h="144144">
                  <a:moveTo>
                    <a:pt x="83464" y="139712"/>
                  </a:moveTo>
                  <a:lnTo>
                    <a:pt x="82384" y="139598"/>
                  </a:lnTo>
                  <a:lnTo>
                    <a:pt x="79895" y="139357"/>
                  </a:lnTo>
                  <a:lnTo>
                    <a:pt x="77419" y="140131"/>
                  </a:lnTo>
                  <a:lnTo>
                    <a:pt x="75145" y="142087"/>
                  </a:lnTo>
                  <a:lnTo>
                    <a:pt x="75869" y="142151"/>
                  </a:lnTo>
                  <a:lnTo>
                    <a:pt x="76530" y="142151"/>
                  </a:lnTo>
                  <a:lnTo>
                    <a:pt x="77101" y="141947"/>
                  </a:lnTo>
                  <a:lnTo>
                    <a:pt x="78536" y="140716"/>
                  </a:lnTo>
                  <a:lnTo>
                    <a:pt x="79629" y="140385"/>
                  </a:lnTo>
                  <a:lnTo>
                    <a:pt x="81013" y="140525"/>
                  </a:lnTo>
                  <a:lnTo>
                    <a:pt x="81508" y="140563"/>
                  </a:lnTo>
                  <a:lnTo>
                    <a:pt x="83464" y="139712"/>
                  </a:lnTo>
                  <a:close/>
                </a:path>
                <a:path w="180339" h="144144">
                  <a:moveTo>
                    <a:pt x="87871" y="139598"/>
                  </a:moveTo>
                  <a:lnTo>
                    <a:pt x="86398" y="139814"/>
                  </a:lnTo>
                  <a:lnTo>
                    <a:pt x="84556" y="140081"/>
                  </a:lnTo>
                  <a:lnTo>
                    <a:pt x="82905" y="140982"/>
                  </a:lnTo>
                  <a:lnTo>
                    <a:pt x="81521" y="143535"/>
                  </a:lnTo>
                  <a:lnTo>
                    <a:pt x="83654" y="143319"/>
                  </a:lnTo>
                  <a:lnTo>
                    <a:pt x="83985" y="142697"/>
                  </a:lnTo>
                  <a:lnTo>
                    <a:pt x="84455" y="141846"/>
                  </a:lnTo>
                  <a:lnTo>
                    <a:pt x="85102" y="141147"/>
                  </a:lnTo>
                  <a:lnTo>
                    <a:pt x="87134" y="140843"/>
                  </a:lnTo>
                  <a:lnTo>
                    <a:pt x="87871" y="139598"/>
                  </a:lnTo>
                  <a:close/>
                </a:path>
                <a:path w="180339" h="144144">
                  <a:moveTo>
                    <a:pt x="91516" y="142367"/>
                  </a:moveTo>
                  <a:lnTo>
                    <a:pt x="91020" y="142278"/>
                  </a:lnTo>
                  <a:lnTo>
                    <a:pt x="89166" y="141947"/>
                  </a:lnTo>
                  <a:lnTo>
                    <a:pt x="87363" y="142354"/>
                  </a:lnTo>
                  <a:lnTo>
                    <a:pt x="85293" y="143497"/>
                  </a:lnTo>
                  <a:lnTo>
                    <a:pt x="85559" y="143611"/>
                  </a:lnTo>
                  <a:lnTo>
                    <a:pt x="85852" y="143713"/>
                  </a:lnTo>
                  <a:lnTo>
                    <a:pt x="86271" y="143840"/>
                  </a:lnTo>
                  <a:lnTo>
                    <a:pt x="87007" y="143497"/>
                  </a:lnTo>
                  <a:lnTo>
                    <a:pt x="87363" y="143306"/>
                  </a:lnTo>
                  <a:lnTo>
                    <a:pt x="87985" y="143002"/>
                  </a:lnTo>
                  <a:lnTo>
                    <a:pt x="88620" y="142925"/>
                  </a:lnTo>
                  <a:lnTo>
                    <a:pt x="89268" y="143103"/>
                  </a:lnTo>
                  <a:lnTo>
                    <a:pt x="89738" y="143179"/>
                  </a:lnTo>
                  <a:lnTo>
                    <a:pt x="90335" y="143052"/>
                  </a:lnTo>
                  <a:lnTo>
                    <a:pt x="90906" y="142735"/>
                  </a:lnTo>
                  <a:lnTo>
                    <a:pt x="91516" y="142367"/>
                  </a:lnTo>
                  <a:close/>
                </a:path>
                <a:path w="180339" h="144144">
                  <a:moveTo>
                    <a:pt x="110159" y="138887"/>
                  </a:moveTo>
                  <a:lnTo>
                    <a:pt x="108102" y="139115"/>
                  </a:lnTo>
                  <a:lnTo>
                    <a:pt x="107962" y="139623"/>
                  </a:lnTo>
                  <a:lnTo>
                    <a:pt x="107213" y="142240"/>
                  </a:lnTo>
                  <a:lnTo>
                    <a:pt x="109270" y="141998"/>
                  </a:lnTo>
                  <a:lnTo>
                    <a:pt x="110058" y="139217"/>
                  </a:lnTo>
                  <a:lnTo>
                    <a:pt x="110159" y="138887"/>
                  </a:lnTo>
                  <a:close/>
                </a:path>
                <a:path w="180339" h="144144">
                  <a:moveTo>
                    <a:pt x="117436" y="140919"/>
                  </a:moveTo>
                  <a:lnTo>
                    <a:pt x="116471" y="138925"/>
                  </a:lnTo>
                  <a:lnTo>
                    <a:pt x="116357" y="137566"/>
                  </a:lnTo>
                  <a:lnTo>
                    <a:pt x="116890" y="136245"/>
                  </a:lnTo>
                  <a:lnTo>
                    <a:pt x="117322" y="135216"/>
                  </a:lnTo>
                  <a:lnTo>
                    <a:pt x="115189" y="135394"/>
                  </a:lnTo>
                  <a:lnTo>
                    <a:pt x="114884" y="136131"/>
                  </a:lnTo>
                  <a:lnTo>
                    <a:pt x="114249" y="137680"/>
                  </a:lnTo>
                  <a:lnTo>
                    <a:pt x="114211" y="139242"/>
                  </a:lnTo>
                  <a:lnTo>
                    <a:pt x="115341" y="141566"/>
                  </a:lnTo>
                  <a:lnTo>
                    <a:pt x="117436" y="140919"/>
                  </a:lnTo>
                  <a:close/>
                </a:path>
                <a:path w="180339" h="144144">
                  <a:moveTo>
                    <a:pt x="121335" y="141617"/>
                  </a:moveTo>
                  <a:lnTo>
                    <a:pt x="119976" y="139801"/>
                  </a:lnTo>
                  <a:lnTo>
                    <a:pt x="119735" y="138214"/>
                  </a:lnTo>
                  <a:lnTo>
                    <a:pt x="120396" y="136156"/>
                  </a:lnTo>
                  <a:lnTo>
                    <a:pt x="118300" y="136410"/>
                  </a:lnTo>
                  <a:lnTo>
                    <a:pt x="118110" y="137020"/>
                  </a:lnTo>
                  <a:lnTo>
                    <a:pt x="117551" y="138734"/>
                  </a:lnTo>
                  <a:lnTo>
                    <a:pt x="117856" y="140411"/>
                  </a:lnTo>
                  <a:lnTo>
                    <a:pt x="119278" y="142316"/>
                  </a:lnTo>
                  <a:lnTo>
                    <a:pt x="121335" y="141617"/>
                  </a:lnTo>
                  <a:close/>
                </a:path>
                <a:path w="180339" h="144144">
                  <a:moveTo>
                    <a:pt x="125628" y="139128"/>
                  </a:moveTo>
                  <a:lnTo>
                    <a:pt x="123990" y="137096"/>
                  </a:lnTo>
                  <a:lnTo>
                    <a:pt x="123494" y="135775"/>
                  </a:lnTo>
                  <a:lnTo>
                    <a:pt x="123291" y="133286"/>
                  </a:lnTo>
                  <a:lnTo>
                    <a:pt x="121158" y="133794"/>
                  </a:lnTo>
                  <a:lnTo>
                    <a:pt x="121234" y="134823"/>
                  </a:lnTo>
                  <a:lnTo>
                    <a:pt x="121361" y="136461"/>
                  </a:lnTo>
                  <a:lnTo>
                    <a:pt x="121970" y="137934"/>
                  </a:lnTo>
                  <a:lnTo>
                    <a:pt x="123596" y="139966"/>
                  </a:lnTo>
                  <a:lnTo>
                    <a:pt x="125628" y="139128"/>
                  </a:lnTo>
                  <a:close/>
                </a:path>
                <a:path w="180339" h="144144">
                  <a:moveTo>
                    <a:pt x="132499" y="135991"/>
                  </a:moveTo>
                  <a:lnTo>
                    <a:pt x="130187" y="132981"/>
                  </a:lnTo>
                  <a:lnTo>
                    <a:pt x="128041" y="133400"/>
                  </a:lnTo>
                  <a:lnTo>
                    <a:pt x="128092" y="134175"/>
                  </a:lnTo>
                  <a:lnTo>
                    <a:pt x="128181" y="135356"/>
                  </a:lnTo>
                  <a:lnTo>
                    <a:pt x="128866" y="136207"/>
                  </a:lnTo>
                  <a:lnTo>
                    <a:pt x="130543" y="136893"/>
                  </a:lnTo>
                  <a:lnTo>
                    <a:pt x="132499" y="135991"/>
                  </a:lnTo>
                  <a:close/>
                </a:path>
                <a:path w="180339" h="144144">
                  <a:moveTo>
                    <a:pt x="137502" y="132778"/>
                  </a:moveTo>
                  <a:lnTo>
                    <a:pt x="136283" y="132156"/>
                  </a:lnTo>
                  <a:lnTo>
                    <a:pt x="135902" y="131940"/>
                  </a:lnTo>
                  <a:lnTo>
                    <a:pt x="135737" y="131622"/>
                  </a:lnTo>
                  <a:lnTo>
                    <a:pt x="135788" y="131216"/>
                  </a:lnTo>
                  <a:lnTo>
                    <a:pt x="135813" y="130060"/>
                  </a:lnTo>
                  <a:lnTo>
                    <a:pt x="133642" y="130340"/>
                  </a:lnTo>
                  <a:lnTo>
                    <a:pt x="133616" y="131356"/>
                  </a:lnTo>
                  <a:lnTo>
                    <a:pt x="133591" y="132461"/>
                  </a:lnTo>
                  <a:lnTo>
                    <a:pt x="134099" y="133159"/>
                  </a:lnTo>
                  <a:lnTo>
                    <a:pt x="135991" y="134124"/>
                  </a:lnTo>
                  <a:lnTo>
                    <a:pt x="137502" y="132778"/>
                  </a:lnTo>
                  <a:close/>
                </a:path>
                <a:path w="180339" h="144144">
                  <a:moveTo>
                    <a:pt x="146494" y="130886"/>
                  </a:moveTo>
                  <a:lnTo>
                    <a:pt x="142544" y="127508"/>
                  </a:lnTo>
                  <a:lnTo>
                    <a:pt x="140690" y="128574"/>
                  </a:lnTo>
                  <a:lnTo>
                    <a:pt x="141630" y="129374"/>
                  </a:lnTo>
                  <a:lnTo>
                    <a:pt x="143916" y="131318"/>
                  </a:lnTo>
                  <a:lnTo>
                    <a:pt x="144640" y="131953"/>
                  </a:lnTo>
                  <a:lnTo>
                    <a:pt x="146494" y="130886"/>
                  </a:lnTo>
                  <a:close/>
                </a:path>
                <a:path w="180339" h="144144">
                  <a:moveTo>
                    <a:pt x="151968" y="129984"/>
                  </a:moveTo>
                  <a:lnTo>
                    <a:pt x="150228" y="127673"/>
                  </a:lnTo>
                  <a:lnTo>
                    <a:pt x="149123" y="126174"/>
                  </a:lnTo>
                  <a:lnTo>
                    <a:pt x="147472" y="123977"/>
                  </a:lnTo>
                  <a:lnTo>
                    <a:pt x="145427" y="124764"/>
                  </a:lnTo>
                  <a:lnTo>
                    <a:pt x="146037" y="125590"/>
                  </a:lnTo>
                  <a:lnTo>
                    <a:pt x="149390" y="130073"/>
                  </a:lnTo>
                  <a:lnTo>
                    <a:pt x="149910" y="130784"/>
                  </a:lnTo>
                  <a:lnTo>
                    <a:pt x="151968" y="129984"/>
                  </a:lnTo>
                  <a:close/>
                </a:path>
                <a:path w="180339" h="144144">
                  <a:moveTo>
                    <a:pt x="155943" y="127508"/>
                  </a:moveTo>
                  <a:lnTo>
                    <a:pt x="154597" y="125145"/>
                  </a:lnTo>
                  <a:lnTo>
                    <a:pt x="154152" y="124383"/>
                  </a:lnTo>
                  <a:lnTo>
                    <a:pt x="153771" y="123710"/>
                  </a:lnTo>
                  <a:lnTo>
                    <a:pt x="151701" y="124409"/>
                  </a:lnTo>
                  <a:lnTo>
                    <a:pt x="152184" y="125260"/>
                  </a:lnTo>
                  <a:lnTo>
                    <a:pt x="153047" y="126784"/>
                  </a:lnTo>
                  <a:lnTo>
                    <a:pt x="153492" y="127533"/>
                  </a:lnTo>
                  <a:lnTo>
                    <a:pt x="153873" y="128219"/>
                  </a:lnTo>
                  <a:lnTo>
                    <a:pt x="155943" y="127508"/>
                  </a:lnTo>
                  <a:close/>
                </a:path>
                <a:path w="180339" h="144144">
                  <a:moveTo>
                    <a:pt x="160705" y="124510"/>
                  </a:moveTo>
                  <a:lnTo>
                    <a:pt x="158051" y="121450"/>
                  </a:lnTo>
                  <a:lnTo>
                    <a:pt x="157454" y="120751"/>
                  </a:lnTo>
                  <a:lnTo>
                    <a:pt x="155409" y="121589"/>
                  </a:lnTo>
                  <a:lnTo>
                    <a:pt x="156095" y="122377"/>
                  </a:lnTo>
                  <a:lnTo>
                    <a:pt x="156743" y="123139"/>
                  </a:lnTo>
                  <a:lnTo>
                    <a:pt x="158051" y="124637"/>
                  </a:lnTo>
                  <a:lnTo>
                    <a:pt x="158661" y="125349"/>
                  </a:lnTo>
                  <a:lnTo>
                    <a:pt x="160705" y="124510"/>
                  </a:lnTo>
                  <a:close/>
                </a:path>
                <a:path w="180339" h="144144">
                  <a:moveTo>
                    <a:pt x="167894" y="35610"/>
                  </a:moveTo>
                  <a:lnTo>
                    <a:pt x="165823" y="33083"/>
                  </a:lnTo>
                  <a:lnTo>
                    <a:pt x="164820" y="30784"/>
                  </a:lnTo>
                  <a:lnTo>
                    <a:pt x="164338" y="27660"/>
                  </a:lnTo>
                  <a:lnTo>
                    <a:pt x="162191" y="28143"/>
                  </a:lnTo>
                  <a:lnTo>
                    <a:pt x="162293" y="28816"/>
                  </a:lnTo>
                  <a:lnTo>
                    <a:pt x="162699" y="31445"/>
                  </a:lnTo>
                  <a:lnTo>
                    <a:pt x="163779" y="33807"/>
                  </a:lnTo>
                  <a:lnTo>
                    <a:pt x="165849" y="36347"/>
                  </a:lnTo>
                  <a:lnTo>
                    <a:pt x="167894" y="35610"/>
                  </a:lnTo>
                  <a:close/>
                </a:path>
                <a:path w="180339" h="144144">
                  <a:moveTo>
                    <a:pt x="168351" y="28638"/>
                  </a:moveTo>
                  <a:lnTo>
                    <a:pt x="166878" y="26085"/>
                  </a:lnTo>
                  <a:lnTo>
                    <a:pt x="166370" y="24206"/>
                  </a:lnTo>
                  <a:lnTo>
                    <a:pt x="166370" y="21259"/>
                  </a:lnTo>
                  <a:lnTo>
                    <a:pt x="164223" y="21666"/>
                  </a:lnTo>
                  <a:lnTo>
                    <a:pt x="164223" y="22466"/>
                  </a:lnTo>
                  <a:lnTo>
                    <a:pt x="164223" y="24701"/>
                  </a:lnTo>
                  <a:lnTo>
                    <a:pt x="164769" y="26733"/>
                  </a:lnTo>
                  <a:lnTo>
                    <a:pt x="166281" y="29362"/>
                  </a:lnTo>
                  <a:lnTo>
                    <a:pt x="168351" y="28638"/>
                  </a:lnTo>
                  <a:close/>
                </a:path>
                <a:path w="180339" h="144144">
                  <a:moveTo>
                    <a:pt x="172681" y="7556"/>
                  </a:moveTo>
                  <a:lnTo>
                    <a:pt x="170561" y="7861"/>
                  </a:lnTo>
                  <a:lnTo>
                    <a:pt x="170383" y="8521"/>
                  </a:lnTo>
                  <a:lnTo>
                    <a:pt x="169938" y="10198"/>
                  </a:lnTo>
                  <a:lnTo>
                    <a:pt x="169938" y="11849"/>
                  </a:lnTo>
                  <a:lnTo>
                    <a:pt x="170548" y="14173"/>
                  </a:lnTo>
                  <a:lnTo>
                    <a:pt x="172681" y="13614"/>
                  </a:lnTo>
                  <a:lnTo>
                    <a:pt x="172516" y="12954"/>
                  </a:lnTo>
                  <a:lnTo>
                    <a:pt x="172085" y="11366"/>
                  </a:lnTo>
                  <a:lnTo>
                    <a:pt x="172085" y="9804"/>
                  </a:lnTo>
                  <a:lnTo>
                    <a:pt x="172681" y="7556"/>
                  </a:lnTo>
                  <a:close/>
                </a:path>
                <a:path w="180339" h="144144">
                  <a:moveTo>
                    <a:pt x="172948" y="15824"/>
                  </a:moveTo>
                  <a:lnTo>
                    <a:pt x="170865" y="16065"/>
                  </a:lnTo>
                  <a:lnTo>
                    <a:pt x="170662" y="16649"/>
                  </a:lnTo>
                  <a:lnTo>
                    <a:pt x="169976" y="18592"/>
                  </a:lnTo>
                  <a:lnTo>
                    <a:pt x="169786" y="20586"/>
                  </a:lnTo>
                  <a:lnTo>
                    <a:pt x="170154" y="23126"/>
                  </a:lnTo>
                  <a:lnTo>
                    <a:pt x="172300" y="22669"/>
                  </a:lnTo>
                  <a:lnTo>
                    <a:pt x="171932" y="20091"/>
                  </a:lnTo>
                  <a:lnTo>
                    <a:pt x="172123" y="18186"/>
                  </a:lnTo>
                  <a:lnTo>
                    <a:pt x="172948" y="15824"/>
                  </a:lnTo>
                  <a:close/>
                </a:path>
                <a:path w="180339" h="144144">
                  <a:moveTo>
                    <a:pt x="178689" y="7797"/>
                  </a:moveTo>
                  <a:lnTo>
                    <a:pt x="177165" y="5143"/>
                  </a:lnTo>
                  <a:lnTo>
                    <a:pt x="177063" y="2882"/>
                  </a:lnTo>
                  <a:lnTo>
                    <a:pt x="178460" y="0"/>
                  </a:lnTo>
                  <a:lnTo>
                    <a:pt x="176326" y="215"/>
                  </a:lnTo>
                  <a:lnTo>
                    <a:pt x="176009" y="876"/>
                  </a:lnTo>
                  <a:lnTo>
                    <a:pt x="174891" y="3175"/>
                  </a:lnTo>
                  <a:lnTo>
                    <a:pt x="174967" y="5638"/>
                  </a:lnTo>
                  <a:lnTo>
                    <a:pt x="176250" y="7848"/>
                  </a:lnTo>
                  <a:lnTo>
                    <a:pt x="176606" y="8483"/>
                  </a:lnTo>
                  <a:lnTo>
                    <a:pt x="178689" y="7797"/>
                  </a:lnTo>
                  <a:close/>
                </a:path>
                <a:path w="180339" h="144144">
                  <a:moveTo>
                    <a:pt x="179654" y="9105"/>
                  </a:moveTo>
                  <a:lnTo>
                    <a:pt x="177507" y="9347"/>
                  </a:lnTo>
                  <a:lnTo>
                    <a:pt x="177203" y="10109"/>
                  </a:lnTo>
                  <a:lnTo>
                    <a:pt x="175907" y="13360"/>
                  </a:lnTo>
                  <a:lnTo>
                    <a:pt x="174942" y="15760"/>
                  </a:lnTo>
                  <a:lnTo>
                    <a:pt x="177088" y="15519"/>
                  </a:lnTo>
                  <a:lnTo>
                    <a:pt x="179654" y="9105"/>
                  </a:lnTo>
                  <a:close/>
                </a:path>
                <a:path w="180339" h="144144">
                  <a:moveTo>
                    <a:pt x="179832" y="27470"/>
                  </a:moveTo>
                  <a:lnTo>
                    <a:pt x="178028" y="27012"/>
                  </a:lnTo>
                  <a:lnTo>
                    <a:pt x="177279" y="27520"/>
                  </a:lnTo>
                  <a:lnTo>
                    <a:pt x="175387" y="28803"/>
                  </a:lnTo>
                  <a:lnTo>
                    <a:pt x="174078" y="30632"/>
                  </a:lnTo>
                  <a:lnTo>
                    <a:pt x="173393" y="33756"/>
                  </a:lnTo>
                  <a:lnTo>
                    <a:pt x="175552" y="33439"/>
                  </a:lnTo>
                  <a:lnTo>
                    <a:pt x="176136" y="30835"/>
                  </a:lnTo>
                  <a:lnTo>
                    <a:pt x="177101" y="29311"/>
                  </a:lnTo>
                  <a:lnTo>
                    <a:pt x="179832" y="27470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759492" y="1249946"/>
              <a:ext cx="78740" cy="149860"/>
            </a:xfrm>
            <a:custGeom>
              <a:avLst/>
              <a:gdLst/>
              <a:ahLst/>
              <a:cxnLst/>
              <a:rect l="l" t="t" r="r" b="b"/>
              <a:pathLst>
                <a:path w="78739" h="149859">
                  <a:moveTo>
                    <a:pt x="2514" y="140639"/>
                  </a:moveTo>
                  <a:lnTo>
                    <a:pt x="381" y="141058"/>
                  </a:lnTo>
                  <a:lnTo>
                    <a:pt x="330" y="141719"/>
                  </a:lnTo>
                  <a:lnTo>
                    <a:pt x="0" y="146088"/>
                  </a:lnTo>
                  <a:lnTo>
                    <a:pt x="2133" y="145656"/>
                  </a:lnTo>
                  <a:lnTo>
                    <a:pt x="2362" y="142621"/>
                  </a:lnTo>
                  <a:lnTo>
                    <a:pt x="2463" y="141427"/>
                  </a:lnTo>
                  <a:lnTo>
                    <a:pt x="2514" y="140639"/>
                  </a:lnTo>
                  <a:close/>
                </a:path>
                <a:path w="78739" h="149859">
                  <a:moveTo>
                    <a:pt x="6642" y="142367"/>
                  </a:moveTo>
                  <a:lnTo>
                    <a:pt x="4508" y="142722"/>
                  </a:lnTo>
                  <a:lnTo>
                    <a:pt x="4508" y="143471"/>
                  </a:lnTo>
                  <a:lnTo>
                    <a:pt x="4508" y="148234"/>
                  </a:lnTo>
                  <a:lnTo>
                    <a:pt x="6642" y="147866"/>
                  </a:lnTo>
                  <a:lnTo>
                    <a:pt x="6642" y="142367"/>
                  </a:lnTo>
                  <a:close/>
                </a:path>
                <a:path w="78739" h="149859">
                  <a:moveTo>
                    <a:pt x="9855" y="15379"/>
                  </a:moveTo>
                  <a:lnTo>
                    <a:pt x="8242" y="13601"/>
                  </a:lnTo>
                  <a:lnTo>
                    <a:pt x="7835" y="12433"/>
                  </a:lnTo>
                  <a:lnTo>
                    <a:pt x="7950" y="11074"/>
                  </a:lnTo>
                  <a:lnTo>
                    <a:pt x="8051" y="10007"/>
                  </a:lnTo>
                  <a:lnTo>
                    <a:pt x="5880" y="10312"/>
                  </a:lnTo>
                  <a:lnTo>
                    <a:pt x="5791" y="11252"/>
                  </a:lnTo>
                  <a:lnTo>
                    <a:pt x="5638" y="12852"/>
                  </a:lnTo>
                  <a:lnTo>
                    <a:pt x="6108" y="14338"/>
                  </a:lnTo>
                  <a:lnTo>
                    <a:pt x="7835" y="16230"/>
                  </a:lnTo>
                  <a:lnTo>
                    <a:pt x="9855" y="15379"/>
                  </a:lnTo>
                  <a:close/>
                </a:path>
                <a:path w="78739" h="149859">
                  <a:moveTo>
                    <a:pt x="10934" y="10845"/>
                  </a:moveTo>
                  <a:lnTo>
                    <a:pt x="10756" y="9144"/>
                  </a:lnTo>
                  <a:lnTo>
                    <a:pt x="10655" y="8051"/>
                  </a:lnTo>
                  <a:lnTo>
                    <a:pt x="10541" y="6972"/>
                  </a:lnTo>
                  <a:lnTo>
                    <a:pt x="10502" y="6515"/>
                  </a:lnTo>
                  <a:lnTo>
                    <a:pt x="8343" y="6921"/>
                  </a:lnTo>
                  <a:lnTo>
                    <a:pt x="8407" y="7543"/>
                  </a:lnTo>
                  <a:lnTo>
                    <a:pt x="8521" y="8623"/>
                  </a:lnTo>
                  <a:lnTo>
                    <a:pt x="8623" y="9715"/>
                  </a:lnTo>
                  <a:lnTo>
                    <a:pt x="8737" y="10795"/>
                  </a:lnTo>
                  <a:lnTo>
                    <a:pt x="8775" y="11264"/>
                  </a:lnTo>
                  <a:lnTo>
                    <a:pt x="10934" y="10845"/>
                  </a:lnTo>
                  <a:close/>
                </a:path>
                <a:path w="78739" h="149859">
                  <a:moveTo>
                    <a:pt x="14427" y="148958"/>
                  </a:moveTo>
                  <a:lnTo>
                    <a:pt x="12700" y="144970"/>
                  </a:lnTo>
                  <a:lnTo>
                    <a:pt x="10591" y="145605"/>
                  </a:lnTo>
                  <a:lnTo>
                    <a:pt x="10947" y="146431"/>
                  </a:lnTo>
                  <a:lnTo>
                    <a:pt x="12319" y="149580"/>
                  </a:lnTo>
                  <a:lnTo>
                    <a:pt x="14427" y="148958"/>
                  </a:lnTo>
                  <a:close/>
                </a:path>
                <a:path w="78739" h="149859">
                  <a:moveTo>
                    <a:pt x="15849" y="0"/>
                  </a:moveTo>
                  <a:lnTo>
                    <a:pt x="13690" y="355"/>
                  </a:lnTo>
                  <a:lnTo>
                    <a:pt x="13601" y="1193"/>
                  </a:lnTo>
                  <a:lnTo>
                    <a:pt x="13487" y="2273"/>
                  </a:lnTo>
                  <a:lnTo>
                    <a:pt x="13385" y="3365"/>
                  </a:lnTo>
                  <a:lnTo>
                    <a:pt x="13271" y="4445"/>
                  </a:lnTo>
                  <a:lnTo>
                    <a:pt x="13182" y="5422"/>
                  </a:lnTo>
                  <a:lnTo>
                    <a:pt x="15341" y="5054"/>
                  </a:lnTo>
                  <a:lnTo>
                    <a:pt x="15430" y="4229"/>
                  </a:lnTo>
                  <a:lnTo>
                    <a:pt x="15532" y="3136"/>
                  </a:lnTo>
                  <a:lnTo>
                    <a:pt x="15646" y="2057"/>
                  </a:lnTo>
                  <a:lnTo>
                    <a:pt x="15849" y="0"/>
                  </a:lnTo>
                  <a:close/>
                </a:path>
                <a:path w="78739" h="149859">
                  <a:moveTo>
                    <a:pt x="17780" y="11049"/>
                  </a:moveTo>
                  <a:lnTo>
                    <a:pt x="16103" y="10248"/>
                  </a:lnTo>
                  <a:lnTo>
                    <a:pt x="15265" y="10972"/>
                  </a:lnTo>
                  <a:lnTo>
                    <a:pt x="11582" y="14198"/>
                  </a:lnTo>
                  <a:lnTo>
                    <a:pt x="13258" y="15011"/>
                  </a:lnTo>
                  <a:lnTo>
                    <a:pt x="17780" y="11049"/>
                  </a:lnTo>
                  <a:close/>
                </a:path>
                <a:path w="78739" h="149859">
                  <a:moveTo>
                    <a:pt x="24295" y="147332"/>
                  </a:moveTo>
                  <a:lnTo>
                    <a:pt x="21094" y="147142"/>
                  </a:lnTo>
                  <a:lnTo>
                    <a:pt x="19710" y="146227"/>
                  </a:lnTo>
                  <a:lnTo>
                    <a:pt x="18326" y="143878"/>
                  </a:lnTo>
                  <a:lnTo>
                    <a:pt x="16294" y="144691"/>
                  </a:lnTo>
                  <a:lnTo>
                    <a:pt x="16865" y="145656"/>
                  </a:lnTo>
                  <a:lnTo>
                    <a:pt x="17970" y="147548"/>
                  </a:lnTo>
                  <a:lnTo>
                    <a:pt x="19939" y="148678"/>
                  </a:lnTo>
                  <a:lnTo>
                    <a:pt x="23164" y="148869"/>
                  </a:lnTo>
                  <a:lnTo>
                    <a:pt x="24295" y="147332"/>
                  </a:lnTo>
                  <a:close/>
                </a:path>
                <a:path w="78739" h="149859">
                  <a:moveTo>
                    <a:pt x="26301" y="146685"/>
                  </a:moveTo>
                  <a:lnTo>
                    <a:pt x="25044" y="142062"/>
                  </a:lnTo>
                  <a:lnTo>
                    <a:pt x="22910" y="142633"/>
                  </a:lnTo>
                  <a:lnTo>
                    <a:pt x="23050" y="143154"/>
                  </a:lnTo>
                  <a:lnTo>
                    <a:pt x="24168" y="147256"/>
                  </a:lnTo>
                  <a:lnTo>
                    <a:pt x="26301" y="146685"/>
                  </a:lnTo>
                  <a:close/>
                </a:path>
                <a:path w="78739" h="149859">
                  <a:moveTo>
                    <a:pt x="31394" y="20662"/>
                  </a:moveTo>
                  <a:lnTo>
                    <a:pt x="31356" y="19989"/>
                  </a:lnTo>
                  <a:lnTo>
                    <a:pt x="31026" y="15113"/>
                  </a:lnTo>
                  <a:lnTo>
                    <a:pt x="31000" y="14630"/>
                  </a:lnTo>
                  <a:lnTo>
                    <a:pt x="28841" y="15011"/>
                  </a:lnTo>
                  <a:lnTo>
                    <a:pt x="28892" y="15684"/>
                  </a:lnTo>
                  <a:lnTo>
                    <a:pt x="29222" y="20561"/>
                  </a:lnTo>
                  <a:lnTo>
                    <a:pt x="29248" y="21056"/>
                  </a:lnTo>
                  <a:lnTo>
                    <a:pt x="31394" y="20662"/>
                  </a:lnTo>
                  <a:close/>
                </a:path>
                <a:path w="78739" h="149859">
                  <a:moveTo>
                    <a:pt x="32816" y="141427"/>
                  </a:moveTo>
                  <a:lnTo>
                    <a:pt x="30099" y="139344"/>
                  </a:lnTo>
                  <a:lnTo>
                    <a:pt x="27952" y="139915"/>
                  </a:lnTo>
                  <a:lnTo>
                    <a:pt x="28194" y="140881"/>
                  </a:lnTo>
                  <a:lnTo>
                    <a:pt x="28549" y="142328"/>
                  </a:lnTo>
                  <a:lnTo>
                    <a:pt x="29768" y="142925"/>
                  </a:lnTo>
                  <a:lnTo>
                    <a:pt x="31165" y="142925"/>
                  </a:lnTo>
                  <a:lnTo>
                    <a:pt x="32359" y="142938"/>
                  </a:lnTo>
                  <a:lnTo>
                    <a:pt x="32816" y="141427"/>
                  </a:lnTo>
                  <a:close/>
                </a:path>
                <a:path w="78739" h="149859">
                  <a:moveTo>
                    <a:pt x="36360" y="16954"/>
                  </a:moveTo>
                  <a:lnTo>
                    <a:pt x="34264" y="17259"/>
                  </a:lnTo>
                  <a:lnTo>
                    <a:pt x="34112" y="17843"/>
                  </a:lnTo>
                  <a:lnTo>
                    <a:pt x="32994" y="22288"/>
                  </a:lnTo>
                  <a:lnTo>
                    <a:pt x="35102" y="21983"/>
                  </a:lnTo>
                  <a:lnTo>
                    <a:pt x="35255" y="21399"/>
                  </a:lnTo>
                  <a:lnTo>
                    <a:pt x="35572" y="20091"/>
                  </a:lnTo>
                  <a:lnTo>
                    <a:pt x="36233" y="17500"/>
                  </a:lnTo>
                  <a:lnTo>
                    <a:pt x="36360" y="16954"/>
                  </a:lnTo>
                  <a:close/>
                </a:path>
                <a:path w="78739" h="149859">
                  <a:moveTo>
                    <a:pt x="37706" y="13627"/>
                  </a:moveTo>
                  <a:lnTo>
                    <a:pt x="35915" y="11036"/>
                  </a:lnTo>
                  <a:lnTo>
                    <a:pt x="35560" y="9156"/>
                  </a:lnTo>
                  <a:lnTo>
                    <a:pt x="36195" y="6108"/>
                  </a:lnTo>
                  <a:lnTo>
                    <a:pt x="33997" y="6337"/>
                  </a:lnTo>
                  <a:lnTo>
                    <a:pt x="33794" y="7340"/>
                  </a:lnTo>
                  <a:lnTo>
                    <a:pt x="33337" y="9563"/>
                  </a:lnTo>
                  <a:lnTo>
                    <a:pt x="33820" y="11785"/>
                  </a:lnTo>
                  <a:lnTo>
                    <a:pt x="35674" y="14478"/>
                  </a:lnTo>
                  <a:lnTo>
                    <a:pt x="37706" y="13627"/>
                  </a:lnTo>
                  <a:close/>
                </a:path>
                <a:path w="78739" h="149859">
                  <a:moveTo>
                    <a:pt x="41605" y="139052"/>
                  </a:moveTo>
                  <a:lnTo>
                    <a:pt x="40347" y="138607"/>
                  </a:lnTo>
                  <a:lnTo>
                    <a:pt x="39624" y="138341"/>
                  </a:lnTo>
                  <a:lnTo>
                    <a:pt x="39268" y="137782"/>
                  </a:lnTo>
                  <a:lnTo>
                    <a:pt x="38976" y="136144"/>
                  </a:lnTo>
                  <a:lnTo>
                    <a:pt x="36842" y="136677"/>
                  </a:lnTo>
                  <a:lnTo>
                    <a:pt x="37007" y="137629"/>
                  </a:lnTo>
                  <a:lnTo>
                    <a:pt x="37211" y="138811"/>
                  </a:lnTo>
                  <a:lnTo>
                    <a:pt x="37998" y="139573"/>
                  </a:lnTo>
                  <a:lnTo>
                    <a:pt x="39941" y="140271"/>
                  </a:lnTo>
                  <a:lnTo>
                    <a:pt x="41605" y="139052"/>
                  </a:lnTo>
                  <a:close/>
                </a:path>
                <a:path w="78739" h="149859">
                  <a:moveTo>
                    <a:pt x="42824" y="1549"/>
                  </a:moveTo>
                  <a:lnTo>
                    <a:pt x="40690" y="1752"/>
                  </a:lnTo>
                  <a:lnTo>
                    <a:pt x="40335" y="2349"/>
                  </a:lnTo>
                  <a:lnTo>
                    <a:pt x="38849" y="4800"/>
                  </a:lnTo>
                  <a:lnTo>
                    <a:pt x="38049" y="7454"/>
                  </a:lnTo>
                  <a:lnTo>
                    <a:pt x="38011" y="11188"/>
                  </a:lnTo>
                  <a:lnTo>
                    <a:pt x="40144" y="10744"/>
                  </a:lnTo>
                  <a:lnTo>
                    <a:pt x="40182" y="7302"/>
                  </a:lnTo>
                  <a:lnTo>
                    <a:pt x="40894" y="4737"/>
                  </a:lnTo>
                  <a:lnTo>
                    <a:pt x="42824" y="1549"/>
                  </a:lnTo>
                  <a:close/>
                </a:path>
                <a:path w="78739" h="149859">
                  <a:moveTo>
                    <a:pt x="43611" y="20853"/>
                  </a:moveTo>
                  <a:lnTo>
                    <a:pt x="43370" y="20447"/>
                  </a:lnTo>
                  <a:lnTo>
                    <a:pt x="42481" y="20078"/>
                  </a:lnTo>
                  <a:lnTo>
                    <a:pt x="41833" y="20370"/>
                  </a:lnTo>
                  <a:lnTo>
                    <a:pt x="41465" y="20688"/>
                  </a:lnTo>
                  <a:lnTo>
                    <a:pt x="39725" y="22199"/>
                  </a:lnTo>
                  <a:lnTo>
                    <a:pt x="37998" y="23723"/>
                  </a:lnTo>
                  <a:lnTo>
                    <a:pt x="35864" y="25577"/>
                  </a:lnTo>
                  <a:lnTo>
                    <a:pt x="36118" y="25984"/>
                  </a:lnTo>
                  <a:lnTo>
                    <a:pt x="36995" y="26352"/>
                  </a:lnTo>
                  <a:lnTo>
                    <a:pt x="37642" y="26060"/>
                  </a:lnTo>
                  <a:lnTo>
                    <a:pt x="43611" y="20853"/>
                  </a:lnTo>
                  <a:close/>
                </a:path>
                <a:path w="78739" h="149859">
                  <a:moveTo>
                    <a:pt x="44094" y="9283"/>
                  </a:moveTo>
                  <a:lnTo>
                    <a:pt x="41948" y="9461"/>
                  </a:lnTo>
                  <a:lnTo>
                    <a:pt x="41579" y="10109"/>
                  </a:lnTo>
                  <a:lnTo>
                    <a:pt x="38112" y="16192"/>
                  </a:lnTo>
                  <a:lnTo>
                    <a:pt x="40259" y="16014"/>
                  </a:lnTo>
                  <a:lnTo>
                    <a:pt x="40627" y="15379"/>
                  </a:lnTo>
                  <a:lnTo>
                    <a:pt x="41605" y="13639"/>
                  </a:lnTo>
                  <a:lnTo>
                    <a:pt x="44094" y="9283"/>
                  </a:lnTo>
                  <a:close/>
                </a:path>
                <a:path w="78739" h="149859">
                  <a:moveTo>
                    <a:pt x="49403" y="29730"/>
                  </a:moveTo>
                  <a:lnTo>
                    <a:pt x="47332" y="29946"/>
                  </a:lnTo>
                  <a:lnTo>
                    <a:pt x="47117" y="30530"/>
                  </a:lnTo>
                  <a:lnTo>
                    <a:pt x="46418" y="32372"/>
                  </a:lnTo>
                  <a:lnTo>
                    <a:pt x="46304" y="34251"/>
                  </a:lnTo>
                  <a:lnTo>
                    <a:pt x="46774" y="36169"/>
                  </a:lnTo>
                  <a:lnTo>
                    <a:pt x="46913" y="36690"/>
                  </a:lnTo>
                  <a:lnTo>
                    <a:pt x="49047" y="36144"/>
                  </a:lnTo>
                  <a:lnTo>
                    <a:pt x="48463" y="33756"/>
                  </a:lnTo>
                  <a:lnTo>
                    <a:pt x="48564" y="31953"/>
                  </a:lnTo>
                  <a:lnTo>
                    <a:pt x="49225" y="30175"/>
                  </a:lnTo>
                  <a:lnTo>
                    <a:pt x="49403" y="29730"/>
                  </a:lnTo>
                  <a:close/>
                </a:path>
                <a:path w="78739" h="149859">
                  <a:moveTo>
                    <a:pt x="50520" y="136347"/>
                  </a:moveTo>
                  <a:lnTo>
                    <a:pt x="47840" y="135534"/>
                  </a:lnTo>
                  <a:lnTo>
                    <a:pt x="46278" y="135077"/>
                  </a:lnTo>
                  <a:lnTo>
                    <a:pt x="45669" y="135153"/>
                  </a:lnTo>
                  <a:lnTo>
                    <a:pt x="45034" y="135572"/>
                  </a:lnTo>
                  <a:lnTo>
                    <a:pt x="44538" y="136055"/>
                  </a:lnTo>
                  <a:lnTo>
                    <a:pt x="45046" y="136207"/>
                  </a:lnTo>
                  <a:lnTo>
                    <a:pt x="46126" y="136537"/>
                  </a:lnTo>
                  <a:lnTo>
                    <a:pt x="47218" y="136855"/>
                  </a:lnTo>
                  <a:lnTo>
                    <a:pt x="48780" y="137325"/>
                  </a:lnTo>
                  <a:lnTo>
                    <a:pt x="49390" y="137248"/>
                  </a:lnTo>
                  <a:lnTo>
                    <a:pt x="50012" y="136829"/>
                  </a:lnTo>
                  <a:lnTo>
                    <a:pt x="50520" y="136347"/>
                  </a:lnTo>
                  <a:close/>
                </a:path>
                <a:path w="78739" h="149859">
                  <a:moveTo>
                    <a:pt x="53301" y="32766"/>
                  </a:moveTo>
                  <a:lnTo>
                    <a:pt x="51168" y="33032"/>
                  </a:lnTo>
                  <a:lnTo>
                    <a:pt x="50939" y="33718"/>
                  </a:lnTo>
                  <a:lnTo>
                    <a:pt x="49631" y="37617"/>
                  </a:lnTo>
                  <a:lnTo>
                    <a:pt x="49415" y="38290"/>
                  </a:lnTo>
                  <a:lnTo>
                    <a:pt x="51536" y="38011"/>
                  </a:lnTo>
                  <a:lnTo>
                    <a:pt x="52197" y="36029"/>
                  </a:lnTo>
                  <a:lnTo>
                    <a:pt x="52641" y="34734"/>
                  </a:lnTo>
                  <a:lnTo>
                    <a:pt x="53073" y="33426"/>
                  </a:lnTo>
                  <a:lnTo>
                    <a:pt x="53301" y="32766"/>
                  </a:lnTo>
                  <a:close/>
                </a:path>
                <a:path w="78739" h="149859">
                  <a:moveTo>
                    <a:pt x="54063" y="41046"/>
                  </a:moveTo>
                  <a:lnTo>
                    <a:pt x="53467" y="40767"/>
                  </a:lnTo>
                  <a:lnTo>
                    <a:pt x="53124" y="40716"/>
                  </a:lnTo>
                  <a:lnTo>
                    <a:pt x="52603" y="40652"/>
                  </a:lnTo>
                  <a:lnTo>
                    <a:pt x="52031" y="40919"/>
                  </a:lnTo>
                  <a:lnTo>
                    <a:pt x="51727" y="41338"/>
                  </a:lnTo>
                  <a:lnTo>
                    <a:pt x="48806" y="45351"/>
                  </a:lnTo>
                  <a:lnTo>
                    <a:pt x="49403" y="45631"/>
                  </a:lnTo>
                  <a:lnTo>
                    <a:pt x="49745" y="45681"/>
                  </a:lnTo>
                  <a:lnTo>
                    <a:pt x="50266" y="45745"/>
                  </a:lnTo>
                  <a:lnTo>
                    <a:pt x="50838" y="45478"/>
                  </a:lnTo>
                  <a:lnTo>
                    <a:pt x="52870" y="42672"/>
                  </a:lnTo>
                  <a:lnTo>
                    <a:pt x="54063" y="41046"/>
                  </a:lnTo>
                  <a:close/>
                </a:path>
                <a:path w="78739" h="149859">
                  <a:moveTo>
                    <a:pt x="54140" y="27000"/>
                  </a:moveTo>
                  <a:lnTo>
                    <a:pt x="52501" y="24511"/>
                  </a:lnTo>
                  <a:lnTo>
                    <a:pt x="51968" y="22326"/>
                  </a:lnTo>
                  <a:lnTo>
                    <a:pt x="52222" y="19380"/>
                  </a:lnTo>
                  <a:lnTo>
                    <a:pt x="50088" y="19799"/>
                  </a:lnTo>
                  <a:lnTo>
                    <a:pt x="50038" y="20421"/>
                  </a:lnTo>
                  <a:lnTo>
                    <a:pt x="49822" y="22860"/>
                  </a:lnTo>
                  <a:lnTo>
                    <a:pt x="50380" y="25107"/>
                  </a:lnTo>
                  <a:lnTo>
                    <a:pt x="52070" y="27673"/>
                  </a:lnTo>
                  <a:lnTo>
                    <a:pt x="54140" y="27000"/>
                  </a:lnTo>
                  <a:close/>
                </a:path>
                <a:path w="78739" h="149859">
                  <a:moveTo>
                    <a:pt x="59855" y="23749"/>
                  </a:moveTo>
                  <a:lnTo>
                    <a:pt x="57912" y="23837"/>
                  </a:lnTo>
                  <a:lnTo>
                    <a:pt x="57569" y="24384"/>
                  </a:lnTo>
                  <a:lnTo>
                    <a:pt x="56476" y="26111"/>
                  </a:lnTo>
                  <a:lnTo>
                    <a:pt x="55397" y="27851"/>
                  </a:lnTo>
                  <a:lnTo>
                    <a:pt x="54127" y="29857"/>
                  </a:lnTo>
                  <a:lnTo>
                    <a:pt x="56070" y="29756"/>
                  </a:lnTo>
                  <a:lnTo>
                    <a:pt x="58597" y="25755"/>
                  </a:lnTo>
                  <a:lnTo>
                    <a:pt x="59677" y="24015"/>
                  </a:lnTo>
                  <a:lnTo>
                    <a:pt x="59855" y="23749"/>
                  </a:lnTo>
                  <a:close/>
                </a:path>
                <a:path w="78739" h="149859">
                  <a:moveTo>
                    <a:pt x="60998" y="11226"/>
                  </a:moveTo>
                  <a:lnTo>
                    <a:pt x="59220" y="10795"/>
                  </a:lnTo>
                  <a:lnTo>
                    <a:pt x="58496" y="11366"/>
                  </a:lnTo>
                  <a:lnTo>
                    <a:pt x="56184" y="13169"/>
                  </a:lnTo>
                  <a:lnTo>
                    <a:pt x="54597" y="15557"/>
                  </a:lnTo>
                  <a:lnTo>
                    <a:pt x="53746" y="19329"/>
                  </a:lnTo>
                  <a:lnTo>
                    <a:pt x="55918" y="19011"/>
                  </a:lnTo>
                  <a:lnTo>
                    <a:pt x="56629" y="15811"/>
                  </a:lnTo>
                  <a:lnTo>
                    <a:pt x="57912" y="13652"/>
                  </a:lnTo>
                  <a:lnTo>
                    <a:pt x="60998" y="11226"/>
                  </a:lnTo>
                  <a:close/>
                </a:path>
                <a:path w="78739" h="149859">
                  <a:moveTo>
                    <a:pt x="62014" y="32931"/>
                  </a:moveTo>
                  <a:lnTo>
                    <a:pt x="59956" y="32626"/>
                  </a:lnTo>
                  <a:lnTo>
                    <a:pt x="59321" y="33312"/>
                  </a:lnTo>
                  <a:lnTo>
                    <a:pt x="53860" y="39166"/>
                  </a:lnTo>
                  <a:lnTo>
                    <a:pt x="55918" y="39458"/>
                  </a:lnTo>
                  <a:lnTo>
                    <a:pt x="62014" y="32931"/>
                  </a:lnTo>
                  <a:close/>
                </a:path>
                <a:path w="78739" h="149859">
                  <a:moveTo>
                    <a:pt x="62699" y="15506"/>
                  </a:moveTo>
                  <a:lnTo>
                    <a:pt x="62039" y="14960"/>
                  </a:lnTo>
                  <a:lnTo>
                    <a:pt x="61163" y="15290"/>
                  </a:lnTo>
                  <a:lnTo>
                    <a:pt x="60858" y="15455"/>
                  </a:lnTo>
                  <a:lnTo>
                    <a:pt x="58788" y="16598"/>
                  </a:lnTo>
                  <a:lnTo>
                    <a:pt x="57200" y="18262"/>
                  </a:lnTo>
                  <a:lnTo>
                    <a:pt x="55968" y="20967"/>
                  </a:lnTo>
                  <a:lnTo>
                    <a:pt x="58051" y="20751"/>
                  </a:lnTo>
                  <a:lnTo>
                    <a:pt x="59156" y="18338"/>
                  </a:lnTo>
                  <a:lnTo>
                    <a:pt x="60439" y="16916"/>
                  </a:lnTo>
                  <a:lnTo>
                    <a:pt x="62509" y="15773"/>
                  </a:lnTo>
                  <a:lnTo>
                    <a:pt x="62699" y="15506"/>
                  </a:lnTo>
                  <a:close/>
                </a:path>
                <a:path w="78739" h="149859">
                  <a:moveTo>
                    <a:pt x="70053" y="37909"/>
                  </a:moveTo>
                  <a:lnTo>
                    <a:pt x="68529" y="35255"/>
                  </a:lnTo>
                  <a:lnTo>
                    <a:pt x="68427" y="32994"/>
                  </a:lnTo>
                  <a:lnTo>
                    <a:pt x="69824" y="30111"/>
                  </a:lnTo>
                  <a:lnTo>
                    <a:pt x="67691" y="30327"/>
                  </a:lnTo>
                  <a:lnTo>
                    <a:pt x="67373" y="30988"/>
                  </a:lnTo>
                  <a:lnTo>
                    <a:pt x="66255" y="33286"/>
                  </a:lnTo>
                  <a:lnTo>
                    <a:pt x="66332" y="35750"/>
                  </a:lnTo>
                  <a:lnTo>
                    <a:pt x="67614" y="37960"/>
                  </a:lnTo>
                  <a:lnTo>
                    <a:pt x="67970" y="38595"/>
                  </a:lnTo>
                  <a:lnTo>
                    <a:pt x="70053" y="37909"/>
                  </a:lnTo>
                  <a:close/>
                </a:path>
                <a:path w="78739" h="149859">
                  <a:moveTo>
                    <a:pt x="76771" y="24396"/>
                  </a:moveTo>
                  <a:lnTo>
                    <a:pt x="71729" y="29946"/>
                  </a:lnTo>
                  <a:lnTo>
                    <a:pt x="73787" y="29705"/>
                  </a:lnTo>
                  <a:lnTo>
                    <a:pt x="74422" y="27495"/>
                  </a:lnTo>
                  <a:lnTo>
                    <a:pt x="75234" y="25996"/>
                  </a:lnTo>
                  <a:lnTo>
                    <a:pt x="76771" y="24396"/>
                  </a:lnTo>
                  <a:close/>
                </a:path>
                <a:path w="78739" h="149859">
                  <a:moveTo>
                    <a:pt x="78219" y="30187"/>
                  </a:moveTo>
                  <a:lnTo>
                    <a:pt x="76542" y="29375"/>
                  </a:lnTo>
                  <a:lnTo>
                    <a:pt x="75704" y="30111"/>
                  </a:lnTo>
                  <a:lnTo>
                    <a:pt x="71348" y="33972"/>
                  </a:lnTo>
                  <a:lnTo>
                    <a:pt x="73037" y="34798"/>
                  </a:lnTo>
                  <a:lnTo>
                    <a:pt x="73863" y="34048"/>
                  </a:lnTo>
                  <a:lnTo>
                    <a:pt x="78219" y="30187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893161" y="130907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3098" y="0"/>
                  </a:moveTo>
                  <a:lnTo>
                    <a:pt x="1358" y="241"/>
                  </a:lnTo>
                  <a:lnTo>
                    <a:pt x="304" y="914"/>
                  </a:lnTo>
                  <a:lnTo>
                    <a:pt x="0" y="3238"/>
                  </a:lnTo>
                  <a:lnTo>
                    <a:pt x="2387" y="3441"/>
                  </a:lnTo>
                  <a:lnTo>
                    <a:pt x="2514" y="2463"/>
                  </a:lnTo>
                  <a:lnTo>
                    <a:pt x="3263" y="2844"/>
                  </a:lnTo>
                  <a:lnTo>
                    <a:pt x="4775" y="2654"/>
                  </a:lnTo>
                  <a:lnTo>
                    <a:pt x="4368" y="1435"/>
                  </a:lnTo>
                  <a:lnTo>
                    <a:pt x="4089" y="660"/>
                  </a:lnTo>
                  <a:lnTo>
                    <a:pt x="3924" y="15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61593" y="1300759"/>
              <a:ext cx="94989" cy="14912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05440" y="1301839"/>
              <a:ext cx="73469" cy="13651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8297" y="1291566"/>
              <a:ext cx="151645" cy="18045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783927" y="1293304"/>
              <a:ext cx="74930" cy="20320"/>
            </a:xfrm>
            <a:custGeom>
              <a:avLst/>
              <a:gdLst/>
              <a:ahLst/>
              <a:cxnLst/>
              <a:rect l="l" t="t" r="r" b="b"/>
              <a:pathLst>
                <a:path w="74929" h="20319">
                  <a:moveTo>
                    <a:pt x="13614" y="15125"/>
                  </a:moveTo>
                  <a:lnTo>
                    <a:pt x="10236" y="12509"/>
                  </a:lnTo>
                  <a:lnTo>
                    <a:pt x="6743" y="8902"/>
                  </a:lnTo>
                  <a:lnTo>
                    <a:pt x="4864" y="8445"/>
                  </a:lnTo>
                  <a:lnTo>
                    <a:pt x="1689" y="8572"/>
                  </a:lnTo>
                  <a:lnTo>
                    <a:pt x="38" y="9156"/>
                  </a:lnTo>
                  <a:lnTo>
                    <a:pt x="0" y="12954"/>
                  </a:lnTo>
                  <a:lnTo>
                    <a:pt x="1498" y="15621"/>
                  </a:lnTo>
                  <a:lnTo>
                    <a:pt x="2806" y="16929"/>
                  </a:lnTo>
                  <a:lnTo>
                    <a:pt x="4737" y="18859"/>
                  </a:lnTo>
                  <a:lnTo>
                    <a:pt x="9829" y="19697"/>
                  </a:lnTo>
                  <a:lnTo>
                    <a:pt x="13614" y="15125"/>
                  </a:lnTo>
                  <a:close/>
                </a:path>
                <a:path w="74929" h="20319">
                  <a:moveTo>
                    <a:pt x="74485" y="5943"/>
                  </a:moveTo>
                  <a:lnTo>
                    <a:pt x="73545" y="3352"/>
                  </a:lnTo>
                  <a:lnTo>
                    <a:pt x="72224" y="0"/>
                  </a:lnTo>
                  <a:lnTo>
                    <a:pt x="69456" y="88"/>
                  </a:lnTo>
                  <a:lnTo>
                    <a:pt x="65773" y="2667"/>
                  </a:lnTo>
                  <a:lnTo>
                    <a:pt x="64071" y="4876"/>
                  </a:lnTo>
                  <a:lnTo>
                    <a:pt x="63995" y="8648"/>
                  </a:lnTo>
                  <a:lnTo>
                    <a:pt x="65735" y="9804"/>
                  </a:lnTo>
                  <a:lnTo>
                    <a:pt x="67475" y="10096"/>
                  </a:lnTo>
                  <a:lnTo>
                    <a:pt x="69532" y="10439"/>
                  </a:lnTo>
                  <a:lnTo>
                    <a:pt x="71996" y="9842"/>
                  </a:lnTo>
                  <a:lnTo>
                    <a:pt x="74485" y="5943"/>
                  </a:lnTo>
                  <a:close/>
                </a:path>
              </a:pathLst>
            </a:custGeom>
            <a:solidFill>
              <a:srgbClr val="8C1F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725837" y="1306868"/>
              <a:ext cx="212090" cy="109855"/>
            </a:xfrm>
            <a:custGeom>
              <a:avLst/>
              <a:gdLst/>
              <a:ahLst/>
              <a:cxnLst/>
              <a:rect l="l" t="t" r="r" b="b"/>
              <a:pathLst>
                <a:path w="212089" h="109855">
                  <a:moveTo>
                    <a:pt x="6299" y="61569"/>
                  </a:moveTo>
                  <a:lnTo>
                    <a:pt x="6070" y="61201"/>
                  </a:lnTo>
                  <a:lnTo>
                    <a:pt x="5549" y="60375"/>
                  </a:lnTo>
                  <a:lnTo>
                    <a:pt x="4749" y="60172"/>
                  </a:lnTo>
                  <a:lnTo>
                    <a:pt x="3517" y="60032"/>
                  </a:lnTo>
                  <a:lnTo>
                    <a:pt x="2857" y="60045"/>
                  </a:lnTo>
                  <a:lnTo>
                    <a:pt x="2260" y="60934"/>
                  </a:lnTo>
                  <a:lnTo>
                    <a:pt x="2120" y="61455"/>
                  </a:lnTo>
                  <a:lnTo>
                    <a:pt x="2273" y="62166"/>
                  </a:lnTo>
                  <a:lnTo>
                    <a:pt x="2425" y="62928"/>
                  </a:lnTo>
                  <a:lnTo>
                    <a:pt x="4775" y="62865"/>
                  </a:lnTo>
                  <a:lnTo>
                    <a:pt x="4610" y="62077"/>
                  </a:lnTo>
                  <a:lnTo>
                    <a:pt x="4610" y="61874"/>
                  </a:lnTo>
                  <a:lnTo>
                    <a:pt x="4622" y="61671"/>
                  </a:lnTo>
                  <a:lnTo>
                    <a:pt x="5384" y="61747"/>
                  </a:lnTo>
                  <a:lnTo>
                    <a:pt x="6299" y="61569"/>
                  </a:lnTo>
                  <a:close/>
                </a:path>
                <a:path w="212089" h="109855">
                  <a:moveTo>
                    <a:pt x="10769" y="49885"/>
                  </a:moveTo>
                  <a:lnTo>
                    <a:pt x="10642" y="49136"/>
                  </a:lnTo>
                  <a:lnTo>
                    <a:pt x="10020" y="45351"/>
                  </a:lnTo>
                  <a:lnTo>
                    <a:pt x="3263" y="46888"/>
                  </a:lnTo>
                  <a:lnTo>
                    <a:pt x="5676" y="50952"/>
                  </a:lnTo>
                  <a:lnTo>
                    <a:pt x="8013" y="50800"/>
                  </a:lnTo>
                  <a:lnTo>
                    <a:pt x="6997" y="49085"/>
                  </a:lnTo>
                  <a:lnTo>
                    <a:pt x="8001" y="47421"/>
                  </a:lnTo>
                  <a:lnTo>
                    <a:pt x="8394" y="49860"/>
                  </a:lnTo>
                  <a:lnTo>
                    <a:pt x="10769" y="49885"/>
                  </a:lnTo>
                  <a:close/>
                </a:path>
                <a:path w="212089" h="109855">
                  <a:moveTo>
                    <a:pt x="11163" y="22872"/>
                  </a:moveTo>
                  <a:lnTo>
                    <a:pt x="4978" y="22898"/>
                  </a:lnTo>
                  <a:lnTo>
                    <a:pt x="6032" y="25844"/>
                  </a:lnTo>
                  <a:lnTo>
                    <a:pt x="6235" y="26428"/>
                  </a:lnTo>
                  <a:lnTo>
                    <a:pt x="7607" y="26543"/>
                  </a:lnTo>
                  <a:lnTo>
                    <a:pt x="8153" y="26187"/>
                  </a:lnTo>
                  <a:lnTo>
                    <a:pt x="8763" y="26543"/>
                  </a:lnTo>
                  <a:lnTo>
                    <a:pt x="9918" y="26530"/>
                  </a:lnTo>
                  <a:lnTo>
                    <a:pt x="11163" y="22872"/>
                  </a:lnTo>
                  <a:close/>
                </a:path>
                <a:path w="212089" h="109855">
                  <a:moveTo>
                    <a:pt x="14363" y="57454"/>
                  </a:moveTo>
                  <a:lnTo>
                    <a:pt x="13716" y="56730"/>
                  </a:lnTo>
                  <a:lnTo>
                    <a:pt x="12687" y="56324"/>
                  </a:lnTo>
                  <a:lnTo>
                    <a:pt x="12217" y="56121"/>
                  </a:lnTo>
                  <a:lnTo>
                    <a:pt x="11226" y="56057"/>
                  </a:lnTo>
                  <a:lnTo>
                    <a:pt x="10337" y="57569"/>
                  </a:lnTo>
                  <a:lnTo>
                    <a:pt x="10248" y="58572"/>
                  </a:lnTo>
                  <a:lnTo>
                    <a:pt x="10947" y="60452"/>
                  </a:lnTo>
                  <a:lnTo>
                    <a:pt x="13322" y="60375"/>
                  </a:lnTo>
                  <a:lnTo>
                    <a:pt x="12979" y="59436"/>
                  </a:lnTo>
                  <a:lnTo>
                    <a:pt x="12954" y="59258"/>
                  </a:lnTo>
                  <a:lnTo>
                    <a:pt x="13576" y="59270"/>
                  </a:lnTo>
                  <a:lnTo>
                    <a:pt x="14312" y="59093"/>
                  </a:lnTo>
                  <a:lnTo>
                    <a:pt x="14325" y="58597"/>
                  </a:lnTo>
                  <a:lnTo>
                    <a:pt x="14363" y="57454"/>
                  </a:lnTo>
                  <a:close/>
                </a:path>
                <a:path w="212089" h="109855">
                  <a:moveTo>
                    <a:pt x="18796" y="11430"/>
                  </a:moveTo>
                  <a:lnTo>
                    <a:pt x="17500" y="9512"/>
                  </a:lnTo>
                  <a:lnTo>
                    <a:pt x="15976" y="8509"/>
                  </a:lnTo>
                  <a:lnTo>
                    <a:pt x="13792" y="7467"/>
                  </a:lnTo>
                  <a:lnTo>
                    <a:pt x="12954" y="10439"/>
                  </a:lnTo>
                  <a:lnTo>
                    <a:pt x="12039" y="11353"/>
                  </a:lnTo>
                  <a:lnTo>
                    <a:pt x="8255" y="13931"/>
                  </a:lnTo>
                  <a:lnTo>
                    <a:pt x="6438" y="13627"/>
                  </a:lnTo>
                  <a:lnTo>
                    <a:pt x="3606" y="14224"/>
                  </a:lnTo>
                  <a:lnTo>
                    <a:pt x="2794" y="14478"/>
                  </a:lnTo>
                  <a:lnTo>
                    <a:pt x="1485" y="16433"/>
                  </a:lnTo>
                  <a:lnTo>
                    <a:pt x="1651" y="19469"/>
                  </a:lnTo>
                  <a:lnTo>
                    <a:pt x="1028" y="19392"/>
                  </a:lnTo>
                  <a:lnTo>
                    <a:pt x="431" y="19507"/>
                  </a:lnTo>
                  <a:lnTo>
                    <a:pt x="190" y="19900"/>
                  </a:lnTo>
                  <a:lnTo>
                    <a:pt x="0" y="19964"/>
                  </a:lnTo>
                  <a:lnTo>
                    <a:pt x="596" y="29248"/>
                  </a:lnTo>
                  <a:lnTo>
                    <a:pt x="2832" y="33274"/>
                  </a:lnTo>
                  <a:lnTo>
                    <a:pt x="3327" y="34163"/>
                  </a:lnTo>
                  <a:lnTo>
                    <a:pt x="6235" y="34925"/>
                  </a:lnTo>
                  <a:lnTo>
                    <a:pt x="3644" y="30238"/>
                  </a:lnTo>
                  <a:lnTo>
                    <a:pt x="2209" y="25171"/>
                  </a:lnTo>
                  <a:lnTo>
                    <a:pt x="2451" y="21196"/>
                  </a:lnTo>
                  <a:lnTo>
                    <a:pt x="3035" y="21183"/>
                  </a:lnTo>
                  <a:lnTo>
                    <a:pt x="4762" y="21005"/>
                  </a:lnTo>
                  <a:lnTo>
                    <a:pt x="5384" y="19875"/>
                  </a:lnTo>
                  <a:lnTo>
                    <a:pt x="5638" y="18427"/>
                  </a:lnTo>
                  <a:lnTo>
                    <a:pt x="6172" y="18338"/>
                  </a:lnTo>
                  <a:lnTo>
                    <a:pt x="6692" y="18034"/>
                  </a:lnTo>
                  <a:lnTo>
                    <a:pt x="6946" y="17767"/>
                  </a:lnTo>
                  <a:lnTo>
                    <a:pt x="7124" y="17462"/>
                  </a:lnTo>
                  <a:lnTo>
                    <a:pt x="8242" y="17475"/>
                  </a:lnTo>
                  <a:lnTo>
                    <a:pt x="9398" y="17018"/>
                  </a:lnTo>
                  <a:lnTo>
                    <a:pt x="10312" y="15608"/>
                  </a:lnTo>
                  <a:lnTo>
                    <a:pt x="10198" y="15138"/>
                  </a:lnTo>
                  <a:lnTo>
                    <a:pt x="11150" y="14363"/>
                  </a:lnTo>
                  <a:lnTo>
                    <a:pt x="12687" y="14236"/>
                  </a:lnTo>
                  <a:lnTo>
                    <a:pt x="14363" y="13817"/>
                  </a:lnTo>
                  <a:lnTo>
                    <a:pt x="15557" y="13601"/>
                  </a:lnTo>
                  <a:lnTo>
                    <a:pt x="18338" y="11823"/>
                  </a:lnTo>
                  <a:lnTo>
                    <a:pt x="18796" y="11430"/>
                  </a:lnTo>
                  <a:close/>
                </a:path>
                <a:path w="212089" h="109855">
                  <a:moveTo>
                    <a:pt x="22491" y="19240"/>
                  </a:moveTo>
                  <a:lnTo>
                    <a:pt x="17780" y="17945"/>
                  </a:lnTo>
                  <a:lnTo>
                    <a:pt x="15875" y="19545"/>
                  </a:lnTo>
                  <a:lnTo>
                    <a:pt x="17894" y="20129"/>
                  </a:lnTo>
                  <a:lnTo>
                    <a:pt x="18186" y="19875"/>
                  </a:lnTo>
                  <a:lnTo>
                    <a:pt x="18453" y="20129"/>
                  </a:lnTo>
                  <a:lnTo>
                    <a:pt x="18440" y="20764"/>
                  </a:lnTo>
                  <a:lnTo>
                    <a:pt x="18288" y="21043"/>
                  </a:lnTo>
                  <a:lnTo>
                    <a:pt x="17767" y="21628"/>
                  </a:lnTo>
                  <a:lnTo>
                    <a:pt x="19913" y="22161"/>
                  </a:lnTo>
                  <a:lnTo>
                    <a:pt x="22098" y="19685"/>
                  </a:lnTo>
                  <a:lnTo>
                    <a:pt x="22491" y="19240"/>
                  </a:lnTo>
                  <a:close/>
                </a:path>
                <a:path w="212089" h="109855">
                  <a:moveTo>
                    <a:pt x="23672" y="30848"/>
                  </a:moveTo>
                  <a:lnTo>
                    <a:pt x="22237" y="29565"/>
                  </a:lnTo>
                  <a:lnTo>
                    <a:pt x="19240" y="30035"/>
                  </a:lnTo>
                  <a:lnTo>
                    <a:pt x="18389" y="31610"/>
                  </a:lnTo>
                  <a:lnTo>
                    <a:pt x="19850" y="33324"/>
                  </a:lnTo>
                  <a:lnTo>
                    <a:pt x="21120" y="33248"/>
                  </a:lnTo>
                  <a:lnTo>
                    <a:pt x="21539" y="32816"/>
                  </a:lnTo>
                  <a:lnTo>
                    <a:pt x="22161" y="33070"/>
                  </a:lnTo>
                  <a:lnTo>
                    <a:pt x="23037" y="32994"/>
                  </a:lnTo>
                  <a:lnTo>
                    <a:pt x="23672" y="30848"/>
                  </a:lnTo>
                  <a:close/>
                </a:path>
                <a:path w="212089" h="109855">
                  <a:moveTo>
                    <a:pt x="24472" y="5346"/>
                  </a:moveTo>
                  <a:lnTo>
                    <a:pt x="23177" y="2730"/>
                  </a:lnTo>
                  <a:lnTo>
                    <a:pt x="21310" y="2641"/>
                  </a:lnTo>
                  <a:lnTo>
                    <a:pt x="21069" y="3175"/>
                  </a:lnTo>
                  <a:lnTo>
                    <a:pt x="20269" y="5016"/>
                  </a:lnTo>
                  <a:lnTo>
                    <a:pt x="21551" y="5359"/>
                  </a:lnTo>
                  <a:lnTo>
                    <a:pt x="22288" y="5219"/>
                  </a:lnTo>
                  <a:lnTo>
                    <a:pt x="22987" y="5486"/>
                  </a:lnTo>
                  <a:lnTo>
                    <a:pt x="24472" y="5346"/>
                  </a:lnTo>
                  <a:close/>
                </a:path>
                <a:path w="212089" h="109855">
                  <a:moveTo>
                    <a:pt x="25323" y="67500"/>
                  </a:moveTo>
                  <a:lnTo>
                    <a:pt x="23507" y="66954"/>
                  </a:lnTo>
                  <a:lnTo>
                    <a:pt x="22390" y="67017"/>
                  </a:lnTo>
                  <a:lnTo>
                    <a:pt x="20510" y="67106"/>
                  </a:lnTo>
                  <a:lnTo>
                    <a:pt x="19913" y="68681"/>
                  </a:lnTo>
                  <a:lnTo>
                    <a:pt x="19672" y="70319"/>
                  </a:lnTo>
                  <a:lnTo>
                    <a:pt x="19545" y="71158"/>
                  </a:lnTo>
                  <a:lnTo>
                    <a:pt x="21932" y="71374"/>
                  </a:lnTo>
                  <a:lnTo>
                    <a:pt x="22136" y="70002"/>
                  </a:lnTo>
                  <a:lnTo>
                    <a:pt x="22199" y="69469"/>
                  </a:lnTo>
                  <a:lnTo>
                    <a:pt x="22847" y="67983"/>
                  </a:lnTo>
                  <a:lnTo>
                    <a:pt x="22606" y="69608"/>
                  </a:lnTo>
                  <a:lnTo>
                    <a:pt x="24993" y="69837"/>
                  </a:lnTo>
                  <a:lnTo>
                    <a:pt x="25323" y="67500"/>
                  </a:lnTo>
                  <a:close/>
                </a:path>
                <a:path w="212089" h="109855">
                  <a:moveTo>
                    <a:pt x="26644" y="55067"/>
                  </a:moveTo>
                  <a:lnTo>
                    <a:pt x="23075" y="53670"/>
                  </a:lnTo>
                  <a:lnTo>
                    <a:pt x="20701" y="54559"/>
                  </a:lnTo>
                  <a:lnTo>
                    <a:pt x="20193" y="54749"/>
                  </a:lnTo>
                  <a:lnTo>
                    <a:pt x="20332" y="55067"/>
                  </a:lnTo>
                  <a:lnTo>
                    <a:pt x="20650" y="55333"/>
                  </a:lnTo>
                  <a:lnTo>
                    <a:pt x="21018" y="55664"/>
                  </a:lnTo>
                  <a:lnTo>
                    <a:pt x="21907" y="55613"/>
                  </a:lnTo>
                  <a:lnTo>
                    <a:pt x="23380" y="55067"/>
                  </a:lnTo>
                  <a:lnTo>
                    <a:pt x="23329" y="57150"/>
                  </a:lnTo>
                  <a:lnTo>
                    <a:pt x="22809" y="58432"/>
                  </a:lnTo>
                  <a:lnTo>
                    <a:pt x="25158" y="58737"/>
                  </a:lnTo>
                  <a:lnTo>
                    <a:pt x="26644" y="55067"/>
                  </a:lnTo>
                  <a:close/>
                </a:path>
                <a:path w="212089" h="109855">
                  <a:moveTo>
                    <a:pt x="37833" y="6578"/>
                  </a:moveTo>
                  <a:lnTo>
                    <a:pt x="35953" y="5842"/>
                  </a:lnTo>
                  <a:lnTo>
                    <a:pt x="32880" y="6350"/>
                  </a:lnTo>
                  <a:lnTo>
                    <a:pt x="32346" y="7721"/>
                  </a:lnTo>
                  <a:lnTo>
                    <a:pt x="32245" y="8102"/>
                  </a:lnTo>
                  <a:lnTo>
                    <a:pt x="33807" y="9817"/>
                  </a:lnTo>
                  <a:lnTo>
                    <a:pt x="36118" y="9626"/>
                  </a:lnTo>
                  <a:lnTo>
                    <a:pt x="34925" y="8305"/>
                  </a:lnTo>
                  <a:lnTo>
                    <a:pt x="35280" y="8001"/>
                  </a:lnTo>
                  <a:lnTo>
                    <a:pt x="35331" y="7556"/>
                  </a:lnTo>
                  <a:lnTo>
                    <a:pt x="35420" y="7721"/>
                  </a:lnTo>
                  <a:lnTo>
                    <a:pt x="35496" y="8928"/>
                  </a:lnTo>
                  <a:lnTo>
                    <a:pt x="37833" y="9042"/>
                  </a:lnTo>
                  <a:lnTo>
                    <a:pt x="37833" y="7556"/>
                  </a:lnTo>
                  <a:lnTo>
                    <a:pt x="37833" y="6578"/>
                  </a:lnTo>
                  <a:close/>
                </a:path>
                <a:path w="212089" h="109855">
                  <a:moveTo>
                    <a:pt x="52806" y="49517"/>
                  </a:moveTo>
                  <a:lnTo>
                    <a:pt x="50215" y="48755"/>
                  </a:lnTo>
                  <a:lnTo>
                    <a:pt x="47078" y="49491"/>
                  </a:lnTo>
                  <a:lnTo>
                    <a:pt x="47117" y="51536"/>
                  </a:lnTo>
                  <a:lnTo>
                    <a:pt x="49022" y="52539"/>
                  </a:lnTo>
                  <a:lnTo>
                    <a:pt x="51308" y="52324"/>
                  </a:lnTo>
                  <a:lnTo>
                    <a:pt x="50152" y="51714"/>
                  </a:lnTo>
                  <a:lnTo>
                    <a:pt x="50050" y="51536"/>
                  </a:lnTo>
                  <a:lnTo>
                    <a:pt x="50596" y="51854"/>
                  </a:lnTo>
                  <a:lnTo>
                    <a:pt x="52057" y="51968"/>
                  </a:lnTo>
                  <a:lnTo>
                    <a:pt x="52184" y="51536"/>
                  </a:lnTo>
                  <a:lnTo>
                    <a:pt x="52298" y="51155"/>
                  </a:lnTo>
                  <a:lnTo>
                    <a:pt x="52489" y="50558"/>
                  </a:lnTo>
                  <a:lnTo>
                    <a:pt x="52806" y="49517"/>
                  </a:lnTo>
                  <a:close/>
                </a:path>
                <a:path w="212089" h="109855">
                  <a:moveTo>
                    <a:pt x="53098" y="36817"/>
                  </a:moveTo>
                  <a:lnTo>
                    <a:pt x="52616" y="35953"/>
                  </a:lnTo>
                  <a:lnTo>
                    <a:pt x="51295" y="34899"/>
                  </a:lnTo>
                  <a:lnTo>
                    <a:pt x="50228" y="34823"/>
                  </a:lnTo>
                  <a:lnTo>
                    <a:pt x="48691" y="36449"/>
                  </a:lnTo>
                  <a:lnTo>
                    <a:pt x="47980" y="37769"/>
                  </a:lnTo>
                  <a:lnTo>
                    <a:pt x="47421" y="40246"/>
                  </a:lnTo>
                  <a:lnTo>
                    <a:pt x="49784" y="40500"/>
                  </a:lnTo>
                  <a:lnTo>
                    <a:pt x="50152" y="38950"/>
                  </a:lnTo>
                  <a:lnTo>
                    <a:pt x="50368" y="38354"/>
                  </a:lnTo>
                  <a:lnTo>
                    <a:pt x="50634" y="37820"/>
                  </a:lnTo>
                  <a:lnTo>
                    <a:pt x="50584" y="38785"/>
                  </a:lnTo>
                  <a:lnTo>
                    <a:pt x="52971" y="38950"/>
                  </a:lnTo>
                  <a:lnTo>
                    <a:pt x="53035" y="37820"/>
                  </a:lnTo>
                  <a:lnTo>
                    <a:pt x="53098" y="36817"/>
                  </a:lnTo>
                  <a:close/>
                </a:path>
                <a:path w="212089" h="109855">
                  <a:moveTo>
                    <a:pt x="55410" y="81940"/>
                  </a:moveTo>
                  <a:lnTo>
                    <a:pt x="54965" y="81064"/>
                  </a:lnTo>
                  <a:lnTo>
                    <a:pt x="54025" y="79235"/>
                  </a:lnTo>
                  <a:lnTo>
                    <a:pt x="52412" y="77571"/>
                  </a:lnTo>
                  <a:lnTo>
                    <a:pt x="50152" y="78282"/>
                  </a:lnTo>
                  <a:lnTo>
                    <a:pt x="48450" y="78803"/>
                  </a:lnTo>
                  <a:lnTo>
                    <a:pt x="48247" y="80886"/>
                  </a:lnTo>
                  <a:lnTo>
                    <a:pt x="50406" y="81724"/>
                  </a:lnTo>
                  <a:lnTo>
                    <a:pt x="51269" y="81838"/>
                  </a:lnTo>
                  <a:lnTo>
                    <a:pt x="51955" y="81013"/>
                  </a:lnTo>
                  <a:lnTo>
                    <a:pt x="51714" y="80619"/>
                  </a:lnTo>
                  <a:lnTo>
                    <a:pt x="50876" y="80289"/>
                  </a:lnTo>
                  <a:lnTo>
                    <a:pt x="51168" y="79705"/>
                  </a:lnTo>
                  <a:lnTo>
                    <a:pt x="52146" y="79971"/>
                  </a:lnTo>
                  <a:lnTo>
                    <a:pt x="52476" y="80949"/>
                  </a:lnTo>
                  <a:lnTo>
                    <a:pt x="53047" y="82080"/>
                  </a:lnTo>
                  <a:lnTo>
                    <a:pt x="55410" y="81940"/>
                  </a:lnTo>
                  <a:close/>
                </a:path>
                <a:path w="212089" h="109855">
                  <a:moveTo>
                    <a:pt x="61201" y="64185"/>
                  </a:moveTo>
                  <a:lnTo>
                    <a:pt x="58801" y="63385"/>
                  </a:lnTo>
                  <a:lnTo>
                    <a:pt x="57492" y="63703"/>
                  </a:lnTo>
                  <a:lnTo>
                    <a:pt x="55397" y="64211"/>
                  </a:lnTo>
                  <a:lnTo>
                    <a:pt x="55689" y="66268"/>
                  </a:lnTo>
                  <a:lnTo>
                    <a:pt x="57238" y="68110"/>
                  </a:lnTo>
                  <a:lnTo>
                    <a:pt x="59563" y="67970"/>
                  </a:lnTo>
                  <a:lnTo>
                    <a:pt x="58712" y="66979"/>
                  </a:lnTo>
                  <a:lnTo>
                    <a:pt x="58458" y="66484"/>
                  </a:lnTo>
                  <a:lnTo>
                    <a:pt x="58331" y="65989"/>
                  </a:lnTo>
                  <a:lnTo>
                    <a:pt x="58915" y="66294"/>
                  </a:lnTo>
                  <a:lnTo>
                    <a:pt x="60083" y="66332"/>
                  </a:lnTo>
                  <a:lnTo>
                    <a:pt x="61201" y="64185"/>
                  </a:lnTo>
                  <a:close/>
                </a:path>
                <a:path w="212089" h="109855">
                  <a:moveTo>
                    <a:pt x="63639" y="104368"/>
                  </a:moveTo>
                  <a:lnTo>
                    <a:pt x="56616" y="105359"/>
                  </a:lnTo>
                  <a:lnTo>
                    <a:pt x="58318" y="108826"/>
                  </a:lnTo>
                  <a:lnTo>
                    <a:pt x="58674" y="109562"/>
                  </a:lnTo>
                  <a:lnTo>
                    <a:pt x="61036" y="109448"/>
                  </a:lnTo>
                  <a:lnTo>
                    <a:pt x="60642" y="108661"/>
                  </a:lnTo>
                  <a:lnTo>
                    <a:pt x="60426" y="108204"/>
                  </a:lnTo>
                  <a:lnTo>
                    <a:pt x="60375" y="107708"/>
                  </a:lnTo>
                  <a:lnTo>
                    <a:pt x="61112" y="106629"/>
                  </a:lnTo>
                  <a:lnTo>
                    <a:pt x="61214" y="107556"/>
                  </a:lnTo>
                  <a:lnTo>
                    <a:pt x="61201" y="108877"/>
                  </a:lnTo>
                  <a:lnTo>
                    <a:pt x="63588" y="109016"/>
                  </a:lnTo>
                  <a:lnTo>
                    <a:pt x="63639" y="104368"/>
                  </a:lnTo>
                  <a:close/>
                </a:path>
                <a:path w="212089" h="109855">
                  <a:moveTo>
                    <a:pt x="67386" y="87249"/>
                  </a:moveTo>
                  <a:lnTo>
                    <a:pt x="65176" y="84264"/>
                  </a:lnTo>
                  <a:lnTo>
                    <a:pt x="60045" y="84543"/>
                  </a:lnTo>
                  <a:lnTo>
                    <a:pt x="60032" y="88214"/>
                  </a:lnTo>
                  <a:lnTo>
                    <a:pt x="60020" y="88963"/>
                  </a:lnTo>
                  <a:lnTo>
                    <a:pt x="62407" y="89077"/>
                  </a:lnTo>
                  <a:lnTo>
                    <a:pt x="62420" y="88379"/>
                  </a:lnTo>
                  <a:lnTo>
                    <a:pt x="62420" y="87299"/>
                  </a:lnTo>
                  <a:lnTo>
                    <a:pt x="63500" y="85255"/>
                  </a:lnTo>
                  <a:lnTo>
                    <a:pt x="64681" y="86855"/>
                  </a:lnTo>
                  <a:lnTo>
                    <a:pt x="65125" y="87452"/>
                  </a:lnTo>
                  <a:lnTo>
                    <a:pt x="67386" y="87249"/>
                  </a:lnTo>
                  <a:close/>
                </a:path>
                <a:path w="212089" h="109855">
                  <a:moveTo>
                    <a:pt x="70307" y="44272"/>
                  </a:moveTo>
                  <a:lnTo>
                    <a:pt x="68643" y="41465"/>
                  </a:lnTo>
                  <a:lnTo>
                    <a:pt x="67195" y="39751"/>
                  </a:lnTo>
                  <a:lnTo>
                    <a:pt x="63588" y="40208"/>
                  </a:lnTo>
                  <a:lnTo>
                    <a:pt x="61976" y="41516"/>
                  </a:lnTo>
                  <a:lnTo>
                    <a:pt x="62649" y="43091"/>
                  </a:lnTo>
                  <a:lnTo>
                    <a:pt x="63055" y="44030"/>
                  </a:lnTo>
                  <a:lnTo>
                    <a:pt x="65430" y="43865"/>
                  </a:lnTo>
                  <a:lnTo>
                    <a:pt x="64630" y="42011"/>
                  </a:lnTo>
                  <a:lnTo>
                    <a:pt x="65417" y="41389"/>
                  </a:lnTo>
                  <a:lnTo>
                    <a:pt x="66738" y="42392"/>
                  </a:lnTo>
                  <a:lnTo>
                    <a:pt x="67132" y="43167"/>
                  </a:lnTo>
                  <a:lnTo>
                    <a:pt x="68021" y="44653"/>
                  </a:lnTo>
                  <a:lnTo>
                    <a:pt x="70307" y="44272"/>
                  </a:lnTo>
                  <a:close/>
                </a:path>
                <a:path w="212089" h="109855">
                  <a:moveTo>
                    <a:pt x="71259" y="22059"/>
                  </a:moveTo>
                  <a:lnTo>
                    <a:pt x="64770" y="21869"/>
                  </a:lnTo>
                  <a:lnTo>
                    <a:pt x="65570" y="25946"/>
                  </a:lnTo>
                  <a:lnTo>
                    <a:pt x="67919" y="25920"/>
                  </a:lnTo>
                  <a:lnTo>
                    <a:pt x="67792" y="25273"/>
                  </a:lnTo>
                  <a:lnTo>
                    <a:pt x="67716" y="24892"/>
                  </a:lnTo>
                  <a:lnTo>
                    <a:pt x="67792" y="24536"/>
                  </a:lnTo>
                  <a:lnTo>
                    <a:pt x="67995" y="24218"/>
                  </a:lnTo>
                  <a:lnTo>
                    <a:pt x="68110" y="24345"/>
                  </a:lnTo>
                  <a:lnTo>
                    <a:pt x="68211" y="24625"/>
                  </a:lnTo>
                  <a:lnTo>
                    <a:pt x="68199" y="24904"/>
                  </a:lnTo>
                  <a:lnTo>
                    <a:pt x="68097" y="25184"/>
                  </a:lnTo>
                  <a:lnTo>
                    <a:pt x="67945" y="25857"/>
                  </a:lnTo>
                  <a:lnTo>
                    <a:pt x="70294" y="26149"/>
                  </a:lnTo>
                  <a:lnTo>
                    <a:pt x="71259" y="22059"/>
                  </a:lnTo>
                  <a:close/>
                </a:path>
                <a:path w="212089" h="109855">
                  <a:moveTo>
                    <a:pt x="73952" y="56616"/>
                  </a:moveTo>
                  <a:lnTo>
                    <a:pt x="65786" y="56184"/>
                  </a:lnTo>
                  <a:lnTo>
                    <a:pt x="66687" y="60274"/>
                  </a:lnTo>
                  <a:lnTo>
                    <a:pt x="66852" y="61023"/>
                  </a:lnTo>
                  <a:lnTo>
                    <a:pt x="69189" y="60947"/>
                  </a:lnTo>
                  <a:lnTo>
                    <a:pt x="68961" y="59931"/>
                  </a:lnTo>
                  <a:lnTo>
                    <a:pt x="69075" y="58407"/>
                  </a:lnTo>
                  <a:lnTo>
                    <a:pt x="69545" y="58407"/>
                  </a:lnTo>
                  <a:lnTo>
                    <a:pt x="70192" y="58978"/>
                  </a:lnTo>
                  <a:lnTo>
                    <a:pt x="70421" y="59626"/>
                  </a:lnTo>
                  <a:lnTo>
                    <a:pt x="70370" y="60045"/>
                  </a:lnTo>
                  <a:lnTo>
                    <a:pt x="70053" y="60985"/>
                  </a:lnTo>
                  <a:lnTo>
                    <a:pt x="72364" y="61366"/>
                  </a:lnTo>
                  <a:lnTo>
                    <a:pt x="73952" y="56616"/>
                  </a:lnTo>
                  <a:close/>
                </a:path>
                <a:path w="212089" h="109855">
                  <a:moveTo>
                    <a:pt x="74041" y="100279"/>
                  </a:moveTo>
                  <a:lnTo>
                    <a:pt x="72580" y="95999"/>
                  </a:lnTo>
                  <a:lnTo>
                    <a:pt x="66967" y="96367"/>
                  </a:lnTo>
                  <a:lnTo>
                    <a:pt x="67411" y="101168"/>
                  </a:lnTo>
                  <a:lnTo>
                    <a:pt x="69799" y="101269"/>
                  </a:lnTo>
                  <a:lnTo>
                    <a:pt x="69596" y="99098"/>
                  </a:lnTo>
                  <a:lnTo>
                    <a:pt x="70789" y="97828"/>
                  </a:lnTo>
                  <a:lnTo>
                    <a:pt x="71335" y="99453"/>
                  </a:lnTo>
                  <a:lnTo>
                    <a:pt x="71666" y="100406"/>
                  </a:lnTo>
                  <a:lnTo>
                    <a:pt x="74041" y="100279"/>
                  </a:lnTo>
                  <a:close/>
                </a:path>
                <a:path w="212089" h="109855">
                  <a:moveTo>
                    <a:pt x="79590" y="75603"/>
                  </a:moveTo>
                  <a:lnTo>
                    <a:pt x="77355" y="74015"/>
                  </a:lnTo>
                  <a:lnTo>
                    <a:pt x="76352" y="74104"/>
                  </a:lnTo>
                  <a:lnTo>
                    <a:pt x="76352" y="76504"/>
                  </a:lnTo>
                  <a:lnTo>
                    <a:pt x="76009" y="77000"/>
                  </a:lnTo>
                  <a:lnTo>
                    <a:pt x="75641" y="76479"/>
                  </a:lnTo>
                  <a:lnTo>
                    <a:pt x="75920" y="76073"/>
                  </a:lnTo>
                  <a:lnTo>
                    <a:pt x="76098" y="75628"/>
                  </a:lnTo>
                  <a:lnTo>
                    <a:pt x="76352" y="76504"/>
                  </a:lnTo>
                  <a:lnTo>
                    <a:pt x="76352" y="74104"/>
                  </a:lnTo>
                  <a:lnTo>
                    <a:pt x="73875" y="74320"/>
                  </a:lnTo>
                  <a:lnTo>
                    <a:pt x="72796" y="76073"/>
                  </a:lnTo>
                  <a:lnTo>
                    <a:pt x="74307" y="77952"/>
                  </a:lnTo>
                  <a:lnTo>
                    <a:pt x="75882" y="77927"/>
                  </a:lnTo>
                  <a:lnTo>
                    <a:pt x="76111" y="77457"/>
                  </a:lnTo>
                  <a:lnTo>
                    <a:pt x="76593" y="77825"/>
                  </a:lnTo>
                  <a:lnTo>
                    <a:pt x="77952" y="77952"/>
                  </a:lnTo>
                  <a:lnTo>
                    <a:pt x="78295" y="77457"/>
                  </a:lnTo>
                  <a:lnTo>
                    <a:pt x="78613" y="77000"/>
                  </a:lnTo>
                  <a:lnTo>
                    <a:pt x="79565" y="75628"/>
                  </a:lnTo>
                  <a:close/>
                </a:path>
                <a:path w="212089" h="109855">
                  <a:moveTo>
                    <a:pt x="88074" y="6502"/>
                  </a:moveTo>
                  <a:lnTo>
                    <a:pt x="87858" y="6184"/>
                  </a:lnTo>
                  <a:lnTo>
                    <a:pt x="86614" y="4445"/>
                  </a:lnTo>
                  <a:lnTo>
                    <a:pt x="82042" y="4432"/>
                  </a:lnTo>
                  <a:lnTo>
                    <a:pt x="82677" y="7950"/>
                  </a:lnTo>
                  <a:lnTo>
                    <a:pt x="85013" y="7861"/>
                  </a:lnTo>
                  <a:lnTo>
                    <a:pt x="84950" y="7493"/>
                  </a:lnTo>
                  <a:lnTo>
                    <a:pt x="84886" y="7137"/>
                  </a:lnTo>
                  <a:lnTo>
                    <a:pt x="84874" y="6858"/>
                  </a:lnTo>
                  <a:lnTo>
                    <a:pt x="85153" y="6019"/>
                  </a:lnTo>
                  <a:lnTo>
                    <a:pt x="85255" y="5816"/>
                  </a:lnTo>
                  <a:lnTo>
                    <a:pt x="85915" y="6743"/>
                  </a:lnTo>
                  <a:lnTo>
                    <a:pt x="88074" y="6502"/>
                  </a:lnTo>
                  <a:close/>
                </a:path>
                <a:path w="212089" h="109855">
                  <a:moveTo>
                    <a:pt x="90258" y="43827"/>
                  </a:moveTo>
                  <a:lnTo>
                    <a:pt x="89281" y="42265"/>
                  </a:lnTo>
                  <a:lnTo>
                    <a:pt x="89027" y="41846"/>
                  </a:lnTo>
                  <a:lnTo>
                    <a:pt x="88607" y="41186"/>
                  </a:lnTo>
                  <a:lnTo>
                    <a:pt x="87236" y="41262"/>
                  </a:lnTo>
                  <a:lnTo>
                    <a:pt x="86182" y="42837"/>
                  </a:lnTo>
                  <a:lnTo>
                    <a:pt x="86080" y="43878"/>
                  </a:lnTo>
                  <a:lnTo>
                    <a:pt x="86448" y="44958"/>
                  </a:lnTo>
                  <a:lnTo>
                    <a:pt x="86753" y="45859"/>
                  </a:lnTo>
                  <a:lnTo>
                    <a:pt x="89141" y="45758"/>
                  </a:lnTo>
                  <a:lnTo>
                    <a:pt x="88773" y="44716"/>
                  </a:lnTo>
                  <a:lnTo>
                    <a:pt x="88709" y="44513"/>
                  </a:lnTo>
                  <a:lnTo>
                    <a:pt x="88671" y="44323"/>
                  </a:lnTo>
                  <a:lnTo>
                    <a:pt x="88646" y="44145"/>
                  </a:lnTo>
                  <a:lnTo>
                    <a:pt x="89408" y="44196"/>
                  </a:lnTo>
                  <a:lnTo>
                    <a:pt x="90258" y="43827"/>
                  </a:lnTo>
                  <a:close/>
                </a:path>
                <a:path w="212089" h="109855">
                  <a:moveTo>
                    <a:pt x="92671" y="86461"/>
                  </a:moveTo>
                  <a:lnTo>
                    <a:pt x="92608" y="80810"/>
                  </a:lnTo>
                  <a:lnTo>
                    <a:pt x="83591" y="82118"/>
                  </a:lnTo>
                  <a:lnTo>
                    <a:pt x="85788" y="86753"/>
                  </a:lnTo>
                  <a:lnTo>
                    <a:pt x="86093" y="87426"/>
                  </a:lnTo>
                  <a:lnTo>
                    <a:pt x="88442" y="87337"/>
                  </a:lnTo>
                  <a:lnTo>
                    <a:pt x="87731" y="85826"/>
                  </a:lnTo>
                  <a:lnTo>
                    <a:pt x="87769" y="84658"/>
                  </a:lnTo>
                  <a:lnTo>
                    <a:pt x="89535" y="83197"/>
                  </a:lnTo>
                  <a:lnTo>
                    <a:pt x="90258" y="84594"/>
                  </a:lnTo>
                  <a:lnTo>
                    <a:pt x="90271" y="85585"/>
                  </a:lnTo>
                  <a:lnTo>
                    <a:pt x="90284" y="86360"/>
                  </a:lnTo>
                  <a:lnTo>
                    <a:pt x="92671" y="86461"/>
                  </a:lnTo>
                  <a:close/>
                </a:path>
                <a:path w="212089" h="109855">
                  <a:moveTo>
                    <a:pt x="92875" y="26200"/>
                  </a:moveTo>
                  <a:lnTo>
                    <a:pt x="91338" y="21145"/>
                  </a:lnTo>
                  <a:lnTo>
                    <a:pt x="84061" y="22656"/>
                  </a:lnTo>
                  <a:lnTo>
                    <a:pt x="86131" y="27800"/>
                  </a:lnTo>
                  <a:lnTo>
                    <a:pt x="88506" y="27698"/>
                  </a:lnTo>
                  <a:lnTo>
                    <a:pt x="88125" y="26758"/>
                  </a:lnTo>
                  <a:lnTo>
                    <a:pt x="87833" y="26035"/>
                  </a:lnTo>
                  <a:lnTo>
                    <a:pt x="87871" y="25095"/>
                  </a:lnTo>
                  <a:lnTo>
                    <a:pt x="89293" y="23736"/>
                  </a:lnTo>
                  <a:lnTo>
                    <a:pt x="89992" y="24612"/>
                  </a:lnTo>
                  <a:lnTo>
                    <a:pt x="90246" y="25400"/>
                  </a:lnTo>
                  <a:lnTo>
                    <a:pt x="90500" y="26250"/>
                  </a:lnTo>
                  <a:lnTo>
                    <a:pt x="92875" y="26200"/>
                  </a:lnTo>
                  <a:close/>
                </a:path>
                <a:path w="212089" h="109855">
                  <a:moveTo>
                    <a:pt x="94576" y="104584"/>
                  </a:moveTo>
                  <a:lnTo>
                    <a:pt x="93726" y="102069"/>
                  </a:lnTo>
                  <a:lnTo>
                    <a:pt x="92456" y="100990"/>
                  </a:lnTo>
                  <a:lnTo>
                    <a:pt x="91846" y="101053"/>
                  </a:lnTo>
                  <a:lnTo>
                    <a:pt x="91846" y="103428"/>
                  </a:lnTo>
                  <a:lnTo>
                    <a:pt x="91173" y="103174"/>
                  </a:lnTo>
                  <a:lnTo>
                    <a:pt x="91186" y="102946"/>
                  </a:lnTo>
                  <a:lnTo>
                    <a:pt x="91109" y="102717"/>
                  </a:lnTo>
                  <a:lnTo>
                    <a:pt x="91147" y="102412"/>
                  </a:lnTo>
                  <a:lnTo>
                    <a:pt x="90817" y="101942"/>
                  </a:lnTo>
                  <a:lnTo>
                    <a:pt x="91135" y="102247"/>
                  </a:lnTo>
                  <a:lnTo>
                    <a:pt x="91630" y="102743"/>
                  </a:lnTo>
                  <a:lnTo>
                    <a:pt x="91846" y="103428"/>
                  </a:lnTo>
                  <a:lnTo>
                    <a:pt x="91846" y="101053"/>
                  </a:lnTo>
                  <a:lnTo>
                    <a:pt x="88849" y="101358"/>
                  </a:lnTo>
                  <a:lnTo>
                    <a:pt x="87985" y="103098"/>
                  </a:lnTo>
                  <a:lnTo>
                    <a:pt x="90131" y="103873"/>
                  </a:lnTo>
                  <a:lnTo>
                    <a:pt x="90944" y="104063"/>
                  </a:lnTo>
                  <a:lnTo>
                    <a:pt x="91389" y="103835"/>
                  </a:lnTo>
                  <a:lnTo>
                    <a:pt x="91694" y="103657"/>
                  </a:lnTo>
                  <a:lnTo>
                    <a:pt x="91871" y="103517"/>
                  </a:lnTo>
                  <a:lnTo>
                    <a:pt x="92062" y="104051"/>
                  </a:lnTo>
                  <a:lnTo>
                    <a:pt x="92240" y="104597"/>
                  </a:lnTo>
                  <a:lnTo>
                    <a:pt x="94576" y="104584"/>
                  </a:lnTo>
                  <a:close/>
                </a:path>
                <a:path w="212089" h="109855">
                  <a:moveTo>
                    <a:pt x="95758" y="62585"/>
                  </a:moveTo>
                  <a:lnTo>
                    <a:pt x="95478" y="61976"/>
                  </a:lnTo>
                  <a:lnTo>
                    <a:pt x="94716" y="60210"/>
                  </a:lnTo>
                  <a:lnTo>
                    <a:pt x="94437" y="59601"/>
                  </a:lnTo>
                  <a:lnTo>
                    <a:pt x="92989" y="59486"/>
                  </a:lnTo>
                  <a:lnTo>
                    <a:pt x="92532" y="59918"/>
                  </a:lnTo>
                  <a:lnTo>
                    <a:pt x="91325" y="61087"/>
                  </a:lnTo>
                  <a:lnTo>
                    <a:pt x="90957" y="62674"/>
                  </a:lnTo>
                  <a:lnTo>
                    <a:pt x="92100" y="64935"/>
                  </a:lnTo>
                  <a:lnTo>
                    <a:pt x="94449" y="64820"/>
                  </a:lnTo>
                  <a:lnTo>
                    <a:pt x="94056" y="64046"/>
                  </a:lnTo>
                  <a:lnTo>
                    <a:pt x="93814" y="63563"/>
                  </a:lnTo>
                  <a:lnTo>
                    <a:pt x="93726" y="63042"/>
                  </a:lnTo>
                  <a:lnTo>
                    <a:pt x="93738" y="62547"/>
                  </a:lnTo>
                  <a:lnTo>
                    <a:pt x="94526" y="62788"/>
                  </a:lnTo>
                  <a:lnTo>
                    <a:pt x="95758" y="62585"/>
                  </a:lnTo>
                  <a:close/>
                </a:path>
                <a:path w="212089" h="109855">
                  <a:moveTo>
                    <a:pt x="104940" y="72263"/>
                  </a:moveTo>
                  <a:lnTo>
                    <a:pt x="103225" y="71094"/>
                  </a:lnTo>
                  <a:lnTo>
                    <a:pt x="102527" y="71247"/>
                  </a:lnTo>
                  <a:lnTo>
                    <a:pt x="102527" y="72605"/>
                  </a:lnTo>
                  <a:lnTo>
                    <a:pt x="102476" y="74422"/>
                  </a:lnTo>
                  <a:lnTo>
                    <a:pt x="101904" y="73634"/>
                  </a:lnTo>
                  <a:lnTo>
                    <a:pt x="102527" y="72605"/>
                  </a:lnTo>
                  <a:lnTo>
                    <a:pt x="102527" y="71247"/>
                  </a:lnTo>
                  <a:lnTo>
                    <a:pt x="99999" y="71793"/>
                  </a:lnTo>
                  <a:lnTo>
                    <a:pt x="99225" y="73596"/>
                  </a:lnTo>
                  <a:lnTo>
                    <a:pt x="100863" y="75831"/>
                  </a:lnTo>
                  <a:lnTo>
                    <a:pt x="103136" y="75336"/>
                  </a:lnTo>
                  <a:lnTo>
                    <a:pt x="102857" y="74955"/>
                  </a:lnTo>
                  <a:lnTo>
                    <a:pt x="104851" y="75082"/>
                  </a:lnTo>
                  <a:lnTo>
                    <a:pt x="104927" y="72605"/>
                  </a:lnTo>
                  <a:lnTo>
                    <a:pt x="104940" y="72263"/>
                  </a:lnTo>
                  <a:close/>
                </a:path>
                <a:path w="212089" h="109855">
                  <a:moveTo>
                    <a:pt x="105498" y="101079"/>
                  </a:moveTo>
                  <a:lnTo>
                    <a:pt x="104609" y="99415"/>
                  </a:lnTo>
                  <a:lnTo>
                    <a:pt x="104292" y="98844"/>
                  </a:lnTo>
                  <a:lnTo>
                    <a:pt x="103987" y="98259"/>
                  </a:lnTo>
                  <a:lnTo>
                    <a:pt x="103657" y="97637"/>
                  </a:lnTo>
                  <a:lnTo>
                    <a:pt x="102628" y="97739"/>
                  </a:lnTo>
                  <a:lnTo>
                    <a:pt x="100571" y="98666"/>
                  </a:lnTo>
                  <a:lnTo>
                    <a:pt x="100101" y="100431"/>
                  </a:lnTo>
                  <a:lnTo>
                    <a:pt x="100939" y="101866"/>
                  </a:lnTo>
                  <a:lnTo>
                    <a:pt x="101447" y="102755"/>
                  </a:lnTo>
                  <a:lnTo>
                    <a:pt x="103720" y="102336"/>
                  </a:lnTo>
                  <a:lnTo>
                    <a:pt x="103047" y="101168"/>
                  </a:lnTo>
                  <a:lnTo>
                    <a:pt x="102984" y="100952"/>
                  </a:lnTo>
                  <a:lnTo>
                    <a:pt x="103619" y="101498"/>
                  </a:lnTo>
                  <a:lnTo>
                    <a:pt x="105498" y="101079"/>
                  </a:lnTo>
                  <a:close/>
                </a:path>
                <a:path w="212089" h="109855">
                  <a:moveTo>
                    <a:pt x="108864" y="6769"/>
                  </a:moveTo>
                  <a:lnTo>
                    <a:pt x="108407" y="2755"/>
                  </a:lnTo>
                  <a:lnTo>
                    <a:pt x="104457" y="2120"/>
                  </a:lnTo>
                  <a:lnTo>
                    <a:pt x="102285" y="5499"/>
                  </a:lnTo>
                  <a:lnTo>
                    <a:pt x="104609" y="5994"/>
                  </a:lnTo>
                  <a:lnTo>
                    <a:pt x="105168" y="5130"/>
                  </a:lnTo>
                  <a:lnTo>
                    <a:pt x="105625" y="4419"/>
                  </a:lnTo>
                  <a:lnTo>
                    <a:pt x="106286" y="4876"/>
                  </a:lnTo>
                  <a:lnTo>
                    <a:pt x="106489" y="6667"/>
                  </a:lnTo>
                  <a:lnTo>
                    <a:pt x="108864" y="6769"/>
                  </a:lnTo>
                  <a:close/>
                </a:path>
                <a:path w="212089" h="109855">
                  <a:moveTo>
                    <a:pt x="112560" y="33616"/>
                  </a:moveTo>
                  <a:lnTo>
                    <a:pt x="105206" y="32207"/>
                  </a:lnTo>
                  <a:lnTo>
                    <a:pt x="105575" y="36906"/>
                  </a:lnTo>
                  <a:lnTo>
                    <a:pt x="107835" y="36969"/>
                  </a:lnTo>
                  <a:lnTo>
                    <a:pt x="107924" y="35407"/>
                  </a:lnTo>
                  <a:lnTo>
                    <a:pt x="108013" y="34937"/>
                  </a:lnTo>
                  <a:lnTo>
                    <a:pt x="108610" y="35407"/>
                  </a:lnTo>
                  <a:lnTo>
                    <a:pt x="108305" y="36245"/>
                  </a:lnTo>
                  <a:lnTo>
                    <a:pt x="107937" y="36830"/>
                  </a:lnTo>
                  <a:lnTo>
                    <a:pt x="107950" y="36969"/>
                  </a:lnTo>
                  <a:lnTo>
                    <a:pt x="107670" y="37249"/>
                  </a:lnTo>
                  <a:lnTo>
                    <a:pt x="109982" y="37680"/>
                  </a:lnTo>
                  <a:lnTo>
                    <a:pt x="111721" y="34937"/>
                  </a:lnTo>
                  <a:lnTo>
                    <a:pt x="112560" y="33616"/>
                  </a:lnTo>
                  <a:close/>
                </a:path>
                <a:path w="212089" h="109855">
                  <a:moveTo>
                    <a:pt x="114896" y="83299"/>
                  </a:moveTo>
                  <a:lnTo>
                    <a:pt x="107556" y="83312"/>
                  </a:lnTo>
                  <a:lnTo>
                    <a:pt x="108712" y="87249"/>
                  </a:lnTo>
                  <a:lnTo>
                    <a:pt x="108966" y="88138"/>
                  </a:lnTo>
                  <a:lnTo>
                    <a:pt x="111340" y="88074"/>
                  </a:lnTo>
                  <a:lnTo>
                    <a:pt x="110972" y="86779"/>
                  </a:lnTo>
                  <a:lnTo>
                    <a:pt x="110896" y="85928"/>
                  </a:lnTo>
                  <a:lnTo>
                    <a:pt x="111798" y="85775"/>
                  </a:lnTo>
                  <a:lnTo>
                    <a:pt x="111760" y="86588"/>
                  </a:lnTo>
                  <a:lnTo>
                    <a:pt x="111467" y="87884"/>
                  </a:lnTo>
                  <a:lnTo>
                    <a:pt x="113842" y="88125"/>
                  </a:lnTo>
                  <a:lnTo>
                    <a:pt x="114896" y="83299"/>
                  </a:lnTo>
                  <a:close/>
                </a:path>
                <a:path w="212089" h="109855">
                  <a:moveTo>
                    <a:pt x="115468" y="63525"/>
                  </a:moveTo>
                  <a:lnTo>
                    <a:pt x="112890" y="62268"/>
                  </a:lnTo>
                  <a:lnTo>
                    <a:pt x="110947" y="62445"/>
                  </a:lnTo>
                  <a:lnTo>
                    <a:pt x="108966" y="62623"/>
                  </a:lnTo>
                  <a:lnTo>
                    <a:pt x="107518" y="64770"/>
                  </a:lnTo>
                  <a:lnTo>
                    <a:pt x="109232" y="67081"/>
                  </a:lnTo>
                  <a:lnTo>
                    <a:pt x="111442" y="66852"/>
                  </a:lnTo>
                  <a:lnTo>
                    <a:pt x="110591" y="65709"/>
                  </a:lnTo>
                  <a:lnTo>
                    <a:pt x="110502" y="64312"/>
                  </a:lnTo>
                  <a:lnTo>
                    <a:pt x="112280" y="62915"/>
                  </a:lnTo>
                  <a:lnTo>
                    <a:pt x="112674" y="64960"/>
                  </a:lnTo>
                  <a:lnTo>
                    <a:pt x="112369" y="66179"/>
                  </a:lnTo>
                  <a:lnTo>
                    <a:pt x="114719" y="66522"/>
                  </a:lnTo>
                  <a:lnTo>
                    <a:pt x="115468" y="63525"/>
                  </a:lnTo>
                  <a:close/>
                </a:path>
                <a:path w="212089" h="109855">
                  <a:moveTo>
                    <a:pt x="115836" y="22694"/>
                  </a:moveTo>
                  <a:lnTo>
                    <a:pt x="114363" y="19596"/>
                  </a:lnTo>
                  <a:lnTo>
                    <a:pt x="112636" y="17703"/>
                  </a:lnTo>
                  <a:lnTo>
                    <a:pt x="107899" y="17995"/>
                  </a:lnTo>
                  <a:lnTo>
                    <a:pt x="106121" y="19964"/>
                  </a:lnTo>
                  <a:lnTo>
                    <a:pt x="107480" y="21920"/>
                  </a:lnTo>
                  <a:lnTo>
                    <a:pt x="107962" y="22618"/>
                  </a:lnTo>
                  <a:lnTo>
                    <a:pt x="110274" y="22364"/>
                  </a:lnTo>
                  <a:lnTo>
                    <a:pt x="108839" y="20294"/>
                  </a:lnTo>
                  <a:lnTo>
                    <a:pt x="109931" y="18846"/>
                  </a:lnTo>
                  <a:lnTo>
                    <a:pt x="112090" y="19939"/>
                  </a:lnTo>
                  <a:lnTo>
                    <a:pt x="113474" y="22821"/>
                  </a:lnTo>
                  <a:lnTo>
                    <a:pt x="115836" y="22694"/>
                  </a:lnTo>
                  <a:close/>
                </a:path>
                <a:path w="212089" h="109855">
                  <a:moveTo>
                    <a:pt x="116217" y="47879"/>
                  </a:moveTo>
                  <a:lnTo>
                    <a:pt x="113995" y="46926"/>
                  </a:lnTo>
                  <a:lnTo>
                    <a:pt x="110147" y="47078"/>
                  </a:lnTo>
                  <a:lnTo>
                    <a:pt x="109435" y="49060"/>
                  </a:lnTo>
                  <a:lnTo>
                    <a:pt x="109169" y="51739"/>
                  </a:lnTo>
                  <a:lnTo>
                    <a:pt x="111556" y="51943"/>
                  </a:lnTo>
                  <a:lnTo>
                    <a:pt x="111709" y="50419"/>
                  </a:lnTo>
                  <a:lnTo>
                    <a:pt x="111772" y="49441"/>
                  </a:lnTo>
                  <a:lnTo>
                    <a:pt x="112369" y="48539"/>
                  </a:lnTo>
                  <a:lnTo>
                    <a:pt x="112560" y="48196"/>
                  </a:lnTo>
                  <a:lnTo>
                    <a:pt x="113207" y="48183"/>
                  </a:lnTo>
                  <a:lnTo>
                    <a:pt x="113093" y="48971"/>
                  </a:lnTo>
                  <a:lnTo>
                    <a:pt x="112610" y="49834"/>
                  </a:lnTo>
                  <a:lnTo>
                    <a:pt x="114896" y="50215"/>
                  </a:lnTo>
                  <a:lnTo>
                    <a:pt x="115214" y="49657"/>
                  </a:lnTo>
                  <a:lnTo>
                    <a:pt x="116217" y="47879"/>
                  </a:lnTo>
                  <a:close/>
                </a:path>
                <a:path w="212089" h="109855">
                  <a:moveTo>
                    <a:pt x="124345" y="29298"/>
                  </a:moveTo>
                  <a:lnTo>
                    <a:pt x="122313" y="28079"/>
                  </a:lnTo>
                  <a:lnTo>
                    <a:pt x="118986" y="28778"/>
                  </a:lnTo>
                  <a:lnTo>
                    <a:pt x="118618" y="30708"/>
                  </a:lnTo>
                  <a:lnTo>
                    <a:pt x="119976" y="31724"/>
                  </a:lnTo>
                  <a:lnTo>
                    <a:pt x="120484" y="32105"/>
                  </a:lnTo>
                  <a:lnTo>
                    <a:pt x="121881" y="31915"/>
                  </a:lnTo>
                  <a:lnTo>
                    <a:pt x="122008" y="31432"/>
                  </a:lnTo>
                  <a:lnTo>
                    <a:pt x="122631" y="31635"/>
                  </a:lnTo>
                  <a:lnTo>
                    <a:pt x="123482" y="31559"/>
                  </a:lnTo>
                  <a:lnTo>
                    <a:pt x="123659" y="31115"/>
                  </a:lnTo>
                  <a:lnTo>
                    <a:pt x="124345" y="29298"/>
                  </a:lnTo>
                  <a:close/>
                </a:path>
                <a:path w="212089" h="109855">
                  <a:moveTo>
                    <a:pt x="126657" y="11315"/>
                  </a:moveTo>
                  <a:lnTo>
                    <a:pt x="126619" y="9474"/>
                  </a:lnTo>
                  <a:lnTo>
                    <a:pt x="126288" y="8775"/>
                  </a:lnTo>
                  <a:lnTo>
                    <a:pt x="125768" y="8229"/>
                  </a:lnTo>
                  <a:lnTo>
                    <a:pt x="126161" y="8166"/>
                  </a:lnTo>
                  <a:lnTo>
                    <a:pt x="124980" y="7620"/>
                  </a:lnTo>
                  <a:lnTo>
                    <a:pt x="124739" y="7442"/>
                  </a:lnTo>
                  <a:lnTo>
                    <a:pt x="124079" y="7150"/>
                  </a:lnTo>
                  <a:lnTo>
                    <a:pt x="123367" y="7315"/>
                  </a:lnTo>
                  <a:lnTo>
                    <a:pt x="122999" y="7607"/>
                  </a:lnTo>
                  <a:lnTo>
                    <a:pt x="121907" y="7835"/>
                  </a:lnTo>
                  <a:lnTo>
                    <a:pt x="120992" y="8470"/>
                  </a:lnTo>
                  <a:lnTo>
                    <a:pt x="120726" y="10109"/>
                  </a:lnTo>
                  <a:lnTo>
                    <a:pt x="123088" y="10388"/>
                  </a:lnTo>
                  <a:lnTo>
                    <a:pt x="123190" y="9804"/>
                  </a:lnTo>
                  <a:lnTo>
                    <a:pt x="123380" y="9296"/>
                  </a:lnTo>
                  <a:lnTo>
                    <a:pt x="123621" y="8851"/>
                  </a:lnTo>
                  <a:lnTo>
                    <a:pt x="124015" y="9182"/>
                  </a:lnTo>
                  <a:lnTo>
                    <a:pt x="124244" y="9626"/>
                  </a:lnTo>
                  <a:lnTo>
                    <a:pt x="124244" y="10185"/>
                  </a:lnTo>
                  <a:lnTo>
                    <a:pt x="124269" y="11188"/>
                  </a:lnTo>
                  <a:lnTo>
                    <a:pt x="126657" y="11315"/>
                  </a:lnTo>
                  <a:close/>
                </a:path>
                <a:path w="212089" h="109855">
                  <a:moveTo>
                    <a:pt x="128206" y="76314"/>
                  </a:moveTo>
                  <a:lnTo>
                    <a:pt x="127749" y="75361"/>
                  </a:lnTo>
                  <a:lnTo>
                    <a:pt x="127520" y="74853"/>
                  </a:lnTo>
                  <a:lnTo>
                    <a:pt x="126453" y="74853"/>
                  </a:lnTo>
                  <a:lnTo>
                    <a:pt x="124002" y="75272"/>
                  </a:lnTo>
                  <a:lnTo>
                    <a:pt x="122428" y="76555"/>
                  </a:lnTo>
                  <a:lnTo>
                    <a:pt x="121945" y="78587"/>
                  </a:lnTo>
                  <a:lnTo>
                    <a:pt x="121793" y="79222"/>
                  </a:lnTo>
                  <a:lnTo>
                    <a:pt x="124155" y="79527"/>
                  </a:lnTo>
                  <a:lnTo>
                    <a:pt x="124536" y="77914"/>
                  </a:lnTo>
                  <a:lnTo>
                    <a:pt x="124993" y="77190"/>
                  </a:lnTo>
                  <a:lnTo>
                    <a:pt x="125628" y="76657"/>
                  </a:lnTo>
                  <a:lnTo>
                    <a:pt x="125577" y="77000"/>
                  </a:lnTo>
                  <a:lnTo>
                    <a:pt x="125437" y="77330"/>
                  </a:lnTo>
                  <a:lnTo>
                    <a:pt x="124764" y="78206"/>
                  </a:lnTo>
                  <a:lnTo>
                    <a:pt x="127025" y="78663"/>
                  </a:lnTo>
                  <a:lnTo>
                    <a:pt x="128117" y="77241"/>
                  </a:lnTo>
                  <a:lnTo>
                    <a:pt x="128206" y="76314"/>
                  </a:lnTo>
                  <a:close/>
                </a:path>
                <a:path w="212089" h="109855">
                  <a:moveTo>
                    <a:pt x="130213" y="57327"/>
                  </a:moveTo>
                  <a:lnTo>
                    <a:pt x="130200" y="56121"/>
                  </a:lnTo>
                  <a:lnTo>
                    <a:pt x="129857" y="55105"/>
                  </a:lnTo>
                  <a:lnTo>
                    <a:pt x="128778" y="53594"/>
                  </a:lnTo>
                  <a:lnTo>
                    <a:pt x="127825" y="53606"/>
                  </a:lnTo>
                  <a:lnTo>
                    <a:pt x="127825" y="56908"/>
                  </a:lnTo>
                  <a:lnTo>
                    <a:pt x="127825" y="58115"/>
                  </a:lnTo>
                  <a:lnTo>
                    <a:pt x="127723" y="57785"/>
                  </a:lnTo>
                  <a:lnTo>
                    <a:pt x="127584" y="57315"/>
                  </a:lnTo>
                  <a:lnTo>
                    <a:pt x="127596" y="56857"/>
                  </a:lnTo>
                  <a:lnTo>
                    <a:pt x="127711" y="56438"/>
                  </a:lnTo>
                  <a:lnTo>
                    <a:pt x="127749" y="56680"/>
                  </a:lnTo>
                  <a:lnTo>
                    <a:pt x="127825" y="56908"/>
                  </a:lnTo>
                  <a:lnTo>
                    <a:pt x="127825" y="53606"/>
                  </a:lnTo>
                  <a:lnTo>
                    <a:pt x="125666" y="54597"/>
                  </a:lnTo>
                  <a:lnTo>
                    <a:pt x="124853" y="56299"/>
                  </a:lnTo>
                  <a:lnTo>
                    <a:pt x="125679" y="58915"/>
                  </a:lnTo>
                  <a:lnTo>
                    <a:pt x="128054" y="58839"/>
                  </a:lnTo>
                  <a:lnTo>
                    <a:pt x="127850" y="58204"/>
                  </a:lnTo>
                  <a:lnTo>
                    <a:pt x="130213" y="58318"/>
                  </a:lnTo>
                  <a:lnTo>
                    <a:pt x="130213" y="57327"/>
                  </a:lnTo>
                  <a:close/>
                </a:path>
                <a:path w="212089" h="109855">
                  <a:moveTo>
                    <a:pt x="135763" y="89865"/>
                  </a:moveTo>
                  <a:lnTo>
                    <a:pt x="133819" y="89166"/>
                  </a:lnTo>
                  <a:lnTo>
                    <a:pt x="132499" y="89128"/>
                  </a:lnTo>
                  <a:lnTo>
                    <a:pt x="130390" y="89039"/>
                  </a:lnTo>
                  <a:lnTo>
                    <a:pt x="129235" y="90436"/>
                  </a:lnTo>
                  <a:lnTo>
                    <a:pt x="127965" y="92748"/>
                  </a:lnTo>
                  <a:lnTo>
                    <a:pt x="130276" y="93116"/>
                  </a:lnTo>
                  <a:lnTo>
                    <a:pt x="130975" y="91833"/>
                  </a:lnTo>
                  <a:lnTo>
                    <a:pt x="131368" y="91059"/>
                  </a:lnTo>
                  <a:lnTo>
                    <a:pt x="132397" y="90144"/>
                  </a:lnTo>
                  <a:lnTo>
                    <a:pt x="132524" y="89865"/>
                  </a:lnTo>
                  <a:lnTo>
                    <a:pt x="132930" y="90373"/>
                  </a:lnTo>
                  <a:lnTo>
                    <a:pt x="133159" y="90652"/>
                  </a:lnTo>
                  <a:lnTo>
                    <a:pt x="133172" y="90982"/>
                  </a:lnTo>
                  <a:lnTo>
                    <a:pt x="133032" y="91909"/>
                  </a:lnTo>
                  <a:lnTo>
                    <a:pt x="135407" y="92163"/>
                  </a:lnTo>
                  <a:lnTo>
                    <a:pt x="135763" y="89865"/>
                  </a:lnTo>
                  <a:close/>
                </a:path>
                <a:path w="212089" h="109855">
                  <a:moveTo>
                    <a:pt x="136575" y="18961"/>
                  </a:moveTo>
                  <a:lnTo>
                    <a:pt x="129552" y="18846"/>
                  </a:lnTo>
                  <a:lnTo>
                    <a:pt x="130187" y="22517"/>
                  </a:lnTo>
                  <a:lnTo>
                    <a:pt x="130302" y="23215"/>
                  </a:lnTo>
                  <a:lnTo>
                    <a:pt x="132651" y="23152"/>
                  </a:lnTo>
                  <a:lnTo>
                    <a:pt x="132511" y="22263"/>
                  </a:lnTo>
                  <a:lnTo>
                    <a:pt x="132511" y="21132"/>
                  </a:lnTo>
                  <a:lnTo>
                    <a:pt x="133743" y="20764"/>
                  </a:lnTo>
                  <a:lnTo>
                    <a:pt x="133807" y="21996"/>
                  </a:lnTo>
                  <a:lnTo>
                    <a:pt x="133769" y="22415"/>
                  </a:lnTo>
                  <a:lnTo>
                    <a:pt x="133692" y="22999"/>
                  </a:lnTo>
                  <a:lnTo>
                    <a:pt x="136080" y="23215"/>
                  </a:lnTo>
                  <a:lnTo>
                    <a:pt x="136575" y="18961"/>
                  </a:lnTo>
                  <a:close/>
                </a:path>
                <a:path w="212089" h="109855">
                  <a:moveTo>
                    <a:pt x="138315" y="38455"/>
                  </a:moveTo>
                  <a:lnTo>
                    <a:pt x="137883" y="35293"/>
                  </a:lnTo>
                  <a:lnTo>
                    <a:pt x="136982" y="35166"/>
                  </a:lnTo>
                  <a:lnTo>
                    <a:pt x="134759" y="35331"/>
                  </a:lnTo>
                  <a:lnTo>
                    <a:pt x="133197" y="35890"/>
                  </a:lnTo>
                  <a:lnTo>
                    <a:pt x="130987" y="37655"/>
                  </a:lnTo>
                  <a:lnTo>
                    <a:pt x="133235" y="38239"/>
                  </a:lnTo>
                  <a:lnTo>
                    <a:pt x="133858" y="37744"/>
                  </a:lnTo>
                  <a:lnTo>
                    <a:pt x="134442" y="37274"/>
                  </a:lnTo>
                  <a:lnTo>
                    <a:pt x="135064" y="36969"/>
                  </a:lnTo>
                  <a:lnTo>
                    <a:pt x="135712" y="36753"/>
                  </a:lnTo>
                  <a:lnTo>
                    <a:pt x="135788" y="37261"/>
                  </a:lnTo>
                  <a:lnTo>
                    <a:pt x="135813" y="37515"/>
                  </a:lnTo>
                  <a:lnTo>
                    <a:pt x="135940" y="38417"/>
                  </a:lnTo>
                  <a:lnTo>
                    <a:pt x="138315" y="38455"/>
                  </a:lnTo>
                  <a:close/>
                </a:path>
                <a:path w="212089" h="109855">
                  <a:moveTo>
                    <a:pt x="142252" y="81051"/>
                  </a:moveTo>
                  <a:lnTo>
                    <a:pt x="137058" y="80746"/>
                  </a:lnTo>
                  <a:lnTo>
                    <a:pt x="137147" y="84721"/>
                  </a:lnTo>
                  <a:lnTo>
                    <a:pt x="139446" y="84848"/>
                  </a:lnTo>
                  <a:lnTo>
                    <a:pt x="139496" y="83896"/>
                  </a:lnTo>
                  <a:lnTo>
                    <a:pt x="139471" y="84848"/>
                  </a:lnTo>
                  <a:lnTo>
                    <a:pt x="141744" y="85026"/>
                  </a:lnTo>
                  <a:lnTo>
                    <a:pt x="141897" y="83896"/>
                  </a:lnTo>
                  <a:lnTo>
                    <a:pt x="141947" y="83489"/>
                  </a:lnTo>
                  <a:lnTo>
                    <a:pt x="141973" y="83312"/>
                  </a:lnTo>
                  <a:lnTo>
                    <a:pt x="142252" y="81051"/>
                  </a:lnTo>
                  <a:close/>
                </a:path>
                <a:path w="212089" h="109855">
                  <a:moveTo>
                    <a:pt x="144919" y="17754"/>
                  </a:moveTo>
                  <a:lnTo>
                    <a:pt x="141998" y="16179"/>
                  </a:lnTo>
                  <a:lnTo>
                    <a:pt x="139966" y="17043"/>
                  </a:lnTo>
                  <a:lnTo>
                    <a:pt x="139738" y="19558"/>
                  </a:lnTo>
                  <a:lnTo>
                    <a:pt x="140944" y="19875"/>
                  </a:lnTo>
                  <a:lnTo>
                    <a:pt x="141668" y="19558"/>
                  </a:lnTo>
                  <a:lnTo>
                    <a:pt x="141389" y="20320"/>
                  </a:lnTo>
                  <a:lnTo>
                    <a:pt x="142836" y="21043"/>
                  </a:lnTo>
                  <a:lnTo>
                    <a:pt x="144830" y="19558"/>
                  </a:lnTo>
                  <a:lnTo>
                    <a:pt x="144919" y="17754"/>
                  </a:lnTo>
                  <a:close/>
                </a:path>
                <a:path w="212089" h="109855">
                  <a:moveTo>
                    <a:pt x="144970" y="70942"/>
                  </a:moveTo>
                  <a:lnTo>
                    <a:pt x="143141" y="67487"/>
                  </a:lnTo>
                  <a:lnTo>
                    <a:pt x="138315" y="68008"/>
                  </a:lnTo>
                  <a:lnTo>
                    <a:pt x="139039" y="72237"/>
                  </a:lnTo>
                  <a:lnTo>
                    <a:pt x="141401" y="72237"/>
                  </a:lnTo>
                  <a:lnTo>
                    <a:pt x="141147" y="70739"/>
                  </a:lnTo>
                  <a:lnTo>
                    <a:pt x="141566" y="69113"/>
                  </a:lnTo>
                  <a:lnTo>
                    <a:pt x="142189" y="70294"/>
                  </a:lnTo>
                  <a:lnTo>
                    <a:pt x="142608" y="71094"/>
                  </a:lnTo>
                  <a:lnTo>
                    <a:pt x="144970" y="70942"/>
                  </a:lnTo>
                  <a:close/>
                </a:path>
                <a:path w="212089" h="109855">
                  <a:moveTo>
                    <a:pt x="148755" y="47091"/>
                  </a:moveTo>
                  <a:lnTo>
                    <a:pt x="142125" y="46139"/>
                  </a:lnTo>
                  <a:lnTo>
                    <a:pt x="141592" y="49593"/>
                  </a:lnTo>
                  <a:lnTo>
                    <a:pt x="141516" y="50114"/>
                  </a:lnTo>
                  <a:lnTo>
                    <a:pt x="143878" y="50380"/>
                  </a:lnTo>
                  <a:lnTo>
                    <a:pt x="144068" y="49225"/>
                  </a:lnTo>
                  <a:lnTo>
                    <a:pt x="144399" y="48298"/>
                  </a:lnTo>
                  <a:lnTo>
                    <a:pt x="145529" y="48971"/>
                  </a:lnTo>
                  <a:lnTo>
                    <a:pt x="145376" y="49999"/>
                  </a:lnTo>
                  <a:lnTo>
                    <a:pt x="145097" y="50876"/>
                  </a:lnTo>
                  <a:lnTo>
                    <a:pt x="147396" y="51282"/>
                  </a:lnTo>
                  <a:lnTo>
                    <a:pt x="148755" y="47091"/>
                  </a:lnTo>
                  <a:close/>
                </a:path>
                <a:path w="212089" h="109855">
                  <a:moveTo>
                    <a:pt x="157492" y="86448"/>
                  </a:moveTo>
                  <a:lnTo>
                    <a:pt x="157111" y="85547"/>
                  </a:lnTo>
                  <a:lnTo>
                    <a:pt x="155562" y="81915"/>
                  </a:lnTo>
                  <a:lnTo>
                    <a:pt x="148920" y="83134"/>
                  </a:lnTo>
                  <a:lnTo>
                    <a:pt x="150495" y="88239"/>
                  </a:lnTo>
                  <a:lnTo>
                    <a:pt x="152869" y="88188"/>
                  </a:lnTo>
                  <a:lnTo>
                    <a:pt x="152069" y="85623"/>
                  </a:lnTo>
                  <a:lnTo>
                    <a:pt x="153873" y="83604"/>
                  </a:lnTo>
                  <a:lnTo>
                    <a:pt x="155130" y="86550"/>
                  </a:lnTo>
                  <a:lnTo>
                    <a:pt x="157492" y="86448"/>
                  </a:lnTo>
                  <a:close/>
                </a:path>
                <a:path w="212089" h="109855">
                  <a:moveTo>
                    <a:pt x="157911" y="41262"/>
                  </a:moveTo>
                  <a:lnTo>
                    <a:pt x="157721" y="39319"/>
                  </a:lnTo>
                  <a:lnTo>
                    <a:pt x="156133" y="38671"/>
                  </a:lnTo>
                  <a:lnTo>
                    <a:pt x="154609" y="38049"/>
                  </a:lnTo>
                  <a:lnTo>
                    <a:pt x="152539" y="38455"/>
                  </a:lnTo>
                  <a:lnTo>
                    <a:pt x="151777" y="40728"/>
                  </a:lnTo>
                  <a:lnTo>
                    <a:pt x="154101" y="41097"/>
                  </a:lnTo>
                  <a:lnTo>
                    <a:pt x="154622" y="39535"/>
                  </a:lnTo>
                  <a:lnTo>
                    <a:pt x="155054" y="39624"/>
                  </a:lnTo>
                  <a:lnTo>
                    <a:pt x="155130" y="40855"/>
                  </a:lnTo>
                  <a:lnTo>
                    <a:pt x="154952" y="41275"/>
                  </a:lnTo>
                  <a:lnTo>
                    <a:pt x="153758" y="42164"/>
                  </a:lnTo>
                  <a:lnTo>
                    <a:pt x="156006" y="42684"/>
                  </a:lnTo>
                  <a:lnTo>
                    <a:pt x="157911" y="41262"/>
                  </a:lnTo>
                  <a:close/>
                </a:path>
                <a:path w="212089" h="109855">
                  <a:moveTo>
                    <a:pt x="159816" y="3975"/>
                  </a:moveTo>
                  <a:lnTo>
                    <a:pt x="159766" y="2374"/>
                  </a:lnTo>
                  <a:lnTo>
                    <a:pt x="159473" y="1422"/>
                  </a:lnTo>
                  <a:lnTo>
                    <a:pt x="158877" y="482"/>
                  </a:lnTo>
                  <a:lnTo>
                    <a:pt x="158584" y="0"/>
                  </a:lnTo>
                  <a:lnTo>
                    <a:pt x="157149" y="0"/>
                  </a:lnTo>
                  <a:lnTo>
                    <a:pt x="155549" y="876"/>
                  </a:lnTo>
                  <a:lnTo>
                    <a:pt x="154813" y="1778"/>
                  </a:lnTo>
                  <a:lnTo>
                    <a:pt x="154432" y="3517"/>
                  </a:lnTo>
                  <a:lnTo>
                    <a:pt x="156794" y="3848"/>
                  </a:lnTo>
                  <a:lnTo>
                    <a:pt x="156921" y="3238"/>
                  </a:lnTo>
                  <a:lnTo>
                    <a:pt x="156997" y="2908"/>
                  </a:lnTo>
                  <a:lnTo>
                    <a:pt x="157111" y="2603"/>
                  </a:lnTo>
                  <a:lnTo>
                    <a:pt x="157251" y="2311"/>
                  </a:lnTo>
                  <a:lnTo>
                    <a:pt x="157403" y="2959"/>
                  </a:lnTo>
                  <a:lnTo>
                    <a:pt x="157429" y="3911"/>
                  </a:lnTo>
                  <a:lnTo>
                    <a:pt x="159816" y="3975"/>
                  </a:lnTo>
                  <a:close/>
                </a:path>
                <a:path w="212089" h="109855">
                  <a:moveTo>
                    <a:pt x="159893" y="101244"/>
                  </a:moveTo>
                  <a:lnTo>
                    <a:pt x="159689" y="100698"/>
                  </a:lnTo>
                  <a:lnTo>
                    <a:pt x="158826" y="98259"/>
                  </a:lnTo>
                  <a:lnTo>
                    <a:pt x="153784" y="98285"/>
                  </a:lnTo>
                  <a:lnTo>
                    <a:pt x="153860" y="101879"/>
                  </a:lnTo>
                  <a:lnTo>
                    <a:pt x="156248" y="101955"/>
                  </a:lnTo>
                  <a:lnTo>
                    <a:pt x="156222" y="100977"/>
                  </a:lnTo>
                  <a:lnTo>
                    <a:pt x="156298" y="100317"/>
                  </a:lnTo>
                  <a:lnTo>
                    <a:pt x="156756" y="100037"/>
                  </a:lnTo>
                  <a:lnTo>
                    <a:pt x="156641" y="99644"/>
                  </a:lnTo>
                  <a:lnTo>
                    <a:pt x="157226" y="100330"/>
                  </a:lnTo>
                  <a:lnTo>
                    <a:pt x="157327" y="100533"/>
                  </a:lnTo>
                  <a:lnTo>
                    <a:pt x="157378" y="100749"/>
                  </a:lnTo>
                  <a:lnTo>
                    <a:pt x="157568" y="101282"/>
                  </a:lnTo>
                  <a:lnTo>
                    <a:pt x="159893" y="101244"/>
                  </a:lnTo>
                  <a:close/>
                </a:path>
                <a:path w="212089" h="109855">
                  <a:moveTo>
                    <a:pt x="160782" y="69621"/>
                  </a:moveTo>
                  <a:lnTo>
                    <a:pt x="160439" y="68732"/>
                  </a:lnTo>
                  <a:lnTo>
                    <a:pt x="159080" y="65316"/>
                  </a:lnTo>
                  <a:lnTo>
                    <a:pt x="153047" y="65633"/>
                  </a:lnTo>
                  <a:lnTo>
                    <a:pt x="153009" y="69684"/>
                  </a:lnTo>
                  <a:lnTo>
                    <a:pt x="152996" y="70586"/>
                  </a:lnTo>
                  <a:lnTo>
                    <a:pt x="155384" y="70713"/>
                  </a:lnTo>
                  <a:lnTo>
                    <a:pt x="155409" y="69215"/>
                  </a:lnTo>
                  <a:lnTo>
                    <a:pt x="155562" y="68478"/>
                  </a:lnTo>
                  <a:lnTo>
                    <a:pt x="157022" y="67386"/>
                  </a:lnTo>
                  <a:lnTo>
                    <a:pt x="157746" y="68021"/>
                  </a:lnTo>
                  <a:lnTo>
                    <a:pt x="158419" y="69697"/>
                  </a:lnTo>
                  <a:lnTo>
                    <a:pt x="160782" y="69621"/>
                  </a:lnTo>
                  <a:close/>
                </a:path>
                <a:path w="212089" h="109855">
                  <a:moveTo>
                    <a:pt x="163029" y="55829"/>
                  </a:moveTo>
                  <a:lnTo>
                    <a:pt x="159689" y="55829"/>
                  </a:lnTo>
                  <a:lnTo>
                    <a:pt x="159524" y="55829"/>
                  </a:lnTo>
                  <a:lnTo>
                    <a:pt x="158635" y="56273"/>
                  </a:lnTo>
                  <a:lnTo>
                    <a:pt x="160655" y="57264"/>
                  </a:lnTo>
                  <a:lnTo>
                    <a:pt x="162991" y="56108"/>
                  </a:lnTo>
                  <a:lnTo>
                    <a:pt x="163029" y="55829"/>
                  </a:lnTo>
                  <a:close/>
                </a:path>
                <a:path w="212089" h="109855">
                  <a:moveTo>
                    <a:pt x="163258" y="54013"/>
                  </a:moveTo>
                  <a:lnTo>
                    <a:pt x="160477" y="52146"/>
                  </a:lnTo>
                  <a:lnTo>
                    <a:pt x="160477" y="55079"/>
                  </a:lnTo>
                  <a:lnTo>
                    <a:pt x="160299" y="55448"/>
                  </a:lnTo>
                  <a:lnTo>
                    <a:pt x="159702" y="55740"/>
                  </a:lnTo>
                  <a:lnTo>
                    <a:pt x="160096" y="54013"/>
                  </a:lnTo>
                  <a:lnTo>
                    <a:pt x="160362" y="54076"/>
                  </a:lnTo>
                  <a:lnTo>
                    <a:pt x="160477" y="55079"/>
                  </a:lnTo>
                  <a:lnTo>
                    <a:pt x="160477" y="52146"/>
                  </a:lnTo>
                  <a:lnTo>
                    <a:pt x="160337" y="52044"/>
                  </a:lnTo>
                  <a:lnTo>
                    <a:pt x="157949" y="52768"/>
                  </a:lnTo>
                  <a:lnTo>
                    <a:pt x="157314" y="55600"/>
                  </a:lnTo>
                  <a:lnTo>
                    <a:pt x="159550" y="55816"/>
                  </a:lnTo>
                  <a:lnTo>
                    <a:pt x="159689" y="55816"/>
                  </a:lnTo>
                  <a:lnTo>
                    <a:pt x="163029" y="55816"/>
                  </a:lnTo>
                  <a:lnTo>
                    <a:pt x="163220" y="54635"/>
                  </a:lnTo>
                  <a:lnTo>
                    <a:pt x="163258" y="54013"/>
                  </a:lnTo>
                  <a:close/>
                </a:path>
                <a:path w="212089" h="109855">
                  <a:moveTo>
                    <a:pt x="165404" y="11112"/>
                  </a:moveTo>
                  <a:lnTo>
                    <a:pt x="163410" y="9474"/>
                  </a:lnTo>
                  <a:lnTo>
                    <a:pt x="160693" y="9423"/>
                  </a:lnTo>
                  <a:lnTo>
                    <a:pt x="159143" y="12179"/>
                  </a:lnTo>
                  <a:lnTo>
                    <a:pt x="161467" y="12598"/>
                  </a:lnTo>
                  <a:lnTo>
                    <a:pt x="161899" y="11836"/>
                  </a:lnTo>
                  <a:lnTo>
                    <a:pt x="162039" y="11595"/>
                  </a:lnTo>
                  <a:lnTo>
                    <a:pt x="162458" y="10947"/>
                  </a:lnTo>
                  <a:lnTo>
                    <a:pt x="163271" y="11620"/>
                  </a:lnTo>
                  <a:lnTo>
                    <a:pt x="163906" y="11772"/>
                  </a:lnTo>
                  <a:lnTo>
                    <a:pt x="164769" y="11506"/>
                  </a:lnTo>
                  <a:lnTo>
                    <a:pt x="165404" y="11112"/>
                  </a:lnTo>
                  <a:close/>
                </a:path>
                <a:path w="212089" h="109855">
                  <a:moveTo>
                    <a:pt x="172986" y="23406"/>
                  </a:moveTo>
                  <a:lnTo>
                    <a:pt x="172808" y="22364"/>
                  </a:lnTo>
                  <a:lnTo>
                    <a:pt x="172720" y="21907"/>
                  </a:lnTo>
                  <a:lnTo>
                    <a:pt x="172567" y="20967"/>
                  </a:lnTo>
                  <a:lnTo>
                    <a:pt x="171856" y="20878"/>
                  </a:lnTo>
                  <a:lnTo>
                    <a:pt x="170256" y="20726"/>
                  </a:lnTo>
                  <a:lnTo>
                    <a:pt x="169011" y="21005"/>
                  </a:lnTo>
                  <a:lnTo>
                    <a:pt x="168097" y="22821"/>
                  </a:lnTo>
                  <a:lnTo>
                    <a:pt x="169951" y="23164"/>
                  </a:lnTo>
                  <a:lnTo>
                    <a:pt x="170548" y="22758"/>
                  </a:lnTo>
                  <a:lnTo>
                    <a:pt x="170853" y="23444"/>
                  </a:lnTo>
                  <a:lnTo>
                    <a:pt x="172986" y="23406"/>
                  </a:lnTo>
                  <a:close/>
                </a:path>
                <a:path w="212089" h="109855">
                  <a:moveTo>
                    <a:pt x="174447" y="85204"/>
                  </a:moveTo>
                  <a:lnTo>
                    <a:pt x="172250" y="84086"/>
                  </a:lnTo>
                  <a:lnTo>
                    <a:pt x="169138" y="83858"/>
                  </a:lnTo>
                  <a:lnTo>
                    <a:pt x="168160" y="84950"/>
                  </a:lnTo>
                  <a:lnTo>
                    <a:pt x="167424" y="87096"/>
                  </a:lnTo>
                  <a:lnTo>
                    <a:pt x="169710" y="87541"/>
                  </a:lnTo>
                  <a:lnTo>
                    <a:pt x="170192" y="86182"/>
                  </a:lnTo>
                  <a:lnTo>
                    <a:pt x="170459" y="85483"/>
                  </a:lnTo>
                  <a:lnTo>
                    <a:pt x="171564" y="84531"/>
                  </a:lnTo>
                  <a:lnTo>
                    <a:pt x="171030" y="85128"/>
                  </a:lnTo>
                  <a:lnTo>
                    <a:pt x="170967" y="85305"/>
                  </a:lnTo>
                  <a:lnTo>
                    <a:pt x="170827" y="85636"/>
                  </a:lnTo>
                  <a:lnTo>
                    <a:pt x="170942" y="85801"/>
                  </a:lnTo>
                  <a:lnTo>
                    <a:pt x="170268" y="86321"/>
                  </a:lnTo>
                  <a:lnTo>
                    <a:pt x="171399" y="86563"/>
                  </a:lnTo>
                  <a:lnTo>
                    <a:pt x="171818" y="86639"/>
                  </a:lnTo>
                  <a:lnTo>
                    <a:pt x="172516" y="86702"/>
                  </a:lnTo>
                  <a:lnTo>
                    <a:pt x="174447" y="85204"/>
                  </a:lnTo>
                  <a:close/>
                </a:path>
                <a:path w="212089" h="109855">
                  <a:moveTo>
                    <a:pt x="181470" y="27673"/>
                  </a:moveTo>
                  <a:lnTo>
                    <a:pt x="181267" y="26835"/>
                  </a:lnTo>
                  <a:lnTo>
                    <a:pt x="180771" y="25958"/>
                  </a:lnTo>
                  <a:lnTo>
                    <a:pt x="180543" y="25527"/>
                  </a:lnTo>
                  <a:lnTo>
                    <a:pt x="179882" y="25450"/>
                  </a:lnTo>
                  <a:lnTo>
                    <a:pt x="177977" y="25552"/>
                  </a:lnTo>
                  <a:lnTo>
                    <a:pt x="176720" y="26339"/>
                  </a:lnTo>
                  <a:lnTo>
                    <a:pt x="175679" y="28841"/>
                  </a:lnTo>
                  <a:lnTo>
                    <a:pt x="178015" y="29311"/>
                  </a:lnTo>
                  <a:lnTo>
                    <a:pt x="178422" y="28321"/>
                  </a:lnTo>
                  <a:lnTo>
                    <a:pt x="178562" y="27990"/>
                  </a:lnTo>
                  <a:lnTo>
                    <a:pt x="178727" y="27736"/>
                  </a:lnTo>
                  <a:lnTo>
                    <a:pt x="178943" y="27546"/>
                  </a:lnTo>
                  <a:lnTo>
                    <a:pt x="178981" y="27863"/>
                  </a:lnTo>
                  <a:lnTo>
                    <a:pt x="178955" y="28181"/>
                  </a:lnTo>
                  <a:lnTo>
                    <a:pt x="178676" y="29603"/>
                  </a:lnTo>
                  <a:lnTo>
                    <a:pt x="181051" y="29806"/>
                  </a:lnTo>
                  <a:lnTo>
                    <a:pt x="181279" y="28689"/>
                  </a:lnTo>
                  <a:lnTo>
                    <a:pt x="181470" y="27673"/>
                  </a:lnTo>
                  <a:close/>
                </a:path>
                <a:path w="212089" h="109855">
                  <a:moveTo>
                    <a:pt x="183959" y="43561"/>
                  </a:moveTo>
                  <a:lnTo>
                    <a:pt x="182079" y="42760"/>
                  </a:lnTo>
                  <a:lnTo>
                    <a:pt x="180784" y="42951"/>
                  </a:lnTo>
                  <a:lnTo>
                    <a:pt x="179260" y="43180"/>
                  </a:lnTo>
                  <a:lnTo>
                    <a:pt x="178816" y="44818"/>
                  </a:lnTo>
                  <a:lnTo>
                    <a:pt x="180619" y="45834"/>
                  </a:lnTo>
                  <a:lnTo>
                    <a:pt x="181825" y="45745"/>
                  </a:lnTo>
                  <a:lnTo>
                    <a:pt x="182156" y="45453"/>
                  </a:lnTo>
                  <a:lnTo>
                    <a:pt x="182676" y="45504"/>
                  </a:lnTo>
                  <a:lnTo>
                    <a:pt x="183210" y="45415"/>
                  </a:lnTo>
                  <a:lnTo>
                    <a:pt x="183337" y="45123"/>
                  </a:lnTo>
                  <a:lnTo>
                    <a:pt x="183959" y="43561"/>
                  </a:lnTo>
                  <a:close/>
                </a:path>
                <a:path w="212089" h="109855">
                  <a:moveTo>
                    <a:pt x="184670" y="15417"/>
                  </a:moveTo>
                  <a:lnTo>
                    <a:pt x="179222" y="14960"/>
                  </a:lnTo>
                  <a:lnTo>
                    <a:pt x="178435" y="18567"/>
                  </a:lnTo>
                  <a:lnTo>
                    <a:pt x="180784" y="18872"/>
                  </a:lnTo>
                  <a:lnTo>
                    <a:pt x="180949" y="18135"/>
                  </a:lnTo>
                  <a:lnTo>
                    <a:pt x="181241" y="16827"/>
                  </a:lnTo>
                  <a:lnTo>
                    <a:pt x="182181" y="17195"/>
                  </a:lnTo>
                  <a:lnTo>
                    <a:pt x="182079" y="19151"/>
                  </a:lnTo>
                  <a:lnTo>
                    <a:pt x="184467" y="19304"/>
                  </a:lnTo>
                  <a:lnTo>
                    <a:pt x="184670" y="15417"/>
                  </a:lnTo>
                  <a:close/>
                </a:path>
                <a:path w="212089" h="109855">
                  <a:moveTo>
                    <a:pt x="189699" y="38328"/>
                  </a:moveTo>
                  <a:lnTo>
                    <a:pt x="189445" y="37934"/>
                  </a:lnTo>
                  <a:lnTo>
                    <a:pt x="187591" y="37249"/>
                  </a:lnTo>
                  <a:lnTo>
                    <a:pt x="185242" y="37655"/>
                  </a:lnTo>
                  <a:lnTo>
                    <a:pt x="185394" y="40513"/>
                  </a:lnTo>
                  <a:lnTo>
                    <a:pt x="187782" y="40614"/>
                  </a:lnTo>
                  <a:lnTo>
                    <a:pt x="187718" y="39331"/>
                  </a:lnTo>
                  <a:lnTo>
                    <a:pt x="188099" y="39001"/>
                  </a:lnTo>
                  <a:lnTo>
                    <a:pt x="189001" y="39141"/>
                  </a:lnTo>
                  <a:lnTo>
                    <a:pt x="189242" y="38849"/>
                  </a:lnTo>
                  <a:lnTo>
                    <a:pt x="189699" y="38328"/>
                  </a:lnTo>
                  <a:close/>
                </a:path>
                <a:path w="212089" h="109855">
                  <a:moveTo>
                    <a:pt x="192493" y="45529"/>
                  </a:moveTo>
                  <a:lnTo>
                    <a:pt x="192468" y="45135"/>
                  </a:lnTo>
                  <a:lnTo>
                    <a:pt x="192341" y="43586"/>
                  </a:lnTo>
                  <a:lnTo>
                    <a:pt x="191020" y="43586"/>
                  </a:lnTo>
                  <a:lnTo>
                    <a:pt x="189395" y="43903"/>
                  </a:lnTo>
                  <a:lnTo>
                    <a:pt x="188455" y="44551"/>
                  </a:lnTo>
                  <a:lnTo>
                    <a:pt x="188150" y="46482"/>
                  </a:lnTo>
                  <a:lnTo>
                    <a:pt x="190525" y="46736"/>
                  </a:lnTo>
                  <a:lnTo>
                    <a:pt x="190665" y="45834"/>
                  </a:lnTo>
                  <a:lnTo>
                    <a:pt x="190715" y="45656"/>
                  </a:lnTo>
                  <a:lnTo>
                    <a:pt x="190792" y="45478"/>
                  </a:lnTo>
                  <a:lnTo>
                    <a:pt x="191503" y="45643"/>
                  </a:lnTo>
                  <a:lnTo>
                    <a:pt x="192493" y="45529"/>
                  </a:lnTo>
                  <a:close/>
                </a:path>
                <a:path w="212089" h="109855">
                  <a:moveTo>
                    <a:pt x="193687" y="92633"/>
                  </a:moveTo>
                  <a:lnTo>
                    <a:pt x="193459" y="92062"/>
                  </a:lnTo>
                  <a:lnTo>
                    <a:pt x="193255" y="91503"/>
                  </a:lnTo>
                  <a:lnTo>
                    <a:pt x="191668" y="91554"/>
                  </a:lnTo>
                  <a:lnTo>
                    <a:pt x="191249" y="91744"/>
                  </a:lnTo>
                  <a:lnTo>
                    <a:pt x="190296" y="92163"/>
                  </a:lnTo>
                  <a:lnTo>
                    <a:pt x="189738" y="92875"/>
                  </a:lnTo>
                  <a:lnTo>
                    <a:pt x="189699" y="94424"/>
                  </a:lnTo>
                  <a:lnTo>
                    <a:pt x="192087" y="94538"/>
                  </a:lnTo>
                  <a:lnTo>
                    <a:pt x="192100" y="93941"/>
                  </a:lnTo>
                  <a:lnTo>
                    <a:pt x="192151" y="93662"/>
                  </a:lnTo>
                  <a:lnTo>
                    <a:pt x="192659" y="93726"/>
                  </a:lnTo>
                  <a:lnTo>
                    <a:pt x="193154" y="93700"/>
                  </a:lnTo>
                  <a:lnTo>
                    <a:pt x="193598" y="93002"/>
                  </a:lnTo>
                  <a:lnTo>
                    <a:pt x="193687" y="92633"/>
                  </a:lnTo>
                  <a:close/>
                </a:path>
                <a:path w="212089" h="109855">
                  <a:moveTo>
                    <a:pt x="196240" y="64122"/>
                  </a:moveTo>
                  <a:lnTo>
                    <a:pt x="190995" y="63754"/>
                  </a:lnTo>
                  <a:lnTo>
                    <a:pt x="191020" y="67805"/>
                  </a:lnTo>
                  <a:lnTo>
                    <a:pt x="193459" y="67005"/>
                  </a:lnTo>
                  <a:lnTo>
                    <a:pt x="193408" y="66751"/>
                  </a:lnTo>
                  <a:lnTo>
                    <a:pt x="193459" y="67005"/>
                  </a:lnTo>
                  <a:lnTo>
                    <a:pt x="195605" y="68186"/>
                  </a:lnTo>
                  <a:lnTo>
                    <a:pt x="195935" y="66027"/>
                  </a:lnTo>
                  <a:lnTo>
                    <a:pt x="196240" y="64122"/>
                  </a:lnTo>
                  <a:close/>
                </a:path>
                <a:path w="212089" h="109855">
                  <a:moveTo>
                    <a:pt x="198437" y="30467"/>
                  </a:moveTo>
                  <a:lnTo>
                    <a:pt x="194271" y="28232"/>
                  </a:lnTo>
                  <a:lnTo>
                    <a:pt x="191300" y="31242"/>
                  </a:lnTo>
                  <a:lnTo>
                    <a:pt x="193509" y="32016"/>
                  </a:lnTo>
                  <a:lnTo>
                    <a:pt x="194233" y="31280"/>
                  </a:lnTo>
                  <a:lnTo>
                    <a:pt x="194640" y="30861"/>
                  </a:lnTo>
                  <a:lnTo>
                    <a:pt x="194360" y="32118"/>
                  </a:lnTo>
                  <a:lnTo>
                    <a:pt x="193497" y="33197"/>
                  </a:lnTo>
                  <a:lnTo>
                    <a:pt x="195681" y="33947"/>
                  </a:lnTo>
                  <a:lnTo>
                    <a:pt x="198437" y="30467"/>
                  </a:lnTo>
                  <a:close/>
                </a:path>
                <a:path w="212089" h="109855">
                  <a:moveTo>
                    <a:pt x="200672" y="35953"/>
                  </a:moveTo>
                  <a:lnTo>
                    <a:pt x="194614" y="36004"/>
                  </a:lnTo>
                  <a:lnTo>
                    <a:pt x="195745" y="38976"/>
                  </a:lnTo>
                  <a:lnTo>
                    <a:pt x="195973" y="39573"/>
                  </a:lnTo>
                  <a:lnTo>
                    <a:pt x="197650" y="39636"/>
                  </a:lnTo>
                  <a:lnTo>
                    <a:pt x="198005" y="39166"/>
                  </a:lnTo>
                  <a:lnTo>
                    <a:pt x="198640" y="39458"/>
                  </a:lnTo>
                  <a:lnTo>
                    <a:pt x="199898" y="39446"/>
                  </a:lnTo>
                  <a:lnTo>
                    <a:pt x="200672" y="35953"/>
                  </a:lnTo>
                  <a:close/>
                </a:path>
                <a:path w="212089" h="109855">
                  <a:moveTo>
                    <a:pt x="200774" y="77990"/>
                  </a:moveTo>
                  <a:lnTo>
                    <a:pt x="200609" y="77330"/>
                  </a:lnTo>
                  <a:lnTo>
                    <a:pt x="199758" y="76174"/>
                  </a:lnTo>
                  <a:lnTo>
                    <a:pt x="198424" y="76136"/>
                  </a:lnTo>
                  <a:lnTo>
                    <a:pt x="197942" y="76415"/>
                  </a:lnTo>
                  <a:lnTo>
                    <a:pt x="197015" y="76949"/>
                  </a:lnTo>
                  <a:lnTo>
                    <a:pt x="196481" y="77685"/>
                  </a:lnTo>
                  <a:lnTo>
                    <a:pt x="196367" y="78752"/>
                  </a:lnTo>
                  <a:lnTo>
                    <a:pt x="196303" y="79260"/>
                  </a:lnTo>
                  <a:lnTo>
                    <a:pt x="198335" y="79476"/>
                  </a:lnTo>
                  <a:lnTo>
                    <a:pt x="198678" y="79019"/>
                  </a:lnTo>
                  <a:lnTo>
                    <a:pt x="199351" y="79222"/>
                  </a:lnTo>
                  <a:lnTo>
                    <a:pt x="200469" y="79248"/>
                  </a:lnTo>
                  <a:lnTo>
                    <a:pt x="200571" y="78803"/>
                  </a:lnTo>
                  <a:lnTo>
                    <a:pt x="200774" y="77990"/>
                  </a:lnTo>
                  <a:close/>
                </a:path>
                <a:path w="212089" h="109855">
                  <a:moveTo>
                    <a:pt x="200774" y="55727"/>
                  </a:moveTo>
                  <a:lnTo>
                    <a:pt x="200647" y="54483"/>
                  </a:lnTo>
                  <a:lnTo>
                    <a:pt x="200329" y="51295"/>
                  </a:lnTo>
                  <a:lnTo>
                    <a:pt x="199351" y="51155"/>
                  </a:lnTo>
                  <a:lnTo>
                    <a:pt x="197586" y="51562"/>
                  </a:lnTo>
                  <a:lnTo>
                    <a:pt x="196761" y="52438"/>
                  </a:lnTo>
                  <a:lnTo>
                    <a:pt x="196862" y="54216"/>
                  </a:lnTo>
                  <a:lnTo>
                    <a:pt x="197624" y="54508"/>
                  </a:lnTo>
                  <a:lnTo>
                    <a:pt x="198272" y="54483"/>
                  </a:lnTo>
                  <a:lnTo>
                    <a:pt x="198386" y="55626"/>
                  </a:lnTo>
                  <a:lnTo>
                    <a:pt x="200774" y="55727"/>
                  </a:lnTo>
                  <a:close/>
                </a:path>
                <a:path w="212089" h="109855">
                  <a:moveTo>
                    <a:pt x="203034" y="90004"/>
                  </a:moveTo>
                  <a:lnTo>
                    <a:pt x="202603" y="88328"/>
                  </a:lnTo>
                  <a:lnTo>
                    <a:pt x="199694" y="87833"/>
                  </a:lnTo>
                  <a:lnTo>
                    <a:pt x="198120" y="88430"/>
                  </a:lnTo>
                  <a:lnTo>
                    <a:pt x="197573" y="88887"/>
                  </a:lnTo>
                  <a:lnTo>
                    <a:pt x="197053" y="89928"/>
                  </a:lnTo>
                  <a:lnTo>
                    <a:pt x="196824" y="90411"/>
                  </a:lnTo>
                  <a:lnTo>
                    <a:pt x="197281" y="90385"/>
                  </a:lnTo>
                  <a:lnTo>
                    <a:pt x="197929" y="90576"/>
                  </a:lnTo>
                  <a:lnTo>
                    <a:pt x="198615" y="90601"/>
                  </a:lnTo>
                  <a:lnTo>
                    <a:pt x="199580" y="90233"/>
                  </a:lnTo>
                  <a:lnTo>
                    <a:pt x="199834" y="90449"/>
                  </a:lnTo>
                  <a:lnTo>
                    <a:pt x="200825" y="90652"/>
                  </a:lnTo>
                  <a:lnTo>
                    <a:pt x="201206" y="90589"/>
                  </a:lnTo>
                  <a:lnTo>
                    <a:pt x="202107" y="90449"/>
                  </a:lnTo>
                  <a:lnTo>
                    <a:pt x="203034" y="90004"/>
                  </a:lnTo>
                  <a:close/>
                </a:path>
                <a:path w="212089" h="109855">
                  <a:moveTo>
                    <a:pt x="208915" y="59918"/>
                  </a:moveTo>
                  <a:lnTo>
                    <a:pt x="205079" y="59537"/>
                  </a:lnTo>
                  <a:lnTo>
                    <a:pt x="203758" y="61023"/>
                  </a:lnTo>
                  <a:lnTo>
                    <a:pt x="203288" y="61544"/>
                  </a:lnTo>
                  <a:lnTo>
                    <a:pt x="205244" y="62014"/>
                  </a:lnTo>
                  <a:lnTo>
                    <a:pt x="205917" y="61556"/>
                  </a:lnTo>
                  <a:lnTo>
                    <a:pt x="206044" y="61899"/>
                  </a:lnTo>
                  <a:lnTo>
                    <a:pt x="206032" y="62115"/>
                  </a:lnTo>
                  <a:lnTo>
                    <a:pt x="205930" y="62331"/>
                  </a:lnTo>
                  <a:lnTo>
                    <a:pt x="205765" y="63030"/>
                  </a:lnTo>
                  <a:lnTo>
                    <a:pt x="208127" y="63322"/>
                  </a:lnTo>
                  <a:lnTo>
                    <a:pt x="208915" y="59918"/>
                  </a:lnTo>
                  <a:close/>
                </a:path>
                <a:path w="212089" h="109855">
                  <a:moveTo>
                    <a:pt x="211683" y="55041"/>
                  </a:moveTo>
                  <a:lnTo>
                    <a:pt x="211594" y="54483"/>
                  </a:lnTo>
                  <a:lnTo>
                    <a:pt x="210896" y="53340"/>
                  </a:lnTo>
                  <a:lnTo>
                    <a:pt x="209702" y="53403"/>
                  </a:lnTo>
                  <a:lnTo>
                    <a:pt x="209219" y="53530"/>
                  </a:lnTo>
                  <a:lnTo>
                    <a:pt x="208546" y="53721"/>
                  </a:lnTo>
                  <a:lnTo>
                    <a:pt x="206679" y="54229"/>
                  </a:lnTo>
                  <a:lnTo>
                    <a:pt x="206844" y="54457"/>
                  </a:lnTo>
                  <a:lnTo>
                    <a:pt x="207530" y="54965"/>
                  </a:lnTo>
                  <a:lnTo>
                    <a:pt x="208407" y="54914"/>
                  </a:lnTo>
                  <a:lnTo>
                    <a:pt x="208838" y="54800"/>
                  </a:lnTo>
                  <a:lnTo>
                    <a:pt x="209067" y="54737"/>
                  </a:lnTo>
                  <a:lnTo>
                    <a:pt x="209207" y="54991"/>
                  </a:lnTo>
                  <a:lnTo>
                    <a:pt x="209181" y="55270"/>
                  </a:lnTo>
                  <a:lnTo>
                    <a:pt x="208940" y="56045"/>
                  </a:lnTo>
                  <a:lnTo>
                    <a:pt x="211264" y="56426"/>
                  </a:lnTo>
                  <a:lnTo>
                    <a:pt x="211683" y="55041"/>
                  </a:lnTo>
                  <a:close/>
                </a:path>
                <a:path w="212089" h="109855">
                  <a:moveTo>
                    <a:pt x="211950" y="70332"/>
                  </a:moveTo>
                  <a:lnTo>
                    <a:pt x="207225" y="69989"/>
                  </a:lnTo>
                  <a:lnTo>
                    <a:pt x="206349" y="73787"/>
                  </a:lnTo>
                  <a:lnTo>
                    <a:pt x="208724" y="74028"/>
                  </a:lnTo>
                  <a:lnTo>
                    <a:pt x="208953" y="73025"/>
                  </a:lnTo>
                  <a:lnTo>
                    <a:pt x="209181" y="72034"/>
                  </a:lnTo>
                  <a:lnTo>
                    <a:pt x="209562" y="72732"/>
                  </a:lnTo>
                  <a:lnTo>
                    <a:pt x="209562" y="74218"/>
                  </a:lnTo>
                  <a:lnTo>
                    <a:pt x="211950" y="74358"/>
                  </a:lnTo>
                  <a:lnTo>
                    <a:pt x="211950" y="70332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705212" y="1310957"/>
              <a:ext cx="247015" cy="159385"/>
            </a:xfrm>
            <a:custGeom>
              <a:avLst/>
              <a:gdLst/>
              <a:ahLst/>
              <a:cxnLst/>
              <a:rect l="l" t="t" r="r" b="b"/>
              <a:pathLst>
                <a:path w="247014" h="159384">
                  <a:moveTo>
                    <a:pt x="5270" y="57810"/>
                  </a:moveTo>
                  <a:lnTo>
                    <a:pt x="4457" y="57124"/>
                  </a:lnTo>
                  <a:lnTo>
                    <a:pt x="4254" y="56616"/>
                  </a:lnTo>
                  <a:lnTo>
                    <a:pt x="4038" y="56032"/>
                  </a:lnTo>
                  <a:lnTo>
                    <a:pt x="2209" y="55841"/>
                  </a:lnTo>
                  <a:lnTo>
                    <a:pt x="1955" y="56464"/>
                  </a:lnTo>
                  <a:lnTo>
                    <a:pt x="1790" y="56857"/>
                  </a:lnTo>
                  <a:lnTo>
                    <a:pt x="1257" y="57277"/>
                  </a:lnTo>
                  <a:lnTo>
                    <a:pt x="1460" y="57645"/>
                  </a:lnTo>
                  <a:lnTo>
                    <a:pt x="1841" y="58293"/>
                  </a:lnTo>
                  <a:lnTo>
                    <a:pt x="2286" y="57302"/>
                  </a:lnTo>
                  <a:lnTo>
                    <a:pt x="2984" y="57327"/>
                  </a:lnTo>
                  <a:lnTo>
                    <a:pt x="3594" y="57810"/>
                  </a:lnTo>
                  <a:lnTo>
                    <a:pt x="3810" y="58851"/>
                  </a:lnTo>
                  <a:lnTo>
                    <a:pt x="5270" y="57810"/>
                  </a:lnTo>
                  <a:close/>
                </a:path>
                <a:path w="247014" h="159384">
                  <a:moveTo>
                    <a:pt x="9118" y="42557"/>
                  </a:moveTo>
                  <a:lnTo>
                    <a:pt x="8699" y="41998"/>
                  </a:lnTo>
                  <a:lnTo>
                    <a:pt x="7556" y="41402"/>
                  </a:lnTo>
                  <a:lnTo>
                    <a:pt x="6565" y="41503"/>
                  </a:lnTo>
                  <a:lnTo>
                    <a:pt x="5054" y="42037"/>
                  </a:lnTo>
                  <a:lnTo>
                    <a:pt x="4851" y="42811"/>
                  </a:lnTo>
                  <a:lnTo>
                    <a:pt x="5130" y="43662"/>
                  </a:lnTo>
                  <a:lnTo>
                    <a:pt x="5422" y="44500"/>
                  </a:lnTo>
                  <a:lnTo>
                    <a:pt x="6362" y="44932"/>
                  </a:lnTo>
                  <a:lnTo>
                    <a:pt x="6642" y="44259"/>
                  </a:lnTo>
                  <a:lnTo>
                    <a:pt x="6261" y="43637"/>
                  </a:lnTo>
                  <a:lnTo>
                    <a:pt x="7239" y="43078"/>
                  </a:lnTo>
                  <a:lnTo>
                    <a:pt x="7912" y="43218"/>
                  </a:lnTo>
                  <a:lnTo>
                    <a:pt x="9055" y="43878"/>
                  </a:lnTo>
                  <a:lnTo>
                    <a:pt x="9067" y="43408"/>
                  </a:lnTo>
                  <a:lnTo>
                    <a:pt x="9118" y="42557"/>
                  </a:lnTo>
                  <a:close/>
                </a:path>
                <a:path w="247014" h="159384">
                  <a:moveTo>
                    <a:pt x="10515" y="53644"/>
                  </a:moveTo>
                  <a:lnTo>
                    <a:pt x="9017" y="53568"/>
                  </a:lnTo>
                  <a:lnTo>
                    <a:pt x="9347" y="53174"/>
                  </a:lnTo>
                  <a:lnTo>
                    <a:pt x="9867" y="52908"/>
                  </a:lnTo>
                  <a:lnTo>
                    <a:pt x="9804" y="52285"/>
                  </a:lnTo>
                  <a:lnTo>
                    <a:pt x="9436" y="51943"/>
                  </a:lnTo>
                  <a:lnTo>
                    <a:pt x="8991" y="51523"/>
                  </a:lnTo>
                  <a:lnTo>
                    <a:pt x="8255" y="51562"/>
                  </a:lnTo>
                  <a:lnTo>
                    <a:pt x="5651" y="52908"/>
                  </a:lnTo>
                  <a:lnTo>
                    <a:pt x="6959" y="55194"/>
                  </a:lnTo>
                  <a:lnTo>
                    <a:pt x="8902" y="55308"/>
                  </a:lnTo>
                  <a:lnTo>
                    <a:pt x="10388" y="55384"/>
                  </a:lnTo>
                  <a:lnTo>
                    <a:pt x="10515" y="53644"/>
                  </a:lnTo>
                  <a:close/>
                </a:path>
                <a:path w="247014" h="159384">
                  <a:moveTo>
                    <a:pt x="13512" y="59474"/>
                  </a:moveTo>
                  <a:lnTo>
                    <a:pt x="9880" y="59258"/>
                  </a:lnTo>
                  <a:lnTo>
                    <a:pt x="9220" y="61722"/>
                  </a:lnTo>
                  <a:lnTo>
                    <a:pt x="10464" y="62014"/>
                  </a:lnTo>
                  <a:lnTo>
                    <a:pt x="11214" y="61798"/>
                  </a:lnTo>
                  <a:lnTo>
                    <a:pt x="11747" y="62293"/>
                  </a:lnTo>
                  <a:lnTo>
                    <a:pt x="13398" y="62293"/>
                  </a:lnTo>
                  <a:lnTo>
                    <a:pt x="13436" y="61620"/>
                  </a:lnTo>
                  <a:lnTo>
                    <a:pt x="13512" y="59474"/>
                  </a:lnTo>
                  <a:close/>
                </a:path>
                <a:path w="247014" h="159384">
                  <a:moveTo>
                    <a:pt x="19888" y="13995"/>
                  </a:moveTo>
                  <a:lnTo>
                    <a:pt x="19392" y="13398"/>
                  </a:lnTo>
                  <a:lnTo>
                    <a:pt x="18884" y="12776"/>
                  </a:lnTo>
                  <a:lnTo>
                    <a:pt x="18542" y="12369"/>
                  </a:lnTo>
                  <a:lnTo>
                    <a:pt x="16852" y="11925"/>
                  </a:lnTo>
                  <a:lnTo>
                    <a:pt x="15748" y="14706"/>
                  </a:lnTo>
                  <a:lnTo>
                    <a:pt x="18084" y="14998"/>
                  </a:lnTo>
                  <a:lnTo>
                    <a:pt x="18338" y="14363"/>
                  </a:lnTo>
                  <a:lnTo>
                    <a:pt x="18415" y="14173"/>
                  </a:lnTo>
                  <a:lnTo>
                    <a:pt x="19138" y="14198"/>
                  </a:lnTo>
                  <a:lnTo>
                    <a:pt x="19888" y="13995"/>
                  </a:lnTo>
                  <a:close/>
                </a:path>
                <a:path w="247014" h="159384">
                  <a:moveTo>
                    <a:pt x="20091" y="20383"/>
                  </a:moveTo>
                  <a:lnTo>
                    <a:pt x="18326" y="19405"/>
                  </a:lnTo>
                  <a:lnTo>
                    <a:pt x="15951" y="20015"/>
                  </a:lnTo>
                  <a:lnTo>
                    <a:pt x="15074" y="21628"/>
                  </a:lnTo>
                  <a:lnTo>
                    <a:pt x="16243" y="22898"/>
                  </a:lnTo>
                  <a:lnTo>
                    <a:pt x="16764" y="23469"/>
                  </a:lnTo>
                  <a:lnTo>
                    <a:pt x="19088" y="23228"/>
                  </a:lnTo>
                  <a:lnTo>
                    <a:pt x="18351" y="22415"/>
                  </a:lnTo>
                  <a:lnTo>
                    <a:pt x="18008" y="22059"/>
                  </a:lnTo>
                  <a:lnTo>
                    <a:pt x="17907" y="20942"/>
                  </a:lnTo>
                  <a:lnTo>
                    <a:pt x="18580" y="20777"/>
                  </a:lnTo>
                  <a:lnTo>
                    <a:pt x="20091" y="20383"/>
                  </a:lnTo>
                  <a:close/>
                </a:path>
                <a:path w="247014" h="159384">
                  <a:moveTo>
                    <a:pt x="26898" y="7988"/>
                  </a:moveTo>
                  <a:lnTo>
                    <a:pt x="26885" y="6667"/>
                  </a:lnTo>
                  <a:lnTo>
                    <a:pt x="25539" y="6527"/>
                  </a:lnTo>
                  <a:lnTo>
                    <a:pt x="24180" y="6400"/>
                  </a:lnTo>
                  <a:lnTo>
                    <a:pt x="22860" y="7467"/>
                  </a:lnTo>
                  <a:lnTo>
                    <a:pt x="24155" y="9677"/>
                  </a:lnTo>
                  <a:lnTo>
                    <a:pt x="26441" y="9321"/>
                  </a:lnTo>
                  <a:lnTo>
                    <a:pt x="25781" y="8191"/>
                  </a:lnTo>
                  <a:lnTo>
                    <a:pt x="26898" y="7988"/>
                  </a:lnTo>
                  <a:close/>
                </a:path>
                <a:path w="247014" h="159384">
                  <a:moveTo>
                    <a:pt x="27787" y="69176"/>
                  </a:moveTo>
                  <a:lnTo>
                    <a:pt x="14465" y="45643"/>
                  </a:lnTo>
                  <a:lnTo>
                    <a:pt x="14719" y="45580"/>
                  </a:lnTo>
                  <a:lnTo>
                    <a:pt x="15913" y="43662"/>
                  </a:lnTo>
                  <a:lnTo>
                    <a:pt x="16357" y="44297"/>
                  </a:lnTo>
                  <a:lnTo>
                    <a:pt x="17945" y="44259"/>
                  </a:lnTo>
                  <a:lnTo>
                    <a:pt x="18694" y="41770"/>
                  </a:lnTo>
                  <a:lnTo>
                    <a:pt x="20777" y="42189"/>
                  </a:lnTo>
                  <a:lnTo>
                    <a:pt x="23050" y="40741"/>
                  </a:lnTo>
                  <a:lnTo>
                    <a:pt x="21742" y="38646"/>
                  </a:lnTo>
                  <a:lnTo>
                    <a:pt x="24003" y="37617"/>
                  </a:lnTo>
                  <a:lnTo>
                    <a:pt x="25069" y="35191"/>
                  </a:lnTo>
                  <a:lnTo>
                    <a:pt x="24091" y="30924"/>
                  </a:lnTo>
                  <a:lnTo>
                    <a:pt x="22428" y="30314"/>
                  </a:lnTo>
                  <a:lnTo>
                    <a:pt x="21069" y="31115"/>
                  </a:lnTo>
                  <a:lnTo>
                    <a:pt x="20345" y="31038"/>
                  </a:lnTo>
                  <a:lnTo>
                    <a:pt x="19481" y="31191"/>
                  </a:lnTo>
                  <a:lnTo>
                    <a:pt x="21170" y="35217"/>
                  </a:lnTo>
                  <a:lnTo>
                    <a:pt x="18935" y="37528"/>
                  </a:lnTo>
                  <a:lnTo>
                    <a:pt x="14147" y="40055"/>
                  </a:lnTo>
                  <a:lnTo>
                    <a:pt x="13423" y="41300"/>
                  </a:lnTo>
                  <a:lnTo>
                    <a:pt x="12433" y="43637"/>
                  </a:lnTo>
                  <a:lnTo>
                    <a:pt x="12433" y="44729"/>
                  </a:lnTo>
                  <a:lnTo>
                    <a:pt x="12204" y="46850"/>
                  </a:lnTo>
                  <a:lnTo>
                    <a:pt x="16027" y="60121"/>
                  </a:lnTo>
                  <a:lnTo>
                    <a:pt x="21399" y="65697"/>
                  </a:lnTo>
                  <a:lnTo>
                    <a:pt x="20358" y="65887"/>
                  </a:lnTo>
                  <a:lnTo>
                    <a:pt x="18237" y="66421"/>
                  </a:lnTo>
                  <a:lnTo>
                    <a:pt x="15925" y="67348"/>
                  </a:lnTo>
                  <a:lnTo>
                    <a:pt x="9740" y="67868"/>
                  </a:lnTo>
                  <a:lnTo>
                    <a:pt x="10058" y="65836"/>
                  </a:lnTo>
                  <a:lnTo>
                    <a:pt x="6743" y="63576"/>
                  </a:lnTo>
                  <a:lnTo>
                    <a:pt x="5918" y="63258"/>
                  </a:lnTo>
                  <a:lnTo>
                    <a:pt x="4191" y="63207"/>
                  </a:lnTo>
                  <a:lnTo>
                    <a:pt x="1460" y="64071"/>
                  </a:lnTo>
                  <a:lnTo>
                    <a:pt x="901" y="63347"/>
                  </a:lnTo>
                  <a:lnTo>
                    <a:pt x="0" y="65849"/>
                  </a:lnTo>
                  <a:lnTo>
                    <a:pt x="3048" y="67386"/>
                  </a:lnTo>
                  <a:lnTo>
                    <a:pt x="3810" y="64871"/>
                  </a:lnTo>
                  <a:lnTo>
                    <a:pt x="5638" y="66141"/>
                  </a:lnTo>
                  <a:lnTo>
                    <a:pt x="6527" y="67779"/>
                  </a:lnTo>
                  <a:lnTo>
                    <a:pt x="7493" y="68732"/>
                  </a:lnTo>
                  <a:lnTo>
                    <a:pt x="10502" y="70167"/>
                  </a:lnTo>
                  <a:lnTo>
                    <a:pt x="11722" y="70396"/>
                  </a:lnTo>
                  <a:lnTo>
                    <a:pt x="17056" y="71805"/>
                  </a:lnTo>
                  <a:lnTo>
                    <a:pt x="18376" y="68872"/>
                  </a:lnTo>
                  <a:lnTo>
                    <a:pt x="20421" y="67322"/>
                  </a:lnTo>
                  <a:lnTo>
                    <a:pt x="22072" y="66751"/>
                  </a:lnTo>
                  <a:lnTo>
                    <a:pt x="22047" y="66573"/>
                  </a:lnTo>
                  <a:lnTo>
                    <a:pt x="22199" y="66548"/>
                  </a:lnTo>
                  <a:lnTo>
                    <a:pt x="24003" y="68224"/>
                  </a:lnTo>
                  <a:lnTo>
                    <a:pt x="25501" y="69392"/>
                  </a:lnTo>
                  <a:lnTo>
                    <a:pt x="27787" y="69176"/>
                  </a:lnTo>
                  <a:close/>
                </a:path>
                <a:path w="247014" h="159384">
                  <a:moveTo>
                    <a:pt x="48260" y="41173"/>
                  </a:moveTo>
                  <a:lnTo>
                    <a:pt x="47993" y="38900"/>
                  </a:lnTo>
                  <a:lnTo>
                    <a:pt x="46050" y="38188"/>
                  </a:lnTo>
                  <a:lnTo>
                    <a:pt x="44119" y="38315"/>
                  </a:lnTo>
                  <a:lnTo>
                    <a:pt x="43408" y="38328"/>
                  </a:lnTo>
                  <a:lnTo>
                    <a:pt x="43370" y="39674"/>
                  </a:lnTo>
                  <a:lnTo>
                    <a:pt x="43764" y="40449"/>
                  </a:lnTo>
                  <a:lnTo>
                    <a:pt x="44881" y="41363"/>
                  </a:lnTo>
                  <a:lnTo>
                    <a:pt x="46113" y="41363"/>
                  </a:lnTo>
                  <a:lnTo>
                    <a:pt x="46570" y="41148"/>
                  </a:lnTo>
                  <a:lnTo>
                    <a:pt x="47282" y="41287"/>
                  </a:lnTo>
                  <a:lnTo>
                    <a:pt x="48260" y="41173"/>
                  </a:lnTo>
                  <a:close/>
                </a:path>
                <a:path w="247014" h="159384">
                  <a:moveTo>
                    <a:pt x="56400" y="72237"/>
                  </a:moveTo>
                  <a:lnTo>
                    <a:pt x="55714" y="70319"/>
                  </a:lnTo>
                  <a:lnTo>
                    <a:pt x="54089" y="70104"/>
                  </a:lnTo>
                  <a:lnTo>
                    <a:pt x="52781" y="70243"/>
                  </a:lnTo>
                  <a:lnTo>
                    <a:pt x="52603" y="70269"/>
                  </a:lnTo>
                  <a:lnTo>
                    <a:pt x="52146" y="70383"/>
                  </a:lnTo>
                  <a:lnTo>
                    <a:pt x="52158" y="70637"/>
                  </a:lnTo>
                  <a:lnTo>
                    <a:pt x="52184" y="71539"/>
                  </a:lnTo>
                  <a:lnTo>
                    <a:pt x="52222" y="72440"/>
                  </a:lnTo>
                  <a:lnTo>
                    <a:pt x="52273" y="74091"/>
                  </a:lnTo>
                  <a:lnTo>
                    <a:pt x="54660" y="74168"/>
                  </a:lnTo>
                  <a:lnTo>
                    <a:pt x="54597" y="72237"/>
                  </a:lnTo>
                  <a:lnTo>
                    <a:pt x="55346" y="72390"/>
                  </a:lnTo>
                  <a:lnTo>
                    <a:pt x="56400" y="72237"/>
                  </a:lnTo>
                  <a:close/>
                </a:path>
                <a:path w="247014" h="159384">
                  <a:moveTo>
                    <a:pt x="59651" y="15163"/>
                  </a:moveTo>
                  <a:lnTo>
                    <a:pt x="58483" y="12839"/>
                  </a:lnTo>
                  <a:lnTo>
                    <a:pt x="57340" y="12014"/>
                  </a:lnTo>
                  <a:lnTo>
                    <a:pt x="55397" y="11518"/>
                  </a:lnTo>
                  <a:lnTo>
                    <a:pt x="54279" y="11557"/>
                  </a:lnTo>
                  <a:lnTo>
                    <a:pt x="54254" y="12217"/>
                  </a:lnTo>
                  <a:lnTo>
                    <a:pt x="54229" y="12865"/>
                  </a:lnTo>
                  <a:lnTo>
                    <a:pt x="54216" y="13512"/>
                  </a:lnTo>
                  <a:lnTo>
                    <a:pt x="54152" y="15138"/>
                  </a:lnTo>
                  <a:lnTo>
                    <a:pt x="56540" y="15290"/>
                  </a:lnTo>
                  <a:lnTo>
                    <a:pt x="56578" y="14097"/>
                  </a:lnTo>
                  <a:lnTo>
                    <a:pt x="56680" y="14224"/>
                  </a:lnTo>
                  <a:lnTo>
                    <a:pt x="57289" y="15316"/>
                  </a:lnTo>
                  <a:lnTo>
                    <a:pt x="59651" y="15163"/>
                  </a:lnTo>
                  <a:close/>
                </a:path>
                <a:path w="247014" h="159384">
                  <a:moveTo>
                    <a:pt x="84264" y="100279"/>
                  </a:moveTo>
                  <a:lnTo>
                    <a:pt x="77241" y="101269"/>
                  </a:lnTo>
                  <a:lnTo>
                    <a:pt x="78943" y="104736"/>
                  </a:lnTo>
                  <a:lnTo>
                    <a:pt x="79298" y="105473"/>
                  </a:lnTo>
                  <a:lnTo>
                    <a:pt x="81661" y="105359"/>
                  </a:lnTo>
                  <a:lnTo>
                    <a:pt x="81267" y="104571"/>
                  </a:lnTo>
                  <a:lnTo>
                    <a:pt x="81051" y="104114"/>
                  </a:lnTo>
                  <a:lnTo>
                    <a:pt x="81000" y="103619"/>
                  </a:lnTo>
                  <a:lnTo>
                    <a:pt x="81737" y="102539"/>
                  </a:lnTo>
                  <a:lnTo>
                    <a:pt x="81838" y="103466"/>
                  </a:lnTo>
                  <a:lnTo>
                    <a:pt x="81826" y="104787"/>
                  </a:lnTo>
                  <a:lnTo>
                    <a:pt x="84213" y="104927"/>
                  </a:lnTo>
                  <a:lnTo>
                    <a:pt x="84264" y="100279"/>
                  </a:lnTo>
                  <a:close/>
                </a:path>
                <a:path w="247014" h="159384">
                  <a:moveTo>
                    <a:pt x="97866" y="110172"/>
                  </a:moveTo>
                  <a:lnTo>
                    <a:pt x="97104" y="107861"/>
                  </a:lnTo>
                  <a:lnTo>
                    <a:pt x="94818" y="107543"/>
                  </a:lnTo>
                  <a:lnTo>
                    <a:pt x="92113" y="110096"/>
                  </a:lnTo>
                  <a:lnTo>
                    <a:pt x="94157" y="112026"/>
                  </a:lnTo>
                  <a:lnTo>
                    <a:pt x="95427" y="112826"/>
                  </a:lnTo>
                  <a:lnTo>
                    <a:pt x="95885" y="113118"/>
                  </a:lnTo>
                  <a:lnTo>
                    <a:pt x="96634" y="113245"/>
                  </a:lnTo>
                  <a:lnTo>
                    <a:pt x="97523" y="112687"/>
                  </a:lnTo>
                  <a:lnTo>
                    <a:pt x="97663" y="112191"/>
                  </a:lnTo>
                  <a:lnTo>
                    <a:pt x="96697" y="111582"/>
                  </a:lnTo>
                  <a:lnTo>
                    <a:pt x="96151" y="111290"/>
                  </a:lnTo>
                  <a:lnTo>
                    <a:pt x="95846" y="110782"/>
                  </a:lnTo>
                  <a:lnTo>
                    <a:pt x="95669" y="110566"/>
                  </a:lnTo>
                  <a:lnTo>
                    <a:pt x="95580" y="110312"/>
                  </a:lnTo>
                  <a:lnTo>
                    <a:pt x="95580" y="110032"/>
                  </a:lnTo>
                  <a:lnTo>
                    <a:pt x="96342" y="110375"/>
                  </a:lnTo>
                  <a:lnTo>
                    <a:pt x="97866" y="110172"/>
                  </a:lnTo>
                  <a:close/>
                </a:path>
                <a:path w="247014" h="159384">
                  <a:moveTo>
                    <a:pt x="111010" y="119189"/>
                  </a:moveTo>
                  <a:lnTo>
                    <a:pt x="108826" y="118313"/>
                  </a:lnTo>
                  <a:lnTo>
                    <a:pt x="106692" y="120103"/>
                  </a:lnTo>
                  <a:lnTo>
                    <a:pt x="106857" y="121856"/>
                  </a:lnTo>
                  <a:lnTo>
                    <a:pt x="107975" y="122986"/>
                  </a:lnTo>
                  <a:lnTo>
                    <a:pt x="108775" y="123786"/>
                  </a:lnTo>
                  <a:lnTo>
                    <a:pt x="110794" y="122923"/>
                  </a:lnTo>
                  <a:lnTo>
                    <a:pt x="109181" y="121285"/>
                  </a:lnTo>
                  <a:lnTo>
                    <a:pt x="109474" y="120472"/>
                  </a:lnTo>
                  <a:lnTo>
                    <a:pt x="109994" y="120027"/>
                  </a:lnTo>
                  <a:lnTo>
                    <a:pt x="111010" y="119189"/>
                  </a:lnTo>
                  <a:close/>
                </a:path>
                <a:path w="247014" h="159384">
                  <a:moveTo>
                    <a:pt x="119316" y="114325"/>
                  </a:moveTo>
                  <a:lnTo>
                    <a:pt x="119278" y="113461"/>
                  </a:lnTo>
                  <a:lnTo>
                    <a:pt x="119240" y="112471"/>
                  </a:lnTo>
                  <a:lnTo>
                    <a:pt x="119189" y="111074"/>
                  </a:lnTo>
                  <a:lnTo>
                    <a:pt x="115773" y="110324"/>
                  </a:lnTo>
                  <a:lnTo>
                    <a:pt x="114071" y="111620"/>
                  </a:lnTo>
                  <a:lnTo>
                    <a:pt x="113982" y="112407"/>
                  </a:lnTo>
                  <a:lnTo>
                    <a:pt x="114147" y="113030"/>
                  </a:lnTo>
                  <a:lnTo>
                    <a:pt x="114896" y="113436"/>
                  </a:lnTo>
                  <a:lnTo>
                    <a:pt x="116217" y="113766"/>
                  </a:lnTo>
                  <a:lnTo>
                    <a:pt x="116662" y="113665"/>
                  </a:lnTo>
                  <a:lnTo>
                    <a:pt x="116941" y="113461"/>
                  </a:lnTo>
                  <a:lnTo>
                    <a:pt x="117182" y="114261"/>
                  </a:lnTo>
                  <a:lnTo>
                    <a:pt x="119316" y="114325"/>
                  </a:lnTo>
                  <a:close/>
                </a:path>
                <a:path w="247014" h="159384">
                  <a:moveTo>
                    <a:pt x="134137" y="110299"/>
                  </a:moveTo>
                  <a:lnTo>
                    <a:pt x="133629" y="109270"/>
                  </a:lnTo>
                  <a:lnTo>
                    <a:pt x="132981" y="107924"/>
                  </a:lnTo>
                  <a:lnTo>
                    <a:pt x="131356" y="107594"/>
                  </a:lnTo>
                  <a:lnTo>
                    <a:pt x="128193" y="109054"/>
                  </a:lnTo>
                  <a:lnTo>
                    <a:pt x="128498" y="111086"/>
                  </a:lnTo>
                  <a:lnTo>
                    <a:pt x="129273" y="113715"/>
                  </a:lnTo>
                  <a:lnTo>
                    <a:pt x="131648" y="113576"/>
                  </a:lnTo>
                  <a:lnTo>
                    <a:pt x="131305" y="112420"/>
                  </a:lnTo>
                  <a:lnTo>
                    <a:pt x="131165" y="111925"/>
                  </a:lnTo>
                  <a:lnTo>
                    <a:pt x="130975" y="111379"/>
                  </a:lnTo>
                  <a:lnTo>
                    <a:pt x="130949" y="110528"/>
                  </a:lnTo>
                  <a:lnTo>
                    <a:pt x="131368" y="109689"/>
                  </a:lnTo>
                  <a:lnTo>
                    <a:pt x="131762" y="110490"/>
                  </a:lnTo>
                  <a:lnTo>
                    <a:pt x="134137" y="110299"/>
                  </a:lnTo>
                  <a:close/>
                </a:path>
                <a:path w="247014" h="159384">
                  <a:moveTo>
                    <a:pt x="134670" y="150723"/>
                  </a:moveTo>
                  <a:lnTo>
                    <a:pt x="133883" y="146608"/>
                  </a:lnTo>
                  <a:lnTo>
                    <a:pt x="131889" y="149047"/>
                  </a:lnTo>
                  <a:lnTo>
                    <a:pt x="127965" y="153822"/>
                  </a:lnTo>
                  <a:lnTo>
                    <a:pt x="121920" y="157492"/>
                  </a:lnTo>
                  <a:lnTo>
                    <a:pt x="114261" y="158432"/>
                  </a:lnTo>
                  <a:lnTo>
                    <a:pt x="116255" y="159169"/>
                  </a:lnTo>
                  <a:lnTo>
                    <a:pt x="123482" y="158292"/>
                  </a:lnTo>
                  <a:lnTo>
                    <a:pt x="129476" y="155536"/>
                  </a:lnTo>
                  <a:lnTo>
                    <a:pt x="134670" y="150723"/>
                  </a:lnTo>
                  <a:close/>
                </a:path>
                <a:path w="247014" h="159384">
                  <a:moveTo>
                    <a:pt x="146837" y="100291"/>
                  </a:moveTo>
                  <a:lnTo>
                    <a:pt x="145034" y="99974"/>
                  </a:lnTo>
                  <a:lnTo>
                    <a:pt x="142671" y="100279"/>
                  </a:lnTo>
                  <a:lnTo>
                    <a:pt x="142100" y="101625"/>
                  </a:lnTo>
                  <a:lnTo>
                    <a:pt x="143319" y="102387"/>
                  </a:lnTo>
                  <a:lnTo>
                    <a:pt x="143764" y="102654"/>
                  </a:lnTo>
                  <a:lnTo>
                    <a:pt x="144449" y="102704"/>
                  </a:lnTo>
                  <a:lnTo>
                    <a:pt x="145161" y="102590"/>
                  </a:lnTo>
                  <a:lnTo>
                    <a:pt x="145859" y="102438"/>
                  </a:lnTo>
                  <a:lnTo>
                    <a:pt x="145415" y="102158"/>
                  </a:lnTo>
                  <a:lnTo>
                    <a:pt x="145249" y="102019"/>
                  </a:lnTo>
                  <a:lnTo>
                    <a:pt x="145897" y="102057"/>
                  </a:lnTo>
                  <a:lnTo>
                    <a:pt x="146799" y="101981"/>
                  </a:lnTo>
                  <a:lnTo>
                    <a:pt x="146812" y="101676"/>
                  </a:lnTo>
                  <a:lnTo>
                    <a:pt x="146837" y="100291"/>
                  </a:lnTo>
                  <a:close/>
                </a:path>
                <a:path w="247014" h="159384">
                  <a:moveTo>
                    <a:pt x="158826" y="149974"/>
                  </a:moveTo>
                  <a:lnTo>
                    <a:pt x="158115" y="148539"/>
                  </a:lnTo>
                  <a:lnTo>
                    <a:pt x="151180" y="150253"/>
                  </a:lnTo>
                  <a:lnTo>
                    <a:pt x="147548" y="151282"/>
                  </a:lnTo>
                  <a:lnTo>
                    <a:pt x="139776" y="150469"/>
                  </a:lnTo>
                  <a:lnTo>
                    <a:pt x="140563" y="152120"/>
                  </a:lnTo>
                  <a:lnTo>
                    <a:pt x="141871" y="152311"/>
                  </a:lnTo>
                  <a:lnTo>
                    <a:pt x="147180" y="153073"/>
                  </a:lnTo>
                  <a:lnTo>
                    <a:pt x="152755" y="152285"/>
                  </a:lnTo>
                  <a:lnTo>
                    <a:pt x="158826" y="149974"/>
                  </a:lnTo>
                  <a:close/>
                </a:path>
                <a:path w="247014" h="159384">
                  <a:moveTo>
                    <a:pt x="159131" y="152031"/>
                  </a:moveTo>
                  <a:lnTo>
                    <a:pt x="156984" y="151574"/>
                  </a:lnTo>
                  <a:lnTo>
                    <a:pt x="156400" y="151879"/>
                  </a:lnTo>
                  <a:lnTo>
                    <a:pt x="150660" y="154838"/>
                  </a:lnTo>
                  <a:lnTo>
                    <a:pt x="144246" y="155282"/>
                  </a:lnTo>
                  <a:lnTo>
                    <a:pt x="137642" y="152641"/>
                  </a:lnTo>
                  <a:lnTo>
                    <a:pt x="135343" y="153009"/>
                  </a:lnTo>
                  <a:lnTo>
                    <a:pt x="143700" y="156337"/>
                  </a:lnTo>
                  <a:lnTo>
                    <a:pt x="150888" y="157721"/>
                  </a:lnTo>
                  <a:lnTo>
                    <a:pt x="159131" y="152031"/>
                  </a:lnTo>
                  <a:close/>
                </a:path>
                <a:path w="247014" h="159384">
                  <a:moveTo>
                    <a:pt x="167449" y="111645"/>
                  </a:moveTo>
                  <a:lnTo>
                    <a:pt x="167195" y="109651"/>
                  </a:lnTo>
                  <a:lnTo>
                    <a:pt x="164401" y="109042"/>
                  </a:lnTo>
                  <a:lnTo>
                    <a:pt x="161594" y="109664"/>
                  </a:lnTo>
                  <a:lnTo>
                    <a:pt x="162890" y="111404"/>
                  </a:lnTo>
                  <a:lnTo>
                    <a:pt x="163017" y="111582"/>
                  </a:lnTo>
                  <a:lnTo>
                    <a:pt x="163372" y="111658"/>
                  </a:lnTo>
                  <a:lnTo>
                    <a:pt x="163766" y="111683"/>
                  </a:lnTo>
                  <a:lnTo>
                    <a:pt x="163995" y="111887"/>
                  </a:lnTo>
                  <a:lnTo>
                    <a:pt x="164363" y="112153"/>
                  </a:lnTo>
                  <a:lnTo>
                    <a:pt x="165252" y="112090"/>
                  </a:lnTo>
                  <a:lnTo>
                    <a:pt x="167449" y="111645"/>
                  </a:lnTo>
                  <a:close/>
                </a:path>
                <a:path w="247014" h="159384">
                  <a:moveTo>
                    <a:pt x="184442" y="131025"/>
                  </a:moveTo>
                  <a:lnTo>
                    <a:pt x="182118" y="130492"/>
                  </a:lnTo>
                  <a:lnTo>
                    <a:pt x="181533" y="131419"/>
                  </a:lnTo>
                  <a:lnTo>
                    <a:pt x="175412" y="137325"/>
                  </a:lnTo>
                  <a:lnTo>
                    <a:pt x="173799" y="137807"/>
                  </a:lnTo>
                  <a:lnTo>
                    <a:pt x="177927" y="130276"/>
                  </a:lnTo>
                  <a:lnTo>
                    <a:pt x="177901" y="127279"/>
                  </a:lnTo>
                  <a:lnTo>
                    <a:pt x="177368" y="128231"/>
                  </a:lnTo>
                  <a:lnTo>
                    <a:pt x="171742" y="133388"/>
                  </a:lnTo>
                  <a:lnTo>
                    <a:pt x="164134" y="134886"/>
                  </a:lnTo>
                  <a:lnTo>
                    <a:pt x="149009" y="134137"/>
                  </a:lnTo>
                  <a:lnTo>
                    <a:pt x="141909" y="134353"/>
                  </a:lnTo>
                  <a:lnTo>
                    <a:pt x="133019" y="137007"/>
                  </a:lnTo>
                  <a:lnTo>
                    <a:pt x="124637" y="132448"/>
                  </a:lnTo>
                  <a:lnTo>
                    <a:pt x="125831" y="135458"/>
                  </a:lnTo>
                  <a:lnTo>
                    <a:pt x="127203" y="136207"/>
                  </a:lnTo>
                  <a:lnTo>
                    <a:pt x="130581" y="138049"/>
                  </a:lnTo>
                  <a:lnTo>
                    <a:pt x="133375" y="138544"/>
                  </a:lnTo>
                  <a:lnTo>
                    <a:pt x="140373" y="137782"/>
                  </a:lnTo>
                  <a:lnTo>
                    <a:pt x="143344" y="136575"/>
                  </a:lnTo>
                  <a:lnTo>
                    <a:pt x="151320" y="135483"/>
                  </a:lnTo>
                  <a:lnTo>
                    <a:pt x="155663" y="136880"/>
                  </a:lnTo>
                  <a:lnTo>
                    <a:pt x="167220" y="138290"/>
                  </a:lnTo>
                  <a:lnTo>
                    <a:pt x="173215" y="137985"/>
                  </a:lnTo>
                  <a:lnTo>
                    <a:pt x="167982" y="139522"/>
                  </a:lnTo>
                  <a:lnTo>
                    <a:pt x="159867" y="139763"/>
                  </a:lnTo>
                  <a:lnTo>
                    <a:pt x="151726" y="139801"/>
                  </a:lnTo>
                  <a:lnTo>
                    <a:pt x="143395" y="140754"/>
                  </a:lnTo>
                  <a:lnTo>
                    <a:pt x="134137" y="141478"/>
                  </a:lnTo>
                  <a:lnTo>
                    <a:pt x="125272" y="140284"/>
                  </a:lnTo>
                  <a:lnTo>
                    <a:pt x="118122" y="135470"/>
                  </a:lnTo>
                  <a:lnTo>
                    <a:pt x="117449" y="134645"/>
                  </a:lnTo>
                  <a:lnTo>
                    <a:pt x="118249" y="137960"/>
                  </a:lnTo>
                  <a:lnTo>
                    <a:pt x="119087" y="138988"/>
                  </a:lnTo>
                  <a:lnTo>
                    <a:pt x="126314" y="144005"/>
                  </a:lnTo>
                  <a:lnTo>
                    <a:pt x="134607" y="144602"/>
                  </a:lnTo>
                  <a:lnTo>
                    <a:pt x="152095" y="141643"/>
                  </a:lnTo>
                  <a:lnTo>
                    <a:pt x="160997" y="141427"/>
                  </a:lnTo>
                  <a:lnTo>
                    <a:pt x="169646" y="140868"/>
                  </a:lnTo>
                  <a:lnTo>
                    <a:pt x="177444" y="138290"/>
                  </a:lnTo>
                  <a:lnTo>
                    <a:pt x="183807" y="132029"/>
                  </a:lnTo>
                  <a:lnTo>
                    <a:pt x="184442" y="131025"/>
                  </a:lnTo>
                  <a:close/>
                </a:path>
                <a:path w="247014" h="159384">
                  <a:moveTo>
                    <a:pt x="223659" y="12700"/>
                  </a:moveTo>
                  <a:lnTo>
                    <a:pt x="222897" y="11569"/>
                  </a:lnTo>
                  <a:lnTo>
                    <a:pt x="221830" y="11468"/>
                  </a:lnTo>
                  <a:lnTo>
                    <a:pt x="221411" y="9956"/>
                  </a:lnTo>
                  <a:lnTo>
                    <a:pt x="219214" y="8902"/>
                  </a:lnTo>
                  <a:lnTo>
                    <a:pt x="217424" y="9626"/>
                  </a:lnTo>
                  <a:lnTo>
                    <a:pt x="216522" y="8686"/>
                  </a:lnTo>
                  <a:lnTo>
                    <a:pt x="216281" y="7048"/>
                  </a:lnTo>
                  <a:lnTo>
                    <a:pt x="212598" y="4876"/>
                  </a:lnTo>
                  <a:lnTo>
                    <a:pt x="210680" y="4953"/>
                  </a:lnTo>
                  <a:lnTo>
                    <a:pt x="208013" y="3949"/>
                  </a:lnTo>
                  <a:lnTo>
                    <a:pt x="208368" y="914"/>
                  </a:lnTo>
                  <a:lnTo>
                    <a:pt x="208864" y="0"/>
                  </a:lnTo>
                  <a:lnTo>
                    <a:pt x="206730" y="88"/>
                  </a:lnTo>
                  <a:lnTo>
                    <a:pt x="206006" y="1435"/>
                  </a:lnTo>
                  <a:lnTo>
                    <a:pt x="205917" y="2184"/>
                  </a:lnTo>
                  <a:lnTo>
                    <a:pt x="206108" y="2882"/>
                  </a:lnTo>
                  <a:lnTo>
                    <a:pt x="205625" y="3492"/>
                  </a:lnTo>
                  <a:lnTo>
                    <a:pt x="205409" y="4279"/>
                  </a:lnTo>
                  <a:lnTo>
                    <a:pt x="206108" y="6946"/>
                  </a:lnTo>
                  <a:lnTo>
                    <a:pt x="207962" y="7721"/>
                  </a:lnTo>
                  <a:lnTo>
                    <a:pt x="210705" y="8674"/>
                  </a:lnTo>
                  <a:lnTo>
                    <a:pt x="213067" y="7658"/>
                  </a:lnTo>
                  <a:lnTo>
                    <a:pt x="214718" y="9118"/>
                  </a:lnTo>
                  <a:lnTo>
                    <a:pt x="214655" y="10375"/>
                  </a:lnTo>
                  <a:lnTo>
                    <a:pt x="217017" y="13487"/>
                  </a:lnTo>
                  <a:lnTo>
                    <a:pt x="218960" y="14922"/>
                  </a:lnTo>
                  <a:lnTo>
                    <a:pt x="218986" y="15049"/>
                  </a:lnTo>
                  <a:lnTo>
                    <a:pt x="218490" y="15113"/>
                  </a:lnTo>
                  <a:lnTo>
                    <a:pt x="218262" y="16078"/>
                  </a:lnTo>
                  <a:lnTo>
                    <a:pt x="218300" y="16243"/>
                  </a:lnTo>
                  <a:lnTo>
                    <a:pt x="219290" y="15684"/>
                  </a:lnTo>
                  <a:lnTo>
                    <a:pt x="220294" y="15163"/>
                  </a:lnTo>
                  <a:lnTo>
                    <a:pt x="221322" y="14757"/>
                  </a:lnTo>
                  <a:lnTo>
                    <a:pt x="221234" y="14414"/>
                  </a:lnTo>
                  <a:lnTo>
                    <a:pt x="222021" y="12763"/>
                  </a:lnTo>
                  <a:lnTo>
                    <a:pt x="223659" y="12700"/>
                  </a:lnTo>
                  <a:close/>
                </a:path>
                <a:path w="247014" h="159384">
                  <a:moveTo>
                    <a:pt x="237782" y="29603"/>
                  </a:moveTo>
                  <a:lnTo>
                    <a:pt x="237604" y="29718"/>
                  </a:lnTo>
                  <a:lnTo>
                    <a:pt x="237502" y="29921"/>
                  </a:lnTo>
                  <a:lnTo>
                    <a:pt x="237782" y="29603"/>
                  </a:lnTo>
                  <a:close/>
                </a:path>
                <a:path w="247014" h="159384">
                  <a:moveTo>
                    <a:pt x="238480" y="27851"/>
                  </a:moveTo>
                  <a:lnTo>
                    <a:pt x="236842" y="27457"/>
                  </a:lnTo>
                  <a:lnTo>
                    <a:pt x="236118" y="27851"/>
                  </a:lnTo>
                  <a:lnTo>
                    <a:pt x="235889" y="27559"/>
                  </a:lnTo>
                  <a:lnTo>
                    <a:pt x="235432" y="27317"/>
                  </a:lnTo>
                  <a:lnTo>
                    <a:pt x="233705" y="27317"/>
                  </a:lnTo>
                  <a:lnTo>
                    <a:pt x="232664" y="24409"/>
                  </a:lnTo>
                  <a:lnTo>
                    <a:pt x="226009" y="21526"/>
                  </a:lnTo>
                  <a:lnTo>
                    <a:pt x="224942" y="21005"/>
                  </a:lnTo>
                  <a:lnTo>
                    <a:pt x="222148" y="19659"/>
                  </a:lnTo>
                  <a:lnTo>
                    <a:pt x="221119" y="18224"/>
                  </a:lnTo>
                  <a:lnTo>
                    <a:pt x="220599" y="16040"/>
                  </a:lnTo>
                  <a:lnTo>
                    <a:pt x="221119" y="15951"/>
                  </a:lnTo>
                  <a:lnTo>
                    <a:pt x="221475" y="15684"/>
                  </a:lnTo>
                  <a:lnTo>
                    <a:pt x="221424" y="15176"/>
                  </a:lnTo>
                  <a:lnTo>
                    <a:pt x="221322" y="14770"/>
                  </a:lnTo>
                  <a:lnTo>
                    <a:pt x="220294" y="15176"/>
                  </a:lnTo>
                  <a:lnTo>
                    <a:pt x="219290" y="15684"/>
                  </a:lnTo>
                  <a:lnTo>
                    <a:pt x="218300" y="16256"/>
                  </a:lnTo>
                  <a:lnTo>
                    <a:pt x="218516" y="17081"/>
                  </a:lnTo>
                  <a:lnTo>
                    <a:pt x="218668" y="17449"/>
                  </a:lnTo>
                  <a:lnTo>
                    <a:pt x="216636" y="18110"/>
                  </a:lnTo>
                  <a:lnTo>
                    <a:pt x="215607" y="20408"/>
                  </a:lnTo>
                  <a:lnTo>
                    <a:pt x="219024" y="21259"/>
                  </a:lnTo>
                  <a:lnTo>
                    <a:pt x="219748" y="21005"/>
                  </a:lnTo>
                  <a:lnTo>
                    <a:pt x="221119" y="21412"/>
                  </a:lnTo>
                  <a:lnTo>
                    <a:pt x="222542" y="23685"/>
                  </a:lnTo>
                  <a:lnTo>
                    <a:pt x="228523" y="21971"/>
                  </a:lnTo>
                  <a:lnTo>
                    <a:pt x="231813" y="25755"/>
                  </a:lnTo>
                  <a:lnTo>
                    <a:pt x="235064" y="30924"/>
                  </a:lnTo>
                  <a:lnTo>
                    <a:pt x="236067" y="30708"/>
                  </a:lnTo>
                  <a:lnTo>
                    <a:pt x="237604" y="29718"/>
                  </a:lnTo>
                  <a:lnTo>
                    <a:pt x="238480" y="27851"/>
                  </a:lnTo>
                  <a:close/>
                </a:path>
                <a:path w="247014" h="159384">
                  <a:moveTo>
                    <a:pt x="246456" y="50482"/>
                  </a:moveTo>
                  <a:lnTo>
                    <a:pt x="245160" y="49771"/>
                  </a:lnTo>
                  <a:lnTo>
                    <a:pt x="244741" y="49822"/>
                  </a:lnTo>
                  <a:lnTo>
                    <a:pt x="244068" y="49263"/>
                  </a:lnTo>
                  <a:lnTo>
                    <a:pt x="243598" y="49161"/>
                  </a:lnTo>
                  <a:lnTo>
                    <a:pt x="242989" y="48310"/>
                  </a:lnTo>
                  <a:lnTo>
                    <a:pt x="242544" y="46901"/>
                  </a:lnTo>
                  <a:lnTo>
                    <a:pt x="241363" y="45389"/>
                  </a:lnTo>
                  <a:lnTo>
                    <a:pt x="237070" y="43662"/>
                  </a:lnTo>
                  <a:lnTo>
                    <a:pt x="234950" y="43141"/>
                  </a:lnTo>
                  <a:lnTo>
                    <a:pt x="232549" y="39039"/>
                  </a:lnTo>
                  <a:lnTo>
                    <a:pt x="230098" y="36791"/>
                  </a:lnTo>
                  <a:lnTo>
                    <a:pt x="230212" y="37655"/>
                  </a:lnTo>
                  <a:lnTo>
                    <a:pt x="227279" y="38874"/>
                  </a:lnTo>
                  <a:lnTo>
                    <a:pt x="227266" y="42392"/>
                  </a:lnTo>
                  <a:lnTo>
                    <a:pt x="228930" y="41986"/>
                  </a:lnTo>
                  <a:lnTo>
                    <a:pt x="231038" y="43332"/>
                  </a:lnTo>
                  <a:lnTo>
                    <a:pt x="231381" y="44792"/>
                  </a:lnTo>
                  <a:lnTo>
                    <a:pt x="233083" y="46596"/>
                  </a:lnTo>
                  <a:lnTo>
                    <a:pt x="234581" y="47104"/>
                  </a:lnTo>
                  <a:lnTo>
                    <a:pt x="235432" y="47040"/>
                  </a:lnTo>
                  <a:lnTo>
                    <a:pt x="236156" y="46710"/>
                  </a:lnTo>
                  <a:lnTo>
                    <a:pt x="236601" y="46812"/>
                  </a:lnTo>
                  <a:lnTo>
                    <a:pt x="238163" y="46075"/>
                  </a:lnTo>
                  <a:lnTo>
                    <a:pt x="240626" y="47294"/>
                  </a:lnTo>
                  <a:lnTo>
                    <a:pt x="239166" y="50012"/>
                  </a:lnTo>
                  <a:lnTo>
                    <a:pt x="240030" y="51092"/>
                  </a:lnTo>
                  <a:lnTo>
                    <a:pt x="241160" y="51650"/>
                  </a:lnTo>
                  <a:lnTo>
                    <a:pt x="241706" y="52374"/>
                  </a:lnTo>
                  <a:lnTo>
                    <a:pt x="243408" y="53340"/>
                  </a:lnTo>
                  <a:lnTo>
                    <a:pt x="230390" y="89484"/>
                  </a:lnTo>
                  <a:lnTo>
                    <a:pt x="209765" y="130949"/>
                  </a:lnTo>
                  <a:lnTo>
                    <a:pt x="212458" y="128841"/>
                  </a:lnTo>
                  <a:lnTo>
                    <a:pt x="235534" y="84226"/>
                  </a:lnTo>
                  <a:lnTo>
                    <a:pt x="245402" y="55016"/>
                  </a:lnTo>
                  <a:lnTo>
                    <a:pt x="246456" y="50482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19157" y="1379296"/>
              <a:ext cx="100673" cy="9241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720630" y="1380502"/>
              <a:ext cx="86995" cy="85725"/>
            </a:xfrm>
            <a:custGeom>
              <a:avLst/>
              <a:gdLst/>
              <a:ahLst/>
              <a:cxnLst/>
              <a:rect l="l" t="t" r="r" b="b"/>
              <a:pathLst>
                <a:path w="86995" h="85725">
                  <a:moveTo>
                    <a:pt x="4229" y="21145"/>
                  </a:moveTo>
                  <a:lnTo>
                    <a:pt x="3454" y="20942"/>
                  </a:lnTo>
                  <a:lnTo>
                    <a:pt x="1968" y="20853"/>
                  </a:lnTo>
                  <a:lnTo>
                    <a:pt x="647" y="21297"/>
                  </a:lnTo>
                  <a:lnTo>
                    <a:pt x="711" y="22606"/>
                  </a:lnTo>
                  <a:lnTo>
                    <a:pt x="736" y="23241"/>
                  </a:lnTo>
                  <a:lnTo>
                    <a:pt x="1790" y="23482"/>
                  </a:lnTo>
                  <a:lnTo>
                    <a:pt x="2489" y="23329"/>
                  </a:lnTo>
                  <a:lnTo>
                    <a:pt x="3200" y="23533"/>
                  </a:lnTo>
                  <a:lnTo>
                    <a:pt x="4178" y="23393"/>
                  </a:lnTo>
                  <a:lnTo>
                    <a:pt x="4191" y="22809"/>
                  </a:lnTo>
                  <a:lnTo>
                    <a:pt x="4203" y="22428"/>
                  </a:lnTo>
                  <a:lnTo>
                    <a:pt x="4203" y="22047"/>
                  </a:lnTo>
                  <a:lnTo>
                    <a:pt x="4229" y="21145"/>
                  </a:lnTo>
                  <a:close/>
                </a:path>
                <a:path w="86995" h="85725">
                  <a:moveTo>
                    <a:pt x="5207" y="16154"/>
                  </a:moveTo>
                  <a:lnTo>
                    <a:pt x="5080" y="15633"/>
                  </a:lnTo>
                  <a:lnTo>
                    <a:pt x="4940" y="15062"/>
                  </a:lnTo>
                  <a:lnTo>
                    <a:pt x="4102" y="14973"/>
                  </a:lnTo>
                  <a:lnTo>
                    <a:pt x="3644" y="14986"/>
                  </a:lnTo>
                  <a:lnTo>
                    <a:pt x="3530" y="14808"/>
                  </a:lnTo>
                  <a:lnTo>
                    <a:pt x="3517" y="14617"/>
                  </a:lnTo>
                  <a:lnTo>
                    <a:pt x="3594" y="14414"/>
                  </a:lnTo>
                  <a:lnTo>
                    <a:pt x="3543" y="14084"/>
                  </a:lnTo>
                  <a:lnTo>
                    <a:pt x="3695" y="13843"/>
                  </a:lnTo>
                  <a:lnTo>
                    <a:pt x="4013" y="13703"/>
                  </a:lnTo>
                  <a:lnTo>
                    <a:pt x="4991" y="12941"/>
                  </a:lnTo>
                  <a:lnTo>
                    <a:pt x="2768" y="12192"/>
                  </a:lnTo>
                  <a:lnTo>
                    <a:pt x="1168" y="13423"/>
                  </a:lnTo>
                  <a:lnTo>
                    <a:pt x="850" y="14516"/>
                  </a:lnTo>
                  <a:lnTo>
                    <a:pt x="2070" y="16370"/>
                  </a:lnTo>
                  <a:lnTo>
                    <a:pt x="3149" y="16560"/>
                  </a:lnTo>
                  <a:lnTo>
                    <a:pt x="4660" y="16522"/>
                  </a:lnTo>
                  <a:lnTo>
                    <a:pt x="5207" y="16154"/>
                  </a:lnTo>
                  <a:close/>
                </a:path>
                <a:path w="86995" h="85725">
                  <a:moveTo>
                    <a:pt x="11252" y="20624"/>
                  </a:moveTo>
                  <a:lnTo>
                    <a:pt x="10579" y="20370"/>
                  </a:lnTo>
                  <a:lnTo>
                    <a:pt x="9906" y="20294"/>
                  </a:lnTo>
                  <a:lnTo>
                    <a:pt x="10287" y="18872"/>
                  </a:lnTo>
                  <a:lnTo>
                    <a:pt x="7950" y="18503"/>
                  </a:lnTo>
                  <a:lnTo>
                    <a:pt x="7785" y="19138"/>
                  </a:lnTo>
                  <a:lnTo>
                    <a:pt x="7620" y="19735"/>
                  </a:lnTo>
                  <a:lnTo>
                    <a:pt x="7467" y="20332"/>
                  </a:lnTo>
                  <a:lnTo>
                    <a:pt x="7264" y="21082"/>
                  </a:lnTo>
                  <a:lnTo>
                    <a:pt x="7569" y="21221"/>
                  </a:lnTo>
                  <a:lnTo>
                    <a:pt x="8737" y="21628"/>
                  </a:lnTo>
                  <a:lnTo>
                    <a:pt x="10223" y="21793"/>
                  </a:lnTo>
                  <a:lnTo>
                    <a:pt x="11074" y="20828"/>
                  </a:lnTo>
                  <a:lnTo>
                    <a:pt x="11252" y="20624"/>
                  </a:lnTo>
                  <a:close/>
                </a:path>
                <a:path w="86995" h="85725">
                  <a:moveTo>
                    <a:pt x="11861" y="44894"/>
                  </a:moveTo>
                  <a:lnTo>
                    <a:pt x="8089" y="44272"/>
                  </a:lnTo>
                  <a:lnTo>
                    <a:pt x="7251" y="46609"/>
                  </a:lnTo>
                  <a:lnTo>
                    <a:pt x="6845" y="47726"/>
                  </a:lnTo>
                  <a:lnTo>
                    <a:pt x="8902" y="48196"/>
                  </a:lnTo>
                  <a:lnTo>
                    <a:pt x="9436" y="47358"/>
                  </a:lnTo>
                  <a:lnTo>
                    <a:pt x="9550" y="48412"/>
                  </a:lnTo>
                  <a:lnTo>
                    <a:pt x="11772" y="48526"/>
                  </a:lnTo>
                  <a:lnTo>
                    <a:pt x="11861" y="44894"/>
                  </a:lnTo>
                  <a:close/>
                </a:path>
                <a:path w="86995" h="85725">
                  <a:moveTo>
                    <a:pt x="16992" y="59677"/>
                  </a:moveTo>
                  <a:lnTo>
                    <a:pt x="16878" y="59423"/>
                  </a:lnTo>
                  <a:lnTo>
                    <a:pt x="16243" y="58102"/>
                  </a:lnTo>
                  <a:lnTo>
                    <a:pt x="12992" y="57861"/>
                  </a:lnTo>
                  <a:lnTo>
                    <a:pt x="12915" y="59855"/>
                  </a:lnTo>
                  <a:lnTo>
                    <a:pt x="12865" y="61277"/>
                  </a:lnTo>
                  <a:lnTo>
                    <a:pt x="14338" y="62026"/>
                  </a:lnTo>
                  <a:lnTo>
                    <a:pt x="15024" y="60744"/>
                  </a:lnTo>
                  <a:lnTo>
                    <a:pt x="15290" y="59855"/>
                  </a:lnTo>
                  <a:lnTo>
                    <a:pt x="15290" y="59728"/>
                  </a:lnTo>
                  <a:lnTo>
                    <a:pt x="16027" y="59804"/>
                  </a:lnTo>
                  <a:lnTo>
                    <a:pt x="16992" y="59677"/>
                  </a:lnTo>
                  <a:close/>
                </a:path>
                <a:path w="86995" h="85725">
                  <a:moveTo>
                    <a:pt x="18313" y="43535"/>
                  </a:moveTo>
                  <a:lnTo>
                    <a:pt x="17691" y="42633"/>
                  </a:lnTo>
                  <a:lnTo>
                    <a:pt x="17284" y="42024"/>
                  </a:lnTo>
                  <a:lnTo>
                    <a:pt x="15011" y="42214"/>
                  </a:lnTo>
                  <a:lnTo>
                    <a:pt x="15379" y="42735"/>
                  </a:lnTo>
                  <a:lnTo>
                    <a:pt x="15887" y="43497"/>
                  </a:lnTo>
                  <a:lnTo>
                    <a:pt x="15900" y="44284"/>
                  </a:lnTo>
                  <a:lnTo>
                    <a:pt x="14935" y="45580"/>
                  </a:lnTo>
                  <a:lnTo>
                    <a:pt x="17195" y="46037"/>
                  </a:lnTo>
                  <a:lnTo>
                    <a:pt x="17627" y="45453"/>
                  </a:lnTo>
                  <a:lnTo>
                    <a:pt x="18275" y="44577"/>
                  </a:lnTo>
                  <a:lnTo>
                    <a:pt x="18313" y="43535"/>
                  </a:lnTo>
                  <a:close/>
                </a:path>
                <a:path w="86995" h="85725">
                  <a:moveTo>
                    <a:pt x="18859" y="54825"/>
                  </a:moveTo>
                  <a:lnTo>
                    <a:pt x="17475" y="53238"/>
                  </a:lnTo>
                  <a:lnTo>
                    <a:pt x="14719" y="53073"/>
                  </a:lnTo>
                  <a:lnTo>
                    <a:pt x="13970" y="55321"/>
                  </a:lnTo>
                  <a:lnTo>
                    <a:pt x="16281" y="55702"/>
                  </a:lnTo>
                  <a:lnTo>
                    <a:pt x="16535" y="54952"/>
                  </a:lnTo>
                  <a:lnTo>
                    <a:pt x="16179" y="54521"/>
                  </a:lnTo>
                  <a:lnTo>
                    <a:pt x="16662" y="55067"/>
                  </a:lnTo>
                  <a:lnTo>
                    <a:pt x="18859" y="54825"/>
                  </a:lnTo>
                  <a:close/>
                </a:path>
                <a:path w="86995" h="85725">
                  <a:moveTo>
                    <a:pt x="22428" y="19062"/>
                  </a:moveTo>
                  <a:lnTo>
                    <a:pt x="17767" y="18643"/>
                  </a:lnTo>
                  <a:lnTo>
                    <a:pt x="17564" y="20993"/>
                  </a:lnTo>
                  <a:lnTo>
                    <a:pt x="17513" y="21513"/>
                  </a:lnTo>
                  <a:lnTo>
                    <a:pt x="18973" y="21742"/>
                  </a:lnTo>
                  <a:lnTo>
                    <a:pt x="19621" y="21475"/>
                  </a:lnTo>
                  <a:lnTo>
                    <a:pt x="19926" y="21958"/>
                  </a:lnTo>
                  <a:lnTo>
                    <a:pt x="21844" y="22123"/>
                  </a:lnTo>
                  <a:lnTo>
                    <a:pt x="21958" y="21475"/>
                  </a:lnTo>
                  <a:lnTo>
                    <a:pt x="22428" y="19062"/>
                  </a:lnTo>
                  <a:close/>
                </a:path>
                <a:path w="86995" h="85725">
                  <a:moveTo>
                    <a:pt x="24193" y="29578"/>
                  </a:moveTo>
                  <a:lnTo>
                    <a:pt x="23952" y="28130"/>
                  </a:lnTo>
                  <a:lnTo>
                    <a:pt x="23329" y="27520"/>
                  </a:lnTo>
                  <a:lnTo>
                    <a:pt x="21831" y="26924"/>
                  </a:lnTo>
                  <a:lnTo>
                    <a:pt x="20459" y="26962"/>
                  </a:lnTo>
                  <a:lnTo>
                    <a:pt x="21043" y="30264"/>
                  </a:lnTo>
                  <a:lnTo>
                    <a:pt x="21209" y="31203"/>
                  </a:lnTo>
                  <a:lnTo>
                    <a:pt x="23571" y="31153"/>
                  </a:lnTo>
                  <a:lnTo>
                    <a:pt x="23380" y="30010"/>
                  </a:lnTo>
                  <a:lnTo>
                    <a:pt x="23825" y="29857"/>
                  </a:lnTo>
                  <a:lnTo>
                    <a:pt x="24193" y="29578"/>
                  </a:lnTo>
                  <a:close/>
                </a:path>
                <a:path w="86995" h="85725">
                  <a:moveTo>
                    <a:pt x="24269" y="56730"/>
                  </a:moveTo>
                  <a:lnTo>
                    <a:pt x="23177" y="55143"/>
                  </a:lnTo>
                  <a:lnTo>
                    <a:pt x="20878" y="55537"/>
                  </a:lnTo>
                  <a:lnTo>
                    <a:pt x="21615" y="56616"/>
                  </a:lnTo>
                  <a:lnTo>
                    <a:pt x="21577" y="57251"/>
                  </a:lnTo>
                  <a:lnTo>
                    <a:pt x="20713" y="58216"/>
                  </a:lnTo>
                  <a:lnTo>
                    <a:pt x="22923" y="58928"/>
                  </a:lnTo>
                  <a:lnTo>
                    <a:pt x="23583" y="58191"/>
                  </a:lnTo>
                  <a:lnTo>
                    <a:pt x="24218" y="57480"/>
                  </a:lnTo>
                  <a:lnTo>
                    <a:pt x="24269" y="56730"/>
                  </a:lnTo>
                  <a:close/>
                </a:path>
                <a:path w="86995" h="85725">
                  <a:moveTo>
                    <a:pt x="26098" y="11303"/>
                  </a:moveTo>
                  <a:lnTo>
                    <a:pt x="25501" y="10452"/>
                  </a:lnTo>
                  <a:lnTo>
                    <a:pt x="25260" y="10121"/>
                  </a:lnTo>
                  <a:lnTo>
                    <a:pt x="24980" y="9715"/>
                  </a:lnTo>
                  <a:lnTo>
                    <a:pt x="23215" y="9423"/>
                  </a:lnTo>
                  <a:lnTo>
                    <a:pt x="22961" y="9969"/>
                  </a:lnTo>
                  <a:lnTo>
                    <a:pt x="22644" y="10629"/>
                  </a:lnTo>
                  <a:lnTo>
                    <a:pt x="22631" y="11137"/>
                  </a:lnTo>
                  <a:lnTo>
                    <a:pt x="23025" y="11785"/>
                  </a:lnTo>
                  <a:lnTo>
                    <a:pt x="23380" y="12344"/>
                  </a:lnTo>
                  <a:lnTo>
                    <a:pt x="25641" y="12179"/>
                  </a:lnTo>
                  <a:lnTo>
                    <a:pt x="25349" y="11709"/>
                  </a:lnTo>
                  <a:lnTo>
                    <a:pt x="25311" y="11569"/>
                  </a:lnTo>
                  <a:lnTo>
                    <a:pt x="25742" y="11442"/>
                  </a:lnTo>
                  <a:lnTo>
                    <a:pt x="26098" y="11303"/>
                  </a:lnTo>
                  <a:close/>
                </a:path>
                <a:path w="86995" h="85725">
                  <a:moveTo>
                    <a:pt x="28028" y="38125"/>
                  </a:moveTo>
                  <a:lnTo>
                    <a:pt x="27863" y="37934"/>
                  </a:lnTo>
                  <a:lnTo>
                    <a:pt x="26949" y="36868"/>
                  </a:lnTo>
                  <a:lnTo>
                    <a:pt x="23431" y="36550"/>
                  </a:lnTo>
                  <a:lnTo>
                    <a:pt x="24015" y="39331"/>
                  </a:lnTo>
                  <a:lnTo>
                    <a:pt x="26352" y="39217"/>
                  </a:lnTo>
                  <a:lnTo>
                    <a:pt x="26263" y="38836"/>
                  </a:lnTo>
                  <a:lnTo>
                    <a:pt x="26162" y="38633"/>
                  </a:lnTo>
                  <a:lnTo>
                    <a:pt x="26174" y="38430"/>
                  </a:lnTo>
                  <a:lnTo>
                    <a:pt x="26289" y="38239"/>
                  </a:lnTo>
                  <a:lnTo>
                    <a:pt x="27038" y="38315"/>
                  </a:lnTo>
                  <a:lnTo>
                    <a:pt x="28028" y="38125"/>
                  </a:lnTo>
                  <a:close/>
                </a:path>
                <a:path w="86995" h="85725">
                  <a:moveTo>
                    <a:pt x="30848" y="17716"/>
                  </a:moveTo>
                  <a:lnTo>
                    <a:pt x="29019" y="16878"/>
                  </a:lnTo>
                  <a:lnTo>
                    <a:pt x="26250" y="17729"/>
                  </a:lnTo>
                  <a:lnTo>
                    <a:pt x="26022" y="19456"/>
                  </a:lnTo>
                  <a:lnTo>
                    <a:pt x="27254" y="20307"/>
                  </a:lnTo>
                  <a:lnTo>
                    <a:pt x="27838" y="20713"/>
                  </a:lnTo>
                  <a:lnTo>
                    <a:pt x="29197" y="20434"/>
                  </a:lnTo>
                  <a:lnTo>
                    <a:pt x="29349" y="19926"/>
                  </a:lnTo>
                  <a:lnTo>
                    <a:pt x="29972" y="20002"/>
                  </a:lnTo>
                  <a:lnTo>
                    <a:pt x="30670" y="19812"/>
                  </a:lnTo>
                  <a:lnTo>
                    <a:pt x="30848" y="17716"/>
                  </a:lnTo>
                  <a:close/>
                </a:path>
                <a:path w="86995" h="85725">
                  <a:moveTo>
                    <a:pt x="34150" y="31877"/>
                  </a:moveTo>
                  <a:lnTo>
                    <a:pt x="33464" y="30975"/>
                  </a:lnTo>
                  <a:lnTo>
                    <a:pt x="31699" y="28651"/>
                  </a:lnTo>
                  <a:lnTo>
                    <a:pt x="27393" y="30924"/>
                  </a:lnTo>
                  <a:lnTo>
                    <a:pt x="29933" y="33210"/>
                  </a:lnTo>
                  <a:lnTo>
                    <a:pt x="30645" y="33870"/>
                  </a:lnTo>
                  <a:lnTo>
                    <a:pt x="32766" y="33235"/>
                  </a:lnTo>
                  <a:lnTo>
                    <a:pt x="31686" y="32270"/>
                  </a:lnTo>
                  <a:lnTo>
                    <a:pt x="31546" y="32156"/>
                  </a:lnTo>
                  <a:lnTo>
                    <a:pt x="31508" y="31991"/>
                  </a:lnTo>
                  <a:lnTo>
                    <a:pt x="31572" y="31800"/>
                  </a:lnTo>
                  <a:lnTo>
                    <a:pt x="32346" y="32245"/>
                  </a:lnTo>
                  <a:lnTo>
                    <a:pt x="34150" y="31877"/>
                  </a:lnTo>
                  <a:close/>
                </a:path>
                <a:path w="86995" h="85725">
                  <a:moveTo>
                    <a:pt x="34163" y="50279"/>
                  </a:moveTo>
                  <a:lnTo>
                    <a:pt x="34137" y="49847"/>
                  </a:lnTo>
                  <a:lnTo>
                    <a:pt x="34023" y="48348"/>
                  </a:lnTo>
                  <a:lnTo>
                    <a:pt x="32080" y="47625"/>
                  </a:lnTo>
                  <a:lnTo>
                    <a:pt x="29083" y="49098"/>
                  </a:lnTo>
                  <a:lnTo>
                    <a:pt x="30200" y="50927"/>
                  </a:lnTo>
                  <a:lnTo>
                    <a:pt x="32423" y="51460"/>
                  </a:lnTo>
                  <a:lnTo>
                    <a:pt x="33185" y="50939"/>
                  </a:lnTo>
                  <a:lnTo>
                    <a:pt x="33083" y="50482"/>
                  </a:lnTo>
                  <a:lnTo>
                    <a:pt x="33642" y="50482"/>
                  </a:lnTo>
                  <a:lnTo>
                    <a:pt x="34163" y="50279"/>
                  </a:lnTo>
                  <a:close/>
                </a:path>
                <a:path w="86995" h="85725">
                  <a:moveTo>
                    <a:pt x="38760" y="20980"/>
                  </a:moveTo>
                  <a:lnTo>
                    <a:pt x="38722" y="19748"/>
                  </a:lnTo>
                  <a:lnTo>
                    <a:pt x="38417" y="19202"/>
                  </a:lnTo>
                  <a:lnTo>
                    <a:pt x="37807" y="18681"/>
                  </a:lnTo>
                  <a:lnTo>
                    <a:pt x="37401" y="18338"/>
                  </a:lnTo>
                  <a:lnTo>
                    <a:pt x="35280" y="17983"/>
                  </a:lnTo>
                  <a:lnTo>
                    <a:pt x="36080" y="20650"/>
                  </a:lnTo>
                  <a:lnTo>
                    <a:pt x="36487" y="20802"/>
                  </a:lnTo>
                  <a:lnTo>
                    <a:pt x="36931" y="20853"/>
                  </a:lnTo>
                  <a:lnTo>
                    <a:pt x="37642" y="21069"/>
                  </a:lnTo>
                  <a:lnTo>
                    <a:pt x="38760" y="20980"/>
                  </a:lnTo>
                  <a:close/>
                </a:path>
                <a:path w="86995" h="85725">
                  <a:moveTo>
                    <a:pt x="40309" y="44475"/>
                  </a:moveTo>
                  <a:lnTo>
                    <a:pt x="40220" y="44145"/>
                  </a:lnTo>
                  <a:lnTo>
                    <a:pt x="39839" y="42633"/>
                  </a:lnTo>
                  <a:lnTo>
                    <a:pt x="38290" y="42113"/>
                  </a:lnTo>
                  <a:lnTo>
                    <a:pt x="36690" y="42265"/>
                  </a:lnTo>
                  <a:lnTo>
                    <a:pt x="35902" y="42316"/>
                  </a:lnTo>
                  <a:lnTo>
                    <a:pt x="35941" y="42646"/>
                  </a:lnTo>
                  <a:lnTo>
                    <a:pt x="36017" y="43268"/>
                  </a:lnTo>
                  <a:lnTo>
                    <a:pt x="36106" y="43903"/>
                  </a:lnTo>
                  <a:lnTo>
                    <a:pt x="36182" y="44526"/>
                  </a:lnTo>
                  <a:lnTo>
                    <a:pt x="36283" y="45262"/>
                  </a:lnTo>
                  <a:lnTo>
                    <a:pt x="38646" y="45250"/>
                  </a:lnTo>
                  <a:lnTo>
                    <a:pt x="38569" y="44691"/>
                  </a:lnTo>
                  <a:lnTo>
                    <a:pt x="38544" y="44450"/>
                  </a:lnTo>
                  <a:lnTo>
                    <a:pt x="39281" y="44615"/>
                  </a:lnTo>
                  <a:lnTo>
                    <a:pt x="40309" y="44475"/>
                  </a:lnTo>
                  <a:close/>
                </a:path>
                <a:path w="86995" h="85725">
                  <a:moveTo>
                    <a:pt x="42087" y="25031"/>
                  </a:moveTo>
                  <a:lnTo>
                    <a:pt x="35699" y="24841"/>
                  </a:lnTo>
                  <a:lnTo>
                    <a:pt x="36614" y="28486"/>
                  </a:lnTo>
                  <a:lnTo>
                    <a:pt x="38925" y="28333"/>
                  </a:lnTo>
                  <a:lnTo>
                    <a:pt x="41021" y="28663"/>
                  </a:lnTo>
                  <a:lnTo>
                    <a:pt x="41236" y="27901"/>
                  </a:lnTo>
                  <a:lnTo>
                    <a:pt x="41452" y="27178"/>
                  </a:lnTo>
                  <a:lnTo>
                    <a:pt x="42087" y="25031"/>
                  </a:lnTo>
                  <a:close/>
                </a:path>
                <a:path w="86995" h="85725">
                  <a:moveTo>
                    <a:pt x="44170" y="53225"/>
                  </a:moveTo>
                  <a:lnTo>
                    <a:pt x="43802" y="52387"/>
                  </a:lnTo>
                  <a:lnTo>
                    <a:pt x="43561" y="51866"/>
                  </a:lnTo>
                  <a:lnTo>
                    <a:pt x="42913" y="50419"/>
                  </a:lnTo>
                  <a:lnTo>
                    <a:pt x="40728" y="50368"/>
                  </a:lnTo>
                  <a:lnTo>
                    <a:pt x="40995" y="51638"/>
                  </a:lnTo>
                  <a:lnTo>
                    <a:pt x="41808" y="55410"/>
                  </a:lnTo>
                  <a:lnTo>
                    <a:pt x="44170" y="55283"/>
                  </a:lnTo>
                  <a:lnTo>
                    <a:pt x="43916" y="54063"/>
                  </a:lnTo>
                  <a:lnTo>
                    <a:pt x="43815" y="53619"/>
                  </a:lnTo>
                  <a:lnTo>
                    <a:pt x="44056" y="53454"/>
                  </a:lnTo>
                  <a:lnTo>
                    <a:pt x="44170" y="53225"/>
                  </a:lnTo>
                  <a:close/>
                </a:path>
                <a:path w="86995" h="85725">
                  <a:moveTo>
                    <a:pt x="45351" y="38493"/>
                  </a:moveTo>
                  <a:lnTo>
                    <a:pt x="44881" y="38227"/>
                  </a:lnTo>
                  <a:lnTo>
                    <a:pt x="43459" y="37426"/>
                  </a:lnTo>
                  <a:lnTo>
                    <a:pt x="41986" y="37185"/>
                  </a:lnTo>
                  <a:lnTo>
                    <a:pt x="41402" y="40411"/>
                  </a:lnTo>
                  <a:lnTo>
                    <a:pt x="43776" y="40652"/>
                  </a:lnTo>
                  <a:lnTo>
                    <a:pt x="44043" y="39204"/>
                  </a:lnTo>
                  <a:lnTo>
                    <a:pt x="44335" y="39217"/>
                  </a:lnTo>
                  <a:lnTo>
                    <a:pt x="44615" y="39192"/>
                  </a:lnTo>
                  <a:lnTo>
                    <a:pt x="45212" y="38836"/>
                  </a:lnTo>
                  <a:lnTo>
                    <a:pt x="45351" y="38493"/>
                  </a:lnTo>
                  <a:close/>
                </a:path>
                <a:path w="86995" h="85725">
                  <a:moveTo>
                    <a:pt x="47256" y="64643"/>
                  </a:moveTo>
                  <a:lnTo>
                    <a:pt x="44602" y="62179"/>
                  </a:lnTo>
                  <a:lnTo>
                    <a:pt x="43637" y="62471"/>
                  </a:lnTo>
                  <a:lnTo>
                    <a:pt x="43738" y="63309"/>
                  </a:lnTo>
                  <a:lnTo>
                    <a:pt x="44043" y="65608"/>
                  </a:lnTo>
                  <a:lnTo>
                    <a:pt x="44170" y="66649"/>
                  </a:lnTo>
                  <a:lnTo>
                    <a:pt x="46532" y="66548"/>
                  </a:lnTo>
                  <a:lnTo>
                    <a:pt x="46367" y="65316"/>
                  </a:lnTo>
                  <a:lnTo>
                    <a:pt x="46342" y="65049"/>
                  </a:lnTo>
                  <a:lnTo>
                    <a:pt x="46850" y="64947"/>
                  </a:lnTo>
                  <a:lnTo>
                    <a:pt x="47256" y="64643"/>
                  </a:lnTo>
                  <a:close/>
                </a:path>
                <a:path w="86995" h="85725">
                  <a:moveTo>
                    <a:pt x="51015" y="33591"/>
                  </a:moveTo>
                  <a:lnTo>
                    <a:pt x="50584" y="33197"/>
                  </a:lnTo>
                  <a:lnTo>
                    <a:pt x="50279" y="32931"/>
                  </a:lnTo>
                  <a:lnTo>
                    <a:pt x="49987" y="32651"/>
                  </a:lnTo>
                  <a:lnTo>
                    <a:pt x="49288" y="32029"/>
                  </a:lnTo>
                  <a:lnTo>
                    <a:pt x="47586" y="31750"/>
                  </a:lnTo>
                  <a:lnTo>
                    <a:pt x="46990" y="34772"/>
                  </a:lnTo>
                  <a:lnTo>
                    <a:pt x="49352" y="35039"/>
                  </a:lnTo>
                  <a:lnTo>
                    <a:pt x="49504" y="34277"/>
                  </a:lnTo>
                  <a:lnTo>
                    <a:pt x="49530" y="34124"/>
                  </a:lnTo>
                  <a:lnTo>
                    <a:pt x="49568" y="33972"/>
                  </a:lnTo>
                  <a:lnTo>
                    <a:pt x="49593" y="33820"/>
                  </a:lnTo>
                  <a:lnTo>
                    <a:pt x="50317" y="33807"/>
                  </a:lnTo>
                  <a:lnTo>
                    <a:pt x="51015" y="33591"/>
                  </a:lnTo>
                  <a:close/>
                </a:path>
                <a:path w="86995" h="85725">
                  <a:moveTo>
                    <a:pt x="54978" y="48196"/>
                  </a:moveTo>
                  <a:lnTo>
                    <a:pt x="54394" y="47345"/>
                  </a:lnTo>
                  <a:lnTo>
                    <a:pt x="53009" y="45300"/>
                  </a:lnTo>
                  <a:lnTo>
                    <a:pt x="48780" y="46850"/>
                  </a:lnTo>
                  <a:lnTo>
                    <a:pt x="51257" y="49796"/>
                  </a:lnTo>
                  <a:lnTo>
                    <a:pt x="53581" y="49466"/>
                  </a:lnTo>
                  <a:lnTo>
                    <a:pt x="52806" y="48552"/>
                  </a:lnTo>
                  <a:lnTo>
                    <a:pt x="52781" y="48399"/>
                  </a:lnTo>
                  <a:lnTo>
                    <a:pt x="52654" y="48183"/>
                  </a:lnTo>
                  <a:lnTo>
                    <a:pt x="53454" y="48526"/>
                  </a:lnTo>
                  <a:lnTo>
                    <a:pt x="54978" y="48196"/>
                  </a:lnTo>
                  <a:close/>
                </a:path>
                <a:path w="86995" h="85725">
                  <a:moveTo>
                    <a:pt x="58293" y="60426"/>
                  </a:moveTo>
                  <a:lnTo>
                    <a:pt x="56019" y="58572"/>
                  </a:lnTo>
                  <a:lnTo>
                    <a:pt x="52451" y="59639"/>
                  </a:lnTo>
                  <a:lnTo>
                    <a:pt x="52044" y="62001"/>
                  </a:lnTo>
                  <a:lnTo>
                    <a:pt x="53568" y="62992"/>
                  </a:lnTo>
                  <a:lnTo>
                    <a:pt x="54051" y="63296"/>
                  </a:lnTo>
                  <a:lnTo>
                    <a:pt x="54749" y="63461"/>
                  </a:lnTo>
                  <a:lnTo>
                    <a:pt x="55397" y="63017"/>
                  </a:lnTo>
                  <a:lnTo>
                    <a:pt x="55486" y="62877"/>
                  </a:lnTo>
                  <a:lnTo>
                    <a:pt x="55549" y="62738"/>
                  </a:lnTo>
                  <a:lnTo>
                    <a:pt x="56146" y="62941"/>
                  </a:lnTo>
                  <a:lnTo>
                    <a:pt x="56984" y="62877"/>
                  </a:lnTo>
                  <a:lnTo>
                    <a:pt x="58293" y="60426"/>
                  </a:lnTo>
                  <a:close/>
                </a:path>
                <a:path w="86995" h="85725">
                  <a:moveTo>
                    <a:pt x="59931" y="71056"/>
                  </a:moveTo>
                  <a:lnTo>
                    <a:pt x="59118" y="70459"/>
                  </a:lnTo>
                  <a:lnTo>
                    <a:pt x="58458" y="69951"/>
                  </a:lnTo>
                  <a:lnTo>
                    <a:pt x="56667" y="68618"/>
                  </a:lnTo>
                  <a:lnTo>
                    <a:pt x="55016" y="68453"/>
                  </a:lnTo>
                  <a:lnTo>
                    <a:pt x="55092" y="70523"/>
                  </a:lnTo>
                  <a:lnTo>
                    <a:pt x="55702" y="71335"/>
                  </a:lnTo>
                  <a:lnTo>
                    <a:pt x="56756" y="71767"/>
                  </a:lnTo>
                  <a:lnTo>
                    <a:pt x="57188" y="71945"/>
                  </a:lnTo>
                  <a:lnTo>
                    <a:pt x="57912" y="72021"/>
                  </a:lnTo>
                  <a:lnTo>
                    <a:pt x="58318" y="71666"/>
                  </a:lnTo>
                  <a:lnTo>
                    <a:pt x="59131" y="71602"/>
                  </a:lnTo>
                  <a:lnTo>
                    <a:pt x="59931" y="71056"/>
                  </a:lnTo>
                  <a:close/>
                </a:path>
                <a:path w="86995" h="85725">
                  <a:moveTo>
                    <a:pt x="60807" y="84988"/>
                  </a:moveTo>
                  <a:lnTo>
                    <a:pt x="30378" y="65024"/>
                  </a:lnTo>
                  <a:lnTo>
                    <a:pt x="28041" y="65227"/>
                  </a:lnTo>
                  <a:lnTo>
                    <a:pt x="32448" y="70167"/>
                  </a:lnTo>
                  <a:lnTo>
                    <a:pt x="36449" y="73660"/>
                  </a:lnTo>
                  <a:lnTo>
                    <a:pt x="40779" y="76657"/>
                  </a:lnTo>
                  <a:lnTo>
                    <a:pt x="36283" y="74383"/>
                  </a:lnTo>
                  <a:lnTo>
                    <a:pt x="31851" y="71996"/>
                  </a:lnTo>
                  <a:lnTo>
                    <a:pt x="26670" y="68808"/>
                  </a:lnTo>
                  <a:lnTo>
                    <a:pt x="24841" y="69545"/>
                  </a:lnTo>
                  <a:lnTo>
                    <a:pt x="54356" y="83515"/>
                  </a:lnTo>
                  <a:lnTo>
                    <a:pt x="58826" y="84759"/>
                  </a:lnTo>
                  <a:lnTo>
                    <a:pt x="60807" y="84988"/>
                  </a:lnTo>
                  <a:close/>
                </a:path>
                <a:path w="86995" h="85725">
                  <a:moveTo>
                    <a:pt x="63411" y="55537"/>
                  </a:moveTo>
                  <a:lnTo>
                    <a:pt x="61937" y="54635"/>
                  </a:lnTo>
                  <a:lnTo>
                    <a:pt x="62001" y="54013"/>
                  </a:lnTo>
                  <a:lnTo>
                    <a:pt x="62331" y="53873"/>
                  </a:lnTo>
                  <a:lnTo>
                    <a:pt x="62814" y="53657"/>
                  </a:lnTo>
                  <a:lnTo>
                    <a:pt x="62738" y="53276"/>
                  </a:lnTo>
                  <a:lnTo>
                    <a:pt x="61976" y="52654"/>
                  </a:lnTo>
                  <a:lnTo>
                    <a:pt x="61150" y="52679"/>
                  </a:lnTo>
                  <a:lnTo>
                    <a:pt x="59436" y="53403"/>
                  </a:lnTo>
                  <a:lnTo>
                    <a:pt x="59347" y="54889"/>
                  </a:lnTo>
                  <a:lnTo>
                    <a:pt x="60502" y="55600"/>
                  </a:lnTo>
                  <a:lnTo>
                    <a:pt x="61175" y="56007"/>
                  </a:lnTo>
                  <a:lnTo>
                    <a:pt x="63411" y="55537"/>
                  </a:lnTo>
                  <a:close/>
                </a:path>
                <a:path w="86995" h="85725">
                  <a:moveTo>
                    <a:pt x="66789" y="64795"/>
                  </a:moveTo>
                  <a:lnTo>
                    <a:pt x="64604" y="64211"/>
                  </a:lnTo>
                  <a:lnTo>
                    <a:pt x="63144" y="64604"/>
                  </a:lnTo>
                  <a:lnTo>
                    <a:pt x="62750" y="64744"/>
                  </a:lnTo>
                  <a:lnTo>
                    <a:pt x="62738" y="65049"/>
                  </a:lnTo>
                  <a:lnTo>
                    <a:pt x="62687" y="68199"/>
                  </a:lnTo>
                  <a:lnTo>
                    <a:pt x="65074" y="68338"/>
                  </a:lnTo>
                  <a:lnTo>
                    <a:pt x="65087" y="67170"/>
                  </a:lnTo>
                  <a:lnTo>
                    <a:pt x="65100" y="67005"/>
                  </a:lnTo>
                  <a:lnTo>
                    <a:pt x="65697" y="67068"/>
                  </a:lnTo>
                  <a:lnTo>
                    <a:pt x="66370" y="66916"/>
                  </a:lnTo>
                  <a:lnTo>
                    <a:pt x="66459" y="66459"/>
                  </a:lnTo>
                  <a:lnTo>
                    <a:pt x="66789" y="64795"/>
                  </a:lnTo>
                  <a:close/>
                </a:path>
                <a:path w="86995" h="85725">
                  <a:moveTo>
                    <a:pt x="86791" y="75476"/>
                  </a:moveTo>
                  <a:lnTo>
                    <a:pt x="85737" y="74066"/>
                  </a:lnTo>
                  <a:lnTo>
                    <a:pt x="85483" y="75145"/>
                  </a:lnTo>
                  <a:lnTo>
                    <a:pt x="82727" y="80479"/>
                  </a:lnTo>
                  <a:lnTo>
                    <a:pt x="78105" y="83553"/>
                  </a:lnTo>
                  <a:lnTo>
                    <a:pt x="72593" y="83959"/>
                  </a:lnTo>
                  <a:lnTo>
                    <a:pt x="67157" y="81241"/>
                  </a:lnTo>
                  <a:lnTo>
                    <a:pt x="70294" y="80276"/>
                  </a:lnTo>
                  <a:lnTo>
                    <a:pt x="74790" y="78892"/>
                  </a:lnTo>
                  <a:lnTo>
                    <a:pt x="78867" y="71107"/>
                  </a:lnTo>
                  <a:lnTo>
                    <a:pt x="75476" y="62598"/>
                  </a:lnTo>
                  <a:lnTo>
                    <a:pt x="73113" y="62687"/>
                  </a:lnTo>
                  <a:lnTo>
                    <a:pt x="76339" y="70802"/>
                  </a:lnTo>
                  <a:lnTo>
                    <a:pt x="72656" y="78473"/>
                  </a:lnTo>
                  <a:lnTo>
                    <a:pt x="33959" y="60667"/>
                  </a:lnTo>
                  <a:lnTo>
                    <a:pt x="18745" y="30670"/>
                  </a:lnTo>
                  <a:lnTo>
                    <a:pt x="16243" y="21082"/>
                  </a:lnTo>
                  <a:lnTo>
                    <a:pt x="13766" y="10883"/>
                  </a:lnTo>
                  <a:lnTo>
                    <a:pt x="14173" y="10934"/>
                  </a:lnTo>
                  <a:lnTo>
                    <a:pt x="15062" y="10883"/>
                  </a:lnTo>
                  <a:lnTo>
                    <a:pt x="15506" y="10858"/>
                  </a:lnTo>
                  <a:lnTo>
                    <a:pt x="16256" y="10134"/>
                  </a:lnTo>
                  <a:lnTo>
                    <a:pt x="16484" y="9271"/>
                  </a:lnTo>
                  <a:lnTo>
                    <a:pt x="16840" y="9207"/>
                  </a:lnTo>
                  <a:lnTo>
                    <a:pt x="17183" y="9105"/>
                  </a:lnTo>
                  <a:lnTo>
                    <a:pt x="19342" y="7556"/>
                  </a:lnTo>
                  <a:lnTo>
                    <a:pt x="20294" y="4000"/>
                  </a:lnTo>
                  <a:lnTo>
                    <a:pt x="18453" y="2324"/>
                  </a:lnTo>
                  <a:lnTo>
                    <a:pt x="19494" y="431"/>
                  </a:lnTo>
                  <a:lnTo>
                    <a:pt x="17157" y="0"/>
                  </a:lnTo>
                  <a:lnTo>
                    <a:pt x="16421" y="1346"/>
                  </a:lnTo>
                  <a:lnTo>
                    <a:pt x="15621" y="1371"/>
                  </a:lnTo>
                  <a:lnTo>
                    <a:pt x="14859" y="1701"/>
                  </a:lnTo>
                  <a:lnTo>
                    <a:pt x="14516" y="3479"/>
                  </a:lnTo>
                  <a:lnTo>
                    <a:pt x="15913" y="4279"/>
                  </a:lnTo>
                  <a:lnTo>
                    <a:pt x="15151" y="6286"/>
                  </a:lnTo>
                  <a:lnTo>
                    <a:pt x="14630" y="6565"/>
                  </a:lnTo>
                  <a:lnTo>
                    <a:pt x="13906" y="6807"/>
                  </a:lnTo>
                  <a:lnTo>
                    <a:pt x="10426" y="6972"/>
                  </a:lnTo>
                  <a:lnTo>
                    <a:pt x="12369" y="14312"/>
                  </a:lnTo>
                  <a:lnTo>
                    <a:pt x="13944" y="21628"/>
                  </a:lnTo>
                  <a:lnTo>
                    <a:pt x="15887" y="28829"/>
                  </a:lnTo>
                  <a:lnTo>
                    <a:pt x="15659" y="28829"/>
                  </a:lnTo>
                  <a:lnTo>
                    <a:pt x="12763" y="30975"/>
                  </a:lnTo>
                  <a:lnTo>
                    <a:pt x="9347" y="32512"/>
                  </a:lnTo>
                  <a:lnTo>
                    <a:pt x="7734" y="32080"/>
                  </a:lnTo>
                  <a:lnTo>
                    <a:pt x="5181" y="31877"/>
                  </a:lnTo>
                  <a:lnTo>
                    <a:pt x="1460" y="31000"/>
                  </a:lnTo>
                  <a:lnTo>
                    <a:pt x="114" y="32029"/>
                  </a:lnTo>
                  <a:lnTo>
                    <a:pt x="0" y="33489"/>
                  </a:lnTo>
                  <a:lnTo>
                    <a:pt x="673" y="34163"/>
                  </a:lnTo>
                  <a:lnTo>
                    <a:pt x="1435" y="34391"/>
                  </a:lnTo>
                  <a:lnTo>
                    <a:pt x="2286" y="34391"/>
                  </a:lnTo>
                  <a:lnTo>
                    <a:pt x="3581" y="34645"/>
                  </a:lnTo>
                  <a:lnTo>
                    <a:pt x="5029" y="34378"/>
                  </a:lnTo>
                  <a:lnTo>
                    <a:pt x="9893" y="34086"/>
                  </a:lnTo>
                  <a:lnTo>
                    <a:pt x="14135" y="34010"/>
                  </a:lnTo>
                  <a:lnTo>
                    <a:pt x="15163" y="32512"/>
                  </a:lnTo>
                  <a:lnTo>
                    <a:pt x="16383" y="30734"/>
                  </a:lnTo>
                  <a:lnTo>
                    <a:pt x="18694" y="38900"/>
                  </a:lnTo>
                  <a:lnTo>
                    <a:pt x="51181" y="75387"/>
                  </a:lnTo>
                  <a:lnTo>
                    <a:pt x="65443" y="82296"/>
                  </a:lnTo>
                  <a:lnTo>
                    <a:pt x="71805" y="85471"/>
                  </a:lnTo>
                  <a:lnTo>
                    <a:pt x="78308" y="85153"/>
                  </a:lnTo>
                  <a:lnTo>
                    <a:pt x="80302" y="83959"/>
                  </a:lnTo>
                  <a:lnTo>
                    <a:pt x="83654" y="81953"/>
                  </a:lnTo>
                  <a:lnTo>
                    <a:pt x="86575" y="76504"/>
                  </a:lnTo>
                  <a:lnTo>
                    <a:pt x="86791" y="75476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727437" y="1300327"/>
              <a:ext cx="201295" cy="175260"/>
            </a:xfrm>
            <a:custGeom>
              <a:avLst/>
              <a:gdLst/>
              <a:ahLst/>
              <a:cxnLst/>
              <a:rect l="l" t="t" r="r" b="b"/>
              <a:pathLst>
                <a:path w="201295" h="175259">
                  <a:moveTo>
                    <a:pt x="8445" y="45123"/>
                  </a:moveTo>
                  <a:lnTo>
                    <a:pt x="7594" y="41935"/>
                  </a:lnTo>
                  <a:lnTo>
                    <a:pt x="6019" y="40563"/>
                  </a:lnTo>
                  <a:lnTo>
                    <a:pt x="2755" y="39687"/>
                  </a:lnTo>
                  <a:lnTo>
                    <a:pt x="1739" y="41084"/>
                  </a:lnTo>
                  <a:lnTo>
                    <a:pt x="1968" y="41148"/>
                  </a:lnTo>
                  <a:lnTo>
                    <a:pt x="0" y="41325"/>
                  </a:lnTo>
                  <a:lnTo>
                    <a:pt x="533" y="42418"/>
                  </a:lnTo>
                  <a:lnTo>
                    <a:pt x="1549" y="44513"/>
                  </a:lnTo>
                  <a:lnTo>
                    <a:pt x="2527" y="46558"/>
                  </a:lnTo>
                  <a:lnTo>
                    <a:pt x="4914" y="46329"/>
                  </a:lnTo>
                  <a:lnTo>
                    <a:pt x="4381" y="45250"/>
                  </a:lnTo>
                  <a:lnTo>
                    <a:pt x="3378" y="43154"/>
                  </a:lnTo>
                  <a:lnTo>
                    <a:pt x="2463" y="41287"/>
                  </a:lnTo>
                  <a:lnTo>
                    <a:pt x="3263" y="41503"/>
                  </a:lnTo>
                  <a:lnTo>
                    <a:pt x="4635" y="41871"/>
                  </a:lnTo>
                  <a:lnTo>
                    <a:pt x="5448" y="42926"/>
                  </a:lnTo>
                  <a:lnTo>
                    <a:pt x="6070" y="45224"/>
                  </a:lnTo>
                  <a:lnTo>
                    <a:pt x="8445" y="45123"/>
                  </a:lnTo>
                  <a:close/>
                </a:path>
                <a:path w="201295" h="175259">
                  <a:moveTo>
                    <a:pt x="12369" y="52717"/>
                  </a:moveTo>
                  <a:lnTo>
                    <a:pt x="12052" y="46634"/>
                  </a:lnTo>
                  <a:lnTo>
                    <a:pt x="9664" y="46494"/>
                  </a:lnTo>
                  <a:lnTo>
                    <a:pt x="9728" y="47637"/>
                  </a:lnTo>
                  <a:lnTo>
                    <a:pt x="9982" y="52590"/>
                  </a:lnTo>
                  <a:lnTo>
                    <a:pt x="12369" y="52717"/>
                  </a:lnTo>
                  <a:close/>
                </a:path>
                <a:path w="201295" h="175259">
                  <a:moveTo>
                    <a:pt x="18745" y="52603"/>
                  </a:moveTo>
                  <a:lnTo>
                    <a:pt x="17907" y="48806"/>
                  </a:lnTo>
                  <a:lnTo>
                    <a:pt x="16586" y="46215"/>
                  </a:lnTo>
                  <a:lnTo>
                    <a:pt x="14185" y="43408"/>
                  </a:lnTo>
                  <a:lnTo>
                    <a:pt x="11861" y="43599"/>
                  </a:lnTo>
                  <a:lnTo>
                    <a:pt x="12560" y="44411"/>
                  </a:lnTo>
                  <a:lnTo>
                    <a:pt x="14401" y="46558"/>
                  </a:lnTo>
                  <a:lnTo>
                    <a:pt x="15608" y="49085"/>
                  </a:lnTo>
                  <a:lnTo>
                    <a:pt x="16370" y="52565"/>
                  </a:lnTo>
                  <a:lnTo>
                    <a:pt x="18745" y="52603"/>
                  </a:lnTo>
                  <a:close/>
                </a:path>
                <a:path w="201295" h="175259">
                  <a:moveTo>
                    <a:pt x="18821" y="127431"/>
                  </a:moveTo>
                  <a:lnTo>
                    <a:pt x="17703" y="126822"/>
                  </a:lnTo>
                  <a:lnTo>
                    <a:pt x="16040" y="125907"/>
                  </a:lnTo>
                  <a:lnTo>
                    <a:pt x="13639" y="126022"/>
                  </a:lnTo>
                  <a:lnTo>
                    <a:pt x="12026" y="128219"/>
                  </a:lnTo>
                  <a:lnTo>
                    <a:pt x="14300" y="128676"/>
                  </a:lnTo>
                  <a:lnTo>
                    <a:pt x="14998" y="127711"/>
                  </a:lnTo>
                  <a:lnTo>
                    <a:pt x="15468" y="127165"/>
                  </a:lnTo>
                  <a:lnTo>
                    <a:pt x="15963" y="127444"/>
                  </a:lnTo>
                  <a:lnTo>
                    <a:pt x="16548" y="127749"/>
                  </a:lnTo>
                  <a:lnTo>
                    <a:pt x="18821" y="127431"/>
                  </a:lnTo>
                  <a:close/>
                </a:path>
                <a:path w="201295" h="175259">
                  <a:moveTo>
                    <a:pt x="18910" y="20320"/>
                  </a:moveTo>
                  <a:lnTo>
                    <a:pt x="18465" y="17170"/>
                  </a:lnTo>
                  <a:lnTo>
                    <a:pt x="17741" y="14884"/>
                  </a:lnTo>
                  <a:lnTo>
                    <a:pt x="16217" y="12014"/>
                  </a:lnTo>
                  <a:lnTo>
                    <a:pt x="13881" y="12141"/>
                  </a:lnTo>
                  <a:lnTo>
                    <a:pt x="14274" y="12890"/>
                  </a:lnTo>
                  <a:lnTo>
                    <a:pt x="15367" y="14947"/>
                  </a:lnTo>
                  <a:lnTo>
                    <a:pt x="16090" y="17119"/>
                  </a:lnTo>
                  <a:lnTo>
                    <a:pt x="16535" y="20294"/>
                  </a:lnTo>
                  <a:lnTo>
                    <a:pt x="18910" y="20320"/>
                  </a:lnTo>
                  <a:close/>
                </a:path>
                <a:path w="201295" h="175259">
                  <a:moveTo>
                    <a:pt x="20002" y="86436"/>
                  </a:moveTo>
                  <a:lnTo>
                    <a:pt x="19177" y="83400"/>
                  </a:lnTo>
                  <a:lnTo>
                    <a:pt x="17716" y="81508"/>
                  </a:lnTo>
                  <a:lnTo>
                    <a:pt x="15214" y="80010"/>
                  </a:lnTo>
                  <a:lnTo>
                    <a:pt x="14579" y="79895"/>
                  </a:lnTo>
                  <a:lnTo>
                    <a:pt x="13830" y="80060"/>
                  </a:lnTo>
                  <a:lnTo>
                    <a:pt x="13081" y="80327"/>
                  </a:lnTo>
                  <a:lnTo>
                    <a:pt x="13576" y="80619"/>
                  </a:lnTo>
                  <a:lnTo>
                    <a:pt x="15557" y="81800"/>
                  </a:lnTo>
                  <a:lnTo>
                    <a:pt x="16878" y="83578"/>
                  </a:lnTo>
                  <a:lnTo>
                    <a:pt x="17653" y="86398"/>
                  </a:lnTo>
                  <a:lnTo>
                    <a:pt x="20002" y="86436"/>
                  </a:lnTo>
                  <a:close/>
                </a:path>
                <a:path w="201295" h="175259">
                  <a:moveTo>
                    <a:pt x="21259" y="133273"/>
                  </a:moveTo>
                  <a:lnTo>
                    <a:pt x="20777" y="133007"/>
                  </a:lnTo>
                  <a:lnTo>
                    <a:pt x="18643" y="131787"/>
                  </a:lnTo>
                  <a:lnTo>
                    <a:pt x="16065" y="131800"/>
                  </a:lnTo>
                  <a:lnTo>
                    <a:pt x="13512" y="133451"/>
                  </a:lnTo>
                  <a:lnTo>
                    <a:pt x="14058" y="133883"/>
                  </a:lnTo>
                  <a:lnTo>
                    <a:pt x="14859" y="134239"/>
                  </a:lnTo>
                  <a:lnTo>
                    <a:pt x="15557" y="134200"/>
                  </a:lnTo>
                  <a:lnTo>
                    <a:pt x="16992" y="133273"/>
                  </a:lnTo>
                  <a:lnTo>
                    <a:pt x="18008" y="133184"/>
                  </a:lnTo>
                  <a:lnTo>
                    <a:pt x="19469" y="134023"/>
                  </a:lnTo>
                  <a:lnTo>
                    <a:pt x="20256" y="134162"/>
                  </a:lnTo>
                  <a:lnTo>
                    <a:pt x="21107" y="133654"/>
                  </a:lnTo>
                  <a:lnTo>
                    <a:pt x="21259" y="133273"/>
                  </a:lnTo>
                  <a:close/>
                </a:path>
                <a:path w="201295" h="175259">
                  <a:moveTo>
                    <a:pt x="22885" y="16344"/>
                  </a:moveTo>
                  <a:lnTo>
                    <a:pt x="20548" y="16014"/>
                  </a:lnTo>
                  <a:lnTo>
                    <a:pt x="20269" y="16827"/>
                  </a:lnTo>
                  <a:lnTo>
                    <a:pt x="18897" y="20828"/>
                  </a:lnTo>
                  <a:lnTo>
                    <a:pt x="21247" y="21158"/>
                  </a:lnTo>
                  <a:lnTo>
                    <a:pt x="21869" y="19342"/>
                  </a:lnTo>
                  <a:lnTo>
                    <a:pt x="22199" y="18338"/>
                  </a:lnTo>
                  <a:lnTo>
                    <a:pt x="22885" y="16344"/>
                  </a:lnTo>
                  <a:close/>
                </a:path>
                <a:path w="201295" h="175259">
                  <a:moveTo>
                    <a:pt x="23647" y="52578"/>
                  </a:moveTo>
                  <a:lnTo>
                    <a:pt x="21259" y="52476"/>
                  </a:lnTo>
                  <a:lnTo>
                    <a:pt x="21259" y="53073"/>
                  </a:lnTo>
                  <a:lnTo>
                    <a:pt x="21234" y="56781"/>
                  </a:lnTo>
                  <a:lnTo>
                    <a:pt x="21209" y="59296"/>
                  </a:lnTo>
                  <a:lnTo>
                    <a:pt x="23596" y="59397"/>
                  </a:lnTo>
                  <a:lnTo>
                    <a:pt x="23647" y="52578"/>
                  </a:lnTo>
                  <a:close/>
                </a:path>
                <a:path w="201295" h="175259">
                  <a:moveTo>
                    <a:pt x="25679" y="19989"/>
                  </a:moveTo>
                  <a:lnTo>
                    <a:pt x="23329" y="19646"/>
                  </a:lnTo>
                  <a:lnTo>
                    <a:pt x="23190" y="20256"/>
                  </a:lnTo>
                  <a:lnTo>
                    <a:pt x="22656" y="22555"/>
                  </a:lnTo>
                  <a:lnTo>
                    <a:pt x="22377" y="23698"/>
                  </a:lnTo>
                  <a:lnTo>
                    <a:pt x="22288" y="24130"/>
                  </a:lnTo>
                  <a:lnTo>
                    <a:pt x="24625" y="24472"/>
                  </a:lnTo>
                  <a:lnTo>
                    <a:pt x="24777" y="23863"/>
                  </a:lnTo>
                  <a:lnTo>
                    <a:pt x="25679" y="19989"/>
                  </a:lnTo>
                  <a:close/>
                </a:path>
                <a:path w="201295" h="175259">
                  <a:moveTo>
                    <a:pt x="25831" y="84480"/>
                  </a:moveTo>
                  <a:lnTo>
                    <a:pt x="23444" y="84289"/>
                  </a:lnTo>
                  <a:lnTo>
                    <a:pt x="23291" y="85369"/>
                  </a:lnTo>
                  <a:lnTo>
                    <a:pt x="23101" y="86664"/>
                  </a:lnTo>
                  <a:lnTo>
                    <a:pt x="22580" y="90322"/>
                  </a:lnTo>
                  <a:lnTo>
                    <a:pt x="24968" y="90512"/>
                  </a:lnTo>
                  <a:lnTo>
                    <a:pt x="25831" y="84480"/>
                  </a:lnTo>
                  <a:close/>
                </a:path>
                <a:path w="201295" h="175259">
                  <a:moveTo>
                    <a:pt x="26822" y="139471"/>
                  </a:moveTo>
                  <a:lnTo>
                    <a:pt x="26022" y="138734"/>
                  </a:lnTo>
                  <a:lnTo>
                    <a:pt x="23914" y="136779"/>
                  </a:lnTo>
                  <a:lnTo>
                    <a:pt x="20383" y="136588"/>
                  </a:lnTo>
                  <a:lnTo>
                    <a:pt x="17322" y="139230"/>
                  </a:lnTo>
                  <a:lnTo>
                    <a:pt x="19570" y="139801"/>
                  </a:lnTo>
                  <a:lnTo>
                    <a:pt x="21336" y="138290"/>
                  </a:lnTo>
                  <a:lnTo>
                    <a:pt x="22771" y="138176"/>
                  </a:lnTo>
                  <a:lnTo>
                    <a:pt x="24498" y="139788"/>
                  </a:lnTo>
                  <a:lnTo>
                    <a:pt x="26822" y="139471"/>
                  </a:lnTo>
                  <a:close/>
                </a:path>
                <a:path w="201295" h="175259">
                  <a:moveTo>
                    <a:pt x="29857" y="59842"/>
                  </a:moveTo>
                  <a:lnTo>
                    <a:pt x="27508" y="59550"/>
                  </a:lnTo>
                  <a:lnTo>
                    <a:pt x="27317" y="60350"/>
                  </a:lnTo>
                  <a:lnTo>
                    <a:pt x="26835" y="62420"/>
                  </a:lnTo>
                  <a:lnTo>
                    <a:pt x="26746" y="64477"/>
                  </a:lnTo>
                  <a:lnTo>
                    <a:pt x="27165" y="67398"/>
                  </a:lnTo>
                  <a:lnTo>
                    <a:pt x="29527" y="67398"/>
                  </a:lnTo>
                  <a:lnTo>
                    <a:pt x="29133" y="64643"/>
                  </a:lnTo>
                  <a:lnTo>
                    <a:pt x="29222" y="62585"/>
                  </a:lnTo>
                  <a:lnTo>
                    <a:pt x="29857" y="59842"/>
                  </a:lnTo>
                  <a:close/>
                </a:path>
                <a:path w="201295" h="175259">
                  <a:moveTo>
                    <a:pt x="29883" y="25044"/>
                  </a:moveTo>
                  <a:lnTo>
                    <a:pt x="27520" y="24777"/>
                  </a:lnTo>
                  <a:lnTo>
                    <a:pt x="27266" y="25742"/>
                  </a:lnTo>
                  <a:lnTo>
                    <a:pt x="25895" y="30848"/>
                  </a:lnTo>
                  <a:lnTo>
                    <a:pt x="25654" y="31711"/>
                  </a:lnTo>
                  <a:lnTo>
                    <a:pt x="28016" y="31978"/>
                  </a:lnTo>
                  <a:lnTo>
                    <a:pt x="29883" y="25044"/>
                  </a:lnTo>
                  <a:close/>
                </a:path>
                <a:path w="201295" h="175259">
                  <a:moveTo>
                    <a:pt x="31203" y="143395"/>
                  </a:moveTo>
                  <a:lnTo>
                    <a:pt x="30111" y="142608"/>
                  </a:lnTo>
                  <a:lnTo>
                    <a:pt x="28028" y="141097"/>
                  </a:lnTo>
                  <a:lnTo>
                    <a:pt x="25095" y="141071"/>
                  </a:lnTo>
                  <a:lnTo>
                    <a:pt x="22453" y="142722"/>
                  </a:lnTo>
                  <a:lnTo>
                    <a:pt x="23012" y="143129"/>
                  </a:lnTo>
                  <a:lnTo>
                    <a:pt x="23799" y="143459"/>
                  </a:lnTo>
                  <a:lnTo>
                    <a:pt x="24498" y="143433"/>
                  </a:lnTo>
                  <a:lnTo>
                    <a:pt x="26136" y="142417"/>
                  </a:lnTo>
                  <a:lnTo>
                    <a:pt x="27266" y="142532"/>
                  </a:lnTo>
                  <a:lnTo>
                    <a:pt x="28981" y="143764"/>
                  </a:lnTo>
                  <a:lnTo>
                    <a:pt x="31203" y="143395"/>
                  </a:lnTo>
                  <a:close/>
                </a:path>
                <a:path w="201295" h="175259">
                  <a:moveTo>
                    <a:pt x="32715" y="96951"/>
                  </a:moveTo>
                  <a:lnTo>
                    <a:pt x="30391" y="92151"/>
                  </a:lnTo>
                  <a:lnTo>
                    <a:pt x="30048" y="91427"/>
                  </a:lnTo>
                  <a:lnTo>
                    <a:pt x="27698" y="91528"/>
                  </a:lnTo>
                  <a:lnTo>
                    <a:pt x="28067" y="92303"/>
                  </a:lnTo>
                  <a:lnTo>
                    <a:pt x="30353" y="97053"/>
                  </a:lnTo>
                  <a:lnTo>
                    <a:pt x="32715" y="96951"/>
                  </a:lnTo>
                  <a:close/>
                </a:path>
                <a:path w="201295" h="175259">
                  <a:moveTo>
                    <a:pt x="33235" y="6096"/>
                  </a:moveTo>
                  <a:lnTo>
                    <a:pt x="32893" y="50"/>
                  </a:lnTo>
                  <a:lnTo>
                    <a:pt x="30518" y="0"/>
                  </a:lnTo>
                  <a:lnTo>
                    <a:pt x="30543" y="520"/>
                  </a:lnTo>
                  <a:lnTo>
                    <a:pt x="30721" y="3784"/>
                  </a:lnTo>
                  <a:lnTo>
                    <a:pt x="30861" y="6057"/>
                  </a:lnTo>
                  <a:lnTo>
                    <a:pt x="33235" y="6096"/>
                  </a:lnTo>
                  <a:close/>
                </a:path>
                <a:path w="201295" h="175259">
                  <a:moveTo>
                    <a:pt x="33718" y="32791"/>
                  </a:moveTo>
                  <a:lnTo>
                    <a:pt x="33032" y="29413"/>
                  </a:lnTo>
                  <a:lnTo>
                    <a:pt x="30670" y="29451"/>
                  </a:lnTo>
                  <a:lnTo>
                    <a:pt x="30886" y="30543"/>
                  </a:lnTo>
                  <a:lnTo>
                    <a:pt x="31292" y="32550"/>
                  </a:lnTo>
                  <a:lnTo>
                    <a:pt x="30759" y="34594"/>
                  </a:lnTo>
                  <a:lnTo>
                    <a:pt x="28600" y="37071"/>
                  </a:lnTo>
                  <a:lnTo>
                    <a:pt x="30822" y="37693"/>
                  </a:lnTo>
                  <a:lnTo>
                    <a:pt x="31432" y="37007"/>
                  </a:lnTo>
                  <a:lnTo>
                    <a:pt x="33083" y="35102"/>
                  </a:lnTo>
                  <a:lnTo>
                    <a:pt x="33718" y="32791"/>
                  </a:lnTo>
                  <a:close/>
                </a:path>
                <a:path w="201295" h="175259">
                  <a:moveTo>
                    <a:pt x="35229" y="36830"/>
                  </a:moveTo>
                  <a:lnTo>
                    <a:pt x="32905" y="36423"/>
                  </a:lnTo>
                  <a:lnTo>
                    <a:pt x="32575" y="37376"/>
                  </a:lnTo>
                  <a:lnTo>
                    <a:pt x="30365" y="43827"/>
                  </a:lnTo>
                  <a:lnTo>
                    <a:pt x="32702" y="44234"/>
                  </a:lnTo>
                  <a:lnTo>
                    <a:pt x="35229" y="36830"/>
                  </a:lnTo>
                  <a:close/>
                </a:path>
                <a:path w="201295" h="175259">
                  <a:moveTo>
                    <a:pt x="36995" y="94957"/>
                  </a:moveTo>
                  <a:lnTo>
                    <a:pt x="34607" y="94830"/>
                  </a:lnTo>
                  <a:lnTo>
                    <a:pt x="34594" y="95580"/>
                  </a:lnTo>
                  <a:lnTo>
                    <a:pt x="34556" y="98082"/>
                  </a:lnTo>
                  <a:lnTo>
                    <a:pt x="33909" y="100406"/>
                  </a:lnTo>
                  <a:lnTo>
                    <a:pt x="32207" y="103251"/>
                  </a:lnTo>
                  <a:lnTo>
                    <a:pt x="34518" y="103644"/>
                  </a:lnTo>
                  <a:lnTo>
                    <a:pt x="36245" y="100774"/>
                  </a:lnTo>
                  <a:lnTo>
                    <a:pt x="36944" y="98348"/>
                  </a:lnTo>
                  <a:lnTo>
                    <a:pt x="36995" y="94957"/>
                  </a:lnTo>
                  <a:close/>
                </a:path>
                <a:path w="201295" h="175259">
                  <a:moveTo>
                    <a:pt x="37388" y="1828"/>
                  </a:moveTo>
                  <a:lnTo>
                    <a:pt x="35013" y="1600"/>
                  </a:lnTo>
                  <a:lnTo>
                    <a:pt x="34912" y="2324"/>
                  </a:lnTo>
                  <a:lnTo>
                    <a:pt x="34759" y="3505"/>
                  </a:lnTo>
                  <a:lnTo>
                    <a:pt x="34594" y="4699"/>
                  </a:lnTo>
                  <a:lnTo>
                    <a:pt x="34353" y="6540"/>
                  </a:lnTo>
                  <a:lnTo>
                    <a:pt x="36728" y="6769"/>
                  </a:lnTo>
                  <a:lnTo>
                    <a:pt x="36830" y="6045"/>
                  </a:lnTo>
                  <a:lnTo>
                    <a:pt x="36982" y="4851"/>
                  </a:lnTo>
                  <a:lnTo>
                    <a:pt x="37147" y="3670"/>
                  </a:lnTo>
                  <a:lnTo>
                    <a:pt x="37388" y="1828"/>
                  </a:lnTo>
                  <a:close/>
                </a:path>
                <a:path w="201295" h="175259">
                  <a:moveTo>
                    <a:pt x="37884" y="51701"/>
                  </a:moveTo>
                  <a:lnTo>
                    <a:pt x="36512" y="49669"/>
                  </a:lnTo>
                  <a:lnTo>
                    <a:pt x="33997" y="45910"/>
                  </a:lnTo>
                  <a:lnTo>
                    <a:pt x="31762" y="46113"/>
                  </a:lnTo>
                  <a:lnTo>
                    <a:pt x="32054" y="46545"/>
                  </a:lnTo>
                  <a:lnTo>
                    <a:pt x="33121" y="48145"/>
                  </a:lnTo>
                  <a:lnTo>
                    <a:pt x="34201" y="49733"/>
                  </a:lnTo>
                  <a:lnTo>
                    <a:pt x="35648" y="51892"/>
                  </a:lnTo>
                  <a:lnTo>
                    <a:pt x="37884" y="51701"/>
                  </a:lnTo>
                  <a:close/>
                </a:path>
                <a:path w="201295" h="175259">
                  <a:moveTo>
                    <a:pt x="38595" y="7569"/>
                  </a:moveTo>
                  <a:lnTo>
                    <a:pt x="36207" y="7429"/>
                  </a:lnTo>
                  <a:lnTo>
                    <a:pt x="36195" y="8343"/>
                  </a:lnTo>
                  <a:lnTo>
                    <a:pt x="36182" y="9461"/>
                  </a:lnTo>
                  <a:lnTo>
                    <a:pt x="36182" y="10566"/>
                  </a:lnTo>
                  <a:lnTo>
                    <a:pt x="36156" y="12623"/>
                  </a:lnTo>
                  <a:lnTo>
                    <a:pt x="38544" y="12750"/>
                  </a:lnTo>
                  <a:lnTo>
                    <a:pt x="38569" y="10731"/>
                  </a:lnTo>
                  <a:lnTo>
                    <a:pt x="38569" y="9613"/>
                  </a:lnTo>
                  <a:lnTo>
                    <a:pt x="38595" y="7569"/>
                  </a:lnTo>
                  <a:close/>
                </a:path>
                <a:path w="201295" h="175259">
                  <a:moveTo>
                    <a:pt x="39052" y="147815"/>
                  </a:moveTo>
                  <a:lnTo>
                    <a:pt x="37592" y="147370"/>
                  </a:lnTo>
                  <a:lnTo>
                    <a:pt x="28536" y="144589"/>
                  </a:lnTo>
                  <a:lnTo>
                    <a:pt x="26466" y="144957"/>
                  </a:lnTo>
                  <a:lnTo>
                    <a:pt x="36969" y="148196"/>
                  </a:lnTo>
                  <a:lnTo>
                    <a:pt x="39052" y="147815"/>
                  </a:lnTo>
                  <a:close/>
                </a:path>
                <a:path w="201295" h="175259">
                  <a:moveTo>
                    <a:pt x="39268" y="61404"/>
                  </a:moveTo>
                  <a:lnTo>
                    <a:pt x="34544" y="55168"/>
                  </a:lnTo>
                  <a:lnTo>
                    <a:pt x="32270" y="55372"/>
                  </a:lnTo>
                  <a:lnTo>
                    <a:pt x="32689" y="55930"/>
                  </a:lnTo>
                  <a:lnTo>
                    <a:pt x="36995" y="61607"/>
                  </a:lnTo>
                  <a:lnTo>
                    <a:pt x="39268" y="61404"/>
                  </a:lnTo>
                  <a:close/>
                </a:path>
                <a:path w="201295" h="175259">
                  <a:moveTo>
                    <a:pt x="39509" y="101752"/>
                  </a:moveTo>
                  <a:lnTo>
                    <a:pt x="37109" y="101625"/>
                  </a:lnTo>
                  <a:lnTo>
                    <a:pt x="37109" y="102387"/>
                  </a:lnTo>
                  <a:lnTo>
                    <a:pt x="37071" y="107645"/>
                  </a:lnTo>
                  <a:lnTo>
                    <a:pt x="39458" y="107759"/>
                  </a:lnTo>
                  <a:lnTo>
                    <a:pt x="39509" y="101752"/>
                  </a:lnTo>
                  <a:close/>
                </a:path>
                <a:path w="201295" h="175259">
                  <a:moveTo>
                    <a:pt x="40373" y="150355"/>
                  </a:moveTo>
                  <a:lnTo>
                    <a:pt x="39878" y="150139"/>
                  </a:lnTo>
                  <a:lnTo>
                    <a:pt x="37134" y="148945"/>
                  </a:lnTo>
                  <a:lnTo>
                    <a:pt x="33705" y="149174"/>
                  </a:lnTo>
                  <a:lnTo>
                    <a:pt x="31432" y="151206"/>
                  </a:lnTo>
                  <a:lnTo>
                    <a:pt x="31165" y="151460"/>
                  </a:lnTo>
                  <a:lnTo>
                    <a:pt x="33223" y="152031"/>
                  </a:lnTo>
                  <a:lnTo>
                    <a:pt x="34975" y="150456"/>
                  </a:lnTo>
                  <a:lnTo>
                    <a:pt x="36550" y="149872"/>
                  </a:lnTo>
                  <a:lnTo>
                    <a:pt x="38569" y="150749"/>
                  </a:lnTo>
                  <a:lnTo>
                    <a:pt x="39420" y="150914"/>
                  </a:lnTo>
                  <a:lnTo>
                    <a:pt x="40182" y="150507"/>
                  </a:lnTo>
                  <a:lnTo>
                    <a:pt x="40373" y="150355"/>
                  </a:lnTo>
                  <a:close/>
                </a:path>
                <a:path w="201295" h="175259">
                  <a:moveTo>
                    <a:pt x="41452" y="75971"/>
                  </a:moveTo>
                  <a:lnTo>
                    <a:pt x="36207" y="70650"/>
                  </a:lnTo>
                  <a:lnTo>
                    <a:pt x="35560" y="70446"/>
                  </a:lnTo>
                  <a:lnTo>
                    <a:pt x="34607" y="70802"/>
                  </a:lnTo>
                  <a:lnTo>
                    <a:pt x="34328" y="71056"/>
                  </a:lnTo>
                  <a:lnTo>
                    <a:pt x="34975" y="66941"/>
                  </a:lnTo>
                  <a:lnTo>
                    <a:pt x="35496" y="67462"/>
                  </a:lnTo>
                  <a:lnTo>
                    <a:pt x="37820" y="67246"/>
                  </a:lnTo>
                  <a:lnTo>
                    <a:pt x="33261" y="62623"/>
                  </a:lnTo>
                  <a:lnTo>
                    <a:pt x="30949" y="62839"/>
                  </a:lnTo>
                  <a:lnTo>
                    <a:pt x="31673" y="63576"/>
                  </a:lnTo>
                  <a:lnTo>
                    <a:pt x="33997" y="65951"/>
                  </a:lnTo>
                  <a:lnTo>
                    <a:pt x="32740" y="65811"/>
                  </a:lnTo>
                  <a:lnTo>
                    <a:pt x="32613" y="66624"/>
                  </a:lnTo>
                  <a:lnTo>
                    <a:pt x="31559" y="73355"/>
                  </a:lnTo>
                  <a:lnTo>
                    <a:pt x="33934" y="73596"/>
                  </a:lnTo>
                  <a:lnTo>
                    <a:pt x="34251" y="71501"/>
                  </a:lnTo>
                  <a:lnTo>
                    <a:pt x="34493" y="71729"/>
                  </a:lnTo>
                  <a:lnTo>
                    <a:pt x="38912" y="76212"/>
                  </a:lnTo>
                  <a:lnTo>
                    <a:pt x="39306" y="76631"/>
                  </a:lnTo>
                  <a:lnTo>
                    <a:pt x="39954" y="76822"/>
                  </a:lnTo>
                  <a:lnTo>
                    <a:pt x="40906" y="76479"/>
                  </a:lnTo>
                  <a:lnTo>
                    <a:pt x="41452" y="75971"/>
                  </a:lnTo>
                  <a:close/>
                </a:path>
                <a:path w="201295" h="175259">
                  <a:moveTo>
                    <a:pt x="41452" y="45199"/>
                  </a:moveTo>
                  <a:lnTo>
                    <a:pt x="38531" y="43345"/>
                  </a:lnTo>
                  <a:lnTo>
                    <a:pt x="37871" y="41109"/>
                  </a:lnTo>
                  <a:lnTo>
                    <a:pt x="39077" y="38239"/>
                  </a:lnTo>
                  <a:lnTo>
                    <a:pt x="36741" y="37871"/>
                  </a:lnTo>
                  <a:lnTo>
                    <a:pt x="36398" y="38684"/>
                  </a:lnTo>
                  <a:lnTo>
                    <a:pt x="35356" y="41148"/>
                  </a:lnTo>
                  <a:lnTo>
                    <a:pt x="36271" y="43891"/>
                  </a:lnTo>
                  <a:lnTo>
                    <a:pt x="39255" y="45770"/>
                  </a:lnTo>
                  <a:lnTo>
                    <a:pt x="41452" y="45199"/>
                  </a:lnTo>
                  <a:close/>
                </a:path>
                <a:path w="201295" h="175259">
                  <a:moveTo>
                    <a:pt x="42583" y="59588"/>
                  </a:moveTo>
                  <a:lnTo>
                    <a:pt x="38900" y="52781"/>
                  </a:lnTo>
                  <a:lnTo>
                    <a:pt x="36537" y="52946"/>
                  </a:lnTo>
                  <a:lnTo>
                    <a:pt x="37033" y="53873"/>
                  </a:lnTo>
                  <a:lnTo>
                    <a:pt x="40208" y="59766"/>
                  </a:lnTo>
                  <a:lnTo>
                    <a:pt x="42583" y="59588"/>
                  </a:lnTo>
                  <a:close/>
                </a:path>
                <a:path w="201295" h="175259">
                  <a:moveTo>
                    <a:pt x="42684" y="83997"/>
                  </a:moveTo>
                  <a:lnTo>
                    <a:pt x="39992" y="81534"/>
                  </a:lnTo>
                  <a:lnTo>
                    <a:pt x="38112" y="80733"/>
                  </a:lnTo>
                  <a:lnTo>
                    <a:pt x="34493" y="80187"/>
                  </a:lnTo>
                  <a:lnTo>
                    <a:pt x="34417" y="81813"/>
                  </a:lnTo>
                  <a:lnTo>
                    <a:pt x="35852" y="82029"/>
                  </a:lnTo>
                  <a:lnTo>
                    <a:pt x="37401" y="82257"/>
                  </a:lnTo>
                  <a:lnTo>
                    <a:pt x="38696" y="82994"/>
                  </a:lnTo>
                  <a:lnTo>
                    <a:pt x="40601" y="84734"/>
                  </a:lnTo>
                  <a:lnTo>
                    <a:pt x="42684" y="83997"/>
                  </a:lnTo>
                  <a:close/>
                </a:path>
                <a:path w="201295" h="175259">
                  <a:moveTo>
                    <a:pt x="43053" y="69202"/>
                  </a:moveTo>
                  <a:lnTo>
                    <a:pt x="41122" y="67538"/>
                  </a:lnTo>
                  <a:lnTo>
                    <a:pt x="40081" y="65747"/>
                  </a:lnTo>
                  <a:lnTo>
                    <a:pt x="39611" y="62979"/>
                  </a:lnTo>
                  <a:lnTo>
                    <a:pt x="37261" y="63068"/>
                  </a:lnTo>
                  <a:lnTo>
                    <a:pt x="41427" y="69354"/>
                  </a:lnTo>
                  <a:lnTo>
                    <a:pt x="41897" y="69342"/>
                  </a:lnTo>
                  <a:lnTo>
                    <a:pt x="43053" y="69202"/>
                  </a:lnTo>
                  <a:close/>
                </a:path>
                <a:path w="201295" h="175259">
                  <a:moveTo>
                    <a:pt x="43764" y="40690"/>
                  </a:moveTo>
                  <a:lnTo>
                    <a:pt x="41859" y="38493"/>
                  </a:lnTo>
                  <a:lnTo>
                    <a:pt x="41414" y="37134"/>
                  </a:lnTo>
                  <a:lnTo>
                    <a:pt x="41656" y="34417"/>
                  </a:lnTo>
                  <a:lnTo>
                    <a:pt x="39268" y="34251"/>
                  </a:lnTo>
                  <a:lnTo>
                    <a:pt x="39166" y="35407"/>
                  </a:lnTo>
                  <a:lnTo>
                    <a:pt x="39001" y="37261"/>
                  </a:lnTo>
                  <a:lnTo>
                    <a:pt x="39547" y="39014"/>
                  </a:lnTo>
                  <a:lnTo>
                    <a:pt x="41465" y="41224"/>
                  </a:lnTo>
                  <a:lnTo>
                    <a:pt x="43764" y="40690"/>
                  </a:lnTo>
                  <a:close/>
                </a:path>
                <a:path w="201295" h="175259">
                  <a:moveTo>
                    <a:pt x="43776" y="51447"/>
                  </a:moveTo>
                  <a:lnTo>
                    <a:pt x="41224" y="50622"/>
                  </a:lnTo>
                  <a:lnTo>
                    <a:pt x="40970" y="49199"/>
                  </a:lnTo>
                  <a:lnTo>
                    <a:pt x="41694" y="47599"/>
                  </a:lnTo>
                  <a:lnTo>
                    <a:pt x="39357" y="47282"/>
                  </a:lnTo>
                  <a:lnTo>
                    <a:pt x="39090" y="47879"/>
                  </a:lnTo>
                  <a:lnTo>
                    <a:pt x="38303" y="49618"/>
                  </a:lnTo>
                  <a:lnTo>
                    <a:pt x="39344" y="51181"/>
                  </a:lnTo>
                  <a:lnTo>
                    <a:pt x="41757" y="51955"/>
                  </a:lnTo>
                  <a:lnTo>
                    <a:pt x="43776" y="51447"/>
                  </a:lnTo>
                  <a:close/>
                </a:path>
                <a:path w="201295" h="175259">
                  <a:moveTo>
                    <a:pt x="43954" y="101320"/>
                  </a:moveTo>
                  <a:lnTo>
                    <a:pt x="41313" y="95948"/>
                  </a:lnTo>
                  <a:lnTo>
                    <a:pt x="38950" y="96100"/>
                  </a:lnTo>
                  <a:lnTo>
                    <a:pt x="39408" y="97040"/>
                  </a:lnTo>
                  <a:lnTo>
                    <a:pt x="41579" y="101473"/>
                  </a:lnTo>
                  <a:lnTo>
                    <a:pt x="43954" y="101320"/>
                  </a:lnTo>
                  <a:close/>
                </a:path>
                <a:path w="201295" h="175259">
                  <a:moveTo>
                    <a:pt x="44119" y="20053"/>
                  </a:moveTo>
                  <a:lnTo>
                    <a:pt x="41732" y="19926"/>
                  </a:lnTo>
                  <a:lnTo>
                    <a:pt x="41719" y="20624"/>
                  </a:lnTo>
                  <a:lnTo>
                    <a:pt x="41706" y="21361"/>
                  </a:lnTo>
                  <a:lnTo>
                    <a:pt x="41706" y="22110"/>
                  </a:lnTo>
                  <a:lnTo>
                    <a:pt x="41694" y="22847"/>
                  </a:lnTo>
                  <a:lnTo>
                    <a:pt x="41694" y="23583"/>
                  </a:lnTo>
                  <a:lnTo>
                    <a:pt x="44081" y="23710"/>
                  </a:lnTo>
                  <a:lnTo>
                    <a:pt x="44081" y="23012"/>
                  </a:lnTo>
                  <a:lnTo>
                    <a:pt x="44094" y="22275"/>
                  </a:lnTo>
                  <a:lnTo>
                    <a:pt x="44094" y="21526"/>
                  </a:lnTo>
                  <a:lnTo>
                    <a:pt x="44119" y="20053"/>
                  </a:lnTo>
                  <a:close/>
                </a:path>
                <a:path w="201295" h="175259">
                  <a:moveTo>
                    <a:pt x="44716" y="13411"/>
                  </a:moveTo>
                  <a:lnTo>
                    <a:pt x="42697" y="13068"/>
                  </a:lnTo>
                  <a:lnTo>
                    <a:pt x="43903" y="10528"/>
                  </a:lnTo>
                  <a:lnTo>
                    <a:pt x="44348" y="9626"/>
                  </a:lnTo>
                  <a:lnTo>
                    <a:pt x="42011" y="9232"/>
                  </a:lnTo>
                  <a:lnTo>
                    <a:pt x="41630" y="10020"/>
                  </a:lnTo>
                  <a:lnTo>
                    <a:pt x="40411" y="12585"/>
                  </a:lnTo>
                  <a:lnTo>
                    <a:pt x="39966" y="13487"/>
                  </a:lnTo>
                  <a:lnTo>
                    <a:pt x="42125" y="13855"/>
                  </a:lnTo>
                  <a:lnTo>
                    <a:pt x="41084" y="16891"/>
                  </a:lnTo>
                  <a:lnTo>
                    <a:pt x="43395" y="17284"/>
                  </a:lnTo>
                  <a:lnTo>
                    <a:pt x="44716" y="13411"/>
                  </a:lnTo>
                  <a:close/>
                </a:path>
                <a:path w="201295" h="175259">
                  <a:moveTo>
                    <a:pt x="45326" y="81064"/>
                  </a:moveTo>
                  <a:lnTo>
                    <a:pt x="43688" y="80010"/>
                  </a:lnTo>
                  <a:lnTo>
                    <a:pt x="42887" y="78905"/>
                  </a:lnTo>
                  <a:lnTo>
                    <a:pt x="42316" y="76911"/>
                  </a:lnTo>
                  <a:lnTo>
                    <a:pt x="40043" y="77127"/>
                  </a:lnTo>
                  <a:lnTo>
                    <a:pt x="43954" y="81267"/>
                  </a:lnTo>
                  <a:lnTo>
                    <a:pt x="44640" y="81178"/>
                  </a:lnTo>
                  <a:lnTo>
                    <a:pt x="45326" y="81064"/>
                  </a:lnTo>
                  <a:close/>
                </a:path>
                <a:path w="201295" h="175259">
                  <a:moveTo>
                    <a:pt x="45948" y="35534"/>
                  </a:moveTo>
                  <a:lnTo>
                    <a:pt x="45300" y="33121"/>
                  </a:lnTo>
                  <a:lnTo>
                    <a:pt x="44043" y="28333"/>
                  </a:lnTo>
                  <a:lnTo>
                    <a:pt x="41732" y="28486"/>
                  </a:lnTo>
                  <a:lnTo>
                    <a:pt x="41833" y="28867"/>
                  </a:lnTo>
                  <a:lnTo>
                    <a:pt x="43637" y="35687"/>
                  </a:lnTo>
                  <a:lnTo>
                    <a:pt x="45948" y="35534"/>
                  </a:lnTo>
                  <a:close/>
                </a:path>
                <a:path w="201295" h="175259">
                  <a:moveTo>
                    <a:pt x="46240" y="94754"/>
                  </a:moveTo>
                  <a:lnTo>
                    <a:pt x="43573" y="91986"/>
                  </a:lnTo>
                  <a:lnTo>
                    <a:pt x="39217" y="87426"/>
                  </a:lnTo>
                  <a:lnTo>
                    <a:pt x="36893" y="87655"/>
                  </a:lnTo>
                  <a:lnTo>
                    <a:pt x="37630" y="88417"/>
                  </a:lnTo>
                  <a:lnTo>
                    <a:pt x="43916" y="94983"/>
                  </a:lnTo>
                  <a:lnTo>
                    <a:pt x="46240" y="94754"/>
                  </a:lnTo>
                  <a:close/>
                </a:path>
                <a:path w="201295" h="175259">
                  <a:moveTo>
                    <a:pt x="46634" y="17576"/>
                  </a:moveTo>
                  <a:lnTo>
                    <a:pt x="44348" y="17132"/>
                  </a:lnTo>
                  <a:lnTo>
                    <a:pt x="44132" y="17754"/>
                  </a:lnTo>
                  <a:lnTo>
                    <a:pt x="43446" y="19761"/>
                  </a:lnTo>
                  <a:lnTo>
                    <a:pt x="45732" y="20205"/>
                  </a:lnTo>
                  <a:lnTo>
                    <a:pt x="46634" y="17576"/>
                  </a:lnTo>
                  <a:close/>
                </a:path>
                <a:path w="201295" h="175259">
                  <a:moveTo>
                    <a:pt x="46913" y="91135"/>
                  </a:moveTo>
                  <a:lnTo>
                    <a:pt x="45872" y="85293"/>
                  </a:lnTo>
                  <a:lnTo>
                    <a:pt x="43510" y="85420"/>
                  </a:lnTo>
                  <a:lnTo>
                    <a:pt x="43726" y="86639"/>
                  </a:lnTo>
                  <a:lnTo>
                    <a:pt x="44157" y="89014"/>
                  </a:lnTo>
                  <a:lnTo>
                    <a:pt x="44551" y="91262"/>
                  </a:lnTo>
                  <a:lnTo>
                    <a:pt x="46913" y="91135"/>
                  </a:lnTo>
                  <a:close/>
                </a:path>
                <a:path w="201295" h="175259">
                  <a:moveTo>
                    <a:pt x="48920" y="154660"/>
                  </a:moveTo>
                  <a:lnTo>
                    <a:pt x="47536" y="153924"/>
                  </a:lnTo>
                  <a:lnTo>
                    <a:pt x="44894" y="152514"/>
                  </a:lnTo>
                  <a:lnTo>
                    <a:pt x="41592" y="152831"/>
                  </a:lnTo>
                  <a:lnTo>
                    <a:pt x="38366" y="155536"/>
                  </a:lnTo>
                  <a:lnTo>
                    <a:pt x="40601" y="156235"/>
                  </a:lnTo>
                  <a:lnTo>
                    <a:pt x="42773" y="154419"/>
                  </a:lnTo>
                  <a:lnTo>
                    <a:pt x="44577" y="154228"/>
                  </a:lnTo>
                  <a:lnTo>
                    <a:pt x="47193" y="155625"/>
                  </a:lnTo>
                  <a:lnTo>
                    <a:pt x="48920" y="154660"/>
                  </a:lnTo>
                  <a:close/>
                </a:path>
                <a:path w="201295" h="175259">
                  <a:moveTo>
                    <a:pt x="49657" y="106565"/>
                  </a:moveTo>
                  <a:lnTo>
                    <a:pt x="49568" y="105956"/>
                  </a:lnTo>
                  <a:lnTo>
                    <a:pt x="48615" y="100025"/>
                  </a:lnTo>
                  <a:lnTo>
                    <a:pt x="46253" y="100037"/>
                  </a:lnTo>
                  <a:lnTo>
                    <a:pt x="46355" y="100660"/>
                  </a:lnTo>
                  <a:lnTo>
                    <a:pt x="47307" y="106578"/>
                  </a:lnTo>
                  <a:lnTo>
                    <a:pt x="49657" y="106565"/>
                  </a:lnTo>
                  <a:close/>
                </a:path>
                <a:path w="201295" h="175259">
                  <a:moveTo>
                    <a:pt x="50088" y="22479"/>
                  </a:moveTo>
                  <a:lnTo>
                    <a:pt x="47790" y="21983"/>
                  </a:lnTo>
                  <a:lnTo>
                    <a:pt x="47218" y="22682"/>
                  </a:lnTo>
                  <a:lnTo>
                    <a:pt x="44716" y="25730"/>
                  </a:lnTo>
                  <a:lnTo>
                    <a:pt x="47015" y="26225"/>
                  </a:lnTo>
                  <a:lnTo>
                    <a:pt x="50088" y="22479"/>
                  </a:lnTo>
                  <a:close/>
                </a:path>
                <a:path w="201295" h="175259">
                  <a:moveTo>
                    <a:pt x="50165" y="26695"/>
                  </a:moveTo>
                  <a:lnTo>
                    <a:pt x="47815" y="26377"/>
                  </a:lnTo>
                  <a:lnTo>
                    <a:pt x="47625" y="27127"/>
                  </a:lnTo>
                  <a:lnTo>
                    <a:pt x="46329" y="32156"/>
                  </a:lnTo>
                  <a:lnTo>
                    <a:pt x="48666" y="32486"/>
                  </a:lnTo>
                  <a:lnTo>
                    <a:pt x="48869" y="31737"/>
                  </a:lnTo>
                  <a:lnTo>
                    <a:pt x="50165" y="26695"/>
                  </a:lnTo>
                  <a:close/>
                </a:path>
                <a:path w="201295" h="175259">
                  <a:moveTo>
                    <a:pt x="52666" y="114604"/>
                  </a:moveTo>
                  <a:lnTo>
                    <a:pt x="50774" y="112179"/>
                  </a:lnTo>
                  <a:lnTo>
                    <a:pt x="48526" y="110642"/>
                  </a:lnTo>
                  <a:lnTo>
                    <a:pt x="45897" y="109766"/>
                  </a:lnTo>
                  <a:lnTo>
                    <a:pt x="45478" y="109613"/>
                  </a:lnTo>
                  <a:lnTo>
                    <a:pt x="44627" y="109423"/>
                  </a:lnTo>
                  <a:lnTo>
                    <a:pt x="43929" y="109804"/>
                  </a:lnTo>
                  <a:lnTo>
                    <a:pt x="43649" y="109931"/>
                  </a:lnTo>
                  <a:lnTo>
                    <a:pt x="44183" y="110109"/>
                  </a:lnTo>
                  <a:lnTo>
                    <a:pt x="46609" y="110921"/>
                  </a:lnTo>
                  <a:lnTo>
                    <a:pt x="48590" y="112382"/>
                  </a:lnTo>
                  <a:lnTo>
                    <a:pt x="50546" y="114884"/>
                  </a:lnTo>
                  <a:lnTo>
                    <a:pt x="52666" y="114604"/>
                  </a:lnTo>
                  <a:close/>
                </a:path>
                <a:path w="201295" h="175259">
                  <a:moveTo>
                    <a:pt x="55029" y="159486"/>
                  </a:moveTo>
                  <a:lnTo>
                    <a:pt x="53962" y="158991"/>
                  </a:lnTo>
                  <a:lnTo>
                    <a:pt x="51511" y="157861"/>
                  </a:lnTo>
                  <a:lnTo>
                    <a:pt x="48691" y="157797"/>
                  </a:lnTo>
                  <a:lnTo>
                    <a:pt x="45669" y="159004"/>
                  </a:lnTo>
                  <a:lnTo>
                    <a:pt x="46393" y="159321"/>
                  </a:lnTo>
                  <a:lnTo>
                    <a:pt x="47078" y="159550"/>
                  </a:lnTo>
                  <a:lnTo>
                    <a:pt x="47726" y="159537"/>
                  </a:lnTo>
                  <a:lnTo>
                    <a:pt x="49631" y="158788"/>
                  </a:lnTo>
                  <a:lnTo>
                    <a:pt x="50863" y="158826"/>
                  </a:lnTo>
                  <a:lnTo>
                    <a:pt x="52730" y="159677"/>
                  </a:lnTo>
                  <a:lnTo>
                    <a:pt x="55029" y="159486"/>
                  </a:lnTo>
                  <a:close/>
                </a:path>
                <a:path w="201295" h="175259">
                  <a:moveTo>
                    <a:pt x="59588" y="160896"/>
                  </a:moveTo>
                  <a:lnTo>
                    <a:pt x="58000" y="160604"/>
                  </a:lnTo>
                  <a:lnTo>
                    <a:pt x="56019" y="160235"/>
                  </a:lnTo>
                  <a:lnTo>
                    <a:pt x="54013" y="160578"/>
                  </a:lnTo>
                  <a:lnTo>
                    <a:pt x="51701" y="162699"/>
                  </a:lnTo>
                  <a:lnTo>
                    <a:pt x="53962" y="163220"/>
                  </a:lnTo>
                  <a:lnTo>
                    <a:pt x="55295" y="162001"/>
                  </a:lnTo>
                  <a:lnTo>
                    <a:pt x="56210" y="161505"/>
                  </a:lnTo>
                  <a:lnTo>
                    <a:pt x="58394" y="161912"/>
                  </a:lnTo>
                  <a:lnTo>
                    <a:pt x="59588" y="160896"/>
                  </a:lnTo>
                  <a:close/>
                </a:path>
                <a:path w="201295" h="175259">
                  <a:moveTo>
                    <a:pt x="62344" y="165023"/>
                  </a:moveTo>
                  <a:lnTo>
                    <a:pt x="61874" y="164757"/>
                  </a:lnTo>
                  <a:lnTo>
                    <a:pt x="60083" y="163766"/>
                  </a:lnTo>
                  <a:lnTo>
                    <a:pt x="58115" y="163550"/>
                  </a:lnTo>
                  <a:lnTo>
                    <a:pt x="55587" y="163995"/>
                  </a:lnTo>
                  <a:lnTo>
                    <a:pt x="55816" y="164211"/>
                  </a:lnTo>
                  <a:lnTo>
                    <a:pt x="56464" y="164693"/>
                  </a:lnTo>
                  <a:lnTo>
                    <a:pt x="57340" y="164604"/>
                  </a:lnTo>
                  <a:lnTo>
                    <a:pt x="57772" y="164528"/>
                  </a:lnTo>
                  <a:lnTo>
                    <a:pt x="58521" y="164426"/>
                  </a:lnTo>
                  <a:lnTo>
                    <a:pt x="59182" y="164579"/>
                  </a:lnTo>
                  <a:lnTo>
                    <a:pt x="59791" y="164985"/>
                  </a:lnTo>
                  <a:lnTo>
                    <a:pt x="60236" y="165239"/>
                  </a:lnTo>
                  <a:lnTo>
                    <a:pt x="60896" y="165303"/>
                  </a:lnTo>
                  <a:lnTo>
                    <a:pt x="61417" y="165227"/>
                  </a:lnTo>
                  <a:lnTo>
                    <a:pt x="62344" y="165023"/>
                  </a:lnTo>
                  <a:close/>
                </a:path>
                <a:path w="201295" h="175259">
                  <a:moveTo>
                    <a:pt x="82638" y="167982"/>
                  </a:moveTo>
                  <a:lnTo>
                    <a:pt x="80467" y="167500"/>
                  </a:lnTo>
                  <a:lnTo>
                    <a:pt x="80137" y="167970"/>
                  </a:lnTo>
                  <a:lnTo>
                    <a:pt x="79654" y="168668"/>
                  </a:lnTo>
                  <a:lnTo>
                    <a:pt x="79159" y="169367"/>
                  </a:lnTo>
                  <a:lnTo>
                    <a:pt x="78676" y="170078"/>
                  </a:lnTo>
                  <a:lnTo>
                    <a:pt x="78460" y="170383"/>
                  </a:lnTo>
                  <a:lnTo>
                    <a:pt x="80645" y="170865"/>
                  </a:lnTo>
                  <a:lnTo>
                    <a:pt x="80962" y="170395"/>
                  </a:lnTo>
                  <a:lnTo>
                    <a:pt x="81457" y="169697"/>
                  </a:lnTo>
                  <a:lnTo>
                    <a:pt x="82638" y="167982"/>
                  </a:lnTo>
                  <a:close/>
                </a:path>
                <a:path w="201295" h="175259">
                  <a:moveTo>
                    <a:pt x="91262" y="166738"/>
                  </a:moveTo>
                  <a:lnTo>
                    <a:pt x="89014" y="166166"/>
                  </a:lnTo>
                  <a:lnTo>
                    <a:pt x="88455" y="166814"/>
                  </a:lnTo>
                  <a:lnTo>
                    <a:pt x="87261" y="168173"/>
                  </a:lnTo>
                  <a:lnTo>
                    <a:pt x="86677" y="169760"/>
                  </a:lnTo>
                  <a:lnTo>
                    <a:pt x="87020" y="172542"/>
                  </a:lnTo>
                  <a:lnTo>
                    <a:pt x="89395" y="172605"/>
                  </a:lnTo>
                  <a:lnTo>
                    <a:pt x="89103" y="170230"/>
                  </a:lnTo>
                  <a:lnTo>
                    <a:pt x="89458" y="168795"/>
                  </a:lnTo>
                  <a:lnTo>
                    <a:pt x="91262" y="166738"/>
                  </a:lnTo>
                  <a:close/>
                </a:path>
                <a:path w="201295" h="175259">
                  <a:moveTo>
                    <a:pt x="94107" y="168770"/>
                  </a:moveTo>
                  <a:lnTo>
                    <a:pt x="91859" y="168313"/>
                  </a:lnTo>
                  <a:lnTo>
                    <a:pt x="91452" y="168859"/>
                  </a:lnTo>
                  <a:lnTo>
                    <a:pt x="90284" y="170421"/>
                  </a:lnTo>
                  <a:lnTo>
                    <a:pt x="90004" y="172250"/>
                  </a:lnTo>
                  <a:lnTo>
                    <a:pt x="90792" y="174688"/>
                  </a:lnTo>
                  <a:lnTo>
                    <a:pt x="93141" y="174701"/>
                  </a:lnTo>
                  <a:lnTo>
                    <a:pt x="92379" y="172351"/>
                  </a:lnTo>
                  <a:lnTo>
                    <a:pt x="92697" y="170649"/>
                  </a:lnTo>
                  <a:lnTo>
                    <a:pt x="94107" y="168770"/>
                  </a:lnTo>
                  <a:close/>
                </a:path>
                <a:path w="201295" h="175259">
                  <a:moveTo>
                    <a:pt x="98399" y="173672"/>
                  </a:moveTo>
                  <a:lnTo>
                    <a:pt x="97447" y="171005"/>
                  </a:lnTo>
                  <a:lnTo>
                    <a:pt x="97396" y="169481"/>
                  </a:lnTo>
                  <a:lnTo>
                    <a:pt x="98056" y="166865"/>
                  </a:lnTo>
                  <a:lnTo>
                    <a:pt x="95694" y="166636"/>
                  </a:lnTo>
                  <a:lnTo>
                    <a:pt x="95415" y="167716"/>
                  </a:lnTo>
                  <a:lnTo>
                    <a:pt x="94970" y="169443"/>
                  </a:lnTo>
                  <a:lnTo>
                    <a:pt x="95072" y="171157"/>
                  </a:lnTo>
                  <a:lnTo>
                    <a:pt x="96024" y="173812"/>
                  </a:lnTo>
                  <a:lnTo>
                    <a:pt x="98399" y="173672"/>
                  </a:lnTo>
                  <a:close/>
                </a:path>
                <a:path w="201295" h="175259">
                  <a:moveTo>
                    <a:pt x="106527" y="172847"/>
                  </a:moveTo>
                  <a:lnTo>
                    <a:pt x="104990" y="171513"/>
                  </a:lnTo>
                  <a:lnTo>
                    <a:pt x="104775" y="170624"/>
                  </a:lnTo>
                  <a:lnTo>
                    <a:pt x="105219" y="168948"/>
                  </a:lnTo>
                  <a:lnTo>
                    <a:pt x="102870" y="168643"/>
                  </a:lnTo>
                  <a:lnTo>
                    <a:pt x="102654" y="169443"/>
                  </a:lnTo>
                  <a:lnTo>
                    <a:pt x="102323" y="170675"/>
                  </a:lnTo>
                  <a:lnTo>
                    <a:pt x="102730" y="171792"/>
                  </a:lnTo>
                  <a:lnTo>
                    <a:pt x="103695" y="172618"/>
                  </a:lnTo>
                  <a:lnTo>
                    <a:pt x="104216" y="173075"/>
                  </a:lnTo>
                  <a:lnTo>
                    <a:pt x="106527" y="172847"/>
                  </a:lnTo>
                  <a:close/>
                </a:path>
                <a:path w="201295" h="175259">
                  <a:moveTo>
                    <a:pt x="112788" y="171323"/>
                  </a:moveTo>
                  <a:lnTo>
                    <a:pt x="111760" y="170256"/>
                  </a:lnTo>
                  <a:lnTo>
                    <a:pt x="111455" y="169900"/>
                  </a:lnTo>
                  <a:lnTo>
                    <a:pt x="111391" y="169519"/>
                  </a:lnTo>
                  <a:lnTo>
                    <a:pt x="111582" y="169113"/>
                  </a:lnTo>
                  <a:lnTo>
                    <a:pt x="112014" y="167944"/>
                  </a:lnTo>
                  <a:lnTo>
                    <a:pt x="109689" y="167474"/>
                  </a:lnTo>
                  <a:lnTo>
                    <a:pt x="109308" y="168503"/>
                  </a:lnTo>
                  <a:lnTo>
                    <a:pt x="108902" y="169621"/>
                  </a:lnTo>
                  <a:lnTo>
                    <a:pt x="109169" y="170522"/>
                  </a:lnTo>
                  <a:lnTo>
                    <a:pt x="110769" y="172161"/>
                  </a:lnTo>
                  <a:lnTo>
                    <a:pt x="112788" y="171323"/>
                  </a:lnTo>
                  <a:close/>
                </a:path>
                <a:path w="201295" h="175259">
                  <a:moveTo>
                    <a:pt x="122669" y="172529"/>
                  </a:moveTo>
                  <a:lnTo>
                    <a:pt x="121983" y="171373"/>
                  </a:lnTo>
                  <a:lnTo>
                    <a:pt x="121437" y="170434"/>
                  </a:lnTo>
                  <a:lnTo>
                    <a:pt x="120878" y="169506"/>
                  </a:lnTo>
                  <a:lnTo>
                    <a:pt x="119799" y="167678"/>
                  </a:lnTo>
                  <a:lnTo>
                    <a:pt x="117525" y="168122"/>
                  </a:lnTo>
                  <a:lnTo>
                    <a:pt x="118211" y="169278"/>
                  </a:lnTo>
                  <a:lnTo>
                    <a:pt x="120396" y="172974"/>
                  </a:lnTo>
                  <a:lnTo>
                    <a:pt x="122669" y="172529"/>
                  </a:lnTo>
                  <a:close/>
                </a:path>
                <a:path w="201295" h="175259">
                  <a:moveTo>
                    <a:pt x="128549" y="173532"/>
                  </a:moveTo>
                  <a:lnTo>
                    <a:pt x="128219" y="172478"/>
                  </a:lnTo>
                  <a:lnTo>
                    <a:pt x="126060" y="165798"/>
                  </a:lnTo>
                  <a:lnTo>
                    <a:pt x="123685" y="165900"/>
                  </a:lnTo>
                  <a:lnTo>
                    <a:pt x="124028" y="166954"/>
                  </a:lnTo>
                  <a:lnTo>
                    <a:pt x="126174" y="173634"/>
                  </a:lnTo>
                  <a:lnTo>
                    <a:pt x="128549" y="173532"/>
                  </a:lnTo>
                  <a:close/>
                </a:path>
                <a:path w="201295" h="175259">
                  <a:moveTo>
                    <a:pt x="133515" y="172377"/>
                  </a:moveTo>
                  <a:lnTo>
                    <a:pt x="132778" y="168554"/>
                  </a:lnTo>
                  <a:lnTo>
                    <a:pt x="132626" y="167716"/>
                  </a:lnTo>
                  <a:lnTo>
                    <a:pt x="130251" y="167716"/>
                  </a:lnTo>
                  <a:lnTo>
                    <a:pt x="130454" y="168757"/>
                  </a:lnTo>
                  <a:lnTo>
                    <a:pt x="131152" y="172377"/>
                  </a:lnTo>
                  <a:lnTo>
                    <a:pt x="133515" y="172377"/>
                  </a:lnTo>
                  <a:close/>
                </a:path>
                <a:path w="201295" h="175259">
                  <a:moveTo>
                    <a:pt x="139433" y="170980"/>
                  </a:moveTo>
                  <a:lnTo>
                    <a:pt x="137426" y="165989"/>
                  </a:lnTo>
                  <a:lnTo>
                    <a:pt x="135051" y="166141"/>
                  </a:lnTo>
                  <a:lnTo>
                    <a:pt x="135470" y="167182"/>
                  </a:lnTo>
                  <a:lnTo>
                    <a:pt x="137058" y="171119"/>
                  </a:lnTo>
                  <a:lnTo>
                    <a:pt x="139433" y="170980"/>
                  </a:lnTo>
                  <a:close/>
                </a:path>
                <a:path w="201295" h="175259">
                  <a:moveTo>
                    <a:pt x="177939" y="82486"/>
                  </a:moveTo>
                  <a:lnTo>
                    <a:pt x="176707" y="79159"/>
                  </a:lnTo>
                  <a:lnTo>
                    <a:pt x="176491" y="76454"/>
                  </a:lnTo>
                  <a:lnTo>
                    <a:pt x="177088" y="73088"/>
                  </a:lnTo>
                  <a:lnTo>
                    <a:pt x="174713" y="72821"/>
                  </a:lnTo>
                  <a:lnTo>
                    <a:pt x="174586" y="73558"/>
                  </a:lnTo>
                  <a:lnTo>
                    <a:pt x="174078" y="76390"/>
                  </a:lnTo>
                  <a:lnTo>
                    <a:pt x="174358" y="79184"/>
                  </a:lnTo>
                  <a:lnTo>
                    <a:pt x="175590" y="82511"/>
                  </a:lnTo>
                  <a:lnTo>
                    <a:pt x="177939" y="82486"/>
                  </a:lnTo>
                  <a:close/>
                </a:path>
                <a:path w="201295" h="175259">
                  <a:moveTo>
                    <a:pt x="181419" y="67259"/>
                  </a:moveTo>
                  <a:lnTo>
                    <a:pt x="179070" y="66916"/>
                  </a:lnTo>
                  <a:lnTo>
                    <a:pt x="178790" y="67741"/>
                  </a:lnTo>
                  <a:lnTo>
                    <a:pt x="178003" y="70027"/>
                  </a:lnTo>
                  <a:lnTo>
                    <a:pt x="177850" y="72301"/>
                  </a:lnTo>
                  <a:lnTo>
                    <a:pt x="178485" y="75514"/>
                  </a:lnTo>
                  <a:lnTo>
                    <a:pt x="180848" y="75514"/>
                  </a:lnTo>
                  <a:lnTo>
                    <a:pt x="180238" y="72377"/>
                  </a:lnTo>
                  <a:lnTo>
                    <a:pt x="180378" y="70269"/>
                  </a:lnTo>
                  <a:lnTo>
                    <a:pt x="181419" y="67259"/>
                  </a:lnTo>
                  <a:close/>
                </a:path>
                <a:path w="201295" h="175259">
                  <a:moveTo>
                    <a:pt x="190055" y="63995"/>
                  </a:moveTo>
                  <a:lnTo>
                    <a:pt x="187845" y="63512"/>
                  </a:lnTo>
                  <a:lnTo>
                    <a:pt x="187426" y="64046"/>
                  </a:lnTo>
                  <a:lnTo>
                    <a:pt x="186042" y="65798"/>
                  </a:lnTo>
                  <a:lnTo>
                    <a:pt x="185140" y="67767"/>
                  </a:lnTo>
                  <a:lnTo>
                    <a:pt x="184632" y="70497"/>
                  </a:lnTo>
                  <a:lnTo>
                    <a:pt x="186994" y="70789"/>
                  </a:lnTo>
                  <a:lnTo>
                    <a:pt x="187515" y="68008"/>
                  </a:lnTo>
                  <a:lnTo>
                    <a:pt x="188379" y="66128"/>
                  </a:lnTo>
                  <a:lnTo>
                    <a:pt x="190055" y="63995"/>
                  </a:lnTo>
                  <a:close/>
                </a:path>
                <a:path w="201295" h="175259">
                  <a:moveTo>
                    <a:pt x="192684" y="55448"/>
                  </a:moveTo>
                  <a:lnTo>
                    <a:pt x="190398" y="55016"/>
                  </a:lnTo>
                  <a:lnTo>
                    <a:pt x="189992" y="55626"/>
                  </a:lnTo>
                  <a:lnTo>
                    <a:pt x="188950" y="57188"/>
                  </a:lnTo>
                  <a:lnTo>
                    <a:pt x="188366" y="58877"/>
                  </a:lnTo>
                  <a:lnTo>
                    <a:pt x="188175" y="61468"/>
                  </a:lnTo>
                  <a:lnTo>
                    <a:pt x="190563" y="61645"/>
                  </a:lnTo>
                  <a:lnTo>
                    <a:pt x="190741" y="59131"/>
                  </a:lnTo>
                  <a:lnTo>
                    <a:pt x="191287" y="57543"/>
                  </a:lnTo>
                  <a:lnTo>
                    <a:pt x="192684" y="55448"/>
                  </a:lnTo>
                  <a:close/>
                </a:path>
                <a:path w="201295" h="175259">
                  <a:moveTo>
                    <a:pt x="193040" y="78333"/>
                  </a:moveTo>
                  <a:lnTo>
                    <a:pt x="191338" y="77241"/>
                  </a:lnTo>
                  <a:lnTo>
                    <a:pt x="190398" y="77495"/>
                  </a:lnTo>
                  <a:lnTo>
                    <a:pt x="188010" y="78143"/>
                  </a:lnTo>
                  <a:lnTo>
                    <a:pt x="186029" y="79552"/>
                  </a:lnTo>
                  <a:lnTo>
                    <a:pt x="184238" y="82524"/>
                  </a:lnTo>
                  <a:lnTo>
                    <a:pt x="186563" y="82956"/>
                  </a:lnTo>
                  <a:lnTo>
                    <a:pt x="188061" y="80492"/>
                  </a:lnTo>
                  <a:lnTo>
                    <a:pt x="189585" y="79273"/>
                  </a:lnTo>
                  <a:lnTo>
                    <a:pt x="193040" y="78333"/>
                  </a:lnTo>
                  <a:close/>
                </a:path>
                <a:path w="201295" h="175259">
                  <a:moveTo>
                    <a:pt x="199288" y="59474"/>
                  </a:moveTo>
                  <a:lnTo>
                    <a:pt x="197002" y="58966"/>
                  </a:lnTo>
                  <a:lnTo>
                    <a:pt x="196418" y="59639"/>
                  </a:lnTo>
                  <a:lnTo>
                    <a:pt x="192125" y="64630"/>
                  </a:lnTo>
                  <a:lnTo>
                    <a:pt x="194411" y="65138"/>
                  </a:lnTo>
                  <a:lnTo>
                    <a:pt x="199288" y="59474"/>
                  </a:lnTo>
                  <a:close/>
                </a:path>
                <a:path w="201295" h="175259">
                  <a:moveTo>
                    <a:pt x="201256" y="49733"/>
                  </a:moveTo>
                  <a:lnTo>
                    <a:pt x="198996" y="49212"/>
                  </a:lnTo>
                  <a:lnTo>
                    <a:pt x="198437" y="49771"/>
                  </a:lnTo>
                  <a:lnTo>
                    <a:pt x="196494" y="51739"/>
                  </a:lnTo>
                  <a:lnTo>
                    <a:pt x="195707" y="54279"/>
                  </a:lnTo>
                  <a:lnTo>
                    <a:pt x="196380" y="57759"/>
                  </a:lnTo>
                  <a:lnTo>
                    <a:pt x="198742" y="57797"/>
                  </a:lnTo>
                  <a:lnTo>
                    <a:pt x="198120" y="54533"/>
                  </a:lnTo>
                  <a:lnTo>
                    <a:pt x="198818" y="52197"/>
                  </a:lnTo>
                  <a:lnTo>
                    <a:pt x="201256" y="49733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816566" y="1299933"/>
              <a:ext cx="121285" cy="155575"/>
            </a:xfrm>
            <a:custGeom>
              <a:avLst/>
              <a:gdLst/>
              <a:ahLst/>
              <a:cxnLst/>
              <a:rect l="l" t="t" r="r" b="b"/>
              <a:pathLst>
                <a:path w="121285" h="155575">
                  <a:moveTo>
                    <a:pt x="4483" y="139687"/>
                  </a:moveTo>
                  <a:lnTo>
                    <a:pt x="2146" y="139382"/>
                  </a:lnTo>
                  <a:lnTo>
                    <a:pt x="1866" y="140030"/>
                  </a:lnTo>
                  <a:lnTo>
                    <a:pt x="330" y="143598"/>
                  </a:lnTo>
                  <a:lnTo>
                    <a:pt x="0" y="144386"/>
                  </a:lnTo>
                  <a:lnTo>
                    <a:pt x="2336" y="144691"/>
                  </a:lnTo>
                  <a:lnTo>
                    <a:pt x="4152" y="140474"/>
                  </a:lnTo>
                  <a:lnTo>
                    <a:pt x="4483" y="139687"/>
                  </a:lnTo>
                  <a:close/>
                </a:path>
                <a:path w="121285" h="155575">
                  <a:moveTo>
                    <a:pt x="8102" y="142913"/>
                  </a:moveTo>
                  <a:lnTo>
                    <a:pt x="5791" y="142532"/>
                  </a:lnTo>
                  <a:lnTo>
                    <a:pt x="5524" y="143294"/>
                  </a:lnTo>
                  <a:lnTo>
                    <a:pt x="4038" y="147624"/>
                  </a:lnTo>
                  <a:lnTo>
                    <a:pt x="3860" y="148170"/>
                  </a:lnTo>
                  <a:lnTo>
                    <a:pt x="6172" y="148551"/>
                  </a:lnTo>
                  <a:lnTo>
                    <a:pt x="8102" y="142913"/>
                  </a:lnTo>
                  <a:close/>
                </a:path>
                <a:path w="121285" h="155575">
                  <a:moveTo>
                    <a:pt x="13754" y="152387"/>
                  </a:moveTo>
                  <a:lnTo>
                    <a:pt x="13601" y="150520"/>
                  </a:lnTo>
                  <a:lnTo>
                    <a:pt x="13538" y="149631"/>
                  </a:lnTo>
                  <a:lnTo>
                    <a:pt x="13373" y="147701"/>
                  </a:lnTo>
                  <a:lnTo>
                    <a:pt x="10998" y="147599"/>
                  </a:lnTo>
                  <a:lnTo>
                    <a:pt x="11074" y="148577"/>
                  </a:lnTo>
                  <a:lnTo>
                    <a:pt x="11150" y="149466"/>
                  </a:lnTo>
                  <a:lnTo>
                    <a:pt x="11214" y="150355"/>
                  </a:lnTo>
                  <a:lnTo>
                    <a:pt x="11290" y="151244"/>
                  </a:lnTo>
                  <a:lnTo>
                    <a:pt x="11366" y="152285"/>
                  </a:lnTo>
                  <a:lnTo>
                    <a:pt x="13754" y="152387"/>
                  </a:lnTo>
                  <a:close/>
                </a:path>
                <a:path w="121285" h="155575">
                  <a:moveTo>
                    <a:pt x="24434" y="154190"/>
                  </a:moveTo>
                  <a:lnTo>
                    <a:pt x="21209" y="152869"/>
                  </a:lnTo>
                  <a:lnTo>
                    <a:pt x="20129" y="151447"/>
                  </a:lnTo>
                  <a:lnTo>
                    <a:pt x="19532" y="148564"/>
                  </a:lnTo>
                  <a:lnTo>
                    <a:pt x="17170" y="148678"/>
                  </a:lnTo>
                  <a:lnTo>
                    <a:pt x="17411" y="149872"/>
                  </a:lnTo>
                  <a:lnTo>
                    <a:pt x="17881" y="152196"/>
                  </a:lnTo>
                  <a:lnTo>
                    <a:pt x="19494" y="154038"/>
                  </a:lnTo>
                  <a:lnTo>
                    <a:pt x="22733" y="155371"/>
                  </a:lnTo>
                  <a:lnTo>
                    <a:pt x="24434" y="154190"/>
                  </a:lnTo>
                  <a:close/>
                </a:path>
                <a:path w="121285" h="155575">
                  <a:moveTo>
                    <a:pt x="27038" y="149047"/>
                  </a:moveTo>
                  <a:lnTo>
                    <a:pt x="24650" y="148882"/>
                  </a:lnTo>
                  <a:lnTo>
                    <a:pt x="24612" y="149466"/>
                  </a:lnTo>
                  <a:lnTo>
                    <a:pt x="24523" y="150799"/>
                  </a:lnTo>
                  <a:lnTo>
                    <a:pt x="24447" y="152133"/>
                  </a:lnTo>
                  <a:lnTo>
                    <a:pt x="24320" y="154051"/>
                  </a:lnTo>
                  <a:lnTo>
                    <a:pt x="26708" y="154216"/>
                  </a:lnTo>
                  <a:lnTo>
                    <a:pt x="26835" y="152298"/>
                  </a:lnTo>
                  <a:lnTo>
                    <a:pt x="26911" y="150964"/>
                  </a:lnTo>
                  <a:lnTo>
                    <a:pt x="27038" y="149047"/>
                  </a:lnTo>
                  <a:close/>
                </a:path>
                <a:path w="121285" h="155575">
                  <a:moveTo>
                    <a:pt x="35217" y="151117"/>
                  </a:moveTo>
                  <a:lnTo>
                    <a:pt x="33121" y="150380"/>
                  </a:lnTo>
                  <a:lnTo>
                    <a:pt x="33020" y="149656"/>
                  </a:lnTo>
                  <a:lnTo>
                    <a:pt x="33159" y="148043"/>
                  </a:lnTo>
                  <a:lnTo>
                    <a:pt x="30772" y="147866"/>
                  </a:lnTo>
                  <a:lnTo>
                    <a:pt x="30683" y="148945"/>
                  </a:lnTo>
                  <a:lnTo>
                    <a:pt x="30543" y="150545"/>
                  </a:lnTo>
                  <a:lnTo>
                    <a:pt x="31572" y="151587"/>
                  </a:lnTo>
                  <a:lnTo>
                    <a:pt x="33007" y="152082"/>
                  </a:lnTo>
                  <a:lnTo>
                    <a:pt x="34226" y="152514"/>
                  </a:lnTo>
                  <a:lnTo>
                    <a:pt x="35217" y="151117"/>
                  </a:lnTo>
                  <a:close/>
                </a:path>
                <a:path w="121285" h="155575">
                  <a:moveTo>
                    <a:pt x="45046" y="151752"/>
                  </a:moveTo>
                  <a:lnTo>
                    <a:pt x="43268" y="150342"/>
                  </a:lnTo>
                  <a:lnTo>
                    <a:pt x="43103" y="149644"/>
                  </a:lnTo>
                  <a:lnTo>
                    <a:pt x="43383" y="147853"/>
                  </a:lnTo>
                  <a:lnTo>
                    <a:pt x="41008" y="147650"/>
                  </a:lnTo>
                  <a:lnTo>
                    <a:pt x="40843" y="148691"/>
                  </a:lnTo>
                  <a:lnTo>
                    <a:pt x="40640" y="149974"/>
                  </a:lnTo>
                  <a:lnTo>
                    <a:pt x="41173" y="151028"/>
                  </a:lnTo>
                  <a:lnTo>
                    <a:pt x="42926" y="152425"/>
                  </a:lnTo>
                  <a:lnTo>
                    <a:pt x="45046" y="151752"/>
                  </a:lnTo>
                  <a:close/>
                </a:path>
                <a:path w="121285" h="155575">
                  <a:moveTo>
                    <a:pt x="55130" y="152120"/>
                  </a:moveTo>
                  <a:lnTo>
                    <a:pt x="51663" y="149644"/>
                  </a:lnTo>
                  <a:lnTo>
                    <a:pt x="51231" y="149326"/>
                  </a:lnTo>
                  <a:lnTo>
                    <a:pt x="50584" y="149199"/>
                  </a:lnTo>
                  <a:lnTo>
                    <a:pt x="49784" y="149402"/>
                  </a:lnTo>
                  <a:lnTo>
                    <a:pt x="49098" y="149720"/>
                  </a:lnTo>
                  <a:lnTo>
                    <a:pt x="49568" y="150063"/>
                  </a:lnTo>
                  <a:lnTo>
                    <a:pt x="52997" y="152514"/>
                  </a:lnTo>
                  <a:lnTo>
                    <a:pt x="53644" y="152654"/>
                  </a:lnTo>
                  <a:lnTo>
                    <a:pt x="54444" y="152438"/>
                  </a:lnTo>
                  <a:lnTo>
                    <a:pt x="55130" y="152120"/>
                  </a:lnTo>
                  <a:close/>
                </a:path>
                <a:path w="121285" h="155575">
                  <a:moveTo>
                    <a:pt x="55930" y="7899"/>
                  </a:moveTo>
                  <a:lnTo>
                    <a:pt x="53594" y="7442"/>
                  </a:lnTo>
                  <a:lnTo>
                    <a:pt x="53174" y="8382"/>
                  </a:lnTo>
                  <a:lnTo>
                    <a:pt x="52463" y="9969"/>
                  </a:lnTo>
                  <a:lnTo>
                    <a:pt x="52425" y="11645"/>
                  </a:lnTo>
                  <a:lnTo>
                    <a:pt x="53517" y="14198"/>
                  </a:lnTo>
                  <a:lnTo>
                    <a:pt x="55892" y="14033"/>
                  </a:lnTo>
                  <a:lnTo>
                    <a:pt x="54864" y="11645"/>
                  </a:lnTo>
                  <a:lnTo>
                    <a:pt x="54851" y="10299"/>
                  </a:lnTo>
                  <a:lnTo>
                    <a:pt x="55930" y="7899"/>
                  </a:lnTo>
                  <a:close/>
                </a:path>
                <a:path w="121285" h="155575">
                  <a:moveTo>
                    <a:pt x="59651" y="5181"/>
                  </a:moveTo>
                  <a:lnTo>
                    <a:pt x="57302" y="4851"/>
                  </a:lnTo>
                  <a:lnTo>
                    <a:pt x="57150" y="5511"/>
                  </a:lnTo>
                  <a:lnTo>
                    <a:pt x="56616" y="7810"/>
                  </a:lnTo>
                  <a:lnTo>
                    <a:pt x="56222" y="9448"/>
                  </a:lnTo>
                  <a:lnTo>
                    <a:pt x="58572" y="9779"/>
                  </a:lnTo>
                  <a:lnTo>
                    <a:pt x="58737" y="9118"/>
                  </a:lnTo>
                  <a:lnTo>
                    <a:pt x="59651" y="5181"/>
                  </a:lnTo>
                  <a:close/>
                </a:path>
                <a:path w="121285" h="155575">
                  <a:moveTo>
                    <a:pt x="65519" y="12382"/>
                  </a:moveTo>
                  <a:lnTo>
                    <a:pt x="64071" y="10960"/>
                  </a:lnTo>
                  <a:lnTo>
                    <a:pt x="62966" y="11417"/>
                  </a:lnTo>
                  <a:lnTo>
                    <a:pt x="60655" y="12357"/>
                  </a:lnTo>
                  <a:lnTo>
                    <a:pt x="59499" y="12839"/>
                  </a:lnTo>
                  <a:lnTo>
                    <a:pt x="58051" y="13423"/>
                  </a:lnTo>
                  <a:lnTo>
                    <a:pt x="59499" y="14846"/>
                  </a:lnTo>
                  <a:lnTo>
                    <a:pt x="64071" y="12966"/>
                  </a:lnTo>
                  <a:lnTo>
                    <a:pt x="65519" y="12382"/>
                  </a:lnTo>
                  <a:close/>
                </a:path>
                <a:path w="121285" h="155575">
                  <a:moveTo>
                    <a:pt x="67411" y="393"/>
                  </a:moveTo>
                  <a:lnTo>
                    <a:pt x="65074" y="0"/>
                  </a:lnTo>
                  <a:lnTo>
                    <a:pt x="64693" y="825"/>
                  </a:lnTo>
                  <a:lnTo>
                    <a:pt x="64198" y="1892"/>
                  </a:lnTo>
                  <a:lnTo>
                    <a:pt x="63715" y="2971"/>
                  </a:lnTo>
                  <a:lnTo>
                    <a:pt x="62776" y="5003"/>
                  </a:lnTo>
                  <a:lnTo>
                    <a:pt x="65125" y="5397"/>
                  </a:lnTo>
                  <a:lnTo>
                    <a:pt x="65493" y="4572"/>
                  </a:lnTo>
                  <a:lnTo>
                    <a:pt x="66484" y="2425"/>
                  </a:lnTo>
                  <a:lnTo>
                    <a:pt x="67411" y="393"/>
                  </a:lnTo>
                  <a:close/>
                </a:path>
                <a:path w="121285" h="155575">
                  <a:moveTo>
                    <a:pt x="77800" y="20662"/>
                  </a:moveTo>
                  <a:lnTo>
                    <a:pt x="75463" y="20307"/>
                  </a:lnTo>
                  <a:lnTo>
                    <a:pt x="75272" y="21005"/>
                  </a:lnTo>
                  <a:lnTo>
                    <a:pt x="73761" y="26631"/>
                  </a:lnTo>
                  <a:lnTo>
                    <a:pt x="76098" y="26974"/>
                  </a:lnTo>
                  <a:lnTo>
                    <a:pt x="77800" y="20662"/>
                  </a:lnTo>
                  <a:close/>
                </a:path>
                <a:path w="121285" h="155575">
                  <a:moveTo>
                    <a:pt x="82473" y="24917"/>
                  </a:moveTo>
                  <a:lnTo>
                    <a:pt x="80213" y="24498"/>
                  </a:lnTo>
                  <a:lnTo>
                    <a:pt x="79857" y="25044"/>
                  </a:lnTo>
                  <a:lnTo>
                    <a:pt x="77165" y="29210"/>
                  </a:lnTo>
                  <a:lnTo>
                    <a:pt x="79425" y="29629"/>
                  </a:lnTo>
                  <a:lnTo>
                    <a:pt x="82473" y="24917"/>
                  </a:lnTo>
                  <a:close/>
                </a:path>
                <a:path w="121285" h="155575">
                  <a:moveTo>
                    <a:pt x="86093" y="13754"/>
                  </a:moveTo>
                  <a:lnTo>
                    <a:pt x="83769" y="13233"/>
                  </a:lnTo>
                  <a:lnTo>
                    <a:pt x="83210" y="14185"/>
                  </a:lnTo>
                  <a:lnTo>
                    <a:pt x="81965" y="16306"/>
                  </a:lnTo>
                  <a:lnTo>
                    <a:pt x="81673" y="18745"/>
                  </a:lnTo>
                  <a:lnTo>
                    <a:pt x="82638" y="22161"/>
                  </a:lnTo>
                  <a:lnTo>
                    <a:pt x="85013" y="21996"/>
                  </a:lnTo>
                  <a:lnTo>
                    <a:pt x="84086" y="18707"/>
                  </a:lnTo>
                  <a:lnTo>
                    <a:pt x="84378" y="16662"/>
                  </a:lnTo>
                  <a:lnTo>
                    <a:pt x="86093" y="13754"/>
                  </a:lnTo>
                  <a:close/>
                </a:path>
                <a:path w="121285" h="155575">
                  <a:moveTo>
                    <a:pt x="88531" y="31457"/>
                  </a:moveTo>
                  <a:lnTo>
                    <a:pt x="88417" y="30949"/>
                  </a:lnTo>
                  <a:lnTo>
                    <a:pt x="87642" y="30264"/>
                  </a:lnTo>
                  <a:lnTo>
                    <a:pt x="86868" y="30327"/>
                  </a:lnTo>
                  <a:lnTo>
                    <a:pt x="86385" y="30530"/>
                  </a:lnTo>
                  <a:lnTo>
                    <a:pt x="78943" y="33578"/>
                  </a:lnTo>
                  <a:lnTo>
                    <a:pt x="79044" y="34074"/>
                  </a:lnTo>
                  <a:lnTo>
                    <a:pt x="79819" y="34759"/>
                  </a:lnTo>
                  <a:lnTo>
                    <a:pt x="80594" y="34696"/>
                  </a:lnTo>
                  <a:lnTo>
                    <a:pt x="88531" y="31457"/>
                  </a:lnTo>
                  <a:close/>
                </a:path>
                <a:path w="121285" h="155575">
                  <a:moveTo>
                    <a:pt x="91338" y="42570"/>
                  </a:moveTo>
                  <a:lnTo>
                    <a:pt x="89154" y="42075"/>
                  </a:lnTo>
                  <a:lnTo>
                    <a:pt x="88722" y="42595"/>
                  </a:lnTo>
                  <a:lnTo>
                    <a:pt x="87363" y="44234"/>
                  </a:lnTo>
                  <a:lnTo>
                    <a:pt x="86588" y="46126"/>
                  </a:lnTo>
                  <a:lnTo>
                    <a:pt x="86347" y="48831"/>
                  </a:lnTo>
                  <a:lnTo>
                    <a:pt x="88734" y="49022"/>
                  </a:lnTo>
                  <a:lnTo>
                    <a:pt x="88963" y="46367"/>
                  </a:lnTo>
                  <a:lnTo>
                    <a:pt x="89700" y="44551"/>
                  </a:lnTo>
                  <a:lnTo>
                    <a:pt x="91338" y="42570"/>
                  </a:lnTo>
                  <a:close/>
                </a:path>
                <a:path w="121285" h="155575">
                  <a:moveTo>
                    <a:pt x="92138" y="55791"/>
                  </a:moveTo>
                  <a:lnTo>
                    <a:pt x="91630" y="55295"/>
                  </a:lnTo>
                  <a:lnTo>
                    <a:pt x="90792" y="54876"/>
                  </a:lnTo>
                  <a:lnTo>
                    <a:pt x="90106" y="54952"/>
                  </a:lnTo>
                  <a:lnTo>
                    <a:pt x="89649" y="55270"/>
                  </a:lnTo>
                  <a:lnTo>
                    <a:pt x="87033" y="57099"/>
                  </a:lnTo>
                  <a:lnTo>
                    <a:pt x="85737" y="58026"/>
                  </a:lnTo>
                  <a:lnTo>
                    <a:pt x="85255" y="58356"/>
                  </a:lnTo>
                  <a:lnTo>
                    <a:pt x="85763" y="58851"/>
                  </a:lnTo>
                  <a:lnTo>
                    <a:pt x="86614" y="59270"/>
                  </a:lnTo>
                  <a:lnTo>
                    <a:pt x="87287" y="59194"/>
                  </a:lnTo>
                  <a:lnTo>
                    <a:pt x="92138" y="55791"/>
                  </a:lnTo>
                  <a:close/>
                </a:path>
                <a:path w="121285" h="155575">
                  <a:moveTo>
                    <a:pt x="93065" y="19786"/>
                  </a:moveTo>
                  <a:lnTo>
                    <a:pt x="90805" y="19215"/>
                  </a:lnTo>
                  <a:lnTo>
                    <a:pt x="90208" y="19748"/>
                  </a:lnTo>
                  <a:lnTo>
                    <a:pt x="84531" y="24765"/>
                  </a:lnTo>
                  <a:lnTo>
                    <a:pt x="86779" y="25336"/>
                  </a:lnTo>
                  <a:lnTo>
                    <a:pt x="93065" y="19786"/>
                  </a:lnTo>
                  <a:close/>
                </a:path>
                <a:path w="121285" h="155575">
                  <a:moveTo>
                    <a:pt x="94259" y="47053"/>
                  </a:moveTo>
                  <a:lnTo>
                    <a:pt x="91986" y="46583"/>
                  </a:lnTo>
                  <a:lnTo>
                    <a:pt x="91516" y="47205"/>
                  </a:lnTo>
                  <a:lnTo>
                    <a:pt x="88811" y="50736"/>
                  </a:lnTo>
                  <a:lnTo>
                    <a:pt x="88353" y="51346"/>
                  </a:lnTo>
                  <a:lnTo>
                    <a:pt x="90614" y="51816"/>
                  </a:lnTo>
                  <a:lnTo>
                    <a:pt x="93802" y="47663"/>
                  </a:lnTo>
                  <a:lnTo>
                    <a:pt x="94259" y="47053"/>
                  </a:lnTo>
                  <a:close/>
                </a:path>
                <a:path w="121285" h="155575">
                  <a:moveTo>
                    <a:pt x="94475" y="11417"/>
                  </a:moveTo>
                  <a:lnTo>
                    <a:pt x="92214" y="10883"/>
                  </a:lnTo>
                  <a:lnTo>
                    <a:pt x="91643" y="11366"/>
                  </a:lnTo>
                  <a:lnTo>
                    <a:pt x="89268" y="13347"/>
                  </a:lnTo>
                  <a:lnTo>
                    <a:pt x="87515" y="15798"/>
                  </a:lnTo>
                  <a:lnTo>
                    <a:pt x="86156" y="19596"/>
                  </a:lnTo>
                  <a:lnTo>
                    <a:pt x="88506" y="19888"/>
                  </a:lnTo>
                  <a:lnTo>
                    <a:pt x="89750" y="16383"/>
                  </a:lnTo>
                  <a:lnTo>
                    <a:pt x="91376" y="14008"/>
                  </a:lnTo>
                  <a:lnTo>
                    <a:pt x="94475" y="11417"/>
                  </a:lnTo>
                  <a:close/>
                </a:path>
                <a:path w="121285" h="155575">
                  <a:moveTo>
                    <a:pt x="97853" y="32969"/>
                  </a:moveTo>
                  <a:lnTo>
                    <a:pt x="95529" y="32651"/>
                  </a:lnTo>
                  <a:lnTo>
                    <a:pt x="95250" y="33274"/>
                  </a:lnTo>
                  <a:lnTo>
                    <a:pt x="94170" y="35699"/>
                  </a:lnTo>
                  <a:lnTo>
                    <a:pt x="93967" y="38201"/>
                  </a:lnTo>
                  <a:lnTo>
                    <a:pt x="94792" y="41402"/>
                  </a:lnTo>
                  <a:lnTo>
                    <a:pt x="97155" y="41452"/>
                  </a:lnTo>
                  <a:lnTo>
                    <a:pt x="96939" y="40665"/>
                  </a:lnTo>
                  <a:lnTo>
                    <a:pt x="96342" y="38315"/>
                  </a:lnTo>
                  <a:lnTo>
                    <a:pt x="96558" y="35902"/>
                  </a:lnTo>
                  <a:lnTo>
                    <a:pt x="97853" y="32969"/>
                  </a:lnTo>
                  <a:close/>
                </a:path>
                <a:path w="121285" h="155575">
                  <a:moveTo>
                    <a:pt x="103124" y="50266"/>
                  </a:moveTo>
                  <a:lnTo>
                    <a:pt x="101130" y="49250"/>
                  </a:lnTo>
                  <a:lnTo>
                    <a:pt x="100241" y="49720"/>
                  </a:lnTo>
                  <a:lnTo>
                    <a:pt x="92595" y="53797"/>
                  </a:lnTo>
                  <a:lnTo>
                    <a:pt x="94602" y="54825"/>
                  </a:lnTo>
                  <a:lnTo>
                    <a:pt x="103124" y="50266"/>
                  </a:lnTo>
                  <a:close/>
                </a:path>
                <a:path w="121285" h="155575">
                  <a:moveTo>
                    <a:pt x="104140" y="40119"/>
                  </a:moveTo>
                  <a:lnTo>
                    <a:pt x="102108" y="39535"/>
                  </a:lnTo>
                  <a:lnTo>
                    <a:pt x="101574" y="39966"/>
                  </a:lnTo>
                  <a:lnTo>
                    <a:pt x="99860" y="41363"/>
                  </a:lnTo>
                  <a:lnTo>
                    <a:pt x="98132" y="42748"/>
                  </a:lnTo>
                  <a:lnTo>
                    <a:pt x="96139" y="44361"/>
                  </a:lnTo>
                  <a:lnTo>
                    <a:pt x="98158" y="44945"/>
                  </a:lnTo>
                  <a:lnTo>
                    <a:pt x="104140" y="40119"/>
                  </a:lnTo>
                  <a:close/>
                </a:path>
                <a:path w="121285" h="155575">
                  <a:moveTo>
                    <a:pt x="109689" y="27711"/>
                  </a:moveTo>
                  <a:lnTo>
                    <a:pt x="108026" y="26644"/>
                  </a:lnTo>
                  <a:lnTo>
                    <a:pt x="107086" y="26974"/>
                  </a:lnTo>
                  <a:lnTo>
                    <a:pt x="104089" y="28016"/>
                  </a:lnTo>
                  <a:lnTo>
                    <a:pt x="101612" y="29895"/>
                  </a:lnTo>
                  <a:lnTo>
                    <a:pt x="99441" y="33464"/>
                  </a:lnTo>
                  <a:lnTo>
                    <a:pt x="101765" y="33896"/>
                  </a:lnTo>
                  <a:lnTo>
                    <a:pt x="103619" y="30873"/>
                  </a:lnTo>
                  <a:lnTo>
                    <a:pt x="105689" y="29108"/>
                  </a:lnTo>
                  <a:lnTo>
                    <a:pt x="109689" y="27711"/>
                  </a:lnTo>
                  <a:close/>
                </a:path>
                <a:path w="121285" h="155575">
                  <a:moveTo>
                    <a:pt x="109943" y="32689"/>
                  </a:moveTo>
                  <a:lnTo>
                    <a:pt x="109702" y="32283"/>
                  </a:lnTo>
                  <a:lnTo>
                    <a:pt x="109448" y="31902"/>
                  </a:lnTo>
                  <a:lnTo>
                    <a:pt x="108445" y="31927"/>
                  </a:lnTo>
                  <a:lnTo>
                    <a:pt x="108077" y="31991"/>
                  </a:lnTo>
                  <a:lnTo>
                    <a:pt x="105562" y="32435"/>
                  </a:lnTo>
                  <a:lnTo>
                    <a:pt x="103352" y="33591"/>
                  </a:lnTo>
                  <a:lnTo>
                    <a:pt x="101142" y="35915"/>
                  </a:lnTo>
                  <a:lnTo>
                    <a:pt x="103339" y="36423"/>
                  </a:lnTo>
                  <a:lnTo>
                    <a:pt x="103873" y="35877"/>
                  </a:lnTo>
                  <a:lnTo>
                    <a:pt x="105321" y="34340"/>
                  </a:lnTo>
                  <a:lnTo>
                    <a:pt x="107137" y="33337"/>
                  </a:lnTo>
                  <a:lnTo>
                    <a:pt x="109664" y="32893"/>
                  </a:lnTo>
                  <a:lnTo>
                    <a:pt x="109943" y="32689"/>
                  </a:lnTo>
                  <a:close/>
                </a:path>
                <a:path w="121285" h="155575">
                  <a:moveTo>
                    <a:pt x="112128" y="50126"/>
                  </a:moveTo>
                  <a:lnTo>
                    <a:pt x="109867" y="49606"/>
                  </a:lnTo>
                  <a:lnTo>
                    <a:pt x="109308" y="50165"/>
                  </a:lnTo>
                  <a:lnTo>
                    <a:pt x="107365" y="52133"/>
                  </a:lnTo>
                  <a:lnTo>
                    <a:pt x="106578" y="54673"/>
                  </a:lnTo>
                  <a:lnTo>
                    <a:pt x="107251" y="58153"/>
                  </a:lnTo>
                  <a:lnTo>
                    <a:pt x="109613" y="58191"/>
                  </a:lnTo>
                  <a:lnTo>
                    <a:pt x="108991" y="54927"/>
                  </a:lnTo>
                  <a:lnTo>
                    <a:pt x="109689" y="52590"/>
                  </a:lnTo>
                  <a:lnTo>
                    <a:pt x="112128" y="50126"/>
                  </a:lnTo>
                  <a:close/>
                </a:path>
                <a:path w="121285" h="155575">
                  <a:moveTo>
                    <a:pt x="120688" y="53136"/>
                  </a:moveTo>
                  <a:lnTo>
                    <a:pt x="119253" y="51714"/>
                  </a:lnTo>
                  <a:lnTo>
                    <a:pt x="118135" y="52184"/>
                  </a:lnTo>
                  <a:lnTo>
                    <a:pt x="112331" y="54622"/>
                  </a:lnTo>
                  <a:lnTo>
                    <a:pt x="113766" y="56045"/>
                  </a:lnTo>
                  <a:lnTo>
                    <a:pt x="120688" y="53136"/>
                  </a:lnTo>
                  <a:close/>
                </a:path>
                <a:path w="121285" h="155575">
                  <a:moveTo>
                    <a:pt x="121246" y="46710"/>
                  </a:moveTo>
                  <a:lnTo>
                    <a:pt x="119964" y="46316"/>
                  </a:lnTo>
                  <a:lnTo>
                    <a:pt x="119189" y="46240"/>
                  </a:lnTo>
                  <a:lnTo>
                    <a:pt x="118757" y="46456"/>
                  </a:lnTo>
                  <a:lnTo>
                    <a:pt x="116979" y="47383"/>
                  </a:lnTo>
                  <a:lnTo>
                    <a:pt x="115519" y="48628"/>
                  </a:lnTo>
                  <a:lnTo>
                    <a:pt x="114134" y="50622"/>
                  </a:lnTo>
                  <a:lnTo>
                    <a:pt x="116332" y="51092"/>
                  </a:lnTo>
                  <a:lnTo>
                    <a:pt x="117741" y="49060"/>
                  </a:lnTo>
                  <a:lnTo>
                    <a:pt x="119113" y="47815"/>
                  </a:lnTo>
                  <a:lnTo>
                    <a:pt x="121246" y="46710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898430" y="1424851"/>
              <a:ext cx="22225" cy="19050"/>
            </a:xfrm>
            <a:custGeom>
              <a:avLst/>
              <a:gdLst/>
              <a:ahLst/>
              <a:cxnLst/>
              <a:rect l="l" t="t" r="r" b="b"/>
              <a:pathLst>
                <a:path w="22225" h="19050">
                  <a:moveTo>
                    <a:pt x="14782" y="10198"/>
                  </a:moveTo>
                  <a:lnTo>
                    <a:pt x="7480" y="5854"/>
                  </a:lnTo>
                  <a:lnTo>
                    <a:pt x="495" y="7175"/>
                  </a:lnTo>
                  <a:lnTo>
                    <a:pt x="0" y="7912"/>
                  </a:lnTo>
                  <a:lnTo>
                    <a:pt x="1028" y="9563"/>
                  </a:lnTo>
                  <a:lnTo>
                    <a:pt x="2616" y="9512"/>
                  </a:lnTo>
                  <a:lnTo>
                    <a:pt x="3454" y="9359"/>
                  </a:lnTo>
                  <a:lnTo>
                    <a:pt x="7302" y="8636"/>
                  </a:lnTo>
                  <a:lnTo>
                    <a:pt x="9931" y="13589"/>
                  </a:lnTo>
                  <a:lnTo>
                    <a:pt x="9309" y="18491"/>
                  </a:lnTo>
                  <a:lnTo>
                    <a:pt x="13690" y="18846"/>
                  </a:lnTo>
                  <a:lnTo>
                    <a:pt x="14782" y="10198"/>
                  </a:lnTo>
                  <a:close/>
                </a:path>
                <a:path w="22225" h="19050">
                  <a:moveTo>
                    <a:pt x="21767" y="6502"/>
                  </a:moveTo>
                  <a:lnTo>
                    <a:pt x="18122" y="2324"/>
                  </a:lnTo>
                  <a:lnTo>
                    <a:pt x="13677" y="533"/>
                  </a:lnTo>
                  <a:lnTo>
                    <a:pt x="8470" y="88"/>
                  </a:lnTo>
                  <a:lnTo>
                    <a:pt x="6540" y="0"/>
                  </a:lnTo>
                  <a:lnTo>
                    <a:pt x="6591" y="1270"/>
                  </a:lnTo>
                  <a:lnTo>
                    <a:pt x="8712" y="1409"/>
                  </a:lnTo>
                  <a:lnTo>
                    <a:pt x="12065" y="1701"/>
                  </a:lnTo>
                  <a:lnTo>
                    <a:pt x="14986" y="3644"/>
                  </a:lnTo>
                  <a:lnTo>
                    <a:pt x="17932" y="7035"/>
                  </a:lnTo>
                  <a:lnTo>
                    <a:pt x="21767" y="6502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209074" y="2268661"/>
              <a:ext cx="292100" cy="216535"/>
            </a:xfrm>
            <a:custGeom>
              <a:avLst/>
              <a:gdLst/>
              <a:ahLst/>
              <a:cxnLst/>
              <a:rect l="l" t="t" r="r" b="b"/>
              <a:pathLst>
                <a:path w="292100" h="216535">
                  <a:moveTo>
                    <a:pt x="100939" y="0"/>
                  </a:moveTo>
                  <a:lnTo>
                    <a:pt x="97713" y="1765"/>
                  </a:lnTo>
                  <a:lnTo>
                    <a:pt x="76656" y="24792"/>
                  </a:lnTo>
                  <a:lnTo>
                    <a:pt x="52978" y="44948"/>
                  </a:lnTo>
                  <a:lnTo>
                    <a:pt x="27061" y="62270"/>
                  </a:lnTo>
                  <a:lnTo>
                    <a:pt x="0" y="75920"/>
                  </a:lnTo>
                  <a:lnTo>
                    <a:pt x="44544" y="110972"/>
                  </a:lnTo>
                  <a:lnTo>
                    <a:pt x="94212" y="146673"/>
                  </a:lnTo>
                  <a:lnTo>
                    <a:pt x="144211" y="178854"/>
                  </a:lnTo>
                  <a:lnTo>
                    <a:pt x="189749" y="203345"/>
                  </a:lnTo>
                  <a:lnTo>
                    <a:pt x="226034" y="215976"/>
                  </a:lnTo>
                  <a:lnTo>
                    <a:pt x="276098" y="137893"/>
                  </a:lnTo>
                  <a:lnTo>
                    <a:pt x="291871" y="112814"/>
                  </a:lnTo>
                  <a:lnTo>
                    <a:pt x="233865" y="80333"/>
                  </a:lnTo>
                  <a:lnTo>
                    <a:pt x="174099" y="43475"/>
                  </a:lnTo>
                  <a:lnTo>
                    <a:pt x="126298" y="13308"/>
                  </a:lnTo>
                  <a:lnTo>
                    <a:pt x="104190" y="901"/>
                  </a:lnTo>
                  <a:lnTo>
                    <a:pt x="10093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206559" y="2344581"/>
              <a:ext cx="300355" cy="151765"/>
            </a:xfrm>
            <a:custGeom>
              <a:avLst/>
              <a:gdLst/>
              <a:ahLst/>
              <a:cxnLst/>
              <a:rect l="l" t="t" r="r" b="b"/>
              <a:pathLst>
                <a:path w="300354" h="151764">
                  <a:moveTo>
                    <a:pt x="2514" y="0"/>
                  </a:moveTo>
                  <a:lnTo>
                    <a:pt x="1130" y="584"/>
                  </a:lnTo>
                  <a:lnTo>
                    <a:pt x="0" y="6578"/>
                  </a:lnTo>
                  <a:lnTo>
                    <a:pt x="44596" y="41866"/>
                  </a:lnTo>
                  <a:lnTo>
                    <a:pt x="88208" y="74369"/>
                  </a:lnTo>
                  <a:lnTo>
                    <a:pt x="133102" y="104078"/>
                  </a:lnTo>
                  <a:lnTo>
                    <a:pt x="180350" y="130028"/>
                  </a:lnTo>
                  <a:lnTo>
                    <a:pt x="232283" y="151701"/>
                  </a:lnTo>
                  <a:lnTo>
                    <a:pt x="234327" y="151155"/>
                  </a:lnTo>
                  <a:lnTo>
                    <a:pt x="247654" y="124579"/>
                  </a:lnTo>
                  <a:lnTo>
                    <a:pt x="263266" y="98070"/>
                  </a:lnTo>
                  <a:lnTo>
                    <a:pt x="280271" y="71726"/>
                  </a:lnTo>
                  <a:lnTo>
                    <a:pt x="299821" y="43179"/>
                  </a:lnTo>
                  <a:lnTo>
                    <a:pt x="297116" y="38277"/>
                  </a:lnTo>
                  <a:lnTo>
                    <a:pt x="294386" y="36893"/>
                  </a:lnTo>
                  <a:lnTo>
                    <a:pt x="228549" y="140055"/>
                  </a:lnTo>
                  <a:lnTo>
                    <a:pt x="192264" y="127424"/>
                  </a:lnTo>
                  <a:lnTo>
                    <a:pt x="146726" y="102934"/>
                  </a:lnTo>
                  <a:lnTo>
                    <a:pt x="96727" y="70753"/>
                  </a:lnTo>
                  <a:lnTo>
                    <a:pt x="47059" y="35051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223917" y="2281601"/>
              <a:ext cx="234315" cy="160020"/>
            </a:xfrm>
            <a:custGeom>
              <a:avLst/>
              <a:gdLst/>
              <a:ahLst/>
              <a:cxnLst/>
              <a:rect l="l" t="t" r="r" b="b"/>
              <a:pathLst>
                <a:path w="234314" h="160019">
                  <a:moveTo>
                    <a:pt x="4165" y="0"/>
                  </a:moveTo>
                  <a:lnTo>
                    <a:pt x="24357" y="33322"/>
                  </a:lnTo>
                  <a:lnTo>
                    <a:pt x="48834" y="63204"/>
                  </a:lnTo>
                  <a:lnTo>
                    <a:pt x="75364" y="91157"/>
                  </a:lnTo>
                  <a:lnTo>
                    <a:pt x="104749" y="116179"/>
                  </a:lnTo>
                  <a:lnTo>
                    <a:pt x="164577" y="150752"/>
                  </a:lnTo>
                  <a:lnTo>
                    <a:pt x="197566" y="159524"/>
                  </a:lnTo>
                  <a:lnTo>
                    <a:pt x="231863" y="159207"/>
                  </a:lnTo>
                  <a:lnTo>
                    <a:pt x="234200" y="158826"/>
                  </a:lnTo>
                  <a:lnTo>
                    <a:pt x="231330" y="153174"/>
                  </a:lnTo>
                  <a:lnTo>
                    <a:pt x="195706" y="113235"/>
                  </a:lnTo>
                  <a:lnTo>
                    <a:pt x="157040" y="76882"/>
                  </a:lnTo>
                  <a:lnTo>
                    <a:pt x="101249" y="35367"/>
                  </a:lnTo>
                  <a:lnTo>
                    <a:pt x="38223" y="9728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224479" y="2263203"/>
              <a:ext cx="237490" cy="180975"/>
            </a:xfrm>
            <a:custGeom>
              <a:avLst/>
              <a:gdLst/>
              <a:ahLst/>
              <a:cxnLst/>
              <a:rect l="l" t="t" r="r" b="b"/>
              <a:pathLst>
                <a:path w="237489" h="180975">
                  <a:moveTo>
                    <a:pt x="236880" y="180949"/>
                  </a:moveTo>
                  <a:lnTo>
                    <a:pt x="233273" y="173964"/>
                  </a:lnTo>
                  <a:lnTo>
                    <a:pt x="231648" y="164947"/>
                  </a:lnTo>
                  <a:lnTo>
                    <a:pt x="223202" y="139928"/>
                  </a:lnTo>
                  <a:lnTo>
                    <a:pt x="194144" y="93078"/>
                  </a:lnTo>
                  <a:lnTo>
                    <a:pt x="155130" y="53314"/>
                  </a:lnTo>
                  <a:lnTo>
                    <a:pt x="108686" y="17526"/>
                  </a:lnTo>
                  <a:lnTo>
                    <a:pt x="83540" y="0"/>
                  </a:lnTo>
                  <a:lnTo>
                    <a:pt x="79197" y="927"/>
                  </a:lnTo>
                  <a:lnTo>
                    <a:pt x="95999" y="35128"/>
                  </a:lnTo>
                  <a:lnTo>
                    <a:pt x="112725" y="67030"/>
                  </a:lnTo>
                  <a:lnTo>
                    <a:pt x="125831" y="89141"/>
                  </a:lnTo>
                  <a:lnTo>
                    <a:pt x="124002" y="87858"/>
                  </a:lnTo>
                  <a:lnTo>
                    <a:pt x="84594" y="63360"/>
                  </a:lnTo>
                  <a:lnTo>
                    <a:pt x="44157" y="40449"/>
                  </a:lnTo>
                  <a:lnTo>
                    <a:pt x="3124" y="18732"/>
                  </a:lnTo>
                  <a:lnTo>
                    <a:pt x="1714" y="18999"/>
                  </a:lnTo>
                  <a:lnTo>
                    <a:pt x="0" y="19735"/>
                  </a:lnTo>
                  <a:lnTo>
                    <a:pt x="508" y="20751"/>
                  </a:lnTo>
                  <a:lnTo>
                    <a:pt x="41643" y="42545"/>
                  </a:lnTo>
                  <a:lnTo>
                    <a:pt x="82169" y="65532"/>
                  </a:lnTo>
                  <a:lnTo>
                    <a:pt x="121653" y="90144"/>
                  </a:lnTo>
                  <a:lnTo>
                    <a:pt x="129832" y="95872"/>
                  </a:lnTo>
                  <a:lnTo>
                    <a:pt x="131076" y="97967"/>
                  </a:lnTo>
                  <a:lnTo>
                    <a:pt x="151803" y="127381"/>
                  </a:lnTo>
                  <a:lnTo>
                    <a:pt x="182714" y="160210"/>
                  </a:lnTo>
                  <a:lnTo>
                    <a:pt x="218935" y="177774"/>
                  </a:lnTo>
                  <a:lnTo>
                    <a:pt x="230035" y="179946"/>
                  </a:lnTo>
                  <a:lnTo>
                    <a:pt x="236880" y="180949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304612" y="2263558"/>
              <a:ext cx="154305" cy="180340"/>
            </a:xfrm>
            <a:custGeom>
              <a:avLst/>
              <a:gdLst/>
              <a:ahLst/>
              <a:cxnLst/>
              <a:rect l="l" t="t" r="r" b="b"/>
              <a:pathLst>
                <a:path w="154304" h="180339">
                  <a:moveTo>
                    <a:pt x="2527" y="0"/>
                  </a:moveTo>
                  <a:lnTo>
                    <a:pt x="444" y="546"/>
                  </a:lnTo>
                  <a:lnTo>
                    <a:pt x="0" y="1587"/>
                  </a:lnTo>
                  <a:lnTo>
                    <a:pt x="32278" y="35303"/>
                  </a:lnTo>
                  <a:lnTo>
                    <a:pt x="63570" y="69925"/>
                  </a:lnTo>
                  <a:lnTo>
                    <a:pt x="93768" y="105493"/>
                  </a:lnTo>
                  <a:lnTo>
                    <a:pt x="122762" y="142047"/>
                  </a:lnTo>
                  <a:lnTo>
                    <a:pt x="150444" y="179628"/>
                  </a:lnTo>
                  <a:lnTo>
                    <a:pt x="152552" y="179819"/>
                  </a:lnTo>
                  <a:lnTo>
                    <a:pt x="153530" y="179133"/>
                  </a:lnTo>
                  <a:lnTo>
                    <a:pt x="153822" y="177761"/>
                  </a:lnTo>
                  <a:lnTo>
                    <a:pt x="126213" y="140284"/>
                  </a:lnTo>
                  <a:lnTo>
                    <a:pt x="97299" y="103827"/>
                  </a:lnTo>
                  <a:lnTo>
                    <a:pt x="67187" y="68351"/>
                  </a:lnTo>
                  <a:lnTo>
                    <a:pt x="35984" y="33814"/>
                  </a:lnTo>
                  <a:lnTo>
                    <a:pt x="3797" y="177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382566" y="2337866"/>
              <a:ext cx="114300" cy="10160"/>
            </a:xfrm>
            <a:custGeom>
              <a:avLst/>
              <a:gdLst/>
              <a:ahLst/>
              <a:cxnLst/>
              <a:rect l="l" t="t" r="r" b="b"/>
              <a:pathLst>
                <a:path w="114300" h="10160">
                  <a:moveTo>
                    <a:pt x="58272" y="0"/>
                  </a:moveTo>
                  <a:lnTo>
                    <a:pt x="22154" y="921"/>
                  </a:lnTo>
                  <a:lnTo>
                    <a:pt x="5702" y="1619"/>
                  </a:lnTo>
                  <a:lnTo>
                    <a:pt x="0" y="4121"/>
                  </a:lnTo>
                  <a:lnTo>
                    <a:pt x="3187" y="7969"/>
                  </a:lnTo>
                  <a:lnTo>
                    <a:pt x="7518" y="9544"/>
                  </a:lnTo>
                  <a:lnTo>
                    <a:pt x="112445" y="10115"/>
                  </a:lnTo>
                  <a:lnTo>
                    <a:pt x="114096" y="8629"/>
                  </a:lnTo>
                  <a:lnTo>
                    <a:pt x="114134" y="5060"/>
                  </a:lnTo>
                  <a:lnTo>
                    <a:pt x="113157" y="3257"/>
                  </a:lnTo>
                  <a:lnTo>
                    <a:pt x="94968" y="297"/>
                  </a:lnTo>
                  <a:lnTo>
                    <a:pt x="58272" y="0"/>
                  </a:lnTo>
                  <a:close/>
                </a:path>
              </a:pathLst>
            </a:custGeom>
            <a:solidFill>
              <a:srgbClr val="A0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385371" y="2343667"/>
              <a:ext cx="111125" cy="4445"/>
            </a:xfrm>
            <a:custGeom>
              <a:avLst/>
              <a:gdLst/>
              <a:ahLst/>
              <a:cxnLst/>
              <a:rect l="l" t="t" r="r" b="b"/>
              <a:pathLst>
                <a:path w="111125" h="4444">
                  <a:moveTo>
                    <a:pt x="0" y="0"/>
                  </a:moveTo>
                  <a:lnTo>
                    <a:pt x="571" y="1524"/>
                  </a:lnTo>
                  <a:lnTo>
                    <a:pt x="2489" y="2933"/>
                  </a:lnTo>
                  <a:lnTo>
                    <a:pt x="4711" y="3733"/>
                  </a:lnTo>
                  <a:lnTo>
                    <a:pt x="109639" y="4305"/>
                  </a:lnTo>
                  <a:lnTo>
                    <a:pt x="110388" y="3632"/>
                  </a:lnTo>
                  <a:lnTo>
                    <a:pt x="110794" y="2527"/>
                  </a:lnTo>
                  <a:lnTo>
                    <a:pt x="110934" y="1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87140" y="2313216"/>
              <a:ext cx="121208" cy="51358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310902" y="2324011"/>
              <a:ext cx="85090" cy="31115"/>
            </a:xfrm>
            <a:custGeom>
              <a:avLst/>
              <a:gdLst/>
              <a:ahLst/>
              <a:cxnLst/>
              <a:rect l="l" t="t" r="r" b="b"/>
              <a:pathLst>
                <a:path w="85089" h="31114">
                  <a:moveTo>
                    <a:pt x="17970" y="21336"/>
                  </a:moveTo>
                  <a:lnTo>
                    <a:pt x="17449" y="19913"/>
                  </a:lnTo>
                  <a:lnTo>
                    <a:pt x="13868" y="16929"/>
                  </a:lnTo>
                  <a:lnTo>
                    <a:pt x="11861" y="14224"/>
                  </a:lnTo>
                  <a:lnTo>
                    <a:pt x="9525" y="8712"/>
                  </a:lnTo>
                  <a:lnTo>
                    <a:pt x="5105" y="8382"/>
                  </a:lnTo>
                  <a:lnTo>
                    <a:pt x="4749" y="5143"/>
                  </a:lnTo>
                  <a:lnTo>
                    <a:pt x="0" y="3314"/>
                  </a:lnTo>
                  <a:lnTo>
                    <a:pt x="292" y="5930"/>
                  </a:lnTo>
                  <a:lnTo>
                    <a:pt x="889" y="11226"/>
                  </a:lnTo>
                  <a:lnTo>
                    <a:pt x="3124" y="16002"/>
                  </a:lnTo>
                  <a:lnTo>
                    <a:pt x="7315" y="20802"/>
                  </a:lnTo>
                  <a:lnTo>
                    <a:pt x="8864" y="21793"/>
                  </a:lnTo>
                  <a:lnTo>
                    <a:pt x="11087" y="20993"/>
                  </a:lnTo>
                  <a:lnTo>
                    <a:pt x="10871" y="19939"/>
                  </a:lnTo>
                  <a:lnTo>
                    <a:pt x="7150" y="15671"/>
                  </a:lnTo>
                  <a:lnTo>
                    <a:pt x="5473" y="11557"/>
                  </a:lnTo>
                  <a:lnTo>
                    <a:pt x="5270" y="9867"/>
                  </a:lnTo>
                  <a:lnTo>
                    <a:pt x="5905" y="11328"/>
                  </a:lnTo>
                  <a:lnTo>
                    <a:pt x="7620" y="15354"/>
                  </a:lnTo>
                  <a:lnTo>
                    <a:pt x="10198" y="18821"/>
                  </a:lnTo>
                  <a:lnTo>
                    <a:pt x="14414" y="22339"/>
                  </a:lnTo>
                  <a:lnTo>
                    <a:pt x="16002" y="22987"/>
                  </a:lnTo>
                  <a:lnTo>
                    <a:pt x="17970" y="21336"/>
                  </a:lnTo>
                  <a:close/>
                </a:path>
                <a:path w="85089" h="31114">
                  <a:moveTo>
                    <a:pt x="26898" y="26174"/>
                  </a:moveTo>
                  <a:lnTo>
                    <a:pt x="24257" y="23571"/>
                  </a:lnTo>
                  <a:lnTo>
                    <a:pt x="22758" y="21463"/>
                  </a:lnTo>
                  <a:lnTo>
                    <a:pt x="21069" y="18122"/>
                  </a:lnTo>
                  <a:lnTo>
                    <a:pt x="19570" y="17386"/>
                  </a:lnTo>
                  <a:lnTo>
                    <a:pt x="18097" y="16840"/>
                  </a:lnTo>
                  <a:lnTo>
                    <a:pt x="16776" y="16433"/>
                  </a:lnTo>
                  <a:lnTo>
                    <a:pt x="17272" y="17411"/>
                  </a:lnTo>
                  <a:lnTo>
                    <a:pt x="18592" y="20040"/>
                  </a:lnTo>
                  <a:lnTo>
                    <a:pt x="20332" y="22364"/>
                  </a:lnTo>
                  <a:lnTo>
                    <a:pt x="23266" y="25273"/>
                  </a:lnTo>
                  <a:lnTo>
                    <a:pt x="24434" y="26073"/>
                  </a:lnTo>
                  <a:lnTo>
                    <a:pt x="26466" y="26517"/>
                  </a:lnTo>
                  <a:lnTo>
                    <a:pt x="26898" y="26174"/>
                  </a:lnTo>
                  <a:close/>
                </a:path>
                <a:path w="85089" h="31114">
                  <a:moveTo>
                    <a:pt x="37960" y="28689"/>
                  </a:moveTo>
                  <a:lnTo>
                    <a:pt x="36410" y="27520"/>
                  </a:lnTo>
                  <a:lnTo>
                    <a:pt x="33197" y="25552"/>
                  </a:lnTo>
                  <a:lnTo>
                    <a:pt x="31724" y="22936"/>
                  </a:lnTo>
                  <a:lnTo>
                    <a:pt x="30670" y="18415"/>
                  </a:lnTo>
                  <a:lnTo>
                    <a:pt x="25920" y="16484"/>
                  </a:lnTo>
                  <a:lnTo>
                    <a:pt x="26466" y="18796"/>
                  </a:lnTo>
                  <a:lnTo>
                    <a:pt x="27533" y="23355"/>
                  </a:lnTo>
                  <a:lnTo>
                    <a:pt x="30543" y="26949"/>
                  </a:lnTo>
                  <a:lnTo>
                    <a:pt x="35128" y="29781"/>
                  </a:lnTo>
                  <a:lnTo>
                    <a:pt x="36868" y="30530"/>
                  </a:lnTo>
                  <a:lnTo>
                    <a:pt x="37960" y="28689"/>
                  </a:lnTo>
                  <a:close/>
                </a:path>
                <a:path w="85089" h="31114">
                  <a:moveTo>
                    <a:pt x="57924" y="15100"/>
                  </a:moveTo>
                  <a:lnTo>
                    <a:pt x="57150" y="13792"/>
                  </a:lnTo>
                  <a:lnTo>
                    <a:pt x="53581" y="10858"/>
                  </a:lnTo>
                  <a:lnTo>
                    <a:pt x="51295" y="8128"/>
                  </a:lnTo>
                  <a:lnTo>
                    <a:pt x="48907" y="3860"/>
                  </a:lnTo>
                  <a:lnTo>
                    <a:pt x="47561" y="2933"/>
                  </a:lnTo>
                  <a:lnTo>
                    <a:pt x="45212" y="3098"/>
                  </a:lnTo>
                  <a:lnTo>
                    <a:pt x="44526" y="3962"/>
                  </a:lnTo>
                  <a:lnTo>
                    <a:pt x="45110" y="5016"/>
                  </a:lnTo>
                  <a:lnTo>
                    <a:pt x="47307" y="8940"/>
                  </a:lnTo>
                  <a:lnTo>
                    <a:pt x="50126" y="12344"/>
                  </a:lnTo>
                  <a:lnTo>
                    <a:pt x="54394" y="15849"/>
                  </a:lnTo>
                  <a:lnTo>
                    <a:pt x="56007" y="16637"/>
                  </a:lnTo>
                  <a:lnTo>
                    <a:pt x="57924" y="15100"/>
                  </a:lnTo>
                  <a:close/>
                </a:path>
                <a:path w="85089" h="31114">
                  <a:moveTo>
                    <a:pt x="64135" y="15036"/>
                  </a:moveTo>
                  <a:lnTo>
                    <a:pt x="52501" y="0"/>
                  </a:lnTo>
                  <a:lnTo>
                    <a:pt x="48094" y="177"/>
                  </a:lnTo>
                  <a:lnTo>
                    <a:pt x="50203" y="2908"/>
                  </a:lnTo>
                  <a:lnTo>
                    <a:pt x="59728" y="15227"/>
                  </a:lnTo>
                  <a:lnTo>
                    <a:pt x="64135" y="15036"/>
                  </a:lnTo>
                  <a:close/>
                </a:path>
                <a:path w="85089" h="31114">
                  <a:moveTo>
                    <a:pt x="69837" y="14058"/>
                  </a:moveTo>
                  <a:lnTo>
                    <a:pt x="69278" y="13068"/>
                  </a:lnTo>
                  <a:lnTo>
                    <a:pt x="66789" y="10591"/>
                  </a:lnTo>
                  <a:lnTo>
                    <a:pt x="65366" y="8394"/>
                  </a:lnTo>
                  <a:lnTo>
                    <a:pt x="63881" y="4813"/>
                  </a:lnTo>
                  <a:lnTo>
                    <a:pt x="62522" y="4000"/>
                  </a:lnTo>
                  <a:lnTo>
                    <a:pt x="60782" y="3517"/>
                  </a:lnTo>
                  <a:lnTo>
                    <a:pt x="59372" y="3441"/>
                  </a:lnTo>
                  <a:lnTo>
                    <a:pt x="59842" y="4546"/>
                  </a:lnTo>
                  <a:lnTo>
                    <a:pt x="61150" y="7670"/>
                  </a:lnTo>
                  <a:lnTo>
                    <a:pt x="63042" y="10426"/>
                  </a:lnTo>
                  <a:lnTo>
                    <a:pt x="66154" y="13538"/>
                  </a:lnTo>
                  <a:lnTo>
                    <a:pt x="67640" y="14554"/>
                  </a:lnTo>
                  <a:lnTo>
                    <a:pt x="69837" y="14058"/>
                  </a:lnTo>
                  <a:close/>
                </a:path>
                <a:path w="85089" h="31114">
                  <a:moveTo>
                    <a:pt x="77800" y="17411"/>
                  </a:moveTo>
                  <a:lnTo>
                    <a:pt x="77050" y="16040"/>
                  </a:lnTo>
                  <a:lnTo>
                    <a:pt x="74510" y="13931"/>
                  </a:lnTo>
                  <a:lnTo>
                    <a:pt x="73583" y="11963"/>
                  </a:lnTo>
                  <a:lnTo>
                    <a:pt x="73025" y="7543"/>
                  </a:lnTo>
                  <a:lnTo>
                    <a:pt x="68148" y="6007"/>
                  </a:lnTo>
                  <a:lnTo>
                    <a:pt x="68503" y="8813"/>
                  </a:lnTo>
                  <a:lnTo>
                    <a:pt x="68935" y="12268"/>
                  </a:lnTo>
                  <a:lnTo>
                    <a:pt x="70764" y="15328"/>
                  </a:lnTo>
                  <a:lnTo>
                    <a:pt x="74256" y="18224"/>
                  </a:lnTo>
                  <a:lnTo>
                    <a:pt x="75819" y="18935"/>
                  </a:lnTo>
                  <a:lnTo>
                    <a:pt x="77800" y="17411"/>
                  </a:lnTo>
                  <a:close/>
                </a:path>
                <a:path w="85089" h="31114">
                  <a:moveTo>
                    <a:pt x="84696" y="21183"/>
                  </a:moveTo>
                  <a:lnTo>
                    <a:pt x="84594" y="19939"/>
                  </a:lnTo>
                  <a:lnTo>
                    <a:pt x="82435" y="17665"/>
                  </a:lnTo>
                  <a:lnTo>
                    <a:pt x="81368" y="15951"/>
                  </a:lnTo>
                  <a:lnTo>
                    <a:pt x="80352" y="12725"/>
                  </a:lnTo>
                  <a:lnTo>
                    <a:pt x="79159" y="11836"/>
                  </a:lnTo>
                  <a:lnTo>
                    <a:pt x="77063" y="11430"/>
                  </a:lnTo>
                  <a:lnTo>
                    <a:pt x="75628" y="11772"/>
                  </a:lnTo>
                  <a:lnTo>
                    <a:pt x="82359" y="21945"/>
                  </a:lnTo>
                  <a:lnTo>
                    <a:pt x="84696" y="21183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387779" y="2322641"/>
              <a:ext cx="107314" cy="46355"/>
            </a:xfrm>
            <a:custGeom>
              <a:avLst/>
              <a:gdLst/>
              <a:ahLst/>
              <a:cxnLst/>
              <a:rect l="l" t="t" r="r" b="b"/>
              <a:pathLst>
                <a:path w="107314" h="46355">
                  <a:moveTo>
                    <a:pt x="104305" y="0"/>
                  </a:moveTo>
                  <a:lnTo>
                    <a:pt x="52317" y="17894"/>
                  </a:lnTo>
                  <a:lnTo>
                    <a:pt x="4330" y="39408"/>
                  </a:lnTo>
                  <a:lnTo>
                    <a:pt x="0" y="43891"/>
                  </a:lnTo>
                  <a:lnTo>
                    <a:pt x="4406" y="46240"/>
                  </a:lnTo>
                  <a:lnTo>
                    <a:pt x="9017" y="46037"/>
                  </a:lnTo>
                  <a:lnTo>
                    <a:pt x="106260" y="6604"/>
                  </a:lnTo>
                  <a:lnTo>
                    <a:pt x="107226" y="4610"/>
                  </a:lnTo>
                  <a:lnTo>
                    <a:pt x="105892" y="1295"/>
                  </a:lnTo>
                  <a:lnTo>
                    <a:pt x="104305" y="0"/>
                  </a:lnTo>
                  <a:close/>
                </a:path>
              </a:pathLst>
            </a:custGeom>
            <a:solidFill>
              <a:srgbClr val="899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391018" y="2326022"/>
              <a:ext cx="103505" cy="43180"/>
            </a:xfrm>
            <a:custGeom>
              <a:avLst/>
              <a:gdLst/>
              <a:ahLst/>
              <a:cxnLst/>
              <a:rect l="l" t="t" r="r" b="b"/>
              <a:pathLst>
                <a:path w="103504" h="43180">
                  <a:moveTo>
                    <a:pt x="103085" y="0"/>
                  </a:moveTo>
                  <a:lnTo>
                    <a:pt x="0" y="40995"/>
                  </a:lnTo>
                  <a:lnTo>
                    <a:pt x="1104" y="42189"/>
                  </a:lnTo>
                  <a:lnTo>
                    <a:pt x="3416" y="42760"/>
                  </a:lnTo>
                  <a:lnTo>
                    <a:pt x="5778" y="42659"/>
                  </a:lnTo>
                  <a:lnTo>
                    <a:pt x="103022" y="3225"/>
                  </a:lnTo>
                  <a:lnTo>
                    <a:pt x="103454" y="2324"/>
                  </a:lnTo>
                  <a:lnTo>
                    <a:pt x="103403" y="1142"/>
                  </a:lnTo>
                  <a:lnTo>
                    <a:pt x="103085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97275" y="2346312"/>
              <a:ext cx="118579" cy="59913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3315932" y="2356383"/>
              <a:ext cx="85725" cy="38100"/>
            </a:xfrm>
            <a:custGeom>
              <a:avLst/>
              <a:gdLst/>
              <a:ahLst/>
              <a:cxnLst/>
              <a:rect l="l" t="t" r="r" b="b"/>
              <a:pathLst>
                <a:path w="85725" h="38100">
                  <a:moveTo>
                    <a:pt x="23482" y="33693"/>
                  </a:moveTo>
                  <a:lnTo>
                    <a:pt x="22453" y="32588"/>
                  </a:lnTo>
                  <a:lnTo>
                    <a:pt x="18021" y="31191"/>
                  </a:lnTo>
                  <a:lnTo>
                    <a:pt x="15138" y="29451"/>
                  </a:lnTo>
                  <a:lnTo>
                    <a:pt x="10871" y="25247"/>
                  </a:lnTo>
                  <a:lnTo>
                    <a:pt x="6654" y="26631"/>
                  </a:lnTo>
                  <a:lnTo>
                    <a:pt x="5092" y="23761"/>
                  </a:lnTo>
                  <a:lnTo>
                    <a:pt x="0" y="23876"/>
                  </a:lnTo>
                  <a:lnTo>
                    <a:pt x="1270" y="26187"/>
                  </a:lnTo>
                  <a:lnTo>
                    <a:pt x="3835" y="30848"/>
                  </a:lnTo>
                  <a:lnTo>
                    <a:pt x="7721" y="34429"/>
                  </a:lnTo>
                  <a:lnTo>
                    <a:pt x="13423" y="37261"/>
                  </a:lnTo>
                  <a:lnTo>
                    <a:pt x="15227" y="37592"/>
                  </a:lnTo>
                  <a:lnTo>
                    <a:pt x="16992" y="35991"/>
                  </a:lnTo>
                  <a:lnTo>
                    <a:pt x="16383" y="35102"/>
                  </a:lnTo>
                  <a:lnTo>
                    <a:pt x="11328" y="32588"/>
                  </a:lnTo>
                  <a:lnTo>
                    <a:pt x="8204" y="29425"/>
                  </a:lnTo>
                  <a:lnTo>
                    <a:pt x="7366" y="27927"/>
                  </a:lnTo>
                  <a:lnTo>
                    <a:pt x="8521" y="29044"/>
                  </a:lnTo>
                  <a:lnTo>
                    <a:pt x="11633" y="32105"/>
                  </a:lnTo>
                  <a:lnTo>
                    <a:pt x="15341" y="34340"/>
                  </a:lnTo>
                  <a:lnTo>
                    <a:pt x="20586" y="35991"/>
                  </a:lnTo>
                  <a:lnTo>
                    <a:pt x="22301" y="35979"/>
                  </a:lnTo>
                  <a:lnTo>
                    <a:pt x="23482" y="33693"/>
                  </a:lnTo>
                  <a:close/>
                </a:path>
                <a:path w="85725" h="38100">
                  <a:moveTo>
                    <a:pt x="33591" y="34772"/>
                  </a:moveTo>
                  <a:lnTo>
                    <a:pt x="30149" y="33375"/>
                  </a:lnTo>
                  <a:lnTo>
                    <a:pt x="27965" y="32004"/>
                  </a:lnTo>
                  <a:lnTo>
                    <a:pt x="25133" y="29552"/>
                  </a:lnTo>
                  <a:lnTo>
                    <a:pt x="23469" y="29438"/>
                  </a:lnTo>
                  <a:lnTo>
                    <a:pt x="21894" y="29489"/>
                  </a:lnTo>
                  <a:lnTo>
                    <a:pt x="20510" y="29616"/>
                  </a:lnTo>
                  <a:lnTo>
                    <a:pt x="21348" y="30340"/>
                  </a:lnTo>
                  <a:lnTo>
                    <a:pt x="23571" y="32258"/>
                  </a:lnTo>
                  <a:lnTo>
                    <a:pt x="26060" y="33756"/>
                  </a:lnTo>
                  <a:lnTo>
                    <a:pt x="29883" y="35318"/>
                  </a:lnTo>
                  <a:lnTo>
                    <a:pt x="31280" y="35623"/>
                  </a:lnTo>
                  <a:lnTo>
                    <a:pt x="33324" y="35255"/>
                  </a:lnTo>
                  <a:lnTo>
                    <a:pt x="33591" y="34772"/>
                  </a:lnTo>
                  <a:close/>
                </a:path>
                <a:path w="85725" h="38100">
                  <a:moveTo>
                    <a:pt x="44767" y="32880"/>
                  </a:moveTo>
                  <a:lnTo>
                    <a:pt x="42887" y="32410"/>
                  </a:lnTo>
                  <a:lnTo>
                    <a:pt x="39166" y="31800"/>
                  </a:lnTo>
                  <a:lnTo>
                    <a:pt x="36804" y="29933"/>
                  </a:lnTo>
                  <a:lnTo>
                    <a:pt x="34099" y="26162"/>
                  </a:lnTo>
                  <a:lnTo>
                    <a:pt x="28981" y="26187"/>
                  </a:lnTo>
                  <a:lnTo>
                    <a:pt x="30365" y="28117"/>
                  </a:lnTo>
                  <a:lnTo>
                    <a:pt x="33096" y="31927"/>
                  </a:lnTo>
                  <a:lnTo>
                    <a:pt x="37249" y="34112"/>
                  </a:lnTo>
                  <a:lnTo>
                    <a:pt x="42557" y="34975"/>
                  </a:lnTo>
                  <a:lnTo>
                    <a:pt x="44450" y="35013"/>
                  </a:lnTo>
                  <a:lnTo>
                    <a:pt x="44767" y="32880"/>
                  </a:lnTo>
                  <a:close/>
                </a:path>
                <a:path w="85725" h="38100">
                  <a:moveTo>
                    <a:pt x="58051" y="12725"/>
                  </a:moveTo>
                  <a:lnTo>
                    <a:pt x="56845" y="11811"/>
                  </a:lnTo>
                  <a:lnTo>
                    <a:pt x="52425" y="10452"/>
                  </a:lnTo>
                  <a:lnTo>
                    <a:pt x="49276" y="8801"/>
                  </a:lnTo>
                  <a:lnTo>
                    <a:pt x="45427" y="5765"/>
                  </a:lnTo>
                  <a:lnTo>
                    <a:pt x="43840" y="5410"/>
                  </a:lnTo>
                  <a:lnTo>
                    <a:pt x="41719" y="6464"/>
                  </a:lnTo>
                  <a:lnTo>
                    <a:pt x="41427" y="7531"/>
                  </a:lnTo>
                  <a:lnTo>
                    <a:pt x="42367" y="8280"/>
                  </a:lnTo>
                  <a:lnTo>
                    <a:pt x="45885" y="11074"/>
                  </a:lnTo>
                  <a:lnTo>
                    <a:pt x="49796" y="13144"/>
                  </a:lnTo>
                  <a:lnTo>
                    <a:pt x="55067" y="14770"/>
                  </a:lnTo>
                  <a:lnTo>
                    <a:pt x="56870" y="14871"/>
                  </a:lnTo>
                  <a:lnTo>
                    <a:pt x="58051" y="12725"/>
                  </a:lnTo>
                  <a:close/>
                </a:path>
                <a:path w="85725" h="38100">
                  <a:moveTo>
                    <a:pt x="63766" y="10299"/>
                  </a:moveTo>
                  <a:lnTo>
                    <a:pt x="47282" y="812"/>
                  </a:lnTo>
                  <a:lnTo>
                    <a:pt x="43281" y="2667"/>
                  </a:lnTo>
                  <a:lnTo>
                    <a:pt x="46266" y="4381"/>
                  </a:lnTo>
                  <a:lnTo>
                    <a:pt x="59753" y="12141"/>
                  </a:lnTo>
                  <a:lnTo>
                    <a:pt x="63766" y="10299"/>
                  </a:lnTo>
                  <a:close/>
                </a:path>
                <a:path w="85725" h="38100">
                  <a:moveTo>
                    <a:pt x="68668" y="7226"/>
                  </a:moveTo>
                  <a:lnTo>
                    <a:pt x="67779" y="6527"/>
                  </a:lnTo>
                  <a:lnTo>
                    <a:pt x="64528" y="5168"/>
                  </a:lnTo>
                  <a:lnTo>
                    <a:pt x="62382" y="3683"/>
                  </a:lnTo>
                  <a:lnTo>
                    <a:pt x="59639" y="952"/>
                  </a:lnTo>
                  <a:lnTo>
                    <a:pt x="58077" y="711"/>
                  </a:lnTo>
                  <a:lnTo>
                    <a:pt x="56286" y="927"/>
                  </a:lnTo>
                  <a:lnTo>
                    <a:pt x="54952" y="1384"/>
                  </a:lnTo>
                  <a:lnTo>
                    <a:pt x="55803" y="2235"/>
                  </a:lnTo>
                  <a:lnTo>
                    <a:pt x="58204" y="4622"/>
                  </a:lnTo>
                  <a:lnTo>
                    <a:pt x="60998" y="6451"/>
                  </a:lnTo>
                  <a:lnTo>
                    <a:pt x="65062" y="8140"/>
                  </a:lnTo>
                  <a:lnTo>
                    <a:pt x="66827" y="8521"/>
                  </a:lnTo>
                  <a:lnTo>
                    <a:pt x="68668" y="7226"/>
                  </a:lnTo>
                  <a:close/>
                </a:path>
                <a:path w="85725" h="38100">
                  <a:moveTo>
                    <a:pt x="85128" y="8153"/>
                  </a:moveTo>
                  <a:lnTo>
                    <a:pt x="84569" y="7035"/>
                  </a:lnTo>
                  <a:lnTo>
                    <a:pt x="81699" y="5765"/>
                  </a:lnTo>
                  <a:lnTo>
                    <a:pt x="80060" y="4584"/>
                  </a:lnTo>
                  <a:lnTo>
                    <a:pt x="77901" y="1981"/>
                  </a:lnTo>
                  <a:lnTo>
                    <a:pt x="76454" y="1612"/>
                  </a:lnTo>
                  <a:lnTo>
                    <a:pt x="74358" y="2044"/>
                  </a:lnTo>
                  <a:lnTo>
                    <a:pt x="73164" y="2908"/>
                  </a:lnTo>
                  <a:lnTo>
                    <a:pt x="73977" y="3886"/>
                  </a:lnTo>
                  <a:lnTo>
                    <a:pt x="75793" y="6070"/>
                  </a:lnTo>
                  <a:lnTo>
                    <a:pt x="76073" y="6299"/>
                  </a:lnTo>
                  <a:lnTo>
                    <a:pt x="72948" y="5321"/>
                  </a:lnTo>
                  <a:lnTo>
                    <a:pt x="71335" y="3873"/>
                  </a:lnTo>
                  <a:lnTo>
                    <a:pt x="69138" y="0"/>
                  </a:lnTo>
                  <a:lnTo>
                    <a:pt x="64046" y="419"/>
                  </a:lnTo>
                  <a:lnTo>
                    <a:pt x="76060" y="9448"/>
                  </a:lnTo>
                  <a:lnTo>
                    <a:pt x="77317" y="7289"/>
                  </a:lnTo>
                  <a:lnTo>
                    <a:pt x="76403" y="6553"/>
                  </a:lnTo>
                  <a:lnTo>
                    <a:pt x="78003" y="7797"/>
                  </a:lnTo>
                  <a:lnTo>
                    <a:pt x="81648" y="9423"/>
                  </a:lnTo>
                  <a:lnTo>
                    <a:pt x="83261" y="9753"/>
                  </a:lnTo>
                  <a:lnTo>
                    <a:pt x="85128" y="8153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400724" y="2322222"/>
              <a:ext cx="95885" cy="67945"/>
            </a:xfrm>
            <a:custGeom>
              <a:avLst/>
              <a:gdLst/>
              <a:ahLst/>
              <a:cxnLst/>
              <a:rect l="l" t="t" r="r" b="b"/>
              <a:pathLst>
                <a:path w="95885" h="67944">
                  <a:moveTo>
                    <a:pt x="91706" y="0"/>
                  </a:moveTo>
                  <a:lnTo>
                    <a:pt x="45097" y="29165"/>
                  </a:lnTo>
                  <a:lnTo>
                    <a:pt x="3213" y="60960"/>
                  </a:lnTo>
                  <a:lnTo>
                    <a:pt x="0" y="66306"/>
                  </a:lnTo>
                  <a:lnTo>
                    <a:pt x="4826" y="67589"/>
                  </a:lnTo>
                  <a:lnTo>
                    <a:pt x="9271" y="66357"/>
                  </a:lnTo>
                  <a:lnTo>
                    <a:pt x="95110" y="5994"/>
                  </a:lnTo>
                  <a:lnTo>
                    <a:pt x="95592" y="3835"/>
                  </a:lnTo>
                  <a:lnTo>
                    <a:pt x="93548" y="914"/>
                  </a:lnTo>
                  <a:lnTo>
                    <a:pt x="91706" y="0"/>
                  </a:lnTo>
                  <a:close/>
                </a:path>
              </a:pathLst>
            </a:custGeom>
            <a:solidFill>
              <a:srgbClr val="A0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403992" y="2325060"/>
              <a:ext cx="92075" cy="64769"/>
            </a:xfrm>
            <a:custGeom>
              <a:avLst/>
              <a:gdLst/>
              <a:ahLst/>
              <a:cxnLst/>
              <a:rect l="l" t="t" r="r" b="b"/>
              <a:pathLst>
                <a:path w="92075" h="64769">
                  <a:moveTo>
                    <a:pt x="91173" y="0"/>
                  </a:moveTo>
                  <a:lnTo>
                    <a:pt x="0" y="63207"/>
                  </a:lnTo>
                  <a:lnTo>
                    <a:pt x="1346" y="64109"/>
                  </a:lnTo>
                  <a:lnTo>
                    <a:pt x="3721" y="64160"/>
                  </a:lnTo>
                  <a:lnTo>
                    <a:pt x="6007" y="63525"/>
                  </a:lnTo>
                  <a:lnTo>
                    <a:pt x="91833" y="3149"/>
                  </a:lnTo>
                  <a:lnTo>
                    <a:pt x="92062" y="2171"/>
                  </a:lnTo>
                  <a:lnTo>
                    <a:pt x="91744" y="1041"/>
                  </a:lnTo>
                  <a:lnTo>
                    <a:pt x="91173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18357" y="2369108"/>
              <a:ext cx="110070" cy="75033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3333826" y="2379179"/>
              <a:ext cx="80010" cy="49530"/>
            </a:xfrm>
            <a:custGeom>
              <a:avLst/>
              <a:gdLst/>
              <a:ahLst/>
              <a:cxnLst/>
              <a:rect l="l" t="t" r="r" b="b"/>
              <a:pathLst>
                <a:path w="80010" h="49530">
                  <a:moveTo>
                    <a:pt x="25107" y="43205"/>
                  </a:moveTo>
                  <a:lnTo>
                    <a:pt x="23850" y="42354"/>
                  </a:lnTo>
                  <a:lnTo>
                    <a:pt x="19215" y="41986"/>
                  </a:lnTo>
                  <a:lnTo>
                    <a:pt x="16002" y="40957"/>
                  </a:lnTo>
                  <a:lnTo>
                    <a:pt x="10909" y="37820"/>
                  </a:lnTo>
                  <a:lnTo>
                    <a:pt x="7112" y="40106"/>
                  </a:lnTo>
                  <a:lnTo>
                    <a:pt x="4940" y="37680"/>
                  </a:lnTo>
                  <a:lnTo>
                    <a:pt x="0" y="38938"/>
                  </a:lnTo>
                  <a:lnTo>
                    <a:pt x="1765" y="40906"/>
                  </a:lnTo>
                  <a:lnTo>
                    <a:pt x="5321" y="44869"/>
                  </a:lnTo>
                  <a:lnTo>
                    <a:pt x="9918" y="47472"/>
                  </a:lnTo>
                  <a:lnTo>
                    <a:pt x="16103" y="48958"/>
                  </a:lnTo>
                  <a:lnTo>
                    <a:pt x="17945" y="48869"/>
                  </a:lnTo>
                  <a:lnTo>
                    <a:pt x="19291" y="46913"/>
                  </a:lnTo>
                  <a:lnTo>
                    <a:pt x="18503" y="46189"/>
                  </a:lnTo>
                  <a:lnTo>
                    <a:pt x="13004" y="44869"/>
                  </a:lnTo>
                  <a:lnTo>
                    <a:pt x="9258" y="42494"/>
                  </a:lnTo>
                  <a:lnTo>
                    <a:pt x="8102" y="41211"/>
                  </a:lnTo>
                  <a:lnTo>
                    <a:pt x="9474" y="42049"/>
                  </a:lnTo>
                  <a:lnTo>
                    <a:pt x="13195" y="44335"/>
                  </a:lnTo>
                  <a:lnTo>
                    <a:pt x="17310" y="45669"/>
                  </a:lnTo>
                  <a:lnTo>
                    <a:pt x="22796" y="46088"/>
                  </a:lnTo>
                  <a:lnTo>
                    <a:pt x="24460" y="45694"/>
                  </a:lnTo>
                  <a:lnTo>
                    <a:pt x="25107" y="43205"/>
                  </a:lnTo>
                  <a:close/>
                </a:path>
                <a:path w="80010" h="49530">
                  <a:moveTo>
                    <a:pt x="35191" y="41960"/>
                  </a:moveTo>
                  <a:lnTo>
                    <a:pt x="31521" y="41376"/>
                  </a:lnTo>
                  <a:lnTo>
                    <a:pt x="29083" y="40538"/>
                  </a:lnTo>
                  <a:lnTo>
                    <a:pt x="25768" y="38785"/>
                  </a:lnTo>
                  <a:lnTo>
                    <a:pt x="24117" y="39052"/>
                  </a:lnTo>
                  <a:lnTo>
                    <a:pt x="22606" y="39458"/>
                  </a:lnTo>
                  <a:lnTo>
                    <a:pt x="21285" y="39903"/>
                  </a:lnTo>
                  <a:lnTo>
                    <a:pt x="22263" y="40411"/>
                  </a:lnTo>
                  <a:lnTo>
                    <a:pt x="24866" y="41783"/>
                  </a:lnTo>
                  <a:lnTo>
                    <a:pt x="27622" y="42672"/>
                  </a:lnTo>
                  <a:lnTo>
                    <a:pt x="31699" y="43332"/>
                  </a:lnTo>
                  <a:lnTo>
                    <a:pt x="33121" y="43319"/>
                  </a:lnTo>
                  <a:lnTo>
                    <a:pt x="35039" y="42506"/>
                  </a:lnTo>
                  <a:lnTo>
                    <a:pt x="35191" y="41960"/>
                  </a:lnTo>
                  <a:close/>
                </a:path>
                <a:path w="80010" h="49530">
                  <a:moveTo>
                    <a:pt x="45834" y="39763"/>
                  </a:moveTo>
                  <a:lnTo>
                    <a:pt x="45656" y="37617"/>
                  </a:lnTo>
                  <a:lnTo>
                    <a:pt x="43726" y="37566"/>
                  </a:lnTo>
                  <a:lnTo>
                    <a:pt x="39954" y="37820"/>
                  </a:lnTo>
                  <a:lnTo>
                    <a:pt x="37236" y="36537"/>
                  </a:lnTo>
                  <a:lnTo>
                    <a:pt x="33756" y="33477"/>
                  </a:lnTo>
                  <a:lnTo>
                    <a:pt x="28765" y="34645"/>
                  </a:lnTo>
                  <a:lnTo>
                    <a:pt x="30556" y="36220"/>
                  </a:lnTo>
                  <a:lnTo>
                    <a:pt x="34074" y="39319"/>
                  </a:lnTo>
                  <a:lnTo>
                    <a:pt x="38608" y="40500"/>
                  </a:lnTo>
                  <a:lnTo>
                    <a:pt x="43980" y="40144"/>
                  </a:lnTo>
                  <a:lnTo>
                    <a:pt x="45834" y="39763"/>
                  </a:lnTo>
                  <a:close/>
                </a:path>
                <a:path w="80010" h="49530">
                  <a:moveTo>
                    <a:pt x="54051" y="14973"/>
                  </a:moveTo>
                  <a:lnTo>
                    <a:pt x="52654" y="14351"/>
                  </a:lnTo>
                  <a:lnTo>
                    <a:pt x="48044" y="14033"/>
                  </a:lnTo>
                  <a:lnTo>
                    <a:pt x="44602" y="13144"/>
                  </a:lnTo>
                  <a:lnTo>
                    <a:pt x="40170" y="11049"/>
                  </a:lnTo>
                  <a:lnTo>
                    <a:pt x="38544" y="11061"/>
                  </a:lnTo>
                  <a:lnTo>
                    <a:pt x="36728" y="12560"/>
                  </a:lnTo>
                  <a:lnTo>
                    <a:pt x="36664" y="13665"/>
                  </a:lnTo>
                  <a:lnTo>
                    <a:pt x="37757" y="14185"/>
                  </a:lnTo>
                  <a:lnTo>
                    <a:pt x="41821" y="16103"/>
                  </a:lnTo>
                  <a:lnTo>
                    <a:pt x="46088" y="17246"/>
                  </a:lnTo>
                  <a:lnTo>
                    <a:pt x="51600" y="17640"/>
                  </a:lnTo>
                  <a:lnTo>
                    <a:pt x="53365" y="17335"/>
                  </a:lnTo>
                  <a:lnTo>
                    <a:pt x="54051" y="14973"/>
                  </a:lnTo>
                  <a:close/>
                </a:path>
                <a:path w="80010" h="49530">
                  <a:moveTo>
                    <a:pt x="59067" y="11315"/>
                  </a:moveTo>
                  <a:lnTo>
                    <a:pt x="40868" y="5803"/>
                  </a:lnTo>
                  <a:lnTo>
                    <a:pt x="37376" y="8509"/>
                  </a:lnTo>
                  <a:lnTo>
                    <a:pt x="40678" y="9512"/>
                  </a:lnTo>
                  <a:lnTo>
                    <a:pt x="55575" y="14020"/>
                  </a:lnTo>
                  <a:lnTo>
                    <a:pt x="59067" y="11315"/>
                  </a:lnTo>
                  <a:close/>
                </a:path>
                <a:path w="80010" h="49530">
                  <a:moveTo>
                    <a:pt x="63131" y="7200"/>
                  </a:moveTo>
                  <a:lnTo>
                    <a:pt x="62115" y="6718"/>
                  </a:lnTo>
                  <a:lnTo>
                    <a:pt x="58648" y="6134"/>
                  </a:lnTo>
                  <a:lnTo>
                    <a:pt x="56210" y="5168"/>
                  </a:lnTo>
                  <a:lnTo>
                    <a:pt x="52920" y="3124"/>
                  </a:lnTo>
                  <a:lnTo>
                    <a:pt x="51346" y="3251"/>
                  </a:lnTo>
                  <a:lnTo>
                    <a:pt x="49657" y="3860"/>
                  </a:lnTo>
                  <a:lnTo>
                    <a:pt x="48463" y="4610"/>
                  </a:lnTo>
                  <a:lnTo>
                    <a:pt x="49479" y="5245"/>
                  </a:lnTo>
                  <a:lnTo>
                    <a:pt x="52362" y="7035"/>
                  </a:lnTo>
                  <a:lnTo>
                    <a:pt x="55486" y="8178"/>
                  </a:lnTo>
                  <a:lnTo>
                    <a:pt x="59829" y="8915"/>
                  </a:lnTo>
                  <a:lnTo>
                    <a:pt x="61633" y="8890"/>
                  </a:lnTo>
                  <a:lnTo>
                    <a:pt x="63131" y="7200"/>
                  </a:lnTo>
                  <a:close/>
                </a:path>
                <a:path w="80010" h="49530">
                  <a:moveTo>
                    <a:pt x="79400" y="4406"/>
                  </a:moveTo>
                  <a:lnTo>
                    <a:pt x="78587" y="3454"/>
                  </a:lnTo>
                  <a:lnTo>
                    <a:pt x="75514" y="2857"/>
                  </a:lnTo>
                  <a:lnTo>
                    <a:pt x="73647" y="2070"/>
                  </a:lnTo>
                  <a:lnTo>
                    <a:pt x="70954" y="25"/>
                  </a:lnTo>
                  <a:lnTo>
                    <a:pt x="69456" y="0"/>
                  </a:lnTo>
                  <a:lnTo>
                    <a:pt x="67525" y="889"/>
                  </a:lnTo>
                  <a:lnTo>
                    <a:pt x="66548" y="2006"/>
                  </a:lnTo>
                  <a:lnTo>
                    <a:pt x="67564" y="2768"/>
                  </a:lnTo>
                  <a:lnTo>
                    <a:pt x="69824" y="4483"/>
                  </a:lnTo>
                  <a:lnTo>
                    <a:pt x="70142" y="4635"/>
                  </a:lnTo>
                  <a:lnTo>
                    <a:pt x="66878" y="4394"/>
                  </a:lnTo>
                  <a:lnTo>
                    <a:pt x="64985" y="3340"/>
                  </a:lnTo>
                  <a:lnTo>
                    <a:pt x="61963" y="63"/>
                  </a:lnTo>
                  <a:lnTo>
                    <a:pt x="57099" y="1625"/>
                  </a:lnTo>
                  <a:lnTo>
                    <a:pt x="59016" y="3708"/>
                  </a:lnTo>
                  <a:lnTo>
                    <a:pt x="61379" y="6261"/>
                  </a:lnTo>
                  <a:lnTo>
                    <a:pt x="64643" y="7696"/>
                  </a:lnTo>
                  <a:lnTo>
                    <a:pt x="69151" y="8039"/>
                  </a:lnTo>
                  <a:lnTo>
                    <a:pt x="70853" y="7708"/>
                  </a:lnTo>
                  <a:lnTo>
                    <a:pt x="71577" y="5321"/>
                  </a:lnTo>
                  <a:lnTo>
                    <a:pt x="72364" y="5676"/>
                  </a:lnTo>
                  <a:lnTo>
                    <a:pt x="76288" y="6438"/>
                  </a:lnTo>
                  <a:lnTo>
                    <a:pt x="77927" y="6388"/>
                  </a:lnTo>
                  <a:lnTo>
                    <a:pt x="79400" y="4406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87631" y="2072488"/>
              <a:ext cx="251171" cy="18957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27235" y="1866360"/>
              <a:ext cx="510921" cy="361590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25762" y="1957248"/>
              <a:ext cx="34467" cy="37490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3130994" y="1957958"/>
              <a:ext cx="28575" cy="34290"/>
            </a:xfrm>
            <a:custGeom>
              <a:avLst/>
              <a:gdLst/>
              <a:ahLst/>
              <a:cxnLst/>
              <a:rect l="l" t="t" r="r" b="b"/>
              <a:pathLst>
                <a:path w="28575" h="34289">
                  <a:moveTo>
                    <a:pt x="18630" y="774"/>
                  </a:moveTo>
                  <a:lnTo>
                    <a:pt x="16878" y="0"/>
                  </a:lnTo>
                  <a:lnTo>
                    <a:pt x="15265" y="3048"/>
                  </a:lnTo>
                  <a:lnTo>
                    <a:pt x="12484" y="4965"/>
                  </a:lnTo>
                  <a:lnTo>
                    <a:pt x="9321" y="9004"/>
                  </a:lnTo>
                  <a:lnTo>
                    <a:pt x="9677" y="9182"/>
                  </a:lnTo>
                  <a:lnTo>
                    <a:pt x="5029" y="15379"/>
                  </a:lnTo>
                  <a:lnTo>
                    <a:pt x="4508" y="15074"/>
                  </a:lnTo>
                  <a:lnTo>
                    <a:pt x="2247" y="18135"/>
                  </a:lnTo>
                  <a:lnTo>
                    <a:pt x="2781" y="18440"/>
                  </a:lnTo>
                  <a:lnTo>
                    <a:pt x="1701" y="20027"/>
                  </a:lnTo>
                  <a:lnTo>
                    <a:pt x="1231" y="20523"/>
                  </a:lnTo>
                  <a:lnTo>
                    <a:pt x="292" y="21831"/>
                  </a:lnTo>
                  <a:lnTo>
                    <a:pt x="0" y="22860"/>
                  </a:lnTo>
                  <a:lnTo>
                    <a:pt x="63" y="25273"/>
                  </a:lnTo>
                  <a:lnTo>
                    <a:pt x="355" y="26416"/>
                  </a:lnTo>
                  <a:lnTo>
                    <a:pt x="1562" y="28740"/>
                  </a:lnTo>
                  <a:lnTo>
                    <a:pt x="2120" y="29946"/>
                  </a:lnTo>
                  <a:lnTo>
                    <a:pt x="4051" y="31927"/>
                  </a:lnTo>
                  <a:lnTo>
                    <a:pt x="4991" y="33070"/>
                  </a:lnTo>
                  <a:lnTo>
                    <a:pt x="6375" y="33934"/>
                  </a:lnTo>
                  <a:lnTo>
                    <a:pt x="4089" y="31546"/>
                  </a:lnTo>
                  <a:lnTo>
                    <a:pt x="2298" y="27978"/>
                  </a:lnTo>
                  <a:lnTo>
                    <a:pt x="2006" y="26822"/>
                  </a:lnTo>
                  <a:lnTo>
                    <a:pt x="1930" y="24396"/>
                  </a:lnTo>
                  <a:lnTo>
                    <a:pt x="2209" y="23355"/>
                  </a:lnTo>
                  <a:lnTo>
                    <a:pt x="3136" y="22021"/>
                  </a:lnTo>
                  <a:lnTo>
                    <a:pt x="3619" y="21475"/>
                  </a:lnTo>
                  <a:lnTo>
                    <a:pt x="4673" y="19900"/>
                  </a:lnTo>
                  <a:lnTo>
                    <a:pt x="4127" y="19596"/>
                  </a:lnTo>
                  <a:lnTo>
                    <a:pt x="6375" y="16497"/>
                  </a:lnTo>
                  <a:lnTo>
                    <a:pt x="6896" y="16789"/>
                  </a:lnTo>
                  <a:lnTo>
                    <a:pt x="11493" y="10502"/>
                  </a:lnTo>
                  <a:lnTo>
                    <a:pt x="11150" y="10325"/>
                  </a:lnTo>
                  <a:lnTo>
                    <a:pt x="12915" y="7962"/>
                  </a:lnTo>
                  <a:lnTo>
                    <a:pt x="14439" y="6553"/>
                  </a:lnTo>
                  <a:lnTo>
                    <a:pt x="16167" y="4165"/>
                  </a:lnTo>
                  <a:lnTo>
                    <a:pt x="18059" y="2832"/>
                  </a:lnTo>
                  <a:lnTo>
                    <a:pt x="18630" y="774"/>
                  </a:lnTo>
                  <a:close/>
                </a:path>
                <a:path w="28575" h="34289">
                  <a:moveTo>
                    <a:pt x="21399" y="2413"/>
                  </a:moveTo>
                  <a:lnTo>
                    <a:pt x="20688" y="1955"/>
                  </a:lnTo>
                  <a:lnTo>
                    <a:pt x="18948" y="2247"/>
                  </a:lnTo>
                  <a:lnTo>
                    <a:pt x="18808" y="3835"/>
                  </a:lnTo>
                  <a:lnTo>
                    <a:pt x="17792" y="4914"/>
                  </a:lnTo>
                  <a:lnTo>
                    <a:pt x="17348" y="5613"/>
                  </a:lnTo>
                  <a:lnTo>
                    <a:pt x="15849" y="7620"/>
                  </a:lnTo>
                  <a:lnTo>
                    <a:pt x="15443" y="7416"/>
                  </a:lnTo>
                  <a:lnTo>
                    <a:pt x="13474" y="10083"/>
                  </a:lnTo>
                  <a:lnTo>
                    <a:pt x="13665" y="10185"/>
                  </a:lnTo>
                  <a:lnTo>
                    <a:pt x="11722" y="12839"/>
                  </a:lnTo>
                  <a:lnTo>
                    <a:pt x="9867" y="15532"/>
                  </a:lnTo>
                  <a:lnTo>
                    <a:pt x="9004" y="16878"/>
                  </a:lnTo>
                  <a:lnTo>
                    <a:pt x="8788" y="17106"/>
                  </a:lnTo>
                  <a:lnTo>
                    <a:pt x="8445" y="17272"/>
                  </a:lnTo>
                  <a:lnTo>
                    <a:pt x="7632" y="18402"/>
                  </a:lnTo>
                  <a:lnTo>
                    <a:pt x="7302" y="21259"/>
                  </a:lnTo>
                  <a:lnTo>
                    <a:pt x="7442" y="22072"/>
                  </a:lnTo>
                  <a:lnTo>
                    <a:pt x="8001" y="23761"/>
                  </a:lnTo>
                  <a:lnTo>
                    <a:pt x="8356" y="24498"/>
                  </a:lnTo>
                  <a:lnTo>
                    <a:pt x="9461" y="25819"/>
                  </a:lnTo>
                  <a:lnTo>
                    <a:pt x="9804" y="26771"/>
                  </a:lnTo>
                  <a:lnTo>
                    <a:pt x="10985" y="27470"/>
                  </a:lnTo>
                  <a:lnTo>
                    <a:pt x="11950" y="27711"/>
                  </a:lnTo>
                  <a:lnTo>
                    <a:pt x="11252" y="27241"/>
                  </a:lnTo>
                  <a:lnTo>
                    <a:pt x="10909" y="26339"/>
                  </a:lnTo>
                  <a:lnTo>
                    <a:pt x="9829" y="25057"/>
                  </a:lnTo>
                  <a:lnTo>
                    <a:pt x="9486" y="24307"/>
                  </a:lnTo>
                  <a:lnTo>
                    <a:pt x="8915" y="22618"/>
                  </a:lnTo>
                  <a:lnTo>
                    <a:pt x="8775" y="21793"/>
                  </a:lnTo>
                  <a:lnTo>
                    <a:pt x="9105" y="18923"/>
                  </a:lnTo>
                  <a:lnTo>
                    <a:pt x="9918" y="17780"/>
                  </a:lnTo>
                  <a:lnTo>
                    <a:pt x="10248" y="17602"/>
                  </a:lnTo>
                  <a:lnTo>
                    <a:pt x="10490" y="17348"/>
                  </a:lnTo>
                  <a:lnTo>
                    <a:pt x="11328" y="16014"/>
                  </a:lnTo>
                  <a:lnTo>
                    <a:pt x="13246" y="13335"/>
                  </a:lnTo>
                  <a:lnTo>
                    <a:pt x="15113" y="10617"/>
                  </a:lnTo>
                  <a:lnTo>
                    <a:pt x="14922" y="10515"/>
                  </a:lnTo>
                  <a:lnTo>
                    <a:pt x="16891" y="7823"/>
                  </a:lnTo>
                  <a:lnTo>
                    <a:pt x="17297" y="8026"/>
                  </a:lnTo>
                  <a:lnTo>
                    <a:pt x="19278" y="5321"/>
                  </a:lnTo>
                  <a:lnTo>
                    <a:pt x="20751" y="3124"/>
                  </a:lnTo>
                  <a:lnTo>
                    <a:pt x="21399" y="2413"/>
                  </a:lnTo>
                  <a:close/>
                </a:path>
                <a:path w="28575" h="34289">
                  <a:moveTo>
                    <a:pt x="26149" y="6057"/>
                  </a:moveTo>
                  <a:lnTo>
                    <a:pt x="25006" y="5067"/>
                  </a:lnTo>
                  <a:lnTo>
                    <a:pt x="24739" y="5524"/>
                  </a:lnTo>
                  <a:lnTo>
                    <a:pt x="24714" y="5715"/>
                  </a:lnTo>
                  <a:lnTo>
                    <a:pt x="23622" y="7264"/>
                  </a:lnTo>
                  <a:lnTo>
                    <a:pt x="23495" y="7200"/>
                  </a:lnTo>
                  <a:lnTo>
                    <a:pt x="22275" y="8940"/>
                  </a:lnTo>
                  <a:lnTo>
                    <a:pt x="22707" y="9156"/>
                  </a:lnTo>
                  <a:lnTo>
                    <a:pt x="21501" y="10896"/>
                  </a:lnTo>
                  <a:lnTo>
                    <a:pt x="21285" y="10807"/>
                  </a:lnTo>
                  <a:lnTo>
                    <a:pt x="20078" y="12534"/>
                  </a:lnTo>
                  <a:lnTo>
                    <a:pt x="18808" y="14236"/>
                  </a:lnTo>
                  <a:lnTo>
                    <a:pt x="18161" y="15049"/>
                  </a:lnTo>
                  <a:lnTo>
                    <a:pt x="18059" y="15252"/>
                  </a:lnTo>
                  <a:lnTo>
                    <a:pt x="14414" y="21031"/>
                  </a:lnTo>
                  <a:lnTo>
                    <a:pt x="14020" y="21602"/>
                  </a:lnTo>
                  <a:lnTo>
                    <a:pt x="18923" y="17157"/>
                  </a:lnTo>
                  <a:lnTo>
                    <a:pt x="19443" y="16408"/>
                  </a:lnTo>
                  <a:lnTo>
                    <a:pt x="19380" y="16141"/>
                  </a:lnTo>
                  <a:lnTo>
                    <a:pt x="19456" y="15951"/>
                  </a:lnTo>
                  <a:lnTo>
                    <a:pt x="20116" y="15125"/>
                  </a:lnTo>
                  <a:lnTo>
                    <a:pt x="21310" y="13360"/>
                  </a:lnTo>
                  <a:lnTo>
                    <a:pt x="21983" y="12522"/>
                  </a:lnTo>
                  <a:lnTo>
                    <a:pt x="23787" y="11176"/>
                  </a:lnTo>
                  <a:lnTo>
                    <a:pt x="23634" y="8648"/>
                  </a:lnTo>
                  <a:lnTo>
                    <a:pt x="25488" y="7188"/>
                  </a:lnTo>
                  <a:lnTo>
                    <a:pt x="25895" y="6616"/>
                  </a:lnTo>
                  <a:lnTo>
                    <a:pt x="25971" y="6388"/>
                  </a:lnTo>
                  <a:lnTo>
                    <a:pt x="26149" y="6057"/>
                  </a:lnTo>
                  <a:close/>
                </a:path>
                <a:path w="28575" h="34289">
                  <a:moveTo>
                    <a:pt x="28194" y="8331"/>
                  </a:moveTo>
                  <a:lnTo>
                    <a:pt x="28028" y="7874"/>
                  </a:lnTo>
                  <a:lnTo>
                    <a:pt x="27660" y="7366"/>
                  </a:lnTo>
                  <a:lnTo>
                    <a:pt x="27546" y="7531"/>
                  </a:lnTo>
                  <a:lnTo>
                    <a:pt x="25438" y="9182"/>
                  </a:lnTo>
                  <a:lnTo>
                    <a:pt x="24447" y="11620"/>
                  </a:lnTo>
                  <a:lnTo>
                    <a:pt x="23380" y="13957"/>
                  </a:lnTo>
                  <a:lnTo>
                    <a:pt x="22783" y="14846"/>
                  </a:lnTo>
                  <a:lnTo>
                    <a:pt x="22567" y="14744"/>
                  </a:lnTo>
                  <a:lnTo>
                    <a:pt x="21399" y="16522"/>
                  </a:lnTo>
                  <a:lnTo>
                    <a:pt x="20154" y="18249"/>
                  </a:lnTo>
                  <a:lnTo>
                    <a:pt x="19507" y="19088"/>
                  </a:lnTo>
                  <a:lnTo>
                    <a:pt x="19418" y="19278"/>
                  </a:lnTo>
                  <a:lnTo>
                    <a:pt x="15875" y="25171"/>
                  </a:lnTo>
                  <a:lnTo>
                    <a:pt x="15494" y="25755"/>
                  </a:lnTo>
                  <a:lnTo>
                    <a:pt x="20307" y="21234"/>
                  </a:lnTo>
                  <a:lnTo>
                    <a:pt x="20815" y="20459"/>
                  </a:lnTo>
                  <a:lnTo>
                    <a:pt x="20751" y="20193"/>
                  </a:lnTo>
                  <a:lnTo>
                    <a:pt x="20840" y="19989"/>
                  </a:lnTo>
                  <a:lnTo>
                    <a:pt x="21463" y="19164"/>
                  </a:lnTo>
                  <a:lnTo>
                    <a:pt x="22631" y="17373"/>
                  </a:lnTo>
                  <a:lnTo>
                    <a:pt x="23876" y="15608"/>
                  </a:lnTo>
                  <a:lnTo>
                    <a:pt x="24091" y="15722"/>
                  </a:lnTo>
                  <a:lnTo>
                    <a:pt x="24676" y="14820"/>
                  </a:lnTo>
                  <a:lnTo>
                    <a:pt x="25247" y="12903"/>
                  </a:lnTo>
                  <a:lnTo>
                    <a:pt x="26492" y="11125"/>
                  </a:lnTo>
                  <a:lnTo>
                    <a:pt x="27482" y="9194"/>
                  </a:lnTo>
                  <a:lnTo>
                    <a:pt x="27787" y="8737"/>
                  </a:lnTo>
                  <a:lnTo>
                    <a:pt x="28194" y="833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125434" y="1980220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5" h="14605">
                  <a:moveTo>
                    <a:pt x="2857" y="0"/>
                  </a:moveTo>
                  <a:lnTo>
                    <a:pt x="1409" y="406"/>
                  </a:lnTo>
                  <a:lnTo>
                    <a:pt x="736" y="774"/>
                  </a:lnTo>
                  <a:lnTo>
                    <a:pt x="0" y="1828"/>
                  </a:lnTo>
                  <a:lnTo>
                    <a:pt x="317" y="4000"/>
                  </a:lnTo>
                  <a:lnTo>
                    <a:pt x="685" y="4724"/>
                  </a:lnTo>
                  <a:lnTo>
                    <a:pt x="1587" y="6222"/>
                  </a:lnTo>
                  <a:lnTo>
                    <a:pt x="1892" y="7035"/>
                  </a:lnTo>
                  <a:lnTo>
                    <a:pt x="9004" y="12547"/>
                  </a:lnTo>
                  <a:lnTo>
                    <a:pt x="10782" y="13398"/>
                  </a:lnTo>
                  <a:lnTo>
                    <a:pt x="11684" y="13893"/>
                  </a:lnTo>
                  <a:lnTo>
                    <a:pt x="13474" y="14439"/>
                  </a:lnTo>
                  <a:lnTo>
                    <a:pt x="15151" y="14490"/>
                  </a:lnTo>
                  <a:lnTo>
                    <a:pt x="16040" y="14554"/>
                  </a:lnTo>
                  <a:lnTo>
                    <a:pt x="19608" y="11556"/>
                  </a:lnTo>
                  <a:lnTo>
                    <a:pt x="19354" y="10020"/>
                  </a:lnTo>
                  <a:lnTo>
                    <a:pt x="19024" y="9169"/>
                  </a:lnTo>
                  <a:lnTo>
                    <a:pt x="18148" y="7632"/>
                  </a:lnTo>
                  <a:lnTo>
                    <a:pt x="17449" y="6946"/>
                  </a:lnTo>
                  <a:lnTo>
                    <a:pt x="16217" y="5575"/>
                  </a:lnTo>
                  <a:lnTo>
                    <a:pt x="6413" y="190"/>
                  </a:lnTo>
                  <a:lnTo>
                    <a:pt x="5537" y="253"/>
                  </a:lnTo>
                  <a:lnTo>
                    <a:pt x="3784" y="13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125889" y="1982647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80" h="12064">
                  <a:moveTo>
                    <a:pt x="15354" y="7607"/>
                  </a:moveTo>
                  <a:lnTo>
                    <a:pt x="15176" y="7823"/>
                  </a:lnTo>
                  <a:lnTo>
                    <a:pt x="14922" y="8001"/>
                  </a:lnTo>
                  <a:lnTo>
                    <a:pt x="14617" y="8115"/>
                  </a:lnTo>
                  <a:lnTo>
                    <a:pt x="14249" y="8166"/>
                  </a:lnTo>
                  <a:lnTo>
                    <a:pt x="13804" y="8153"/>
                  </a:lnTo>
                  <a:lnTo>
                    <a:pt x="12776" y="8039"/>
                  </a:lnTo>
                  <a:lnTo>
                    <a:pt x="12192" y="8001"/>
                  </a:lnTo>
                  <a:lnTo>
                    <a:pt x="10960" y="7594"/>
                  </a:lnTo>
                  <a:lnTo>
                    <a:pt x="10350" y="7264"/>
                  </a:lnTo>
                  <a:lnTo>
                    <a:pt x="9131" y="6667"/>
                  </a:lnTo>
                  <a:lnTo>
                    <a:pt x="3987" y="2476"/>
                  </a:lnTo>
                  <a:lnTo>
                    <a:pt x="3670" y="2019"/>
                  </a:lnTo>
                  <a:lnTo>
                    <a:pt x="3162" y="1193"/>
                  </a:lnTo>
                  <a:lnTo>
                    <a:pt x="3022" y="825"/>
                  </a:lnTo>
                  <a:lnTo>
                    <a:pt x="2946" y="241"/>
                  </a:lnTo>
                  <a:lnTo>
                    <a:pt x="3009" y="0"/>
                  </a:lnTo>
                  <a:lnTo>
                    <a:pt x="2628" y="495"/>
                  </a:lnTo>
                  <a:lnTo>
                    <a:pt x="2667" y="889"/>
                  </a:lnTo>
                  <a:lnTo>
                    <a:pt x="2730" y="1270"/>
                  </a:lnTo>
                  <a:lnTo>
                    <a:pt x="2857" y="1651"/>
                  </a:lnTo>
                  <a:lnTo>
                    <a:pt x="3098" y="2044"/>
                  </a:lnTo>
                  <a:lnTo>
                    <a:pt x="3695" y="2933"/>
                  </a:lnTo>
                  <a:lnTo>
                    <a:pt x="3924" y="3454"/>
                  </a:lnTo>
                  <a:lnTo>
                    <a:pt x="8851" y="7150"/>
                  </a:lnTo>
                  <a:lnTo>
                    <a:pt x="9448" y="7429"/>
                  </a:lnTo>
                  <a:lnTo>
                    <a:pt x="10693" y="8077"/>
                  </a:lnTo>
                  <a:lnTo>
                    <a:pt x="11925" y="8483"/>
                  </a:lnTo>
                  <a:lnTo>
                    <a:pt x="12509" y="8521"/>
                  </a:lnTo>
                  <a:lnTo>
                    <a:pt x="13538" y="8648"/>
                  </a:lnTo>
                  <a:lnTo>
                    <a:pt x="13970" y="8661"/>
                  </a:lnTo>
                  <a:lnTo>
                    <a:pt x="14351" y="8610"/>
                  </a:lnTo>
                  <a:lnTo>
                    <a:pt x="14744" y="8470"/>
                  </a:lnTo>
                  <a:lnTo>
                    <a:pt x="15036" y="8229"/>
                  </a:lnTo>
                  <a:lnTo>
                    <a:pt x="15354" y="7607"/>
                  </a:lnTo>
                  <a:close/>
                </a:path>
                <a:path w="17780" h="12064">
                  <a:moveTo>
                    <a:pt x="16687" y="9842"/>
                  </a:moveTo>
                  <a:lnTo>
                    <a:pt x="16497" y="10058"/>
                  </a:lnTo>
                  <a:lnTo>
                    <a:pt x="16217" y="10223"/>
                  </a:lnTo>
                  <a:lnTo>
                    <a:pt x="15875" y="10312"/>
                  </a:lnTo>
                  <a:lnTo>
                    <a:pt x="15443" y="10325"/>
                  </a:lnTo>
                  <a:lnTo>
                    <a:pt x="14922" y="10261"/>
                  </a:lnTo>
                  <a:lnTo>
                    <a:pt x="13004" y="9906"/>
                  </a:lnTo>
                  <a:lnTo>
                    <a:pt x="11518" y="9334"/>
                  </a:lnTo>
                  <a:lnTo>
                    <a:pt x="10756" y="8902"/>
                  </a:lnTo>
                  <a:lnTo>
                    <a:pt x="9258" y="8128"/>
                  </a:lnTo>
                  <a:lnTo>
                    <a:pt x="2717" y="3035"/>
                  </a:lnTo>
                  <a:lnTo>
                    <a:pt x="1917" y="2019"/>
                  </a:lnTo>
                  <a:lnTo>
                    <a:pt x="1600" y="1562"/>
                  </a:lnTo>
                  <a:lnTo>
                    <a:pt x="1397" y="1155"/>
                  </a:lnTo>
                  <a:lnTo>
                    <a:pt x="1231" y="520"/>
                  </a:lnTo>
                  <a:lnTo>
                    <a:pt x="1282" y="266"/>
                  </a:lnTo>
                  <a:lnTo>
                    <a:pt x="889" y="749"/>
                  </a:lnTo>
                  <a:lnTo>
                    <a:pt x="977" y="1168"/>
                  </a:lnTo>
                  <a:lnTo>
                    <a:pt x="1104" y="1600"/>
                  </a:lnTo>
                  <a:lnTo>
                    <a:pt x="1308" y="2006"/>
                  </a:lnTo>
                  <a:lnTo>
                    <a:pt x="1625" y="2463"/>
                  </a:lnTo>
                  <a:lnTo>
                    <a:pt x="2438" y="3479"/>
                  </a:lnTo>
                  <a:lnTo>
                    <a:pt x="2768" y="4064"/>
                  </a:lnTo>
                  <a:lnTo>
                    <a:pt x="8991" y="8597"/>
                  </a:lnTo>
                  <a:lnTo>
                    <a:pt x="9715" y="8966"/>
                  </a:lnTo>
                  <a:lnTo>
                    <a:pt x="11264" y="9817"/>
                  </a:lnTo>
                  <a:lnTo>
                    <a:pt x="12750" y="10401"/>
                  </a:lnTo>
                  <a:lnTo>
                    <a:pt x="14668" y="10756"/>
                  </a:lnTo>
                  <a:lnTo>
                    <a:pt x="15189" y="10820"/>
                  </a:lnTo>
                  <a:lnTo>
                    <a:pt x="15621" y="10807"/>
                  </a:lnTo>
                  <a:lnTo>
                    <a:pt x="16052" y="10693"/>
                  </a:lnTo>
                  <a:lnTo>
                    <a:pt x="16383" y="10477"/>
                  </a:lnTo>
                  <a:lnTo>
                    <a:pt x="16560" y="10147"/>
                  </a:lnTo>
                  <a:lnTo>
                    <a:pt x="16687" y="9842"/>
                  </a:lnTo>
                  <a:close/>
                </a:path>
                <a:path w="17780" h="12064">
                  <a:moveTo>
                    <a:pt x="17551" y="11417"/>
                  </a:moveTo>
                  <a:lnTo>
                    <a:pt x="16967" y="11544"/>
                  </a:lnTo>
                  <a:lnTo>
                    <a:pt x="16294" y="11544"/>
                  </a:lnTo>
                  <a:lnTo>
                    <a:pt x="14744" y="11430"/>
                  </a:lnTo>
                  <a:lnTo>
                    <a:pt x="13843" y="11404"/>
                  </a:lnTo>
                  <a:lnTo>
                    <a:pt x="11963" y="10820"/>
                  </a:lnTo>
                  <a:lnTo>
                    <a:pt x="11023" y="10312"/>
                  </a:lnTo>
                  <a:lnTo>
                    <a:pt x="9169" y="9410"/>
                  </a:lnTo>
                  <a:lnTo>
                    <a:pt x="1384" y="2882"/>
                  </a:lnTo>
                  <a:lnTo>
                    <a:pt x="927" y="2159"/>
                  </a:lnTo>
                  <a:lnTo>
                    <a:pt x="177" y="876"/>
                  </a:lnTo>
                  <a:lnTo>
                    <a:pt x="0" y="279"/>
                  </a:lnTo>
                  <a:lnTo>
                    <a:pt x="152" y="1308"/>
                  </a:lnTo>
                  <a:lnTo>
                    <a:pt x="520" y="2032"/>
                  </a:lnTo>
                  <a:lnTo>
                    <a:pt x="1422" y="3530"/>
                  </a:lnTo>
                  <a:lnTo>
                    <a:pt x="1727" y="4343"/>
                  </a:lnTo>
                  <a:lnTo>
                    <a:pt x="3022" y="5753"/>
                  </a:lnTo>
                  <a:lnTo>
                    <a:pt x="3746" y="6477"/>
                  </a:lnTo>
                  <a:lnTo>
                    <a:pt x="4546" y="7137"/>
                  </a:lnTo>
                  <a:lnTo>
                    <a:pt x="5283" y="7747"/>
                  </a:lnTo>
                  <a:lnTo>
                    <a:pt x="6146" y="8356"/>
                  </a:lnTo>
                  <a:lnTo>
                    <a:pt x="7886" y="9474"/>
                  </a:lnTo>
                  <a:lnTo>
                    <a:pt x="8813" y="9829"/>
                  </a:lnTo>
                  <a:lnTo>
                    <a:pt x="10591" y="10680"/>
                  </a:lnTo>
                  <a:lnTo>
                    <a:pt x="11493" y="11176"/>
                  </a:lnTo>
                  <a:lnTo>
                    <a:pt x="13284" y="11709"/>
                  </a:lnTo>
                  <a:lnTo>
                    <a:pt x="14147" y="11722"/>
                  </a:lnTo>
                  <a:lnTo>
                    <a:pt x="15849" y="11811"/>
                  </a:lnTo>
                  <a:lnTo>
                    <a:pt x="16675" y="11760"/>
                  </a:lnTo>
                  <a:lnTo>
                    <a:pt x="17551" y="11417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127106" y="1980194"/>
              <a:ext cx="18415" cy="14604"/>
            </a:xfrm>
            <a:custGeom>
              <a:avLst/>
              <a:gdLst/>
              <a:ahLst/>
              <a:cxnLst/>
              <a:rect l="l" t="t" r="r" b="b"/>
              <a:pathLst>
                <a:path w="18414" h="14605">
                  <a:moveTo>
                    <a:pt x="1193" y="0"/>
                  </a:moveTo>
                  <a:lnTo>
                    <a:pt x="317" y="241"/>
                  </a:lnTo>
                  <a:lnTo>
                    <a:pt x="0" y="368"/>
                  </a:lnTo>
                  <a:lnTo>
                    <a:pt x="800" y="571"/>
                  </a:lnTo>
                  <a:lnTo>
                    <a:pt x="1612" y="850"/>
                  </a:lnTo>
                  <a:lnTo>
                    <a:pt x="4317" y="1981"/>
                  </a:lnTo>
                  <a:lnTo>
                    <a:pt x="6108" y="3073"/>
                  </a:lnTo>
                  <a:lnTo>
                    <a:pt x="6794" y="3860"/>
                  </a:lnTo>
                  <a:lnTo>
                    <a:pt x="8343" y="5181"/>
                  </a:lnTo>
                  <a:lnTo>
                    <a:pt x="9067" y="5880"/>
                  </a:lnTo>
                  <a:lnTo>
                    <a:pt x="10337" y="7454"/>
                  </a:lnTo>
                  <a:lnTo>
                    <a:pt x="11074" y="8242"/>
                  </a:lnTo>
                  <a:lnTo>
                    <a:pt x="11480" y="9093"/>
                  </a:lnTo>
                  <a:lnTo>
                    <a:pt x="11937" y="10045"/>
                  </a:lnTo>
                  <a:lnTo>
                    <a:pt x="12242" y="11061"/>
                  </a:lnTo>
                  <a:lnTo>
                    <a:pt x="12420" y="12826"/>
                  </a:lnTo>
                  <a:lnTo>
                    <a:pt x="12191" y="13652"/>
                  </a:lnTo>
                  <a:lnTo>
                    <a:pt x="11861" y="14376"/>
                  </a:lnTo>
                  <a:lnTo>
                    <a:pt x="12433" y="14452"/>
                  </a:lnTo>
                  <a:lnTo>
                    <a:pt x="14363" y="14554"/>
                  </a:lnTo>
                  <a:lnTo>
                    <a:pt x="15189" y="14503"/>
                  </a:lnTo>
                  <a:lnTo>
                    <a:pt x="16535" y="13982"/>
                  </a:lnTo>
                  <a:lnTo>
                    <a:pt x="17081" y="13538"/>
                  </a:lnTo>
                  <a:lnTo>
                    <a:pt x="17716" y="12293"/>
                  </a:lnTo>
                  <a:lnTo>
                    <a:pt x="17945" y="11556"/>
                  </a:lnTo>
                  <a:lnTo>
                    <a:pt x="17678" y="10020"/>
                  </a:lnTo>
                  <a:lnTo>
                    <a:pt x="17348" y="9156"/>
                  </a:lnTo>
                  <a:lnTo>
                    <a:pt x="16484" y="7632"/>
                  </a:lnTo>
                  <a:lnTo>
                    <a:pt x="15773" y="6946"/>
                  </a:lnTo>
                  <a:lnTo>
                    <a:pt x="14554" y="5575"/>
                  </a:lnTo>
                  <a:lnTo>
                    <a:pt x="13855" y="4965"/>
                  </a:lnTo>
                  <a:lnTo>
                    <a:pt x="12395" y="3797"/>
                  </a:lnTo>
                  <a:lnTo>
                    <a:pt x="11734" y="3098"/>
                  </a:lnTo>
                  <a:lnTo>
                    <a:pt x="10071" y="2108"/>
                  </a:lnTo>
                  <a:lnTo>
                    <a:pt x="7442" y="977"/>
                  </a:lnTo>
                  <a:lnTo>
                    <a:pt x="6527" y="673"/>
                  </a:lnTo>
                  <a:lnTo>
                    <a:pt x="4737" y="203"/>
                  </a:lnTo>
                  <a:lnTo>
                    <a:pt x="3873" y="253"/>
                  </a:lnTo>
                  <a:lnTo>
                    <a:pt x="2120" y="13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04134" y="1950961"/>
              <a:ext cx="44805" cy="33032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204756" y="1950821"/>
              <a:ext cx="38735" cy="27940"/>
            </a:xfrm>
            <a:custGeom>
              <a:avLst/>
              <a:gdLst/>
              <a:ahLst/>
              <a:cxnLst/>
              <a:rect l="l" t="t" r="r" b="b"/>
              <a:pathLst>
                <a:path w="38735" h="27939">
                  <a:moveTo>
                    <a:pt x="22999" y="20650"/>
                  </a:moveTo>
                  <a:lnTo>
                    <a:pt x="22364" y="20345"/>
                  </a:lnTo>
                  <a:lnTo>
                    <a:pt x="16294" y="17106"/>
                  </a:lnTo>
                  <a:lnTo>
                    <a:pt x="16103" y="16979"/>
                  </a:lnTo>
                  <a:lnTo>
                    <a:pt x="15125" y="16598"/>
                  </a:lnTo>
                  <a:lnTo>
                    <a:pt x="13195" y="15684"/>
                  </a:lnTo>
                  <a:lnTo>
                    <a:pt x="11201" y="14833"/>
                  </a:lnTo>
                  <a:lnTo>
                    <a:pt x="11036" y="15036"/>
                  </a:lnTo>
                  <a:lnTo>
                    <a:pt x="9080" y="14122"/>
                  </a:lnTo>
                  <a:lnTo>
                    <a:pt x="9436" y="13703"/>
                  </a:lnTo>
                  <a:lnTo>
                    <a:pt x="7480" y="12788"/>
                  </a:lnTo>
                  <a:lnTo>
                    <a:pt x="7378" y="12915"/>
                  </a:lnTo>
                  <a:lnTo>
                    <a:pt x="5410" y="12001"/>
                  </a:lnTo>
                  <a:lnTo>
                    <a:pt x="5524" y="11874"/>
                  </a:lnTo>
                  <a:lnTo>
                    <a:pt x="4546" y="11417"/>
                  </a:lnTo>
                  <a:lnTo>
                    <a:pt x="3149" y="11087"/>
                  </a:lnTo>
                  <a:lnTo>
                    <a:pt x="711" y="9728"/>
                  </a:lnTo>
                  <a:lnTo>
                    <a:pt x="1524" y="11595"/>
                  </a:lnTo>
                  <a:lnTo>
                    <a:pt x="1828" y="12814"/>
                  </a:lnTo>
                  <a:lnTo>
                    <a:pt x="4241" y="12915"/>
                  </a:lnTo>
                  <a:lnTo>
                    <a:pt x="5473" y="13830"/>
                  </a:lnTo>
                  <a:lnTo>
                    <a:pt x="6451" y="14300"/>
                  </a:lnTo>
                  <a:lnTo>
                    <a:pt x="8509" y="15113"/>
                  </a:lnTo>
                  <a:lnTo>
                    <a:pt x="8153" y="15532"/>
                  </a:lnTo>
                  <a:lnTo>
                    <a:pt x="10109" y="16471"/>
                  </a:lnTo>
                  <a:lnTo>
                    <a:pt x="10274" y="16256"/>
                  </a:lnTo>
                  <a:lnTo>
                    <a:pt x="12204" y="17195"/>
                  </a:lnTo>
                  <a:lnTo>
                    <a:pt x="14198" y="18059"/>
                  </a:lnTo>
                  <a:lnTo>
                    <a:pt x="15201" y="18465"/>
                  </a:lnTo>
                  <a:lnTo>
                    <a:pt x="15354" y="18592"/>
                  </a:lnTo>
                  <a:lnTo>
                    <a:pt x="15405" y="18846"/>
                  </a:lnTo>
                  <a:lnTo>
                    <a:pt x="16243" y="19253"/>
                  </a:lnTo>
                  <a:lnTo>
                    <a:pt x="22999" y="20650"/>
                  </a:lnTo>
                  <a:close/>
                </a:path>
                <a:path w="38735" h="27939">
                  <a:moveTo>
                    <a:pt x="23304" y="25107"/>
                  </a:moveTo>
                  <a:lnTo>
                    <a:pt x="22669" y="24777"/>
                  </a:lnTo>
                  <a:lnTo>
                    <a:pt x="16471" y="21259"/>
                  </a:lnTo>
                  <a:lnTo>
                    <a:pt x="15494" y="20866"/>
                  </a:lnTo>
                  <a:lnTo>
                    <a:pt x="13576" y="19900"/>
                  </a:lnTo>
                  <a:lnTo>
                    <a:pt x="11595" y="19011"/>
                  </a:lnTo>
                  <a:lnTo>
                    <a:pt x="11430" y="19215"/>
                  </a:lnTo>
                  <a:lnTo>
                    <a:pt x="9499" y="18249"/>
                  </a:lnTo>
                  <a:lnTo>
                    <a:pt x="9842" y="17818"/>
                  </a:lnTo>
                  <a:lnTo>
                    <a:pt x="7899" y="16865"/>
                  </a:lnTo>
                  <a:lnTo>
                    <a:pt x="7797" y="16992"/>
                  </a:lnTo>
                  <a:lnTo>
                    <a:pt x="6819" y="16522"/>
                  </a:lnTo>
                  <a:lnTo>
                    <a:pt x="4699" y="15240"/>
                  </a:lnTo>
                  <a:lnTo>
                    <a:pt x="2501" y="14566"/>
                  </a:lnTo>
                  <a:lnTo>
                    <a:pt x="609" y="13131"/>
                  </a:lnTo>
                  <a:lnTo>
                    <a:pt x="0" y="15887"/>
                  </a:lnTo>
                  <a:lnTo>
                    <a:pt x="4140" y="16306"/>
                  </a:lnTo>
                  <a:lnTo>
                    <a:pt x="5892" y="17919"/>
                  </a:lnTo>
                  <a:lnTo>
                    <a:pt x="6870" y="18415"/>
                  </a:lnTo>
                  <a:lnTo>
                    <a:pt x="6972" y="18288"/>
                  </a:lnTo>
                  <a:lnTo>
                    <a:pt x="8915" y="19253"/>
                  </a:lnTo>
                  <a:lnTo>
                    <a:pt x="8572" y="19685"/>
                  </a:lnTo>
                  <a:lnTo>
                    <a:pt x="10502" y="20675"/>
                  </a:lnTo>
                  <a:lnTo>
                    <a:pt x="10668" y="20459"/>
                  </a:lnTo>
                  <a:lnTo>
                    <a:pt x="12598" y="21450"/>
                  </a:lnTo>
                  <a:lnTo>
                    <a:pt x="14566" y="22352"/>
                  </a:lnTo>
                  <a:lnTo>
                    <a:pt x="15570" y="22771"/>
                  </a:lnTo>
                  <a:lnTo>
                    <a:pt x="15722" y="22910"/>
                  </a:lnTo>
                  <a:lnTo>
                    <a:pt x="15773" y="23177"/>
                  </a:lnTo>
                  <a:lnTo>
                    <a:pt x="16611" y="23596"/>
                  </a:lnTo>
                  <a:lnTo>
                    <a:pt x="23304" y="25107"/>
                  </a:lnTo>
                  <a:close/>
                </a:path>
                <a:path w="38735" h="27939">
                  <a:moveTo>
                    <a:pt x="29908" y="19431"/>
                  </a:moveTo>
                  <a:lnTo>
                    <a:pt x="29756" y="17640"/>
                  </a:lnTo>
                  <a:lnTo>
                    <a:pt x="29552" y="16840"/>
                  </a:lnTo>
                  <a:lnTo>
                    <a:pt x="28003" y="14478"/>
                  </a:lnTo>
                  <a:lnTo>
                    <a:pt x="26720" y="13893"/>
                  </a:lnTo>
                  <a:lnTo>
                    <a:pt x="26301" y="13931"/>
                  </a:lnTo>
                  <a:lnTo>
                    <a:pt x="25971" y="13817"/>
                  </a:lnTo>
                  <a:lnTo>
                    <a:pt x="24561" y="13093"/>
                  </a:lnTo>
                  <a:lnTo>
                    <a:pt x="21539" y="11734"/>
                  </a:lnTo>
                  <a:lnTo>
                    <a:pt x="18516" y="10325"/>
                  </a:lnTo>
                  <a:lnTo>
                    <a:pt x="18669" y="10134"/>
                  </a:lnTo>
                  <a:lnTo>
                    <a:pt x="15582" y="8801"/>
                  </a:lnTo>
                  <a:lnTo>
                    <a:pt x="15265" y="9182"/>
                  </a:lnTo>
                  <a:lnTo>
                    <a:pt x="12192" y="7797"/>
                  </a:lnTo>
                  <a:lnTo>
                    <a:pt x="11468" y="7404"/>
                  </a:lnTo>
                  <a:lnTo>
                    <a:pt x="10680" y="7073"/>
                  </a:lnTo>
                  <a:lnTo>
                    <a:pt x="8356" y="6858"/>
                  </a:lnTo>
                  <a:lnTo>
                    <a:pt x="5499" y="3441"/>
                  </a:lnTo>
                  <a:lnTo>
                    <a:pt x="4254" y="5892"/>
                  </a:lnTo>
                  <a:lnTo>
                    <a:pt x="4826" y="6223"/>
                  </a:lnTo>
                  <a:lnTo>
                    <a:pt x="5080" y="6451"/>
                  </a:lnTo>
                  <a:lnTo>
                    <a:pt x="7734" y="7594"/>
                  </a:lnTo>
                  <a:lnTo>
                    <a:pt x="7848" y="7467"/>
                  </a:lnTo>
                  <a:lnTo>
                    <a:pt x="10972" y="8826"/>
                  </a:lnTo>
                  <a:lnTo>
                    <a:pt x="14008" y="10299"/>
                  </a:lnTo>
                  <a:lnTo>
                    <a:pt x="14325" y="9906"/>
                  </a:lnTo>
                  <a:lnTo>
                    <a:pt x="17411" y="11277"/>
                  </a:lnTo>
                  <a:lnTo>
                    <a:pt x="17259" y="11455"/>
                  </a:lnTo>
                  <a:lnTo>
                    <a:pt x="20332" y="12839"/>
                  </a:lnTo>
                  <a:lnTo>
                    <a:pt x="23317" y="14287"/>
                  </a:lnTo>
                  <a:lnTo>
                    <a:pt x="24726" y="15024"/>
                  </a:lnTo>
                  <a:lnTo>
                    <a:pt x="25057" y="15138"/>
                  </a:lnTo>
                  <a:lnTo>
                    <a:pt x="25476" y="15113"/>
                  </a:lnTo>
                  <a:lnTo>
                    <a:pt x="26758" y="15709"/>
                  </a:lnTo>
                  <a:lnTo>
                    <a:pt x="28308" y="18084"/>
                  </a:lnTo>
                  <a:lnTo>
                    <a:pt x="28511" y="18897"/>
                  </a:lnTo>
                  <a:lnTo>
                    <a:pt x="28663" y="20688"/>
                  </a:lnTo>
                  <a:lnTo>
                    <a:pt x="28638" y="21539"/>
                  </a:lnTo>
                  <a:lnTo>
                    <a:pt x="28105" y="23241"/>
                  </a:lnTo>
                  <a:lnTo>
                    <a:pt x="28143" y="24218"/>
                  </a:lnTo>
                  <a:lnTo>
                    <a:pt x="27647" y="25006"/>
                  </a:lnTo>
                  <a:lnTo>
                    <a:pt x="28511" y="24282"/>
                  </a:lnTo>
                  <a:lnTo>
                    <a:pt x="29387" y="23037"/>
                  </a:lnTo>
                  <a:lnTo>
                    <a:pt x="29324" y="22021"/>
                  </a:lnTo>
                  <a:lnTo>
                    <a:pt x="29591" y="21183"/>
                  </a:lnTo>
                  <a:lnTo>
                    <a:pt x="29870" y="20281"/>
                  </a:lnTo>
                  <a:lnTo>
                    <a:pt x="29908" y="19431"/>
                  </a:lnTo>
                  <a:close/>
                </a:path>
                <a:path w="38735" h="27939">
                  <a:moveTo>
                    <a:pt x="38633" y="17805"/>
                  </a:moveTo>
                  <a:lnTo>
                    <a:pt x="34556" y="12814"/>
                  </a:lnTo>
                  <a:lnTo>
                    <a:pt x="33134" y="12128"/>
                  </a:lnTo>
                  <a:lnTo>
                    <a:pt x="32842" y="11988"/>
                  </a:lnTo>
                  <a:lnTo>
                    <a:pt x="33261" y="11442"/>
                  </a:lnTo>
                  <a:lnTo>
                    <a:pt x="30924" y="10426"/>
                  </a:lnTo>
                  <a:lnTo>
                    <a:pt x="29718" y="9906"/>
                  </a:lnTo>
                  <a:lnTo>
                    <a:pt x="29311" y="10426"/>
                  </a:lnTo>
                  <a:lnTo>
                    <a:pt x="22606" y="7581"/>
                  </a:lnTo>
                  <a:lnTo>
                    <a:pt x="22072" y="7353"/>
                  </a:lnTo>
                  <a:lnTo>
                    <a:pt x="22339" y="7010"/>
                  </a:lnTo>
                  <a:lnTo>
                    <a:pt x="19507" y="5867"/>
                  </a:lnTo>
                  <a:lnTo>
                    <a:pt x="17462" y="5448"/>
                  </a:lnTo>
                  <a:lnTo>
                    <a:pt x="16535" y="5067"/>
                  </a:lnTo>
                  <a:lnTo>
                    <a:pt x="12992" y="4686"/>
                  </a:lnTo>
                  <a:lnTo>
                    <a:pt x="9118" y="0"/>
                  </a:lnTo>
                  <a:lnTo>
                    <a:pt x="6286" y="3060"/>
                  </a:lnTo>
                  <a:lnTo>
                    <a:pt x="8064" y="3657"/>
                  </a:lnTo>
                  <a:lnTo>
                    <a:pt x="9563" y="4305"/>
                  </a:lnTo>
                  <a:lnTo>
                    <a:pt x="10858" y="5537"/>
                  </a:lnTo>
                  <a:lnTo>
                    <a:pt x="11480" y="6019"/>
                  </a:lnTo>
                  <a:lnTo>
                    <a:pt x="12585" y="5867"/>
                  </a:lnTo>
                  <a:lnTo>
                    <a:pt x="13360" y="6388"/>
                  </a:lnTo>
                  <a:lnTo>
                    <a:pt x="14351" y="6731"/>
                  </a:lnTo>
                  <a:lnTo>
                    <a:pt x="17145" y="7899"/>
                  </a:lnTo>
                  <a:lnTo>
                    <a:pt x="17399" y="7581"/>
                  </a:lnTo>
                  <a:lnTo>
                    <a:pt x="21094" y="9144"/>
                  </a:lnTo>
                  <a:lnTo>
                    <a:pt x="20815" y="9486"/>
                  </a:lnTo>
                  <a:lnTo>
                    <a:pt x="24460" y="11061"/>
                  </a:lnTo>
                  <a:lnTo>
                    <a:pt x="28054" y="12661"/>
                  </a:lnTo>
                  <a:lnTo>
                    <a:pt x="28448" y="12128"/>
                  </a:lnTo>
                  <a:lnTo>
                    <a:pt x="31991" y="13728"/>
                  </a:lnTo>
                  <a:lnTo>
                    <a:pt x="31584" y="14274"/>
                  </a:lnTo>
                  <a:lnTo>
                    <a:pt x="33337" y="15151"/>
                  </a:lnTo>
                  <a:lnTo>
                    <a:pt x="33997" y="15367"/>
                  </a:lnTo>
                  <a:lnTo>
                    <a:pt x="35483" y="16052"/>
                  </a:lnTo>
                  <a:lnTo>
                    <a:pt x="36220" y="16840"/>
                  </a:lnTo>
                  <a:lnTo>
                    <a:pt x="37160" y="19037"/>
                  </a:lnTo>
                  <a:lnTo>
                    <a:pt x="37363" y="20205"/>
                  </a:lnTo>
                  <a:lnTo>
                    <a:pt x="37147" y="22936"/>
                  </a:lnTo>
                  <a:lnTo>
                    <a:pt x="37096" y="24307"/>
                  </a:lnTo>
                  <a:lnTo>
                    <a:pt x="36296" y="26352"/>
                  </a:lnTo>
                  <a:lnTo>
                    <a:pt x="36080" y="26987"/>
                  </a:lnTo>
                  <a:lnTo>
                    <a:pt x="35826" y="27635"/>
                  </a:lnTo>
                  <a:lnTo>
                    <a:pt x="36842" y="26136"/>
                  </a:lnTo>
                  <a:lnTo>
                    <a:pt x="37287" y="24625"/>
                  </a:lnTo>
                  <a:lnTo>
                    <a:pt x="38366" y="21869"/>
                  </a:lnTo>
                  <a:lnTo>
                    <a:pt x="38442" y="20205"/>
                  </a:lnTo>
                  <a:lnTo>
                    <a:pt x="38633" y="17805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232489" y="1962921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10" h="20955">
                  <a:moveTo>
                    <a:pt x="14630" y="0"/>
                  </a:moveTo>
                  <a:lnTo>
                    <a:pt x="13817" y="25"/>
                  </a:lnTo>
                  <a:lnTo>
                    <a:pt x="12204" y="419"/>
                  </a:lnTo>
                  <a:lnTo>
                    <a:pt x="11341" y="1028"/>
                  </a:lnTo>
                  <a:lnTo>
                    <a:pt x="9639" y="2031"/>
                  </a:lnTo>
                  <a:lnTo>
                    <a:pt x="4419" y="6972"/>
                  </a:lnTo>
                  <a:lnTo>
                    <a:pt x="3175" y="8724"/>
                  </a:lnTo>
                  <a:lnTo>
                    <a:pt x="1701" y="11429"/>
                  </a:lnTo>
                  <a:lnTo>
                    <a:pt x="1270" y="12331"/>
                  </a:lnTo>
                  <a:lnTo>
                    <a:pt x="635" y="14198"/>
                  </a:lnTo>
                  <a:lnTo>
                    <a:pt x="215" y="15163"/>
                  </a:lnTo>
                  <a:lnTo>
                    <a:pt x="0" y="16979"/>
                  </a:lnTo>
                  <a:lnTo>
                    <a:pt x="38" y="17906"/>
                  </a:lnTo>
                  <a:lnTo>
                    <a:pt x="431" y="19418"/>
                  </a:lnTo>
                  <a:lnTo>
                    <a:pt x="965" y="19964"/>
                  </a:lnTo>
                  <a:lnTo>
                    <a:pt x="2120" y="20739"/>
                  </a:lnTo>
                  <a:lnTo>
                    <a:pt x="2857" y="20840"/>
                  </a:lnTo>
                  <a:lnTo>
                    <a:pt x="4419" y="20599"/>
                  </a:lnTo>
                  <a:lnTo>
                    <a:pt x="5245" y="20218"/>
                  </a:lnTo>
                  <a:lnTo>
                    <a:pt x="6108" y="19697"/>
                  </a:lnTo>
                  <a:lnTo>
                    <a:pt x="7747" y="18783"/>
                  </a:lnTo>
                  <a:lnTo>
                    <a:pt x="9309" y="17360"/>
                  </a:lnTo>
                  <a:lnTo>
                    <a:pt x="9994" y="16446"/>
                  </a:lnTo>
                  <a:lnTo>
                    <a:pt x="11391" y="14757"/>
                  </a:lnTo>
                  <a:lnTo>
                    <a:pt x="12179" y="13957"/>
                  </a:lnTo>
                  <a:lnTo>
                    <a:pt x="12801" y="13004"/>
                  </a:lnTo>
                  <a:lnTo>
                    <a:pt x="13436" y="12052"/>
                  </a:lnTo>
                  <a:lnTo>
                    <a:pt x="14033" y="11061"/>
                  </a:lnTo>
                  <a:lnTo>
                    <a:pt x="15024" y="9118"/>
                  </a:lnTo>
                  <a:lnTo>
                    <a:pt x="15443" y="8102"/>
                  </a:lnTo>
                  <a:lnTo>
                    <a:pt x="16141" y="6159"/>
                  </a:lnTo>
                  <a:lnTo>
                    <a:pt x="16103" y="5283"/>
                  </a:lnTo>
                  <a:lnTo>
                    <a:pt x="16357" y="3479"/>
                  </a:lnTo>
                  <a:lnTo>
                    <a:pt x="16421" y="2654"/>
                  </a:lnTo>
                  <a:lnTo>
                    <a:pt x="15824" y="558"/>
                  </a:lnTo>
                  <a:lnTo>
                    <a:pt x="14630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235464" y="1964499"/>
              <a:ext cx="13335" cy="19050"/>
            </a:xfrm>
            <a:custGeom>
              <a:avLst/>
              <a:gdLst/>
              <a:ahLst/>
              <a:cxnLst/>
              <a:rect l="l" t="t" r="r" b="b"/>
              <a:pathLst>
                <a:path w="13335" h="19050">
                  <a:moveTo>
                    <a:pt x="10477" y="2705"/>
                  </a:moveTo>
                  <a:lnTo>
                    <a:pt x="9626" y="1320"/>
                  </a:lnTo>
                  <a:lnTo>
                    <a:pt x="9804" y="1498"/>
                  </a:lnTo>
                  <a:lnTo>
                    <a:pt x="9969" y="2070"/>
                  </a:lnTo>
                  <a:lnTo>
                    <a:pt x="9994" y="2463"/>
                  </a:lnTo>
                  <a:lnTo>
                    <a:pt x="9931" y="2933"/>
                  </a:lnTo>
                  <a:lnTo>
                    <a:pt x="9715" y="4025"/>
                  </a:lnTo>
                  <a:lnTo>
                    <a:pt x="9715" y="4610"/>
                  </a:lnTo>
                  <a:lnTo>
                    <a:pt x="6375" y="10426"/>
                  </a:lnTo>
                  <a:lnTo>
                    <a:pt x="5410" y="11595"/>
                  </a:lnTo>
                  <a:lnTo>
                    <a:pt x="1168" y="14630"/>
                  </a:lnTo>
                  <a:lnTo>
                    <a:pt x="850" y="14617"/>
                  </a:lnTo>
                  <a:lnTo>
                    <a:pt x="571" y="14503"/>
                  </a:lnTo>
                  <a:lnTo>
                    <a:pt x="838" y="14706"/>
                  </a:lnTo>
                  <a:lnTo>
                    <a:pt x="1155" y="14897"/>
                  </a:lnTo>
                  <a:lnTo>
                    <a:pt x="1549" y="14947"/>
                  </a:lnTo>
                  <a:lnTo>
                    <a:pt x="1993" y="14884"/>
                  </a:lnTo>
                  <a:lnTo>
                    <a:pt x="2400" y="14732"/>
                  </a:lnTo>
                  <a:lnTo>
                    <a:pt x="2832" y="14490"/>
                  </a:lnTo>
                  <a:lnTo>
                    <a:pt x="3784" y="13843"/>
                  </a:lnTo>
                  <a:lnTo>
                    <a:pt x="4356" y="13500"/>
                  </a:lnTo>
                  <a:lnTo>
                    <a:pt x="5410" y="12509"/>
                  </a:lnTo>
                  <a:lnTo>
                    <a:pt x="5880" y="11874"/>
                  </a:lnTo>
                  <a:lnTo>
                    <a:pt x="6845" y="10718"/>
                  </a:lnTo>
                  <a:lnTo>
                    <a:pt x="7366" y="10147"/>
                  </a:lnTo>
                  <a:lnTo>
                    <a:pt x="8242" y="8851"/>
                  </a:lnTo>
                  <a:lnTo>
                    <a:pt x="8661" y="8178"/>
                  </a:lnTo>
                  <a:lnTo>
                    <a:pt x="9004" y="7543"/>
                  </a:lnTo>
                  <a:lnTo>
                    <a:pt x="9372" y="6870"/>
                  </a:lnTo>
                  <a:lnTo>
                    <a:pt x="9677" y="6172"/>
                  </a:lnTo>
                  <a:lnTo>
                    <a:pt x="10185" y="4864"/>
                  </a:lnTo>
                  <a:lnTo>
                    <a:pt x="10198" y="4279"/>
                  </a:lnTo>
                  <a:lnTo>
                    <a:pt x="10414" y="3175"/>
                  </a:lnTo>
                  <a:lnTo>
                    <a:pt x="10477" y="2705"/>
                  </a:lnTo>
                  <a:close/>
                </a:path>
                <a:path w="13335" h="19050">
                  <a:moveTo>
                    <a:pt x="12204" y="1739"/>
                  </a:moveTo>
                  <a:lnTo>
                    <a:pt x="12153" y="1295"/>
                  </a:lnTo>
                  <a:lnTo>
                    <a:pt x="12065" y="876"/>
                  </a:lnTo>
                  <a:lnTo>
                    <a:pt x="11671" y="685"/>
                  </a:lnTo>
                  <a:lnTo>
                    <a:pt x="11468" y="647"/>
                  </a:lnTo>
                  <a:lnTo>
                    <a:pt x="11620" y="850"/>
                  </a:lnTo>
                  <a:lnTo>
                    <a:pt x="11722" y="1498"/>
                  </a:lnTo>
                  <a:lnTo>
                    <a:pt x="11709" y="1968"/>
                  </a:lnTo>
                  <a:lnTo>
                    <a:pt x="11214" y="3848"/>
                  </a:lnTo>
                  <a:lnTo>
                    <a:pt x="11125" y="4546"/>
                  </a:lnTo>
                  <a:lnTo>
                    <a:pt x="6299" y="12484"/>
                  </a:lnTo>
                  <a:lnTo>
                    <a:pt x="5118" y="14033"/>
                  </a:lnTo>
                  <a:lnTo>
                    <a:pt x="482" y="17284"/>
                  </a:lnTo>
                  <a:lnTo>
                    <a:pt x="203" y="17183"/>
                  </a:lnTo>
                  <a:lnTo>
                    <a:pt x="457" y="17386"/>
                  </a:lnTo>
                  <a:lnTo>
                    <a:pt x="774" y="17589"/>
                  </a:lnTo>
                  <a:lnTo>
                    <a:pt x="1181" y="17614"/>
                  </a:lnTo>
                  <a:lnTo>
                    <a:pt x="1663" y="17487"/>
                  </a:lnTo>
                  <a:lnTo>
                    <a:pt x="6159" y="13538"/>
                  </a:lnTo>
                  <a:lnTo>
                    <a:pt x="7327" y="12065"/>
                  </a:lnTo>
                  <a:lnTo>
                    <a:pt x="7962" y="11341"/>
                  </a:lnTo>
                  <a:lnTo>
                    <a:pt x="9575" y="8877"/>
                  </a:lnTo>
                  <a:lnTo>
                    <a:pt x="10007" y="8089"/>
                  </a:lnTo>
                  <a:lnTo>
                    <a:pt x="10477" y="7251"/>
                  </a:lnTo>
                  <a:lnTo>
                    <a:pt x="11595" y="4800"/>
                  </a:lnTo>
                  <a:lnTo>
                    <a:pt x="11684" y="4102"/>
                  </a:lnTo>
                  <a:lnTo>
                    <a:pt x="12052" y="2781"/>
                  </a:lnTo>
                  <a:lnTo>
                    <a:pt x="12179" y="2209"/>
                  </a:lnTo>
                  <a:lnTo>
                    <a:pt x="12204" y="1739"/>
                  </a:lnTo>
                  <a:close/>
                </a:path>
                <a:path w="13335" h="19050">
                  <a:moveTo>
                    <a:pt x="13030" y="990"/>
                  </a:moveTo>
                  <a:lnTo>
                    <a:pt x="12738" y="0"/>
                  </a:lnTo>
                  <a:lnTo>
                    <a:pt x="12814" y="609"/>
                  </a:lnTo>
                  <a:lnTo>
                    <a:pt x="12738" y="1333"/>
                  </a:lnTo>
                  <a:lnTo>
                    <a:pt x="12471" y="3035"/>
                  </a:lnTo>
                  <a:lnTo>
                    <a:pt x="12484" y="3924"/>
                  </a:lnTo>
                  <a:lnTo>
                    <a:pt x="11747" y="5943"/>
                  </a:lnTo>
                  <a:lnTo>
                    <a:pt x="7493" y="12890"/>
                  </a:lnTo>
                  <a:lnTo>
                    <a:pt x="6019" y="14655"/>
                  </a:lnTo>
                  <a:lnTo>
                    <a:pt x="0" y="19037"/>
                  </a:lnTo>
                  <a:lnTo>
                    <a:pt x="1028" y="18884"/>
                  </a:lnTo>
                  <a:lnTo>
                    <a:pt x="1854" y="18503"/>
                  </a:lnTo>
                  <a:lnTo>
                    <a:pt x="3505" y="17526"/>
                  </a:lnTo>
                  <a:lnTo>
                    <a:pt x="4368" y="17068"/>
                  </a:lnTo>
                  <a:lnTo>
                    <a:pt x="5918" y="15659"/>
                  </a:lnTo>
                  <a:lnTo>
                    <a:pt x="6616" y="14757"/>
                  </a:lnTo>
                  <a:lnTo>
                    <a:pt x="8013" y="13081"/>
                  </a:lnTo>
                  <a:lnTo>
                    <a:pt x="12750" y="4495"/>
                  </a:lnTo>
                  <a:lnTo>
                    <a:pt x="12712" y="3632"/>
                  </a:lnTo>
                  <a:lnTo>
                    <a:pt x="12966" y="1828"/>
                  </a:lnTo>
                  <a:lnTo>
                    <a:pt x="13030" y="99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232485" y="1963014"/>
              <a:ext cx="13970" cy="20955"/>
            </a:xfrm>
            <a:custGeom>
              <a:avLst/>
              <a:gdLst/>
              <a:ahLst/>
              <a:cxnLst/>
              <a:rect l="l" t="t" r="r" b="b"/>
              <a:pathLst>
                <a:path w="13969" h="20955">
                  <a:moveTo>
                    <a:pt x="13525" y="0"/>
                  </a:moveTo>
                  <a:lnTo>
                    <a:pt x="12191" y="304"/>
                  </a:lnTo>
                  <a:lnTo>
                    <a:pt x="11328" y="914"/>
                  </a:lnTo>
                  <a:lnTo>
                    <a:pt x="9639" y="1930"/>
                  </a:lnTo>
                  <a:lnTo>
                    <a:pt x="2654" y="9512"/>
                  </a:lnTo>
                  <a:lnTo>
                    <a:pt x="1701" y="11303"/>
                  </a:lnTo>
                  <a:lnTo>
                    <a:pt x="1269" y="12217"/>
                  </a:lnTo>
                  <a:lnTo>
                    <a:pt x="622" y="14071"/>
                  </a:lnTo>
                  <a:lnTo>
                    <a:pt x="215" y="15049"/>
                  </a:lnTo>
                  <a:lnTo>
                    <a:pt x="0" y="16865"/>
                  </a:lnTo>
                  <a:lnTo>
                    <a:pt x="25" y="17792"/>
                  </a:lnTo>
                  <a:lnTo>
                    <a:pt x="431" y="19304"/>
                  </a:lnTo>
                  <a:lnTo>
                    <a:pt x="952" y="19837"/>
                  </a:lnTo>
                  <a:lnTo>
                    <a:pt x="2108" y="20612"/>
                  </a:lnTo>
                  <a:lnTo>
                    <a:pt x="2844" y="20726"/>
                  </a:lnTo>
                  <a:lnTo>
                    <a:pt x="4406" y="20485"/>
                  </a:lnTo>
                  <a:lnTo>
                    <a:pt x="5245" y="20091"/>
                  </a:lnTo>
                  <a:lnTo>
                    <a:pt x="7137" y="18986"/>
                  </a:lnTo>
                  <a:lnTo>
                    <a:pt x="7658" y="18630"/>
                  </a:lnTo>
                  <a:lnTo>
                    <a:pt x="7023" y="18161"/>
                  </a:lnTo>
                  <a:lnTo>
                    <a:pt x="6451" y="17551"/>
                  </a:lnTo>
                  <a:lnTo>
                    <a:pt x="5880" y="15887"/>
                  </a:lnTo>
                  <a:lnTo>
                    <a:pt x="5753" y="14820"/>
                  </a:lnTo>
                  <a:lnTo>
                    <a:pt x="5803" y="13741"/>
                  </a:lnTo>
                  <a:lnTo>
                    <a:pt x="5841" y="12788"/>
                  </a:lnTo>
                  <a:lnTo>
                    <a:pt x="6248" y="11696"/>
                  </a:lnTo>
                  <a:lnTo>
                    <a:pt x="6845" y="9639"/>
                  </a:lnTo>
                  <a:lnTo>
                    <a:pt x="7277" y="8636"/>
                  </a:lnTo>
                  <a:lnTo>
                    <a:pt x="8254" y="6654"/>
                  </a:lnTo>
                  <a:lnTo>
                    <a:pt x="8597" y="5600"/>
                  </a:lnTo>
                  <a:lnTo>
                    <a:pt x="9918" y="3683"/>
                  </a:lnTo>
                  <a:lnTo>
                    <a:pt x="12128" y="1282"/>
                  </a:lnTo>
                  <a:lnTo>
                    <a:pt x="12826" y="609"/>
                  </a:lnTo>
                  <a:lnTo>
                    <a:pt x="13525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01542" y="1935785"/>
              <a:ext cx="37033" cy="22631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3202152" y="1938273"/>
              <a:ext cx="34290" cy="15875"/>
            </a:xfrm>
            <a:custGeom>
              <a:avLst/>
              <a:gdLst/>
              <a:ahLst/>
              <a:cxnLst/>
              <a:rect l="l" t="t" r="r" b="b"/>
              <a:pathLst>
                <a:path w="34289" h="15875">
                  <a:moveTo>
                    <a:pt x="22288" y="11696"/>
                  </a:moveTo>
                  <a:lnTo>
                    <a:pt x="16294" y="10388"/>
                  </a:lnTo>
                  <a:lnTo>
                    <a:pt x="15468" y="10312"/>
                  </a:lnTo>
                  <a:lnTo>
                    <a:pt x="13817" y="10020"/>
                  </a:lnTo>
                  <a:lnTo>
                    <a:pt x="12153" y="9804"/>
                  </a:lnTo>
                  <a:lnTo>
                    <a:pt x="12103" y="9994"/>
                  </a:lnTo>
                  <a:lnTo>
                    <a:pt x="10452" y="9702"/>
                  </a:lnTo>
                  <a:lnTo>
                    <a:pt x="10553" y="9321"/>
                  </a:lnTo>
                  <a:lnTo>
                    <a:pt x="8890" y="9042"/>
                  </a:lnTo>
                  <a:lnTo>
                    <a:pt x="7200" y="8890"/>
                  </a:lnTo>
                  <a:lnTo>
                    <a:pt x="7226" y="8750"/>
                  </a:lnTo>
                  <a:lnTo>
                    <a:pt x="5562" y="8496"/>
                  </a:lnTo>
                  <a:lnTo>
                    <a:pt x="5511" y="8699"/>
                  </a:lnTo>
                  <a:lnTo>
                    <a:pt x="3835" y="8432"/>
                  </a:lnTo>
                  <a:lnTo>
                    <a:pt x="3886" y="8255"/>
                  </a:lnTo>
                  <a:lnTo>
                    <a:pt x="3060" y="8128"/>
                  </a:lnTo>
                  <a:lnTo>
                    <a:pt x="2628" y="8128"/>
                  </a:lnTo>
                  <a:lnTo>
                    <a:pt x="1727" y="7962"/>
                  </a:lnTo>
                  <a:lnTo>
                    <a:pt x="1308" y="7581"/>
                  </a:lnTo>
                  <a:lnTo>
                    <a:pt x="152" y="8178"/>
                  </a:lnTo>
                  <a:lnTo>
                    <a:pt x="723" y="8890"/>
                  </a:lnTo>
                  <a:lnTo>
                    <a:pt x="1295" y="9423"/>
                  </a:lnTo>
                  <a:lnTo>
                    <a:pt x="2095" y="9309"/>
                  </a:lnTo>
                  <a:lnTo>
                    <a:pt x="2857" y="9309"/>
                  </a:lnTo>
                  <a:lnTo>
                    <a:pt x="3695" y="9448"/>
                  </a:lnTo>
                  <a:lnTo>
                    <a:pt x="3644" y="9626"/>
                  </a:lnTo>
                  <a:lnTo>
                    <a:pt x="5321" y="9906"/>
                  </a:lnTo>
                  <a:lnTo>
                    <a:pt x="5372" y="9702"/>
                  </a:lnTo>
                  <a:lnTo>
                    <a:pt x="7048" y="9982"/>
                  </a:lnTo>
                  <a:lnTo>
                    <a:pt x="7010" y="10109"/>
                  </a:lnTo>
                  <a:lnTo>
                    <a:pt x="8686" y="10388"/>
                  </a:lnTo>
                  <a:lnTo>
                    <a:pt x="10375" y="10566"/>
                  </a:lnTo>
                  <a:lnTo>
                    <a:pt x="10274" y="10960"/>
                  </a:lnTo>
                  <a:lnTo>
                    <a:pt x="11950" y="11252"/>
                  </a:lnTo>
                  <a:lnTo>
                    <a:pt x="11988" y="11074"/>
                  </a:lnTo>
                  <a:lnTo>
                    <a:pt x="13652" y="11366"/>
                  </a:lnTo>
                  <a:lnTo>
                    <a:pt x="15316" y="11607"/>
                  </a:lnTo>
                  <a:lnTo>
                    <a:pt x="16154" y="11696"/>
                  </a:lnTo>
                  <a:lnTo>
                    <a:pt x="16294" y="11760"/>
                  </a:lnTo>
                  <a:lnTo>
                    <a:pt x="16421" y="11938"/>
                  </a:lnTo>
                  <a:lnTo>
                    <a:pt x="17132" y="12065"/>
                  </a:lnTo>
                  <a:lnTo>
                    <a:pt x="22288" y="11696"/>
                  </a:lnTo>
                  <a:close/>
                </a:path>
                <a:path w="34289" h="15875">
                  <a:moveTo>
                    <a:pt x="23990" y="14986"/>
                  </a:moveTo>
                  <a:lnTo>
                    <a:pt x="17983" y="13525"/>
                  </a:lnTo>
                  <a:lnTo>
                    <a:pt x="17157" y="13423"/>
                  </a:lnTo>
                  <a:lnTo>
                    <a:pt x="15506" y="13106"/>
                  </a:lnTo>
                  <a:lnTo>
                    <a:pt x="13830" y="12852"/>
                  </a:lnTo>
                  <a:lnTo>
                    <a:pt x="13792" y="13042"/>
                  </a:lnTo>
                  <a:lnTo>
                    <a:pt x="12115" y="12725"/>
                  </a:lnTo>
                  <a:lnTo>
                    <a:pt x="12217" y="12331"/>
                  </a:lnTo>
                  <a:lnTo>
                    <a:pt x="10541" y="12014"/>
                  </a:lnTo>
                  <a:lnTo>
                    <a:pt x="8839" y="11823"/>
                  </a:lnTo>
                  <a:lnTo>
                    <a:pt x="8877" y="11696"/>
                  </a:lnTo>
                  <a:lnTo>
                    <a:pt x="7200" y="11391"/>
                  </a:lnTo>
                  <a:lnTo>
                    <a:pt x="7150" y="11607"/>
                  </a:lnTo>
                  <a:lnTo>
                    <a:pt x="5473" y="11303"/>
                  </a:lnTo>
                  <a:lnTo>
                    <a:pt x="5511" y="11125"/>
                  </a:lnTo>
                  <a:lnTo>
                    <a:pt x="3835" y="10833"/>
                  </a:lnTo>
                  <a:lnTo>
                    <a:pt x="3784" y="11010"/>
                  </a:lnTo>
                  <a:lnTo>
                    <a:pt x="2946" y="10871"/>
                  </a:lnTo>
                  <a:lnTo>
                    <a:pt x="2133" y="10642"/>
                  </a:lnTo>
                  <a:lnTo>
                    <a:pt x="1409" y="9918"/>
                  </a:lnTo>
                  <a:lnTo>
                    <a:pt x="0" y="11684"/>
                  </a:lnTo>
                  <a:lnTo>
                    <a:pt x="2743" y="12065"/>
                  </a:lnTo>
                  <a:lnTo>
                    <a:pt x="3594" y="12217"/>
                  </a:lnTo>
                  <a:lnTo>
                    <a:pt x="3644" y="12026"/>
                  </a:lnTo>
                  <a:lnTo>
                    <a:pt x="5334" y="12344"/>
                  </a:lnTo>
                  <a:lnTo>
                    <a:pt x="5283" y="12522"/>
                  </a:lnTo>
                  <a:lnTo>
                    <a:pt x="6972" y="12839"/>
                  </a:lnTo>
                  <a:lnTo>
                    <a:pt x="7023" y="12623"/>
                  </a:lnTo>
                  <a:lnTo>
                    <a:pt x="8712" y="12941"/>
                  </a:lnTo>
                  <a:lnTo>
                    <a:pt x="8674" y="13068"/>
                  </a:lnTo>
                  <a:lnTo>
                    <a:pt x="10350" y="13398"/>
                  </a:lnTo>
                  <a:lnTo>
                    <a:pt x="12052" y="13601"/>
                  </a:lnTo>
                  <a:lnTo>
                    <a:pt x="11963" y="13995"/>
                  </a:lnTo>
                  <a:lnTo>
                    <a:pt x="13639" y="14325"/>
                  </a:lnTo>
                  <a:lnTo>
                    <a:pt x="13677" y="14135"/>
                  </a:lnTo>
                  <a:lnTo>
                    <a:pt x="15341" y="14478"/>
                  </a:lnTo>
                  <a:lnTo>
                    <a:pt x="17018" y="14744"/>
                  </a:lnTo>
                  <a:lnTo>
                    <a:pt x="17830" y="14846"/>
                  </a:lnTo>
                  <a:lnTo>
                    <a:pt x="17995" y="14922"/>
                  </a:lnTo>
                  <a:lnTo>
                    <a:pt x="18122" y="15113"/>
                  </a:lnTo>
                  <a:lnTo>
                    <a:pt x="18846" y="15252"/>
                  </a:lnTo>
                  <a:lnTo>
                    <a:pt x="23990" y="14986"/>
                  </a:lnTo>
                  <a:close/>
                </a:path>
                <a:path w="34289" h="15875">
                  <a:moveTo>
                    <a:pt x="27495" y="12153"/>
                  </a:moveTo>
                  <a:lnTo>
                    <a:pt x="27114" y="11391"/>
                  </a:lnTo>
                  <a:lnTo>
                    <a:pt x="26911" y="9969"/>
                  </a:lnTo>
                  <a:lnTo>
                    <a:pt x="26644" y="9321"/>
                  </a:lnTo>
                  <a:lnTo>
                    <a:pt x="25946" y="8001"/>
                  </a:lnTo>
                  <a:lnTo>
                    <a:pt x="25527" y="7442"/>
                  </a:lnTo>
                  <a:lnTo>
                    <a:pt x="24930" y="6985"/>
                  </a:lnTo>
                  <a:lnTo>
                    <a:pt x="23660" y="5994"/>
                  </a:lnTo>
                  <a:lnTo>
                    <a:pt x="22580" y="5816"/>
                  </a:lnTo>
                  <a:lnTo>
                    <a:pt x="22301" y="5930"/>
                  </a:lnTo>
                  <a:lnTo>
                    <a:pt x="22059" y="5930"/>
                  </a:lnTo>
                  <a:lnTo>
                    <a:pt x="20815" y="5664"/>
                  </a:lnTo>
                  <a:lnTo>
                    <a:pt x="18262" y="5283"/>
                  </a:lnTo>
                  <a:lnTo>
                    <a:pt x="15697" y="4851"/>
                  </a:lnTo>
                  <a:lnTo>
                    <a:pt x="15735" y="4673"/>
                  </a:lnTo>
                  <a:lnTo>
                    <a:pt x="13144" y="4318"/>
                  </a:lnTo>
                  <a:lnTo>
                    <a:pt x="13055" y="4686"/>
                  </a:lnTo>
                  <a:lnTo>
                    <a:pt x="10452" y="4330"/>
                  </a:lnTo>
                  <a:lnTo>
                    <a:pt x="7861" y="3886"/>
                  </a:lnTo>
                  <a:lnTo>
                    <a:pt x="5207" y="3670"/>
                  </a:lnTo>
                  <a:lnTo>
                    <a:pt x="5257" y="3479"/>
                  </a:lnTo>
                  <a:lnTo>
                    <a:pt x="2641" y="3162"/>
                  </a:lnTo>
                  <a:lnTo>
                    <a:pt x="2590" y="3327"/>
                  </a:lnTo>
                  <a:lnTo>
                    <a:pt x="1003" y="3136"/>
                  </a:lnTo>
                  <a:lnTo>
                    <a:pt x="876" y="4203"/>
                  </a:lnTo>
                  <a:lnTo>
                    <a:pt x="2781" y="4279"/>
                  </a:lnTo>
                  <a:lnTo>
                    <a:pt x="4724" y="4533"/>
                  </a:lnTo>
                  <a:lnTo>
                    <a:pt x="4673" y="4711"/>
                  </a:lnTo>
                  <a:lnTo>
                    <a:pt x="7302" y="5054"/>
                  </a:lnTo>
                  <a:lnTo>
                    <a:pt x="9969" y="5308"/>
                  </a:lnTo>
                  <a:lnTo>
                    <a:pt x="12560" y="5791"/>
                  </a:lnTo>
                  <a:lnTo>
                    <a:pt x="12649" y="5422"/>
                  </a:lnTo>
                  <a:lnTo>
                    <a:pt x="15252" y="5803"/>
                  </a:lnTo>
                  <a:lnTo>
                    <a:pt x="15201" y="5969"/>
                  </a:lnTo>
                  <a:lnTo>
                    <a:pt x="17792" y="6362"/>
                  </a:lnTo>
                  <a:lnTo>
                    <a:pt x="20358" y="6832"/>
                  </a:lnTo>
                  <a:lnTo>
                    <a:pt x="21577" y="7099"/>
                  </a:lnTo>
                  <a:lnTo>
                    <a:pt x="21844" y="7112"/>
                  </a:lnTo>
                  <a:lnTo>
                    <a:pt x="22123" y="6997"/>
                  </a:lnTo>
                  <a:lnTo>
                    <a:pt x="23215" y="7175"/>
                  </a:lnTo>
                  <a:lnTo>
                    <a:pt x="26682" y="12573"/>
                  </a:lnTo>
                  <a:lnTo>
                    <a:pt x="27038" y="13296"/>
                  </a:lnTo>
                  <a:lnTo>
                    <a:pt x="26962" y="13995"/>
                  </a:lnTo>
                  <a:lnTo>
                    <a:pt x="27305" y="13271"/>
                  </a:lnTo>
                  <a:lnTo>
                    <a:pt x="27495" y="12153"/>
                  </a:lnTo>
                  <a:close/>
                </a:path>
                <a:path w="34289" h="15875">
                  <a:moveTo>
                    <a:pt x="33705" y="12915"/>
                  </a:moveTo>
                  <a:lnTo>
                    <a:pt x="33515" y="11684"/>
                  </a:lnTo>
                  <a:lnTo>
                    <a:pt x="33337" y="9372"/>
                  </a:lnTo>
                  <a:lnTo>
                    <a:pt x="32918" y="8343"/>
                  </a:lnTo>
                  <a:lnTo>
                    <a:pt x="32156" y="6261"/>
                  </a:lnTo>
                  <a:lnTo>
                    <a:pt x="31623" y="5422"/>
                  </a:lnTo>
                  <a:lnTo>
                    <a:pt x="30365" y="4127"/>
                  </a:lnTo>
                  <a:lnTo>
                    <a:pt x="30238" y="3987"/>
                  </a:lnTo>
                  <a:lnTo>
                    <a:pt x="29476" y="3568"/>
                  </a:lnTo>
                  <a:lnTo>
                    <a:pt x="28219" y="3378"/>
                  </a:lnTo>
                  <a:lnTo>
                    <a:pt x="27647" y="3352"/>
                  </a:lnTo>
                  <a:lnTo>
                    <a:pt x="26187" y="3098"/>
                  </a:lnTo>
                  <a:lnTo>
                    <a:pt x="26212" y="2921"/>
                  </a:lnTo>
                  <a:lnTo>
                    <a:pt x="26263" y="2667"/>
                  </a:lnTo>
                  <a:lnTo>
                    <a:pt x="23317" y="2184"/>
                  </a:lnTo>
                  <a:lnTo>
                    <a:pt x="23215" y="2667"/>
                  </a:lnTo>
                  <a:lnTo>
                    <a:pt x="17170" y="1879"/>
                  </a:lnTo>
                  <a:lnTo>
                    <a:pt x="17233" y="1549"/>
                  </a:lnTo>
                  <a:lnTo>
                    <a:pt x="16687" y="1485"/>
                  </a:lnTo>
                  <a:lnTo>
                    <a:pt x="14173" y="1193"/>
                  </a:lnTo>
                  <a:lnTo>
                    <a:pt x="14109" y="1485"/>
                  </a:lnTo>
                  <a:lnTo>
                    <a:pt x="12001" y="1244"/>
                  </a:lnTo>
                  <a:lnTo>
                    <a:pt x="11010" y="1130"/>
                  </a:lnTo>
                  <a:lnTo>
                    <a:pt x="7886" y="901"/>
                  </a:lnTo>
                  <a:lnTo>
                    <a:pt x="8013" y="444"/>
                  </a:lnTo>
                  <a:lnTo>
                    <a:pt x="6172" y="254"/>
                  </a:lnTo>
                  <a:lnTo>
                    <a:pt x="5689" y="203"/>
                  </a:lnTo>
                  <a:lnTo>
                    <a:pt x="4064" y="254"/>
                  </a:lnTo>
                  <a:lnTo>
                    <a:pt x="1511" y="0"/>
                  </a:lnTo>
                  <a:lnTo>
                    <a:pt x="1231" y="1651"/>
                  </a:lnTo>
                  <a:lnTo>
                    <a:pt x="4610" y="2044"/>
                  </a:lnTo>
                  <a:lnTo>
                    <a:pt x="4673" y="1828"/>
                  </a:lnTo>
                  <a:lnTo>
                    <a:pt x="7797" y="2184"/>
                  </a:lnTo>
                  <a:lnTo>
                    <a:pt x="7670" y="2641"/>
                  </a:lnTo>
                  <a:lnTo>
                    <a:pt x="10795" y="3022"/>
                  </a:lnTo>
                  <a:lnTo>
                    <a:pt x="13931" y="3314"/>
                  </a:lnTo>
                  <a:lnTo>
                    <a:pt x="13995" y="3009"/>
                  </a:lnTo>
                  <a:lnTo>
                    <a:pt x="17081" y="3416"/>
                  </a:lnTo>
                  <a:lnTo>
                    <a:pt x="17005" y="3733"/>
                  </a:lnTo>
                  <a:lnTo>
                    <a:pt x="23101" y="4610"/>
                  </a:lnTo>
                  <a:lnTo>
                    <a:pt x="23190" y="4127"/>
                  </a:lnTo>
                  <a:lnTo>
                    <a:pt x="26174" y="4572"/>
                  </a:lnTo>
                  <a:lnTo>
                    <a:pt x="26085" y="5080"/>
                  </a:lnTo>
                  <a:lnTo>
                    <a:pt x="27559" y="5372"/>
                  </a:lnTo>
                  <a:lnTo>
                    <a:pt x="32842" y="10439"/>
                  </a:lnTo>
                  <a:lnTo>
                    <a:pt x="33274" y="11480"/>
                  </a:lnTo>
                  <a:lnTo>
                    <a:pt x="33502" y="14249"/>
                  </a:lnTo>
                  <a:lnTo>
                    <a:pt x="33705" y="12915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229860" y="1939444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5118" y="0"/>
                  </a:moveTo>
                  <a:lnTo>
                    <a:pt x="4559" y="190"/>
                  </a:lnTo>
                  <a:lnTo>
                    <a:pt x="3568" y="825"/>
                  </a:lnTo>
                  <a:lnTo>
                    <a:pt x="3174" y="1473"/>
                  </a:lnTo>
                  <a:lnTo>
                    <a:pt x="2336" y="2590"/>
                  </a:lnTo>
                  <a:lnTo>
                    <a:pt x="380" y="7404"/>
                  </a:lnTo>
                  <a:lnTo>
                    <a:pt x="101" y="8978"/>
                  </a:lnTo>
                  <a:lnTo>
                    <a:pt x="50" y="9778"/>
                  </a:lnTo>
                  <a:lnTo>
                    <a:pt x="0" y="12103"/>
                  </a:lnTo>
                  <a:lnTo>
                    <a:pt x="177" y="13639"/>
                  </a:lnTo>
                  <a:lnTo>
                    <a:pt x="228" y="14465"/>
                  </a:lnTo>
                  <a:lnTo>
                    <a:pt x="3416" y="18262"/>
                  </a:lnTo>
                  <a:lnTo>
                    <a:pt x="3962" y="18186"/>
                  </a:lnTo>
                  <a:lnTo>
                    <a:pt x="4952" y="17678"/>
                  </a:lnTo>
                  <a:lnTo>
                    <a:pt x="5397" y="17208"/>
                  </a:lnTo>
                  <a:lnTo>
                    <a:pt x="6210" y="16128"/>
                  </a:lnTo>
                  <a:lnTo>
                    <a:pt x="6654" y="15608"/>
                  </a:lnTo>
                  <a:lnTo>
                    <a:pt x="7251" y="14211"/>
                  </a:lnTo>
                  <a:lnTo>
                    <a:pt x="7429" y="13373"/>
                  </a:lnTo>
                  <a:lnTo>
                    <a:pt x="7835" y="11810"/>
                  </a:lnTo>
                  <a:lnTo>
                    <a:pt x="8102" y="11036"/>
                  </a:lnTo>
                  <a:lnTo>
                    <a:pt x="8216" y="10185"/>
                  </a:lnTo>
                  <a:lnTo>
                    <a:pt x="8420" y="8470"/>
                  </a:lnTo>
                  <a:lnTo>
                    <a:pt x="8458" y="6794"/>
                  </a:lnTo>
                  <a:lnTo>
                    <a:pt x="8229" y="4330"/>
                  </a:lnTo>
                  <a:lnTo>
                    <a:pt x="7912" y="3682"/>
                  </a:lnTo>
                  <a:lnTo>
                    <a:pt x="7251" y="1625"/>
                  </a:lnTo>
                  <a:lnTo>
                    <a:pt x="6121" y="165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232683" y="1940420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4" h="17144">
                  <a:moveTo>
                    <a:pt x="3530" y="5867"/>
                  </a:moveTo>
                  <a:lnTo>
                    <a:pt x="3429" y="4178"/>
                  </a:lnTo>
                  <a:lnTo>
                    <a:pt x="3238" y="3746"/>
                  </a:lnTo>
                  <a:lnTo>
                    <a:pt x="2908" y="2501"/>
                  </a:lnTo>
                  <a:lnTo>
                    <a:pt x="2743" y="2197"/>
                  </a:lnTo>
                  <a:lnTo>
                    <a:pt x="2552" y="1930"/>
                  </a:lnTo>
                  <a:lnTo>
                    <a:pt x="2349" y="1689"/>
                  </a:lnTo>
                  <a:lnTo>
                    <a:pt x="1841" y="1625"/>
                  </a:lnTo>
                  <a:lnTo>
                    <a:pt x="2032" y="1727"/>
                  </a:lnTo>
                  <a:lnTo>
                    <a:pt x="2336" y="2120"/>
                  </a:lnTo>
                  <a:lnTo>
                    <a:pt x="2489" y="2413"/>
                  </a:lnTo>
                  <a:lnTo>
                    <a:pt x="2819" y="3657"/>
                  </a:lnTo>
                  <a:lnTo>
                    <a:pt x="3009" y="4089"/>
                  </a:lnTo>
                  <a:lnTo>
                    <a:pt x="3111" y="5765"/>
                  </a:lnTo>
                  <a:lnTo>
                    <a:pt x="3060" y="6896"/>
                  </a:lnTo>
                  <a:lnTo>
                    <a:pt x="2997" y="7480"/>
                  </a:lnTo>
                  <a:lnTo>
                    <a:pt x="2832" y="8648"/>
                  </a:lnTo>
                  <a:lnTo>
                    <a:pt x="2654" y="9182"/>
                  </a:lnTo>
                  <a:lnTo>
                    <a:pt x="2374" y="10261"/>
                  </a:lnTo>
                  <a:lnTo>
                    <a:pt x="228" y="13487"/>
                  </a:lnTo>
                  <a:lnTo>
                    <a:pt x="0" y="13474"/>
                  </a:lnTo>
                  <a:lnTo>
                    <a:pt x="533" y="13639"/>
                  </a:lnTo>
                  <a:lnTo>
                    <a:pt x="3073" y="9296"/>
                  </a:lnTo>
                  <a:lnTo>
                    <a:pt x="3251" y="8763"/>
                  </a:lnTo>
                  <a:lnTo>
                    <a:pt x="3416" y="7594"/>
                  </a:lnTo>
                  <a:lnTo>
                    <a:pt x="3479" y="6997"/>
                  </a:lnTo>
                  <a:lnTo>
                    <a:pt x="3505" y="6451"/>
                  </a:lnTo>
                  <a:lnTo>
                    <a:pt x="3530" y="5867"/>
                  </a:lnTo>
                  <a:close/>
                </a:path>
                <a:path w="5714" h="17144">
                  <a:moveTo>
                    <a:pt x="4445" y="5930"/>
                  </a:moveTo>
                  <a:lnTo>
                    <a:pt x="4394" y="3848"/>
                  </a:lnTo>
                  <a:lnTo>
                    <a:pt x="4229" y="3302"/>
                  </a:lnTo>
                  <a:lnTo>
                    <a:pt x="3937" y="1778"/>
                  </a:lnTo>
                  <a:lnTo>
                    <a:pt x="3797" y="1422"/>
                  </a:lnTo>
                  <a:lnTo>
                    <a:pt x="3606" y="1092"/>
                  </a:lnTo>
                  <a:lnTo>
                    <a:pt x="3403" y="800"/>
                  </a:lnTo>
                  <a:lnTo>
                    <a:pt x="2997" y="736"/>
                  </a:lnTo>
                  <a:lnTo>
                    <a:pt x="3086" y="863"/>
                  </a:lnTo>
                  <a:lnTo>
                    <a:pt x="3378" y="1333"/>
                  </a:lnTo>
                  <a:lnTo>
                    <a:pt x="3517" y="1689"/>
                  </a:lnTo>
                  <a:lnTo>
                    <a:pt x="3810" y="3213"/>
                  </a:lnTo>
                  <a:lnTo>
                    <a:pt x="3987" y="3759"/>
                  </a:lnTo>
                  <a:lnTo>
                    <a:pt x="4038" y="5105"/>
                  </a:lnTo>
                  <a:lnTo>
                    <a:pt x="4038" y="5829"/>
                  </a:lnTo>
                  <a:lnTo>
                    <a:pt x="3949" y="7239"/>
                  </a:lnTo>
                  <a:lnTo>
                    <a:pt x="3657" y="9423"/>
                  </a:lnTo>
                  <a:lnTo>
                    <a:pt x="3149" y="11455"/>
                  </a:lnTo>
                  <a:lnTo>
                    <a:pt x="3009" y="12166"/>
                  </a:lnTo>
                  <a:lnTo>
                    <a:pt x="889" y="15595"/>
                  </a:lnTo>
                  <a:lnTo>
                    <a:pt x="673" y="15570"/>
                  </a:lnTo>
                  <a:lnTo>
                    <a:pt x="1193" y="15760"/>
                  </a:lnTo>
                  <a:lnTo>
                    <a:pt x="3568" y="11582"/>
                  </a:lnTo>
                  <a:lnTo>
                    <a:pt x="3886" y="10223"/>
                  </a:lnTo>
                  <a:lnTo>
                    <a:pt x="4076" y="9550"/>
                  </a:lnTo>
                  <a:lnTo>
                    <a:pt x="4368" y="7340"/>
                  </a:lnTo>
                  <a:lnTo>
                    <a:pt x="4406" y="6667"/>
                  </a:lnTo>
                  <a:lnTo>
                    <a:pt x="4445" y="5930"/>
                  </a:lnTo>
                  <a:close/>
                </a:path>
                <a:path w="5714" h="17144">
                  <a:moveTo>
                    <a:pt x="5321" y="5842"/>
                  </a:moveTo>
                  <a:lnTo>
                    <a:pt x="5092" y="3390"/>
                  </a:lnTo>
                  <a:lnTo>
                    <a:pt x="4775" y="2743"/>
                  </a:lnTo>
                  <a:lnTo>
                    <a:pt x="4343" y="1320"/>
                  </a:lnTo>
                  <a:lnTo>
                    <a:pt x="4102" y="685"/>
                  </a:lnTo>
                  <a:lnTo>
                    <a:pt x="3581" y="0"/>
                  </a:lnTo>
                  <a:lnTo>
                    <a:pt x="3835" y="444"/>
                  </a:lnTo>
                  <a:lnTo>
                    <a:pt x="4025" y="1003"/>
                  </a:lnTo>
                  <a:lnTo>
                    <a:pt x="4406" y="2336"/>
                  </a:lnTo>
                  <a:lnTo>
                    <a:pt x="4724" y="3009"/>
                  </a:lnTo>
                  <a:lnTo>
                    <a:pt x="4889" y="4686"/>
                  </a:lnTo>
                  <a:lnTo>
                    <a:pt x="4267" y="10807"/>
                  </a:lnTo>
                  <a:lnTo>
                    <a:pt x="3848" y="12446"/>
                  </a:lnTo>
                  <a:lnTo>
                    <a:pt x="1155" y="17018"/>
                  </a:lnTo>
                  <a:lnTo>
                    <a:pt x="1803" y="16687"/>
                  </a:lnTo>
                  <a:lnTo>
                    <a:pt x="2247" y="16230"/>
                  </a:lnTo>
                  <a:lnTo>
                    <a:pt x="3073" y="15151"/>
                  </a:lnTo>
                  <a:lnTo>
                    <a:pt x="3505" y="14630"/>
                  </a:lnTo>
                  <a:lnTo>
                    <a:pt x="4114" y="13233"/>
                  </a:lnTo>
                  <a:lnTo>
                    <a:pt x="4495" y="11595"/>
                  </a:lnTo>
                  <a:lnTo>
                    <a:pt x="4699" y="10845"/>
                  </a:lnTo>
                  <a:lnTo>
                    <a:pt x="4965" y="10071"/>
                  </a:lnTo>
                  <a:lnTo>
                    <a:pt x="5194" y="8369"/>
                  </a:lnTo>
                  <a:lnTo>
                    <a:pt x="5283" y="7505"/>
                  </a:lnTo>
                  <a:lnTo>
                    <a:pt x="5295" y="6705"/>
                  </a:lnTo>
                  <a:lnTo>
                    <a:pt x="5321" y="5842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229835" y="1939757"/>
              <a:ext cx="6985" cy="18415"/>
            </a:xfrm>
            <a:custGeom>
              <a:avLst/>
              <a:gdLst/>
              <a:ahLst/>
              <a:cxnLst/>
              <a:rect l="l" t="t" r="r" b="b"/>
              <a:pathLst>
                <a:path w="6985" h="18414">
                  <a:moveTo>
                    <a:pt x="4406" y="0"/>
                  </a:moveTo>
                  <a:lnTo>
                    <a:pt x="3581" y="507"/>
                  </a:lnTo>
                  <a:lnTo>
                    <a:pt x="3187" y="1142"/>
                  </a:lnTo>
                  <a:lnTo>
                    <a:pt x="2349" y="2273"/>
                  </a:lnTo>
                  <a:lnTo>
                    <a:pt x="0" y="8648"/>
                  </a:lnTo>
                  <a:lnTo>
                    <a:pt x="63" y="9448"/>
                  </a:lnTo>
                  <a:lnTo>
                    <a:pt x="12" y="11772"/>
                  </a:lnTo>
                  <a:lnTo>
                    <a:pt x="190" y="13309"/>
                  </a:lnTo>
                  <a:lnTo>
                    <a:pt x="228" y="14135"/>
                  </a:lnTo>
                  <a:lnTo>
                    <a:pt x="685" y="15544"/>
                  </a:lnTo>
                  <a:lnTo>
                    <a:pt x="1028" y="16243"/>
                  </a:lnTo>
                  <a:lnTo>
                    <a:pt x="1816" y="17297"/>
                  </a:lnTo>
                  <a:lnTo>
                    <a:pt x="2362" y="17589"/>
                  </a:lnTo>
                  <a:lnTo>
                    <a:pt x="3416" y="17932"/>
                  </a:lnTo>
                  <a:lnTo>
                    <a:pt x="3962" y="17856"/>
                  </a:lnTo>
                  <a:lnTo>
                    <a:pt x="4965" y="17348"/>
                  </a:lnTo>
                  <a:lnTo>
                    <a:pt x="5410" y="16878"/>
                  </a:lnTo>
                  <a:lnTo>
                    <a:pt x="6349" y="15646"/>
                  </a:lnTo>
                  <a:lnTo>
                    <a:pt x="6591" y="15265"/>
                  </a:lnTo>
                  <a:lnTo>
                    <a:pt x="6007" y="15049"/>
                  </a:lnTo>
                  <a:lnTo>
                    <a:pt x="5397" y="14706"/>
                  </a:lnTo>
                  <a:lnTo>
                    <a:pt x="3289" y="10337"/>
                  </a:lnTo>
                  <a:lnTo>
                    <a:pt x="3009" y="8661"/>
                  </a:lnTo>
                  <a:lnTo>
                    <a:pt x="2971" y="7823"/>
                  </a:lnTo>
                  <a:lnTo>
                    <a:pt x="2984" y="6121"/>
                  </a:lnTo>
                  <a:lnTo>
                    <a:pt x="2870" y="5245"/>
                  </a:lnTo>
                  <a:lnTo>
                    <a:pt x="3136" y="3530"/>
                  </a:lnTo>
                  <a:lnTo>
                    <a:pt x="3860" y="1257"/>
                  </a:lnTo>
                  <a:lnTo>
                    <a:pt x="4114" y="596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78467" y="1955533"/>
              <a:ext cx="23817" cy="43383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3181820" y="1955838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12471" y="19177"/>
                  </a:moveTo>
                  <a:lnTo>
                    <a:pt x="12407" y="18262"/>
                  </a:lnTo>
                  <a:lnTo>
                    <a:pt x="12204" y="18084"/>
                  </a:lnTo>
                  <a:lnTo>
                    <a:pt x="12141" y="17894"/>
                  </a:lnTo>
                  <a:lnTo>
                    <a:pt x="12128" y="16827"/>
                  </a:lnTo>
                  <a:lnTo>
                    <a:pt x="11963" y="14719"/>
                  </a:lnTo>
                  <a:lnTo>
                    <a:pt x="11887" y="12585"/>
                  </a:lnTo>
                  <a:lnTo>
                    <a:pt x="12103" y="12547"/>
                  </a:lnTo>
                  <a:lnTo>
                    <a:pt x="11938" y="10414"/>
                  </a:lnTo>
                  <a:lnTo>
                    <a:pt x="11480" y="10490"/>
                  </a:lnTo>
                  <a:lnTo>
                    <a:pt x="11328" y="8356"/>
                  </a:lnTo>
                  <a:lnTo>
                    <a:pt x="11468" y="8343"/>
                  </a:lnTo>
                  <a:lnTo>
                    <a:pt x="11315" y="6197"/>
                  </a:lnTo>
                  <a:lnTo>
                    <a:pt x="11163" y="6223"/>
                  </a:lnTo>
                  <a:lnTo>
                    <a:pt x="11023" y="4089"/>
                  </a:lnTo>
                  <a:lnTo>
                    <a:pt x="11264" y="4051"/>
                  </a:lnTo>
                  <a:lnTo>
                    <a:pt x="11125" y="1905"/>
                  </a:lnTo>
                  <a:lnTo>
                    <a:pt x="10909" y="1943"/>
                  </a:lnTo>
                  <a:lnTo>
                    <a:pt x="10833" y="266"/>
                  </a:lnTo>
                  <a:lnTo>
                    <a:pt x="10858" y="63"/>
                  </a:lnTo>
                  <a:lnTo>
                    <a:pt x="9461" y="0"/>
                  </a:lnTo>
                  <a:lnTo>
                    <a:pt x="9398" y="508"/>
                  </a:lnTo>
                  <a:lnTo>
                    <a:pt x="9486" y="2044"/>
                  </a:lnTo>
                  <a:lnTo>
                    <a:pt x="9702" y="1993"/>
                  </a:lnTo>
                  <a:lnTo>
                    <a:pt x="9817" y="4127"/>
                  </a:lnTo>
                  <a:lnTo>
                    <a:pt x="9575" y="4178"/>
                  </a:lnTo>
                  <a:lnTo>
                    <a:pt x="9702" y="6299"/>
                  </a:lnTo>
                  <a:lnTo>
                    <a:pt x="9855" y="6273"/>
                  </a:lnTo>
                  <a:lnTo>
                    <a:pt x="9982" y="8407"/>
                  </a:lnTo>
                  <a:lnTo>
                    <a:pt x="9855" y="8432"/>
                  </a:lnTo>
                  <a:lnTo>
                    <a:pt x="9982" y="10541"/>
                  </a:lnTo>
                  <a:lnTo>
                    <a:pt x="10452" y="10477"/>
                  </a:lnTo>
                  <a:lnTo>
                    <a:pt x="10604" y="12598"/>
                  </a:lnTo>
                  <a:lnTo>
                    <a:pt x="10375" y="12623"/>
                  </a:lnTo>
                  <a:lnTo>
                    <a:pt x="10528" y="14744"/>
                  </a:lnTo>
                  <a:lnTo>
                    <a:pt x="10591" y="16865"/>
                  </a:lnTo>
                  <a:lnTo>
                    <a:pt x="10591" y="17881"/>
                  </a:lnTo>
                  <a:lnTo>
                    <a:pt x="11468" y="25615"/>
                  </a:lnTo>
                  <a:lnTo>
                    <a:pt x="12471" y="19177"/>
                  </a:lnTo>
                  <a:close/>
                </a:path>
                <a:path w="16510" h="40639">
                  <a:moveTo>
                    <a:pt x="13208" y="40055"/>
                  </a:moveTo>
                  <a:lnTo>
                    <a:pt x="3416" y="32169"/>
                  </a:lnTo>
                  <a:lnTo>
                    <a:pt x="3454" y="31496"/>
                  </a:lnTo>
                  <a:lnTo>
                    <a:pt x="3289" y="29565"/>
                  </a:lnTo>
                  <a:lnTo>
                    <a:pt x="2679" y="29629"/>
                  </a:lnTo>
                  <a:lnTo>
                    <a:pt x="2489" y="25806"/>
                  </a:lnTo>
                  <a:lnTo>
                    <a:pt x="3060" y="25755"/>
                  </a:lnTo>
                  <a:lnTo>
                    <a:pt x="2717" y="17983"/>
                  </a:lnTo>
                  <a:lnTo>
                    <a:pt x="2336" y="18034"/>
                  </a:lnTo>
                  <a:lnTo>
                    <a:pt x="2222" y="14109"/>
                  </a:lnTo>
                  <a:lnTo>
                    <a:pt x="2578" y="14058"/>
                  </a:lnTo>
                  <a:lnTo>
                    <a:pt x="2463" y="10096"/>
                  </a:lnTo>
                  <a:lnTo>
                    <a:pt x="2590" y="10071"/>
                  </a:lnTo>
                  <a:lnTo>
                    <a:pt x="2514" y="7099"/>
                  </a:lnTo>
                  <a:lnTo>
                    <a:pt x="2222" y="6159"/>
                  </a:lnTo>
                  <a:lnTo>
                    <a:pt x="1778" y="4254"/>
                  </a:lnTo>
                  <a:lnTo>
                    <a:pt x="2171" y="2273"/>
                  </a:lnTo>
                  <a:lnTo>
                    <a:pt x="2146" y="317"/>
                  </a:lnTo>
                  <a:lnTo>
                    <a:pt x="292" y="787"/>
                  </a:lnTo>
                  <a:lnTo>
                    <a:pt x="0" y="3263"/>
                  </a:lnTo>
                  <a:lnTo>
                    <a:pt x="0" y="5638"/>
                  </a:lnTo>
                  <a:lnTo>
                    <a:pt x="444" y="8128"/>
                  </a:lnTo>
                  <a:lnTo>
                    <a:pt x="381" y="12077"/>
                  </a:lnTo>
                  <a:lnTo>
                    <a:pt x="419" y="14046"/>
                  </a:lnTo>
                  <a:lnTo>
                    <a:pt x="63" y="14097"/>
                  </a:lnTo>
                  <a:lnTo>
                    <a:pt x="139" y="17995"/>
                  </a:lnTo>
                  <a:lnTo>
                    <a:pt x="520" y="17945"/>
                  </a:lnTo>
                  <a:lnTo>
                    <a:pt x="762" y="25654"/>
                  </a:lnTo>
                  <a:lnTo>
                    <a:pt x="190" y="25717"/>
                  </a:lnTo>
                  <a:lnTo>
                    <a:pt x="330" y="29514"/>
                  </a:lnTo>
                  <a:lnTo>
                    <a:pt x="939" y="29451"/>
                  </a:lnTo>
                  <a:lnTo>
                    <a:pt x="1079" y="31369"/>
                  </a:lnTo>
                  <a:lnTo>
                    <a:pt x="1054" y="32397"/>
                  </a:lnTo>
                  <a:lnTo>
                    <a:pt x="1117" y="33642"/>
                  </a:lnTo>
                  <a:lnTo>
                    <a:pt x="10185" y="39738"/>
                  </a:lnTo>
                  <a:lnTo>
                    <a:pt x="11607" y="40144"/>
                  </a:lnTo>
                  <a:lnTo>
                    <a:pt x="13208" y="40055"/>
                  </a:lnTo>
                  <a:close/>
                </a:path>
                <a:path w="16510" h="40639">
                  <a:moveTo>
                    <a:pt x="13627" y="31788"/>
                  </a:moveTo>
                  <a:lnTo>
                    <a:pt x="12801" y="31800"/>
                  </a:lnTo>
                  <a:lnTo>
                    <a:pt x="12001" y="31254"/>
                  </a:lnTo>
                  <a:lnTo>
                    <a:pt x="10375" y="30822"/>
                  </a:lnTo>
                  <a:lnTo>
                    <a:pt x="5969" y="24828"/>
                  </a:lnTo>
                  <a:lnTo>
                    <a:pt x="6121" y="24498"/>
                  </a:lnTo>
                  <a:lnTo>
                    <a:pt x="6134" y="24142"/>
                  </a:lnTo>
                  <a:lnTo>
                    <a:pt x="5969" y="22580"/>
                  </a:lnTo>
                  <a:lnTo>
                    <a:pt x="5791" y="19291"/>
                  </a:lnTo>
                  <a:lnTo>
                    <a:pt x="5549" y="16002"/>
                  </a:lnTo>
                  <a:lnTo>
                    <a:pt x="5334" y="16027"/>
                  </a:lnTo>
                  <a:lnTo>
                    <a:pt x="5181" y="12712"/>
                  </a:lnTo>
                  <a:lnTo>
                    <a:pt x="5613" y="12649"/>
                  </a:lnTo>
                  <a:lnTo>
                    <a:pt x="5473" y="9296"/>
                  </a:lnTo>
                  <a:lnTo>
                    <a:pt x="5346" y="9321"/>
                  </a:lnTo>
                  <a:lnTo>
                    <a:pt x="5219" y="5969"/>
                  </a:lnTo>
                  <a:lnTo>
                    <a:pt x="5359" y="5943"/>
                  </a:lnTo>
                  <a:lnTo>
                    <a:pt x="5245" y="2590"/>
                  </a:lnTo>
                  <a:lnTo>
                    <a:pt x="5029" y="2628"/>
                  </a:lnTo>
                  <a:lnTo>
                    <a:pt x="4965" y="25"/>
                  </a:lnTo>
                  <a:lnTo>
                    <a:pt x="3733" y="101"/>
                  </a:lnTo>
                  <a:lnTo>
                    <a:pt x="3937" y="1092"/>
                  </a:lnTo>
                  <a:lnTo>
                    <a:pt x="3543" y="2070"/>
                  </a:lnTo>
                  <a:lnTo>
                    <a:pt x="3848" y="3149"/>
                  </a:lnTo>
                  <a:lnTo>
                    <a:pt x="3987" y="3962"/>
                  </a:lnTo>
                  <a:lnTo>
                    <a:pt x="4051" y="6477"/>
                  </a:lnTo>
                  <a:lnTo>
                    <a:pt x="3911" y="6502"/>
                  </a:lnTo>
                  <a:lnTo>
                    <a:pt x="4025" y="9829"/>
                  </a:lnTo>
                  <a:lnTo>
                    <a:pt x="4152" y="9804"/>
                  </a:lnTo>
                  <a:lnTo>
                    <a:pt x="4267" y="13131"/>
                  </a:lnTo>
                  <a:lnTo>
                    <a:pt x="3835" y="13195"/>
                  </a:lnTo>
                  <a:lnTo>
                    <a:pt x="3962" y="16510"/>
                  </a:lnTo>
                  <a:lnTo>
                    <a:pt x="4165" y="16471"/>
                  </a:lnTo>
                  <a:lnTo>
                    <a:pt x="4318" y="19761"/>
                  </a:lnTo>
                  <a:lnTo>
                    <a:pt x="4559" y="23012"/>
                  </a:lnTo>
                  <a:lnTo>
                    <a:pt x="4711" y="24612"/>
                  </a:lnTo>
                  <a:lnTo>
                    <a:pt x="4699" y="24917"/>
                  </a:lnTo>
                  <a:lnTo>
                    <a:pt x="4533" y="25260"/>
                  </a:lnTo>
                  <a:lnTo>
                    <a:pt x="4610" y="26631"/>
                  </a:lnTo>
                  <a:lnTo>
                    <a:pt x="6108" y="29171"/>
                  </a:lnTo>
                  <a:lnTo>
                    <a:pt x="6718" y="29756"/>
                  </a:lnTo>
                  <a:lnTo>
                    <a:pt x="8178" y="30810"/>
                  </a:lnTo>
                  <a:lnTo>
                    <a:pt x="8902" y="31216"/>
                  </a:lnTo>
                  <a:lnTo>
                    <a:pt x="10553" y="31661"/>
                  </a:lnTo>
                  <a:lnTo>
                    <a:pt x="11404" y="32232"/>
                  </a:lnTo>
                  <a:lnTo>
                    <a:pt x="12738" y="32131"/>
                  </a:lnTo>
                  <a:lnTo>
                    <a:pt x="13627" y="31788"/>
                  </a:lnTo>
                  <a:close/>
                </a:path>
                <a:path w="16510" h="40639">
                  <a:moveTo>
                    <a:pt x="16027" y="21729"/>
                  </a:moveTo>
                  <a:lnTo>
                    <a:pt x="15938" y="20802"/>
                  </a:lnTo>
                  <a:lnTo>
                    <a:pt x="15735" y="20624"/>
                  </a:lnTo>
                  <a:lnTo>
                    <a:pt x="15671" y="20396"/>
                  </a:lnTo>
                  <a:lnTo>
                    <a:pt x="15633" y="19367"/>
                  </a:lnTo>
                  <a:lnTo>
                    <a:pt x="15430" y="17246"/>
                  </a:lnTo>
                  <a:lnTo>
                    <a:pt x="15303" y="15087"/>
                  </a:lnTo>
                  <a:lnTo>
                    <a:pt x="15532" y="15062"/>
                  </a:lnTo>
                  <a:lnTo>
                    <a:pt x="15328" y="12915"/>
                  </a:lnTo>
                  <a:lnTo>
                    <a:pt x="14846" y="12979"/>
                  </a:lnTo>
                  <a:lnTo>
                    <a:pt x="14655" y="10845"/>
                  </a:lnTo>
                  <a:lnTo>
                    <a:pt x="14795" y="10820"/>
                  </a:lnTo>
                  <a:lnTo>
                    <a:pt x="14617" y="8661"/>
                  </a:lnTo>
                  <a:lnTo>
                    <a:pt x="14452" y="8686"/>
                  </a:lnTo>
                  <a:lnTo>
                    <a:pt x="14274" y="6540"/>
                  </a:lnTo>
                  <a:lnTo>
                    <a:pt x="14528" y="6489"/>
                  </a:lnTo>
                  <a:lnTo>
                    <a:pt x="14439" y="5410"/>
                  </a:lnTo>
                  <a:lnTo>
                    <a:pt x="14211" y="3860"/>
                  </a:lnTo>
                  <a:lnTo>
                    <a:pt x="13817" y="2082"/>
                  </a:lnTo>
                  <a:lnTo>
                    <a:pt x="13957" y="419"/>
                  </a:lnTo>
                  <a:lnTo>
                    <a:pt x="12522" y="203"/>
                  </a:lnTo>
                  <a:lnTo>
                    <a:pt x="12827" y="1295"/>
                  </a:lnTo>
                  <a:lnTo>
                    <a:pt x="12433" y="2273"/>
                  </a:lnTo>
                  <a:lnTo>
                    <a:pt x="12598" y="3365"/>
                  </a:lnTo>
                  <a:lnTo>
                    <a:pt x="12674" y="4457"/>
                  </a:lnTo>
                  <a:lnTo>
                    <a:pt x="12890" y="4406"/>
                  </a:lnTo>
                  <a:lnTo>
                    <a:pt x="13055" y="6553"/>
                  </a:lnTo>
                  <a:lnTo>
                    <a:pt x="12814" y="6604"/>
                  </a:lnTo>
                  <a:lnTo>
                    <a:pt x="12979" y="8750"/>
                  </a:lnTo>
                  <a:lnTo>
                    <a:pt x="13131" y="8724"/>
                  </a:lnTo>
                  <a:lnTo>
                    <a:pt x="13296" y="10871"/>
                  </a:lnTo>
                  <a:lnTo>
                    <a:pt x="13157" y="10883"/>
                  </a:lnTo>
                  <a:lnTo>
                    <a:pt x="13335" y="13030"/>
                  </a:lnTo>
                  <a:lnTo>
                    <a:pt x="13817" y="12954"/>
                  </a:lnTo>
                  <a:lnTo>
                    <a:pt x="13995" y="15087"/>
                  </a:lnTo>
                  <a:lnTo>
                    <a:pt x="13766" y="15125"/>
                  </a:lnTo>
                  <a:lnTo>
                    <a:pt x="13957" y="17246"/>
                  </a:lnTo>
                  <a:lnTo>
                    <a:pt x="14071" y="19380"/>
                  </a:lnTo>
                  <a:lnTo>
                    <a:pt x="14097" y="20408"/>
                  </a:lnTo>
                  <a:lnTo>
                    <a:pt x="15062" y="27470"/>
                  </a:lnTo>
                  <a:lnTo>
                    <a:pt x="15125" y="28168"/>
                  </a:lnTo>
                  <a:lnTo>
                    <a:pt x="16027" y="21729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179767" y="1988204"/>
              <a:ext cx="22225" cy="10795"/>
            </a:xfrm>
            <a:custGeom>
              <a:avLst/>
              <a:gdLst/>
              <a:ahLst/>
              <a:cxnLst/>
              <a:rect l="l" t="t" r="r" b="b"/>
              <a:pathLst>
                <a:path w="22225" h="10794">
                  <a:moveTo>
                    <a:pt x="11099" y="0"/>
                  </a:moveTo>
                  <a:lnTo>
                    <a:pt x="3352" y="2006"/>
                  </a:lnTo>
                  <a:lnTo>
                    <a:pt x="1943" y="2921"/>
                  </a:lnTo>
                  <a:lnTo>
                    <a:pt x="1143" y="3340"/>
                  </a:lnTo>
                  <a:lnTo>
                    <a:pt x="292" y="4495"/>
                  </a:lnTo>
                  <a:lnTo>
                    <a:pt x="0" y="5181"/>
                  </a:lnTo>
                  <a:lnTo>
                    <a:pt x="88" y="6464"/>
                  </a:lnTo>
                  <a:lnTo>
                    <a:pt x="1663" y="8064"/>
                  </a:lnTo>
                  <a:lnTo>
                    <a:pt x="4000" y="9156"/>
                  </a:lnTo>
                  <a:lnTo>
                    <a:pt x="4724" y="9639"/>
                  </a:lnTo>
                  <a:lnTo>
                    <a:pt x="6604" y="10045"/>
                  </a:lnTo>
                  <a:lnTo>
                    <a:pt x="7594" y="10223"/>
                  </a:lnTo>
                  <a:lnTo>
                    <a:pt x="9563" y="10388"/>
                  </a:lnTo>
                  <a:lnTo>
                    <a:pt x="11595" y="10350"/>
                  </a:lnTo>
                  <a:lnTo>
                    <a:pt x="12611" y="10312"/>
                  </a:lnTo>
                  <a:lnTo>
                    <a:pt x="13538" y="10083"/>
                  </a:lnTo>
                  <a:lnTo>
                    <a:pt x="15430" y="9753"/>
                  </a:lnTo>
                  <a:lnTo>
                    <a:pt x="21602" y="5321"/>
                  </a:lnTo>
                  <a:lnTo>
                    <a:pt x="21323" y="3937"/>
                  </a:lnTo>
                  <a:lnTo>
                    <a:pt x="16560" y="673"/>
                  </a:lnTo>
                  <a:lnTo>
                    <a:pt x="14770" y="266"/>
                  </a:lnTo>
                  <a:lnTo>
                    <a:pt x="12915" y="88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180753" y="1992325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19" h="6350">
                  <a:moveTo>
                    <a:pt x="16357" y="698"/>
                  </a:moveTo>
                  <a:lnTo>
                    <a:pt x="16205" y="0"/>
                  </a:lnTo>
                  <a:lnTo>
                    <a:pt x="16205" y="292"/>
                  </a:lnTo>
                  <a:lnTo>
                    <a:pt x="16129" y="571"/>
                  </a:lnTo>
                  <a:lnTo>
                    <a:pt x="15963" y="838"/>
                  </a:lnTo>
                  <a:lnTo>
                    <a:pt x="15709" y="1104"/>
                  </a:lnTo>
                  <a:lnTo>
                    <a:pt x="15367" y="1346"/>
                  </a:lnTo>
                  <a:lnTo>
                    <a:pt x="14973" y="1562"/>
                  </a:lnTo>
                  <a:lnTo>
                    <a:pt x="14033" y="2133"/>
                  </a:lnTo>
                  <a:lnTo>
                    <a:pt x="12852" y="2501"/>
                  </a:lnTo>
                  <a:lnTo>
                    <a:pt x="12179" y="2590"/>
                  </a:lnTo>
                  <a:lnTo>
                    <a:pt x="10883" y="2806"/>
                  </a:lnTo>
                  <a:lnTo>
                    <a:pt x="10236" y="2959"/>
                  </a:lnTo>
                  <a:lnTo>
                    <a:pt x="8851" y="3022"/>
                  </a:lnTo>
                  <a:lnTo>
                    <a:pt x="8153" y="3022"/>
                  </a:lnTo>
                  <a:lnTo>
                    <a:pt x="6819" y="2946"/>
                  </a:lnTo>
                  <a:lnTo>
                    <a:pt x="4876" y="2616"/>
                  </a:lnTo>
                  <a:lnTo>
                    <a:pt x="4381" y="2311"/>
                  </a:lnTo>
                  <a:lnTo>
                    <a:pt x="3378" y="1930"/>
                  </a:lnTo>
                  <a:lnTo>
                    <a:pt x="2959" y="1739"/>
                  </a:lnTo>
                  <a:lnTo>
                    <a:pt x="2628" y="1511"/>
                  </a:lnTo>
                  <a:lnTo>
                    <a:pt x="2209" y="1079"/>
                  </a:lnTo>
                  <a:lnTo>
                    <a:pt x="2108" y="838"/>
                  </a:lnTo>
                  <a:lnTo>
                    <a:pt x="4432" y="2844"/>
                  </a:lnTo>
                  <a:lnTo>
                    <a:pt x="4927" y="3149"/>
                  </a:lnTo>
                  <a:lnTo>
                    <a:pt x="6210" y="3390"/>
                  </a:lnTo>
                  <a:lnTo>
                    <a:pt x="6883" y="3492"/>
                  </a:lnTo>
                  <a:lnTo>
                    <a:pt x="7581" y="3530"/>
                  </a:lnTo>
                  <a:lnTo>
                    <a:pt x="8229" y="3568"/>
                  </a:lnTo>
                  <a:lnTo>
                    <a:pt x="10312" y="3492"/>
                  </a:lnTo>
                  <a:lnTo>
                    <a:pt x="10960" y="3340"/>
                  </a:lnTo>
                  <a:lnTo>
                    <a:pt x="12941" y="3060"/>
                  </a:lnTo>
                  <a:lnTo>
                    <a:pt x="14135" y="2679"/>
                  </a:lnTo>
                  <a:lnTo>
                    <a:pt x="14605" y="2374"/>
                  </a:lnTo>
                  <a:lnTo>
                    <a:pt x="15062" y="2120"/>
                  </a:lnTo>
                  <a:lnTo>
                    <a:pt x="15798" y="1663"/>
                  </a:lnTo>
                  <a:lnTo>
                    <a:pt x="16065" y="1397"/>
                  </a:lnTo>
                  <a:lnTo>
                    <a:pt x="16268" y="1054"/>
                  </a:lnTo>
                  <a:lnTo>
                    <a:pt x="16357" y="698"/>
                  </a:lnTo>
                  <a:close/>
                </a:path>
                <a:path w="20319" h="6350">
                  <a:moveTo>
                    <a:pt x="18757" y="1778"/>
                  </a:moveTo>
                  <a:lnTo>
                    <a:pt x="18592" y="1092"/>
                  </a:lnTo>
                  <a:lnTo>
                    <a:pt x="18592" y="1371"/>
                  </a:lnTo>
                  <a:lnTo>
                    <a:pt x="18478" y="1651"/>
                  </a:lnTo>
                  <a:lnTo>
                    <a:pt x="13487" y="3695"/>
                  </a:lnTo>
                  <a:lnTo>
                    <a:pt x="11861" y="3924"/>
                  </a:lnTo>
                  <a:lnTo>
                    <a:pt x="11049" y="4089"/>
                  </a:lnTo>
                  <a:lnTo>
                    <a:pt x="8458" y="4178"/>
                  </a:lnTo>
                  <a:lnTo>
                    <a:pt x="6781" y="4102"/>
                  </a:lnTo>
                  <a:lnTo>
                    <a:pt x="5943" y="4013"/>
                  </a:lnTo>
                  <a:lnTo>
                    <a:pt x="4356" y="3784"/>
                  </a:lnTo>
                  <a:lnTo>
                    <a:pt x="3746" y="3505"/>
                  </a:lnTo>
                  <a:lnTo>
                    <a:pt x="1993" y="2946"/>
                  </a:lnTo>
                  <a:lnTo>
                    <a:pt x="1587" y="2717"/>
                  </a:lnTo>
                  <a:lnTo>
                    <a:pt x="1066" y="2298"/>
                  </a:lnTo>
                  <a:lnTo>
                    <a:pt x="952" y="2057"/>
                  </a:lnTo>
                  <a:lnTo>
                    <a:pt x="3810" y="4025"/>
                  </a:lnTo>
                  <a:lnTo>
                    <a:pt x="4419" y="4318"/>
                  </a:lnTo>
                  <a:lnTo>
                    <a:pt x="6007" y="4546"/>
                  </a:lnTo>
                  <a:lnTo>
                    <a:pt x="6858" y="4635"/>
                  </a:lnTo>
                  <a:lnTo>
                    <a:pt x="7721" y="4673"/>
                  </a:lnTo>
                  <a:lnTo>
                    <a:pt x="8534" y="4711"/>
                  </a:lnTo>
                  <a:lnTo>
                    <a:pt x="11137" y="4622"/>
                  </a:lnTo>
                  <a:lnTo>
                    <a:pt x="11950" y="4470"/>
                  </a:lnTo>
                  <a:lnTo>
                    <a:pt x="13576" y="4241"/>
                  </a:lnTo>
                  <a:lnTo>
                    <a:pt x="18643" y="2146"/>
                  </a:lnTo>
                  <a:lnTo>
                    <a:pt x="18757" y="1778"/>
                  </a:lnTo>
                  <a:close/>
                </a:path>
                <a:path w="20319" h="6350">
                  <a:moveTo>
                    <a:pt x="20231" y="1879"/>
                  </a:moveTo>
                  <a:lnTo>
                    <a:pt x="14566" y="4699"/>
                  </a:lnTo>
                  <a:lnTo>
                    <a:pt x="12598" y="5016"/>
                  </a:lnTo>
                  <a:lnTo>
                    <a:pt x="11620" y="5270"/>
                  </a:lnTo>
                  <a:lnTo>
                    <a:pt x="8432" y="5346"/>
                  </a:lnTo>
                  <a:lnTo>
                    <a:pt x="6388" y="5194"/>
                  </a:lnTo>
                  <a:lnTo>
                    <a:pt x="5346" y="5029"/>
                  </a:lnTo>
                  <a:lnTo>
                    <a:pt x="3403" y="4622"/>
                  </a:lnTo>
                  <a:lnTo>
                    <a:pt x="2641" y="4140"/>
                  </a:lnTo>
                  <a:lnTo>
                    <a:pt x="1117" y="3492"/>
                  </a:lnTo>
                  <a:lnTo>
                    <a:pt x="482" y="3175"/>
                  </a:lnTo>
                  <a:lnTo>
                    <a:pt x="0" y="2794"/>
                  </a:lnTo>
                  <a:lnTo>
                    <a:pt x="749" y="3556"/>
                  </a:lnTo>
                  <a:lnTo>
                    <a:pt x="1473" y="3937"/>
                  </a:lnTo>
                  <a:lnTo>
                    <a:pt x="3073" y="4648"/>
                  </a:lnTo>
                  <a:lnTo>
                    <a:pt x="3797" y="5130"/>
                  </a:lnTo>
                  <a:lnTo>
                    <a:pt x="5664" y="5549"/>
                  </a:lnTo>
                  <a:lnTo>
                    <a:pt x="6654" y="5715"/>
                  </a:lnTo>
                  <a:lnTo>
                    <a:pt x="7670" y="5803"/>
                  </a:lnTo>
                  <a:lnTo>
                    <a:pt x="8610" y="5880"/>
                  </a:lnTo>
                  <a:lnTo>
                    <a:pt x="9639" y="5880"/>
                  </a:lnTo>
                  <a:lnTo>
                    <a:pt x="11658" y="5803"/>
                  </a:lnTo>
                  <a:lnTo>
                    <a:pt x="12585" y="5562"/>
                  </a:lnTo>
                  <a:lnTo>
                    <a:pt x="14465" y="5245"/>
                  </a:lnTo>
                  <a:lnTo>
                    <a:pt x="15455" y="5130"/>
                  </a:lnTo>
                  <a:lnTo>
                    <a:pt x="17157" y="4546"/>
                  </a:lnTo>
                  <a:lnTo>
                    <a:pt x="17818" y="4064"/>
                  </a:lnTo>
                  <a:lnTo>
                    <a:pt x="19177" y="3162"/>
                  </a:lnTo>
                  <a:lnTo>
                    <a:pt x="19773" y="2654"/>
                  </a:lnTo>
                  <a:lnTo>
                    <a:pt x="20231" y="1879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180209" y="1988028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89" h="9525">
                  <a:moveTo>
                    <a:pt x="10642" y="0"/>
                  </a:moveTo>
                  <a:lnTo>
                    <a:pt x="2895" y="2171"/>
                  </a:lnTo>
                  <a:lnTo>
                    <a:pt x="1485" y="3073"/>
                  </a:lnTo>
                  <a:lnTo>
                    <a:pt x="685" y="3492"/>
                  </a:lnTo>
                  <a:lnTo>
                    <a:pt x="0" y="4457"/>
                  </a:lnTo>
                  <a:lnTo>
                    <a:pt x="736" y="4178"/>
                  </a:lnTo>
                  <a:lnTo>
                    <a:pt x="1536" y="3936"/>
                  </a:lnTo>
                  <a:lnTo>
                    <a:pt x="4292" y="3327"/>
                  </a:lnTo>
                  <a:lnTo>
                    <a:pt x="6324" y="3187"/>
                  </a:lnTo>
                  <a:lnTo>
                    <a:pt x="7340" y="3454"/>
                  </a:lnTo>
                  <a:lnTo>
                    <a:pt x="9334" y="3644"/>
                  </a:lnTo>
                  <a:lnTo>
                    <a:pt x="10325" y="3797"/>
                  </a:lnTo>
                  <a:lnTo>
                    <a:pt x="12255" y="4356"/>
                  </a:lnTo>
                  <a:lnTo>
                    <a:pt x="13309" y="4584"/>
                  </a:lnTo>
                  <a:lnTo>
                    <a:pt x="17665" y="9131"/>
                  </a:lnTo>
                  <a:lnTo>
                    <a:pt x="18148" y="8877"/>
                  </a:lnTo>
                  <a:lnTo>
                    <a:pt x="19684" y="7848"/>
                  </a:lnTo>
                  <a:lnTo>
                    <a:pt x="20281" y="7340"/>
                  </a:lnTo>
                  <a:lnTo>
                    <a:pt x="20993" y="6146"/>
                  </a:lnTo>
                  <a:lnTo>
                    <a:pt x="21145" y="5473"/>
                  </a:lnTo>
                  <a:lnTo>
                    <a:pt x="20866" y="4089"/>
                  </a:lnTo>
                  <a:lnTo>
                    <a:pt x="16090" y="825"/>
                  </a:lnTo>
                  <a:lnTo>
                    <a:pt x="14312" y="406"/>
                  </a:lnTo>
                  <a:lnTo>
                    <a:pt x="11569" y="190"/>
                  </a:lnTo>
                  <a:lnTo>
                    <a:pt x="10642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73285" y="1935848"/>
              <a:ext cx="23914" cy="43383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3176638" y="1936140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12471" y="19177"/>
                  </a:moveTo>
                  <a:lnTo>
                    <a:pt x="12407" y="18262"/>
                  </a:lnTo>
                  <a:lnTo>
                    <a:pt x="12204" y="18084"/>
                  </a:lnTo>
                  <a:lnTo>
                    <a:pt x="12141" y="17856"/>
                  </a:lnTo>
                  <a:lnTo>
                    <a:pt x="12128" y="16827"/>
                  </a:lnTo>
                  <a:lnTo>
                    <a:pt x="11963" y="14719"/>
                  </a:lnTo>
                  <a:lnTo>
                    <a:pt x="11874" y="12585"/>
                  </a:lnTo>
                  <a:lnTo>
                    <a:pt x="12103" y="12547"/>
                  </a:lnTo>
                  <a:lnTo>
                    <a:pt x="11938" y="10414"/>
                  </a:lnTo>
                  <a:lnTo>
                    <a:pt x="11480" y="10490"/>
                  </a:lnTo>
                  <a:lnTo>
                    <a:pt x="11315" y="8369"/>
                  </a:lnTo>
                  <a:lnTo>
                    <a:pt x="11468" y="8331"/>
                  </a:lnTo>
                  <a:lnTo>
                    <a:pt x="11315" y="6197"/>
                  </a:lnTo>
                  <a:lnTo>
                    <a:pt x="11163" y="6223"/>
                  </a:lnTo>
                  <a:lnTo>
                    <a:pt x="11023" y="4089"/>
                  </a:lnTo>
                  <a:lnTo>
                    <a:pt x="11264" y="4038"/>
                  </a:lnTo>
                  <a:lnTo>
                    <a:pt x="11125" y="1905"/>
                  </a:lnTo>
                  <a:lnTo>
                    <a:pt x="10909" y="1943"/>
                  </a:lnTo>
                  <a:lnTo>
                    <a:pt x="10833" y="266"/>
                  </a:lnTo>
                  <a:lnTo>
                    <a:pt x="10858" y="63"/>
                  </a:lnTo>
                  <a:lnTo>
                    <a:pt x="9461" y="0"/>
                  </a:lnTo>
                  <a:lnTo>
                    <a:pt x="9410" y="508"/>
                  </a:lnTo>
                  <a:lnTo>
                    <a:pt x="9486" y="2044"/>
                  </a:lnTo>
                  <a:lnTo>
                    <a:pt x="9702" y="1993"/>
                  </a:lnTo>
                  <a:lnTo>
                    <a:pt x="9817" y="4127"/>
                  </a:lnTo>
                  <a:lnTo>
                    <a:pt x="9575" y="4178"/>
                  </a:lnTo>
                  <a:lnTo>
                    <a:pt x="9702" y="6311"/>
                  </a:lnTo>
                  <a:lnTo>
                    <a:pt x="9855" y="6273"/>
                  </a:lnTo>
                  <a:lnTo>
                    <a:pt x="9982" y="8407"/>
                  </a:lnTo>
                  <a:lnTo>
                    <a:pt x="9855" y="8432"/>
                  </a:lnTo>
                  <a:lnTo>
                    <a:pt x="9982" y="10553"/>
                  </a:lnTo>
                  <a:lnTo>
                    <a:pt x="10452" y="10477"/>
                  </a:lnTo>
                  <a:lnTo>
                    <a:pt x="10604" y="12598"/>
                  </a:lnTo>
                  <a:lnTo>
                    <a:pt x="10375" y="12623"/>
                  </a:lnTo>
                  <a:lnTo>
                    <a:pt x="10528" y="14744"/>
                  </a:lnTo>
                  <a:lnTo>
                    <a:pt x="10591" y="16865"/>
                  </a:lnTo>
                  <a:lnTo>
                    <a:pt x="10591" y="17881"/>
                  </a:lnTo>
                  <a:lnTo>
                    <a:pt x="11468" y="25615"/>
                  </a:lnTo>
                  <a:lnTo>
                    <a:pt x="12471" y="19177"/>
                  </a:lnTo>
                  <a:close/>
                </a:path>
                <a:path w="16510" h="40639">
                  <a:moveTo>
                    <a:pt x="13208" y="40068"/>
                  </a:moveTo>
                  <a:lnTo>
                    <a:pt x="3416" y="32181"/>
                  </a:lnTo>
                  <a:lnTo>
                    <a:pt x="3441" y="31457"/>
                  </a:lnTo>
                  <a:lnTo>
                    <a:pt x="3289" y="29578"/>
                  </a:lnTo>
                  <a:lnTo>
                    <a:pt x="2679" y="29629"/>
                  </a:lnTo>
                  <a:lnTo>
                    <a:pt x="2489" y="25819"/>
                  </a:lnTo>
                  <a:lnTo>
                    <a:pt x="3060" y="25768"/>
                  </a:lnTo>
                  <a:lnTo>
                    <a:pt x="2717" y="17995"/>
                  </a:lnTo>
                  <a:lnTo>
                    <a:pt x="2336" y="18046"/>
                  </a:lnTo>
                  <a:lnTo>
                    <a:pt x="2222" y="14122"/>
                  </a:lnTo>
                  <a:lnTo>
                    <a:pt x="2578" y="14058"/>
                  </a:lnTo>
                  <a:lnTo>
                    <a:pt x="2463" y="10109"/>
                  </a:lnTo>
                  <a:lnTo>
                    <a:pt x="2590" y="10083"/>
                  </a:lnTo>
                  <a:lnTo>
                    <a:pt x="2514" y="7099"/>
                  </a:lnTo>
                  <a:lnTo>
                    <a:pt x="2222" y="6159"/>
                  </a:lnTo>
                  <a:lnTo>
                    <a:pt x="1778" y="4254"/>
                  </a:lnTo>
                  <a:lnTo>
                    <a:pt x="2171" y="2286"/>
                  </a:lnTo>
                  <a:lnTo>
                    <a:pt x="2146" y="317"/>
                  </a:lnTo>
                  <a:lnTo>
                    <a:pt x="292" y="800"/>
                  </a:lnTo>
                  <a:lnTo>
                    <a:pt x="0" y="3276"/>
                  </a:lnTo>
                  <a:lnTo>
                    <a:pt x="0" y="5638"/>
                  </a:lnTo>
                  <a:lnTo>
                    <a:pt x="444" y="8128"/>
                  </a:lnTo>
                  <a:lnTo>
                    <a:pt x="381" y="12090"/>
                  </a:lnTo>
                  <a:lnTo>
                    <a:pt x="419" y="14058"/>
                  </a:lnTo>
                  <a:lnTo>
                    <a:pt x="63" y="14109"/>
                  </a:lnTo>
                  <a:lnTo>
                    <a:pt x="139" y="18008"/>
                  </a:lnTo>
                  <a:lnTo>
                    <a:pt x="520" y="17957"/>
                  </a:lnTo>
                  <a:lnTo>
                    <a:pt x="762" y="25666"/>
                  </a:lnTo>
                  <a:lnTo>
                    <a:pt x="190" y="25730"/>
                  </a:lnTo>
                  <a:lnTo>
                    <a:pt x="342" y="29514"/>
                  </a:lnTo>
                  <a:lnTo>
                    <a:pt x="939" y="29451"/>
                  </a:lnTo>
                  <a:lnTo>
                    <a:pt x="1079" y="31381"/>
                  </a:lnTo>
                  <a:lnTo>
                    <a:pt x="1054" y="32397"/>
                  </a:lnTo>
                  <a:lnTo>
                    <a:pt x="1117" y="33655"/>
                  </a:lnTo>
                  <a:lnTo>
                    <a:pt x="10185" y="39751"/>
                  </a:lnTo>
                  <a:lnTo>
                    <a:pt x="11607" y="40144"/>
                  </a:lnTo>
                  <a:lnTo>
                    <a:pt x="13208" y="40068"/>
                  </a:lnTo>
                  <a:close/>
                </a:path>
                <a:path w="16510" h="40639">
                  <a:moveTo>
                    <a:pt x="13627" y="31800"/>
                  </a:moveTo>
                  <a:lnTo>
                    <a:pt x="12801" y="31813"/>
                  </a:lnTo>
                  <a:lnTo>
                    <a:pt x="11988" y="31267"/>
                  </a:lnTo>
                  <a:lnTo>
                    <a:pt x="10375" y="30835"/>
                  </a:lnTo>
                  <a:lnTo>
                    <a:pt x="5969" y="24841"/>
                  </a:lnTo>
                  <a:lnTo>
                    <a:pt x="6121" y="24511"/>
                  </a:lnTo>
                  <a:lnTo>
                    <a:pt x="6146" y="24155"/>
                  </a:lnTo>
                  <a:lnTo>
                    <a:pt x="5969" y="22593"/>
                  </a:lnTo>
                  <a:lnTo>
                    <a:pt x="5791" y="19304"/>
                  </a:lnTo>
                  <a:lnTo>
                    <a:pt x="5549" y="16014"/>
                  </a:lnTo>
                  <a:lnTo>
                    <a:pt x="5334" y="16040"/>
                  </a:lnTo>
                  <a:lnTo>
                    <a:pt x="5181" y="12725"/>
                  </a:lnTo>
                  <a:lnTo>
                    <a:pt x="5626" y="12649"/>
                  </a:lnTo>
                  <a:lnTo>
                    <a:pt x="5473" y="9309"/>
                  </a:lnTo>
                  <a:lnTo>
                    <a:pt x="5346" y="9334"/>
                  </a:lnTo>
                  <a:lnTo>
                    <a:pt x="5219" y="5981"/>
                  </a:lnTo>
                  <a:lnTo>
                    <a:pt x="5359" y="5956"/>
                  </a:lnTo>
                  <a:lnTo>
                    <a:pt x="5245" y="2603"/>
                  </a:lnTo>
                  <a:lnTo>
                    <a:pt x="5029" y="2641"/>
                  </a:lnTo>
                  <a:lnTo>
                    <a:pt x="4965" y="50"/>
                  </a:lnTo>
                  <a:lnTo>
                    <a:pt x="3733" y="114"/>
                  </a:lnTo>
                  <a:lnTo>
                    <a:pt x="3937" y="1104"/>
                  </a:lnTo>
                  <a:lnTo>
                    <a:pt x="3543" y="2082"/>
                  </a:lnTo>
                  <a:lnTo>
                    <a:pt x="3848" y="3162"/>
                  </a:lnTo>
                  <a:lnTo>
                    <a:pt x="3987" y="3975"/>
                  </a:lnTo>
                  <a:lnTo>
                    <a:pt x="4051" y="6489"/>
                  </a:lnTo>
                  <a:lnTo>
                    <a:pt x="3911" y="6515"/>
                  </a:lnTo>
                  <a:lnTo>
                    <a:pt x="4025" y="9842"/>
                  </a:lnTo>
                  <a:lnTo>
                    <a:pt x="4152" y="9829"/>
                  </a:lnTo>
                  <a:lnTo>
                    <a:pt x="4267" y="13144"/>
                  </a:lnTo>
                  <a:lnTo>
                    <a:pt x="3835" y="13208"/>
                  </a:lnTo>
                  <a:lnTo>
                    <a:pt x="3962" y="16510"/>
                  </a:lnTo>
                  <a:lnTo>
                    <a:pt x="4165" y="16484"/>
                  </a:lnTo>
                  <a:lnTo>
                    <a:pt x="4318" y="19773"/>
                  </a:lnTo>
                  <a:lnTo>
                    <a:pt x="4559" y="23025"/>
                  </a:lnTo>
                  <a:lnTo>
                    <a:pt x="4724" y="24625"/>
                  </a:lnTo>
                  <a:lnTo>
                    <a:pt x="4699" y="24930"/>
                  </a:lnTo>
                  <a:lnTo>
                    <a:pt x="4533" y="25273"/>
                  </a:lnTo>
                  <a:lnTo>
                    <a:pt x="4610" y="26657"/>
                  </a:lnTo>
                  <a:lnTo>
                    <a:pt x="6108" y="29184"/>
                  </a:lnTo>
                  <a:lnTo>
                    <a:pt x="6718" y="29768"/>
                  </a:lnTo>
                  <a:lnTo>
                    <a:pt x="8178" y="30822"/>
                  </a:lnTo>
                  <a:lnTo>
                    <a:pt x="8902" y="31229"/>
                  </a:lnTo>
                  <a:lnTo>
                    <a:pt x="10553" y="31661"/>
                  </a:lnTo>
                  <a:lnTo>
                    <a:pt x="11404" y="32245"/>
                  </a:lnTo>
                  <a:lnTo>
                    <a:pt x="12750" y="32143"/>
                  </a:lnTo>
                  <a:lnTo>
                    <a:pt x="13627" y="31800"/>
                  </a:lnTo>
                  <a:close/>
                </a:path>
                <a:path w="16510" h="40639">
                  <a:moveTo>
                    <a:pt x="16027" y="21729"/>
                  </a:moveTo>
                  <a:lnTo>
                    <a:pt x="15938" y="20802"/>
                  </a:lnTo>
                  <a:lnTo>
                    <a:pt x="15722" y="20612"/>
                  </a:lnTo>
                  <a:lnTo>
                    <a:pt x="15671" y="20396"/>
                  </a:lnTo>
                  <a:lnTo>
                    <a:pt x="15633" y="19367"/>
                  </a:lnTo>
                  <a:lnTo>
                    <a:pt x="15430" y="17246"/>
                  </a:lnTo>
                  <a:lnTo>
                    <a:pt x="15303" y="15100"/>
                  </a:lnTo>
                  <a:lnTo>
                    <a:pt x="15532" y="15062"/>
                  </a:lnTo>
                  <a:lnTo>
                    <a:pt x="15328" y="12915"/>
                  </a:lnTo>
                  <a:lnTo>
                    <a:pt x="14846" y="12979"/>
                  </a:lnTo>
                  <a:lnTo>
                    <a:pt x="14655" y="10833"/>
                  </a:lnTo>
                  <a:lnTo>
                    <a:pt x="14795" y="10820"/>
                  </a:lnTo>
                  <a:lnTo>
                    <a:pt x="14617" y="8661"/>
                  </a:lnTo>
                  <a:lnTo>
                    <a:pt x="14452" y="8686"/>
                  </a:lnTo>
                  <a:lnTo>
                    <a:pt x="14274" y="6540"/>
                  </a:lnTo>
                  <a:lnTo>
                    <a:pt x="14528" y="6489"/>
                  </a:lnTo>
                  <a:lnTo>
                    <a:pt x="14439" y="5410"/>
                  </a:lnTo>
                  <a:lnTo>
                    <a:pt x="14211" y="3860"/>
                  </a:lnTo>
                  <a:lnTo>
                    <a:pt x="13817" y="2082"/>
                  </a:lnTo>
                  <a:lnTo>
                    <a:pt x="13957" y="419"/>
                  </a:lnTo>
                  <a:lnTo>
                    <a:pt x="12522" y="203"/>
                  </a:lnTo>
                  <a:lnTo>
                    <a:pt x="12827" y="1295"/>
                  </a:lnTo>
                  <a:lnTo>
                    <a:pt x="12433" y="2286"/>
                  </a:lnTo>
                  <a:lnTo>
                    <a:pt x="12598" y="3378"/>
                  </a:lnTo>
                  <a:lnTo>
                    <a:pt x="12674" y="4445"/>
                  </a:lnTo>
                  <a:lnTo>
                    <a:pt x="12903" y="4406"/>
                  </a:lnTo>
                  <a:lnTo>
                    <a:pt x="13055" y="6553"/>
                  </a:lnTo>
                  <a:lnTo>
                    <a:pt x="12814" y="6604"/>
                  </a:lnTo>
                  <a:lnTo>
                    <a:pt x="12979" y="8750"/>
                  </a:lnTo>
                  <a:lnTo>
                    <a:pt x="13131" y="8724"/>
                  </a:lnTo>
                  <a:lnTo>
                    <a:pt x="13296" y="10871"/>
                  </a:lnTo>
                  <a:lnTo>
                    <a:pt x="13157" y="10883"/>
                  </a:lnTo>
                  <a:lnTo>
                    <a:pt x="13335" y="13030"/>
                  </a:lnTo>
                  <a:lnTo>
                    <a:pt x="13817" y="12954"/>
                  </a:lnTo>
                  <a:lnTo>
                    <a:pt x="13995" y="15087"/>
                  </a:lnTo>
                  <a:lnTo>
                    <a:pt x="13779" y="15125"/>
                  </a:lnTo>
                  <a:lnTo>
                    <a:pt x="13957" y="17246"/>
                  </a:lnTo>
                  <a:lnTo>
                    <a:pt x="14071" y="19380"/>
                  </a:lnTo>
                  <a:lnTo>
                    <a:pt x="14097" y="20408"/>
                  </a:lnTo>
                  <a:lnTo>
                    <a:pt x="15062" y="27470"/>
                  </a:lnTo>
                  <a:lnTo>
                    <a:pt x="15125" y="28168"/>
                  </a:lnTo>
                  <a:lnTo>
                    <a:pt x="16027" y="21729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174589" y="1968514"/>
              <a:ext cx="22225" cy="10795"/>
            </a:xfrm>
            <a:custGeom>
              <a:avLst/>
              <a:gdLst/>
              <a:ahLst/>
              <a:cxnLst/>
              <a:rect l="l" t="t" r="r" b="b"/>
              <a:pathLst>
                <a:path w="22225" h="10794">
                  <a:moveTo>
                    <a:pt x="11099" y="0"/>
                  </a:moveTo>
                  <a:lnTo>
                    <a:pt x="3352" y="2006"/>
                  </a:lnTo>
                  <a:lnTo>
                    <a:pt x="1943" y="2921"/>
                  </a:lnTo>
                  <a:lnTo>
                    <a:pt x="1143" y="3340"/>
                  </a:lnTo>
                  <a:lnTo>
                    <a:pt x="279" y="4495"/>
                  </a:lnTo>
                  <a:lnTo>
                    <a:pt x="0" y="5181"/>
                  </a:lnTo>
                  <a:lnTo>
                    <a:pt x="76" y="6464"/>
                  </a:lnTo>
                  <a:lnTo>
                    <a:pt x="1663" y="8064"/>
                  </a:lnTo>
                  <a:lnTo>
                    <a:pt x="4000" y="9156"/>
                  </a:lnTo>
                  <a:lnTo>
                    <a:pt x="4724" y="9639"/>
                  </a:lnTo>
                  <a:lnTo>
                    <a:pt x="6591" y="10045"/>
                  </a:lnTo>
                  <a:lnTo>
                    <a:pt x="7594" y="10223"/>
                  </a:lnTo>
                  <a:lnTo>
                    <a:pt x="9563" y="10388"/>
                  </a:lnTo>
                  <a:lnTo>
                    <a:pt x="11595" y="10350"/>
                  </a:lnTo>
                  <a:lnTo>
                    <a:pt x="12611" y="10312"/>
                  </a:lnTo>
                  <a:lnTo>
                    <a:pt x="13538" y="10083"/>
                  </a:lnTo>
                  <a:lnTo>
                    <a:pt x="15430" y="9766"/>
                  </a:lnTo>
                  <a:lnTo>
                    <a:pt x="21602" y="5321"/>
                  </a:lnTo>
                  <a:lnTo>
                    <a:pt x="21323" y="3937"/>
                  </a:lnTo>
                  <a:lnTo>
                    <a:pt x="16548" y="673"/>
                  </a:lnTo>
                  <a:lnTo>
                    <a:pt x="14770" y="266"/>
                  </a:lnTo>
                  <a:lnTo>
                    <a:pt x="12915" y="88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175571" y="1972652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19" h="6350">
                  <a:moveTo>
                    <a:pt x="16344" y="685"/>
                  </a:moveTo>
                  <a:lnTo>
                    <a:pt x="16205" y="0"/>
                  </a:lnTo>
                  <a:lnTo>
                    <a:pt x="16205" y="279"/>
                  </a:lnTo>
                  <a:lnTo>
                    <a:pt x="16116" y="571"/>
                  </a:lnTo>
                  <a:lnTo>
                    <a:pt x="15963" y="825"/>
                  </a:lnTo>
                  <a:lnTo>
                    <a:pt x="15709" y="1092"/>
                  </a:lnTo>
                  <a:lnTo>
                    <a:pt x="15367" y="1333"/>
                  </a:lnTo>
                  <a:lnTo>
                    <a:pt x="14516" y="1816"/>
                  </a:lnTo>
                  <a:lnTo>
                    <a:pt x="14033" y="2120"/>
                  </a:lnTo>
                  <a:lnTo>
                    <a:pt x="12852" y="2501"/>
                  </a:lnTo>
                  <a:lnTo>
                    <a:pt x="12166" y="2578"/>
                  </a:lnTo>
                  <a:lnTo>
                    <a:pt x="10883" y="2794"/>
                  </a:lnTo>
                  <a:lnTo>
                    <a:pt x="10236" y="2946"/>
                  </a:lnTo>
                  <a:lnTo>
                    <a:pt x="8153" y="3022"/>
                  </a:lnTo>
                  <a:lnTo>
                    <a:pt x="6819" y="2933"/>
                  </a:lnTo>
                  <a:lnTo>
                    <a:pt x="6146" y="2844"/>
                  </a:lnTo>
                  <a:lnTo>
                    <a:pt x="4876" y="2603"/>
                  </a:lnTo>
                  <a:lnTo>
                    <a:pt x="4381" y="2311"/>
                  </a:lnTo>
                  <a:lnTo>
                    <a:pt x="2959" y="1727"/>
                  </a:lnTo>
                  <a:lnTo>
                    <a:pt x="2641" y="1498"/>
                  </a:lnTo>
                  <a:lnTo>
                    <a:pt x="2209" y="1066"/>
                  </a:lnTo>
                  <a:lnTo>
                    <a:pt x="2108" y="825"/>
                  </a:lnTo>
                  <a:lnTo>
                    <a:pt x="4432" y="2844"/>
                  </a:lnTo>
                  <a:lnTo>
                    <a:pt x="4927" y="3136"/>
                  </a:lnTo>
                  <a:lnTo>
                    <a:pt x="6883" y="3479"/>
                  </a:lnTo>
                  <a:lnTo>
                    <a:pt x="7581" y="3517"/>
                  </a:lnTo>
                  <a:lnTo>
                    <a:pt x="8229" y="3556"/>
                  </a:lnTo>
                  <a:lnTo>
                    <a:pt x="8928" y="3556"/>
                  </a:lnTo>
                  <a:lnTo>
                    <a:pt x="10312" y="3492"/>
                  </a:lnTo>
                  <a:lnTo>
                    <a:pt x="10960" y="3340"/>
                  </a:lnTo>
                  <a:lnTo>
                    <a:pt x="12255" y="3124"/>
                  </a:lnTo>
                  <a:lnTo>
                    <a:pt x="12941" y="3048"/>
                  </a:lnTo>
                  <a:lnTo>
                    <a:pt x="14135" y="2679"/>
                  </a:lnTo>
                  <a:lnTo>
                    <a:pt x="14605" y="2374"/>
                  </a:lnTo>
                  <a:lnTo>
                    <a:pt x="15455" y="1892"/>
                  </a:lnTo>
                  <a:lnTo>
                    <a:pt x="15798" y="1651"/>
                  </a:lnTo>
                  <a:lnTo>
                    <a:pt x="16065" y="1397"/>
                  </a:lnTo>
                  <a:lnTo>
                    <a:pt x="16268" y="1054"/>
                  </a:lnTo>
                  <a:lnTo>
                    <a:pt x="16344" y="685"/>
                  </a:lnTo>
                  <a:close/>
                </a:path>
                <a:path w="20319" h="6350">
                  <a:moveTo>
                    <a:pt x="18757" y="1765"/>
                  </a:moveTo>
                  <a:lnTo>
                    <a:pt x="18592" y="1079"/>
                  </a:lnTo>
                  <a:lnTo>
                    <a:pt x="18592" y="1358"/>
                  </a:lnTo>
                  <a:lnTo>
                    <a:pt x="18465" y="1638"/>
                  </a:lnTo>
                  <a:lnTo>
                    <a:pt x="11861" y="3911"/>
                  </a:lnTo>
                  <a:lnTo>
                    <a:pt x="11049" y="4076"/>
                  </a:lnTo>
                  <a:lnTo>
                    <a:pt x="8445" y="4165"/>
                  </a:lnTo>
                  <a:lnTo>
                    <a:pt x="6781" y="4089"/>
                  </a:lnTo>
                  <a:lnTo>
                    <a:pt x="5943" y="4000"/>
                  </a:lnTo>
                  <a:lnTo>
                    <a:pt x="4356" y="3771"/>
                  </a:lnTo>
                  <a:lnTo>
                    <a:pt x="3746" y="3479"/>
                  </a:lnTo>
                  <a:lnTo>
                    <a:pt x="1993" y="2933"/>
                  </a:lnTo>
                  <a:lnTo>
                    <a:pt x="1587" y="2705"/>
                  </a:lnTo>
                  <a:lnTo>
                    <a:pt x="1066" y="2286"/>
                  </a:lnTo>
                  <a:lnTo>
                    <a:pt x="952" y="2044"/>
                  </a:lnTo>
                  <a:lnTo>
                    <a:pt x="3810" y="4013"/>
                  </a:lnTo>
                  <a:lnTo>
                    <a:pt x="4419" y="4305"/>
                  </a:lnTo>
                  <a:lnTo>
                    <a:pt x="6007" y="4533"/>
                  </a:lnTo>
                  <a:lnTo>
                    <a:pt x="6858" y="4622"/>
                  </a:lnTo>
                  <a:lnTo>
                    <a:pt x="7721" y="4660"/>
                  </a:lnTo>
                  <a:lnTo>
                    <a:pt x="8534" y="4699"/>
                  </a:lnTo>
                  <a:lnTo>
                    <a:pt x="11137" y="4610"/>
                  </a:lnTo>
                  <a:lnTo>
                    <a:pt x="11950" y="4457"/>
                  </a:lnTo>
                  <a:lnTo>
                    <a:pt x="13576" y="4229"/>
                  </a:lnTo>
                  <a:lnTo>
                    <a:pt x="18643" y="2133"/>
                  </a:lnTo>
                  <a:lnTo>
                    <a:pt x="18757" y="1765"/>
                  </a:lnTo>
                  <a:close/>
                </a:path>
                <a:path w="20319" h="6350">
                  <a:moveTo>
                    <a:pt x="20231" y="1866"/>
                  </a:moveTo>
                  <a:lnTo>
                    <a:pt x="14566" y="4686"/>
                  </a:lnTo>
                  <a:lnTo>
                    <a:pt x="12598" y="5003"/>
                  </a:lnTo>
                  <a:lnTo>
                    <a:pt x="11620" y="5257"/>
                  </a:lnTo>
                  <a:lnTo>
                    <a:pt x="8432" y="5334"/>
                  </a:lnTo>
                  <a:lnTo>
                    <a:pt x="6388" y="5194"/>
                  </a:lnTo>
                  <a:lnTo>
                    <a:pt x="5346" y="5016"/>
                  </a:lnTo>
                  <a:lnTo>
                    <a:pt x="3403" y="4610"/>
                  </a:lnTo>
                  <a:lnTo>
                    <a:pt x="2641" y="4127"/>
                  </a:lnTo>
                  <a:lnTo>
                    <a:pt x="1130" y="3479"/>
                  </a:lnTo>
                  <a:lnTo>
                    <a:pt x="482" y="3162"/>
                  </a:lnTo>
                  <a:lnTo>
                    <a:pt x="0" y="2794"/>
                  </a:lnTo>
                  <a:lnTo>
                    <a:pt x="749" y="3543"/>
                  </a:lnTo>
                  <a:lnTo>
                    <a:pt x="1460" y="3924"/>
                  </a:lnTo>
                  <a:lnTo>
                    <a:pt x="3073" y="4635"/>
                  </a:lnTo>
                  <a:lnTo>
                    <a:pt x="3797" y="5118"/>
                  </a:lnTo>
                  <a:lnTo>
                    <a:pt x="5664" y="5537"/>
                  </a:lnTo>
                  <a:lnTo>
                    <a:pt x="6654" y="5715"/>
                  </a:lnTo>
                  <a:lnTo>
                    <a:pt x="7670" y="5791"/>
                  </a:lnTo>
                  <a:lnTo>
                    <a:pt x="8610" y="5867"/>
                  </a:lnTo>
                  <a:lnTo>
                    <a:pt x="9639" y="5867"/>
                  </a:lnTo>
                  <a:lnTo>
                    <a:pt x="11645" y="5791"/>
                  </a:lnTo>
                  <a:lnTo>
                    <a:pt x="12585" y="5549"/>
                  </a:lnTo>
                  <a:lnTo>
                    <a:pt x="14465" y="5232"/>
                  </a:lnTo>
                  <a:lnTo>
                    <a:pt x="15455" y="5118"/>
                  </a:lnTo>
                  <a:lnTo>
                    <a:pt x="17157" y="4533"/>
                  </a:lnTo>
                  <a:lnTo>
                    <a:pt x="17818" y="4051"/>
                  </a:lnTo>
                  <a:lnTo>
                    <a:pt x="19177" y="3149"/>
                  </a:lnTo>
                  <a:lnTo>
                    <a:pt x="19773" y="2641"/>
                  </a:lnTo>
                  <a:lnTo>
                    <a:pt x="20231" y="1866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175030" y="1968340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89" h="9525">
                  <a:moveTo>
                    <a:pt x="10642" y="0"/>
                  </a:moveTo>
                  <a:lnTo>
                    <a:pt x="2895" y="2171"/>
                  </a:lnTo>
                  <a:lnTo>
                    <a:pt x="1485" y="3073"/>
                  </a:lnTo>
                  <a:lnTo>
                    <a:pt x="685" y="3492"/>
                  </a:lnTo>
                  <a:lnTo>
                    <a:pt x="0" y="4457"/>
                  </a:lnTo>
                  <a:lnTo>
                    <a:pt x="736" y="4178"/>
                  </a:lnTo>
                  <a:lnTo>
                    <a:pt x="1536" y="3936"/>
                  </a:lnTo>
                  <a:lnTo>
                    <a:pt x="4292" y="3314"/>
                  </a:lnTo>
                  <a:lnTo>
                    <a:pt x="6337" y="3187"/>
                  </a:lnTo>
                  <a:lnTo>
                    <a:pt x="7340" y="3454"/>
                  </a:lnTo>
                  <a:lnTo>
                    <a:pt x="9334" y="3644"/>
                  </a:lnTo>
                  <a:lnTo>
                    <a:pt x="10325" y="3797"/>
                  </a:lnTo>
                  <a:lnTo>
                    <a:pt x="12268" y="4356"/>
                  </a:lnTo>
                  <a:lnTo>
                    <a:pt x="13309" y="4584"/>
                  </a:lnTo>
                  <a:lnTo>
                    <a:pt x="17665" y="9131"/>
                  </a:lnTo>
                  <a:lnTo>
                    <a:pt x="18148" y="8877"/>
                  </a:lnTo>
                  <a:lnTo>
                    <a:pt x="19684" y="7848"/>
                  </a:lnTo>
                  <a:lnTo>
                    <a:pt x="20281" y="7340"/>
                  </a:lnTo>
                  <a:lnTo>
                    <a:pt x="20993" y="6146"/>
                  </a:lnTo>
                  <a:lnTo>
                    <a:pt x="21145" y="5473"/>
                  </a:lnTo>
                  <a:lnTo>
                    <a:pt x="20866" y="4089"/>
                  </a:lnTo>
                  <a:lnTo>
                    <a:pt x="16090" y="825"/>
                  </a:lnTo>
                  <a:lnTo>
                    <a:pt x="14312" y="419"/>
                  </a:lnTo>
                  <a:lnTo>
                    <a:pt x="13411" y="317"/>
                  </a:lnTo>
                  <a:lnTo>
                    <a:pt x="11569" y="190"/>
                  </a:lnTo>
                  <a:lnTo>
                    <a:pt x="10642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89491" y="1953044"/>
              <a:ext cx="37604" cy="42608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3191370" y="1953221"/>
              <a:ext cx="31115" cy="40005"/>
            </a:xfrm>
            <a:custGeom>
              <a:avLst/>
              <a:gdLst/>
              <a:ahLst/>
              <a:cxnLst/>
              <a:rect l="l" t="t" r="r" b="b"/>
              <a:pathLst>
                <a:path w="31114" h="40005">
                  <a:moveTo>
                    <a:pt x="14427" y="30518"/>
                  </a:moveTo>
                  <a:lnTo>
                    <a:pt x="14109" y="29883"/>
                  </a:lnTo>
                  <a:lnTo>
                    <a:pt x="11163" y="23406"/>
                  </a:lnTo>
                  <a:lnTo>
                    <a:pt x="10604" y="22479"/>
                  </a:lnTo>
                  <a:lnTo>
                    <a:pt x="9639" y="20574"/>
                  </a:lnTo>
                  <a:lnTo>
                    <a:pt x="8572" y="18694"/>
                  </a:lnTo>
                  <a:lnTo>
                    <a:pt x="8343" y="18757"/>
                  </a:lnTo>
                  <a:lnTo>
                    <a:pt x="7353" y="16840"/>
                  </a:lnTo>
                  <a:lnTo>
                    <a:pt x="7835" y="16700"/>
                  </a:lnTo>
                  <a:lnTo>
                    <a:pt x="6819" y="14782"/>
                  </a:lnTo>
                  <a:lnTo>
                    <a:pt x="6680" y="14820"/>
                  </a:lnTo>
                  <a:lnTo>
                    <a:pt x="5676" y="12903"/>
                  </a:lnTo>
                  <a:lnTo>
                    <a:pt x="5829" y="12852"/>
                  </a:lnTo>
                  <a:lnTo>
                    <a:pt x="4813" y="10934"/>
                  </a:lnTo>
                  <a:lnTo>
                    <a:pt x="4559" y="10998"/>
                  </a:lnTo>
                  <a:lnTo>
                    <a:pt x="4051" y="10045"/>
                  </a:lnTo>
                  <a:lnTo>
                    <a:pt x="2692" y="7912"/>
                  </a:lnTo>
                  <a:lnTo>
                    <a:pt x="2679" y="4102"/>
                  </a:lnTo>
                  <a:lnTo>
                    <a:pt x="0" y="3238"/>
                  </a:lnTo>
                  <a:lnTo>
                    <a:pt x="203" y="5918"/>
                  </a:lnTo>
                  <a:lnTo>
                    <a:pt x="1955" y="8191"/>
                  </a:lnTo>
                  <a:lnTo>
                    <a:pt x="2667" y="10591"/>
                  </a:lnTo>
                  <a:lnTo>
                    <a:pt x="3175" y="11557"/>
                  </a:lnTo>
                  <a:lnTo>
                    <a:pt x="3429" y="11493"/>
                  </a:lnTo>
                  <a:lnTo>
                    <a:pt x="4432" y="13436"/>
                  </a:lnTo>
                  <a:lnTo>
                    <a:pt x="4279" y="13474"/>
                  </a:lnTo>
                  <a:lnTo>
                    <a:pt x="5283" y="15405"/>
                  </a:lnTo>
                  <a:lnTo>
                    <a:pt x="5422" y="15367"/>
                  </a:lnTo>
                  <a:lnTo>
                    <a:pt x="6413" y="17310"/>
                  </a:lnTo>
                  <a:lnTo>
                    <a:pt x="5930" y="17449"/>
                  </a:lnTo>
                  <a:lnTo>
                    <a:pt x="6908" y="19380"/>
                  </a:lnTo>
                  <a:lnTo>
                    <a:pt x="7137" y="19316"/>
                  </a:lnTo>
                  <a:lnTo>
                    <a:pt x="8115" y="21234"/>
                  </a:lnTo>
                  <a:lnTo>
                    <a:pt x="9169" y="23139"/>
                  </a:lnTo>
                  <a:lnTo>
                    <a:pt x="9702" y="24053"/>
                  </a:lnTo>
                  <a:lnTo>
                    <a:pt x="9766" y="24257"/>
                  </a:lnTo>
                  <a:lnTo>
                    <a:pt x="9664" y="24511"/>
                  </a:lnTo>
                  <a:lnTo>
                    <a:pt x="10096" y="25336"/>
                  </a:lnTo>
                  <a:lnTo>
                    <a:pt x="14427" y="30518"/>
                  </a:lnTo>
                  <a:close/>
                </a:path>
                <a:path w="31114" h="40005">
                  <a:moveTo>
                    <a:pt x="16421" y="26758"/>
                  </a:moveTo>
                  <a:lnTo>
                    <a:pt x="16090" y="26136"/>
                  </a:lnTo>
                  <a:lnTo>
                    <a:pt x="13004" y="19723"/>
                  </a:lnTo>
                  <a:lnTo>
                    <a:pt x="12446" y="18834"/>
                  </a:lnTo>
                  <a:lnTo>
                    <a:pt x="11442" y="16954"/>
                  </a:lnTo>
                  <a:lnTo>
                    <a:pt x="10350" y="15087"/>
                  </a:lnTo>
                  <a:lnTo>
                    <a:pt x="10121" y="15163"/>
                  </a:lnTo>
                  <a:lnTo>
                    <a:pt x="9093" y="13271"/>
                  </a:lnTo>
                  <a:lnTo>
                    <a:pt x="9575" y="13131"/>
                  </a:lnTo>
                  <a:lnTo>
                    <a:pt x="8534" y="11252"/>
                  </a:lnTo>
                  <a:lnTo>
                    <a:pt x="8394" y="11290"/>
                  </a:lnTo>
                  <a:lnTo>
                    <a:pt x="7366" y="9398"/>
                  </a:lnTo>
                  <a:lnTo>
                    <a:pt x="7518" y="9359"/>
                  </a:lnTo>
                  <a:lnTo>
                    <a:pt x="6477" y="7467"/>
                  </a:lnTo>
                  <a:lnTo>
                    <a:pt x="6223" y="7531"/>
                  </a:lnTo>
                  <a:lnTo>
                    <a:pt x="5702" y="6591"/>
                  </a:lnTo>
                  <a:lnTo>
                    <a:pt x="4838" y="4737"/>
                  </a:lnTo>
                  <a:lnTo>
                    <a:pt x="4076" y="2260"/>
                  </a:lnTo>
                  <a:lnTo>
                    <a:pt x="2755" y="2159"/>
                  </a:lnTo>
                  <a:lnTo>
                    <a:pt x="457" y="2209"/>
                  </a:lnTo>
                  <a:lnTo>
                    <a:pt x="4432" y="5308"/>
                  </a:lnTo>
                  <a:lnTo>
                    <a:pt x="4330" y="7112"/>
                  </a:lnTo>
                  <a:lnTo>
                    <a:pt x="4851" y="8064"/>
                  </a:lnTo>
                  <a:lnTo>
                    <a:pt x="5092" y="8001"/>
                  </a:lnTo>
                  <a:lnTo>
                    <a:pt x="6134" y="9906"/>
                  </a:lnTo>
                  <a:lnTo>
                    <a:pt x="5981" y="9944"/>
                  </a:lnTo>
                  <a:lnTo>
                    <a:pt x="6997" y="11849"/>
                  </a:lnTo>
                  <a:lnTo>
                    <a:pt x="7150" y="11823"/>
                  </a:lnTo>
                  <a:lnTo>
                    <a:pt x="8166" y="13716"/>
                  </a:lnTo>
                  <a:lnTo>
                    <a:pt x="7696" y="13855"/>
                  </a:lnTo>
                  <a:lnTo>
                    <a:pt x="8712" y="15760"/>
                  </a:lnTo>
                  <a:lnTo>
                    <a:pt x="8928" y="15697"/>
                  </a:lnTo>
                  <a:lnTo>
                    <a:pt x="9944" y="17602"/>
                  </a:lnTo>
                  <a:lnTo>
                    <a:pt x="11010" y="19469"/>
                  </a:lnTo>
                  <a:lnTo>
                    <a:pt x="11582" y="20383"/>
                  </a:lnTo>
                  <a:lnTo>
                    <a:pt x="11633" y="20574"/>
                  </a:lnTo>
                  <a:lnTo>
                    <a:pt x="11544" y="20815"/>
                  </a:lnTo>
                  <a:lnTo>
                    <a:pt x="11988" y="21640"/>
                  </a:lnTo>
                  <a:lnTo>
                    <a:pt x="16421" y="26758"/>
                  </a:lnTo>
                  <a:close/>
                </a:path>
                <a:path w="31114" h="40005">
                  <a:moveTo>
                    <a:pt x="23291" y="24765"/>
                  </a:moveTo>
                  <a:lnTo>
                    <a:pt x="22606" y="23533"/>
                  </a:lnTo>
                  <a:lnTo>
                    <a:pt x="22275" y="23317"/>
                  </a:lnTo>
                  <a:lnTo>
                    <a:pt x="22072" y="23025"/>
                  </a:lnTo>
                  <a:lnTo>
                    <a:pt x="21374" y="21615"/>
                  </a:lnTo>
                  <a:lnTo>
                    <a:pt x="19735" y="18719"/>
                  </a:lnTo>
                  <a:lnTo>
                    <a:pt x="18161" y="15811"/>
                  </a:lnTo>
                  <a:lnTo>
                    <a:pt x="18364" y="15748"/>
                  </a:lnTo>
                  <a:lnTo>
                    <a:pt x="16687" y="12839"/>
                  </a:lnTo>
                  <a:lnTo>
                    <a:pt x="16243" y="12966"/>
                  </a:lnTo>
                  <a:lnTo>
                    <a:pt x="14554" y="10045"/>
                  </a:lnTo>
                  <a:lnTo>
                    <a:pt x="14681" y="10007"/>
                  </a:lnTo>
                  <a:lnTo>
                    <a:pt x="10998" y="4229"/>
                  </a:lnTo>
                  <a:lnTo>
                    <a:pt x="10528" y="2501"/>
                  </a:lnTo>
                  <a:lnTo>
                    <a:pt x="8851" y="495"/>
                  </a:lnTo>
                  <a:lnTo>
                    <a:pt x="8191" y="165"/>
                  </a:lnTo>
                  <a:lnTo>
                    <a:pt x="7353" y="355"/>
                  </a:lnTo>
                  <a:lnTo>
                    <a:pt x="8623" y="1968"/>
                  </a:lnTo>
                  <a:lnTo>
                    <a:pt x="10464" y="5753"/>
                  </a:lnTo>
                  <a:lnTo>
                    <a:pt x="12319" y="8661"/>
                  </a:lnTo>
                  <a:lnTo>
                    <a:pt x="13169" y="10134"/>
                  </a:lnTo>
                  <a:lnTo>
                    <a:pt x="13042" y="10172"/>
                  </a:lnTo>
                  <a:lnTo>
                    <a:pt x="14732" y="13106"/>
                  </a:lnTo>
                  <a:lnTo>
                    <a:pt x="15163" y="12992"/>
                  </a:lnTo>
                  <a:lnTo>
                    <a:pt x="16840" y="15913"/>
                  </a:lnTo>
                  <a:lnTo>
                    <a:pt x="16637" y="15976"/>
                  </a:lnTo>
                  <a:lnTo>
                    <a:pt x="18275" y="18897"/>
                  </a:lnTo>
                  <a:lnTo>
                    <a:pt x="19824" y="21831"/>
                  </a:lnTo>
                  <a:lnTo>
                    <a:pt x="20535" y="23291"/>
                  </a:lnTo>
                  <a:lnTo>
                    <a:pt x="20726" y="23545"/>
                  </a:lnTo>
                  <a:lnTo>
                    <a:pt x="21056" y="23774"/>
                  </a:lnTo>
                  <a:lnTo>
                    <a:pt x="21729" y="25019"/>
                  </a:lnTo>
                  <a:lnTo>
                    <a:pt x="21729" y="27838"/>
                  </a:lnTo>
                  <a:lnTo>
                    <a:pt x="21475" y="28613"/>
                  </a:lnTo>
                  <a:lnTo>
                    <a:pt x="20701" y="30149"/>
                  </a:lnTo>
                  <a:lnTo>
                    <a:pt x="20256" y="30810"/>
                  </a:lnTo>
                  <a:lnTo>
                    <a:pt x="18999" y="31864"/>
                  </a:lnTo>
                  <a:lnTo>
                    <a:pt x="18542" y="32677"/>
                  </a:lnTo>
                  <a:lnTo>
                    <a:pt x="17780" y="33020"/>
                  </a:lnTo>
                  <a:lnTo>
                    <a:pt x="18783" y="32943"/>
                  </a:lnTo>
                  <a:lnTo>
                    <a:pt x="20078" y="32461"/>
                  </a:lnTo>
                  <a:lnTo>
                    <a:pt x="20548" y="31610"/>
                  </a:lnTo>
                  <a:lnTo>
                    <a:pt x="21158" y="31089"/>
                  </a:lnTo>
                  <a:lnTo>
                    <a:pt x="21831" y="30530"/>
                  </a:lnTo>
                  <a:lnTo>
                    <a:pt x="22275" y="29870"/>
                  </a:lnTo>
                  <a:lnTo>
                    <a:pt x="23050" y="28346"/>
                  </a:lnTo>
                  <a:lnTo>
                    <a:pt x="23291" y="27571"/>
                  </a:lnTo>
                  <a:lnTo>
                    <a:pt x="23291" y="24765"/>
                  </a:lnTo>
                  <a:close/>
                </a:path>
                <a:path w="31114" h="40005">
                  <a:moveTo>
                    <a:pt x="30505" y="30353"/>
                  </a:moveTo>
                  <a:lnTo>
                    <a:pt x="30327" y="29311"/>
                  </a:lnTo>
                  <a:lnTo>
                    <a:pt x="29527" y="27889"/>
                  </a:lnTo>
                  <a:lnTo>
                    <a:pt x="29121" y="27330"/>
                  </a:lnTo>
                  <a:lnTo>
                    <a:pt x="28206" y="25615"/>
                  </a:lnTo>
                  <a:lnTo>
                    <a:pt x="28803" y="25412"/>
                  </a:lnTo>
                  <a:lnTo>
                    <a:pt x="26873" y="22085"/>
                  </a:lnTo>
                  <a:lnTo>
                    <a:pt x="26301" y="22275"/>
                  </a:lnTo>
                  <a:lnTo>
                    <a:pt x="22339" y="15519"/>
                  </a:lnTo>
                  <a:lnTo>
                    <a:pt x="22707" y="15405"/>
                  </a:lnTo>
                  <a:lnTo>
                    <a:pt x="20662" y="12001"/>
                  </a:lnTo>
                  <a:lnTo>
                    <a:pt x="20307" y="12103"/>
                  </a:lnTo>
                  <a:lnTo>
                    <a:pt x="18224" y="8686"/>
                  </a:lnTo>
                  <a:lnTo>
                    <a:pt x="18097" y="8724"/>
                  </a:lnTo>
                  <a:lnTo>
                    <a:pt x="17043" y="7010"/>
                  </a:lnTo>
                  <a:lnTo>
                    <a:pt x="15798" y="4038"/>
                  </a:lnTo>
                  <a:lnTo>
                    <a:pt x="13804" y="571"/>
                  </a:lnTo>
                  <a:lnTo>
                    <a:pt x="10401" y="0"/>
                  </a:lnTo>
                  <a:lnTo>
                    <a:pt x="11734" y="2870"/>
                  </a:lnTo>
                  <a:lnTo>
                    <a:pt x="14401" y="4787"/>
                  </a:lnTo>
                  <a:lnTo>
                    <a:pt x="15100" y="7874"/>
                  </a:lnTo>
                  <a:lnTo>
                    <a:pt x="16141" y="9601"/>
                  </a:lnTo>
                  <a:lnTo>
                    <a:pt x="16268" y="9563"/>
                  </a:lnTo>
                  <a:lnTo>
                    <a:pt x="18326" y="13030"/>
                  </a:lnTo>
                  <a:lnTo>
                    <a:pt x="18681" y="12928"/>
                  </a:lnTo>
                  <a:lnTo>
                    <a:pt x="20701" y="16370"/>
                  </a:lnTo>
                  <a:lnTo>
                    <a:pt x="20320" y="16484"/>
                  </a:lnTo>
                  <a:lnTo>
                    <a:pt x="24244" y="23329"/>
                  </a:lnTo>
                  <a:lnTo>
                    <a:pt x="24803" y="23139"/>
                  </a:lnTo>
                  <a:lnTo>
                    <a:pt x="26708" y="26504"/>
                  </a:lnTo>
                  <a:lnTo>
                    <a:pt x="26123" y="26708"/>
                  </a:lnTo>
                  <a:lnTo>
                    <a:pt x="26987" y="28409"/>
                  </a:lnTo>
                  <a:lnTo>
                    <a:pt x="27597" y="29337"/>
                  </a:lnTo>
                  <a:lnTo>
                    <a:pt x="28194" y="30441"/>
                  </a:lnTo>
                  <a:lnTo>
                    <a:pt x="28359" y="31508"/>
                  </a:lnTo>
                  <a:lnTo>
                    <a:pt x="27990" y="33845"/>
                  </a:lnTo>
                  <a:lnTo>
                    <a:pt x="27559" y="34899"/>
                  </a:lnTo>
                  <a:lnTo>
                    <a:pt x="25311" y="38036"/>
                  </a:lnTo>
                  <a:lnTo>
                    <a:pt x="22694" y="39954"/>
                  </a:lnTo>
                  <a:lnTo>
                    <a:pt x="24206" y="39357"/>
                  </a:lnTo>
                  <a:lnTo>
                    <a:pt x="25298" y="38404"/>
                  </a:lnTo>
                  <a:lnTo>
                    <a:pt x="27495" y="36830"/>
                  </a:lnTo>
                  <a:lnTo>
                    <a:pt x="28930" y="34785"/>
                  </a:lnTo>
                  <a:lnTo>
                    <a:pt x="29718" y="33718"/>
                  </a:lnTo>
                  <a:lnTo>
                    <a:pt x="30149" y="32664"/>
                  </a:lnTo>
                  <a:lnTo>
                    <a:pt x="30505" y="30353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206295" y="1983030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89" h="12700">
                  <a:moveTo>
                    <a:pt x="14782" y="0"/>
                  </a:moveTo>
                  <a:lnTo>
                    <a:pt x="2755" y="4648"/>
                  </a:lnTo>
                  <a:lnTo>
                    <a:pt x="1955" y="5194"/>
                  </a:lnTo>
                  <a:lnTo>
                    <a:pt x="888" y="6515"/>
                  </a:lnTo>
                  <a:lnTo>
                    <a:pt x="444" y="7289"/>
                  </a:lnTo>
                  <a:lnTo>
                    <a:pt x="0" y="8737"/>
                  </a:lnTo>
                  <a:lnTo>
                    <a:pt x="139" y="9474"/>
                  </a:lnTo>
                  <a:lnTo>
                    <a:pt x="5003" y="12407"/>
                  </a:lnTo>
                  <a:lnTo>
                    <a:pt x="5880" y="12547"/>
                  </a:lnTo>
                  <a:lnTo>
                    <a:pt x="7772" y="12331"/>
                  </a:lnTo>
                  <a:lnTo>
                    <a:pt x="8750" y="12001"/>
                  </a:lnTo>
                  <a:lnTo>
                    <a:pt x="10655" y="11480"/>
                  </a:lnTo>
                  <a:lnTo>
                    <a:pt x="11645" y="11290"/>
                  </a:lnTo>
                  <a:lnTo>
                    <a:pt x="12598" y="10896"/>
                  </a:lnTo>
                  <a:lnTo>
                    <a:pt x="13550" y="10502"/>
                  </a:lnTo>
                  <a:lnTo>
                    <a:pt x="18948" y="6642"/>
                  </a:lnTo>
                  <a:lnTo>
                    <a:pt x="20040" y="5346"/>
                  </a:lnTo>
                  <a:lnTo>
                    <a:pt x="20510" y="4711"/>
                  </a:lnTo>
                  <a:lnTo>
                    <a:pt x="21094" y="2666"/>
                  </a:lnTo>
                  <a:lnTo>
                    <a:pt x="20459" y="1523"/>
                  </a:lnTo>
                  <a:lnTo>
                    <a:pt x="19837" y="1066"/>
                  </a:lnTo>
                  <a:lnTo>
                    <a:pt x="18402" y="419"/>
                  </a:lnTo>
                  <a:lnTo>
                    <a:pt x="17449" y="393"/>
                  </a:lnTo>
                  <a:lnTo>
                    <a:pt x="15659" y="215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207639" y="1985683"/>
              <a:ext cx="19685" cy="10160"/>
            </a:xfrm>
            <a:custGeom>
              <a:avLst/>
              <a:gdLst/>
              <a:ahLst/>
              <a:cxnLst/>
              <a:rect l="l" t="t" r="r" b="b"/>
              <a:pathLst>
                <a:path w="19685" h="10160">
                  <a:moveTo>
                    <a:pt x="16471" y="558"/>
                  </a:moveTo>
                  <a:lnTo>
                    <a:pt x="16205" y="76"/>
                  </a:lnTo>
                  <a:lnTo>
                    <a:pt x="16179" y="254"/>
                  </a:lnTo>
                  <a:lnTo>
                    <a:pt x="16014" y="800"/>
                  </a:lnTo>
                  <a:lnTo>
                    <a:pt x="15849" y="1130"/>
                  </a:lnTo>
                  <a:lnTo>
                    <a:pt x="14846" y="2235"/>
                  </a:lnTo>
                  <a:lnTo>
                    <a:pt x="14554" y="2692"/>
                  </a:lnTo>
                  <a:lnTo>
                    <a:pt x="9118" y="5397"/>
                  </a:lnTo>
                  <a:lnTo>
                    <a:pt x="7810" y="5765"/>
                  </a:lnTo>
                  <a:lnTo>
                    <a:pt x="7137" y="5981"/>
                  </a:lnTo>
                  <a:lnTo>
                    <a:pt x="5842" y="6159"/>
                  </a:lnTo>
                  <a:lnTo>
                    <a:pt x="5245" y="6096"/>
                  </a:lnTo>
                  <a:lnTo>
                    <a:pt x="4191" y="6045"/>
                  </a:lnTo>
                  <a:lnTo>
                    <a:pt x="2692" y="5245"/>
                  </a:lnTo>
                  <a:lnTo>
                    <a:pt x="2743" y="5461"/>
                  </a:lnTo>
                  <a:lnTo>
                    <a:pt x="5461" y="6616"/>
                  </a:lnTo>
                  <a:lnTo>
                    <a:pt x="6057" y="6680"/>
                  </a:lnTo>
                  <a:lnTo>
                    <a:pt x="7353" y="6502"/>
                  </a:lnTo>
                  <a:lnTo>
                    <a:pt x="8026" y="6273"/>
                  </a:lnTo>
                  <a:lnTo>
                    <a:pt x="9347" y="5905"/>
                  </a:lnTo>
                  <a:lnTo>
                    <a:pt x="15087" y="2717"/>
                  </a:lnTo>
                  <a:lnTo>
                    <a:pt x="15798" y="1955"/>
                  </a:lnTo>
                  <a:lnTo>
                    <a:pt x="16090" y="1612"/>
                  </a:lnTo>
                  <a:lnTo>
                    <a:pt x="16268" y="1282"/>
                  </a:lnTo>
                  <a:lnTo>
                    <a:pt x="16471" y="558"/>
                  </a:lnTo>
                  <a:close/>
                </a:path>
                <a:path w="19685" h="10160">
                  <a:moveTo>
                    <a:pt x="18211" y="1092"/>
                  </a:moveTo>
                  <a:lnTo>
                    <a:pt x="17945" y="635"/>
                  </a:lnTo>
                  <a:lnTo>
                    <a:pt x="17894" y="812"/>
                  </a:lnTo>
                  <a:lnTo>
                    <a:pt x="17640" y="1397"/>
                  </a:lnTo>
                  <a:lnTo>
                    <a:pt x="17386" y="1752"/>
                  </a:lnTo>
                  <a:lnTo>
                    <a:pt x="16078" y="2984"/>
                  </a:lnTo>
                  <a:lnTo>
                    <a:pt x="15671" y="3492"/>
                  </a:lnTo>
                  <a:lnTo>
                    <a:pt x="8826" y="6781"/>
                  </a:lnTo>
                  <a:lnTo>
                    <a:pt x="7213" y="7277"/>
                  </a:lnTo>
                  <a:lnTo>
                    <a:pt x="6375" y="7569"/>
                  </a:lnTo>
                  <a:lnTo>
                    <a:pt x="4800" y="7861"/>
                  </a:lnTo>
                  <a:lnTo>
                    <a:pt x="2819" y="7886"/>
                  </a:lnTo>
                  <a:lnTo>
                    <a:pt x="2273" y="7861"/>
                  </a:lnTo>
                  <a:lnTo>
                    <a:pt x="1828" y="7772"/>
                  </a:lnTo>
                  <a:lnTo>
                    <a:pt x="1498" y="7620"/>
                  </a:lnTo>
                  <a:lnTo>
                    <a:pt x="1244" y="7429"/>
                  </a:lnTo>
                  <a:lnTo>
                    <a:pt x="1079" y="7188"/>
                  </a:lnTo>
                  <a:lnTo>
                    <a:pt x="1295" y="7848"/>
                  </a:lnTo>
                  <a:lnTo>
                    <a:pt x="1612" y="8115"/>
                  </a:lnTo>
                  <a:lnTo>
                    <a:pt x="2032" y="8293"/>
                  </a:lnTo>
                  <a:lnTo>
                    <a:pt x="2476" y="8382"/>
                  </a:lnTo>
                  <a:lnTo>
                    <a:pt x="3022" y="8407"/>
                  </a:lnTo>
                  <a:lnTo>
                    <a:pt x="4279" y="8369"/>
                  </a:lnTo>
                  <a:lnTo>
                    <a:pt x="5003" y="8382"/>
                  </a:lnTo>
                  <a:lnTo>
                    <a:pt x="6578" y="8077"/>
                  </a:lnTo>
                  <a:lnTo>
                    <a:pt x="7416" y="7785"/>
                  </a:lnTo>
                  <a:lnTo>
                    <a:pt x="9042" y="7289"/>
                  </a:lnTo>
                  <a:lnTo>
                    <a:pt x="9880" y="7073"/>
                  </a:lnTo>
                  <a:lnTo>
                    <a:pt x="11506" y="6413"/>
                  </a:lnTo>
                  <a:lnTo>
                    <a:pt x="12331" y="6045"/>
                  </a:lnTo>
                  <a:lnTo>
                    <a:pt x="13055" y="5676"/>
                  </a:lnTo>
                  <a:lnTo>
                    <a:pt x="13830" y="5283"/>
                  </a:lnTo>
                  <a:lnTo>
                    <a:pt x="15900" y="3975"/>
                  </a:lnTo>
                  <a:lnTo>
                    <a:pt x="16306" y="3467"/>
                  </a:lnTo>
                  <a:lnTo>
                    <a:pt x="17640" y="2235"/>
                  </a:lnTo>
                  <a:lnTo>
                    <a:pt x="17881" y="1866"/>
                  </a:lnTo>
                  <a:lnTo>
                    <a:pt x="18072" y="1485"/>
                  </a:lnTo>
                  <a:lnTo>
                    <a:pt x="18211" y="1092"/>
                  </a:lnTo>
                  <a:close/>
                </a:path>
                <a:path w="19685" h="10160">
                  <a:moveTo>
                    <a:pt x="19151" y="787"/>
                  </a:moveTo>
                  <a:lnTo>
                    <a:pt x="18910" y="1333"/>
                  </a:lnTo>
                  <a:lnTo>
                    <a:pt x="18491" y="1866"/>
                  </a:lnTo>
                  <a:lnTo>
                    <a:pt x="17437" y="3060"/>
                  </a:lnTo>
                  <a:lnTo>
                    <a:pt x="17005" y="3797"/>
                  </a:lnTo>
                  <a:lnTo>
                    <a:pt x="8750" y="8039"/>
                  </a:lnTo>
                  <a:lnTo>
                    <a:pt x="6756" y="8597"/>
                  </a:lnTo>
                  <a:lnTo>
                    <a:pt x="5740" y="8940"/>
                  </a:lnTo>
                  <a:lnTo>
                    <a:pt x="3771" y="9169"/>
                  </a:lnTo>
                  <a:lnTo>
                    <a:pt x="2844" y="9042"/>
                  </a:lnTo>
                  <a:lnTo>
                    <a:pt x="1257" y="8890"/>
                  </a:lnTo>
                  <a:lnTo>
                    <a:pt x="571" y="8775"/>
                  </a:lnTo>
                  <a:lnTo>
                    <a:pt x="0" y="8559"/>
                  </a:lnTo>
                  <a:lnTo>
                    <a:pt x="850" y="9042"/>
                  </a:lnTo>
                  <a:lnTo>
                    <a:pt x="1676" y="9220"/>
                  </a:lnTo>
                  <a:lnTo>
                    <a:pt x="3403" y="9423"/>
                  </a:lnTo>
                  <a:lnTo>
                    <a:pt x="4292" y="9563"/>
                  </a:lnTo>
                  <a:lnTo>
                    <a:pt x="6172" y="9347"/>
                  </a:lnTo>
                  <a:lnTo>
                    <a:pt x="7150" y="9029"/>
                  </a:lnTo>
                  <a:lnTo>
                    <a:pt x="9055" y="8509"/>
                  </a:lnTo>
                  <a:lnTo>
                    <a:pt x="10045" y="8305"/>
                  </a:lnTo>
                  <a:lnTo>
                    <a:pt x="11950" y="7531"/>
                  </a:lnTo>
                  <a:lnTo>
                    <a:pt x="12890" y="7099"/>
                  </a:lnTo>
                  <a:lnTo>
                    <a:pt x="13716" y="6629"/>
                  </a:lnTo>
                  <a:lnTo>
                    <a:pt x="14605" y="6134"/>
                  </a:lnTo>
                  <a:lnTo>
                    <a:pt x="15430" y="5562"/>
                  </a:lnTo>
                  <a:lnTo>
                    <a:pt x="16916" y="4406"/>
                  </a:lnTo>
                  <a:lnTo>
                    <a:pt x="17322" y="3683"/>
                  </a:lnTo>
                  <a:lnTo>
                    <a:pt x="18415" y="2387"/>
                  </a:lnTo>
                  <a:lnTo>
                    <a:pt x="18872" y="1752"/>
                  </a:lnTo>
                  <a:lnTo>
                    <a:pt x="19151" y="787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206297" y="1983011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5" h="12700">
                  <a:moveTo>
                    <a:pt x="14782" y="0"/>
                  </a:moveTo>
                  <a:lnTo>
                    <a:pt x="6578" y="2184"/>
                  </a:lnTo>
                  <a:lnTo>
                    <a:pt x="4952" y="3060"/>
                  </a:lnTo>
                  <a:lnTo>
                    <a:pt x="4165" y="3530"/>
                  </a:lnTo>
                  <a:lnTo>
                    <a:pt x="2755" y="4635"/>
                  </a:lnTo>
                  <a:lnTo>
                    <a:pt x="1955" y="5181"/>
                  </a:lnTo>
                  <a:lnTo>
                    <a:pt x="888" y="6515"/>
                  </a:lnTo>
                  <a:lnTo>
                    <a:pt x="457" y="7277"/>
                  </a:lnTo>
                  <a:lnTo>
                    <a:pt x="0" y="8724"/>
                  </a:lnTo>
                  <a:lnTo>
                    <a:pt x="139" y="9474"/>
                  </a:lnTo>
                  <a:lnTo>
                    <a:pt x="5841" y="12471"/>
                  </a:lnTo>
                  <a:lnTo>
                    <a:pt x="5587" y="11722"/>
                  </a:lnTo>
                  <a:lnTo>
                    <a:pt x="5448" y="10883"/>
                  </a:lnTo>
                  <a:lnTo>
                    <a:pt x="5841" y="9220"/>
                  </a:lnTo>
                  <a:lnTo>
                    <a:pt x="6273" y="8280"/>
                  </a:lnTo>
                  <a:lnTo>
                    <a:pt x="6857" y="7442"/>
                  </a:lnTo>
                  <a:lnTo>
                    <a:pt x="7365" y="6692"/>
                  </a:lnTo>
                  <a:lnTo>
                    <a:pt x="8216" y="6057"/>
                  </a:lnTo>
                  <a:lnTo>
                    <a:pt x="9690" y="4749"/>
                  </a:lnTo>
                  <a:lnTo>
                    <a:pt x="10528" y="4203"/>
                  </a:lnTo>
                  <a:lnTo>
                    <a:pt x="12255" y="3200"/>
                  </a:lnTo>
                  <a:lnTo>
                    <a:pt x="13042" y="2540"/>
                  </a:lnTo>
                  <a:lnTo>
                    <a:pt x="14998" y="1790"/>
                  </a:lnTo>
                  <a:lnTo>
                    <a:pt x="17868" y="1168"/>
                  </a:lnTo>
                  <a:lnTo>
                    <a:pt x="18732" y="1028"/>
                  </a:lnTo>
                  <a:lnTo>
                    <a:pt x="19570" y="965"/>
                  </a:lnTo>
                  <a:lnTo>
                    <a:pt x="18402" y="419"/>
                  </a:lnTo>
                  <a:lnTo>
                    <a:pt x="17449" y="393"/>
                  </a:lnTo>
                  <a:lnTo>
                    <a:pt x="15646" y="203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12857" y="1932254"/>
              <a:ext cx="47791" cy="41931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53143" y="1950681"/>
              <a:ext cx="22379" cy="37033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3156585" y="1950681"/>
              <a:ext cx="15875" cy="35560"/>
            </a:xfrm>
            <a:custGeom>
              <a:avLst/>
              <a:gdLst/>
              <a:ahLst/>
              <a:cxnLst/>
              <a:rect l="l" t="t" r="r" b="b"/>
              <a:pathLst>
                <a:path w="15875" h="35560">
                  <a:moveTo>
                    <a:pt x="11747" y="35102"/>
                  </a:moveTo>
                  <a:lnTo>
                    <a:pt x="8724" y="33985"/>
                  </a:lnTo>
                  <a:lnTo>
                    <a:pt x="6578" y="32575"/>
                  </a:lnTo>
                  <a:lnTo>
                    <a:pt x="5422" y="31838"/>
                  </a:lnTo>
                  <a:lnTo>
                    <a:pt x="4572" y="31064"/>
                  </a:lnTo>
                  <a:lnTo>
                    <a:pt x="3187" y="29273"/>
                  </a:lnTo>
                  <a:lnTo>
                    <a:pt x="2832" y="28397"/>
                  </a:lnTo>
                  <a:lnTo>
                    <a:pt x="2806" y="27127"/>
                  </a:lnTo>
                  <a:lnTo>
                    <a:pt x="2870" y="26581"/>
                  </a:lnTo>
                  <a:lnTo>
                    <a:pt x="2806" y="25095"/>
                  </a:lnTo>
                  <a:lnTo>
                    <a:pt x="2222" y="25031"/>
                  </a:lnTo>
                  <a:lnTo>
                    <a:pt x="2222" y="22047"/>
                  </a:lnTo>
                  <a:lnTo>
                    <a:pt x="2768" y="22110"/>
                  </a:lnTo>
                  <a:lnTo>
                    <a:pt x="2806" y="16052"/>
                  </a:lnTo>
                  <a:lnTo>
                    <a:pt x="2451" y="16014"/>
                  </a:lnTo>
                  <a:lnTo>
                    <a:pt x="2514" y="12966"/>
                  </a:lnTo>
                  <a:lnTo>
                    <a:pt x="2857" y="12992"/>
                  </a:lnTo>
                  <a:lnTo>
                    <a:pt x="2933" y="9918"/>
                  </a:lnTo>
                  <a:lnTo>
                    <a:pt x="3060" y="9931"/>
                  </a:lnTo>
                  <a:lnTo>
                    <a:pt x="3149" y="6845"/>
                  </a:lnTo>
                  <a:lnTo>
                    <a:pt x="2616" y="6819"/>
                  </a:lnTo>
                  <a:lnTo>
                    <a:pt x="2743" y="3733"/>
                  </a:lnTo>
                  <a:lnTo>
                    <a:pt x="2984" y="3746"/>
                  </a:lnTo>
                  <a:lnTo>
                    <a:pt x="3098" y="1092"/>
                  </a:lnTo>
                  <a:lnTo>
                    <a:pt x="1155" y="1574"/>
                  </a:lnTo>
                  <a:lnTo>
                    <a:pt x="1054" y="3403"/>
                  </a:lnTo>
                  <a:lnTo>
                    <a:pt x="812" y="3403"/>
                  </a:lnTo>
                  <a:lnTo>
                    <a:pt x="647" y="6451"/>
                  </a:lnTo>
                  <a:lnTo>
                    <a:pt x="1181" y="6477"/>
                  </a:lnTo>
                  <a:lnTo>
                    <a:pt x="1041" y="9537"/>
                  </a:lnTo>
                  <a:lnTo>
                    <a:pt x="914" y="9525"/>
                  </a:lnTo>
                  <a:lnTo>
                    <a:pt x="800" y="12573"/>
                  </a:lnTo>
                  <a:lnTo>
                    <a:pt x="457" y="12534"/>
                  </a:lnTo>
                  <a:lnTo>
                    <a:pt x="355" y="15570"/>
                  </a:lnTo>
                  <a:lnTo>
                    <a:pt x="711" y="15595"/>
                  </a:lnTo>
                  <a:lnTo>
                    <a:pt x="596" y="21602"/>
                  </a:lnTo>
                  <a:lnTo>
                    <a:pt x="38" y="21526"/>
                  </a:lnTo>
                  <a:lnTo>
                    <a:pt x="0" y="24485"/>
                  </a:lnTo>
                  <a:lnTo>
                    <a:pt x="584" y="24549"/>
                  </a:lnTo>
                  <a:lnTo>
                    <a:pt x="622" y="26060"/>
                  </a:lnTo>
                  <a:lnTo>
                    <a:pt x="546" y="26568"/>
                  </a:lnTo>
                  <a:lnTo>
                    <a:pt x="558" y="27825"/>
                  </a:lnTo>
                  <a:lnTo>
                    <a:pt x="901" y="28676"/>
                  </a:lnTo>
                  <a:lnTo>
                    <a:pt x="2260" y="30467"/>
                  </a:lnTo>
                  <a:lnTo>
                    <a:pt x="3098" y="31229"/>
                  </a:lnTo>
                  <a:lnTo>
                    <a:pt x="6362" y="33362"/>
                  </a:lnTo>
                  <a:lnTo>
                    <a:pt x="8902" y="34290"/>
                  </a:lnTo>
                  <a:lnTo>
                    <a:pt x="10236" y="34861"/>
                  </a:lnTo>
                  <a:lnTo>
                    <a:pt x="11747" y="35102"/>
                  </a:lnTo>
                  <a:close/>
                </a:path>
                <a:path w="15875" h="35560">
                  <a:moveTo>
                    <a:pt x="12039" y="18872"/>
                  </a:moveTo>
                  <a:lnTo>
                    <a:pt x="12026" y="18148"/>
                  </a:lnTo>
                  <a:lnTo>
                    <a:pt x="11836" y="17970"/>
                  </a:lnTo>
                  <a:lnTo>
                    <a:pt x="11785" y="17818"/>
                  </a:lnTo>
                  <a:lnTo>
                    <a:pt x="11823" y="16992"/>
                  </a:lnTo>
                  <a:lnTo>
                    <a:pt x="11772" y="15328"/>
                  </a:lnTo>
                  <a:lnTo>
                    <a:pt x="11785" y="13665"/>
                  </a:lnTo>
                  <a:lnTo>
                    <a:pt x="12001" y="13690"/>
                  </a:lnTo>
                  <a:lnTo>
                    <a:pt x="11950" y="12014"/>
                  </a:lnTo>
                  <a:lnTo>
                    <a:pt x="11493" y="11976"/>
                  </a:lnTo>
                  <a:lnTo>
                    <a:pt x="11455" y="10299"/>
                  </a:lnTo>
                  <a:lnTo>
                    <a:pt x="11582" y="10312"/>
                  </a:lnTo>
                  <a:lnTo>
                    <a:pt x="11544" y="8636"/>
                  </a:lnTo>
                  <a:lnTo>
                    <a:pt x="11404" y="8623"/>
                  </a:lnTo>
                  <a:lnTo>
                    <a:pt x="11366" y="6946"/>
                  </a:lnTo>
                  <a:lnTo>
                    <a:pt x="11595" y="6959"/>
                  </a:lnTo>
                  <a:lnTo>
                    <a:pt x="11569" y="5283"/>
                  </a:lnTo>
                  <a:lnTo>
                    <a:pt x="11366" y="5270"/>
                  </a:lnTo>
                  <a:lnTo>
                    <a:pt x="11341" y="3594"/>
                  </a:lnTo>
                  <a:lnTo>
                    <a:pt x="11544" y="3606"/>
                  </a:lnTo>
                  <a:lnTo>
                    <a:pt x="11518" y="1930"/>
                  </a:lnTo>
                  <a:lnTo>
                    <a:pt x="11391" y="1917"/>
                  </a:lnTo>
                  <a:lnTo>
                    <a:pt x="11379" y="508"/>
                  </a:lnTo>
                  <a:lnTo>
                    <a:pt x="11493" y="330"/>
                  </a:lnTo>
                  <a:lnTo>
                    <a:pt x="11569" y="0"/>
                  </a:lnTo>
                  <a:lnTo>
                    <a:pt x="10198" y="38"/>
                  </a:lnTo>
                  <a:lnTo>
                    <a:pt x="10058" y="469"/>
                  </a:lnTo>
                  <a:lnTo>
                    <a:pt x="10058" y="1739"/>
                  </a:lnTo>
                  <a:lnTo>
                    <a:pt x="10198" y="1739"/>
                  </a:lnTo>
                  <a:lnTo>
                    <a:pt x="10198" y="3416"/>
                  </a:lnTo>
                  <a:lnTo>
                    <a:pt x="9994" y="3403"/>
                  </a:lnTo>
                  <a:lnTo>
                    <a:pt x="10007" y="5067"/>
                  </a:lnTo>
                  <a:lnTo>
                    <a:pt x="10210" y="5080"/>
                  </a:lnTo>
                  <a:lnTo>
                    <a:pt x="10223" y="6756"/>
                  </a:lnTo>
                  <a:lnTo>
                    <a:pt x="9994" y="6743"/>
                  </a:lnTo>
                  <a:lnTo>
                    <a:pt x="10007" y="8407"/>
                  </a:lnTo>
                  <a:lnTo>
                    <a:pt x="10160" y="8420"/>
                  </a:lnTo>
                  <a:lnTo>
                    <a:pt x="10185" y="10083"/>
                  </a:lnTo>
                  <a:lnTo>
                    <a:pt x="10045" y="10071"/>
                  </a:lnTo>
                  <a:lnTo>
                    <a:pt x="10083" y="11734"/>
                  </a:lnTo>
                  <a:lnTo>
                    <a:pt x="10528" y="11760"/>
                  </a:lnTo>
                  <a:lnTo>
                    <a:pt x="10566" y="13423"/>
                  </a:lnTo>
                  <a:lnTo>
                    <a:pt x="10350" y="13411"/>
                  </a:lnTo>
                  <a:lnTo>
                    <a:pt x="10388" y="15074"/>
                  </a:lnTo>
                  <a:lnTo>
                    <a:pt x="10363" y="16713"/>
                  </a:lnTo>
                  <a:lnTo>
                    <a:pt x="10312" y="17538"/>
                  </a:lnTo>
                  <a:lnTo>
                    <a:pt x="10350" y="17691"/>
                  </a:lnTo>
                  <a:lnTo>
                    <a:pt x="10782" y="23647"/>
                  </a:lnTo>
                  <a:lnTo>
                    <a:pt x="12039" y="18872"/>
                  </a:lnTo>
                  <a:close/>
                </a:path>
                <a:path w="15875" h="35560">
                  <a:moveTo>
                    <a:pt x="12547" y="28816"/>
                  </a:moveTo>
                  <a:lnTo>
                    <a:pt x="11760" y="28663"/>
                  </a:lnTo>
                  <a:lnTo>
                    <a:pt x="11010" y="28092"/>
                  </a:lnTo>
                  <a:lnTo>
                    <a:pt x="9499" y="27444"/>
                  </a:lnTo>
                  <a:lnTo>
                    <a:pt x="8826" y="26987"/>
                  </a:lnTo>
                  <a:lnTo>
                    <a:pt x="8178" y="26466"/>
                  </a:lnTo>
                  <a:lnTo>
                    <a:pt x="7467" y="25895"/>
                  </a:lnTo>
                  <a:lnTo>
                    <a:pt x="6921" y="25311"/>
                  </a:lnTo>
                  <a:lnTo>
                    <a:pt x="5600" y="23063"/>
                  </a:lnTo>
                  <a:lnTo>
                    <a:pt x="5575" y="21971"/>
                  </a:lnTo>
                  <a:lnTo>
                    <a:pt x="5740" y="21742"/>
                  </a:lnTo>
                  <a:lnTo>
                    <a:pt x="5778" y="21475"/>
                  </a:lnTo>
                  <a:lnTo>
                    <a:pt x="5689" y="20231"/>
                  </a:lnTo>
                  <a:lnTo>
                    <a:pt x="5664" y="17665"/>
                  </a:lnTo>
                  <a:lnTo>
                    <a:pt x="5588" y="15074"/>
                  </a:lnTo>
                  <a:lnTo>
                    <a:pt x="5384" y="15062"/>
                  </a:lnTo>
                  <a:lnTo>
                    <a:pt x="5397" y="12471"/>
                  </a:lnTo>
                  <a:lnTo>
                    <a:pt x="5816" y="12509"/>
                  </a:lnTo>
                  <a:lnTo>
                    <a:pt x="5842" y="9893"/>
                  </a:lnTo>
                  <a:lnTo>
                    <a:pt x="5715" y="9893"/>
                  </a:lnTo>
                  <a:lnTo>
                    <a:pt x="5753" y="7277"/>
                  </a:lnTo>
                  <a:lnTo>
                    <a:pt x="5892" y="7289"/>
                  </a:lnTo>
                  <a:lnTo>
                    <a:pt x="5930" y="4673"/>
                  </a:lnTo>
                  <a:lnTo>
                    <a:pt x="5715" y="4660"/>
                  </a:lnTo>
                  <a:lnTo>
                    <a:pt x="5778" y="2057"/>
                  </a:lnTo>
                  <a:lnTo>
                    <a:pt x="5969" y="2057"/>
                  </a:lnTo>
                  <a:lnTo>
                    <a:pt x="6007" y="495"/>
                  </a:lnTo>
                  <a:lnTo>
                    <a:pt x="4787" y="723"/>
                  </a:lnTo>
                  <a:lnTo>
                    <a:pt x="4737" y="2247"/>
                  </a:lnTo>
                  <a:lnTo>
                    <a:pt x="4559" y="2247"/>
                  </a:lnTo>
                  <a:lnTo>
                    <a:pt x="4470" y="4838"/>
                  </a:lnTo>
                  <a:lnTo>
                    <a:pt x="4686" y="4838"/>
                  </a:lnTo>
                  <a:lnTo>
                    <a:pt x="4622" y="7442"/>
                  </a:lnTo>
                  <a:lnTo>
                    <a:pt x="4483" y="7429"/>
                  </a:lnTo>
                  <a:lnTo>
                    <a:pt x="4432" y="10033"/>
                  </a:lnTo>
                  <a:lnTo>
                    <a:pt x="4508" y="12623"/>
                  </a:lnTo>
                  <a:lnTo>
                    <a:pt x="4089" y="12585"/>
                  </a:lnTo>
                  <a:lnTo>
                    <a:pt x="4064" y="15163"/>
                  </a:lnTo>
                  <a:lnTo>
                    <a:pt x="4254" y="15176"/>
                  </a:lnTo>
                  <a:lnTo>
                    <a:pt x="4241" y="17741"/>
                  </a:lnTo>
                  <a:lnTo>
                    <a:pt x="4318" y="20294"/>
                  </a:lnTo>
                  <a:lnTo>
                    <a:pt x="4394" y="21539"/>
                  </a:lnTo>
                  <a:lnTo>
                    <a:pt x="4368" y="21793"/>
                  </a:lnTo>
                  <a:lnTo>
                    <a:pt x="4191" y="22021"/>
                  </a:lnTo>
                  <a:lnTo>
                    <a:pt x="4203" y="23101"/>
                  </a:lnTo>
                  <a:lnTo>
                    <a:pt x="9626" y="28130"/>
                  </a:lnTo>
                  <a:lnTo>
                    <a:pt x="10401" y="28740"/>
                  </a:lnTo>
                  <a:lnTo>
                    <a:pt x="11684" y="28917"/>
                  </a:lnTo>
                  <a:lnTo>
                    <a:pt x="12547" y="28816"/>
                  </a:lnTo>
                  <a:close/>
                </a:path>
                <a:path w="15875" h="35560">
                  <a:moveTo>
                    <a:pt x="15303" y="21513"/>
                  </a:moveTo>
                  <a:lnTo>
                    <a:pt x="15265" y="20777"/>
                  </a:lnTo>
                  <a:lnTo>
                    <a:pt x="15074" y="20599"/>
                  </a:lnTo>
                  <a:lnTo>
                    <a:pt x="15024" y="20447"/>
                  </a:lnTo>
                  <a:lnTo>
                    <a:pt x="15049" y="19621"/>
                  </a:lnTo>
                  <a:lnTo>
                    <a:pt x="14947" y="17932"/>
                  </a:lnTo>
                  <a:lnTo>
                    <a:pt x="14922" y="16256"/>
                  </a:lnTo>
                  <a:lnTo>
                    <a:pt x="15151" y="16281"/>
                  </a:lnTo>
                  <a:lnTo>
                    <a:pt x="15049" y="14579"/>
                  </a:lnTo>
                  <a:lnTo>
                    <a:pt x="14592" y="14541"/>
                  </a:lnTo>
                  <a:lnTo>
                    <a:pt x="14516" y="12852"/>
                  </a:lnTo>
                  <a:lnTo>
                    <a:pt x="14655" y="12865"/>
                  </a:lnTo>
                  <a:lnTo>
                    <a:pt x="14566" y="11163"/>
                  </a:lnTo>
                  <a:lnTo>
                    <a:pt x="14427" y="11150"/>
                  </a:lnTo>
                  <a:lnTo>
                    <a:pt x="14351" y="9461"/>
                  </a:lnTo>
                  <a:lnTo>
                    <a:pt x="14592" y="9474"/>
                  </a:lnTo>
                  <a:lnTo>
                    <a:pt x="14516" y="7772"/>
                  </a:lnTo>
                  <a:lnTo>
                    <a:pt x="14312" y="7759"/>
                  </a:lnTo>
                  <a:lnTo>
                    <a:pt x="14249" y="6057"/>
                  </a:lnTo>
                  <a:lnTo>
                    <a:pt x="14465" y="6057"/>
                  </a:lnTo>
                  <a:lnTo>
                    <a:pt x="14401" y="4356"/>
                  </a:lnTo>
                  <a:lnTo>
                    <a:pt x="14274" y="4356"/>
                  </a:lnTo>
                  <a:lnTo>
                    <a:pt x="14211" y="2654"/>
                  </a:lnTo>
                  <a:lnTo>
                    <a:pt x="14478" y="2667"/>
                  </a:lnTo>
                  <a:lnTo>
                    <a:pt x="14427" y="965"/>
                  </a:lnTo>
                  <a:lnTo>
                    <a:pt x="14287" y="952"/>
                  </a:lnTo>
                  <a:lnTo>
                    <a:pt x="14262" y="127"/>
                  </a:lnTo>
                  <a:lnTo>
                    <a:pt x="12941" y="25"/>
                  </a:lnTo>
                  <a:lnTo>
                    <a:pt x="12966" y="787"/>
                  </a:lnTo>
                  <a:lnTo>
                    <a:pt x="13106" y="812"/>
                  </a:lnTo>
                  <a:lnTo>
                    <a:pt x="13131" y="2476"/>
                  </a:lnTo>
                  <a:lnTo>
                    <a:pt x="12877" y="2463"/>
                  </a:lnTo>
                  <a:lnTo>
                    <a:pt x="12915" y="4165"/>
                  </a:lnTo>
                  <a:lnTo>
                    <a:pt x="13042" y="4165"/>
                  </a:lnTo>
                  <a:lnTo>
                    <a:pt x="13093" y="5854"/>
                  </a:lnTo>
                  <a:lnTo>
                    <a:pt x="12877" y="5842"/>
                  </a:lnTo>
                  <a:lnTo>
                    <a:pt x="12928" y="7543"/>
                  </a:lnTo>
                  <a:lnTo>
                    <a:pt x="13131" y="7543"/>
                  </a:lnTo>
                  <a:lnTo>
                    <a:pt x="13195" y="9232"/>
                  </a:lnTo>
                  <a:lnTo>
                    <a:pt x="12954" y="9220"/>
                  </a:lnTo>
                  <a:lnTo>
                    <a:pt x="13004" y="10909"/>
                  </a:lnTo>
                  <a:lnTo>
                    <a:pt x="13157" y="10922"/>
                  </a:lnTo>
                  <a:lnTo>
                    <a:pt x="13220" y="12611"/>
                  </a:lnTo>
                  <a:lnTo>
                    <a:pt x="13081" y="12598"/>
                  </a:lnTo>
                  <a:lnTo>
                    <a:pt x="13157" y="14287"/>
                  </a:lnTo>
                  <a:lnTo>
                    <a:pt x="13614" y="14312"/>
                  </a:lnTo>
                  <a:lnTo>
                    <a:pt x="13690" y="16002"/>
                  </a:lnTo>
                  <a:lnTo>
                    <a:pt x="13474" y="15976"/>
                  </a:lnTo>
                  <a:lnTo>
                    <a:pt x="13550" y="17665"/>
                  </a:lnTo>
                  <a:lnTo>
                    <a:pt x="13563" y="19329"/>
                  </a:lnTo>
                  <a:lnTo>
                    <a:pt x="13525" y="20116"/>
                  </a:lnTo>
                  <a:lnTo>
                    <a:pt x="14147" y="26314"/>
                  </a:lnTo>
                  <a:lnTo>
                    <a:pt x="15303" y="21513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153935" y="1978617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5" h="9525">
                  <a:moveTo>
                    <a:pt x="6426" y="0"/>
                  </a:moveTo>
                  <a:lnTo>
                    <a:pt x="5575" y="25"/>
                  </a:lnTo>
                  <a:lnTo>
                    <a:pt x="3962" y="203"/>
                  </a:lnTo>
                  <a:lnTo>
                    <a:pt x="3340" y="495"/>
                  </a:lnTo>
                  <a:lnTo>
                    <a:pt x="1955" y="927"/>
                  </a:lnTo>
                  <a:lnTo>
                    <a:pt x="1181" y="1092"/>
                  </a:lnTo>
                  <a:lnTo>
                    <a:pt x="304" y="1816"/>
                  </a:lnTo>
                  <a:lnTo>
                    <a:pt x="0" y="2286"/>
                  </a:lnTo>
                  <a:lnTo>
                    <a:pt x="25" y="3302"/>
                  </a:lnTo>
                  <a:lnTo>
                    <a:pt x="1447" y="4838"/>
                  </a:lnTo>
                  <a:lnTo>
                    <a:pt x="3619" y="6134"/>
                  </a:lnTo>
                  <a:lnTo>
                    <a:pt x="4292" y="6642"/>
                  </a:lnTo>
                  <a:lnTo>
                    <a:pt x="11760" y="8686"/>
                  </a:lnTo>
                  <a:lnTo>
                    <a:pt x="12661" y="8686"/>
                  </a:lnTo>
                  <a:lnTo>
                    <a:pt x="14477" y="8813"/>
                  </a:lnTo>
                  <a:lnTo>
                    <a:pt x="15417" y="8915"/>
                  </a:lnTo>
                  <a:lnTo>
                    <a:pt x="17068" y="8801"/>
                  </a:lnTo>
                  <a:lnTo>
                    <a:pt x="17729" y="8547"/>
                  </a:lnTo>
                  <a:lnTo>
                    <a:pt x="19062" y="8128"/>
                  </a:lnTo>
                  <a:lnTo>
                    <a:pt x="19659" y="7861"/>
                  </a:lnTo>
                  <a:lnTo>
                    <a:pt x="20383" y="7073"/>
                  </a:lnTo>
                  <a:lnTo>
                    <a:pt x="20561" y="6578"/>
                  </a:lnTo>
                  <a:lnTo>
                    <a:pt x="20358" y="5461"/>
                  </a:lnTo>
                  <a:lnTo>
                    <a:pt x="15963" y="2019"/>
                  </a:lnTo>
                  <a:lnTo>
                    <a:pt x="14300" y="1358"/>
                  </a:lnTo>
                  <a:lnTo>
                    <a:pt x="11696" y="647"/>
                  </a:lnTo>
                  <a:lnTo>
                    <a:pt x="10807" y="444"/>
                  </a:lnTo>
                  <a:lnTo>
                    <a:pt x="9004" y="190"/>
                  </a:lnTo>
                  <a:lnTo>
                    <a:pt x="8140" y="38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154794" y="1981339"/>
              <a:ext cx="19685" cy="6350"/>
            </a:xfrm>
            <a:custGeom>
              <a:avLst/>
              <a:gdLst/>
              <a:ahLst/>
              <a:cxnLst/>
              <a:rect l="l" t="t" r="r" b="b"/>
              <a:pathLst>
                <a:path w="19685" h="6350">
                  <a:moveTo>
                    <a:pt x="15659" y="2641"/>
                  </a:moveTo>
                  <a:lnTo>
                    <a:pt x="15557" y="2082"/>
                  </a:lnTo>
                  <a:lnTo>
                    <a:pt x="15544" y="2311"/>
                  </a:lnTo>
                  <a:lnTo>
                    <a:pt x="15443" y="2514"/>
                  </a:lnTo>
                  <a:lnTo>
                    <a:pt x="12242" y="3365"/>
                  </a:lnTo>
                  <a:lnTo>
                    <a:pt x="11582" y="3289"/>
                  </a:lnTo>
                  <a:lnTo>
                    <a:pt x="9728" y="3200"/>
                  </a:lnTo>
                  <a:lnTo>
                    <a:pt x="4178" y="1574"/>
                  </a:lnTo>
                  <a:lnTo>
                    <a:pt x="2857" y="863"/>
                  </a:lnTo>
                  <a:lnTo>
                    <a:pt x="2565" y="622"/>
                  </a:lnTo>
                  <a:lnTo>
                    <a:pt x="2171" y="203"/>
                  </a:lnTo>
                  <a:lnTo>
                    <a:pt x="2095" y="0"/>
                  </a:lnTo>
                  <a:lnTo>
                    <a:pt x="4216" y="2006"/>
                  </a:lnTo>
                  <a:lnTo>
                    <a:pt x="4673" y="2324"/>
                  </a:lnTo>
                  <a:lnTo>
                    <a:pt x="6515" y="2971"/>
                  </a:lnTo>
                  <a:lnTo>
                    <a:pt x="7175" y="3136"/>
                  </a:lnTo>
                  <a:lnTo>
                    <a:pt x="7785" y="3289"/>
                  </a:lnTo>
                  <a:lnTo>
                    <a:pt x="9779" y="3632"/>
                  </a:lnTo>
                  <a:lnTo>
                    <a:pt x="10401" y="3644"/>
                  </a:lnTo>
                  <a:lnTo>
                    <a:pt x="12306" y="3810"/>
                  </a:lnTo>
                  <a:lnTo>
                    <a:pt x="13449" y="3746"/>
                  </a:lnTo>
                  <a:lnTo>
                    <a:pt x="13919" y="3606"/>
                  </a:lnTo>
                  <a:lnTo>
                    <a:pt x="14744" y="3403"/>
                  </a:lnTo>
                  <a:lnTo>
                    <a:pt x="15087" y="3289"/>
                  </a:lnTo>
                  <a:lnTo>
                    <a:pt x="15354" y="3136"/>
                  </a:lnTo>
                  <a:lnTo>
                    <a:pt x="15557" y="2908"/>
                  </a:lnTo>
                  <a:lnTo>
                    <a:pt x="15659" y="2641"/>
                  </a:lnTo>
                  <a:close/>
                </a:path>
                <a:path w="19685" h="6350">
                  <a:moveTo>
                    <a:pt x="17907" y="3949"/>
                  </a:moveTo>
                  <a:lnTo>
                    <a:pt x="17780" y="3390"/>
                  </a:lnTo>
                  <a:lnTo>
                    <a:pt x="17767" y="3606"/>
                  </a:lnTo>
                  <a:lnTo>
                    <a:pt x="17640" y="3797"/>
                  </a:lnTo>
                  <a:lnTo>
                    <a:pt x="13614" y="4521"/>
                  </a:lnTo>
                  <a:lnTo>
                    <a:pt x="12788" y="4419"/>
                  </a:lnTo>
                  <a:lnTo>
                    <a:pt x="10464" y="4241"/>
                  </a:lnTo>
                  <a:lnTo>
                    <a:pt x="3530" y="2374"/>
                  </a:lnTo>
                  <a:lnTo>
                    <a:pt x="1892" y="1600"/>
                  </a:lnTo>
                  <a:lnTo>
                    <a:pt x="1511" y="1358"/>
                  </a:lnTo>
                  <a:lnTo>
                    <a:pt x="1041" y="927"/>
                  </a:lnTo>
                  <a:lnTo>
                    <a:pt x="939" y="723"/>
                  </a:lnTo>
                  <a:lnTo>
                    <a:pt x="914" y="1206"/>
                  </a:lnTo>
                  <a:lnTo>
                    <a:pt x="1536" y="1765"/>
                  </a:lnTo>
                  <a:lnTo>
                    <a:pt x="1905" y="2019"/>
                  </a:lnTo>
                  <a:lnTo>
                    <a:pt x="3568" y="2794"/>
                  </a:lnTo>
                  <a:lnTo>
                    <a:pt x="4140" y="3136"/>
                  </a:lnTo>
                  <a:lnTo>
                    <a:pt x="6438" y="3860"/>
                  </a:lnTo>
                  <a:lnTo>
                    <a:pt x="7264" y="4051"/>
                  </a:lnTo>
                  <a:lnTo>
                    <a:pt x="8026" y="4229"/>
                  </a:lnTo>
                  <a:lnTo>
                    <a:pt x="10515" y="4673"/>
                  </a:lnTo>
                  <a:lnTo>
                    <a:pt x="11303" y="4711"/>
                  </a:lnTo>
                  <a:lnTo>
                    <a:pt x="13677" y="4953"/>
                  </a:lnTo>
                  <a:lnTo>
                    <a:pt x="15125" y="4953"/>
                  </a:lnTo>
                  <a:lnTo>
                    <a:pt x="16764" y="4660"/>
                  </a:lnTo>
                  <a:lnTo>
                    <a:pt x="17183" y="4559"/>
                  </a:lnTo>
                  <a:lnTo>
                    <a:pt x="17513" y="4419"/>
                  </a:lnTo>
                  <a:lnTo>
                    <a:pt x="17780" y="4203"/>
                  </a:lnTo>
                  <a:lnTo>
                    <a:pt x="17907" y="3949"/>
                  </a:lnTo>
                  <a:close/>
                </a:path>
                <a:path w="19685" h="6350">
                  <a:moveTo>
                    <a:pt x="19304" y="4305"/>
                  </a:moveTo>
                  <a:lnTo>
                    <a:pt x="18935" y="4559"/>
                  </a:lnTo>
                  <a:lnTo>
                    <a:pt x="18427" y="4762"/>
                  </a:lnTo>
                  <a:lnTo>
                    <a:pt x="17195" y="5130"/>
                  </a:lnTo>
                  <a:lnTo>
                    <a:pt x="16497" y="5384"/>
                  </a:lnTo>
                  <a:lnTo>
                    <a:pt x="14770" y="5486"/>
                  </a:lnTo>
                  <a:lnTo>
                    <a:pt x="13779" y="5384"/>
                  </a:lnTo>
                  <a:lnTo>
                    <a:pt x="11887" y="5257"/>
                  </a:lnTo>
                  <a:lnTo>
                    <a:pt x="2451" y="2641"/>
                  </a:lnTo>
                  <a:lnTo>
                    <a:pt x="444" y="1485"/>
                  </a:lnTo>
                  <a:lnTo>
                    <a:pt x="0" y="1104"/>
                  </a:lnTo>
                  <a:lnTo>
                    <a:pt x="673" y="1828"/>
                  </a:lnTo>
                  <a:lnTo>
                    <a:pt x="1346" y="2260"/>
                  </a:lnTo>
                  <a:lnTo>
                    <a:pt x="2844" y="3124"/>
                  </a:lnTo>
                  <a:lnTo>
                    <a:pt x="3505" y="3632"/>
                  </a:lnTo>
                  <a:lnTo>
                    <a:pt x="6197" y="4648"/>
                  </a:lnTo>
                  <a:lnTo>
                    <a:pt x="7162" y="4902"/>
                  </a:lnTo>
                  <a:lnTo>
                    <a:pt x="8051" y="5143"/>
                  </a:lnTo>
                  <a:lnTo>
                    <a:pt x="9029" y="5346"/>
                  </a:lnTo>
                  <a:lnTo>
                    <a:pt x="10947" y="5676"/>
                  </a:lnTo>
                  <a:lnTo>
                    <a:pt x="11861" y="5676"/>
                  </a:lnTo>
                  <a:lnTo>
                    <a:pt x="14605" y="5892"/>
                  </a:lnTo>
                  <a:lnTo>
                    <a:pt x="16256" y="5765"/>
                  </a:lnTo>
                  <a:lnTo>
                    <a:pt x="16903" y="5524"/>
                  </a:lnTo>
                  <a:lnTo>
                    <a:pt x="18237" y="5092"/>
                  </a:lnTo>
                  <a:lnTo>
                    <a:pt x="18834" y="4826"/>
                  </a:lnTo>
                  <a:lnTo>
                    <a:pt x="19304" y="4305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154404" y="1978594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19" h="8889">
                  <a:moveTo>
                    <a:pt x="5943" y="0"/>
                  </a:moveTo>
                  <a:lnTo>
                    <a:pt x="5092" y="25"/>
                  </a:lnTo>
                  <a:lnTo>
                    <a:pt x="3479" y="203"/>
                  </a:lnTo>
                  <a:lnTo>
                    <a:pt x="2857" y="495"/>
                  </a:lnTo>
                  <a:lnTo>
                    <a:pt x="1473" y="927"/>
                  </a:lnTo>
                  <a:lnTo>
                    <a:pt x="698" y="1092"/>
                  </a:lnTo>
                  <a:lnTo>
                    <a:pt x="0" y="1714"/>
                  </a:lnTo>
                  <a:lnTo>
                    <a:pt x="711" y="1638"/>
                  </a:lnTo>
                  <a:lnTo>
                    <a:pt x="1485" y="1612"/>
                  </a:lnTo>
                  <a:lnTo>
                    <a:pt x="4127" y="1650"/>
                  </a:lnTo>
                  <a:lnTo>
                    <a:pt x="6083" y="1955"/>
                  </a:lnTo>
                  <a:lnTo>
                    <a:pt x="7035" y="2349"/>
                  </a:lnTo>
                  <a:lnTo>
                    <a:pt x="9855" y="3187"/>
                  </a:lnTo>
                  <a:lnTo>
                    <a:pt x="11671" y="4000"/>
                  </a:lnTo>
                  <a:lnTo>
                    <a:pt x="12661" y="4381"/>
                  </a:lnTo>
                  <a:lnTo>
                    <a:pt x="13423" y="4889"/>
                  </a:lnTo>
                  <a:lnTo>
                    <a:pt x="16586" y="8737"/>
                  </a:lnTo>
                  <a:lnTo>
                    <a:pt x="17056" y="8623"/>
                  </a:lnTo>
                  <a:lnTo>
                    <a:pt x="18580" y="8127"/>
                  </a:lnTo>
                  <a:lnTo>
                    <a:pt x="19176" y="7861"/>
                  </a:lnTo>
                  <a:lnTo>
                    <a:pt x="19900" y="7073"/>
                  </a:lnTo>
                  <a:lnTo>
                    <a:pt x="20078" y="6578"/>
                  </a:lnTo>
                  <a:lnTo>
                    <a:pt x="19875" y="5460"/>
                  </a:lnTo>
                  <a:lnTo>
                    <a:pt x="15481" y="2019"/>
                  </a:lnTo>
                  <a:lnTo>
                    <a:pt x="13817" y="1358"/>
                  </a:lnTo>
                  <a:lnTo>
                    <a:pt x="12953" y="1104"/>
                  </a:lnTo>
                  <a:lnTo>
                    <a:pt x="11214" y="660"/>
                  </a:lnTo>
                  <a:lnTo>
                    <a:pt x="10337" y="330"/>
                  </a:lnTo>
                  <a:lnTo>
                    <a:pt x="8534" y="76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89109" y="1940103"/>
              <a:ext cx="37782" cy="25438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3189719" y="1941423"/>
              <a:ext cx="35560" cy="20320"/>
            </a:xfrm>
            <a:custGeom>
              <a:avLst/>
              <a:gdLst/>
              <a:ahLst/>
              <a:cxnLst/>
              <a:rect l="l" t="t" r="r" b="b"/>
              <a:pathLst>
                <a:path w="35560" h="20319">
                  <a:moveTo>
                    <a:pt x="23114" y="9588"/>
                  </a:moveTo>
                  <a:lnTo>
                    <a:pt x="18300" y="6845"/>
                  </a:lnTo>
                  <a:lnTo>
                    <a:pt x="17551" y="6616"/>
                  </a:lnTo>
                  <a:lnTo>
                    <a:pt x="17348" y="6718"/>
                  </a:lnTo>
                  <a:lnTo>
                    <a:pt x="17170" y="6718"/>
                  </a:lnTo>
                  <a:lnTo>
                    <a:pt x="16332" y="6400"/>
                  </a:lnTo>
                  <a:lnTo>
                    <a:pt x="14592" y="5905"/>
                  </a:lnTo>
                  <a:lnTo>
                    <a:pt x="12877" y="5321"/>
                  </a:lnTo>
                  <a:lnTo>
                    <a:pt x="12915" y="5130"/>
                  </a:lnTo>
                  <a:lnTo>
                    <a:pt x="11176" y="4622"/>
                  </a:lnTo>
                  <a:lnTo>
                    <a:pt x="11087" y="5016"/>
                  </a:lnTo>
                  <a:lnTo>
                    <a:pt x="9347" y="4495"/>
                  </a:lnTo>
                  <a:lnTo>
                    <a:pt x="9372" y="4368"/>
                  </a:lnTo>
                  <a:lnTo>
                    <a:pt x="7620" y="3848"/>
                  </a:lnTo>
                  <a:lnTo>
                    <a:pt x="7594" y="3975"/>
                  </a:lnTo>
                  <a:lnTo>
                    <a:pt x="5854" y="3441"/>
                  </a:lnTo>
                  <a:lnTo>
                    <a:pt x="5892" y="3238"/>
                  </a:lnTo>
                  <a:lnTo>
                    <a:pt x="4152" y="2692"/>
                  </a:lnTo>
                  <a:lnTo>
                    <a:pt x="4114" y="2882"/>
                  </a:lnTo>
                  <a:lnTo>
                    <a:pt x="2755" y="2438"/>
                  </a:lnTo>
                  <a:lnTo>
                    <a:pt x="2603" y="2349"/>
                  </a:lnTo>
                  <a:lnTo>
                    <a:pt x="2133" y="3441"/>
                  </a:lnTo>
                  <a:lnTo>
                    <a:pt x="2527" y="3644"/>
                  </a:lnTo>
                  <a:lnTo>
                    <a:pt x="3759" y="4038"/>
                  </a:lnTo>
                  <a:lnTo>
                    <a:pt x="3797" y="3860"/>
                  </a:lnTo>
                  <a:lnTo>
                    <a:pt x="5524" y="4394"/>
                  </a:lnTo>
                  <a:lnTo>
                    <a:pt x="5499" y="4610"/>
                  </a:lnTo>
                  <a:lnTo>
                    <a:pt x="7226" y="5156"/>
                  </a:lnTo>
                  <a:lnTo>
                    <a:pt x="7251" y="5029"/>
                  </a:lnTo>
                  <a:lnTo>
                    <a:pt x="8978" y="5562"/>
                  </a:lnTo>
                  <a:lnTo>
                    <a:pt x="10680" y="6210"/>
                  </a:lnTo>
                  <a:lnTo>
                    <a:pt x="10756" y="5816"/>
                  </a:lnTo>
                  <a:lnTo>
                    <a:pt x="12496" y="6337"/>
                  </a:lnTo>
                  <a:lnTo>
                    <a:pt x="12458" y="6527"/>
                  </a:lnTo>
                  <a:lnTo>
                    <a:pt x="14185" y="7048"/>
                  </a:lnTo>
                  <a:lnTo>
                    <a:pt x="15887" y="7632"/>
                  </a:lnTo>
                  <a:lnTo>
                    <a:pt x="16725" y="7950"/>
                  </a:lnTo>
                  <a:lnTo>
                    <a:pt x="23114" y="9588"/>
                  </a:lnTo>
                  <a:close/>
                </a:path>
                <a:path w="35560" h="20319">
                  <a:moveTo>
                    <a:pt x="26263" y="7454"/>
                  </a:moveTo>
                  <a:lnTo>
                    <a:pt x="21399" y="4787"/>
                  </a:lnTo>
                  <a:lnTo>
                    <a:pt x="20650" y="4572"/>
                  </a:lnTo>
                  <a:lnTo>
                    <a:pt x="20434" y="4686"/>
                  </a:lnTo>
                  <a:lnTo>
                    <a:pt x="20256" y="4673"/>
                  </a:lnTo>
                  <a:lnTo>
                    <a:pt x="19405" y="4381"/>
                  </a:lnTo>
                  <a:lnTo>
                    <a:pt x="17653" y="3911"/>
                  </a:lnTo>
                  <a:lnTo>
                    <a:pt x="15913" y="3365"/>
                  </a:lnTo>
                  <a:lnTo>
                    <a:pt x="15951" y="3175"/>
                  </a:lnTo>
                  <a:lnTo>
                    <a:pt x="14185" y="2679"/>
                  </a:lnTo>
                  <a:lnTo>
                    <a:pt x="14097" y="3086"/>
                  </a:lnTo>
                  <a:lnTo>
                    <a:pt x="12331" y="2590"/>
                  </a:lnTo>
                  <a:lnTo>
                    <a:pt x="10591" y="1968"/>
                  </a:lnTo>
                  <a:lnTo>
                    <a:pt x="10566" y="2095"/>
                  </a:lnTo>
                  <a:lnTo>
                    <a:pt x="8788" y="1587"/>
                  </a:lnTo>
                  <a:lnTo>
                    <a:pt x="8826" y="1384"/>
                  </a:lnTo>
                  <a:lnTo>
                    <a:pt x="7950" y="1130"/>
                  </a:lnTo>
                  <a:lnTo>
                    <a:pt x="6642" y="838"/>
                  </a:lnTo>
                  <a:lnTo>
                    <a:pt x="5118" y="622"/>
                  </a:lnTo>
                  <a:lnTo>
                    <a:pt x="3835" y="0"/>
                  </a:lnTo>
                  <a:lnTo>
                    <a:pt x="3225" y="1079"/>
                  </a:lnTo>
                  <a:lnTo>
                    <a:pt x="4191" y="1168"/>
                  </a:lnTo>
                  <a:lnTo>
                    <a:pt x="4851" y="1778"/>
                  </a:lnTo>
                  <a:lnTo>
                    <a:pt x="5765" y="1968"/>
                  </a:lnTo>
                  <a:lnTo>
                    <a:pt x="6654" y="2235"/>
                  </a:lnTo>
                  <a:lnTo>
                    <a:pt x="6680" y="2057"/>
                  </a:lnTo>
                  <a:lnTo>
                    <a:pt x="8445" y="2565"/>
                  </a:lnTo>
                  <a:lnTo>
                    <a:pt x="8407" y="2781"/>
                  </a:lnTo>
                  <a:lnTo>
                    <a:pt x="10160" y="3302"/>
                  </a:lnTo>
                  <a:lnTo>
                    <a:pt x="10185" y="3162"/>
                  </a:lnTo>
                  <a:lnTo>
                    <a:pt x="11950" y="3683"/>
                  </a:lnTo>
                  <a:lnTo>
                    <a:pt x="13665" y="4305"/>
                  </a:lnTo>
                  <a:lnTo>
                    <a:pt x="13766" y="3898"/>
                  </a:lnTo>
                  <a:lnTo>
                    <a:pt x="15519" y="4394"/>
                  </a:lnTo>
                  <a:lnTo>
                    <a:pt x="15468" y="4584"/>
                  </a:lnTo>
                  <a:lnTo>
                    <a:pt x="17221" y="5080"/>
                  </a:lnTo>
                  <a:lnTo>
                    <a:pt x="18948" y="5626"/>
                  </a:lnTo>
                  <a:lnTo>
                    <a:pt x="19773" y="5930"/>
                  </a:lnTo>
                  <a:lnTo>
                    <a:pt x="25679" y="7289"/>
                  </a:lnTo>
                  <a:lnTo>
                    <a:pt x="26263" y="7454"/>
                  </a:lnTo>
                  <a:close/>
                </a:path>
                <a:path w="35560" h="20319">
                  <a:moveTo>
                    <a:pt x="28689" y="10541"/>
                  </a:moveTo>
                  <a:lnTo>
                    <a:pt x="28676" y="9728"/>
                  </a:lnTo>
                  <a:lnTo>
                    <a:pt x="28435" y="10388"/>
                  </a:lnTo>
                  <a:lnTo>
                    <a:pt x="27762" y="10871"/>
                  </a:lnTo>
                  <a:lnTo>
                    <a:pt x="21971" y="14071"/>
                  </a:lnTo>
                  <a:lnTo>
                    <a:pt x="20828" y="13728"/>
                  </a:lnTo>
                  <a:lnTo>
                    <a:pt x="20612" y="13500"/>
                  </a:lnTo>
                  <a:lnTo>
                    <a:pt x="20345" y="13385"/>
                  </a:lnTo>
                  <a:lnTo>
                    <a:pt x="19050" y="13042"/>
                  </a:lnTo>
                  <a:lnTo>
                    <a:pt x="16383" y="12192"/>
                  </a:lnTo>
                  <a:lnTo>
                    <a:pt x="13677" y="11391"/>
                  </a:lnTo>
                  <a:lnTo>
                    <a:pt x="13639" y="11569"/>
                  </a:lnTo>
                  <a:lnTo>
                    <a:pt x="10960" y="10680"/>
                  </a:lnTo>
                  <a:lnTo>
                    <a:pt x="11036" y="10325"/>
                  </a:lnTo>
                  <a:lnTo>
                    <a:pt x="8331" y="9423"/>
                  </a:lnTo>
                  <a:lnTo>
                    <a:pt x="5613" y="8623"/>
                  </a:lnTo>
                  <a:lnTo>
                    <a:pt x="2921" y="7581"/>
                  </a:lnTo>
                  <a:lnTo>
                    <a:pt x="2895" y="7772"/>
                  </a:lnTo>
                  <a:lnTo>
                    <a:pt x="812" y="7035"/>
                  </a:lnTo>
                  <a:lnTo>
                    <a:pt x="495" y="8039"/>
                  </a:lnTo>
                  <a:lnTo>
                    <a:pt x="1333" y="8166"/>
                  </a:lnTo>
                  <a:lnTo>
                    <a:pt x="2006" y="8775"/>
                  </a:lnTo>
                  <a:lnTo>
                    <a:pt x="3644" y="9004"/>
                  </a:lnTo>
                  <a:lnTo>
                    <a:pt x="5651" y="9702"/>
                  </a:lnTo>
                  <a:lnTo>
                    <a:pt x="8318" y="10744"/>
                  </a:lnTo>
                  <a:lnTo>
                    <a:pt x="11023" y="11544"/>
                  </a:lnTo>
                  <a:lnTo>
                    <a:pt x="10947" y="11912"/>
                  </a:lnTo>
                  <a:lnTo>
                    <a:pt x="13601" y="12801"/>
                  </a:lnTo>
                  <a:lnTo>
                    <a:pt x="13652" y="12623"/>
                  </a:lnTo>
                  <a:lnTo>
                    <a:pt x="16306" y="13500"/>
                  </a:lnTo>
                  <a:lnTo>
                    <a:pt x="18961" y="14300"/>
                  </a:lnTo>
                  <a:lnTo>
                    <a:pt x="20256" y="14643"/>
                  </a:lnTo>
                  <a:lnTo>
                    <a:pt x="20523" y="14757"/>
                  </a:lnTo>
                  <a:lnTo>
                    <a:pt x="20739" y="14986"/>
                  </a:lnTo>
                  <a:lnTo>
                    <a:pt x="21869" y="15341"/>
                  </a:lnTo>
                  <a:lnTo>
                    <a:pt x="24333" y="14922"/>
                  </a:lnTo>
                  <a:lnTo>
                    <a:pt x="24980" y="14605"/>
                  </a:lnTo>
                  <a:lnTo>
                    <a:pt x="26263" y="13766"/>
                  </a:lnTo>
                  <a:lnTo>
                    <a:pt x="26809" y="13309"/>
                  </a:lnTo>
                  <a:lnTo>
                    <a:pt x="27647" y="12141"/>
                  </a:lnTo>
                  <a:lnTo>
                    <a:pt x="28371" y="11633"/>
                  </a:lnTo>
                  <a:lnTo>
                    <a:pt x="28689" y="10541"/>
                  </a:lnTo>
                  <a:close/>
                </a:path>
                <a:path w="35560" h="20319">
                  <a:moveTo>
                    <a:pt x="35128" y="12573"/>
                  </a:moveTo>
                  <a:lnTo>
                    <a:pt x="27216" y="18376"/>
                  </a:lnTo>
                  <a:lnTo>
                    <a:pt x="25908" y="17970"/>
                  </a:lnTo>
                  <a:lnTo>
                    <a:pt x="25336" y="17729"/>
                  </a:lnTo>
                  <a:lnTo>
                    <a:pt x="23787" y="17284"/>
                  </a:lnTo>
                  <a:lnTo>
                    <a:pt x="23660" y="17792"/>
                  </a:lnTo>
                  <a:lnTo>
                    <a:pt x="20561" y="16789"/>
                  </a:lnTo>
                  <a:lnTo>
                    <a:pt x="20688" y="16319"/>
                  </a:lnTo>
                  <a:lnTo>
                    <a:pt x="14401" y="14236"/>
                  </a:lnTo>
                  <a:lnTo>
                    <a:pt x="14338" y="14554"/>
                  </a:lnTo>
                  <a:lnTo>
                    <a:pt x="11176" y="13474"/>
                  </a:lnTo>
                  <a:lnTo>
                    <a:pt x="11239" y="13169"/>
                  </a:lnTo>
                  <a:lnTo>
                    <a:pt x="8051" y="12065"/>
                  </a:lnTo>
                  <a:lnTo>
                    <a:pt x="5689" y="11112"/>
                  </a:lnTo>
                  <a:lnTo>
                    <a:pt x="4851" y="11074"/>
                  </a:lnTo>
                  <a:lnTo>
                    <a:pt x="3200" y="10858"/>
                  </a:lnTo>
                  <a:lnTo>
                    <a:pt x="1752" y="9944"/>
                  </a:lnTo>
                  <a:lnTo>
                    <a:pt x="177" y="9359"/>
                  </a:lnTo>
                  <a:lnTo>
                    <a:pt x="0" y="10985"/>
                  </a:lnTo>
                  <a:lnTo>
                    <a:pt x="1879" y="11963"/>
                  </a:lnTo>
                  <a:lnTo>
                    <a:pt x="3771" y="12674"/>
                  </a:lnTo>
                  <a:lnTo>
                    <a:pt x="5880" y="13068"/>
                  </a:lnTo>
                  <a:lnTo>
                    <a:pt x="9004" y="14325"/>
                  </a:lnTo>
                  <a:lnTo>
                    <a:pt x="10579" y="14884"/>
                  </a:lnTo>
                  <a:lnTo>
                    <a:pt x="10515" y="15189"/>
                  </a:lnTo>
                  <a:lnTo>
                    <a:pt x="13639" y="16294"/>
                  </a:lnTo>
                  <a:lnTo>
                    <a:pt x="13716" y="15989"/>
                  </a:lnTo>
                  <a:lnTo>
                    <a:pt x="19926" y="18110"/>
                  </a:lnTo>
                  <a:lnTo>
                    <a:pt x="19799" y="18592"/>
                  </a:lnTo>
                  <a:lnTo>
                    <a:pt x="22860" y="19608"/>
                  </a:lnTo>
                  <a:lnTo>
                    <a:pt x="22987" y="19113"/>
                  </a:lnTo>
                  <a:lnTo>
                    <a:pt x="24561" y="19583"/>
                  </a:lnTo>
                  <a:lnTo>
                    <a:pt x="25374" y="19913"/>
                  </a:lnTo>
                  <a:lnTo>
                    <a:pt x="26377" y="20231"/>
                  </a:lnTo>
                  <a:lnTo>
                    <a:pt x="33972" y="14871"/>
                  </a:lnTo>
                  <a:lnTo>
                    <a:pt x="34709" y="13855"/>
                  </a:lnTo>
                  <a:lnTo>
                    <a:pt x="35128" y="12573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216495" y="1948029"/>
              <a:ext cx="10795" cy="17780"/>
            </a:xfrm>
            <a:custGeom>
              <a:avLst/>
              <a:gdLst/>
              <a:ahLst/>
              <a:cxnLst/>
              <a:rect l="l" t="t" r="r" b="b"/>
              <a:pathLst>
                <a:path w="10794" h="17780">
                  <a:moveTo>
                    <a:pt x="7213" y="0"/>
                  </a:moveTo>
                  <a:lnTo>
                    <a:pt x="3174" y="2819"/>
                  </a:lnTo>
                  <a:lnTo>
                    <a:pt x="2311" y="4102"/>
                  </a:lnTo>
                  <a:lnTo>
                    <a:pt x="0" y="11544"/>
                  </a:lnTo>
                  <a:lnTo>
                    <a:pt x="12" y="13055"/>
                  </a:lnTo>
                  <a:lnTo>
                    <a:pt x="253" y="13715"/>
                  </a:lnTo>
                  <a:lnTo>
                    <a:pt x="546" y="15112"/>
                  </a:lnTo>
                  <a:lnTo>
                    <a:pt x="634" y="15874"/>
                  </a:lnTo>
                  <a:lnTo>
                    <a:pt x="1308" y="16903"/>
                  </a:lnTo>
                  <a:lnTo>
                    <a:pt x="1752" y="17335"/>
                  </a:lnTo>
                  <a:lnTo>
                    <a:pt x="2806" y="17665"/>
                  </a:lnTo>
                  <a:lnTo>
                    <a:pt x="4559" y="16890"/>
                  </a:lnTo>
                  <a:lnTo>
                    <a:pt x="5079" y="16421"/>
                  </a:lnTo>
                  <a:lnTo>
                    <a:pt x="6121" y="15354"/>
                  </a:lnTo>
                  <a:lnTo>
                    <a:pt x="6730" y="14922"/>
                  </a:lnTo>
                  <a:lnTo>
                    <a:pt x="9740" y="8039"/>
                  </a:lnTo>
                  <a:lnTo>
                    <a:pt x="10058" y="6451"/>
                  </a:lnTo>
                  <a:lnTo>
                    <a:pt x="10274" y="5626"/>
                  </a:lnTo>
                  <a:lnTo>
                    <a:pt x="10325" y="4102"/>
                  </a:lnTo>
                  <a:lnTo>
                    <a:pt x="10134" y="3416"/>
                  </a:lnTo>
                  <a:lnTo>
                    <a:pt x="9842" y="2070"/>
                  </a:lnTo>
                  <a:lnTo>
                    <a:pt x="9626" y="1447"/>
                  </a:lnTo>
                  <a:lnTo>
                    <a:pt x="8889" y="520"/>
                  </a:lnTo>
                  <a:lnTo>
                    <a:pt x="8394" y="190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219018" y="1948738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19" h="16510">
                  <a:moveTo>
                    <a:pt x="5092" y="5105"/>
                  </a:moveTo>
                  <a:lnTo>
                    <a:pt x="4991" y="4622"/>
                  </a:lnTo>
                  <a:lnTo>
                    <a:pt x="4864" y="3810"/>
                  </a:lnTo>
                  <a:lnTo>
                    <a:pt x="4775" y="3454"/>
                  </a:lnTo>
                  <a:lnTo>
                    <a:pt x="3581" y="2641"/>
                  </a:lnTo>
                  <a:lnTo>
                    <a:pt x="3810" y="2730"/>
                  </a:lnTo>
                  <a:lnTo>
                    <a:pt x="4013" y="2882"/>
                  </a:lnTo>
                  <a:lnTo>
                    <a:pt x="4178" y="3086"/>
                  </a:lnTo>
                  <a:lnTo>
                    <a:pt x="4305" y="3365"/>
                  </a:lnTo>
                  <a:lnTo>
                    <a:pt x="4394" y="3721"/>
                  </a:lnTo>
                  <a:lnTo>
                    <a:pt x="4521" y="4546"/>
                  </a:lnTo>
                  <a:lnTo>
                    <a:pt x="4622" y="5016"/>
                  </a:lnTo>
                  <a:lnTo>
                    <a:pt x="4559" y="6057"/>
                  </a:lnTo>
                  <a:lnTo>
                    <a:pt x="4419" y="6629"/>
                  </a:lnTo>
                  <a:lnTo>
                    <a:pt x="4203" y="7721"/>
                  </a:lnTo>
                  <a:lnTo>
                    <a:pt x="1854" y="12750"/>
                  </a:lnTo>
                  <a:lnTo>
                    <a:pt x="965" y="13703"/>
                  </a:lnTo>
                  <a:lnTo>
                    <a:pt x="685" y="13893"/>
                  </a:lnTo>
                  <a:lnTo>
                    <a:pt x="215" y="14097"/>
                  </a:lnTo>
                  <a:lnTo>
                    <a:pt x="0" y="14109"/>
                  </a:lnTo>
                  <a:lnTo>
                    <a:pt x="2298" y="12865"/>
                  </a:lnTo>
                  <a:lnTo>
                    <a:pt x="2679" y="12560"/>
                  </a:lnTo>
                  <a:lnTo>
                    <a:pt x="4660" y="7823"/>
                  </a:lnTo>
                  <a:lnTo>
                    <a:pt x="4876" y="6731"/>
                  </a:lnTo>
                  <a:lnTo>
                    <a:pt x="5029" y="6159"/>
                  </a:lnTo>
                  <a:lnTo>
                    <a:pt x="5092" y="5105"/>
                  </a:lnTo>
                  <a:close/>
                </a:path>
                <a:path w="7619" h="16510">
                  <a:moveTo>
                    <a:pt x="6502" y="3987"/>
                  </a:moveTo>
                  <a:lnTo>
                    <a:pt x="6438" y="3429"/>
                  </a:lnTo>
                  <a:lnTo>
                    <a:pt x="6375" y="2413"/>
                  </a:lnTo>
                  <a:lnTo>
                    <a:pt x="6311" y="1993"/>
                  </a:lnTo>
                  <a:lnTo>
                    <a:pt x="6210" y="1663"/>
                  </a:lnTo>
                  <a:lnTo>
                    <a:pt x="6019" y="1346"/>
                  </a:lnTo>
                  <a:lnTo>
                    <a:pt x="5765" y="1143"/>
                  </a:lnTo>
                  <a:lnTo>
                    <a:pt x="5359" y="1066"/>
                  </a:lnTo>
                  <a:lnTo>
                    <a:pt x="5168" y="1066"/>
                  </a:lnTo>
                  <a:lnTo>
                    <a:pt x="5384" y="1155"/>
                  </a:lnTo>
                  <a:lnTo>
                    <a:pt x="5575" y="1333"/>
                  </a:lnTo>
                  <a:lnTo>
                    <a:pt x="5727" y="1574"/>
                  </a:lnTo>
                  <a:lnTo>
                    <a:pt x="5842" y="1917"/>
                  </a:lnTo>
                  <a:lnTo>
                    <a:pt x="5905" y="2336"/>
                  </a:lnTo>
                  <a:lnTo>
                    <a:pt x="6032" y="3911"/>
                  </a:lnTo>
                  <a:lnTo>
                    <a:pt x="5892" y="5207"/>
                  </a:lnTo>
                  <a:lnTo>
                    <a:pt x="5702" y="5918"/>
                  </a:lnTo>
                  <a:lnTo>
                    <a:pt x="5384" y="7277"/>
                  </a:lnTo>
                  <a:lnTo>
                    <a:pt x="2603" y="13601"/>
                  </a:lnTo>
                  <a:lnTo>
                    <a:pt x="1625" y="14833"/>
                  </a:lnTo>
                  <a:lnTo>
                    <a:pt x="1079" y="15240"/>
                  </a:lnTo>
                  <a:lnTo>
                    <a:pt x="838" y="15367"/>
                  </a:lnTo>
                  <a:lnTo>
                    <a:pt x="609" y="15392"/>
                  </a:lnTo>
                  <a:lnTo>
                    <a:pt x="1104" y="15582"/>
                  </a:lnTo>
                  <a:lnTo>
                    <a:pt x="1765" y="15201"/>
                  </a:lnTo>
                  <a:lnTo>
                    <a:pt x="2057" y="14947"/>
                  </a:lnTo>
                  <a:lnTo>
                    <a:pt x="2362" y="14592"/>
                  </a:lnTo>
                  <a:lnTo>
                    <a:pt x="3035" y="13716"/>
                  </a:lnTo>
                  <a:lnTo>
                    <a:pt x="3454" y="13309"/>
                  </a:lnTo>
                  <a:lnTo>
                    <a:pt x="5842" y="7366"/>
                  </a:lnTo>
                  <a:lnTo>
                    <a:pt x="6350" y="5295"/>
                  </a:lnTo>
                  <a:lnTo>
                    <a:pt x="6502" y="3987"/>
                  </a:lnTo>
                  <a:close/>
                </a:path>
                <a:path w="7619" h="16510">
                  <a:moveTo>
                    <a:pt x="7480" y="3251"/>
                  </a:moveTo>
                  <a:lnTo>
                    <a:pt x="7289" y="2578"/>
                  </a:lnTo>
                  <a:lnTo>
                    <a:pt x="6985" y="1231"/>
                  </a:lnTo>
                  <a:lnTo>
                    <a:pt x="6769" y="596"/>
                  </a:lnTo>
                  <a:lnTo>
                    <a:pt x="6286" y="0"/>
                  </a:lnTo>
                  <a:lnTo>
                    <a:pt x="6515" y="419"/>
                  </a:lnTo>
                  <a:lnTo>
                    <a:pt x="6667" y="939"/>
                  </a:lnTo>
                  <a:lnTo>
                    <a:pt x="7099" y="2895"/>
                  </a:lnTo>
                  <a:lnTo>
                    <a:pt x="7035" y="4495"/>
                  </a:lnTo>
                  <a:lnTo>
                    <a:pt x="6819" y="5359"/>
                  </a:lnTo>
                  <a:lnTo>
                    <a:pt x="6477" y="7023"/>
                  </a:lnTo>
                  <a:lnTo>
                    <a:pt x="2768" y="14668"/>
                  </a:lnTo>
                  <a:lnTo>
                    <a:pt x="1803" y="15684"/>
                  </a:lnTo>
                  <a:lnTo>
                    <a:pt x="1358" y="16103"/>
                  </a:lnTo>
                  <a:lnTo>
                    <a:pt x="914" y="16383"/>
                  </a:lnTo>
                  <a:lnTo>
                    <a:pt x="1727" y="16002"/>
                  </a:lnTo>
                  <a:lnTo>
                    <a:pt x="2247" y="15544"/>
                  </a:lnTo>
                  <a:lnTo>
                    <a:pt x="3302" y="14478"/>
                  </a:lnTo>
                  <a:lnTo>
                    <a:pt x="3911" y="14046"/>
                  </a:lnTo>
                  <a:lnTo>
                    <a:pt x="6908" y="7188"/>
                  </a:lnTo>
                  <a:lnTo>
                    <a:pt x="7226" y="5600"/>
                  </a:lnTo>
                  <a:lnTo>
                    <a:pt x="7429" y="4775"/>
                  </a:lnTo>
                  <a:lnTo>
                    <a:pt x="7480" y="325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216475" y="1948043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4">
                  <a:moveTo>
                    <a:pt x="7213" y="0"/>
                  </a:moveTo>
                  <a:lnTo>
                    <a:pt x="6540" y="0"/>
                  </a:lnTo>
                  <a:lnTo>
                    <a:pt x="5308" y="584"/>
                  </a:lnTo>
                  <a:lnTo>
                    <a:pt x="4673" y="1041"/>
                  </a:lnTo>
                  <a:lnTo>
                    <a:pt x="3581" y="2095"/>
                  </a:lnTo>
                  <a:lnTo>
                    <a:pt x="3175" y="2806"/>
                  </a:lnTo>
                  <a:lnTo>
                    <a:pt x="2311" y="4102"/>
                  </a:lnTo>
                  <a:lnTo>
                    <a:pt x="1955" y="4787"/>
                  </a:lnTo>
                  <a:lnTo>
                    <a:pt x="1295" y="6210"/>
                  </a:lnTo>
                  <a:lnTo>
                    <a:pt x="863" y="6896"/>
                  </a:lnTo>
                  <a:lnTo>
                    <a:pt x="406" y="8432"/>
                  </a:lnTo>
                  <a:lnTo>
                    <a:pt x="63" y="10744"/>
                  </a:lnTo>
                  <a:lnTo>
                    <a:pt x="0" y="11531"/>
                  </a:lnTo>
                  <a:lnTo>
                    <a:pt x="12" y="13042"/>
                  </a:lnTo>
                  <a:lnTo>
                    <a:pt x="254" y="13703"/>
                  </a:lnTo>
                  <a:lnTo>
                    <a:pt x="546" y="15100"/>
                  </a:lnTo>
                  <a:lnTo>
                    <a:pt x="635" y="15862"/>
                  </a:lnTo>
                  <a:lnTo>
                    <a:pt x="1206" y="16700"/>
                  </a:lnTo>
                  <a:lnTo>
                    <a:pt x="1206" y="16027"/>
                  </a:lnTo>
                  <a:lnTo>
                    <a:pt x="1257" y="15316"/>
                  </a:lnTo>
                  <a:lnTo>
                    <a:pt x="1587" y="12941"/>
                  </a:lnTo>
                  <a:lnTo>
                    <a:pt x="2095" y="11277"/>
                  </a:lnTo>
                  <a:lnTo>
                    <a:pt x="2616" y="10553"/>
                  </a:lnTo>
                  <a:lnTo>
                    <a:pt x="3784" y="8293"/>
                  </a:lnTo>
                  <a:lnTo>
                    <a:pt x="4813" y="6921"/>
                  </a:lnTo>
                  <a:lnTo>
                    <a:pt x="5308" y="6159"/>
                  </a:lnTo>
                  <a:lnTo>
                    <a:pt x="5930" y="5638"/>
                  </a:lnTo>
                  <a:lnTo>
                    <a:pt x="6629" y="5054"/>
                  </a:lnTo>
                  <a:lnTo>
                    <a:pt x="7404" y="4559"/>
                  </a:lnTo>
                  <a:lnTo>
                    <a:pt x="8839" y="4000"/>
                  </a:lnTo>
                  <a:lnTo>
                    <a:pt x="9575" y="3975"/>
                  </a:lnTo>
                  <a:lnTo>
                    <a:pt x="10248" y="4063"/>
                  </a:lnTo>
                  <a:lnTo>
                    <a:pt x="10185" y="3606"/>
                  </a:lnTo>
                  <a:lnTo>
                    <a:pt x="9842" y="2070"/>
                  </a:lnTo>
                  <a:lnTo>
                    <a:pt x="9613" y="1435"/>
                  </a:lnTo>
                  <a:lnTo>
                    <a:pt x="8877" y="507"/>
                  </a:lnTo>
                  <a:lnTo>
                    <a:pt x="8382" y="190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40884" y="1932357"/>
              <a:ext cx="36693" cy="32435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3142932" y="1933448"/>
              <a:ext cx="33655" cy="27305"/>
            </a:xfrm>
            <a:custGeom>
              <a:avLst/>
              <a:gdLst/>
              <a:ahLst/>
              <a:cxnLst/>
              <a:rect l="l" t="t" r="r" b="b"/>
              <a:pathLst>
                <a:path w="33655" h="27305">
                  <a:moveTo>
                    <a:pt x="30429" y="0"/>
                  </a:moveTo>
                  <a:lnTo>
                    <a:pt x="28168" y="266"/>
                  </a:lnTo>
                  <a:lnTo>
                    <a:pt x="26276" y="1828"/>
                  </a:lnTo>
                  <a:lnTo>
                    <a:pt x="24269" y="2514"/>
                  </a:lnTo>
                  <a:lnTo>
                    <a:pt x="23469" y="2971"/>
                  </a:lnTo>
                  <a:lnTo>
                    <a:pt x="23533" y="3187"/>
                  </a:lnTo>
                  <a:lnTo>
                    <a:pt x="21920" y="4114"/>
                  </a:lnTo>
                  <a:lnTo>
                    <a:pt x="21882" y="3975"/>
                  </a:lnTo>
                  <a:lnTo>
                    <a:pt x="20269" y="4902"/>
                  </a:lnTo>
                  <a:lnTo>
                    <a:pt x="18694" y="5930"/>
                  </a:lnTo>
                  <a:lnTo>
                    <a:pt x="18554" y="5524"/>
                  </a:lnTo>
                  <a:lnTo>
                    <a:pt x="16941" y="6426"/>
                  </a:lnTo>
                  <a:lnTo>
                    <a:pt x="17018" y="6616"/>
                  </a:lnTo>
                  <a:lnTo>
                    <a:pt x="15405" y="7518"/>
                  </a:lnTo>
                  <a:lnTo>
                    <a:pt x="13830" y="8470"/>
                  </a:lnTo>
                  <a:lnTo>
                    <a:pt x="13055" y="8966"/>
                  </a:lnTo>
                  <a:lnTo>
                    <a:pt x="12903" y="9017"/>
                  </a:lnTo>
                  <a:lnTo>
                    <a:pt x="12687" y="8940"/>
                  </a:lnTo>
                  <a:lnTo>
                    <a:pt x="11988" y="9334"/>
                  </a:lnTo>
                  <a:lnTo>
                    <a:pt x="7734" y="13195"/>
                  </a:lnTo>
                  <a:lnTo>
                    <a:pt x="8267" y="12903"/>
                  </a:lnTo>
                  <a:lnTo>
                    <a:pt x="13500" y="10248"/>
                  </a:lnTo>
                  <a:lnTo>
                    <a:pt x="13690" y="10160"/>
                  </a:lnTo>
                  <a:lnTo>
                    <a:pt x="14439" y="9677"/>
                  </a:lnTo>
                  <a:lnTo>
                    <a:pt x="16027" y="8775"/>
                  </a:lnTo>
                  <a:lnTo>
                    <a:pt x="17589" y="7810"/>
                  </a:lnTo>
                  <a:lnTo>
                    <a:pt x="17526" y="7620"/>
                  </a:lnTo>
                  <a:lnTo>
                    <a:pt x="19126" y="6705"/>
                  </a:lnTo>
                  <a:lnTo>
                    <a:pt x="19253" y="7112"/>
                  </a:lnTo>
                  <a:lnTo>
                    <a:pt x="20853" y="6197"/>
                  </a:lnTo>
                  <a:lnTo>
                    <a:pt x="22415" y="5156"/>
                  </a:lnTo>
                  <a:lnTo>
                    <a:pt x="22453" y="5283"/>
                  </a:lnTo>
                  <a:lnTo>
                    <a:pt x="24053" y="4356"/>
                  </a:lnTo>
                  <a:lnTo>
                    <a:pt x="23990" y="4140"/>
                  </a:lnTo>
                  <a:lnTo>
                    <a:pt x="24790" y="3670"/>
                  </a:lnTo>
                  <a:lnTo>
                    <a:pt x="26555" y="2438"/>
                  </a:lnTo>
                  <a:lnTo>
                    <a:pt x="29794" y="2298"/>
                  </a:lnTo>
                  <a:lnTo>
                    <a:pt x="30429" y="0"/>
                  </a:lnTo>
                  <a:close/>
                </a:path>
                <a:path w="33655" h="27305">
                  <a:moveTo>
                    <a:pt x="31432" y="2298"/>
                  </a:moveTo>
                  <a:lnTo>
                    <a:pt x="31305" y="342"/>
                  </a:lnTo>
                  <a:lnTo>
                    <a:pt x="28803" y="3822"/>
                  </a:lnTo>
                  <a:lnTo>
                    <a:pt x="27266" y="3797"/>
                  </a:lnTo>
                  <a:lnTo>
                    <a:pt x="26479" y="4279"/>
                  </a:lnTo>
                  <a:lnTo>
                    <a:pt x="26543" y="4483"/>
                  </a:lnTo>
                  <a:lnTo>
                    <a:pt x="24955" y="5435"/>
                  </a:lnTo>
                  <a:lnTo>
                    <a:pt x="24917" y="5295"/>
                  </a:lnTo>
                  <a:lnTo>
                    <a:pt x="23329" y="6235"/>
                  </a:lnTo>
                  <a:lnTo>
                    <a:pt x="23368" y="6362"/>
                  </a:lnTo>
                  <a:lnTo>
                    <a:pt x="21780" y="7289"/>
                  </a:lnTo>
                  <a:lnTo>
                    <a:pt x="21653" y="6896"/>
                  </a:lnTo>
                  <a:lnTo>
                    <a:pt x="20066" y="7823"/>
                  </a:lnTo>
                  <a:lnTo>
                    <a:pt x="20129" y="8013"/>
                  </a:lnTo>
                  <a:lnTo>
                    <a:pt x="18554" y="8928"/>
                  </a:lnTo>
                  <a:lnTo>
                    <a:pt x="17005" y="9918"/>
                  </a:lnTo>
                  <a:lnTo>
                    <a:pt x="16256" y="10414"/>
                  </a:lnTo>
                  <a:lnTo>
                    <a:pt x="16078" y="10477"/>
                  </a:lnTo>
                  <a:lnTo>
                    <a:pt x="15875" y="10401"/>
                  </a:lnTo>
                  <a:lnTo>
                    <a:pt x="15189" y="10807"/>
                  </a:lnTo>
                  <a:lnTo>
                    <a:pt x="10985" y="14757"/>
                  </a:lnTo>
                  <a:lnTo>
                    <a:pt x="11506" y="14452"/>
                  </a:lnTo>
                  <a:lnTo>
                    <a:pt x="16662" y="11684"/>
                  </a:lnTo>
                  <a:lnTo>
                    <a:pt x="16852" y="11607"/>
                  </a:lnTo>
                  <a:lnTo>
                    <a:pt x="17589" y="11112"/>
                  </a:lnTo>
                  <a:lnTo>
                    <a:pt x="19151" y="10185"/>
                  </a:lnTo>
                  <a:lnTo>
                    <a:pt x="20688" y="9194"/>
                  </a:lnTo>
                  <a:lnTo>
                    <a:pt x="20624" y="9004"/>
                  </a:lnTo>
                  <a:lnTo>
                    <a:pt x="22199" y="8064"/>
                  </a:lnTo>
                  <a:lnTo>
                    <a:pt x="22326" y="8470"/>
                  </a:lnTo>
                  <a:lnTo>
                    <a:pt x="23901" y="7531"/>
                  </a:lnTo>
                  <a:lnTo>
                    <a:pt x="23863" y="7404"/>
                  </a:lnTo>
                  <a:lnTo>
                    <a:pt x="25425" y="6451"/>
                  </a:lnTo>
                  <a:lnTo>
                    <a:pt x="25476" y="6591"/>
                  </a:lnTo>
                  <a:lnTo>
                    <a:pt x="27038" y="5638"/>
                  </a:lnTo>
                  <a:lnTo>
                    <a:pt x="26974" y="5435"/>
                  </a:lnTo>
                  <a:lnTo>
                    <a:pt x="27762" y="4953"/>
                  </a:lnTo>
                  <a:lnTo>
                    <a:pt x="29311" y="4152"/>
                  </a:lnTo>
                  <a:lnTo>
                    <a:pt x="31381" y="3429"/>
                  </a:lnTo>
                  <a:lnTo>
                    <a:pt x="31432" y="2298"/>
                  </a:lnTo>
                  <a:close/>
                </a:path>
                <a:path w="33655" h="27305">
                  <a:moveTo>
                    <a:pt x="33324" y="6858"/>
                  </a:moveTo>
                  <a:lnTo>
                    <a:pt x="33134" y="6146"/>
                  </a:lnTo>
                  <a:lnTo>
                    <a:pt x="31800" y="7277"/>
                  </a:lnTo>
                  <a:lnTo>
                    <a:pt x="28651" y="8966"/>
                  </a:lnTo>
                  <a:lnTo>
                    <a:pt x="26238" y="10655"/>
                  </a:lnTo>
                  <a:lnTo>
                    <a:pt x="25019" y="11430"/>
                  </a:lnTo>
                  <a:lnTo>
                    <a:pt x="22542" y="12852"/>
                  </a:lnTo>
                  <a:lnTo>
                    <a:pt x="22656" y="13220"/>
                  </a:lnTo>
                  <a:lnTo>
                    <a:pt x="20231" y="14744"/>
                  </a:lnTo>
                  <a:lnTo>
                    <a:pt x="20167" y="14566"/>
                  </a:lnTo>
                  <a:lnTo>
                    <a:pt x="17741" y="16065"/>
                  </a:lnTo>
                  <a:lnTo>
                    <a:pt x="15303" y="17475"/>
                  </a:lnTo>
                  <a:lnTo>
                    <a:pt x="14109" y="18122"/>
                  </a:lnTo>
                  <a:lnTo>
                    <a:pt x="13868" y="18300"/>
                  </a:lnTo>
                  <a:lnTo>
                    <a:pt x="13703" y="18592"/>
                  </a:lnTo>
                  <a:lnTo>
                    <a:pt x="12661" y="19215"/>
                  </a:lnTo>
                  <a:lnTo>
                    <a:pt x="6743" y="17132"/>
                  </a:lnTo>
                  <a:lnTo>
                    <a:pt x="6045" y="16764"/>
                  </a:lnTo>
                  <a:lnTo>
                    <a:pt x="5727" y="16129"/>
                  </a:lnTo>
                  <a:lnTo>
                    <a:pt x="5829" y="16979"/>
                  </a:lnTo>
                  <a:lnTo>
                    <a:pt x="6273" y="18059"/>
                  </a:lnTo>
                  <a:lnTo>
                    <a:pt x="7023" y="18427"/>
                  </a:lnTo>
                  <a:lnTo>
                    <a:pt x="7480" y="18935"/>
                  </a:lnTo>
                  <a:lnTo>
                    <a:pt x="7975" y="19481"/>
                  </a:lnTo>
                  <a:lnTo>
                    <a:pt x="8559" y="19837"/>
                  </a:lnTo>
                  <a:lnTo>
                    <a:pt x="9880" y="20447"/>
                  </a:lnTo>
                  <a:lnTo>
                    <a:pt x="10541" y="20624"/>
                  </a:lnTo>
                  <a:lnTo>
                    <a:pt x="12928" y="20535"/>
                  </a:lnTo>
                  <a:lnTo>
                    <a:pt x="13957" y="19900"/>
                  </a:lnTo>
                  <a:lnTo>
                    <a:pt x="14122" y="19621"/>
                  </a:lnTo>
                  <a:lnTo>
                    <a:pt x="14338" y="19456"/>
                  </a:lnTo>
                  <a:lnTo>
                    <a:pt x="15544" y="18783"/>
                  </a:lnTo>
                  <a:lnTo>
                    <a:pt x="17945" y="17297"/>
                  </a:lnTo>
                  <a:lnTo>
                    <a:pt x="20370" y="15862"/>
                  </a:lnTo>
                  <a:lnTo>
                    <a:pt x="20434" y="16027"/>
                  </a:lnTo>
                  <a:lnTo>
                    <a:pt x="22847" y="14503"/>
                  </a:lnTo>
                  <a:lnTo>
                    <a:pt x="22720" y="14135"/>
                  </a:lnTo>
                  <a:lnTo>
                    <a:pt x="25133" y="12585"/>
                  </a:lnTo>
                  <a:lnTo>
                    <a:pt x="26987" y="11531"/>
                  </a:lnTo>
                  <a:lnTo>
                    <a:pt x="28168" y="10629"/>
                  </a:lnTo>
                  <a:lnTo>
                    <a:pt x="29959" y="9372"/>
                  </a:lnTo>
                  <a:lnTo>
                    <a:pt x="31419" y="8915"/>
                  </a:lnTo>
                  <a:lnTo>
                    <a:pt x="32575" y="7899"/>
                  </a:lnTo>
                  <a:lnTo>
                    <a:pt x="33058" y="7416"/>
                  </a:lnTo>
                  <a:lnTo>
                    <a:pt x="33324" y="6858"/>
                  </a:lnTo>
                  <a:close/>
                </a:path>
                <a:path w="33655" h="27305">
                  <a:moveTo>
                    <a:pt x="33540" y="8724"/>
                  </a:moveTo>
                  <a:lnTo>
                    <a:pt x="31140" y="9956"/>
                  </a:lnTo>
                  <a:lnTo>
                    <a:pt x="29603" y="12280"/>
                  </a:lnTo>
                  <a:lnTo>
                    <a:pt x="27012" y="12979"/>
                  </a:lnTo>
                  <a:lnTo>
                    <a:pt x="25577" y="13919"/>
                  </a:lnTo>
                  <a:lnTo>
                    <a:pt x="22733" y="15900"/>
                  </a:lnTo>
                  <a:lnTo>
                    <a:pt x="22834" y="16205"/>
                  </a:lnTo>
                  <a:lnTo>
                    <a:pt x="19989" y="18046"/>
                  </a:lnTo>
                  <a:lnTo>
                    <a:pt x="19875" y="17716"/>
                  </a:lnTo>
                  <a:lnTo>
                    <a:pt x="14185" y="21285"/>
                  </a:lnTo>
                  <a:lnTo>
                    <a:pt x="14376" y="21755"/>
                  </a:lnTo>
                  <a:lnTo>
                    <a:pt x="11569" y="23482"/>
                  </a:lnTo>
                  <a:lnTo>
                    <a:pt x="11379" y="22999"/>
                  </a:lnTo>
                  <a:lnTo>
                    <a:pt x="9931" y="23812"/>
                  </a:lnTo>
                  <a:lnTo>
                    <a:pt x="9194" y="24333"/>
                  </a:lnTo>
                  <a:lnTo>
                    <a:pt x="8267" y="24892"/>
                  </a:lnTo>
                  <a:lnTo>
                    <a:pt x="7378" y="25069"/>
                  </a:lnTo>
                  <a:lnTo>
                    <a:pt x="5384" y="24828"/>
                  </a:lnTo>
                  <a:lnTo>
                    <a:pt x="4457" y="24498"/>
                  </a:lnTo>
                  <a:lnTo>
                    <a:pt x="1714" y="22694"/>
                  </a:lnTo>
                  <a:lnTo>
                    <a:pt x="0" y="20535"/>
                  </a:lnTo>
                  <a:lnTo>
                    <a:pt x="571" y="21805"/>
                  </a:lnTo>
                  <a:lnTo>
                    <a:pt x="1409" y="22707"/>
                  </a:lnTo>
                  <a:lnTo>
                    <a:pt x="2832" y="24511"/>
                  </a:lnTo>
                  <a:lnTo>
                    <a:pt x="4610" y="25666"/>
                  </a:lnTo>
                  <a:lnTo>
                    <a:pt x="5549" y="26301"/>
                  </a:lnTo>
                  <a:lnTo>
                    <a:pt x="6451" y="26619"/>
                  </a:lnTo>
                  <a:lnTo>
                    <a:pt x="8432" y="26847"/>
                  </a:lnTo>
                  <a:lnTo>
                    <a:pt x="9309" y="26670"/>
                  </a:lnTo>
                  <a:lnTo>
                    <a:pt x="10490" y="25946"/>
                  </a:lnTo>
                  <a:lnTo>
                    <a:pt x="10985" y="25552"/>
                  </a:lnTo>
                  <a:lnTo>
                    <a:pt x="12382" y="24739"/>
                  </a:lnTo>
                  <a:lnTo>
                    <a:pt x="12573" y="25234"/>
                  </a:lnTo>
                  <a:lnTo>
                    <a:pt x="15341" y="23482"/>
                  </a:lnTo>
                  <a:lnTo>
                    <a:pt x="15151" y="22999"/>
                  </a:lnTo>
                  <a:lnTo>
                    <a:pt x="20764" y="19392"/>
                  </a:lnTo>
                  <a:lnTo>
                    <a:pt x="20878" y="19710"/>
                  </a:lnTo>
                  <a:lnTo>
                    <a:pt x="23698" y="17856"/>
                  </a:lnTo>
                  <a:lnTo>
                    <a:pt x="23596" y="17551"/>
                  </a:lnTo>
                  <a:lnTo>
                    <a:pt x="26416" y="15671"/>
                  </a:lnTo>
                  <a:lnTo>
                    <a:pt x="27800" y="14605"/>
                  </a:lnTo>
                  <a:lnTo>
                    <a:pt x="30302" y="13449"/>
                  </a:lnTo>
                  <a:lnTo>
                    <a:pt x="33172" y="11633"/>
                  </a:lnTo>
                  <a:lnTo>
                    <a:pt x="33540" y="8724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140820" y="1947332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30" h="17780">
                  <a:moveTo>
                    <a:pt x="3047" y="0"/>
                  </a:moveTo>
                  <a:lnTo>
                    <a:pt x="0" y="5130"/>
                  </a:lnTo>
                  <a:lnTo>
                    <a:pt x="253" y="6730"/>
                  </a:lnTo>
                  <a:lnTo>
                    <a:pt x="558" y="7543"/>
                  </a:lnTo>
                  <a:lnTo>
                    <a:pt x="1066" y="9143"/>
                  </a:lnTo>
                  <a:lnTo>
                    <a:pt x="5473" y="16027"/>
                  </a:lnTo>
                  <a:lnTo>
                    <a:pt x="6603" y="16916"/>
                  </a:lnTo>
                  <a:lnTo>
                    <a:pt x="7162" y="17284"/>
                  </a:lnTo>
                  <a:lnTo>
                    <a:pt x="8915" y="17716"/>
                  </a:lnTo>
                  <a:lnTo>
                    <a:pt x="9867" y="17144"/>
                  </a:lnTo>
                  <a:lnTo>
                    <a:pt x="10248" y="16586"/>
                  </a:lnTo>
                  <a:lnTo>
                    <a:pt x="10744" y="15354"/>
                  </a:lnTo>
                  <a:lnTo>
                    <a:pt x="10731" y="14541"/>
                  </a:lnTo>
                  <a:lnTo>
                    <a:pt x="10820" y="13017"/>
                  </a:lnTo>
                  <a:lnTo>
                    <a:pt x="6616" y="2209"/>
                  </a:lnTo>
                  <a:lnTo>
                    <a:pt x="6121" y="1549"/>
                  </a:lnTo>
                  <a:lnTo>
                    <a:pt x="4952" y="685"/>
                  </a:lnTo>
                  <a:lnTo>
                    <a:pt x="4292" y="330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141103" y="1948560"/>
              <a:ext cx="8890" cy="16510"/>
            </a:xfrm>
            <a:custGeom>
              <a:avLst/>
              <a:gdLst/>
              <a:ahLst/>
              <a:cxnLst/>
              <a:rect l="l" t="t" r="r" b="b"/>
              <a:pathLst>
                <a:path w="8889" h="16510">
                  <a:moveTo>
                    <a:pt x="7950" y="16027"/>
                  </a:moveTo>
                  <a:lnTo>
                    <a:pt x="7493" y="15824"/>
                  </a:lnTo>
                  <a:lnTo>
                    <a:pt x="7023" y="15494"/>
                  </a:lnTo>
                  <a:lnTo>
                    <a:pt x="5969" y="14643"/>
                  </a:lnTo>
                  <a:lnTo>
                    <a:pt x="5321" y="14300"/>
                  </a:lnTo>
                  <a:lnTo>
                    <a:pt x="1435" y="7416"/>
                  </a:lnTo>
                  <a:lnTo>
                    <a:pt x="901" y="5753"/>
                  </a:lnTo>
                  <a:lnTo>
                    <a:pt x="584" y="4889"/>
                  </a:lnTo>
                  <a:lnTo>
                    <a:pt x="304" y="3225"/>
                  </a:lnTo>
                  <a:lnTo>
                    <a:pt x="381" y="2438"/>
                  </a:lnTo>
                  <a:lnTo>
                    <a:pt x="457" y="1079"/>
                  </a:lnTo>
                  <a:lnTo>
                    <a:pt x="533" y="495"/>
                  </a:lnTo>
                  <a:lnTo>
                    <a:pt x="698" y="0"/>
                  </a:lnTo>
                  <a:lnTo>
                    <a:pt x="317" y="736"/>
                  </a:lnTo>
                  <a:lnTo>
                    <a:pt x="190" y="1447"/>
                  </a:lnTo>
                  <a:lnTo>
                    <a:pt x="0" y="3683"/>
                  </a:lnTo>
                  <a:lnTo>
                    <a:pt x="241" y="5283"/>
                  </a:lnTo>
                  <a:lnTo>
                    <a:pt x="546" y="6096"/>
                  </a:lnTo>
                  <a:lnTo>
                    <a:pt x="1054" y="7696"/>
                  </a:lnTo>
                  <a:lnTo>
                    <a:pt x="5435" y="14566"/>
                  </a:lnTo>
                  <a:lnTo>
                    <a:pt x="6578" y="15443"/>
                  </a:lnTo>
                  <a:lnTo>
                    <a:pt x="7124" y="15811"/>
                  </a:lnTo>
                  <a:lnTo>
                    <a:pt x="7950" y="16027"/>
                  </a:lnTo>
                  <a:close/>
                </a:path>
                <a:path w="8889" h="16510">
                  <a:moveTo>
                    <a:pt x="8115" y="14909"/>
                  </a:moveTo>
                  <a:lnTo>
                    <a:pt x="5994" y="13474"/>
                  </a:lnTo>
                  <a:lnTo>
                    <a:pt x="5549" y="13144"/>
                  </a:lnTo>
                  <a:lnTo>
                    <a:pt x="2514" y="7442"/>
                  </a:lnTo>
                  <a:lnTo>
                    <a:pt x="1765" y="5384"/>
                  </a:lnTo>
                  <a:lnTo>
                    <a:pt x="1447" y="4051"/>
                  </a:lnTo>
                  <a:lnTo>
                    <a:pt x="1371" y="2374"/>
                  </a:lnTo>
                  <a:lnTo>
                    <a:pt x="1371" y="1917"/>
                  </a:lnTo>
                  <a:lnTo>
                    <a:pt x="1435" y="1536"/>
                  </a:lnTo>
                  <a:lnTo>
                    <a:pt x="1536" y="1244"/>
                  </a:lnTo>
                  <a:lnTo>
                    <a:pt x="1701" y="1016"/>
                  </a:lnTo>
                  <a:lnTo>
                    <a:pt x="1905" y="863"/>
                  </a:lnTo>
                  <a:lnTo>
                    <a:pt x="1346" y="1079"/>
                  </a:lnTo>
                  <a:lnTo>
                    <a:pt x="1130" y="1358"/>
                  </a:lnTo>
                  <a:lnTo>
                    <a:pt x="990" y="1727"/>
                  </a:lnTo>
                  <a:lnTo>
                    <a:pt x="927" y="2108"/>
                  </a:lnTo>
                  <a:lnTo>
                    <a:pt x="927" y="2565"/>
                  </a:lnTo>
                  <a:lnTo>
                    <a:pt x="1003" y="3632"/>
                  </a:lnTo>
                  <a:lnTo>
                    <a:pt x="1016" y="4254"/>
                  </a:lnTo>
                  <a:lnTo>
                    <a:pt x="1333" y="5588"/>
                  </a:lnTo>
                  <a:lnTo>
                    <a:pt x="1612" y="6286"/>
                  </a:lnTo>
                  <a:lnTo>
                    <a:pt x="2082" y="7645"/>
                  </a:lnTo>
                  <a:lnTo>
                    <a:pt x="2298" y="8343"/>
                  </a:lnTo>
                  <a:lnTo>
                    <a:pt x="3251" y="10401"/>
                  </a:lnTo>
                  <a:lnTo>
                    <a:pt x="3594" y="10998"/>
                  </a:lnTo>
                  <a:lnTo>
                    <a:pt x="3962" y="11645"/>
                  </a:lnTo>
                  <a:lnTo>
                    <a:pt x="4356" y="12255"/>
                  </a:lnTo>
                  <a:lnTo>
                    <a:pt x="5143" y="13360"/>
                  </a:lnTo>
                  <a:lnTo>
                    <a:pt x="5588" y="13690"/>
                  </a:lnTo>
                  <a:lnTo>
                    <a:pt x="6337" y="14465"/>
                  </a:lnTo>
                  <a:lnTo>
                    <a:pt x="6680" y="14782"/>
                  </a:lnTo>
                  <a:lnTo>
                    <a:pt x="6997" y="14973"/>
                  </a:lnTo>
                  <a:lnTo>
                    <a:pt x="7670" y="15227"/>
                  </a:lnTo>
                  <a:lnTo>
                    <a:pt x="8051" y="14986"/>
                  </a:lnTo>
                  <a:close/>
                </a:path>
                <a:path w="8889" h="16510">
                  <a:moveTo>
                    <a:pt x="8534" y="13436"/>
                  </a:moveTo>
                  <a:lnTo>
                    <a:pt x="6591" y="12420"/>
                  </a:lnTo>
                  <a:lnTo>
                    <a:pt x="6184" y="12179"/>
                  </a:lnTo>
                  <a:lnTo>
                    <a:pt x="5181" y="10858"/>
                  </a:lnTo>
                  <a:lnTo>
                    <a:pt x="4597" y="9867"/>
                  </a:lnTo>
                  <a:lnTo>
                    <a:pt x="3848" y="8229"/>
                  </a:lnTo>
                  <a:lnTo>
                    <a:pt x="3352" y="6553"/>
                  </a:lnTo>
                  <a:lnTo>
                    <a:pt x="3136" y="5994"/>
                  </a:lnTo>
                  <a:lnTo>
                    <a:pt x="2946" y="4902"/>
                  </a:lnTo>
                  <a:lnTo>
                    <a:pt x="2984" y="3492"/>
                  </a:lnTo>
                  <a:lnTo>
                    <a:pt x="3022" y="3111"/>
                  </a:lnTo>
                  <a:lnTo>
                    <a:pt x="3111" y="2781"/>
                  </a:lnTo>
                  <a:lnTo>
                    <a:pt x="3238" y="2527"/>
                  </a:lnTo>
                  <a:lnTo>
                    <a:pt x="3403" y="2324"/>
                  </a:lnTo>
                  <a:lnTo>
                    <a:pt x="3606" y="2184"/>
                  </a:lnTo>
                  <a:lnTo>
                    <a:pt x="3060" y="2413"/>
                  </a:lnTo>
                  <a:lnTo>
                    <a:pt x="2514" y="5105"/>
                  </a:lnTo>
                  <a:lnTo>
                    <a:pt x="2705" y="6197"/>
                  </a:lnTo>
                  <a:lnTo>
                    <a:pt x="2921" y="6756"/>
                  </a:lnTo>
                  <a:lnTo>
                    <a:pt x="3276" y="7861"/>
                  </a:lnTo>
                  <a:lnTo>
                    <a:pt x="6184" y="12636"/>
                  </a:lnTo>
                  <a:lnTo>
                    <a:pt x="6858" y="13220"/>
                  </a:lnTo>
                  <a:lnTo>
                    <a:pt x="7150" y="13449"/>
                  </a:lnTo>
                  <a:lnTo>
                    <a:pt x="7442" y="13589"/>
                  </a:lnTo>
                  <a:lnTo>
                    <a:pt x="7759" y="13677"/>
                  </a:lnTo>
                  <a:lnTo>
                    <a:pt x="8077" y="13728"/>
                  </a:lnTo>
                  <a:lnTo>
                    <a:pt x="8394" y="13550"/>
                  </a:lnTo>
                  <a:lnTo>
                    <a:pt x="8534" y="13436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140895" y="1947339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30" h="16510">
                  <a:moveTo>
                    <a:pt x="2984" y="0"/>
                  </a:moveTo>
                  <a:lnTo>
                    <a:pt x="0" y="4584"/>
                  </a:lnTo>
                  <a:lnTo>
                    <a:pt x="12" y="5079"/>
                  </a:lnTo>
                  <a:lnTo>
                    <a:pt x="635" y="4851"/>
                  </a:lnTo>
                  <a:lnTo>
                    <a:pt x="1346" y="4698"/>
                  </a:lnTo>
                  <a:lnTo>
                    <a:pt x="5537" y="6883"/>
                  </a:lnTo>
                  <a:lnTo>
                    <a:pt x="6692" y="8089"/>
                  </a:lnTo>
                  <a:lnTo>
                    <a:pt x="8115" y="10210"/>
                  </a:lnTo>
                  <a:lnTo>
                    <a:pt x="8686" y="10871"/>
                  </a:lnTo>
                  <a:lnTo>
                    <a:pt x="9398" y="12496"/>
                  </a:lnTo>
                  <a:lnTo>
                    <a:pt x="10033" y="14922"/>
                  </a:lnTo>
                  <a:lnTo>
                    <a:pt x="10172" y="15659"/>
                  </a:lnTo>
                  <a:lnTo>
                    <a:pt x="10261" y="16357"/>
                  </a:lnTo>
                  <a:lnTo>
                    <a:pt x="10452" y="15951"/>
                  </a:lnTo>
                  <a:lnTo>
                    <a:pt x="10680" y="15354"/>
                  </a:lnTo>
                  <a:lnTo>
                    <a:pt x="10668" y="14528"/>
                  </a:lnTo>
                  <a:lnTo>
                    <a:pt x="10769" y="13004"/>
                  </a:lnTo>
                  <a:lnTo>
                    <a:pt x="8788" y="5359"/>
                  </a:lnTo>
                  <a:lnTo>
                    <a:pt x="7975" y="4000"/>
                  </a:lnTo>
                  <a:lnTo>
                    <a:pt x="7543" y="3365"/>
                  </a:lnTo>
                  <a:lnTo>
                    <a:pt x="6553" y="2197"/>
                  </a:lnTo>
                  <a:lnTo>
                    <a:pt x="6070" y="1536"/>
                  </a:lnTo>
                  <a:lnTo>
                    <a:pt x="4902" y="673"/>
                  </a:lnTo>
                  <a:lnTo>
                    <a:pt x="4241" y="330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083953" y="1842654"/>
              <a:ext cx="34925" cy="74295"/>
            </a:xfrm>
            <a:custGeom>
              <a:avLst/>
              <a:gdLst/>
              <a:ahLst/>
              <a:cxnLst/>
              <a:rect l="l" t="t" r="r" b="b"/>
              <a:pathLst>
                <a:path w="34925" h="74294">
                  <a:moveTo>
                    <a:pt x="34429" y="0"/>
                  </a:moveTo>
                  <a:lnTo>
                    <a:pt x="32258" y="266"/>
                  </a:lnTo>
                  <a:lnTo>
                    <a:pt x="0" y="72301"/>
                  </a:lnTo>
                  <a:lnTo>
                    <a:pt x="914" y="74053"/>
                  </a:lnTo>
                  <a:lnTo>
                    <a:pt x="34429" y="0"/>
                  </a:lnTo>
                  <a:close/>
                </a:path>
              </a:pathLst>
            </a:custGeom>
            <a:solidFill>
              <a:srgbClr val="DCD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084880" y="1842688"/>
              <a:ext cx="35560" cy="74930"/>
            </a:xfrm>
            <a:custGeom>
              <a:avLst/>
              <a:gdLst/>
              <a:ahLst/>
              <a:cxnLst/>
              <a:rect l="l" t="t" r="r" b="b"/>
              <a:pathLst>
                <a:path w="35560" h="74930">
                  <a:moveTo>
                    <a:pt x="33489" y="0"/>
                  </a:moveTo>
                  <a:lnTo>
                    <a:pt x="0" y="74002"/>
                  </a:lnTo>
                  <a:lnTo>
                    <a:pt x="1498" y="74688"/>
                  </a:lnTo>
                  <a:lnTo>
                    <a:pt x="35293" y="825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9D87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090763" y="1821339"/>
              <a:ext cx="41275" cy="71755"/>
            </a:xfrm>
            <a:custGeom>
              <a:avLst/>
              <a:gdLst/>
              <a:ahLst/>
              <a:cxnLst/>
              <a:rect l="l" t="t" r="r" b="b"/>
              <a:pathLst>
                <a:path w="41275" h="71755">
                  <a:moveTo>
                    <a:pt x="33070" y="0"/>
                  </a:moveTo>
                  <a:lnTo>
                    <a:pt x="29883" y="546"/>
                  </a:lnTo>
                  <a:lnTo>
                    <a:pt x="28867" y="2031"/>
                  </a:lnTo>
                  <a:lnTo>
                    <a:pt x="27266" y="5524"/>
                  </a:lnTo>
                  <a:lnTo>
                    <a:pt x="25425" y="9753"/>
                  </a:lnTo>
                  <a:lnTo>
                    <a:pt x="25044" y="9575"/>
                  </a:lnTo>
                  <a:lnTo>
                    <a:pt x="21158" y="17945"/>
                  </a:lnTo>
                  <a:lnTo>
                    <a:pt x="21463" y="18084"/>
                  </a:lnTo>
                  <a:lnTo>
                    <a:pt x="19545" y="22275"/>
                  </a:lnTo>
                  <a:lnTo>
                    <a:pt x="18948" y="22009"/>
                  </a:lnTo>
                  <a:lnTo>
                    <a:pt x="17030" y="26212"/>
                  </a:lnTo>
                  <a:lnTo>
                    <a:pt x="17297" y="26327"/>
                  </a:lnTo>
                  <a:lnTo>
                    <a:pt x="15379" y="30518"/>
                  </a:lnTo>
                  <a:lnTo>
                    <a:pt x="15875" y="30759"/>
                  </a:lnTo>
                  <a:lnTo>
                    <a:pt x="13957" y="34950"/>
                  </a:lnTo>
                  <a:lnTo>
                    <a:pt x="13690" y="34823"/>
                  </a:lnTo>
                  <a:lnTo>
                    <a:pt x="11772" y="39027"/>
                  </a:lnTo>
                  <a:lnTo>
                    <a:pt x="11518" y="38912"/>
                  </a:lnTo>
                  <a:lnTo>
                    <a:pt x="9601" y="43103"/>
                  </a:lnTo>
                  <a:lnTo>
                    <a:pt x="9855" y="43218"/>
                  </a:lnTo>
                  <a:lnTo>
                    <a:pt x="7937" y="47409"/>
                  </a:lnTo>
                  <a:lnTo>
                    <a:pt x="7518" y="47218"/>
                  </a:lnTo>
                  <a:lnTo>
                    <a:pt x="5600" y="51422"/>
                  </a:lnTo>
                  <a:lnTo>
                    <a:pt x="5422" y="51333"/>
                  </a:lnTo>
                  <a:lnTo>
                    <a:pt x="3505" y="55537"/>
                  </a:lnTo>
                  <a:lnTo>
                    <a:pt x="4102" y="55803"/>
                  </a:lnTo>
                  <a:lnTo>
                    <a:pt x="2184" y="60007"/>
                  </a:lnTo>
                  <a:lnTo>
                    <a:pt x="1587" y="59740"/>
                  </a:lnTo>
                  <a:lnTo>
                    <a:pt x="0" y="63220"/>
                  </a:lnTo>
                  <a:lnTo>
                    <a:pt x="673" y="65112"/>
                  </a:lnTo>
                  <a:lnTo>
                    <a:pt x="2349" y="67881"/>
                  </a:lnTo>
                  <a:lnTo>
                    <a:pt x="3848" y="68732"/>
                  </a:lnTo>
                  <a:lnTo>
                    <a:pt x="5549" y="69507"/>
                  </a:lnTo>
                  <a:lnTo>
                    <a:pt x="8966" y="71158"/>
                  </a:lnTo>
                  <a:lnTo>
                    <a:pt x="12166" y="70611"/>
                  </a:lnTo>
                  <a:lnTo>
                    <a:pt x="13131" y="69227"/>
                  </a:lnTo>
                  <a:lnTo>
                    <a:pt x="13766" y="67830"/>
                  </a:lnTo>
                  <a:lnTo>
                    <a:pt x="14732" y="65735"/>
                  </a:lnTo>
                  <a:lnTo>
                    <a:pt x="15341" y="66001"/>
                  </a:lnTo>
                  <a:lnTo>
                    <a:pt x="17106" y="61734"/>
                  </a:lnTo>
                  <a:lnTo>
                    <a:pt x="19100" y="57581"/>
                  </a:lnTo>
                  <a:lnTo>
                    <a:pt x="19431" y="57734"/>
                  </a:lnTo>
                  <a:lnTo>
                    <a:pt x="21348" y="53530"/>
                  </a:lnTo>
                  <a:lnTo>
                    <a:pt x="21501" y="53606"/>
                  </a:lnTo>
                  <a:lnTo>
                    <a:pt x="23418" y="49402"/>
                  </a:lnTo>
                  <a:lnTo>
                    <a:pt x="22847" y="49148"/>
                  </a:lnTo>
                  <a:lnTo>
                    <a:pt x="24765" y="44957"/>
                  </a:lnTo>
                  <a:lnTo>
                    <a:pt x="24625" y="44894"/>
                  </a:lnTo>
                  <a:lnTo>
                    <a:pt x="26555" y="40703"/>
                  </a:lnTo>
                  <a:lnTo>
                    <a:pt x="27012" y="40906"/>
                  </a:lnTo>
                  <a:lnTo>
                    <a:pt x="28930" y="36715"/>
                  </a:lnTo>
                  <a:lnTo>
                    <a:pt x="28460" y="36499"/>
                  </a:lnTo>
                  <a:lnTo>
                    <a:pt x="30378" y="32308"/>
                  </a:lnTo>
                  <a:lnTo>
                    <a:pt x="32397" y="28155"/>
                  </a:lnTo>
                  <a:lnTo>
                    <a:pt x="34391" y="23990"/>
                  </a:lnTo>
                  <a:lnTo>
                    <a:pt x="34645" y="24104"/>
                  </a:lnTo>
                  <a:lnTo>
                    <a:pt x="36550" y="19900"/>
                  </a:lnTo>
                  <a:lnTo>
                    <a:pt x="36068" y="19684"/>
                  </a:lnTo>
                  <a:lnTo>
                    <a:pt x="39890" y="11277"/>
                  </a:lnTo>
                  <a:lnTo>
                    <a:pt x="39509" y="11112"/>
                  </a:lnTo>
                  <a:lnTo>
                    <a:pt x="41097" y="7619"/>
                  </a:lnTo>
                  <a:lnTo>
                    <a:pt x="40690" y="6553"/>
                  </a:lnTo>
                  <a:lnTo>
                    <a:pt x="38150" y="2628"/>
                  </a:lnTo>
                  <a:lnTo>
                    <a:pt x="36449" y="1866"/>
                  </a:lnTo>
                  <a:lnTo>
                    <a:pt x="36512" y="1676"/>
                  </a:lnTo>
                  <a:lnTo>
                    <a:pt x="33070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090763" y="1821339"/>
              <a:ext cx="41275" cy="71755"/>
            </a:xfrm>
            <a:custGeom>
              <a:avLst/>
              <a:gdLst/>
              <a:ahLst/>
              <a:cxnLst/>
              <a:rect l="l" t="t" r="r" b="b"/>
              <a:pathLst>
                <a:path w="41275" h="71755">
                  <a:moveTo>
                    <a:pt x="13766" y="67830"/>
                  </a:moveTo>
                  <a:lnTo>
                    <a:pt x="13131" y="69227"/>
                  </a:lnTo>
                  <a:lnTo>
                    <a:pt x="12166" y="70611"/>
                  </a:lnTo>
                  <a:lnTo>
                    <a:pt x="10477" y="70904"/>
                  </a:lnTo>
                  <a:lnTo>
                    <a:pt x="8966" y="71158"/>
                  </a:lnTo>
                  <a:lnTo>
                    <a:pt x="7213" y="70357"/>
                  </a:lnTo>
                  <a:lnTo>
                    <a:pt x="5524" y="69583"/>
                  </a:lnTo>
                  <a:lnTo>
                    <a:pt x="3848" y="68732"/>
                  </a:lnTo>
                  <a:lnTo>
                    <a:pt x="2349" y="67881"/>
                  </a:lnTo>
                  <a:lnTo>
                    <a:pt x="1562" y="66573"/>
                  </a:lnTo>
                  <a:lnTo>
                    <a:pt x="673" y="65112"/>
                  </a:lnTo>
                  <a:lnTo>
                    <a:pt x="0" y="63220"/>
                  </a:lnTo>
                  <a:lnTo>
                    <a:pt x="635" y="61823"/>
                  </a:lnTo>
                  <a:lnTo>
                    <a:pt x="1587" y="59740"/>
                  </a:lnTo>
                  <a:lnTo>
                    <a:pt x="2184" y="60007"/>
                  </a:lnTo>
                  <a:lnTo>
                    <a:pt x="3149" y="57911"/>
                  </a:lnTo>
                  <a:lnTo>
                    <a:pt x="4102" y="55803"/>
                  </a:lnTo>
                  <a:lnTo>
                    <a:pt x="3505" y="55537"/>
                  </a:lnTo>
                  <a:lnTo>
                    <a:pt x="4457" y="53441"/>
                  </a:lnTo>
                  <a:lnTo>
                    <a:pt x="5422" y="51333"/>
                  </a:lnTo>
                  <a:lnTo>
                    <a:pt x="5600" y="51422"/>
                  </a:lnTo>
                  <a:lnTo>
                    <a:pt x="6553" y="49326"/>
                  </a:lnTo>
                  <a:lnTo>
                    <a:pt x="7518" y="47218"/>
                  </a:lnTo>
                  <a:lnTo>
                    <a:pt x="7937" y="47409"/>
                  </a:lnTo>
                  <a:lnTo>
                    <a:pt x="8902" y="45326"/>
                  </a:lnTo>
                  <a:lnTo>
                    <a:pt x="9855" y="43218"/>
                  </a:lnTo>
                  <a:lnTo>
                    <a:pt x="9601" y="43103"/>
                  </a:lnTo>
                  <a:lnTo>
                    <a:pt x="10553" y="41008"/>
                  </a:lnTo>
                  <a:lnTo>
                    <a:pt x="11518" y="38912"/>
                  </a:lnTo>
                  <a:lnTo>
                    <a:pt x="11772" y="39027"/>
                  </a:lnTo>
                  <a:lnTo>
                    <a:pt x="12738" y="36931"/>
                  </a:lnTo>
                  <a:lnTo>
                    <a:pt x="13690" y="34823"/>
                  </a:lnTo>
                  <a:lnTo>
                    <a:pt x="13957" y="34950"/>
                  </a:lnTo>
                  <a:lnTo>
                    <a:pt x="14922" y="32854"/>
                  </a:lnTo>
                  <a:lnTo>
                    <a:pt x="15875" y="30759"/>
                  </a:lnTo>
                  <a:lnTo>
                    <a:pt x="15379" y="30518"/>
                  </a:lnTo>
                  <a:lnTo>
                    <a:pt x="16332" y="28422"/>
                  </a:lnTo>
                  <a:lnTo>
                    <a:pt x="17297" y="26327"/>
                  </a:lnTo>
                  <a:lnTo>
                    <a:pt x="17030" y="26212"/>
                  </a:lnTo>
                  <a:lnTo>
                    <a:pt x="17995" y="24104"/>
                  </a:lnTo>
                  <a:lnTo>
                    <a:pt x="18948" y="22009"/>
                  </a:lnTo>
                  <a:lnTo>
                    <a:pt x="19545" y="22275"/>
                  </a:lnTo>
                  <a:lnTo>
                    <a:pt x="20497" y="20180"/>
                  </a:lnTo>
                  <a:lnTo>
                    <a:pt x="21463" y="18084"/>
                  </a:lnTo>
                  <a:lnTo>
                    <a:pt x="21158" y="17945"/>
                  </a:lnTo>
                  <a:lnTo>
                    <a:pt x="22123" y="15849"/>
                  </a:lnTo>
                  <a:lnTo>
                    <a:pt x="23075" y="13754"/>
                  </a:lnTo>
                  <a:lnTo>
                    <a:pt x="24091" y="11683"/>
                  </a:lnTo>
                  <a:lnTo>
                    <a:pt x="25044" y="9575"/>
                  </a:lnTo>
                  <a:lnTo>
                    <a:pt x="25425" y="9753"/>
                  </a:lnTo>
                  <a:lnTo>
                    <a:pt x="26390" y="7658"/>
                  </a:lnTo>
                  <a:lnTo>
                    <a:pt x="27343" y="5549"/>
                  </a:lnTo>
                  <a:lnTo>
                    <a:pt x="28232" y="3428"/>
                  </a:lnTo>
                  <a:lnTo>
                    <a:pt x="28867" y="2031"/>
                  </a:lnTo>
                  <a:lnTo>
                    <a:pt x="29883" y="546"/>
                  </a:lnTo>
                  <a:lnTo>
                    <a:pt x="31559" y="266"/>
                  </a:lnTo>
                  <a:lnTo>
                    <a:pt x="33070" y="0"/>
                  </a:lnTo>
                  <a:lnTo>
                    <a:pt x="34823" y="901"/>
                  </a:lnTo>
                  <a:lnTo>
                    <a:pt x="36512" y="1676"/>
                  </a:lnTo>
                  <a:lnTo>
                    <a:pt x="36449" y="1866"/>
                  </a:lnTo>
                  <a:lnTo>
                    <a:pt x="38150" y="2628"/>
                  </a:lnTo>
                  <a:lnTo>
                    <a:pt x="39001" y="3771"/>
                  </a:lnTo>
                  <a:lnTo>
                    <a:pt x="39801" y="5092"/>
                  </a:lnTo>
                  <a:lnTo>
                    <a:pt x="40690" y="6553"/>
                  </a:lnTo>
                  <a:lnTo>
                    <a:pt x="41097" y="7619"/>
                  </a:lnTo>
                  <a:lnTo>
                    <a:pt x="40462" y="9016"/>
                  </a:lnTo>
                  <a:lnTo>
                    <a:pt x="39509" y="11112"/>
                  </a:lnTo>
                  <a:lnTo>
                    <a:pt x="39890" y="11277"/>
                  </a:lnTo>
                  <a:lnTo>
                    <a:pt x="38925" y="13385"/>
                  </a:lnTo>
                  <a:lnTo>
                    <a:pt x="37973" y="15481"/>
                  </a:lnTo>
                  <a:lnTo>
                    <a:pt x="37020" y="17589"/>
                  </a:lnTo>
                  <a:lnTo>
                    <a:pt x="36068" y="19684"/>
                  </a:lnTo>
                  <a:lnTo>
                    <a:pt x="36550" y="19900"/>
                  </a:lnTo>
                  <a:lnTo>
                    <a:pt x="35598" y="22009"/>
                  </a:lnTo>
                  <a:lnTo>
                    <a:pt x="34645" y="24104"/>
                  </a:lnTo>
                  <a:lnTo>
                    <a:pt x="34391" y="23990"/>
                  </a:lnTo>
                  <a:lnTo>
                    <a:pt x="33439" y="26085"/>
                  </a:lnTo>
                  <a:lnTo>
                    <a:pt x="32473" y="28181"/>
                  </a:lnTo>
                  <a:lnTo>
                    <a:pt x="31432" y="30251"/>
                  </a:lnTo>
                  <a:lnTo>
                    <a:pt x="30480" y="32346"/>
                  </a:lnTo>
                  <a:lnTo>
                    <a:pt x="29425" y="34404"/>
                  </a:lnTo>
                  <a:lnTo>
                    <a:pt x="28460" y="36499"/>
                  </a:lnTo>
                  <a:lnTo>
                    <a:pt x="28930" y="36715"/>
                  </a:lnTo>
                  <a:lnTo>
                    <a:pt x="27965" y="38811"/>
                  </a:lnTo>
                  <a:lnTo>
                    <a:pt x="27012" y="40906"/>
                  </a:lnTo>
                  <a:lnTo>
                    <a:pt x="26555" y="40703"/>
                  </a:lnTo>
                  <a:lnTo>
                    <a:pt x="25590" y="42798"/>
                  </a:lnTo>
                  <a:lnTo>
                    <a:pt x="24625" y="44894"/>
                  </a:lnTo>
                  <a:lnTo>
                    <a:pt x="24765" y="44957"/>
                  </a:lnTo>
                  <a:lnTo>
                    <a:pt x="23799" y="47053"/>
                  </a:lnTo>
                  <a:lnTo>
                    <a:pt x="22847" y="49148"/>
                  </a:lnTo>
                  <a:lnTo>
                    <a:pt x="23418" y="49402"/>
                  </a:lnTo>
                  <a:lnTo>
                    <a:pt x="22453" y="51511"/>
                  </a:lnTo>
                  <a:lnTo>
                    <a:pt x="21501" y="53606"/>
                  </a:lnTo>
                  <a:lnTo>
                    <a:pt x="21348" y="53530"/>
                  </a:lnTo>
                  <a:lnTo>
                    <a:pt x="20383" y="55638"/>
                  </a:lnTo>
                  <a:lnTo>
                    <a:pt x="19431" y="57734"/>
                  </a:lnTo>
                  <a:lnTo>
                    <a:pt x="19100" y="57581"/>
                  </a:lnTo>
                  <a:lnTo>
                    <a:pt x="18135" y="59677"/>
                  </a:lnTo>
                  <a:lnTo>
                    <a:pt x="17183" y="61772"/>
                  </a:lnTo>
                  <a:lnTo>
                    <a:pt x="16230" y="63868"/>
                  </a:lnTo>
                  <a:lnTo>
                    <a:pt x="15341" y="66001"/>
                  </a:lnTo>
                  <a:lnTo>
                    <a:pt x="14732" y="65735"/>
                  </a:lnTo>
                  <a:lnTo>
                    <a:pt x="13766" y="67830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095420" y="1823017"/>
              <a:ext cx="34925" cy="64769"/>
            </a:xfrm>
            <a:custGeom>
              <a:avLst/>
              <a:gdLst/>
              <a:ahLst/>
              <a:cxnLst/>
              <a:rect l="l" t="t" r="r" b="b"/>
              <a:pathLst>
                <a:path w="34925" h="64769">
                  <a:moveTo>
                    <a:pt x="28308" y="25"/>
                  </a:moveTo>
                  <a:lnTo>
                    <a:pt x="27152" y="0"/>
                  </a:lnTo>
                  <a:lnTo>
                    <a:pt x="24231" y="1257"/>
                  </a:lnTo>
                  <a:lnTo>
                    <a:pt x="22580" y="5930"/>
                  </a:lnTo>
                  <a:lnTo>
                    <a:pt x="20967" y="9588"/>
                  </a:lnTo>
                  <a:lnTo>
                    <a:pt x="17576" y="17767"/>
                  </a:lnTo>
                  <a:lnTo>
                    <a:pt x="14744" y="22860"/>
                  </a:lnTo>
                  <a:lnTo>
                    <a:pt x="13677" y="25654"/>
                  </a:lnTo>
                  <a:lnTo>
                    <a:pt x="12077" y="31026"/>
                  </a:lnTo>
                  <a:lnTo>
                    <a:pt x="10134" y="35750"/>
                  </a:lnTo>
                  <a:lnTo>
                    <a:pt x="2857" y="51193"/>
                  </a:lnTo>
                  <a:lnTo>
                    <a:pt x="1181" y="54305"/>
                  </a:lnTo>
                  <a:lnTo>
                    <a:pt x="190" y="56222"/>
                  </a:lnTo>
                  <a:lnTo>
                    <a:pt x="0" y="58991"/>
                  </a:lnTo>
                  <a:lnTo>
                    <a:pt x="1117" y="62966"/>
                  </a:lnTo>
                  <a:lnTo>
                    <a:pt x="2158" y="63830"/>
                  </a:lnTo>
                  <a:lnTo>
                    <a:pt x="5651" y="63931"/>
                  </a:lnTo>
                  <a:lnTo>
                    <a:pt x="7442" y="64592"/>
                  </a:lnTo>
                  <a:lnTo>
                    <a:pt x="12128" y="61150"/>
                  </a:lnTo>
                  <a:lnTo>
                    <a:pt x="16611" y="46634"/>
                  </a:lnTo>
                  <a:lnTo>
                    <a:pt x="19710" y="42138"/>
                  </a:lnTo>
                  <a:lnTo>
                    <a:pt x="20954" y="34480"/>
                  </a:lnTo>
                  <a:lnTo>
                    <a:pt x="22072" y="32766"/>
                  </a:lnTo>
                  <a:lnTo>
                    <a:pt x="25920" y="27406"/>
                  </a:lnTo>
                  <a:lnTo>
                    <a:pt x="26581" y="22402"/>
                  </a:lnTo>
                  <a:lnTo>
                    <a:pt x="26923" y="20662"/>
                  </a:lnTo>
                  <a:lnTo>
                    <a:pt x="34810" y="11709"/>
                  </a:lnTo>
                  <a:lnTo>
                    <a:pt x="33858" y="5257"/>
                  </a:lnTo>
                  <a:lnTo>
                    <a:pt x="32003" y="1714"/>
                  </a:lnTo>
                  <a:lnTo>
                    <a:pt x="28308" y="25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096694" y="1825645"/>
              <a:ext cx="27940" cy="58419"/>
            </a:xfrm>
            <a:custGeom>
              <a:avLst/>
              <a:gdLst/>
              <a:ahLst/>
              <a:cxnLst/>
              <a:rect l="l" t="t" r="r" b="b"/>
              <a:pathLst>
                <a:path w="27939" h="58419">
                  <a:moveTo>
                    <a:pt x="24942" y="0"/>
                  </a:moveTo>
                  <a:lnTo>
                    <a:pt x="23914" y="469"/>
                  </a:lnTo>
                  <a:lnTo>
                    <a:pt x="22059" y="5524"/>
                  </a:lnTo>
                  <a:lnTo>
                    <a:pt x="20904" y="7912"/>
                  </a:lnTo>
                  <a:lnTo>
                    <a:pt x="17437" y="16154"/>
                  </a:lnTo>
                  <a:lnTo>
                    <a:pt x="14681" y="21234"/>
                  </a:lnTo>
                  <a:lnTo>
                    <a:pt x="13690" y="23761"/>
                  </a:lnTo>
                  <a:lnTo>
                    <a:pt x="11988" y="29108"/>
                  </a:lnTo>
                  <a:lnTo>
                    <a:pt x="9956" y="33997"/>
                  </a:lnTo>
                  <a:lnTo>
                    <a:pt x="1600" y="51701"/>
                  </a:lnTo>
                  <a:lnTo>
                    <a:pt x="711" y="53060"/>
                  </a:lnTo>
                  <a:lnTo>
                    <a:pt x="279" y="53848"/>
                  </a:lnTo>
                  <a:lnTo>
                    <a:pt x="0" y="54673"/>
                  </a:lnTo>
                  <a:lnTo>
                    <a:pt x="965" y="58331"/>
                  </a:lnTo>
                  <a:lnTo>
                    <a:pt x="3441" y="57988"/>
                  </a:lnTo>
                  <a:lnTo>
                    <a:pt x="6311" y="53594"/>
                  </a:lnTo>
                  <a:lnTo>
                    <a:pt x="7200" y="50342"/>
                  </a:lnTo>
                  <a:lnTo>
                    <a:pt x="9956" y="41897"/>
                  </a:lnTo>
                  <a:lnTo>
                    <a:pt x="12839" y="37503"/>
                  </a:lnTo>
                  <a:lnTo>
                    <a:pt x="14338" y="29984"/>
                  </a:lnTo>
                  <a:lnTo>
                    <a:pt x="15697" y="27813"/>
                  </a:lnTo>
                  <a:lnTo>
                    <a:pt x="19100" y="22796"/>
                  </a:lnTo>
                  <a:lnTo>
                    <a:pt x="19862" y="18313"/>
                  </a:lnTo>
                  <a:lnTo>
                    <a:pt x="20383" y="15976"/>
                  </a:lnTo>
                  <a:lnTo>
                    <a:pt x="27559" y="7213"/>
                  </a:lnTo>
                  <a:lnTo>
                    <a:pt x="27190" y="2755"/>
                  </a:lnTo>
                  <a:lnTo>
                    <a:pt x="26060" y="520"/>
                  </a:lnTo>
                  <a:lnTo>
                    <a:pt x="24942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242699" y="1842654"/>
              <a:ext cx="34925" cy="74295"/>
            </a:xfrm>
            <a:custGeom>
              <a:avLst/>
              <a:gdLst/>
              <a:ahLst/>
              <a:cxnLst/>
              <a:rect l="l" t="t" r="r" b="b"/>
              <a:pathLst>
                <a:path w="34925" h="74294">
                  <a:moveTo>
                    <a:pt x="0" y="0"/>
                  </a:moveTo>
                  <a:lnTo>
                    <a:pt x="33515" y="74053"/>
                  </a:lnTo>
                  <a:lnTo>
                    <a:pt x="34429" y="72301"/>
                  </a:lnTo>
                  <a:lnTo>
                    <a:pt x="2171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240909" y="1842688"/>
              <a:ext cx="35560" cy="74930"/>
            </a:xfrm>
            <a:custGeom>
              <a:avLst/>
              <a:gdLst/>
              <a:ahLst/>
              <a:cxnLst/>
              <a:rect l="l" t="t" r="r" b="b"/>
              <a:pathLst>
                <a:path w="35560" h="74930">
                  <a:moveTo>
                    <a:pt x="1803" y="0"/>
                  </a:moveTo>
                  <a:lnTo>
                    <a:pt x="0" y="825"/>
                  </a:lnTo>
                  <a:lnTo>
                    <a:pt x="33794" y="74688"/>
                  </a:lnTo>
                  <a:lnTo>
                    <a:pt x="35293" y="74002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9D87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3229221" y="1821339"/>
              <a:ext cx="41275" cy="71755"/>
            </a:xfrm>
            <a:custGeom>
              <a:avLst/>
              <a:gdLst/>
              <a:ahLst/>
              <a:cxnLst/>
              <a:rect l="l" t="t" r="r" b="b"/>
              <a:pathLst>
                <a:path w="41275" h="71755">
                  <a:moveTo>
                    <a:pt x="8026" y="0"/>
                  </a:moveTo>
                  <a:lnTo>
                    <a:pt x="4584" y="1676"/>
                  </a:lnTo>
                  <a:lnTo>
                    <a:pt x="4648" y="1866"/>
                  </a:lnTo>
                  <a:lnTo>
                    <a:pt x="2946" y="2628"/>
                  </a:lnTo>
                  <a:lnTo>
                    <a:pt x="406" y="6553"/>
                  </a:lnTo>
                  <a:lnTo>
                    <a:pt x="0" y="7619"/>
                  </a:lnTo>
                  <a:lnTo>
                    <a:pt x="1587" y="11112"/>
                  </a:lnTo>
                  <a:lnTo>
                    <a:pt x="1206" y="11277"/>
                  </a:lnTo>
                  <a:lnTo>
                    <a:pt x="5029" y="19684"/>
                  </a:lnTo>
                  <a:lnTo>
                    <a:pt x="4546" y="19900"/>
                  </a:lnTo>
                  <a:lnTo>
                    <a:pt x="6451" y="24104"/>
                  </a:lnTo>
                  <a:lnTo>
                    <a:pt x="6705" y="23990"/>
                  </a:lnTo>
                  <a:lnTo>
                    <a:pt x="8623" y="28181"/>
                  </a:lnTo>
                  <a:lnTo>
                    <a:pt x="10617" y="32346"/>
                  </a:lnTo>
                  <a:lnTo>
                    <a:pt x="12636" y="36499"/>
                  </a:lnTo>
                  <a:lnTo>
                    <a:pt x="12166" y="36715"/>
                  </a:lnTo>
                  <a:lnTo>
                    <a:pt x="14084" y="40906"/>
                  </a:lnTo>
                  <a:lnTo>
                    <a:pt x="14541" y="40703"/>
                  </a:lnTo>
                  <a:lnTo>
                    <a:pt x="16471" y="44894"/>
                  </a:lnTo>
                  <a:lnTo>
                    <a:pt x="16332" y="44957"/>
                  </a:lnTo>
                  <a:lnTo>
                    <a:pt x="18249" y="49148"/>
                  </a:lnTo>
                  <a:lnTo>
                    <a:pt x="17678" y="49402"/>
                  </a:lnTo>
                  <a:lnTo>
                    <a:pt x="19596" y="53606"/>
                  </a:lnTo>
                  <a:lnTo>
                    <a:pt x="19748" y="53530"/>
                  </a:lnTo>
                  <a:lnTo>
                    <a:pt x="21666" y="57734"/>
                  </a:lnTo>
                  <a:lnTo>
                    <a:pt x="21996" y="57581"/>
                  </a:lnTo>
                  <a:lnTo>
                    <a:pt x="23914" y="61772"/>
                  </a:lnTo>
                  <a:lnTo>
                    <a:pt x="25755" y="66001"/>
                  </a:lnTo>
                  <a:lnTo>
                    <a:pt x="26365" y="65735"/>
                  </a:lnTo>
                  <a:lnTo>
                    <a:pt x="27330" y="67830"/>
                  </a:lnTo>
                  <a:lnTo>
                    <a:pt x="27965" y="69227"/>
                  </a:lnTo>
                  <a:lnTo>
                    <a:pt x="28930" y="70611"/>
                  </a:lnTo>
                  <a:lnTo>
                    <a:pt x="32130" y="71158"/>
                  </a:lnTo>
                  <a:lnTo>
                    <a:pt x="35572" y="69583"/>
                  </a:lnTo>
                  <a:lnTo>
                    <a:pt x="37249" y="68732"/>
                  </a:lnTo>
                  <a:lnTo>
                    <a:pt x="38747" y="67881"/>
                  </a:lnTo>
                  <a:lnTo>
                    <a:pt x="40424" y="65112"/>
                  </a:lnTo>
                  <a:lnTo>
                    <a:pt x="41097" y="63220"/>
                  </a:lnTo>
                  <a:lnTo>
                    <a:pt x="39509" y="59740"/>
                  </a:lnTo>
                  <a:lnTo>
                    <a:pt x="38912" y="60007"/>
                  </a:lnTo>
                  <a:lnTo>
                    <a:pt x="36995" y="55803"/>
                  </a:lnTo>
                  <a:lnTo>
                    <a:pt x="37591" y="55537"/>
                  </a:lnTo>
                  <a:lnTo>
                    <a:pt x="35674" y="51333"/>
                  </a:lnTo>
                  <a:lnTo>
                    <a:pt x="35496" y="51422"/>
                  </a:lnTo>
                  <a:lnTo>
                    <a:pt x="33578" y="47218"/>
                  </a:lnTo>
                  <a:lnTo>
                    <a:pt x="33159" y="47409"/>
                  </a:lnTo>
                  <a:lnTo>
                    <a:pt x="31241" y="43218"/>
                  </a:lnTo>
                  <a:lnTo>
                    <a:pt x="31495" y="43103"/>
                  </a:lnTo>
                  <a:lnTo>
                    <a:pt x="29578" y="38912"/>
                  </a:lnTo>
                  <a:lnTo>
                    <a:pt x="29324" y="39027"/>
                  </a:lnTo>
                  <a:lnTo>
                    <a:pt x="27406" y="34823"/>
                  </a:lnTo>
                  <a:lnTo>
                    <a:pt x="27139" y="34950"/>
                  </a:lnTo>
                  <a:lnTo>
                    <a:pt x="25222" y="30759"/>
                  </a:lnTo>
                  <a:lnTo>
                    <a:pt x="25717" y="30518"/>
                  </a:lnTo>
                  <a:lnTo>
                    <a:pt x="23799" y="26327"/>
                  </a:lnTo>
                  <a:lnTo>
                    <a:pt x="24066" y="26212"/>
                  </a:lnTo>
                  <a:lnTo>
                    <a:pt x="22148" y="22009"/>
                  </a:lnTo>
                  <a:lnTo>
                    <a:pt x="21551" y="22275"/>
                  </a:lnTo>
                  <a:lnTo>
                    <a:pt x="19634" y="18084"/>
                  </a:lnTo>
                  <a:lnTo>
                    <a:pt x="19938" y="17945"/>
                  </a:lnTo>
                  <a:lnTo>
                    <a:pt x="16052" y="9575"/>
                  </a:lnTo>
                  <a:lnTo>
                    <a:pt x="15671" y="9753"/>
                  </a:lnTo>
                  <a:lnTo>
                    <a:pt x="13754" y="5549"/>
                  </a:lnTo>
                  <a:lnTo>
                    <a:pt x="12230" y="2031"/>
                  </a:lnTo>
                  <a:lnTo>
                    <a:pt x="11214" y="546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229221" y="1821339"/>
              <a:ext cx="41275" cy="71755"/>
            </a:xfrm>
            <a:custGeom>
              <a:avLst/>
              <a:gdLst/>
              <a:ahLst/>
              <a:cxnLst/>
              <a:rect l="l" t="t" r="r" b="b"/>
              <a:pathLst>
                <a:path w="41275" h="71755">
                  <a:moveTo>
                    <a:pt x="27330" y="67830"/>
                  </a:moveTo>
                  <a:lnTo>
                    <a:pt x="27965" y="69227"/>
                  </a:lnTo>
                  <a:lnTo>
                    <a:pt x="28930" y="70611"/>
                  </a:lnTo>
                  <a:lnTo>
                    <a:pt x="30619" y="70904"/>
                  </a:lnTo>
                  <a:lnTo>
                    <a:pt x="32130" y="71158"/>
                  </a:lnTo>
                  <a:lnTo>
                    <a:pt x="33883" y="70357"/>
                  </a:lnTo>
                  <a:lnTo>
                    <a:pt x="35572" y="69583"/>
                  </a:lnTo>
                  <a:lnTo>
                    <a:pt x="37249" y="68732"/>
                  </a:lnTo>
                  <a:lnTo>
                    <a:pt x="38747" y="67881"/>
                  </a:lnTo>
                  <a:lnTo>
                    <a:pt x="39535" y="66573"/>
                  </a:lnTo>
                  <a:lnTo>
                    <a:pt x="40424" y="65112"/>
                  </a:lnTo>
                  <a:lnTo>
                    <a:pt x="41097" y="63220"/>
                  </a:lnTo>
                  <a:lnTo>
                    <a:pt x="40462" y="61823"/>
                  </a:lnTo>
                  <a:lnTo>
                    <a:pt x="39509" y="59740"/>
                  </a:lnTo>
                  <a:lnTo>
                    <a:pt x="38912" y="60007"/>
                  </a:lnTo>
                  <a:lnTo>
                    <a:pt x="37947" y="57911"/>
                  </a:lnTo>
                  <a:lnTo>
                    <a:pt x="36995" y="55803"/>
                  </a:lnTo>
                  <a:lnTo>
                    <a:pt x="37591" y="55537"/>
                  </a:lnTo>
                  <a:lnTo>
                    <a:pt x="36639" y="53441"/>
                  </a:lnTo>
                  <a:lnTo>
                    <a:pt x="35674" y="51333"/>
                  </a:lnTo>
                  <a:lnTo>
                    <a:pt x="35496" y="51422"/>
                  </a:lnTo>
                  <a:lnTo>
                    <a:pt x="34543" y="49326"/>
                  </a:lnTo>
                  <a:lnTo>
                    <a:pt x="33578" y="47218"/>
                  </a:lnTo>
                  <a:lnTo>
                    <a:pt x="33159" y="47409"/>
                  </a:lnTo>
                  <a:lnTo>
                    <a:pt x="32194" y="45326"/>
                  </a:lnTo>
                  <a:lnTo>
                    <a:pt x="31241" y="43218"/>
                  </a:lnTo>
                  <a:lnTo>
                    <a:pt x="31495" y="43103"/>
                  </a:lnTo>
                  <a:lnTo>
                    <a:pt x="30543" y="41008"/>
                  </a:lnTo>
                  <a:lnTo>
                    <a:pt x="29578" y="38912"/>
                  </a:lnTo>
                  <a:lnTo>
                    <a:pt x="29324" y="39027"/>
                  </a:lnTo>
                  <a:lnTo>
                    <a:pt x="28359" y="36931"/>
                  </a:lnTo>
                  <a:lnTo>
                    <a:pt x="27406" y="34823"/>
                  </a:lnTo>
                  <a:lnTo>
                    <a:pt x="27139" y="34950"/>
                  </a:lnTo>
                  <a:lnTo>
                    <a:pt x="26174" y="32854"/>
                  </a:lnTo>
                  <a:lnTo>
                    <a:pt x="25222" y="30759"/>
                  </a:lnTo>
                  <a:lnTo>
                    <a:pt x="25717" y="30518"/>
                  </a:lnTo>
                  <a:lnTo>
                    <a:pt x="24764" y="28422"/>
                  </a:lnTo>
                  <a:lnTo>
                    <a:pt x="23799" y="26327"/>
                  </a:lnTo>
                  <a:lnTo>
                    <a:pt x="24066" y="26212"/>
                  </a:lnTo>
                  <a:lnTo>
                    <a:pt x="23101" y="24104"/>
                  </a:lnTo>
                  <a:lnTo>
                    <a:pt x="22148" y="22009"/>
                  </a:lnTo>
                  <a:lnTo>
                    <a:pt x="21551" y="22275"/>
                  </a:lnTo>
                  <a:lnTo>
                    <a:pt x="20599" y="20180"/>
                  </a:lnTo>
                  <a:lnTo>
                    <a:pt x="19634" y="18084"/>
                  </a:lnTo>
                  <a:lnTo>
                    <a:pt x="19938" y="17945"/>
                  </a:lnTo>
                  <a:lnTo>
                    <a:pt x="18973" y="15849"/>
                  </a:lnTo>
                  <a:lnTo>
                    <a:pt x="18021" y="13754"/>
                  </a:lnTo>
                  <a:lnTo>
                    <a:pt x="17005" y="11683"/>
                  </a:lnTo>
                  <a:lnTo>
                    <a:pt x="16052" y="9575"/>
                  </a:lnTo>
                  <a:lnTo>
                    <a:pt x="15671" y="9753"/>
                  </a:lnTo>
                  <a:lnTo>
                    <a:pt x="14706" y="7658"/>
                  </a:lnTo>
                  <a:lnTo>
                    <a:pt x="13754" y="5549"/>
                  </a:lnTo>
                  <a:lnTo>
                    <a:pt x="12865" y="3428"/>
                  </a:lnTo>
                  <a:lnTo>
                    <a:pt x="12230" y="2031"/>
                  </a:lnTo>
                  <a:lnTo>
                    <a:pt x="11214" y="546"/>
                  </a:lnTo>
                  <a:lnTo>
                    <a:pt x="9537" y="266"/>
                  </a:lnTo>
                  <a:lnTo>
                    <a:pt x="8026" y="0"/>
                  </a:lnTo>
                  <a:lnTo>
                    <a:pt x="6273" y="901"/>
                  </a:lnTo>
                  <a:lnTo>
                    <a:pt x="4584" y="1676"/>
                  </a:lnTo>
                  <a:lnTo>
                    <a:pt x="4648" y="1866"/>
                  </a:lnTo>
                  <a:lnTo>
                    <a:pt x="2946" y="2628"/>
                  </a:lnTo>
                  <a:lnTo>
                    <a:pt x="2095" y="3771"/>
                  </a:lnTo>
                  <a:lnTo>
                    <a:pt x="1295" y="5092"/>
                  </a:lnTo>
                  <a:lnTo>
                    <a:pt x="406" y="6553"/>
                  </a:lnTo>
                  <a:lnTo>
                    <a:pt x="0" y="7619"/>
                  </a:lnTo>
                  <a:lnTo>
                    <a:pt x="634" y="9016"/>
                  </a:lnTo>
                  <a:lnTo>
                    <a:pt x="1587" y="11112"/>
                  </a:lnTo>
                  <a:lnTo>
                    <a:pt x="1206" y="11277"/>
                  </a:lnTo>
                  <a:lnTo>
                    <a:pt x="2171" y="13385"/>
                  </a:lnTo>
                  <a:lnTo>
                    <a:pt x="3124" y="15481"/>
                  </a:lnTo>
                  <a:lnTo>
                    <a:pt x="4076" y="17589"/>
                  </a:lnTo>
                  <a:lnTo>
                    <a:pt x="5029" y="19684"/>
                  </a:lnTo>
                  <a:lnTo>
                    <a:pt x="4546" y="19900"/>
                  </a:lnTo>
                  <a:lnTo>
                    <a:pt x="5499" y="22009"/>
                  </a:lnTo>
                  <a:lnTo>
                    <a:pt x="6451" y="24104"/>
                  </a:lnTo>
                  <a:lnTo>
                    <a:pt x="6705" y="23990"/>
                  </a:lnTo>
                  <a:lnTo>
                    <a:pt x="7658" y="26085"/>
                  </a:lnTo>
                  <a:lnTo>
                    <a:pt x="8623" y="28181"/>
                  </a:lnTo>
                  <a:lnTo>
                    <a:pt x="9664" y="30251"/>
                  </a:lnTo>
                  <a:lnTo>
                    <a:pt x="10617" y="32346"/>
                  </a:lnTo>
                  <a:lnTo>
                    <a:pt x="11671" y="34404"/>
                  </a:lnTo>
                  <a:lnTo>
                    <a:pt x="12636" y="36499"/>
                  </a:lnTo>
                  <a:lnTo>
                    <a:pt x="12166" y="36715"/>
                  </a:lnTo>
                  <a:lnTo>
                    <a:pt x="13131" y="38811"/>
                  </a:lnTo>
                  <a:lnTo>
                    <a:pt x="14084" y="40906"/>
                  </a:lnTo>
                  <a:lnTo>
                    <a:pt x="14541" y="40703"/>
                  </a:lnTo>
                  <a:lnTo>
                    <a:pt x="15506" y="42798"/>
                  </a:lnTo>
                  <a:lnTo>
                    <a:pt x="16471" y="44894"/>
                  </a:lnTo>
                  <a:lnTo>
                    <a:pt x="16332" y="44957"/>
                  </a:lnTo>
                  <a:lnTo>
                    <a:pt x="17297" y="47053"/>
                  </a:lnTo>
                  <a:lnTo>
                    <a:pt x="18249" y="49148"/>
                  </a:lnTo>
                  <a:lnTo>
                    <a:pt x="17678" y="49402"/>
                  </a:lnTo>
                  <a:lnTo>
                    <a:pt x="18643" y="51511"/>
                  </a:lnTo>
                  <a:lnTo>
                    <a:pt x="19596" y="53606"/>
                  </a:lnTo>
                  <a:lnTo>
                    <a:pt x="19748" y="53530"/>
                  </a:lnTo>
                  <a:lnTo>
                    <a:pt x="20713" y="55638"/>
                  </a:lnTo>
                  <a:lnTo>
                    <a:pt x="21666" y="57734"/>
                  </a:lnTo>
                  <a:lnTo>
                    <a:pt x="21996" y="57581"/>
                  </a:lnTo>
                  <a:lnTo>
                    <a:pt x="22961" y="59677"/>
                  </a:lnTo>
                  <a:lnTo>
                    <a:pt x="23914" y="61772"/>
                  </a:lnTo>
                  <a:lnTo>
                    <a:pt x="24866" y="63868"/>
                  </a:lnTo>
                  <a:lnTo>
                    <a:pt x="25755" y="66001"/>
                  </a:lnTo>
                  <a:lnTo>
                    <a:pt x="26365" y="65735"/>
                  </a:lnTo>
                  <a:lnTo>
                    <a:pt x="27330" y="67830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230850" y="1823017"/>
              <a:ext cx="34925" cy="64769"/>
            </a:xfrm>
            <a:custGeom>
              <a:avLst/>
              <a:gdLst/>
              <a:ahLst/>
              <a:cxnLst/>
              <a:rect l="l" t="t" r="r" b="b"/>
              <a:pathLst>
                <a:path w="34925" h="64769">
                  <a:moveTo>
                    <a:pt x="7658" y="0"/>
                  </a:moveTo>
                  <a:lnTo>
                    <a:pt x="6502" y="25"/>
                  </a:lnTo>
                  <a:lnTo>
                    <a:pt x="2806" y="1714"/>
                  </a:lnTo>
                  <a:lnTo>
                    <a:pt x="952" y="5257"/>
                  </a:lnTo>
                  <a:lnTo>
                    <a:pt x="0" y="11709"/>
                  </a:lnTo>
                  <a:lnTo>
                    <a:pt x="7886" y="20662"/>
                  </a:lnTo>
                  <a:lnTo>
                    <a:pt x="8229" y="22402"/>
                  </a:lnTo>
                  <a:lnTo>
                    <a:pt x="8889" y="27406"/>
                  </a:lnTo>
                  <a:lnTo>
                    <a:pt x="12738" y="32766"/>
                  </a:lnTo>
                  <a:lnTo>
                    <a:pt x="13855" y="34480"/>
                  </a:lnTo>
                  <a:lnTo>
                    <a:pt x="15100" y="42138"/>
                  </a:lnTo>
                  <a:lnTo>
                    <a:pt x="18199" y="46634"/>
                  </a:lnTo>
                  <a:lnTo>
                    <a:pt x="22682" y="61150"/>
                  </a:lnTo>
                  <a:lnTo>
                    <a:pt x="27368" y="64592"/>
                  </a:lnTo>
                  <a:lnTo>
                    <a:pt x="29159" y="63931"/>
                  </a:lnTo>
                  <a:lnTo>
                    <a:pt x="32651" y="63830"/>
                  </a:lnTo>
                  <a:lnTo>
                    <a:pt x="33693" y="62966"/>
                  </a:lnTo>
                  <a:lnTo>
                    <a:pt x="34810" y="58991"/>
                  </a:lnTo>
                  <a:lnTo>
                    <a:pt x="34620" y="56222"/>
                  </a:lnTo>
                  <a:lnTo>
                    <a:pt x="33629" y="54305"/>
                  </a:lnTo>
                  <a:lnTo>
                    <a:pt x="31953" y="51193"/>
                  </a:lnTo>
                  <a:lnTo>
                    <a:pt x="24676" y="35750"/>
                  </a:lnTo>
                  <a:lnTo>
                    <a:pt x="22732" y="31026"/>
                  </a:lnTo>
                  <a:lnTo>
                    <a:pt x="21132" y="25654"/>
                  </a:lnTo>
                  <a:lnTo>
                    <a:pt x="20065" y="22860"/>
                  </a:lnTo>
                  <a:lnTo>
                    <a:pt x="17233" y="17767"/>
                  </a:lnTo>
                  <a:lnTo>
                    <a:pt x="13842" y="9588"/>
                  </a:lnTo>
                  <a:lnTo>
                    <a:pt x="12230" y="5930"/>
                  </a:lnTo>
                  <a:lnTo>
                    <a:pt x="10579" y="1257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236829" y="1825645"/>
              <a:ext cx="27940" cy="58419"/>
            </a:xfrm>
            <a:custGeom>
              <a:avLst/>
              <a:gdLst/>
              <a:ahLst/>
              <a:cxnLst/>
              <a:rect l="l" t="t" r="r" b="b"/>
              <a:pathLst>
                <a:path w="27939" h="58419">
                  <a:moveTo>
                    <a:pt x="2616" y="0"/>
                  </a:moveTo>
                  <a:lnTo>
                    <a:pt x="1498" y="520"/>
                  </a:lnTo>
                  <a:lnTo>
                    <a:pt x="368" y="2755"/>
                  </a:lnTo>
                  <a:lnTo>
                    <a:pt x="0" y="7213"/>
                  </a:lnTo>
                  <a:lnTo>
                    <a:pt x="7175" y="15976"/>
                  </a:lnTo>
                  <a:lnTo>
                    <a:pt x="7696" y="18313"/>
                  </a:lnTo>
                  <a:lnTo>
                    <a:pt x="8458" y="22796"/>
                  </a:lnTo>
                  <a:lnTo>
                    <a:pt x="11861" y="27813"/>
                  </a:lnTo>
                  <a:lnTo>
                    <a:pt x="13220" y="29984"/>
                  </a:lnTo>
                  <a:lnTo>
                    <a:pt x="14719" y="37503"/>
                  </a:lnTo>
                  <a:lnTo>
                    <a:pt x="17602" y="41897"/>
                  </a:lnTo>
                  <a:lnTo>
                    <a:pt x="20358" y="50342"/>
                  </a:lnTo>
                  <a:lnTo>
                    <a:pt x="21247" y="53594"/>
                  </a:lnTo>
                  <a:lnTo>
                    <a:pt x="24117" y="57988"/>
                  </a:lnTo>
                  <a:lnTo>
                    <a:pt x="26593" y="58331"/>
                  </a:lnTo>
                  <a:lnTo>
                    <a:pt x="27559" y="54673"/>
                  </a:lnTo>
                  <a:lnTo>
                    <a:pt x="27279" y="53848"/>
                  </a:lnTo>
                  <a:lnTo>
                    <a:pt x="26847" y="53060"/>
                  </a:lnTo>
                  <a:lnTo>
                    <a:pt x="25958" y="51701"/>
                  </a:lnTo>
                  <a:lnTo>
                    <a:pt x="17602" y="33997"/>
                  </a:lnTo>
                  <a:lnTo>
                    <a:pt x="15570" y="29108"/>
                  </a:lnTo>
                  <a:lnTo>
                    <a:pt x="13868" y="23761"/>
                  </a:lnTo>
                  <a:lnTo>
                    <a:pt x="12877" y="21234"/>
                  </a:lnTo>
                  <a:lnTo>
                    <a:pt x="10121" y="16154"/>
                  </a:lnTo>
                  <a:lnTo>
                    <a:pt x="6654" y="7912"/>
                  </a:lnTo>
                  <a:lnTo>
                    <a:pt x="5499" y="5524"/>
                  </a:lnTo>
                  <a:lnTo>
                    <a:pt x="3644" y="469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067075" y="1902599"/>
              <a:ext cx="234950" cy="104139"/>
            </a:xfrm>
            <a:custGeom>
              <a:avLst/>
              <a:gdLst/>
              <a:ahLst/>
              <a:cxnLst/>
              <a:rect l="l" t="t" r="r" b="b"/>
              <a:pathLst>
                <a:path w="234950" h="104139">
                  <a:moveTo>
                    <a:pt x="20574" y="91757"/>
                  </a:moveTo>
                  <a:lnTo>
                    <a:pt x="20307" y="91287"/>
                  </a:lnTo>
                  <a:lnTo>
                    <a:pt x="19888" y="90881"/>
                  </a:lnTo>
                  <a:lnTo>
                    <a:pt x="19011" y="90182"/>
                  </a:lnTo>
                  <a:lnTo>
                    <a:pt x="16891" y="88963"/>
                  </a:lnTo>
                  <a:lnTo>
                    <a:pt x="14274" y="87236"/>
                  </a:lnTo>
                  <a:lnTo>
                    <a:pt x="12204" y="86715"/>
                  </a:lnTo>
                  <a:lnTo>
                    <a:pt x="11379" y="86677"/>
                  </a:lnTo>
                  <a:lnTo>
                    <a:pt x="10045" y="86804"/>
                  </a:lnTo>
                  <a:lnTo>
                    <a:pt x="0" y="93306"/>
                  </a:lnTo>
                  <a:lnTo>
                    <a:pt x="177" y="93395"/>
                  </a:lnTo>
                  <a:lnTo>
                    <a:pt x="977" y="92824"/>
                  </a:lnTo>
                  <a:lnTo>
                    <a:pt x="2108" y="92087"/>
                  </a:lnTo>
                  <a:lnTo>
                    <a:pt x="2819" y="91757"/>
                  </a:lnTo>
                  <a:lnTo>
                    <a:pt x="3657" y="91554"/>
                  </a:lnTo>
                  <a:lnTo>
                    <a:pt x="6337" y="91300"/>
                  </a:lnTo>
                  <a:lnTo>
                    <a:pt x="8293" y="91046"/>
                  </a:lnTo>
                  <a:lnTo>
                    <a:pt x="11049" y="90449"/>
                  </a:lnTo>
                  <a:lnTo>
                    <a:pt x="11861" y="90347"/>
                  </a:lnTo>
                  <a:lnTo>
                    <a:pt x="12738" y="90411"/>
                  </a:lnTo>
                  <a:lnTo>
                    <a:pt x="14516" y="90957"/>
                  </a:lnTo>
                  <a:lnTo>
                    <a:pt x="16649" y="91440"/>
                  </a:lnTo>
                  <a:lnTo>
                    <a:pt x="18592" y="91592"/>
                  </a:lnTo>
                  <a:lnTo>
                    <a:pt x="19443" y="91617"/>
                  </a:lnTo>
                  <a:lnTo>
                    <a:pt x="20447" y="91909"/>
                  </a:lnTo>
                  <a:lnTo>
                    <a:pt x="20574" y="91757"/>
                  </a:lnTo>
                  <a:close/>
                </a:path>
                <a:path w="234950" h="104139">
                  <a:moveTo>
                    <a:pt x="41236" y="54825"/>
                  </a:moveTo>
                  <a:lnTo>
                    <a:pt x="41021" y="54470"/>
                  </a:lnTo>
                  <a:lnTo>
                    <a:pt x="40703" y="54152"/>
                  </a:lnTo>
                  <a:lnTo>
                    <a:pt x="40030" y="53619"/>
                  </a:lnTo>
                  <a:lnTo>
                    <a:pt x="38404" y="52679"/>
                  </a:lnTo>
                  <a:lnTo>
                    <a:pt x="36398" y="51358"/>
                  </a:lnTo>
                  <a:lnTo>
                    <a:pt x="34810" y="50965"/>
                  </a:lnTo>
                  <a:lnTo>
                    <a:pt x="34175" y="50927"/>
                  </a:lnTo>
                  <a:lnTo>
                    <a:pt x="33159" y="51028"/>
                  </a:lnTo>
                  <a:lnTo>
                    <a:pt x="25463" y="56007"/>
                  </a:lnTo>
                  <a:lnTo>
                    <a:pt x="25603" y="56070"/>
                  </a:lnTo>
                  <a:lnTo>
                    <a:pt x="25920" y="55867"/>
                  </a:lnTo>
                  <a:lnTo>
                    <a:pt x="26212" y="55638"/>
                  </a:lnTo>
                  <a:lnTo>
                    <a:pt x="27076" y="55067"/>
                  </a:lnTo>
                  <a:lnTo>
                    <a:pt x="27622" y="54825"/>
                  </a:lnTo>
                  <a:lnTo>
                    <a:pt x="28143" y="54686"/>
                  </a:lnTo>
                  <a:lnTo>
                    <a:pt x="30327" y="54470"/>
                  </a:lnTo>
                  <a:lnTo>
                    <a:pt x="31064" y="54381"/>
                  </a:lnTo>
                  <a:lnTo>
                    <a:pt x="32194" y="54203"/>
                  </a:lnTo>
                  <a:lnTo>
                    <a:pt x="33629" y="53886"/>
                  </a:lnTo>
                  <a:lnTo>
                    <a:pt x="34556" y="53733"/>
                  </a:lnTo>
                  <a:lnTo>
                    <a:pt x="35217" y="53784"/>
                  </a:lnTo>
                  <a:lnTo>
                    <a:pt x="36766" y="54267"/>
                  </a:lnTo>
                  <a:lnTo>
                    <a:pt x="38227" y="54571"/>
                  </a:lnTo>
                  <a:lnTo>
                    <a:pt x="40360" y="54711"/>
                  </a:lnTo>
                  <a:lnTo>
                    <a:pt x="41135" y="54940"/>
                  </a:lnTo>
                  <a:close/>
                </a:path>
                <a:path w="234950" h="104139">
                  <a:moveTo>
                    <a:pt x="49022" y="21450"/>
                  </a:moveTo>
                  <a:lnTo>
                    <a:pt x="48869" y="21145"/>
                  </a:lnTo>
                  <a:lnTo>
                    <a:pt x="48653" y="20878"/>
                  </a:lnTo>
                  <a:lnTo>
                    <a:pt x="48171" y="20421"/>
                  </a:lnTo>
                  <a:lnTo>
                    <a:pt x="46977" y="19608"/>
                  </a:lnTo>
                  <a:lnTo>
                    <a:pt x="46596" y="19291"/>
                  </a:lnTo>
                  <a:lnTo>
                    <a:pt x="45618" y="18516"/>
                  </a:lnTo>
                  <a:lnTo>
                    <a:pt x="44500" y="18186"/>
                  </a:lnTo>
                  <a:lnTo>
                    <a:pt x="44056" y="18148"/>
                  </a:lnTo>
                  <a:lnTo>
                    <a:pt x="43332" y="18237"/>
                  </a:lnTo>
                  <a:lnTo>
                    <a:pt x="37909" y="22453"/>
                  </a:lnTo>
                  <a:lnTo>
                    <a:pt x="38442" y="22136"/>
                  </a:lnTo>
                  <a:lnTo>
                    <a:pt x="39039" y="21666"/>
                  </a:lnTo>
                  <a:lnTo>
                    <a:pt x="39433" y="21450"/>
                  </a:lnTo>
                  <a:lnTo>
                    <a:pt x="39611" y="21386"/>
                  </a:lnTo>
                  <a:lnTo>
                    <a:pt x="39979" y="21297"/>
                  </a:lnTo>
                  <a:lnTo>
                    <a:pt x="41338" y="21145"/>
                  </a:lnTo>
                  <a:lnTo>
                    <a:pt x="42646" y="20929"/>
                  </a:lnTo>
                  <a:lnTo>
                    <a:pt x="43662" y="20650"/>
                  </a:lnTo>
                  <a:lnTo>
                    <a:pt x="44208" y="20535"/>
                  </a:lnTo>
                  <a:lnTo>
                    <a:pt x="44780" y="20574"/>
                  </a:lnTo>
                  <a:lnTo>
                    <a:pt x="46151" y="21069"/>
                  </a:lnTo>
                  <a:lnTo>
                    <a:pt x="46532" y="21170"/>
                  </a:lnTo>
                  <a:lnTo>
                    <a:pt x="47421" y="21297"/>
                  </a:lnTo>
                  <a:lnTo>
                    <a:pt x="48399" y="21361"/>
                  </a:lnTo>
                  <a:lnTo>
                    <a:pt x="48945" y="21551"/>
                  </a:lnTo>
                  <a:close/>
                </a:path>
                <a:path w="234950" h="104139">
                  <a:moveTo>
                    <a:pt x="58293" y="3289"/>
                  </a:moveTo>
                  <a:lnTo>
                    <a:pt x="56197" y="1409"/>
                  </a:lnTo>
                  <a:lnTo>
                    <a:pt x="55867" y="1130"/>
                  </a:lnTo>
                  <a:lnTo>
                    <a:pt x="54876" y="368"/>
                  </a:lnTo>
                  <a:lnTo>
                    <a:pt x="53771" y="25"/>
                  </a:lnTo>
                  <a:lnTo>
                    <a:pt x="53314" y="0"/>
                  </a:lnTo>
                  <a:lnTo>
                    <a:pt x="52603" y="76"/>
                  </a:lnTo>
                  <a:lnTo>
                    <a:pt x="47180" y="4292"/>
                  </a:lnTo>
                  <a:lnTo>
                    <a:pt x="47713" y="3975"/>
                  </a:lnTo>
                  <a:lnTo>
                    <a:pt x="48310" y="3505"/>
                  </a:lnTo>
                  <a:lnTo>
                    <a:pt x="50609" y="2997"/>
                  </a:lnTo>
                  <a:lnTo>
                    <a:pt x="51917" y="2768"/>
                  </a:lnTo>
                  <a:lnTo>
                    <a:pt x="53149" y="2438"/>
                  </a:lnTo>
                  <a:lnTo>
                    <a:pt x="53479" y="2374"/>
                  </a:lnTo>
                  <a:lnTo>
                    <a:pt x="54051" y="2413"/>
                  </a:lnTo>
                  <a:lnTo>
                    <a:pt x="55422" y="2908"/>
                  </a:lnTo>
                  <a:lnTo>
                    <a:pt x="55803" y="3009"/>
                  </a:lnTo>
                  <a:lnTo>
                    <a:pt x="56438" y="3111"/>
                  </a:lnTo>
                  <a:lnTo>
                    <a:pt x="57670" y="3200"/>
                  </a:lnTo>
                  <a:lnTo>
                    <a:pt x="58216" y="3390"/>
                  </a:lnTo>
                  <a:close/>
                </a:path>
                <a:path w="234950" h="104139">
                  <a:moveTo>
                    <a:pt x="64020" y="94513"/>
                  </a:moveTo>
                  <a:lnTo>
                    <a:pt x="63741" y="94056"/>
                  </a:lnTo>
                  <a:lnTo>
                    <a:pt x="63334" y="93637"/>
                  </a:lnTo>
                  <a:lnTo>
                    <a:pt x="62445" y="92951"/>
                  </a:lnTo>
                  <a:lnTo>
                    <a:pt x="60325" y="91719"/>
                  </a:lnTo>
                  <a:lnTo>
                    <a:pt x="57708" y="90004"/>
                  </a:lnTo>
                  <a:lnTo>
                    <a:pt x="55638" y="89471"/>
                  </a:lnTo>
                  <a:lnTo>
                    <a:pt x="54813" y="89433"/>
                  </a:lnTo>
                  <a:lnTo>
                    <a:pt x="53479" y="89560"/>
                  </a:lnTo>
                  <a:lnTo>
                    <a:pt x="43434" y="96062"/>
                  </a:lnTo>
                  <a:lnTo>
                    <a:pt x="43611" y="96164"/>
                  </a:lnTo>
                  <a:lnTo>
                    <a:pt x="45542" y="94843"/>
                  </a:lnTo>
                  <a:lnTo>
                    <a:pt x="46253" y="94513"/>
                  </a:lnTo>
                  <a:lnTo>
                    <a:pt x="46926" y="94348"/>
                  </a:lnTo>
                  <a:lnTo>
                    <a:pt x="49784" y="94056"/>
                  </a:lnTo>
                  <a:lnTo>
                    <a:pt x="51727" y="93802"/>
                  </a:lnTo>
                  <a:lnTo>
                    <a:pt x="54495" y="93205"/>
                  </a:lnTo>
                  <a:lnTo>
                    <a:pt x="55295" y="93103"/>
                  </a:lnTo>
                  <a:lnTo>
                    <a:pt x="56172" y="93167"/>
                  </a:lnTo>
                  <a:lnTo>
                    <a:pt x="58191" y="93789"/>
                  </a:lnTo>
                  <a:lnTo>
                    <a:pt x="60083" y="94195"/>
                  </a:lnTo>
                  <a:lnTo>
                    <a:pt x="62026" y="94348"/>
                  </a:lnTo>
                  <a:lnTo>
                    <a:pt x="62877" y="94373"/>
                  </a:lnTo>
                  <a:lnTo>
                    <a:pt x="63893" y="94665"/>
                  </a:lnTo>
                  <a:lnTo>
                    <a:pt x="64020" y="94513"/>
                  </a:lnTo>
                  <a:close/>
                </a:path>
                <a:path w="234950" h="104139">
                  <a:moveTo>
                    <a:pt x="95618" y="30137"/>
                  </a:moveTo>
                  <a:lnTo>
                    <a:pt x="95465" y="29832"/>
                  </a:lnTo>
                  <a:lnTo>
                    <a:pt x="95250" y="29565"/>
                  </a:lnTo>
                  <a:lnTo>
                    <a:pt x="94767" y="29108"/>
                  </a:lnTo>
                  <a:lnTo>
                    <a:pt x="93573" y="28295"/>
                  </a:lnTo>
                  <a:lnTo>
                    <a:pt x="93192" y="27978"/>
                  </a:lnTo>
                  <a:lnTo>
                    <a:pt x="92202" y="27203"/>
                  </a:lnTo>
                  <a:lnTo>
                    <a:pt x="91097" y="26873"/>
                  </a:lnTo>
                  <a:lnTo>
                    <a:pt x="90639" y="26835"/>
                  </a:lnTo>
                  <a:lnTo>
                    <a:pt x="89928" y="26924"/>
                  </a:lnTo>
                  <a:lnTo>
                    <a:pt x="84505" y="31140"/>
                  </a:lnTo>
                  <a:lnTo>
                    <a:pt x="85636" y="30353"/>
                  </a:lnTo>
                  <a:lnTo>
                    <a:pt x="86029" y="30137"/>
                  </a:lnTo>
                  <a:lnTo>
                    <a:pt x="86207" y="30073"/>
                  </a:lnTo>
                  <a:lnTo>
                    <a:pt x="86487" y="30010"/>
                  </a:lnTo>
                  <a:lnTo>
                    <a:pt x="87934" y="29845"/>
                  </a:lnTo>
                  <a:lnTo>
                    <a:pt x="88455" y="29756"/>
                  </a:lnTo>
                  <a:lnTo>
                    <a:pt x="88709" y="29730"/>
                  </a:lnTo>
                  <a:lnTo>
                    <a:pt x="88976" y="29679"/>
                  </a:lnTo>
                  <a:lnTo>
                    <a:pt x="90474" y="29286"/>
                  </a:lnTo>
                  <a:lnTo>
                    <a:pt x="90906" y="29222"/>
                  </a:lnTo>
                  <a:lnTo>
                    <a:pt x="91376" y="29260"/>
                  </a:lnTo>
                  <a:lnTo>
                    <a:pt x="92341" y="29616"/>
                  </a:lnTo>
                  <a:lnTo>
                    <a:pt x="93065" y="29845"/>
                  </a:lnTo>
                  <a:lnTo>
                    <a:pt x="93764" y="29959"/>
                  </a:lnTo>
                  <a:lnTo>
                    <a:pt x="95008" y="30048"/>
                  </a:lnTo>
                  <a:lnTo>
                    <a:pt x="95542" y="30238"/>
                  </a:lnTo>
                  <a:close/>
                </a:path>
                <a:path w="234950" h="104139">
                  <a:moveTo>
                    <a:pt x="106870" y="102019"/>
                  </a:moveTo>
                  <a:lnTo>
                    <a:pt x="106591" y="101549"/>
                  </a:lnTo>
                  <a:lnTo>
                    <a:pt x="106184" y="101142"/>
                  </a:lnTo>
                  <a:lnTo>
                    <a:pt x="105295" y="100444"/>
                  </a:lnTo>
                  <a:lnTo>
                    <a:pt x="103174" y="99225"/>
                  </a:lnTo>
                  <a:lnTo>
                    <a:pt x="100558" y="97497"/>
                  </a:lnTo>
                  <a:lnTo>
                    <a:pt x="98488" y="96977"/>
                  </a:lnTo>
                  <a:lnTo>
                    <a:pt x="97663" y="96939"/>
                  </a:lnTo>
                  <a:lnTo>
                    <a:pt x="96329" y="97066"/>
                  </a:lnTo>
                  <a:lnTo>
                    <a:pt x="86283" y="103568"/>
                  </a:lnTo>
                  <a:lnTo>
                    <a:pt x="86461" y="103657"/>
                  </a:lnTo>
                  <a:lnTo>
                    <a:pt x="87261" y="103085"/>
                  </a:lnTo>
                  <a:lnTo>
                    <a:pt x="88392" y="102349"/>
                  </a:lnTo>
                  <a:lnTo>
                    <a:pt x="89103" y="102019"/>
                  </a:lnTo>
                  <a:lnTo>
                    <a:pt x="89776" y="101854"/>
                  </a:lnTo>
                  <a:lnTo>
                    <a:pt x="92633" y="101561"/>
                  </a:lnTo>
                  <a:lnTo>
                    <a:pt x="94576" y="101307"/>
                  </a:lnTo>
                  <a:lnTo>
                    <a:pt x="97332" y="100711"/>
                  </a:lnTo>
                  <a:lnTo>
                    <a:pt x="98145" y="100609"/>
                  </a:lnTo>
                  <a:lnTo>
                    <a:pt x="99021" y="100672"/>
                  </a:lnTo>
                  <a:lnTo>
                    <a:pt x="101041" y="101295"/>
                  </a:lnTo>
                  <a:lnTo>
                    <a:pt x="102933" y="101701"/>
                  </a:lnTo>
                  <a:lnTo>
                    <a:pt x="104876" y="101854"/>
                  </a:lnTo>
                  <a:lnTo>
                    <a:pt x="105727" y="101879"/>
                  </a:lnTo>
                  <a:lnTo>
                    <a:pt x="106730" y="102171"/>
                  </a:lnTo>
                  <a:lnTo>
                    <a:pt x="106870" y="102019"/>
                  </a:lnTo>
                  <a:close/>
                </a:path>
                <a:path w="234950" h="104139">
                  <a:moveTo>
                    <a:pt x="145770" y="30937"/>
                  </a:moveTo>
                  <a:lnTo>
                    <a:pt x="143967" y="29260"/>
                  </a:lnTo>
                  <a:lnTo>
                    <a:pt x="143344" y="28778"/>
                  </a:lnTo>
                  <a:lnTo>
                    <a:pt x="142354" y="28003"/>
                  </a:lnTo>
                  <a:lnTo>
                    <a:pt x="141249" y="27673"/>
                  </a:lnTo>
                  <a:lnTo>
                    <a:pt x="140804" y="27635"/>
                  </a:lnTo>
                  <a:lnTo>
                    <a:pt x="140081" y="27724"/>
                  </a:lnTo>
                  <a:lnTo>
                    <a:pt x="134658" y="31940"/>
                  </a:lnTo>
                  <a:lnTo>
                    <a:pt x="135191" y="31623"/>
                  </a:lnTo>
                  <a:lnTo>
                    <a:pt x="135801" y="31153"/>
                  </a:lnTo>
                  <a:lnTo>
                    <a:pt x="136182" y="30937"/>
                  </a:lnTo>
                  <a:lnTo>
                    <a:pt x="136359" y="30873"/>
                  </a:lnTo>
                  <a:lnTo>
                    <a:pt x="136728" y="30784"/>
                  </a:lnTo>
                  <a:lnTo>
                    <a:pt x="138087" y="30632"/>
                  </a:lnTo>
                  <a:lnTo>
                    <a:pt x="139395" y="30416"/>
                  </a:lnTo>
                  <a:lnTo>
                    <a:pt x="140627" y="30086"/>
                  </a:lnTo>
                  <a:lnTo>
                    <a:pt x="140957" y="30022"/>
                  </a:lnTo>
                  <a:lnTo>
                    <a:pt x="141528" y="30060"/>
                  </a:lnTo>
                  <a:lnTo>
                    <a:pt x="142989" y="30581"/>
                  </a:lnTo>
                  <a:lnTo>
                    <a:pt x="143649" y="30734"/>
                  </a:lnTo>
                  <a:lnTo>
                    <a:pt x="145161" y="30848"/>
                  </a:lnTo>
                  <a:lnTo>
                    <a:pt x="145694" y="31026"/>
                  </a:lnTo>
                  <a:close/>
                </a:path>
                <a:path w="234950" h="104139">
                  <a:moveTo>
                    <a:pt x="178727" y="94322"/>
                  </a:moveTo>
                  <a:lnTo>
                    <a:pt x="178460" y="93853"/>
                  </a:lnTo>
                  <a:lnTo>
                    <a:pt x="178041" y="93446"/>
                  </a:lnTo>
                  <a:lnTo>
                    <a:pt x="177165" y="92748"/>
                  </a:lnTo>
                  <a:lnTo>
                    <a:pt x="175399" y="91732"/>
                  </a:lnTo>
                  <a:lnTo>
                    <a:pt x="172427" y="89801"/>
                  </a:lnTo>
                  <a:lnTo>
                    <a:pt x="170357" y="89281"/>
                  </a:lnTo>
                  <a:lnTo>
                    <a:pt x="169532" y="89230"/>
                  </a:lnTo>
                  <a:lnTo>
                    <a:pt x="168198" y="89369"/>
                  </a:lnTo>
                  <a:lnTo>
                    <a:pt x="158153" y="95872"/>
                  </a:lnTo>
                  <a:lnTo>
                    <a:pt x="158330" y="95961"/>
                  </a:lnTo>
                  <a:lnTo>
                    <a:pt x="159131" y="95389"/>
                  </a:lnTo>
                  <a:lnTo>
                    <a:pt x="160261" y="94653"/>
                  </a:lnTo>
                  <a:lnTo>
                    <a:pt x="160972" y="94322"/>
                  </a:lnTo>
                  <a:lnTo>
                    <a:pt x="161810" y="94119"/>
                  </a:lnTo>
                  <a:lnTo>
                    <a:pt x="164503" y="93865"/>
                  </a:lnTo>
                  <a:lnTo>
                    <a:pt x="166446" y="93611"/>
                  </a:lnTo>
                  <a:lnTo>
                    <a:pt x="169214" y="93014"/>
                  </a:lnTo>
                  <a:lnTo>
                    <a:pt x="170014" y="92913"/>
                  </a:lnTo>
                  <a:lnTo>
                    <a:pt x="170891" y="92976"/>
                  </a:lnTo>
                  <a:lnTo>
                    <a:pt x="172669" y="93522"/>
                  </a:lnTo>
                  <a:lnTo>
                    <a:pt x="174802" y="93992"/>
                  </a:lnTo>
                  <a:lnTo>
                    <a:pt x="176745" y="94157"/>
                  </a:lnTo>
                  <a:lnTo>
                    <a:pt x="177596" y="94183"/>
                  </a:lnTo>
                  <a:lnTo>
                    <a:pt x="178600" y="94475"/>
                  </a:lnTo>
                  <a:lnTo>
                    <a:pt x="178727" y="94322"/>
                  </a:lnTo>
                  <a:close/>
                </a:path>
                <a:path w="234950" h="104139">
                  <a:moveTo>
                    <a:pt x="187820" y="31915"/>
                  </a:moveTo>
                  <a:lnTo>
                    <a:pt x="186016" y="30238"/>
                  </a:lnTo>
                  <a:lnTo>
                    <a:pt x="185572" y="29895"/>
                  </a:lnTo>
                  <a:lnTo>
                    <a:pt x="185394" y="29756"/>
                  </a:lnTo>
                  <a:lnTo>
                    <a:pt x="184416" y="28981"/>
                  </a:lnTo>
                  <a:lnTo>
                    <a:pt x="183299" y="28638"/>
                  </a:lnTo>
                  <a:lnTo>
                    <a:pt x="182854" y="28625"/>
                  </a:lnTo>
                  <a:lnTo>
                    <a:pt x="182130" y="28702"/>
                  </a:lnTo>
                  <a:lnTo>
                    <a:pt x="176707" y="32918"/>
                  </a:lnTo>
                  <a:lnTo>
                    <a:pt x="177038" y="32791"/>
                  </a:lnTo>
                  <a:lnTo>
                    <a:pt x="177241" y="32600"/>
                  </a:lnTo>
                  <a:lnTo>
                    <a:pt x="177850" y="32131"/>
                  </a:lnTo>
                  <a:lnTo>
                    <a:pt x="178231" y="31915"/>
                  </a:lnTo>
                  <a:lnTo>
                    <a:pt x="178689" y="31775"/>
                  </a:lnTo>
                  <a:lnTo>
                    <a:pt x="178866" y="31762"/>
                  </a:lnTo>
                  <a:lnTo>
                    <a:pt x="179654" y="31648"/>
                  </a:lnTo>
                  <a:lnTo>
                    <a:pt x="180136" y="31610"/>
                  </a:lnTo>
                  <a:lnTo>
                    <a:pt x="181444" y="31394"/>
                  </a:lnTo>
                  <a:lnTo>
                    <a:pt x="182676" y="31064"/>
                  </a:lnTo>
                  <a:lnTo>
                    <a:pt x="183007" y="31000"/>
                  </a:lnTo>
                  <a:lnTo>
                    <a:pt x="183261" y="31000"/>
                  </a:lnTo>
                  <a:lnTo>
                    <a:pt x="183578" y="31038"/>
                  </a:lnTo>
                  <a:lnTo>
                    <a:pt x="184950" y="31534"/>
                  </a:lnTo>
                  <a:lnTo>
                    <a:pt x="185699" y="31699"/>
                  </a:lnTo>
                  <a:lnTo>
                    <a:pt x="187210" y="31826"/>
                  </a:lnTo>
                  <a:lnTo>
                    <a:pt x="187756" y="32004"/>
                  </a:lnTo>
                  <a:close/>
                </a:path>
                <a:path w="234950" h="104139">
                  <a:moveTo>
                    <a:pt x="210045" y="69824"/>
                  </a:moveTo>
                  <a:lnTo>
                    <a:pt x="209842" y="69481"/>
                  </a:lnTo>
                  <a:lnTo>
                    <a:pt x="209524" y="69164"/>
                  </a:lnTo>
                  <a:lnTo>
                    <a:pt x="208851" y="68630"/>
                  </a:lnTo>
                  <a:lnTo>
                    <a:pt x="207225" y="67691"/>
                  </a:lnTo>
                  <a:lnTo>
                    <a:pt x="205219" y="66370"/>
                  </a:lnTo>
                  <a:lnTo>
                    <a:pt x="203631" y="65976"/>
                  </a:lnTo>
                  <a:lnTo>
                    <a:pt x="202996" y="65938"/>
                  </a:lnTo>
                  <a:lnTo>
                    <a:pt x="201980" y="66040"/>
                  </a:lnTo>
                  <a:lnTo>
                    <a:pt x="194284" y="71018"/>
                  </a:lnTo>
                  <a:lnTo>
                    <a:pt x="194424" y="71094"/>
                  </a:lnTo>
                  <a:lnTo>
                    <a:pt x="195033" y="70650"/>
                  </a:lnTo>
                  <a:lnTo>
                    <a:pt x="195897" y="70091"/>
                  </a:lnTo>
                  <a:lnTo>
                    <a:pt x="196443" y="69824"/>
                  </a:lnTo>
                  <a:lnTo>
                    <a:pt x="196964" y="69697"/>
                  </a:lnTo>
                  <a:lnTo>
                    <a:pt x="199148" y="69481"/>
                  </a:lnTo>
                  <a:lnTo>
                    <a:pt x="200253" y="69342"/>
                  </a:lnTo>
                  <a:lnTo>
                    <a:pt x="203225" y="68757"/>
                  </a:lnTo>
                  <a:lnTo>
                    <a:pt x="204038" y="68795"/>
                  </a:lnTo>
                  <a:lnTo>
                    <a:pt x="205587" y="69278"/>
                  </a:lnTo>
                  <a:lnTo>
                    <a:pt x="207035" y="69583"/>
                  </a:lnTo>
                  <a:lnTo>
                    <a:pt x="209181" y="69723"/>
                  </a:lnTo>
                  <a:lnTo>
                    <a:pt x="209956" y="69951"/>
                  </a:lnTo>
                  <a:lnTo>
                    <a:pt x="210045" y="69824"/>
                  </a:lnTo>
                  <a:close/>
                </a:path>
                <a:path w="234950" h="104139">
                  <a:moveTo>
                    <a:pt x="215658" y="17310"/>
                  </a:moveTo>
                  <a:lnTo>
                    <a:pt x="215506" y="17005"/>
                  </a:lnTo>
                  <a:lnTo>
                    <a:pt x="215290" y="16738"/>
                  </a:lnTo>
                  <a:lnTo>
                    <a:pt x="214807" y="16281"/>
                  </a:lnTo>
                  <a:lnTo>
                    <a:pt x="213563" y="15430"/>
                  </a:lnTo>
                  <a:lnTo>
                    <a:pt x="213233" y="15151"/>
                  </a:lnTo>
                  <a:lnTo>
                    <a:pt x="212242" y="14376"/>
                  </a:lnTo>
                  <a:lnTo>
                    <a:pt x="211505" y="14160"/>
                  </a:lnTo>
                  <a:lnTo>
                    <a:pt x="211137" y="14033"/>
                  </a:lnTo>
                  <a:lnTo>
                    <a:pt x="204546" y="18313"/>
                  </a:lnTo>
                  <a:lnTo>
                    <a:pt x="205079" y="17995"/>
                  </a:lnTo>
                  <a:lnTo>
                    <a:pt x="205676" y="17526"/>
                  </a:lnTo>
                  <a:lnTo>
                    <a:pt x="206070" y="17310"/>
                  </a:lnTo>
                  <a:lnTo>
                    <a:pt x="206248" y="17246"/>
                  </a:lnTo>
                  <a:lnTo>
                    <a:pt x="206616" y="17157"/>
                  </a:lnTo>
                  <a:lnTo>
                    <a:pt x="207975" y="17005"/>
                  </a:lnTo>
                  <a:lnTo>
                    <a:pt x="209029" y="16852"/>
                  </a:lnTo>
                  <a:lnTo>
                    <a:pt x="210515" y="16459"/>
                  </a:lnTo>
                  <a:lnTo>
                    <a:pt x="210845" y="16395"/>
                  </a:lnTo>
                  <a:lnTo>
                    <a:pt x="211099" y="16395"/>
                  </a:lnTo>
                  <a:lnTo>
                    <a:pt x="211416" y="16433"/>
                  </a:lnTo>
                  <a:lnTo>
                    <a:pt x="212788" y="16929"/>
                  </a:lnTo>
                  <a:lnTo>
                    <a:pt x="213169" y="17030"/>
                  </a:lnTo>
                  <a:lnTo>
                    <a:pt x="213804" y="17132"/>
                  </a:lnTo>
                  <a:lnTo>
                    <a:pt x="215036" y="17221"/>
                  </a:lnTo>
                  <a:lnTo>
                    <a:pt x="215582" y="17399"/>
                  </a:lnTo>
                  <a:close/>
                </a:path>
                <a:path w="234950" h="104139">
                  <a:moveTo>
                    <a:pt x="234607" y="96100"/>
                  </a:moveTo>
                  <a:lnTo>
                    <a:pt x="234327" y="95631"/>
                  </a:lnTo>
                  <a:lnTo>
                    <a:pt x="233921" y="95224"/>
                  </a:lnTo>
                  <a:lnTo>
                    <a:pt x="233032" y="94526"/>
                  </a:lnTo>
                  <a:lnTo>
                    <a:pt x="230911" y="93306"/>
                  </a:lnTo>
                  <a:lnTo>
                    <a:pt x="228295" y="91592"/>
                  </a:lnTo>
                  <a:lnTo>
                    <a:pt x="226225" y="91059"/>
                  </a:lnTo>
                  <a:lnTo>
                    <a:pt x="225399" y="91020"/>
                  </a:lnTo>
                  <a:lnTo>
                    <a:pt x="224053" y="91147"/>
                  </a:lnTo>
                  <a:lnTo>
                    <a:pt x="214020" y="97650"/>
                  </a:lnTo>
                  <a:lnTo>
                    <a:pt x="214198" y="97739"/>
                  </a:lnTo>
                  <a:lnTo>
                    <a:pt x="214998" y="97167"/>
                  </a:lnTo>
                  <a:lnTo>
                    <a:pt x="216128" y="96431"/>
                  </a:lnTo>
                  <a:lnTo>
                    <a:pt x="216839" y="96100"/>
                  </a:lnTo>
                  <a:lnTo>
                    <a:pt x="217512" y="95935"/>
                  </a:lnTo>
                  <a:lnTo>
                    <a:pt x="220370" y="95643"/>
                  </a:lnTo>
                  <a:lnTo>
                    <a:pt x="222313" y="95389"/>
                  </a:lnTo>
                  <a:lnTo>
                    <a:pt x="225082" y="94792"/>
                  </a:lnTo>
                  <a:lnTo>
                    <a:pt x="225882" y="94691"/>
                  </a:lnTo>
                  <a:lnTo>
                    <a:pt x="226758" y="94754"/>
                  </a:lnTo>
                  <a:lnTo>
                    <a:pt x="228777" y="95377"/>
                  </a:lnTo>
                  <a:lnTo>
                    <a:pt x="230670" y="95783"/>
                  </a:lnTo>
                  <a:lnTo>
                    <a:pt x="232613" y="95935"/>
                  </a:lnTo>
                  <a:lnTo>
                    <a:pt x="233464" y="95961"/>
                  </a:lnTo>
                  <a:lnTo>
                    <a:pt x="234480" y="96253"/>
                  </a:lnTo>
                  <a:lnTo>
                    <a:pt x="234607" y="9610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117057" y="1820654"/>
              <a:ext cx="130175" cy="61594"/>
            </a:xfrm>
            <a:custGeom>
              <a:avLst/>
              <a:gdLst/>
              <a:ahLst/>
              <a:cxnLst/>
              <a:rect l="l" t="t" r="r" b="b"/>
              <a:pathLst>
                <a:path w="130175" h="61594">
                  <a:moveTo>
                    <a:pt x="64846" y="0"/>
                  </a:moveTo>
                  <a:lnTo>
                    <a:pt x="39604" y="4048"/>
                  </a:lnTo>
                  <a:lnTo>
                    <a:pt x="18992" y="15089"/>
                  </a:lnTo>
                  <a:lnTo>
                    <a:pt x="5095" y="31466"/>
                  </a:lnTo>
                  <a:lnTo>
                    <a:pt x="0" y="51523"/>
                  </a:lnTo>
                  <a:lnTo>
                    <a:pt x="0" y="54749"/>
                  </a:lnTo>
                  <a:lnTo>
                    <a:pt x="368" y="57924"/>
                  </a:lnTo>
                  <a:lnTo>
                    <a:pt x="1092" y="60985"/>
                  </a:lnTo>
                  <a:lnTo>
                    <a:pt x="3111" y="61188"/>
                  </a:lnTo>
                  <a:lnTo>
                    <a:pt x="2514" y="56476"/>
                  </a:lnTo>
                  <a:lnTo>
                    <a:pt x="2514" y="54051"/>
                  </a:lnTo>
                  <a:lnTo>
                    <a:pt x="7412" y="33995"/>
                  </a:lnTo>
                  <a:lnTo>
                    <a:pt x="20769" y="17622"/>
                  </a:lnTo>
                  <a:lnTo>
                    <a:pt x="40581" y="6586"/>
                  </a:lnTo>
                  <a:lnTo>
                    <a:pt x="64846" y="2540"/>
                  </a:lnTo>
                  <a:lnTo>
                    <a:pt x="89110" y="6586"/>
                  </a:lnTo>
                  <a:lnTo>
                    <a:pt x="108923" y="17622"/>
                  </a:lnTo>
                  <a:lnTo>
                    <a:pt x="122280" y="33995"/>
                  </a:lnTo>
                  <a:lnTo>
                    <a:pt x="127177" y="54051"/>
                  </a:lnTo>
                  <a:lnTo>
                    <a:pt x="126987" y="58039"/>
                  </a:lnTo>
                  <a:lnTo>
                    <a:pt x="129222" y="57785"/>
                  </a:lnTo>
                  <a:lnTo>
                    <a:pt x="129692" y="53644"/>
                  </a:lnTo>
                  <a:lnTo>
                    <a:pt x="129692" y="51523"/>
                  </a:lnTo>
                  <a:lnTo>
                    <a:pt x="124596" y="31466"/>
                  </a:lnTo>
                  <a:lnTo>
                    <a:pt x="110699" y="15089"/>
                  </a:lnTo>
                  <a:lnTo>
                    <a:pt x="90087" y="4048"/>
                  </a:lnTo>
                  <a:lnTo>
                    <a:pt x="64846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3238742" y="1867185"/>
              <a:ext cx="8890" cy="22860"/>
            </a:xfrm>
            <a:custGeom>
              <a:avLst/>
              <a:gdLst/>
              <a:ahLst/>
              <a:cxnLst/>
              <a:rect l="l" t="t" r="r" b="b"/>
              <a:pathLst>
                <a:path w="8889" h="22860">
                  <a:moveTo>
                    <a:pt x="7493" y="0"/>
                  </a:moveTo>
                  <a:lnTo>
                    <a:pt x="5600" y="0"/>
                  </a:lnTo>
                  <a:lnTo>
                    <a:pt x="660" y="4267"/>
                  </a:lnTo>
                  <a:lnTo>
                    <a:pt x="0" y="4800"/>
                  </a:lnTo>
                  <a:lnTo>
                    <a:pt x="1016" y="19659"/>
                  </a:lnTo>
                  <a:lnTo>
                    <a:pt x="3175" y="22212"/>
                  </a:lnTo>
                  <a:lnTo>
                    <a:pt x="4381" y="22669"/>
                  </a:lnTo>
                  <a:lnTo>
                    <a:pt x="5943" y="22301"/>
                  </a:lnTo>
                  <a:lnTo>
                    <a:pt x="8775" y="9461"/>
                  </a:lnTo>
                  <a:lnTo>
                    <a:pt x="8775" y="205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29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244249" y="1866776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4851" y="0"/>
                  </a:moveTo>
                  <a:lnTo>
                    <a:pt x="406" y="177"/>
                  </a:lnTo>
                  <a:lnTo>
                    <a:pt x="0" y="469"/>
                  </a:lnTo>
                  <a:lnTo>
                    <a:pt x="927" y="2374"/>
                  </a:lnTo>
                  <a:lnTo>
                    <a:pt x="1498" y="6794"/>
                  </a:lnTo>
                  <a:lnTo>
                    <a:pt x="1790" y="8877"/>
                  </a:lnTo>
                  <a:lnTo>
                    <a:pt x="1549" y="11760"/>
                  </a:lnTo>
                  <a:lnTo>
                    <a:pt x="1523" y="12255"/>
                  </a:lnTo>
                  <a:lnTo>
                    <a:pt x="1485" y="12382"/>
                  </a:lnTo>
                  <a:lnTo>
                    <a:pt x="7200" y="12382"/>
                  </a:lnTo>
                  <a:lnTo>
                    <a:pt x="7404" y="10985"/>
                  </a:lnTo>
                  <a:lnTo>
                    <a:pt x="7264" y="8877"/>
                  </a:lnTo>
                  <a:lnTo>
                    <a:pt x="7086" y="7188"/>
                  </a:lnTo>
                  <a:lnTo>
                    <a:pt x="6883" y="5283"/>
                  </a:lnTo>
                  <a:lnTo>
                    <a:pt x="6718" y="3352"/>
                  </a:lnTo>
                  <a:lnTo>
                    <a:pt x="6019" y="457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3242897" y="1879154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8559" y="0"/>
                  </a:moveTo>
                  <a:lnTo>
                    <a:pt x="2832" y="0"/>
                  </a:lnTo>
                  <a:lnTo>
                    <a:pt x="2540" y="2781"/>
                  </a:lnTo>
                  <a:lnTo>
                    <a:pt x="1892" y="6350"/>
                  </a:lnTo>
                  <a:lnTo>
                    <a:pt x="939" y="9029"/>
                  </a:lnTo>
                  <a:lnTo>
                    <a:pt x="0" y="10388"/>
                  </a:lnTo>
                  <a:lnTo>
                    <a:pt x="1917" y="10541"/>
                  </a:lnTo>
                  <a:lnTo>
                    <a:pt x="3124" y="9372"/>
                  </a:lnTo>
                  <a:lnTo>
                    <a:pt x="4965" y="7912"/>
                  </a:lnTo>
                  <a:lnTo>
                    <a:pt x="6261" y="7073"/>
                  </a:lnTo>
                  <a:lnTo>
                    <a:pt x="7505" y="4419"/>
                  </a:lnTo>
                  <a:lnTo>
                    <a:pt x="7912" y="2959"/>
                  </a:lnTo>
                  <a:lnTo>
                    <a:pt x="8394" y="1130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3115332" y="1867185"/>
              <a:ext cx="9525" cy="22860"/>
            </a:xfrm>
            <a:custGeom>
              <a:avLst/>
              <a:gdLst/>
              <a:ahLst/>
              <a:cxnLst/>
              <a:rect l="l" t="t" r="r" b="b"/>
              <a:pathLst>
                <a:path w="9525" h="22860">
                  <a:moveTo>
                    <a:pt x="3365" y="0"/>
                  </a:moveTo>
                  <a:lnTo>
                    <a:pt x="1371" y="0"/>
                  </a:lnTo>
                  <a:lnTo>
                    <a:pt x="0" y="2057"/>
                  </a:lnTo>
                  <a:lnTo>
                    <a:pt x="0" y="9461"/>
                  </a:lnTo>
                  <a:lnTo>
                    <a:pt x="2920" y="22301"/>
                  </a:lnTo>
                  <a:lnTo>
                    <a:pt x="4483" y="22669"/>
                  </a:lnTo>
                  <a:lnTo>
                    <a:pt x="5778" y="22212"/>
                  </a:lnTo>
                  <a:lnTo>
                    <a:pt x="7950" y="19659"/>
                  </a:lnTo>
                  <a:lnTo>
                    <a:pt x="8966" y="4800"/>
                  </a:lnTo>
                  <a:lnTo>
                    <a:pt x="8305" y="4267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29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3111388" y="1866776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19" h="12700">
                  <a:moveTo>
                    <a:pt x="2552" y="0"/>
                  </a:moveTo>
                  <a:lnTo>
                    <a:pt x="1384" y="457"/>
                  </a:lnTo>
                  <a:lnTo>
                    <a:pt x="685" y="3352"/>
                  </a:lnTo>
                  <a:lnTo>
                    <a:pt x="520" y="5283"/>
                  </a:lnTo>
                  <a:lnTo>
                    <a:pt x="317" y="7188"/>
                  </a:lnTo>
                  <a:lnTo>
                    <a:pt x="139" y="8877"/>
                  </a:lnTo>
                  <a:lnTo>
                    <a:pt x="0" y="10985"/>
                  </a:lnTo>
                  <a:lnTo>
                    <a:pt x="203" y="12382"/>
                  </a:lnTo>
                  <a:lnTo>
                    <a:pt x="5918" y="12382"/>
                  </a:lnTo>
                  <a:lnTo>
                    <a:pt x="5880" y="12255"/>
                  </a:lnTo>
                  <a:lnTo>
                    <a:pt x="5854" y="11760"/>
                  </a:lnTo>
                  <a:lnTo>
                    <a:pt x="5613" y="8877"/>
                  </a:lnTo>
                  <a:lnTo>
                    <a:pt x="5905" y="6794"/>
                  </a:lnTo>
                  <a:lnTo>
                    <a:pt x="6477" y="2374"/>
                  </a:lnTo>
                  <a:lnTo>
                    <a:pt x="7404" y="469"/>
                  </a:lnTo>
                  <a:lnTo>
                    <a:pt x="6997" y="177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111583" y="1879154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5727" y="0"/>
                  </a:moveTo>
                  <a:lnTo>
                    <a:pt x="0" y="0"/>
                  </a:lnTo>
                  <a:lnTo>
                    <a:pt x="63" y="1016"/>
                  </a:lnTo>
                  <a:lnTo>
                    <a:pt x="647" y="2959"/>
                  </a:lnTo>
                  <a:lnTo>
                    <a:pt x="1054" y="4419"/>
                  </a:lnTo>
                  <a:lnTo>
                    <a:pt x="2298" y="7073"/>
                  </a:lnTo>
                  <a:lnTo>
                    <a:pt x="3594" y="7912"/>
                  </a:lnTo>
                  <a:lnTo>
                    <a:pt x="5435" y="9372"/>
                  </a:lnTo>
                  <a:lnTo>
                    <a:pt x="6629" y="10541"/>
                  </a:lnTo>
                  <a:lnTo>
                    <a:pt x="8559" y="10388"/>
                  </a:lnTo>
                  <a:lnTo>
                    <a:pt x="7619" y="9029"/>
                  </a:lnTo>
                  <a:lnTo>
                    <a:pt x="6667" y="6350"/>
                  </a:lnTo>
                  <a:lnTo>
                    <a:pt x="6019" y="2781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3120354" y="1860777"/>
              <a:ext cx="122555" cy="68580"/>
            </a:xfrm>
            <a:custGeom>
              <a:avLst/>
              <a:gdLst/>
              <a:ahLst/>
              <a:cxnLst/>
              <a:rect l="l" t="t" r="r" b="b"/>
              <a:pathLst>
                <a:path w="122555" h="68580">
                  <a:moveTo>
                    <a:pt x="61163" y="0"/>
                  </a:moveTo>
                  <a:lnTo>
                    <a:pt x="43899" y="1484"/>
                  </a:lnTo>
                  <a:lnTo>
                    <a:pt x="28655" y="5645"/>
                  </a:lnTo>
                  <a:lnTo>
                    <a:pt x="16191" y="12044"/>
                  </a:lnTo>
                  <a:lnTo>
                    <a:pt x="7264" y="20243"/>
                  </a:lnTo>
                  <a:lnTo>
                    <a:pt x="0" y="20510"/>
                  </a:lnTo>
                  <a:lnTo>
                    <a:pt x="19853" y="58569"/>
                  </a:lnTo>
                  <a:lnTo>
                    <a:pt x="61163" y="68275"/>
                  </a:lnTo>
                  <a:lnTo>
                    <a:pt x="83866" y="65680"/>
                  </a:lnTo>
                  <a:lnTo>
                    <a:pt x="102484" y="58569"/>
                  </a:lnTo>
                  <a:lnTo>
                    <a:pt x="115189" y="47947"/>
                  </a:lnTo>
                  <a:lnTo>
                    <a:pt x="120154" y="34823"/>
                  </a:lnTo>
                  <a:lnTo>
                    <a:pt x="122491" y="20383"/>
                  </a:lnTo>
                  <a:lnTo>
                    <a:pt x="115062" y="20231"/>
                  </a:lnTo>
                  <a:lnTo>
                    <a:pt x="106140" y="12039"/>
                  </a:lnTo>
                  <a:lnTo>
                    <a:pt x="93675" y="5643"/>
                  </a:lnTo>
                  <a:lnTo>
                    <a:pt x="78428" y="1484"/>
                  </a:lnTo>
                  <a:lnTo>
                    <a:pt x="61163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119812" y="1837932"/>
              <a:ext cx="123825" cy="74295"/>
            </a:xfrm>
            <a:custGeom>
              <a:avLst/>
              <a:gdLst/>
              <a:ahLst/>
              <a:cxnLst/>
              <a:rect l="l" t="t" r="r" b="b"/>
              <a:pathLst>
                <a:path w="123825" h="74294">
                  <a:moveTo>
                    <a:pt x="61709" y="0"/>
                  </a:moveTo>
                  <a:lnTo>
                    <a:pt x="18630" y="10375"/>
                  </a:lnTo>
                  <a:lnTo>
                    <a:pt x="0" y="31673"/>
                  </a:lnTo>
                  <a:lnTo>
                    <a:pt x="0" y="42062"/>
                  </a:lnTo>
                  <a:lnTo>
                    <a:pt x="38417" y="71046"/>
                  </a:lnTo>
                  <a:lnTo>
                    <a:pt x="61709" y="73723"/>
                  </a:lnTo>
                  <a:lnTo>
                    <a:pt x="73662" y="73043"/>
                  </a:lnTo>
                  <a:lnTo>
                    <a:pt x="110528" y="60032"/>
                  </a:lnTo>
                  <a:lnTo>
                    <a:pt x="123405" y="42062"/>
                  </a:lnTo>
                  <a:lnTo>
                    <a:pt x="123405" y="31673"/>
                  </a:lnTo>
                  <a:lnTo>
                    <a:pt x="84999" y="2678"/>
                  </a:lnTo>
                  <a:lnTo>
                    <a:pt x="61709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3119812" y="1837932"/>
              <a:ext cx="123825" cy="74295"/>
            </a:xfrm>
            <a:custGeom>
              <a:avLst/>
              <a:gdLst/>
              <a:ahLst/>
              <a:cxnLst/>
              <a:rect l="l" t="t" r="r" b="b"/>
              <a:pathLst>
                <a:path w="123825" h="74294">
                  <a:moveTo>
                    <a:pt x="61709" y="73723"/>
                  </a:moveTo>
                  <a:lnTo>
                    <a:pt x="18630" y="63360"/>
                  </a:lnTo>
                  <a:lnTo>
                    <a:pt x="0" y="42062"/>
                  </a:lnTo>
                  <a:lnTo>
                    <a:pt x="0" y="36868"/>
                  </a:lnTo>
                  <a:lnTo>
                    <a:pt x="0" y="31673"/>
                  </a:lnTo>
                  <a:lnTo>
                    <a:pt x="38417" y="2678"/>
                  </a:lnTo>
                  <a:lnTo>
                    <a:pt x="61709" y="0"/>
                  </a:lnTo>
                  <a:lnTo>
                    <a:pt x="73662" y="680"/>
                  </a:lnTo>
                  <a:lnTo>
                    <a:pt x="110528" y="13690"/>
                  </a:lnTo>
                  <a:lnTo>
                    <a:pt x="118249" y="21971"/>
                  </a:lnTo>
                  <a:lnTo>
                    <a:pt x="121678" y="26657"/>
                  </a:lnTo>
                  <a:lnTo>
                    <a:pt x="123405" y="31673"/>
                  </a:lnTo>
                  <a:lnTo>
                    <a:pt x="123405" y="36868"/>
                  </a:lnTo>
                  <a:lnTo>
                    <a:pt x="123405" y="42062"/>
                  </a:lnTo>
                  <a:lnTo>
                    <a:pt x="121678" y="47066"/>
                  </a:lnTo>
                  <a:lnTo>
                    <a:pt x="118249" y="51752"/>
                  </a:lnTo>
                  <a:lnTo>
                    <a:pt x="115062" y="56134"/>
                  </a:lnTo>
                  <a:lnTo>
                    <a:pt x="73662" y="73043"/>
                  </a:lnTo>
                  <a:lnTo>
                    <a:pt x="61709" y="73723"/>
                  </a:lnTo>
                  <a:close/>
                </a:path>
              </a:pathLst>
            </a:custGeom>
            <a:ln w="3924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3122522" y="1839671"/>
              <a:ext cx="118110" cy="68580"/>
            </a:xfrm>
            <a:custGeom>
              <a:avLst/>
              <a:gdLst/>
              <a:ahLst/>
              <a:cxnLst/>
              <a:rect l="l" t="t" r="r" b="b"/>
              <a:pathLst>
                <a:path w="118110" h="68580">
                  <a:moveTo>
                    <a:pt x="59004" y="0"/>
                  </a:moveTo>
                  <a:lnTo>
                    <a:pt x="36036" y="2683"/>
                  </a:lnTo>
                  <a:lnTo>
                    <a:pt x="17281" y="10002"/>
                  </a:lnTo>
                  <a:lnTo>
                    <a:pt x="4636" y="20857"/>
                  </a:lnTo>
                  <a:lnTo>
                    <a:pt x="0" y="34150"/>
                  </a:lnTo>
                  <a:lnTo>
                    <a:pt x="4636" y="47442"/>
                  </a:lnTo>
                  <a:lnTo>
                    <a:pt x="17281" y="58297"/>
                  </a:lnTo>
                  <a:lnTo>
                    <a:pt x="36036" y="65616"/>
                  </a:lnTo>
                  <a:lnTo>
                    <a:pt x="59004" y="68300"/>
                  </a:lnTo>
                  <a:lnTo>
                    <a:pt x="81964" y="65616"/>
                  </a:lnTo>
                  <a:lnTo>
                    <a:pt x="100715" y="58297"/>
                  </a:lnTo>
                  <a:lnTo>
                    <a:pt x="113359" y="47442"/>
                  </a:lnTo>
                  <a:lnTo>
                    <a:pt x="117995" y="34150"/>
                  </a:lnTo>
                  <a:lnTo>
                    <a:pt x="113359" y="20857"/>
                  </a:lnTo>
                  <a:lnTo>
                    <a:pt x="100715" y="10002"/>
                  </a:lnTo>
                  <a:lnTo>
                    <a:pt x="81964" y="2683"/>
                  </a:lnTo>
                  <a:lnTo>
                    <a:pt x="59004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122522" y="1839671"/>
              <a:ext cx="118110" cy="68580"/>
            </a:xfrm>
            <a:custGeom>
              <a:avLst/>
              <a:gdLst/>
              <a:ahLst/>
              <a:cxnLst/>
              <a:rect l="l" t="t" r="r" b="b"/>
              <a:pathLst>
                <a:path w="118110" h="68580">
                  <a:moveTo>
                    <a:pt x="117995" y="34150"/>
                  </a:moveTo>
                  <a:lnTo>
                    <a:pt x="113359" y="47442"/>
                  </a:lnTo>
                  <a:lnTo>
                    <a:pt x="100715" y="58297"/>
                  </a:lnTo>
                  <a:lnTo>
                    <a:pt x="81964" y="65616"/>
                  </a:lnTo>
                  <a:lnTo>
                    <a:pt x="59004" y="68300"/>
                  </a:lnTo>
                  <a:lnTo>
                    <a:pt x="36036" y="65616"/>
                  </a:lnTo>
                  <a:lnTo>
                    <a:pt x="17281" y="58297"/>
                  </a:lnTo>
                  <a:lnTo>
                    <a:pt x="4636" y="47442"/>
                  </a:lnTo>
                  <a:lnTo>
                    <a:pt x="0" y="34150"/>
                  </a:lnTo>
                  <a:lnTo>
                    <a:pt x="4636" y="20857"/>
                  </a:lnTo>
                  <a:lnTo>
                    <a:pt x="17281" y="10002"/>
                  </a:lnTo>
                  <a:lnTo>
                    <a:pt x="36036" y="2683"/>
                  </a:lnTo>
                  <a:lnTo>
                    <a:pt x="59004" y="0"/>
                  </a:lnTo>
                  <a:lnTo>
                    <a:pt x="81964" y="2683"/>
                  </a:lnTo>
                  <a:lnTo>
                    <a:pt x="100715" y="10002"/>
                  </a:lnTo>
                  <a:lnTo>
                    <a:pt x="113359" y="20857"/>
                  </a:lnTo>
                  <a:lnTo>
                    <a:pt x="117995" y="34150"/>
                  </a:lnTo>
                  <a:close/>
                </a:path>
              </a:pathLst>
            </a:custGeom>
            <a:ln w="3924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3121646" y="1883846"/>
              <a:ext cx="120014" cy="31115"/>
            </a:xfrm>
            <a:custGeom>
              <a:avLst/>
              <a:gdLst/>
              <a:ahLst/>
              <a:cxnLst/>
              <a:rect l="l" t="t" r="r" b="b"/>
              <a:pathLst>
                <a:path w="120014" h="31114">
                  <a:moveTo>
                    <a:pt x="119748" y="0"/>
                  </a:moveTo>
                  <a:lnTo>
                    <a:pt x="83165" y="25134"/>
                  </a:lnTo>
                  <a:lnTo>
                    <a:pt x="59880" y="27813"/>
                  </a:lnTo>
                  <a:lnTo>
                    <a:pt x="47925" y="27132"/>
                  </a:lnTo>
                  <a:lnTo>
                    <a:pt x="11049" y="14109"/>
                  </a:lnTo>
                  <a:lnTo>
                    <a:pt x="0" y="0"/>
                  </a:lnTo>
                  <a:lnTo>
                    <a:pt x="266" y="3530"/>
                  </a:lnTo>
                  <a:lnTo>
                    <a:pt x="36583" y="28057"/>
                  </a:lnTo>
                  <a:lnTo>
                    <a:pt x="59880" y="30734"/>
                  </a:lnTo>
                  <a:lnTo>
                    <a:pt x="71828" y="30054"/>
                  </a:lnTo>
                  <a:lnTo>
                    <a:pt x="108699" y="17043"/>
                  </a:lnTo>
                  <a:lnTo>
                    <a:pt x="119481" y="3530"/>
                  </a:lnTo>
                  <a:lnTo>
                    <a:pt x="119748" y="0"/>
                  </a:lnTo>
                  <a:close/>
                </a:path>
              </a:pathLst>
            </a:custGeom>
            <a:solidFill>
              <a:srgbClr val="9091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3124434" y="1856985"/>
              <a:ext cx="114300" cy="51435"/>
            </a:xfrm>
            <a:custGeom>
              <a:avLst/>
              <a:gdLst/>
              <a:ahLst/>
              <a:cxnLst/>
              <a:rect l="l" t="t" r="r" b="b"/>
              <a:pathLst>
                <a:path w="114300" h="51435">
                  <a:moveTo>
                    <a:pt x="57086" y="0"/>
                  </a:moveTo>
                  <a:lnTo>
                    <a:pt x="37529" y="1921"/>
                  </a:lnTo>
                  <a:lnTo>
                    <a:pt x="20742" y="7250"/>
                  </a:lnTo>
                  <a:lnTo>
                    <a:pt x="7855" y="15328"/>
                  </a:lnTo>
                  <a:lnTo>
                    <a:pt x="0" y="25501"/>
                  </a:lnTo>
                  <a:lnTo>
                    <a:pt x="7855" y="35672"/>
                  </a:lnTo>
                  <a:lnTo>
                    <a:pt x="20742" y="43746"/>
                  </a:lnTo>
                  <a:lnTo>
                    <a:pt x="37529" y="49070"/>
                  </a:lnTo>
                  <a:lnTo>
                    <a:pt x="57086" y="50990"/>
                  </a:lnTo>
                  <a:lnTo>
                    <a:pt x="76641" y="49070"/>
                  </a:lnTo>
                  <a:lnTo>
                    <a:pt x="93425" y="43746"/>
                  </a:lnTo>
                  <a:lnTo>
                    <a:pt x="106312" y="35672"/>
                  </a:lnTo>
                  <a:lnTo>
                    <a:pt x="114173" y="25501"/>
                  </a:lnTo>
                  <a:lnTo>
                    <a:pt x="106312" y="15328"/>
                  </a:lnTo>
                  <a:lnTo>
                    <a:pt x="93425" y="7250"/>
                  </a:lnTo>
                  <a:lnTo>
                    <a:pt x="76641" y="1921"/>
                  </a:lnTo>
                  <a:lnTo>
                    <a:pt x="57086" y="0"/>
                  </a:lnTo>
                  <a:close/>
                </a:path>
              </a:pathLst>
            </a:custGeom>
            <a:solidFill>
              <a:srgbClr val="3C24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3202865" y="1849162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07" y="0"/>
                  </a:moveTo>
                  <a:lnTo>
                    <a:pt x="20573" y="0"/>
                  </a:lnTo>
                  <a:lnTo>
                    <a:pt x="14722" y="7246"/>
                  </a:lnTo>
                  <a:lnTo>
                    <a:pt x="9505" y="14255"/>
                  </a:lnTo>
                  <a:lnTo>
                    <a:pt x="4660" y="21321"/>
                  </a:lnTo>
                  <a:lnTo>
                    <a:pt x="0" y="28740"/>
                  </a:lnTo>
                  <a:lnTo>
                    <a:pt x="139" y="29209"/>
                  </a:lnTo>
                  <a:lnTo>
                    <a:pt x="863" y="29768"/>
                  </a:lnTo>
                  <a:lnTo>
                    <a:pt x="1308" y="29743"/>
                  </a:lnTo>
                  <a:lnTo>
                    <a:pt x="1485" y="29451"/>
                  </a:lnTo>
                  <a:lnTo>
                    <a:pt x="6006" y="22363"/>
                  </a:lnTo>
                  <a:lnTo>
                    <a:pt x="10885" y="15317"/>
                  </a:lnTo>
                  <a:lnTo>
                    <a:pt x="16128" y="8321"/>
                  </a:lnTo>
                  <a:lnTo>
                    <a:pt x="21996" y="1079"/>
                  </a:lnTo>
                  <a:lnTo>
                    <a:pt x="21894" y="584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203290" y="1849163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75" y="0"/>
                  </a:moveTo>
                  <a:lnTo>
                    <a:pt x="20154" y="0"/>
                  </a:lnTo>
                  <a:lnTo>
                    <a:pt x="18541" y="1930"/>
                  </a:lnTo>
                  <a:lnTo>
                    <a:pt x="18961" y="1714"/>
                  </a:lnTo>
                  <a:lnTo>
                    <a:pt x="19354" y="1625"/>
                  </a:lnTo>
                  <a:lnTo>
                    <a:pt x="19773" y="1943"/>
                  </a:lnTo>
                  <a:lnTo>
                    <a:pt x="19761" y="2324"/>
                  </a:lnTo>
                  <a:lnTo>
                    <a:pt x="19646" y="2768"/>
                  </a:lnTo>
                  <a:lnTo>
                    <a:pt x="18122" y="4635"/>
                  </a:lnTo>
                  <a:lnTo>
                    <a:pt x="13361" y="10718"/>
                  </a:lnTo>
                  <a:lnTo>
                    <a:pt x="8885" y="16848"/>
                  </a:lnTo>
                  <a:lnTo>
                    <a:pt x="4687" y="23018"/>
                  </a:lnTo>
                  <a:lnTo>
                    <a:pt x="596" y="29502"/>
                  </a:lnTo>
                  <a:lnTo>
                    <a:pt x="266" y="29578"/>
                  </a:lnTo>
                  <a:lnTo>
                    <a:pt x="0" y="29413"/>
                  </a:lnTo>
                  <a:lnTo>
                    <a:pt x="431" y="29768"/>
                  </a:lnTo>
                  <a:lnTo>
                    <a:pt x="876" y="29743"/>
                  </a:lnTo>
                  <a:lnTo>
                    <a:pt x="5574" y="22361"/>
                  </a:lnTo>
                  <a:lnTo>
                    <a:pt x="10455" y="15313"/>
                  </a:lnTo>
                  <a:lnTo>
                    <a:pt x="15702" y="8316"/>
                  </a:lnTo>
                  <a:lnTo>
                    <a:pt x="21577" y="1079"/>
                  </a:lnTo>
                  <a:lnTo>
                    <a:pt x="21462" y="584"/>
                  </a:lnTo>
                  <a:lnTo>
                    <a:pt x="21069" y="292"/>
                  </a:lnTo>
                  <a:lnTo>
                    <a:pt x="2067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3206216" y="1851710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07" y="0"/>
                  </a:moveTo>
                  <a:lnTo>
                    <a:pt x="0" y="28740"/>
                  </a:lnTo>
                  <a:lnTo>
                    <a:pt x="139" y="29209"/>
                  </a:lnTo>
                  <a:lnTo>
                    <a:pt x="863" y="29781"/>
                  </a:lnTo>
                  <a:lnTo>
                    <a:pt x="1308" y="29756"/>
                  </a:lnTo>
                  <a:lnTo>
                    <a:pt x="1485" y="29451"/>
                  </a:lnTo>
                  <a:lnTo>
                    <a:pt x="6006" y="22363"/>
                  </a:lnTo>
                  <a:lnTo>
                    <a:pt x="10885" y="15319"/>
                  </a:lnTo>
                  <a:lnTo>
                    <a:pt x="16128" y="8327"/>
                  </a:lnTo>
                  <a:lnTo>
                    <a:pt x="21996" y="1079"/>
                  </a:lnTo>
                  <a:lnTo>
                    <a:pt x="21894" y="596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3206643" y="1851717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75" y="0"/>
                  </a:moveTo>
                  <a:lnTo>
                    <a:pt x="20154" y="0"/>
                  </a:lnTo>
                  <a:lnTo>
                    <a:pt x="18541" y="1943"/>
                  </a:lnTo>
                  <a:lnTo>
                    <a:pt x="18961" y="1714"/>
                  </a:lnTo>
                  <a:lnTo>
                    <a:pt x="19354" y="1625"/>
                  </a:lnTo>
                  <a:lnTo>
                    <a:pt x="19773" y="1943"/>
                  </a:lnTo>
                  <a:lnTo>
                    <a:pt x="19761" y="2324"/>
                  </a:lnTo>
                  <a:lnTo>
                    <a:pt x="19646" y="2768"/>
                  </a:lnTo>
                  <a:lnTo>
                    <a:pt x="18122" y="4635"/>
                  </a:lnTo>
                  <a:lnTo>
                    <a:pt x="13361" y="10718"/>
                  </a:lnTo>
                  <a:lnTo>
                    <a:pt x="8885" y="16848"/>
                  </a:lnTo>
                  <a:lnTo>
                    <a:pt x="4687" y="23018"/>
                  </a:lnTo>
                  <a:lnTo>
                    <a:pt x="596" y="29489"/>
                  </a:lnTo>
                  <a:lnTo>
                    <a:pt x="266" y="29578"/>
                  </a:lnTo>
                  <a:lnTo>
                    <a:pt x="0" y="29413"/>
                  </a:lnTo>
                  <a:lnTo>
                    <a:pt x="431" y="29768"/>
                  </a:lnTo>
                  <a:lnTo>
                    <a:pt x="876" y="29743"/>
                  </a:lnTo>
                  <a:lnTo>
                    <a:pt x="5574" y="22358"/>
                  </a:lnTo>
                  <a:lnTo>
                    <a:pt x="10455" y="15316"/>
                  </a:lnTo>
                  <a:lnTo>
                    <a:pt x="15702" y="8321"/>
                  </a:lnTo>
                  <a:lnTo>
                    <a:pt x="21577" y="1079"/>
                  </a:lnTo>
                  <a:lnTo>
                    <a:pt x="21462" y="584"/>
                  </a:lnTo>
                  <a:lnTo>
                    <a:pt x="21069" y="292"/>
                  </a:lnTo>
                  <a:lnTo>
                    <a:pt x="2067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3204066" y="1849501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07" y="0"/>
                  </a:moveTo>
                  <a:lnTo>
                    <a:pt x="20573" y="0"/>
                  </a:lnTo>
                  <a:lnTo>
                    <a:pt x="14720" y="7246"/>
                  </a:lnTo>
                  <a:lnTo>
                    <a:pt x="9501" y="14255"/>
                  </a:lnTo>
                  <a:lnTo>
                    <a:pt x="4655" y="21321"/>
                  </a:lnTo>
                  <a:lnTo>
                    <a:pt x="0" y="28740"/>
                  </a:lnTo>
                  <a:lnTo>
                    <a:pt x="139" y="29209"/>
                  </a:lnTo>
                  <a:lnTo>
                    <a:pt x="863" y="29768"/>
                  </a:lnTo>
                  <a:lnTo>
                    <a:pt x="1308" y="29743"/>
                  </a:lnTo>
                  <a:lnTo>
                    <a:pt x="1485" y="29451"/>
                  </a:lnTo>
                  <a:lnTo>
                    <a:pt x="6006" y="22363"/>
                  </a:lnTo>
                  <a:lnTo>
                    <a:pt x="10885" y="15317"/>
                  </a:lnTo>
                  <a:lnTo>
                    <a:pt x="16128" y="8321"/>
                  </a:lnTo>
                  <a:lnTo>
                    <a:pt x="21996" y="1079"/>
                  </a:lnTo>
                  <a:lnTo>
                    <a:pt x="21894" y="596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204493" y="1849502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75" y="0"/>
                  </a:moveTo>
                  <a:lnTo>
                    <a:pt x="20154" y="0"/>
                  </a:lnTo>
                  <a:lnTo>
                    <a:pt x="18541" y="1930"/>
                  </a:lnTo>
                  <a:lnTo>
                    <a:pt x="18961" y="1714"/>
                  </a:lnTo>
                  <a:lnTo>
                    <a:pt x="19354" y="1612"/>
                  </a:lnTo>
                  <a:lnTo>
                    <a:pt x="19773" y="1943"/>
                  </a:lnTo>
                  <a:lnTo>
                    <a:pt x="19761" y="2324"/>
                  </a:lnTo>
                  <a:lnTo>
                    <a:pt x="19646" y="2768"/>
                  </a:lnTo>
                  <a:lnTo>
                    <a:pt x="18122" y="4635"/>
                  </a:lnTo>
                  <a:lnTo>
                    <a:pt x="13361" y="10720"/>
                  </a:lnTo>
                  <a:lnTo>
                    <a:pt x="8885" y="16852"/>
                  </a:lnTo>
                  <a:lnTo>
                    <a:pt x="4687" y="23023"/>
                  </a:lnTo>
                  <a:lnTo>
                    <a:pt x="596" y="29489"/>
                  </a:lnTo>
                  <a:lnTo>
                    <a:pt x="266" y="29578"/>
                  </a:lnTo>
                  <a:lnTo>
                    <a:pt x="0" y="29413"/>
                  </a:lnTo>
                  <a:lnTo>
                    <a:pt x="431" y="29768"/>
                  </a:lnTo>
                  <a:lnTo>
                    <a:pt x="876" y="29743"/>
                  </a:lnTo>
                  <a:lnTo>
                    <a:pt x="5580" y="22363"/>
                  </a:lnTo>
                  <a:lnTo>
                    <a:pt x="10460" y="15317"/>
                  </a:lnTo>
                  <a:lnTo>
                    <a:pt x="15704" y="8321"/>
                  </a:lnTo>
                  <a:lnTo>
                    <a:pt x="21577" y="1079"/>
                  </a:lnTo>
                  <a:lnTo>
                    <a:pt x="21462" y="596"/>
                  </a:lnTo>
                  <a:lnTo>
                    <a:pt x="21069" y="292"/>
                  </a:lnTo>
                  <a:lnTo>
                    <a:pt x="2067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207875" y="1853039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58" y="0"/>
                  </a:moveTo>
                  <a:lnTo>
                    <a:pt x="0" y="28689"/>
                  </a:lnTo>
                  <a:lnTo>
                    <a:pt x="139" y="29146"/>
                  </a:lnTo>
                  <a:lnTo>
                    <a:pt x="876" y="29692"/>
                  </a:lnTo>
                  <a:lnTo>
                    <a:pt x="1320" y="29667"/>
                  </a:lnTo>
                  <a:lnTo>
                    <a:pt x="1511" y="29375"/>
                  </a:lnTo>
                  <a:lnTo>
                    <a:pt x="6085" y="22362"/>
                  </a:lnTo>
                  <a:lnTo>
                    <a:pt x="10990" y="15354"/>
                  </a:lnTo>
                  <a:lnTo>
                    <a:pt x="16225" y="8365"/>
                  </a:lnTo>
                  <a:lnTo>
                    <a:pt x="22047" y="1104"/>
                  </a:lnTo>
                  <a:lnTo>
                    <a:pt x="21932" y="609"/>
                  </a:lnTo>
                  <a:lnTo>
                    <a:pt x="2115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3208301" y="1853039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0726" y="0"/>
                  </a:moveTo>
                  <a:lnTo>
                    <a:pt x="20205" y="12"/>
                  </a:lnTo>
                  <a:lnTo>
                    <a:pt x="18618" y="1955"/>
                  </a:lnTo>
                  <a:lnTo>
                    <a:pt x="19037" y="1739"/>
                  </a:lnTo>
                  <a:lnTo>
                    <a:pt x="19418" y="1638"/>
                  </a:lnTo>
                  <a:lnTo>
                    <a:pt x="19837" y="1955"/>
                  </a:lnTo>
                  <a:lnTo>
                    <a:pt x="19824" y="2362"/>
                  </a:lnTo>
                  <a:lnTo>
                    <a:pt x="19710" y="2806"/>
                  </a:lnTo>
                  <a:lnTo>
                    <a:pt x="18199" y="4673"/>
                  </a:lnTo>
                  <a:lnTo>
                    <a:pt x="13467" y="10767"/>
                  </a:lnTo>
                  <a:lnTo>
                    <a:pt x="8988" y="16887"/>
                  </a:lnTo>
                  <a:lnTo>
                    <a:pt x="4761" y="23022"/>
                  </a:lnTo>
                  <a:lnTo>
                    <a:pt x="609" y="29425"/>
                  </a:lnTo>
                  <a:lnTo>
                    <a:pt x="279" y="29502"/>
                  </a:lnTo>
                  <a:lnTo>
                    <a:pt x="0" y="29349"/>
                  </a:lnTo>
                  <a:lnTo>
                    <a:pt x="444" y="29692"/>
                  </a:lnTo>
                  <a:lnTo>
                    <a:pt x="901" y="29667"/>
                  </a:lnTo>
                  <a:lnTo>
                    <a:pt x="5655" y="22362"/>
                  </a:lnTo>
                  <a:lnTo>
                    <a:pt x="10563" y="15354"/>
                  </a:lnTo>
                  <a:lnTo>
                    <a:pt x="15799" y="8365"/>
                  </a:lnTo>
                  <a:lnTo>
                    <a:pt x="21615" y="1104"/>
                  </a:lnTo>
                  <a:lnTo>
                    <a:pt x="21501" y="609"/>
                  </a:lnTo>
                  <a:lnTo>
                    <a:pt x="21120" y="304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3205397" y="1851056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45" y="0"/>
                  </a:moveTo>
                  <a:lnTo>
                    <a:pt x="0" y="28740"/>
                  </a:lnTo>
                  <a:lnTo>
                    <a:pt x="139" y="29209"/>
                  </a:lnTo>
                  <a:lnTo>
                    <a:pt x="863" y="29756"/>
                  </a:lnTo>
                  <a:lnTo>
                    <a:pt x="1308" y="29730"/>
                  </a:lnTo>
                  <a:lnTo>
                    <a:pt x="1498" y="29438"/>
                  </a:lnTo>
                  <a:lnTo>
                    <a:pt x="6051" y="22379"/>
                  </a:lnTo>
                  <a:lnTo>
                    <a:pt x="10948" y="15346"/>
                  </a:lnTo>
                  <a:lnTo>
                    <a:pt x="16191" y="8348"/>
                  </a:lnTo>
                  <a:lnTo>
                    <a:pt x="22034" y="1092"/>
                  </a:lnTo>
                  <a:lnTo>
                    <a:pt x="21932" y="596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205826" y="1851054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0713" y="0"/>
                  </a:moveTo>
                  <a:lnTo>
                    <a:pt x="20193" y="12"/>
                  </a:lnTo>
                  <a:lnTo>
                    <a:pt x="18592" y="1955"/>
                  </a:lnTo>
                  <a:lnTo>
                    <a:pt x="19011" y="1739"/>
                  </a:lnTo>
                  <a:lnTo>
                    <a:pt x="19405" y="1638"/>
                  </a:lnTo>
                  <a:lnTo>
                    <a:pt x="19824" y="1955"/>
                  </a:lnTo>
                  <a:lnTo>
                    <a:pt x="19812" y="2349"/>
                  </a:lnTo>
                  <a:lnTo>
                    <a:pt x="19685" y="2793"/>
                  </a:lnTo>
                  <a:lnTo>
                    <a:pt x="18173" y="4660"/>
                  </a:lnTo>
                  <a:lnTo>
                    <a:pt x="13422" y="10757"/>
                  </a:lnTo>
                  <a:lnTo>
                    <a:pt x="8940" y="16887"/>
                  </a:lnTo>
                  <a:lnTo>
                    <a:pt x="4725" y="23041"/>
                  </a:lnTo>
                  <a:lnTo>
                    <a:pt x="596" y="29489"/>
                  </a:lnTo>
                  <a:lnTo>
                    <a:pt x="266" y="29565"/>
                  </a:lnTo>
                  <a:lnTo>
                    <a:pt x="0" y="29413"/>
                  </a:lnTo>
                  <a:lnTo>
                    <a:pt x="444" y="29756"/>
                  </a:lnTo>
                  <a:lnTo>
                    <a:pt x="889" y="29730"/>
                  </a:lnTo>
                  <a:lnTo>
                    <a:pt x="5620" y="22380"/>
                  </a:lnTo>
                  <a:lnTo>
                    <a:pt x="10518" y="15347"/>
                  </a:lnTo>
                  <a:lnTo>
                    <a:pt x="15765" y="8353"/>
                  </a:lnTo>
                  <a:lnTo>
                    <a:pt x="21615" y="1092"/>
                  </a:lnTo>
                  <a:lnTo>
                    <a:pt x="21501" y="609"/>
                  </a:lnTo>
                  <a:lnTo>
                    <a:pt x="21107" y="304"/>
                  </a:lnTo>
                  <a:lnTo>
                    <a:pt x="2071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200217" y="1847106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018" y="0"/>
                  </a:moveTo>
                  <a:lnTo>
                    <a:pt x="0" y="28689"/>
                  </a:lnTo>
                  <a:lnTo>
                    <a:pt x="139" y="29171"/>
                  </a:lnTo>
                  <a:lnTo>
                    <a:pt x="850" y="29743"/>
                  </a:lnTo>
                  <a:lnTo>
                    <a:pt x="1282" y="29730"/>
                  </a:lnTo>
                  <a:lnTo>
                    <a:pt x="1473" y="29425"/>
                  </a:lnTo>
                  <a:lnTo>
                    <a:pt x="5951" y="22319"/>
                  </a:lnTo>
                  <a:lnTo>
                    <a:pt x="10802" y="15271"/>
                  </a:lnTo>
                  <a:lnTo>
                    <a:pt x="16037" y="8291"/>
                  </a:lnTo>
                  <a:lnTo>
                    <a:pt x="21920" y="1079"/>
                  </a:lnTo>
                  <a:lnTo>
                    <a:pt x="21805" y="596"/>
                  </a:lnTo>
                  <a:lnTo>
                    <a:pt x="2101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3200637" y="1847112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599" y="0"/>
                  </a:moveTo>
                  <a:lnTo>
                    <a:pt x="20065" y="12"/>
                  </a:lnTo>
                  <a:lnTo>
                    <a:pt x="18453" y="1930"/>
                  </a:lnTo>
                  <a:lnTo>
                    <a:pt x="18872" y="1714"/>
                  </a:lnTo>
                  <a:lnTo>
                    <a:pt x="19265" y="1612"/>
                  </a:lnTo>
                  <a:lnTo>
                    <a:pt x="19697" y="1930"/>
                  </a:lnTo>
                  <a:lnTo>
                    <a:pt x="19684" y="2311"/>
                  </a:lnTo>
                  <a:lnTo>
                    <a:pt x="19557" y="2755"/>
                  </a:lnTo>
                  <a:lnTo>
                    <a:pt x="18033" y="4610"/>
                  </a:lnTo>
                  <a:lnTo>
                    <a:pt x="13272" y="10671"/>
                  </a:lnTo>
                  <a:lnTo>
                    <a:pt x="8812" y="16792"/>
                  </a:lnTo>
                  <a:lnTo>
                    <a:pt x="4644" y="22965"/>
                  </a:lnTo>
                  <a:lnTo>
                    <a:pt x="596" y="29463"/>
                  </a:lnTo>
                  <a:lnTo>
                    <a:pt x="266" y="29540"/>
                  </a:lnTo>
                  <a:lnTo>
                    <a:pt x="0" y="29375"/>
                  </a:lnTo>
                  <a:lnTo>
                    <a:pt x="431" y="29730"/>
                  </a:lnTo>
                  <a:lnTo>
                    <a:pt x="863" y="29717"/>
                  </a:lnTo>
                  <a:lnTo>
                    <a:pt x="5532" y="22306"/>
                  </a:lnTo>
                  <a:lnTo>
                    <a:pt x="10383" y="15259"/>
                  </a:lnTo>
                  <a:lnTo>
                    <a:pt x="15618" y="8278"/>
                  </a:lnTo>
                  <a:lnTo>
                    <a:pt x="21501" y="1066"/>
                  </a:lnTo>
                  <a:lnTo>
                    <a:pt x="21386" y="584"/>
                  </a:lnTo>
                  <a:lnTo>
                    <a:pt x="20993" y="292"/>
                  </a:lnTo>
                  <a:lnTo>
                    <a:pt x="2059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196499" y="1844869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0828" y="0"/>
                  </a:moveTo>
                  <a:lnTo>
                    <a:pt x="20294" y="0"/>
                  </a:lnTo>
                  <a:lnTo>
                    <a:pt x="14436" y="7138"/>
                  </a:lnTo>
                  <a:lnTo>
                    <a:pt x="9269" y="14074"/>
                  </a:lnTo>
                  <a:lnTo>
                    <a:pt x="4519" y="21110"/>
                  </a:lnTo>
                  <a:lnTo>
                    <a:pt x="0" y="28549"/>
                  </a:lnTo>
                  <a:lnTo>
                    <a:pt x="139" y="29032"/>
                  </a:lnTo>
                  <a:lnTo>
                    <a:pt x="838" y="29616"/>
                  </a:lnTo>
                  <a:lnTo>
                    <a:pt x="1270" y="29603"/>
                  </a:lnTo>
                  <a:lnTo>
                    <a:pt x="1447" y="29298"/>
                  </a:lnTo>
                  <a:lnTo>
                    <a:pt x="5848" y="22179"/>
                  </a:lnTo>
                  <a:lnTo>
                    <a:pt x="10642" y="15147"/>
                  </a:lnTo>
                  <a:lnTo>
                    <a:pt x="15846" y="8206"/>
                  </a:lnTo>
                  <a:lnTo>
                    <a:pt x="21729" y="1054"/>
                  </a:lnTo>
                  <a:lnTo>
                    <a:pt x="21628" y="571"/>
                  </a:lnTo>
                  <a:lnTo>
                    <a:pt x="2082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3196908" y="1844866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421" y="0"/>
                  </a:moveTo>
                  <a:lnTo>
                    <a:pt x="19888" y="0"/>
                  </a:lnTo>
                  <a:lnTo>
                    <a:pt x="18275" y="1904"/>
                  </a:lnTo>
                  <a:lnTo>
                    <a:pt x="18694" y="1701"/>
                  </a:lnTo>
                  <a:lnTo>
                    <a:pt x="19088" y="1600"/>
                  </a:lnTo>
                  <a:lnTo>
                    <a:pt x="19519" y="1904"/>
                  </a:lnTo>
                  <a:lnTo>
                    <a:pt x="19507" y="2298"/>
                  </a:lnTo>
                  <a:lnTo>
                    <a:pt x="19380" y="2730"/>
                  </a:lnTo>
                  <a:lnTo>
                    <a:pt x="17856" y="4571"/>
                  </a:lnTo>
                  <a:lnTo>
                    <a:pt x="13107" y="10591"/>
                  </a:lnTo>
                  <a:lnTo>
                    <a:pt x="8683" y="16683"/>
                  </a:lnTo>
                  <a:lnTo>
                    <a:pt x="4568" y="22843"/>
                  </a:lnTo>
                  <a:lnTo>
                    <a:pt x="584" y="29349"/>
                  </a:lnTo>
                  <a:lnTo>
                    <a:pt x="266" y="29425"/>
                  </a:lnTo>
                  <a:lnTo>
                    <a:pt x="0" y="29260"/>
                  </a:lnTo>
                  <a:lnTo>
                    <a:pt x="431" y="29616"/>
                  </a:lnTo>
                  <a:lnTo>
                    <a:pt x="863" y="29603"/>
                  </a:lnTo>
                  <a:lnTo>
                    <a:pt x="5442" y="22184"/>
                  </a:lnTo>
                  <a:lnTo>
                    <a:pt x="10236" y="15152"/>
                  </a:lnTo>
                  <a:lnTo>
                    <a:pt x="15439" y="8208"/>
                  </a:lnTo>
                  <a:lnTo>
                    <a:pt x="21323" y="1054"/>
                  </a:lnTo>
                  <a:lnTo>
                    <a:pt x="21209" y="584"/>
                  </a:lnTo>
                  <a:lnTo>
                    <a:pt x="20815" y="292"/>
                  </a:lnTo>
                  <a:lnTo>
                    <a:pt x="2042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3197697" y="1845804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0904" y="0"/>
                  </a:moveTo>
                  <a:lnTo>
                    <a:pt x="20370" y="0"/>
                  </a:lnTo>
                  <a:lnTo>
                    <a:pt x="14513" y="7164"/>
                  </a:lnTo>
                  <a:lnTo>
                    <a:pt x="9332" y="14120"/>
                  </a:lnTo>
                  <a:lnTo>
                    <a:pt x="4559" y="21169"/>
                  </a:lnTo>
                  <a:lnTo>
                    <a:pt x="0" y="28613"/>
                  </a:lnTo>
                  <a:lnTo>
                    <a:pt x="139" y="29095"/>
                  </a:lnTo>
                  <a:lnTo>
                    <a:pt x="850" y="29667"/>
                  </a:lnTo>
                  <a:lnTo>
                    <a:pt x="1282" y="29654"/>
                  </a:lnTo>
                  <a:lnTo>
                    <a:pt x="1460" y="29349"/>
                  </a:lnTo>
                  <a:lnTo>
                    <a:pt x="5894" y="22232"/>
                  </a:lnTo>
                  <a:lnTo>
                    <a:pt x="10710" y="15192"/>
                  </a:lnTo>
                  <a:lnTo>
                    <a:pt x="15924" y="8232"/>
                  </a:lnTo>
                  <a:lnTo>
                    <a:pt x="21805" y="1054"/>
                  </a:lnTo>
                  <a:lnTo>
                    <a:pt x="21704" y="571"/>
                  </a:lnTo>
                  <a:lnTo>
                    <a:pt x="2090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3198119" y="1845797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485" y="0"/>
                  </a:moveTo>
                  <a:lnTo>
                    <a:pt x="19951" y="12"/>
                  </a:lnTo>
                  <a:lnTo>
                    <a:pt x="18338" y="1917"/>
                  </a:lnTo>
                  <a:lnTo>
                    <a:pt x="18757" y="1701"/>
                  </a:lnTo>
                  <a:lnTo>
                    <a:pt x="19151" y="1612"/>
                  </a:lnTo>
                  <a:lnTo>
                    <a:pt x="19583" y="1917"/>
                  </a:lnTo>
                  <a:lnTo>
                    <a:pt x="19570" y="2311"/>
                  </a:lnTo>
                  <a:lnTo>
                    <a:pt x="19443" y="2743"/>
                  </a:lnTo>
                  <a:lnTo>
                    <a:pt x="17919" y="4584"/>
                  </a:lnTo>
                  <a:lnTo>
                    <a:pt x="13165" y="10622"/>
                  </a:lnTo>
                  <a:lnTo>
                    <a:pt x="8724" y="16729"/>
                  </a:lnTo>
                  <a:lnTo>
                    <a:pt x="4589" y="22897"/>
                  </a:lnTo>
                  <a:lnTo>
                    <a:pt x="584" y="29400"/>
                  </a:lnTo>
                  <a:lnTo>
                    <a:pt x="266" y="29476"/>
                  </a:lnTo>
                  <a:lnTo>
                    <a:pt x="0" y="29311"/>
                  </a:lnTo>
                  <a:lnTo>
                    <a:pt x="431" y="29667"/>
                  </a:lnTo>
                  <a:lnTo>
                    <a:pt x="863" y="29667"/>
                  </a:lnTo>
                  <a:lnTo>
                    <a:pt x="5470" y="22243"/>
                  </a:lnTo>
                  <a:lnTo>
                    <a:pt x="10287" y="15200"/>
                  </a:lnTo>
                  <a:lnTo>
                    <a:pt x="15503" y="8240"/>
                  </a:lnTo>
                  <a:lnTo>
                    <a:pt x="21386" y="1066"/>
                  </a:lnTo>
                  <a:lnTo>
                    <a:pt x="21272" y="584"/>
                  </a:lnTo>
                  <a:lnTo>
                    <a:pt x="20878" y="292"/>
                  </a:lnTo>
                  <a:lnTo>
                    <a:pt x="2048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3211274" y="1855734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107" y="12"/>
                  </a:moveTo>
                  <a:lnTo>
                    <a:pt x="0" y="28536"/>
                  </a:lnTo>
                  <a:lnTo>
                    <a:pt x="139" y="28994"/>
                  </a:lnTo>
                  <a:lnTo>
                    <a:pt x="889" y="29527"/>
                  </a:lnTo>
                  <a:lnTo>
                    <a:pt x="1333" y="29502"/>
                  </a:lnTo>
                  <a:lnTo>
                    <a:pt x="1524" y="29209"/>
                  </a:lnTo>
                  <a:lnTo>
                    <a:pt x="6119" y="22271"/>
                  </a:lnTo>
                  <a:lnTo>
                    <a:pt x="11023" y="15316"/>
                  </a:lnTo>
                  <a:lnTo>
                    <a:pt x="16232" y="8360"/>
                  </a:lnTo>
                  <a:lnTo>
                    <a:pt x="21996" y="1117"/>
                  </a:lnTo>
                  <a:lnTo>
                    <a:pt x="21882" y="622"/>
                  </a:lnTo>
                  <a:lnTo>
                    <a:pt x="21107" y="12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3211705" y="1855743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88" y="0"/>
                  </a:moveTo>
                  <a:lnTo>
                    <a:pt x="20167" y="0"/>
                  </a:lnTo>
                  <a:lnTo>
                    <a:pt x="18592" y="1943"/>
                  </a:lnTo>
                  <a:lnTo>
                    <a:pt x="18999" y="1727"/>
                  </a:lnTo>
                  <a:lnTo>
                    <a:pt x="19392" y="1638"/>
                  </a:lnTo>
                  <a:lnTo>
                    <a:pt x="19811" y="1968"/>
                  </a:lnTo>
                  <a:lnTo>
                    <a:pt x="19799" y="2362"/>
                  </a:lnTo>
                  <a:lnTo>
                    <a:pt x="19672" y="2806"/>
                  </a:lnTo>
                  <a:lnTo>
                    <a:pt x="13483" y="10748"/>
                  </a:lnTo>
                  <a:lnTo>
                    <a:pt x="9015" y="16833"/>
                  </a:lnTo>
                  <a:lnTo>
                    <a:pt x="4782" y="22918"/>
                  </a:lnTo>
                  <a:lnTo>
                    <a:pt x="622" y="29260"/>
                  </a:lnTo>
                  <a:lnTo>
                    <a:pt x="279" y="29336"/>
                  </a:lnTo>
                  <a:lnTo>
                    <a:pt x="0" y="29184"/>
                  </a:lnTo>
                  <a:lnTo>
                    <a:pt x="457" y="29514"/>
                  </a:lnTo>
                  <a:lnTo>
                    <a:pt x="914" y="29502"/>
                  </a:lnTo>
                  <a:lnTo>
                    <a:pt x="5687" y="22264"/>
                  </a:lnTo>
                  <a:lnTo>
                    <a:pt x="10591" y="15308"/>
                  </a:lnTo>
                  <a:lnTo>
                    <a:pt x="15801" y="8350"/>
                  </a:lnTo>
                  <a:lnTo>
                    <a:pt x="21564" y="1117"/>
                  </a:lnTo>
                  <a:lnTo>
                    <a:pt x="21450" y="609"/>
                  </a:lnTo>
                  <a:lnTo>
                    <a:pt x="21069" y="304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3198902" y="1841763"/>
              <a:ext cx="23495" cy="32384"/>
            </a:xfrm>
            <a:custGeom>
              <a:avLst/>
              <a:gdLst/>
              <a:ahLst/>
              <a:cxnLst/>
              <a:rect l="l" t="t" r="r" b="b"/>
              <a:pathLst>
                <a:path w="23494" h="32385">
                  <a:moveTo>
                    <a:pt x="22110" y="0"/>
                  </a:moveTo>
                  <a:lnTo>
                    <a:pt x="0" y="30810"/>
                  </a:lnTo>
                  <a:lnTo>
                    <a:pt x="139" y="31305"/>
                  </a:lnTo>
                  <a:lnTo>
                    <a:pt x="812" y="31940"/>
                  </a:lnTo>
                  <a:lnTo>
                    <a:pt x="1231" y="31953"/>
                  </a:lnTo>
                  <a:lnTo>
                    <a:pt x="1422" y="31623"/>
                  </a:lnTo>
                  <a:lnTo>
                    <a:pt x="6162" y="23916"/>
                  </a:lnTo>
                  <a:lnTo>
                    <a:pt x="11276" y="16316"/>
                  </a:lnTo>
                  <a:lnTo>
                    <a:pt x="16786" y="8816"/>
                  </a:lnTo>
                  <a:lnTo>
                    <a:pt x="22986" y="1092"/>
                  </a:lnTo>
                  <a:lnTo>
                    <a:pt x="22910" y="571"/>
                  </a:lnTo>
                  <a:lnTo>
                    <a:pt x="2211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3199317" y="1841754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5">
                  <a:moveTo>
                    <a:pt x="21704" y="0"/>
                  </a:moveTo>
                  <a:lnTo>
                    <a:pt x="21132" y="63"/>
                  </a:lnTo>
                  <a:lnTo>
                    <a:pt x="19418" y="2133"/>
                  </a:lnTo>
                  <a:lnTo>
                    <a:pt x="19875" y="1866"/>
                  </a:lnTo>
                  <a:lnTo>
                    <a:pt x="20294" y="1739"/>
                  </a:lnTo>
                  <a:lnTo>
                    <a:pt x="20726" y="2044"/>
                  </a:lnTo>
                  <a:lnTo>
                    <a:pt x="20701" y="2451"/>
                  </a:lnTo>
                  <a:lnTo>
                    <a:pt x="20561" y="2908"/>
                  </a:lnTo>
                  <a:lnTo>
                    <a:pt x="18948" y="4902"/>
                  </a:lnTo>
                  <a:lnTo>
                    <a:pt x="13927" y="11409"/>
                  </a:lnTo>
                  <a:lnTo>
                    <a:pt x="9234" y="17981"/>
                  </a:lnTo>
                  <a:lnTo>
                    <a:pt x="4848" y="24627"/>
                  </a:lnTo>
                  <a:lnTo>
                    <a:pt x="571" y="31661"/>
                  </a:lnTo>
                  <a:lnTo>
                    <a:pt x="254" y="31737"/>
                  </a:lnTo>
                  <a:lnTo>
                    <a:pt x="0" y="31559"/>
                  </a:lnTo>
                  <a:lnTo>
                    <a:pt x="406" y="31953"/>
                  </a:lnTo>
                  <a:lnTo>
                    <a:pt x="812" y="31953"/>
                  </a:lnTo>
                  <a:lnTo>
                    <a:pt x="5743" y="23923"/>
                  </a:lnTo>
                  <a:lnTo>
                    <a:pt x="10856" y="16324"/>
                  </a:lnTo>
                  <a:lnTo>
                    <a:pt x="16367" y="8827"/>
                  </a:lnTo>
                  <a:lnTo>
                    <a:pt x="22580" y="1104"/>
                  </a:lnTo>
                  <a:lnTo>
                    <a:pt x="22491" y="584"/>
                  </a:lnTo>
                  <a:lnTo>
                    <a:pt x="22098" y="292"/>
                  </a:lnTo>
                  <a:lnTo>
                    <a:pt x="2170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3217924" y="183904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025" y="0"/>
                  </a:moveTo>
                  <a:lnTo>
                    <a:pt x="1460" y="1155"/>
                  </a:lnTo>
                  <a:lnTo>
                    <a:pt x="0" y="2908"/>
                  </a:lnTo>
                  <a:lnTo>
                    <a:pt x="698" y="3124"/>
                  </a:lnTo>
                  <a:lnTo>
                    <a:pt x="1993" y="3949"/>
                  </a:lnTo>
                  <a:lnTo>
                    <a:pt x="3301" y="4762"/>
                  </a:lnTo>
                  <a:lnTo>
                    <a:pt x="4508" y="6108"/>
                  </a:lnTo>
                  <a:lnTo>
                    <a:pt x="5206" y="5257"/>
                  </a:lnTo>
                  <a:lnTo>
                    <a:pt x="5918" y="4406"/>
                  </a:lnTo>
                  <a:lnTo>
                    <a:pt x="6489" y="1828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3219320" y="183940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57" y="0"/>
                  </a:moveTo>
                  <a:lnTo>
                    <a:pt x="1079" y="571"/>
                  </a:lnTo>
                  <a:lnTo>
                    <a:pt x="38" y="1269"/>
                  </a:lnTo>
                  <a:lnTo>
                    <a:pt x="0" y="1727"/>
                  </a:lnTo>
                  <a:lnTo>
                    <a:pt x="596" y="1981"/>
                  </a:lnTo>
                  <a:lnTo>
                    <a:pt x="1498" y="2578"/>
                  </a:lnTo>
                  <a:lnTo>
                    <a:pt x="2489" y="3213"/>
                  </a:lnTo>
                  <a:lnTo>
                    <a:pt x="3441" y="4140"/>
                  </a:lnTo>
                  <a:lnTo>
                    <a:pt x="4127" y="4076"/>
                  </a:lnTo>
                  <a:lnTo>
                    <a:pt x="4546" y="2959"/>
                  </a:lnTo>
                  <a:lnTo>
                    <a:pt x="4686" y="1346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3203139" y="1844457"/>
              <a:ext cx="23495" cy="32384"/>
            </a:xfrm>
            <a:custGeom>
              <a:avLst/>
              <a:gdLst/>
              <a:ahLst/>
              <a:cxnLst/>
              <a:rect l="l" t="t" r="r" b="b"/>
              <a:pathLst>
                <a:path w="23494" h="32385">
                  <a:moveTo>
                    <a:pt x="22440" y="0"/>
                  </a:moveTo>
                  <a:lnTo>
                    <a:pt x="0" y="30924"/>
                  </a:lnTo>
                  <a:lnTo>
                    <a:pt x="139" y="31419"/>
                  </a:lnTo>
                  <a:lnTo>
                    <a:pt x="825" y="32016"/>
                  </a:lnTo>
                  <a:lnTo>
                    <a:pt x="1244" y="32029"/>
                  </a:lnTo>
                  <a:lnTo>
                    <a:pt x="1447" y="31699"/>
                  </a:lnTo>
                  <a:lnTo>
                    <a:pt x="6298" y="24029"/>
                  </a:lnTo>
                  <a:lnTo>
                    <a:pt x="11504" y="16430"/>
                  </a:lnTo>
                  <a:lnTo>
                    <a:pt x="17080" y="8903"/>
                  </a:lnTo>
                  <a:lnTo>
                    <a:pt x="23304" y="1117"/>
                  </a:lnTo>
                  <a:lnTo>
                    <a:pt x="23228" y="584"/>
                  </a:lnTo>
                  <a:lnTo>
                    <a:pt x="2244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3203545" y="1844457"/>
              <a:ext cx="23495" cy="32384"/>
            </a:xfrm>
            <a:custGeom>
              <a:avLst/>
              <a:gdLst/>
              <a:ahLst/>
              <a:cxnLst/>
              <a:rect l="l" t="t" r="r" b="b"/>
              <a:pathLst>
                <a:path w="23494" h="32385">
                  <a:moveTo>
                    <a:pt x="22034" y="0"/>
                  </a:moveTo>
                  <a:lnTo>
                    <a:pt x="21475" y="50"/>
                  </a:lnTo>
                  <a:lnTo>
                    <a:pt x="19761" y="2146"/>
                  </a:lnTo>
                  <a:lnTo>
                    <a:pt x="20205" y="1892"/>
                  </a:lnTo>
                  <a:lnTo>
                    <a:pt x="20624" y="1752"/>
                  </a:lnTo>
                  <a:lnTo>
                    <a:pt x="21043" y="2057"/>
                  </a:lnTo>
                  <a:lnTo>
                    <a:pt x="21031" y="2476"/>
                  </a:lnTo>
                  <a:lnTo>
                    <a:pt x="20878" y="2946"/>
                  </a:lnTo>
                  <a:lnTo>
                    <a:pt x="19265" y="4952"/>
                  </a:lnTo>
                  <a:lnTo>
                    <a:pt x="14208" y="11501"/>
                  </a:lnTo>
                  <a:lnTo>
                    <a:pt x="9448" y="18099"/>
                  </a:lnTo>
                  <a:lnTo>
                    <a:pt x="4974" y="24746"/>
                  </a:lnTo>
                  <a:lnTo>
                    <a:pt x="584" y="31737"/>
                  </a:lnTo>
                  <a:lnTo>
                    <a:pt x="253" y="31813"/>
                  </a:lnTo>
                  <a:lnTo>
                    <a:pt x="0" y="31648"/>
                  </a:lnTo>
                  <a:lnTo>
                    <a:pt x="419" y="32016"/>
                  </a:lnTo>
                  <a:lnTo>
                    <a:pt x="838" y="32029"/>
                  </a:lnTo>
                  <a:lnTo>
                    <a:pt x="5891" y="24029"/>
                  </a:lnTo>
                  <a:lnTo>
                    <a:pt x="11098" y="16430"/>
                  </a:lnTo>
                  <a:lnTo>
                    <a:pt x="16673" y="8903"/>
                  </a:lnTo>
                  <a:lnTo>
                    <a:pt x="22898" y="1117"/>
                  </a:lnTo>
                  <a:lnTo>
                    <a:pt x="22821" y="584"/>
                  </a:lnTo>
                  <a:lnTo>
                    <a:pt x="22428" y="292"/>
                  </a:lnTo>
                  <a:lnTo>
                    <a:pt x="2203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3222513" y="184170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025" y="0"/>
                  </a:moveTo>
                  <a:lnTo>
                    <a:pt x="1460" y="1168"/>
                  </a:lnTo>
                  <a:lnTo>
                    <a:pt x="0" y="2933"/>
                  </a:lnTo>
                  <a:lnTo>
                    <a:pt x="685" y="3149"/>
                  </a:lnTo>
                  <a:lnTo>
                    <a:pt x="1968" y="4000"/>
                  </a:lnTo>
                  <a:lnTo>
                    <a:pt x="3263" y="4826"/>
                  </a:lnTo>
                  <a:lnTo>
                    <a:pt x="4457" y="6197"/>
                  </a:lnTo>
                  <a:lnTo>
                    <a:pt x="5156" y="5346"/>
                  </a:lnTo>
                  <a:lnTo>
                    <a:pt x="5867" y="4483"/>
                  </a:lnTo>
                  <a:lnTo>
                    <a:pt x="6438" y="1866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223901" y="184206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44" y="0"/>
                  </a:moveTo>
                  <a:lnTo>
                    <a:pt x="1092" y="571"/>
                  </a:lnTo>
                  <a:lnTo>
                    <a:pt x="38" y="1282"/>
                  </a:lnTo>
                  <a:lnTo>
                    <a:pt x="0" y="1752"/>
                  </a:lnTo>
                  <a:lnTo>
                    <a:pt x="596" y="2019"/>
                  </a:lnTo>
                  <a:lnTo>
                    <a:pt x="1485" y="2616"/>
                  </a:lnTo>
                  <a:lnTo>
                    <a:pt x="2463" y="3263"/>
                  </a:lnTo>
                  <a:lnTo>
                    <a:pt x="3403" y="4216"/>
                  </a:lnTo>
                  <a:lnTo>
                    <a:pt x="4089" y="4152"/>
                  </a:lnTo>
                  <a:lnTo>
                    <a:pt x="4508" y="3035"/>
                  </a:lnTo>
                  <a:lnTo>
                    <a:pt x="4648" y="1384"/>
                  </a:lnTo>
                  <a:lnTo>
                    <a:pt x="3759" y="711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206741" y="1846971"/>
              <a:ext cx="24130" cy="32384"/>
            </a:xfrm>
            <a:custGeom>
              <a:avLst/>
              <a:gdLst/>
              <a:ahLst/>
              <a:cxnLst/>
              <a:rect l="l" t="t" r="r" b="b"/>
              <a:pathLst>
                <a:path w="24130" h="32385">
                  <a:moveTo>
                    <a:pt x="22771" y="0"/>
                  </a:moveTo>
                  <a:lnTo>
                    <a:pt x="0" y="30924"/>
                  </a:lnTo>
                  <a:lnTo>
                    <a:pt x="152" y="31394"/>
                  </a:lnTo>
                  <a:lnTo>
                    <a:pt x="863" y="31991"/>
                  </a:lnTo>
                  <a:lnTo>
                    <a:pt x="1295" y="31991"/>
                  </a:lnTo>
                  <a:lnTo>
                    <a:pt x="1498" y="31661"/>
                  </a:lnTo>
                  <a:lnTo>
                    <a:pt x="6449" y="24056"/>
                  </a:lnTo>
                  <a:lnTo>
                    <a:pt x="11741" y="16484"/>
                  </a:lnTo>
                  <a:lnTo>
                    <a:pt x="17375" y="8951"/>
                  </a:lnTo>
                  <a:lnTo>
                    <a:pt x="23621" y="1130"/>
                  </a:lnTo>
                  <a:lnTo>
                    <a:pt x="23545" y="596"/>
                  </a:lnTo>
                  <a:lnTo>
                    <a:pt x="2277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3207169" y="1846964"/>
              <a:ext cx="23495" cy="32384"/>
            </a:xfrm>
            <a:custGeom>
              <a:avLst/>
              <a:gdLst/>
              <a:ahLst/>
              <a:cxnLst/>
              <a:rect l="l" t="t" r="r" b="b"/>
              <a:pathLst>
                <a:path w="23494" h="32385">
                  <a:moveTo>
                    <a:pt x="22339" y="0"/>
                  </a:moveTo>
                  <a:lnTo>
                    <a:pt x="21780" y="50"/>
                  </a:lnTo>
                  <a:lnTo>
                    <a:pt x="20065" y="2158"/>
                  </a:lnTo>
                  <a:lnTo>
                    <a:pt x="20510" y="1904"/>
                  </a:lnTo>
                  <a:lnTo>
                    <a:pt x="20929" y="1777"/>
                  </a:lnTo>
                  <a:lnTo>
                    <a:pt x="21348" y="2082"/>
                  </a:lnTo>
                  <a:lnTo>
                    <a:pt x="21323" y="2501"/>
                  </a:lnTo>
                  <a:lnTo>
                    <a:pt x="21183" y="2971"/>
                  </a:lnTo>
                  <a:lnTo>
                    <a:pt x="19557" y="4991"/>
                  </a:lnTo>
                  <a:lnTo>
                    <a:pt x="14460" y="11558"/>
                  </a:lnTo>
                  <a:lnTo>
                    <a:pt x="9639" y="18153"/>
                  </a:lnTo>
                  <a:lnTo>
                    <a:pt x="5084" y="24773"/>
                  </a:lnTo>
                  <a:lnTo>
                    <a:pt x="609" y="31711"/>
                  </a:lnTo>
                  <a:lnTo>
                    <a:pt x="266" y="31788"/>
                  </a:lnTo>
                  <a:lnTo>
                    <a:pt x="0" y="31622"/>
                  </a:lnTo>
                  <a:lnTo>
                    <a:pt x="431" y="31991"/>
                  </a:lnTo>
                  <a:lnTo>
                    <a:pt x="863" y="31991"/>
                  </a:lnTo>
                  <a:lnTo>
                    <a:pt x="6023" y="24061"/>
                  </a:lnTo>
                  <a:lnTo>
                    <a:pt x="11314" y="16487"/>
                  </a:lnTo>
                  <a:lnTo>
                    <a:pt x="16945" y="8956"/>
                  </a:lnTo>
                  <a:lnTo>
                    <a:pt x="23202" y="1142"/>
                  </a:lnTo>
                  <a:lnTo>
                    <a:pt x="23126" y="596"/>
                  </a:lnTo>
                  <a:lnTo>
                    <a:pt x="22732" y="304"/>
                  </a:lnTo>
                  <a:lnTo>
                    <a:pt x="2233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3226461" y="184418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025" y="0"/>
                  </a:moveTo>
                  <a:lnTo>
                    <a:pt x="1473" y="1155"/>
                  </a:lnTo>
                  <a:lnTo>
                    <a:pt x="0" y="2959"/>
                  </a:lnTo>
                  <a:lnTo>
                    <a:pt x="685" y="3174"/>
                  </a:lnTo>
                  <a:lnTo>
                    <a:pt x="1955" y="4038"/>
                  </a:lnTo>
                  <a:lnTo>
                    <a:pt x="3238" y="4876"/>
                  </a:lnTo>
                  <a:lnTo>
                    <a:pt x="4419" y="6286"/>
                  </a:lnTo>
                  <a:lnTo>
                    <a:pt x="5118" y="5422"/>
                  </a:lnTo>
                  <a:lnTo>
                    <a:pt x="5816" y="4559"/>
                  </a:lnTo>
                  <a:lnTo>
                    <a:pt x="6413" y="1917"/>
                  </a:lnTo>
                  <a:lnTo>
                    <a:pt x="5206" y="965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227848" y="184454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44" y="0"/>
                  </a:moveTo>
                  <a:lnTo>
                    <a:pt x="1092" y="571"/>
                  </a:lnTo>
                  <a:lnTo>
                    <a:pt x="38" y="1282"/>
                  </a:lnTo>
                  <a:lnTo>
                    <a:pt x="0" y="1752"/>
                  </a:lnTo>
                  <a:lnTo>
                    <a:pt x="596" y="2019"/>
                  </a:lnTo>
                  <a:lnTo>
                    <a:pt x="1473" y="2641"/>
                  </a:lnTo>
                  <a:lnTo>
                    <a:pt x="2438" y="3302"/>
                  </a:lnTo>
                  <a:lnTo>
                    <a:pt x="3378" y="4279"/>
                  </a:lnTo>
                  <a:lnTo>
                    <a:pt x="4051" y="4216"/>
                  </a:lnTo>
                  <a:lnTo>
                    <a:pt x="4470" y="3086"/>
                  </a:lnTo>
                  <a:lnTo>
                    <a:pt x="4622" y="1422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209392" y="1850779"/>
              <a:ext cx="24130" cy="32384"/>
            </a:xfrm>
            <a:custGeom>
              <a:avLst/>
              <a:gdLst/>
              <a:ahLst/>
              <a:cxnLst/>
              <a:rect l="l" t="t" r="r" b="b"/>
              <a:pathLst>
                <a:path w="24130" h="32385">
                  <a:moveTo>
                    <a:pt x="23012" y="0"/>
                  </a:moveTo>
                  <a:lnTo>
                    <a:pt x="0" y="30772"/>
                  </a:lnTo>
                  <a:lnTo>
                    <a:pt x="152" y="31229"/>
                  </a:lnTo>
                  <a:lnTo>
                    <a:pt x="889" y="31788"/>
                  </a:lnTo>
                  <a:lnTo>
                    <a:pt x="1333" y="31775"/>
                  </a:lnTo>
                  <a:lnTo>
                    <a:pt x="1536" y="31457"/>
                  </a:lnTo>
                  <a:lnTo>
                    <a:pt x="6574" y="23949"/>
                  </a:lnTo>
                  <a:lnTo>
                    <a:pt x="11933" y="16443"/>
                  </a:lnTo>
                  <a:lnTo>
                    <a:pt x="17608" y="8951"/>
                  </a:lnTo>
                  <a:lnTo>
                    <a:pt x="23863" y="1155"/>
                  </a:lnTo>
                  <a:lnTo>
                    <a:pt x="23787" y="609"/>
                  </a:lnTo>
                  <a:lnTo>
                    <a:pt x="2301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209832" y="1850781"/>
              <a:ext cx="23495" cy="32384"/>
            </a:xfrm>
            <a:custGeom>
              <a:avLst/>
              <a:gdLst/>
              <a:ahLst/>
              <a:cxnLst/>
              <a:rect l="l" t="t" r="r" b="b"/>
              <a:pathLst>
                <a:path w="23494" h="32385">
                  <a:moveTo>
                    <a:pt x="22580" y="0"/>
                  </a:moveTo>
                  <a:lnTo>
                    <a:pt x="22021" y="50"/>
                  </a:lnTo>
                  <a:lnTo>
                    <a:pt x="20294" y="2146"/>
                  </a:lnTo>
                  <a:lnTo>
                    <a:pt x="20739" y="1892"/>
                  </a:lnTo>
                  <a:lnTo>
                    <a:pt x="21158" y="1765"/>
                  </a:lnTo>
                  <a:lnTo>
                    <a:pt x="21577" y="2082"/>
                  </a:lnTo>
                  <a:lnTo>
                    <a:pt x="21551" y="2501"/>
                  </a:lnTo>
                  <a:lnTo>
                    <a:pt x="21412" y="2971"/>
                  </a:lnTo>
                  <a:lnTo>
                    <a:pt x="14666" y="11533"/>
                  </a:lnTo>
                  <a:lnTo>
                    <a:pt x="9799" y="18089"/>
                  </a:lnTo>
                  <a:lnTo>
                    <a:pt x="5182" y="24652"/>
                  </a:lnTo>
                  <a:lnTo>
                    <a:pt x="622" y="31508"/>
                  </a:lnTo>
                  <a:lnTo>
                    <a:pt x="279" y="31584"/>
                  </a:lnTo>
                  <a:lnTo>
                    <a:pt x="0" y="31432"/>
                  </a:lnTo>
                  <a:lnTo>
                    <a:pt x="444" y="31788"/>
                  </a:lnTo>
                  <a:lnTo>
                    <a:pt x="888" y="31775"/>
                  </a:lnTo>
                  <a:lnTo>
                    <a:pt x="6130" y="23949"/>
                  </a:lnTo>
                  <a:lnTo>
                    <a:pt x="11488" y="16443"/>
                  </a:lnTo>
                  <a:lnTo>
                    <a:pt x="17163" y="8951"/>
                  </a:lnTo>
                  <a:lnTo>
                    <a:pt x="23418" y="1155"/>
                  </a:lnTo>
                  <a:lnTo>
                    <a:pt x="23355" y="609"/>
                  </a:lnTo>
                  <a:lnTo>
                    <a:pt x="22961" y="304"/>
                  </a:lnTo>
                  <a:lnTo>
                    <a:pt x="2258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229364" y="184796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013" y="0"/>
                  </a:moveTo>
                  <a:lnTo>
                    <a:pt x="1473" y="1155"/>
                  </a:lnTo>
                  <a:lnTo>
                    <a:pt x="0" y="2959"/>
                  </a:lnTo>
                  <a:lnTo>
                    <a:pt x="685" y="3187"/>
                  </a:lnTo>
                  <a:lnTo>
                    <a:pt x="1943" y="4064"/>
                  </a:lnTo>
                  <a:lnTo>
                    <a:pt x="3225" y="4927"/>
                  </a:lnTo>
                  <a:lnTo>
                    <a:pt x="4394" y="6337"/>
                  </a:lnTo>
                  <a:lnTo>
                    <a:pt x="5092" y="5486"/>
                  </a:lnTo>
                  <a:lnTo>
                    <a:pt x="5791" y="4635"/>
                  </a:lnTo>
                  <a:lnTo>
                    <a:pt x="6375" y="1981"/>
                  </a:lnTo>
                  <a:lnTo>
                    <a:pt x="5194" y="100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3230751" y="184834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32" y="0"/>
                  </a:moveTo>
                  <a:lnTo>
                    <a:pt x="1092" y="558"/>
                  </a:lnTo>
                  <a:lnTo>
                    <a:pt x="38" y="1270"/>
                  </a:lnTo>
                  <a:lnTo>
                    <a:pt x="0" y="1739"/>
                  </a:lnTo>
                  <a:lnTo>
                    <a:pt x="584" y="2019"/>
                  </a:lnTo>
                  <a:lnTo>
                    <a:pt x="1460" y="2654"/>
                  </a:lnTo>
                  <a:lnTo>
                    <a:pt x="2425" y="3327"/>
                  </a:lnTo>
                  <a:lnTo>
                    <a:pt x="3352" y="4318"/>
                  </a:lnTo>
                  <a:lnTo>
                    <a:pt x="4025" y="4267"/>
                  </a:lnTo>
                  <a:lnTo>
                    <a:pt x="4445" y="3136"/>
                  </a:lnTo>
                  <a:lnTo>
                    <a:pt x="4584" y="1460"/>
                  </a:lnTo>
                  <a:lnTo>
                    <a:pt x="3721" y="74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3211600" y="1854768"/>
              <a:ext cx="26670" cy="29845"/>
            </a:xfrm>
            <a:custGeom>
              <a:avLst/>
              <a:gdLst/>
              <a:ahLst/>
              <a:cxnLst/>
              <a:rect l="l" t="t" r="r" b="b"/>
              <a:pathLst>
                <a:path w="26669" h="29844">
                  <a:moveTo>
                    <a:pt x="25361" y="12"/>
                  </a:moveTo>
                  <a:lnTo>
                    <a:pt x="0" y="28549"/>
                  </a:lnTo>
                  <a:lnTo>
                    <a:pt x="139" y="29019"/>
                  </a:lnTo>
                  <a:lnTo>
                    <a:pt x="838" y="29616"/>
                  </a:lnTo>
                  <a:lnTo>
                    <a:pt x="1269" y="29616"/>
                  </a:lnTo>
                  <a:lnTo>
                    <a:pt x="1485" y="29311"/>
                  </a:lnTo>
                  <a:lnTo>
                    <a:pt x="6769" y="21996"/>
                  </a:lnTo>
                  <a:lnTo>
                    <a:pt x="12598" y="14898"/>
                  </a:lnTo>
                  <a:lnTo>
                    <a:pt x="18941" y="8060"/>
                  </a:lnTo>
                  <a:lnTo>
                    <a:pt x="26085" y="1244"/>
                  </a:lnTo>
                  <a:lnTo>
                    <a:pt x="26073" y="711"/>
                  </a:lnTo>
                  <a:lnTo>
                    <a:pt x="25361" y="12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212014" y="1854758"/>
              <a:ext cx="26034" cy="29845"/>
            </a:xfrm>
            <a:custGeom>
              <a:avLst/>
              <a:gdLst/>
              <a:ahLst/>
              <a:cxnLst/>
              <a:rect l="l" t="t" r="r" b="b"/>
              <a:pathLst>
                <a:path w="26035" h="29844">
                  <a:moveTo>
                    <a:pt x="24942" y="25"/>
                  </a:moveTo>
                  <a:lnTo>
                    <a:pt x="24371" y="0"/>
                  </a:lnTo>
                  <a:lnTo>
                    <a:pt x="22390" y="1828"/>
                  </a:lnTo>
                  <a:lnTo>
                    <a:pt x="22872" y="1638"/>
                  </a:lnTo>
                  <a:lnTo>
                    <a:pt x="23304" y="1562"/>
                  </a:lnTo>
                  <a:lnTo>
                    <a:pt x="23698" y="1917"/>
                  </a:lnTo>
                  <a:lnTo>
                    <a:pt x="23621" y="2311"/>
                  </a:lnTo>
                  <a:lnTo>
                    <a:pt x="23431" y="2755"/>
                  </a:lnTo>
                  <a:lnTo>
                    <a:pt x="21577" y="4508"/>
                  </a:lnTo>
                  <a:lnTo>
                    <a:pt x="15773" y="10357"/>
                  </a:lnTo>
                  <a:lnTo>
                    <a:pt x="10369" y="16417"/>
                  </a:lnTo>
                  <a:lnTo>
                    <a:pt x="5375" y="22664"/>
                  </a:lnTo>
                  <a:lnTo>
                    <a:pt x="596" y="29349"/>
                  </a:lnTo>
                  <a:lnTo>
                    <a:pt x="266" y="29425"/>
                  </a:lnTo>
                  <a:lnTo>
                    <a:pt x="0" y="29260"/>
                  </a:lnTo>
                  <a:lnTo>
                    <a:pt x="419" y="29629"/>
                  </a:lnTo>
                  <a:lnTo>
                    <a:pt x="863" y="29629"/>
                  </a:lnTo>
                  <a:lnTo>
                    <a:pt x="6350" y="22008"/>
                  </a:lnTo>
                  <a:lnTo>
                    <a:pt x="12180" y="14911"/>
                  </a:lnTo>
                  <a:lnTo>
                    <a:pt x="18527" y="8073"/>
                  </a:lnTo>
                  <a:lnTo>
                    <a:pt x="25666" y="1257"/>
                  </a:lnTo>
                  <a:lnTo>
                    <a:pt x="25653" y="723"/>
                  </a:lnTo>
                  <a:lnTo>
                    <a:pt x="25298" y="380"/>
                  </a:lnTo>
                  <a:lnTo>
                    <a:pt x="24942" y="25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3233866" y="185221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394" y="0"/>
                  </a:moveTo>
                  <a:lnTo>
                    <a:pt x="1701" y="761"/>
                  </a:lnTo>
                  <a:lnTo>
                    <a:pt x="0" y="2324"/>
                  </a:lnTo>
                  <a:lnTo>
                    <a:pt x="660" y="2641"/>
                  </a:lnTo>
                  <a:lnTo>
                    <a:pt x="1841" y="3644"/>
                  </a:lnTo>
                  <a:lnTo>
                    <a:pt x="3035" y="4635"/>
                  </a:lnTo>
                  <a:lnTo>
                    <a:pt x="4064" y="6146"/>
                  </a:lnTo>
                  <a:lnTo>
                    <a:pt x="4864" y="5422"/>
                  </a:lnTo>
                  <a:lnTo>
                    <a:pt x="5664" y="4698"/>
                  </a:lnTo>
                  <a:lnTo>
                    <a:pt x="6553" y="2235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3235360" y="185260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073" y="0"/>
                  </a:moveTo>
                  <a:lnTo>
                    <a:pt x="1244" y="292"/>
                  </a:lnTo>
                  <a:lnTo>
                    <a:pt x="101" y="863"/>
                  </a:lnTo>
                  <a:lnTo>
                    <a:pt x="0" y="1308"/>
                  </a:lnTo>
                  <a:lnTo>
                    <a:pt x="558" y="1650"/>
                  </a:lnTo>
                  <a:lnTo>
                    <a:pt x="1371" y="2374"/>
                  </a:lnTo>
                  <a:lnTo>
                    <a:pt x="2273" y="3149"/>
                  </a:lnTo>
                  <a:lnTo>
                    <a:pt x="3098" y="4229"/>
                  </a:lnTo>
                  <a:lnTo>
                    <a:pt x="3784" y="4279"/>
                  </a:lnTo>
                  <a:lnTo>
                    <a:pt x="4330" y="3238"/>
                  </a:lnTo>
                  <a:lnTo>
                    <a:pt x="4673" y="165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3211062" y="185268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3177" y="0"/>
                  </a:moveTo>
                  <a:lnTo>
                    <a:pt x="0" y="30454"/>
                  </a:lnTo>
                  <a:lnTo>
                    <a:pt x="177" y="30911"/>
                  </a:lnTo>
                  <a:lnTo>
                    <a:pt x="939" y="31432"/>
                  </a:lnTo>
                  <a:lnTo>
                    <a:pt x="1371" y="31394"/>
                  </a:lnTo>
                  <a:lnTo>
                    <a:pt x="1562" y="31076"/>
                  </a:lnTo>
                  <a:lnTo>
                    <a:pt x="6244" y="23398"/>
                  </a:lnTo>
                  <a:lnTo>
                    <a:pt x="11501" y="15867"/>
                  </a:lnTo>
                  <a:lnTo>
                    <a:pt x="17322" y="8533"/>
                  </a:lnTo>
                  <a:lnTo>
                    <a:pt x="23990" y="1142"/>
                  </a:lnTo>
                  <a:lnTo>
                    <a:pt x="23939" y="622"/>
                  </a:lnTo>
                  <a:lnTo>
                    <a:pt x="2317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3211532" y="1852688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2707" y="0"/>
                  </a:moveTo>
                  <a:lnTo>
                    <a:pt x="22136" y="12"/>
                  </a:lnTo>
                  <a:lnTo>
                    <a:pt x="20269" y="1993"/>
                  </a:lnTo>
                  <a:lnTo>
                    <a:pt x="20739" y="1765"/>
                  </a:lnTo>
                  <a:lnTo>
                    <a:pt x="21170" y="1650"/>
                  </a:lnTo>
                  <a:lnTo>
                    <a:pt x="21590" y="1968"/>
                  </a:lnTo>
                  <a:lnTo>
                    <a:pt x="21551" y="2374"/>
                  </a:lnTo>
                  <a:lnTo>
                    <a:pt x="21386" y="2832"/>
                  </a:lnTo>
                  <a:lnTo>
                    <a:pt x="19646" y="4737"/>
                  </a:lnTo>
                  <a:lnTo>
                    <a:pt x="14269" y="11042"/>
                  </a:lnTo>
                  <a:lnTo>
                    <a:pt x="9337" y="17516"/>
                  </a:lnTo>
                  <a:lnTo>
                    <a:pt x="4848" y="24128"/>
                  </a:lnTo>
                  <a:lnTo>
                    <a:pt x="622" y="31153"/>
                  </a:lnTo>
                  <a:lnTo>
                    <a:pt x="292" y="31241"/>
                  </a:lnTo>
                  <a:lnTo>
                    <a:pt x="0" y="31102"/>
                  </a:lnTo>
                  <a:lnTo>
                    <a:pt x="469" y="31432"/>
                  </a:lnTo>
                  <a:lnTo>
                    <a:pt x="901" y="31394"/>
                  </a:lnTo>
                  <a:lnTo>
                    <a:pt x="5774" y="23393"/>
                  </a:lnTo>
                  <a:lnTo>
                    <a:pt x="11031" y="15865"/>
                  </a:lnTo>
                  <a:lnTo>
                    <a:pt x="16853" y="8532"/>
                  </a:lnTo>
                  <a:lnTo>
                    <a:pt x="23520" y="1142"/>
                  </a:lnTo>
                  <a:lnTo>
                    <a:pt x="23469" y="622"/>
                  </a:lnTo>
                  <a:lnTo>
                    <a:pt x="23088" y="304"/>
                  </a:lnTo>
                  <a:lnTo>
                    <a:pt x="22707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3231102" y="185001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279" y="0"/>
                  </a:moveTo>
                  <a:lnTo>
                    <a:pt x="1600" y="1003"/>
                  </a:lnTo>
                  <a:lnTo>
                    <a:pt x="0" y="2705"/>
                  </a:lnTo>
                  <a:lnTo>
                    <a:pt x="685" y="2946"/>
                  </a:lnTo>
                  <a:lnTo>
                    <a:pt x="3225" y="4711"/>
                  </a:lnTo>
                  <a:lnTo>
                    <a:pt x="4381" y="6108"/>
                  </a:lnTo>
                  <a:lnTo>
                    <a:pt x="5130" y="5321"/>
                  </a:lnTo>
                  <a:lnTo>
                    <a:pt x="5880" y="4521"/>
                  </a:lnTo>
                  <a:lnTo>
                    <a:pt x="6603" y="2006"/>
                  </a:lnTo>
                  <a:lnTo>
                    <a:pt x="5435" y="1016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3232565" y="185038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997" y="0"/>
                  </a:moveTo>
                  <a:lnTo>
                    <a:pt x="1181" y="457"/>
                  </a:lnTo>
                  <a:lnTo>
                    <a:pt x="63" y="1117"/>
                  </a:lnTo>
                  <a:lnTo>
                    <a:pt x="0" y="1574"/>
                  </a:lnTo>
                  <a:lnTo>
                    <a:pt x="584" y="1866"/>
                  </a:lnTo>
                  <a:lnTo>
                    <a:pt x="1460" y="2501"/>
                  </a:lnTo>
                  <a:lnTo>
                    <a:pt x="2425" y="3187"/>
                  </a:lnTo>
                  <a:lnTo>
                    <a:pt x="3327" y="4165"/>
                  </a:lnTo>
                  <a:lnTo>
                    <a:pt x="4025" y="4152"/>
                  </a:lnTo>
                  <a:lnTo>
                    <a:pt x="4508" y="3086"/>
                  </a:lnTo>
                  <a:lnTo>
                    <a:pt x="4737" y="1485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3213251" y="1857465"/>
              <a:ext cx="24765" cy="27940"/>
            </a:xfrm>
            <a:custGeom>
              <a:avLst/>
              <a:gdLst/>
              <a:ahLst/>
              <a:cxnLst/>
              <a:rect l="l" t="t" r="r" b="b"/>
              <a:pathLst>
                <a:path w="24764" h="27939">
                  <a:moveTo>
                    <a:pt x="23456" y="25"/>
                  </a:moveTo>
                  <a:lnTo>
                    <a:pt x="0" y="26390"/>
                  </a:lnTo>
                  <a:lnTo>
                    <a:pt x="126" y="26809"/>
                  </a:lnTo>
                  <a:lnTo>
                    <a:pt x="812" y="27330"/>
                  </a:lnTo>
                  <a:lnTo>
                    <a:pt x="1219" y="27330"/>
                  </a:lnTo>
                  <a:lnTo>
                    <a:pt x="1422" y="27038"/>
                  </a:lnTo>
                  <a:lnTo>
                    <a:pt x="6291" y="20310"/>
                  </a:lnTo>
                  <a:lnTo>
                    <a:pt x="11674" y="13762"/>
                  </a:lnTo>
                  <a:lnTo>
                    <a:pt x="17538" y="7444"/>
                  </a:lnTo>
                  <a:lnTo>
                    <a:pt x="24142" y="1155"/>
                  </a:lnTo>
                  <a:lnTo>
                    <a:pt x="24129" y="660"/>
                  </a:lnTo>
                  <a:lnTo>
                    <a:pt x="23456" y="25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3213647" y="1857463"/>
              <a:ext cx="24130" cy="27940"/>
            </a:xfrm>
            <a:custGeom>
              <a:avLst/>
              <a:gdLst/>
              <a:ahLst/>
              <a:cxnLst/>
              <a:rect l="l" t="t" r="r" b="b"/>
              <a:pathLst>
                <a:path w="24130" h="27939">
                  <a:moveTo>
                    <a:pt x="23063" y="25"/>
                  </a:moveTo>
                  <a:lnTo>
                    <a:pt x="22529" y="0"/>
                  </a:lnTo>
                  <a:lnTo>
                    <a:pt x="20701" y="1689"/>
                  </a:lnTo>
                  <a:lnTo>
                    <a:pt x="21145" y="1498"/>
                  </a:lnTo>
                  <a:lnTo>
                    <a:pt x="21551" y="1435"/>
                  </a:lnTo>
                  <a:lnTo>
                    <a:pt x="21920" y="1765"/>
                  </a:lnTo>
                  <a:lnTo>
                    <a:pt x="21856" y="2133"/>
                  </a:lnTo>
                  <a:lnTo>
                    <a:pt x="21666" y="2540"/>
                  </a:lnTo>
                  <a:lnTo>
                    <a:pt x="19951" y="4165"/>
                  </a:lnTo>
                  <a:lnTo>
                    <a:pt x="14588" y="9570"/>
                  </a:lnTo>
                  <a:lnTo>
                    <a:pt x="9594" y="15170"/>
                  </a:lnTo>
                  <a:lnTo>
                    <a:pt x="4981" y="20931"/>
                  </a:lnTo>
                  <a:lnTo>
                    <a:pt x="584" y="27089"/>
                  </a:lnTo>
                  <a:lnTo>
                    <a:pt x="254" y="27165"/>
                  </a:lnTo>
                  <a:lnTo>
                    <a:pt x="0" y="27012"/>
                  </a:lnTo>
                  <a:lnTo>
                    <a:pt x="406" y="27330"/>
                  </a:lnTo>
                  <a:lnTo>
                    <a:pt x="825" y="27330"/>
                  </a:lnTo>
                  <a:lnTo>
                    <a:pt x="5895" y="20312"/>
                  </a:lnTo>
                  <a:lnTo>
                    <a:pt x="11276" y="13766"/>
                  </a:lnTo>
                  <a:lnTo>
                    <a:pt x="17139" y="7450"/>
                  </a:lnTo>
                  <a:lnTo>
                    <a:pt x="23749" y="1155"/>
                  </a:lnTo>
                  <a:lnTo>
                    <a:pt x="23723" y="660"/>
                  </a:lnTo>
                  <a:lnTo>
                    <a:pt x="23393" y="342"/>
                  </a:lnTo>
                  <a:lnTo>
                    <a:pt x="23063" y="25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3233820" y="185511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089" y="0"/>
                  </a:moveTo>
                  <a:lnTo>
                    <a:pt x="1574" y="711"/>
                  </a:lnTo>
                  <a:lnTo>
                    <a:pt x="0" y="2171"/>
                  </a:lnTo>
                  <a:lnTo>
                    <a:pt x="609" y="2451"/>
                  </a:lnTo>
                  <a:lnTo>
                    <a:pt x="1727" y="3365"/>
                  </a:lnTo>
                  <a:lnTo>
                    <a:pt x="2857" y="4267"/>
                  </a:lnTo>
                  <a:lnTo>
                    <a:pt x="3835" y="5664"/>
                  </a:lnTo>
                  <a:lnTo>
                    <a:pt x="4572" y="4991"/>
                  </a:lnTo>
                  <a:lnTo>
                    <a:pt x="5308" y="4318"/>
                  </a:lnTo>
                  <a:lnTo>
                    <a:pt x="6121" y="2057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3235204" y="185546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857" y="0"/>
                  </a:moveTo>
                  <a:lnTo>
                    <a:pt x="1168" y="279"/>
                  </a:lnTo>
                  <a:lnTo>
                    <a:pt x="101" y="800"/>
                  </a:lnTo>
                  <a:lnTo>
                    <a:pt x="0" y="1219"/>
                  </a:lnTo>
                  <a:lnTo>
                    <a:pt x="533" y="1536"/>
                  </a:lnTo>
                  <a:lnTo>
                    <a:pt x="1295" y="2197"/>
                  </a:lnTo>
                  <a:lnTo>
                    <a:pt x="2133" y="2908"/>
                  </a:lnTo>
                  <a:lnTo>
                    <a:pt x="2921" y="3898"/>
                  </a:lnTo>
                  <a:lnTo>
                    <a:pt x="3568" y="3937"/>
                  </a:lnTo>
                  <a:lnTo>
                    <a:pt x="4064" y="2984"/>
                  </a:lnTo>
                  <a:lnTo>
                    <a:pt x="4368" y="152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3199744" y="1843767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3037" y="0"/>
                  </a:moveTo>
                  <a:lnTo>
                    <a:pt x="22529" y="101"/>
                  </a:lnTo>
                  <a:lnTo>
                    <a:pt x="17348" y="8687"/>
                  </a:lnTo>
                  <a:lnTo>
                    <a:pt x="11988" y="16414"/>
                  </a:lnTo>
                  <a:lnTo>
                    <a:pt x="6276" y="23637"/>
                  </a:lnTo>
                  <a:lnTo>
                    <a:pt x="254" y="30340"/>
                  </a:lnTo>
                  <a:lnTo>
                    <a:pt x="0" y="30619"/>
                  </a:lnTo>
                  <a:lnTo>
                    <a:pt x="88" y="31051"/>
                  </a:lnTo>
                  <a:lnTo>
                    <a:pt x="800" y="31635"/>
                  </a:lnTo>
                  <a:lnTo>
                    <a:pt x="1282" y="31673"/>
                  </a:lnTo>
                  <a:lnTo>
                    <a:pt x="7580" y="24753"/>
                  </a:lnTo>
                  <a:lnTo>
                    <a:pt x="13320" y="17560"/>
                  </a:lnTo>
                  <a:lnTo>
                    <a:pt x="18724" y="9820"/>
                  </a:lnTo>
                  <a:lnTo>
                    <a:pt x="23964" y="1155"/>
                  </a:lnTo>
                  <a:lnTo>
                    <a:pt x="23837" y="584"/>
                  </a:lnTo>
                  <a:lnTo>
                    <a:pt x="2303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199745" y="1843770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3037" y="0"/>
                  </a:moveTo>
                  <a:lnTo>
                    <a:pt x="22529" y="101"/>
                  </a:lnTo>
                  <a:lnTo>
                    <a:pt x="17343" y="8682"/>
                  </a:lnTo>
                  <a:lnTo>
                    <a:pt x="11984" y="16409"/>
                  </a:lnTo>
                  <a:lnTo>
                    <a:pt x="6274" y="23635"/>
                  </a:lnTo>
                  <a:lnTo>
                    <a:pt x="0" y="30606"/>
                  </a:lnTo>
                  <a:lnTo>
                    <a:pt x="88" y="31051"/>
                  </a:lnTo>
                  <a:lnTo>
                    <a:pt x="533" y="31394"/>
                  </a:lnTo>
                  <a:lnTo>
                    <a:pt x="317" y="31165"/>
                  </a:lnTo>
                  <a:lnTo>
                    <a:pt x="317" y="30810"/>
                  </a:lnTo>
                  <a:lnTo>
                    <a:pt x="21513" y="2666"/>
                  </a:lnTo>
                  <a:lnTo>
                    <a:pt x="21894" y="2374"/>
                  </a:lnTo>
                  <a:lnTo>
                    <a:pt x="22263" y="2222"/>
                  </a:lnTo>
                  <a:lnTo>
                    <a:pt x="22682" y="2552"/>
                  </a:lnTo>
                  <a:lnTo>
                    <a:pt x="22694" y="2997"/>
                  </a:lnTo>
                  <a:lnTo>
                    <a:pt x="22605" y="3530"/>
                  </a:lnTo>
                  <a:lnTo>
                    <a:pt x="23964" y="1155"/>
                  </a:lnTo>
                  <a:lnTo>
                    <a:pt x="23837" y="584"/>
                  </a:lnTo>
                  <a:lnTo>
                    <a:pt x="23431" y="292"/>
                  </a:lnTo>
                  <a:lnTo>
                    <a:pt x="23037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219978" y="184076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76" y="0"/>
                  </a:moveTo>
                  <a:lnTo>
                    <a:pt x="1092" y="1396"/>
                  </a:lnTo>
                  <a:lnTo>
                    <a:pt x="546" y="2362"/>
                  </a:lnTo>
                  <a:lnTo>
                    <a:pt x="0" y="3327"/>
                  </a:lnTo>
                  <a:lnTo>
                    <a:pt x="1638" y="4063"/>
                  </a:lnTo>
                  <a:lnTo>
                    <a:pt x="2819" y="5079"/>
                  </a:lnTo>
                  <a:lnTo>
                    <a:pt x="4000" y="6070"/>
                  </a:lnTo>
                  <a:lnTo>
                    <a:pt x="4419" y="6680"/>
                  </a:lnTo>
                  <a:lnTo>
                    <a:pt x="5588" y="4635"/>
                  </a:lnTo>
                  <a:lnTo>
                    <a:pt x="5803" y="1739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3221177" y="1841110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324" y="0"/>
                  </a:moveTo>
                  <a:lnTo>
                    <a:pt x="876" y="673"/>
                  </a:lnTo>
                  <a:lnTo>
                    <a:pt x="0" y="1447"/>
                  </a:lnTo>
                  <a:lnTo>
                    <a:pt x="165" y="2133"/>
                  </a:lnTo>
                  <a:lnTo>
                    <a:pt x="1346" y="2755"/>
                  </a:lnTo>
                  <a:lnTo>
                    <a:pt x="2260" y="3505"/>
                  </a:lnTo>
                  <a:lnTo>
                    <a:pt x="3098" y="4191"/>
                  </a:lnTo>
                  <a:lnTo>
                    <a:pt x="3543" y="4686"/>
                  </a:lnTo>
                  <a:lnTo>
                    <a:pt x="3949" y="4495"/>
                  </a:lnTo>
                  <a:lnTo>
                    <a:pt x="4267" y="3213"/>
                  </a:lnTo>
                  <a:lnTo>
                    <a:pt x="4203" y="130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3196929" y="1841523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2682" y="0"/>
                  </a:moveTo>
                  <a:lnTo>
                    <a:pt x="22174" y="88"/>
                  </a:lnTo>
                  <a:lnTo>
                    <a:pt x="17054" y="8610"/>
                  </a:lnTo>
                  <a:lnTo>
                    <a:pt x="11764" y="16308"/>
                  </a:lnTo>
                  <a:lnTo>
                    <a:pt x="6149" y="23522"/>
                  </a:lnTo>
                  <a:lnTo>
                    <a:pt x="254" y="30226"/>
                  </a:lnTo>
                  <a:lnTo>
                    <a:pt x="0" y="30492"/>
                  </a:lnTo>
                  <a:lnTo>
                    <a:pt x="88" y="30937"/>
                  </a:lnTo>
                  <a:lnTo>
                    <a:pt x="787" y="31546"/>
                  </a:lnTo>
                  <a:lnTo>
                    <a:pt x="1257" y="31584"/>
                  </a:lnTo>
                  <a:lnTo>
                    <a:pt x="7431" y="24665"/>
                  </a:lnTo>
                  <a:lnTo>
                    <a:pt x="13084" y="17465"/>
                  </a:lnTo>
                  <a:lnTo>
                    <a:pt x="18427" y="9736"/>
                  </a:lnTo>
                  <a:lnTo>
                    <a:pt x="23622" y="1130"/>
                  </a:lnTo>
                  <a:lnTo>
                    <a:pt x="23482" y="571"/>
                  </a:lnTo>
                  <a:lnTo>
                    <a:pt x="2268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3196927" y="1841525"/>
              <a:ext cx="24130" cy="31750"/>
            </a:xfrm>
            <a:custGeom>
              <a:avLst/>
              <a:gdLst/>
              <a:ahLst/>
              <a:cxnLst/>
              <a:rect l="l" t="t" r="r" b="b"/>
              <a:pathLst>
                <a:path w="24130" h="31750">
                  <a:moveTo>
                    <a:pt x="22682" y="0"/>
                  </a:moveTo>
                  <a:lnTo>
                    <a:pt x="22174" y="88"/>
                  </a:lnTo>
                  <a:lnTo>
                    <a:pt x="17054" y="8605"/>
                  </a:lnTo>
                  <a:lnTo>
                    <a:pt x="11764" y="16303"/>
                  </a:lnTo>
                  <a:lnTo>
                    <a:pt x="6149" y="23520"/>
                  </a:lnTo>
                  <a:lnTo>
                    <a:pt x="0" y="30492"/>
                  </a:lnTo>
                  <a:lnTo>
                    <a:pt x="88" y="30937"/>
                  </a:lnTo>
                  <a:lnTo>
                    <a:pt x="533" y="31305"/>
                  </a:lnTo>
                  <a:lnTo>
                    <a:pt x="317" y="31064"/>
                  </a:lnTo>
                  <a:lnTo>
                    <a:pt x="317" y="30708"/>
                  </a:lnTo>
                  <a:lnTo>
                    <a:pt x="21170" y="2628"/>
                  </a:lnTo>
                  <a:lnTo>
                    <a:pt x="21564" y="2349"/>
                  </a:lnTo>
                  <a:lnTo>
                    <a:pt x="21920" y="2184"/>
                  </a:lnTo>
                  <a:lnTo>
                    <a:pt x="22339" y="2514"/>
                  </a:lnTo>
                  <a:lnTo>
                    <a:pt x="22364" y="2959"/>
                  </a:lnTo>
                  <a:lnTo>
                    <a:pt x="22275" y="3479"/>
                  </a:lnTo>
                  <a:lnTo>
                    <a:pt x="23622" y="1130"/>
                  </a:lnTo>
                  <a:lnTo>
                    <a:pt x="23495" y="558"/>
                  </a:lnTo>
                  <a:lnTo>
                    <a:pt x="23088" y="279"/>
                  </a:lnTo>
                  <a:lnTo>
                    <a:pt x="22682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216802" y="183855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63" y="0"/>
                  </a:moveTo>
                  <a:lnTo>
                    <a:pt x="1092" y="1396"/>
                  </a:lnTo>
                  <a:lnTo>
                    <a:pt x="546" y="2336"/>
                  </a:lnTo>
                  <a:lnTo>
                    <a:pt x="0" y="3289"/>
                  </a:lnTo>
                  <a:lnTo>
                    <a:pt x="1651" y="4013"/>
                  </a:lnTo>
                  <a:lnTo>
                    <a:pt x="4025" y="5994"/>
                  </a:lnTo>
                  <a:lnTo>
                    <a:pt x="4457" y="6591"/>
                  </a:lnTo>
                  <a:lnTo>
                    <a:pt x="5029" y="5575"/>
                  </a:lnTo>
                  <a:lnTo>
                    <a:pt x="5613" y="4571"/>
                  </a:lnTo>
                  <a:lnTo>
                    <a:pt x="5829" y="1701"/>
                  </a:lnTo>
                  <a:lnTo>
                    <a:pt x="4533" y="850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3217993" y="183889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336" y="0"/>
                  </a:moveTo>
                  <a:lnTo>
                    <a:pt x="876" y="660"/>
                  </a:lnTo>
                  <a:lnTo>
                    <a:pt x="0" y="1422"/>
                  </a:lnTo>
                  <a:lnTo>
                    <a:pt x="177" y="2108"/>
                  </a:lnTo>
                  <a:lnTo>
                    <a:pt x="1371" y="2717"/>
                  </a:lnTo>
                  <a:lnTo>
                    <a:pt x="2286" y="3454"/>
                  </a:lnTo>
                  <a:lnTo>
                    <a:pt x="3136" y="4127"/>
                  </a:lnTo>
                  <a:lnTo>
                    <a:pt x="3568" y="4622"/>
                  </a:lnTo>
                  <a:lnTo>
                    <a:pt x="3987" y="4419"/>
                  </a:lnTo>
                  <a:lnTo>
                    <a:pt x="4292" y="3162"/>
                  </a:lnTo>
                  <a:lnTo>
                    <a:pt x="4229" y="1269"/>
                  </a:lnTo>
                  <a:lnTo>
                    <a:pt x="3251" y="622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196294" y="1841259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8999" y="0"/>
                  </a:moveTo>
                  <a:lnTo>
                    <a:pt x="18529" y="101"/>
                  </a:lnTo>
                  <a:lnTo>
                    <a:pt x="14353" y="8245"/>
                  </a:lnTo>
                  <a:lnTo>
                    <a:pt x="9966" y="15674"/>
                  </a:lnTo>
                  <a:lnTo>
                    <a:pt x="5241" y="22699"/>
                  </a:lnTo>
                  <a:lnTo>
                    <a:pt x="215" y="29273"/>
                  </a:lnTo>
                  <a:lnTo>
                    <a:pt x="0" y="29540"/>
                  </a:lnTo>
                  <a:lnTo>
                    <a:pt x="114" y="29946"/>
                  </a:lnTo>
                  <a:lnTo>
                    <a:pt x="774" y="30480"/>
                  </a:lnTo>
                  <a:lnTo>
                    <a:pt x="1206" y="30505"/>
                  </a:lnTo>
                  <a:lnTo>
                    <a:pt x="6475" y="23700"/>
                  </a:lnTo>
                  <a:lnTo>
                    <a:pt x="11245" y="16683"/>
                  </a:lnTo>
                  <a:lnTo>
                    <a:pt x="15692" y="9220"/>
                  </a:lnTo>
                  <a:lnTo>
                    <a:pt x="19951" y="990"/>
                  </a:lnTo>
                  <a:lnTo>
                    <a:pt x="19786" y="469"/>
                  </a:lnTo>
                  <a:lnTo>
                    <a:pt x="1899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196295" y="1841254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19" h="30480">
                  <a:moveTo>
                    <a:pt x="18999" y="0"/>
                  </a:moveTo>
                  <a:lnTo>
                    <a:pt x="18529" y="114"/>
                  </a:lnTo>
                  <a:lnTo>
                    <a:pt x="14353" y="8245"/>
                  </a:lnTo>
                  <a:lnTo>
                    <a:pt x="9966" y="15674"/>
                  </a:lnTo>
                  <a:lnTo>
                    <a:pt x="5241" y="22699"/>
                  </a:lnTo>
                  <a:lnTo>
                    <a:pt x="0" y="29540"/>
                  </a:lnTo>
                  <a:lnTo>
                    <a:pt x="101" y="29946"/>
                  </a:lnTo>
                  <a:lnTo>
                    <a:pt x="520" y="30276"/>
                  </a:lnTo>
                  <a:lnTo>
                    <a:pt x="317" y="30060"/>
                  </a:lnTo>
                  <a:lnTo>
                    <a:pt x="292" y="29730"/>
                  </a:lnTo>
                  <a:lnTo>
                    <a:pt x="17779" y="2514"/>
                  </a:lnTo>
                  <a:lnTo>
                    <a:pt x="18110" y="2222"/>
                  </a:lnTo>
                  <a:lnTo>
                    <a:pt x="18440" y="2057"/>
                  </a:lnTo>
                  <a:lnTo>
                    <a:pt x="18846" y="2336"/>
                  </a:lnTo>
                  <a:lnTo>
                    <a:pt x="18897" y="2755"/>
                  </a:lnTo>
                  <a:lnTo>
                    <a:pt x="18846" y="3238"/>
                  </a:lnTo>
                  <a:lnTo>
                    <a:pt x="19951" y="990"/>
                  </a:lnTo>
                  <a:lnTo>
                    <a:pt x="19786" y="482"/>
                  </a:lnTo>
                  <a:lnTo>
                    <a:pt x="19392" y="241"/>
                  </a:lnTo>
                  <a:lnTo>
                    <a:pt x="1899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212716" y="183850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793" y="0"/>
                  </a:moveTo>
                  <a:lnTo>
                    <a:pt x="863" y="1384"/>
                  </a:lnTo>
                  <a:lnTo>
                    <a:pt x="431" y="2286"/>
                  </a:lnTo>
                  <a:lnTo>
                    <a:pt x="0" y="3187"/>
                  </a:lnTo>
                  <a:lnTo>
                    <a:pt x="1574" y="3771"/>
                  </a:lnTo>
                  <a:lnTo>
                    <a:pt x="2743" y="4635"/>
                  </a:lnTo>
                  <a:lnTo>
                    <a:pt x="3911" y="5461"/>
                  </a:lnTo>
                  <a:lnTo>
                    <a:pt x="4343" y="5994"/>
                  </a:lnTo>
                  <a:lnTo>
                    <a:pt x="5295" y="4064"/>
                  </a:lnTo>
                  <a:lnTo>
                    <a:pt x="5295" y="1422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213709" y="183881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057" y="0"/>
                  </a:moveTo>
                  <a:lnTo>
                    <a:pt x="761" y="673"/>
                  </a:lnTo>
                  <a:lnTo>
                    <a:pt x="0" y="1422"/>
                  </a:lnTo>
                  <a:lnTo>
                    <a:pt x="215" y="2044"/>
                  </a:lnTo>
                  <a:lnTo>
                    <a:pt x="1358" y="2540"/>
                  </a:lnTo>
                  <a:lnTo>
                    <a:pt x="2260" y="3175"/>
                  </a:lnTo>
                  <a:lnTo>
                    <a:pt x="3086" y="3746"/>
                  </a:lnTo>
                  <a:lnTo>
                    <a:pt x="3530" y="4178"/>
                  </a:lnTo>
                  <a:lnTo>
                    <a:pt x="3898" y="3962"/>
                  </a:lnTo>
                  <a:lnTo>
                    <a:pt x="4114" y="2794"/>
                  </a:lnTo>
                  <a:lnTo>
                    <a:pt x="3911" y="105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3195495" y="1844443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205" y="0"/>
                  </a:moveTo>
                  <a:lnTo>
                    <a:pt x="0" y="28435"/>
                  </a:lnTo>
                  <a:lnTo>
                    <a:pt x="127" y="28905"/>
                  </a:lnTo>
                  <a:lnTo>
                    <a:pt x="736" y="29489"/>
                  </a:lnTo>
                  <a:lnTo>
                    <a:pt x="1117" y="29502"/>
                  </a:lnTo>
                  <a:lnTo>
                    <a:pt x="1295" y="29197"/>
                  </a:lnTo>
                  <a:lnTo>
                    <a:pt x="5628" y="22055"/>
                  </a:lnTo>
                  <a:lnTo>
                    <a:pt x="10302" y="15030"/>
                  </a:lnTo>
                  <a:lnTo>
                    <a:pt x="15343" y="8119"/>
                  </a:lnTo>
                  <a:lnTo>
                    <a:pt x="21031" y="1028"/>
                  </a:lnTo>
                  <a:lnTo>
                    <a:pt x="20955" y="546"/>
                  </a:lnTo>
                  <a:lnTo>
                    <a:pt x="2020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3195857" y="1844452"/>
              <a:ext cx="20955" cy="29845"/>
            </a:xfrm>
            <a:custGeom>
              <a:avLst/>
              <a:gdLst/>
              <a:ahLst/>
              <a:cxnLst/>
              <a:rect l="l" t="t" r="r" b="b"/>
              <a:pathLst>
                <a:path w="20955" h="29844">
                  <a:moveTo>
                    <a:pt x="19850" y="0"/>
                  </a:moveTo>
                  <a:lnTo>
                    <a:pt x="19329" y="50"/>
                  </a:lnTo>
                  <a:lnTo>
                    <a:pt x="17767" y="1943"/>
                  </a:lnTo>
                  <a:lnTo>
                    <a:pt x="18173" y="1714"/>
                  </a:lnTo>
                  <a:lnTo>
                    <a:pt x="18554" y="1587"/>
                  </a:lnTo>
                  <a:lnTo>
                    <a:pt x="18961" y="1879"/>
                  </a:lnTo>
                  <a:lnTo>
                    <a:pt x="18948" y="2247"/>
                  </a:lnTo>
                  <a:lnTo>
                    <a:pt x="18821" y="2666"/>
                  </a:lnTo>
                  <a:lnTo>
                    <a:pt x="17335" y="4495"/>
                  </a:lnTo>
                  <a:lnTo>
                    <a:pt x="12740" y="10483"/>
                  </a:lnTo>
                  <a:lnTo>
                    <a:pt x="8448" y="16548"/>
                  </a:lnTo>
                  <a:lnTo>
                    <a:pt x="4437" y="22698"/>
                  </a:lnTo>
                  <a:lnTo>
                    <a:pt x="520" y="29222"/>
                  </a:lnTo>
                  <a:lnTo>
                    <a:pt x="241" y="29286"/>
                  </a:lnTo>
                  <a:lnTo>
                    <a:pt x="0" y="29121"/>
                  </a:lnTo>
                  <a:lnTo>
                    <a:pt x="381" y="29489"/>
                  </a:lnTo>
                  <a:lnTo>
                    <a:pt x="749" y="29502"/>
                  </a:lnTo>
                  <a:lnTo>
                    <a:pt x="5260" y="22044"/>
                  </a:lnTo>
                  <a:lnTo>
                    <a:pt x="9936" y="15022"/>
                  </a:lnTo>
                  <a:lnTo>
                    <a:pt x="14980" y="8112"/>
                  </a:lnTo>
                  <a:lnTo>
                    <a:pt x="20662" y="1015"/>
                  </a:lnTo>
                  <a:lnTo>
                    <a:pt x="20586" y="533"/>
                  </a:lnTo>
                  <a:lnTo>
                    <a:pt x="20218" y="266"/>
                  </a:lnTo>
                  <a:lnTo>
                    <a:pt x="1985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3212853" y="184196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695" y="0"/>
                  </a:moveTo>
                  <a:lnTo>
                    <a:pt x="1333" y="1028"/>
                  </a:lnTo>
                  <a:lnTo>
                    <a:pt x="0" y="2641"/>
                  </a:lnTo>
                  <a:lnTo>
                    <a:pt x="647" y="2844"/>
                  </a:lnTo>
                  <a:lnTo>
                    <a:pt x="3060" y="4381"/>
                  </a:lnTo>
                  <a:lnTo>
                    <a:pt x="4178" y="5638"/>
                  </a:lnTo>
                  <a:lnTo>
                    <a:pt x="4825" y="4851"/>
                  </a:lnTo>
                  <a:lnTo>
                    <a:pt x="5473" y="4064"/>
                  </a:lnTo>
                  <a:lnTo>
                    <a:pt x="5981" y="1701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3214128" y="184228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28" y="0"/>
                  </a:moveTo>
                  <a:lnTo>
                    <a:pt x="1003" y="507"/>
                  </a:lnTo>
                  <a:lnTo>
                    <a:pt x="38" y="1142"/>
                  </a:lnTo>
                  <a:lnTo>
                    <a:pt x="0" y="1562"/>
                  </a:lnTo>
                  <a:lnTo>
                    <a:pt x="558" y="1816"/>
                  </a:lnTo>
                  <a:lnTo>
                    <a:pt x="1397" y="2362"/>
                  </a:lnTo>
                  <a:lnTo>
                    <a:pt x="2324" y="2959"/>
                  </a:lnTo>
                  <a:lnTo>
                    <a:pt x="3200" y="3822"/>
                  </a:lnTo>
                  <a:lnTo>
                    <a:pt x="3835" y="3771"/>
                  </a:lnTo>
                  <a:lnTo>
                    <a:pt x="4229" y="2755"/>
                  </a:lnTo>
                  <a:lnTo>
                    <a:pt x="4330" y="1257"/>
                  </a:lnTo>
                  <a:lnTo>
                    <a:pt x="3492" y="647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3198681" y="1846689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88" y="0"/>
                  </a:moveTo>
                  <a:lnTo>
                    <a:pt x="0" y="28549"/>
                  </a:lnTo>
                  <a:lnTo>
                    <a:pt x="126" y="29006"/>
                  </a:lnTo>
                  <a:lnTo>
                    <a:pt x="761" y="29565"/>
                  </a:lnTo>
                  <a:lnTo>
                    <a:pt x="1155" y="29578"/>
                  </a:lnTo>
                  <a:lnTo>
                    <a:pt x="1333" y="29273"/>
                  </a:lnTo>
                  <a:lnTo>
                    <a:pt x="5791" y="22150"/>
                  </a:lnTo>
                  <a:lnTo>
                    <a:pt x="10585" y="15122"/>
                  </a:lnTo>
                  <a:lnTo>
                    <a:pt x="15731" y="8185"/>
                  </a:lnTo>
                  <a:lnTo>
                    <a:pt x="21501" y="1041"/>
                  </a:lnTo>
                  <a:lnTo>
                    <a:pt x="21424" y="546"/>
                  </a:lnTo>
                  <a:lnTo>
                    <a:pt x="2068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3199061" y="1846688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307" y="0"/>
                  </a:moveTo>
                  <a:lnTo>
                    <a:pt x="19786" y="50"/>
                  </a:lnTo>
                  <a:lnTo>
                    <a:pt x="18199" y="1968"/>
                  </a:lnTo>
                  <a:lnTo>
                    <a:pt x="18618" y="1727"/>
                  </a:lnTo>
                  <a:lnTo>
                    <a:pt x="18999" y="1612"/>
                  </a:lnTo>
                  <a:lnTo>
                    <a:pt x="19405" y="1892"/>
                  </a:lnTo>
                  <a:lnTo>
                    <a:pt x="19380" y="2273"/>
                  </a:lnTo>
                  <a:lnTo>
                    <a:pt x="19253" y="2705"/>
                  </a:lnTo>
                  <a:lnTo>
                    <a:pt x="17754" y="4546"/>
                  </a:lnTo>
                  <a:lnTo>
                    <a:pt x="13075" y="10569"/>
                  </a:lnTo>
                  <a:lnTo>
                    <a:pt x="8683" y="16656"/>
                  </a:lnTo>
                  <a:lnTo>
                    <a:pt x="4563" y="22809"/>
                  </a:lnTo>
                  <a:lnTo>
                    <a:pt x="533" y="29311"/>
                  </a:lnTo>
                  <a:lnTo>
                    <a:pt x="241" y="29387"/>
                  </a:lnTo>
                  <a:lnTo>
                    <a:pt x="0" y="29222"/>
                  </a:lnTo>
                  <a:lnTo>
                    <a:pt x="380" y="29578"/>
                  </a:lnTo>
                  <a:lnTo>
                    <a:pt x="774" y="29578"/>
                  </a:lnTo>
                  <a:lnTo>
                    <a:pt x="5410" y="22155"/>
                  </a:lnTo>
                  <a:lnTo>
                    <a:pt x="10204" y="15127"/>
                  </a:lnTo>
                  <a:lnTo>
                    <a:pt x="15350" y="8186"/>
                  </a:lnTo>
                  <a:lnTo>
                    <a:pt x="21120" y="1041"/>
                  </a:lnTo>
                  <a:lnTo>
                    <a:pt x="21043" y="546"/>
                  </a:lnTo>
                  <a:lnTo>
                    <a:pt x="20675" y="279"/>
                  </a:lnTo>
                  <a:lnTo>
                    <a:pt x="20307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216516" y="184417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721" y="0"/>
                  </a:moveTo>
                  <a:lnTo>
                    <a:pt x="1346" y="1041"/>
                  </a:lnTo>
                  <a:lnTo>
                    <a:pt x="0" y="2666"/>
                  </a:lnTo>
                  <a:lnTo>
                    <a:pt x="634" y="2882"/>
                  </a:lnTo>
                  <a:lnTo>
                    <a:pt x="3047" y="4432"/>
                  </a:lnTo>
                  <a:lnTo>
                    <a:pt x="4165" y="5689"/>
                  </a:lnTo>
                  <a:lnTo>
                    <a:pt x="4813" y="4914"/>
                  </a:lnTo>
                  <a:lnTo>
                    <a:pt x="5473" y="4127"/>
                  </a:lnTo>
                  <a:lnTo>
                    <a:pt x="5994" y="1739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217804" y="184449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41" y="0"/>
                  </a:moveTo>
                  <a:lnTo>
                    <a:pt x="1003" y="520"/>
                  </a:lnTo>
                  <a:lnTo>
                    <a:pt x="38" y="1168"/>
                  </a:lnTo>
                  <a:lnTo>
                    <a:pt x="0" y="1587"/>
                  </a:lnTo>
                  <a:lnTo>
                    <a:pt x="546" y="1841"/>
                  </a:lnTo>
                  <a:lnTo>
                    <a:pt x="1384" y="2400"/>
                  </a:lnTo>
                  <a:lnTo>
                    <a:pt x="2298" y="2997"/>
                  </a:lnTo>
                  <a:lnTo>
                    <a:pt x="3187" y="3886"/>
                  </a:lnTo>
                  <a:lnTo>
                    <a:pt x="3822" y="3835"/>
                  </a:lnTo>
                  <a:lnTo>
                    <a:pt x="4203" y="2794"/>
                  </a:lnTo>
                  <a:lnTo>
                    <a:pt x="4330" y="1295"/>
                  </a:lnTo>
                  <a:lnTo>
                    <a:pt x="3492" y="660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201515" y="1848469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005" y="0"/>
                  </a:moveTo>
                  <a:lnTo>
                    <a:pt x="0" y="28536"/>
                  </a:lnTo>
                  <a:lnTo>
                    <a:pt x="139" y="28981"/>
                  </a:lnTo>
                  <a:lnTo>
                    <a:pt x="787" y="29527"/>
                  </a:lnTo>
                  <a:lnTo>
                    <a:pt x="1181" y="29527"/>
                  </a:lnTo>
                  <a:lnTo>
                    <a:pt x="1371" y="29222"/>
                  </a:lnTo>
                  <a:lnTo>
                    <a:pt x="5916" y="22148"/>
                  </a:lnTo>
                  <a:lnTo>
                    <a:pt x="10791" y="15141"/>
                  </a:lnTo>
                  <a:lnTo>
                    <a:pt x="16005" y="8205"/>
                  </a:lnTo>
                  <a:lnTo>
                    <a:pt x="21818" y="1041"/>
                  </a:lnTo>
                  <a:lnTo>
                    <a:pt x="21742" y="558"/>
                  </a:lnTo>
                  <a:lnTo>
                    <a:pt x="2100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3201897" y="1848471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4">
                  <a:moveTo>
                    <a:pt x="20624" y="0"/>
                  </a:moveTo>
                  <a:lnTo>
                    <a:pt x="20104" y="50"/>
                  </a:lnTo>
                  <a:lnTo>
                    <a:pt x="18516" y="1968"/>
                  </a:lnTo>
                  <a:lnTo>
                    <a:pt x="18922" y="1739"/>
                  </a:lnTo>
                  <a:lnTo>
                    <a:pt x="19316" y="1612"/>
                  </a:lnTo>
                  <a:lnTo>
                    <a:pt x="19710" y="1904"/>
                  </a:lnTo>
                  <a:lnTo>
                    <a:pt x="19684" y="2285"/>
                  </a:lnTo>
                  <a:lnTo>
                    <a:pt x="19557" y="2717"/>
                  </a:lnTo>
                  <a:lnTo>
                    <a:pt x="18046" y="4559"/>
                  </a:lnTo>
                  <a:lnTo>
                    <a:pt x="13320" y="10593"/>
                  </a:lnTo>
                  <a:lnTo>
                    <a:pt x="8867" y="16675"/>
                  </a:lnTo>
                  <a:lnTo>
                    <a:pt x="4677" y="22804"/>
                  </a:lnTo>
                  <a:lnTo>
                    <a:pt x="558" y="29260"/>
                  </a:lnTo>
                  <a:lnTo>
                    <a:pt x="253" y="29336"/>
                  </a:lnTo>
                  <a:lnTo>
                    <a:pt x="0" y="29184"/>
                  </a:lnTo>
                  <a:lnTo>
                    <a:pt x="406" y="29527"/>
                  </a:lnTo>
                  <a:lnTo>
                    <a:pt x="800" y="29514"/>
                  </a:lnTo>
                  <a:lnTo>
                    <a:pt x="5533" y="22148"/>
                  </a:lnTo>
                  <a:lnTo>
                    <a:pt x="10406" y="15141"/>
                  </a:lnTo>
                  <a:lnTo>
                    <a:pt x="15619" y="8205"/>
                  </a:lnTo>
                  <a:lnTo>
                    <a:pt x="21437" y="1041"/>
                  </a:lnTo>
                  <a:lnTo>
                    <a:pt x="21361" y="558"/>
                  </a:lnTo>
                  <a:lnTo>
                    <a:pt x="20993" y="279"/>
                  </a:lnTo>
                  <a:lnTo>
                    <a:pt x="2062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3219670" y="184593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746" y="0"/>
                  </a:moveTo>
                  <a:lnTo>
                    <a:pt x="1371" y="1041"/>
                  </a:lnTo>
                  <a:lnTo>
                    <a:pt x="0" y="2692"/>
                  </a:lnTo>
                  <a:lnTo>
                    <a:pt x="634" y="2895"/>
                  </a:lnTo>
                  <a:lnTo>
                    <a:pt x="3047" y="4457"/>
                  </a:lnTo>
                  <a:lnTo>
                    <a:pt x="4152" y="5740"/>
                  </a:lnTo>
                  <a:lnTo>
                    <a:pt x="4800" y="4953"/>
                  </a:lnTo>
                  <a:lnTo>
                    <a:pt x="5460" y="4165"/>
                  </a:lnTo>
                  <a:lnTo>
                    <a:pt x="5994" y="1765"/>
                  </a:lnTo>
                  <a:lnTo>
                    <a:pt x="4864" y="88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3220961" y="184626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54" y="0"/>
                  </a:moveTo>
                  <a:lnTo>
                    <a:pt x="1016" y="508"/>
                  </a:lnTo>
                  <a:lnTo>
                    <a:pt x="38" y="1168"/>
                  </a:lnTo>
                  <a:lnTo>
                    <a:pt x="0" y="1600"/>
                  </a:lnTo>
                  <a:lnTo>
                    <a:pt x="558" y="1841"/>
                  </a:lnTo>
                  <a:lnTo>
                    <a:pt x="1384" y="2413"/>
                  </a:lnTo>
                  <a:lnTo>
                    <a:pt x="2298" y="3022"/>
                  </a:lnTo>
                  <a:lnTo>
                    <a:pt x="3175" y="3911"/>
                  </a:lnTo>
                  <a:lnTo>
                    <a:pt x="3810" y="3860"/>
                  </a:lnTo>
                  <a:lnTo>
                    <a:pt x="4203" y="2832"/>
                  </a:lnTo>
                  <a:lnTo>
                    <a:pt x="4330" y="1308"/>
                  </a:lnTo>
                  <a:lnTo>
                    <a:pt x="3505" y="67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3204588" y="1850117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1310" y="0"/>
                  </a:moveTo>
                  <a:lnTo>
                    <a:pt x="0" y="28486"/>
                  </a:lnTo>
                  <a:lnTo>
                    <a:pt x="139" y="28930"/>
                  </a:lnTo>
                  <a:lnTo>
                    <a:pt x="812" y="29451"/>
                  </a:lnTo>
                  <a:lnTo>
                    <a:pt x="1219" y="29438"/>
                  </a:lnTo>
                  <a:lnTo>
                    <a:pt x="1409" y="29146"/>
                  </a:lnTo>
                  <a:lnTo>
                    <a:pt x="6036" y="22125"/>
                  </a:lnTo>
                  <a:lnTo>
                    <a:pt x="10985" y="15147"/>
                  </a:lnTo>
                  <a:lnTo>
                    <a:pt x="16257" y="8222"/>
                  </a:lnTo>
                  <a:lnTo>
                    <a:pt x="22110" y="1054"/>
                  </a:lnTo>
                  <a:lnTo>
                    <a:pt x="22034" y="558"/>
                  </a:lnTo>
                  <a:lnTo>
                    <a:pt x="2131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204989" y="1850121"/>
              <a:ext cx="22225" cy="29845"/>
            </a:xfrm>
            <a:custGeom>
              <a:avLst/>
              <a:gdLst/>
              <a:ahLst/>
              <a:cxnLst/>
              <a:rect l="l" t="t" r="r" b="b"/>
              <a:pathLst>
                <a:path w="22225" h="29844">
                  <a:moveTo>
                    <a:pt x="20904" y="0"/>
                  </a:moveTo>
                  <a:lnTo>
                    <a:pt x="20383" y="50"/>
                  </a:lnTo>
                  <a:lnTo>
                    <a:pt x="18783" y="1968"/>
                  </a:lnTo>
                  <a:lnTo>
                    <a:pt x="19202" y="1739"/>
                  </a:lnTo>
                  <a:lnTo>
                    <a:pt x="19583" y="1625"/>
                  </a:lnTo>
                  <a:lnTo>
                    <a:pt x="19989" y="1904"/>
                  </a:lnTo>
                  <a:lnTo>
                    <a:pt x="19951" y="2285"/>
                  </a:lnTo>
                  <a:lnTo>
                    <a:pt x="19824" y="2717"/>
                  </a:lnTo>
                  <a:lnTo>
                    <a:pt x="18300" y="4571"/>
                  </a:lnTo>
                  <a:lnTo>
                    <a:pt x="13534" y="10603"/>
                  </a:lnTo>
                  <a:lnTo>
                    <a:pt x="9024" y="16673"/>
                  </a:lnTo>
                  <a:lnTo>
                    <a:pt x="4765" y="22779"/>
                  </a:lnTo>
                  <a:lnTo>
                    <a:pt x="571" y="29184"/>
                  </a:lnTo>
                  <a:lnTo>
                    <a:pt x="254" y="29273"/>
                  </a:lnTo>
                  <a:lnTo>
                    <a:pt x="0" y="29121"/>
                  </a:lnTo>
                  <a:lnTo>
                    <a:pt x="406" y="29451"/>
                  </a:lnTo>
                  <a:lnTo>
                    <a:pt x="812" y="29438"/>
                  </a:lnTo>
                  <a:lnTo>
                    <a:pt x="5637" y="22125"/>
                  </a:lnTo>
                  <a:lnTo>
                    <a:pt x="10588" y="15147"/>
                  </a:lnTo>
                  <a:lnTo>
                    <a:pt x="15858" y="8222"/>
                  </a:lnTo>
                  <a:lnTo>
                    <a:pt x="21704" y="1054"/>
                  </a:lnTo>
                  <a:lnTo>
                    <a:pt x="21640" y="558"/>
                  </a:lnTo>
                  <a:lnTo>
                    <a:pt x="21272" y="279"/>
                  </a:lnTo>
                  <a:lnTo>
                    <a:pt x="2090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223053" y="184756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746" y="0"/>
                  </a:moveTo>
                  <a:lnTo>
                    <a:pt x="1371" y="1041"/>
                  </a:lnTo>
                  <a:lnTo>
                    <a:pt x="0" y="2692"/>
                  </a:lnTo>
                  <a:lnTo>
                    <a:pt x="635" y="2895"/>
                  </a:lnTo>
                  <a:lnTo>
                    <a:pt x="1816" y="3695"/>
                  </a:lnTo>
                  <a:lnTo>
                    <a:pt x="3022" y="4483"/>
                  </a:lnTo>
                  <a:lnTo>
                    <a:pt x="4127" y="5778"/>
                  </a:lnTo>
                  <a:lnTo>
                    <a:pt x="4775" y="4991"/>
                  </a:lnTo>
                  <a:lnTo>
                    <a:pt x="5435" y="4203"/>
                  </a:lnTo>
                  <a:lnTo>
                    <a:pt x="5981" y="1790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3224343" y="184789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54" y="0"/>
                  </a:moveTo>
                  <a:lnTo>
                    <a:pt x="1016" y="508"/>
                  </a:lnTo>
                  <a:lnTo>
                    <a:pt x="38" y="1168"/>
                  </a:lnTo>
                  <a:lnTo>
                    <a:pt x="0" y="1600"/>
                  </a:lnTo>
                  <a:lnTo>
                    <a:pt x="546" y="1854"/>
                  </a:lnTo>
                  <a:lnTo>
                    <a:pt x="1371" y="2425"/>
                  </a:lnTo>
                  <a:lnTo>
                    <a:pt x="2273" y="3035"/>
                  </a:lnTo>
                  <a:lnTo>
                    <a:pt x="3149" y="3937"/>
                  </a:lnTo>
                  <a:lnTo>
                    <a:pt x="3784" y="3898"/>
                  </a:lnTo>
                  <a:lnTo>
                    <a:pt x="4178" y="2857"/>
                  </a:lnTo>
                  <a:lnTo>
                    <a:pt x="4318" y="1333"/>
                  </a:lnTo>
                  <a:lnTo>
                    <a:pt x="3492" y="685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3206888" y="1852920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1462" y="0"/>
                  </a:moveTo>
                  <a:lnTo>
                    <a:pt x="0" y="28257"/>
                  </a:lnTo>
                  <a:lnTo>
                    <a:pt x="139" y="28676"/>
                  </a:lnTo>
                  <a:lnTo>
                    <a:pt x="825" y="29184"/>
                  </a:lnTo>
                  <a:lnTo>
                    <a:pt x="1244" y="29171"/>
                  </a:lnTo>
                  <a:lnTo>
                    <a:pt x="1435" y="28879"/>
                  </a:lnTo>
                  <a:lnTo>
                    <a:pt x="6115" y="21952"/>
                  </a:lnTo>
                  <a:lnTo>
                    <a:pt x="11106" y="15047"/>
                  </a:lnTo>
                  <a:lnTo>
                    <a:pt x="16401" y="8178"/>
                  </a:lnTo>
                  <a:lnTo>
                    <a:pt x="22250" y="1054"/>
                  </a:lnTo>
                  <a:lnTo>
                    <a:pt x="22186" y="558"/>
                  </a:lnTo>
                  <a:lnTo>
                    <a:pt x="2146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3207294" y="1852917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21056" y="0"/>
                  </a:moveTo>
                  <a:lnTo>
                    <a:pt x="20535" y="38"/>
                  </a:lnTo>
                  <a:lnTo>
                    <a:pt x="18923" y="1955"/>
                  </a:lnTo>
                  <a:lnTo>
                    <a:pt x="19342" y="1727"/>
                  </a:lnTo>
                  <a:lnTo>
                    <a:pt x="19735" y="1612"/>
                  </a:lnTo>
                  <a:lnTo>
                    <a:pt x="20129" y="1892"/>
                  </a:lnTo>
                  <a:lnTo>
                    <a:pt x="20104" y="2285"/>
                  </a:lnTo>
                  <a:lnTo>
                    <a:pt x="19964" y="2717"/>
                  </a:lnTo>
                  <a:lnTo>
                    <a:pt x="13668" y="10549"/>
                  </a:lnTo>
                  <a:lnTo>
                    <a:pt x="9126" y="16568"/>
                  </a:lnTo>
                  <a:lnTo>
                    <a:pt x="4824" y="22609"/>
                  </a:lnTo>
                  <a:lnTo>
                    <a:pt x="584" y="28930"/>
                  </a:lnTo>
                  <a:lnTo>
                    <a:pt x="266" y="29006"/>
                  </a:lnTo>
                  <a:lnTo>
                    <a:pt x="0" y="28867"/>
                  </a:lnTo>
                  <a:lnTo>
                    <a:pt x="419" y="29184"/>
                  </a:lnTo>
                  <a:lnTo>
                    <a:pt x="838" y="29171"/>
                  </a:lnTo>
                  <a:lnTo>
                    <a:pt x="5709" y="21952"/>
                  </a:lnTo>
                  <a:lnTo>
                    <a:pt x="10699" y="15047"/>
                  </a:lnTo>
                  <a:lnTo>
                    <a:pt x="15994" y="8178"/>
                  </a:lnTo>
                  <a:lnTo>
                    <a:pt x="21844" y="1054"/>
                  </a:lnTo>
                  <a:lnTo>
                    <a:pt x="21780" y="558"/>
                  </a:lnTo>
                  <a:lnTo>
                    <a:pt x="21412" y="279"/>
                  </a:lnTo>
                  <a:lnTo>
                    <a:pt x="2105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3225504" y="185035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746" y="0"/>
                  </a:moveTo>
                  <a:lnTo>
                    <a:pt x="1384" y="1041"/>
                  </a:lnTo>
                  <a:lnTo>
                    <a:pt x="0" y="2692"/>
                  </a:lnTo>
                  <a:lnTo>
                    <a:pt x="634" y="2895"/>
                  </a:lnTo>
                  <a:lnTo>
                    <a:pt x="1816" y="3708"/>
                  </a:lnTo>
                  <a:lnTo>
                    <a:pt x="3009" y="4495"/>
                  </a:lnTo>
                  <a:lnTo>
                    <a:pt x="4114" y="5791"/>
                  </a:lnTo>
                  <a:lnTo>
                    <a:pt x="4762" y="5016"/>
                  </a:lnTo>
                  <a:lnTo>
                    <a:pt x="5422" y="4241"/>
                  </a:lnTo>
                  <a:lnTo>
                    <a:pt x="5956" y="1828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3226794" y="18506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54" y="0"/>
                  </a:moveTo>
                  <a:lnTo>
                    <a:pt x="1028" y="508"/>
                  </a:lnTo>
                  <a:lnTo>
                    <a:pt x="50" y="1155"/>
                  </a:lnTo>
                  <a:lnTo>
                    <a:pt x="0" y="1587"/>
                  </a:lnTo>
                  <a:lnTo>
                    <a:pt x="558" y="1841"/>
                  </a:lnTo>
                  <a:lnTo>
                    <a:pt x="1371" y="2425"/>
                  </a:lnTo>
                  <a:lnTo>
                    <a:pt x="2273" y="3048"/>
                  </a:lnTo>
                  <a:lnTo>
                    <a:pt x="3136" y="3949"/>
                  </a:lnTo>
                  <a:lnTo>
                    <a:pt x="3759" y="3924"/>
                  </a:lnTo>
                  <a:lnTo>
                    <a:pt x="4165" y="2882"/>
                  </a:lnTo>
                  <a:lnTo>
                    <a:pt x="4292" y="1346"/>
                  </a:lnTo>
                  <a:lnTo>
                    <a:pt x="3479" y="698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3209331" y="1855437"/>
              <a:ext cx="22860" cy="29209"/>
            </a:xfrm>
            <a:custGeom>
              <a:avLst/>
              <a:gdLst/>
              <a:ahLst/>
              <a:cxnLst/>
              <a:rect l="l" t="t" r="r" b="b"/>
              <a:pathLst>
                <a:path w="22860" h="29210">
                  <a:moveTo>
                    <a:pt x="21590" y="0"/>
                  </a:moveTo>
                  <a:lnTo>
                    <a:pt x="0" y="28016"/>
                  </a:lnTo>
                  <a:lnTo>
                    <a:pt x="139" y="28422"/>
                  </a:lnTo>
                  <a:lnTo>
                    <a:pt x="838" y="28905"/>
                  </a:lnTo>
                  <a:lnTo>
                    <a:pt x="1270" y="28892"/>
                  </a:lnTo>
                  <a:lnTo>
                    <a:pt x="1460" y="28600"/>
                  </a:lnTo>
                  <a:lnTo>
                    <a:pt x="6192" y="21766"/>
                  </a:lnTo>
                  <a:lnTo>
                    <a:pt x="11220" y="14936"/>
                  </a:lnTo>
                  <a:lnTo>
                    <a:pt x="16533" y="8128"/>
                  </a:lnTo>
                  <a:lnTo>
                    <a:pt x="22377" y="1066"/>
                  </a:lnTo>
                  <a:lnTo>
                    <a:pt x="22313" y="571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3209747" y="1855443"/>
              <a:ext cx="22225" cy="29209"/>
            </a:xfrm>
            <a:custGeom>
              <a:avLst/>
              <a:gdLst/>
              <a:ahLst/>
              <a:cxnLst/>
              <a:rect l="l" t="t" r="r" b="b"/>
              <a:pathLst>
                <a:path w="22225" h="29210">
                  <a:moveTo>
                    <a:pt x="21183" y="0"/>
                  </a:moveTo>
                  <a:lnTo>
                    <a:pt x="20662" y="38"/>
                  </a:lnTo>
                  <a:lnTo>
                    <a:pt x="19062" y="1943"/>
                  </a:lnTo>
                  <a:lnTo>
                    <a:pt x="19469" y="1714"/>
                  </a:lnTo>
                  <a:lnTo>
                    <a:pt x="19862" y="1600"/>
                  </a:lnTo>
                  <a:lnTo>
                    <a:pt x="20256" y="1892"/>
                  </a:lnTo>
                  <a:lnTo>
                    <a:pt x="20231" y="2273"/>
                  </a:lnTo>
                  <a:lnTo>
                    <a:pt x="20091" y="2705"/>
                  </a:lnTo>
                  <a:lnTo>
                    <a:pt x="18580" y="4521"/>
                  </a:lnTo>
                  <a:lnTo>
                    <a:pt x="13787" y="10473"/>
                  </a:lnTo>
                  <a:lnTo>
                    <a:pt x="9220" y="16438"/>
                  </a:lnTo>
                  <a:lnTo>
                    <a:pt x="4881" y="22410"/>
                  </a:lnTo>
                  <a:lnTo>
                    <a:pt x="596" y="28651"/>
                  </a:lnTo>
                  <a:lnTo>
                    <a:pt x="266" y="28727"/>
                  </a:lnTo>
                  <a:lnTo>
                    <a:pt x="0" y="28600"/>
                  </a:lnTo>
                  <a:lnTo>
                    <a:pt x="431" y="28905"/>
                  </a:lnTo>
                  <a:lnTo>
                    <a:pt x="850" y="28879"/>
                  </a:lnTo>
                  <a:lnTo>
                    <a:pt x="5775" y="21761"/>
                  </a:lnTo>
                  <a:lnTo>
                    <a:pt x="10807" y="14935"/>
                  </a:lnTo>
                  <a:lnTo>
                    <a:pt x="16125" y="8127"/>
                  </a:lnTo>
                  <a:lnTo>
                    <a:pt x="21958" y="1066"/>
                  </a:lnTo>
                  <a:lnTo>
                    <a:pt x="21894" y="571"/>
                  </a:lnTo>
                  <a:lnTo>
                    <a:pt x="21539" y="279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3228108" y="185288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721" y="0"/>
                  </a:moveTo>
                  <a:lnTo>
                    <a:pt x="1371" y="1015"/>
                  </a:lnTo>
                  <a:lnTo>
                    <a:pt x="0" y="2666"/>
                  </a:lnTo>
                  <a:lnTo>
                    <a:pt x="622" y="2882"/>
                  </a:lnTo>
                  <a:lnTo>
                    <a:pt x="1790" y="3695"/>
                  </a:lnTo>
                  <a:lnTo>
                    <a:pt x="2984" y="4495"/>
                  </a:lnTo>
                  <a:lnTo>
                    <a:pt x="4076" y="5791"/>
                  </a:lnTo>
                  <a:lnTo>
                    <a:pt x="4724" y="5029"/>
                  </a:lnTo>
                  <a:lnTo>
                    <a:pt x="5372" y="4254"/>
                  </a:lnTo>
                  <a:lnTo>
                    <a:pt x="5918" y="185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3229385" y="185323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41" y="0"/>
                  </a:moveTo>
                  <a:lnTo>
                    <a:pt x="1028" y="482"/>
                  </a:lnTo>
                  <a:lnTo>
                    <a:pt x="50" y="1130"/>
                  </a:lnTo>
                  <a:lnTo>
                    <a:pt x="0" y="1562"/>
                  </a:lnTo>
                  <a:lnTo>
                    <a:pt x="546" y="1828"/>
                  </a:lnTo>
                  <a:lnTo>
                    <a:pt x="1358" y="2413"/>
                  </a:lnTo>
                  <a:lnTo>
                    <a:pt x="2247" y="3048"/>
                  </a:lnTo>
                  <a:lnTo>
                    <a:pt x="3111" y="3949"/>
                  </a:lnTo>
                  <a:lnTo>
                    <a:pt x="3746" y="3924"/>
                  </a:lnTo>
                  <a:lnTo>
                    <a:pt x="4140" y="2895"/>
                  </a:lnTo>
                  <a:lnTo>
                    <a:pt x="4267" y="1358"/>
                  </a:lnTo>
                  <a:lnTo>
                    <a:pt x="3467" y="69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3212150" y="1857378"/>
              <a:ext cx="22860" cy="28575"/>
            </a:xfrm>
            <a:custGeom>
              <a:avLst/>
              <a:gdLst/>
              <a:ahLst/>
              <a:cxnLst/>
              <a:rect l="l" t="t" r="r" b="b"/>
              <a:pathLst>
                <a:path w="22860" h="28575">
                  <a:moveTo>
                    <a:pt x="21653" y="0"/>
                  </a:moveTo>
                  <a:lnTo>
                    <a:pt x="0" y="27698"/>
                  </a:lnTo>
                  <a:lnTo>
                    <a:pt x="152" y="28092"/>
                  </a:lnTo>
                  <a:lnTo>
                    <a:pt x="863" y="28562"/>
                  </a:lnTo>
                  <a:lnTo>
                    <a:pt x="1295" y="28536"/>
                  </a:lnTo>
                  <a:lnTo>
                    <a:pt x="1485" y="28257"/>
                  </a:lnTo>
                  <a:lnTo>
                    <a:pt x="6252" y="21536"/>
                  </a:lnTo>
                  <a:lnTo>
                    <a:pt x="11302" y="14800"/>
                  </a:lnTo>
                  <a:lnTo>
                    <a:pt x="16619" y="8071"/>
                  </a:lnTo>
                  <a:lnTo>
                    <a:pt x="22440" y="1079"/>
                  </a:lnTo>
                  <a:lnTo>
                    <a:pt x="22364" y="584"/>
                  </a:lnTo>
                  <a:lnTo>
                    <a:pt x="21653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3212572" y="1857379"/>
              <a:ext cx="22225" cy="28575"/>
            </a:xfrm>
            <a:custGeom>
              <a:avLst/>
              <a:gdLst/>
              <a:ahLst/>
              <a:cxnLst/>
              <a:rect l="l" t="t" r="r" b="b"/>
              <a:pathLst>
                <a:path w="22225" h="28575">
                  <a:moveTo>
                    <a:pt x="21234" y="0"/>
                  </a:moveTo>
                  <a:lnTo>
                    <a:pt x="20726" y="38"/>
                  </a:lnTo>
                  <a:lnTo>
                    <a:pt x="19126" y="1930"/>
                  </a:lnTo>
                  <a:lnTo>
                    <a:pt x="19545" y="1701"/>
                  </a:lnTo>
                  <a:lnTo>
                    <a:pt x="19926" y="1587"/>
                  </a:lnTo>
                  <a:lnTo>
                    <a:pt x="20307" y="1892"/>
                  </a:lnTo>
                  <a:lnTo>
                    <a:pt x="20281" y="2273"/>
                  </a:lnTo>
                  <a:lnTo>
                    <a:pt x="20154" y="2692"/>
                  </a:lnTo>
                  <a:lnTo>
                    <a:pt x="13865" y="10382"/>
                  </a:lnTo>
                  <a:lnTo>
                    <a:pt x="9291" y="16279"/>
                  </a:lnTo>
                  <a:lnTo>
                    <a:pt x="4929" y="22174"/>
                  </a:lnTo>
                  <a:lnTo>
                    <a:pt x="609" y="28308"/>
                  </a:lnTo>
                  <a:lnTo>
                    <a:pt x="266" y="28397"/>
                  </a:lnTo>
                  <a:lnTo>
                    <a:pt x="0" y="28270"/>
                  </a:lnTo>
                  <a:lnTo>
                    <a:pt x="431" y="28562"/>
                  </a:lnTo>
                  <a:lnTo>
                    <a:pt x="863" y="28536"/>
                  </a:lnTo>
                  <a:lnTo>
                    <a:pt x="5833" y="21531"/>
                  </a:lnTo>
                  <a:lnTo>
                    <a:pt x="10883" y="14795"/>
                  </a:lnTo>
                  <a:lnTo>
                    <a:pt x="16200" y="8069"/>
                  </a:lnTo>
                  <a:lnTo>
                    <a:pt x="22009" y="1079"/>
                  </a:lnTo>
                  <a:lnTo>
                    <a:pt x="21945" y="584"/>
                  </a:lnTo>
                  <a:lnTo>
                    <a:pt x="21589" y="292"/>
                  </a:lnTo>
                  <a:lnTo>
                    <a:pt x="2123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3231000" y="185483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708" y="0"/>
                  </a:moveTo>
                  <a:lnTo>
                    <a:pt x="1371" y="1003"/>
                  </a:lnTo>
                  <a:lnTo>
                    <a:pt x="0" y="2641"/>
                  </a:lnTo>
                  <a:lnTo>
                    <a:pt x="622" y="2857"/>
                  </a:lnTo>
                  <a:lnTo>
                    <a:pt x="2971" y="4483"/>
                  </a:lnTo>
                  <a:lnTo>
                    <a:pt x="4064" y="5791"/>
                  </a:lnTo>
                  <a:lnTo>
                    <a:pt x="4699" y="5029"/>
                  </a:lnTo>
                  <a:lnTo>
                    <a:pt x="5346" y="4267"/>
                  </a:lnTo>
                  <a:lnTo>
                    <a:pt x="5880" y="1866"/>
                  </a:lnTo>
                  <a:lnTo>
                    <a:pt x="4787" y="939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3232280" y="185518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16" y="0"/>
                  </a:moveTo>
                  <a:lnTo>
                    <a:pt x="1015" y="469"/>
                  </a:lnTo>
                  <a:lnTo>
                    <a:pt x="50" y="1117"/>
                  </a:lnTo>
                  <a:lnTo>
                    <a:pt x="0" y="1549"/>
                  </a:lnTo>
                  <a:lnTo>
                    <a:pt x="546" y="1803"/>
                  </a:lnTo>
                  <a:lnTo>
                    <a:pt x="1346" y="2400"/>
                  </a:lnTo>
                  <a:lnTo>
                    <a:pt x="2235" y="3035"/>
                  </a:lnTo>
                  <a:lnTo>
                    <a:pt x="3086" y="3962"/>
                  </a:lnTo>
                  <a:lnTo>
                    <a:pt x="3708" y="3937"/>
                  </a:lnTo>
                  <a:lnTo>
                    <a:pt x="4102" y="2908"/>
                  </a:lnTo>
                  <a:lnTo>
                    <a:pt x="4229" y="1384"/>
                  </a:lnTo>
                  <a:lnTo>
                    <a:pt x="3441" y="698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3197318" y="1849746"/>
              <a:ext cx="10795" cy="22860"/>
            </a:xfrm>
            <a:custGeom>
              <a:avLst/>
              <a:gdLst/>
              <a:ahLst/>
              <a:cxnLst/>
              <a:rect l="l" t="t" r="r" b="b"/>
              <a:pathLst>
                <a:path w="10794" h="22860">
                  <a:moveTo>
                    <a:pt x="9791" y="0"/>
                  </a:moveTo>
                  <a:lnTo>
                    <a:pt x="9486" y="126"/>
                  </a:lnTo>
                  <a:lnTo>
                    <a:pt x="7213" y="8077"/>
                  </a:lnTo>
                  <a:lnTo>
                    <a:pt x="4051" y="15303"/>
                  </a:lnTo>
                  <a:lnTo>
                    <a:pt x="126" y="21907"/>
                  </a:lnTo>
                  <a:lnTo>
                    <a:pt x="0" y="22110"/>
                  </a:lnTo>
                  <a:lnTo>
                    <a:pt x="126" y="22351"/>
                  </a:lnTo>
                  <a:lnTo>
                    <a:pt x="673" y="22567"/>
                  </a:lnTo>
                  <a:lnTo>
                    <a:pt x="977" y="22491"/>
                  </a:lnTo>
                  <a:lnTo>
                    <a:pt x="5029" y="15773"/>
                  </a:lnTo>
                  <a:lnTo>
                    <a:pt x="8216" y="8585"/>
                  </a:lnTo>
                  <a:lnTo>
                    <a:pt x="10540" y="571"/>
                  </a:lnTo>
                  <a:lnTo>
                    <a:pt x="10363" y="241"/>
                  </a:lnTo>
                  <a:lnTo>
                    <a:pt x="979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3197325" y="1849740"/>
              <a:ext cx="10795" cy="22860"/>
            </a:xfrm>
            <a:custGeom>
              <a:avLst/>
              <a:gdLst/>
              <a:ahLst/>
              <a:cxnLst/>
              <a:rect l="l" t="t" r="r" b="b"/>
              <a:pathLst>
                <a:path w="10794" h="22860">
                  <a:moveTo>
                    <a:pt x="9779" y="0"/>
                  </a:moveTo>
                  <a:lnTo>
                    <a:pt x="9474" y="126"/>
                  </a:lnTo>
                  <a:lnTo>
                    <a:pt x="7200" y="8089"/>
                  </a:lnTo>
                  <a:lnTo>
                    <a:pt x="4051" y="15316"/>
                  </a:lnTo>
                  <a:lnTo>
                    <a:pt x="0" y="22123"/>
                  </a:lnTo>
                  <a:lnTo>
                    <a:pt x="127" y="22364"/>
                  </a:lnTo>
                  <a:lnTo>
                    <a:pt x="457" y="22491"/>
                  </a:lnTo>
                  <a:lnTo>
                    <a:pt x="279" y="22390"/>
                  </a:lnTo>
                  <a:lnTo>
                    <a:pt x="228" y="22174"/>
                  </a:lnTo>
                  <a:lnTo>
                    <a:pt x="3784" y="16230"/>
                  </a:lnTo>
                  <a:lnTo>
                    <a:pt x="6629" y="9994"/>
                  </a:lnTo>
                  <a:lnTo>
                    <a:pt x="9245" y="1828"/>
                  </a:lnTo>
                  <a:lnTo>
                    <a:pt x="9436" y="1600"/>
                  </a:lnTo>
                  <a:lnTo>
                    <a:pt x="9639" y="1447"/>
                  </a:lnTo>
                  <a:lnTo>
                    <a:pt x="9956" y="1587"/>
                  </a:lnTo>
                  <a:lnTo>
                    <a:pt x="10033" y="1866"/>
                  </a:lnTo>
                  <a:lnTo>
                    <a:pt x="10058" y="2197"/>
                  </a:lnTo>
                  <a:lnTo>
                    <a:pt x="10528" y="584"/>
                  </a:lnTo>
                  <a:lnTo>
                    <a:pt x="10363" y="253"/>
                  </a:lnTo>
                  <a:lnTo>
                    <a:pt x="10071" y="126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3205425" y="184785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498" y="0"/>
                  </a:moveTo>
                  <a:lnTo>
                    <a:pt x="380" y="1130"/>
                  </a:lnTo>
                  <a:lnTo>
                    <a:pt x="190" y="1803"/>
                  </a:lnTo>
                  <a:lnTo>
                    <a:pt x="0" y="2463"/>
                  </a:lnTo>
                  <a:lnTo>
                    <a:pt x="1117" y="2679"/>
                  </a:lnTo>
                  <a:lnTo>
                    <a:pt x="2006" y="3136"/>
                  </a:lnTo>
                  <a:lnTo>
                    <a:pt x="2895" y="3581"/>
                  </a:lnTo>
                  <a:lnTo>
                    <a:pt x="3251" y="3886"/>
                  </a:lnTo>
                  <a:lnTo>
                    <a:pt x="3454" y="3187"/>
                  </a:lnTo>
                  <a:lnTo>
                    <a:pt x="3670" y="2514"/>
                  </a:lnTo>
                  <a:lnTo>
                    <a:pt x="3340" y="73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3205929" y="184803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06" y="0"/>
                  </a:moveTo>
                  <a:lnTo>
                    <a:pt x="419" y="596"/>
                  </a:lnTo>
                  <a:lnTo>
                    <a:pt x="0" y="1181"/>
                  </a:lnTo>
                  <a:lnTo>
                    <a:pt x="203" y="1587"/>
                  </a:lnTo>
                  <a:lnTo>
                    <a:pt x="1028" y="1803"/>
                  </a:lnTo>
                  <a:lnTo>
                    <a:pt x="1714" y="2133"/>
                  </a:lnTo>
                  <a:lnTo>
                    <a:pt x="2336" y="2438"/>
                  </a:lnTo>
                  <a:lnTo>
                    <a:pt x="2692" y="2679"/>
                  </a:lnTo>
                  <a:lnTo>
                    <a:pt x="2920" y="2514"/>
                  </a:lnTo>
                  <a:lnTo>
                    <a:pt x="2920" y="1701"/>
                  </a:lnTo>
                  <a:lnTo>
                    <a:pt x="2578" y="558"/>
                  </a:lnTo>
                  <a:lnTo>
                    <a:pt x="1879" y="279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3211946" y="1865048"/>
              <a:ext cx="23495" cy="20955"/>
            </a:xfrm>
            <a:custGeom>
              <a:avLst/>
              <a:gdLst/>
              <a:ahLst/>
              <a:cxnLst/>
              <a:rect l="l" t="t" r="r" b="b"/>
              <a:pathLst>
                <a:path w="23494" h="20955">
                  <a:moveTo>
                    <a:pt x="21945" y="0"/>
                  </a:moveTo>
                  <a:lnTo>
                    <a:pt x="15747" y="4500"/>
                  </a:lnTo>
                  <a:lnTo>
                    <a:pt x="10177" y="9128"/>
                  </a:lnTo>
                  <a:lnTo>
                    <a:pt x="4985" y="14045"/>
                  </a:lnTo>
                  <a:lnTo>
                    <a:pt x="0" y="19456"/>
                  </a:lnTo>
                  <a:lnTo>
                    <a:pt x="38" y="19850"/>
                  </a:lnTo>
                  <a:lnTo>
                    <a:pt x="482" y="20421"/>
                  </a:lnTo>
                  <a:lnTo>
                    <a:pt x="800" y="20472"/>
                  </a:lnTo>
                  <a:lnTo>
                    <a:pt x="1003" y="20256"/>
                  </a:lnTo>
                  <a:lnTo>
                    <a:pt x="5862" y="15063"/>
                  </a:lnTo>
                  <a:lnTo>
                    <a:pt x="11091" y="10152"/>
                  </a:lnTo>
                  <a:lnTo>
                    <a:pt x="16671" y="5552"/>
                  </a:lnTo>
                  <a:lnTo>
                    <a:pt x="22834" y="1117"/>
                  </a:lnTo>
                  <a:lnTo>
                    <a:pt x="22885" y="711"/>
                  </a:lnTo>
                  <a:lnTo>
                    <a:pt x="22390" y="88"/>
                  </a:lnTo>
                  <a:lnTo>
                    <a:pt x="2194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3212165" y="1865056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60" h="20955">
                  <a:moveTo>
                    <a:pt x="21729" y="0"/>
                  </a:moveTo>
                  <a:lnTo>
                    <a:pt x="20040" y="1155"/>
                  </a:lnTo>
                  <a:lnTo>
                    <a:pt x="20434" y="1066"/>
                  </a:lnTo>
                  <a:lnTo>
                    <a:pt x="20764" y="1066"/>
                  </a:lnTo>
                  <a:lnTo>
                    <a:pt x="21043" y="1384"/>
                  </a:lnTo>
                  <a:lnTo>
                    <a:pt x="20954" y="1689"/>
                  </a:lnTo>
                  <a:lnTo>
                    <a:pt x="20751" y="1993"/>
                  </a:lnTo>
                  <a:lnTo>
                    <a:pt x="12255" y="8127"/>
                  </a:lnTo>
                  <a:lnTo>
                    <a:pt x="6045" y="13804"/>
                  </a:lnTo>
                  <a:lnTo>
                    <a:pt x="431" y="20218"/>
                  </a:lnTo>
                  <a:lnTo>
                    <a:pt x="165" y="20231"/>
                  </a:lnTo>
                  <a:lnTo>
                    <a:pt x="0" y="20053"/>
                  </a:lnTo>
                  <a:lnTo>
                    <a:pt x="266" y="20408"/>
                  </a:lnTo>
                  <a:lnTo>
                    <a:pt x="584" y="20472"/>
                  </a:lnTo>
                  <a:lnTo>
                    <a:pt x="5646" y="15052"/>
                  </a:lnTo>
                  <a:lnTo>
                    <a:pt x="10874" y="10145"/>
                  </a:lnTo>
                  <a:lnTo>
                    <a:pt x="16450" y="5550"/>
                  </a:lnTo>
                  <a:lnTo>
                    <a:pt x="22618" y="1104"/>
                  </a:lnTo>
                  <a:lnTo>
                    <a:pt x="22656" y="698"/>
                  </a:lnTo>
                  <a:lnTo>
                    <a:pt x="22415" y="393"/>
                  </a:lnTo>
                  <a:lnTo>
                    <a:pt x="22174" y="88"/>
                  </a:lnTo>
                  <a:lnTo>
                    <a:pt x="2172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3231954" y="186332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606" y="0"/>
                  </a:moveTo>
                  <a:lnTo>
                    <a:pt x="1447" y="253"/>
                  </a:lnTo>
                  <a:lnTo>
                    <a:pt x="736" y="761"/>
                  </a:lnTo>
                  <a:lnTo>
                    <a:pt x="0" y="1257"/>
                  </a:lnTo>
                  <a:lnTo>
                    <a:pt x="482" y="1574"/>
                  </a:lnTo>
                  <a:lnTo>
                    <a:pt x="2146" y="3390"/>
                  </a:lnTo>
                  <a:lnTo>
                    <a:pt x="2819" y="4673"/>
                  </a:lnTo>
                  <a:lnTo>
                    <a:pt x="3505" y="4203"/>
                  </a:lnTo>
                  <a:lnTo>
                    <a:pt x="4203" y="3733"/>
                  </a:lnTo>
                  <a:lnTo>
                    <a:pt x="5105" y="1968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3233163" y="186363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489" y="0"/>
                  </a:moveTo>
                  <a:lnTo>
                    <a:pt x="1054" y="12"/>
                  </a:lnTo>
                  <a:lnTo>
                    <a:pt x="126" y="304"/>
                  </a:lnTo>
                  <a:lnTo>
                    <a:pt x="0" y="647"/>
                  </a:lnTo>
                  <a:lnTo>
                    <a:pt x="406" y="977"/>
                  </a:lnTo>
                  <a:lnTo>
                    <a:pt x="977" y="1625"/>
                  </a:lnTo>
                  <a:lnTo>
                    <a:pt x="1612" y="2336"/>
                  </a:lnTo>
                  <a:lnTo>
                    <a:pt x="2158" y="3251"/>
                  </a:lnTo>
                  <a:lnTo>
                    <a:pt x="2692" y="3365"/>
                  </a:lnTo>
                  <a:lnTo>
                    <a:pt x="3213" y="2641"/>
                  </a:lnTo>
                  <a:lnTo>
                    <a:pt x="3606" y="1473"/>
                  </a:lnTo>
                  <a:lnTo>
                    <a:pt x="3060" y="76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3199368" y="1850553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4" h="25400">
                  <a:moveTo>
                    <a:pt x="17665" y="0"/>
                  </a:moveTo>
                  <a:lnTo>
                    <a:pt x="0" y="24206"/>
                  </a:lnTo>
                  <a:lnTo>
                    <a:pt x="114" y="24574"/>
                  </a:lnTo>
                  <a:lnTo>
                    <a:pt x="660" y="25057"/>
                  </a:lnTo>
                  <a:lnTo>
                    <a:pt x="1003" y="25057"/>
                  </a:lnTo>
                  <a:lnTo>
                    <a:pt x="1155" y="24803"/>
                  </a:lnTo>
                  <a:lnTo>
                    <a:pt x="4969" y="18764"/>
                  </a:lnTo>
                  <a:lnTo>
                    <a:pt x="9064" y="12804"/>
                  </a:lnTo>
                  <a:lnTo>
                    <a:pt x="13450" y="6925"/>
                  </a:lnTo>
                  <a:lnTo>
                    <a:pt x="18351" y="876"/>
                  </a:lnTo>
                  <a:lnTo>
                    <a:pt x="18288" y="469"/>
                  </a:lnTo>
                  <a:lnTo>
                    <a:pt x="1766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3199702" y="1850543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4" h="25400">
                  <a:moveTo>
                    <a:pt x="17322" y="0"/>
                  </a:moveTo>
                  <a:lnTo>
                    <a:pt x="16891" y="38"/>
                  </a:lnTo>
                  <a:lnTo>
                    <a:pt x="15544" y="1663"/>
                  </a:lnTo>
                  <a:lnTo>
                    <a:pt x="15887" y="1460"/>
                  </a:lnTo>
                  <a:lnTo>
                    <a:pt x="16217" y="1371"/>
                  </a:lnTo>
                  <a:lnTo>
                    <a:pt x="16560" y="1612"/>
                  </a:lnTo>
                  <a:lnTo>
                    <a:pt x="16548" y="1930"/>
                  </a:lnTo>
                  <a:lnTo>
                    <a:pt x="16433" y="2298"/>
                  </a:lnTo>
                  <a:lnTo>
                    <a:pt x="9690" y="10629"/>
                  </a:lnTo>
                  <a:lnTo>
                    <a:pt x="4876" y="17538"/>
                  </a:lnTo>
                  <a:lnTo>
                    <a:pt x="457" y="24841"/>
                  </a:lnTo>
                  <a:lnTo>
                    <a:pt x="203" y="24904"/>
                  </a:lnTo>
                  <a:lnTo>
                    <a:pt x="0" y="24777"/>
                  </a:lnTo>
                  <a:lnTo>
                    <a:pt x="330" y="25069"/>
                  </a:lnTo>
                  <a:lnTo>
                    <a:pt x="660" y="25069"/>
                  </a:lnTo>
                  <a:lnTo>
                    <a:pt x="4639" y="18777"/>
                  </a:lnTo>
                  <a:lnTo>
                    <a:pt x="8734" y="12817"/>
                  </a:lnTo>
                  <a:lnTo>
                    <a:pt x="13119" y="6938"/>
                  </a:lnTo>
                  <a:lnTo>
                    <a:pt x="18021" y="889"/>
                  </a:lnTo>
                  <a:lnTo>
                    <a:pt x="17957" y="482"/>
                  </a:lnTo>
                  <a:lnTo>
                    <a:pt x="17640" y="241"/>
                  </a:lnTo>
                  <a:lnTo>
                    <a:pt x="17322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3214609" y="184841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149" y="0"/>
                  </a:moveTo>
                  <a:lnTo>
                    <a:pt x="1143" y="863"/>
                  </a:lnTo>
                  <a:lnTo>
                    <a:pt x="0" y="2247"/>
                  </a:lnTo>
                  <a:lnTo>
                    <a:pt x="546" y="2425"/>
                  </a:lnTo>
                  <a:lnTo>
                    <a:pt x="2590" y="3771"/>
                  </a:lnTo>
                  <a:lnTo>
                    <a:pt x="3543" y="4851"/>
                  </a:lnTo>
                  <a:lnTo>
                    <a:pt x="4089" y="4190"/>
                  </a:lnTo>
                  <a:lnTo>
                    <a:pt x="4648" y="3530"/>
                  </a:lnTo>
                  <a:lnTo>
                    <a:pt x="5092" y="1498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3215694" y="184868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35" y="0"/>
                  </a:moveTo>
                  <a:lnTo>
                    <a:pt x="863" y="431"/>
                  </a:lnTo>
                  <a:lnTo>
                    <a:pt x="38" y="977"/>
                  </a:lnTo>
                  <a:lnTo>
                    <a:pt x="0" y="1333"/>
                  </a:lnTo>
                  <a:lnTo>
                    <a:pt x="469" y="1549"/>
                  </a:lnTo>
                  <a:lnTo>
                    <a:pt x="1181" y="2032"/>
                  </a:lnTo>
                  <a:lnTo>
                    <a:pt x="1955" y="2552"/>
                  </a:lnTo>
                  <a:lnTo>
                    <a:pt x="2717" y="3314"/>
                  </a:lnTo>
                  <a:lnTo>
                    <a:pt x="3251" y="3276"/>
                  </a:lnTo>
                  <a:lnTo>
                    <a:pt x="3581" y="2400"/>
                  </a:lnTo>
                  <a:lnTo>
                    <a:pt x="3682" y="1117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3206941" y="1856447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7995" y="0"/>
                  </a:moveTo>
                  <a:lnTo>
                    <a:pt x="0" y="24117"/>
                  </a:lnTo>
                  <a:lnTo>
                    <a:pt x="114" y="24485"/>
                  </a:lnTo>
                  <a:lnTo>
                    <a:pt x="685" y="24930"/>
                  </a:lnTo>
                  <a:lnTo>
                    <a:pt x="1028" y="24930"/>
                  </a:lnTo>
                  <a:lnTo>
                    <a:pt x="1193" y="24676"/>
                  </a:lnTo>
                  <a:lnTo>
                    <a:pt x="5128" y="18736"/>
                  </a:lnTo>
                  <a:lnTo>
                    <a:pt x="9315" y="12830"/>
                  </a:lnTo>
                  <a:lnTo>
                    <a:pt x="13759" y="6966"/>
                  </a:lnTo>
                  <a:lnTo>
                    <a:pt x="18668" y="901"/>
                  </a:lnTo>
                  <a:lnTo>
                    <a:pt x="18605" y="482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3207294" y="1856448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4" h="25400">
                  <a:moveTo>
                    <a:pt x="17640" y="0"/>
                  </a:moveTo>
                  <a:lnTo>
                    <a:pt x="17195" y="38"/>
                  </a:lnTo>
                  <a:lnTo>
                    <a:pt x="15849" y="1663"/>
                  </a:lnTo>
                  <a:lnTo>
                    <a:pt x="16205" y="1473"/>
                  </a:lnTo>
                  <a:lnTo>
                    <a:pt x="16535" y="1371"/>
                  </a:lnTo>
                  <a:lnTo>
                    <a:pt x="16865" y="1625"/>
                  </a:lnTo>
                  <a:lnTo>
                    <a:pt x="16852" y="1943"/>
                  </a:lnTo>
                  <a:lnTo>
                    <a:pt x="16738" y="2311"/>
                  </a:lnTo>
                  <a:lnTo>
                    <a:pt x="11450" y="8978"/>
                  </a:lnTo>
                  <a:lnTo>
                    <a:pt x="7640" y="14117"/>
                  </a:lnTo>
                  <a:lnTo>
                    <a:pt x="4033" y="19287"/>
                  </a:lnTo>
                  <a:lnTo>
                    <a:pt x="469" y="24714"/>
                  </a:lnTo>
                  <a:lnTo>
                    <a:pt x="203" y="24777"/>
                  </a:lnTo>
                  <a:lnTo>
                    <a:pt x="0" y="24676"/>
                  </a:lnTo>
                  <a:lnTo>
                    <a:pt x="330" y="24930"/>
                  </a:lnTo>
                  <a:lnTo>
                    <a:pt x="673" y="24930"/>
                  </a:lnTo>
                  <a:lnTo>
                    <a:pt x="4774" y="18731"/>
                  </a:lnTo>
                  <a:lnTo>
                    <a:pt x="8964" y="12825"/>
                  </a:lnTo>
                  <a:lnTo>
                    <a:pt x="13409" y="6964"/>
                  </a:lnTo>
                  <a:lnTo>
                    <a:pt x="18313" y="901"/>
                  </a:lnTo>
                  <a:lnTo>
                    <a:pt x="18262" y="482"/>
                  </a:lnTo>
                  <a:lnTo>
                    <a:pt x="17945" y="241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3222531" y="185426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136" y="0"/>
                  </a:moveTo>
                  <a:lnTo>
                    <a:pt x="1142" y="889"/>
                  </a:lnTo>
                  <a:lnTo>
                    <a:pt x="571" y="1574"/>
                  </a:lnTo>
                  <a:lnTo>
                    <a:pt x="0" y="2286"/>
                  </a:lnTo>
                  <a:lnTo>
                    <a:pt x="533" y="2463"/>
                  </a:lnTo>
                  <a:lnTo>
                    <a:pt x="1536" y="3149"/>
                  </a:lnTo>
                  <a:lnTo>
                    <a:pt x="2565" y="3822"/>
                  </a:lnTo>
                  <a:lnTo>
                    <a:pt x="3505" y="4927"/>
                  </a:lnTo>
                  <a:lnTo>
                    <a:pt x="4051" y="4267"/>
                  </a:lnTo>
                  <a:lnTo>
                    <a:pt x="4610" y="3606"/>
                  </a:lnTo>
                  <a:lnTo>
                    <a:pt x="5041" y="1549"/>
                  </a:lnTo>
                  <a:lnTo>
                    <a:pt x="4089" y="787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3223610" y="185456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35" y="0"/>
                  </a:moveTo>
                  <a:lnTo>
                    <a:pt x="863" y="419"/>
                  </a:lnTo>
                  <a:lnTo>
                    <a:pt x="38" y="977"/>
                  </a:lnTo>
                  <a:lnTo>
                    <a:pt x="0" y="1346"/>
                  </a:lnTo>
                  <a:lnTo>
                    <a:pt x="469" y="1562"/>
                  </a:lnTo>
                  <a:lnTo>
                    <a:pt x="1168" y="2057"/>
                  </a:lnTo>
                  <a:lnTo>
                    <a:pt x="1943" y="2590"/>
                  </a:lnTo>
                  <a:lnTo>
                    <a:pt x="2679" y="3352"/>
                  </a:lnTo>
                  <a:lnTo>
                    <a:pt x="3225" y="3314"/>
                  </a:lnTo>
                  <a:lnTo>
                    <a:pt x="3543" y="2438"/>
                  </a:lnTo>
                  <a:lnTo>
                    <a:pt x="3644" y="1143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3202037" y="1851940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8072" y="0"/>
                  </a:moveTo>
                  <a:lnTo>
                    <a:pt x="0" y="24104"/>
                  </a:lnTo>
                  <a:lnTo>
                    <a:pt x="114" y="24472"/>
                  </a:lnTo>
                  <a:lnTo>
                    <a:pt x="685" y="24930"/>
                  </a:lnTo>
                  <a:lnTo>
                    <a:pt x="1028" y="24917"/>
                  </a:lnTo>
                  <a:lnTo>
                    <a:pt x="1193" y="24663"/>
                  </a:lnTo>
                  <a:lnTo>
                    <a:pt x="5104" y="18689"/>
                  </a:lnTo>
                  <a:lnTo>
                    <a:pt x="9296" y="12774"/>
                  </a:lnTo>
                  <a:lnTo>
                    <a:pt x="13773" y="6923"/>
                  </a:lnTo>
                  <a:lnTo>
                    <a:pt x="18757" y="889"/>
                  </a:lnTo>
                  <a:lnTo>
                    <a:pt x="18694" y="469"/>
                  </a:lnTo>
                  <a:lnTo>
                    <a:pt x="1807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3202377" y="1851937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7729" y="0"/>
                  </a:moveTo>
                  <a:lnTo>
                    <a:pt x="17284" y="38"/>
                  </a:lnTo>
                  <a:lnTo>
                    <a:pt x="15925" y="1663"/>
                  </a:lnTo>
                  <a:lnTo>
                    <a:pt x="16281" y="1460"/>
                  </a:lnTo>
                  <a:lnTo>
                    <a:pt x="16611" y="1371"/>
                  </a:lnTo>
                  <a:lnTo>
                    <a:pt x="16954" y="1612"/>
                  </a:lnTo>
                  <a:lnTo>
                    <a:pt x="16929" y="1930"/>
                  </a:lnTo>
                  <a:lnTo>
                    <a:pt x="16814" y="2298"/>
                  </a:lnTo>
                  <a:lnTo>
                    <a:pt x="15519" y="3848"/>
                  </a:lnTo>
                  <a:lnTo>
                    <a:pt x="11463" y="8938"/>
                  </a:lnTo>
                  <a:lnTo>
                    <a:pt x="7634" y="14074"/>
                  </a:lnTo>
                  <a:lnTo>
                    <a:pt x="4026" y="19253"/>
                  </a:lnTo>
                  <a:lnTo>
                    <a:pt x="482" y="24701"/>
                  </a:lnTo>
                  <a:lnTo>
                    <a:pt x="215" y="24765"/>
                  </a:lnTo>
                  <a:lnTo>
                    <a:pt x="0" y="24650"/>
                  </a:lnTo>
                  <a:lnTo>
                    <a:pt x="342" y="24930"/>
                  </a:lnTo>
                  <a:lnTo>
                    <a:pt x="698" y="24917"/>
                  </a:lnTo>
                  <a:lnTo>
                    <a:pt x="4763" y="18689"/>
                  </a:lnTo>
                  <a:lnTo>
                    <a:pt x="8958" y="12774"/>
                  </a:lnTo>
                  <a:lnTo>
                    <a:pt x="13436" y="6923"/>
                  </a:lnTo>
                  <a:lnTo>
                    <a:pt x="18427" y="889"/>
                  </a:lnTo>
                  <a:lnTo>
                    <a:pt x="18364" y="482"/>
                  </a:lnTo>
                  <a:lnTo>
                    <a:pt x="18046" y="241"/>
                  </a:lnTo>
                  <a:lnTo>
                    <a:pt x="1772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3217682" y="184978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187" y="0"/>
                  </a:moveTo>
                  <a:lnTo>
                    <a:pt x="1168" y="876"/>
                  </a:lnTo>
                  <a:lnTo>
                    <a:pt x="0" y="2260"/>
                  </a:lnTo>
                  <a:lnTo>
                    <a:pt x="533" y="2438"/>
                  </a:lnTo>
                  <a:lnTo>
                    <a:pt x="2590" y="3784"/>
                  </a:lnTo>
                  <a:lnTo>
                    <a:pt x="3530" y="4876"/>
                  </a:lnTo>
                  <a:lnTo>
                    <a:pt x="4089" y="4216"/>
                  </a:lnTo>
                  <a:lnTo>
                    <a:pt x="4648" y="3556"/>
                  </a:lnTo>
                  <a:lnTo>
                    <a:pt x="5105" y="1524"/>
                  </a:lnTo>
                  <a:lnTo>
                    <a:pt x="4152" y="774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3218775" y="185008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73" y="0"/>
                  </a:moveTo>
                  <a:lnTo>
                    <a:pt x="876" y="419"/>
                  </a:lnTo>
                  <a:lnTo>
                    <a:pt x="38" y="965"/>
                  </a:lnTo>
                  <a:lnTo>
                    <a:pt x="0" y="1333"/>
                  </a:lnTo>
                  <a:lnTo>
                    <a:pt x="482" y="1549"/>
                  </a:lnTo>
                  <a:lnTo>
                    <a:pt x="1181" y="2032"/>
                  </a:lnTo>
                  <a:lnTo>
                    <a:pt x="1955" y="2552"/>
                  </a:lnTo>
                  <a:lnTo>
                    <a:pt x="2705" y="3314"/>
                  </a:lnTo>
                  <a:lnTo>
                    <a:pt x="3251" y="3289"/>
                  </a:lnTo>
                  <a:lnTo>
                    <a:pt x="3581" y="2413"/>
                  </a:lnTo>
                  <a:lnTo>
                    <a:pt x="3695" y="1130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3204819" y="1853684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4">
                  <a:moveTo>
                    <a:pt x="18224" y="0"/>
                  </a:moveTo>
                  <a:lnTo>
                    <a:pt x="0" y="23939"/>
                  </a:lnTo>
                  <a:lnTo>
                    <a:pt x="127" y="24295"/>
                  </a:lnTo>
                  <a:lnTo>
                    <a:pt x="711" y="24739"/>
                  </a:lnTo>
                  <a:lnTo>
                    <a:pt x="1054" y="24726"/>
                  </a:lnTo>
                  <a:lnTo>
                    <a:pt x="1219" y="24472"/>
                  </a:lnTo>
                  <a:lnTo>
                    <a:pt x="5176" y="18566"/>
                  </a:lnTo>
                  <a:lnTo>
                    <a:pt x="9409" y="12703"/>
                  </a:lnTo>
                  <a:lnTo>
                    <a:pt x="13915" y="6892"/>
                  </a:lnTo>
                  <a:lnTo>
                    <a:pt x="18910" y="901"/>
                  </a:lnTo>
                  <a:lnTo>
                    <a:pt x="18846" y="482"/>
                  </a:lnTo>
                  <a:lnTo>
                    <a:pt x="1822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3205182" y="1853686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4">
                  <a:moveTo>
                    <a:pt x="17868" y="0"/>
                  </a:moveTo>
                  <a:lnTo>
                    <a:pt x="17424" y="38"/>
                  </a:lnTo>
                  <a:lnTo>
                    <a:pt x="16052" y="1638"/>
                  </a:lnTo>
                  <a:lnTo>
                    <a:pt x="16408" y="1447"/>
                  </a:lnTo>
                  <a:lnTo>
                    <a:pt x="16738" y="1358"/>
                  </a:lnTo>
                  <a:lnTo>
                    <a:pt x="17081" y="1600"/>
                  </a:lnTo>
                  <a:lnTo>
                    <a:pt x="17056" y="1917"/>
                  </a:lnTo>
                  <a:lnTo>
                    <a:pt x="16941" y="2286"/>
                  </a:lnTo>
                  <a:lnTo>
                    <a:pt x="10071" y="10553"/>
                  </a:lnTo>
                  <a:lnTo>
                    <a:pt x="5067" y="17386"/>
                  </a:lnTo>
                  <a:lnTo>
                    <a:pt x="482" y="24523"/>
                  </a:lnTo>
                  <a:lnTo>
                    <a:pt x="203" y="24587"/>
                  </a:lnTo>
                  <a:lnTo>
                    <a:pt x="0" y="24485"/>
                  </a:lnTo>
                  <a:lnTo>
                    <a:pt x="342" y="24726"/>
                  </a:lnTo>
                  <a:lnTo>
                    <a:pt x="698" y="24726"/>
                  </a:lnTo>
                  <a:lnTo>
                    <a:pt x="4815" y="18566"/>
                  </a:lnTo>
                  <a:lnTo>
                    <a:pt x="9050" y="12703"/>
                  </a:lnTo>
                  <a:lnTo>
                    <a:pt x="13554" y="6892"/>
                  </a:lnTo>
                  <a:lnTo>
                    <a:pt x="18542" y="901"/>
                  </a:lnTo>
                  <a:lnTo>
                    <a:pt x="18491" y="482"/>
                  </a:lnTo>
                  <a:lnTo>
                    <a:pt x="18173" y="241"/>
                  </a:lnTo>
                  <a:lnTo>
                    <a:pt x="1786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3220619" y="185153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187" y="0"/>
                  </a:moveTo>
                  <a:lnTo>
                    <a:pt x="1168" y="863"/>
                  </a:lnTo>
                  <a:lnTo>
                    <a:pt x="596" y="1549"/>
                  </a:lnTo>
                  <a:lnTo>
                    <a:pt x="0" y="2247"/>
                  </a:lnTo>
                  <a:lnTo>
                    <a:pt x="546" y="2425"/>
                  </a:lnTo>
                  <a:lnTo>
                    <a:pt x="1549" y="3098"/>
                  </a:lnTo>
                  <a:lnTo>
                    <a:pt x="2578" y="3771"/>
                  </a:lnTo>
                  <a:lnTo>
                    <a:pt x="3517" y="4864"/>
                  </a:lnTo>
                  <a:lnTo>
                    <a:pt x="4076" y="4216"/>
                  </a:lnTo>
                  <a:lnTo>
                    <a:pt x="4635" y="3568"/>
                  </a:lnTo>
                  <a:lnTo>
                    <a:pt x="5092" y="1536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3221724" y="185182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60" y="0"/>
                  </a:moveTo>
                  <a:lnTo>
                    <a:pt x="863" y="406"/>
                  </a:lnTo>
                  <a:lnTo>
                    <a:pt x="38" y="965"/>
                  </a:lnTo>
                  <a:lnTo>
                    <a:pt x="0" y="1320"/>
                  </a:lnTo>
                  <a:lnTo>
                    <a:pt x="469" y="1536"/>
                  </a:lnTo>
                  <a:lnTo>
                    <a:pt x="1168" y="2032"/>
                  </a:lnTo>
                  <a:lnTo>
                    <a:pt x="1943" y="2552"/>
                  </a:lnTo>
                  <a:lnTo>
                    <a:pt x="2679" y="3314"/>
                  </a:lnTo>
                  <a:lnTo>
                    <a:pt x="3225" y="3289"/>
                  </a:lnTo>
                  <a:lnTo>
                    <a:pt x="3556" y="2425"/>
                  </a:lnTo>
                  <a:lnTo>
                    <a:pt x="3670" y="1130"/>
                  </a:lnTo>
                  <a:lnTo>
                    <a:pt x="2971" y="584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3209260" y="1859149"/>
              <a:ext cx="19685" cy="24765"/>
            </a:xfrm>
            <a:custGeom>
              <a:avLst/>
              <a:gdLst/>
              <a:ahLst/>
              <a:cxnLst/>
              <a:rect l="l" t="t" r="r" b="b"/>
              <a:pathLst>
                <a:path w="19685" h="24764">
                  <a:moveTo>
                    <a:pt x="18389" y="0"/>
                  </a:moveTo>
                  <a:lnTo>
                    <a:pt x="0" y="23698"/>
                  </a:lnTo>
                  <a:lnTo>
                    <a:pt x="114" y="24053"/>
                  </a:lnTo>
                  <a:lnTo>
                    <a:pt x="711" y="24460"/>
                  </a:lnTo>
                  <a:lnTo>
                    <a:pt x="1079" y="24447"/>
                  </a:lnTo>
                  <a:lnTo>
                    <a:pt x="1244" y="24206"/>
                  </a:lnTo>
                  <a:lnTo>
                    <a:pt x="5271" y="18400"/>
                  </a:lnTo>
                  <a:lnTo>
                    <a:pt x="9555" y="12614"/>
                  </a:lnTo>
                  <a:lnTo>
                    <a:pt x="14083" y="6861"/>
                  </a:lnTo>
                  <a:lnTo>
                    <a:pt x="19062" y="901"/>
                  </a:lnTo>
                  <a:lnTo>
                    <a:pt x="18999" y="495"/>
                  </a:lnTo>
                  <a:lnTo>
                    <a:pt x="1838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3209606" y="1859154"/>
              <a:ext cx="19050" cy="24765"/>
            </a:xfrm>
            <a:custGeom>
              <a:avLst/>
              <a:gdLst/>
              <a:ahLst/>
              <a:cxnLst/>
              <a:rect l="l" t="t" r="r" b="b"/>
              <a:pathLst>
                <a:path w="19050" h="24764">
                  <a:moveTo>
                    <a:pt x="18348" y="1346"/>
                  </a:moveTo>
                  <a:lnTo>
                    <a:pt x="16929" y="1346"/>
                  </a:lnTo>
                  <a:lnTo>
                    <a:pt x="17259" y="1600"/>
                  </a:lnTo>
                  <a:lnTo>
                    <a:pt x="17233" y="1917"/>
                  </a:lnTo>
                  <a:lnTo>
                    <a:pt x="17119" y="2273"/>
                  </a:lnTo>
                  <a:lnTo>
                    <a:pt x="10261" y="10490"/>
                  </a:lnTo>
                  <a:lnTo>
                    <a:pt x="5194" y="17259"/>
                  </a:lnTo>
                  <a:lnTo>
                    <a:pt x="507" y="24244"/>
                  </a:lnTo>
                  <a:lnTo>
                    <a:pt x="228" y="24320"/>
                  </a:lnTo>
                  <a:lnTo>
                    <a:pt x="368" y="24460"/>
                  </a:lnTo>
                  <a:lnTo>
                    <a:pt x="736" y="24447"/>
                  </a:lnTo>
                  <a:lnTo>
                    <a:pt x="4927" y="18400"/>
                  </a:lnTo>
                  <a:lnTo>
                    <a:pt x="9207" y="12614"/>
                  </a:lnTo>
                  <a:lnTo>
                    <a:pt x="13735" y="6861"/>
                  </a:lnTo>
                  <a:lnTo>
                    <a:pt x="18348" y="1346"/>
                  </a:lnTo>
                  <a:close/>
                </a:path>
                <a:path w="19050" h="24764">
                  <a:moveTo>
                    <a:pt x="0" y="24206"/>
                  </a:moveTo>
                  <a:lnTo>
                    <a:pt x="165" y="24320"/>
                  </a:lnTo>
                  <a:lnTo>
                    <a:pt x="0" y="24206"/>
                  </a:lnTo>
                  <a:close/>
                </a:path>
                <a:path w="19050" h="24764">
                  <a:moveTo>
                    <a:pt x="18046" y="0"/>
                  </a:moveTo>
                  <a:lnTo>
                    <a:pt x="17602" y="25"/>
                  </a:lnTo>
                  <a:lnTo>
                    <a:pt x="16243" y="1638"/>
                  </a:lnTo>
                  <a:lnTo>
                    <a:pt x="16586" y="1447"/>
                  </a:lnTo>
                  <a:lnTo>
                    <a:pt x="16929" y="1346"/>
                  </a:lnTo>
                  <a:lnTo>
                    <a:pt x="18348" y="1346"/>
                  </a:lnTo>
                  <a:lnTo>
                    <a:pt x="18719" y="901"/>
                  </a:lnTo>
                  <a:lnTo>
                    <a:pt x="18656" y="482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3225238" y="185700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174" y="0"/>
                  </a:moveTo>
                  <a:lnTo>
                    <a:pt x="1168" y="850"/>
                  </a:lnTo>
                  <a:lnTo>
                    <a:pt x="0" y="2235"/>
                  </a:lnTo>
                  <a:lnTo>
                    <a:pt x="533" y="2413"/>
                  </a:lnTo>
                  <a:lnTo>
                    <a:pt x="2552" y="3784"/>
                  </a:lnTo>
                  <a:lnTo>
                    <a:pt x="3492" y="4889"/>
                  </a:lnTo>
                  <a:lnTo>
                    <a:pt x="4051" y="4241"/>
                  </a:lnTo>
                  <a:lnTo>
                    <a:pt x="4610" y="3594"/>
                  </a:lnTo>
                  <a:lnTo>
                    <a:pt x="5054" y="1562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3226327" y="185729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47" y="0"/>
                  </a:moveTo>
                  <a:lnTo>
                    <a:pt x="876" y="406"/>
                  </a:lnTo>
                  <a:lnTo>
                    <a:pt x="38" y="952"/>
                  </a:lnTo>
                  <a:lnTo>
                    <a:pt x="0" y="1308"/>
                  </a:lnTo>
                  <a:lnTo>
                    <a:pt x="469" y="1536"/>
                  </a:lnTo>
                  <a:lnTo>
                    <a:pt x="1168" y="2032"/>
                  </a:lnTo>
                  <a:lnTo>
                    <a:pt x="1930" y="2565"/>
                  </a:lnTo>
                  <a:lnTo>
                    <a:pt x="2679" y="3340"/>
                  </a:lnTo>
                  <a:lnTo>
                    <a:pt x="3213" y="3314"/>
                  </a:lnTo>
                  <a:lnTo>
                    <a:pt x="3543" y="2451"/>
                  </a:lnTo>
                  <a:lnTo>
                    <a:pt x="3657" y="1155"/>
                  </a:lnTo>
                  <a:lnTo>
                    <a:pt x="2959" y="59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3146832" y="1849952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3813" y="32550"/>
                  </a:moveTo>
                  <a:lnTo>
                    <a:pt x="10045" y="32550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5405" y="38125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42"/>
                  </a:lnTo>
                  <a:lnTo>
                    <a:pt x="23787" y="32613"/>
                  </a:lnTo>
                  <a:close/>
                </a:path>
                <a:path w="24764" h="38735">
                  <a:moveTo>
                    <a:pt x="23627" y="28536"/>
                  </a:moveTo>
                  <a:lnTo>
                    <a:pt x="7899" y="28536"/>
                  </a:lnTo>
                  <a:lnTo>
                    <a:pt x="9423" y="32791"/>
                  </a:lnTo>
                  <a:lnTo>
                    <a:pt x="10045" y="32550"/>
                  </a:lnTo>
                  <a:lnTo>
                    <a:pt x="23813" y="32550"/>
                  </a:lnTo>
                  <a:lnTo>
                    <a:pt x="24536" y="30810"/>
                  </a:lnTo>
                  <a:lnTo>
                    <a:pt x="23627" y="28536"/>
                  </a:lnTo>
                  <a:close/>
                </a:path>
                <a:path w="24764" h="38735">
                  <a:moveTo>
                    <a:pt x="21283" y="24396"/>
                  </a:moveTo>
                  <a:lnTo>
                    <a:pt x="6159" y="24396"/>
                  </a:lnTo>
                  <a:lnTo>
                    <a:pt x="7835" y="28587"/>
                  </a:lnTo>
                  <a:lnTo>
                    <a:pt x="23627" y="28536"/>
                  </a:lnTo>
                  <a:lnTo>
                    <a:pt x="23235" y="27558"/>
                  </a:lnTo>
                  <a:lnTo>
                    <a:pt x="22542" y="27558"/>
                  </a:lnTo>
                  <a:lnTo>
                    <a:pt x="21283" y="24396"/>
                  </a:lnTo>
                  <a:close/>
                </a:path>
                <a:path w="24764" h="38735">
                  <a:moveTo>
                    <a:pt x="23139" y="27317"/>
                  </a:moveTo>
                  <a:lnTo>
                    <a:pt x="22542" y="27558"/>
                  </a:lnTo>
                  <a:lnTo>
                    <a:pt x="23235" y="27558"/>
                  </a:lnTo>
                  <a:lnTo>
                    <a:pt x="23139" y="27317"/>
                  </a:lnTo>
                  <a:close/>
                </a:path>
                <a:path w="24764" h="38735">
                  <a:moveTo>
                    <a:pt x="0" y="8889"/>
                  </a:moveTo>
                  <a:lnTo>
                    <a:pt x="965" y="11023"/>
                  </a:lnTo>
                  <a:lnTo>
                    <a:pt x="1219" y="11810"/>
                  </a:lnTo>
                  <a:lnTo>
                    <a:pt x="2895" y="15989"/>
                  </a:lnTo>
                  <a:lnTo>
                    <a:pt x="2870" y="16154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5829" y="24536"/>
                  </a:lnTo>
                  <a:lnTo>
                    <a:pt x="6159" y="24396"/>
                  </a:lnTo>
                  <a:lnTo>
                    <a:pt x="21283" y="24396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19829" y="19024"/>
                  </a:lnTo>
                  <a:lnTo>
                    <a:pt x="19621" y="19024"/>
                  </a:lnTo>
                  <a:lnTo>
                    <a:pt x="18023" y="14998"/>
                  </a:lnTo>
                  <a:lnTo>
                    <a:pt x="17526" y="14998"/>
                  </a:lnTo>
                  <a:lnTo>
                    <a:pt x="15849" y="10820"/>
                  </a:lnTo>
                  <a:lnTo>
                    <a:pt x="16116" y="10718"/>
                  </a:lnTo>
                  <a:lnTo>
                    <a:pt x="15968" y="10350"/>
                  </a:lnTo>
                  <a:lnTo>
                    <a:pt x="3200" y="10350"/>
                  </a:lnTo>
                  <a:lnTo>
                    <a:pt x="2489" y="10274"/>
                  </a:lnTo>
                  <a:lnTo>
                    <a:pt x="1358" y="9969"/>
                  </a:lnTo>
                  <a:lnTo>
                    <a:pt x="901" y="9778"/>
                  </a:lnTo>
                  <a:lnTo>
                    <a:pt x="538" y="9575"/>
                  </a:lnTo>
                  <a:lnTo>
                    <a:pt x="0" y="8889"/>
                  </a:lnTo>
                  <a:close/>
                </a:path>
                <a:path w="24764" h="38735">
                  <a:moveTo>
                    <a:pt x="19799" y="18948"/>
                  </a:moveTo>
                  <a:lnTo>
                    <a:pt x="19621" y="19024"/>
                  </a:lnTo>
                  <a:lnTo>
                    <a:pt x="19829" y="19024"/>
                  </a:lnTo>
                  <a:close/>
                </a:path>
                <a:path w="24764" h="38735">
                  <a:moveTo>
                    <a:pt x="17957" y="14833"/>
                  </a:moveTo>
                  <a:lnTo>
                    <a:pt x="17526" y="14998"/>
                  </a:lnTo>
                  <a:lnTo>
                    <a:pt x="18023" y="14998"/>
                  </a:lnTo>
                  <a:lnTo>
                    <a:pt x="17957" y="14833"/>
                  </a:lnTo>
                  <a:close/>
                </a:path>
                <a:path w="24764" h="38735">
                  <a:moveTo>
                    <a:pt x="11417" y="0"/>
                  </a:moveTo>
                  <a:lnTo>
                    <a:pt x="11315" y="1104"/>
                  </a:lnTo>
                  <a:lnTo>
                    <a:pt x="11645" y="3886"/>
                  </a:lnTo>
                  <a:lnTo>
                    <a:pt x="11226" y="5410"/>
                  </a:lnTo>
                  <a:lnTo>
                    <a:pt x="3200" y="10350"/>
                  </a:lnTo>
                  <a:lnTo>
                    <a:pt x="15968" y="10350"/>
                  </a:lnTo>
                  <a:lnTo>
                    <a:pt x="14485" y="6642"/>
                  </a:lnTo>
                  <a:lnTo>
                    <a:pt x="14173" y="6642"/>
                  </a:lnTo>
                  <a:lnTo>
                    <a:pt x="11887" y="965"/>
                  </a:lnTo>
                  <a:lnTo>
                    <a:pt x="11417" y="0"/>
                  </a:lnTo>
                  <a:close/>
                </a:path>
                <a:path w="24764" h="38735">
                  <a:moveTo>
                    <a:pt x="469" y="9537"/>
                  </a:moveTo>
                  <a:close/>
                </a:path>
                <a:path w="24764" h="38735">
                  <a:moveTo>
                    <a:pt x="14439" y="6527"/>
                  </a:moveTo>
                  <a:lnTo>
                    <a:pt x="14173" y="6642"/>
                  </a:lnTo>
                  <a:lnTo>
                    <a:pt x="14485" y="6642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3146832" y="1849952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0637" y="21043"/>
                  </a:moveTo>
                  <a:lnTo>
                    <a:pt x="19799" y="18948"/>
                  </a:lnTo>
                  <a:lnTo>
                    <a:pt x="19621" y="19024"/>
                  </a:lnTo>
                  <a:lnTo>
                    <a:pt x="18783" y="16929"/>
                  </a:lnTo>
                  <a:lnTo>
                    <a:pt x="17957" y="14833"/>
                  </a:lnTo>
                  <a:lnTo>
                    <a:pt x="17526" y="14998"/>
                  </a:lnTo>
                  <a:lnTo>
                    <a:pt x="16687" y="12915"/>
                  </a:lnTo>
                  <a:lnTo>
                    <a:pt x="15849" y="10820"/>
                  </a:lnTo>
                  <a:lnTo>
                    <a:pt x="16116" y="10718"/>
                  </a:lnTo>
                  <a:lnTo>
                    <a:pt x="15278" y="8623"/>
                  </a:lnTo>
                  <a:lnTo>
                    <a:pt x="14439" y="6527"/>
                  </a:lnTo>
                  <a:lnTo>
                    <a:pt x="14173" y="6642"/>
                  </a:lnTo>
                  <a:lnTo>
                    <a:pt x="13347" y="4546"/>
                  </a:lnTo>
                  <a:lnTo>
                    <a:pt x="12700" y="2959"/>
                  </a:lnTo>
                  <a:lnTo>
                    <a:pt x="11887" y="965"/>
                  </a:lnTo>
                  <a:lnTo>
                    <a:pt x="11417" y="0"/>
                  </a:lnTo>
                  <a:lnTo>
                    <a:pt x="11315" y="1104"/>
                  </a:lnTo>
                  <a:lnTo>
                    <a:pt x="11645" y="3886"/>
                  </a:lnTo>
                  <a:lnTo>
                    <a:pt x="11353" y="4940"/>
                  </a:lnTo>
                  <a:lnTo>
                    <a:pt x="11226" y="5410"/>
                  </a:lnTo>
                  <a:lnTo>
                    <a:pt x="11074" y="5867"/>
                  </a:lnTo>
                  <a:lnTo>
                    <a:pt x="10896" y="6311"/>
                  </a:lnTo>
                  <a:lnTo>
                    <a:pt x="10820" y="6476"/>
                  </a:lnTo>
                  <a:lnTo>
                    <a:pt x="10744" y="6642"/>
                  </a:lnTo>
                  <a:lnTo>
                    <a:pt x="10655" y="6794"/>
                  </a:lnTo>
                  <a:lnTo>
                    <a:pt x="10007" y="7962"/>
                  </a:lnTo>
                  <a:lnTo>
                    <a:pt x="8890" y="8813"/>
                  </a:lnTo>
                  <a:lnTo>
                    <a:pt x="7620" y="9372"/>
                  </a:lnTo>
                  <a:lnTo>
                    <a:pt x="6451" y="9905"/>
                  </a:lnTo>
                  <a:lnTo>
                    <a:pt x="5143" y="10198"/>
                  </a:lnTo>
                  <a:lnTo>
                    <a:pt x="3962" y="10286"/>
                  </a:lnTo>
                  <a:lnTo>
                    <a:pt x="3200" y="10350"/>
                  </a:lnTo>
                  <a:lnTo>
                    <a:pt x="2489" y="10274"/>
                  </a:lnTo>
                  <a:lnTo>
                    <a:pt x="1854" y="10109"/>
                  </a:lnTo>
                  <a:lnTo>
                    <a:pt x="1358" y="9969"/>
                  </a:lnTo>
                  <a:lnTo>
                    <a:pt x="901" y="9778"/>
                  </a:lnTo>
                  <a:lnTo>
                    <a:pt x="469" y="9537"/>
                  </a:lnTo>
                  <a:lnTo>
                    <a:pt x="0" y="8889"/>
                  </a:lnTo>
                  <a:lnTo>
                    <a:pt x="965" y="11023"/>
                  </a:lnTo>
                  <a:lnTo>
                    <a:pt x="1219" y="11810"/>
                  </a:lnTo>
                  <a:lnTo>
                    <a:pt x="2057" y="13906"/>
                  </a:lnTo>
                  <a:lnTo>
                    <a:pt x="2895" y="15989"/>
                  </a:lnTo>
                  <a:lnTo>
                    <a:pt x="2870" y="16154"/>
                  </a:lnTo>
                  <a:lnTo>
                    <a:pt x="3708" y="18249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4991" y="22440"/>
                  </a:lnTo>
                  <a:lnTo>
                    <a:pt x="5829" y="24536"/>
                  </a:lnTo>
                  <a:lnTo>
                    <a:pt x="6159" y="24396"/>
                  </a:lnTo>
                  <a:lnTo>
                    <a:pt x="6997" y="26492"/>
                  </a:lnTo>
                  <a:lnTo>
                    <a:pt x="7835" y="28587"/>
                  </a:lnTo>
                  <a:lnTo>
                    <a:pt x="8661" y="30670"/>
                  </a:lnTo>
                  <a:lnTo>
                    <a:pt x="9423" y="32791"/>
                  </a:lnTo>
                  <a:lnTo>
                    <a:pt x="10045" y="32550"/>
                  </a:lnTo>
                  <a:lnTo>
                    <a:pt x="10883" y="34645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3944" y="37807"/>
                  </a:lnTo>
                  <a:lnTo>
                    <a:pt x="15405" y="38125"/>
                  </a:lnTo>
                  <a:lnTo>
                    <a:pt x="17157" y="37426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42"/>
                  </a:lnTo>
                  <a:lnTo>
                    <a:pt x="22847" y="33997"/>
                  </a:lnTo>
                  <a:lnTo>
                    <a:pt x="23787" y="32613"/>
                  </a:lnTo>
                  <a:lnTo>
                    <a:pt x="24536" y="30810"/>
                  </a:lnTo>
                  <a:lnTo>
                    <a:pt x="23977" y="29413"/>
                  </a:lnTo>
                  <a:lnTo>
                    <a:pt x="23139" y="27317"/>
                  </a:lnTo>
                  <a:lnTo>
                    <a:pt x="22542" y="27558"/>
                  </a:lnTo>
                  <a:lnTo>
                    <a:pt x="21704" y="25463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20637" y="21043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3151154" y="1857281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5">
                  <a:moveTo>
                    <a:pt x="8216" y="0"/>
                  </a:moveTo>
                  <a:lnTo>
                    <a:pt x="7404" y="3238"/>
                  </a:lnTo>
                  <a:lnTo>
                    <a:pt x="4686" y="6222"/>
                  </a:lnTo>
                  <a:lnTo>
                    <a:pt x="1117" y="5067"/>
                  </a:lnTo>
                  <a:lnTo>
                    <a:pt x="381" y="4914"/>
                  </a:lnTo>
                  <a:lnTo>
                    <a:pt x="0" y="4787"/>
                  </a:lnTo>
                  <a:lnTo>
                    <a:pt x="165" y="5219"/>
                  </a:lnTo>
                  <a:lnTo>
                    <a:pt x="1155" y="9334"/>
                  </a:lnTo>
                  <a:lnTo>
                    <a:pt x="2273" y="11468"/>
                  </a:lnTo>
                  <a:lnTo>
                    <a:pt x="2476" y="12014"/>
                  </a:lnTo>
                  <a:lnTo>
                    <a:pt x="3454" y="15443"/>
                  </a:lnTo>
                  <a:lnTo>
                    <a:pt x="3670" y="17259"/>
                  </a:lnTo>
                  <a:lnTo>
                    <a:pt x="3886" y="18287"/>
                  </a:lnTo>
                  <a:lnTo>
                    <a:pt x="4914" y="18872"/>
                  </a:lnTo>
                  <a:lnTo>
                    <a:pt x="6083" y="19710"/>
                  </a:lnTo>
                  <a:lnTo>
                    <a:pt x="6515" y="20205"/>
                  </a:lnTo>
                  <a:lnTo>
                    <a:pt x="7645" y="22186"/>
                  </a:lnTo>
                  <a:lnTo>
                    <a:pt x="6451" y="24472"/>
                  </a:lnTo>
                  <a:lnTo>
                    <a:pt x="8432" y="26225"/>
                  </a:lnTo>
                  <a:lnTo>
                    <a:pt x="9220" y="26682"/>
                  </a:lnTo>
                  <a:lnTo>
                    <a:pt x="9969" y="26847"/>
                  </a:lnTo>
                  <a:lnTo>
                    <a:pt x="15074" y="26365"/>
                  </a:lnTo>
                  <a:lnTo>
                    <a:pt x="16789" y="22174"/>
                  </a:lnTo>
                  <a:lnTo>
                    <a:pt x="16649" y="19354"/>
                  </a:lnTo>
                  <a:lnTo>
                    <a:pt x="15748" y="17386"/>
                  </a:lnTo>
                  <a:lnTo>
                    <a:pt x="15455" y="16738"/>
                  </a:lnTo>
                  <a:lnTo>
                    <a:pt x="8991" y="1193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CF874C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3141139" y="183494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6730" y="0"/>
                  </a:moveTo>
                  <a:lnTo>
                    <a:pt x="5854" y="215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0" y="8534"/>
                  </a:lnTo>
                  <a:lnTo>
                    <a:pt x="977" y="10782"/>
                  </a:lnTo>
                  <a:lnTo>
                    <a:pt x="2095" y="14604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12"/>
                  </a:lnTo>
                  <a:lnTo>
                    <a:pt x="8661" y="26542"/>
                  </a:lnTo>
                  <a:lnTo>
                    <a:pt x="18110" y="18122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lnTo>
                    <a:pt x="10883" y="2717"/>
                  </a:lnTo>
                  <a:lnTo>
                    <a:pt x="9918" y="1346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3141139" y="183494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11937" y="3924"/>
                  </a:moveTo>
                  <a:lnTo>
                    <a:pt x="10883" y="2717"/>
                  </a:lnTo>
                  <a:lnTo>
                    <a:pt x="9918" y="1346"/>
                  </a:lnTo>
                  <a:lnTo>
                    <a:pt x="8394" y="711"/>
                  </a:lnTo>
                  <a:lnTo>
                    <a:pt x="6730" y="0"/>
                  </a:lnTo>
                  <a:lnTo>
                    <a:pt x="5854" y="215"/>
                  </a:lnTo>
                  <a:lnTo>
                    <a:pt x="4165" y="914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190" y="6337"/>
                  </a:lnTo>
                  <a:lnTo>
                    <a:pt x="0" y="8534"/>
                  </a:lnTo>
                  <a:lnTo>
                    <a:pt x="977" y="10782"/>
                  </a:lnTo>
                  <a:lnTo>
                    <a:pt x="1587" y="12852"/>
                  </a:lnTo>
                  <a:lnTo>
                    <a:pt x="1841" y="13715"/>
                  </a:lnTo>
                  <a:lnTo>
                    <a:pt x="2095" y="14604"/>
                  </a:lnTo>
                  <a:lnTo>
                    <a:pt x="2463" y="15417"/>
                  </a:lnTo>
                  <a:lnTo>
                    <a:pt x="2768" y="16116"/>
                  </a:lnTo>
                  <a:lnTo>
                    <a:pt x="3073" y="16802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12"/>
                  </a:lnTo>
                  <a:lnTo>
                    <a:pt x="8026" y="26314"/>
                  </a:lnTo>
                  <a:lnTo>
                    <a:pt x="8661" y="26542"/>
                  </a:lnTo>
                  <a:lnTo>
                    <a:pt x="9372" y="26555"/>
                  </a:lnTo>
                  <a:lnTo>
                    <a:pt x="10134" y="26504"/>
                  </a:lnTo>
                  <a:lnTo>
                    <a:pt x="16827" y="23012"/>
                  </a:lnTo>
                  <a:lnTo>
                    <a:pt x="16916" y="22859"/>
                  </a:lnTo>
                  <a:lnTo>
                    <a:pt x="17005" y="22694"/>
                  </a:lnTo>
                  <a:lnTo>
                    <a:pt x="17068" y="22529"/>
                  </a:lnTo>
                  <a:lnTo>
                    <a:pt x="18084" y="20065"/>
                  </a:lnTo>
                  <a:lnTo>
                    <a:pt x="18110" y="18122"/>
                  </a:lnTo>
                  <a:lnTo>
                    <a:pt x="17297" y="15633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6548" y="12699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3146220" y="1842984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3225" y="0"/>
                  </a:moveTo>
                  <a:lnTo>
                    <a:pt x="2819" y="101"/>
                  </a:lnTo>
                  <a:lnTo>
                    <a:pt x="965" y="863"/>
                  </a:lnTo>
                  <a:lnTo>
                    <a:pt x="253" y="1790"/>
                  </a:lnTo>
                  <a:lnTo>
                    <a:pt x="0" y="3797"/>
                  </a:lnTo>
                  <a:lnTo>
                    <a:pt x="419" y="4775"/>
                  </a:lnTo>
                  <a:lnTo>
                    <a:pt x="888" y="6413"/>
                  </a:lnTo>
                  <a:lnTo>
                    <a:pt x="1435" y="7658"/>
                  </a:lnTo>
                  <a:lnTo>
                    <a:pt x="1904" y="8839"/>
                  </a:lnTo>
                  <a:lnTo>
                    <a:pt x="2324" y="11074"/>
                  </a:lnTo>
                  <a:lnTo>
                    <a:pt x="3771" y="11518"/>
                  </a:lnTo>
                  <a:lnTo>
                    <a:pt x="4102" y="11518"/>
                  </a:lnTo>
                  <a:lnTo>
                    <a:pt x="5003" y="11429"/>
                  </a:lnTo>
                  <a:lnTo>
                    <a:pt x="8254" y="7734"/>
                  </a:lnTo>
                  <a:lnTo>
                    <a:pt x="7772" y="6248"/>
                  </a:lnTo>
                  <a:lnTo>
                    <a:pt x="7734" y="5816"/>
                  </a:lnTo>
                  <a:lnTo>
                    <a:pt x="7188" y="4076"/>
                  </a:lnTo>
                  <a:lnTo>
                    <a:pt x="6553" y="2679"/>
                  </a:lnTo>
                  <a:lnTo>
                    <a:pt x="5587" y="1638"/>
                  </a:lnTo>
                  <a:lnTo>
                    <a:pt x="5118" y="1130"/>
                  </a:lnTo>
                  <a:lnTo>
                    <a:pt x="4686" y="54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157392" y="1860414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5">
                  <a:moveTo>
                    <a:pt x="1917" y="0"/>
                  </a:moveTo>
                  <a:lnTo>
                    <a:pt x="2006" y="965"/>
                  </a:lnTo>
                  <a:lnTo>
                    <a:pt x="2247" y="2070"/>
                  </a:lnTo>
                  <a:lnTo>
                    <a:pt x="1143" y="3327"/>
                  </a:lnTo>
                  <a:lnTo>
                    <a:pt x="533" y="3060"/>
                  </a:lnTo>
                  <a:lnTo>
                    <a:pt x="0" y="2971"/>
                  </a:lnTo>
                  <a:lnTo>
                    <a:pt x="50" y="3352"/>
                  </a:lnTo>
                  <a:lnTo>
                    <a:pt x="393" y="3721"/>
                  </a:lnTo>
                  <a:lnTo>
                    <a:pt x="685" y="4356"/>
                  </a:lnTo>
                  <a:lnTo>
                    <a:pt x="863" y="4826"/>
                  </a:lnTo>
                  <a:lnTo>
                    <a:pt x="914" y="5067"/>
                  </a:lnTo>
                  <a:lnTo>
                    <a:pt x="965" y="6134"/>
                  </a:lnTo>
                  <a:lnTo>
                    <a:pt x="2324" y="8318"/>
                  </a:lnTo>
                  <a:lnTo>
                    <a:pt x="2717" y="9017"/>
                  </a:lnTo>
                  <a:lnTo>
                    <a:pt x="2921" y="9537"/>
                  </a:lnTo>
                  <a:lnTo>
                    <a:pt x="2794" y="10541"/>
                  </a:lnTo>
                  <a:lnTo>
                    <a:pt x="2832" y="11328"/>
                  </a:lnTo>
                  <a:lnTo>
                    <a:pt x="2933" y="11899"/>
                  </a:lnTo>
                  <a:lnTo>
                    <a:pt x="3340" y="13246"/>
                  </a:lnTo>
                  <a:lnTo>
                    <a:pt x="4546" y="15100"/>
                  </a:lnTo>
                  <a:lnTo>
                    <a:pt x="4064" y="17399"/>
                  </a:lnTo>
                  <a:lnTo>
                    <a:pt x="5118" y="19291"/>
                  </a:lnTo>
                  <a:lnTo>
                    <a:pt x="5575" y="20205"/>
                  </a:lnTo>
                  <a:lnTo>
                    <a:pt x="6883" y="20688"/>
                  </a:lnTo>
                  <a:lnTo>
                    <a:pt x="7848" y="20104"/>
                  </a:lnTo>
                  <a:lnTo>
                    <a:pt x="9271" y="19126"/>
                  </a:lnTo>
                  <a:lnTo>
                    <a:pt x="8851" y="17094"/>
                  </a:lnTo>
                  <a:lnTo>
                    <a:pt x="8153" y="15862"/>
                  </a:lnTo>
                  <a:lnTo>
                    <a:pt x="7378" y="14173"/>
                  </a:lnTo>
                  <a:lnTo>
                    <a:pt x="5638" y="13055"/>
                  </a:lnTo>
                  <a:lnTo>
                    <a:pt x="5118" y="9537"/>
                  </a:lnTo>
                  <a:lnTo>
                    <a:pt x="5092" y="9194"/>
                  </a:lnTo>
                  <a:lnTo>
                    <a:pt x="4851" y="7937"/>
                  </a:lnTo>
                  <a:lnTo>
                    <a:pt x="4724" y="6629"/>
                  </a:lnTo>
                  <a:lnTo>
                    <a:pt x="4152" y="4927"/>
                  </a:lnTo>
                  <a:lnTo>
                    <a:pt x="2832" y="153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AB5433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3150306" y="18623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04" y="0"/>
                  </a:moveTo>
                  <a:lnTo>
                    <a:pt x="139" y="0"/>
                  </a:lnTo>
                  <a:lnTo>
                    <a:pt x="0" y="88"/>
                  </a:lnTo>
                  <a:lnTo>
                    <a:pt x="165" y="8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148077" y="184586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648" y="0"/>
                  </a:moveTo>
                  <a:lnTo>
                    <a:pt x="4711" y="317"/>
                  </a:lnTo>
                  <a:lnTo>
                    <a:pt x="4749" y="647"/>
                  </a:lnTo>
                  <a:lnTo>
                    <a:pt x="5194" y="2032"/>
                  </a:lnTo>
                  <a:lnTo>
                    <a:pt x="254" y="6045"/>
                  </a:lnTo>
                  <a:lnTo>
                    <a:pt x="0" y="6019"/>
                  </a:lnTo>
                  <a:lnTo>
                    <a:pt x="355" y="7112"/>
                  </a:lnTo>
                  <a:lnTo>
                    <a:pt x="800" y="8305"/>
                  </a:lnTo>
                  <a:lnTo>
                    <a:pt x="1625" y="8547"/>
                  </a:lnTo>
                  <a:lnTo>
                    <a:pt x="1905" y="8648"/>
                  </a:lnTo>
                  <a:lnTo>
                    <a:pt x="2590" y="8610"/>
                  </a:lnTo>
                  <a:lnTo>
                    <a:pt x="3149" y="8547"/>
                  </a:lnTo>
                  <a:lnTo>
                    <a:pt x="3759" y="8407"/>
                  </a:lnTo>
                  <a:lnTo>
                    <a:pt x="4305" y="8153"/>
                  </a:lnTo>
                  <a:lnTo>
                    <a:pt x="4902" y="7899"/>
                  </a:lnTo>
                  <a:lnTo>
                    <a:pt x="5422" y="7518"/>
                  </a:lnTo>
                  <a:lnTo>
                    <a:pt x="5740" y="6997"/>
                  </a:lnTo>
                  <a:lnTo>
                    <a:pt x="6362" y="5702"/>
                  </a:lnTo>
                  <a:lnTo>
                    <a:pt x="6400" y="4851"/>
                  </a:lnTo>
                  <a:lnTo>
                    <a:pt x="5918" y="3378"/>
                  </a:lnTo>
                  <a:lnTo>
                    <a:pt x="5880" y="2933"/>
                  </a:lnTo>
                  <a:lnTo>
                    <a:pt x="5486" y="1663"/>
                  </a:lnTo>
                  <a:lnTo>
                    <a:pt x="5130" y="800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134282" y="1856871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11417" y="0"/>
                  </a:moveTo>
                  <a:lnTo>
                    <a:pt x="11315" y="1117"/>
                  </a:lnTo>
                  <a:lnTo>
                    <a:pt x="11645" y="3886"/>
                  </a:lnTo>
                  <a:lnTo>
                    <a:pt x="11074" y="5867"/>
                  </a:lnTo>
                  <a:lnTo>
                    <a:pt x="3200" y="10350"/>
                  </a:lnTo>
                  <a:lnTo>
                    <a:pt x="2489" y="10274"/>
                  </a:lnTo>
                  <a:lnTo>
                    <a:pt x="1358" y="9969"/>
                  </a:lnTo>
                  <a:lnTo>
                    <a:pt x="469" y="9537"/>
                  </a:lnTo>
                  <a:lnTo>
                    <a:pt x="0" y="8889"/>
                  </a:lnTo>
                  <a:lnTo>
                    <a:pt x="977" y="11036"/>
                  </a:lnTo>
                  <a:lnTo>
                    <a:pt x="1219" y="11810"/>
                  </a:lnTo>
                  <a:lnTo>
                    <a:pt x="2895" y="16001"/>
                  </a:lnTo>
                  <a:lnTo>
                    <a:pt x="2870" y="16154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5829" y="24536"/>
                  </a:lnTo>
                  <a:lnTo>
                    <a:pt x="6159" y="24409"/>
                  </a:lnTo>
                  <a:lnTo>
                    <a:pt x="7835" y="28587"/>
                  </a:lnTo>
                  <a:lnTo>
                    <a:pt x="9423" y="32791"/>
                  </a:lnTo>
                  <a:lnTo>
                    <a:pt x="10045" y="32562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5405" y="38125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55"/>
                  </a:lnTo>
                  <a:lnTo>
                    <a:pt x="23787" y="32613"/>
                  </a:lnTo>
                  <a:lnTo>
                    <a:pt x="24536" y="30810"/>
                  </a:lnTo>
                  <a:lnTo>
                    <a:pt x="23139" y="27330"/>
                  </a:lnTo>
                  <a:lnTo>
                    <a:pt x="22542" y="27558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20637" y="21043"/>
                  </a:lnTo>
                  <a:lnTo>
                    <a:pt x="19799" y="18948"/>
                  </a:lnTo>
                  <a:lnTo>
                    <a:pt x="19621" y="19024"/>
                  </a:lnTo>
                  <a:lnTo>
                    <a:pt x="17957" y="14833"/>
                  </a:lnTo>
                  <a:lnTo>
                    <a:pt x="17526" y="15011"/>
                  </a:lnTo>
                  <a:lnTo>
                    <a:pt x="15849" y="10820"/>
                  </a:lnTo>
                  <a:lnTo>
                    <a:pt x="16116" y="10718"/>
                  </a:lnTo>
                  <a:lnTo>
                    <a:pt x="14439" y="6527"/>
                  </a:lnTo>
                  <a:lnTo>
                    <a:pt x="14173" y="6642"/>
                  </a:lnTo>
                  <a:lnTo>
                    <a:pt x="11887" y="977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3134282" y="1856871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0637" y="21043"/>
                  </a:moveTo>
                  <a:lnTo>
                    <a:pt x="19799" y="18948"/>
                  </a:lnTo>
                  <a:lnTo>
                    <a:pt x="19621" y="19024"/>
                  </a:lnTo>
                  <a:lnTo>
                    <a:pt x="18783" y="16929"/>
                  </a:lnTo>
                  <a:lnTo>
                    <a:pt x="17957" y="14833"/>
                  </a:lnTo>
                  <a:lnTo>
                    <a:pt x="17526" y="15011"/>
                  </a:lnTo>
                  <a:lnTo>
                    <a:pt x="16687" y="12915"/>
                  </a:lnTo>
                  <a:lnTo>
                    <a:pt x="15849" y="10820"/>
                  </a:lnTo>
                  <a:lnTo>
                    <a:pt x="16116" y="10718"/>
                  </a:lnTo>
                  <a:lnTo>
                    <a:pt x="15278" y="8623"/>
                  </a:lnTo>
                  <a:lnTo>
                    <a:pt x="14439" y="6527"/>
                  </a:lnTo>
                  <a:lnTo>
                    <a:pt x="14173" y="6642"/>
                  </a:lnTo>
                  <a:lnTo>
                    <a:pt x="13335" y="4546"/>
                  </a:lnTo>
                  <a:lnTo>
                    <a:pt x="12700" y="2959"/>
                  </a:lnTo>
                  <a:lnTo>
                    <a:pt x="11887" y="977"/>
                  </a:lnTo>
                  <a:lnTo>
                    <a:pt x="11417" y="0"/>
                  </a:lnTo>
                  <a:lnTo>
                    <a:pt x="11315" y="1117"/>
                  </a:lnTo>
                  <a:lnTo>
                    <a:pt x="11645" y="3886"/>
                  </a:lnTo>
                  <a:lnTo>
                    <a:pt x="11353" y="4940"/>
                  </a:lnTo>
                  <a:lnTo>
                    <a:pt x="3962" y="10286"/>
                  </a:lnTo>
                  <a:lnTo>
                    <a:pt x="3200" y="10350"/>
                  </a:lnTo>
                  <a:lnTo>
                    <a:pt x="469" y="9537"/>
                  </a:lnTo>
                  <a:lnTo>
                    <a:pt x="0" y="8889"/>
                  </a:lnTo>
                  <a:lnTo>
                    <a:pt x="977" y="11036"/>
                  </a:lnTo>
                  <a:lnTo>
                    <a:pt x="1219" y="11810"/>
                  </a:lnTo>
                  <a:lnTo>
                    <a:pt x="2057" y="13906"/>
                  </a:lnTo>
                  <a:lnTo>
                    <a:pt x="2895" y="16001"/>
                  </a:lnTo>
                  <a:lnTo>
                    <a:pt x="2870" y="16154"/>
                  </a:lnTo>
                  <a:lnTo>
                    <a:pt x="3708" y="18249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4991" y="22440"/>
                  </a:lnTo>
                  <a:lnTo>
                    <a:pt x="5829" y="24536"/>
                  </a:lnTo>
                  <a:lnTo>
                    <a:pt x="6159" y="24409"/>
                  </a:lnTo>
                  <a:lnTo>
                    <a:pt x="6997" y="26492"/>
                  </a:lnTo>
                  <a:lnTo>
                    <a:pt x="7835" y="28587"/>
                  </a:lnTo>
                  <a:lnTo>
                    <a:pt x="8661" y="30670"/>
                  </a:lnTo>
                  <a:lnTo>
                    <a:pt x="9423" y="32791"/>
                  </a:lnTo>
                  <a:lnTo>
                    <a:pt x="10045" y="32562"/>
                  </a:lnTo>
                  <a:lnTo>
                    <a:pt x="10883" y="34658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3944" y="37807"/>
                  </a:lnTo>
                  <a:lnTo>
                    <a:pt x="15405" y="38125"/>
                  </a:lnTo>
                  <a:lnTo>
                    <a:pt x="17157" y="37426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55"/>
                  </a:lnTo>
                  <a:lnTo>
                    <a:pt x="22847" y="33997"/>
                  </a:lnTo>
                  <a:lnTo>
                    <a:pt x="23787" y="32613"/>
                  </a:lnTo>
                  <a:lnTo>
                    <a:pt x="24536" y="30810"/>
                  </a:lnTo>
                  <a:lnTo>
                    <a:pt x="23977" y="29413"/>
                  </a:lnTo>
                  <a:lnTo>
                    <a:pt x="23139" y="27330"/>
                  </a:lnTo>
                  <a:lnTo>
                    <a:pt x="22542" y="27558"/>
                  </a:lnTo>
                  <a:lnTo>
                    <a:pt x="21704" y="25476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20637" y="21043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3138604" y="186419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5">
                  <a:moveTo>
                    <a:pt x="8216" y="0"/>
                  </a:moveTo>
                  <a:lnTo>
                    <a:pt x="7404" y="3238"/>
                  </a:lnTo>
                  <a:lnTo>
                    <a:pt x="4686" y="6235"/>
                  </a:lnTo>
                  <a:lnTo>
                    <a:pt x="1117" y="5067"/>
                  </a:lnTo>
                  <a:lnTo>
                    <a:pt x="381" y="4927"/>
                  </a:lnTo>
                  <a:lnTo>
                    <a:pt x="0" y="4787"/>
                  </a:lnTo>
                  <a:lnTo>
                    <a:pt x="165" y="5232"/>
                  </a:lnTo>
                  <a:lnTo>
                    <a:pt x="1168" y="9347"/>
                  </a:lnTo>
                  <a:lnTo>
                    <a:pt x="2273" y="11468"/>
                  </a:lnTo>
                  <a:lnTo>
                    <a:pt x="2476" y="12014"/>
                  </a:lnTo>
                  <a:lnTo>
                    <a:pt x="3454" y="15443"/>
                  </a:lnTo>
                  <a:lnTo>
                    <a:pt x="3670" y="17259"/>
                  </a:lnTo>
                  <a:lnTo>
                    <a:pt x="3886" y="18287"/>
                  </a:lnTo>
                  <a:lnTo>
                    <a:pt x="4914" y="18872"/>
                  </a:lnTo>
                  <a:lnTo>
                    <a:pt x="6083" y="19723"/>
                  </a:lnTo>
                  <a:lnTo>
                    <a:pt x="6515" y="20205"/>
                  </a:lnTo>
                  <a:lnTo>
                    <a:pt x="7645" y="22199"/>
                  </a:lnTo>
                  <a:lnTo>
                    <a:pt x="6464" y="24472"/>
                  </a:lnTo>
                  <a:lnTo>
                    <a:pt x="8432" y="26225"/>
                  </a:lnTo>
                  <a:lnTo>
                    <a:pt x="9220" y="26695"/>
                  </a:lnTo>
                  <a:lnTo>
                    <a:pt x="9969" y="26847"/>
                  </a:lnTo>
                  <a:lnTo>
                    <a:pt x="15074" y="26377"/>
                  </a:lnTo>
                  <a:lnTo>
                    <a:pt x="16789" y="22174"/>
                  </a:lnTo>
                  <a:lnTo>
                    <a:pt x="16649" y="19354"/>
                  </a:lnTo>
                  <a:lnTo>
                    <a:pt x="15748" y="17386"/>
                  </a:lnTo>
                  <a:lnTo>
                    <a:pt x="15455" y="16751"/>
                  </a:lnTo>
                  <a:lnTo>
                    <a:pt x="15100" y="16128"/>
                  </a:lnTo>
                  <a:lnTo>
                    <a:pt x="14262" y="14262"/>
                  </a:lnTo>
                  <a:lnTo>
                    <a:pt x="9956" y="3911"/>
                  </a:lnTo>
                  <a:lnTo>
                    <a:pt x="9461" y="2616"/>
                  </a:lnTo>
                  <a:lnTo>
                    <a:pt x="8991" y="1193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CF874C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3128587" y="1841868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6730" y="0"/>
                  </a:moveTo>
                  <a:lnTo>
                    <a:pt x="5854" y="215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0" y="8534"/>
                  </a:lnTo>
                  <a:lnTo>
                    <a:pt x="977" y="10794"/>
                  </a:lnTo>
                  <a:lnTo>
                    <a:pt x="2095" y="14604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25"/>
                  </a:lnTo>
                  <a:lnTo>
                    <a:pt x="8661" y="26542"/>
                  </a:lnTo>
                  <a:lnTo>
                    <a:pt x="18110" y="18122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lnTo>
                    <a:pt x="10883" y="2717"/>
                  </a:lnTo>
                  <a:lnTo>
                    <a:pt x="9918" y="1346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3128587" y="1841868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11937" y="3924"/>
                  </a:moveTo>
                  <a:lnTo>
                    <a:pt x="10883" y="2717"/>
                  </a:lnTo>
                  <a:lnTo>
                    <a:pt x="9918" y="1346"/>
                  </a:lnTo>
                  <a:lnTo>
                    <a:pt x="8394" y="698"/>
                  </a:lnTo>
                  <a:lnTo>
                    <a:pt x="6730" y="0"/>
                  </a:lnTo>
                  <a:lnTo>
                    <a:pt x="5854" y="215"/>
                  </a:lnTo>
                  <a:lnTo>
                    <a:pt x="4165" y="914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190" y="6337"/>
                  </a:lnTo>
                  <a:lnTo>
                    <a:pt x="0" y="8534"/>
                  </a:lnTo>
                  <a:lnTo>
                    <a:pt x="977" y="10794"/>
                  </a:lnTo>
                  <a:lnTo>
                    <a:pt x="1587" y="12852"/>
                  </a:lnTo>
                  <a:lnTo>
                    <a:pt x="1841" y="13715"/>
                  </a:lnTo>
                  <a:lnTo>
                    <a:pt x="2095" y="14604"/>
                  </a:lnTo>
                  <a:lnTo>
                    <a:pt x="2463" y="15430"/>
                  </a:lnTo>
                  <a:lnTo>
                    <a:pt x="2781" y="16116"/>
                  </a:lnTo>
                  <a:lnTo>
                    <a:pt x="3073" y="16802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25"/>
                  </a:lnTo>
                  <a:lnTo>
                    <a:pt x="8026" y="26314"/>
                  </a:lnTo>
                  <a:lnTo>
                    <a:pt x="8661" y="26542"/>
                  </a:lnTo>
                  <a:lnTo>
                    <a:pt x="16916" y="22859"/>
                  </a:lnTo>
                  <a:lnTo>
                    <a:pt x="17005" y="22694"/>
                  </a:lnTo>
                  <a:lnTo>
                    <a:pt x="17068" y="22517"/>
                  </a:lnTo>
                  <a:lnTo>
                    <a:pt x="18097" y="20078"/>
                  </a:lnTo>
                  <a:lnTo>
                    <a:pt x="18110" y="18122"/>
                  </a:lnTo>
                  <a:lnTo>
                    <a:pt x="17297" y="15633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6560" y="12699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3133671" y="1849908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3225" y="0"/>
                  </a:moveTo>
                  <a:lnTo>
                    <a:pt x="2819" y="101"/>
                  </a:lnTo>
                  <a:lnTo>
                    <a:pt x="965" y="863"/>
                  </a:lnTo>
                  <a:lnTo>
                    <a:pt x="253" y="1790"/>
                  </a:lnTo>
                  <a:lnTo>
                    <a:pt x="0" y="3797"/>
                  </a:lnTo>
                  <a:lnTo>
                    <a:pt x="419" y="4762"/>
                  </a:lnTo>
                  <a:lnTo>
                    <a:pt x="888" y="6413"/>
                  </a:lnTo>
                  <a:lnTo>
                    <a:pt x="1435" y="7658"/>
                  </a:lnTo>
                  <a:lnTo>
                    <a:pt x="1904" y="8826"/>
                  </a:lnTo>
                  <a:lnTo>
                    <a:pt x="2324" y="11074"/>
                  </a:lnTo>
                  <a:lnTo>
                    <a:pt x="3771" y="11518"/>
                  </a:lnTo>
                  <a:lnTo>
                    <a:pt x="4102" y="11518"/>
                  </a:lnTo>
                  <a:lnTo>
                    <a:pt x="5003" y="11429"/>
                  </a:lnTo>
                  <a:lnTo>
                    <a:pt x="8254" y="7734"/>
                  </a:lnTo>
                  <a:lnTo>
                    <a:pt x="7772" y="6248"/>
                  </a:lnTo>
                  <a:lnTo>
                    <a:pt x="7734" y="5803"/>
                  </a:lnTo>
                  <a:lnTo>
                    <a:pt x="7188" y="4076"/>
                  </a:lnTo>
                  <a:lnTo>
                    <a:pt x="6553" y="2679"/>
                  </a:lnTo>
                  <a:lnTo>
                    <a:pt x="5587" y="1638"/>
                  </a:lnTo>
                  <a:lnTo>
                    <a:pt x="5118" y="1130"/>
                  </a:lnTo>
                  <a:lnTo>
                    <a:pt x="4686" y="54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3144842" y="1867336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5">
                  <a:moveTo>
                    <a:pt x="1917" y="0"/>
                  </a:moveTo>
                  <a:lnTo>
                    <a:pt x="2006" y="965"/>
                  </a:lnTo>
                  <a:lnTo>
                    <a:pt x="2247" y="2082"/>
                  </a:lnTo>
                  <a:lnTo>
                    <a:pt x="1143" y="3314"/>
                  </a:lnTo>
                  <a:lnTo>
                    <a:pt x="533" y="3060"/>
                  </a:lnTo>
                  <a:lnTo>
                    <a:pt x="0" y="2971"/>
                  </a:lnTo>
                  <a:lnTo>
                    <a:pt x="50" y="3352"/>
                  </a:lnTo>
                  <a:lnTo>
                    <a:pt x="393" y="3721"/>
                  </a:lnTo>
                  <a:lnTo>
                    <a:pt x="685" y="4356"/>
                  </a:lnTo>
                  <a:lnTo>
                    <a:pt x="863" y="4826"/>
                  </a:lnTo>
                  <a:lnTo>
                    <a:pt x="914" y="5067"/>
                  </a:lnTo>
                  <a:lnTo>
                    <a:pt x="965" y="6134"/>
                  </a:lnTo>
                  <a:lnTo>
                    <a:pt x="2717" y="9004"/>
                  </a:lnTo>
                  <a:lnTo>
                    <a:pt x="2921" y="9537"/>
                  </a:lnTo>
                  <a:lnTo>
                    <a:pt x="2794" y="10528"/>
                  </a:lnTo>
                  <a:lnTo>
                    <a:pt x="2832" y="11341"/>
                  </a:lnTo>
                  <a:lnTo>
                    <a:pt x="3149" y="12712"/>
                  </a:lnTo>
                  <a:lnTo>
                    <a:pt x="3340" y="13246"/>
                  </a:lnTo>
                  <a:lnTo>
                    <a:pt x="4546" y="15100"/>
                  </a:lnTo>
                  <a:lnTo>
                    <a:pt x="4064" y="17399"/>
                  </a:lnTo>
                  <a:lnTo>
                    <a:pt x="5118" y="19291"/>
                  </a:lnTo>
                  <a:lnTo>
                    <a:pt x="5588" y="20205"/>
                  </a:lnTo>
                  <a:lnTo>
                    <a:pt x="6883" y="20688"/>
                  </a:lnTo>
                  <a:lnTo>
                    <a:pt x="7848" y="20104"/>
                  </a:lnTo>
                  <a:lnTo>
                    <a:pt x="9271" y="19126"/>
                  </a:lnTo>
                  <a:lnTo>
                    <a:pt x="8851" y="17094"/>
                  </a:lnTo>
                  <a:lnTo>
                    <a:pt x="8166" y="15862"/>
                  </a:lnTo>
                  <a:lnTo>
                    <a:pt x="7378" y="14173"/>
                  </a:lnTo>
                  <a:lnTo>
                    <a:pt x="5638" y="13055"/>
                  </a:lnTo>
                  <a:lnTo>
                    <a:pt x="5092" y="9194"/>
                  </a:lnTo>
                  <a:lnTo>
                    <a:pt x="4851" y="7937"/>
                  </a:lnTo>
                  <a:lnTo>
                    <a:pt x="4724" y="6642"/>
                  </a:lnTo>
                  <a:lnTo>
                    <a:pt x="4152" y="4940"/>
                  </a:lnTo>
                  <a:lnTo>
                    <a:pt x="3530" y="3276"/>
                  </a:lnTo>
                  <a:lnTo>
                    <a:pt x="2832" y="153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AB5433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3137744" y="18692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17" y="0"/>
                  </a:moveTo>
                  <a:lnTo>
                    <a:pt x="139" y="0"/>
                  </a:lnTo>
                  <a:lnTo>
                    <a:pt x="0" y="88"/>
                  </a:lnTo>
                  <a:lnTo>
                    <a:pt x="177" y="8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3135528" y="185278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648" y="0"/>
                  </a:moveTo>
                  <a:lnTo>
                    <a:pt x="4711" y="317"/>
                  </a:lnTo>
                  <a:lnTo>
                    <a:pt x="4749" y="647"/>
                  </a:lnTo>
                  <a:lnTo>
                    <a:pt x="5181" y="2032"/>
                  </a:lnTo>
                  <a:lnTo>
                    <a:pt x="254" y="6045"/>
                  </a:lnTo>
                  <a:lnTo>
                    <a:pt x="0" y="6019"/>
                  </a:lnTo>
                  <a:lnTo>
                    <a:pt x="355" y="7112"/>
                  </a:lnTo>
                  <a:lnTo>
                    <a:pt x="800" y="8305"/>
                  </a:lnTo>
                  <a:lnTo>
                    <a:pt x="1905" y="8636"/>
                  </a:lnTo>
                  <a:lnTo>
                    <a:pt x="2247" y="8636"/>
                  </a:lnTo>
                  <a:lnTo>
                    <a:pt x="3149" y="8547"/>
                  </a:lnTo>
                  <a:lnTo>
                    <a:pt x="3759" y="8407"/>
                  </a:lnTo>
                  <a:lnTo>
                    <a:pt x="4305" y="8153"/>
                  </a:lnTo>
                  <a:lnTo>
                    <a:pt x="4902" y="7899"/>
                  </a:lnTo>
                  <a:lnTo>
                    <a:pt x="5422" y="7518"/>
                  </a:lnTo>
                  <a:lnTo>
                    <a:pt x="5740" y="6997"/>
                  </a:lnTo>
                  <a:lnTo>
                    <a:pt x="6362" y="5702"/>
                  </a:lnTo>
                  <a:lnTo>
                    <a:pt x="6400" y="4851"/>
                  </a:lnTo>
                  <a:lnTo>
                    <a:pt x="5918" y="3378"/>
                  </a:lnTo>
                  <a:lnTo>
                    <a:pt x="5880" y="2933"/>
                  </a:lnTo>
                  <a:lnTo>
                    <a:pt x="5486" y="1663"/>
                  </a:lnTo>
                  <a:lnTo>
                    <a:pt x="5130" y="787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3122183" y="1864239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11417" y="0"/>
                  </a:moveTo>
                  <a:lnTo>
                    <a:pt x="11315" y="1104"/>
                  </a:lnTo>
                  <a:lnTo>
                    <a:pt x="11645" y="3886"/>
                  </a:lnTo>
                  <a:lnTo>
                    <a:pt x="11074" y="5880"/>
                  </a:lnTo>
                  <a:lnTo>
                    <a:pt x="3187" y="10350"/>
                  </a:lnTo>
                  <a:lnTo>
                    <a:pt x="2489" y="10274"/>
                  </a:lnTo>
                  <a:lnTo>
                    <a:pt x="1358" y="9969"/>
                  </a:lnTo>
                  <a:lnTo>
                    <a:pt x="469" y="9537"/>
                  </a:lnTo>
                  <a:lnTo>
                    <a:pt x="0" y="8889"/>
                  </a:lnTo>
                  <a:lnTo>
                    <a:pt x="965" y="11023"/>
                  </a:lnTo>
                  <a:lnTo>
                    <a:pt x="1219" y="11810"/>
                  </a:lnTo>
                  <a:lnTo>
                    <a:pt x="2895" y="16001"/>
                  </a:lnTo>
                  <a:lnTo>
                    <a:pt x="2870" y="16154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5829" y="24536"/>
                  </a:lnTo>
                  <a:lnTo>
                    <a:pt x="6159" y="24396"/>
                  </a:lnTo>
                  <a:lnTo>
                    <a:pt x="7835" y="28587"/>
                  </a:lnTo>
                  <a:lnTo>
                    <a:pt x="9423" y="32791"/>
                  </a:lnTo>
                  <a:lnTo>
                    <a:pt x="10045" y="32562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5405" y="38125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42"/>
                  </a:lnTo>
                  <a:lnTo>
                    <a:pt x="23787" y="32613"/>
                  </a:lnTo>
                  <a:lnTo>
                    <a:pt x="24536" y="30810"/>
                  </a:lnTo>
                  <a:lnTo>
                    <a:pt x="23139" y="27330"/>
                  </a:lnTo>
                  <a:lnTo>
                    <a:pt x="22542" y="27558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20637" y="21043"/>
                  </a:lnTo>
                  <a:lnTo>
                    <a:pt x="19799" y="18948"/>
                  </a:lnTo>
                  <a:lnTo>
                    <a:pt x="19621" y="19024"/>
                  </a:lnTo>
                  <a:lnTo>
                    <a:pt x="17945" y="14833"/>
                  </a:lnTo>
                  <a:lnTo>
                    <a:pt x="17526" y="15011"/>
                  </a:lnTo>
                  <a:lnTo>
                    <a:pt x="15849" y="10820"/>
                  </a:lnTo>
                  <a:lnTo>
                    <a:pt x="16103" y="10718"/>
                  </a:lnTo>
                  <a:lnTo>
                    <a:pt x="14439" y="6540"/>
                  </a:lnTo>
                  <a:lnTo>
                    <a:pt x="14173" y="6642"/>
                  </a:lnTo>
                  <a:lnTo>
                    <a:pt x="11887" y="977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3122183" y="1864239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0637" y="21043"/>
                  </a:moveTo>
                  <a:lnTo>
                    <a:pt x="19799" y="18948"/>
                  </a:lnTo>
                  <a:lnTo>
                    <a:pt x="19621" y="19024"/>
                  </a:lnTo>
                  <a:lnTo>
                    <a:pt x="18783" y="16929"/>
                  </a:lnTo>
                  <a:lnTo>
                    <a:pt x="17945" y="14833"/>
                  </a:lnTo>
                  <a:lnTo>
                    <a:pt x="17526" y="15011"/>
                  </a:lnTo>
                  <a:lnTo>
                    <a:pt x="16687" y="12915"/>
                  </a:lnTo>
                  <a:lnTo>
                    <a:pt x="15849" y="10820"/>
                  </a:lnTo>
                  <a:lnTo>
                    <a:pt x="16103" y="10718"/>
                  </a:lnTo>
                  <a:lnTo>
                    <a:pt x="15278" y="8623"/>
                  </a:lnTo>
                  <a:lnTo>
                    <a:pt x="14439" y="6540"/>
                  </a:lnTo>
                  <a:lnTo>
                    <a:pt x="14173" y="6642"/>
                  </a:lnTo>
                  <a:lnTo>
                    <a:pt x="13335" y="4546"/>
                  </a:lnTo>
                  <a:lnTo>
                    <a:pt x="12700" y="2959"/>
                  </a:lnTo>
                  <a:lnTo>
                    <a:pt x="11887" y="977"/>
                  </a:lnTo>
                  <a:lnTo>
                    <a:pt x="11417" y="0"/>
                  </a:lnTo>
                  <a:lnTo>
                    <a:pt x="11315" y="1104"/>
                  </a:lnTo>
                  <a:lnTo>
                    <a:pt x="11645" y="3886"/>
                  </a:lnTo>
                  <a:lnTo>
                    <a:pt x="11353" y="4940"/>
                  </a:lnTo>
                  <a:lnTo>
                    <a:pt x="11226" y="5410"/>
                  </a:lnTo>
                  <a:lnTo>
                    <a:pt x="11074" y="5880"/>
                  </a:lnTo>
                  <a:lnTo>
                    <a:pt x="10896" y="6311"/>
                  </a:lnTo>
                  <a:lnTo>
                    <a:pt x="10820" y="6476"/>
                  </a:lnTo>
                  <a:lnTo>
                    <a:pt x="10744" y="6642"/>
                  </a:lnTo>
                  <a:lnTo>
                    <a:pt x="10655" y="6807"/>
                  </a:lnTo>
                  <a:lnTo>
                    <a:pt x="10007" y="7962"/>
                  </a:lnTo>
                  <a:lnTo>
                    <a:pt x="8890" y="8801"/>
                  </a:lnTo>
                  <a:lnTo>
                    <a:pt x="7620" y="9372"/>
                  </a:lnTo>
                  <a:lnTo>
                    <a:pt x="6451" y="9905"/>
                  </a:lnTo>
                  <a:lnTo>
                    <a:pt x="5143" y="10198"/>
                  </a:lnTo>
                  <a:lnTo>
                    <a:pt x="3962" y="10286"/>
                  </a:lnTo>
                  <a:lnTo>
                    <a:pt x="3187" y="10350"/>
                  </a:lnTo>
                  <a:lnTo>
                    <a:pt x="2489" y="10274"/>
                  </a:lnTo>
                  <a:lnTo>
                    <a:pt x="1841" y="10096"/>
                  </a:lnTo>
                  <a:lnTo>
                    <a:pt x="1358" y="9969"/>
                  </a:lnTo>
                  <a:lnTo>
                    <a:pt x="901" y="9778"/>
                  </a:lnTo>
                  <a:lnTo>
                    <a:pt x="469" y="9537"/>
                  </a:lnTo>
                  <a:lnTo>
                    <a:pt x="0" y="8889"/>
                  </a:lnTo>
                  <a:lnTo>
                    <a:pt x="965" y="11023"/>
                  </a:lnTo>
                  <a:lnTo>
                    <a:pt x="1219" y="11810"/>
                  </a:lnTo>
                  <a:lnTo>
                    <a:pt x="2057" y="13906"/>
                  </a:lnTo>
                  <a:lnTo>
                    <a:pt x="2895" y="16001"/>
                  </a:lnTo>
                  <a:lnTo>
                    <a:pt x="2870" y="16154"/>
                  </a:lnTo>
                  <a:lnTo>
                    <a:pt x="3708" y="18249"/>
                  </a:lnTo>
                  <a:lnTo>
                    <a:pt x="4546" y="20345"/>
                  </a:lnTo>
                  <a:lnTo>
                    <a:pt x="4152" y="20345"/>
                  </a:lnTo>
                  <a:lnTo>
                    <a:pt x="4991" y="22440"/>
                  </a:lnTo>
                  <a:lnTo>
                    <a:pt x="5829" y="24536"/>
                  </a:lnTo>
                  <a:lnTo>
                    <a:pt x="6159" y="24396"/>
                  </a:lnTo>
                  <a:lnTo>
                    <a:pt x="6997" y="26492"/>
                  </a:lnTo>
                  <a:lnTo>
                    <a:pt x="7835" y="28587"/>
                  </a:lnTo>
                  <a:lnTo>
                    <a:pt x="8661" y="30670"/>
                  </a:lnTo>
                  <a:lnTo>
                    <a:pt x="9423" y="32791"/>
                  </a:lnTo>
                  <a:lnTo>
                    <a:pt x="10045" y="32562"/>
                  </a:lnTo>
                  <a:lnTo>
                    <a:pt x="10871" y="34645"/>
                  </a:lnTo>
                  <a:lnTo>
                    <a:pt x="11430" y="36042"/>
                  </a:lnTo>
                  <a:lnTo>
                    <a:pt x="12306" y="37439"/>
                  </a:lnTo>
                  <a:lnTo>
                    <a:pt x="13944" y="37807"/>
                  </a:lnTo>
                  <a:lnTo>
                    <a:pt x="15405" y="38125"/>
                  </a:lnTo>
                  <a:lnTo>
                    <a:pt x="17145" y="37426"/>
                  </a:lnTo>
                  <a:lnTo>
                    <a:pt x="18834" y="36753"/>
                  </a:lnTo>
                  <a:lnTo>
                    <a:pt x="20510" y="35991"/>
                  </a:lnTo>
                  <a:lnTo>
                    <a:pt x="22009" y="35242"/>
                  </a:lnTo>
                  <a:lnTo>
                    <a:pt x="22847" y="33997"/>
                  </a:lnTo>
                  <a:lnTo>
                    <a:pt x="23787" y="32613"/>
                  </a:lnTo>
                  <a:lnTo>
                    <a:pt x="24536" y="30810"/>
                  </a:lnTo>
                  <a:lnTo>
                    <a:pt x="23977" y="29425"/>
                  </a:lnTo>
                  <a:lnTo>
                    <a:pt x="23139" y="27330"/>
                  </a:lnTo>
                  <a:lnTo>
                    <a:pt x="22542" y="27558"/>
                  </a:lnTo>
                  <a:lnTo>
                    <a:pt x="21704" y="25476"/>
                  </a:lnTo>
                  <a:lnTo>
                    <a:pt x="20878" y="23380"/>
                  </a:lnTo>
                  <a:lnTo>
                    <a:pt x="21475" y="23139"/>
                  </a:lnTo>
                  <a:lnTo>
                    <a:pt x="20637" y="21043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3126502" y="187156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5">
                  <a:moveTo>
                    <a:pt x="8216" y="0"/>
                  </a:moveTo>
                  <a:lnTo>
                    <a:pt x="7404" y="3238"/>
                  </a:lnTo>
                  <a:lnTo>
                    <a:pt x="4686" y="6222"/>
                  </a:lnTo>
                  <a:lnTo>
                    <a:pt x="1117" y="5067"/>
                  </a:lnTo>
                  <a:lnTo>
                    <a:pt x="381" y="4927"/>
                  </a:lnTo>
                  <a:lnTo>
                    <a:pt x="0" y="4787"/>
                  </a:lnTo>
                  <a:lnTo>
                    <a:pt x="165" y="5219"/>
                  </a:lnTo>
                  <a:lnTo>
                    <a:pt x="1155" y="9334"/>
                  </a:lnTo>
                  <a:lnTo>
                    <a:pt x="2387" y="11734"/>
                  </a:lnTo>
                  <a:lnTo>
                    <a:pt x="3454" y="15443"/>
                  </a:lnTo>
                  <a:lnTo>
                    <a:pt x="3670" y="17259"/>
                  </a:lnTo>
                  <a:lnTo>
                    <a:pt x="3886" y="18287"/>
                  </a:lnTo>
                  <a:lnTo>
                    <a:pt x="4914" y="18872"/>
                  </a:lnTo>
                  <a:lnTo>
                    <a:pt x="6083" y="19723"/>
                  </a:lnTo>
                  <a:lnTo>
                    <a:pt x="6515" y="20205"/>
                  </a:lnTo>
                  <a:lnTo>
                    <a:pt x="7658" y="22199"/>
                  </a:lnTo>
                  <a:lnTo>
                    <a:pt x="6451" y="24472"/>
                  </a:lnTo>
                  <a:lnTo>
                    <a:pt x="8432" y="26225"/>
                  </a:lnTo>
                  <a:lnTo>
                    <a:pt x="9220" y="26695"/>
                  </a:lnTo>
                  <a:lnTo>
                    <a:pt x="9969" y="26847"/>
                  </a:lnTo>
                  <a:lnTo>
                    <a:pt x="15074" y="26377"/>
                  </a:lnTo>
                  <a:lnTo>
                    <a:pt x="16789" y="22174"/>
                  </a:lnTo>
                  <a:lnTo>
                    <a:pt x="16649" y="19354"/>
                  </a:lnTo>
                  <a:lnTo>
                    <a:pt x="15748" y="17386"/>
                  </a:lnTo>
                  <a:lnTo>
                    <a:pt x="15455" y="16738"/>
                  </a:lnTo>
                  <a:lnTo>
                    <a:pt x="8991" y="1193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3116487" y="184923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6730" y="0"/>
                  </a:moveTo>
                  <a:lnTo>
                    <a:pt x="5854" y="215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0" y="8534"/>
                  </a:lnTo>
                  <a:lnTo>
                    <a:pt x="977" y="10794"/>
                  </a:lnTo>
                  <a:lnTo>
                    <a:pt x="2095" y="14604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25"/>
                  </a:lnTo>
                  <a:lnTo>
                    <a:pt x="8661" y="26542"/>
                  </a:lnTo>
                  <a:lnTo>
                    <a:pt x="18110" y="18122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lnTo>
                    <a:pt x="10883" y="2730"/>
                  </a:lnTo>
                  <a:lnTo>
                    <a:pt x="9918" y="1346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3116487" y="184923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11937" y="3924"/>
                  </a:moveTo>
                  <a:lnTo>
                    <a:pt x="10883" y="2730"/>
                  </a:lnTo>
                  <a:lnTo>
                    <a:pt x="9918" y="1346"/>
                  </a:lnTo>
                  <a:lnTo>
                    <a:pt x="8394" y="698"/>
                  </a:lnTo>
                  <a:lnTo>
                    <a:pt x="6730" y="0"/>
                  </a:lnTo>
                  <a:lnTo>
                    <a:pt x="5854" y="215"/>
                  </a:lnTo>
                  <a:lnTo>
                    <a:pt x="4165" y="914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190" y="6337"/>
                  </a:lnTo>
                  <a:lnTo>
                    <a:pt x="0" y="8534"/>
                  </a:lnTo>
                  <a:lnTo>
                    <a:pt x="977" y="10794"/>
                  </a:lnTo>
                  <a:lnTo>
                    <a:pt x="1587" y="12852"/>
                  </a:lnTo>
                  <a:lnTo>
                    <a:pt x="1841" y="13715"/>
                  </a:lnTo>
                  <a:lnTo>
                    <a:pt x="2095" y="14604"/>
                  </a:lnTo>
                  <a:lnTo>
                    <a:pt x="2463" y="15430"/>
                  </a:lnTo>
                  <a:lnTo>
                    <a:pt x="2781" y="16116"/>
                  </a:lnTo>
                  <a:lnTo>
                    <a:pt x="3073" y="16802"/>
                  </a:lnTo>
                  <a:lnTo>
                    <a:pt x="3352" y="17500"/>
                  </a:lnTo>
                  <a:lnTo>
                    <a:pt x="4444" y="20231"/>
                  </a:lnTo>
                  <a:lnTo>
                    <a:pt x="5499" y="25425"/>
                  </a:lnTo>
                  <a:lnTo>
                    <a:pt x="8026" y="26314"/>
                  </a:lnTo>
                  <a:lnTo>
                    <a:pt x="8661" y="26542"/>
                  </a:lnTo>
                  <a:lnTo>
                    <a:pt x="16827" y="23012"/>
                  </a:lnTo>
                  <a:lnTo>
                    <a:pt x="16916" y="22859"/>
                  </a:lnTo>
                  <a:lnTo>
                    <a:pt x="17005" y="22694"/>
                  </a:lnTo>
                  <a:lnTo>
                    <a:pt x="17068" y="22529"/>
                  </a:lnTo>
                  <a:lnTo>
                    <a:pt x="18084" y="20065"/>
                  </a:lnTo>
                  <a:lnTo>
                    <a:pt x="18110" y="18122"/>
                  </a:lnTo>
                  <a:lnTo>
                    <a:pt x="17297" y="15633"/>
                  </a:lnTo>
                  <a:lnTo>
                    <a:pt x="16979" y="14681"/>
                  </a:lnTo>
                  <a:lnTo>
                    <a:pt x="16865" y="13665"/>
                  </a:lnTo>
                  <a:lnTo>
                    <a:pt x="16560" y="12699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3121567" y="1857276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3225" y="0"/>
                  </a:moveTo>
                  <a:lnTo>
                    <a:pt x="2819" y="101"/>
                  </a:lnTo>
                  <a:lnTo>
                    <a:pt x="965" y="863"/>
                  </a:lnTo>
                  <a:lnTo>
                    <a:pt x="253" y="1790"/>
                  </a:lnTo>
                  <a:lnTo>
                    <a:pt x="0" y="3797"/>
                  </a:lnTo>
                  <a:lnTo>
                    <a:pt x="419" y="4775"/>
                  </a:lnTo>
                  <a:lnTo>
                    <a:pt x="888" y="6413"/>
                  </a:lnTo>
                  <a:lnTo>
                    <a:pt x="1320" y="7353"/>
                  </a:lnTo>
                  <a:lnTo>
                    <a:pt x="1904" y="8826"/>
                  </a:lnTo>
                  <a:lnTo>
                    <a:pt x="2324" y="11074"/>
                  </a:lnTo>
                  <a:lnTo>
                    <a:pt x="3771" y="11518"/>
                  </a:lnTo>
                  <a:lnTo>
                    <a:pt x="4102" y="11518"/>
                  </a:lnTo>
                  <a:lnTo>
                    <a:pt x="5003" y="11429"/>
                  </a:lnTo>
                  <a:lnTo>
                    <a:pt x="8254" y="7734"/>
                  </a:lnTo>
                  <a:lnTo>
                    <a:pt x="7785" y="6248"/>
                  </a:lnTo>
                  <a:lnTo>
                    <a:pt x="7746" y="5803"/>
                  </a:lnTo>
                  <a:lnTo>
                    <a:pt x="7188" y="4063"/>
                  </a:lnTo>
                  <a:lnTo>
                    <a:pt x="6553" y="2679"/>
                  </a:lnTo>
                  <a:lnTo>
                    <a:pt x="5587" y="1638"/>
                  </a:lnTo>
                  <a:lnTo>
                    <a:pt x="5118" y="1130"/>
                  </a:lnTo>
                  <a:lnTo>
                    <a:pt x="4686" y="54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3132740" y="1874702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5">
                  <a:moveTo>
                    <a:pt x="1917" y="0"/>
                  </a:moveTo>
                  <a:lnTo>
                    <a:pt x="2006" y="965"/>
                  </a:lnTo>
                  <a:lnTo>
                    <a:pt x="2247" y="2070"/>
                  </a:lnTo>
                  <a:lnTo>
                    <a:pt x="1143" y="3327"/>
                  </a:lnTo>
                  <a:lnTo>
                    <a:pt x="533" y="3060"/>
                  </a:lnTo>
                  <a:lnTo>
                    <a:pt x="0" y="2971"/>
                  </a:lnTo>
                  <a:lnTo>
                    <a:pt x="50" y="3352"/>
                  </a:lnTo>
                  <a:lnTo>
                    <a:pt x="393" y="3721"/>
                  </a:lnTo>
                  <a:lnTo>
                    <a:pt x="685" y="4356"/>
                  </a:lnTo>
                  <a:lnTo>
                    <a:pt x="863" y="4826"/>
                  </a:lnTo>
                  <a:lnTo>
                    <a:pt x="914" y="5067"/>
                  </a:lnTo>
                  <a:lnTo>
                    <a:pt x="965" y="6134"/>
                  </a:lnTo>
                  <a:lnTo>
                    <a:pt x="2717" y="9017"/>
                  </a:lnTo>
                  <a:lnTo>
                    <a:pt x="2921" y="9537"/>
                  </a:lnTo>
                  <a:lnTo>
                    <a:pt x="2794" y="10541"/>
                  </a:lnTo>
                  <a:lnTo>
                    <a:pt x="2832" y="11341"/>
                  </a:lnTo>
                  <a:lnTo>
                    <a:pt x="2933" y="11899"/>
                  </a:lnTo>
                  <a:lnTo>
                    <a:pt x="3340" y="13258"/>
                  </a:lnTo>
                  <a:lnTo>
                    <a:pt x="4546" y="15100"/>
                  </a:lnTo>
                  <a:lnTo>
                    <a:pt x="4064" y="17399"/>
                  </a:lnTo>
                  <a:lnTo>
                    <a:pt x="5118" y="19291"/>
                  </a:lnTo>
                  <a:lnTo>
                    <a:pt x="5588" y="20205"/>
                  </a:lnTo>
                  <a:lnTo>
                    <a:pt x="6883" y="20688"/>
                  </a:lnTo>
                  <a:lnTo>
                    <a:pt x="7848" y="20104"/>
                  </a:lnTo>
                  <a:lnTo>
                    <a:pt x="9271" y="19138"/>
                  </a:lnTo>
                  <a:lnTo>
                    <a:pt x="8851" y="17094"/>
                  </a:lnTo>
                  <a:lnTo>
                    <a:pt x="8166" y="15862"/>
                  </a:lnTo>
                  <a:lnTo>
                    <a:pt x="7378" y="14173"/>
                  </a:lnTo>
                  <a:lnTo>
                    <a:pt x="5638" y="13068"/>
                  </a:lnTo>
                  <a:lnTo>
                    <a:pt x="5156" y="9867"/>
                  </a:lnTo>
                  <a:lnTo>
                    <a:pt x="5092" y="9194"/>
                  </a:lnTo>
                  <a:lnTo>
                    <a:pt x="4851" y="7937"/>
                  </a:lnTo>
                  <a:lnTo>
                    <a:pt x="4724" y="6642"/>
                  </a:lnTo>
                  <a:lnTo>
                    <a:pt x="4152" y="4927"/>
                  </a:lnTo>
                  <a:lnTo>
                    <a:pt x="2832" y="153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3125643" y="187659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17" y="0"/>
                  </a:moveTo>
                  <a:lnTo>
                    <a:pt x="139" y="0"/>
                  </a:lnTo>
                  <a:lnTo>
                    <a:pt x="0" y="88"/>
                  </a:lnTo>
                  <a:lnTo>
                    <a:pt x="177" y="8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3123426" y="186015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648" y="0"/>
                  </a:moveTo>
                  <a:lnTo>
                    <a:pt x="4711" y="317"/>
                  </a:lnTo>
                  <a:lnTo>
                    <a:pt x="4749" y="647"/>
                  </a:lnTo>
                  <a:lnTo>
                    <a:pt x="5181" y="2032"/>
                  </a:lnTo>
                  <a:lnTo>
                    <a:pt x="254" y="6045"/>
                  </a:lnTo>
                  <a:lnTo>
                    <a:pt x="0" y="6019"/>
                  </a:lnTo>
                  <a:lnTo>
                    <a:pt x="355" y="7112"/>
                  </a:lnTo>
                  <a:lnTo>
                    <a:pt x="800" y="8305"/>
                  </a:lnTo>
                  <a:lnTo>
                    <a:pt x="1905" y="8636"/>
                  </a:lnTo>
                  <a:lnTo>
                    <a:pt x="2235" y="8636"/>
                  </a:lnTo>
                  <a:lnTo>
                    <a:pt x="5740" y="6997"/>
                  </a:lnTo>
                  <a:lnTo>
                    <a:pt x="6362" y="5702"/>
                  </a:lnTo>
                  <a:lnTo>
                    <a:pt x="6400" y="4851"/>
                  </a:lnTo>
                  <a:lnTo>
                    <a:pt x="5918" y="3365"/>
                  </a:lnTo>
                  <a:lnTo>
                    <a:pt x="5880" y="2921"/>
                  </a:lnTo>
                  <a:lnTo>
                    <a:pt x="5486" y="1663"/>
                  </a:lnTo>
                  <a:lnTo>
                    <a:pt x="5118" y="787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3140292" y="1874539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11404" y="0"/>
                  </a:moveTo>
                  <a:lnTo>
                    <a:pt x="11302" y="1104"/>
                  </a:lnTo>
                  <a:lnTo>
                    <a:pt x="11633" y="3886"/>
                  </a:lnTo>
                  <a:lnTo>
                    <a:pt x="11061" y="5867"/>
                  </a:lnTo>
                  <a:lnTo>
                    <a:pt x="3187" y="10350"/>
                  </a:lnTo>
                  <a:lnTo>
                    <a:pt x="2476" y="10274"/>
                  </a:lnTo>
                  <a:lnTo>
                    <a:pt x="1346" y="9969"/>
                  </a:lnTo>
                  <a:lnTo>
                    <a:pt x="457" y="9537"/>
                  </a:lnTo>
                  <a:lnTo>
                    <a:pt x="0" y="8889"/>
                  </a:lnTo>
                  <a:lnTo>
                    <a:pt x="952" y="11023"/>
                  </a:lnTo>
                  <a:lnTo>
                    <a:pt x="1206" y="11810"/>
                  </a:lnTo>
                  <a:lnTo>
                    <a:pt x="2882" y="16001"/>
                  </a:lnTo>
                  <a:lnTo>
                    <a:pt x="2870" y="16154"/>
                  </a:lnTo>
                  <a:lnTo>
                    <a:pt x="4533" y="20345"/>
                  </a:lnTo>
                  <a:lnTo>
                    <a:pt x="4140" y="20345"/>
                  </a:lnTo>
                  <a:lnTo>
                    <a:pt x="5816" y="24536"/>
                  </a:lnTo>
                  <a:lnTo>
                    <a:pt x="6146" y="24396"/>
                  </a:lnTo>
                  <a:lnTo>
                    <a:pt x="7823" y="28587"/>
                  </a:lnTo>
                  <a:lnTo>
                    <a:pt x="9410" y="32791"/>
                  </a:lnTo>
                  <a:lnTo>
                    <a:pt x="10032" y="32550"/>
                  </a:lnTo>
                  <a:lnTo>
                    <a:pt x="11417" y="36042"/>
                  </a:lnTo>
                  <a:lnTo>
                    <a:pt x="12293" y="37452"/>
                  </a:lnTo>
                  <a:lnTo>
                    <a:pt x="15392" y="38125"/>
                  </a:lnTo>
                  <a:lnTo>
                    <a:pt x="18821" y="36753"/>
                  </a:lnTo>
                  <a:lnTo>
                    <a:pt x="20497" y="35991"/>
                  </a:lnTo>
                  <a:lnTo>
                    <a:pt x="21996" y="35242"/>
                  </a:lnTo>
                  <a:lnTo>
                    <a:pt x="23774" y="32613"/>
                  </a:lnTo>
                  <a:lnTo>
                    <a:pt x="24523" y="30810"/>
                  </a:lnTo>
                  <a:lnTo>
                    <a:pt x="23126" y="27330"/>
                  </a:lnTo>
                  <a:lnTo>
                    <a:pt x="22529" y="27558"/>
                  </a:lnTo>
                  <a:lnTo>
                    <a:pt x="20866" y="23380"/>
                  </a:lnTo>
                  <a:lnTo>
                    <a:pt x="21462" y="23139"/>
                  </a:lnTo>
                  <a:lnTo>
                    <a:pt x="20624" y="21043"/>
                  </a:lnTo>
                  <a:lnTo>
                    <a:pt x="19786" y="18948"/>
                  </a:lnTo>
                  <a:lnTo>
                    <a:pt x="19608" y="19024"/>
                  </a:lnTo>
                  <a:lnTo>
                    <a:pt x="17945" y="14833"/>
                  </a:lnTo>
                  <a:lnTo>
                    <a:pt x="17513" y="15011"/>
                  </a:lnTo>
                  <a:lnTo>
                    <a:pt x="15836" y="10820"/>
                  </a:lnTo>
                  <a:lnTo>
                    <a:pt x="16103" y="10718"/>
                  </a:lnTo>
                  <a:lnTo>
                    <a:pt x="14427" y="6527"/>
                  </a:lnTo>
                  <a:lnTo>
                    <a:pt x="14160" y="6642"/>
                  </a:lnTo>
                  <a:lnTo>
                    <a:pt x="11874" y="977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3140292" y="1874539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20624" y="21043"/>
                  </a:moveTo>
                  <a:lnTo>
                    <a:pt x="19786" y="18948"/>
                  </a:lnTo>
                  <a:lnTo>
                    <a:pt x="19608" y="19024"/>
                  </a:lnTo>
                  <a:lnTo>
                    <a:pt x="18770" y="16929"/>
                  </a:lnTo>
                  <a:lnTo>
                    <a:pt x="17945" y="14833"/>
                  </a:lnTo>
                  <a:lnTo>
                    <a:pt x="17513" y="15011"/>
                  </a:lnTo>
                  <a:lnTo>
                    <a:pt x="16675" y="12915"/>
                  </a:lnTo>
                  <a:lnTo>
                    <a:pt x="15836" y="10820"/>
                  </a:lnTo>
                  <a:lnTo>
                    <a:pt x="16103" y="10718"/>
                  </a:lnTo>
                  <a:lnTo>
                    <a:pt x="15265" y="8623"/>
                  </a:lnTo>
                  <a:lnTo>
                    <a:pt x="14427" y="6527"/>
                  </a:lnTo>
                  <a:lnTo>
                    <a:pt x="14160" y="6642"/>
                  </a:lnTo>
                  <a:lnTo>
                    <a:pt x="13334" y="4546"/>
                  </a:lnTo>
                  <a:lnTo>
                    <a:pt x="12687" y="2959"/>
                  </a:lnTo>
                  <a:lnTo>
                    <a:pt x="11874" y="977"/>
                  </a:lnTo>
                  <a:lnTo>
                    <a:pt x="11404" y="0"/>
                  </a:lnTo>
                  <a:lnTo>
                    <a:pt x="11302" y="1104"/>
                  </a:lnTo>
                  <a:lnTo>
                    <a:pt x="11633" y="3886"/>
                  </a:lnTo>
                  <a:lnTo>
                    <a:pt x="11353" y="4940"/>
                  </a:lnTo>
                  <a:lnTo>
                    <a:pt x="11214" y="5410"/>
                  </a:lnTo>
                  <a:lnTo>
                    <a:pt x="11061" y="5867"/>
                  </a:lnTo>
                  <a:lnTo>
                    <a:pt x="10883" y="6311"/>
                  </a:lnTo>
                  <a:lnTo>
                    <a:pt x="10807" y="6476"/>
                  </a:lnTo>
                  <a:lnTo>
                    <a:pt x="10731" y="6642"/>
                  </a:lnTo>
                  <a:lnTo>
                    <a:pt x="3949" y="10286"/>
                  </a:lnTo>
                  <a:lnTo>
                    <a:pt x="3187" y="10350"/>
                  </a:lnTo>
                  <a:lnTo>
                    <a:pt x="2476" y="10274"/>
                  </a:lnTo>
                  <a:lnTo>
                    <a:pt x="1841" y="10096"/>
                  </a:lnTo>
                  <a:lnTo>
                    <a:pt x="1346" y="9969"/>
                  </a:lnTo>
                  <a:lnTo>
                    <a:pt x="888" y="9778"/>
                  </a:lnTo>
                  <a:lnTo>
                    <a:pt x="457" y="9537"/>
                  </a:lnTo>
                  <a:lnTo>
                    <a:pt x="0" y="8889"/>
                  </a:lnTo>
                  <a:lnTo>
                    <a:pt x="952" y="11023"/>
                  </a:lnTo>
                  <a:lnTo>
                    <a:pt x="1206" y="11810"/>
                  </a:lnTo>
                  <a:lnTo>
                    <a:pt x="2044" y="13906"/>
                  </a:lnTo>
                  <a:lnTo>
                    <a:pt x="2882" y="16001"/>
                  </a:lnTo>
                  <a:lnTo>
                    <a:pt x="2870" y="16154"/>
                  </a:lnTo>
                  <a:lnTo>
                    <a:pt x="3695" y="18249"/>
                  </a:lnTo>
                  <a:lnTo>
                    <a:pt x="4533" y="20345"/>
                  </a:lnTo>
                  <a:lnTo>
                    <a:pt x="4140" y="20345"/>
                  </a:lnTo>
                  <a:lnTo>
                    <a:pt x="4978" y="22440"/>
                  </a:lnTo>
                  <a:lnTo>
                    <a:pt x="5816" y="24536"/>
                  </a:lnTo>
                  <a:lnTo>
                    <a:pt x="6146" y="24396"/>
                  </a:lnTo>
                  <a:lnTo>
                    <a:pt x="6984" y="26492"/>
                  </a:lnTo>
                  <a:lnTo>
                    <a:pt x="7823" y="28587"/>
                  </a:lnTo>
                  <a:lnTo>
                    <a:pt x="8648" y="30670"/>
                  </a:lnTo>
                  <a:lnTo>
                    <a:pt x="9410" y="32791"/>
                  </a:lnTo>
                  <a:lnTo>
                    <a:pt x="10032" y="32550"/>
                  </a:lnTo>
                  <a:lnTo>
                    <a:pt x="10871" y="34645"/>
                  </a:lnTo>
                  <a:lnTo>
                    <a:pt x="11417" y="36042"/>
                  </a:lnTo>
                  <a:lnTo>
                    <a:pt x="12293" y="37452"/>
                  </a:lnTo>
                  <a:lnTo>
                    <a:pt x="13931" y="37807"/>
                  </a:lnTo>
                  <a:lnTo>
                    <a:pt x="15392" y="38125"/>
                  </a:lnTo>
                  <a:lnTo>
                    <a:pt x="17144" y="37426"/>
                  </a:lnTo>
                  <a:lnTo>
                    <a:pt x="18821" y="36753"/>
                  </a:lnTo>
                  <a:lnTo>
                    <a:pt x="20497" y="35991"/>
                  </a:lnTo>
                  <a:lnTo>
                    <a:pt x="21996" y="35242"/>
                  </a:lnTo>
                  <a:lnTo>
                    <a:pt x="22834" y="33997"/>
                  </a:lnTo>
                  <a:lnTo>
                    <a:pt x="23774" y="32613"/>
                  </a:lnTo>
                  <a:lnTo>
                    <a:pt x="24523" y="30810"/>
                  </a:lnTo>
                  <a:lnTo>
                    <a:pt x="23964" y="29413"/>
                  </a:lnTo>
                  <a:lnTo>
                    <a:pt x="23126" y="27330"/>
                  </a:lnTo>
                  <a:lnTo>
                    <a:pt x="22529" y="27558"/>
                  </a:lnTo>
                  <a:lnTo>
                    <a:pt x="21704" y="25463"/>
                  </a:lnTo>
                  <a:lnTo>
                    <a:pt x="20866" y="23380"/>
                  </a:lnTo>
                  <a:lnTo>
                    <a:pt x="21462" y="23139"/>
                  </a:lnTo>
                  <a:lnTo>
                    <a:pt x="20624" y="21043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3144602" y="1881868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5">
                  <a:moveTo>
                    <a:pt x="8216" y="0"/>
                  </a:moveTo>
                  <a:lnTo>
                    <a:pt x="7404" y="3238"/>
                  </a:lnTo>
                  <a:lnTo>
                    <a:pt x="4686" y="6235"/>
                  </a:lnTo>
                  <a:lnTo>
                    <a:pt x="1117" y="5067"/>
                  </a:lnTo>
                  <a:lnTo>
                    <a:pt x="381" y="4914"/>
                  </a:lnTo>
                  <a:lnTo>
                    <a:pt x="0" y="4787"/>
                  </a:lnTo>
                  <a:lnTo>
                    <a:pt x="165" y="5219"/>
                  </a:lnTo>
                  <a:lnTo>
                    <a:pt x="1155" y="9347"/>
                  </a:lnTo>
                  <a:lnTo>
                    <a:pt x="2273" y="11468"/>
                  </a:lnTo>
                  <a:lnTo>
                    <a:pt x="2476" y="12014"/>
                  </a:lnTo>
                  <a:lnTo>
                    <a:pt x="3454" y="15443"/>
                  </a:lnTo>
                  <a:lnTo>
                    <a:pt x="3670" y="17259"/>
                  </a:lnTo>
                  <a:lnTo>
                    <a:pt x="3886" y="18287"/>
                  </a:lnTo>
                  <a:lnTo>
                    <a:pt x="4914" y="18872"/>
                  </a:lnTo>
                  <a:lnTo>
                    <a:pt x="6083" y="19723"/>
                  </a:lnTo>
                  <a:lnTo>
                    <a:pt x="6515" y="20205"/>
                  </a:lnTo>
                  <a:lnTo>
                    <a:pt x="7645" y="22199"/>
                  </a:lnTo>
                  <a:lnTo>
                    <a:pt x="6451" y="24472"/>
                  </a:lnTo>
                  <a:lnTo>
                    <a:pt x="8432" y="26225"/>
                  </a:lnTo>
                  <a:lnTo>
                    <a:pt x="9220" y="26695"/>
                  </a:lnTo>
                  <a:lnTo>
                    <a:pt x="9969" y="26847"/>
                  </a:lnTo>
                  <a:lnTo>
                    <a:pt x="15074" y="26377"/>
                  </a:lnTo>
                  <a:lnTo>
                    <a:pt x="16789" y="22174"/>
                  </a:lnTo>
                  <a:lnTo>
                    <a:pt x="16649" y="19354"/>
                  </a:lnTo>
                  <a:lnTo>
                    <a:pt x="15748" y="17386"/>
                  </a:lnTo>
                  <a:lnTo>
                    <a:pt x="15455" y="16751"/>
                  </a:lnTo>
                  <a:lnTo>
                    <a:pt x="15100" y="16128"/>
                  </a:lnTo>
                  <a:lnTo>
                    <a:pt x="14262" y="14262"/>
                  </a:lnTo>
                  <a:lnTo>
                    <a:pt x="9448" y="2616"/>
                  </a:lnTo>
                  <a:lnTo>
                    <a:pt x="8991" y="1193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3134587" y="185953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6730" y="0"/>
                  </a:moveTo>
                  <a:lnTo>
                    <a:pt x="5854" y="215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0" y="8534"/>
                  </a:lnTo>
                  <a:lnTo>
                    <a:pt x="977" y="10782"/>
                  </a:lnTo>
                  <a:lnTo>
                    <a:pt x="2095" y="14592"/>
                  </a:lnTo>
                  <a:lnTo>
                    <a:pt x="3352" y="17513"/>
                  </a:lnTo>
                  <a:lnTo>
                    <a:pt x="4444" y="20231"/>
                  </a:lnTo>
                  <a:lnTo>
                    <a:pt x="5486" y="25425"/>
                  </a:lnTo>
                  <a:lnTo>
                    <a:pt x="8661" y="26542"/>
                  </a:lnTo>
                  <a:lnTo>
                    <a:pt x="18110" y="18122"/>
                  </a:lnTo>
                  <a:lnTo>
                    <a:pt x="16979" y="14668"/>
                  </a:lnTo>
                  <a:lnTo>
                    <a:pt x="16865" y="13665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lnTo>
                    <a:pt x="10883" y="2717"/>
                  </a:lnTo>
                  <a:lnTo>
                    <a:pt x="9918" y="1346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3134587" y="1859537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4" h="26669">
                  <a:moveTo>
                    <a:pt x="11937" y="3924"/>
                  </a:moveTo>
                  <a:lnTo>
                    <a:pt x="10883" y="2717"/>
                  </a:lnTo>
                  <a:lnTo>
                    <a:pt x="9918" y="1346"/>
                  </a:lnTo>
                  <a:lnTo>
                    <a:pt x="8394" y="698"/>
                  </a:lnTo>
                  <a:lnTo>
                    <a:pt x="6730" y="0"/>
                  </a:lnTo>
                  <a:lnTo>
                    <a:pt x="5854" y="215"/>
                  </a:lnTo>
                  <a:lnTo>
                    <a:pt x="4165" y="901"/>
                  </a:lnTo>
                  <a:lnTo>
                    <a:pt x="1904" y="1841"/>
                  </a:lnTo>
                  <a:lnTo>
                    <a:pt x="406" y="3911"/>
                  </a:lnTo>
                  <a:lnTo>
                    <a:pt x="190" y="6337"/>
                  </a:lnTo>
                  <a:lnTo>
                    <a:pt x="0" y="8534"/>
                  </a:lnTo>
                  <a:lnTo>
                    <a:pt x="977" y="10782"/>
                  </a:lnTo>
                  <a:lnTo>
                    <a:pt x="1587" y="12852"/>
                  </a:lnTo>
                  <a:lnTo>
                    <a:pt x="1841" y="13715"/>
                  </a:lnTo>
                  <a:lnTo>
                    <a:pt x="2095" y="14592"/>
                  </a:lnTo>
                  <a:lnTo>
                    <a:pt x="2463" y="15430"/>
                  </a:lnTo>
                  <a:lnTo>
                    <a:pt x="2781" y="16116"/>
                  </a:lnTo>
                  <a:lnTo>
                    <a:pt x="3073" y="16802"/>
                  </a:lnTo>
                  <a:lnTo>
                    <a:pt x="3352" y="17513"/>
                  </a:lnTo>
                  <a:lnTo>
                    <a:pt x="4444" y="20231"/>
                  </a:lnTo>
                  <a:lnTo>
                    <a:pt x="5486" y="25425"/>
                  </a:lnTo>
                  <a:lnTo>
                    <a:pt x="8026" y="26314"/>
                  </a:lnTo>
                  <a:lnTo>
                    <a:pt x="8661" y="26542"/>
                  </a:lnTo>
                  <a:lnTo>
                    <a:pt x="16827" y="23012"/>
                  </a:lnTo>
                  <a:lnTo>
                    <a:pt x="16916" y="22859"/>
                  </a:lnTo>
                  <a:lnTo>
                    <a:pt x="17005" y="22694"/>
                  </a:lnTo>
                  <a:lnTo>
                    <a:pt x="17068" y="22517"/>
                  </a:lnTo>
                  <a:lnTo>
                    <a:pt x="18084" y="20065"/>
                  </a:lnTo>
                  <a:lnTo>
                    <a:pt x="18110" y="18122"/>
                  </a:lnTo>
                  <a:lnTo>
                    <a:pt x="17297" y="15633"/>
                  </a:lnTo>
                  <a:lnTo>
                    <a:pt x="16979" y="14668"/>
                  </a:lnTo>
                  <a:lnTo>
                    <a:pt x="16865" y="13665"/>
                  </a:lnTo>
                  <a:lnTo>
                    <a:pt x="16560" y="12699"/>
                  </a:lnTo>
                  <a:lnTo>
                    <a:pt x="15557" y="9626"/>
                  </a:lnTo>
                  <a:lnTo>
                    <a:pt x="14096" y="6388"/>
                  </a:lnTo>
                  <a:lnTo>
                    <a:pt x="11937" y="3924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3139668" y="1867573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3225" y="0"/>
                  </a:moveTo>
                  <a:lnTo>
                    <a:pt x="2819" y="101"/>
                  </a:lnTo>
                  <a:lnTo>
                    <a:pt x="965" y="863"/>
                  </a:lnTo>
                  <a:lnTo>
                    <a:pt x="253" y="1790"/>
                  </a:lnTo>
                  <a:lnTo>
                    <a:pt x="0" y="3797"/>
                  </a:lnTo>
                  <a:lnTo>
                    <a:pt x="419" y="4775"/>
                  </a:lnTo>
                  <a:lnTo>
                    <a:pt x="888" y="6413"/>
                  </a:lnTo>
                  <a:lnTo>
                    <a:pt x="1435" y="7658"/>
                  </a:lnTo>
                  <a:lnTo>
                    <a:pt x="1904" y="8839"/>
                  </a:lnTo>
                  <a:lnTo>
                    <a:pt x="2324" y="11074"/>
                  </a:lnTo>
                  <a:lnTo>
                    <a:pt x="3771" y="11518"/>
                  </a:lnTo>
                  <a:lnTo>
                    <a:pt x="4102" y="11518"/>
                  </a:lnTo>
                  <a:lnTo>
                    <a:pt x="5003" y="11429"/>
                  </a:lnTo>
                  <a:lnTo>
                    <a:pt x="8254" y="7734"/>
                  </a:lnTo>
                  <a:lnTo>
                    <a:pt x="7772" y="6248"/>
                  </a:lnTo>
                  <a:lnTo>
                    <a:pt x="7734" y="5803"/>
                  </a:lnTo>
                  <a:lnTo>
                    <a:pt x="7188" y="4063"/>
                  </a:lnTo>
                  <a:lnTo>
                    <a:pt x="6553" y="2679"/>
                  </a:lnTo>
                  <a:lnTo>
                    <a:pt x="5587" y="1638"/>
                  </a:lnTo>
                  <a:lnTo>
                    <a:pt x="5118" y="1130"/>
                  </a:lnTo>
                  <a:lnTo>
                    <a:pt x="4686" y="54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3150839" y="1885005"/>
              <a:ext cx="9525" cy="20955"/>
            </a:xfrm>
            <a:custGeom>
              <a:avLst/>
              <a:gdLst/>
              <a:ahLst/>
              <a:cxnLst/>
              <a:rect l="l" t="t" r="r" b="b"/>
              <a:pathLst>
                <a:path w="9525" h="20955">
                  <a:moveTo>
                    <a:pt x="1917" y="0"/>
                  </a:moveTo>
                  <a:lnTo>
                    <a:pt x="2006" y="965"/>
                  </a:lnTo>
                  <a:lnTo>
                    <a:pt x="2247" y="2070"/>
                  </a:lnTo>
                  <a:lnTo>
                    <a:pt x="1143" y="3314"/>
                  </a:lnTo>
                  <a:lnTo>
                    <a:pt x="533" y="3060"/>
                  </a:lnTo>
                  <a:lnTo>
                    <a:pt x="0" y="2971"/>
                  </a:lnTo>
                  <a:lnTo>
                    <a:pt x="50" y="3352"/>
                  </a:lnTo>
                  <a:lnTo>
                    <a:pt x="393" y="3708"/>
                  </a:lnTo>
                  <a:lnTo>
                    <a:pt x="685" y="4356"/>
                  </a:lnTo>
                  <a:lnTo>
                    <a:pt x="863" y="4826"/>
                  </a:lnTo>
                  <a:lnTo>
                    <a:pt x="914" y="5067"/>
                  </a:lnTo>
                  <a:lnTo>
                    <a:pt x="965" y="6134"/>
                  </a:lnTo>
                  <a:lnTo>
                    <a:pt x="2324" y="8305"/>
                  </a:lnTo>
                  <a:lnTo>
                    <a:pt x="2717" y="9004"/>
                  </a:lnTo>
                  <a:lnTo>
                    <a:pt x="2921" y="9525"/>
                  </a:lnTo>
                  <a:lnTo>
                    <a:pt x="2794" y="10528"/>
                  </a:lnTo>
                  <a:lnTo>
                    <a:pt x="2832" y="11341"/>
                  </a:lnTo>
                  <a:lnTo>
                    <a:pt x="3149" y="12712"/>
                  </a:lnTo>
                  <a:lnTo>
                    <a:pt x="3340" y="13246"/>
                  </a:lnTo>
                  <a:lnTo>
                    <a:pt x="4546" y="15100"/>
                  </a:lnTo>
                  <a:lnTo>
                    <a:pt x="4064" y="17399"/>
                  </a:lnTo>
                  <a:lnTo>
                    <a:pt x="5118" y="19278"/>
                  </a:lnTo>
                  <a:lnTo>
                    <a:pt x="5588" y="20193"/>
                  </a:lnTo>
                  <a:lnTo>
                    <a:pt x="6883" y="20688"/>
                  </a:lnTo>
                  <a:lnTo>
                    <a:pt x="7848" y="20091"/>
                  </a:lnTo>
                  <a:lnTo>
                    <a:pt x="9271" y="19126"/>
                  </a:lnTo>
                  <a:lnTo>
                    <a:pt x="8851" y="17081"/>
                  </a:lnTo>
                  <a:lnTo>
                    <a:pt x="8166" y="15862"/>
                  </a:lnTo>
                  <a:lnTo>
                    <a:pt x="7378" y="14160"/>
                  </a:lnTo>
                  <a:lnTo>
                    <a:pt x="5638" y="13055"/>
                  </a:lnTo>
                  <a:lnTo>
                    <a:pt x="5092" y="9194"/>
                  </a:lnTo>
                  <a:lnTo>
                    <a:pt x="4851" y="7924"/>
                  </a:lnTo>
                  <a:lnTo>
                    <a:pt x="4724" y="6629"/>
                  </a:lnTo>
                  <a:lnTo>
                    <a:pt x="4394" y="5753"/>
                  </a:lnTo>
                  <a:lnTo>
                    <a:pt x="4152" y="4927"/>
                  </a:lnTo>
                  <a:lnTo>
                    <a:pt x="3530" y="3263"/>
                  </a:lnTo>
                  <a:lnTo>
                    <a:pt x="2832" y="153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3143754" y="18869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04" y="0"/>
                  </a:moveTo>
                  <a:lnTo>
                    <a:pt x="126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3141525" y="187045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648" y="0"/>
                  </a:moveTo>
                  <a:lnTo>
                    <a:pt x="4711" y="317"/>
                  </a:lnTo>
                  <a:lnTo>
                    <a:pt x="4749" y="647"/>
                  </a:lnTo>
                  <a:lnTo>
                    <a:pt x="5194" y="2032"/>
                  </a:lnTo>
                  <a:lnTo>
                    <a:pt x="254" y="6045"/>
                  </a:lnTo>
                  <a:lnTo>
                    <a:pt x="0" y="6019"/>
                  </a:lnTo>
                  <a:lnTo>
                    <a:pt x="355" y="7112"/>
                  </a:lnTo>
                  <a:lnTo>
                    <a:pt x="800" y="8305"/>
                  </a:lnTo>
                  <a:lnTo>
                    <a:pt x="1905" y="8636"/>
                  </a:lnTo>
                  <a:lnTo>
                    <a:pt x="2247" y="8636"/>
                  </a:lnTo>
                  <a:lnTo>
                    <a:pt x="5740" y="6997"/>
                  </a:lnTo>
                  <a:lnTo>
                    <a:pt x="6362" y="5702"/>
                  </a:lnTo>
                  <a:lnTo>
                    <a:pt x="6400" y="4851"/>
                  </a:lnTo>
                  <a:lnTo>
                    <a:pt x="5918" y="3365"/>
                  </a:lnTo>
                  <a:lnTo>
                    <a:pt x="5880" y="2933"/>
                  </a:lnTo>
                  <a:lnTo>
                    <a:pt x="5486" y="1676"/>
                  </a:lnTo>
                  <a:lnTo>
                    <a:pt x="5118" y="787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3196285" y="184092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739" y="0"/>
                  </a:moveTo>
                  <a:lnTo>
                    <a:pt x="1384" y="63"/>
                  </a:lnTo>
                  <a:lnTo>
                    <a:pt x="1333" y="647"/>
                  </a:lnTo>
                  <a:lnTo>
                    <a:pt x="800" y="1295"/>
                  </a:lnTo>
                  <a:lnTo>
                    <a:pt x="279" y="2463"/>
                  </a:lnTo>
                  <a:lnTo>
                    <a:pt x="0" y="3263"/>
                  </a:lnTo>
                  <a:lnTo>
                    <a:pt x="88" y="4648"/>
                  </a:lnTo>
                  <a:lnTo>
                    <a:pt x="330" y="5613"/>
                  </a:lnTo>
                  <a:lnTo>
                    <a:pt x="1219" y="6388"/>
                  </a:lnTo>
                  <a:lnTo>
                    <a:pt x="1638" y="6591"/>
                  </a:lnTo>
                  <a:lnTo>
                    <a:pt x="2425" y="6591"/>
                  </a:lnTo>
                  <a:lnTo>
                    <a:pt x="2679" y="6350"/>
                  </a:lnTo>
                  <a:lnTo>
                    <a:pt x="3213" y="6261"/>
                  </a:lnTo>
                  <a:lnTo>
                    <a:pt x="3797" y="6299"/>
                  </a:lnTo>
                  <a:lnTo>
                    <a:pt x="4356" y="6045"/>
                  </a:lnTo>
                  <a:lnTo>
                    <a:pt x="4813" y="5549"/>
                  </a:lnTo>
                  <a:lnTo>
                    <a:pt x="4876" y="4330"/>
                  </a:lnTo>
                  <a:lnTo>
                    <a:pt x="4533" y="3746"/>
                  </a:lnTo>
                  <a:lnTo>
                    <a:pt x="4165" y="2946"/>
                  </a:lnTo>
                  <a:lnTo>
                    <a:pt x="3975" y="2590"/>
                  </a:lnTo>
                  <a:lnTo>
                    <a:pt x="3759" y="2349"/>
                  </a:lnTo>
                  <a:lnTo>
                    <a:pt x="3517" y="2057"/>
                  </a:lnTo>
                  <a:lnTo>
                    <a:pt x="3327" y="1765"/>
                  </a:lnTo>
                  <a:lnTo>
                    <a:pt x="2832" y="1168"/>
                  </a:lnTo>
                  <a:lnTo>
                    <a:pt x="2438" y="990"/>
                  </a:lnTo>
                  <a:lnTo>
                    <a:pt x="1968" y="50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3197199" y="1841258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679" y="4076"/>
                  </a:moveTo>
                  <a:lnTo>
                    <a:pt x="2438" y="3975"/>
                  </a:lnTo>
                  <a:lnTo>
                    <a:pt x="2400" y="4140"/>
                  </a:lnTo>
                  <a:lnTo>
                    <a:pt x="2286" y="4584"/>
                  </a:lnTo>
                  <a:lnTo>
                    <a:pt x="2019" y="4953"/>
                  </a:lnTo>
                  <a:lnTo>
                    <a:pt x="1739" y="4432"/>
                  </a:lnTo>
                  <a:lnTo>
                    <a:pt x="1638" y="4152"/>
                  </a:lnTo>
                  <a:lnTo>
                    <a:pt x="1803" y="3924"/>
                  </a:lnTo>
                  <a:lnTo>
                    <a:pt x="1917" y="3568"/>
                  </a:lnTo>
                  <a:lnTo>
                    <a:pt x="2286" y="3200"/>
                  </a:lnTo>
                  <a:lnTo>
                    <a:pt x="2133" y="2692"/>
                  </a:lnTo>
                  <a:lnTo>
                    <a:pt x="2082" y="2540"/>
                  </a:lnTo>
                  <a:lnTo>
                    <a:pt x="1828" y="2578"/>
                  </a:lnTo>
                  <a:lnTo>
                    <a:pt x="2006" y="3175"/>
                  </a:lnTo>
                  <a:lnTo>
                    <a:pt x="1638" y="3530"/>
                  </a:lnTo>
                  <a:lnTo>
                    <a:pt x="1511" y="3784"/>
                  </a:lnTo>
                  <a:lnTo>
                    <a:pt x="1422" y="3492"/>
                  </a:lnTo>
                  <a:lnTo>
                    <a:pt x="1092" y="2514"/>
                  </a:lnTo>
                  <a:lnTo>
                    <a:pt x="1333" y="2349"/>
                  </a:lnTo>
                  <a:lnTo>
                    <a:pt x="1384" y="1981"/>
                  </a:lnTo>
                  <a:lnTo>
                    <a:pt x="1752" y="1574"/>
                  </a:lnTo>
                  <a:lnTo>
                    <a:pt x="1612" y="1181"/>
                  </a:lnTo>
                  <a:lnTo>
                    <a:pt x="1562" y="1028"/>
                  </a:lnTo>
                  <a:lnTo>
                    <a:pt x="1320" y="1130"/>
                  </a:lnTo>
                  <a:lnTo>
                    <a:pt x="1371" y="1295"/>
                  </a:lnTo>
                  <a:lnTo>
                    <a:pt x="1422" y="1447"/>
                  </a:lnTo>
                  <a:lnTo>
                    <a:pt x="1282" y="1676"/>
                  </a:lnTo>
                  <a:lnTo>
                    <a:pt x="1219" y="1803"/>
                  </a:lnTo>
                  <a:lnTo>
                    <a:pt x="1143" y="1943"/>
                  </a:lnTo>
                  <a:lnTo>
                    <a:pt x="1155" y="1244"/>
                  </a:lnTo>
                  <a:lnTo>
                    <a:pt x="762" y="0"/>
                  </a:lnTo>
                  <a:lnTo>
                    <a:pt x="520" y="114"/>
                  </a:lnTo>
                  <a:lnTo>
                    <a:pt x="889" y="1257"/>
                  </a:lnTo>
                  <a:lnTo>
                    <a:pt x="800" y="1981"/>
                  </a:lnTo>
                  <a:lnTo>
                    <a:pt x="584" y="1816"/>
                  </a:lnTo>
                  <a:lnTo>
                    <a:pt x="203" y="1435"/>
                  </a:lnTo>
                  <a:lnTo>
                    <a:pt x="0" y="1600"/>
                  </a:lnTo>
                  <a:lnTo>
                    <a:pt x="406" y="1993"/>
                  </a:lnTo>
                  <a:lnTo>
                    <a:pt x="723" y="2235"/>
                  </a:lnTo>
                  <a:lnTo>
                    <a:pt x="1219" y="3733"/>
                  </a:lnTo>
                  <a:lnTo>
                    <a:pt x="673" y="3594"/>
                  </a:lnTo>
                  <a:lnTo>
                    <a:pt x="330" y="3213"/>
                  </a:lnTo>
                  <a:lnTo>
                    <a:pt x="12" y="3263"/>
                  </a:lnTo>
                  <a:lnTo>
                    <a:pt x="127" y="3390"/>
                  </a:lnTo>
                  <a:lnTo>
                    <a:pt x="508" y="3797"/>
                  </a:lnTo>
                  <a:lnTo>
                    <a:pt x="1041" y="3937"/>
                  </a:lnTo>
                  <a:lnTo>
                    <a:pt x="1320" y="4038"/>
                  </a:lnTo>
                  <a:lnTo>
                    <a:pt x="1409" y="4279"/>
                  </a:lnTo>
                  <a:lnTo>
                    <a:pt x="1828" y="5295"/>
                  </a:lnTo>
                  <a:lnTo>
                    <a:pt x="1485" y="5168"/>
                  </a:lnTo>
                  <a:lnTo>
                    <a:pt x="863" y="4991"/>
                  </a:lnTo>
                  <a:lnTo>
                    <a:pt x="304" y="4699"/>
                  </a:lnTo>
                  <a:lnTo>
                    <a:pt x="152" y="4610"/>
                  </a:lnTo>
                  <a:lnTo>
                    <a:pt x="63" y="4864"/>
                  </a:lnTo>
                  <a:lnTo>
                    <a:pt x="774" y="5245"/>
                  </a:lnTo>
                  <a:lnTo>
                    <a:pt x="1397" y="5410"/>
                  </a:lnTo>
                  <a:lnTo>
                    <a:pt x="1892" y="5600"/>
                  </a:lnTo>
                  <a:lnTo>
                    <a:pt x="2032" y="6413"/>
                  </a:lnTo>
                  <a:lnTo>
                    <a:pt x="2057" y="6578"/>
                  </a:lnTo>
                  <a:lnTo>
                    <a:pt x="2324" y="6540"/>
                  </a:lnTo>
                  <a:lnTo>
                    <a:pt x="2159" y="5676"/>
                  </a:lnTo>
                  <a:lnTo>
                    <a:pt x="2247" y="5435"/>
                  </a:lnTo>
                  <a:lnTo>
                    <a:pt x="2273" y="5016"/>
                  </a:lnTo>
                  <a:lnTo>
                    <a:pt x="2527" y="4648"/>
                  </a:lnTo>
                  <a:lnTo>
                    <a:pt x="2641" y="4241"/>
                  </a:lnTo>
                  <a:lnTo>
                    <a:pt x="2679" y="407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3199636" y="184580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3390" y="0"/>
                  </a:moveTo>
                  <a:lnTo>
                    <a:pt x="0" y="4825"/>
                  </a:lnTo>
                  <a:lnTo>
                    <a:pt x="495" y="5460"/>
                  </a:lnTo>
                  <a:lnTo>
                    <a:pt x="1003" y="6349"/>
                  </a:lnTo>
                  <a:lnTo>
                    <a:pt x="1269" y="6972"/>
                  </a:lnTo>
                  <a:lnTo>
                    <a:pt x="1358" y="7124"/>
                  </a:lnTo>
                  <a:lnTo>
                    <a:pt x="1587" y="7277"/>
                  </a:lnTo>
                  <a:lnTo>
                    <a:pt x="1739" y="7492"/>
                  </a:lnTo>
                  <a:lnTo>
                    <a:pt x="1803" y="7670"/>
                  </a:lnTo>
                  <a:lnTo>
                    <a:pt x="2362" y="8026"/>
                  </a:lnTo>
                  <a:lnTo>
                    <a:pt x="2527" y="7950"/>
                  </a:lnTo>
                  <a:lnTo>
                    <a:pt x="3073" y="7238"/>
                  </a:lnTo>
                  <a:lnTo>
                    <a:pt x="3530" y="6921"/>
                  </a:lnTo>
                  <a:lnTo>
                    <a:pt x="3936" y="5727"/>
                  </a:lnTo>
                  <a:lnTo>
                    <a:pt x="4444" y="5079"/>
                  </a:lnTo>
                  <a:lnTo>
                    <a:pt x="4508" y="3784"/>
                  </a:lnTo>
                  <a:lnTo>
                    <a:pt x="4025" y="1511"/>
                  </a:lnTo>
                  <a:lnTo>
                    <a:pt x="3784" y="571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3200285" y="1846821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971" y="1803"/>
                  </a:moveTo>
                  <a:lnTo>
                    <a:pt x="2717" y="1524"/>
                  </a:lnTo>
                  <a:lnTo>
                    <a:pt x="2565" y="1727"/>
                  </a:lnTo>
                  <a:lnTo>
                    <a:pt x="2286" y="444"/>
                  </a:lnTo>
                  <a:lnTo>
                    <a:pt x="1981" y="546"/>
                  </a:lnTo>
                  <a:lnTo>
                    <a:pt x="2108" y="1193"/>
                  </a:lnTo>
                  <a:lnTo>
                    <a:pt x="1841" y="889"/>
                  </a:lnTo>
                  <a:lnTo>
                    <a:pt x="1676" y="228"/>
                  </a:lnTo>
                  <a:lnTo>
                    <a:pt x="1625" y="0"/>
                  </a:lnTo>
                  <a:lnTo>
                    <a:pt x="1320" y="101"/>
                  </a:lnTo>
                  <a:lnTo>
                    <a:pt x="1536" y="990"/>
                  </a:lnTo>
                  <a:lnTo>
                    <a:pt x="2006" y="1498"/>
                  </a:lnTo>
                  <a:lnTo>
                    <a:pt x="2171" y="2171"/>
                  </a:lnTo>
                  <a:lnTo>
                    <a:pt x="2222" y="2387"/>
                  </a:lnTo>
                  <a:lnTo>
                    <a:pt x="2362" y="2451"/>
                  </a:lnTo>
                  <a:lnTo>
                    <a:pt x="2501" y="3136"/>
                  </a:lnTo>
                  <a:lnTo>
                    <a:pt x="2006" y="2908"/>
                  </a:lnTo>
                  <a:lnTo>
                    <a:pt x="1562" y="2806"/>
                  </a:lnTo>
                  <a:lnTo>
                    <a:pt x="1257" y="2501"/>
                  </a:lnTo>
                  <a:lnTo>
                    <a:pt x="1016" y="2247"/>
                  </a:lnTo>
                  <a:lnTo>
                    <a:pt x="838" y="1943"/>
                  </a:lnTo>
                  <a:lnTo>
                    <a:pt x="482" y="1498"/>
                  </a:lnTo>
                  <a:lnTo>
                    <a:pt x="266" y="1752"/>
                  </a:lnTo>
                  <a:lnTo>
                    <a:pt x="406" y="1930"/>
                  </a:lnTo>
                  <a:lnTo>
                    <a:pt x="647" y="2247"/>
                  </a:lnTo>
                  <a:lnTo>
                    <a:pt x="850" y="2590"/>
                  </a:lnTo>
                  <a:lnTo>
                    <a:pt x="1155" y="2857"/>
                  </a:lnTo>
                  <a:lnTo>
                    <a:pt x="1460" y="3111"/>
                  </a:lnTo>
                  <a:lnTo>
                    <a:pt x="1866" y="3213"/>
                  </a:lnTo>
                  <a:lnTo>
                    <a:pt x="2222" y="3378"/>
                  </a:lnTo>
                  <a:lnTo>
                    <a:pt x="2413" y="3467"/>
                  </a:lnTo>
                  <a:lnTo>
                    <a:pt x="2514" y="3251"/>
                  </a:lnTo>
                  <a:lnTo>
                    <a:pt x="2298" y="4229"/>
                  </a:lnTo>
                  <a:lnTo>
                    <a:pt x="2159" y="4356"/>
                  </a:lnTo>
                  <a:lnTo>
                    <a:pt x="1651" y="4787"/>
                  </a:lnTo>
                  <a:lnTo>
                    <a:pt x="749" y="4330"/>
                  </a:lnTo>
                  <a:lnTo>
                    <a:pt x="355" y="3886"/>
                  </a:lnTo>
                  <a:lnTo>
                    <a:pt x="215" y="3708"/>
                  </a:lnTo>
                  <a:lnTo>
                    <a:pt x="0" y="3962"/>
                  </a:lnTo>
                  <a:lnTo>
                    <a:pt x="622" y="4686"/>
                  </a:lnTo>
                  <a:lnTo>
                    <a:pt x="1701" y="5194"/>
                  </a:lnTo>
                  <a:lnTo>
                    <a:pt x="2146" y="4813"/>
                  </a:lnTo>
                  <a:lnTo>
                    <a:pt x="1905" y="5778"/>
                  </a:lnTo>
                  <a:lnTo>
                    <a:pt x="1625" y="8255"/>
                  </a:lnTo>
                  <a:lnTo>
                    <a:pt x="1600" y="8470"/>
                  </a:lnTo>
                  <a:lnTo>
                    <a:pt x="1917" y="8559"/>
                  </a:lnTo>
                  <a:lnTo>
                    <a:pt x="2222" y="5803"/>
                  </a:lnTo>
                  <a:lnTo>
                    <a:pt x="2857" y="3289"/>
                  </a:lnTo>
                  <a:lnTo>
                    <a:pt x="2654" y="2298"/>
                  </a:lnTo>
                  <a:lnTo>
                    <a:pt x="2743" y="2108"/>
                  </a:lnTo>
                  <a:lnTo>
                    <a:pt x="2971" y="180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3183168" y="1829069"/>
              <a:ext cx="35560" cy="50800"/>
            </a:xfrm>
            <a:custGeom>
              <a:avLst/>
              <a:gdLst/>
              <a:ahLst/>
              <a:cxnLst/>
              <a:rect l="l" t="t" r="r" b="b"/>
              <a:pathLst>
                <a:path w="35560" h="50800">
                  <a:moveTo>
                    <a:pt x="34836" y="406"/>
                  </a:moveTo>
                  <a:lnTo>
                    <a:pt x="26786" y="13200"/>
                  </a:lnTo>
                  <a:lnTo>
                    <a:pt x="18322" y="25669"/>
                  </a:lnTo>
                  <a:lnTo>
                    <a:pt x="9372" y="37957"/>
                  </a:lnTo>
                  <a:lnTo>
                    <a:pt x="0" y="49999"/>
                  </a:lnTo>
                  <a:lnTo>
                    <a:pt x="762" y="50304"/>
                  </a:lnTo>
                  <a:lnTo>
                    <a:pt x="1549" y="50558"/>
                  </a:lnTo>
                  <a:lnTo>
                    <a:pt x="2336" y="50774"/>
                  </a:lnTo>
                  <a:lnTo>
                    <a:pt x="11171" y="38491"/>
                  </a:lnTo>
                  <a:lnTo>
                    <a:pt x="19565" y="25934"/>
                  </a:lnTo>
                  <a:lnTo>
                    <a:pt x="27593" y="13148"/>
                  </a:lnTo>
                  <a:lnTo>
                    <a:pt x="34962" y="787"/>
                  </a:lnTo>
                  <a:lnTo>
                    <a:pt x="34985" y="521"/>
                  </a:lnTo>
                  <a:lnTo>
                    <a:pt x="34836" y="406"/>
                  </a:lnTo>
                  <a:close/>
                </a:path>
                <a:path w="35560" h="50800">
                  <a:moveTo>
                    <a:pt x="35120" y="521"/>
                  </a:moveTo>
                  <a:lnTo>
                    <a:pt x="35331" y="787"/>
                  </a:lnTo>
                  <a:lnTo>
                    <a:pt x="35120" y="521"/>
                  </a:lnTo>
                  <a:close/>
                </a:path>
                <a:path w="35560" h="50800">
                  <a:moveTo>
                    <a:pt x="34709" y="0"/>
                  </a:moveTo>
                  <a:lnTo>
                    <a:pt x="35120" y="521"/>
                  </a:lnTo>
                  <a:lnTo>
                    <a:pt x="35204" y="380"/>
                  </a:lnTo>
                  <a:lnTo>
                    <a:pt x="34709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3204683" y="1832243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4">
                  <a:moveTo>
                    <a:pt x="2324" y="0"/>
                  </a:moveTo>
                  <a:lnTo>
                    <a:pt x="2086" y="558"/>
                  </a:lnTo>
                  <a:lnTo>
                    <a:pt x="2158" y="965"/>
                  </a:lnTo>
                  <a:lnTo>
                    <a:pt x="1269" y="1841"/>
                  </a:lnTo>
                  <a:lnTo>
                    <a:pt x="304" y="3251"/>
                  </a:lnTo>
                  <a:lnTo>
                    <a:pt x="0" y="6286"/>
                  </a:lnTo>
                  <a:lnTo>
                    <a:pt x="698" y="7302"/>
                  </a:lnTo>
                  <a:lnTo>
                    <a:pt x="1612" y="8940"/>
                  </a:lnTo>
                  <a:lnTo>
                    <a:pt x="2463" y="9499"/>
                  </a:lnTo>
                  <a:lnTo>
                    <a:pt x="3403" y="10274"/>
                  </a:lnTo>
                  <a:lnTo>
                    <a:pt x="3657" y="10452"/>
                  </a:lnTo>
                  <a:lnTo>
                    <a:pt x="3876" y="10648"/>
                  </a:lnTo>
                  <a:lnTo>
                    <a:pt x="3009" y="8940"/>
                  </a:lnTo>
                  <a:lnTo>
                    <a:pt x="6273" y="7759"/>
                  </a:lnTo>
                  <a:lnTo>
                    <a:pt x="5448" y="4775"/>
                  </a:lnTo>
                  <a:lnTo>
                    <a:pt x="4444" y="4305"/>
                  </a:lnTo>
                  <a:lnTo>
                    <a:pt x="3390" y="2717"/>
                  </a:lnTo>
                  <a:lnTo>
                    <a:pt x="3124" y="1778"/>
                  </a:lnTo>
                  <a:lnTo>
                    <a:pt x="2692" y="55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3205810" y="183440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908" y="5219"/>
                  </a:moveTo>
                  <a:lnTo>
                    <a:pt x="2603" y="5067"/>
                  </a:lnTo>
                  <a:lnTo>
                    <a:pt x="2565" y="5295"/>
                  </a:lnTo>
                  <a:lnTo>
                    <a:pt x="2476" y="5740"/>
                  </a:lnTo>
                  <a:lnTo>
                    <a:pt x="2044" y="5918"/>
                  </a:lnTo>
                  <a:lnTo>
                    <a:pt x="1828" y="6248"/>
                  </a:lnTo>
                  <a:lnTo>
                    <a:pt x="1765" y="5537"/>
                  </a:lnTo>
                  <a:lnTo>
                    <a:pt x="1790" y="4953"/>
                  </a:lnTo>
                  <a:lnTo>
                    <a:pt x="1943" y="4673"/>
                  </a:lnTo>
                  <a:lnTo>
                    <a:pt x="2032" y="4521"/>
                  </a:lnTo>
                  <a:lnTo>
                    <a:pt x="2413" y="4114"/>
                  </a:lnTo>
                  <a:lnTo>
                    <a:pt x="2400" y="3581"/>
                  </a:lnTo>
                  <a:lnTo>
                    <a:pt x="2400" y="3352"/>
                  </a:lnTo>
                  <a:lnTo>
                    <a:pt x="2095" y="3302"/>
                  </a:lnTo>
                  <a:lnTo>
                    <a:pt x="2095" y="3987"/>
                  </a:lnTo>
                  <a:lnTo>
                    <a:pt x="1816" y="4267"/>
                  </a:lnTo>
                  <a:lnTo>
                    <a:pt x="1879" y="3200"/>
                  </a:lnTo>
                  <a:lnTo>
                    <a:pt x="1892" y="3073"/>
                  </a:lnTo>
                  <a:lnTo>
                    <a:pt x="2108" y="2895"/>
                  </a:lnTo>
                  <a:lnTo>
                    <a:pt x="2286" y="2362"/>
                  </a:lnTo>
                  <a:lnTo>
                    <a:pt x="2425" y="1905"/>
                  </a:lnTo>
                  <a:lnTo>
                    <a:pt x="2489" y="1689"/>
                  </a:lnTo>
                  <a:lnTo>
                    <a:pt x="2197" y="1549"/>
                  </a:lnTo>
                  <a:lnTo>
                    <a:pt x="2133" y="1765"/>
                  </a:lnTo>
                  <a:lnTo>
                    <a:pt x="2006" y="2171"/>
                  </a:lnTo>
                  <a:lnTo>
                    <a:pt x="1879" y="2590"/>
                  </a:lnTo>
                  <a:lnTo>
                    <a:pt x="1409" y="228"/>
                  </a:lnTo>
                  <a:lnTo>
                    <a:pt x="1358" y="0"/>
                  </a:lnTo>
                  <a:lnTo>
                    <a:pt x="1054" y="38"/>
                  </a:lnTo>
                  <a:lnTo>
                    <a:pt x="1320" y="1308"/>
                  </a:lnTo>
                  <a:lnTo>
                    <a:pt x="1600" y="2286"/>
                  </a:lnTo>
                  <a:lnTo>
                    <a:pt x="1143" y="2032"/>
                  </a:lnTo>
                  <a:lnTo>
                    <a:pt x="774" y="1587"/>
                  </a:lnTo>
                  <a:lnTo>
                    <a:pt x="622" y="1422"/>
                  </a:lnTo>
                  <a:lnTo>
                    <a:pt x="393" y="1638"/>
                  </a:lnTo>
                  <a:lnTo>
                    <a:pt x="533" y="1816"/>
                  </a:lnTo>
                  <a:lnTo>
                    <a:pt x="876" y="2235"/>
                  </a:lnTo>
                  <a:lnTo>
                    <a:pt x="1384" y="2540"/>
                  </a:lnTo>
                  <a:lnTo>
                    <a:pt x="1498" y="2946"/>
                  </a:lnTo>
                  <a:lnTo>
                    <a:pt x="1562" y="3263"/>
                  </a:lnTo>
                  <a:lnTo>
                    <a:pt x="1536" y="3962"/>
                  </a:lnTo>
                  <a:lnTo>
                    <a:pt x="1485" y="4343"/>
                  </a:lnTo>
                  <a:lnTo>
                    <a:pt x="1028" y="3937"/>
                  </a:lnTo>
                  <a:lnTo>
                    <a:pt x="723" y="3568"/>
                  </a:lnTo>
                  <a:lnTo>
                    <a:pt x="571" y="3403"/>
                  </a:lnTo>
                  <a:lnTo>
                    <a:pt x="342" y="3619"/>
                  </a:lnTo>
                  <a:lnTo>
                    <a:pt x="482" y="3784"/>
                  </a:lnTo>
                  <a:lnTo>
                    <a:pt x="825" y="4203"/>
                  </a:lnTo>
                  <a:lnTo>
                    <a:pt x="1231" y="4622"/>
                  </a:lnTo>
                  <a:lnTo>
                    <a:pt x="1460" y="4711"/>
                  </a:lnTo>
                  <a:lnTo>
                    <a:pt x="1473" y="4851"/>
                  </a:lnTo>
                  <a:lnTo>
                    <a:pt x="1524" y="6108"/>
                  </a:lnTo>
                  <a:lnTo>
                    <a:pt x="1371" y="5994"/>
                  </a:lnTo>
                  <a:lnTo>
                    <a:pt x="850" y="5613"/>
                  </a:lnTo>
                  <a:lnTo>
                    <a:pt x="355" y="5181"/>
                  </a:lnTo>
                  <a:lnTo>
                    <a:pt x="177" y="5041"/>
                  </a:lnTo>
                  <a:lnTo>
                    <a:pt x="0" y="5321"/>
                  </a:lnTo>
                  <a:lnTo>
                    <a:pt x="698" y="5918"/>
                  </a:lnTo>
                  <a:lnTo>
                    <a:pt x="1244" y="6311"/>
                  </a:lnTo>
                  <a:lnTo>
                    <a:pt x="1587" y="6527"/>
                  </a:lnTo>
                  <a:lnTo>
                    <a:pt x="1790" y="7442"/>
                  </a:lnTo>
                  <a:lnTo>
                    <a:pt x="2641" y="8470"/>
                  </a:lnTo>
                  <a:lnTo>
                    <a:pt x="2882" y="8255"/>
                  </a:lnTo>
                  <a:lnTo>
                    <a:pt x="1828" y="6972"/>
                  </a:lnTo>
                  <a:lnTo>
                    <a:pt x="1803" y="6667"/>
                  </a:lnTo>
                  <a:lnTo>
                    <a:pt x="1993" y="6781"/>
                  </a:lnTo>
                  <a:lnTo>
                    <a:pt x="2082" y="6477"/>
                  </a:lnTo>
                  <a:lnTo>
                    <a:pt x="2324" y="6108"/>
                  </a:lnTo>
                  <a:lnTo>
                    <a:pt x="2755" y="5930"/>
                  </a:lnTo>
                  <a:lnTo>
                    <a:pt x="2857" y="5435"/>
                  </a:lnTo>
                  <a:lnTo>
                    <a:pt x="2908" y="521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3196050" y="185115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3581" y="0"/>
                  </a:moveTo>
                  <a:lnTo>
                    <a:pt x="0" y="4711"/>
                  </a:lnTo>
                  <a:lnTo>
                    <a:pt x="495" y="5333"/>
                  </a:lnTo>
                  <a:lnTo>
                    <a:pt x="876" y="6019"/>
                  </a:lnTo>
                  <a:lnTo>
                    <a:pt x="1041" y="6349"/>
                  </a:lnTo>
                  <a:lnTo>
                    <a:pt x="1231" y="6832"/>
                  </a:lnTo>
                  <a:lnTo>
                    <a:pt x="1320" y="6984"/>
                  </a:lnTo>
                  <a:lnTo>
                    <a:pt x="1549" y="7137"/>
                  </a:lnTo>
                  <a:lnTo>
                    <a:pt x="1701" y="7353"/>
                  </a:lnTo>
                  <a:lnTo>
                    <a:pt x="1752" y="7518"/>
                  </a:lnTo>
                  <a:lnTo>
                    <a:pt x="2324" y="7873"/>
                  </a:lnTo>
                  <a:lnTo>
                    <a:pt x="2489" y="7810"/>
                  </a:lnTo>
                  <a:lnTo>
                    <a:pt x="2628" y="7696"/>
                  </a:lnTo>
                  <a:lnTo>
                    <a:pt x="2717" y="7569"/>
                  </a:lnTo>
                  <a:lnTo>
                    <a:pt x="3073" y="7111"/>
                  </a:lnTo>
                  <a:lnTo>
                    <a:pt x="3543" y="6807"/>
                  </a:lnTo>
                  <a:lnTo>
                    <a:pt x="3987" y="5638"/>
                  </a:lnTo>
                  <a:lnTo>
                    <a:pt x="4521" y="5003"/>
                  </a:lnTo>
                  <a:lnTo>
                    <a:pt x="4622" y="3733"/>
                  </a:lnTo>
                  <a:lnTo>
                    <a:pt x="4191" y="1498"/>
                  </a:lnTo>
                  <a:lnTo>
                    <a:pt x="3962" y="558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3196717" y="1852142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3454" y="2578"/>
                  </a:moveTo>
                  <a:lnTo>
                    <a:pt x="3124" y="2489"/>
                  </a:lnTo>
                  <a:lnTo>
                    <a:pt x="3060" y="2705"/>
                  </a:lnTo>
                  <a:lnTo>
                    <a:pt x="2997" y="2895"/>
                  </a:lnTo>
                  <a:lnTo>
                    <a:pt x="2857" y="2946"/>
                  </a:lnTo>
                  <a:lnTo>
                    <a:pt x="2743" y="2286"/>
                  </a:lnTo>
                  <a:lnTo>
                    <a:pt x="2844" y="2095"/>
                  </a:lnTo>
                  <a:lnTo>
                    <a:pt x="3086" y="1803"/>
                  </a:lnTo>
                  <a:lnTo>
                    <a:pt x="2819" y="1524"/>
                  </a:lnTo>
                  <a:lnTo>
                    <a:pt x="2679" y="1714"/>
                  </a:lnTo>
                  <a:lnTo>
                    <a:pt x="2425" y="444"/>
                  </a:lnTo>
                  <a:lnTo>
                    <a:pt x="2108" y="546"/>
                  </a:lnTo>
                  <a:lnTo>
                    <a:pt x="2159" y="762"/>
                  </a:lnTo>
                  <a:lnTo>
                    <a:pt x="2222" y="1168"/>
                  </a:lnTo>
                  <a:lnTo>
                    <a:pt x="1955" y="876"/>
                  </a:lnTo>
                  <a:lnTo>
                    <a:pt x="1752" y="0"/>
                  </a:lnTo>
                  <a:lnTo>
                    <a:pt x="1447" y="88"/>
                  </a:lnTo>
                  <a:lnTo>
                    <a:pt x="1485" y="304"/>
                  </a:lnTo>
                  <a:lnTo>
                    <a:pt x="1638" y="965"/>
                  </a:lnTo>
                  <a:lnTo>
                    <a:pt x="2108" y="1473"/>
                  </a:lnTo>
                  <a:lnTo>
                    <a:pt x="2260" y="2133"/>
                  </a:lnTo>
                  <a:lnTo>
                    <a:pt x="2311" y="2349"/>
                  </a:lnTo>
                  <a:lnTo>
                    <a:pt x="2438" y="2425"/>
                  </a:lnTo>
                  <a:lnTo>
                    <a:pt x="2540" y="3086"/>
                  </a:lnTo>
                  <a:lnTo>
                    <a:pt x="2070" y="2857"/>
                  </a:lnTo>
                  <a:lnTo>
                    <a:pt x="1612" y="2755"/>
                  </a:lnTo>
                  <a:lnTo>
                    <a:pt x="1079" y="2197"/>
                  </a:lnTo>
                  <a:lnTo>
                    <a:pt x="901" y="1905"/>
                  </a:lnTo>
                  <a:lnTo>
                    <a:pt x="685" y="1638"/>
                  </a:lnTo>
                  <a:lnTo>
                    <a:pt x="558" y="1460"/>
                  </a:lnTo>
                  <a:lnTo>
                    <a:pt x="330" y="1701"/>
                  </a:lnTo>
                  <a:lnTo>
                    <a:pt x="457" y="1879"/>
                  </a:lnTo>
                  <a:lnTo>
                    <a:pt x="698" y="2197"/>
                  </a:lnTo>
                  <a:lnTo>
                    <a:pt x="901" y="2527"/>
                  </a:lnTo>
                  <a:lnTo>
                    <a:pt x="1511" y="3060"/>
                  </a:lnTo>
                  <a:lnTo>
                    <a:pt x="1917" y="3162"/>
                  </a:lnTo>
                  <a:lnTo>
                    <a:pt x="2273" y="3327"/>
                  </a:lnTo>
                  <a:lnTo>
                    <a:pt x="2463" y="3416"/>
                  </a:lnTo>
                  <a:lnTo>
                    <a:pt x="2311" y="4191"/>
                  </a:lnTo>
                  <a:lnTo>
                    <a:pt x="1651" y="4711"/>
                  </a:lnTo>
                  <a:lnTo>
                    <a:pt x="762" y="4254"/>
                  </a:lnTo>
                  <a:lnTo>
                    <a:pt x="368" y="3810"/>
                  </a:lnTo>
                  <a:lnTo>
                    <a:pt x="228" y="3644"/>
                  </a:lnTo>
                  <a:lnTo>
                    <a:pt x="0" y="3873"/>
                  </a:lnTo>
                  <a:lnTo>
                    <a:pt x="139" y="4051"/>
                  </a:lnTo>
                  <a:lnTo>
                    <a:pt x="622" y="4597"/>
                  </a:lnTo>
                  <a:lnTo>
                    <a:pt x="1701" y="5105"/>
                  </a:lnTo>
                  <a:lnTo>
                    <a:pt x="2146" y="4749"/>
                  </a:lnTo>
                  <a:lnTo>
                    <a:pt x="1879" y="5689"/>
                  </a:lnTo>
                  <a:lnTo>
                    <a:pt x="1536" y="8115"/>
                  </a:lnTo>
                  <a:lnTo>
                    <a:pt x="1511" y="8331"/>
                  </a:lnTo>
                  <a:lnTo>
                    <a:pt x="1828" y="8420"/>
                  </a:lnTo>
                  <a:lnTo>
                    <a:pt x="2209" y="5715"/>
                  </a:lnTo>
                  <a:lnTo>
                    <a:pt x="2489" y="4711"/>
                  </a:lnTo>
                  <a:lnTo>
                    <a:pt x="2717" y="4635"/>
                  </a:lnTo>
                  <a:lnTo>
                    <a:pt x="2908" y="4495"/>
                  </a:lnTo>
                  <a:lnTo>
                    <a:pt x="3048" y="4318"/>
                  </a:lnTo>
                  <a:lnTo>
                    <a:pt x="3111" y="4140"/>
                  </a:lnTo>
                  <a:lnTo>
                    <a:pt x="2984" y="4013"/>
                  </a:lnTo>
                  <a:lnTo>
                    <a:pt x="2806" y="4064"/>
                  </a:lnTo>
                  <a:lnTo>
                    <a:pt x="2705" y="4203"/>
                  </a:lnTo>
                  <a:lnTo>
                    <a:pt x="2908" y="3263"/>
                  </a:lnTo>
                  <a:lnTo>
                    <a:pt x="3263" y="3111"/>
                  </a:lnTo>
                  <a:lnTo>
                    <a:pt x="3378" y="2781"/>
                  </a:lnTo>
                  <a:lnTo>
                    <a:pt x="3454" y="257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3206592" y="184402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7708" y="3505"/>
                  </a:moveTo>
                  <a:lnTo>
                    <a:pt x="1447" y="3505"/>
                  </a:lnTo>
                  <a:lnTo>
                    <a:pt x="2946" y="7188"/>
                  </a:lnTo>
                  <a:lnTo>
                    <a:pt x="5435" y="6223"/>
                  </a:lnTo>
                  <a:lnTo>
                    <a:pt x="5702" y="5067"/>
                  </a:lnTo>
                  <a:lnTo>
                    <a:pt x="6934" y="3835"/>
                  </a:lnTo>
                  <a:lnTo>
                    <a:pt x="7708" y="3505"/>
                  </a:lnTo>
                  <a:close/>
                </a:path>
                <a:path w="9525" h="7619">
                  <a:moveTo>
                    <a:pt x="80" y="4524"/>
                  </a:moveTo>
                  <a:close/>
                </a:path>
                <a:path w="9525" h="7619">
                  <a:moveTo>
                    <a:pt x="3302" y="0"/>
                  </a:moveTo>
                  <a:lnTo>
                    <a:pt x="2540" y="825"/>
                  </a:lnTo>
                  <a:lnTo>
                    <a:pt x="1244" y="1930"/>
                  </a:lnTo>
                  <a:lnTo>
                    <a:pt x="832" y="2997"/>
                  </a:lnTo>
                  <a:lnTo>
                    <a:pt x="80" y="4524"/>
                  </a:lnTo>
                  <a:lnTo>
                    <a:pt x="1447" y="3505"/>
                  </a:lnTo>
                  <a:lnTo>
                    <a:pt x="7708" y="3505"/>
                  </a:lnTo>
                  <a:lnTo>
                    <a:pt x="8686" y="2997"/>
                  </a:lnTo>
                  <a:lnTo>
                    <a:pt x="9093" y="2578"/>
                  </a:lnTo>
                  <a:lnTo>
                    <a:pt x="9060" y="2387"/>
                  </a:lnTo>
                  <a:lnTo>
                    <a:pt x="8255" y="2387"/>
                  </a:lnTo>
                  <a:lnTo>
                    <a:pt x="7353" y="1346"/>
                  </a:lnTo>
                  <a:lnTo>
                    <a:pt x="5981" y="254"/>
                  </a:lnTo>
                  <a:lnTo>
                    <a:pt x="5029" y="139"/>
                  </a:lnTo>
                  <a:lnTo>
                    <a:pt x="3302" y="0"/>
                  </a:lnTo>
                  <a:close/>
                </a:path>
                <a:path w="9525" h="7619">
                  <a:moveTo>
                    <a:pt x="8940" y="2197"/>
                  </a:moveTo>
                  <a:lnTo>
                    <a:pt x="8255" y="2387"/>
                  </a:lnTo>
                  <a:lnTo>
                    <a:pt x="9060" y="2387"/>
                  </a:lnTo>
                  <a:lnTo>
                    <a:pt x="8940" y="2197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3206648" y="184536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213" y="1435"/>
                  </a:moveTo>
                  <a:lnTo>
                    <a:pt x="7124" y="1092"/>
                  </a:lnTo>
                  <a:lnTo>
                    <a:pt x="6083" y="1409"/>
                  </a:lnTo>
                  <a:lnTo>
                    <a:pt x="5270" y="1739"/>
                  </a:lnTo>
                  <a:lnTo>
                    <a:pt x="5422" y="1206"/>
                  </a:lnTo>
                  <a:lnTo>
                    <a:pt x="5740" y="774"/>
                  </a:lnTo>
                  <a:lnTo>
                    <a:pt x="5867" y="609"/>
                  </a:lnTo>
                  <a:lnTo>
                    <a:pt x="5638" y="342"/>
                  </a:lnTo>
                  <a:lnTo>
                    <a:pt x="5511" y="508"/>
                  </a:lnTo>
                  <a:lnTo>
                    <a:pt x="5207" y="914"/>
                  </a:lnTo>
                  <a:lnTo>
                    <a:pt x="5029" y="1498"/>
                  </a:lnTo>
                  <a:lnTo>
                    <a:pt x="4686" y="1651"/>
                  </a:lnTo>
                  <a:lnTo>
                    <a:pt x="4445" y="1727"/>
                  </a:lnTo>
                  <a:lnTo>
                    <a:pt x="3810" y="1701"/>
                  </a:lnTo>
                  <a:lnTo>
                    <a:pt x="3454" y="1663"/>
                  </a:lnTo>
                  <a:lnTo>
                    <a:pt x="3479" y="1536"/>
                  </a:lnTo>
                  <a:lnTo>
                    <a:pt x="3746" y="1130"/>
                  </a:lnTo>
                  <a:lnTo>
                    <a:pt x="4152" y="596"/>
                  </a:lnTo>
                  <a:lnTo>
                    <a:pt x="3924" y="330"/>
                  </a:lnTo>
                  <a:lnTo>
                    <a:pt x="3797" y="508"/>
                  </a:lnTo>
                  <a:lnTo>
                    <a:pt x="3492" y="901"/>
                  </a:lnTo>
                  <a:lnTo>
                    <a:pt x="3175" y="1371"/>
                  </a:lnTo>
                  <a:lnTo>
                    <a:pt x="3136" y="1638"/>
                  </a:lnTo>
                  <a:lnTo>
                    <a:pt x="3009" y="1651"/>
                  </a:lnTo>
                  <a:lnTo>
                    <a:pt x="1955" y="1765"/>
                  </a:lnTo>
                  <a:lnTo>
                    <a:pt x="2019" y="1587"/>
                  </a:lnTo>
                  <a:lnTo>
                    <a:pt x="2273" y="977"/>
                  </a:lnTo>
                  <a:lnTo>
                    <a:pt x="2667" y="190"/>
                  </a:lnTo>
                  <a:lnTo>
                    <a:pt x="2387" y="0"/>
                  </a:lnTo>
                  <a:lnTo>
                    <a:pt x="2298" y="203"/>
                  </a:lnTo>
                  <a:lnTo>
                    <a:pt x="1981" y="812"/>
                  </a:lnTo>
                  <a:lnTo>
                    <a:pt x="1727" y="1460"/>
                  </a:lnTo>
                  <a:lnTo>
                    <a:pt x="1587" y="1828"/>
                  </a:lnTo>
                  <a:lnTo>
                    <a:pt x="800" y="2095"/>
                  </a:lnTo>
                  <a:lnTo>
                    <a:pt x="139" y="2933"/>
                  </a:lnTo>
                  <a:lnTo>
                    <a:pt x="0" y="3086"/>
                  </a:lnTo>
                  <a:lnTo>
                    <a:pt x="228" y="3352"/>
                  </a:lnTo>
                  <a:lnTo>
                    <a:pt x="1219" y="2120"/>
                  </a:lnTo>
                  <a:lnTo>
                    <a:pt x="1485" y="2095"/>
                  </a:lnTo>
                  <a:lnTo>
                    <a:pt x="1409" y="2311"/>
                  </a:lnTo>
                  <a:lnTo>
                    <a:pt x="1663" y="2413"/>
                  </a:lnTo>
                  <a:lnTo>
                    <a:pt x="2044" y="2679"/>
                  </a:lnTo>
                  <a:lnTo>
                    <a:pt x="2247" y="3149"/>
                  </a:lnTo>
                  <a:lnTo>
                    <a:pt x="2705" y="3263"/>
                  </a:lnTo>
                  <a:lnTo>
                    <a:pt x="2908" y="3302"/>
                  </a:lnTo>
                  <a:lnTo>
                    <a:pt x="2984" y="2971"/>
                  </a:lnTo>
                  <a:lnTo>
                    <a:pt x="2781" y="2921"/>
                  </a:lnTo>
                  <a:lnTo>
                    <a:pt x="2387" y="2832"/>
                  </a:lnTo>
                  <a:lnTo>
                    <a:pt x="2171" y="2349"/>
                  </a:lnTo>
                  <a:lnTo>
                    <a:pt x="1841" y="2108"/>
                  </a:lnTo>
                  <a:lnTo>
                    <a:pt x="2463" y="1993"/>
                  </a:lnTo>
                  <a:lnTo>
                    <a:pt x="2959" y="2032"/>
                  </a:lnTo>
                  <a:lnTo>
                    <a:pt x="3086" y="2108"/>
                  </a:lnTo>
                  <a:lnTo>
                    <a:pt x="3289" y="2235"/>
                  </a:lnTo>
                  <a:lnTo>
                    <a:pt x="3797" y="2705"/>
                  </a:lnTo>
                  <a:lnTo>
                    <a:pt x="4254" y="2705"/>
                  </a:lnTo>
                  <a:lnTo>
                    <a:pt x="4457" y="2692"/>
                  </a:lnTo>
                  <a:lnTo>
                    <a:pt x="4457" y="2336"/>
                  </a:lnTo>
                  <a:lnTo>
                    <a:pt x="4254" y="2336"/>
                  </a:lnTo>
                  <a:lnTo>
                    <a:pt x="3860" y="2349"/>
                  </a:lnTo>
                  <a:lnTo>
                    <a:pt x="3581" y="2057"/>
                  </a:lnTo>
                  <a:lnTo>
                    <a:pt x="4635" y="2108"/>
                  </a:lnTo>
                  <a:lnTo>
                    <a:pt x="4838" y="2349"/>
                  </a:lnTo>
                  <a:lnTo>
                    <a:pt x="5308" y="2552"/>
                  </a:lnTo>
                  <a:lnTo>
                    <a:pt x="5740" y="2705"/>
                  </a:lnTo>
                  <a:lnTo>
                    <a:pt x="5930" y="2768"/>
                  </a:lnTo>
                  <a:lnTo>
                    <a:pt x="6019" y="2425"/>
                  </a:lnTo>
                  <a:lnTo>
                    <a:pt x="5816" y="2362"/>
                  </a:lnTo>
                  <a:lnTo>
                    <a:pt x="5041" y="2070"/>
                  </a:lnTo>
                  <a:lnTo>
                    <a:pt x="5880" y="1841"/>
                  </a:lnTo>
                  <a:lnTo>
                    <a:pt x="7023" y="1498"/>
                  </a:lnTo>
                  <a:lnTo>
                    <a:pt x="7213" y="143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3196487" y="1857731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5753" y="12"/>
                  </a:moveTo>
                  <a:lnTo>
                    <a:pt x="4800" y="76"/>
                  </a:lnTo>
                  <a:lnTo>
                    <a:pt x="4368" y="165"/>
                  </a:lnTo>
                  <a:lnTo>
                    <a:pt x="3492" y="203"/>
                  </a:lnTo>
                  <a:lnTo>
                    <a:pt x="2896" y="381"/>
                  </a:lnTo>
                  <a:lnTo>
                    <a:pt x="1955" y="698"/>
                  </a:lnTo>
                  <a:lnTo>
                    <a:pt x="1130" y="889"/>
                  </a:lnTo>
                  <a:lnTo>
                    <a:pt x="63" y="2019"/>
                  </a:lnTo>
                  <a:lnTo>
                    <a:pt x="0" y="2895"/>
                  </a:lnTo>
                  <a:lnTo>
                    <a:pt x="228" y="3644"/>
                  </a:lnTo>
                  <a:lnTo>
                    <a:pt x="762" y="4165"/>
                  </a:lnTo>
                  <a:lnTo>
                    <a:pt x="1027" y="4572"/>
                  </a:lnTo>
                  <a:lnTo>
                    <a:pt x="1117" y="5194"/>
                  </a:lnTo>
                  <a:lnTo>
                    <a:pt x="1803" y="5930"/>
                  </a:lnTo>
                  <a:lnTo>
                    <a:pt x="2349" y="6159"/>
                  </a:lnTo>
                  <a:lnTo>
                    <a:pt x="3848" y="6324"/>
                  </a:lnTo>
                  <a:lnTo>
                    <a:pt x="4940" y="5715"/>
                  </a:lnTo>
                  <a:lnTo>
                    <a:pt x="6286" y="4572"/>
                  </a:lnTo>
                  <a:lnTo>
                    <a:pt x="6794" y="3606"/>
                  </a:lnTo>
                  <a:lnTo>
                    <a:pt x="7395" y="2019"/>
                  </a:lnTo>
                  <a:lnTo>
                    <a:pt x="7518" y="977"/>
                  </a:lnTo>
                  <a:lnTo>
                    <a:pt x="8001" y="381"/>
                  </a:lnTo>
                  <a:lnTo>
                    <a:pt x="7907" y="241"/>
                  </a:lnTo>
                  <a:lnTo>
                    <a:pt x="6248" y="228"/>
                  </a:lnTo>
                  <a:lnTo>
                    <a:pt x="5753" y="12"/>
                  </a:lnTo>
                  <a:close/>
                </a:path>
                <a:path w="8255" h="6350">
                  <a:moveTo>
                    <a:pt x="7747" y="0"/>
                  </a:moveTo>
                  <a:lnTo>
                    <a:pt x="7099" y="241"/>
                  </a:lnTo>
                  <a:lnTo>
                    <a:pt x="7907" y="241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3196640" y="185808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442" y="330"/>
                  </a:moveTo>
                  <a:lnTo>
                    <a:pt x="7340" y="0"/>
                  </a:lnTo>
                  <a:lnTo>
                    <a:pt x="5880" y="749"/>
                  </a:lnTo>
                  <a:lnTo>
                    <a:pt x="5219" y="1511"/>
                  </a:lnTo>
                  <a:lnTo>
                    <a:pt x="5257" y="1384"/>
                  </a:lnTo>
                  <a:lnTo>
                    <a:pt x="5334" y="1193"/>
                  </a:lnTo>
                  <a:lnTo>
                    <a:pt x="5384" y="1016"/>
                  </a:lnTo>
                  <a:lnTo>
                    <a:pt x="5473" y="673"/>
                  </a:lnTo>
                  <a:lnTo>
                    <a:pt x="5651" y="584"/>
                  </a:lnTo>
                  <a:lnTo>
                    <a:pt x="5842" y="495"/>
                  </a:lnTo>
                  <a:lnTo>
                    <a:pt x="5727" y="165"/>
                  </a:lnTo>
                  <a:lnTo>
                    <a:pt x="5537" y="266"/>
                  </a:lnTo>
                  <a:lnTo>
                    <a:pt x="5067" y="495"/>
                  </a:lnTo>
                  <a:lnTo>
                    <a:pt x="5029" y="1193"/>
                  </a:lnTo>
                  <a:lnTo>
                    <a:pt x="4838" y="1600"/>
                  </a:lnTo>
                  <a:lnTo>
                    <a:pt x="4673" y="1905"/>
                  </a:lnTo>
                  <a:lnTo>
                    <a:pt x="4800" y="1930"/>
                  </a:lnTo>
                  <a:lnTo>
                    <a:pt x="3263" y="2654"/>
                  </a:lnTo>
                  <a:lnTo>
                    <a:pt x="3378" y="2336"/>
                  </a:lnTo>
                  <a:lnTo>
                    <a:pt x="3390" y="1676"/>
                  </a:lnTo>
                  <a:lnTo>
                    <a:pt x="3911" y="1409"/>
                  </a:lnTo>
                  <a:lnTo>
                    <a:pt x="4102" y="1308"/>
                  </a:lnTo>
                  <a:lnTo>
                    <a:pt x="3911" y="1028"/>
                  </a:lnTo>
                  <a:lnTo>
                    <a:pt x="3721" y="1130"/>
                  </a:lnTo>
                  <a:lnTo>
                    <a:pt x="3136" y="1422"/>
                  </a:lnTo>
                  <a:lnTo>
                    <a:pt x="3111" y="2120"/>
                  </a:lnTo>
                  <a:lnTo>
                    <a:pt x="2946" y="2565"/>
                  </a:lnTo>
                  <a:lnTo>
                    <a:pt x="2743" y="2832"/>
                  </a:lnTo>
                  <a:lnTo>
                    <a:pt x="2476" y="3022"/>
                  </a:lnTo>
                  <a:lnTo>
                    <a:pt x="1676" y="3327"/>
                  </a:lnTo>
                  <a:lnTo>
                    <a:pt x="1866" y="2654"/>
                  </a:lnTo>
                  <a:lnTo>
                    <a:pt x="2286" y="1968"/>
                  </a:lnTo>
                  <a:lnTo>
                    <a:pt x="1993" y="1828"/>
                  </a:lnTo>
                  <a:lnTo>
                    <a:pt x="1866" y="2006"/>
                  </a:lnTo>
                  <a:lnTo>
                    <a:pt x="1587" y="2476"/>
                  </a:lnTo>
                  <a:lnTo>
                    <a:pt x="1473" y="3035"/>
                  </a:lnTo>
                  <a:lnTo>
                    <a:pt x="1143" y="3454"/>
                  </a:lnTo>
                  <a:lnTo>
                    <a:pt x="977" y="3683"/>
                  </a:lnTo>
                  <a:lnTo>
                    <a:pt x="190" y="4203"/>
                  </a:lnTo>
                  <a:lnTo>
                    <a:pt x="0" y="4318"/>
                  </a:lnTo>
                  <a:lnTo>
                    <a:pt x="190" y="4610"/>
                  </a:lnTo>
                  <a:lnTo>
                    <a:pt x="368" y="4483"/>
                  </a:lnTo>
                  <a:lnTo>
                    <a:pt x="1244" y="3898"/>
                  </a:lnTo>
                  <a:lnTo>
                    <a:pt x="1854" y="4216"/>
                  </a:lnTo>
                  <a:lnTo>
                    <a:pt x="2552" y="4648"/>
                  </a:lnTo>
                  <a:lnTo>
                    <a:pt x="3314" y="4927"/>
                  </a:lnTo>
                  <a:lnTo>
                    <a:pt x="3517" y="4991"/>
                  </a:lnTo>
                  <a:lnTo>
                    <a:pt x="3670" y="4686"/>
                  </a:lnTo>
                  <a:lnTo>
                    <a:pt x="3454" y="4622"/>
                  </a:lnTo>
                  <a:lnTo>
                    <a:pt x="2692" y="4343"/>
                  </a:lnTo>
                  <a:lnTo>
                    <a:pt x="2006" y="3911"/>
                  </a:lnTo>
                  <a:lnTo>
                    <a:pt x="1587" y="3695"/>
                  </a:lnTo>
                  <a:lnTo>
                    <a:pt x="2895" y="3213"/>
                  </a:lnTo>
                  <a:lnTo>
                    <a:pt x="3175" y="3073"/>
                  </a:lnTo>
                  <a:lnTo>
                    <a:pt x="3530" y="3263"/>
                  </a:lnTo>
                  <a:lnTo>
                    <a:pt x="4127" y="3644"/>
                  </a:lnTo>
                  <a:lnTo>
                    <a:pt x="4826" y="3632"/>
                  </a:lnTo>
                  <a:lnTo>
                    <a:pt x="5041" y="3632"/>
                  </a:lnTo>
                  <a:lnTo>
                    <a:pt x="5016" y="3289"/>
                  </a:lnTo>
                  <a:lnTo>
                    <a:pt x="4800" y="3302"/>
                  </a:lnTo>
                  <a:lnTo>
                    <a:pt x="4165" y="3302"/>
                  </a:lnTo>
                  <a:lnTo>
                    <a:pt x="3619" y="2921"/>
                  </a:lnTo>
                  <a:lnTo>
                    <a:pt x="5257" y="2070"/>
                  </a:lnTo>
                  <a:lnTo>
                    <a:pt x="5854" y="2146"/>
                  </a:lnTo>
                  <a:lnTo>
                    <a:pt x="6350" y="2159"/>
                  </a:lnTo>
                  <a:lnTo>
                    <a:pt x="6565" y="2171"/>
                  </a:lnTo>
                  <a:lnTo>
                    <a:pt x="6540" y="1828"/>
                  </a:lnTo>
                  <a:lnTo>
                    <a:pt x="6324" y="1816"/>
                  </a:lnTo>
                  <a:lnTo>
                    <a:pt x="5854" y="1803"/>
                  </a:lnTo>
                  <a:lnTo>
                    <a:pt x="5524" y="1739"/>
                  </a:lnTo>
                  <a:lnTo>
                    <a:pt x="6108" y="1016"/>
                  </a:lnTo>
                  <a:lnTo>
                    <a:pt x="7442" y="33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3203981" y="184916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373" y="6997"/>
                  </a:moveTo>
                  <a:lnTo>
                    <a:pt x="3314" y="6997"/>
                  </a:lnTo>
                  <a:lnTo>
                    <a:pt x="3662" y="7023"/>
                  </a:lnTo>
                  <a:lnTo>
                    <a:pt x="4152" y="7162"/>
                  </a:lnTo>
                  <a:lnTo>
                    <a:pt x="4457" y="7391"/>
                  </a:lnTo>
                  <a:lnTo>
                    <a:pt x="4648" y="7454"/>
                  </a:lnTo>
                  <a:lnTo>
                    <a:pt x="5651" y="7213"/>
                  </a:lnTo>
                  <a:lnTo>
                    <a:pt x="6373" y="6997"/>
                  </a:lnTo>
                  <a:close/>
                </a:path>
                <a:path w="8889" h="7619">
                  <a:moveTo>
                    <a:pt x="7326" y="3555"/>
                  </a:moveTo>
                  <a:lnTo>
                    <a:pt x="126" y="3555"/>
                  </a:lnTo>
                  <a:lnTo>
                    <a:pt x="101" y="4584"/>
                  </a:lnTo>
                  <a:lnTo>
                    <a:pt x="457" y="5651"/>
                  </a:lnTo>
                  <a:lnTo>
                    <a:pt x="571" y="6184"/>
                  </a:lnTo>
                  <a:lnTo>
                    <a:pt x="800" y="6235"/>
                  </a:lnTo>
                  <a:lnTo>
                    <a:pt x="1041" y="6489"/>
                  </a:lnTo>
                  <a:lnTo>
                    <a:pt x="1130" y="6667"/>
                  </a:lnTo>
                  <a:lnTo>
                    <a:pt x="1587" y="6934"/>
                  </a:lnTo>
                  <a:lnTo>
                    <a:pt x="2285" y="7023"/>
                  </a:lnTo>
                  <a:lnTo>
                    <a:pt x="3314" y="6997"/>
                  </a:lnTo>
                  <a:lnTo>
                    <a:pt x="6373" y="6997"/>
                  </a:lnTo>
                  <a:lnTo>
                    <a:pt x="6883" y="6845"/>
                  </a:lnTo>
                  <a:lnTo>
                    <a:pt x="7759" y="6718"/>
                  </a:lnTo>
                  <a:lnTo>
                    <a:pt x="8400" y="6718"/>
                  </a:lnTo>
                  <a:lnTo>
                    <a:pt x="8895" y="5956"/>
                  </a:lnTo>
                  <a:lnTo>
                    <a:pt x="8267" y="5410"/>
                  </a:lnTo>
                  <a:lnTo>
                    <a:pt x="7792" y="4584"/>
                  </a:lnTo>
                  <a:lnTo>
                    <a:pt x="7326" y="3555"/>
                  </a:lnTo>
                  <a:close/>
                </a:path>
                <a:path w="8889" h="7619">
                  <a:moveTo>
                    <a:pt x="8400" y="6718"/>
                  </a:moveTo>
                  <a:lnTo>
                    <a:pt x="7759" y="6718"/>
                  </a:lnTo>
                  <a:lnTo>
                    <a:pt x="8318" y="6845"/>
                  </a:lnTo>
                  <a:close/>
                </a:path>
                <a:path w="8889" h="7619">
                  <a:moveTo>
                    <a:pt x="4559" y="0"/>
                  </a:moveTo>
                  <a:lnTo>
                    <a:pt x="3022" y="749"/>
                  </a:lnTo>
                  <a:lnTo>
                    <a:pt x="1993" y="1104"/>
                  </a:lnTo>
                  <a:lnTo>
                    <a:pt x="1511" y="1485"/>
                  </a:lnTo>
                  <a:lnTo>
                    <a:pt x="888" y="2273"/>
                  </a:lnTo>
                  <a:lnTo>
                    <a:pt x="850" y="2920"/>
                  </a:lnTo>
                  <a:lnTo>
                    <a:pt x="520" y="3200"/>
                  </a:lnTo>
                  <a:lnTo>
                    <a:pt x="0" y="3479"/>
                  </a:lnTo>
                  <a:lnTo>
                    <a:pt x="126" y="3555"/>
                  </a:lnTo>
                  <a:lnTo>
                    <a:pt x="7326" y="3555"/>
                  </a:lnTo>
                  <a:lnTo>
                    <a:pt x="6603" y="2870"/>
                  </a:lnTo>
                  <a:lnTo>
                    <a:pt x="6502" y="2451"/>
                  </a:lnTo>
                  <a:lnTo>
                    <a:pt x="6337" y="2285"/>
                  </a:lnTo>
                  <a:lnTo>
                    <a:pt x="6210" y="2273"/>
                  </a:lnTo>
                  <a:lnTo>
                    <a:pt x="5956" y="1955"/>
                  </a:lnTo>
                  <a:lnTo>
                    <a:pt x="5867" y="1689"/>
                  </a:lnTo>
                  <a:lnTo>
                    <a:pt x="5549" y="1142"/>
                  </a:lnTo>
                  <a:lnTo>
                    <a:pt x="5384" y="609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3203460" y="185078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191" y="4178"/>
                  </a:moveTo>
                  <a:lnTo>
                    <a:pt x="7353" y="3835"/>
                  </a:lnTo>
                  <a:lnTo>
                    <a:pt x="6883" y="3162"/>
                  </a:lnTo>
                  <a:lnTo>
                    <a:pt x="6654" y="2997"/>
                  </a:lnTo>
                  <a:lnTo>
                    <a:pt x="6997" y="2705"/>
                  </a:lnTo>
                  <a:lnTo>
                    <a:pt x="7302" y="2578"/>
                  </a:lnTo>
                  <a:lnTo>
                    <a:pt x="7493" y="2501"/>
                  </a:lnTo>
                  <a:lnTo>
                    <a:pt x="7404" y="2159"/>
                  </a:lnTo>
                  <a:lnTo>
                    <a:pt x="7200" y="2235"/>
                  </a:lnTo>
                  <a:lnTo>
                    <a:pt x="6845" y="2374"/>
                  </a:lnTo>
                  <a:lnTo>
                    <a:pt x="6362" y="2794"/>
                  </a:lnTo>
                  <a:lnTo>
                    <a:pt x="5854" y="2413"/>
                  </a:lnTo>
                  <a:lnTo>
                    <a:pt x="5257" y="2336"/>
                  </a:lnTo>
                  <a:lnTo>
                    <a:pt x="4902" y="2260"/>
                  </a:lnTo>
                  <a:lnTo>
                    <a:pt x="5080" y="1879"/>
                  </a:lnTo>
                  <a:lnTo>
                    <a:pt x="6350" y="1536"/>
                  </a:lnTo>
                  <a:lnTo>
                    <a:pt x="6553" y="1485"/>
                  </a:lnTo>
                  <a:lnTo>
                    <a:pt x="6451" y="1143"/>
                  </a:lnTo>
                  <a:lnTo>
                    <a:pt x="5600" y="1371"/>
                  </a:lnTo>
                  <a:lnTo>
                    <a:pt x="4838" y="1612"/>
                  </a:lnTo>
                  <a:lnTo>
                    <a:pt x="4584" y="2146"/>
                  </a:lnTo>
                  <a:lnTo>
                    <a:pt x="3251" y="1828"/>
                  </a:lnTo>
                  <a:lnTo>
                    <a:pt x="2768" y="1765"/>
                  </a:lnTo>
                  <a:lnTo>
                    <a:pt x="2946" y="1549"/>
                  </a:lnTo>
                  <a:lnTo>
                    <a:pt x="3429" y="1066"/>
                  </a:lnTo>
                  <a:lnTo>
                    <a:pt x="3873" y="520"/>
                  </a:lnTo>
                  <a:lnTo>
                    <a:pt x="4445" y="787"/>
                  </a:lnTo>
                  <a:lnTo>
                    <a:pt x="4521" y="444"/>
                  </a:lnTo>
                  <a:lnTo>
                    <a:pt x="4330" y="355"/>
                  </a:lnTo>
                  <a:lnTo>
                    <a:pt x="3517" y="0"/>
                  </a:lnTo>
                  <a:lnTo>
                    <a:pt x="2844" y="1397"/>
                  </a:lnTo>
                  <a:lnTo>
                    <a:pt x="2260" y="1676"/>
                  </a:lnTo>
                  <a:lnTo>
                    <a:pt x="1739" y="1587"/>
                  </a:lnTo>
                  <a:lnTo>
                    <a:pt x="0" y="1562"/>
                  </a:lnTo>
                  <a:lnTo>
                    <a:pt x="12" y="1917"/>
                  </a:lnTo>
                  <a:lnTo>
                    <a:pt x="215" y="1917"/>
                  </a:lnTo>
                  <a:lnTo>
                    <a:pt x="1727" y="1930"/>
                  </a:lnTo>
                  <a:lnTo>
                    <a:pt x="1993" y="1993"/>
                  </a:lnTo>
                  <a:lnTo>
                    <a:pt x="1917" y="2984"/>
                  </a:lnTo>
                  <a:lnTo>
                    <a:pt x="2400" y="3683"/>
                  </a:lnTo>
                  <a:lnTo>
                    <a:pt x="3048" y="4356"/>
                  </a:lnTo>
                  <a:lnTo>
                    <a:pt x="3200" y="4521"/>
                  </a:lnTo>
                  <a:lnTo>
                    <a:pt x="3429" y="4279"/>
                  </a:lnTo>
                  <a:lnTo>
                    <a:pt x="3276" y="4114"/>
                  </a:lnTo>
                  <a:lnTo>
                    <a:pt x="2679" y="3492"/>
                  </a:lnTo>
                  <a:lnTo>
                    <a:pt x="2247" y="2895"/>
                  </a:lnTo>
                  <a:lnTo>
                    <a:pt x="2311" y="2057"/>
                  </a:lnTo>
                  <a:lnTo>
                    <a:pt x="3200" y="2197"/>
                  </a:lnTo>
                  <a:lnTo>
                    <a:pt x="4356" y="2489"/>
                  </a:lnTo>
                  <a:lnTo>
                    <a:pt x="4533" y="3048"/>
                  </a:lnTo>
                  <a:lnTo>
                    <a:pt x="4800" y="3619"/>
                  </a:lnTo>
                  <a:lnTo>
                    <a:pt x="5283" y="4013"/>
                  </a:lnTo>
                  <a:lnTo>
                    <a:pt x="5448" y="4152"/>
                  </a:lnTo>
                  <a:lnTo>
                    <a:pt x="5600" y="3848"/>
                  </a:lnTo>
                  <a:lnTo>
                    <a:pt x="5041" y="3378"/>
                  </a:lnTo>
                  <a:lnTo>
                    <a:pt x="4813" y="2857"/>
                  </a:lnTo>
                  <a:lnTo>
                    <a:pt x="4724" y="2603"/>
                  </a:lnTo>
                  <a:lnTo>
                    <a:pt x="5537" y="2755"/>
                  </a:lnTo>
                  <a:lnTo>
                    <a:pt x="6083" y="2997"/>
                  </a:lnTo>
                  <a:lnTo>
                    <a:pt x="6070" y="3454"/>
                  </a:lnTo>
                  <a:lnTo>
                    <a:pt x="5918" y="3975"/>
                  </a:lnTo>
                  <a:lnTo>
                    <a:pt x="6286" y="4318"/>
                  </a:lnTo>
                  <a:lnTo>
                    <a:pt x="6451" y="4457"/>
                  </a:lnTo>
                  <a:lnTo>
                    <a:pt x="6667" y="4216"/>
                  </a:lnTo>
                  <a:lnTo>
                    <a:pt x="6515" y="4064"/>
                  </a:lnTo>
                  <a:lnTo>
                    <a:pt x="6248" y="3822"/>
                  </a:lnTo>
                  <a:lnTo>
                    <a:pt x="6400" y="3340"/>
                  </a:lnTo>
                  <a:lnTo>
                    <a:pt x="7226" y="3975"/>
                  </a:lnTo>
                  <a:lnTo>
                    <a:pt x="7454" y="4254"/>
                  </a:lnTo>
                  <a:lnTo>
                    <a:pt x="8115" y="4533"/>
                  </a:lnTo>
                  <a:lnTo>
                    <a:pt x="8191" y="417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3200794" y="1836504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2108" y="0"/>
                  </a:moveTo>
                  <a:lnTo>
                    <a:pt x="1206" y="2882"/>
                  </a:lnTo>
                  <a:lnTo>
                    <a:pt x="457" y="4432"/>
                  </a:lnTo>
                  <a:lnTo>
                    <a:pt x="203" y="5460"/>
                  </a:lnTo>
                  <a:lnTo>
                    <a:pt x="152" y="7061"/>
                  </a:lnTo>
                  <a:lnTo>
                    <a:pt x="88" y="7505"/>
                  </a:lnTo>
                  <a:lnTo>
                    <a:pt x="0" y="8521"/>
                  </a:lnTo>
                  <a:lnTo>
                    <a:pt x="139" y="8889"/>
                  </a:lnTo>
                  <a:lnTo>
                    <a:pt x="101" y="10502"/>
                  </a:lnTo>
                  <a:lnTo>
                    <a:pt x="761" y="11328"/>
                  </a:lnTo>
                  <a:lnTo>
                    <a:pt x="2044" y="11976"/>
                  </a:lnTo>
                  <a:lnTo>
                    <a:pt x="2235" y="12179"/>
                  </a:lnTo>
                  <a:lnTo>
                    <a:pt x="2971" y="13131"/>
                  </a:lnTo>
                  <a:lnTo>
                    <a:pt x="3352" y="13055"/>
                  </a:lnTo>
                  <a:lnTo>
                    <a:pt x="3924" y="13360"/>
                  </a:lnTo>
                  <a:lnTo>
                    <a:pt x="4152" y="13220"/>
                  </a:lnTo>
                  <a:lnTo>
                    <a:pt x="4648" y="12242"/>
                  </a:lnTo>
                  <a:lnTo>
                    <a:pt x="5816" y="11899"/>
                  </a:lnTo>
                  <a:lnTo>
                    <a:pt x="6438" y="10299"/>
                  </a:lnTo>
                  <a:lnTo>
                    <a:pt x="6248" y="10147"/>
                  </a:lnTo>
                  <a:lnTo>
                    <a:pt x="5930" y="9131"/>
                  </a:lnTo>
                  <a:lnTo>
                    <a:pt x="6045" y="8661"/>
                  </a:lnTo>
                  <a:lnTo>
                    <a:pt x="5841" y="7785"/>
                  </a:lnTo>
                  <a:lnTo>
                    <a:pt x="5638" y="7404"/>
                  </a:lnTo>
                  <a:lnTo>
                    <a:pt x="5486" y="6438"/>
                  </a:lnTo>
                  <a:lnTo>
                    <a:pt x="5168" y="4889"/>
                  </a:lnTo>
                  <a:lnTo>
                    <a:pt x="5143" y="4686"/>
                  </a:lnTo>
                  <a:lnTo>
                    <a:pt x="4470" y="3886"/>
                  </a:lnTo>
                  <a:lnTo>
                    <a:pt x="3530" y="2882"/>
                  </a:lnTo>
                  <a:lnTo>
                    <a:pt x="3467" y="2489"/>
                  </a:lnTo>
                  <a:lnTo>
                    <a:pt x="3213" y="1854"/>
                  </a:lnTo>
                  <a:lnTo>
                    <a:pt x="3035" y="1320"/>
                  </a:lnTo>
                  <a:lnTo>
                    <a:pt x="3086" y="1066"/>
                  </a:lnTo>
                  <a:lnTo>
                    <a:pt x="3060" y="83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3202127" y="1839302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4" h="12064">
                  <a:moveTo>
                    <a:pt x="3924" y="3937"/>
                  </a:moveTo>
                  <a:lnTo>
                    <a:pt x="3619" y="3797"/>
                  </a:lnTo>
                  <a:lnTo>
                    <a:pt x="3556" y="4013"/>
                  </a:lnTo>
                  <a:lnTo>
                    <a:pt x="3225" y="4940"/>
                  </a:lnTo>
                  <a:lnTo>
                    <a:pt x="2603" y="5638"/>
                  </a:lnTo>
                  <a:lnTo>
                    <a:pt x="2222" y="6197"/>
                  </a:lnTo>
                  <a:lnTo>
                    <a:pt x="1765" y="3797"/>
                  </a:lnTo>
                  <a:lnTo>
                    <a:pt x="1981" y="3124"/>
                  </a:lnTo>
                  <a:lnTo>
                    <a:pt x="2451" y="2540"/>
                  </a:lnTo>
                  <a:lnTo>
                    <a:pt x="2806" y="1879"/>
                  </a:lnTo>
                  <a:lnTo>
                    <a:pt x="2921" y="1689"/>
                  </a:lnTo>
                  <a:lnTo>
                    <a:pt x="2654" y="1473"/>
                  </a:lnTo>
                  <a:lnTo>
                    <a:pt x="2552" y="1663"/>
                  </a:lnTo>
                  <a:lnTo>
                    <a:pt x="2171" y="2349"/>
                  </a:lnTo>
                  <a:lnTo>
                    <a:pt x="1701" y="2959"/>
                  </a:lnTo>
                  <a:lnTo>
                    <a:pt x="1524" y="3365"/>
                  </a:lnTo>
                  <a:lnTo>
                    <a:pt x="800" y="2057"/>
                  </a:lnTo>
                  <a:lnTo>
                    <a:pt x="1409" y="127"/>
                  </a:lnTo>
                  <a:lnTo>
                    <a:pt x="1104" y="0"/>
                  </a:lnTo>
                  <a:lnTo>
                    <a:pt x="622" y="1562"/>
                  </a:lnTo>
                  <a:lnTo>
                    <a:pt x="1092" y="3187"/>
                  </a:lnTo>
                  <a:lnTo>
                    <a:pt x="660" y="3022"/>
                  </a:lnTo>
                  <a:lnTo>
                    <a:pt x="292" y="2209"/>
                  </a:lnTo>
                  <a:lnTo>
                    <a:pt x="0" y="2349"/>
                  </a:lnTo>
                  <a:lnTo>
                    <a:pt x="381" y="3187"/>
                  </a:lnTo>
                  <a:lnTo>
                    <a:pt x="1016" y="3403"/>
                  </a:lnTo>
                  <a:lnTo>
                    <a:pt x="1333" y="4025"/>
                  </a:lnTo>
                  <a:lnTo>
                    <a:pt x="1778" y="5473"/>
                  </a:lnTo>
                  <a:lnTo>
                    <a:pt x="1866" y="6146"/>
                  </a:lnTo>
                  <a:lnTo>
                    <a:pt x="1536" y="5842"/>
                  </a:lnTo>
                  <a:lnTo>
                    <a:pt x="736" y="5524"/>
                  </a:lnTo>
                  <a:lnTo>
                    <a:pt x="304" y="4445"/>
                  </a:lnTo>
                  <a:lnTo>
                    <a:pt x="25" y="4584"/>
                  </a:lnTo>
                  <a:lnTo>
                    <a:pt x="101" y="4787"/>
                  </a:lnTo>
                  <a:lnTo>
                    <a:pt x="482" y="5727"/>
                  </a:lnTo>
                  <a:lnTo>
                    <a:pt x="1295" y="6070"/>
                  </a:lnTo>
                  <a:lnTo>
                    <a:pt x="1917" y="6654"/>
                  </a:lnTo>
                  <a:lnTo>
                    <a:pt x="2019" y="8394"/>
                  </a:lnTo>
                  <a:lnTo>
                    <a:pt x="1778" y="8293"/>
                  </a:lnTo>
                  <a:lnTo>
                    <a:pt x="1422" y="7835"/>
                  </a:lnTo>
                  <a:lnTo>
                    <a:pt x="1104" y="7327"/>
                  </a:lnTo>
                  <a:lnTo>
                    <a:pt x="990" y="7137"/>
                  </a:lnTo>
                  <a:lnTo>
                    <a:pt x="749" y="7353"/>
                  </a:lnTo>
                  <a:lnTo>
                    <a:pt x="863" y="7556"/>
                  </a:lnTo>
                  <a:lnTo>
                    <a:pt x="1193" y="8102"/>
                  </a:lnTo>
                  <a:lnTo>
                    <a:pt x="1612" y="8597"/>
                  </a:lnTo>
                  <a:lnTo>
                    <a:pt x="1993" y="8763"/>
                  </a:lnTo>
                  <a:lnTo>
                    <a:pt x="2146" y="9029"/>
                  </a:lnTo>
                  <a:lnTo>
                    <a:pt x="2463" y="9906"/>
                  </a:lnTo>
                  <a:lnTo>
                    <a:pt x="2374" y="11391"/>
                  </a:lnTo>
                  <a:lnTo>
                    <a:pt x="2692" y="11442"/>
                  </a:lnTo>
                  <a:lnTo>
                    <a:pt x="2705" y="11214"/>
                  </a:lnTo>
                  <a:lnTo>
                    <a:pt x="2755" y="10350"/>
                  </a:lnTo>
                  <a:lnTo>
                    <a:pt x="2654" y="9537"/>
                  </a:lnTo>
                  <a:lnTo>
                    <a:pt x="2489" y="8775"/>
                  </a:lnTo>
                  <a:lnTo>
                    <a:pt x="2908" y="8407"/>
                  </a:lnTo>
                  <a:lnTo>
                    <a:pt x="3568" y="7785"/>
                  </a:lnTo>
                  <a:lnTo>
                    <a:pt x="3810" y="6731"/>
                  </a:lnTo>
                  <a:lnTo>
                    <a:pt x="3505" y="6591"/>
                  </a:lnTo>
                  <a:lnTo>
                    <a:pt x="3454" y="6807"/>
                  </a:lnTo>
                  <a:lnTo>
                    <a:pt x="3289" y="7581"/>
                  </a:lnTo>
                  <a:lnTo>
                    <a:pt x="2667" y="8166"/>
                  </a:lnTo>
                  <a:lnTo>
                    <a:pt x="2413" y="8382"/>
                  </a:lnTo>
                  <a:lnTo>
                    <a:pt x="2273" y="7620"/>
                  </a:lnTo>
                  <a:lnTo>
                    <a:pt x="2286" y="6705"/>
                  </a:lnTo>
                  <a:lnTo>
                    <a:pt x="2882" y="5829"/>
                  </a:lnTo>
                  <a:lnTo>
                    <a:pt x="3505" y="5105"/>
                  </a:lnTo>
                  <a:lnTo>
                    <a:pt x="3924" y="393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3209250" y="1838912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4279" y="0"/>
                  </a:moveTo>
                  <a:lnTo>
                    <a:pt x="3124" y="685"/>
                  </a:lnTo>
                  <a:lnTo>
                    <a:pt x="2222" y="1765"/>
                  </a:lnTo>
                  <a:lnTo>
                    <a:pt x="825" y="3695"/>
                  </a:lnTo>
                  <a:lnTo>
                    <a:pt x="571" y="3606"/>
                  </a:lnTo>
                  <a:lnTo>
                    <a:pt x="0" y="4368"/>
                  </a:lnTo>
                  <a:lnTo>
                    <a:pt x="660" y="4292"/>
                  </a:lnTo>
                  <a:lnTo>
                    <a:pt x="1079" y="5511"/>
                  </a:lnTo>
                  <a:lnTo>
                    <a:pt x="2260" y="6464"/>
                  </a:lnTo>
                  <a:lnTo>
                    <a:pt x="2959" y="6388"/>
                  </a:lnTo>
                  <a:lnTo>
                    <a:pt x="4406" y="6108"/>
                  </a:lnTo>
                  <a:lnTo>
                    <a:pt x="5245" y="5626"/>
                  </a:lnTo>
                  <a:lnTo>
                    <a:pt x="6007" y="4813"/>
                  </a:lnTo>
                  <a:lnTo>
                    <a:pt x="6159" y="4483"/>
                  </a:lnTo>
                  <a:lnTo>
                    <a:pt x="6654" y="3987"/>
                  </a:lnTo>
                  <a:lnTo>
                    <a:pt x="6946" y="3797"/>
                  </a:lnTo>
                  <a:lnTo>
                    <a:pt x="7632" y="3111"/>
                  </a:lnTo>
                  <a:lnTo>
                    <a:pt x="9080" y="2578"/>
                  </a:lnTo>
                  <a:lnTo>
                    <a:pt x="7658" y="1574"/>
                  </a:lnTo>
                  <a:lnTo>
                    <a:pt x="7162" y="1320"/>
                  </a:lnTo>
                  <a:lnTo>
                    <a:pt x="6705" y="939"/>
                  </a:lnTo>
                  <a:lnTo>
                    <a:pt x="5803" y="152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3208337" y="183962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442" y="1955"/>
                  </a:moveTo>
                  <a:lnTo>
                    <a:pt x="7404" y="1587"/>
                  </a:lnTo>
                  <a:lnTo>
                    <a:pt x="7213" y="1574"/>
                  </a:lnTo>
                  <a:lnTo>
                    <a:pt x="6946" y="1562"/>
                  </a:lnTo>
                  <a:lnTo>
                    <a:pt x="6692" y="1511"/>
                  </a:lnTo>
                  <a:lnTo>
                    <a:pt x="6705" y="1333"/>
                  </a:lnTo>
                  <a:lnTo>
                    <a:pt x="7124" y="1079"/>
                  </a:lnTo>
                  <a:lnTo>
                    <a:pt x="7289" y="965"/>
                  </a:lnTo>
                  <a:lnTo>
                    <a:pt x="7112" y="660"/>
                  </a:lnTo>
                  <a:lnTo>
                    <a:pt x="6946" y="762"/>
                  </a:lnTo>
                  <a:lnTo>
                    <a:pt x="6438" y="1092"/>
                  </a:lnTo>
                  <a:lnTo>
                    <a:pt x="6451" y="660"/>
                  </a:lnTo>
                  <a:lnTo>
                    <a:pt x="6616" y="431"/>
                  </a:lnTo>
                  <a:lnTo>
                    <a:pt x="6731" y="254"/>
                  </a:lnTo>
                  <a:lnTo>
                    <a:pt x="6489" y="0"/>
                  </a:lnTo>
                  <a:lnTo>
                    <a:pt x="6375" y="177"/>
                  </a:lnTo>
                  <a:lnTo>
                    <a:pt x="6172" y="469"/>
                  </a:lnTo>
                  <a:lnTo>
                    <a:pt x="4533" y="2070"/>
                  </a:lnTo>
                  <a:lnTo>
                    <a:pt x="4597" y="1879"/>
                  </a:lnTo>
                  <a:lnTo>
                    <a:pt x="4699" y="1422"/>
                  </a:lnTo>
                  <a:lnTo>
                    <a:pt x="4940" y="1041"/>
                  </a:lnTo>
                  <a:lnTo>
                    <a:pt x="5041" y="850"/>
                  </a:lnTo>
                  <a:lnTo>
                    <a:pt x="4813" y="596"/>
                  </a:lnTo>
                  <a:lnTo>
                    <a:pt x="4699" y="787"/>
                  </a:lnTo>
                  <a:lnTo>
                    <a:pt x="4445" y="1193"/>
                  </a:lnTo>
                  <a:lnTo>
                    <a:pt x="4191" y="2146"/>
                  </a:lnTo>
                  <a:lnTo>
                    <a:pt x="2933" y="2794"/>
                  </a:lnTo>
                  <a:lnTo>
                    <a:pt x="2667" y="2374"/>
                  </a:lnTo>
                  <a:lnTo>
                    <a:pt x="2730" y="2146"/>
                  </a:lnTo>
                  <a:lnTo>
                    <a:pt x="3086" y="1917"/>
                  </a:lnTo>
                  <a:lnTo>
                    <a:pt x="3263" y="1816"/>
                  </a:lnTo>
                  <a:lnTo>
                    <a:pt x="3086" y="1498"/>
                  </a:lnTo>
                  <a:lnTo>
                    <a:pt x="2921" y="1612"/>
                  </a:lnTo>
                  <a:lnTo>
                    <a:pt x="2628" y="1790"/>
                  </a:lnTo>
                  <a:lnTo>
                    <a:pt x="2628" y="2921"/>
                  </a:lnTo>
                  <a:lnTo>
                    <a:pt x="2476" y="2946"/>
                  </a:lnTo>
                  <a:lnTo>
                    <a:pt x="2552" y="2794"/>
                  </a:lnTo>
                  <a:lnTo>
                    <a:pt x="2628" y="2921"/>
                  </a:lnTo>
                  <a:lnTo>
                    <a:pt x="2628" y="1790"/>
                  </a:lnTo>
                  <a:lnTo>
                    <a:pt x="2501" y="1866"/>
                  </a:lnTo>
                  <a:lnTo>
                    <a:pt x="2349" y="2463"/>
                  </a:lnTo>
                  <a:lnTo>
                    <a:pt x="2095" y="2984"/>
                  </a:lnTo>
                  <a:lnTo>
                    <a:pt x="1358" y="3048"/>
                  </a:lnTo>
                  <a:lnTo>
                    <a:pt x="0" y="3632"/>
                  </a:lnTo>
                  <a:lnTo>
                    <a:pt x="101" y="3987"/>
                  </a:lnTo>
                  <a:lnTo>
                    <a:pt x="1460" y="3390"/>
                  </a:lnTo>
                  <a:lnTo>
                    <a:pt x="2730" y="3263"/>
                  </a:lnTo>
                  <a:lnTo>
                    <a:pt x="3022" y="3581"/>
                  </a:lnTo>
                  <a:lnTo>
                    <a:pt x="3429" y="3848"/>
                  </a:lnTo>
                  <a:lnTo>
                    <a:pt x="4013" y="4267"/>
                  </a:lnTo>
                  <a:lnTo>
                    <a:pt x="4699" y="4318"/>
                  </a:lnTo>
                  <a:lnTo>
                    <a:pt x="5359" y="4457"/>
                  </a:lnTo>
                  <a:lnTo>
                    <a:pt x="5549" y="4508"/>
                  </a:lnTo>
                  <a:lnTo>
                    <a:pt x="5613" y="4152"/>
                  </a:lnTo>
                  <a:lnTo>
                    <a:pt x="5410" y="4114"/>
                  </a:lnTo>
                  <a:lnTo>
                    <a:pt x="4978" y="4013"/>
                  </a:lnTo>
                  <a:lnTo>
                    <a:pt x="4533" y="3949"/>
                  </a:lnTo>
                  <a:lnTo>
                    <a:pt x="3454" y="3632"/>
                  </a:lnTo>
                  <a:lnTo>
                    <a:pt x="3111" y="3098"/>
                  </a:lnTo>
                  <a:lnTo>
                    <a:pt x="4394" y="2540"/>
                  </a:lnTo>
                  <a:lnTo>
                    <a:pt x="5207" y="2984"/>
                  </a:lnTo>
                  <a:lnTo>
                    <a:pt x="5918" y="3441"/>
                  </a:lnTo>
                  <a:lnTo>
                    <a:pt x="6972" y="3594"/>
                  </a:lnTo>
                  <a:lnTo>
                    <a:pt x="7023" y="3238"/>
                  </a:lnTo>
                  <a:lnTo>
                    <a:pt x="6007" y="3098"/>
                  </a:lnTo>
                  <a:lnTo>
                    <a:pt x="4826" y="2349"/>
                  </a:lnTo>
                  <a:lnTo>
                    <a:pt x="5257" y="2171"/>
                  </a:lnTo>
                  <a:lnTo>
                    <a:pt x="6375" y="1689"/>
                  </a:lnTo>
                  <a:lnTo>
                    <a:pt x="6565" y="1828"/>
                  </a:lnTo>
                  <a:lnTo>
                    <a:pt x="6896" y="1917"/>
                  </a:lnTo>
                  <a:lnTo>
                    <a:pt x="7239" y="1943"/>
                  </a:lnTo>
                  <a:lnTo>
                    <a:pt x="7442" y="195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3213872" y="183491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2222" y="0"/>
                  </a:moveTo>
                  <a:lnTo>
                    <a:pt x="1435" y="1104"/>
                  </a:lnTo>
                  <a:lnTo>
                    <a:pt x="673" y="2209"/>
                  </a:lnTo>
                  <a:lnTo>
                    <a:pt x="38" y="2336"/>
                  </a:lnTo>
                  <a:lnTo>
                    <a:pt x="0" y="2997"/>
                  </a:lnTo>
                  <a:lnTo>
                    <a:pt x="165" y="3936"/>
                  </a:lnTo>
                  <a:lnTo>
                    <a:pt x="1142" y="4571"/>
                  </a:lnTo>
                  <a:lnTo>
                    <a:pt x="1460" y="4317"/>
                  </a:lnTo>
                  <a:lnTo>
                    <a:pt x="2311" y="4114"/>
                  </a:lnTo>
                  <a:lnTo>
                    <a:pt x="2616" y="4356"/>
                  </a:lnTo>
                  <a:lnTo>
                    <a:pt x="3657" y="4394"/>
                  </a:lnTo>
                  <a:lnTo>
                    <a:pt x="4267" y="4038"/>
                  </a:lnTo>
                  <a:lnTo>
                    <a:pt x="5397" y="3733"/>
                  </a:lnTo>
                  <a:lnTo>
                    <a:pt x="6578" y="3797"/>
                  </a:lnTo>
                  <a:lnTo>
                    <a:pt x="6692" y="2959"/>
                  </a:lnTo>
                  <a:lnTo>
                    <a:pt x="6400" y="2743"/>
                  </a:lnTo>
                  <a:lnTo>
                    <a:pt x="6362" y="2412"/>
                  </a:lnTo>
                  <a:lnTo>
                    <a:pt x="5918" y="2146"/>
                  </a:lnTo>
                  <a:lnTo>
                    <a:pt x="5664" y="2247"/>
                  </a:lnTo>
                  <a:lnTo>
                    <a:pt x="5372" y="2044"/>
                  </a:lnTo>
                  <a:lnTo>
                    <a:pt x="5359" y="1879"/>
                  </a:lnTo>
                  <a:lnTo>
                    <a:pt x="4749" y="1422"/>
                  </a:lnTo>
                  <a:lnTo>
                    <a:pt x="4140" y="1206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3213049" y="183629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57" y="1143"/>
                  </a:moveTo>
                  <a:lnTo>
                    <a:pt x="6019" y="774"/>
                  </a:lnTo>
                  <a:lnTo>
                    <a:pt x="5003" y="774"/>
                  </a:lnTo>
                  <a:lnTo>
                    <a:pt x="5168" y="596"/>
                  </a:lnTo>
                  <a:lnTo>
                    <a:pt x="5207" y="393"/>
                  </a:lnTo>
                  <a:lnTo>
                    <a:pt x="5067" y="254"/>
                  </a:lnTo>
                  <a:lnTo>
                    <a:pt x="4927" y="330"/>
                  </a:lnTo>
                  <a:lnTo>
                    <a:pt x="4762" y="508"/>
                  </a:lnTo>
                  <a:lnTo>
                    <a:pt x="4635" y="723"/>
                  </a:lnTo>
                  <a:lnTo>
                    <a:pt x="4038" y="774"/>
                  </a:lnTo>
                  <a:lnTo>
                    <a:pt x="3479" y="1054"/>
                  </a:lnTo>
                  <a:lnTo>
                    <a:pt x="3441" y="914"/>
                  </a:lnTo>
                  <a:lnTo>
                    <a:pt x="3937" y="635"/>
                  </a:lnTo>
                  <a:lnTo>
                    <a:pt x="4279" y="317"/>
                  </a:lnTo>
                  <a:lnTo>
                    <a:pt x="4089" y="0"/>
                  </a:lnTo>
                  <a:lnTo>
                    <a:pt x="3949" y="139"/>
                  </a:lnTo>
                  <a:lnTo>
                    <a:pt x="3619" y="457"/>
                  </a:lnTo>
                  <a:lnTo>
                    <a:pt x="3111" y="762"/>
                  </a:lnTo>
                  <a:lnTo>
                    <a:pt x="3200" y="1206"/>
                  </a:lnTo>
                  <a:lnTo>
                    <a:pt x="2095" y="1739"/>
                  </a:lnTo>
                  <a:lnTo>
                    <a:pt x="1968" y="1587"/>
                  </a:lnTo>
                  <a:lnTo>
                    <a:pt x="1866" y="1320"/>
                  </a:lnTo>
                  <a:lnTo>
                    <a:pt x="2120" y="1130"/>
                  </a:lnTo>
                  <a:lnTo>
                    <a:pt x="2336" y="850"/>
                  </a:lnTo>
                  <a:lnTo>
                    <a:pt x="2628" y="711"/>
                  </a:lnTo>
                  <a:lnTo>
                    <a:pt x="2794" y="622"/>
                  </a:lnTo>
                  <a:lnTo>
                    <a:pt x="2679" y="266"/>
                  </a:lnTo>
                  <a:lnTo>
                    <a:pt x="2514" y="355"/>
                  </a:lnTo>
                  <a:lnTo>
                    <a:pt x="2197" y="508"/>
                  </a:lnTo>
                  <a:lnTo>
                    <a:pt x="1968" y="800"/>
                  </a:lnTo>
                  <a:lnTo>
                    <a:pt x="1752" y="965"/>
                  </a:lnTo>
                  <a:lnTo>
                    <a:pt x="1460" y="1016"/>
                  </a:lnTo>
                  <a:lnTo>
                    <a:pt x="1536" y="1244"/>
                  </a:lnTo>
                  <a:lnTo>
                    <a:pt x="1574" y="1397"/>
                  </a:lnTo>
                  <a:lnTo>
                    <a:pt x="127" y="393"/>
                  </a:lnTo>
                  <a:lnTo>
                    <a:pt x="0" y="711"/>
                  </a:lnTo>
                  <a:lnTo>
                    <a:pt x="177" y="838"/>
                  </a:lnTo>
                  <a:lnTo>
                    <a:pt x="1955" y="2057"/>
                  </a:lnTo>
                  <a:lnTo>
                    <a:pt x="2311" y="2514"/>
                  </a:lnTo>
                  <a:lnTo>
                    <a:pt x="2463" y="2705"/>
                  </a:lnTo>
                  <a:lnTo>
                    <a:pt x="2654" y="2438"/>
                  </a:lnTo>
                  <a:lnTo>
                    <a:pt x="2298" y="1993"/>
                  </a:lnTo>
                  <a:lnTo>
                    <a:pt x="3263" y="1511"/>
                  </a:lnTo>
                  <a:lnTo>
                    <a:pt x="3390" y="1600"/>
                  </a:lnTo>
                  <a:lnTo>
                    <a:pt x="3708" y="2260"/>
                  </a:lnTo>
                  <a:lnTo>
                    <a:pt x="3860" y="2336"/>
                  </a:lnTo>
                  <a:lnTo>
                    <a:pt x="3937" y="2565"/>
                  </a:lnTo>
                  <a:lnTo>
                    <a:pt x="4267" y="2451"/>
                  </a:lnTo>
                  <a:lnTo>
                    <a:pt x="4191" y="2120"/>
                  </a:lnTo>
                  <a:lnTo>
                    <a:pt x="3886" y="1968"/>
                  </a:lnTo>
                  <a:lnTo>
                    <a:pt x="3606" y="1346"/>
                  </a:lnTo>
                  <a:lnTo>
                    <a:pt x="4025" y="1143"/>
                  </a:lnTo>
                  <a:lnTo>
                    <a:pt x="4457" y="1143"/>
                  </a:lnTo>
                  <a:lnTo>
                    <a:pt x="4686" y="1257"/>
                  </a:lnTo>
                  <a:lnTo>
                    <a:pt x="4991" y="1409"/>
                  </a:lnTo>
                  <a:lnTo>
                    <a:pt x="5194" y="1917"/>
                  </a:lnTo>
                  <a:lnTo>
                    <a:pt x="5575" y="2159"/>
                  </a:lnTo>
                  <a:lnTo>
                    <a:pt x="5753" y="2260"/>
                  </a:lnTo>
                  <a:lnTo>
                    <a:pt x="5880" y="1943"/>
                  </a:lnTo>
                  <a:lnTo>
                    <a:pt x="5308" y="1600"/>
                  </a:lnTo>
                  <a:lnTo>
                    <a:pt x="5130" y="1143"/>
                  </a:lnTo>
                  <a:lnTo>
                    <a:pt x="6057" y="114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3215139" y="1828239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3225" y="0"/>
                  </a:moveTo>
                  <a:lnTo>
                    <a:pt x="1917" y="635"/>
                  </a:lnTo>
                  <a:lnTo>
                    <a:pt x="1206" y="1866"/>
                  </a:lnTo>
                  <a:lnTo>
                    <a:pt x="876" y="3365"/>
                  </a:lnTo>
                  <a:lnTo>
                    <a:pt x="431" y="5918"/>
                  </a:lnTo>
                  <a:lnTo>
                    <a:pt x="190" y="5943"/>
                  </a:lnTo>
                  <a:lnTo>
                    <a:pt x="0" y="6959"/>
                  </a:lnTo>
                  <a:lnTo>
                    <a:pt x="533" y="6553"/>
                  </a:lnTo>
                  <a:lnTo>
                    <a:pt x="1358" y="7518"/>
                  </a:lnTo>
                  <a:lnTo>
                    <a:pt x="5181" y="4406"/>
                  </a:lnTo>
                  <a:lnTo>
                    <a:pt x="5168" y="4000"/>
                  </a:lnTo>
                  <a:lnTo>
                    <a:pt x="5384" y="3276"/>
                  </a:lnTo>
                  <a:lnTo>
                    <a:pt x="5549" y="2946"/>
                  </a:lnTo>
                  <a:lnTo>
                    <a:pt x="5854" y="1943"/>
                  </a:lnTo>
                  <a:lnTo>
                    <a:pt x="6832" y="685"/>
                  </a:lnTo>
                  <a:lnTo>
                    <a:pt x="5283" y="431"/>
                  </a:lnTo>
                  <a:lnTo>
                    <a:pt x="4775" y="444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3214382" y="182888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778" y="3238"/>
                  </a:moveTo>
                  <a:lnTo>
                    <a:pt x="5689" y="2870"/>
                  </a:lnTo>
                  <a:lnTo>
                    <a:pt x="4787" y="3251"/>
                  </a:lnTo>
                  <a:lnTo>
                    <a:pt x="4038" y="3162"/>
                  </a:lnTo>
                  <a:lnTo>
                    <a:pt x="3517" y="3124"/>
                  </a:lnTo>
                  <a:lnTo>
                    <a:pt x="3810" y="2730"/>
                  </a:lnTo>
                  <a:lnTo>
                    <a:pt x="4559" y="1689"/>
                  </a:lnTo>
                  <a:lnTo>
                    <a:pt x="4762" y="1739"/>
                  </a:lnTo>
                  <a:lnTo>
                    <a:pt x="5080" y="1651"/>
                  </a:lnTo>
                  <a:lnTo>
                    <a:pt x="5372" y="1498"/>
                  </a:lnTo>
                  <a:lnTo>
                    <a:pt x="5537" y="1409"/>
                  </a:lnTo>
                  <a:lnTo>
                    <a:pt x="5372" y="1079"/>
                  </a:lnTo>
                  <a:lnTo>
                    <a:pt x="5194" y="1168"/>
                  </a:lnTo>
                  <a:lnTo>
                    <a:pt x="4978" y="1282"/>
                  </a:lnTo>
                  <a:lnTo>
                    <a:pt x="4749" y="1358"/>
                  </a:lnTo>
                  <a:lnTo>
                    <a:pt x="4699" y="1181"/>
                  </a:lnTo>
                  <a:lnTo>
                    <a:pt x="5041" y="533"/>
                  </a:lnTo>
                  <a:lnTo>
                    <a:pt x="4775" y="317"/>
                  </a:lnTo>
                  <a:lnTo>
                    <a:pt x="4673" y="508"/>
                  </a:lnTo>
                  <a:lnTo>
                    <a:pt x="4368" y="1079"/>
                  </a:lnTo>
                  <a:lnTo>
                    <a:pt x="4229" y="673"/>
                  </a:lnTo>
                  <a:lnTo>
                    <a:pt x="4292" y="127"/>
                  </a:lnTo>
                  <a:lnTo>
                    <a:pt x="4000" y="0"/>
                  </a:lnTo>
                  <a:lnTo>
                    <a:pt x="3975" y="228"/>
                  </a:lnTo>
                  <a:lnTo>
                    <a:pt x="3924" y="622"/>
                  </a:lnTo>
                  <a:lnTo>
                    <a:pt x="4051" y="977"/>
                  </a:lnTo>
                  <a:lnTo>
                    <a:pt x="4152" y="1371"/>
                  </a:lnTo>
                  <a:lnTo>
                    <a:pt x="4076" y="1651"/>
                  </a:lnTo>
                  <a:lnTo>
                    <a:pt x="3429" y="2654"/>
                  </a:lnTo>
                  <a:lnTo>
                    <a:pt x="3175" y="3009"/>
                  </a:lnTo>
                  <a:lnTo>
                    <a:pt x="3149" y="2768"/>
                  </a:lnTo>
                  <a:lnTo>
                    <a:pt x="3060" y="2273"/>
                  </a:lnTo>
                  <a:lnTo>
                    <a:pt x="3111" y="1790"/>
                  </a:lnTo>
                  <a:lnTo>
                    <a:pt x="3124" y="1562"/>
                  </a:lnTo>
                  <a:lnTo>
                    <a:pt x="2832" y="1435"/>
                  </a:lnTo>
                  <a:lnTo>
                    <a:pt x="2806" y="1663"/>
                  </a:lnTo>
                  <a:lnTo>
                    <a:pt x="2768" y="2184"/>
                  </a:lnTo>
                  <a:lnTo>
                    <a:pt x="2844" y="2705"/>
                  </a:lnTo>
                  <a:lnTo>
                    <a:pt x="2908" y="3238"/>
                  </a:lnTo>
                  <a:lnTo>
                    <a:pt x="1943" y="4699"/>
                  </a:lnTo>
                  <a:lnTo>
                    <a:pt x="1790" y="4775"/>
                  </a:lnTo>
                  <a:lnTo>
                    <a:pt x="1803" y="4546"/>
                  </a:lnTo>
                  <a:lnTo>
                    <a:pt x="1701" y="3949"/>
                  </a:lnTo>
                  <a:lnTo>
                    <a:pt x="1905" y="3556"/>
                  </a:lnTo>
                  <a:lnTo>
                    <a:pt x="2019" y="3365"/>
                  </a:lnTo>
                  <a:lnTo>
                    <a:pt x="1752" y="3162"/>
                  </a:lnTo>
                  <a:lnTo>
                    <a:pt x="1638" y="3340"/>
                  </a:lnTo>
                  <a:lnTo>
                    <a:pt x="1397" y="3797"/>
                  </a:lnTo>
                  <a:lnTo>
                    <a:pt x="1498" y="4445"/>
                  </a:lnTo>
                  <a:lnTo>
                    <a:pt x="1485" y="4978"/>
                  </a:lnTo>
                  <a:lnTo>
                    <a:pt x="914" y="5499"/>
                  </a:lnTo>
                  <a:lnTo>
                    <a:pt x="0" y="6718"/>
                  </a:lnTo>
                  <a:lnTo>
                    <a:pt x="215" y="6997"/>
                  </a:lnTo>
                  <a:lnTo>
                    <a:pt x="1130" y="5778"/>
                  </a:lnTo>
                  <a:lnTo>
                    <a:pt x="1981" y="5143"/>
                  </a:lnTo>
                  <a:lnTo>
                    <a:pt x="2273" y="5359"/>
                  </a:lnTo>
                  <a:lnTo>
                    <a:pt x="2705" y="5702"/>
                  </a:lnTo>
                  <a:lnTo>
                    <a:pt x="3810" y="5867"/>
                  </a:lnTo>
                  <a:lnTo>
                    <a:pt x="4394" y="5575"/>
                  </a:lnTo>
                  <a:lnTo>
                    <a:pt x="4991" y="5384"/>
                  </a:lnTo>
                  <a:lnTo>
                    <a:pt x="5168" y="5334"/>
                  </a:lnTo>
                  <a:lnTo>
                    <a:pt x="5080" y="4965"/>
                  </a:lnTo>
                  <a:lnTo>
                    <a:pt x="4902" y="5029"/>
                  </a:lnTo>
                  <a:lnTo>
                    <a:pt x="4495" y="5156"/>
                  </a:lnTo>
                  <a:lnTo>
                    <a:pt x="4114" y="5308"/>
                  </a:lnTo>
                  <a:lnTo>
                    <a:pt x="3695" y="5397"/>
                  </a:lnTo>
                  <a:lnTo>
                    <a:pt x="3098" y="5537"/>
                  </a:lnTo>
                  <a:lnTo>
                    <a:pt x="2565" y="5156"/>
                  </a:lnTo>
                  <a:lnTo>
                    <a:pt x="2222" y="4914"/>
                  </a:lnTo>
                  <a:lnTo>
                    <a:pt x="3225" y="3505"/>
                  </a:lnTo>
                  <a:lnTo>
                    <a:pt x="4076" y="3530"/>
                  </a:lnTo>
                  <a:lnTo>
                    <a:pt x="4851" y="3619"/>
                  </a:lnTo>
                  <a:lnTo>
                    <a:pt x="5600" y="3314"/>
                  </a:lnTo>
                  <a:lnTo>
                    <a:pt x="5778" y="323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3207243" y="1831495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5283" y="0"/>
                  </a:moveTo>
                  <a:lnTo>
                    <a:pt x="4876" y="190"/>
                  </a:lnTo>
                  <a:lnTo>
                    <a:pt x="4656" y="190"/>
                  </a:lnTo>
                  <a:lnTo>
                    <a:pt x="4330" y="1028"/>
                  </a:lnTo>
                  <a:lnTo>
                    <a:pt x="4292" y="1346"/>
                  </a:lnTo>
                  <a:lnTo>
                    <a:pt x="3543" y="2298"/>
                  </a:lnTo>
                  <a:lnTo>
                    <a:pt x="3047" y="2806"/>
                  </a:lnTo>
                  <a:lnTo>
                    <a:pt x="2400" y="4457"/>
                  </a:lnTo>
                  <a:lnTo>
                    <a:pt x="1777" y="4978"/>
                  </a:lnTo>
                  <a:lnTo>
                    <a:pt x="1269" y="6743"/>
                  </a:lnTo>
                  <a:lnTo>
                    <a:pt x="1141" y="7683"/>
                  </a:lnTo>
                  <a:lnTo>
                    <a:pt x="533" y="9334"/>
                  </a:lnTo>
                  <a:lnTo>
                    <a:pt x="0" y="10286"/>
                  </a:lnTo>
                  <a:lnTo>
                    <a:pt x="241" y="12230"/>
                  </a:lnTo>
                  <a:lnTo>
                    <a:pt x="888" y="12992"/>
                  </a:lnTo>
                  <a:lnTo>
                    <a:pt x="1663" y="13347"/>
                  </a:lnTo>
                  <a:lnTo>
                    <a:pt x="2095" y="13144"/>
                  </a:lnTo>
                  <a:lnTo>
                    <a:pt x="2666" y="13030"/>
                  </a:lnTo>
                  <a:lnTo>
                    <a:pt x="6413" y="8102"/>
                  </a:lnTo>
                  <a:lnTo>
                    <a:pt x="6553" y="7683"/>
                  </a:lnTo>
                  <a:lnTo>
                    <a:pt x="6502" y="3619"/>
                  </a:lnTo>
                  <a:lnTo>
                    <a:pt x="6089" y="2298"/>
                  </a:lnTo>
                  <a:lnTo>
                    <a:pt x="6007" y="1574"/>
                  </a:lnTo>
                  <a:lnTo>
                    <a:pt x="5448" y="457"/>
                  </a:lnTo>
                  <a:lnTo>
                    <a:pt x="5351" y="190"/>
                  </a:lnTo>
                  <a:lnTo>
                    <a:pt x="4876" y="190"/>
                  </a:lnTo>
                  <a:lnTo>
                    <a:pt x="4686" y="114"/>
                  </a:lnTo>
                  <a:lnTo>
                    <a:pt x="5324" y="114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3207728" y="1833867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5765" y="4724"/>
                  </a:moveTo>
                  <a:lnTo>
                    <a:pt x="5537" y="4470"/>
                  </a:lnTo>
                  <a:lnTo>
                    <a:pt x="5410" y="4635"/>
                  </a:lnTo>
                  <a:lnTo>
                    <a:pt x="4953" y="5207"/>
                  </a:lnTo>
                  <a:lnTo>
                    <a:pt x="4267" y="5181"/>
                  </a:lnTo>
                  <a:lnTo>
                    <a:pt x="3898" y="5270"/>
                  </a:lnTo>
                  <a:lnTo>
                    <a:pt x="3962" y="4787"/>
                  </a:lnTo>
                  <a:lnTo>
                    <a:pt x="4165" y="3327"/>
                  </a:lnTo>
                  <a:lnTo>
                    <a:pt x="4343" y="3263"/>
                  </a:lnTo>
                  <a:lnTo>
                    <a:pt x="4292" y="3035"/>
                  </a:lnTo>
                  <a:lnTo>
                    <a:pt x="4711" y="2362"/>
                  </a:lnTo>
                  <a:lnTo>
                    <a:pt x="5041" y="1663"/>
                  </a:lnTo>
                  <a:lnTo>
                    <a:pt x="5626" y="965"/>
                  </a:lnTo>
                  <a:lnTo>
                    <a:pt x="5384" y="698"/>
                  </a:lnTo>
                  <a:lnTo>
                    <a:pt x="5257" y="863"/>
                  </a:lnTo>
                  <a:lnTo>
                    <a:pt x="4800" y="1409"/>
                  </a:lnTo>
                  <a:lnTo>
                    <a:pt x="4470" y="2095"/>
                  </a:lnTo>
                  <a:lnTo>
                    <a:pt x="4622" y="1574"/>
                  </a:lnTo>
                  <a:lnTo>
                    <a:pt x="4686" y="88"/>
                  </a:lnTo>
                  <a:lnTo>
                    <a:pt x="4381" y="0"/>
                  </a:lnTo>
                  <a:lnTo>
                    <a:pt x="4254" y="1574"/>
                  </a:lnTo>
                  <a:lnTo>
                    <a:pt x="4089" y="2324"/>
                  </a:lnTo>
                  <a:lnTo>
                    <a:pt x="3683" y="1828"/>
                  </a:lnTo>
                  <a:lnTo>
                    <a:pt x="3606" y="1143"/>
                  </a:lnTo>
                  <a:lnTo>
                    <a:pt x="3594" y="901"/>
                  </a:lnTo>
                  <a:lnTo>
                    <a:pt x="3289" y="914"/>
                  </a:lnTo>
                  <a:lnTo>
                    <a:pt x="3302" y="1155"/>
                  </a:lnTo>
                  <a:lnTo>
                    <a:pt x="3378" y="1879"/>
                  </a:lnTo>
                  <a:lnTo>
                    <a:pt x="3848" y="2438"/>
                  </a:lnTo>
                  <a:lnTo>
                    <a:pt x="3949" y="2933"/>
                  </a:lnTo>
                  <a:lnTo>
                    <a:pt x="3683" y="4140"/>
                  </a:lnTo>
                  <a:lnTo>
                    <a:pt x="3632" y="5283"/>
                  </a:lnTo>
                  <a:lnTo>
                    <a:pt x="2755" y="4152"/>
                  </a:lnTo>
                  <a:lnTo>
                    <a:pt x="3009" y="3340"/>
                  </a:lnTo>
                  <a:lnTo>
                    <a:pt x="3086" y="3136"/>
                  </a:lnTo>
                  <a:lnTo>
                    <a:pt x="2806" y="2959"/>
                  </a:lnTo>
                  <a:lnTo>
                    <a:pt x="2730" y="3175"/>
                  </a:lnTo>
                  <a:lnTo>
                    <a:pt x="2413" y="4152"/>
                  </a:lnTo>
                  <a:lnTo>
                    <a:pt x="2971" y="4940"/>
                  </a:lnTo>
                  <a:lnTo>
                    <a:pt x="3492" y="5664"/>
                  </a:lnTo>
                  <a:lnTo>
                    <a:pt x="2857" y="7493"/>
                  </a:lnTo>
                  <a:lnTo>
                    <a:pt x="2273" y="8242"/>
                  </a:lnTo>
                  <a:lnTo>
                    <a:pt x="2159" y="7848"/>
                  </a:lnTo>
                  <a:lnTo>
                    <a:pt x="1854" y="7048"/>
                  </a:lnTo>
                  <a:lnTo>
                    <a:pt x="2095" y="6362"/>
                  </a:lnTo>
                  <a:lnTo>
                    <a:pt x="2171" y="6159"/>
                  </a:lnTo>
                  <a:lnTo>
                    <a:pt x="1892" y="5981"/>
                  </a:lnTo>
                  <a:lnTo>
                    <a:pt x="1524" y="6972"/>
                  </a:lnTo>
                  <a:lnTo>
                    <a:pt x="1828" y="7835"/>
                  </a:lnTo>
                  <a:lnTo>
                    <a:pt x="1981" y="8331"/>
                  </a:lnTo>
                  <a:lnTo>
                    <a:pt x="1917" y="8470"/>
                  </a:lnTo>
                  <a:lnTo>
                    <a:pt x="927" y="9969"/>
                  </a:lnTo>
                  <a:lnTo>
                    <a:pt x="812" y="10236"/>
                  </a:lnTo>
                  <a:lnTo>
                    <a:pt x="215" y="11137"/>
                  </a:lnTo>
                  <a:lnTo>
                    <a:pt x="76" y="11595"/>
                  </a:lnTo>
                  <a:lnTo>
                    <a:pt x="0" y="11836"/>
                  </a:lnTo>
                  <a:lnTo>
                    <a:pt x="266" y="11912"/>
                  </a:lnTo>
                  <a:lnTo>
                    <a:pt x="368" y="11722"/>
                  </a:lnTo>
                  <a:lnTo>
                    <a:pt x="965" y="10795"/>
                  </a:lnTo>
                  <a:lnTo>
                    <a:pt x="1270" y="10172"/>
                  </a:lnTo>
                  <a:lnTo>
                    <a:pt x="1460" y="9766"/>
                  </a:lnTo>
                  <a:lnTo>
                    <a:pt x="2298" y="8801"/>
                  </a:lnTo>
                  <a:lnTo>
                    <a:pt x="3251" y="9296"/>
                  </a:lnTo>
                  <a:lnTo>
                    <a:pt x="4622" y="8623"/>
                  </a:lnTo>
                  <a:lnTo>
                    <a:pt x="5295" y="7531"/>
                  </a:lnTo>
                  <a:lnTo>
                    <a:pt x="5397" y="7378"/>
                  </a:lnTo>
                  <a:lnTo>
                    <a:pt x="5194" y="7150"/>
                  </a:lnTo>
                  <a:lnTo>
                    <a:pt x="4483" y="8280"/>
                  </a:lnTo>
                  <a:lnTo>
                    <a:pt x="3263" y="8953"/>
                  </a:lnTo>
                  <a:lnTo>
                    <a:pt x="2540" y="8509"/>
                  </a:lnTo>
                  <a:lnTo>
                    <a:pt x="2768" y="8242"/>
                  </a:lnTo>
                  <a:lnTo>
                    <a:pt x="3200" y="7378"/>
                  </a:lnTo>
                  <a:lnTo>
                    <a:pt x="3873" y="5715"/>
                  </a:lnTo>
                  <a:lnTo>
                    <a:pt x="4445" y="5524"/>
                  </a:lnTo>
                  <a:lnTo>
                    <a:pt x="5143" y="5524"/>
                  </a:lnTo>
                  <a:lnTo>
                    <a:pt x="5765" y="472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3193755" y="1856943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2590" y="0"/>
                  </a:moveTo>
                  <a:lnTo>
                    <a:pt x="2336" y="1714"/>
                  </a:lnTo>
                  <a:lnTo>
                    <a:pt x="1803" y="2603"/>
                  </a:lnTo>
                  <a:lnTo>
                    <a:pt x="1676" y="2959"/>
                  </a:lnTo>
                  <a:lnTo>
                    <a:pt x="1308" y="3594"/>
                  </a:lnTo>
                  <a:lnTo>
                    <a:pt x="1015" y="3822"/>
                  </a:lnTo>
                  <a:lnTo>
                    <a:pt x="380" y="4813"/>
                  </a:lnTo>
                  <a:lnTo>
                    <a:pt x="63" y="5816"/>
                  </a:lnTo>
                  <a:lnTo>
                    <a:pt x="0" y="7416"/>
                  </a:lnTo>
                  <a:lnTo>
                    <a:pt x="12" y="8178"/>
                  </a:lnTo>
                  <a:lnTo>
                    <a:pt x="1054" y="9270"/>
                  </a:lnTo>
                  <a:lnTo>
                    <a:pt x="2235" y="9486"/>
                  </a:lnTo>
                  <a:lnTo>
                    <a:pt x="2235" y="10223"/>
                  </a:lnTo>
                  <a:lnTo>
                    <a:pt x="2870" y="9461"/>
                  </a:lnTo>
                  <a:lnTo>
                    <a:pt x="2755" y="9220"/>
                  </a:lnTo>
                  <a:lnTo>
                    <a:pt x="4317" y="7315"/>
                  </a:lnTo>
                  <a:lnTo>
                    <a:pt x="5181" y="6108"/>
                  </a:lnTo>
                  <a:lnTo>
                    <a:pt x="5613" y="4686"/>
                  </a:lnTo>
                  <a:lnTo>
                    <a:pt x="5245" y="3047"/>
                  </a:lnTo>
                  <a:lnTo>
                    <a:pt x="4000" y="1828"/>
                  </a:lnTo>
                  <a:lnTo>
                    <a:pt x="3695" y="133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3194596" y="1859699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3949" y="673"/>
                  </a:moveTo>
                  <a:lnTo>
                    <a:pt x="3683" y="469"/>
                  </a:lnTo>
                  <a:lnTo>
                    <a:pt x="3352" y="863"/>
                  </a:lnTo>
                  <a:lnTo>
                    <a:pt x="3060" y="939"/>
                  </a:lnTo>
                  <a:lnTo>
                    <a:pt x="3200" y="330"/>
                  </a:lnTo>
                  <a:lnTo>
                    <a:pt x="3276" y="127"/>
                  </a:lnTo>
                  <a:lnTo>
                    <a:pt x="2959" y="0"/>
                  </a:lnTo>
                  <a:lnTo>
                    <a:pt x="2717" y="711"/>
                  </a:lnTo>
                  <a:lnTo>
                    <a:pt x="2641" y="838"/>
                  </a:lnTo>
                  <a:lnTo>
                    <a:pt x="2476" y="508"/>
                  </a:lnTo>
                  <a:lnTo>
                    <a:pt x="2413" y="228"/>
                  </a:lnTo>
                  <a:lnTo>
                    <a:pt x="2374" y="12"/>
                  </a:lnTo>
                  <a:lnTo>
                    <a:pt x="2044" y="63"/>
                  </a:lnTo>
                  <a:lnTo>
                    <a:pt x="2082" y="279"/>
                  </a:lnTo>
                  <a:lnTo>
                    <a:pt x="2159" y="647"/>
                  </a:lnTo>
                  <a:lnTo>
                    <a:pt x="2286" y="1003"/>
                  </a:lnTo>
                  <a:lnTo>
                    <a:pt x="2463" y="1143"/>
                  </a:lnTo>
                  <a:lnTo>
                    <a:pt x="2070" y="2997"/>
                  </a:lnTo>
                  <a:lnTo>
                    <a:pt x="1727" y="2514"/>
                  </a:lnTo>
                  <a:lnTo>
                    <a:pt x="1219" y="1866"/>
                  </a:lnTo>
                  <a:lnTo>
                    <a:pt x="952" y="774"/>
                  </a:lnTo>
                  <a:lnTo>
                    <a:pt x="635" y="914"/>
                  </a:lnTo>
                  <a:lnTo>
                    <a:pt x="914" y="2019"/>
                  </a:lnTo>
                  <a:lnTo>
                    <a:pt x="1981" y="3429"/>
                  </a:lnTo>
                  <a:lnTo>
                    <a:pt x="1612" y="4991"/>
                  </a:lnTo>
                  <a:lnTo>
                    <a:pt x="1079" y="4724"/>
                  </a:lnTo>
                  <a:lnTo>
                    <a:pt x="825" y="4064"/>
                  </a:lnTo>
                  <a:lnTo>
                    <a:pt x="647" y="3619"/>
                  </a:lnTo>
                  <a:lnTo>
                    <a:pt x="520" y="3162"/>
                  </a:lnTo>
                  <a:lnTo>
                    <a:pt x="304" y="2501"/>
                  </a:lnTo>
                  <a:lnTo>
                    <a:pt x="0" y="2628"/>
                  </a:lnTo>
                  <a:lnTo>
                    <a:pt x="63" y="2844"/>
                  </a:lnTo>
                  <a:lnTo>
                    <a:pt x="292" y="3517"/>
                  </a:lnTo>
                  <a:lnTo>
                    <a:pt x="419" y="4241"/>
                  </a:lnTo>
                  <a:lnTo>
                    <a:pt x="1193" y="5181"/>
                  </a:lnTo>
                  <a:lnTo>
                    <a:pt x="1536" y="5334"/>
                  </a:lnTo>
                  <a:lnTo>
                    <a:pt x="1574" y="6819"/>
                  </a:lnTo>
                  <a:lnTo>
                    <a:pt x="1270" y="8153"/>
                  </a:lnTo>
                  <a:lnTo>
                    <a:pt x="1206" y="8369"/>
                  </a:lnTo>
                  <a:lnTo>
                    <a:pt x="1549" y="8420"/>
                  </a:lnTo>
                  <a:lnTo>
                    <a:pt x="1917" y="6858"/>
                  </a:lnTo>
                  <a:lnTo>
                    <a:pt x="1879" y="6045"/>
                  </a:lnTo>
                  <a:lnTo>
                    <a:pt x="2311" y="5689"/>
                  </a:lnTo>
                  <a:lnTo>
                    <a:pt x="2832" y="5410"/>
                  </a:lnTo>
                  <a:lnTo>
                    <a:pt x="3009" y="4902"/>
                  </a:lnTo>
                  <a:lnTo>
                    <a:pt x="3086" y="4699"/>
                  </a:lnTo>
                  <a:lnTo>
                    <a:pt x="2768" y="4572"/>
                  </a:lnTo>
                  <a:lnTo>
                    <a:pt x="2705" y="4775"/>
                  </a:lnTo>
                  <a:lnTo>
                    <a:pt x="2540" y="5207"/>
                  </a:lnTo>
                  <a:lnTo>
                    <a:pt x="2336" y="5321"/>
                  </a:lnTo>
                  <a:lnTo>
                    <a:pt x="1981" y="5156"/>
                  </a:lnTo>
                  <a:lnTo>
                    <a:pt x="1981" y="5537"/>
                  </a:lnTo>
                  <a:lnTo>
                    <a:pt x="1981" y="5156"/>
                  </a:lnTo>
                  <a:lnTo>
                    <a:pt x="2247" y="3708"/>
                  </a:lnTo>
                  <a:lnTo>
                    <a:pt x="2768" y="3403"/>
                  </a:lnTo>
                  <a:lnTo>
                    <a:pt x="3175" y="3162"/>
                  </a:lnTo>
                  <a:lnTo>
                    <a:pt x="3505" y="2806"/>
                  </a:lnTo>
                  <a:lnTo>
                    <a:pt x="3657" y="2654"/>
                  </a:lnTo>
                  <a:lnTo>
                    <a:pt x="3390" y="2451"/>
                  </a:lnTo>
                  <a:lnTo>
                    <a:pt x="3238" y="2603"/>
                  </a:lnTo>
                  <a:lnTo>
                    <a:pt x="2933" y="2933"/>
                  </a:lnTo>
                  <a:lnTo>
                    <a:pt x="2527" y="3149"/>
                  </a:lnTo>
                  <a:lnTo>
                    <a:pt x="2349" y="3251"/>
                  </a:lnTo>
                  <a:lnTo>
                    <a:pt x="2463" y="2806"/>
                  </a:lnTo>
                  <a:lnTo>
                    <a:pt x="2781" y="1600"/>
                  </a:lnTo>
                  <a:lnTo>
                    <a:pt x="2844" y="1397"/>
                  </a:lnTo>
                  <a:lnTo>
                    <a:pt x="3238" y="1219"/>
                  </a:lnTo>
                  <a:lnTo>
                    <a:pt x="3568" y="1117"/>
                  </a:lnTo>
                  <a:lnTo>
                    <a:pt x="3810" y="838"/>
                  </a:lnTo>
                  <a:lnTo>
                    <a:pt x="3949" y="67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3214076" y="184976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517" y="0"/>
                  </a:moveTo>
                  <a:lnTo>
                    <a:pt x="2374" y="330"/>
                  </a:lnTo>
                  <a:lnTo>
                    <a:pt x="1866" y="990"/>
                  </a:lnTo>
                  <a:lnTo>
                    <a:pt x="838" y="1625"/>
                  </a:lnTo>
                  <a:lnTo>
                    <a:pt x="609" y="2158"/>
                  </a:lnTo>
                  <a:lnTo>
                    <a:pt x="126" y="2705"/>
                  </a:lnTo>
                  <a:lnTo>
                    <a:pt x="38" y="2870"/>
                  </a:lnTo>
                  <a:lnTo>
                    <a:pt x="0" y="3060"/>
                  </a:lnTo>
                  <a:lnTo>
                    <a:pt x="393" y="3581"/>
                  </a:lnTo>
                  <a:lnTo>
                    <a:pt x="558" y="3619"/>
                  </a:lnTo>
                  <a:lnTo>
                    <a:pt x="774" y="3746"/>
                  </a:lnTo>
                  <a:lnTo>
                    <a:pt x="901" y="3924"/>
                  </a:lnTo>
                  <a:lnTo>
                    <a:pt x="1295" y="4076"/>
                  </a:lnTo>
                  <a:lnTo>
                    <a:pt x="1841" y="4254"/>
                  </a:lnTo>
                  <a:lnTo>
                    <a:pt x="2590" y="4584"/>
                  </a:lnTo>
                  <a:lnTo>
                    <a:pt x="3238" y="5003"/>
                  </a:lnTo>
                  <a:lnTo>
                    <a:pt x="7048" y="469"/>
                  </a:lnTo>
                  <a:lnTo>
                    <a:pt x="6489" y="165"/>
                  </a:lnTo>
                  <a:lnTo>
                    <a:pt x="5613" y="88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3212617" y="185026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97" y="1371"/>
                  </a:moveTo>
                  <a:lnTo>
                    <a:pt x="7594" y="1358"/>
                  </a:lnTo>
                  <a:lnTo>
                    <a:pt x="6972" y="1308"/>
                  </a:lnTo>
                  <a:lnTo>
                    <a:pt x="6654" y="1079"/>
                  </a:lnTo>
                  <a:lnTo>
                    <a:pt x="7239" y="1079"/>
                  </a:lnTo>
                  <a:lnTo>
                    <a:pt x="7289" y="736"/>
                  </a:lnTo>
                  <a:lnTo>
                    <a:pt x="6083" y="723"/>
                  </a:lnTo>
                  <a:lnTo>
                    <a:pt x="6261" y="482"/>
                  </a:lnTo>
                  <a:lnTo>
                    <a:pt x="5981" y="254"/>
                  </a:lnTo>
                  <a:lnTo>
                    <a:pt x="5829" y="444"/>
                  </a:lnTo>
                  <a:lnTo>
                    <a:pt x="5638" y="660"/>
                  </a:lnTo>
                  <a:lnTo>
                    <a:pt x="4953" y="698"/>
                  </a:lnTo>
                  <a:lnTo>
                    <a:pt x="4978" y="533"/>
                  </a:lnTo>
                  <a:lnTo>
                    <a:pt x="5334" y="330"/>
                  </a:lnTo>
                  <a:lnTo>
                    <a:pt x="5207" y="0"/>
                  </a:lnTo>
                  <a:lnTo>
                    <a:pt x="5029" y="114"/>
                  </a:lnTo>
                  <a:lnTo>
                    <a:pt x="4749" y="279"/>
                  </a:lnTo>
                  <a:lnTo>
                    <a:pt x="4686" y="584"/>
                  </a:lnTo>
                  <a:lnTo>
                    <a:pt x="4635" y="711"/>
                  </a:lnTo>
                  <a:lnTo>
                    <a:pt x="3746" y="1168"/>
                  </a:lnTo>
                  <a:lnTo>
                    <a:pt x="3987" y="850"/>
                  </a:lnTo>
                  <a:lnTo>
                    <a:pt x="3962" y="723"/>
                  </a:lnTo>
                  <a:lnTo>
                    <a:pt x="3822" y="609"/>
                  </a:lnTo>
                  <a:lnTo>
                    <a:pt x="3683" y="711"/>
                  </a:lnTo>
                  <a:lnTo>
                    <a:pt x="3530" y="889"/>
                  </a:lnTo>
                  <a:lnTo>
                    <a:pt x="3429" y="1104"/>
                  </a:lnTo>
                  <a:lnTo>
                    <a:pt x="3390" y="1346"/>
                  </a:lnTo>
                  <a:lnTo>
                    <a:pt x="2501" y="1816"/>
                  </a:lnTo>
                  <a:lnTo>
                    <a:pt x="0" y="2578"/>
                  </a:lnTo>
                  <a:lnTo>
                    <a:pt x="114" y="2895"/>
                  </a:lnTo>
                  <a:lnTo>
                    <a:pt x="317" y="2844"/>
                  </a:lnTo>
                  <a:lnTo>
                    <a:pt x="2565" y="2159"/>
                  </a:lnTo>
                  <a:lnTo>
                    <a:pt x="3365" y="1739"/>
                  </a:lnTo>
                  <a:lnTo>
                    <a:pt x="3111" y="2235"/>
                  </a:lnTo>
                  <a:lnTo>
                    <a:pt x="3721" y="3289"/>
                  </a:lnTo>
                  <a:lnTo>
                    <a:pt x="4470" y="3835"/>
                  </a:lnTo>
                  <a:lnTo>
                    <a:pt x="4660" y="3556"/>
                  </a:lnTo>
                  <a:lnTo>
                    <a:pt x="4495" y="3429"/>
                  </a:lnTo>
                  <a:lnTo>
                    <a:pt x="4025" y="3086"/>
                  </a:lnTo>
                  <a:lnTo>
                    <a:pt x="3479" y="2222"/>
                  </a:lnTo>
                  <a:lnTo>
                    <a:pt x="3797" y="1612"/>
                  </a:lnTo>
                  <a:lnTo>
                    <a:pt x="3873" y="1473"/>
                  </a:lnTo>
                  <a:lnTo>
                    <a:pt x="4546" y="1117"/>
                  </a:lnTo>
                  <a:lnTo>
                    <a:pt x="4686" y="1371"/>
                  </a:lnTo>
                  <a:lnTo>
                    <a:pt x="4876" y="1714"/>
                  </a:lnTo>
                  <a:lnTo>
                    <a:pt x="5029" y="2133"/>
                  </a:lnTo>
                  <a:lnTo>
                    <a:pt x="5321" y="2413"/>
                  </a:lnTo>
                  <a:lnTo>
                    <a:pt x="5600" y="2692"/>
                  </a:lnTo>
                  <a:lnTo>
                    <a:pt x="5930" y="2832"/>
                  </a:lnTo>
                  <a:lnTo>
                    <a:pt x="6438" y="3162"/>
                  </a:lnTo>
                  <a:lnTo>
                    <a:pt x="6629" y="2882"/>
                  </a:lnTo>
                  <a:lnTo>
                    <a:pt x="6172" y="2590"/>
                  </a:lnTo>
                  <a:lnTo>
                    <a:pt x="5880" y="2451"/>
                  </a:lnTo>
                  <a:lnTo>
                    <a:pt x="5295" y="1981"/>
                  </a:lnTo>
                  <a:lnTo>
                    <a:pt x="5143" y="1511"/>
                  </a:lnTo>
                  <a:lnTo>
                    <a:pt x="4940" y="1155"/>
                  </a:lnTo>
                  <a:lnTo>
                    <a:pt x="5511" y="1054"/>
                  </a:lnTo>
                  <a:lnTo>
                    <a:pt x="5575" y="1181"/>
                  </a:lnTo>
                  <a:lnTo>
                    <a:pt x="5778" y="1193"/>
                  </a:lnTo>
                  <a:lnTo>
                    <a:pt x="6400" y="1244"/>
                  </a:lnTo>
                  <a:lnTo>
                    <a:pt x="6921" y="1663"/>
                  </a:lnTo>
                  <a:lnTo>
                    <a:pt x="7759" y="1714"/>
                  </a:lnTo>
                  <a:lnTo>
                    <a:pt x="7797" y="1371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3182016" y="1843283"/>
              <a:ext cx="40005" cy="34925"/>
            </a:xfrm>
            <a:custGeom>
              <a:avLst/>
              <a:gdLst/>
              <a:ahLst/>
              <a:cxnLst/>
              <a:rect l="l" t="t" r="r" b="b"/>
              <a:pathLst>
                <a:path w="40005" h="34925">
                  <a:moveTo>
                    <a:pt x="39192" y="0"/>
                  </a:moveTo>
                  <a:lnTo>
                    <a:pt x="30268" y="9109"/>
                  </a:lnTo>
                  <a:lnTo>
                    <a:pt x="20710" y="17895"/>
                  </a:lnTo>
                  <a:lnTo>
                    <a:pt x="10595" y="26294"/>
                  </a:lnTo>
                  <a:lnTo>
                    <a:pt x="0" y="34239"/>
                  </a:lnTo>
                  <a:lnTo>
                    <a:pt x="596" y="34480"/>
                  </a:lnTo>
                  <a:lnTo>
                    <a:pt x="30871" y="9972"/>
                  </a:lnTo>
                  <a:lnTo>
                    <a:pt x="39420" y="990"/>
                  </a:lnTo>
                  <a:lnTo>
                    <a:pt x="39154" y="850"/>
                  </a:lnTo>
                  <a:lnTo>
                    <a:pt x="39077" y="50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3206582" y="1846387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4076" y="8940"/>
                  </a:moveTo>
                  <a:lnTo>
                    <a:pt x="2120" y="8940"/>
                  </a:lnTo>
                  <a:lnTo>
                    <a:pt x="3352" y="9169"/>
                  </a:lnTo>
                  <a:lnTo>
                    <a:pt x="3543" y="9143"/>
                  </a:lnTo>
                  <a:lnTo>
                    <a:pt x="4036" y="8978"/>
                  </a:lnTo>
                  <a:close/>
                </a:path>
                <a:path w="6985" h="9525">
                  <a:moveTo>
                    <a:pt x="4218" y="8940"/>
                  </a:moveTo>
                  <a:lnTo>
                    <a:pt x="4076" y="8940"/>
                  </a:lnTo>
                  <a:lnTo>
                    <a:pt x="4178" y="9067"/>
                  </a:lnTo>
                  <a:lnTo>
                    <a:pt x="4218" y="8940"/>
                  </a:lnTo>
                  <a:close/>
                </a:path>
                <a:path w="6985" h="9525">
                  <a:moveTo>
                    <a:pt x="749" y="0"/>
                  </a:moveTo>
                  <a:lnTo>
                    <a:pt x="168" y="609"/>
                  </a:lnTo>
                  <a:lnTo>
                    <a:pt x="53" y="1054"/>
                  </a:lnTo>
                  <a:lnTo>
                    <a:pt x="167" y="2438"/>
                  </a:lnTo>
                  <a:lnTo>
                    <a:pt x="44" y="3555"/>
                  </a:lnTo>
                  <a:lnTo>
                    <a:pt x="0" y="5003"/>
                  </a:lnTo>
                  <a:lnTo>
                    <a:pt x="253" y="5295"/>
                  </a:lnTo>
                  <a:lnTo>
                    <a:pt x="317" y="5422"/>
                  </a:lnTo>
                  <a:lnTo>
                    <a:pt x="457" y="5841"/>
                  </a:lnTo>
                  <a:lnTo>
                    <a:pt x="609" y="7238"/>
                  </a:lnTo>
                  <a:lnTo>
                    <a:pt x="777" y="7912"/>
                  </a:lnTo>
                  <a:lnTo>
                    <a:pt x="1092" y="8394"/>
                  </a:lnTo>
                  <a:lnTo>
                    <a:pt x="1257" y="8470"/>
                  </a:lnTo>
                  <a:lnTo>
                    <a:pt x="1523" y="8674"/>
                  </a:lnTo>
                  <a:lnTo>
                    <a:pt x="1600" y="8902"/>
                  </a:lnTo>
                  <a:lnTo>
                    <a:pt x="1841" y="8978"/>
                  </a:lnTo>
                  <a:lnTo>
                    <a:pt x="4218" y="8940"/>
                  </a:lnTo>
                  <a:lnTo>
                    <a:pt x="4409" y="8394"/>
                  </a:lnTo>
                  <a:lnTo>
                    <a:pt x="4584" y="8064"/>
                  </a:lnTo>
                  <a:lnTo>
                    <a:pt x="5168" y="7912"/>
                  </a:lnTo>
                  <a:lnTo>
                    <a:pt x="5803" y="7111"/>
                  </a:lnTo>
                  <a:lnTo>
                    <a:pt x="6070" y="6527"/>
                  </a:lnTo>
                  <a:lnTo>
                    <a:pt x="6264" y="5295"/>
                  </a:lnTo>
                  <a:lnTo>
                    <a:pt x="6692" y="3555"/>
                  </a:lnTo>
                  <a:lnTo>
                    <a:pt x="6019" y="2793"/>
                  </a:lnTo>
                  <a:lnTo>
                    <a:pt x="5524" y="2705"/>
                  </a:lnTo>
                  <a:lnTo>
                    <a:pt x="4978" y="2476"/>
                  </a:lnTo>
                  <a:lnTo>
                    <a:pt x="4724" y="2438"/>
                  </a:lnTo>
                  <a:lnTo>
                    <a:pt x="4406" y="2222"/>
                  </a:lnTo>
                  <a:lnTo>
                    <a:pt x="4381" y="2082"/>
                  </a:lnTo>
                  <a:lnTo>
                    <a:pt x="4236" y="1968"/>
                  </a:lnTo>
                  <a:lnTo>
                    <a:pt x="4089" y="1968"/>
                  </a:lnTo>
                  <a:lnTo>
                    <a:pt x="3809" y="1904"/>
                  </a:lnTo>
                  <a:lnTo>
                    <a:pt x="3149" y="1295"/>
                  </a:lnTo>
                  <a:lnTo>
                    <a:pt x="2451" y="1054"/>
                  </a:lnTo>
                  <a:lnTo>
                    <a:pt x="2108" y="977"/>
                  </a:lnTo>
                  <a:lnTo>
                    <a:pt x="1282" y="609"/>
                  </a:lnTo>
                  <a:lnTo>
                    <a:pt x="749" y="0"/>
                  </a:lnTo>
                  <a:close/>
                </a:path>
                <a:path w="6985" h="9525">
                  <a:moveTo>
                    <a:pt x="4203" y="1943"/>
                  </a:move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3207308" y="184772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737" y="4191"/>
                  </a:moveTo>
                  <a:lnTo>
                    <a:pt x="4305" y="3403"/>
                  </a:lnTo>
                  <a:lnTo>
                    <a:pt x="4191" y="3213"/>
                  </a:lnTo>
                  <a:lnTo>
                    <a:pt x="3898" y="3352"/>
                  </a:lnTo>
                  <a:lnTo>
                    <a:pt x="4000" y="3543"/>
                  </a:lnTo>
                  <a:lnTo>
                    <a:pt x="4216" y="3911"/>
                  </a:lnTo>
                  <a:lnTo>
                    <a:pt x="3784" y="4495"/>
                  </a:lnTo>
                  <a:lnTo>
                    <a:pt x="3416" y="5092"/>
                  </a:lnTo>
                  <a:lnTo>
                    <a:pt x="3251" y="5308"/>
                  </a:lnTo>
                  <a:lnTo>
                    <a:pt x="3124" y="4826"/>
                  </a:lnTo>
                  <a:lnTo>
                    <a:pt x="2641" y="3530"/>
                  </a:lnTo>
                  <a:lnTo>
                    <a:pt x="3098" y="3111"/>
                  </a:lnTo>
                  <a:lnTo>
                    <a:pt x="3213" y="2235"/>
                  </a:lnTo>
                  <a:lnTo>
                    <a:pt x="3276" y="1498"/>
                  </a:lnTo>
                  <a:lnTo>
                    <a:pt x="3289" y="1270"/>
                  </a:lnTo>
                  <a:lnTo>
                    <a:pt x="2971" y="1244"/>
                  </a:lnTo>
                  <a:lnTo>
                    <a:pt x="2946" y="1460"/>
                  </a:lnTo>
                  <a:lnTo>
                    <a:pt x="2895" y="2108"/>
                  </a:lnTo>
                  <a:lnTo>
                    <a:pt x="2819" y="2895"/>
                  </a:lnTo>
                  <a:lnTo>
                    <a:pt x="2514" y="3149"/>
                  </a:lnTo>
                  <a:lnTo>
                    <a:pt x="2387" y="2781"/>
                  </a:lnTo>
                  <a:lnTo>
                    <a:pt x="2222" y="2159"/>
                  </a:lnTo>
                  <a:lnTo>
                    <a:pt x="1803" y="1689"/>
                  </a:lnTo>
                  <a:lnTo>
                    <a:pt x="1930" y="1447"/>
                  </a:lnTo>
                  <a:lnTo>
                    <a:pt x="2108" y="1092"/>
                  </a:lnTo>
                  <a:lnTo>
                    <a:pt x="2184" y="685"/>
                  </a:lnTo>
                  <a:lnTo>
                    <a:pt x="2235" y="457"/>
                  </a:lnTo>
                  <a:lnTo>
                    <a:pt x="1905" y="431"/>
                  </a:lnTo>
                  <a:lnTo>
                    <a:pt x="1803" y="990"/>
                  </a:lnTo>
                  <a:lnTo>
                    <a:pt x="1638" y="1295"/>
                  </a:lnTo>
                  <a:lnTo>
                    <a:pt x="1422" y="1206"/>
                  </a:lnTo>
                  <a:lnTo>
                    <a:pt x="736" y="825"/>
                  </a:lnTo>
                  <a:lnTo>
                    <a:pt x="292" y="0"/>
                  </a:lnTo>
                  <a:lnTo>
                    <a:pt x="0" y="139"/>
                  </a:lnTo>
                  <a:lnTo>
                    <a:pt x="342" y="787"/>
                  </a:lnTo>
                  <a:lnTo>
                    <a:pt x="622" y="977"/>
                  </a:lnTo>
                  <a:lnTo>
                    <a:pt x="1371" y="1727"/>
                  </a:lnTo>
                  <a:lnTo>
                    <a:pt x="889" y="1993"/>
                  </a:lnTo>
                  <a:lnTo>
                    <a:pt x="635" y="1752"/>
                  </a:lnTo>
                  <a:lnTo>
                    <a:pt x="469" y="1600"/>
                  </a:lnTo>
                  <a:lnTo>
                    <a:pt x="279" y="1892"/>
                  </a:lnTo>
                  <a:lnTo>
                    <a:pt x="444" y="2032"/>
                  </a:lnTo>
                  <a:lnTo>
                    <a:pt x="787" y="2362"/>
                  </a:lnTo>
                  <a:lnTo>
                    <a:pt x="1244" y="2108"/>
                  </a:lnTo>
                  <a:lnTo>
                    <a:pt x="1638" y="2019"/>
                  </a:lnTo>
                  <a:lnTo>
                    <a:pt x="1968" y="2565"/>
                  </a:lnTo>
                  <a:lnTo>
                    <a:pt x="2235" y="3365"/>
                  </a:lnTo>
                  <a:lnTo>
                    <a:pt x="1968" y="3340"/>
                  </a:lnTo>
                  <a:lnTo>
                    <a:pt x="1460" y="3213"/>
                  </a:lnTo>
                  <a:lnTo>
                    <a:pt x="1104" y="2832"/>
                  </a:lnTo>
                  <a:lnTo>
                    <a:pt x="952" y="2679"/>
                  </a:lnTo>
                  <a:lnTo>
                    <a:pt x="698" y="2908"/>
                  </a:lnTo>
                  <a:lnTo>
                    <a:pt x="1282" y="3492"/>
                  </a:lnTo>
                  <a:lnTo>
                    <a:pt x="1828" y="3670"/>
                  </a:lnTo>
                  <a:lnTo>
                    <a:pt x="2374" y="3759"/>
                  </a:lnTo>
                  <a:lnTo>
                    <a:pt x="2806" y="4953"/>
                  </a:lnTo>
                  <a:lnTo>
                    <a:pt x="3048" y="5854"/>
                  </a:lnTo>
                  <a:lnTo>
                    <a:pt x="2273" y="6083"/>
                  </a:lnTo>
                  <a:lnTo>
                    <a:pt x="1663" y="5715"/>
                  </a:lnTo>
                  <a:lnTo>
                    <a:pt x="1016" y="5194"/>
                  </a:lnTo>
                  <a:lnTo>
                    <a:pt x="838" y="5067"/>
                  </a:lnTo>
                  <a:lnTo>
                    <a:pt x="647" y="5346"/>
                  </a:lnTo>
                  <a:lnTo>
                    <a:pt x="812" y="5486"/>
                  </a:lnTo>
                  <a:lnTo>
                    <a:pt x="1524" y="6045"/>
                  </a:lnTo>
                  <a:lnTo>
                    <a:pt x="2235" y="6451"/>
                  </a:lnTo>
                  <a:lnTo>
                    <a:pt x="3136" y="6184"/>
                  </a:lnTo>
                  <a:lnTo>
                    <a:pt x="3238" y="6464"/>
                  </a:lnTo>
                  <a:lnTo>
                    <a:pt x="3454" y="8064"/>
                  </a:lnTo>
                  <a:lnTo>
                    <a:pt x="3479" y="8293"/>
                  </a:lnTo>
                  <a:lnTo>
                    <a:pt x="3810" y="8229"/>
                  </a:lnTo>
                  <a:lnTo>
                    <a:pt x="3556" y="6388"/>
                  </a:lnTo>
                  <a:lnTo>
                    <a:pt x="3403" y="5854"/>
                  </a:lnTo>
                  <a:lnTo>
                    <a:pt x="3568" y="5181"/>
                  </a:lnTo>
                  <a:lnTo>
                    <a:pt x="4737" y="4191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3192900" y="186955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301" y="0"/>
                  </a:moveTo>
                  <a:lnTo>
                    <a:pt x="2565" y="393"/>
                  </a:lnTo>
                  <a:lnTo>
                    <a:pt x="1333" y="571"/>
                  </a:lnTo>
                  <a:lnTo>
                    <a:pt x="914" y="965"/>
                  </a:lnTo>
                  <a:lnTo>
                    <a:pt x="406" y="1206"/>
                  </a:lnTo>
                  <a:lnTo>
                    <a:pt x="253" y="1257"/>
                  </a:lnTo>
                  <a:lnTo>
                    <a:pt x="114" y="1371"/>
                  </a:lnTo>
                  <a:lnTo>
                    <a:pt x="0" y="1523"/>
                  </a:lnTo>
                  <a:lnTo>
                    <a:pt x="63" y="1701"/>
                  </a:lnTo>
                  <a:lnTo>
                    <a:pt x="190" y="2158"/>
                  </a:lnTo>
                  <a:lnTo>
                    <a:pt x="342" y="2260"/>
                  </a:lnTo>
                  <a:lnTo>
                    <a:pt x="507" y="2451"/>
                  </a:lnTo>
                  <a:lnTo>
                    <a:pt x="596" y="2717"/>
                  </a:lnTo>
                  <a:lnTo>
                    <a:pt x="1130" y="3136"/>
                  </a:lnTo>
                  <a:lnTo>
                    <a:pt x="1968" y="3911"/>
                  </a:lnTo>
                  <a:lnTo>
                    <a:pt x="2438" y="4546"/>
                  </a:lnTo>
                  <a:lnTo>
                    <a:pt x="3467" y="4737"/>
                  </a:lnTo>
                  <a:lnTo>
                    <a:pt x="7810" y="1955"/>
                  </a:lnTo>
                  <a:lnTo>
                    <a:pt x="7365" y="1447"/>
                  </a:lnTo>
                  <a:lnTo>
                    <a:pt x="6540" y="1041"/>
                  </a:lnTo>
                  <a:lnTo>
                    <a:pt x="4533" y="152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3191472" y="1870252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8026" y="2235"/>
                  </a:moveTo>
                  <a:lnTo>
                    <a:pt x="7823" y="2146"/>
                  </a:lnTo>
                  <a:lnTo>
                    <a:pt x="7239" y="1866"/>
                  </a:lnTo>
                  <a:lnTo>
                    <a:pt x="7035" y="1562"/>
                  </a:lnTo>
                  <a:lnTo>
                    <a:pt x="7581" y="1778"/>
                  </a:lnTo>
                  <a:lnTo>
                    <a:pt x="7747" y="1473"/>
                  </a:lnTo>
                  <a:lnTo>
                    <a:pt x="6591" y="990"/>
                  </a:lnTo>
                  <a:lnTo>
                    <a:pt x="6845" y="850"/>
                  </a:lnTo>
                  <a:lnTo>
                    <a:pt x="6654" y="533"/>
                  </a:lnTo>
                  <a:lnTo>
                    <a:pt x="6438" y="647"/>
                  </a:lnTo>
                  <a:lnTo>
                    <a:pt x="6311" y="711"/>
                  </a:lnTo>
                  <a:lnTo>
                    <a:pt x="6172" y="762"/>
                  </a:lnTo>
                  <a:lnTo>
                    <a:pt x="5499" y="533"/>
                  </a:lnTo>
                  <a:lnTo>
                    <a:pt x="5588" y="393"/>
                  </a:lnTo>
                  <a:lnTo>
                    <a:pt x="6007" y="342"/>
                  </a:lnTo>
                  <a:lnTo>
                    <a:pt x="6007" y="0"/>
                  </a:lnTo>
                  <a:lnTo>
                    <a:pt x="5791" y="25"/>
                  </a:lnTo>
                  <a:lnTo>
                    <a:pt x="5461" y="76"/>
                  </a:lnTo>
                  <a:lnTo>
                    <a:pt x="5283" y="330"/>
                  </a:lnTo>
                  <a:lnTo>
                    <a:pt x="4152" y="495"/>
                  </a:lnTo>
                  <a:lnTo>
                    <a:pt x="4432" y="330"/>
                  </a:lnTo>
                  <a:lnTo>
                    <a:pt x="4521" y="165"/>
                  </a:lnTo>
                  <a:lnTo>
                    <a:pt x="4432" y="12"/>
                  </a:lnTo>
                  <a:lnTo>
                    <a:pt x="4254" y="50"/>
                  </a:lnTo>
                  <a:lnTo>
                    <a:pt x="4038" y="139"/>
                  </a:lnTo>
                  <a:lnTo>
                    <a:pt x="3860" y="292"/>
                  </a:lnTo>
                  <a:lnTo>
                    <a:pt x="3746" y="495"/>
                  </a:lnTo>
                  <a:lnTo>
                    <a:pt x="2705" y="584"/>
                  </a:lnTo>
                  <a:lnTo>
                    <a:pt x="215" y="317"/>
                  </a:lnTo>
                  <a:lnTo>
                    <a:pt x="0" y="304"/>
                  </a:lnTo>
                  <a:lnTo>
                    <a:pt x="0" y="635"/>
                  </a:lnTo>
                  <a:lnTo>
                    <a:pt x="215" y="660"/>
                  </a:lnTo>
                  <a:lnTo>
                    <a:pt x="2641" y="914"/>
                  </a:lnTo>
                  <a:lnTo>
                    <a:pt x="3581" y="850"/>
                  </a:lnTo>
                  <a:lnTo>
                    <a:pt x="3149" y="1206"/>
                  </a:lnTo>
                  <a:lnTo>
                    <a:pt x="3352" y="2387"/>
                  </a:lnTo>
                  <a:lnTo>
                    <a:pt x="3759" y="2984"/>
                  </a:lnTo>
                  <a:lnTo>
                    <a:pt x="3886" y="3162"/>
                  </a:lnTo>
                  <a:lnTo>
                    <a:pt x="4178" y="2984"/>
                  </a:lnTo>
                  <a:lnTo>
                    <a:pt x="4051" y="2806"/>
                  </a:lnTo>
                  <a:lnTo>
                    <a:pt x="3721" y="2324"/>
                  </a:lnTo>
                  <a:lnTo>
                    <a:pt x="3505" y="1333"/>
                  </a:lnTo>
                  <a:lnTo>
                    <a:pt x="4038" y="901"/>
                  </a:lnTo>
                  <a:lnTo>
                    <a:pt x="4165" y="812"/>
                  </a:lnTo>
                  <a:lnTo>
                    <a:pt x="4953" y="762"/>
                  </a:lnTo>
                  <a:lnTo>
                    <a:pt x="4991" y="1028"/>
                  </a:lnTo>
                  <a:lnTo>
                    <a:pt x="5054" y="1409"/>
                  </a:lnTo>
                  <a:lnTo>
                    <a:pt x="5054" y="1854"/>
                  </a:lnTo>
                  <a:lnTo>
                    <a:pt x="5232" y="2209"/>
                  </a:lnTo>
                  <a:lnTo>
                    <a:pt x="5397" y="2565"/>
                  </a:lnTo>
                  <a:lnTo>
                    <a:pt x="5676" y="2832"/>
                  </a:lnTo>
                  <a:lnTo>
                    <a:pt x="5918" y="3149"/>
                  </a:lnTo>
                  <a:lnTo>
                    <a:pt x="6045" y="3327"/>
                  </a:lnTo>
                  <a:lnTo>
                    <a:pt x="6337" y="3149"/>
                  </a:lnTo>
                  <a:lnTo>
                    <a:pt x="6210" y="2971"/>
                  </a:lnTo>
                  <a:lnTo>
                    <a:pt x="5994" y="2705"/>
                  </a:lnTo>
                  <a:lnTo>
                    <a:pt x="5765" y="2463"/>
                  </a:lnTo>
                  <a:lnTo>
                    <a:pt x="5588" y="2171"/>
                  </a:lnTo>
                  <a:lnTo>
                    <a:pt x="5359" y="1816"/>
                  </a:lnTo>
                  <a:lnTo>
                    <a:pt x="5384" y="1333"/>
                  </a:lnTo>
                  <a:lnTo>
                    <a:pt x="5321" y="927"/>
                  </a:lnTo>
                  <a:lnTo>
                    <a:pt x="5905" y="1079"/>
                  </a:lnTo>
                  <a:lnTo>
                    <a:pt x="6121" y="1295"/>
                  </a:lnTo>
                  <a:lnTo>
                    <a:pt x="6705" y="1574"/>
                  </a:lnTo>
                  <a:lnTo>
                    <a:pt x="7073" y="2159"/>
                  </a:lnTo>
                  <a:lnTo>
                    <a:pt x="7670" y="2451"/>
                  </a:lnTo>
                  <a:lnTo>
                    <a:pt x="7861" y="2540"/>
                  </a:lnTo>
                  <a:lnTo>
                    <a:pt x="8026" y="223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3213821" y="1840550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8331" y="0"/>
                  </a:moveTo>
                  <a:lnTo>
                    <a:pt x="5816" y="1193"/>
                  </a:lnTo>
                  <a:lnTo>
                    <a:pt x="4267" y="1651"/>
                  </a:lnTo>
                  <a:lnTo>
                    <a:pt x="3429" y="2146"/>
                  </a:lnTo>
                  <a:lnTo>
                    <a:pt x="2349" y="3200"/>
                  </a:lnTo>
                  <a:lnTo>
                    <a:pt x="1295" y="4076"/>
                  </a:lnTo>
                  <a:lnTo>
                    <a:pt x="1155" y="4432"/>
                  </a:lnTo>
                  <a:lnTo>
                    <a:pt x="63" y="5511"/>
                  </a:lnTo>
                  <a:lnTo>
                    <a:pt x="0" y="6591"/>
                  </a:lnTo>
                  <a:lnTo>
                    <a:pt x="482" y="8001"/>
                  </a:lnTo>
                  <a:lnTo>
                    <a:pt x="482" y="8280"/>
                  </a:lnTo>
                  <a:lnTo>
                    <a:pt x="393" y="9486"/>
                  </a:lnTo>
                  <a:lnTo>
                    <a:pt x="698" y="9715"/>
                  </a:lnTo>
                  <a:lnTo>
                    <a:pt x="914" y="10363"/>
                  </a:lnTo>
                  <a:lnTo>
                    <a:pt x="1181" y="10439"/>
                  </a:lnTo>
                  <a:lnTo>
                    <a:pt x="2171" y="10134"/>
                  </a:lnTo>
                  <a:lnTo>
                    <a:pt x="3225" y="10795"/>
                  </a:lnTo>
                  <a:lnTo>
                    <a:pt x="4737" y="10185"/>
                  </a:lnTo>
                  <a:lnTo>
                    <a:pt x="4711" y="9944"/>
                  </a:lnTo>
                  <a:lnTo>
                    <a:pt x="5156" y="9017"/>
                  </a:lnTo>
                  <a:lnTo>
                    <a:pt x="5537" y="8788"/>
                  </a:lnTo>
                  <a:lnTo>
                    <a:pt x="5969" y="8051"/>
                  </a:lnTo>
                  <a:lnTo>
                    <a:pt x="6057" y="7632"/>
                  </a:lnTo>
                  <a:lnTo>
                    <a:pt x="6845" y="6489"/>
                  </a:lnTo>
                  <a:lnTo>
                    <a:pt x="7378" y="5613"/>
                  </a:lnTo>
                  <a:lnTo>
                    <a:pt x="7493" y="5461"/>
                  </a:lnTo>
                  <a:lnTo>
                    <a:pt x="7531" y="4406"/>
                  </a:lnTo>
                  <a:lnTo>
                    <a:pt x="7505" y="3898"/>
                  </a:lnTo>
                  <a:lnTo>
                    <a:pt x="7493" y="3022"/>
                  </a:lnTo>
                  <a:lnTo>
                    <a:pt x="7696" y="2705"/>
                  </a:lnTo>
                  <a:lnTo>
                    <a:pt x="7924" y="2082"/>
                  </a:lnTo>
                  <a:lnTo>
                    <a:pt x="8140" y="1600"/>
                  </a:lnTo>
                  <a:lnTo>
                    <a:pt x="8356" y="1485"/>
                  </a:lnTo>
                  <a:lnTo>
                    <a:pt x="8470" y="1295"/>
                  </a:lnTo>
                  <a:lnTo>
                    <a:pt x="8331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3214027" y="1842668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769" y="2527"/>
                  </a:moveTo>
                  <a:lnTo>
                    <a:pt x="6718" y="2171"/>
                  </a:lnTo>
                  <a:lnTo>
                    <a:pt x="6515" y="2222"/>
                  </a:lnTo>
                  <a:lnTo>
                    <a:pt x="5803" y="2387"/>
                  </a:lnTo>
                  <a:lnTo>
                    <a:pt x="5067" y="2413"/>
                  </a:lnTo>
                  <a:lnTo>
                    <a:pt x="4660" y="2565"/>
                  </a:lnTo>
                  <a:lnTo>
                    <a:pt x="5003" y="1117"/>
                  </a:lnTo>
                  <a:lnTo>
                    <a:pt x="6680" y="317"/>
                  </a:lnTo>
                  <a:lnTo>
                    <a:pt x="6553" y="0"/>
                  </a:lnTo>
                  <a:lnTo>
                    <a:pt x="5181" y="647"/>
                  </a:lnTo>
                  <a:lnTo>
                    <a:pt x="4533" y="2032"/>
                  </a:lnTo>
                  <a:lnTo>
                    <a:pt x="4267" y="1663"/>
                  </a:lnTo>
                  <a:lnTo>
                    <a:pt x="4457" y="1041"/>
                  </a:lnTo>
                  <a:lnTo>
                    <a:pt x="4533" y="838"/>
                  </a:lnTo>
                  <a:lnTo>
                    <a:pt x="4241" y="711"/>
                  </a:lnTo>
                  <a:lnTo>
                    <a:pt x="4165" y="927"/>
                  </a:lnTo>
                  <a:lnTo>
                    <a:pt x="3962" y="1562"/>
                  </a:lnTo>
                  <a:lnTo>
                    <a:pt x="4279" y="2197"/>
                  </a:lnTo>
                  <a:lnTo>
                    <a:pt x="4127" y="2819"/>
                  </a:lnTo>
                  <a:lnTo>
                    <a:pt x="3467" y="4165"/>
                  </a:lnTo>
                  <a:lnTo>
                    <a:pt x="3098" y="4699"/>
                  </a:lnTo>
                  <a:lnTo>
                    <a:pt x="3060" y="4216"/>
                  </a:lnTo>
                  <a:lnTo>
                    <a:pt x="2692" y="3403"/>
                  </a:lnTo>
                  <a:lnTo>
                    <a:pt x="3086" y="2349"/>
                  </a:lnTo>
                  <a:lnTo>
                    <a:pt x="2794" y="2222"/>
                  </a:lnTo>
                  <a:lnTo>
                    <a:pt x="2374" y="3352"/>
                  </a:lnTo>
                  <a:lnTo>
                    <a:pt x="2730" y="4203"/>
                  </a:lnTo>
                  <a:lnTo>
                    <a:pt x="2806" y="5080"/>
                  </a:lnTo>
                  <a:lnTo>
                    <a:pt x="2286" y="5715"/>
                  </a:lnTo>
                  <a:lnTo>
                    <a:pt x="1739" y="6350"/>
                  </a:lnTo>
                  <a:lnTo>
                    <a:pt x="1625" y="6083"/>
                  </a:lnTo>
                  <a:lnTo>
                    <a:pt x="1663" y="5499"/>
                  </a:lnTo>
                  <a:lnTo>
                    <a:pt x="1778" y="4927"/>
                  </a:lnTo>
                  <a:lnTo>
                    <a:pt x="1816" y="4699"/>
                  </a:lnTo>
                  <a:lnTo>
                    <a:pt x="1498" y="4660"/>
                  </a:lnTo>
                  <a:lnTo>
                    <a:pt x="1460" y="4876"/>
                  </a:lnTo>
                  <a:lnTo>
                    <a:pt x="1333" y="5511"/>
                  </a:lnTo>
                  <a:lnTo>
                    <a:pt x="1308" y="6159"/>
                  </a:lnTo>
                  <a:lnTo>
                    <a:pt x="1473" y="6565"/>
                  </a:lnTo>
                  <a:lnTo>
                    <a:pt x="1409" y="6845"/>
                  </a:lnTo>
                  <a:lnTo>
                    <a:pt x="1041" y="7696"/>
                  </a:lnTo>
                  <a:lnTo>
                    <a:pt x="0" y="8661"/>
                  </a:lnTo>
                  <a:lnTo>
                    <a:pt x="190" y="8928"/>
                  </a:lnTo>
                  <a:lnTo>
                    <a:pt x="355" y="8788"/>
                  </a:lnTo>
                  <a:lnTo>
                    <a:pt x="965" y="8229"/>
                  </a:lnTo>
                  <a:lnTo>
                    <a:pt x="1422" y="7594"/>
                  </a:lnTo>
                  <a:lnTo>
                    <a:pt x="1816" y="6959"/>
                  </a:lnTo>
                  <a:lnTo>
                    <a:pt x="2362" y="7010"/>
                  </a:lnTo>
                  <a:lnTo>
                    <a:pt x="3251" y="7086"/>
                  </a:lnTo>
                  <a:lnTo>
                    <a:pt x="4102" y="6553"/>
                  </a:lnTo>
                  <a:lnTo>
                    <a:pt x="3987" y="6235"/>
                  </a:lnTo>
                  <a:lnTo>
                    <a:pt x="3797" y="6350"/>
                  </a:lnTo>
                  <a:lnTo>
                    <a:pt x="3175" y="6743"/>
                  </a:lnTo>
                  <a:lnTo>
                    <a:pt x="2032" y="6629"/>
                  </a:lnTo>
                  <a:lnTo>
                    <a:pt x="2425" y="5994"/>
                  </a:lnTo>
                  <a:lnTo>
                    <a:pt x="3048" y="5384"/>
                  </a:lnTo>
                  <a:lnTo>
                    <a:pt x="4038" y="5245"/>
                  </a:lnTo>
                  <a:lnTo>
                    <a:pt x="4965" y="5245"/>
                  </a:lnTo>
                  <a:lnTo>
                    <a:pt x="5842" y="4864"/>
                  </a:lnTo>
                  <a:lnTo>
                    <a:pt x="6032" y="4787"/>
                  </a:lnTo>
                  <a:lnTo>
                    <a:pt x="5905" y="4457"/>
                  </a:lnTo>
                  <a:lnTo>
                    <a:pt x="5715" y="4546"/>
                  </a:lnTo>
                  <a:lnTo>
                    <a:pt x="4876" y="4914"/>
                  </a:lnTo>
                  <a:lnTo>
                    <a:pt x="3975" y="4902"/>
                  </a:lnTo>
                  <a:lnTo>
                    <a:pt x="3327" y="5003"/>
                  </a:lnTo>
                  <a:lnTo>
                    <a:pt x="4559" y="3035"/>
                  </a:lnTo>
                  <a:lnTo>
                    <a:pt x="5156" y="2755"/>
                  </a:lnTo>
                  <a:lnTo>
                    <a:pt x="5880" y="2717"/>
                  </a:lnTo>
                  <a:lnTo>
                    <a:pt x="6565" y="2565"/>
                  </a:lnTo>
                  <a:lnTo>
                    <a:pt x="6769" y="252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3185990" y="1865433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5524" y="0"/>
                  </a:moveTo>
                  <a:lnTo>
                    <a:pt x="5054" y="406"/>
                  </a:lnTo>
                  <a:lnTo>
                    <a:pt x="4394" y="1396"/>
                  </a:lnTo>
                  <a:lnTo>
                    <a:pt x="3949" y="2171"/>
                  </a:lnTo>
                  <a:lnTo>
                    <a:pt x="2565" y="3340"/>
                  </a:lnTo>
                  <a:lnTo>
                    <a:pt x="1409" y="3479"/>
                  </a:lnTo>
                  <a:lnTo>
                    <a:pt x="0" y="5930"/>
                  </a:lnTo>
                  <a:lnTo>
                    <a:pt x="3225" y="7950"/>
                  </a:lnTo>
                  <a:lnTo>
                    <a:pt x="1962" y="9237"/>
                  </a:lnTo>
                  <a:lnTo>
                    <a:pt x="2222" y="9118"/>
                  </a:lnTo>
                  <a:lnTo>
                    <a:pt x="2527" y="9042"/>
                  </a:lnTo>
                  <a:lnTo>
                    <a:pt x="3683" y="8597"/>
                  </a:lnTo>
                  <a:lnTo>
                    <a:pt x="4686" y="8343"/>
                  </a:lnTo>
                  <a:lnTo>
                    <a:pt x="5969" y="7111"/>
                  </a:lnTo>
                  <a:lnTo>
                    <a:pt x="6883" y="6375"/>
                  </a:lnTo>
                  <a:lnTo>
                    <a:pt x="7061" y="4546"/>
                  </a:lnTo>
                  <a:lnTo>
                    <a:pt x="7043" y="3340"/>
                  </a:lnTo>
                  <a:lnTo>
                    <a:pt x="6362" y="1955"/>
                  </a:lnTo>
                  <a:lnTo>
                    <a:pt x="5549" y="914"/>
                  </a:lnTo>
                  <a:lnTo>
                    <a:pt x="5763" y="406"/>
                  </a:lnTo>
                  <a:lnTo>
                    <a:pt x="5778" y="88"/>
                  </a:lnTo>
                  <a:lnTo>
                    <a:pt x="5638" y="12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3187852" y="186734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886" y="1778"/>
                  </a:moveTo>
                  <a:lnTo>
                    <a:pt x="3683" y="1511"/>
                  </a:lnTo>
                  <a:lnTo>
                    <a:pt x="3492" y="1625"/>
                  </a:lnTo>
                  <a:lnTo>
                    <a:pt x="3022" y="1930"/>
                  </a:lnTo>
                  <a:lnTo>
                    <a:pt x="2489" y="2070"/>
                  </a:lnTo>
                  <a:lnTo>
                    <a:pt x="2959" y="1219"/>
                  </a:lnTo>
                  <a:lnTo>
                    <a:pt x="3454" y="139"/>
                  </a:lnTo>
                  <a:lnTo>
                    <a:pt x="3136" y="0"/>
                  </a:lnTo>
                  <a:lnTo>
                    <a:pt x="3048" y="203"/>
                  </a:lnTo>
                  <a:lnTo>
                    <a:pt x="2514" y="1384"/>
                  </a:lnTo>
                  <a:lnTo>
                    <a:pt x="2133" y="2260"/>
                  </a:lnTo>
                  <a:lnTo>
                    <a:pt x="2070" y="1803"/>
                  </a:lnTo>
                  <a:lnTo>
                    <a:pt x="2019" y="1397"/>
                  </a:lnTo>
                  <a:lnTo>
                    <a:pt x="1981" y="1181"/>
                  </a:lnTo>
                  <a:lnTo>
                    <a:pt x="1651" y="1231"/>
                  </a:lnTo>
                  <a:lnTo>
                    <a:pt x="1676" y="1447"/>
                  </a:lnTo>
                  <a:lnTo>
                    <a:pt x="1739" y="1905"/>
                  </a:lnTo>
                  <a:lnTo>
                    <a:pt x="1841" y="2425"/>
                  </a:lnTo>
                  <a:lnTo>
                    <a:pt x="2032" y="2667"/>
                  </a:lnTo>
                  <a:lnTo>
                    <a:pt x="1879" y="3771"/>
                  </a:lnTo>
                  <a:lnTo>
                    <a:pt x="1651" y="3441"/>
                  </a:lnTo>
                  <a:lnTo>
                    <a:pt x="1739" y="3022"/>
                  </a:lnTo>
                  <a:lnTo>
                    <a:pt x="1778" y="2819"/>
                  </a:lnTo>
                  <a:lnTo>
                    <a:pt x="1447" y="2768"/>
                  </a:lnTo>
                  <a:lnTo>
                    <a:pt x="1397" y="2984"/>
                  </a:lnTo>
                  <a:lnTo>
                    <a:pt x="1295" y="3467"/>
                  </a:lnTo>
                  <a:lnTo>
                    <a:pt x="1612" y="3937"/>
                  </a:lnTo>
                  <a:lnTo>
                    <a:pt x="1701" y="4191"/>
                  </a:lnTo>
                  <a:lnTo>
                    <a:pt x="1790" y="4432"/>
                  </a:lnTo>
                  <a:lnTo>
                    <a:pt x="1727" y="4940"/>
                  </a:lnTo>
                  <a:lnTo>
                    <a:pt x="1536" y="5575"/>
                  </a:lnTo>
                  <a:lnTo>
                    <a:pt x="1333" y="5194"/>
                  </a:lnTo>
                  <a:lnTo>
                    <a:pt x="927" y="4914"/>
                  </a:lnTo>
                  <a:lnTo>
                    <a:pt x="914" y="4483"/>
                  </a:lnTo>
                  <a:lnTo>
                    <a:pt x="914" y="4267"/>
                  </a:lnTo>
                  <a:lnTo>
                    <a:pt x="571" y="4318"/>
                  </a:lnTo>
                  <a:lnTo>
                    <a:pt x="571" y="4533"/>
                  </a:lnTo>
                  <a:lnTo>
                    <a:pt x="584" y="5016"/>
                  </a:lnTo>
                  <a:lnTo>
                    <a:pt x="1003" y="5283"/>
                  </a:lnTo>
                  <a:lnTo>
                    <a:pt x="1181" y="5702"/>
                  </a:lnTo>
                  <a:lnTo>
                    <a:pt x="1219" y="5994"/>
                  </a:lnTo>
                  <a:lnTo>
                    <a:pt x="1435" y="5943"/>
                  </a:lnTo>
                  <a:lnTo>
                    <a:pt x="1371" y="6223"/>
                  </a:lnTo>
                  <a:lnTo>
                    <a:pt x="177" y="6959"/>
                  </a:lnTo>
                  <a:lnTo>
                    <a:pt x="0" y="7086"/>
                  </a:lnTo>
                  <a:lnTo>
                    <a:pt x="203" y="7353"/>
                  </a:lnTo>
                  <a:lnTo>
                    <a:pt x="381" y="7226"/>
                  </a:lnTo>
                  <a:lnTo>
                    <a:pt x="1308" y="6654"/>
                  </a:lnTo>
                  <a:lnTo>
                    <a:pt x="1714" y="5880"/>
                  </a:lnTo>
                  <a:lnTo>
                    <a:pt x="2095" y="5778"/>
                  </a:lnTo>
                  <a:lnTo>
                    <a:pt x="2755" y="5575"/>
                  </a:lnTo>
                  <a:lnTo>
                    <a:pt x="3390" y="5321"/>
                  </a:lnTo>
                  <a:lnTo>
                    <a:pt x="3594" y="5232"/>
                  </a:lnTo>
                  <a:lnTo>
                    <a:pt x="3467" y="4927"/>
                  </a:lnTo>
                  <a:lnTo>
                    <a:pt x="3263" y="5016"/>
                  </a:lnTo>
                  <a:lnTo>
                    <a:pt x="2654" y="5257"/>
                  </a:lnTo>
                  <a:lnTo>
                    <a:pt x="2032" y="5448"/>
                  </a:lnTo>
                  <a:lnTo>
                    <a:pt x="1854" y="5499"/>
                  </a:lnTo>
                  <a:lnTo>
                    <a:pt x="2133" y="4470"/>
                  </a:lnTo>
                  <a:lnTo>
                    <a:pt x="2184" y="4267"/>
                  </a:lnTo>
                  <a:lnTo>
                    <a:pt x="2463" y="4254"/>
                  </a:lnTo>
                  <a:lnTo>
                    <a:pt x="2959" y="3975"/>
                  </a:lnTo>
                  <a:lnTo>
                    <a:pt x="3390" y="3708"/>
                  </a:lnTo>
                  <a:lnTo>
                    <a:pt x="3581" y="3581"/>
                  </a:lnTo>
                  <a:lnTo>
                    <a:pt x="3378" y="3327"/>
                  </a:lnTo>
                  <a:lnTo>
                    <a:pt x="3187" y="3441"/>
                  </a:lnTo>
                  <a:lnTo>
                    <a:pt x="2806" y="3683"/>
                  </a:lnTo>
                  <a:lnTo>
                    <a:pt x="2362" y="3924"/>
                  </a:lnTo>
                  <a:lnTo>
                    <a:pt x="2222" y="3937"/>
                  </a:lnTo>
                  <a:lnTo>
                    <a:pt x="2247" y="3568"/>
                  </a:lnTo>
                  <a:lnTo>
                    <a:pt x="2349" y="2921"/>
                  </a:lnTo>
                  <a:lnTo>
                    <a:pt x="2565" y="2755"/>
                  </a:lnTo>
                  <a:lnTo>
                    <a:pt x="2679" y="2324"/>
                  </a:lnTo>
                  <a:lnTo>
                    <a:pt x="3263" y="2171"/>
                  </a:lnTo>
                  <a:lnTo>
                    <a:pt x="3695" y="1892"/>
                  </a:lnTo>
                  <a:lnTo>
                    <a:pt x="3886" y="177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3205923" y="1852412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10617" y="0"/>
                  </a:moveTo>
                  <a:lnTo>
                    <a:pt x="9791" y="457"/>
                  </a:lnTo>
                  <a:lnTo>
                    <a:pt x="9588" y="673"/>
                  </a:lnTo>
                  <a:lnTo>
                    <a:pt x="8381" y="914"/>
                  </a:lnTo>
                  <a:lnTo>
                    <a:pt x="7670" y="990"/>
                  </a:lnTo>
                  <a:lnTo>
                    <a:pt x="6184" y="1854"/>
                  </a:lnTo>
                  <a:lnTo>
                    <a:pt x="5329" y="1892"/>
                  </a:lnTo>
                  <a:lnTo>
                    <a:pt x="3936" y="2908"/>
                  </a:lnTo>
                  <a:lnTo>
                    <a:pt x="3340" y="3543"/>
                  </a:lnTo>
                  <a:lnTo>
                    <a:pt x="1854" y="4470"/>
                  </a:lnTo>
                  <a:lnTo>
                    <a:pt x="863" y="4889"/>
                  </a:lnTo>
                  <a:lnTo>
                    <a:pt x="0" y="6553"/>
                  </a:lnTo>
                  <a:lnTo>
                    <a:pt x="152" y="7518"/>
                  </a:lnTo>
                  <a:lnTo>
                    <a:pt x="647" y="8254"/>
                  </a:lnTo>
                  <a:lnTo>
                    <a:pt x="1130" y="8356"/>
                  </a:lnTo>
                  <a:lnTo>
                    <a:pt x="1689" y="8585"/>
                  </a:lnTo>
                  <a:lnTo>
                    <a:pt x="2171" y="8712"/>
                  </a:lnTo>
                  <a:lnTo>
                    <a:pt x="4622" y="9055"/>
                  </a:lnTo>
                  <a:lnTo>
                    <a:pt x="5702" y="9042"/>
                  </a:lnTo>
                  <a:lnTo>
                    <a:pt x="6108" y="8928"/>
                  </a:lnTo>
                  <a:lnTo>
                    <a:pt x="7048" y="8254"/>
                  </a:lnTo>
                  <a:lnTo>
                    <a:pt x="7099" y="7912"/>
                  </a:lnTo>
                  <a:lnTo>
                    <a:pt x="7442" y="7442"/>
                  </a:lnTo>
                  <a:lnTo>
                    <a:pt x="7708" y="7035"/>
                  </a:lnTo>
                  <a:lnTo>
                    <a:pt x="8077" y="6807"/>
                  </a:lnTo>
                  <a:lnTo>
                    <a:pt x="8585" y="6032"/>
                  </a:lnTo>
                  <a:lnTo>
                    <a:pt x="8775" y="5664"/>
                  </a:lnTo>
                  <a:lnTo>
                    <a:pt x="9588" y="4648"/>
                  </a:lnTo>
                  <a:lnTo>
                    <a:pt x="10286" y="3721"/>
                  </a:lnTo>
                  <a:lnTo>
                    <a:pt x="10680" y="2387"/>
                  </a:lnTo>
                  <a:lnTo>
                    <a:pt x="10985" y="1892"/>
                  </a:lnTo>
                  <a:lnTo>
                    <a:pt x="11099" y="723"/>
                  </a:lnTo>
                  <a:lnTo>
                    <a:pt x="11214" y="292"/>
                  </a:lnTo>
                  <a:lnTo>
                    <a:pt x="10744" y="165"/>
                  </a:lnTo>
                  <a:lnTo>
                    <a:pt x="10617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3205175" y="1854212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30" h="6985">
                  <a:moveTo>
                    <a:pt x="10845" y="1473"/>
                  </a:moveTo>
                  <a:lnTo>
                    <a:pt x="10782" y="1130"/>
                  </a:lnTo>
                  <a:lnTo>
                    <a:pt x="10579" y="1181"/>
                  </a:lnTo>
                  <a:lnTo>
                    <a:pt x="9855" y="1308"/>
                  </a:lnTo>
                  <a:lnTo>
                    <a:pt x="9182" y="1625"/>
                  </a:lnTo>
                  <a:lnTo>
                    <a:pt x="9626" y="1320"/>
                  </a:lnTo>
                  <a:lnTo>
                    <a:pt x="10490" y="241"/>
                  </a:lnTo>
                  <a:lnTo>
                    <a:pt x="10274" y="0"/>
                  </a:lnTo>
                  <a:lnTo>
                    <a:pt x="9563" y="863"/>
                  </a:lnTo>
                  <a:lnTo>
                    <a:pt x="8712" y="1562"/>
                  </a:lnTo>
                  <a:lnTo>
                    <a:pt x="8623" y="939"/>
                  </a:lnTo>
                  <a:lnTo>
                    <a:pt x="9067" y="190"/>
                  </a:lnTo>
                  <a:lnTo>
                    <a:pt x="8788" y="12"/>
                  </a:lnTo>
                  <a:lnTo>
                    <a:pt x="8331" y="787"/>
                  </a:lnTo>
                  <a:lnTo>
                    <a:pt x="8445" y="1498"/>
                  </a:lnTo>
                  <a:lnTo>
                    <a:pt x="8267" y="1943"/>
                  </a:lnTo>
                  <a:lnTo>
                    <a:pt x="7378" y="2679"/>
                  </a:lnTo>
                  <a:lnTo>
                    <a:pt x="6692" y="3517"/>
                  </a:lnTo>
                  <a:lnTo>
                    <a:pt x="6629" y="2971"/>
                  </a:lnTo>
                  <a:lnTo>
                    <a:pt x="6527" y="2133"/>
                  </a:lnTo>
                  <a:lnTo>
                    <a:pt x="7200" y="1676"/>
                  </a:lnTo>
                  <a:lnTo>
                    <a:pt x="7378" y="1562"/>
                  </a:lnTo>
                  <a:lnTo>
                    <a:pt x="7226" y="1257"/>
                  </a:lnTo>
                  <a:lnTo>
                    <a:pt x="7048" y="1371"/>
                  </a:lnTo>
                  <a:lnTo>
                    <a:pt x="6235" y="1930"/>
                  </a:lnTo>
                  <a:lnTo>
                    <a:pt x="6286" y="2870"/>
                  </a:lnTo>
                  <a:lnTo>
                    <a:pt x="6362" y="3733"/>
                  </a:lnTo>
                  <a:lnTo>
                    <a:pt x="4787" y="4749"/>
                  </a:lnTo>
                  <a:lnTo>
                    <a:pt x="3848" y="4991"/>
                  </a:lnTo>
                  <a:lnTo>
                    <a:pt x="3962" y="4597"/>
                  </a:lnTo>
                  <a:lnTo>
                    <a:pt x="4140" y="3797"/>
                  </a:lnTo>
                  <a:lnTo>
                    <a:pt x="4724" y="3429"/>
                  </a:lnTo>
                  <a:lnTo>
                    <a:pt x="4914" y="3314"/>
                  </a:lnTo>
                  <a:lnTo>
                    <a:pt x="4762" y="3009"/>
                  </a:lnTo>
                  <a:lnTo>
                    <a:pt x="3898" y="3556"/>
                  </a:lnTo>
                  <a:lnTo>
                    <a:pt x="3683" y="4394"/>
                  </a:lnTo>
                  <a:lnTo>
                    <a:pt x="3517" y="4902"/>
                  </a:lnTo>
                  <a:lnTo>
                    <a:pt x="3467" y="5080"/>
                  </a:lnTo>
                  <a:lnTo>
                    <a:pt x="2578" y="5295"/>
                  </a:lnTo>
                  <a:lnTo>
                    <a:pt x="1727" y="5524"/>
                  </a:lnTo>
                  <a:lnTo>
                    <a:pt x="1612" y="5969"/>
                  </a:lnTo>
                  <a:lnTo>
                    <a:pt x="939" y="6184"/>
                  </a:lnTo>
                  <a:lnTo>
                    <a:pt x="1612" y="5969"/>
                  </a:lnTo>
                  <a:lnTo>
                    <a:pt x="1612" y="5588"/>
                  </a:lnTo>
                  <a:lnTo>
                    <a:pt x="1460" y="5664"/>
                  </a:lnTo>
                  <a:lnTo>
                    <a:pt x="469" y="6019"/>
                  </a:lnTo>
                  <a:lnTo>
                    <a:pt x="127" y="6273"/>
                  </a:lnTo>
                  <a:lnTo>
                    <a:pt x="203" y="6451"/>
                  </a:lnTo>
                  <a:lnTo>
                    <a:pt x="101" y="6299"/>
                  </a:lnTo>
                  <a:lnTo>
                    <a:pt x="0" y="6565"/>
                  </a:lnTo>
                  <a:lnTo>
                    <a:pt x="317" y="6565"/>
                  </a:lnTo>
                  <a:lnTo>
                    <a:pt x="1384" y="6146"/>
                  </a:lnTo>
                  <a:lnTo>
                    <a:pt x="2349" y="5664"/>
                  </a:lnTo>
                  <a:lnTo>
                    <a:pt x="2501" y="5638"/>
                  </a:lnTo>
                  <a:lnTo>
                    <a:pt x="3568" y="5422"/>
                  </a:lnTo>
                  <a:lnTo>
                    <a:pt x="4127" y="6388"/>
                  </a:lnTo>
                  <a:lnTo>
                    <a:pt x="5702" y="6680"/>
                  </a:lnTo>
                  <a:lnTo>
                    <a:pt x="7086" y="6197"/>
                  </a:lnTo>
                  <a:lnTo>
                    <a:pt x="7023" y="5892"/>
                  </a:lnTo>
                  <a:lnTo>
                    <a:pt x="5778" y="6337"/>
                  </a:lnTo>
                  <a:lnTo>
                    <a:pt x="4330" y="6134"/>
                  </a:lnTo>
                  <a:lnTo>
                    <a:pt x="3937" y="5359"/>
                  </a:lnTo>
                  <a:lnTo>
                    <a:pt x="4292" y="5270"/>
                  </a:lnTo>
                  <a:lnTo>
                    <a:pt x="5143" y="4864"/>
                  </a:lnTo>
                  <a:lnTo>
                    <a:pt x="6667" y="4000"/>
                  </a:lnTo>
                  <a:lnTo>
                    <a:pt x="7277" y="4191"/>
                  </a:lnTo>
                  <a:lnTo>
                    <a:pt x="7886" y="4610"/>
                  </a:lnTo>
                  <a:lnTo>
                    <a:pt x="8686" y="4432"/>
                  </a:lnTo>
                  <a:lnTo>
                    <a:pt x="8890" y="4381"/>
                  </a:lnTo>
                  <a:lnTo>
                    <a:pt x="8826" y="4051"/>
                  </a:lnTo>
                  <a:lnTo>
                    <a:pt x="8610" y="4089"/>
                  </a:lnTo>
                  <a:lnTo>
                    <a:pt x="7886" y="4254"/>
                  </a:lnTo>
                  <a:lnTo>
                    <a:pt x="7302" y="3835"/>
                  </a:lnTo>
                  <a:lnTo>
                    <a:pt x="6946" y="3695"/>
                  </a:lnTo>
                  <a:lnTo>
                    <a:pt x="7251" y="3352"/>
                  </a:lnTo>
                  <a:lnTo>
                    <a:pt x="8229" y="2374"/>
                  </a:lnTo>
                  <a:lnTo>
                    <a:pt x="8420" y="2425"/>
                  </a:lnTo>
                  <a:lnTo>
                    <a:pt x="8509" y="2222"/>
                  </a:lnTo>
                  <a:lnTo>
                    <a:pt x="9258" y="1955"/>
                  </a:lnTo>
                  <a:lnTo>
                    <a:pt x="9918" y="1638"/>
                  </a:lnTo>
                  <a:lnTo>
                    <a:pt x="10845" y="147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3200734" y="185443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170" y="7429"/>
                  </a:moveTo>
                  <a:lnTo>
                    <a:pt x="1634" y="7429"/>
                  </a:lnTo>
                  <a:lnTo>
                    <a:pt x="2218" y="7772"/>
                  </a:lnTo>
                  <a:lnTo>
                    <a:pt x="2751" y="8293"/>
                  </a:lnTo>
                  <a:lnTo>
                    <a:pt x="3488" y="8483"/>
                  </a:lnTo>
                  <a:lnTo>
                    <a:pt x="4352" y="8369"/>
                  </a:lnTo>
                  <a:lnTo>
                    <a:pt x="5170" y="7429"/>
                  </a:lnTo>
                  <a:close/>
                </a:path>
                <a:path w="6350" h="8889">
                  <a:moveTo>
                    <a:pt x="5418" y="0"/>
                  </a:moveTo>
                  <a:lnTo>
                    <a:pt x="4898" y="558"/>
                  </a:lnTo>
                  <a:lnTo>
                    <a:pt x="3869" y="787"/>
                  </a:lnTo>
                  <a:lnTo>
                    <a:pt x="2434" y="1549"/>
                  </a:lnTo>
                  <a:lnTo>
                    <a:pt x="1532" y="2146"/>
                  </a:lnTo>
                  <a:lnTo>
                    <a:pt x="504" y="3606"/>
                  </a:lnTo>
                  <a:lnTo>
                    <a:pt x="0" y="4673"/>
                  </a:lnTo>
                  <a:lnTo>
                    <a:pt x="23" y="5194"/>
                  </a:lnTo>
                  <a:lnTo>
                    <a:pt x="203" y="6311"/>
                  </a:lnTo>
                  <a:lnTo>
                    <a:pt x="427" y="6819"/>
                  </a:lnTo>
                  <a:lnTo>
                    <a:pt x="1189" y="7480"/>
                  </a:lnTo>
                  <a:lnTo>
                    <a:pt x="1634" y="7429"/>
                  </a:lnTo>
                  <a:lnTo>
                    <a:pt x="5170" y="7429"/>
                  </a:lnTo>
                  <a:lnTo>
                    <a:pt x="5380" y="7188"/>
                  </a:lnTo>
                  <a:lnTo>
                    <a:pt x="5517" y="6273"/>
                  </a:lnTo>
                  <a:lnTo>
                    <a:pt x="5799" y="5194"/>
                  </a:lnTo>
                  <a:lnTo>
                    <a:pt x="5894" y="3606"/>
                  </a:lnTo>
                  <a:lnTo>
                    <a:pt x="5852" y="2146"/>
                  </a:lnTo>
                  <a:lnTo>
                    <a:pt x="5685" y="1803"/>
                  </a:lnTo>
                  <a:lnTo>
                    <a:pt x="5799" y="215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3201644" y="185488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572" y="76"/>
                  </a:moveTo>
                  <a:lnTo>
                    <a:pt x="4254" y="0"/>
                  </a:lnTo>
                  <a:lnTo>
                    <a:pt x="3695" y="1460"/>
                  </a:lnTo>
                  <a:lnTo>
                    <a:pt x="3048" y="2133"/>
                  </a:lnTo>
                  <a:lnTo>
                    <a:pt x="2959" y="1778"/>
                  </a:lnTo>
                  <a:lnTo>
                    <a:pt x="2921" y="1295"/>
                  </a:lnTo>
                  <a:lnTo>
                    <a:pt x="2895" y="1079"/>
                  </a:lnTo>
                  <a:lnTo>
                    <a:pt x="2565" y="1079"/>
                  </a:lnTo>
                  <a:lnTo>
                    <a:pt x="2590" y="1295"/>
                  </a:lnTo>
                  <a:lnTo>
                    <a:pt x="2641" y="1816"/>
                  </a:lnTo>
                  <a:lnTo>
                    <a:pt x="2755" y="2311"/>
                  </a:lnTo>
                  <a:lnTo>
                    <a:pt x="2743" y="2438"/>
                  </a:lnTo>
                  <a:lnTo>
                    <a:pt x="2044" y="4241"/>
                  </a:lnTo>
                  <a:lnTo>
                    <a:pt x="1625" y="3644"/>
                  </a:lnTo>
                  <a:lnTo>
                    <a:pt x="1587" y="2997"/>
                  </a:lnTo>
                  <a:lnTo>
                    <a:pt x="1587" y="2768"/>
                  </a:lnTo>
                  <a:lnTo>
                    <a:pt x="1257" y="2781"/>
                  </a:lnTo>
                  <a:lnTo>
                    <a:pt x="1270" y="2997"/>
                  </a:lnTo>
                  <a:lnTo>
                    <a:pt x="1295" y="3721"/>
                  </a:lnTo>
                  <a:lnTo>
                    <a:pt x="1701" y="4292"/>
                  </a:lnTo>
                  <a:lnTo>
                    <a:pt x="1892" y="4648"/>
                  </a:lnTo>
                  <a:lnTo>
                    <a:pt x="1778" y="4965"/>
                  </a:lnTo>
                  <a:lnTo>
                    <a:pt x="1371" y="6324"/>
                  </a:lnTo>
                  <a:lnTo>
                    <a:pt x="1143" y="5905"/>
                  </a:lnTo>
                  <a:lnTo>
                    <a:pt x="685" y="5232"/>
                  </a:lnTo>
                  <a:lnTo>
                    <a:pt x="368" y="4457"/>
                  </a:lnTo>
                  <a:lnTo>
                    <a:pt x="292" y="4254"/>
                  </a:lnTo>
                  <a:lnTo>
                    <a:pt x="0" y="4432"/>
                  </a:lnTo>
                  <a:lnTo>
                    <a:pt x="88" y="4635"/>
                  </a:lnTo>
                  <a:lnTo>
                    <a:pt x="393" y="5397"/>
                  </a:lnTo>
                  <a:lnTo>
                    <a:pt x="850" y="6083"/>
                  </a:lnTo>
                  <a:lnTo>
                    <a:pt x="1193" y="6692"/>
                  </a:lnTo>
                  <a:lnTo>
                    <a:pt x="660" y="7620"/>
                  </a:lnTo>
                  <a:lnTo>
                    <a:pt x="546" y="7810"/>
                  </a:lnTo>
                  <a:lnTo>
                    <a:pt x="838" y="7975"/>
                  </a:lnTo>
                  <a:lnTo>
                    <a:pt x="1447" y="6921"/>
                  </a:lnTo>
                  <a:lnTo>
                    <a:pt x="1651" y="6794"/>
                  </a:lnTo>
                  <a:lnTo>
                    <a:pt x="2019" y="6400"/>
                  </a:lnTo>
                  <a:lnTo>
                    <a:pt x="2565" y="6248"/>
                  </a:lnTo>
                  <a:lnTo>
                    <a:pt x="2997" y="5918"/>
                  </a:lnTo>
                  <a:lnTo>
                    <a:pt x="3175" y="5778"/>
                  </a:lnTo>
                  <a:lnTo>
                    <a:pt x="3009" y="5486"/>
                  </a:lnTo>
                  <a:lnTo>
                    <a:pt x="2832" y="5613"/>
                  </a:lnTo>
                  <a:lnTo>
                    <a:pt x="2374" y="5969"/>
                  </a:lnTo>
                  <a:lnTo>
                    <a:pt x="1816" y="6134"/>
                  </a:lnTo>
                  <a:lnTo>
                    <a:pt x="1981" y="5372"/>
                  </a:lnTo>
                  <a:lnTo>
                    <a:pt x="2108" y="5003"/>
                  </a:lnTo>
                  <a:lnTo>
                    <a:pt x="2451" y="4902"/>
                  </a:lnTo>
                  <a:lnTo>
                    <a:pt x="2832" y="4648"/>
                  </a:lnTo>
                  <a:lnTo>
                    <a:pt x="3492" y="4572"/>
                  </a:lnTo>
                  <a:lnTo>
                    <a:pt x="3746" y="3937"/>
                  </a:lnTo>
                  <a:lnTo>
                    <a:pt x="3822" y="3733"/>
                  </a:lnTo>
                  <a:lnTo>
                    <a:pt x="3543" y="3568"/>
                  </a:lnTo>
                  <a:lnTo>
                    <a:pt x="3454" y="3771"/>
                  </a:lnTo>
                  <a:lnTo>
                    <a:pt x="3238" y="4330"/>
                  </a:lnTo>
                  <a:lnTo>
                    <a:pt x="2603" y="4381"/>
                  </a:lnTo>
                  <a:lnTo>
                    <a:pt x="2286" y="4533"/>
                  </a:lnTo>
                  <a:lnTo>
                    <a:pt x="2895" y="2921"/>
                  </a:lnTo>
                  <a:lnTo>
                    <a:pt x="3263" y="2933"/>
                  </a:lnTo>
                  <a:lnTo>
                    <a:pt x="3594" y="2590"/>
                  </a:lnTo>
                  <a:lnTo>
                    <a:pt x="4254" y="2476"/>
                  </a:lnTo>
                  <a:lnTo>
                    <a:pt x="4445" y="1968"/>
                  </a:lnTo>
                  <a:lnTo>
                    <a:pt x="4508" y="1752"/>
                  </a:lnTo>
                  <a:lnTo>
                    <a:pt x="4191" y="1676"/>
                  </a:lnTo>
                  <a:lnTo>
                    <a:pt x="4127" y="1879"/>
                  </a:lnTo>
                  <a:lnTo>
                    <a:pt x="4051" y="2082"/>
                  </a:lnTo>
                  <a:lnTo>
                    <a:pt x="3733" y="2197"/>
                  </a:lnTo>
                  <a:lnTo>
                    <a:pt x="3568" y="2273"/>
                  </a:lnTo>
                  <a:lnTo>
                    <a:pt x="3390" y="2362"/>
                  </a:lnTo>
                  <a:lnTo>
                    <a:pt x="3962" y="1676"/>
                  </a:lnTo>
                  <a:lnTo>
                    <a:pt x="4572" y="7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3197633" y="1862275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19">
                  <a:moveTo>
                    <a:pt x="6794" y="0"/>
                  </a:moveTo>
                  <a:lnTo>
                    <a:pt x="6604" y="76"/>
                  </a:lnTo>
                  <a:lnTo>
                    <a:pt x="5651" y="330"/>
                  </a:lnTo>
                  <a:lnTo>
                    <a:pt x="4343" y="749"/>
                  </a:lnTo>
                  <a:lnTo>
                    <a:pt x="3937" y="711"/>
                  </a:lnTo>
                  <a:lnTo>
                    <a:pt x="3111" y="914"/>
                  </a:lnTo>
                  <a:lnTo>
                    <a:pt x="2768" y="1219"/>
                  </a:lnTo>
                  <a:lnTo>
                    <a:pt x="1778" y="1358"/>
                  </a:lnTo>
                  <a:lnTo>
                    <a:pt x="1574" y="1244"/>
                  </a:lnTo>
                  <a:lnTo>
                    <a:pt x="482" y="2540"/>
                  </a:lnTo>
                  <a:lnTo>
                    <a:pt x="673" y="3822"/>
                  </a:lnTo>
                  <a:lnTo>
                    <a:pt x="25" y="4711"/>
                  </a:lnTo>
                  <a:lnTo>
                    <a:pt x="0" y="4991"/>
                  </a:lnTo>
                  <a:lnTo>
                    <a:pt x="495" y="5422"/>
                  </a:lnTo>
                  <a:lnTo>
                    <a:pt x="584" y="5803"/>
                  </a:lnTo>
                  <a:lnTo>
                    <a:pt x="1714" y="6134"/>
                  </a:lnTo>
                  <a:lnTo>
                    <a:pt x="1955" y="6223"/>
                  </a:lnTo>
                  <a:lnTo>
                    <a:pt x="3048" y="7200"/>
                  </a:lnTo>
                  <a:lnTo>
                    <a:pt x="4038" y="7505"/>
                  </a:lnTo>
                  <a:lnTo>
                    <a:pt x="5397" y="6769"/>
                  </a:lnTo>
                  <a:lnTo>
                    <a:pt x="5778" y="6756"/>
                  </a:lnTo>
                  <a:lnTo>
                    <a:pt x="6946" y="5981"/>
                  </a:lnTo>
                  <a:lnTo>
                    <a:pt x="8267" y="5232"/>
                  </a:lnTo>
                  <a:lnTo>
                    <a:pt x="9017" y="4521"/>
                  </a:lnTo>
                  <a:lnTo>
                    <a:pt x="9982" y="3086"/>
                  </a:lnTo>
                  <a:lnTo>
                    <a:pt x="11938" y="850"/>
                  </a:lnTo>
                  <a:lnTo>
                    <a:pt x="10833" y="304"/>
                  </a:lnTo>
                  <a:lnTo>
                    <a:pt x="10629" y="368"/>
                  </a:lnTo>
                  <a:lnTo>
                    <a:pt x="10452" y="546"/>
                  </a:lnTo>
                  <a:lnTo>
                    <a:pt x="9956" y="685"/>
                  </a:lnTo>
                  <a:lnTo>
                    <a:pt x="9309" y="660"/>
                  </a:lnTo>
                  <a:lnTo>
                    <a:pt x="8953" y="774"/>
                  </a:lnTo>
                  <a:lnTo>
                    <a:pt x="7734" y="304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3196818" y="1863077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10325" y="1003"/>
                  </a:moveTo>
                  <a:lnTo>
                    <a:pt x="10071" y="774"/>
                  </a:lnTo>
                  <a:lnTo>
                    <a:pt x="8763" y="2247"/>
                  </a:lnTo>
                  <a:lnTo>
                    <a:pt x="7366" y="2133"/>
                  </a:lnTo>
                  <a:lnTo>
                    <a:pt x="7632" y="1778"/>
                  </a:lnTo>
                  <a:lnTo>
                    <a:pt x="7937" y="1028"/>
                  </a:lnTo>
                  <a:lnTo>
                    <a:pt x="8331" y="342"/>
                  </a:lnTo>
                  <a:lnTo>
                    <a:pt x="8445" y="165"/>
                  </a:lnTo>
                  <a:lnTo>
                    <a:pt x="8153" y="0"/>
                  </a:lnTo>
                  <a:lnTo>
                    <a:pt x="8039" y="190"/>
                  </a:lnTo>
                  <a:lnTo>
                    <a:pt x="7658" y="850"/>
                  </a:lnTo>
                  <a:lnTo>
                    <a:pt x="7378" y="1574"/>
                  </a:lnTo>
                  <a:lnTo>
                    <a:pt x="6985" y="2095"/>
                  </a:lnTo>
                  <a:lnTo>
                    <a:pt x="4699" y="2679"/>
                  </a:lnTo>
                  <a:lnTo>
                    <a:pt x="5016" y="2082"/>
                  </a:lnTo>
                  <a:lnTo>
                    <a:pt x="5334" y="1168"/>
                  </a:lnTo>
                  <a:lnTo>
                    <a:pt x="6108" y="254"/>
                  </a:lnTo>
                  <a:lnTo>
                    <a:pt x="5867" y="25"/>
                  </a:lnTo>
                  <a:lnTo>
                    <a:pt x="5080" y="952"/>
                  </a:lnTo>
                  <a:lnTo>
                    <a:pt x="4737" y="1892"/>
                  </a:lnTo>
                  <a:lnTo>
                    <a:pt x="4279" y="2768"/>
                  </a:lnTo>
                  <a:lnTo>
                    <a:pt x="3467" y="3251"/>
                  </a:lnTo>
                  <a:lnTo>
                    <a:pt x="2755" y="3429"/>
                  </a:lnTo>
                  <a:lnTo>
                    <a:pt x="2844" y="3098"/>
                  </a:lnTo>
                  <a:lnTo>
                    <a:pt x="3086" y="2247"/>
                  </a:lnTo>
                  <a:lnTo>
                    <a:pt x="3822" y="1612"/>
                  </a:lnTo>
                  <a:lnTo>
                    <a:pt x="3581" y="1384"/>
                  </a:lnTo>
                  <a:lnTo>
                    <a:pt x="3416" y="1524"/>
                  </a:lnTo>
                  <a:lnTo>
                    <a:pt x="2794" y="2070"/>
                  </a:lnTo>
                  <a:lnTo>
                    <a:pt x="2527" y="2971"/>
                  </a:lnTo>
                  <a:lnTo>
                    <a:pt x="2387" y="3517"/>
                  </a:lnTo>
                  <a:lnTo>
                    <a:pt x="1663" y="3695"/>
                  </a:lnTo>
                  <a:lnTo>
                    <a:pt x="927" y="3937"/>
                  </a:lnTo>
                  <a:lnTo>
                    <a:pt x="190" y="4343"/>
                  </a:lnTo>
                  <a:lnTo>
                    <a:pt x="0" y="4445"/>
                  </a:lnTo>
                  <a:lnTo>
                    <a:pt x="177" y="4737"/>
                  </a:lnTo>
                  <a:lnTo>
                    <a:pt x="1435" y="4038"/>
                  </a:lnTo>
                  <a:lnTo>
                    <a:pt x="2311" y="3975"/>
                  </a:lnTo>
                  <a:lnTo>
                    <a:pt x="2603" y="4038"/>
                  </a:lnTo>
                  <a:lnTo>
                    <a:pt x="2908" y="4318"/>
                  </a:lnTo>
                  <a:lnTo>
                    <a:pt x="3492" y="4508"/>
                  </a:lnTo>
                  <a:lnTo>
                    <a:pt x="4114" y="4597"/>
                  </a:lnTo>
                  <a:lnTo>
                    <a:pt x="4318" y="4622"/>
                  </a:lnTo>
                  <a:lnTo>
                    <a:pt x="4406" y="4292"/>
                  </a:lnTo>
                  <a:lnTo>
                    <a:pt x="4191" y="4267"/>
                  </a:lnTo>
                  <a:lnTo>
                    <a:pt x="3632" y="4191"/>
                  </a:lnTo>
                  <a:lnTo>
                    <a:pt x="3098" y="4025"/>
                  </a:lnTo>
                  <a:lnTo>
                    <a:pt x="2895" y="3822"/>
                  </a:lnTo>
                  <a:lnTo>
                    <a:pt x="4419" y="3175"/>
                  </a:lnTo>
                  <a:lnTo>
                    <a:pt x="5194" y="3543"/>
                  </a:lnTo>
                  <a:lnTo>
                    <a:pt x="5829" y="4191"/>
                  </a:lnTo>
                  <a:lnTo>
                    <a:pt x="6781" y="4152"/>
                  </a:lnTo>
                  <a:lnTo>
                    <a:pt x="6985" y="4140"/>
                  </a:lnTo>
                  <a:lnTo>
                    <a:pt x="6985" y="3797"/>
                  </a:lnTo>
                  <a:lnTo>
                    <a:pt x="5892" y="3848"/>
                  </a:lnTo>
                  <a:lnTo>
                    <a:pt x="5295" y="3213"/>
                  </a:lnTo>
                  <a:lnTo>
                    <a:pt x="4876" y="3009"/>
                  </a:lnTo>
                  <a:lnTo>
                    <a:pt x="5486" y="2806"/>
                  </a:lnTo>
                  <a:lnTo>
                    <a:pt x="6858" y="2590"/>
                  </a:lnTo>
                  <a:lnTo>
                    <a:pt x="7543" y="2641"/>
                  </a:lnTo>
                  <a:lnTo>
                    <a:pt x="8001" y="3175"/>
                  </a:lnTo>
                  <a:lnTo>
                    <a:pt x="8636" y="3162"/>
                  </a:lnTo>
                  <a:lnTo>
                    <a:pt x="8851" y="3162"/>
                  </a:lnTo>
                  <a:lnTo>
                    <a:pt x="8851" y="2819"/>
                  </a:lnTo>
                  <a:lnTo>
                    <a:pt x="8013" y="2819"/>
                  </a:lnTo>
                  <a:lnTo>
                    <a:pt x="7683" y="2463"/>
                  </a:lnTo>
                  <a:lnTo>
                    <a:pt x="9245" y="2209"/>
                  </a:lnTo>
                  <a:lnTo>
                    <a:pt x="10325" y="100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3189033" y="185309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3009" y="0"/>
                  </a:moveTo>
                  <a:lnTo>
                    <a:pt x="1625" y="787"/>
                  </a:lnTo>
                  <a:lnTo>
                    <a:pt x="965" y="2044"/>
                  </a:lnTo>
                  <a:lnTo>
                    <a:pt x="711" y="3492"/>
                  </a:lnTo>
                  <a:lnTo>
                    <a:pt x="406" y="5930"/>
                  </a:lnTo>
                  <a:lnTo>
                    <a:pt x="139" y="5994"/>
                  </a:lnTo>
                  <a:lnTo>
                    <a:pt x="0" y="6972"/>
                  </a:lnTo>
                  <a:lnTo>
                    <a:pt x="546" y="6502"/>
                  </a:lnTo>
                  <a:lnTo>
                    <a:pt x="1498" y="7264"/>
                  </a:lnTo>
                  <a:lnTo>
                    <a:pt x="5486" y="3759"/>
                  </a:lnTo>
                  <a:lnTo>
                    <a:pt x="5448" y="3390"/>
                  </a:lnTo>
                  <a:lnTo>
                    <a:pt x="5549" y="3022"/>
                  </a:lnTo>
                  <a:lnTo>
                    <a:pt x="5626" y="2692"/>
                  </a:lnTo>
                  <a:lnTo>
                    <a:pt x="5791" y="2349"/>
                  </a:lnTo>
                  <a:lnTo>
                    <a:pt x="6045" y="1371"/>
                  </a:lnTo>
                  <a:lnTo>
                    <a:pt x="7010" y="50"/>
                  </a:lnTo>
                  <a:lnTo>
                    <a:pt x="5295" y="63"/>
                  </a:lnTo>
                  <a:lnTo>
                    <a:pt x="4737" y="152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3188208" y="185369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096" y="2705"/>
                  </a:moveTo>
                  <a:lnTo>
                    <a:pt x="5969" y="2387"/>
                  </a:lnTo>
                  <a:lnTo>
                    <a:pt x="5778" y="2476"/>
                  </a:lnTo>
                  <a:lnTo>
                    <a:pt x="5003" y="2870"/>
                  </a:lnTo>
                  <a:lnTo>
                    <a:pt x="3619" y="2959"/>
                  </a:lnTo>
                  <a:lnTo>
                    <a:pt x="3911" y="2552"/>
                  </a:lnTo>
                  <a:lnTo>
                    <a:pt x="4648" y="1473"/>
                  </a:lnTo>
                  <a:lnTo>
                    <a:pt x="4876" y="1498"/>
                  </a:lnTo>
                  <a:lnTo>
                    <a:pt x="5219" y="1358"/>
                  </a:lnTo>
                  <a:lnTo>
                    <a:pt x="5524" y="1168"/>
                  </a:lnTo>
                  <a:lnTo>
                    <a:pt x="5702" y="1066"/>
                  </a:lnTo>
                  <a:lnTo>
                    <a:pt x="5486" y="774"/>
                  </a:lnTo>
                  <a:lnTo>
                    <a:pt x="5308" y="889"/>
                  </a:lnTo>
                  <a:lnTo>
                    <a:pt x="5080" y="1028"/>
                  </a:lnTo>
                  <a:lnTo>
                    <a:pt x="4838" y="1130"/>
                  </a:lnTo>
                  <a:lnTo>
                    <a:pt x="4762" y="977"/>
                  </a:lnTo>
                  <a:lnTo>
                    <a:pt x="5080" y="317"/>
                  </a:lnTo>
                  <a:lnTo>
                    <a:pt x="4762" y="165"/>
                  </a:lnTo>
                  <a:lnTo>
                    <a:pt x="4673" y="355"/>
                  </a:lnTo>
                  <a:lnTo>
                    <a:pt x="4394" y="939"/>
                  </a:lnTo>
                  <a:lnTo>
                    <a:pt x="4203" y="584"/>
                  </a:lnTo>
                  <a:lnTo>
                    <a:pt x="4229" y="292"/>
                  </a:lnTo>
                  <a:lnTo>
                    <a:pt x="4241" y="76"/>
                  </a:lnTo>
                  <a:lnTo>
                    <a:pt x="3911" y="0"/>
                  </a:lnTo>
                  <a:lnTo>
                    <a:pt x="3898" y="228"/>
                  </a:lnTo>
                  <a:lnTo>
                    <a:pt x="3873" y="584"/>
                  </a:lnTo>
                  <a:lnTo>
                    <a:pt x="4038" y="901"/>
                  </a:lnTo>
                  <a:lnTo>
                    <a:pt x="4203" y="1320"/>
                  </a:lnTo>
                  <a:lnTo>
                    <a:pt x="4114" y="1511"/>
                  </a:lnTo>
                  <a:lnTo>
                    <a:pt x="3479" y="2540"/>
                  </a:lnTo>
                  <a:lnTo>
                    <a:pt x="3225" y="2908"/>
                  </a:lnTo>
                  <a:lnTo>
                    <a:pt x="3187" y="2705"/>
                  </a:lnTo>
                  <a:lnTo>
                    <a:pt x="3060" y="2260"/>
                  </a:lnTo>
                  <a:lnTo>
                    <a:pt x="3073" y="1803"/>
                  </a:lnTo>
                  <a:lnTo>
                    <a:pt x="3073" y="1587"/>
                  </a:lnTo>
                  <a:lnTo>
                    <a:pt x="2743" y="1511"/>
                  </a:lnTo>
                  <a:lnTo>
                    <a:pt x="2743" y="1727"/>
                  </a:lnTo>
                  <a:lnTo>
                    <a:pt x="2730" y="2222"/>
                  </a:lnTo>
                  <a:lnTo>
                    <a:pt x="2971" y="3263"/>
                  </a:lnTo>
                  <a:lnTo>
                    <a:pt x="2171" y="4457"/>
                  </a:lnTo>
                  <a:lnTo>
                    <a:pt x="1981" y="4368"/>
                  </a:lnTo>
                  <a:lnTo>
                    <a:pt x="1981" y="4737"/>
                  </a:lnTo>
                  <a:lnTo>
                    <a:pt x="1854" y="4838"/>
                  </a:lnTo>
                  <a:lnTo>
                    <a:pt x="1854" y="4686"/>
                  </a:lnTo>
                  <a:lnTo>
                    <a:pt x="1981" y="4737"/>
                  </a:lnTo>
                  <a:lnTo>
                    <a:pt x="1981" y="4368"/>
                  </a:lnTo>
                  <a:lnTo>
                    <a:pt x="1854" y="4305"/>
                  </a:lnTo>
                  <a:lnTo>
                    <a:pt x="1701" y="4038"/>
                  </a:lnTo>
                  <a:lnTo>
                    <a:pt x="1905" y="3632"/>
                  </a:lnTo>
                  <a:lnTo>
                    <a:pt x="2006" y="3441"/>
                  </a:lnTo>
                  <a:lnTo>
                    <a:pt x="1701" y="3302"/>
                  </a:lnTo>
                  <a:lnTo>
                    <a:pt x="1600" y="3479"/>
                  </a:lnTo>
                  <a:lnTo>
                    <a:pt x="1358" y="3949"/>
                  </a:lnTo>
                  <a:lnTo>
                    <a:pt x="1511" y="4533"/>
                  </a:lnTo>
                  <a:lnTo>
                    <a:pt x="1536" y="5092"/>
                  </a:lnTo>
                  <a:lnTo>
                    <a:pt x="927" y="5588"/>
                  </a:lnTo>
                  <a:lnTo>
                    <a:pt x="0" y="6883"/>
                  </a:lnTo>
                  <a:lnTo>
                    <a:pt x="254" y="7112"/>
                  </a:lnTo>
                  <a:lnTo>
                    <a:pt x="1193" y="5816"/>
                  </a:lnTo>
                  <a:lnTo>
                    <a:pt x="2247" y="4965"/>
                  </a:lnTo>
                  <a:lnTo>
                    <a:pt x="2641" y="5067"/>
                  </a:lnTo>
                  <a:lnTo>
                    <a:pt x="3848" y="5041"/>
                  </a:lnTo>
                  <a:lnTo>
                    <a:pt x="4470" y="4673"/>
                  </a:lnTo>
                  <a:lnTo>
                    <a:pt x="5105" y="4406"/>
                  </a:lnTo>
                  <a:lnTo>
                    <a:pt x="5308" y="4330"/>
                  </a:lnTo>
                  <a:lnTo>
                    <a:pt x="5181" y="4000"/>
                  </a:lnTo>
                  <a:lnTo>
                    <a:pt x="4991" y="4076"/>
                  </a:lnTo>
                  <a:lnTo>
                    <a:pt x="4559" y="4267"/>
                  </a:lnTo>
                  <a:lnTo>
                    <a:pt x="4140" y="4470"/>
                  </a:lnTo>
                  <a:lnTo>
                    <a:pt x="3048" y="4851"/>
                  </a:lnTo>
                  <a:lnTo>
                    <a:pt x="2489" y="4610"/>
                  </a:lnTo>
                  <a:lnTo>
                    <a:pt x="3327" y="3378"/>
                  </a:lnTo>
                  <a:lnTo>
                    <a:pt x="5105" y="3213"/>
                  </a:lnTo>
                  <a:lnTo>
                    <a:pt x="5905" y="2806"/>
                  </a:lnTo>
                  <a:lnTo>
                    <a:pt x="6096" y="270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3178615" y="182925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406" y="0"/>
                  </a:moveTo>
                  <a:lnTo>
                    <a:pt x="0" y="1282"/>
                  </a:lnTo>
                  <a:lnTo>
                    <a:pt x="241" y="3086"/>
                  </a:lnTo>
                  <a:lnTo>
                    <a:pt x="711" y="4749"/>
                  </a:lnTo>
                  <a:lnTo>
                    <a:pt x="800" y="4965"/>
                  </a:lnTo>
                  <a:lnTo>
                    <a:pt x="952" y="5181"/>
                  </a:lnTo>
                  <a:lnTo>
                    <a:pt x="1714" y="6083"/>
                  </a:lnTo>
                  <a:lnTo>
                    <a:pt x="2501" y="6311"/>
                  </a:lnTo>
                  <a:lnTo>
                    <a:pt x="3276" y="6654"/>
                  </a:lnTo>
                  <a:lnTo>
                    <a:pt x="3416" y="6718"/>
                  </a:lnTo>
                  <a:lnTo>
                    <a:pt x="3632" y="6832"/>
                  </a:lnTo>
                  <a:lnTo>
                    <a:pt x="4114" y="7112"/>
                  </a:lnTo>
                  <a:lnTo>
                    <a:pt x="4279" y="7188"/>
                  </a:lnTo>
                  <a:lnTo>
                    <a:pt x="4406" y="7175"/>
                  </a:lnTo>
                  <a:lnTo>
                    <a:pt x="4546" y="7188"/>
                  </a:lnTo>
                  <a:lnTo>
                    <a:pt x="4800" y="7264"/>
                  </a:lnTo>
                  <a:lnTo>
                    <a:pt x="4965" y="7378"/>
                  </a:lnTo>
                  <a:lnTo>
                    <a:pt x="5600" y="7327"/>
                  </a:lnTo>
                  <a:lnTo>
                    <a:pt x="5651" y="7175"/>
                  </a:lnTo>
                  <a:lnTo>
                    <a:pt x="5664" y="6997"/>
                  </a:lnTo>
                  <a:lnTo>
                    <a:pt x="5511" y="6248"/>
                  </a:lnTo>
                  <a:lnTo>
                    <a:pt x="5575" y="5715"/>
                  </a:lnTo>
                  <a:lnTo>
                    <a:pt x="4978" y="4470"/>
                  </a:lnTo>
                  <a:lnTo>
                    <a:pt x="4838" y="3619"/>
                  </a:lnTo>
                  <a:lnTo>
                    <a:pt x="3924" y="2501"/>
                  </a:lnTo>
                  <a:lnTo>
                    <a:pt x="1943" y="889"/>
                  </a:lnTo>
                  <a:lnTo>
                    <a:pt x="1079" y="24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3178924" y="1830743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540" y="6997"/>
                  </a:moveTo>
                  <a:lnTo>
                    <a:pt x="4762" y="4521"/>
                  </a:lnTo>
                  <a:lnTo>
                    <a:pt x="4165" y="3505"/>
                  </a:lnTo>
                  <a:lnTo>
                    <a:pt x="4254" y="3314"/>
                  </a:lnTo>
                  <a:lnTo>
                    <a:pt x="4267" y="3086"/>
                  </a:lnTo>
                  <a:lnTo>
                    <a:pt x="4216" y="2844"/>
                  </a:lnTo>
                  <a:lnTo>
                    <a:pt x="4140" y="2667"/>
                  </a:lnTo>
                  <a:lnTo>
                    <a:pt x="3949" y="2628"/>
                  </a:lnTo>
                  <a:lnTo>
                    <a:pt x="3886" y="2781"/>
                  </a:lnTo>
                  <a:lnTo>
                    <a:pt x="3924" y="2971"/>
                  </a:lnTo>
                  <a:lnTo>
                    <a:pt x="3340" y="2070"/>
                  </a:lnTo>
                  <a:lnTo>
                    <a:pt x="3454" y="1714"/>
                  </a:lnTo>
                  <a:lnTo>
                    <a:pt x="3162" y="1155"/>
                  </a:lnTo>
                  <a:lnTo>
                    <a:pt x="2895" y="1282"/>
                  </a:lnTo>
                  <a:lnTo>
                    <a:pt x="3009" y="1498"/>
                  </a:lnTo>
                  <a:lnTo>
                    <a:pt x="3124" y="1701"/>
                  </a:lnTo>
                  <a:lnTo>
                    <a:pt x="3060" y="1828"/>
                  </a:lnTo>
                  <a:lnTo>
                    <a:pt x="2463" y="1320"/>
                  </a:lnTo>
                  <a:lnTo>
                    <a:pt x="2400" y="1130"/>
                  </a:lnTo>
                  <a:lnTo>
                    <a:pt x="2374" y="977"/>
                  </a:lnTo>
                  <a:lnTo>
                    <a:pt x="2324" y="723"/>
                  </a:lnTo>
                  <a:lnTo>
                    <a:pt x="1955" y="660"/>
                  </a:lnTo>
                  <a:lnTo>
                    <a:pt x="2006" y="901"/>
                  </a:lnTo>
                  <a:lnTo>
                    <a:pt x="889" y="0"/>
                  </a:lnTo>
                  <a:lnTo>
                    <a:pt x="762" y="266"/>
                  </a:lnTo>
                  <a:lnTo>
                    <a:pt x="1308" y="736"/>
                  </a:lnTo>
                  <a:lnTo>
                    <a:pt x="914" y="647"/>
                  </a:lnTo>
                  <a:lnTo>
                    <a:pt x="317" y="177"/>
                  </a:lnTo>
                  <a:lnTo>
                    <a:pt x="114" y="25"/>
                  </a:lnTo>
                  <a:lnTo>
                    <a:pt x="0" y="292"/>
                  </a:lnTo>
                  <a:lnTo>
                    <a:pt x="787" y="914"/>
                  </a:lnTo>
                  <a:lnTo>
                    <a:pt x="1473" y="1054"/>
                  </a:lnTo>
                  <a:lnTo>
                    <a:pt x="2070" y="1511"/>
                  </a:lnTo>
                  <a:lnTo>
                    <a:pt x="2273" y="1663"/>
                  </a:lnTo>
                  <a:lnTo>
                    <a:pt x="2400" y="1638"/>
                  </a:lnTo>
                  <a:lnTo>
                    <a:pt x="2971" y="2120"/>
                  </a:lnTo>
                  <a:lnTo>
                    <a:pt x="2501" y="2235"/>
                  </a:lnTo>
                  <a:lnTo>
                    <a:pt x="2133" y="2425"/>
                  </a:lnTo>
                  <a:lnTo>
                    <a:pt x="1371" y="2286"/>
                  </a:lnTo>
                  <a:lnTo>
                    <a:pt x="1041" y="2133"/>
                  </a:lnTo>
                  <a:lnTo>
                    <a:pt x="698" y="2044"/>
                  </a:lnTo>
                  <a:lnTo>
                    <a:pt x="482" y="1981"/>
                  </a:lnTo>
                  <a:lnTo>
                    <a:pt x="520" y="2324"/>
                  </a:lnTo>
                  <a:lnTo>
                    <a:pt x="723" y="2387"/>
                  </a:lnTo>
                  <a:lnTo>
                    <a:pt x="1130" y="2501"/>
                  </a:lnTo>
                  <a:lnTo>
                    <a:pt x="1511" y="2667"/>
                  </a:lnTo>
                  <a:lnTo>
                    <a:pt x="2298" y="2743"/>
                  </a:lnTo>
                  <a:lnTo>
                    <a:pt x="2641" y="2578"/>
                  </a:lnTo>
                  <a:lnTo>
                    <a:pt x="2984" y="2501"/>
                  </a:lnTo>
                  <a:lnTo>
                    <a:pt x="3175" y="2463"/>
                  </a:lnTo>
                  <a:lnTo>
                    <a:pt x="3670" y="3175"/>
                  </a:lnTo>
                  <a:lnTo>
                    <a:pt x="3670" y="3352"/>
                  </a:lnTo>
                  <a:lnTo>
                    <a:pt x="3644" y="4025"/>
                  </a:lnTo>
                  <a:lnTo>
                    <a:pt x="2730" y="4178"/>
                  </a:lnTo>
                  <a:lnTo>
                    <a:pt x="1917" y="3987"/>
                  </a:lnTo>
                  <a:lnTo>
                    <a:pt x="1955" y="4318"/>
                  </a:lnTo>
                  <a:lnTo>
                    <a:pt x="2895" y="4546"/>
                  </a:lnTo>
                  <a:lnTo>
                    <a:pt x="3975" y="4318"/>
                  </a:lnTo>
                  <a:lnTo>
                    <a:pt x="3987" y="3746"/>
                  </a:lnTo>
                  <a:lnTo>
                    <a:pt x="4533" y="4699"/>
                  </a:lnTo>
                  <a:lnTo>
                    <a:pt x="6121" y="6921"/>
                  </a:lnTo>
                  <a:lnTo>
                    <a:pt x="6261" y="7124"/>
                  </a:lnTo>
                  <a:lnTo>
                    <a:pt x="6540" y="699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3181280" y="1824469"/>
              <a:ext cx="8255" cy="53975"/>
            </a:xfrm>
            <a:custGeom>
              <a:avLst/>
              <a:gdLst/>
              <a:ahLst/>
              <a:cxnLst/>
              <a:rect l="l" t="t" r="r" b="b"/>
              <a:pathLst>
                <a:path w="8255" h="53975">
                  <a:moveTo>
                    <a:pt x="622" y="0"/>
                  </a:moveTo>
                  <a:lnTo>
                    <a:pt x="546" y="444"/>
                  </a:lnTo>
                  <a:lnTo>
                    <a:pt x="330" y="622"/>
                  </a:lnTo>
                  <a:lnTo>
                    <a:pt x="0" y="495"/>
                  </a:lnTo>
                  <a:lnTo>
                    <a:pt x="3830" y="13742"/>
                  </a:lnTo>
                  <a:lnTo>
                    <a:pt x="6056" y="27038"/>
                  </a:lnTo>
                  <a:lnTo>
                    <a:pt x="6641" y="40285"/>
                  </a:lnTo>
                  <a:lnTo>
                    <a:pt x="5549" y="53390"/>
                  </a:lnTo>
                  <a:lnTo>
                    <a:pt x="7086" y="53797"/>
                  </a:lnTo>
                  <a:lnTo>
                    <a:pt x="8060" y="40501"/>
                  </a:lnTo>
                  <a:lnTo>
                    <a:pt x="7278" y="27031"/>
                  </a:lnTo>
                  <a:lnTo>
                    <a:pt x="4784" y="1349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3185420" y="183528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3823" y="7480"/>
                  </a:moveTo>
                  <a:lnTo>
                    <a:pt x="2628" y="7480"/>
                  </a:lnTo>
                  <a:lnTo>
                    <a:pt x="2971" y="7543"/>
                  </a:lnTo>
                  <a:lnTo>
                    <a:pt x="3149" y="7632"/>
                  </a:lnTo>
                  <a:lnTo>
                    <a:pt x="3657" y="7581"/>
                  </a:lnTo>
                  <a:lnTo>
                    <a:pt x="3823" y="7480"/>
                  </a:lnTo>
                  <a:close/>
                </a:path>
                <a:path w="8889" h="8255">
                  <a:moveTo>
                    <a:pt x="6540" y="5651"/>
                  </a:moveTo>
                  <a:lnTo>
                    <a:pt x="342" y="5651"/>
                  </a:lnTo>
                  <a:lnTo>
                    <a:pt x="647" y="6159"/>
                  </a:lnTo>
                  <a:lnTo>
                    <a:pt x="850" y="6388"/>
                  </a:lnTo>
                  <a:lnTo>
                    <a:pt x="1803" y="7061"/>
                  </a:lnTo>
                  <a:lnTo>
                    <a:pt x="2146" y="7340"/>
                  </a:lnTo>
                  <a:lnTo>
                    <a:pt x="2262" y="7480"/>
                  </a:lnTo>
                  <a:lnTo>
                    <a:pt x="2438" y="7581"/>
                  </a:lnTo>
                  <a:lnTo>
                    <a:pt x="2628" y="7480"/>
                  </a:lnTo>
                  <a:lnTo>
                    <a:pt x="3823" y="7480"/>
                  </a:lnTo>
                  <a:lnTo>
                    <a:pt x="4216" y="7239"/>
                  </a:lnTo>
                  <a:lnTo>
                    <a:pt x="5143" y="6438"/>
                  </a:lnTo>
                  <a:lnTo>
                    <a:pt x="5626" y="6235"/>
                  </a:lnTo>
                  <a:lnTo>
                    <a:pt x="5880" y="6223"/>
                  </a:lnTo>
                  <a:lnTo>
                    <a:pt x="6051" y="6223"/>
                  </a:lnTo>
                  <a:lnTo>
                    <a:pt x="6184" y="6184"/>
                  </a:lnTo>
                  <a:lnTo>
                    <a:pt x="6540" y="5651"/>
                  </a:lnTo>
                  <a:close/>
                </a:path>
                <a:path w="8889" h="8255">
                  <a:moveTo>
                    <a:pt x="6051" y="6223"/>
                  </a:moveTo>
                  <a:lnTo>
                    <a:pt x="5880" y="6223"/>
                  </a:lnTo>
                  <a:lnTo>
                    <a:pt x="6007" y="6235"/>
                  </a:lnTo>
                  <a:close/>
                </a:path>
                <a:path w="8889" h="8255">
                  <a:moveTo>
                    <a:pt x="977" y="0"/>
                  </a:moveTo>
                  <a:lnTo>
                    <a:pt x="444" y="1562"/>
                  </a:lnTo>
                  <a:lnTo>
                    <a:pt x="71" y="2298"/>
                  </a:lnTo>
                  <a:lnTo>
                    <a:pt x="0" y="4114"/>
                  </a:lnTo>
                  <a:lnTo>
                    <a:pt x="431" y="4686"/>
                  </a:lnTo>
                  <a:lnTo>
                    <a:pt x="381" y="5118"/>
                  </a:lnTo>
                  <a:lnTo>
                    <a:pt x="203" y="5664"/>
                  </a:lnTo>
                  <a:lnTo>
                    <a:pt x="350" y="5664"/>
                  </a:lnTo>
                  <a:lnTo>
                    <a:pt x="6540" y="5651"/>
                  </a:lnTo>
                  <a:lnTo>
                    <a:pt x="7315" y="4330"/>
                  </a:lnTo>
                  <a:lnTo>
                    <a:pt x="7835" y="3695"/>
                  </a:lnTo>
                  <a:lnTo>
                    <a:pt x="8318" y="3467"/>
                  </a:lnTo>
                  <a:lnTo>
                    <a:pt x="8077" y="2311"/>
                  </a:lnTo>
                  <a:lnTo>
                    <a:pt x="7289" y="2298"/>
                  </a:lnTo>
                  <a:lnTo>
                    <a:pt x="6362" y="1879"/>
                  </a:lnTo>
                  <a:lnTo>
                    <a:pt x="6032" y="1676"/>
                  </a:lnTo>
                  <a:lnTo>
                    <a:pt x="5283" y="1282"/>
                  </a:lnTo>
                  <a:lnTo>
                    <a:pt x="4368" y="1168"/>
                  </a:lnTo>
                  <a:lnTo>
                    <a:pt x="4102" y="990"/>
                  </a:lnTo>
                  <a:lnTo>
                    <a:pt x="3683" y="914"/>
                  </a:lnTo>
                  <a:lnTo>
                    <a:pt x="3289" y="800"/>
                  </a:lnTo>
                  <a:lnTo>
                    <a:pt x="3048" y="635"/>
                  </a:lnTo>
                  <a:lnTo>
                    <a:pt x="2451" y="355"/>
                  </a:lnTo>
                  <a:lnTo>
                    <a:pt x="1968" y="25"/>
                  </a:lnTo>
                  <a:lnTo>
                    <a:pt x="977" y="0"/>
                  </a:lnTo>
                  <a:close/>
                </a:path>
                <a:path w="8889" h="8255">
                  <a:moveTo>
                    <a:pt x="342" y="5651"/>
                  </a:moveTo>
                  <a:close/>
                </a:path>
                <a:path w="8889" h="8255">
                  <a:moveTo>
                    <a:pt x="3771" y="838"/>
                  </a:moveTo>
                  <a:lnTo>
                    <a:pt x="4035" y="914"/>
                  </a:lnTo>
                  <a:lnTo>
                    <a:pt x="3771" y="838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3185045" y="183677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696" y="1816"/>
                  </a:moveTo>
                  <a:lnTo>
                    <a:pt x="7505" y="1485"/>
                  </a:lnTo>
                  <a:lnTo>
                    <a:pt x="6692" y="1701"/>
                  </a:lnTo>
                  <a:lnTo>
                    <a:pt x="5892" y="1422"/>
                  </a:lnTo>
                  <a:lnTo>
                    <a:pt x="5626" y="1422"/>
                  </a:lnTo>
                  <a:lnTo>
                    <a:pt x="5651" y="965"/>
                  </a:lnTo>
                  <a:lnTo>
                    <a:pt x="5778" y="685"/>
                  </a:lnTo>
                  <a:lnTo>
                    <a:pt x="5854" y="508"/>
                  </a:lnTo>
                  <a:lnTo>
                    <a:pt x="5562" y="279"/>
                  </a:lnTo>
                  <a:lnTo>
                    <a:pt x="5486" y="457"/>
                  </a:lnTo>
                  <a:lnTo>
                    <a:pt x="5334" y="787"/>
                  </a:lnTo>
                  <a:lnTo>
                    <a:pt x="5283" y="1422"/>
                  </a:lnTo>
                  <a:lnTo>
                    <a:pt x="4673" y="1409"/>
                  </a:lnTo>
                  <a:lnTo>
                    <a:pt x="4203" y="1701"/>
                  </a:lnTo>
                  <a:lnTo>
                    <a:pt x="3898" y="1841"/>
                  </a:lnTo>
                  <a:lnTo>
                    <a:pt x="3771" y="1447"/>
                  </a:lnTo>
                  <a:lnTo>
                    <a:pt x="4127" y="863"/>
                  </a:lnTo>
                  <a:lnTo>
                    <a:pt x="4508" y="228"/>
                  </a:lnTo>
                  <a:lnTo>
                    <a:pt x="4203" y="0"/>
                  </a:lnTo>
                  <a:lnTo>
                    <a:pt x="4114" y="165"/>
                  </a:lnTo>
                  <a:lnTo>
                    <a:pt x="3784" y="711"/>
                  </a:lnTo>
                  <a:lnTo>
                    <a:pt x="3429" y="1384"/>
                  </a:lnTo>
                  <a:lnTo>
                    <a:pt x="3606" y="1955"/>
                  </a:lnTo>
                  <a:lnTo>
                    <a:pt x="2463" y="2489"/>
                  </a:lnTo>
                  <a:lnTo>
                    <a:pt x="2070" y="2717"/>
                  </a:lnTo>
                  <a:lnTo>
                    <a:pt x="2057" y="2451"/>
                  </a:lnTo>
                  <a:lnTo>
                    <a:pt x="2070" y="2108"/>
                  </a:lnTo>
                  <a:lnTo>
                    <a:pt x="2070" y="1752"/>
                  </a:lnTo>
                  <a:lnTo>
                    <a:pt x="2006" y="1028"/>
                  </a:lnTo>
                  <a:lnTo>
                    <a:pt x="2374" y="952"/>
                  </a:lnTo>
                  <a:lnTo>
                    <a:pt x="2578" y="901"/>
                  </a:lnTo>
                  <a:lnTo>
                    <a:pt x="2387" y="571"/>
                  </a:lnTo>
                  <a:lnTo>
                    <a:pt x="2197" y="622"/>
                  </a:lnTo>
                  <a:lnTo>
                    <a:pt x="1397" y="800"/>
                  </a:lnTo>
                  <a:lnTo>
                    <a:pt x="1892" y="2374"/>
                  </a:lnTo>
                  <a:lnTo>
                    <a:pt x="1651" y="2971"/>
                  </a:lnTo>
                  <a:lnTo>
                    <a:pt x="1244" y="3200"/>
                  </a:lnTo>
                  <a:lnTo>
                    <a:pt x="0" y="4229"/>
                  </a:lnTo>
                  <a:lnTo>
                    <a:pt x="241" y="4521"/>
                  </a:lnTo>
                  <a:lnTo>
                    <a:pt x="393" y="4394"/>
                  </a:lnTo>
                  <a:lnTo>
                    <a:pt x="1473" y="3505"/>
                  </a:lnTo>
                  <a:lnTo>
                    <a:pt x="1689" y="3390"/>
                  </a:lnTo>
                  <a:lnTo>
                    <a:pt x="2311" y="4267"/>
                  </a:lnTo>
                  <a:lnTo>
                    <a:pt x="3124" y="4559"/>
                  </a:lnTo>
                  <a:lnTo>
                    <a:pt x="4267" y="4775"/>
                  </a:lnTo>
                  <a:lnTo>
                    <a:pt x="4254" y="4432"/>
                  </a:lnTo>
                  <a:lnTo>
                    <a:pt x="4038" y="4394"/>
                  </a:lnTo>
                  <a:lnTo>
                    <a:pt x="3200" y="4229"/>
                  </a:lnTo>
                  <a:lnTo>
                    <a:pt x="2489" y="4000"/>
                  </a:lnTo>
                  <a:lnTo>
                    <a:pt x="1955" y="3251"/>
                  </a:lnTo>
                  <a:lnTo>
                    <a:pt x="2679" y="2832"/>
                  </a:lnTo>
                  <a:lnTo>
                    <a:pt x="3670" y="2374"/>
                  </a:lnTo>
                  <a:lnTo>
                    <a:pt x="4203" y="2743"/>
                  </a:lnTo>
                  <a:lnTo>
                    <a:pt x="4775" y="3060"/>
                  </a:lnTo>
                  <a:lnTo>
                    <a:pt x="5384" y="3111"/>
                  </a:lnTo>
                  <a:lnTo>
                    <a:pt x="5600" y="3124"/>
                  </a:lnTo>
                  <a:lnTo>
                    <a:pt x="5499" y="2768"/>
                  </a:lnTo>
                  <a:lnTo>
                    <a:pt x="5283" y="2755"/>
                  </a:lnTo>
                  <a:lnTo>
                    <a:pt x="4775" y="2717"/>
                  </a:lnTo>
                  <a:lnTo>
                    <a:pt x="4267" y="2425"/>
                  </a:lnTo>
                  <a:lnTo>
                    <a:pt x="4025" y="2260"/>
                  </a:lnTo>
                  <a:lnTo>
                    <a:pt x="4686" y="1892"/>
                  </a:lnTo>
                  <a:lnTo>
                    <a:pt x="5219" y="1765"/>
                  </a:lnTo>
                  <a:lnTo>
                    <a:pt x="5537" y="2159"/>
                  </a:lnTo>
                  <a:lnTo>
                    <a:pt x="5791" y="2692"/>
                  </a:lnTo>
                  <a:lnTo>
                    <a:pt x="6273" y="2743"/>
                  </a:lnTo>
                  <a:lnTo>
                    <a:pt x="6489" y="2768"/>
                  </a:lnTo>
                  <a:lnTo>
                    <a:pt x="6477" y="2425"/>
                  </a:lnTo>
                  <a:lnTo>
                    <a:pt x="6261" y="2400"/>
                  </a:lnTo>
                  <a:lnTo>
                    <a:pt x="5905" y="2362"/>
                  </a:lnTo>
                  <a:lnTo>
                    <a:pt x="5689" y="1866"/>
                  </a:lnTo>
                  <a:lnTo>
                    <a:pt x="6705" y="1892"/>
                  </a:lnTo>
                  <a:lnTo>
                    <a:pt x="7048" y="1981"/>
                  </a:lnTo>
                  <a:lnTo>
                    <a:pt x="7696" y="181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3182280" y="185927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80" y="0"/>
                  </a:moveTo>
                  <a:lnTo>
                    <a:pt x="0" y="1473"/>
                  </a:lnTo>
                  <a:lnTo>
                    <a:pt x="253" y="3251"/>
                  </a:lnTo>
                  <a:lnTo>
                    <a:pt x="749" y="4775"/>
                  </a:lnTo>
                  <a:lnTo>
                    <a:pt x="863" y="4940"/>
                  </a:lnTo>
                  <a:lnTo>
                    <a:pt x="1015" y="5105"/>
                  </a:lnTo>
                  <a:lnTo>
                    <a:pt x="1168" y="5245"/>
                  </a:lnTo>
                  <a:lnTo>
                    <a:pt x="1790" y="5765"/>
                  </a:lnTo>
                  <a:lnTo>
                    <a:pt x="2590" y="5727"/>
                  </a:lnTo>
                  <a:lnTo>
                    <a:pt x="3428" y="5816"/>
                  </a:lnTo>
                  <a:lnTo>
                    <a:pt x="3568" y="5841"/>
                  </a:lnTo>
                  <a:lnTo>
                    <a:pt x="4013" y="5918"/>
                  </a:lnTo>
                  <a:lnTo>
                    <a:pt x="4305" y="5994"/>
                  </a:lnTo>
                  <a:lnTo>
                    <a:pt x="4444" y="5981"/>
                  </a:lnTo>
                  <a:lnTo>
                    <a:pt x="4648" y="5892"/>
                  </a:lnTo>
                  <a:lnTo>
                    <a:pt x="4902" y="5892"/>
                  </a:lnTo>
                  <a:lnTo>
                    <a:pt x="5067" y="5943"/>
                  </a:lnTo>
                  <a:lnTo>
                    <a:pt x="5511" y="5753"/>
                  </a:lnTo>
                  <a:lnTo>
                    <a:pt x="5702" y="5689"/>
                  </a:lnTo>
                  <a:lnTo>
                    <a:pt x="5753" y="5499"/>
                  </a:lnTo>
                  <a:lnTo>
                    <a:pt x="5753" y="5321"/>
                  </a:lnTo>
                  <a:lnTo>
                    <a:pt x="5702" y="5168"/>
                  </a:lnTo>
                  <a:lnTo>
                    <a:pt x="5575" y="4622"/>
                  </a:lnTo>
                  <a:lnTo>
                    <a:pt x="5626" y="4051"/>
                  </a:lnTo>
                  <a:lnTo>
                    <a:pt x="4978" y="2997"/>
                  </a:lnTo>
                  <a:lnTo>
                    <a:pt x="4813" y="2184"/>
                  </a:lnTo>
                  <a:lnTo>
                    <a:pt x="3898" y="1346"/>
                  </a:lnTo>
                  <a:lnTo>
                    <a:pt x="3047" y="927"/>
                  </a:lnTo>
                  <a:lnTo>
                    <a:pt x="1892" y="380"/>
                  </a:lnTo>
                  <a:lnTo>
                    <a:pt x="1041" y="1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3182594" y="186053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680" y="5168"/>
                  </a:moveTo>
                  <a:lnTo>
                    <a:pt x="4813" y="3289"/>
                  </a:lnTo>
                  <a:lnTo>
                    <a:pt x="4191" y="2451"/>
                  </a:lnTo>
                  <a:lnTo>
                    <a:pt x="4279" y="2222"/>
                  </a:lnTo>
                  <a:lnTo>
                    <a:pt x="4292" y="1993"/>
                  </a:lnTo>
                  <a:lnTo>
                    <a:pt x="4203" y="1676"/>
                  </a:lnTo>
                  <a:lnTo>
                    <a:pt x="4038" y="1625"/>
                  </a:lnTo>
                  <a:lnTo>
                    <a:pt x="3873" y="1727"/>
                  </a:lnTo>
                  <a:lnTo>
                    <a:pt x="3937" y="1981"/>
                  </a:lnTo>
                  <a:lnTo>
                    <a:pt x="3937" y="2108"/>
                  </a:lnTo>
                  <a:lnTo>
                    <a:pt x="3340" y="1270"/>
                  </a:lnTo>
                  <a:lnTo>
                    <a:pt x="3441" y="863"/>
                  </a:lnTo>
                  <a:lnTo>
                    <a:pt x="3251" y="584"/>
                  </a:lnTo>
                  <a:lnTo>
                    <a:pt x="3136" y="406"/>
                  </a:lnTo>
                  <a:lnTo>
                    <a:pt x="2882" y="622"/>
                  </a:lnTo>
                  <a:lnTo>
                    <a:pt x="3111" y="977"/>
                  </a:lnTo>
                  <a:lnTo>
                    <a:pt x="3048" y="1130"/>
                  </a:lnTo>
                  <a:lnTo>
                    <a:pt x="2451" y="825"/>
                  </a:lnTo>
                  <a:lnTo>
                    <a:pt x="2349" y="482"/>
                  </a:lnTo>
                  <a:lnTo>
                    <a:pt x="2298" y="241"/>
                  </a:lnTo>
                  <a:lnTo>
                    <a:pt x="1930" y="304"/>
                  </a:lnTo>
                  <a:lnTo>
                    <a:pt x="1981" y="546"/>
                  </a:lnTo>
                  <a:lnTo>
                    <a:pt x="1066" y="114"/>
                  </a:lnTo>
                  <a:lnTo>
                    <a:pt x="876" y="0"/>
                  </a:lnTo>
                  <a:lnTo>
                    <a:pt x="762" y="330"/>
                  </a:lnTo>
                  <a:lnTo>
                    <a:pt x="952" y="419"/>
                  </a:lnTo>
                  <a:lnTo>
                    <a:pt x="1295" y="609"/>
                  </a:lnTo>
                  <a:lnTo>
                    <a:pt x="914" y="660"/>
                  </a:lnTo>
                  <a:lnTo>
                    <a:pt x="114" y="304"/>
                  </a:lnTo>
                  <a:lnTo>
                    <a:pt x="0" y="622"/>
                  </a:lnTo>
                  <a:lnTo>
                    <a:pt x="190" y="711"/>
                  </a:lnTo>
                  <a:lnTo>
                    <a:pt x="787" y="977"/>
                  </a:lnTo>
                  <a:lnTo>
                    <a:pt x="1473" y="889"/>
                  </a:lnTo>
                  <a:lnTo>
                    <a:pt x="2070" y="1143"/>
                  </a:lnTo>
                  <a:lnTo>
                    <a:pt x="2273" y="1231"/>
                  </a:lnTo>
                  <a:lnTo>
                    <a:pt x="2971" y="1460"/>
                  </a:lnTo>
                  <a:lnTo>
                    <a:pt x="2514" y="1727"/>
                  </a:lnTo>
                  <a:lnTo>
                    <a:pt x="2146" y="2044"/>
                  </a:lnTo>
                  <a:lnTo>
                    <a:pt x="1739" y="2108"/>
                  </a:lnTo>
                  <a:lnTo>
                    <a:pt x="1397" y="2171"/>
                  </a:lnTo>
                  <a:lnTo>
                    <a:pt x="1054" y="2146"/>
                  </a:lnTo>
                  <a:lnTo>
                    <a:pt x="711" y="2159"/>
                  </a:lnTo>
                  <a:lnTo>
                    <a:pt x="495" y="2171"/>
                  </a:lnTo>
                  <a:lnTo>
                    <a:pt x="546" y="2501"/>
                  </a:lnTo>
                  <a:lnTo>
                    <a:pt x="762" y="2501"/>
                  </a:lnTo>
                  <a:lnTo>
                    <a:pt x="1155" y="2463"/>
                  </a:lnTo>
                  <a:lnTo>
                    <a:pt x="1536" y="2514"/>
                  </a:lnTo>
                  <a:lnTo>
                    <a:pt x="2324" y="2311"/>
                  </a:lnTo>
                  <a:lnTo>
                    <a:pt x="2654" y="2032"/>
                  </a:lnTo>
                  <a:lnTo>
                    <a:pt x="2997" y="1828"/>
                  </a:lnTo>
                  <a:lnTo>
                    <a:pt x="3187" y="1727"/>
                  </a:lnTo>
                  <a:lnTo>
                    <a:pt x="3695" y="2298"/>
                  </a:lnTo>
                  <a:lnTo>
                    <a:pt x="3695" y="3162"/>
                  </a:lnTo>
                  <a:lnTo>
                    <a:pt x="2781" y="3632"/>
                  </a:lnTo>
                  <a:lnTo>
                    <a:pt x="1968" y="3721"/>
                  </a:lnTo>
                  <a:lnTo>
                    <a:pt x="2006" y="4051"/>
                  </a:lnTo>
                  <a:lnTo>
                    <a:pt x="2222" y="4025"/>
                  </a:lnTo>
                  <a:lnTo>
                    <a:pt x="2959" y="3962"/>
                  </a:lnTo>
                  <a:lnTo>
                    <a:pt x="4025" y="3352"/>
                  </a:lnTo>
                  <a:lnTo>
                    <a:pt x="4025" y="2768"/>
                  </a:lnTo>
                  <a:lnTo>
                    <a:pt x="4597" y="3556"/>
                  </a:lnTo>
                  <a:lnTo>
                    <a:pt x="6261" y="5232"/>
                  </a:lnTo>
                  <a:lnTo>
                    <a:pt x="6413" y="5384"/>
                  </a:lnTo>
                  <a:lnTo>
                    <a:pt x="6680" y="516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3180695" y="1821855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1333" y="0"/>
                  </a:moveTo>
                  <a:lnTo>
                    <a:pt x="685" y="774"/>
                  </a:lnTo>
                  <a:lnTo>
                    <a:pt x="736" y="990"/>
                  </a:lnTo>
                  <a:lnTo>
                    <a:pt x="901" y="1244"/>
                  </a:lnTo>
                  <a:lnTo>
                    <a:pt x="1003" y="1765"/>
                  </a:lnTo>
                  <a:lnTo>
                    <a:pt x="914" y="2349"/>
                  </a:lnTo>
                  <a:lnTo>
                    <a:pt x="990" y="2730"/>
                  </a:lnTo>
                  <a:lnTo>
                    <a:pt x="622" y="3327"/>
                  </a:lnTo>
                  <a:lnTo>
                    <a:pt x="393" y="3644"/>
                  </a:lnTo>
                  <a:lnTo>
                    <a:pt x="0" y="4394"/>
                  </a:lnTo>
                  <a:lnTo>
                    <a:pt x="50" y="4584"/>
                  </a:lnTo>
                  <a:lnTo>
                    <a:pt x="177" y="5600"/>
                  </a:lnTo>
                  <a:lnTo>
                    <a:pt x="431" y="6997"/>
                  </a:lnTo>
                  <a:lnTo>
                    <a:pt x="330" y="7366"/>
                  </a:lnTo>
                  <a:lnTo>
                    <a:pt x="406" y="8204"/>
                  </a:lnTo>
                  <a:lnTo>
                    <a:pt x="660" y="8661"/>
                  </a:lnTo>
                  <a:lnTo>
                    <a:pt x="647" y="9652"/>
                  </a:lnTo>
                  <a:lnTo>
                    <a:pt x="495" y="9791"/>
                  </a:lnTo>
                  <a:lnTo>
                    <a:pt x="1600" y="11391"/>
                  </a:lnTo>
                  <a:lnTo>
                    <a:pt x="2870" y="11785"/>
                  </a:lnTo>
                  <a:lnTo>
                    <a:pt x="3632" y="12776"/>
                  </a:lnTo>
                  <a:lnTo>
                    <a:pt x="3898" y="12928"/>
                  </a:lnTo>
                  <a:lnTo>
                    <a:pt x="4406" y="12661"/>
                  </a:lnTo>
                  <a:lnTo>
                    <a:pt x="4813" y="12750"/>
                  </a:lnTo>
                  <a:lnTo>
                    <a:pt x="5448" y="11684"/>
                  </a:lnTo>
                  <a:lnTo>
                    <a:pt x="6591" y="11125"/>
                  </a:lnTo>
                  <a:lnTo>
                    <a:pt x="7048" y="10337"/>
                  </a:lnTo>
                  <a:lnTo>
                    <a:pt x="6527" y="8750"/>
                  </a:lnTo>
                  <a:lnTo>
                    <a:pt x="6565" y="8394"/>
                  </a:lnTo>
                  <a:lnTo>
                    <a:pt x="5765" y="6477"/>
                  </a:lnTo>
                  <a:lnTo>
                    <a:pt x="5372" y="5397"/>
                  </a:lnTo>
                  <a:lnTo>
                    <a:pt x="4737" y="4381"/>
                  </a:lnTo>
                  <a:lnTo>
                    <a:pt x="3416" y="2832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3181286" y="1824545"/>
              <a:ext cx="4445" cy="11430"/>
            </a:xfrm>
            <a:custGeom>
              <a:avLst/>
              <a:gdLst/>
              <a:ahLst/>
              <a:cxnLst/>
              <a:rect l="l" t="t" r="r" b="b"/>
              <a:pathLst>
                <a:path w="4444" h="11430">
                  <a:moveTo>
                    <a:pt x="4330" y="7200"/>
                  </a:moveTo>
                  <a:lnTo>
                    <a:pt x="4013" y="6972"/>
                  </a:lnTo>
                  <a:lnTo>
                    <a:pt x="3949" y="7150"/>
                  </a:lnTo>
                  <a:lnTo>
                    <a:pt x="3784" y="7632"/>
                  </a:lnTo>
                  <a:lnTo>
                    <a:pt x="3543" y="8051"/>
                  </a:lnTo>
                  <a:lnTo>
                    <a:pt x="3276" y="8153"/>
                  </a:lnTo>
                  <a:lnTo>
                    <a:pt x="2895" y="6426"/>
                  </a:lnTo>
                  <a:lnTo>
                    <a:pt x="3378" y="5905"/>
                  </a:lnTo>
                  <a:lnTo>
                    <a:pt x="4114" y="5613"/>
                  </a:lnTo>
                  <a:lnTo>
                    <a:pt x="4191" y="4711"/>
                  </a:lnTo>
                  <a:lnTo>
                    <a:pt x="4216" y="4508"/>
                  </a:lnTo>
                  <a:lnTo>
                    <a:pt x="3873" y="4356"/>
                  </a:lnTo>
                  <a:lnTo>
                    <a:pt x="3848" y="4559"/>
                  </a:lnTo>
                  <a:lnTo>
                    <a:pt x="3784" y="5397"/>
                  </a:lnTo>
                  <a:lnTo>
                    <a:pt x="3060" y="5664"/>
                  </a:lnTo>
                  <a:lnTo>
                    <a:pt x="2806" y="5943"/>
                  </a:lnTo>
                  <a:lnTo>
                    <a:pt x="2705" y="5295"/>
                  </a:lnTo>
                  <a:lnTo>
                    <a:pt x="2654" y="3949"/>
                  </a:lnTo>
                  <a:lnTo>
                    <a:pt x="2692" y="3784"/>
                  </a:lnTo>
                  <a:lnTo>
                    <a:pt x="2806" y="3302"/>
                  </a:lnTo>
                  <a:lnTo>
                    <a:pt x="3378" y="3124"/>
                  </a:lnTo>
                  <a:lnTo>
                    <a:pt x="3479" y="2336"/>
                  </a:lnTo>
                  <a:lnTo>
                    <a:pt x="3136" y="2184"/>
                  </a:lnTo>
                  <a:lnTo>
                    <a:pt x="3111" y="2387"/>
                  </a:lnTo>
                  <a:lnTo>
                    <a:pt x="3048" y="2959"/>
                  </a:lnTo>
                  <a:lnTo>
                    <a:pt x="2628" y="3111"/>
                  </a:lnTo>
                  <a:lnTo>
                    <a:pt x="2590" y="1549"/>
                  </a:lnTo>
                  <a:lnTo>
                    <a:pt x="1485" y="0"/>
                  </a:lnTo>
                  <a:lnTo>
                    <a:pt x="1231" y="114"/>
                  </a:lnTo>
                  <a:lnTo>
                    <a:pt x="2578" y="2006"/>
                  </a:lnTo>
                  <a:lnTo>
                    <a:pt x="2273" y="3263"/>
                  </a:lnTo>
                  <a:lnTo>
                    <a:pt x="1955" y="2844"/>
                  </a:lnTo>
                  <a:lnTo>
                    <a:pt x="1257" y="2235"/>
                  </a:lnTo>
                  <a:lnTo>
                    <a:pt x="444" y="1358"/>
                  </a:lnTo>
                  <a:lnTo>
                    <a:pt x="254" y="1562"/>
                  </a:lnTo>
                  <a:lnTo>
                    <a:pt x="1041" y="2413"/>
                  </a:lnTo>
                  <a:lnTo>
                    <a:pt x="1727" y="2997"/>
                  </a:lnTo>
                  <a:lnTo>
                    <a:pt x="2197" y="3606"/>
                  </a:lnTo>
                  <a:lnTo>
                    <a:pt x="2451" y="5969"/>
                  </a:lnTo>
                  <a:lnTo>
                    <a:pt x="1905" y="5397"/>
                  </a:lnTo>
                  <a:lnTo>
                    <a:pt x="1041" y="4686"/>
                  </a:lnTo>
                  <a:lnTo>
                    <a:pt x="254" y="3556"/>
                  </a:lnTo>
                  <a:lnTo>
                    <a:pt x="0" y="3683"/>
                  </a:lnTo>
                  <a:lnTo>
                    <a:pt x="800" y="4838"/>
                  </a:lnTo>
                  <a:lnTo>
                    <a:pt x="1676" y="5575"/>
                  </a:lnTo>
                  <a:lnTo>
                    <a:pt x="2476" y="6388"/>
                  </a:lnTo>
                  <a:lnTo>
                    <a:pt x="2844" y="7366"/>
                  </a:lnTo>
                  <a:lnTo>
                    <a:pt x="2895" y="8102"/>
                  </a:lnTo>
                  <a:lnTo>
                    <a:pt x="2590" y="7874"/>
                  </a:lnTo>
                  <a:lnTo>
                    <a:pt x="1790" y="7277"/>
                  </a:lnTo>
                  <a:lnTo>
                    <a:pt x="1270" y="6299"/>
                  </a:lnTo>
                  <a:lnTo>
                    <a:pt x="1016" y="6413"/>
                  </a:lnTo>
                  <a:lnTo>
                    <a:pt x="1562" y="7454"/>
                  </a:lnTo>
                  <a:lnTo>
                    <a:pt x="2413" y="8102"/>
                  </a:lnTo>
                  <a:lnTo>
                    <a:pt x="2921" y="8483"/>
                  </a:lnTo>
                  <a:lnTo>
                    <a:pt x="2984" y="9220"/>
                  </a:lnTo>
                  <a:lnTo>
                    <a:pt x="3086" y="10020"/>
                  </a:lnTo>
                  <a:lnTo>
                    <a:pt x="3340" y="10871"/>
                  </a:lnTo>
                  <a:lnTo>
                    <a:pt x="3403" y="11099"/>
                  </a:lnTo>
                  <a:lnTo>
                    <a:pt x="3721" y="11074"/>
                  </a:lnTo>
                  <a:lnTo>
                    <a:pt x="3276" y="9601"/>
                  </a:lnTo>
                  <a:lnTo>
                    <a:pt x="3340" y="8775"/>
                  </a:lnTo>
                  <a:lnTo>
                    <a:pt x="3467" y="8509"/>
                  </a:lnTo>
                  <a:lnTo>
                    <a:pt x="3797" y="8369"/>
                  </a:lnTo>
                  <a:lnTo>
                    <a:pt x="4076" y="7912"/>
                  </a:lnTo>
                  <a:lnTo>
                    <a:pt x="4330" y="720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3187133" y="186224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892" y="0"/>
                  </a:moveTo>
                  <a:lnTo>
                    <a:pt x="5410" y="698"/>
                  </a:lnTo>
                  <a:lnTo>
                    <a:pt x="4089" y="761"/>
                  </a:lnTo>
                  <a:lnTo>
                    <a:pt x="2400" y="1168"/>
                  </a:lnTo>
                  <a:lnTo>
                    <a:pt x="279" y="3200"/>
                  </a:lnTo>
                  <a:lnTo>
                    <a:pt x="216" y="4546"/>
                  </a:lnTo>
                  <a:lnTo>
                    <a:pt x="0" y="6134"/>
                  </a:lnTo>
                  <a:lnTo>
                    <a:pt x="355" y="7061"/>
                  </a:lnTo>
                  <a:lnTo>
                    <a:pt x="780" y="8754"/>
                  </a:lnTo>
                  <a:lnTo>
                    <a:pt x="1168" y="6972"/>
                  </a:lnTo>
                  <a:lnTo>
                    <a:pt x="5240" y="6972"/>
                  </a:lnTo>
                  <a:lnTo>
                    <a:pt x="5918" y="5511"/>
                  </a:lnTo>
                  <a:lnTo>
                    <a:pt x="5346" y="4546"/>
                  </a:lnTo>
                  <a:lnTo>
                    <a:pt x="5435" y="2743"/>
                  </a:lnTo>
                  <a:lnTo>
                    <a:pt x="5765" y="1892"/>
                  </a:lnTo>
                  <a:lnTo>
                    <a:pt x="6121" y="761"/>
                  </a:lnTo>
                  <a:lnTo>
                    <a:pt x="6045" y="63"/>
                  </a:lnTo>
                  <a:lnTo>
                    <a:pt x="5892" y="0"/>
                  </a:lnTo>
                  <a:close/>
                </a:path>
                <a:path w="6350" h="8889">
                  <a:moveTo>
                    <a:pt x="5240" y="6972"/>
                  </a:moveTo>
                  <a:lnTo>
                    <a:pt x="1168" y="6972"/>
                  </a:lnTo>
                  <a:lnTo>
                    <a:pt x="4699" y="8140"/>
                  </a:lnTo>
                  <a:lnTo>
                    <a:pt x="5240" y="6972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3187649" y="186385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457" y="165"/>
                  </a:moveTo>
                  <a:lnTo>
                    <a:pt x="4152" y="0"/>
                  </a:lnTo>
                  <a:lnTo>
                    <a:pt x="3619" y="1066"/>
                  </a:lnTo>
                  <a:lnTo>
                    <a:pt x="3251" y="1943"/>
                  </a:lnTo>
                  <a:lnTo>
                    <a:pt x="3009" y="1473"/>
                  </a:lnTo>
                  <a:lnTo>
                    <a:pt x="2959" y="927"/>
                  </a:lnTo>
                  <a:lnTo>
                    <a:pt x="2946" y="711"/>
                  </a:lnTo>
                  <a:lnTo>
                    <a:pt x="2603" y="723"/>
                  </a:lnTo>
                  <a:lnTo>
                    <a:pt x="2628" y="939"/>
                  </a:lnTo>
                  <a:lnTo>
                    <a:pt x="2667" y="1460"/>
                  </a:lnTo>
                  <a:lnTo>
                    <a:pt x="2908" y="1981"/>
                  </a:lnTo>
                  <a:lnTo>
                    <a:pt x="2755" y="2362"/>
                  </a:lnTo>
                  <a:lnTo>
                    <a:pt x="2628" y="2362"/>
                  </a:lnTo>
                  <a:lnTo>
                    <a:pt x="2628" y="2628"/>
                  </a:lnTo>
                  <a:lnTo>
                    <a:pt x="2159" y="3111"/>
                  </a:lnTo>
                  <a:lnTo>
                    <a:pt x="1854" y="3365"/>
                  </a:lnTo>
                  <a:lnTo>
                    <a:pt x="1739" y="2781"/>
                  </a:lnTo>
                  <a:lnTo>
                    <a:pt x="1701" y="2336"/>
                  </a:lnTo>
                  <a:lnTo>
                    <a:pt x="1689" y="2120"/>
                  </a:lnTo>
                  <a:lnTo>
                    <a:pt x="1346" y="2133"/>
                  </a:lnTo>
                  <a:lnTo>
                    <a:pt x="1358" y="2349"/>
                  </a:lnTo>
                  <a:lnTo>
                    <a:pt x="1397" y="2857"/>
                  </a:lnTo>
                  <a:lnTo>
                    <a:pt x="1473" y="3416"/>
                  </a:lnTo>
                  <a:lnTo>
                    <a:pt x="1612" y="3619"/>
                  </a:lnTo>
                  <a:lnTo>
                    <a:pt x="1498" y="3759"/>
                  </a:lnTo>
                  <a:lnTo>
                    <a:pt x="800" y="4648"/>
                  </a:lnTo>
                  <a:lnTo>
                    <a:pt x="749" y="4495"/>
                  </a:lnTo>
                  <a:lnTo>
                    <a:pt x="533" y="3898"/>
                  </a:lnTo>
                  <a:lnTo>
                    <a:pt x="381" y="3276"/>
                  </a:lnTo>
                  <a:lnTo>
                    <a:pt x="317" y="3060"/>
                  </a:lnTo>
                  <a:lnTo>
                    <a:pt x="0" y="3162"/>
                  </a:lnTo>
                  <a:lnTo>
                    <a:pt x="215" y="4013"/>
                  </a:lnTo>
                  <a:lnTo>
                    <a:pt x="431" y="4635"/>
                  </a:lnTo>
                  <a:lnTo>
                    <a:pt x="571" y="5003"/>
                  </a:lnTo>
                  <a:lnTo>
                    <a:pt x="152" y="5803"/>
                  </a:lnTo>
                  <a:lnTo>
                    <a:pt x="177" y="7086"/>
                  </a:lnTo>
                  <a:lnTo>
                    <a:pt x="520" y="7073"/>
                  </a:lnTo>
                  <a:lnTo>
                    <a:pt x="495" y="5486"/>
                  </a:lnTo>
                  <a:lnTo>
                    <a:pt x="673" y="5257"/>
                  </a:lnTo>
                  <a:lnTo>
                    <a:pt x="749" y="5448"/>
                  </a:lnTo>
                  <a:lnTo>
                    <a:pt x="1028" y="5283"/>
                  </a:lnTo>
                  <a:lnTo>
                    <a:pt x="1473" y="5168"/>
                  </a:lnTo>
                  <a:lnTo>
                    <a:pt x="1943" y="5308"/>
                  </a:lnTo>
                  <a:lnTo>
                    <a:pt x="2349" y="5016"/>
                  </a:lnTo>
                  <a:lnTo>
                    <a:pt x="2527" y="4876"/>
                  </a:lnTo>
                  <a:lnTo>
                    <a:pt x="2362" y="4584"/>
                  </a:lnTo>
                  <a:lnTo>
                    <a:pt x="2184" y="4724"/>
                  </a:lnTo>
                  <a:lnTo>
                    <a:pt x="1828" y="4991"/>
                  </a:lnTo>
                  <a:lnTo>
                    <a:pt x="1358" y="4851"/>
                  </a:lnTo>
                  <a:lnTo>
                    <a:pt x="952" y="4965"/>
                  </a:lnTo>
                  <a:lnTo>
                    <a:pt x="1346" y="4394"/>
                  </a:lnTo>
                  <a:lnTo>
                    <a:pt x="1727" y="4013"/>
                  </a:lnTo>
                  <a:lnTo>
                    <a:pt x="1866" y="3962"/>
                  </a:lnTo>
                  <a:lnTo>
                    <a:pt x="2070" y="3898"/>
                  </a:lnTo>
                  <a:lnTo>
                    <a:pt x="2235" y="3835"/>
                  </a:lnTo>
                  <a:lnTo>
                    <a:pt x="2806" y="3784"/>
                  </a:lnTo>
                  <a:lnTo>
                    <a:pt x="3289" y="3225"/>
                  </a:lnTo>
                  <a:lnTo>
                    <a:pt x="3048" y="2997"/>
                  </a:lnTo>
                  <a:lnTo>
                    <a:pt x="2908" y="3162"/>
                  </a:lnTo>
                  <a:lnTo>
                    <a:pt x="2616" y="3492"/>
                  </a:lnTo>
                  <a:lnTo>
                    <a:pt x="2184" y="3543"/>
                  </a:lnTo>
                  <a:lnTo>
                    <a:pt x="2933" y="2781"/>
                  </a:lnTo>
                  <a:lnTo>
                    <a:pt x="3327" y="2705"/>
                  </a:lnTo>
                  <a:lnTo>
                    <a:pt x="3810" y="2451"/>
                  </a:lnTo>
                  <a:lnTo>
                    <a:pt x="4216" y="2197"/>
                  </a:lnTo>
                  <a:lnTo>
                    <a:pt x="4406" y="2082"/>
                  </a:lnTo>
                  <a:lnTo>
                    <a:pt x="4241" y="1803"/>
                  </a:lnTo>
                  <a:lnTo>
                    <a:pt x="4051" y="1917"/>
                  </a:lnTo>
                  <a:lnTo>
                    <a:pt x="3289" y="2362"/>
                  </a:lnTo>
                  <a:lnTo>
                    <a:pt x="3759" y="1511"/>
                  </a:lnTo>
                  <a:lnTo>
                    <a:pt x="4356" y="355"/>
                  </a:lnTo>
                  <a:lnTo>
                    <a:pt x="4457" y="16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3180629" y="1834090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19" h="13969">
                  <a:moveTo>
                    <a:pt x="916" y="0"/>
                  </a:moveTo>
                  <a:lnTo>
                    <a:pt x="789" y="381"/>
                  </a:lnTo>
                  <a:lnTo>
                    <a:pt x="313" y="1244"/>
                  </a:lnTo>
                  <a:lnTo>
                    <a:pt x="319" y="1828"/>
                  </a:lnTo>
                  <a:lnTo>
                    <a:pt x="88" y="2641"/>
                  </a:lnTo>
                  <a:lnTo>
                    <a:pt x="0" y="3276"/>
                  </a:lnTo>
                  <a:lnTo>
                    <a:pt x="168" y="5016"/>
                  </a:lnTo>
                  <a:lnTo>
                    <a:pt x="154" y="6832"/>
                  </a:lnTo>
                  <a:lnTo>
                    <a:pt x="332" y="7264"/>
                  </a:lnTo>
                  <a:lnTo>
                    <a:pt x="310" y="8369"/>
                  </a:lnTo>
                  <a:lnTo>
                    <a:pt x="179" y="8597"/>
                  </a:lnTo>
                  <a:lnTo>
                    <a:pt x="535" y="9779"/>
                  </a:lnTo>
                  <a:lnTo>
                    <a:pt x="4840" y="13271"/>
                  </a:lnTo>
                  <a:lnTo>
                    <a:pt x="5272" y="13576"/>
                  </a:lnTo>
                  <a:lnTo>
                    <a:pt x="6123" y="13474"/>
                  </a:lnTo>
                  <a:lnTo>
                    <a:pt x="6811" y="12992"/>
                  </a:lnTo>
                  <a:lnTo>
                    <a:pt x="6896" y="12700"/>
                  </a:lnTo>
                  <a:lnTo>
                    <a:pt x="7177" y="11188"/>
                  </a:lnTo>
                  <a:lnTo>
                    <a:pt x="6631" y="10134"/>
                  </a:lnTo>
                  <a:lnTo>
                    <a:pt x="5965" y="8331"/>
                  </a:lnTo>
                  <a:lnTo>
                    <a:pt x="5831" y="7480"/>
                  </a:lnTo>
                  <a:lnTo>
                    <a:pt x="5221" y="5689"/>
                  </a:lnTo>
                  <a:lnTo>
                    <a:pt x="4523" y="5016"/>
                  </a:lnTo>
                  <a:lnTo>
                    <a:pt x="3697" y="3276"/>
                  </a:lnTo>
                  <a:lnTo>
                    <a:pt x="3113" y="2641"/>
                  </a:lnTo>
                  <a:lnTo>
                    <a:pt x="2173" y="1536"/>
                  </a:lnTo>
                  <a:lnTo>
                    <a:pt x="2097" y="1244"/>
                  </a:lnTo>
                  <a:lnTo>
                    <a:pt x="1596" y="292"/>
                  </a:lnTo>
                  <a:lnTo>
                    <a:pt x="1365" y="279"/>
                  </a:lnTo>
                  <a:lnTo>
                    <a:pt x="916" y="0"/>
                  </a:lnTo>
                  <a:close/>
                </a:path>
                <a:path w="7619" h="13969">
                  <a:moveTo>
                    <a:pt x="1589" y="279"/>
                  </a:moveTo>
                  <a:lnTo>
                    <a:pt x="1386" y="292"/>
                  </a:lnTo>
                  <a:lnTo>
                    <a:pt x="1596" y="292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3180981" y="1836420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6083" y="12407"/>
                  </a:moveTo>
                  <a:lnTo>
                    <a:pt x="6019" y="12153"/>
                  </a:lnTo>
                  <a:lnTo>
                    <a:pt x="5918" y="11684"/>
                  </a:lnTo>
                  <a:lnTo>
                    <a:pt x="5334" y="10642"/>
                  </a:lnTo>
                  <a:lnTo>
                    <a:pt x="5600" y="11341"/>
                  </a:lnTo>
                  <a:lnTo>
                    <a:pt x="5308" y="10579"/>
                  </a:lnTo>
                  <a:lnTo>
                    <a:pt x="5245" y="10375"/>
                  </a:lnTo>
                  <a:lnTo>
                    <a:pt x="4140" y="8724"/>
                  </a:lnTo>
                  <a:lnTo>
                    <a:pt x="4178" y="8547"/>
                  </a:lnTo>
                  <a:lnTo>
                    <a:pt x="4368" y="8102"/>
                  </a:lnTo>
                  <a:lnTo>
                    <a:pt x="4699" y="7378"/>
                  </a:lnTo>
                  <a:lnTo>
                    <a:pt x="4394" y="6565"/>
                  </a:lnTo>
                  <a:lnTo>
                    <a:pt x="4305" y="6350"/>
                  </a:lnTo>
                  <a:lnTo>
                    <a:pt x="4000" y="6426"/>
                  </a:lnTo>
                  <a:lnTo>
                    <a:pt x="4089" y="6642"/>
                  </a:lnTo>
                  <a:lnTo>
                    <a:pt x="4356" y="7353"/>
                  </a:lnTo>
                  <a:lnTo>
                    <a:pt x="4013" y="8026"/>
                  </a:lnTo>
                  <a:lnTo>
                    <a:pt x="3886" y="8343"/>
                  </a:lnTo>
                  <a:lnTo>
                    <a:pt x="3276" y="7480"/>
                  </a:lnTo>
                  <a:lnTo>
                    <a:pt x="2578" y="5575"/>
                  </a:lnTo>
                  <a:lnTo>
                    <a:pt x="3136" y="5054"/>
                  </a:lnTo>
                  <a:lnTo>
                    <a:pt x="3721" y="4483"/>
                  </a:lnTo>
                  <a:lnTo>
                    <a:pt x="3238" y="3238"/>
                  </a:lnTo>
                  <a:lnTo>
                    <a:pt x="2946" y="3327"/>
                  </a:lnTo>
                  <a:lnTo>
                    <a:pt x="3352" y="4381"/>
                  </a:lnTo>
                  <a:lnTo>
                    <a:pt x="2794" y="4864"/>
                  </a:lnTo>
                  <a:lnTo>
                    <a:pt x="2438" y="5181"/>
                  </a:lnTo>
                  <a:lnTo>
                    <a:pt x="2336" y="4076"/>
                  </a:lnTo>
                  <a:lnTo>
                    <a:pt x="1981" y="2882"/>
                  </a:lnTo>
                  <a:lnTo>
                    <a:pt x="2070" y="2451"/>
                  </a:lnTo>
                  <a:lnTo>
                    <a:pt x="2552" y="2070"/>
                  </a:lnTo>
                  <a:lnTo>
                    <a:pt x="2578" y="1409"/>
                  </a:lnTo>
                  <a:lnTo>
                    <a:pt x="2578" y="1181"/>
                  </a:lnTo>
                  <a:lnTo>
                    <a:pt x="2247" y="1092"/>
                  </a:lnTo>
                  <a:lnTo>
                    <a:pt x="2235" y="1308"/>
                  </a:lnTo>
                  <a:lnTo>
                    <a:pt x="2222" y="1930"/>
                  </a:lnTo>
                  <a:lnTo>
                    <a:pt x="1790" y="2260"/>
                  </a:lnTo>
                  <a:lnTo>
                    <a:pt x="1739" y="2044"/>
                  </a:lnTo>
                  <a:lnTo>
                    <a:pt x="1447" y="1143"/>
                  </a:lnTo>
                  <a:lnTo>
                    <a:pt x="1295" y="0"/>
                  </a:lnTo>
                  <a:lnTo>
                    <a:pt x="965" y="0"/>
                  </a:lnTo>
                  <a:lnTo>
                    <a:pt x="1168" y="1409"/>
                  </a:lnTo>
                  <a:lnTo>
                    <a:pt x="1447" y="2082"/>
                  </a:lnTo>
                  <a:lnTo>
                    <a:pt x="1371" y="1955"/>
                  </a:lnTo>
                  <a:lnTo>
                    <a:pt x="965" y="1219"/>
                  </a:lnTo>
                  <a:lnTo>
                    <a:pt x="241" y="381"/>
                  </a:lnTo>
                  <a:lnTo>
                    <a:pt x="0" y="558"/>
                  </a:lnTo>
                  <a:lnTo>
                    <a:pt x="165" y="736"/>
                  </a:lnTo>
                  <a:lnTo>
                    <a:pt x="723" y="1397"/>
                  </a:lnTo>
                  <a:lnTo>
                    <a:pt x="1130" y="2133"/>
                  </a:lnTo>
                  <a:lnTo>
                    <a:pt x="1587" y="2832"/>
                  </a:lnTo>
                  <a:lnTo>
                    <a:pt x="1587" y="3086"/>
                  </a:lnTo>
                  <a:lnTo>
                    <a:pt x="1765" y="3200"/>
                  </a:lnTo>
                  <a:lnTo>
                    <a:pt x="2057" y="4622"/>
                  </a:lnTo>
                  <a:lnTo>
                    <a:pt x="2120" y="5092"/>
                  </a:lnTo>
                  <a:lnTo>
                    <a:pt x="1727" y="4902"/>
                  </a:lnTo>
                  <a:lnTo>
                    <a:pt x="1003" y="4724"/>
                  </a:lnTo>
                  <a:lnTo>
                    <a:pt x="482" y="4051"/>
                  </a:lnTo>
                  <a:lnTo>
                    <a:pt x="342" y="3860"/>
                  </a:lnTo>
                  <a:lnTo>
                    <a:pt x="88" y="4025"/>
                  </a:lnTo>
                  <a:lnTo>
                    <a:pt x="241" y="4229"/>
                  </a:lnTo>
                  <a:lnTo>
                    <a:pt x="812" y="4965"/>
                  </a:lnTo>
                  <a:lnTo>
                    <a:pt x="1549" y="5168"/>
                  </a:lnTo>
                  <a:lnTo>
                    <a:pt x="2171" y="5473"/>
                  </a:lnTo>
                  <a:lnTo>
                    <a:pt x="3009" y="7480"/>
                  </a:lnTo>
                  <a:lnTo>
                    <a:pt x="3352" y="8204"/>
                  </a:lnTo>
                  <a:lnTo>
                    <a:pt x="3581" y="8547"/>
                  </a:lnTo>
                  <a:lnTo>
                    <a:pt x="2819" y="8750"/>
                  </a:lnTo>
                  <a:lnTo>
                    <a:pt x="1536" y="7759"/>
                  </a:lnTo>
                  <a:lnTo>
                    <a:pt x="889" y="6667"/>
                  </a:lnTo>
                  <a:lnTo>
                    <a:pt x="774" y="6489"/>
                  </a:lnTo>
                  <a:lnTo>
                    <a:pt x="558" y="6642"/>
                  </a:lnTo>
                  <a:lnTo>
                    <a:pt x="660" y="6832"/>
                  </a:lnTo>
                  <a:lnTo>
                    <a:pt x="1397" y="8039"/>
                  </a:lnTo>
                  <a:lnTo>
                    <a:pt x="2819" y="9080"/>
                  </a:lnTo>
                  <a:lnTo>
                    <a:pt x="3759" y="8826"/>
                  </a:lnTo>
                  <a:lnTo>
                    <a:pt x="4686" y="10033"/>
                  </a:lnTo>
                  <a:lnTo>
                    <a:pt x="5156" y="11137"/>
                  </a:lnTo>
                  <a:lnTo>
                    <a:pt x="5689" y="12192"/>
                  </a:lnTo>
                  <a:lnTo>
                    <a:pt x="5549" y="11684"/>
                  </a:lnTo>
                  <a:lnTo>
                    <a:pt x="5689" y="12192"/>
                  </a:lnTo>
                  <a:lnTo>
                    <a:pt x="5803" y="12395"/>
                  </a:lnTo>
                  <a:lnTo>
                    <a:pt x="6083" y="1240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3185652" y="184372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936" y="0"/>
                  </a:moveTo>
                  <a:lnTo>
                    <a:pt x="3670" y="609"/>
                  </a:lnTo>
                  <a:lnTo>
                    <a:pt x="3086" y="1142"/>
                  </a:lnTo>
                  <a:lnTo>
                    <a:pt x="2590" y="1282"/>
                  </a:lnTo>
                  <a:lnTo>
                    <a:pt x="1981" y="1943"/>
                  </a:lnTo>
                  <a:lnTo>
                    <a:pt x="1739" y="2285"/>
                  </a:lnTo>
                  <a:lnTo>
                    <a:pt x="1168" y="2870"/>
                  </a:lnTo>
                  <a:lnTo>
                    <a:pt x="826" y="3505"/>
                  </a:lnTo>
                  <a:lnTo>
                    <a:pt x="457" y="4254"/>
                  </a:lnTo>
                  <a:lnTo>
                    <a:pt x="0" y="4927"/>
                  </a:lnTo>
                  <a:lnTo>
                    <a:pt x="12" y="6502"/>
                  </a:lnTo>
                  <a:lnTo>
                    <a:pt x="584" y="7251"/>
                  </a:lnTo>
                  <a:lnTo>
                    <a:pt x="1257" y="7696"/>
                  </a:lnTo>
                  <a:lnTo>
                    <a:pt x="1993" y="7772"/>
                  </a:lnTo>
                  <a:lnTo>
                    <a:pt x="2654" y="7988"/>
                  </a:lnTo>
                  <a:lnTo>
                    <a:pt x="2959" y="8369"/>
                  </a:lnTo>
                  <a:lnTo>
                    <a:pt x="3949" y="8521"/>
                  </a:lnTo>
                  <a:lnTo>
                    <a:pt x="4495" y="8356"/>
                  </a:lnTo>
                  <a:lnTo>
                    <a:pt x="5676" y="7543"/>
                  </a:lnTo>
                  <a:lnTo>
                    <a:pt x="6019" y="6362"/>
                  </a:lnTo>
                  <a:lnTo>
                    <a:pt x="6133" y="4927"/>
                  </a:lnTo>
                  <a:lnTo>
                    <a:pt x="6055" y="4254"/>
                  </a:lnTo>
                  <a:lnTo>
                    <a:pt x="5829" y="3505"/>
                  </a:lnTo>
                  <a:lnTo>
                    <a:pt x="5156" y="1879"/>
                  </a:lnTo>
                  <a:lnTo>
                    <a:pt x="4470" y="939"/>
                  </a:lnTo>
                  <a:lnTo>
                    <a:pt x="4381" y="152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3187255" y="1844167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3416" y="2235"/>
                  </a:moveTo>
                  <a:lnTo>
                    <a:pt x="3162" y="1968"/>
                  </a:lnTo>
                  <a:lnTo>
                    <a:pt x="2667" y="2374"/>
                  </a:lnTo>
                  <a:lnTo>
                    <a:pt x="2400" y="2540"/>
                  </a:lnTo>
                  <a:lnTo>
                    <a:pt x="2298" y="1600"/>
                  </a:lnTo>
                  <a:lnTo>
                    <a:pt x="2717" y="203"/>
                  </a:lnTo>
                  <a:lnTo>
                    <a:pt x="2413" y="0"/>
                  </a:lnTo>
                  <a:lnTo>
                    <a:pt x="1955" y="1536"/>
                  </a:lnTo>
                  <a:lnTo>
                    <a:pt x="2032" y="2603"/>
                  </a:lnTo>
                  <a:lnTo>
                    <a:pt x="1955" y="2438"/>
                  </a:lnTo>
                  <a:lnTo>
                    <a:pt x="1866" y="2235"/>
                  </a:lnTo>
                  <a:lnTo>
                    <a:pt x="1778" y="2057"/>
                  </a:lnTo>
                  <a:lnTo>
                    <a:pt x="1600" y="1739"/>
                  </a:lnTo>
                  <a:lnTo>
                    <a:pt x="1663" y="1549"/>
                  </a:lnTo>
                  <a:lnTo>
                    <a:pt x="1739" y="1358"/>
                  </a:lnTo>
                  <a:lnTo>
                    <a:pt x="1435" y="1168"/>
                  </a:lnTo>
                  <a:lnTo>
                    <a:pt x="1358" y="1358"/>
                  </a:lnTo>
                  <a:lnTo>
                    <a:pt x="1206" y="1841"/>
                  </a:lnTo>
                  <a:lnTo>
                    <a:pt x="1663" y="2438"/>
                  </a:lnTo>
                  <a:lnTo>
                    <a:pt x="1803" y="2882"/>
                  </a:lnTo>
                  <a:lnTo>
                    <a:pt x="1917" y="3225"/>
                  </a:lnTo>
                  <a:lnTo>
                    <a:pt x="1460" y="4737"/>
                  </a:lnTo>
                  <a:lnTo>
                    <a:pt x="1320" y="4394"/>
                  </a:lnTo>
                  <a:lnTo>
                    <a:pt x="863" y="3860"/>
                  </a:lnTo>
                  <a:lnTo>
                    <a:pt x="1104" y="3124"/>
                  </a:lnTo>
                  <a:lnTo>
                    <a:pt x="774" y="3009"/>
                  </a:lnTo>
                  <a:lnTo>
                    <a:pt x="520" y="3822"/>
                  </a:lnTo>
                  <a:lnTo>
                    <a:pt x="977" y="4394"/>
                  </a:lnTo>
                  <a:lnTo>
                    <a:pt x="1155" y="4851"/>
                  </a:lnTo>
                  <a:lnTo>
                    <a:pt x="1219" y="5194"/>
                  </a:lnTo>
                  <a:lnTo>
                    <a:pt x="1181" y="5511"/>
                  </a:lnTo>
                  <a:lnTo>
                    <a:pt x="812" y="6273"/>
                  </a:lnTo>
                  <a:lnTo>
                    <a:pt x="800" y="6146"/>
                  </a:lnTo>
                  <a:lnTo>
                    <a:pt x="482" y="5613"/>
                  </a:lnTo>
                  <a:lnTo>
                    <a:pt x="355" y="5016"/>
                  </a:lnTo>
                  <a:lnTo>
                    <a:pt x="304" y="4800"/>
                  </a:lnTo>
                  <a:lnTo>
                    <a:pt x="0" y="4864"/>
                  </a:lnTo>
                  <a:lnTo>
                    <a:pt x="165" y="5638"/>
                  </a:lnTo>
                  <a:lnTo>
                    <a:pt x="469" y="6159"/>
                  </a:lnTo>
                  <a:lnTo>
                    <a:pt x="520" y="6705"/>
                  </a:lnTo>
                  <a:lnTo>
                    <a:pt x="546" y="6985"/>
                  </a:lnTo>
                  <a:lnTo>
                    <a:pt x="304" y="8102"/>
                  </a:lnTo>
                  <a:lnTo>
                    <a:pt x="622" y="8216"/>
                  </a:lnTo>
                  <a:lnTo>
                    <a:pt x="673" y="8013"/>
                  </a:lnTo>
                  <a:lnTo>
                    <a:pt x="901" y="6972"/>
                  </a:lnTo>
                  <a:lnTo>
                    <a:pt x="1549" y="6845"/>
                  </a:lnTo>
                  <a:lnTo>
                    <a:pt x="2324" y="6756"/>
                  </a:lnTo>
                  <a:lnTo>
                    <a:pt x="3060" y="6489"/>
                  </a:lnTo>
                  <a:lnTo>
                    <a:pt x="3251" y="6426"/>
                  </a:lnTo>
                  <a:lnTo>
                    <a:pt x="3149" y="6083"/>
                  </a:lnTo>
                  <a:lnTo>
                    <a:pt x="2959" y="6159"/>
                  </a:lnTo>
                  <a:lnTo>
                    <a:pt x="2222" y="6426"/>
                  </a:lnTo>
                  <a:lnTo>
                    <a:pt x="1435" y="6515"/>
                  </a:lnTo>
                  <a:lnTo>
                    <a:pt x="1016" y="6604"/>
                  </a:lnTo>
                  <a:lnTo>
                    <a:pt x="1587" y="5397"/>
                  </a:lnTo>
                  <a:lnTo>
                    <a:pt x="1689" y="5118"/>
                  </a:lnTo>
                  <a:lnTo>
                    <a:pt x="2070" y="5041"/>
                  </a:lnTo>
                  <a:lnTo>
                    <a:pt x="2743" y="4978"/>
                  </a:lnTo>
                  <a:lnTo>
                    <a:pt x="3225" y="4521"/>
                  </a:lnTo>
                  <a:lnTo>
                    <a:pt x="3378" y="4381"/>
                  </a:lnTo>
                  <a:lnTo>
                    <a:pt x="3124" y="4127"/>
                  </a:lnTo>
                  <a:lnTo>
                    <a:pt x="2971" y="4254"/>
                  </a:lnTo>
                  <a:lnTo>
                    <a:pt x="2540" y="4673"/>
                  </a:lnTo>
                  <a:lnTo>
                    <a:pt x="1892" y="4711"/>
                  </a:lnTo>
                  <a:lnTo>
                    <a:pt x="2451" y="2984"/>
                  </a:lnTo>
                  <a:lnTo>
                    <a:pt x="2908" y="2667"/>
                  </a:lnTo>
                  <a:lnTo>
                    <a:pt x="3263" y="2362"/>
                  </a:lnTo>
                  <a:lnTo>
                    <a:pt x="3416" y="223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3181857" y="1846970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19" h="12064">
                  <a:moveTo>
                    <a:pt x="190" y="0"/>
                  </a:moveTo>
                  <a:lnTo>
                    <a:pt x="254" y="2971"/>
                  </a:lnTo>
                  <a:lnTo>
                    <a:pt x="0" y="4660"/>
                  </a:lnTo>
                  <a:lnTo>
                    <a:pt x="63" y="5702"/>
                  </a:lnTo>
                  <a:lnTo>
                    <a:pt x="495" y="7213"/>
                  </a:lnTo>
                  <a:lnTo>
                    <a:pt x="774" y="8623"/>
                  </a:lnTo>
                  <a:lnTo>
                    <a:pt x="1016" y="8915"/>
                  </a:lnTo>
                  <a:lnTo>
                    <a:pt x="1435" y="10452"/>
                  </a:lnTo>
                  <a:lnTo>
                    <a:pt x="2324" y="11010"/>
                  </a:lnTo>
                  <a:lnTo>
                    <a:pt x="3771" y="11214"/>
                  </a:lnTo>
                  <a:lnTo>
                    <a:pt x="4013" y="11341"/>
                  </a:lnTo>
                  <a:lnTo>
                    <a:pt x="5003" y="11988"/>
                  </a:lnTo>
                  <a:lnTo>
                    <a:pt x="5359" y="11811"/>
                  </a:lnTo>
                  <a:lnTo>
                    <a:pt x="6007" y="11912"/>
                  </a:lnTo>
                  <a:lnTo>
                    <a:pt x="6197" y="11709"/>
                  </a:lnTo>
                  <a:lnTo>
                    <a:pt x="6413" y="10629"/>
                  </a:lnTo>
                  <a:lnTo>
                    <a:pt x="7454" y="9956"/>
                  </a:lnTo>
                  <a:lnTo>
                    <a:pt x="7607" y="8267"/>
                  </a:lnTo>
                  <a:lnTo>
                    <a:pt x="7378" y="8178"/>
                  </a:lnTo>
                  <a:lnTo>
                    <a:pt x="6769" y="7327"/>
                  </a:lnTo>
                  <a:lnTo>
                    <a:pt x="6743" y="6870"/>
                  </a:lnTo>
                  <a:lnTo>
                    <a:pt x="6286" y="6096"/>
                  </a:lnTo>
                  <a:lnTo>
                    <a:pt x="5956" y="5816"/>
                  </a:lnTo>
                  <a:lnTo>
                    <a:pt x="5524" y="4965"/>
                  </a:lnTo>
                  <a:lnTo>
                    <a:pt x="4648" y="3429"/>
                  </a:lnTo>
                  <a:lnTo>
                    <a:pt x="3746" y="2882"/>
                  </a:lnTo>
                  <a:lnTo>
                    <a:pt x="3289" y="2667"/>
                  </a:lnTo>
                  <a:lnTo>
                    <a:pt x="2501" y="2247"/>
                  </a:lnTo>
                  <a:lnTo>
                    <a:pt x="2311" y="1892"/>
                  </a:lnTo>
                  <a:lnTo>
                    <a:pt x="1854" y="1384"/>
                  </a:lnTo>
                  <a:lnTo>
                    <a:pt x="1511" y="939"/>
                  </a:lnTo>
                  <a:lnTo>
                    <a:pt x="1485" y="685"/>
                  </a:lnTo>
                  <a:lnTo>
                    <a:pt x="1384" y="48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3182924" y="1849475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5283" y="10198"/>
                  </a:moveTo>
                  <a:lnTo>
                    <a:pt x="5232" y="9982"/>
                  </a:lnTo>
                  <a:lnTo>
                    <a:pt x="5041" y="9156"/>
                  </a:lnTo>
                  <a:lnTo>
                    <a:pt x="4711" y="8432"/>
                  </a:lnTo>
                  <a:lnTo>
                    <a:pt x="4343" y="7772"/>
                  </a:lnTo>
                  <a:lnTo>
                    <a:pt x="4648" y="7289"/>
                  </a:lnTo>
                  <a:lnTo>
                    <a:pt x="5118" y="6502"/>
                  </a:lnTo>
                  <a:lnTo>
                    <a:pt x="5067" y="5664"/>
                  </a:lnTo>
                  <a:lnTo>
                    <a:pt x="5041" y="5448"/>
                  </a:lnTo>
                  <a:lnTo>
                    <a:pt x="4711" y="5410"/>
                  </a:lnTo>
                  <a:lnTo>
                    <a:pt x="4724" y="5638"/>
                  </a:lnTo>
                  <a:lnTo>
                    <a:pt x="4787" y="6413"/>
                  </a:lnTo>
                  <a:lnTo>
                    <a:pt x="4343" y="7137"/>
                  </a:lnTo>
                  <a:lnTo>
                    <a:pt x="4152" y="7429"/>
                  </a:lnTo>
                  <a:lnTo>
                    <a:pt x="3797" y="6756"/>
                  </a:lnTo>
                  <a:lnTo>
                    <a:pt x="3543" y="5867"/>
                  </a:lnTo>
                  <a:lnTo>
                    <a:pt x="3873" y="4889"/>
                  </a:lnTo>
                  <a:lnTo>
                    <a:pt x="4267" y="4025"/>
                  </a:lnTo>
                  <a:lnTo>
                    <a:pt x="4305" y="3022"/>
                  </a:lnTo>
                  <a:lnTo>
                    <a:pt x="4318" y="2806"/>
                  </a:lnTo>
                  <a:lnTo>
                    <a:pt x="3975" y="2768"/>
                  </a:lnTo>
                  <a:lnTo>
                    <a:pt x="3975" y="2984"/>
                  </a:lnTo>
                  <a:lnTo>
                    <a:pt x="3937" y="3962"/>
                  </a:lnTo>
                  <a:lnTo>
                    <a:pt x="3543" y="4800"/>
                  </a:lnTo>
                  <a:lnTo>
                    <a:pt x="3327" y="5422"/>
                  </a:lnTo>
                  <a:lnTo>
                    <a:pt x="2171" y="3352"/>
                  </a:lnTo>
                  <a:lnTo>
                    <a:pt x="2184" y="2654"/>
                  </a:lnTo>
                  <a:lnTo>
                    <a:pt x="2463" y="1955"/>
                  </a:lnTo>
                  <a:lnTo>
                    <a:pt x="2641" y="1016"/>
                  </a:lnTo>
                  <a:lnTo>
                    <a:pt x="2324" y="901"/>
                  </a:lnTo>
                  <a:lnTo>
                    <a:pt x="2133" y="1866"/>
                  </a:lnTo>
                  <a:lnTo>
                    <a:pt x="1854" y="2578"/>
                  </a:lnTo>
                  <a:lnTo>
                    <a:pt x="1803" y="3022"/>
                  </a:lnTo>
                  <a:lnTo>
                    <a:pt x="711" y="2019"/>
                  </a:lnTo>
                  <a:lnTo>
                    <a:pt x="685" y="38"/>
                  </a:lnTo>
                  <a:lnTo>
                    <a:pt x="355" y="0"/>
                  </a:lnTo>
                  <a:lnTo>
                    <a:pt x="368" y="1625"/>
                  </a:lnTo>
                  <a:lnTo>
                    <a:pt x="1295" y="2895"/>
                  </a:lnTo>
                  <a:lnTo>
                    <a:pt x="850" y="2984"/>
                  </a:lnTo>
                  <a:lnTo>
                    <a:pt x="241" y="2336"/>
                  </a:lnTo>
                  <a:lnTo>
                    <a:pt x="0" y="2552"/>
                  </a:lnTo>
                  <a:lnTo>
                    <a:pt x="165" y="2717"/>
                  </a:lnTo>
                  <a:lnTo>
                    <a:pt x="622" y="3213"/>
                  </a:lnTo>
                  <a:lnTo>
                    <a:pt x="1320" y="3213"/>
                  </a:lnTo>
                  <a:lnTo>
                    <a:pt x="1828" y="3708"/>
                  </a:lnTo>
                  <a:lnTo>
                    <a:pt x="2692" y="4914"/>
                  </a:lnTo>
                  <a:lnTo>
                    <a:pt x="2971" y="5511"/>
                  </a:lnTo>
                  <a:lnTo>
                    <a:pt x="2552" y="5321"/>
                  </a:lnTo>
                  <a:lnTo>
                    <a:pt x="1676" y="5283"/>
                  </a:lnTo>
                  <a:lnTo>
                    <a:pt x="939" y="4406"/>
                  </a:lnTo>
                  <a:lnTo>
                    <a:pt x="698" y="4622"/>
                  </a:lnTo>
                  <a:lnTo>
                    <a:pt x="850" y="4787"/>
                  </a:lnTo>
                  <a:lnTo>
                    <a:pt x="1485" y="5549"/>
                  </a:lnTo>
                  <a:lnTo>
                    <a:pt x="2387" y="5613"/>
                  </a:lnTo>
                  <a:lnTo>
                    <a:pt x="3175" y="5956"/>
                  </a:lnTo>
                  <a:lnTo>
                    <a:pt x="3784" y="7569"/>
                  </a:lnTo>
                  <a:lnTo>
                    <a:pt x="3505" y="7543"/>
                  </a:lnTo>
                  <a:lnTo>
                    <a:pt x="3022" y="7239"/>
                  </a:lnTo>
                  <a:lnTo>
                    <a:pt x="2578" y="6858"/>
                  </a:lnTo>
                  <a:lnTo>
                    <a:pt x="2400" y="6718"/>
                  </a:lnTo>
                  <a:lnTo>
                    <a:pt x="2222" y="6997"/>
                  </a:lnTo>
                  <a:lnTo>
                    <a:pt x="2400" y="7137"/>
                  </a:lnTo>
                  <a:lnTo>
                    <a:pt x="2882" y="7543"/>
                  </a:lnTo>
                  <a:lnTo>
                    <a:pt x="3429" y="7874"/>
                  </a:lnTo>
                  <a:lnTo>
                    <a:pt x="3848" y="7912"/>
                  </a:lnTo>
                  <a:lnTo>
                    <a:pt x="4089" y="8115"/>
                  </a:lnTo>
                  <a:lnTo>
                    <a:pt x="4635" y="8839"/>
                  </a:lnTo>
                  <a:lnTo>
                    <a:pt x="4953" y="10248"/>
                  </a:lnTo>
                  <a:lnTo>
                    <a:pt x="5283" y="1019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3181743" y="1822954"/>
              <a:ext cx="12700" cy="62230"/>
            </a:xfrm>
            <a:custGeom>
              <a:avLst/>
              <a:gdLst/>
              <a:ahLst/>
              <a:cxnLst/>
              <a:rect l="l" t="t" r="r" b="b"/>
              <a:pathLst>
                <a:path w="12700" h="62230">
                  <a:moveTo>
                    <a:pt x="10855" y="261"/>
                  </a:moveTo>
                  <a:lnTo>
                    <a:pt x="11467" y="16447"/>
                  </a:lnTo>
                  <a:lnTo>
                    <a:pt x="9842" y="32018"/>
                  </a:lnTo>
                  <a:lnTo>
                    <a:pt x="6002" y="46814"/>
                  </a:lnTo>
                  <a:lnTo>
                    <a:pt x="0" y="60731"/>
                  </a:lnTo>
                  <a:lnTo>
                    <a:pt x="1384" y="61518"/>
                  </a:lnTo>
                  <a:lnTo>
                    <a:pt x="2108" y="61874"/>
                  </a:lnTo>
                  <a:lnTo>
                    <a:pt x="7952" y="47114"/>
                  </a:lnTo>
                  <a:lnTo>
                    <a:pt x="11150" y="32007"/>
                  </a:lnTo>
                  <a:lnTo>
                    <a:pt x="12088" y="16395"/>
                  </a:lnTo>
                  <a:lnTo>
                    <a:pt x="11163" y="330"/>
                  </a:lnTo>
                  <a:lnTo>
                    <a:pt x="10855" y="261"/>
                  </a:lnTo>
                  <a:close/>
                </a:path>
                <a:path w="12700" h="62230">
                  <a:moveTo>
                    <a:pt x="10852" y="174"/>
                  </a:moveTo>
                  <a:lnTo>
                    <a:pt x="10591" y="203"/>
                  </a:lnTo>
                  <a:lnTo>
                    <a:pt x="10855" y="261"/>
                  </a:lnTo>
                  <a:close/>
                </a:path>
                <a:path w="12700" h="62230">
                  <a:moveTo>
                    <a:pt x="10845" y="0"/>
                  </a:moveTo>
                  <a:lnTo>
                    <a:pt x="10852" y="174"/>
                  </a:lnTo>
                  <a:lnTo>
                    <a:pt x="11404" y="114"/>
                  </a:lnTo>
                  <a:lnTo>
                    <a:pt x="10845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3182392" y="185582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6350" y="0"/>
                  </a:moveTo>
                  <a:lnTo>
                    <a:pt x="5867" y="177"/>
                  </a:lnTo>
                  <a:lnTo>
                    <a:pt x="5270" y="241"/>
                  </a:lnTo>
                  <a:lnTo>
                    <a:pt x="5029" y="330"/>
                  </a:lnTo>
                  <a:lnTo>
                    <a:pt x="4635" y="304"/>
                  </a:lnTo>
                  <a:lnTo>
                    <a:pt x="4318" y="152"/>
                  </a:lnTo>
                  <a:lnTo>
                    <a:pt x="3962" y="330"/>
                  </a:lnTo>
                  <a:lnTo>
                    <a:pt x="3810" y="279"/>
                  </a:lnTo>
                  <a:lnTo>
                    <a:pt x="3352" y="190"/>
                  </a:lnTo>
                  <a:lnTo>
                    <a:pt x="3073" y="114"/>
                  </a:lnTo>
                  <a:lnTo>
                    <a:pt x="2336" y="253"/>
                  </a:lnTo>
                  <a:lnTo>
                    <a:pt x="1993" y="342"/>
                  </a:lnTo>
                  <a:lnTo>
                    <a:pt x="1079" y="444"/>
                  </a:lnTo>
                  <a:lnTo>
                    <a:pt x="317" y="165"/>
                  </a:lnTo>
                  <a:lnTo>
                    <a:pt x="0" y="1257"/>
                  </a:lnTo>
                  <a:lnTo>
                    <a:pt x="444" y="1663"/>
                  </a:lnTo>
                  <a:lnTo>
                    <a:pt x="889" y="2489"/>
                  </a:lnTo>
                  <a:lnTo>
                    <a:pt x="1511" y="4089"/>
                  </a:lnTo>
                  <a:lnTo>
                    <a:pt x="1689" y="4521"/>
                  </a:lnTo>
                  <a:lnTo>
                    <a:pt x="1790" y="4749"/>
                  </a:lnTo>
                  <a:lnTo>
                    <a:pt x="1955" y="4864"/>
                  </a:lnTo>
                  <a:lnTo>
                    <a:pt x="2324" y="4991"/>
                  </a:lnTo>
                  <a:lnTo>
                    <a:pt x="2540" y="5168"/>
                  </a:lnTo>
                  <a:lnTo>
                    <a:pt x="2755" y="5372"/>
                  </a:lnTo>
                  <a:lnTo>
                    <a:pt x="3200" y="5968"/>
                  </a:lnTo>
                  <a:lnTo>
                    <a:pt x="3556" y="6502"/>
                  </a:lnTo>
                  <a:lnTo>
                    <a:pt x="4038" y="7035"/>
                  </a:lnTo>
                  <a:lnTo>
                    <a:pt x="4521" y="7277"/>
                  </a:lnTo>
                  <a:lnTo>
                    <a:pt x="4699" y="7251"/>
                  </a:lnTo>
                  <a:lnTo>
                    <a:pt x="5041" y="7289"/>
                  </a:lnTo>
                  <a:lnTo>
                    <a:pt x="5219" y="7467"/>
                  </a:lnTo>
                  <a:lnTo>
                    <a:pt x="5461" y="7404"/>
                  </a:lnTo>
                  <a:lnTo>
                    <a:pt x="5803" y="7213"/>
                  </a:lnTo>
                  <a:lnTo>
                    <a:pt x="6108" y="7111"/>
                  </a:lnTo>
                  <a:lnTo>
                    <a:pt x="6324" y="7061"/>
                  </a:lnTo>
                  <a:lnTo>
                    <a:pt x="6921" y="6845"/>
                  </a:lnTo>
                  <a:lnTo>
                    <a:pt x="7099" y="6730"/>
                  </a:lnTo>
                  <a:lnTo>
                    <a:pt x="7493" y="6299"/>
                  </a:lnTo>
                  <a:lnTo>
                    <a:pt x="7632" y="6349"/>
                  </a:lnTo>
                  <a:lnTo>
                    <a:pt x="7518" y="5740"/>
                  </a:lnTo>
                  <a:lnTo>
                    <a:pt x="7518" y="5295"/>
                  </a:lnTo>
                  <a:lnTo>
                    <a:pt x="7988" y="4864"/>
                  </a:lnTo>
                  <a:lnTo>
                    <a:pt x="8178" y="3860"/>
                  </a:lnTo>
                  <a:lnTo>
                    <a:pt x="8153" y="3225"/>
                  </a:lnTo>
                  <a:lnTo>
                    <a:pt x="7759" y="2120"/>
                  </a:lnTo>
                  <a:lnTo>
                    <a:pt x="7302" y="33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3183356" y="185647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200" y="5969"/>
                  </a:moveTo>
                  <a:lnTo>
                    <a:pt x="6121" y="4495"/>
                  </a:lnTo>
                  <a:lnTo>
                    <a:pt x="5740" y="4114"/>
                  </a:lnTo>
                  <a:lnTo>
                    <a:pt x="5588" y="3441"/>
                  </a:lnTo>
                  <a:lnTo>
                    <a:pt x="6184" y="2019"/>
                  </a:lnTo>
                  <a:lnTo>
                    <a:pt x="5410" y="1549"/>
                  </a:lnTo>
                  <a:lnTo>
                    <a:pt x="5232" y="1435"/>
                  </a:lnTo>
                  <a:lnTo>
                    <a:pt x="5029" y="1701"/>
                  </a:lnTo>
                  <a:lnTo>
                    <a:pt x="5207" y="1816"/>
                  </a:lnTo>
                  <a:lnTo>
                    <a:pt x="5575" y="2032"/>
                  </a:lnTo>
                  <a:lnTo>
                    <a:pt x="5448" y="2743"/>
                  </a:lnTo>
                  <a:lnTo>
                    <a:pt x="5397" y="3454"/>
                  </a:lnTo>
                  <a:lnTo>
                    <a:pt x="5346" y="3721"/>
                  </a:lnTo>
                  <a:lnTo>
                    <a:pt x="5003" y="3352"/>
                  </a:lnTo>
                  <a:lnTo>
                    <a:pt x="3975" y="2463"/>
                  </a:lnTo>
                  <a:lnTo>
                    <a:pt x="4178" y="1879"/>
                  </a:lnTo>
                  <a:lnTo>
                    <a:pt x="3873" y="1066"/>
                  </a:lnTo>
                  <a:lnTo>
                    <a:pt x="3581" y="393"/>
                  </a:lnTo>
                  <a:lnTo>
                    <a:pt x="3505" y="190"/>
                  </a:lnTo>
                  <a:lnTo>
                    <a:pt x="3200" y="317"/>
                  </a:lnTo>
                  <a:lnTo>
                    <a:pt x="3289" y="520"/>
                  </a:lnTo>
                  <a:lnTo>
                    <a:pt x="3835" y="1828"/>
                  </a:lnTo>
                  <a:lnTo>
                    <a:pt x="3670" y="2184"/>
                  </a:lnTo>
                  <a:lnTo>
                    <a:pt x="3403" y="1943"/>
                  </a:lnTo>
                  <a:lnTo>
                    <a:pt x="2959" y="1473"/>
                  </a:lnTo>
                  <a:lnTo>
                    <a:pt x="2362" y="1257"/>
                  </a:lnTo>
                  <a:lnTo>
                    <a:pt x="2362" y="609"/>
                  </a:lnTo>
                  <a:lnTo>
                    <a:pt x="2235" y="215"/>
                  </a:lnTo>
                  <a:lnTo>
                    <a:pt x="2171" y="0"/>
                  </a:lnTo>
                  <a:lnTo>
                    <a:pt x="1866" y="127"/>
                  </a:lnTo>
                  <a:lnTo>
                    <a:pt x="1930" y="342"/>
                  </a:lnTo>
                  <a:lnTo>
                    <a:pt x="2032" y="673"/>
                  </a:lnTo>
                  <a:lnTo>
                    <a:pt x="2032" y="1143"/>
                  </a:lnTo>
                  <a:lnTo>
                    <a:pt x="1778" y="1041"/>
                  </a:lnTo>
                  <a:lnTo>
                    <a:pt x="990" y="1054"/>
                  </a:lnTo>
                  <a:lnTo>
                    <a:pt x="215" y="546"/>
                  </a:lnTo>
                  <a:lnTo>
                    <a:pt x="0" y="812"/>
                  </a:lnTo>
                  <a:lnTo>
                    <a:pt x="190" y="927"/>
                  </a:lnTo>
                  <a:lnTo>
                    <a:pt x="609" y="1206"/>
                  </a:lnTo>
                  <a:lnTo>
                    <a:pt x="965" y="1231"/>
                  </a:lnTo>
                  <a:lnTo>
                    <a:pt x="2019" y="1498"/>
                  </a:lnTo>
                  <a:lnTo>
                    <a:pt x="1689" y="1981"/>
                  </a:lnTo>
                  <a:lnTo>
                    <a:pt x="1333" y="1905"/>
                  </a:lnTo>
                  <a:lnTo>
                    <a:pt x="1130" y="1854"/>
                  </a:lnTo>
                  <a:lnTo>
                    <a:pt x="1092" y="2197"/>
                  </a:lnTo>
                  <a:lnTo>
                    <a:pt x="1765" y="2362"/>
                  </a:lnTo>
                  <a:lnTo>
                    <a:pt x="2057" y="1917"/>
                  </a:lnTo>
                  <a:lnTo>
                    <a:pt x="2374" y="1651"/>
                  </a:lnTo>
                  <a:lnTo>
                    <a:pt x="2921" y="1955"/>
                  </a:lnTo>
                  <a:lnTo>
                    <a:pt x="3530" y="2514"/>
                  </a:lnTo>
                  <a:lnTo>
                    <a:pt x="3276" y="2628"/>
                  </a:lnTo>
                  <a:lnTo>
                    <a:pt x="2755" y="2768"/>
                  </a:lnTo>
                  <a:lnTo>
                    <a:pt x="2057" y="2552"/>
                  </a:lnTo>
                  <a:lnTo>
                    <a:pt x="1930" y="2870"/>
                  </a:lnTo>
                  <a:lnTo>
                    <a:pt x="2133" y="2933"/>
                  </a:lnTo>
                  <a:lnTo>
                    <a:pt x="2717" y="3098"/>
                  </a:lnTo>
                  <a:lnTo>
                    <a:pt x="3314" y="2984"/>
                  </a:lnTo>
                  <a:lnTo>
                    <a:pt x="3835" y="2794"/>
                  </a:lnTo>
                  <a:lnTo>
                    <a:pt x="4775" y="3619"/>
                  </a:lnTo>
                  <a:lnTo>
                    <a:pt x="5410" y="4267"/>
                  </a:lnTo>
                  <a:lnTo>
                    <a:pt x="4826" y="4851"/>
                  </a:lnTo>
                  <a:lnTo>
                    <a:pt x="4102" y="4826"/>
                  </a:lnTo>
                  <a:lnTo>
                    <a:pt x="3276" y="4686"/>
                  </a:lnTo>
                  <a:lnTo>
                    <a:pt x="3060" y="4660"/>
                  </a:lnTo>
                  <a:lnTo>
                    <a:pt x="3022" y="4991"/>
                  </a:lnTo>
                  <a:lnTo>
                    <a:pt x="3225" y="5029"/>
                  </a:lnTo>
                  <a:lnTo>
                    <a:pt x="4140" y="5181"/>
                  </a:lnTo>
                  <a:lnTo>
                    <a:pt x="4965" y="5181"/>
                  </a:lnTo>
                  <a:lnTo>
                    <a:pt x="5638" y="4521"/>
                  </a:lnTo>
                  <a:lnTo>
                    <a:pt x="5867" y="4724"/>
                  </a:lnTo>
                  <a:lnTo>
                    <a:pt x="6807" y="5994"/>
                  </a:lnTo>
                  <a:lnTo>
                    <a:pt x="6934" y="6172"/>
                  </a:lnTo>
                  <a:lnTo>
                    <a:pt x="7200" y="596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3186600" y="184340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0" y="0"/>
                  </a:moveTo>
                  <a:lnTo>
                    <a:pt x="698" y="1651"/>
                  </a:lnTo>
                  <a:lnTo>
                    <a:pt x="749" y="2717"/>
                  </a:lnTo>
                  <a:lnTo>
                    <a:pt x="838" y="3111"/>
                  </a:lnTo>
                  <a:lnTo>
                    <a:pt x="876" y="3873"/>
                  </a:lnTo>
                  <a:lnTo>
                    <a:pt x="762" y="4216"/>
                  </a:lnTo>
                  <a:lnTo>
                    <a:pt x="774" y="5422"/>
                  </a:lnTo>
                  <a:lnTo>
                    <a:pt x="1041" y="6477"/>
                  </a:lnTo>
                  <a:lnTo>
                    <a:pt x="1816" y="7924"/>
                  </a:lnTo>
                  <a:lnTo>
                    <a:pt x="2235" y="8597"/>
                  </a:lnTo>
                  <a:lnTo>
                    <a:pt x="3657" y="9029"/>
                  </a:lnTo>
                  <a:lnTo>
                    <a:pt x="4737" y="8610"/>
                  </a:lnTo>
                  <a:lnTo>
                    <a:pt x="5130" y="9258"/>
                  </a:lnTo>
                  <a:lnTo>
                    <a:pt x="5245" y="8255"/>
                  </a:lnTo>
                  <a:lnTo>
                    <a:pt x="5029" y="8102"/>
                  </a:lnTo>
                  <a:lnTo>
                    <a:pt x="5295" y="5600"/>
                  </a:lnTo>
                  <a:lnTo>
                    <a:pt x="5295" y="5130"/>
                  </a:lnTo>
                  <a:lnTo>
                    <a:pt x="5334" y="4076"/>
                  </a:lnTo>
                  <a:lnTo>
                    <a:pt x="4927" y="2590"/>
                  </a:lnTo>
                  <a:lnTo>
                    <a:pt x="3759" y="1320"/>
                  </a:lnTo>
                  <a:lnTo>
                    <a:pt x="2654" y="1041"/>
                  </a:lnTo>
                  <a:lnTo>
                    <a:pt x="2108" y="889"/>
                  </a:lnTo>
                  <a:lnTo>
                    <a:pt x="1600" y="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3187649" y="1845170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699" y="8255"/>
                  </a:moveTo>
                  <a:lnTo>
                    <a:pt x="4178" y="6680"/>
                  </a:lnTo>
                  <a:lnTo>
                    <a:pt x="3721" y="5994"/>
                  </a:lnTo>
                  <a:lnTo>
                    <a:pt x="3886" y="5435"/>
                  </a:lnTo>
                  <a:lnTo>
                    <a:pt x="4165" y="4914"/>
                  </a:lnTo>
                  <a:lnTo>
                    <a:pt x="3987" y="4165"/>
                  </a:lnTo>
                  <a:lnTo>
                    <a:pt x="3670" y="4203"/>
                  </a:lnTo>
                  <a:lnTo>
                    <a:pt x="3721" y="4432"/>
                  </a:lnTo>
                  <a:lnTo>
                    <a:pt x="3835" y="4889"/>
                  </a:lnTo>
                  <a:lnTo>
                    <a:pt x="3721" y="5105"/>
                  </a:lnTo>
                  <a:lnTo>
                    <a:pt x="3530" y="5130"/>
                  </a:lnTo>
                  <a:lnTo>
                    <a:pt x="3530" y="5473"/>
                  </a:lnTo>
                  <a:lnTo>
                    <a:pt x="3492" y="5626"/>
                  </a:lnTo>
                  <a:lnTo>
                    <a:pt x="3403" y="5486"/>
                  </a:lnTo>
                  <a:lnTo>
                    <a:pt x="3530" y="5473"/>
                  </a:lnTo>
                  <a:lnTo>
                    <a:pt x="3530" y="5130"/>
                  </a:lnTo>
                  <a:lnTo>
                    <a:pt x="3276" y="5143"/>
                  </a:lnTo>
                  <a:lnTo>
                    <a:pt x="2768" y="3721"/>
                  </a:lnTo>
                  <a:lnTo>
                    <a:pt x="2832" y="3594"/>
                  </a:lnTo>
                  <a:lnTo>
                    <a:pt x="3035" y="3162"/>
                  </a:lnTo>
                  <a:lnTo>
                    <a:pt x="3251" y="2743"/>
                  </a:lnTo>
                  <a:lnTo>
                    <a:pt x="3327" y="2247"/>
                  </a:lnTo>
                  <a:lnTo>
                    <a:pt x="3365" y="2032"/>
                  </a:lnTo>
                  <a:lnTo>
                    <a:pt x="3035" y="1993"/>
                  </a:lnTo>
                  <a:lnTo>
                    <a:pt x="3009" y="2209"/>
                  </a:lnTo>
                  <a:lnTo>
                    <a:pt x="2933" y="2667"/>
                  </a:lnTo>
                  <a:lnTo>
                    <a:pt x="2717" y="3073"/>
                  </a:lnTo>
                  <a:lnTo>
                    <a:pt x="2616" y="3263"/>
                  </a:lnTo>
                  <a:lnTo>
                    <a:pt x="2476" y="2806"/>
                  </a:lnTo>
                  <a:lnTo>
                    <a:pt x="2082" y="1562"/>
                  </a:lnTo>
                  <a:lnTo>
                    <a:pt x="2019" y="1358"/>
                  </a:lnTo>
                  <a:lnTo>
                    <a:pt x="2260" y="990"/>
                  </a:lnTo>
                  <a:lnTo>
                    <a:pt x="2476" y="736"/>
                  </a:lnTo>
                  <a:lnTo>
                    <a:pt x="2514" y="355"/>
                  </a:lnTo>
                  <a:lnTo>
                    <a:pt x="2527" y="127"/>
                  </a:lnTo>
                  <a:lnTo>
                    <a:pt x="2209" y="88"/>
                  </a:lnTo>
                  <a:lnTo>
                    <a:pt x="2184" y="317"/>
                  </a:lnTo>
                  <a:lnTo>
                    <a:pt x="2159" y="609"/>
                  </a:lnTo>
                  <a:lnTo>
                    <a:pt x="1955" y="838"/>
                  </a:lnTo>
                  <a:lnTo>
                    <a:pt x="1752" y="215"/>
                  </a:lnTo>
                  <a:lnTo>
                    <a:pt x="1701" y="0"/>
                  </a:lnTo>
                  <a:lnTo>
                    <a:pt x="1384" y="38"/>
                  </a:lnTo>
                  <a:lnTo>
                    <a:pt x="1574" y="812"/>
                  </a:lnTo>
                  <a:lnTo>
                    <a:pt x="1574" y="952"/>
                  </a:lnTo>
                  <a:lnTo>
                    <a:pt x="1270" y="749"/>
                  </a:lnTo>
                  <a:lnTo>
                    <a:pt x="1079" y="533"/>
                  </a:lnTo>
                  <a:lnTo>
                    <a:pt x="927" y="368"/>
                  </a:lnTo>
                  <a:lnTo>
                    <a:pt x="685" y="571"/>
                  </a:lnTo>
                  <a:lnTo>
                    <a:pt x="838" y="749"/>
                  </a:lnTo>
                  <a:lnTo>
                    <a:pt x="1079" y="1041"/>
                  </a:lnTo>
                  <a:lnTo>
                    <a:pt x="1371" y="1282"/>
                  </a:lnTo>
                  <a:lnTo>
                    <a:pt x="1574" y="1308"/>
                  </a:lnTo>
                  <a:lnTo>
                    <a:pt x="2260" y="3175"/>
                  </a:lnTo>
                  <a:lnTo>
                    <a:pt x="1739" y="2933"/>
                  </a:lnTo>
                  <a:lnTo>
                    <a:pt x="977" y="2616"/>
                  </a:lnTo>
                  <a:lnTo>
                    <a:pt x="342" y="1955"/>
                  </a:lnTo>
                  <a:lnTo>
                    <a:pt x="190" y="1790"/>
                  </a:lnTo>
                  <a:lnTo>
                    <a:pt x="0" y="2070"/>
                  </a:lnTo>
                  <a:lnTo>
                    <a:pt x="152" y="2222"/>
                  </a:lnTo>
                  <a:lnTo>
                    <a:pt x="812" y="2908"/>
                  </a:lnTo>
                  <a:lnTo>
                    <a:pt x="2413" y="3606"/>
                  </a:lnTo>
                  <a:lnTo>
                    <a:pt x="2946" y="5181"/>
                  </a:lnTo>
                  <a:lnTo>
                    <a:pt x="2374" y="5219"/>
                  </a:lnTo>
                  <a:lnTo>
                    <a:pt x="1828" y="4775"/>
                  </a:lnTo>
                  <a:lnTo>
                    <a:pt x="1447" y="4483"/>
                  </a:lnTo>
                  <a:lnTo>
                    <a:pt x="1104" y="4127"/>
                  </a:lnTo>
                  <a:lnTo>
                    <a:pt x="584" y="3657"/>
                  </a:lnTo>
                  <a:lnTo>
                    <a:pt x="393" y="3937"/>
                  </a:lnTo>
                  <a:lnTo>
                    <a:pt x="558" y="4076"/>
                  </a:lnTo>
                  <a:lnTo>
                    <a:pt x="1092" y="4572"/>
                  </a:lnTo>
                  <a:lnTo>
                    <a:pt x="1587" y="5143"/>
                  </a:lnTo>
                  <a:lnTo>
                    <a:pt x="2717" y="5575"/>
                  </a:lnTo>
                  <a:lnTo>
                    <a:pt x="3060" y="5524"/>
                  </a:lnTo>
                  <a:lnTo>
                    <a:pt x="3886" y="6819"/>
                  </a:lnTo>
                  <a:lnTo>
                    <a:pt x="4394" y="8382"/>
                  </a:lnTo>
                  <a:lnTo>
                    <a:pt x="4699" y="825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3187394" y="1829490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863" y="0"/>
                  </a:moveTo>
                  <a:lnTo>
                    <a:pt x="673" y="190"/>
                  </a:lnTo>
                  <a:lnTo>
                    <a:pt x="342" y="88"/>
                  </a:lnTo>
                  <a:lnTo>
                    <a:pt x="0" y="774"/>
                  </a:lnTo>
                  <a:lnTo>
                    <a:pt x="914" y="1828"/>
                  </a:lnTo>
                  <a:lnTo>
                    <a:pt x="1600" y="3073"/>
                  </a:lnTo>
                  <a:lnTo>
                    <a:pt x="1866" y="3873"/>
                  </a:lnTo>
                  <a:lnTo>
                    <a:pt x="2654" y="4800"/>
                  </a:lnTo>
                  <a:lnTo>
                    <a:pt x="3009" y="4902"/>
                  </a:lnTo>
                  <a:lnTo>
                    <a:pt x="3517" y="5816"/>
                  </a:lnTo>
                  <a:lnTo>
                    <a:pt x="3619" y="6273"/>
                  </a:lnTo>
                  <a:lnTo>
                    <a:pt x="4673" y="6731"/>
                  </a:lnTo>
                  <a:lnTo>
                    <a:pt x="5321" y="6235"/>
                  </a:lnTo>
                  <a:lnTo>
                    <a:pt x="5638" y="5740"/>
                  </a:lnTo>
                  <a:lnTo>
                    <a:pt x="5245" y="5080"/>
                  </a:lnTo>
                  <a:lnTo>
                    <a:pt x="5283" y="3619"/>
                  </a:lnTo>
                  <a:lnTo>
                    <a:pt x="5232" y="2108"/>
                  </a:lnTo>
                  <a:lnTo>
                    <a:pt x="3175" y="1206"/>
                  </a:lnTo>
                  <a:lnTo>
                    <a:pt x="2590" y="774"/>
                  </a:lnTo>
                  <a:lnTo>
                    <a:pt x="1905" y="546"/>
                  </a:lnTo>
                  <a:lnTo>
                    <a:pt x="1473" y="533"/>
                  </a:lnTo>
                  <a:lnTo>
                    <a:pt x="1333" y="228"/>
                  </a:lnTo>
                  <a:lnTo>
                    <a:pt x="1193" y="15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3188703" y="183038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181" y="5130"/>
                  </a:moveTo>
                  <a:lnTo>
                    <a:pt x="3556" y="4483"/>
                  </a:lnTo>
                  <a:lnTo>
                    <a:pt x="3683" y="4419"/>
                  </a:lnTo>
                  <a:lnTo>
                    <a:pt x="3860" y="4330"/>
                  </a:lnTo>
                  <a:lnTo>
                    <a:pt x="3708" y="4000"/>
                  </a:lnTo>
                  <a:lnTo>
                    <a:pt x="3606" y="3708"/>
                  </a:lnTo>
                  <a:lnTo>
                    <a:pt x="3594" y="3302"/>
                  </a:lnTo>
                  <a:lnTo>
                    <a:pt x="3429" y="2908"/>
                  </a:lnTo>
                  <a:lnTo>
                    <a:pt x="3352" y="2692"/>
                  </a:lnTo>
                  <a:lnTo>
                    <a:pt x="3073" y="2832"/>
                  </a:lnTo>
                  <a:lnTo>
                    <a:pt x="3162" y="3048"/>
                  </a:lnTo>
                  <a:lnTo>
                    <a:pt x="3302" y="3403"/>
                  </a:lnTo>
                  <a:lnTo>
                    <a:pt x="3314" y="3797"/>
                  </a:lnTo>
                  <a:lnTo>
                    <a:pt x="3390" y="4152"/>
                  </a:lnTo>
                  <a:lnTo>
                    <a:pt x="3175" y="4254"/>
                  </a:lnTo>
                  <a:lnTo>
                    <a:pt x="3009" y="4254"/>
                  </a:lnTo>
                  <a:lnTo>
                    <a:pt x="2463" y="2870"/>
                  </a:lnTo>
                  <a:lnTo>
                    <a:pt x="2781" y="2641"/>
                  </a:lnTo>
                  <a:lnTo>
                    <a:pt x="2552" y="1968"/>
                  </a:lnTo>
                  <a:lnTo>
                    <a:pt x="2425" y="1206"/>
                  </a:lnTo>
                  <a:lnTo>
                    <a:pt x="2120" y="1257"/>
                  </a:lnTo>
                  <a:lnTo>
                    <a:pt x="2209" y="1790"/>
                  </a:lnTo>
                  <a:lnTo>
                    <a:pt x="2438" y="2438"/>
                  </a:lnTo>
                  <a:lnTo>
                    <a:pt x="2070" y="1816"/>
                  </a:lnTo>
                  <a:lnTo>
                    <a:pt x="1689" y="1371"/>
                  </a:lnTo>
                  <a:lnTo>
                    <a:pt x="1638" y="1231"/>
                  </a:lnTo>
                  <a:lnTo>
                    <a:pt x="1651" y="952"/>
                  </a:lnTo>
                  <a:lnTo>
                    <a:pt x="1625" y="685"/>
                  </a:lnTo>
                  <a:lnTo>
                    <a:pt x="1549" y="495"/>
                  </a:lnTo>
                  <a:lnTo>
                    <a:pt x="1384" y="482"/>
                  </a:lnTo>
                  <a:lnTo>
                    <a:pt x="1333" y="838"/>
                  </a:lnTo>
                  <a:lnTo>
                    <a:pt x="571" y="0"/>
                  </a:lnTo>
                  <a:lnTo>
                    <a:pt x="355" y="215"/>
                  </a:lnTo>
                  <a:lnTo>
                    <a:pt x="1041" y="1066"/>
                  </a:lnTo>
                  <a:lnTo>
                    <a:pt x="685" y="1219"/>
                  </a:lnTo>
                  <a:lnTo>
                    <a:pt x="279" y="1028"/>
                  </a:lnTo>
                  <a:lnTo>
                    <a:pt x="76" y="939"/>
                  </a:lnTo>
                  <a:lnTo>
                    <a:pt x="0" y="1282"/>
                  </a:lnTo>
                  <a:lnTo>
                    <a:pt x="609" y="1562"/>
                  </a:lnTo>
                  <a:lnTo>
                    <a:pt x="1028" y="1384"/>
                  </a:lnTo>
                  <a:lnTo>
                    <a:pt x="1308" y="1549"/>
                  </a:lnTo>
                  <a:lnTo>
                    <a:pt x="1435" y="1638"/>
                  </a:lnTo>
                  <a:lnTo>
                    <a:pt x="1892" y="2095"/>
                  </a:lnTo>
                  <a:lnTo>
                    <a:pt x="2070" y="2590"/>
                  </a:lnTo>
                  <a:lnTo>
                    <a:pt x="1549" y="2768"/>
                  </a:lnTo>
                  <a:lnTo>
                    <a:pt x="1384" y="2679"/>
                  </a:lnTo>
                  <a:lnTo>
                    <a:pt x="1079" y="2514"/>
                  </a:lnTo>
                  <a:lnTo>
                    <a:pt x="1079" y="2895"/>
                  </a:lnTo>
                  <a:lnTo>
                    <a:pt x="1193" y="3162"/>
                  </a:lnTo>
                  <a:lnTo>
                    <a:pt x="1282" y="3009"/>
                  </a:lnTo>
                  <a:lnTo>
                    <a:pt x="1524" y="3149"/>
                  </a:lnTo>
                  <a:lnTo>
                    <a:pt x="2120" y="2984"/>
                  </a:lnTo>
                  <a:lnTo>
                    <a:pt x="2705" y="4229"/>
                  </a:lnTo>
                  <a:lnTo>
                    <a:pt x="2222" y="4229"/>
                  </a:lnTo>
                  <a:lnTo>
                    <a:pt x="2222" y="4584"/>
                  </a:lnTo>
                  <a:lnTo>
                    <a:pt x="2857" y="4584"/>
                  </a:lnTo>
                  <a:lnTo>
                    <a:pt x="4902" y="5384"/>
                  </a:lnTo>
                  <a:lnTo>
                    <a:pt x="5105" y="5461"/>
                  </a:lnTo>
                  <a:lnTo>
                    <a:pt x="5181" y="513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3191196" y="1848253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7797" y="0"/>
                  </a:moveTo>
                  <a:lnTo>
                    <a:pt x="6629" y="215"/>
                  </a:lnTo>
                  <a:lnTo>
                    <a:pt x="6527" y="393"/>
                  </a:lnTo>
                  <a:lnTo>
                    <a:pt x="6489" y="647"/>
                  </a:lnTo>
                  <a:lnTo>
                    <a:pt x="6210" y="1079"/>
                  </a:lnTo>
                  <a:lnTo>
                    <a:pt x="5702" y="1447"/>
                  </a:lnTo>
                  <a:lnTo>
                    <a:pt x="5511" y="1752"/>
                  </a:lnTo>
                  <a:lnTo>
                    <a:pt x="4737" y="1993"/>
                  </a:lnTo>
                  <a:lnTo>
                    <a:pt x="4292" y="2108"/>
                  </a:lnTo>
                  <a:lnTo>
                    <a:pt x="3390" y="2438"/>
                  </a:lnTo>
                  <a:lnTo>
                    <a:pt x="3302" y="2603"/>
                  </a:lnTo>
                  <a:lnTo>
                    <a:pt x="2705" y="3403"/>
                  </a:lnTo>
                  <a:lnTo>
                    <a:pt x="1955" y="4546"/>
                  </a:lnTo>
                  <a:lnTo>
                    <a:pt x="1612" y="4749"/>
                  </a:lnTo>
                  <a:lnTo>
                    <a:pt x="1092" y="5410"/>
                  </a:lnTo>
                  <a:lnTo>
                    <a:pt x="1016" y="5867"/>
                  </a:lnTo>
                  <a:lnTo>
                    <a:pt x="317" y="6578"/>
                  </a:lnTo>
                  <a:lnTo>
                    <a:pt x="88" y="6604"/>
                  </a:lnTo>
                  <a:lnTo>
                    <a:pt x="0" y="8331"/>
                  </a:lnTo>
                  <a:lnTo>
                    <a:pt x="901" y="9258"/>
                  </a:lnTo>
                  <a:lnTo>
                    <a:pt x="927" y="10375"/>
                  </a:lnTo>
                  <a:lnTo>
                    <a:pt x="1066" y="10617"/>
                  </a:lnTo>
                  <a:lnTo>
                    <a:pt x="1714" y="10680"/>
                  </a:lnTo>
                  <a:lnTo>
                    <a:pt x="2019" y="10947"/>
                  </a:lnTo>
                  <a:lnTo>
                    <a:pt x="3086" y="10541"/>
                  </a:lnTo>
                  <a:lnTo>
                    <a:pt x="3340" y="10477"/>
                  </a:lnTo>
                  <a:lnTo>
                    <a:pt x="4762" y="10629"/>
                  </a:lnTo>
                  <a:lnTo>
                    <a:pt x="5727" y="10287"/>
                  </a:lnTo>
                  <a:lnTo>
                    <a:pt x="6350" y="8864"/>
                  </a:lnTo>
                  <a:lnTo>
                    <a:pt x="6629" y="8636"/>
                  </a:lnTo>
                  <a:lnTo>
                    <a:pt x="7073" y="7289"/>
                  </a:lnTo>
                  <a:lnTo>
                    <a:pt x="7645" y="5867"/>
                  </a:lnTo>
                  <a:lnTo>
                    <a:pt x="7797" y="4826"/>
                  </a:lnTo>
                  <a:lnTo>
                    <a:pt x="7670" y="3048"/>
                  </a:lnTo>
                  <a:lnTo>
                    <a:pt x="7797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3191776" y="185050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134" y="2705"/>
                  </a:moveTo>
                  <a:lnTo>
                    <a:pt x="5918" y="2425"/>
                  </a:lnTo>
                  <a:lnTo>
                    <a:pt x="5765" y="2565"/>
                  </a:lnTo>
                  <a:lnTo>
                    <a:pt x="5283" y="2933"/>
                  </a:lnTo>
                  <a:lnTo>
                    <a:pt x="4813" y="2844"/>
                  </a:lnTo>
                  <a:lnTo>
                    <a:pt x="5867" y="1689"/>
                  </a:lnTo>
                  <a:lnTo>
                    <a:pt x="5969" y="38"/>
                  </a:lnTo>
                  <a:lnTo>
                    <a:pt x="5638" y="0"/>
                  </a:lnTo>
                  <a:lnTo>
                    <a:pt x="5524" y="2019"/>
                  </a:lnTo>
                  <a:lnTo>
                    <a:pt x="4368" y="2755"/>
                  </a:lnTo>
                  <a:lnTo>
                    <a:pt x="4356" y="2298"/>
                  </a:lnTo>
                  <a:lnTo>
                    <a:pt x="4140" y="1498"/>
                  </a:lnTo>
                  <a:lnTo>
                    <a:pt x="4013" y="469"/>
                  </a:lnTo>
                  <a:lnTo>
                    <a:pt x="3695" y="520"/>
                  </a:lnTo>
                  <a:lnTo>
                    <a:pt x="3721" y="749"/>
                  </a:lnTo>
                  <a:lnTo>
                    <a:pt x="3822" y="1524"/>
                  </a:lnTo>
                  <a:lnTo>
                    <a:pt x="4038" y="2286"/>
                  </a:lnTo>
                  <a:lnTo>
                    <a:pt x="4038" y="2959"/>
                  </a:lnTo>
                  <a:lnTo>
                    <a:pt x="2628" y="4826"/>
                  </a:lnTo>
                  <a:lnTo>
                    <a:pt x="2514" y="4114"/>
                  </a:lnTo>
                  <a:lnTo>
                    <a:pt x="2222" y="3175"/>
                  </a:lnTo>
                  <a:lnTo>
                    <a:pt x="2286" y="1955"/>
                  </a:lnTo>
                  <a:lnTo>
                    <a:pt x="1955" y="1917"/>
                  </a:lnTo>
                  <a:lnTo>
                    <a:pt x="1955" y="2146"/>
                  </a:lnTo>
                  <a:lnTo>
                    <a:pt x="1905" y="3162"/>
                  </a:lnTo>
                  <a:lnTo>
                    <a:pt x="2197" y="4140"/>
                  </a:lnTo>
                  <a:lnTo>
                    <a:pt x="2362" y="5130"/>
                  </a:lnTo>
                  <a:lnTo>
                    <a:pt x="2019" y="6019"/>
                  </a:lnTo>
                  <a:lnTo>
                    <a:pt x="1562" y="6604"/>
                  </a:lnTo>
                  <a:lnTo>
                    <a:pt x="1435" y="6273"/>
                  </a:lnTo>
                  <a:lnTo>
                    <a:pt x="1117" y="5435"/>
                  </a:lnTo>
                  <a:lnTo>
                    <a:pt x="1282" y="4673"/>
                  </a:lnTo>
                  <a:lnTo>
                    <a:pt x="1320" y="4457"/>
                  </a:lnTo>
                  <a:lnTo>
                    <a:pt x="990" y="4406"/>
                  </a:lnTo>
                  <a:lnTo>
                    <a:pt x="952" y="4622"/>
                  </a:lnTo>
                  <a:lnTo>
                    <a:pt x="787" y="5435"/>
                  </a:lnTo>
                  <a:lnTo>
                    <a:pt x="1117" y="6350"/>
                  </a:lnTo>
                  <a:lnTo>
                    <a:pt x="1333" y="6896"/>
                  </a:lnTo>
                  <a:lnTo>
                    <a:pt x="876" y="7467"/>
                  </a:lnTo>
                  <a:lnTo>
                    <a:pt x="431" y="8102"/>
                  </a:lnTo>
                  <a:lnTo>
                    <a:pt x="88" y="8864"/>
                  </a:lnTo>
                  <a:lnTo>
                    <a:pt x="0" y="9067"/>
                  </a:lnTo>
                  <a:lnTo>
                    <a:pt x="304" y="9194"/>
                  </a:lnTo>
                  <a:lnTo>
                    <a:pt x="889" y="7886"/>
                  </a:lnTo>
                  <a:lnTo>
                    <a:pt x="1549" y="7289"/>
                  </a:lnTo>
                  <a:lnTo>
                    <a:pt x="1803" y="7175"/>
                  </a:lnTo>
                  <a:lnTo>
                    <a:pt x="2209" y="7226"/>
                  </a:lnTo>
                  <a:lnTo>
                    <a:pt x="2781" y="7023"/>
                  </a:lnTo>
                  <a:lnTo>
                    <a:pt x="3314" y="6731"/>
                  </a:lnTo>
                  <a:lnTo>
                    <a:pt x="3492" y="6642"/>
                  </a:lnTo>
                  <a:lnTo>
                    <a:pt x="3365" y="6311"/>
                  </a:lnTo>
                  <a:lnTo>
                    <a:pt x="3175" y="6413"/>
                  </a:lnTo>
                  <a:lnTo>
                    <a:pt x="2692" y="6680"/>
                  </a:lnTo>
                  <a:lnTo>
                    <a:pt x="2184" y="6870"/>
                  </a:lnTo>
                  <a:lnTo>
                    <a:pt x="1892" y="6819"/>
                  </a:lnTo>
                  <a:lnTo>
                    <a:pt x="2730" y="5372"/>
                  </a:lnTo>
                  <a:lnTo>
                    <a:pt x="3530" y="5219"/>
                  </a:lnTo>
                  <a:lnTo>
                    <a:pt x="4406" y="5384"/>
                  </a:lnTo>
                  <a:lnTo>
                    <a:pt x="5270" y="4635"/>
                  </a:lnTo>
                  <a:lnTo>
                    <a:pt x="5067" y="4356"/>
                  </a:lnTo>
                  <a:lnTo>
                    <a:pt x="4902" y="4495"/>
                  </a:lnTo>
                  <a:lnTo>
                    <a:pt x="4254" y="5067"/>
                  </a:lnTo>
                  <a:lnTo>
                    <a:pt x="3403" y="4889"/>
                  </a:lnTo>
                  <a:lnTo>
                    <a:pt x="2984" y="4965"/>
                  </a:lnTo>
                  <a:lnTo>
                    <a:pt x="3327" y="4457"/>
                  </a:lnTo>
                  <a:lnTo>
                    <a:pt x="4267" y="3429"/>
                  </a:lnTo>
                  <a:lnTo>
                    <a:pt x="4813" y="3060"/>
                  </a:lnTo>
                  <a:lnTo>
                    <a:pt x="5473" y="3225"/>
                  </a:lnTo>
                  <a:lnTo>
                    <a:pt x="5969" y="2844"/>
                  </a:lnTo>
                  <a:lnTo>
                    <a:pt x="6134" y="270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3182792" y="1864022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0" y="0"/>
                  </a:moveTo>
                  <a:lnTo>
                    <a:pt x="584" y="1600"/>
                  </a:lnTo>
                  <a:lnTo>
                    <a:pt x="520" y="2616"/>
                  </a:lnTo>
                  <a:lnTo>
                    <a:pt x="584" y="2984"/>
                  </a:lnTo>
                  <a:lnTo>
                    <a:pt x="533" y="3708"/>
                  </a:lnTo>
                  <a:lnTo>
                    <a:pt x="381" y="4038"/>
                  </a:lnTo>
                  <a:lnTo>
                    <a:pt x="279" y="5181"/>
                  </a:lnTo>
                  <a:lnTo>
                    <a:pt x="444" y="6197"/>
                  </a:lnTo>
                  <a:lnTo>
                    <a:pt x="1130" y="7594"/>
                  </a:lnTo>
                  <a:lnTo>
                    <a:pt x="1498" y="8229"/>
                  </a:lnTo>
                  <a:lnTo>
                    <a:pt x="2946" y="8674"/>
                  </a:lnTo>
                  <a:lnTo>
                    <a:pt x="4127" y="8318"/>
                  </a:lnTo>
                  <a:lnTo>
                    <a:pt x="4470" y="8940"/>
                  </a:lnTo>
                  <a:lnTo>
                    <a:pt x="4699" y="7988"/>
                  </a:lnTo>
                  <a:lnTo>
                    <a:pt x="4483" y="7835"/>
                  </a:lnTo>
                  <a:lnTo>
                    <a:pt x="5016" y="5473"/>
                  </a:lnTo>
                  <a:lnTo>
                    <a:pt x="5067" y="5016"/>
                  </a:lnTo>
                  <a:lnTo>
                    <a:pt x="5219" y="4025"/>
                  </a:lnTo>
                  <a:lnTo>
                    <a:pt x="4927" y="2590"/>
                  </a:lnTo>
                  <a:lnTo>
                    <a:pt x="3835" y="1358"/>
                  </a:lnTo>
                  <a:lnTo>
                    <a:pt x="2133" y="901"/>
                  </a:lnTo>
                  <a:lnTo>
                    <a:pt x="1638" y="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3183331" y="186578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521" y="7924"/>
                  </a:moveTo>
                  <a:lnTo>
                    <a:pt x="4457" y="7721"/>
                  </a:lnTo>
                  <a:lnTo>
                    <a:pt x="4127" y="6413"/>
                  </a:lnTo>
                  <a:lnTo>
                    <a:pt x="3708" y="5753"/>
                  </a:lnTo>
                  <a:lnTo>
                    <a:pt x="3937" y="5232"/>
                  </a:lnTo>
                  <a:lnTo>
                    <a:pt x="4279" y="4737"/>
                  </a:lnTo>
                  <a:lnTo>
                    <a:pt x="4203" y="4229"/>
                  </a:lnTo>
                  <a:lnTo>
                    <a:pt x="4178" y="4013"/>
                  </a:lnTo>
                  <a:lnTo>
                    <a:pt x="3835" y="4051"/>
                  </a:lnTo>
                  <a:lnTo>
                    <a:pt x="3860" y="4267"/>
                  </a:lnTo>
                  <a:lnTo>
                    <a:pt x="3924" y="4711"/>
                  </a:lnTo>
                  <a:lnTo>
                    <a:pt x="3606" y="5143"/>
                  </a:lnTo>
                  <a:lnTo>
                    <a:pt x="3505" y="5359"/>
                  </a:lnTo>
                  <a:lnTo>
                    <a:pt x="3505" y="5194"/>
                  </a:lnTo>
                  <a:lnTo>
                    <a:pt x="2946" y="3556"/>
                  </a:lnTo>
                  <a:lnTo>
                    <a:pt x="3276" y="3048"/>
                  </a:lnTo>
                  <a:lnTo>
                    <a:pt x="3543" y="2641"/>
                  </a:lnTo>
                  <a:lnTo>
                    <a:pt x="3670" y="2184"/>
                  </a:lnTo>
                  <a:lnTo>
                    <a:pt x="3721" y="1968"/>
                  </a:lnTo>
                  <a:lnTo>
                    <a:pt x="3390" y="1917"/>
                  </a:lnTo>
                  <a:lnTo>
                    <a:pt x="3340" y="2133"/>
                  </a:lnTo>
                  <a:lnTo>
                    <a:pt x="3213" y="2565"/>
                  </a:lnTo>
                  <a:lnTo>
                    <a:pt x="2946" y="2933"/>
                  </a:lnTo>
                  <a:lnTo>
                    <a:pt x="2832" y="3124"/>
                  </a:lnTo>
                  <a:lnTo>
                    <a:pt x="2730" y="2692"/>
                  </a:lnTo>
                  <a:lnTo>
                    <a:pt x="2438" y="1498"/>
                  </a:lnTo>
                  <a:lnTo>
                    <a:pt x="2387" y="1270"/>
                  </a:lnTo>
                  <a:lnTo>
                    <a:pt x="2679" y="939"/>
                  </a:lnTo>
                  <a:lnTo>
                    <a:pt x="2921" y="698"/>
                  </a:lnTo>
                  <a:lnTo>
                    <a:pt x="2997" y="342"/>
                  </a:lnTo>
                  <a:lnTo>
                    <a:pt x="3048" y="139"/>
                  </a:lnTo>
                  <a:lnTo>
                    <a:pt x="2717" y="76"/>
                  </a:lnTo>
                  <a:lnTo>
                    <a:pt x="2667" y="292"/>
                  </a:lnTo>
                  <a:lnTo>
                    <a:pt x="2603" y="584"/>
                  </a:lnTo>
                  <a:lnTo>
                    <a:pt x="2374" y="787"/>
                  </a:lnTo>
                  <a:lnTo>
                    <a:pt x="2222" y="215"/>
                  </a:lnTo>
                  <a:lnTo>
                    <a:pt x="2184" y="0"/>
                  </a:lnTo>
                  <a:lnTo>
                    <a:pt x="1854" y="38"/>
                  </a:lnTo>
                  <a:lnTo>
                    <a:pt x="1968" y="774"/>
                  </a:lnTo>
                  <a:lnTo>
                    <a:pt x="1955" y="914"/>
                  </a:lnTo>
                  <a:lnTo>
                    <a:pt x="1638" y="711"/>
                  </a:lnTo>
                  <a:lnTo>
                    <a:pt x="1460" y="495"/>
                  </a:lnTo>
                  <a:lnTo>
                    <a:pt x="1320" y="330"/>
                  </a:lnTo>
                  <a:lnTo>
                    <a:pt x="1054" y="520"/>
                  </a:lnTo>
                  <a:lnTo>
                    <a:pt x="1193" y="685"/>
                  </a:lnTo>
                  <a:lnTo>
                    <a:pt x="1422" y="977"/>
                  </a:lnTo>
                  <a:lnTo>
                    <a:pt x="1701" y="1219"/>
                  </a:lnTo>
                  <a:lnTo>
                    <a:pt x="1943" y="1244"/>
                  </a:lnTo>
                  <a:lnTo>
                    <a:pt x="2311" y="2552"/>
                  </a:lnTo>
                  <a:lnTo>
                    <a:pt x="2451" y="3035"/>
                  </a:lnTo>
                  <a:lnTo>
                    <a:pt x="1155" y="2463"/>
                  </a:lnTo>
                  <a:lnTo>
                    <a:pt x="546" y="1816"/>
                  </a:lnTo>
                  <a:lnTo>
                    <a:pt x="406" y="1651"/>
                  </a:lnTo>
                  <a:lnTo>
                    <a:pt x="177" y="1917"/>
                  </a:lnTo>
                  <a:lnTo>
                    <a:pt x="952" y="2743"/>
                  </a:lnTo>
                  <a:lnTo>
                    <a:pt x="1739" y="3073"/>
                  </a:lnTo>
                  <a:lnTo>
                    <a:pt x="2578" y="3441"/>
                  </a:lnTo>
                  <a:lnTo>
                    <a:pt x="3048" y="5232"/>
                  </a:lnTo>
                  <a:lnTo>
                    <a:pt x="2616" y="5257"/>
                  </a:lnTo>
                  <a:lnTo>
                    <a:pt x="1968" y="5283"/>
                  </a:lnTo>
                  <a:lnTo>
                    <a:pt x="1422" y="4851"/>
                  </a:lnTo>
                  <a:lnTo>
                    <a:pt x="1066" y="4546"/>
                  </a:lnTo>
                  <a:lnTo>
                    <a:pt x="736" y="4216"/>
                  </a:lnTo>
                  <a:lnTo>
                    <a:pt x="228" y="3746"/>
                  </a:lnTo>
                  <a:lnTo>
                    <a:pt x="0" y="4013"/>
                  </a:lnTo>
                  <a:lnTo>
                    <a:pt x="165" y="4152"/>
                  </a:lnTo>
                  <a:lnTo>
                    <a:pt x="685" y="4622"/>
                  </a:lnTo>
                  <a:lnTo>
                    <a:pt x="1143" y="5181"/>
                  </a:lnTo>
                  <a:lnTo>
                    <a:pt x="2273" y="5626"/>
                  </a:lnTo>
                  <a:lnTo>
                    <a:pt x="3200" y="5549"/>
                  </a:lnTo>
                  <a:lnTo>
                    <a:pt x="3797" y="6540"/>
                  </a:lnTo>
                  <a:lnTo>
                    <a:pt x="4191" y="8039"/>
                  </a:lnTo>
                  <a:lnTo>
                    <a:pt x="4521" y="792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3188936" y="1820459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2209" y="0"/>
                  </a:moveTo>
                  <a:lnTo>
                    <a:pt x="1155" y="800"/>
                  </a:lnTo>
                  <a:lnTo>
                    <a:pt x="431" y="2349"/>
                  </a:lnTo>
                  <a:lnTo>
                    <a:pt x="12" y="3937"/>
                  </a:lnTo>
                  <a:lnTo>
                    <a:pt x="0" y="4152"/>
                  </a:lnTo>
                  <a:lnTo>
                    <a:pt x="76" y="4622"/>
                  </a:lnTo>
                  <a:lnTo>
                    <a:pt x="266" y="5511"/>
                  </a:lnTo>
                  <a:lnTo>
                    <a:pt x="876" y="6096"/>
                  </a:lnTo>
                  <a:lnTo>
                    <a:pt x="1409" y="6756"/>
                  </a:lnTo>
                  <a:lnTo>
                    <a:pt x="2019" y="7658"/>
                  </a:lnTo>
                  <a:lnTo>
                    <a:pt x="2171" y="7734"/>
                  </a:lnTo>
                  <a:lnTo>
                    <a:pt x="2489" y="8001"/>
                  </a:lnTo>
                  <a:lnTo>
                    <a:pt x="2590" y="8178"/>
                  </a:lnTo>
                  <a:lnTo>
                    <a:pt x="2844" y="8280"/>
                  </a:lnTo>
                  <a:lnTo>
                    <a:pt x="3187" y="8458"/>
                  </a:lnTo>
                  <a:lnTo>
                    <a:pt x="3327" y="8356"/>
                  </a:lnTo>
                  <a:lnTo>
                    <a:pt x="3416" y="8216"/>
                  </a:lnTo>
                  <a:lnTo>
                    <a:pt x="3657" y="7531"/>
                  </a:lnTo>
                  <a:lnTo>
                    <a:pt x="4000" y="7137"/>
                  </a:lnTo>
                  <a:lnTo>
                    <a:pt x="4076" y="5829"/>
                  </a:lnTo>
                  <a:lnTo>
                    <a:pt x="4394" y="5080"/>
                  </a:lnTo>
                  <a:lnTo>
                    <a:pt x="4152" y="3733"/>
                  </a:lnTo>
                  <a:lnTo>
                    <a:pt x="3162" y="1460"/>
                  </a:lnTo>
                  <a:lnTo>
                    <a:pt x="2705" y="52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3189554" y="182166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3162" y="4229"/>
                  </a:moveTo>
                  <a:lnTo>
                    <a:pt x="3060" y="4051"/>
                  </a:lnTo>
                  <a:lnTo>
                    <a:pt x="2882" y="4000"/>
                  </a:lnTo>
                  <a:lnTo>
                    <a:pt x="2794" y="4254"/>
                  </a:lnTo>
                  <a:lnTo>
                    <a:pt x="2730" y="3251"/>
                  </a:lnTo>
                  <a:lnTo>
                    <a:pt x="3009" y="3022"/>
                  </a:lnTo>
                  <a:lnTo>
                    <a:pt x="3022" y="2667"/>
                  </a:lnTo>
                  <a:lnTo>
                    <a:pt x="3035" y="2438"/>
                  </a:lnTo>
                  <a:lnTo>
                    <a:pt x="2730" y="2400"/>
                  </a:lnTo>
                  <a:lnTo>
                    <a:pt x="2705" y="2844"/>
                  </a:lnTo>
                  <a:lnTo>
                    <a:pt x="2298" y="2222"/>
                  </a:lnTo>
                  <a:lnTo>
                    <a:pt x="2349" y="2019"/>
                  </a:lnTo>
                  <a:lnTo>
                    <a:pt x="2400" y="1892"/>
                  </a:lnTo>
                  <a:lnTo>
                    <a:pt x="2489" y="1663"/>
                  </a:lnTo>
                  <a:lnTo>
                    <a:pt x="2184" y="1422"/>
                  </a:lnTo>
                  <a:lnTo>
                    <a:pt x="2095" y="1638"/>
                  </a:lnTo>
                  <a:lnTo>
                    <a:pt x="1536" y="368"/>
                  </a:lnTo>
                  <a:lnTo>
                    <a:pt x="1282" y="520"/>
                  </a:lnTo>
                  <a:lnTo>
                    <a:pt x="1536" y="1155"/>
                  </a:lnTo>
                  <a:lnTo>
                    <a:pt x="1231" y="901"/>
                  </a:lnTo>
                  <a:lnTo>
                    <a:pt x="914" y="228"/>
                  </a:lnTo>
                  <a:lnTo>
                    <a:pt x="812" y="0"/>
                  </a:lnTo>
                  <a:lnTo>
                    <a:pt x="558" y="152"/>
                  </a:lnTo>
                  <a:lnTo>
                    <a:pt x="977" y="1041"/>
                  </a:lnTo>
                  <a:lnTo>
                    <a:pt x="1536" y="1498"/>
                  </a:lnTo>
                  <a:lnTo>
                    <a:pt x="1841" y="2159"/>
                  </a:lnTo>
                  <a:lnTo>
                    <a:pt x="1943" y="2387"/>
                  </a:lnTo>
                  <a:lnTo>
                    <a:pt x="2070" y="2425"/>
                  </a:lnTo>
                  <a:lnTo>
                    <a:pt x="2349" y="3098"/>
                  </a:lnTo>
                  <a:lnTo>
                    <a:pt x="1854" y="2946"/>
                  </a:lnTo>
                  <a:lnTo>
                    <a:pt x="1435" y="2921"/>
                  </a:lnTo>
                  <a:lnTo>
                    <a:pt x="800" y="2425"/>
                  </a:lnTo>
                  <a:lnTo>
                    <a:pt x="571" y="2133"/>
                  </a:lnTo>
                  <a:lnTo>
                    <a:pt x="304" y="1892"/>
                  </a:lnTo>
                  <a:lnTo>
                    <a:pt x="139" y="1727"/>
                  </a:lnTo>
                  <a:lnTo>
                    <a:pt x="0" y="2019"/>
                  </a:lnTo>
                  <a:lnTo>
                    <a:pt x="165" y="2184"/>
                  </a:lnTo>
                  <a:lnTo>
                    <a:pt x="469" y="2476"/>
                  </a:lnTo>
                  <a:lnTo>
                    <a:pt x="736" y="2794"/>
                  </a:lnTo>
                  <a:lnTo>
                    <a:pt x="1079" y="3022"/>
                  </a:lnTo>
                  <a:lnTo>
                    <a:pt x="1409" y="3251"/>
                  </a:lnTo>
                  <a:lnTo>
                    <a:pt x="1816" y="3289"/>
                  </a:lnTo>
                  <a:lnTo>
                    <a:pt x="2171" y="3403"/>
                  </a:lnTo>
                  <a:lnTo>
                    <a:pt x="2362" y="3467"/>
                  </a:lnTo>
                  <a:lnTo>
                    <a:pt x="2438" y="4305"/>
                  </a:lnTo>
                  <a:lnTo>
                    <a:pt x="2349" y="4432"/>
                  </a:lnTo>
                  <a:lnTo>
                    <a:pt x="1993" y="4965"/>
                  </a:lnTo>
                  <a:lnTo>
                    <a:pt x="1066" y="4622"/>
                  </a:lnTo>
                  <a:lnTo>
                    <a:pt x="596" y="4216"/>
                  </a:lnTo>
                  <a:lnTo>
                    <a:pt x="419" y="4076"/>
                  </a:lnTo>
                  <a:lnTo>
                    <a:pt x="279" y="4368"/>
                  </a:lnTo>
                  <a:lnTo>
                    <a:pt x="457" y="4508"/>
                  </a:lnTo>
                  <a:lnTo>
                    <a:pt x="1028" y="5016"/>
                  </a:lnTo>
                  <a:lnTo>
                    <a:pt x="2133" y="5372"/>
                  </a:lnTo>
                  <a:lnTo>
                    <a:pt x="2438" y="4927"/>
                  </a:lnTo>
                  <a:lnTo>
                    <a:pt x="2451" y="5956"/>
                  </a:lnTo>
                  <a:lnTo>
                    <a:pt x="2781" y="8559"/>
                  </a:lnTo>
                  <a:lnTo>
                    <a:pt x="2806" y="8788"/>
                  </a:lnTo>
                  <a:lnTo>
                    <a:pt x="3124" y="8826"/>
                  </a:lnTo>
                  <a:lnTo>
                    <a:pt x="2755" y="5918"/>
                  </a:lnTo>
                  <a:lnTo>
                    <a:pt x="2743" y="4800"/>
                  </a:lnTo>
                  <a:lnTo>
                    <a:pt x="2921" y="4699"/>
                  </a:lnTo>
                  <a:lnTo>
                    <a:pt x="3048" y="4533"/>
                  </a:lnTo>
                  <a:lnTo>
                    <a:pt x="3136" y="430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3194311" y="183597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68" y="0"/>
                  </a:moveTo>
                  <a:lnTo>
                    <a:pt x="4686" y="50"/>
                  </a:lnTo>
                  <a:lnTo>
                    <a:pt x="4533" y="292"/>
                  </a:lnTo>
                  <a:lnTo>
                    <a:pt x="4191" y="292"/>
                  </a:lnTo>
                  <a:lnTo>
                    <a:pt x="4114" y="152"/>
                  </a:lnTo>
                  <a:lnTo>
                    <a:pt x="3416" y="126"/>
                  </a:lnTo>
                  <a:lnTo>
                    <a:pt x="2819" y="330"/>
                  </a:lnTo>
                  <a:lnTo>
                    <a:pt x="711" y="444"/>
                  </a:lnTo>
                  <a:lnTo>
                    <a:pt x="571" y="1917"/>
                  </a:lnTo>
                  <a:lnTo>
                    <a:pt x="457" y="3352"/>
                  </a:lnTo>
                  <a:lnTo>
                    <a:pt x="0" y="3860"/>
                  </a:lnTo>
                  <a:lnTo>
                    <a:pt x="266" y="4457"/>
                  </a:lnTo>
                  <a:lnTo>
                    <a:pt x="838" y="5194"/>
                  </a:lnTo>
                  <a:lnTo>
                    <a:pt x="1473" y="5156"/>
                  </a:lnTo>
                  <a:lnTo>
                    <a:pt x="1943" y="5143"/>
                  </a:lnTo>
                  <a:lnTo>
                    <a:pt x="2082" y="4724"/>
                  </a:lnTo>
                  <a:lnTo>
                    <a:pt x="2374" y="4368"/>
                  </a:lnTo>
                  <a:lnTo>
                    <a:pt x="2679" y="4025"/>
                  </a:lnTo>
                  <a:lnTo>
                    <a:pt x="3035" y="4051"/>
                  </a:lnTo>
                  <a:lnTo>
                    <a:pt x="3898" y="3441"/>
                  </a:lnTo>
                  <a:lnTo>
                    <a:pt x="4229" y="2755"/>
                  </a:lnTo>
                  <a:lnTo>
                    <a:pt x="5016" y="1777"/>
                  </a:lnTo>
                  <a:lnTo>
                    <a:pt x="5981" y="1104"/>
                  </a:lnTo>
                  <a:lnTo>
                    <a:pt x="5689" y="292"/>
                  </a:lnTo>
                  <a:lnTo>
                    <a:pt x="5346" y="266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3193440" y="183647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461" y="1485"/>
                  </a:moveTo>
                  <a:lnTo>
                    <a:pt x="5397" y="1130"/>
                  </a:lnTo>
                  <a:lnTo>
                    <a:pt x="5207" y="1143"/>
                  </a:lnTo>
                  <a:lnTo>
                    <a:pt x="4787" y="1181"/>
                  </a:lnTo>
                  <a:lnTo>
                    <a:pt x="4432" y="889"/>
                  </a:lnTo>
                  <a:lnTo>
                    <a:pt x="5016" y="431"/>
                  </a:lnTo>
                  <a:lnTo>
                    <a:pt x="5168" y="304"/>
                  </a:lnTo>
                  <a:lnTo>
                    <a:pt x="4965" y="0"/>
                  </a:lnTo>
                  <a:lnTo>
                    <a:pt x="4813" y="127"/>
                  </a:lnTo>
                  <a:lnTo>
                    <a:pt x="4152" y="647"/>
                  </a:lnTo>
                  <a:lnTo>
                    <a:pt x="4203" y="381"/>
                  </a:lnTo>
                  <a:lnTo>
                    <a:pt x="4140" y="177"/>
                  </a:lnTo>
                  <a:lnTo>
                    <a:pt x="3975" y="139"/>
                  </a:lnTo>
                  <a:lnTo>
                    <a:pt x="3898" y="304"/>
                  </a:lnTo>
                  <a:lnTo>
                    <a:pt x="3848" y="558"/>
                  </a:lnTo>
                  <a:lnTo>
                    <a:pt x="3835" y="825"/>
                  </a:lnTo>
                  <a:lnTo>
                    <a:pt x="3378" y="1244"/>
                  </a:lnTo>
                  <a:lnTo>
                    <a:pt x="3048" y="1828"/>
                  </a:lnTo>
                  <a:lnTo>
                    <a:pt x="3225" y="1168"/>
                  </a:lnTo>
                  <a:lnTo>
                    <a:pt x="3302" y="889"/>
                  </a:lnTo>
                  <a:lnTo>
                    <a:pt x="3352" y="673"/>
                  </a:lnTo>
                  <a:lnTo>
                    <a:pt x="3060" y="508"/>
                  </a:lnTo>
                  <a:lnTo>
                    <a:pt x="3009" y="723"/>
                  </a:lnTo>
                  <a:lnTo>
                    <a:pt x="2882" y="1219"/>
                  </a:lnTo>
                  <a:lnTo>
                    <a:pt x="2603" y="1803"/>
                  </a:lnTo>
                  <a:lnTo>
                    <a:pt x="2882" y="2133"/>
                  </a:lnTo>
                  <a:lnTo>
                    <a:pt x="2235" y="3289"/>
                  </a:lnTo>
                  <a:lnTo>
                    <a:pt x="2057" y="3225"/>
                  </a:lnTo>
                  <a:lnTo>
                    <a:pt x="1854" y="3048"/>
                  </a:lnTo>
                  <a:lnTo>
                    <a:pt x="1981" y="2730"/>
                  </a:lnTo>
                  <a:lnTo>
                    <a:pt x="2019" y="2336"/>
                  </a:lnTo>
                  <a:lnTo>
                    <a:pt x="2197" y="2044"/>
                  </a:lnTo>
                  <a:lnTo>
                    <a:pt x="2298" y="1866"/>
                  </a:lnTo>
                  <a:lnTo>
                    <a:pt x="2044" y="1625"/>
                  </a:lnTo>
                  <a:lnTo>
                    <a:pt x="1930" y="1803"/>
                  </a:lnTo>
                  <a:lnTo>
                    <a:pt x="1752" y="2133"/>
                  </a:lnTo>
                  <a:lnTo>
                    <a:pt x="1701" y="2527"/>
                  </a:lnTo>
                  <a:lnTo>
                    <a:pt x="1587" y="2819"/>
                  </a:lnTo>
                  <a:lnTo>
                    <a:pt x="1384" y="3048"/>
                  </a:lnTo>
                  <a:lnTo>
                    <a:pt x="1549" y="3200"/>
                  </a:lnTo>
                  <a:lnTo>
                    <a:pt x="0" y="3314"/>
                  </a:lnTo>
                  <a:lnTo>
                    <a:pt x="38" y="3670"/>
                  </a:lnTo>
                  <a:lnTo>
                    <a:pt x="241" y="3670"/>
                  </a:lnTo>
                  <a:lnTo>
                    <a:pt x="2235" y="3657"/>
                  </a:lnTo>
                  <a:lnTo>
                    <a:pt x="2781" y="3848"/>
                  </a:lnTo>
                  <a:lnTo>
                    <a:pt x="2971" y="3911"/>
                  </a:lnTo>
                  <a:lnTo>
                    <a:pt x="3009" y="3556"/>
                  </a:lnTo>
                  <a:lnTo>
                    <a:pt x="2819" y="3492"/>
                  </a:lnTo>
                  <a:lnTo>
                    <a:pt x="2501" y="3390"/>
                  </a:lnTo>
                  <a:lnTo>
                    <a:pt x="3073" y="2362"/>
                  </a:lnTo>
                  <a:lnTo>
                    <a:pt x="3213" y="2362"/>
                  </a:lnTo>
                  <a:lnTo>
                    <a:pt x="3784" y="2755"/>
                  </a:lnTo>
                  <a:lnTo>
                    <a:pt x="4051" y="2387"/>
                  </a:lnTo>
                  <a:lnTo>
                    <a:pt x="3937" y="2730"/>
                  </a:lnTo>
                  <a:lnTo>
                    <a:pt x="4114" y="2895"/>
                  </a:lnTo>
                  <a:lnTo>
                    <a:pt x="4292" y="2654"/>
                  </a:lnTo>
                  <a:lnTo>
                    <a:pt x="4292" y="2298"/>
                  </a:lnTo>
                  <a:lnTo>
                    <a:pt x="3797" y="2387"/>
                  </a:lnTo>
                  <a:lnTo>
                    <a:pt x="3416" y="2082"/>
                  </a:lnTo>
                  <a:lnTo>
                    <a:pt x="3289" y="2006"/>
                  </a:lnTo>
                  <a:lnTo>
                    <a:pt x="3530" y="1587"/>
                  </a:lnTo>
                  <a:lnTo>
                    <a:pt x="3911" y="1295"/>
                  </a:lnTo>
                  <a:lnTo>
                    <a:pt x="4165" y="1257"/>
                  </a:lnTo>
                  <a:lnTo>
                    <a:pt x="4432" y="1219"/>
                  </a:lnTo>
                  <a:lnTo>
                    <a:pt x="4838" y="1536"/>
                  </a:lnTo>
                  <a:lnTo>
                    <a:pt x="5257" y="1498"/>
                  </a:lnTo>
                  <a:lnTo>
                    <a:pt x="5461" y="148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3191297" y="1841351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4787" y="0"/>
                  </a:moveTo>
                  <a:lnTo>
                    <a:pt x="4381" y="419"/>
                  </a:lnTo>
                  <a:lnTo>
                    <a:pt x="3848" y="1460"/>
                  </a:lnTo>
                  <a:lnTo>
                    <a:pt x="3479" y="2273"/>
                  </a:lnTo>
                  <a:lnTo>
                    <a:pt x="2260" y="3467"/>
                  </a:lnTo>
                  <a:lnTo>
                    <a:pt x="1181" y="3594"/>
                  </a:lnTo>
                  <a:lnTo>
                    <a:pt x="0" y="6159"/>
                  </a:lnTo>
                  <a:lnTo>
                    <a:pt x="3124" y="8343"/>
                  </a:lnTo>
                  <a:lnTo>
                    <a:pt x="1961" y="9690"/>
                  </a:lnTo>
                  <a:lnTo>
                    <a:pt x="3568" y="9055"/>
                  </a:lnTo>
                  <a:lnTo>
                    <a:pt x="4508" y="8801"/>
                  </a:lnTo>
                  <a:lnTo>
                    <a:pt x="5676" y="7531"/>
                  </a:lnTo>
                  <a:lnTo>
                    <a:pt x="6502" y="6781"/>
                  </a:lnTo>
                  <a:lnTo>
                    <a:pt x="6401" y="3467"/>
                  </a:lnTo>
                  <a:lnTo>
                    <a:pt x="5727" y="2108"/>
                  </a:lnTo>
                  <a:lnTo>
                    <a:pt x="4889" y="977"/>
                  </a:lnTo>
                  <a:lnTo>
                    <a:pt x="5057" y="419"/>
                  </a:lnTo>
                  <a:lnTo>
                    <a:pt x="5029" y="114"/>
                  </a:lnTo>
                  <a:lnTo>
                    <a:pt x="4902" y="25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3193161" y="1843379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3390" y="1879"/>
                  </a:moveTo>
                  <a:lnTo>
                    <a:pt x="3175" y="1600"/>
                  </a:lnTo>
                  <a:lnTo>
                    <a:pt x="3009" y="1714"/>
                  </a:lnTo>
                  <a:lnTo>
                    <a:pt x="2590" y="2019"/>
                  </a:lnTo>
                  <a:lnTo>
                    <a:pt x="2108" y="2159"/>
                  </a:lnTo>
                  <a:lnTo>
                    <a:pt x="2501" y="1270"/>
                  </a:lnTo>
                  <a:lnTo>
                    <a:pt x="2882" y="139"/>
                  </a:lnTo>
                  <a:lnTo>
                    <a:pt x="2590" y="0"/>
                  </a:lnTo>
                  <a:lnTo>
                    <a:pt x="2514" y="203"/>
                  </a:lnTo>
                  <a:lnTo>
                    <a:pt x="2095" y="1435"/>
                  </a:lnTo>
                  <a:lnTo>
                    <a:pt x="1790" y="2349"/>
                  </a:lnTo>
                  <a:lnTo>
                    <a:pt x="1701" y="1879"/>
                  </a:lnTo>
                  <a:lnTo>
                    <a:pt x="1625" y="1447"/>
                  </a:lnTo>
                  <a:lnTo>
                    <a:pt x="1574" y="1219"/>
                  </a:lnTo>
                  <a:lnTo>
                    <a:pt x="1270" y="1257"/>
                  </a:lnTo>
                  <a:lnTo>
                    <a:pt x="1308" y="1485"/>
                  </a:lnTo>
                  <a:lnTo>
                    <a:pt x="1397" y="1981"/>
                  </a:lnTo>
                  <a:lnTo>
                    <a:pt x="1524" y="2527"/>
                  </a:lnTo>
                  <a:lnTo>
                    <a:pt x="1727" y="2794"/>
                  </a:lnTo>
                  <a:lnTo>
                    <a:pt x="1638" y="3949"/>
                  </a:lnTo>
                  <a:lnTo>
                    <a:pt x="1397" y="3594"/>
                  </a:lnTo>
                  <a:lnTo>
                    <a:pt x="1460" y="3162"/>
                  </a:lnTo>
                  <a:lnTo>
                    <a:pt x="1498" y="2933"/>
                  </a:lnTo>
                  <a:lnTo>
                    <a:pt x="1168" y="2882"/>
                  </a:lnTo>
                  <a:lnTo>
                    <a:pt x="1143" y="3111"/>
                  </a:lnTo>
                  <a:lnTo>
                    <a:pt x="1066" y="3619"/>
                  </a:lnTo>
                  <a:lnTo>
                    <a:pt x="1397" y="4114"/>
                  </a:lnTo>
                  <a:lnTo>
                    <a:pt x="1460" y="4292"/>
                  </a:lnTo>
                  <a:lnTo>
                    <a:pt x="1498" y="4483"/>
                  </a:lnTo>
                  <a:lnTo>
                    <a:pt x="1587" y="4622"/>
                  </a:lnTo>
                  <a:lnTo>
                    <a:pt x="1549" y="5181"/>
                  </a:lnTo>
                  <a:lnTo>
                    <a:pt x="1397" y="5842"/>
                  </a:lnTo>
                  <a:lnTo>
                    <a:pt x="1193" y="5435"/>
                  </a:lnTo>
                  <a:lnTo>
                    <a:pt x="787" y="5130"/>
                  </a:lnTo>
                  <a:lnTo>
                    <a:pt x="749" y="4686"/>
                  </a:lnTo>
                  <a:lnTo>
                    <a:pt x="736" y="4457"/>
                  </a:lnTo>
                  <a:lnTo>
                    <a:pt x="419" y="4495"/>
                  </a:lnTo>
                  <a:lnTo>
                    <a:pt x="444" y="4724"/>
                  </a:lnTo>
                  <a:lnTo>
                    <a:pt x="469" y="5232"/>
                  </a:lnTo>
                  <a:lnTo>
                    <a:pt x="876" y="5524"/>
                  </a:lnTo>
                  <a:lnTo>
                    <a:pt x="1054" y="5930"/>
                  </a:lnTo>
                  <a:lnTo>
                    <a:pt x="1104" y="6273"/>
                  </a:lnTo>
                  <a:lnTo>
                    <a:pt x="1308" y="6223"/>
                  </a:lnTo>
                  <a:lnTo>
                    <a:pt x="1270" y="6515"/>
                  </a:lnTo>
                  <a:lnTo>
                    <a:pt x="0" y="7391"/>
                  </a:lnTo>
                  <a:lnTo>
                    <a:pt x="203" y="7670"/>
                  </a:lnTo>
                  <a:lnTo>
                    <a:pt x="1231" y="6972"/>
                  </a:lnTo>
                  <a:lnTo>
                    <a:pt x="1587" y="6159"/>
                  </a:lnTo>
                  <a:lnTo>
                    <a:pt x="1930" y="6057"/>
                  </a:lnTo>
                  <a:lnTo>
                    <a:pt x="2540" y="5867"/>
                  </a:lnTo>
                  <a:lnTo>
                    <a:pt x="3136" y="5613"/>
                  </a:lnTo>
                  <a:lnTo>
                    <a:pt x="3314" y="5524"/>
                  </a:lnTo>
                  <a:lnTo>
                    <a:pt x="3175" y="5194"/>
                  </a:lnTo>
                  <a:lnTo>
                    <a:pt x="2997" y="5283"/>
                  </a:lnTo>
                  <a:lnTo>
                    <a:pt x="2438" y="5524"/>
                  </a:lnTo>
                  <a:lnTo>
                    <a:pt x="1841" y="5715"/>
                  </a:lnTo>
                  <a:lnTo>
                    <a:pt x="1689" y="5765"/>
                  </a:lnTo>
                  <a:lnTo>
                    <a:pt x="1917" y="4673"/>
                  </a:lnTo>
                  <a:lnTo>
                    <a:pt x="1943" y="4483"/>
                  </a:lnTo>
                  <a:lnTo>
                    <a:pt x="2209" y="4483"/>
                  </a:lnTo>
                  <a:lnTo>
                    <a:pt x="2667" y="4203"/>
                  </a:lnTo>
                  <a:lnTo>
                    <a:pt x="3060" y="3924"/>
                  </a:lnTo>
                  <a:lnTo>
                    <a:pt x="3225" y="3797"/>
                  </a:lnTo>
                  <a:lnTo>
                    <a:pt x="3009" y="3517"/>
                  </a:lnTo>
                  <a:lnTo>
                    <a:pt x="2844" y="3632"/>
                  </a:lnTo>
                  <a:lnTo>
                    <a:pt x="2489" y="3886"/>
                  </a:lnTo>
                  <a:lnTo>
                    <a:pt x="2095" y="4127"/>
                  </a:lnTo>
                  <a:lnTo>
                    <a:pt x="1981" y="3733"/>
                  </a:lnTo>
                  <a:lnTo>
                    <a:pt x="2032" y="3048"/>
                  </a:lnTo>
                  <a:lnTo>
                    <a:pt x="2222" y="2882"/>
                  </a:lnTo>
                  <a:lnTo>
                    <a:pt x="2298" y="2425"/>
                  </a:lnTo>
                  <a:lnTo>
                    <a:pt x="2832" y="2286"/>
                  </a:lnTo>
                  <a:lnTo>
                    <a:pt x="3225" y="2006"/>
                  </a:lnTo>
                  <a:lnTo>
                    <a:pt x="3390" y="187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3190096" y="1862951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3582" y="7112"/>
                  </a:moveTo>
                  <a:lnTo>
                    <a:pt x="1574" y="7112"/>
                  </a:lnTo>
                  <a:lnTo>
                    <a:pt x="1892" y="7251"/>
                  </a:lnTo>
                  <a:lnTo>
                    <a:pt x="2032" y="7366"/>
                  </a:lnTo>
                  <a:lnTo>
                    <a:pt x="2578" y="7429"/>
                  </a:lnTo>
                  <a:lnTo>
                    <a:pt x="3276" y="7239"/>
                  </a:lnTo>
                  <a:lnTo>
                    <a:pt x="3582" y="7112"/>
                  </a:lnTo>
                  <a:close/>
                </a:path>
                <a:path w="9525" h="7619">
                  <a:moveTo>
                    <a:pt x="3187" y="0"/>
                  </a:moveTo>
                  <a:lnTo>
                    <a:pt x="1869" y="1346"/>
                  </a:lnTo>
                  <a:lnTo>
                    <a:pt x="1028" y="2070"/>
                  </a:lnTo>
                  <a:lnTo>
                    <a:pt x="698" y="2552"/>
                  </a:lnTo>
                  <a:lnTo>
                    <a:pt x="387" y="3416"/>
                  </a:lnTo>
                  <a:lnTo>
                    <a:pt x="381" y="3594"/>
                  </a:lnTo>
                  <a:lnTo>
                    <a:pt x="533" y="4114"/>
                  </a:lnTo>
                  <a:lnTo>
                    <a:pt x="304" y="4495"/>
                  </a:lnTo>
                  <a:lnTo>
                    <a:pt x="113" y="4699"/>
                  </a:lnTo>
                  <a:lnTo>
                    <a:pt x="0" y="4953"/>
                  </a:lnTo>
                  <a:lnTo>
                    <a:pt x="114" y="5499"/>
                  </a:lnTo>
                  <a:lnTo>
                    <a:pt x="228" y="5740"/>
                  </a:lnTo>
                  <a:lnTo>
                    <a:pt x="1143" y="6883"/>
                  </a:lnTo>
                  <a:lnTo>
                    <a:pt x="1346" y="7162"/>
                  </a:lnTo>
                  <a:lnTo>
                    <a:pt x="1574" y="7112"/>
                  </a:lnTo>
                  <a:lnTo>
                    <a:pt x="3582" y="7112"/>
                  </a:lnTo>
                  <a:lnTo>
                    <a:pt x="4559" y="6705"/>
                  </a:lnTo>
                  <a:lnTo>
                    <a:pt x="5130" y="6629"/>
                  </a:lnTo>
                  <a:lnTo>
                    <a:pt x="5823" y="6629"/>
                  </a:lnTo>
                  <a:lnTo>
                    <a:pt x="6604" y="6083"/>
                  </a:lnTo>
                  <a:lnTo>
                    <a:pt x="7658" y="5270"/>
                  </a:lnTo>
                  <a:lnTo>
                    <a:pt x="8470" y="4813"/>
                  </a:lnTo>
                  <a:lnTo>
                    <a:pt x="9042" y="4699"/>
                  </a:lnTo>
                  <a:lnTo>
                    <a:pt x="9321" y="3594"/>
                  </a:lnTo>
                  <a:lnTo>
                    <a:pt x="8521" y="3416"/>
                  </a:lnTo>
                  <a:lnTo>
                    <a:pt x="7772" y="2844"/>
                  </a:lnTo>
                  <a:lnTo>
                    <a:pt x="7489" y="2552"/>
                  </a:lnTo>
                  <a:lnTo>
                    <a:pt x="6959" y="2070"/>
                  </a:lnTo>
                  <a:lnTo>
                    <a:pt x="6680" y="1993"/>
                  </a:lnTo>
                  <a:lnTo>
                    <a:pt x="6083" y="1778"/>
                  </a:lnTo>
                  <a:lnTo>
                    <a:pt x="5892" y="1562"/>
                  </a:lnTo>
                  <a:lnTo>
                    <a:pt x="5746" y="1397"/>
                  </a:lnTo>
                  <a:lnTo>
                    <a:pt x="5511" y="1397"/>
                  </a:lnTo>
                  <a:lnTo>
                    <a:pt x="5168" y="1206"/>
                  </a:lnTo>
                  <a:lnTo>
                    <a:pt x="4991" y="1003"/>
                  </a:lnTo>
                  <a:lnTo>
                    <a:pt x="4775" y="850"/>
                  </a:lnTo>
                  <a:lnTo>
                    <a:pt x="4508" y="622"/>
                  </a:lnTo>
                  <a:lnTo>
                    <a:pt x="4178" y="215"/>
                  </a:lnTo>
                  <a:lnTo>
                    <a:pt x="3187" y="0"/>
                  </a:lnTo>
                  <a:close/>
                </a:path>
                <a:path w="9525" h="7619">
                  <a:moveTo>
                    <a:pt x="5823" y="6629"/>
                  </a:moveTo>
                  <a:lnTo>
                    <a:pt x="5130" y="6629"/>
                  </a:lnTo>
                  <a:lnTo>
                    <a:pt x="5334" y="6654"/>
                  </a:lnTo>
                  <a:lnTo>
                    <a:pt x="5511" y="6718"/>
                  </a:lnTo>
                  <a:lnTo>
                    <a:pt x="5715" y="6705"/>
                  </a:lnTo>
                  <a:close/>
                </a:path>
                <a:path w="9525" h="7619">
                  <a:moveTo>
                    <a:pt x="25" y="4965"/>
                  </a:moveTo>
                  <a:close/>
                </a:path>
                <a:path w="9525" h="7619">
                  <a:moveTo>
                    <a:pt x="5638" y="1346"/>
                  </a:moveTo>
                  <a:lnTo>
                    <a:pt x="5511" y="1397"/>
                  </a:lnTo>
                  <a:lnTo>
                    <a:pt x="5746" y="1397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3189363" y="186489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8839" y="2400"/>
                  </a:moveTo>
                  <a:lnTo>
                    <a:pt x="8788" y="2057"/>
                  </a:lnTo>
                  <a:lnTo>
                    <a:pt x="7861" y="2082"/>
                  </a:lnTo>
                  <a:lnTo>
                    <a:pt x="7188" y="1651"/>
                  </a:lnTo>
                  <a:lnTo>
                    <a:pt x="6934" y="1600"/>
                  </a:lnTo>
                  <a:lnTo>
                    <a:pt x="7162" y="1193"/>
                  </a:lnTo>
                  <a:lnTo>
                    <a:pt x="7416" y="952"/>
                  </a:lnTo>
                  <a:lnTo>
                    <a:pt x="7581" y="812"/>
                  </a:lnTo>
                  <a:lnTo>
                    <a:pt x="7378" y="533"/>
                  </a:lnTo>
                  <a:lnTo>
                    <a:pt x="6908" y="965"/>
                  </a:lnTo>
                  <a:lnTo>
                    <a:pt x="6718" y="1308"/>
                  </a:lnTo>
                  <a:lnTo>
                    <a:pt x="6578" y="1524"/>
                  </a:lnTo>
                  <a:lnTo>
                    <a:pt x="5956" y="1384"/>
                  </a:lnTo>
                  <a:lnTo>
                    <a:pt x="5346" y="1549"/>
                  </a:lnTo>
                  <a:lnTo>
                    <a:pt x="4991" y="1612"/>
                  </a:lnTo>
                  <a:lnTo>
                    <a:pt x="5041" y="1231"/>
                  </a:lnTo>
                  <a:lnTo>
                    <a:pt x="6159" y="406"/>
                  </a:lnTo>
                  <a:lnTo>
                    <a:pt x="6337" y="279"/>
                  </a:lnTo>
                  <a:lnTo>
                    <a:pt x="6134" y="0"/>
                  </a:lnTo>
                  <a:lnTo>
                    <a:pt x="5956" y="139"/>
                  </a:lnTo>
                  <a:lnTo>
                    <a:pt x="5384" y="558"/>
                  </a:lnTo>
                  <a:lnTo>
                    <a:pt x="4724" y="1092"/>
                  </a:lnTo>
                  <a:lnTo>
                    <a:pt x="4648" y="1663"/>
                  </a:lnTo>
                  <a:lnTo>
                    <a:pt x="3251" y="1892"/>
                  </a:lnTo>
                  <a:lnTo>
                    <a:pt x="2768" y="2019"/>
                  </a:lnTo>
                  <a:lnTo>
                    <a:pt x="2870" y="1778"/>
                  </a:lnTo>
                  <a:lnTo>
                    <a:pt x="3035" y="1460"/>
                  </a:lnTo>
                  <a:lnTo>
                    <a:pt x="3187" y="1143"/>
                  </a:lnTo>
                  <a:lnTo>
                    <a:pt x="3441" y="482"/>
                  </a:lnTo>
                  <a:lnTo>
                    <a:pt x="4076" y="482"/>
                  </a:lnTo>
                  <a:lnTo>
                    <a:pt x="4038" y="139"/>
                  </a:lnTo>
                  <a:lnTo>
                    <a:pt x="2933" y="139"/>
                  </a:lnTo>
                  <a:lnTo>
                    <a:pt x="2730" y="1676"/>
                  </a:lnTo>
                  <a:lnTo>
                    <a:pt x="2235" y="2146"/>
                  </a:lnTo>
                  <a:lnTo>
                    <a:pt x="1714" y="2273"/>
                  </a:lnTo>
                  <a:lnTo>
                    <a:pt x="0" y="2933"/>
                  </a:lnTo>
                  <a:lnTo>
                    <a:pt x="127" y="3238"/>
                  </a:lnTo>
                  <a:lnTo>
                    <a:pt x="330" y="3162"/>
                  </a:lnTo>
                  <a:lnTo>
                    <a:pt x="1803" y="2590"/>
                  </a:lnTo>
                  <a:lnTo>
                    <a:pt x="2108" y="2527"/>
                  </a:lnTo>
                  <a:lnTo>
                    <a:pt x="2349" y="3467"/>
                  </a:lnTo>
                  <a:lnTo>
                    <a:pt x="3048" y="3898"/>
                  </a:lnTo>
                  <a:lnTo>
                    <a:pt x="3898" y="4254"/>
                  </a:lnTo>
                  <a:lnTo>
                    <a:pt x="4102" y="4343"/>
                  </a:lnTo>
                  <a:lnTo>
                    <a:pt x="4241" y="4038"/>
                  </a:lnTo>
                  <a:lnTo>
                    <a:pt x="3263" y="3619"/>
                  </a:lnTo>
                  <a:lnTo>
                    <a:pt x="2641" y="3263"/>
                  </a:lnTo>
                  <a:lnTo>
                    <a:pt x="2438" y="2451"/>
                  </a:lnTo>
                  <a:lnTo>
                    <a:pt x="3314" y="2235"/>
                  </a:lnTo>
                  <a:lnTo>
                    <a:pt x="4521" y="2044"/>
                  </a:lnTo>
                  <a:lnTo>
                    <a:pt x="4902" y="2501"/>
                  </a:lnTo>
                  <a:lnTo>
                    <a:pt x="5346" y="2908"/>
                  </a:lnTo>
                  <a:lnTo>
                    <a:pt x="6146" y="3136"/>
                  </a:lnTo>
                  <a:lnTo>
                    <a:pt x="6197" y="2794"/>
                  </a:lnTo>
                  <a:lnTo>
                    <a:pt x="5981" y="2743"/>
                  </a:lnTo>
                  <a:lnTo>
                    <a:pt x="5486" y="2590"/>
                  </a:lnTo>
                  <a:lnTo>
                    <a:pt x="5105" y="2222"/>
                  </a:lnTo>
                  <a:lnTo>
                    <a:pt x="4940" y="2032"/>
                  </a:lnTo>
                  <a:lnTo>
                    <a:pt x="5753" y="1828"/>
                  </a:lnTo>
                  <a:lnTo>
                    <a:pt x="6375" y="1828"/>
                  </a:lnTo>
                  <a:lnTo>
                    <a:pt x="6515" y="2247"/>
                  </a:lnTo>
                  <a:lnTo>
                    <a:pt x="6540" y="2781"/>
                  </a:lnTo>
                  <a:lnTo>
                    <a:pt x="7010" y="2933"/>
                  </a:lnTo>
                  <a:lnTo>
                    <a:pt x="7213" y="3009"/>
                  </a:lnTo>
                  <a:lnTo>
                    <a:pt x="7353" y="2692"/>
                  </a:lnTo>
                  <a:lnTo>
                    <a:pt x="7150" y="2628"/>
                  </a:lnTo>
                  <a:lnTo>
                    <a:pt x="6807" y="2514"/>
                  </a:lnTo>
                  <a:lnTo>
                    <a:pt x="6794" y="2019"/>
                  </a:lnTo>
                  <a:lnTo>
                    <a:pt x="7797" y="2260"/>
                  </a:lnTo>
                  <a:lnTo>
                    <a:pt x="8115" y="2413"/>
                  </a:lnTo>
                  <a:lnTo>
                    <a:pt x="8839" y="240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3191679" y="1822681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356" y="0"/>
                  </a:moveTo>
                  <a:lnTo>
                    <a:pt x="6013" y="152"/>
                  </a:lnTo>
                  <a:lnTo>
                    <a:pt x="5048" y="381"/>
                  </a:lnTo>
                  <a:lnTo>
                    <a:pt x="4692" y="749"/>
                  </a:lnTo>
                  <a:lnTo>
                    <a:pt x="3651" y="1295"/>
                  </a:lnTo>
                  <a:lnTo>
                    <a:pt x="2559" y="2768"/>
                  </a:lnTo>
                  <a:lnTo>
                    <a:pt x="2330" y="3111"/>
                  </a:lnTo>
                  <a:lnTo>
                    <a:pt x="2051" y="3340"/>
                  </a:lnTo>
                  <a:lnTo>
                    <a:pt x="1479" y="3949"/>
                  </a:lnTo>
                  <a:lnTo>
                    <a:pt x="1352" y="4368"/>
                  </a:lnTo>
                  <a:lnTo>
                    <a:pt x="717" y="5092"/>
                  </a:lnTo>
                  <a:lnTo>
                    <a:pt x="425" y="5168"/>
                  </a:lnTo>
                  <a:lnTo>
                    <a:pt x="19" y="6248"/>
                  </a:lnTo>
                  <a:lnTo>
                    <a:pt x="0" y="6731"/>
                  </a:lnTo>
                  <a:lnTo>
                    <a:pt x="184" y="7886"/>
                  </a:lnTo>
                  <a:lnTo>
                    <a:pt x="921" y="10566"/>
                  </a:lnTo>
                  <a:lnTo>
                    <a:pt x="1111" y="11074"/>
                  </a:lnTo>
                  <a:lnTo>
                    <a:pt x="1416" y="11684"/>
                  </a:lnTo>
                  <a:lnTo>
                    <a:pt x="1594" y="12217"/>
                  </a:lnTo>
                  <a:lnTo>
                    <a:pt x="2330" y="12725"/>
                  </a:lnTo>
                  <a:lnTo>
                    <a:pt x="3232" y="12852"/>
                  </a:lnTo>
                  <a:lnTo>
                    <a:pt x="4565" y="11849"/>
                  </a:lnTo>
                  <a:lnTo>
                    <a:pt x="4706" y="11074"/>
                  </a:lnTo>
                  <a:lnTo>
                    <a:pt x="4823" y="10566"/>
                  </a:lnTo>
                  <a:lnTo>
                    <a:pt x="5315" y="9067"/>
                  </a:lnTo>
                  <a:lnTo>
                    <a:pt x="5747" y="8369"/>
                  </a:lnTo>
                  <a:lnTo>
                    <a:pt x="6369" y="6731"/>
                  </a:lnTo>
                  <a:lnTo>
                    <a:pt x="6204" y="5803"/>
                  </a:lnTo>
                  <a:lnTo>
                    <a:pt x="6541" y="4368"/>
                  </a:lnTo>
                  <a:lnTo>
                    <a:pt x="6432" y="1892"/>
                  </a:lnTo>
                  <a:lnTo>
                    <a:pt x="6559" y="1638"/>
                  </a:lnTo>
                  <a:lnTo>
                    <a:pt x="6750" y="660"/>
                  </a:lnTo>
                  <a:lnTo>
                    <a:pt x="6572" y="533"/>
                  </a:lnTo>
                  <a:lnTo>
                    <a:pt x="6356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3192322" y="1824139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4" h="12700">
                  <a:moveTo>
                    <a:pt x="5181" y="2247"/>
                  </a:moveTo>
                  <a:lnTo>
                    <a:pt x="4953" y="1943"/>
                  </a:lnTo>
                  <a:lnTo>
                    <a:pt x="4419" y="2476"/>
                  </a:lnTo>
                  <a:lnTo>
                    <a:pt x="3848" y="2400"/>
                  </a:lnTo>
                  <a:lnTo>
                    <a:pt x="4279" y="1384"/>
                  </a:lnTo>
                  <a:lnTo>
                    <a:pt x="4838" y="558"/>
                  </a:lnTo>
                  <a:lnTo>
                    <a:pt x="4572" y="317"/>
                  </a:lnTo>
                  <a:lnTo>
                    <a:pt x="3848" y="1409"/>
                  </a:lnTo>
                  <a:lnTo>
                    <a:pt x="3695" y="1892"/>
                  </a:lnTo>
                  <a:lnTo>
                    <a:pt x="3822" y="1117"/>
                  </a:lnTo>
                  <a:lnTo>
                    <a:pt x="3759" y="304"/>
                  </a:lnTo>
                  <a:lnTo>
                    <a:pt x="3746" y="63"/>
                  </a:lnTo>
                  <a:lnTo>
                    <a:pt x="3441" y="0"/>
                  </a:lnTo>
                  <a:lnTo>
                    <a:pt x="3505" y="1066"/>
                  </a:lnTo>
                  <a:lnTo>
                    <a:pt x="3390" y="1841"/>
                  </a:lnTo>
                  <a:lnTo>
                    <a:pt x="3340" y="2628"/>
                  </a:lnTo>
                  <a:lnTo>
                    <a:pt x="3162" y="2794"/>
                  </a:lnTo>
                  <a:lnTo>
                    <a:pt x="3251" y="3009"/>
                  </a:lnTo>
                  <a:lnTo>
                    <a:pt x="2616" y="4152"/>
                  </a:lnTo>
                  <a:lnTo>
                    <a:pt x="2374" y="4521"/>
                  </a:lnTo>
                  <a:lnTo>
                    <a:pt x="2184" y="4114"/>
                  </a:lnTo>
                  <a:lnTo>
                    <a:pt x="1689" y="3492"/>
                  </a:lnTo>
                  <a:lnTo>
                    <a:pt x="1676" y="2679"/>
                  </a:lnTo>
                  <a:lnTo>
                    <a:pt x="1663" y="2438"/>
                  </a:lnTo>
                  <a:lnTo>
                    <a:pt x="1358" y="2374"/>
                  </a:lnTo>
                  <a:lnTo>
                    <a:pt x="1358" y="2616"/>
                  </a:lnTo>
                  <a:lnTo>
                    <a:pt x="1384" y="3517"/>
                  </a:lnTo>
                  <a:lnTo>
                    <a:pt x="1866" y="4178"/>
                  </a:lnTo>
                  <a:lnTo>
                    <a:pt x="2184" y="4813"/>
                  </a:lnTo>
                  <a:lnTo>
                    <a:pt x="1701" y="6565"/>
                  </a:lnTo>
                  <a:lnTo>
                    <a:pt x="1498" y="7531"/>
                  </a:lnTo>
                  <a:lnTo>
                    <a:pt x="1485" y="7924"/>
                  </a:lnTo>
                  <a:lnTo>
                    <a:pt x="723" y="7531"/>
                  </a:lnTo>
                  <a:lnTo>
                    <a:pt x="292" y="5943"/>
                  </a:lnTo>
                  <a:lnTo>
                    <a:pt x="406" y="4737"/>
                  </a:lnTo>
                  <a:lnTo>
                    <a:pt x="431" y="4533"/>
                  </a:lnTo>
                  <a:lnTo>
                    <a:pt x="152" y="4483"/>
                  </a:lnTo>
                  <a:lnTo>
                    <a:pt x="127" y="4686"/>
                  </a:lnTo>
                  <a:lnTo>
                    <a:pt x="0" y="6032"/>
                  </a:lnTo>
                  <a:lnTo>
                    <a:pt x="533" y="7759"/>
                  </a:lnTo>
                  <a:lnTo>
                    <a:pt x="1447" y="8242"/>
                  </a:lnTo>
                  <a:lnTo>
                    <a:pt x="1485" y="9728"/>
                  </a:lnTo>
                  <a:lnTo>
                    <a:pt x="1257" y="10629"/>
                  </a:lnTo>
                  <a:lnTo>
                    <a:pt x="952" y="12179"/>
                  </a:lnTo>
                  <a:lnTo>
                    <a:pt x="1181" y="12382"/>
                  </a:lnTo>
                  <a:lnTo>
                    <a:pt x="1282" y="12166"/>
                  </a:lnTo>
                  <a:lnTo>
                    <a:pt x="1485" y="11747"/>
                  </a:lnTo>
                  <a:lnTo>
                    <a:pt x="1651" y="10629"/>
                  </a:lnTo>
                  <a:lnTo>
                    <a:pt x="1485" y="11150"/>
                  </a:lnTo>
                  <a:lnTo>
                    <a:pt x="1651" y="10553"/>
                  </a:lnTo>
                  <a:lnTo>
                    <a:pt x="1765" y="9728"/>
                  </a:lnTo>
                  <a:lnTo>
                    <a:pt x="1803" y="8432"/>
                  </a:lnTo>
                  <a:lnTo>
                    <a:pt x="1930" y="8483"/>
                  </a:lnTo>
                  <a:lnTo>
                    <a:pt x="2387" y="8166"/>
                  </a:lnTo>
                  <a:lnTo>
                    <a:pt x="3098" y="7899"/>
                  </a:lnTo>
                  <a:lnTo>
                    <a:pt x="3340" y="7112"/>
                  </a:lnTo>
                  <a:lnTo>
                    <a:pt x="3416" y="6908"/>
                  </a:lnTo>
                  <a:lnTo>
                    <a:pt x="3111" y="6756"/>
                  </a:lnTo>
                  <a:lnTo>
                    <a:pt x="3048" y="6972"/>
                  </a:lnTo>
                  <a:lnTo>
                    <a:pt x="2832" y="7645"/>
                  </a:lnTo>
                  <a:lnTo>
                    <a:pt x="2159" y="7861"/>
                  </a:lnTo>
                  <a:lnTo>
                    <a:pt x="1816" y="8013"/>
                  </a:lnTo>
                  <a:lnTo>
                    <a:pt x="1866" y="6959"/>
                  </a:lnTo>
                  <a:lnTo>
                    <a:pt x="2451" y="5168"/>
                  </a:lnTo>
                  <a:lnTo>
                    <a:pt x="3238" y="5207"/>
                  </a:lnTo>
                  <a:lnTo>
                    <a:pt x="4076" y="5219"/>
                  </a:lnTo>
                  <a:lnTo>
                    <a:pt x="4445" y="4064"/>
                  </a:lnTo>
                  <a:lnTo>
                    <a:pt x="4140" y="3911"/>
                  </a:lnTo>
                  <a:lnTo>
                    <a:pt x="4089" y="4114"/>
                  </a:lnTo>
                  <a:lnTo>
                    <a:pt x="3835" y="4902"/>
                  </a:lnTo>
                  <a:lnTo>
                    <a:pt x="3073" y="4838"/>
                  </a:lnTo>
                  <a:lnTo>
                    <a:pt x="2565" y="4813"/>
                  </a:lnTo>
                  <a:lnTo>
                    <a:pt x="3175" y="3987"/>
                  </a:lnTo>
                  <a:lnTo>
                    <a:pt x="3606" y="2946"/>
                  </a:lnTo>
                  <a:lnTo>
                    <a:pt x="3962" y="2717"/>
                  </a:lnTo>
                  <a:lnTo>
                    <a:pt x="4610" y="2806"/>
                  </a:lnTo>
                  <a:lnTo>
                    <a:pt x="5041" y="2387"/>
                  </a:lnTo>
                  <a:lnTo>
                    <a:pt x="5181" y="224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3186015" y="1831336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0" y="0"/>
                  </a:moveTo>
                  <a:lnTo>
                    <a:pt x="431" y="3124"/>
                  </a:lnTo>
                  <a:lnTo>
                    <a:pt x="431" y="4914"/>
                  </a:lnTo>
                  <a:lnTo>
                    <a:pt x="647" y="5994"/>
                  </a:lnTo>
                  <a:lnTo>
                    <a:pt x="1270" y="7492"/>
                  </a:lnTo>
                  <a:lnTo>
                    <a:pt x="1765" y="8915"/>
                  </a:lnTo>
                  <a:lnTo>
                    <a:pt x="2044" y="9182"/>
                  </a:lnTo>
                  <a:lnTo>
                    <a:pt x="2692" y="10693"/>
                  </a:lnTo>
                  <a:lnTo>
                    <a:pt x="3632" y="11137"/>
                  </a:lnTo>
                  <a:lnTo>
                    <a:pt x="5003" y="11112"/>
                  </a:lnTo>
                  <a:lnTo>
                    <a:pt x="5257" y="11214"/>
                  </a:lnTo>
                  <a:lnTo>
                    <a:pt x="6299" y="11722"/>
                  </a:lnTo>
                  <a:lnTo>
                    <a:pt x="6591" y="11480"/>
                  </a:lnTo>
                  <a:lnTo>
                    <a:pt x="7213" y="11480"/>
                  </a:lnTo>
                  <a:lnTo>
                    <a:pt x="7340" y="11239"/>
                  </a:lnTo>
                  <a:lnTo>
                    <a:pt x="7340" y="10096"/>
                  </a:lnTo>
                  <a:lnTo>
                    <a:pt x="8191" y="9220"/>
                  </a:lnTo>
                  <a:lnTo>
                    <a:pt x="8026" y="7429"/>
                  </a:lnTo>
                  <a:lnTo>
                    <a:pt x="7797" y="7378"/>
                  </a:lnTo>
                  <a:lnTo>
                    <a:pt x="7099" y="6591"/>
                  </a:lnTo>
                  <a:lnTo>
                    <a:pt x="6985" y="6108"/>
                  </a:lnTo>
                  <a:lnTo>
                    <a:pt x="6451" y="5384"/>
                  </a:lnTo>
                  <a:lnTo>
                    <a:pt x="6108" y="5143"/>
                  </a:lnTo>
                  <a:lnTo>
                    <a:pt x="5295" y="3898"/>
                  </a:lnTo>
                  <a:lnTo>
                    <a:pt x="4648" y="3035"/>
                  </a:lnTo>
                  <a:lnTo>
                    <a:pt x="4546" y="2857"/>
                  </a:lnTo>
                  <a:lnTo>
                    <a:pt x="3644" y="2438"/>
                  </a:lnTo>
                  <a:lnTo>
                    <a:pt x="3200" y="2285"/>
                  </a:lnTo>
                  <a:lnTo>
                    <a:pt x="2425" y="1981"/>
                  </a:lnTo>
                  <a:lnTo>
                    <a:pt x="2197" y="1638"/>
                  </a:lnTo>
                  <a:lnTo>
                    <a:pt x="1714" y="1168"/>
                  </a:lnTo>
                  <a:lnTo>
                    <a:pt x="1346" y="774"/>
                  </a:lnTo>
                  <a:lnTo>
                    <a:pt x="1295" y="507"/>
                  </a:lnTo>
                  <a:lnTo>
                    <a:pt x="1155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3187458" y="1833752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6235" y="9829"/>
                  </a:moveTo>
                  <a:lnTo>
                    <a:pt x="6146" y="9613"/>
                  </a:lnTo>
                  <a:lnTo>
                    <a:pt x="5816" y="8801"/>
                  </a:lnTo>
                  <a:lnTo>
                    <a:pt x="5372" y="8102"/>
                  </a:lnTo>
                  <a:lnTo>
                    <a:pt x="4902" y="7467"/>
                  </a:lnTo>
                  <a:lnTo>
                    <a:pt x="5105" y="6921"/>
                  </a:lnTo>
                  <a:lnTo>
                    <a:pt x="5397" y="6019"/>
                  </a:lnTo>
                  <a:lnTo>
                    <a:pt x="5143" y="4940"/>
                  </a:lnTo>
                  <a:lnTo>
                    <a:pt x="4826" y="4953"/>
                  </a:lnTo>
                  <a:lnTo>
                    <a:pt x="5067" y="5981"/>
                  </a:lnTo>
                  <a:lnTo>
                    <a:pt x="4787" y="6807"/>
                  </a:lnTo>
                  <a:lnTo>
                    <a:pt x="4660" y="7137"/>
                  </a:lnTo>
                  <a:lnTo>
                    <a:pt x="4216" y="6515"/>
                  </a:lnTo>
                  <a:lnTo>
                    <a:pt x="3835" y="5651"/>
                  </a:lnTo>
                  <a:lnTo>
                    <a:pt x="3975" y="4559"/>
                  </a:lnTo>
                  <a:lnTo>
                    <a:pt x="4191" y="3581"/>
                  </a:lnTo>
                  <a:lnTo>
                    <a:pt x="4051" y="2286"/>
                  </a:lnTo>
                  <a:lnTo>
                    <a:pt x="3733" y="2311"/>
                  </a:lnTo>
                  <a:lnTo>
                    <a:pt x="3771" y="2540"/>
                  </a:lnTo>
                  <a:lnTo>
                    <a:pt x="3886" y="3556"/>
                  </a:lnTo>
                  <a:lnTo>
                    <a:pt x="3657" y="4508"/>
                  </a:lnTo>
                  <a:lnTo>
                    <a:pt x="3556" y="5219"/>
                  </a:lnTo>
                  <a:lnTo>
                    <a:pt x="2159" y="3225"/>
                  </a:lnTo>
                  <a:lnTo>
                    <a:pt x="2057" y="2501"/>
                  </a:lnTo>
                  <a:lnTo>
                    <a:pt x="2209" y="1727"/>
                  </a:lnTo>
                  <a:lnTo>
                    <a:pt x="2235" y="939"/>
                  </a:lnTo>
                  <a:lnTo>
                    <a:pt x="2247" y="698"/>
                  </a:lnTo>
                  <a:lnTo>
                    <a:pt x="1943" y="622"/>
                  </a:lnTo>
                  <a:lnTo>
                    <a:pt x="1892" y="1676"/>
                  </a:lnTo>
                  <a:lnTo>
                    <a:pt x="1752" y="2476"/>
                  </a:lnTo>
                  <a:lnTo>
                    <a:pt x="1765" y="2946"/>
                  </a:lnTo>
                  <a:lnTo>
                    <a:pt x="609" y="2082"/>
                  </a:lnTo>
                  <a:lnTo>
                    <a:pt x="317" y="0"/>
                  </a:lnTo>
                  <a:lnTo>
                    <a:pt x="0" y="12"/>
                  </a:lnTo>
                  <a:lnTo>
                    <a:pt x="241" y="1714"/>
                  </a:lnTo>
                  <a:lnTo>
                    <a:pt x="1308" y="2984"/>
                  </a:lnTo>
                  <a:lnTo>
                    <a:pt x="889" y="3048"/>
                  </a:lnTo>
                  <a:lnTo>
                    <a:pt x="406" y="2616"/>
                  </a:lnTo>
                  <a:lnTo>
                    <a:pt x="228" y="2476"/>
                  </a:lnTo>
                  <a:lnTo>
                    <a:pt x="50" y="2743"/>
                  </a:lnTo>
                  <a:lnTo>
                    <a:pt x="215" y="2882"/>
                  </a:lnTo>
                  <a:lnTo>
                    <a:pt x="723" y="3327"/>
                  </a:lnTo>
                  <a:lnTo>
                    <a:pt x="1358" y="3225"/>
                  </a:lnTo>
                  <a:lnTo>
                    <a:pt x="1866" y="3606"/>
                  </a:lnTo>
                  <a:lnTo>
                    <a:pt x="2882" y="4775"/>
                  </a:lnTo>
                  <a:lnTo>
                    <a:pt x="3238" y="5346"/>
                  </a:lnTo>
                  <a:lnTo>
                    <a:pt x="2819" y="5219"/>
                  </a:lnTo>
                  <a:lnTo>
                    <a:pt x="2006" y="5321"/>
                  </a:lnTo>
                  <a:lnTo>
                    <a:pt x="1346" y="4686"/>
                  </a:lnTo>
                  <a:lnTo>
                    <a:pt x="1181" y="4521"/>
                  </a:lnTo>
                  <a:lnTo>
                    <a:pt x="990" y="4787"/>
                  </a:lnTo>
                  <a:lnTo>
                    <a:pt x="1155" y="4940"/>
                  </a:lnTo>
                  <a:lnTo>
                    <a:pt x="1879" y="5638"/>
                  </a:lnTo>
                  <a:lnTo>
                    <a:pt x="2717" y="5549"/>
                  </a:lnTo>
                  <a:lnTo>
                    <a:pt x="3492" y="5765"/>
                  </a:lnTo>
                  <a:lnTo>
                    <a:pt x="4343" y="7340"/>
                  </a:lnTo>
                  <a:lnTo>
                    <a:pt x="4076" y="7366"/>
                  </a:lnTo>
                  <a:lnTo>
                    <a:pt x="3581" y="7124"/>
                  </a:lnTo>
                  <a:lnTo>
                    <a:pt x="2921" y="6680"/>
                  </a:lnTo>
                  <a:lnTo>
                    <a:pt x="2806" y="7010"/>
                  </a:lnTo>
                  <a:lnTo>
                    <a:pt x="3517" y="7467"/>
                  </a:lnTo>
                  <a:lnTo>
                    <a:pt x="4076" y="7721"/>
                  </a:lnTo>
                  <a:lnTo>
                    <a:pt x="4457" y="7683"/>
                  </a:lnTo>
                  <a:lnTo>
                    <a:pt x="4699" y="7848"/>
                  </a:lnTo>
                  <a:lnTo>
                    <a:pt x="5359" y="8534"/>
                  </a:lnTo>
                  <a:lnTo>
                    <a:pt x="5943" y="9944"/>
                  </a:lnTo>
                  <a:lnTo>
                    <a:pt x="6235" y="982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3193040" y="183097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5245" y="469"/>
                  </a:moveTo>
                  <a:lnTo>
                    <a:pt x="4394" y="762"/>
                  </a:lnTo>
                  <a:lnTo>
                    <a:pt x="4013" y="939"/>
                  </a:lnTo>
                  <a:lnTo>
                    <a:pt x="3200" y="1168"/>
                  </a:lnTo>
                  <a:lnTo>
                    <a:pt x="2755" y="1397"/>
                  </a:lnTo>
                  <a:lnTo>
                    <a:pt x="1816" y="1955"/>
                  </a:lnTo>
                  <a:lnTo>
                    <a:pt x="1003" y="2298"/>
                  </a:lnTo>
                  <a:lnTo>
                    <a:pt x="25" y="3530"/>
                  </a:lnTo>
                  <a:lnTo>
                    <a:pt x="0" y="4330"/>
                  </a:lnTo>
                  <a:lnTo>
                    <a:pt x="292" y="4965"/>
                  </a:lnTo>
                  <a:lnTo>
                    <a:pt x="901" y="5372"/>
                  </a:lnTo>
                  <a:lnTo>
                    <a:pt x="1346" y="5829"/>
                  </a:lnTo>
                  <a:lnTo>
                    <a:pt x="1333" y="6235"/>
                  </a:lnTo>
                  <a:lnTo>
                    <a:pt x="2108" y="6807"/>
                  </a:lnTo>
                  <a:lnTo>
                    <a:pt x="2717" y="6946"/>
                  </a:lnTo>
                  <a:lnTo>
                    <a:pt x="4394" y="6934"/>
                  </a:lnTo>
                  <a:lnTo>
                    <a:pt x="5549" y="6235"/>
                  </a:lnTo>
                  <a:lnTo>
                    <a:pt x="6794" y="4927"/>
                  </a:lnTo>
                  <a:lnTo>
                    <a:pt x="7111" y="3886"/>
                  </a:lnTo>
                  <a:lnTo>
                    <a:pt x="7304" y="2298"/>
                  </a:lnTo>
                  <a:lnTo>
                    <a:pt x="7179" y="1397"/>
                  </a:lnTo>
                  <a:lnTo>
                    <a:pt x="7251" y="584"/>
                  </a:lnTo>
                  <a:lnTo>
                    <a:pt x="5740" y="584"/>
                  </a:lnTo>
                  <a:lnTo>
                    <a:pt x="5245" y="469"/>
                  </a:lnTo>
                  <a:close/>
                </a:path>
                <a:path w="7619" h="6985">
                  <a:moveTo>
                    <a:pt x="6972" y="0"/>
                  </a:moveTo>
                  <a:lnTo>
                    <a:pt x="6502" y="406"/>
                  </a:lnTo>
                  <a:lnTo>
                    <a:pt x="5740" y="584"/>
                  </a:lnTo>
                  <a:lnTo>
                    <a:pt x="7251" y="584"/>
                  </a:lnTo>
                  <a:lnTo>
                    <a:pt x="7315" y="342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3193275" y="183140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32" y="304"/>
                  </a:moveTo>
                  <a:lnTo>
                    <a:pt x="6629" y="0"/>
                  </a:lnTo>
                  <a:lnTo>
                    <a:pt x="5600" y="1117"/>
                  </a:lnTo>
                  <a:lnTo>
                    <a:pt x="5118" y="2082"/>
                  </a:lnTo>
                  <a:lnTo>
                    <a:pt x="5143" y="1663"/>
                  </a:lnTo>
                  <a:lnTo>
                    <a:pt x="5168" y="1473"/>
                  </a:lnTo>
                  <a:lnTo>
                    <a:pt x="5156" y="1117"/>
                  </a:lnTo>
                  <a:lnTo>
                    <a:pt x="5295" y="990"/>
                  </a:lnTo>
                  <a:lnTo>
                    <a:pt x="5448" y="863"/>
                  </a:lnTo>
                  <a:lnTo>
                    <a:pt x="5257" y="546"/>
                  </a:lnTo>
                  <a:lnTo>
                    <a:pt x="5118" y="685"/>
                  </a:lnTo>
                  <a:lnTo>
                    <a:pt x="4749" y="1016"/>
                  </a:lnTo>
                  <a:lnTo>
                    <a:pt x="4864" y="1727"/>
                  </a:lnTo>
                  <a:lnTo>
                    <a:pt x="4762" y="2159"/>
                  </a:lnTo>
                  <a:lnTo>
                    <a:pt x="4673" y="2501"/>
                  </a:lnTo>
                  <a:lnTo>
                    <a:pt x="4851" y="2501"/>
                  </a:lnTo>
                  <a:lnTo>
                    <a:pt x="3378" y="3492"/>
                  </a:lnTo>
                  <a:lnTo>
                    <a:pt x="3467" y="3162"/>
                  </a:lnTo>
                  <a:lnTo>
                    <a:pt x="3365" y="2514"/>
                  </a:lnTo>
                  <a:lnTo>
                    <a:pt x="3822" y="2159"/>
                  </a:lnTo>
                  <a:lnTo>
                    <a:pt x="3987" y="2019"/>
                  </a:lnTo>
                  <a:lnTo>
                    <a:pt x="3759" y="1778"/>
                  </a:lnTo>
                  <a:lnTo>
                    <a:pt x="3594" y="1917"/>
                  </a:lnTo>
                  <a:lnTo>
                    <a:pt x="3073" y="2324"/>
                  </a:lnTo>
                  <a:lnTo>
                    <a:pt x="3149" y="2997"/>
                  </a:lnTo>
                  <a:lnTo>
                    <a:pt x="3035" y="3454"/>
                  </a:lnTo>
                  <a:lnTo>
                    <a:pt x="2882" y="3746"/>
                  </a:lnTo>
                  <a:lnTo>
                    <a:pt x="2641" y="3987"/>
                  </a:lnTo>
                  <a:lnTo>
                    <a:pt x="1778" y="4394"/>
                  </a:lnTo>
                  <a:lnTo>
                    <a:pt x="1955" y="3721"/>
                  </a:lnTo>
                  <a:lnTo>
                    <a:pt x="2209" y="3200"/>
                  </a:lnTo>
                  <a:lnTo>
                    <a:pt x="2298" y="2997"/>
                  </a:lnTo>
                  <a:lnTo>
                    <a:pt x="1968" y="2908"/>
                  </a:lnTo>
                  <a:lnTo>
                    <a:pt x="1879" y="3111"/>
                  </a:lnTo>
                  <a:lnTo>
                    <a:pt x="1638" y="3594"/>
                  </a:lnTo>
                  <a:lnTo>
                    <a:pt x="1562" y="4127"/>
                  </a:lnTo>
                  <a:lnTo>
                    <a:pt x="1231" y="4559"/>
                  </a:lnTo>
                  <a:lnTo>
                    <a:pt x="1092" y="4737"/>
                  </a:lnTo>
                  <a:lnTo>
                    <a:pt x="0" y="5448"/>
                  </a:lnTo>
                  <a:lnTo>
                    <a:pt x="203" y="5676"/>
                  </a:lnTo>
                  <a:lnTo>
                    <a:pt x="406" y="5549"/>
                  </a:lnTo>
                  <a:lnTo>
                    <a:pt x="1397" y="4940"/>
                  </a:lnTo>
                  <a:lnTo>
                    <a:pt x="2057" y="5143"/>
                  </a:lnTo>
                  <a:lnTo>
                    <a:pt x="2832" y="5448"/>
                  </a:lnTo>
                  <a:lnTo>
                    <a:pt x="3898" y="5626"/>
                  </a:lnTo>
                  <a:lnTo>
                    <a:pt x="4038" y="5334"/>
                  </a:lnTo>
                  <a:lnTo>
                    <a:pt x="3810" y="5283"/>
                  </a:lnTo>
                  <a:lnTo>
                    <a:pt x="2971" y="5143"/>
                  </a:lnTo>
                  <a:lnTo>
                    <a:pt x="2197" y="4851"/>
                  </a:lnTo>
                  <a:lnTo>
                    <a:pt x="1778" y="4724"/>
                  </a:lnTo>
                  <a:lnTo>
                    <a:pt x="3098" y="4089"/>
                  </a:lnTo>
                  <a:lnTo>
                    <a:pt x="3365" y="3911"/>
                  </a:lnTo>
                  <a:lnTo>
                    <a:pt x="3746" y="4013"/>
                  </a:lnTo>
                  <a:lnTo>
                    <a:pt x="4406" y="4292"/>
                  </a:lnTo>
                  <a:lnTo>
                    <a:pt x="5118" y="4165"/>
                  </a:lnTo>
                  <a:lnTo>
                    <a:pt x="5334" y="4114"/>
                  </a:lnTo>
                  <a:lnTo>
                    <a:pt x="5257" y="3797"/>
                  </a:lnTo>
                  <a:lnTo>
                    <a:pt x="4406" y="3962"/>
                  </a:lnTo>
                  <a:lnTo>
                    <a:pt x="3797" y="3683"/>
                  </a:lnTo>
                  <a:lnTo>
                    <a:pt x="5321" y="2565"/>
                  </a:lnTo>
                  <a:lnTo>
                    <a:pt x="5867" y="2501"/>
                  </a:lnTo>
                  <a:lnTo>
                    <a:pt x="6350" y="2413"/>
                  </a:lnTo>
                  <a:lnTo>
                    <a:pt x="6553" y="2387"/>
                  </a:lnTo>
                  <a:lnTo>
                    <a:pt x="6451" y="2044"/>
                  </a:lnTo>
                  <a:lnTo>
                    <a:pt x="6248" y="2070"/>
                  </a:lnTo>
                  <a:lnTo>
                    <a:pt x="5803" y="2159"/>
                  </a:lnTo>
                  <a:lnTo>
                    <a:pt x="5499" y="2159"/>
                  </a:lnTo>
                  <a:lnTo>
                    <a:pt x="5880" y="1333"/>
                  </a:lnTo>
                  <a:lnTo>
                    <a:pt x="6832" y="30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3189267" y="185379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079" y="0"/>
                  </a:moveTo>
                  <a:lnTo>
                    <a:pt x="838" y="165"/>
                  </a:lnTo>
                  <a:lnTo>
                    <a:pt x="508" y="25"/>
                  </a:lnTo>
                  <a:lnTo>
                    <a:pt x="0" y="635"/>
                  </a:lnTo>
                  <a:lnTo>
                    <a:pt x="762" y="1701"/>
                  </a:lnTo>
                  <a:lnTo>
                    <a:pt x="1231" y="2959"/>
                  </a:lnTo>
                  <a:lnTo>
                    <a:pt x="1346" y="3721"/>
                  </a:lnTo>
                  <a:lnTo>
                    <a:pt x="2006" y="4673"/>
                  </a:lnTo>
                  <a:lnTo>
                    <a:pt x="2349" y="4813"/>
                  </a:lnTo>
                  <a:lnTo>
                    <a:pt x="2540" y="5257"/>
                  </a:lnTo>
                  <a:lnTo>
                    <a:pt x="2717" y="5715"/>
                  </a:lnTo>
                  <a:lnTo>
                    <a:pt x="2717" y="6146"/>
                  </a:lnTo>
                  <a:lnTo>
                    <a:pt x="3759" y="6692"/>
                  </a:lnTo>
                  <a:lnTo>
                    <a:pt x="4546" y="6311"/>
                  </a:lnTo>
                  <a:lnTo>
                    <a:pt x="4991" y="5880"/>
                  </a:lnTo>
                  <a:lnTo>
                    <a:pt x="4889" y="5664"/>
                  </a:lnTo>
                  <a:lnTo>
                    <a:pt x="4800" y="5435"/>
                  </a:lnTo>
                  <a:lnTo>
                    <a:pt x="4699" y="5219"/>
                  </a:lnTo>
                  <a:lnTo>
                    <a:pt x="5029" y="3860"/>
                  </a:lnTo>
                  <a:lnTo>
                    <a:pt x="5295" y="2463"/>
                  </a:lnTo>
                  <a:lnTo>
                    <a:pt x="3873" y="1689"/>
                  </a:lnTo>
                  <a:lnTo>
                    <a:pt x="3289" y="1384"/>
                  </a:lnTo>
                  <a:lnTo>
                    <a:pt x="2755" y="927"/>
                  </a:lnTo>
                  <a:lnTo>
                    <a:pt x="2209" y="685"/>
                  </a:lnTo>
                  <a:lnTo>
                    <a:pt x="2070" y="635"/>
                  </a:lnTo>
                  <a:lnTo>
                    <a:pt x="1625" y="571"/>
                  </a:lnTo>
                  <a:lnTo>
                    <a:pt x="1536" y="266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3190367" y="185474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24" y="5295"/>
                  </a:moveTo>
                  <a:lnTo>
                    <a:pt x="4533" y="5194"/>
                  </a:lnTo>
                  <a:lnTo>
                    <a:pt x="3136" y="4521"/>
                  </a:lnTo>
                  <a:lnTo>
                    <a:pt x="3289" y="4470"/>
                  </a:lnTo>
                  <a:lnTo>
                    <a:pt x="3492" y="4406"/>
                  </a:lnTo>
                  <a:lnTo>
                    <a:pt x="3390" y="4076"/>
                  </a:lnTo>
                  <a:lnTo>
                    <a:pt x="3340" y="3810"/>
                  </a:lnTo>
                  <a:lnTo>
                    <a:pt x="3416" y="3416"/>
                  </a:lnTo>
                  <a:lnTo>
                    <a:pt x="3276" y="2819"/>
                  </a:lnTo>
                  <a:lnTo>
                    <a:pt x="2959" y="2921"/>
                  </a:lnTo>
                  <a:lnTo>
                    <a:pt x="3009" y="3136"/>
                  </a:lnTo>
                  <a:lnTo>
                    <a:pt x="3086" y="3492"/>
                  </a:lnTo>
                  <a:lnTo>
                    <a:pt x="3009" y="3848"/>
                  </a:lnTo>
                  <a:lnTo>
                    <a:pt x="3022" y="4191"/>
                  </a:lnTo>
                  <a:lnTo>
                    <a:pt x="2794" y="4267"/>
                  </a:lnTo>
                  <a:lnTo>
                    <a:pt x="2590" y="4241"/>
                  </a:lnTo>
                  <a:lnTo>
                    <a:pt x="2298" y="2908"/>
                  </a:lnTo>
                  <a:lnTo>
                    <a:pt x="2679" y="2717"/>
                  </a:lnTo>
                  <a:lnTo>
                    <a:pt x="2578" y="2070"/>
                  </a:lnTo>
                  <a:lnTo>
                    <a:pt x="2590" y="1562"/>
                  </a:lnTo>
                  <a:lnTo>
                    <a:pt x="2603" y="1346"/>
                  </a:lnTo>
                  <a:lnTo>
                    <a:pt x="2273" y="1358"/>
                  </a:lnTo>
                  <a:lnTo>
                    <a:pt x="2247" y="1879"/>
                  </a:lnTo>
                  <a:lnTo>
                    <a:pt x="2362" y="2489"/>
                  </a:lnTo>
                  <a:lnTo>
                    <a:pt x="2222" y="2540"/>
                  </a:lnTo>
                  <a:lnTo>
                    <a:pt x="2095" y="1866"/>
                  </a:lnTo>
                  <a:lnTo>
                    <a:pt x="1778" y="1397"/>
                  </a:lnTo>
                  <a:lnTo>
                    <a:pt x="1765" y="1270"/>
                  </a:lnTo>
                  <a:lnTo>
                    <a:pt x="1841" y="1016"/>
                  </a:lnTo>
                  <a:lnTo>
                    <a:pt x="1854" y="762"/>
                  </a:lnTo>
                  <a:lnTo>
                    <a:pt x="1828" y="584"/>
                  </a:lnTo>
                  <a:lnTo>
                    <a:pt x="1651" y="546"/>
                  </a:lnTo>
                  <a:lnTo>
                    <a:pt x="1536" y="685"/>
                  </a:lnTo>
                  <a:lnTo>
                    <a:pt x="1524" y="889"/>
                  </a:lnTo>
                  <a:lnTo>
                    <a:pt x="876" y="0"/>
                  </a:lnTo>
                  <a:lnTo>
                    <a:pt x="596" y="190"/>
                  </a:lnTo>
                  <a:lnTo>
                    <a:pt x="723" y="368"/>
                  </a:lnTo>
                  <a:lnTo>
                    <a:pt x="1155" y="1054"/>
                  </a:lnTo>
                  <a:lnTo>
                    <a:pt x="736" y="1155"/>
                  </a:lnTo>
                  <a:lnTo>
                    <a:pt x="342" y="927"/>
                  </a:lnTo>
                  <a:lnTo>
                    <a:pt x="152" y="825"/>
                  </a:lnTo>
                  <a:lnTo>
                    <a:pt x="0" y="1130"/>
                  </a:lnTo>
                  <a:lnTo>
                    <a:pt x="584" y="1447"/>
                  </a:lnTo>
                  <a:lnTo>
                    <a:pt x="1066" y="1346"/>
                  </a:lnTo>
                  <a:lnTo>
                    <a:pt x="1333" y="1524"/>
                  </a:lnTo>
                  <a:lnTo>
                    <a:pt x="1460" y="1638"/>
                  </a:lnTo>
                  <a:lnTo>
                    <a:pt x="1854" y="2108"/>
                  </a:lnTo>
                  <a:lnTo>
                    <a:pt x="1943" y="2578"/>
                  </a:lnTo>
                  <a:lnTo>
                    <a:pt x="1765" y="2603"/>
                  </a:lnTo>
                  <a:lnTo>
                    <a:pt x="1346" y="2705"/>
                  </a:lnTo>
                  <a:lnTo>
                    <a:pt x="1181" y="2590"/>
                  </a:lnTo>
                  <a:lnTo>
                    <a:pt x="977" y="2857"/>
                  </a:lnTo>
                  <a:lnTo>
                    <a:pt x="965" y="2705"/>
                  </a:lnTo>
                  <a:lnTo>
                    <a:pt x="1092" y="2603"/>
                  </a:lnTo>
                  <a:lnTo>
                    <a:pt x="901" y="2400"/>
                  </a:lnTo>
                  <a:lnTo>
                    <a:pt x="774" y="2603"/>
                  </a:lnTo>
                  <a:lnTo>
                    <a:pt x="889" y="3009"/>
                  </a:lnTo>
                  <a:lnTo>
                    <a:pt x="1104" y="2946"/>
                  </a:lnTo>
                  <a:lnTo>
                    <a:pt x="1104" y="2603"/>
                  </a:lnTo>
                  <a:lnTo>
                    <a:pt x="1206" y="3009"/>
                  </a:lnTo>
                  <a:lnTo>
                    <a:pt x="1905" y="2946"/>
                  </a:lnTo>
                  <a:lnTo>
                    <a:pt x="2032" y="3022"/>
                  </a:lnTo>
                  <a:lnTo>
                    <a:pt x="2286" y="4203"/>
                  </a:lnTo>
                  <a:lnTo>
                    <a:pt x="1765" y="4127"/>
                  </a:lnTo>
                  <a:lnTo>
                    <a:pt x="1689" y="4457"/>
                  </a:lnTo>
                  <a:lnTo>
                    <a:pt x="2374" y="4533"/>
                  </a:lnTo>
                  <a:lnTo>
                    <a:pt x="4381" y="5499"/>
                  </a:lnTo>
                  <a:lnTo>
                    <a:pt x="4572" y="5600"/>
                  </a:lnTo>
                  <a:lnTo>
                    <a:pt x="4724" y="529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3181822" y="1823070"/>
              <a:ext cx="23495" cy="59690"/>
            </a:xfrm>
            <a:custGeom>
              <a:avLst/>
              <a:gdLst/>
              <a:ahLst/>
              <a:cxnLst/>
              <a:rect l="l" t="t" r="r" b="b"/>
              <a:pathLst>
                <a:path w="23494" h="59689">
                  <a:moveTo>
                    <a:pt x="22768" y="0"/>
                  </a:moveTo>
                  <a:lnTo>
                    <a:pt x="8199" y="45252"/>
                  </a:lnTo>
                  <a:lnTo>
                    <a:pt x="0" y="58330"/>
                  </a:lnTo>
                  <a:lnTo>
                    <a:pt x="1308" y="59028"/>
                  </a:lnTo>
                  <a:lnTo>
                    <a:pt x="19845" y="19405"/>
                  </a:lnTo>
                  <a:lnTo>
                    <a:pt x="22999" y="265"/>
                  </a:lnTo>
                  <a:lnTo>
                    <a:pt x="22768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3198460" y="1840777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5" h="10794">
                  <a:moveTo>
                    <a:pt x="8077" y="0"/>
                  </a:moveTo>
                  <a:lnTo>
                    <a:pt x="6921" y="139"/>
                  </a:lnTo>
                  <a:lnTo>
                    <a:pt x="6794" y="317"/>
                  </a:lnTo>
                  <a:lnTo>
                    <a:pt x="6756" y="571"/>
                  </a:lnTo>
                  <a:lnTo>
                    <a:pt x="6451" y="977"/>
                  </a:lnTo>
                  <a:lnTo>
                    <a:pt x="5943" y="1308"/>
                  </a:lnTo>
                  <a:lnTo>
                    <a:pt x="5727" y="1612"/>
                  </a:lnTo>
                  <a:lnTo>
                    <a:pt x="4965" y="1803"/>
                  </a:lnTo>
                  <a:lnTo>
                    <a:pt x="4521" y="1892"/>
                  </a:lnTo>
                  <a:lnTo>
                    <a:pt x="3619" y="2158"/>
                  </a:lnTo>
                  <a:lnTo>
                    <a:pt x="3517" y="2324"/>
                  </a:lnTo>
                  <a:lnTo>
                    <a:pt x="2895" y="3086"/>
                  </a:lnTo>
                  <a:lnTo>
                    <a:pt x="2095" y="4178"/>
                  </a:lnTo>
                  <a:lnTo>
                    <a:pt x="1752" y="4368"/>
                  </a:lnTo>
                  <a:lnTo>
                    <a:pt x="1219" y="5003"/>
                  </a:lnTo>
                  <a:lnTo>
                    <a:pt x="1104" y="5460"/>
                  </a:lnTo>
                  <a:lnTo>
                    <a:pt x="393" y="6134"/>
                  </a:lnTo>
                  <a:lnTo>
                    <a:pt x="165" y="6146"/>
                  </a:lnTo>
                  <a:lnTo>
                    <a:pt x="0" y="7886"/>
                  </a:lnTo>
                  <a:lnTo>
                    <a:pt x="838" y="8889"/>
                  </a:lnTo>
                  <a:lnTo>
                    <a:pt x="800" y="10007"/>
                  </a:lnTo>
                  <a:lnTo>
                    <a:pt x="927" y="10274"/>
                  </a:lnTo>
                  <a:lnTo>
                    <a:pt x="1562" y="10375"/>
                  </a:lnTo>
                  <a:lnTo>
                    <a:pt x="1841" y="10667"/>
                  </a:lnTo>
                  <a:lnTo>
                    <a:pt x="2921" y="10337"/>
                  </a:lnTo>
                  <a:lnTo>
                    <a:pt x="3162" y="10286"/>
                  </a:lnTo>
                  <a:lnTo>
                    <a:pt x="4559" y="10540"/>
                  </a:lnTo>
                  <a:lnTo>
                    <a:pt x="5511" y="10261"/>
                  </a:lnTo>
                  <a:lnTo>
                    <a:pt x="6210" y="8864"/>
                  </a:lnTo>
                  <a:lnTo>
                    <a:pt x="6489" y="8635"/>
                  </a:lnTo>
                  <a:lnTo>
                    <a:pt x="6997" y="7315"/>
                  </a:lnTo>
                  <a:lnTo>
                    <a:pt x="7632" y="5918"/>
                  </a:lnTo>
                  <a:lnTo>
                    <a:pt x="7823" y="4876"/>
                  </a:lnTo>
                  <a:lnTo>
                    <a:pt x="7797" y="3073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3198876" y="184293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6337" y="2781"/>
                  </a:moveTo>
                  <a:lnTo>
                    <a:pt x="6146" y="2489"/>
                  </a:lnTo>
                  <a:lnTo>
                    <a:pt x="5969" y="2603"/>
                  </a:lnTo>
                  <a:lnTo>
                    <a:pt x="5486" y="2959"/>
                  </a:lnTo>
                  <a:lnTo>
                    <a:pt x="5029" y="2832"/>
                  </a:lnTo>
                  <a:lnTo>
                    <a:pt x="6134" y="1727"/>
                  </a:lnTo>
                  <a:lnTo>
                    <a:pt x="6311" y="63"/>
                  </a:lnTo>
                  <a:lnTo>
                    <a:pt x="5994" y="0"/>
                  </a:lnTo>
                  <a:lnTo>
                    <a:pt x="5778" y="2032"/>
                  </a:lnTo>
                  <a:lnTo>
                    <a:pt x="4597" y="2705"/>
                  </a:lnTo>
                  <a:lnTo>
                    <a:pt x="4622" y="2247"/>
                  </a:lnTo>
                  <a:lnTo>
                    <a:pt x="4457" y="1422"/>
                  </a:lnTo>
                  <a:lnTo>
                    <a:pt x="4394" y="596"/>
                  </a:lnTo>
                  <a:lnTo>
                    <a:pt x="4368" y="368"/>
                  </a:lnTo>
                  <a:lnTo>
                    <a:pt x="4064" y="393"/>
                  </a:lnTo>
                  <a:lnTo>
                    <a:pt x="4076" y="622"/>
                  </a:lnTo>
                  <a:lnTo>
                    <a:pt x="4140" y="1409"/>
                  </a:lnTo>
                  <a:lnTo>
                    <a:pt x="4305" y="2209"/>
                  </a:lnTo>
                  <a:lnTo>
                    <a:pt x="4279" y="2895"/>
                  </a:lnTo>
                  <a:lnTo>
                    <a:pt x="2794" y="4673"/>
                  </a:lnTo>
                  <a:lnTo>
                    <a:pt x="2717" y="3949"/>
                  </a:lnTo>
                  <a:lnTo>
                    <a:pt x="2476" y="2971"/>
                  </a:lnTo>
                  <a:lnTo>
                    <a:pt x="2578" y="1981"/>
                  </a:lnTo>
                  <a:lnTo>
                    <a:pt x="2590" y="1752"/>
                  </a:lnTo>
                  <a:lnTo>
                    <a:pt x="2273" y="1689"/>
                  </a:lnTo>
                  <a:lnTo>
                    <a:pt x="2260" y="1917"/>
                  </a:lnTo>
                  <a:lnTo>
                    <a:pt x="2159" y="2946"/>
                  </a:lnTo>
                  <a:lnTo>
                    <a:pt x="2400" y="3949"/>
                  </a:lnTo>
                  <a:lnTo>
                    <a:pt x="2514" y="4965"/>
                  </a:lnTo>
                  <a:lnTo>
                    <a:pt x="2146" y="5854"/>
                  </a:lnTo>
                  <a:lnTo>
                    <a:pt x="1651" y="6413"/>
                  </a:lnTo>
                  <a:lnTo>
                    <a:pt x="1536" y="6070"/>
                  </a:lnTo>
                  <a:lnTo>
                    <a:pt x="1270" y="5194"/>
                  </a:lnTo>
                  <a:lnTo>
                    <a:pt x="1460" y="4432"/>
                  </a:lnTo>
                  <a:lnTo>
                    <a:pt x="1524" y="4216"/>
                  </a:lnTo>
                  <a:lnTo>
                    <a:pt x="1193" y="4152"/>
                  </a:lnTo>
                  <a:lnTo>
                    <a:pt x="939" y="5181"/>
                  </a:lnTo>
                  <a:lnTo>
                    <a:pt x="1219" y="6134"/>
                  </a:lnTo>
                  <a:lnTo>
                    <a:pt x="1409" y="6692"/>
                  </a:lnTo>
                  <a:lnTo>
                    <a:pt x="939" y="7226"/>
                  </a:lnTo>
                  <a:lnTo>
                    <a:pt x="469" y="7848"/>
                  </a:lnTo>
                  <a:lnTo>
                    <a:pt x="101" y="8585"/>
                  </a:lnTo>
                  <a:lnTo>
                    <a:pt x="0" y="8788"/>
                  </a:lnTo>
                  <a:lnTo>
                    <a:pt x="304" y="8940"/>
                  </a:lnTo>
                  <a:lnTo>
                    <a:pt x="939" y="7658"/>
                  </a:lnTo>
                  <a:lnTo>
                    <a:pt x="1600" y="7112"/>
                  </a:lnTo>
                  <a:lnTo>
                    <a:pt x="1854" y="7010"/>
                  </a:lnTo>
                  <a:lnTo>
                    <a:pt x="2260" y="7073"/>
                  </a:lnTo>
                  <a:lnTo>
                    <a:pt x="2832" y="6921"/>
                  </a:lnTo>
                  <a:lnTo>
                    <a:pt x="3556" y="6578"/>
                  </a:lnTo>
                  <a:lnTo>
                    <a:pt x="3441" y="6235"/>
                  </a:lnTo>
                  <a:lnTo>
                    <a:pt x="3251" y="6324"/>
                  </a:lnTo>
                  <a:lnTo>
                    <a:pt x="2768" y="6565"/>
                  </a:lnTo>
                  <a:lnTo>
                    <a:pt x="2260" y="6718"/>
                  </a:lnTo>
                  <a:lnTo>
                    <a:pt x="1981" y="6654"/>
                  </a:lnTo>
                  <a:lnTo>
                    <a:pt x="2857" y="5245"/>
                  </a:lnTo>
                  <a:lnTo>
                    <a:pt x="3657" y="5156"/>
                  </a:lnTo>
                  <a:lnTo>
                    <a:pt x="4508" y="5372"/>
                  </a:lnTo>
                  <a:lnTo>
                    <a:pt x="5232" y="4813"/>
                  </a:lnTo>
                  <a:lnTo>
                    <a:pt x="5397" y="4673"/>
                  </a:lnTo>
                  <a:lnTo>
                    <a:pt x="5207" y="4381"/>
                  </a:lnTo>
                  <a:lnTo>
                    <a:pt x="4368" y="5029"/>
                  </a:lnTo>
                  <a:lnTo>
                    <a:pt x="3543" y="4813"/>
                  </a:lnTo>
                  <a:lnTo>
                    <a:pt x="3124" y="4864"/>
                  </a:lnTo>
                  <a:lnTo>
                    <a:pt x="3505" y="4343"/>
                  </a:lnTo>
                  <a:lnTo>
                    <a:pt x="4457" y="3390"/>
                  </a:lnTo>
                  <a:lnTo>
                    <a:pt x="5016" y="3060"/>
                  </a:lnTo>
                  <a:lnTo>
                    <a:pt x="5664" y="3263"/>
                  </a:lnTo>
                  <a:lnTo>
                    <a:pt x="6172" y="2908"/>
                  </a:lnTo>
                  <a:lnTo>
                    <a:pt x="6337" y="2781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3197227" y="182894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927" y="0"/>
                  </a:moveTo>
                  <a:lnTo>
                    <a:pt x="711" y="190"/>
                  </a:lnTo>
                  <a:lnTo>
                    <a:pt x="393" y="50"/>
                  </a:lnTo>
                  <a:lnTo>
                    <a:pt x="0" y="711"/>
                  </a:lnTo>
                  <a:lnTo>
                    <a:pt x="825" y="1816"/>
                  </a:lnTo>
                  <a:lnTo>
                    <a:pt x="1117" y="2451"/>
                  </a:lnTo>
                  <a:lnTo>
                    <a:pt x="1409" y="3124"/>
                  </a:lnTo>
                  <a:lnTo>
                    <a:pt x="1612" y="3936"/>
                  </a:lnTo>
                  <a:lnTo>
                    <a:pt x="2019" y="4508"/>
                  </a:lnTo>
                  <a:lnTo>
                    <a:pt x="2324" y="4914"/>
                  </a:lnTo>
                  <a:lnTo>
                    <a:pt x="2666" y="5054"/>
                  </a:lnTo>
                  <a:lnTo>
                    <a:pt x="3111" y="5994"/>
                  </a:lnTo>
                  <a:lnTo>
                    <a:pt x="3162" y="6464"/>
                  </a:lnTo>
                  <a:lnTo>
                    <a:pt x="4190" y="6997"/>
                  </a:lnTo>
                  <a:lnTo>
                    <a:pt x="4876" y="6565"/>
                  </a:lnTo>
                  <a:lnTo>
                    <a:pt x="5232" y="6083"/>
                  </a:lnTo>
                  <a:lnTo>
                    <a:pt x="4889" y="5397"/>
                  </a:lnTo>
                  <a:lnTo>
                    <a:pt x="5041" y="3949"/>
                  </a:lnTo>
                  <a:lnTo>
                    <a:pt x="5118" y="2451"/>
                  </a:lnTo>
                  <a:lnTo>
                    <a:pt x="3124" y="1371"/>
                  </a:lnTo>
                  <a:lnTo>
                    <a:pt x="2590" y="914"/>
                  </a:lnTo>
                  <a:lnTo>
                    <a:pt x="1917" y="634"/>
                  </a:lnTo>
                  <a:lnTo>
                    <a:pt x="1676" y="660"/>
                  </a:lnTo>
                  <a:lnTo>
                    <a:pt x="1498" y="584"/>
                  </a:lnTo>
                  <a:lnTo>
                    <a:pt x="1384" y="266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3198418" y="182991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864" y="5461"/>
                  </a:moveTo>
                  <a:lnTo>
                    <a:pt x="4660" y="5372"/>
                  </a:lnTo>
                  <a:lnTo>
                    <a:pt x="3289" y="4711"/>
                  </a:lnTo>
                  <a:lnTo>
                    <a:pt x="3429" y="4648"/>
                  </a:lnTo>
                  <a:lnTo>
                    <a:pt x="3619" y="4572"/>
                  </a:lnTo>
                  <a:lnTo>
                    <a:pt x="3479" y="4241"/>
                  </a:lnTo>
                  <a:lnTo>
                    <a:pt x="3403" y="3924"/>
                  </a:lnTo>
                  <a:lnTo>
                    <a:pt x="3416" y="3517"/>
                  </a:lnTo>
                  <a:lnTo>
                    <a:pt x="3302" y="3111"/>
                  </a:lnTo>
                  <a:lnTo>
                    <a:pt x="3225" y="2895"/>
                  </a:lnTo>
                  <a:lnTo>
                    <a:pt x="2946" y="3009"/>
                  </a:lnTo>
                  <a:lnTo>
                    <a:pt x="3009" y="3238"/>
                  </a:lnTo>
                  <a:lnTo>
                    <a:pt x="3124" y="3606"/>
                  </a:lnTo>
                  <a:lnTo>
                    <a:pt x="3098" y="3987"/>
                  </a:lnTo>
                  <a:lnTo>
                    <a:pt x="3149" y="4368"/>
                  </a:lnTo>
                  <a:lnTo>
                    <a:pt x="2933" y="4445"/>
                  </a:lnTo>
                  <a:lnTo>
                    <a:pt x="2755" y="4432"/>
                  </a:lnTo>
                  <a:lnTo>
                    <a:pt x="2324" y="3009"/>
                  </a:lnTo>
                  <a:lnTo>
                    <a:pt x="2654" y="2806"/>
                  </a:lnTo>
                  <a:lnTo>
                    <a:pt x="2489" y="2120"/>
                  </a:lnTo>
                  <a:lnTo>
                    <a:pt x="2451" y="1587"/>
                  </a:lnTo>
                  <a:lnTo>
                    <a:pt x="2425" y="1346"/>
                  </a:lnTo>
                  <a:lnTo>
                    <a:pt x="2120" y="1384"/>
                  </a:lnTo>
                  <a:lnTo>
                    <a:pt x="2133" y="1612"/>
                  </a:lnTo>
                  <a:lnTo>
                    <a:pt x="2159" y="1917"/>
                  </a:lnTo>
                  <a:lnTo>
                    <a:pt x="2336" y="2578"/>
                  </a:lnTo>
                  <a:lnTo>
                    <a:pt x="2019" y="1930"/>
                  </a:lnTo>
                  <a:lnTo>
                    <a:pt x="1676" y="1460"/>
                  </a:lnTo>
                  <a:lnTo>
                    <a:pt x="1651" y="1308"/>
                  </a:lnTo>
                  <a:lnTo>
                    <a:pt x="1676" y="1041"/>
                  </a:lnTo>
                  <a:lnTo>
                    <a:pt x="1663" y="762"/>
                  </a:lnTo>
                  <a:lnTo>
                    <a:pt x="1612" y="571"/>
                  </a:lnTo>
                  <a:lnTo>
                    <a:pt x="1447" y="533"/>
                  </a:lnTo>
                  <a:lnTo>
                    <a:pt x="1358" y="698"/>
                  </a:lnTo>
                  <a:lnTo>
                    <a:pt x="1371" y="901"/>
                  </a:lnTo>
                  <a:lnTo>
                    <a:pt x="673" y="0"/>
                  </a:lnTo>
                  <a:lnTo>
                    <a:pt x="431" y="203"/>
                  </a:lnTo>
                  <a:lnTo>
                    <a:pt x="1066" y="1104"/>
                  </a:lnTo>
                  <a:lnTo>
                    <a:pt x="685" y="1231"/>
                  </a:lnTo>
                  <a:lnTo>
                    <a:pt x="292" y="1016"/>
                  </a:lnTo>
                  <a:lnTo>
                    <a:pt x="101" y="901"/>
                  </a:lnTo>
                  <a:lnTo>
                    <a:pt x="0" y="1231"/>
                  </a:lnTo>
                  <a:lnTo>
                    <a:pt x="190" y="1333"/>
                  </a:lnTo>
                  <a:lnTo>
                    <a:pt x="584" y="1549"/>
                  </a:lnTo>
                  <a:lnTo>
                    <a:pt x="1016" y="1422"/>
                  </a:lnTo>
                  <a:lnTo>
                    <a:pt x="1270" y="1587"/>
                  </a:lnTo>
                  <a:lnTo>
                    <a:pt x="1397" y="1701"/>
                  </a:lnTo>
                  <a:lnTo>
                    <a:pt x="1828" y="2184"/>
                  </a:lnTo>
                  <a:lnTo>
                    <a:pt x="1968" y="2705"/>
                  </a:lnTo>
                  <a:lnTo>
                    <a:pt x="1803" y="2730"/>
                  </a:lnTo>
                  <a:lnTo>
                    <a:pt x="1435" y="2844"/>
                  </a:lnTo>
                  <a:lnTo>
                    <a:pt x="1257" y="2730"/>
                  </a:lnTo>
                  <a:lnTo>
                    <a:pt x="977" y="2552"/>
                  </a:lnTo>
                  <a:lnTo>
                    <a:pt x="952" y="2959"/>
                  </a:lnTo>
                  <a:lnTo>
                    <a:pt x="1041" y="3200"/>
                  </a:lnTo>
                  <a:lnTo>
                    <a:pt x="1231" y="3111"/>
                  </a:lnTo>
                  <a:lnTo>
                    <a:pt x="1384" y="3213"/>
                  </a:lnTo>
                  <a:lnTo>
                    <a:pt x="1968" y="3086"/>
                  </a:lnTo>
                  <a:lnTo>
                    <a:pt x="2463" y="4394"/>
                  </a:lnTo>
                  <a:lnTo>
                    <a:pt x="2184" y="4368"/>
                  </a:lnTo>
                  <a:lnTo>
                    <a:pt x="1981" y="4343"/>
                  </a:lnTo>
                  <a:lnTo>
                    <a:pt x="1955" y="4699"/>
                  </a:lnTo>
                  <a:lnTo>
                    <a:pt x="2146" y="4724"/>
                  </a:lnTo>
                  <a:lnTo>
                    <a:pt x="2590" y="4762"/>
                  </a:lnTo>
                  <a:lnTo>
                    <a:pt x="4559" y="5702"/>
                  </a:lnTo>
                  <a:lnTo>
                    <a:pt x="4749" y="5791"/>
                  </a:lnTo>
                  <a:lnTo>
                    <a:pt x="4864" y="5461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3190172" y="184769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662" y="7467"/>
                  </a:moveTo>
                  <a:lnTo>
                    <a:pt x="4330" y="7467"/>
                  </a:lnTo>
                  <a:lnTo>
                    <a:pt x="4660" y="7556"/>
                  </a:lnTo>
                  <a:lnTo>
                    <a:pt x="4813" y="7734"/>
                  </a:lnTo>
                  <a:lnTo>
                    <a:pt x="5067" y="7696"/>
                  </a:lnTo>
                  <a:lnTo>
                    <a:pt x="5662" y="7467"/>
                  </a:lnTo>
                  <a:close/>
                </a:path>
                <a:path w="8255" h="8255">
                  <a:moveTo>
                    <a:pt x="355" y="0"/>
                  </a:moveTo>
                  <a:lnTo>
                    <a:pt x="0" y="1092"/>
                  </a:lnTo>
                  <a:lnTo>
                    <a:pt x="406" y="1523"/>
                  </a:lnTo>
                  <a:lnTo>
                    <a:pt x="812" y="2387"/>
                  </a:lnTo>
                  <a:lnTo>
                    <a:pt x="1587" y="4749"/>
                  </a:lnTo>
                  <a:lnTo>
                    <a:pt x="1790" y="4902"/>
                  </a:lnTo>
                  <a:lnTo>
                    <a:pt x="1968" y="4965"/>
                  </a:lnTo>
                  <a:lnTo>
                    <a:pt x="2209" y="5130"/>
                  </a:lnTo>
                  <a:lnTo>
                    <a:pt x="2514" y="5448"/>
                  </a:lnTo>
                  <a:lnTo>
                    <a:pt x="3238" y="6642"/>
                  </a:lnTo>
                  <a:lnTo>
                    <a:pt x="3682" y="7213"/>
                  </a:lnTo>
                  <a:lnTo>
                    <a:pt x="4140" y="7492"/>
                  </a:lnTo>
                  <a:lnTo>
                    <a:pt x="4330" y="7467"/>
                  </a:lnTo>
                  <a:lnTo>
                    <a:pt x="5662" y="7467"/>
                  </a:lnTo>
                  <a:lnTo>
                    <a:pt x="6527" y="7213"/>
                  </a:lnTo>
                  <a:lnTo>
                    <a:pt x="6743" y="7086"/>
                  </a:lnTo>
                  <a:lnTo>
                    <a:pt x="7099" y="6705"/>
                  </a:lnTo>
                  <a:lnTo>
                    <a:pt x="7231" y="6705"/>
                  </a:lnTo>
                  <a:lnTo>
                    <a:pt x="7188" y="5689"/>
                  </a:lnTo>
                  <a:lnTo>
                    <a:pt x="7658" y="5295"/>
                  </a:lnTo>
                  <a:lnTo>
                    <a:pt x="7789" y="4749"/>
                  </a:lnTo>
                  <a:lnTo>
                    <a:pt x="7899" y="3632"/>
                  </a:lnTo>
                  <a:lnTo>
                    <a:pt x="7559" y="2387"/>
                  </a:lnTo>
                  <a:lnTo>
                    <a:pt x="7213" y="647"/>
                  </a:lnTo>
                  <a:lnTo>
                    <a:pt x="6836" y="482"/>
                  </a:lnTo>
                  <a:lnTo>
                    <a:pt x="4978" y="482"/>
                  </a:lnTo>
                  <a:lnTo>
                    <a:pt x="4587" y="419"/>
                  </a:lnTo>
                  <a:lnTo>
                    <a:pt x="3936" y="419"/>
                  </a:lnTo>
                  <a:lnTo>
                    <a:pt x="3685" y="330"/>
                  </a:lnTo>
                  <a:lnTo>
                    <a:pt x="1092" y="330"/>
                  </a:lnTo>
                  <a:lnTo>
                    <a:pt x="355" y="0"/>
                  </a:lnTo>
                  <a:close/>
                </a:path>
                <a:path w="8255" h="8255">
                  <a:moveTo>
                    <a:pt x="7231" y="6705"/>
                  </a:moveTo>
                  <a:close/>
                </a:path>
                <a:path w="8255" h="8255">
                  <a:moveTo>
                    <a:pt x="6286" y="241"/>
                  </a:moveTo>
                  <a:lnTo>
                    <a:pt x="5816" y="393"/>
                  </a:lnTo>
                  <a:lnTo>
                    <a:pt x="5181" y="431"/>
                  </a:lnTo>
                  <a:lnTo>
                    <a:pt x="4978" y="482"/>
                  </a:lnTo>
                  <a:lnTo>
                    <a:pt x="6836" y="482"/>
                  </a:lnTo>
                  <a:lnTo>
                    <a:pt x="6286" y="241"/>
                  </a:lnTo>
                  <a:close/>
                </a:path>
                <a:path w="8255" h="8255">
                  <a:moveTo>
                    <a:pt x="4292" y="266"/>
                  </a:moveTo>
                  <a:lnTo>
                    <a:pt x="4159" y="355"/>
                  </a:lnTo>
                  <a:lnTo>
                    <a:pt x="3936" y="419"/>
                  </a:lnTo>
                  <a:lnTo>
                    <a:pt x="4587" y="419"/>
                  </a:lnTo>
                  <a:lnTo>
                    <a:pt x="4292" y="266"/>
                  </a:lnTo>
                  <a:close/>
                </a:path>
                <a:path w="8255" h="8255">
                  <a:moveTo>
                    <a:pt x="3073" y="139"/>
                  </a:moveTo>
                  <a:lnTo>
                    <a:pt x="2270" y="241"/>
                  </a:lnTo>
                  <a:lnTo>
                    <a:pt x="2006" y="292"/>
                  </a:lnTo>
                  <a:lnTo>
                    <a:pt x="1092" y="330"/>
                  </a:lnTo>
                  <a:lnTo>
                    <a:pt x="3685" y="330"/>
                  </a:lnTo>
                  <a:lnTo>
                    <a:pt x="3306" y="228"/>
                  </a:lnTo>
                  <a:lnTo>
                    <a:pt x="3073" y="139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3191116" y="184837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819" y="6400"/>
                  </a:moveTo>
                  <a:lnTo>
                    <a:pt x="5829" y="4838"/>
                  </a:lnTo>
                  <a:lnTo>
                    <a:pt x="5473" y="4432"/>
                  </a:lnTo>
                  <a:lnTo>
                    <a:pt x="5359" y="3733"/>
                  </a:lnTo>
                  <a:lnTo>
                    <a:pt x="6007" y="2324"/>
                  </a:lnTo>
                  <a:lnTo>
                    <a:pt x="5105" y="1663"/>
                  </a:lnTo>
                  <a:lnTo>
                    <a:pt x="4889" y="1917"/>
                  </a:lnTo>
                  <a:lnTo>
                    <a:pt x="5410" y="2298"/>
                  </a:lnTo>
                  <a:lnTo>
                    <a:pt x="5257" y="3009"/>
                  </a:lnTo>
                  <a:lnTo>
                    <a:pt x="5219" y="3365"/>
                  </a:lnTo>
                  <a:lnTo>
                    <a:pt x="5168" y="3721"/>
                  </a:lnTo>
                  <a:lnTo>
                    <a:pt x="5105" y="4000"/>
                  </a:lnTo>
                  <a:lnTo>
                    <a:pt x="4787" y="3606"/>
                  </a:lnTo>
                  <a:lnTo>
                    <a:pt x="3810" y="2628"/>
                  </a:lnTo>
                  <a:lnTo>
                    <a:pt x="4038" y="2044"/>
                  </a:lnTo>
                  <a:lnTo>
                    <a:pt x="3784" y="1193"/>
                  </a:lnTo>
                  <a:lnTo>
                    <a:pt x="3454" y="292"/>
                  </a:lnTo>
                  <a:lnTo>
                    <a:pt x="3149" y="393"/>
                  </a:lnTo>
                  <a:lnTo>
                    <a:pt x="3708" y="1968"/>
                  </a:lnTo>
                  <a:lnTo>
                    <a:pt x="3530" y="2324"/>
                  </a:lnTo>
                  <a:lnTo>
                    <a:pt x="3276" y="2057"/>
                  </a:lnTo>
                  <a:lnTo>
                    <a:pt x="2870" y="1562"/>
                  </a:lnTo>
                  <a:lnTo>
                    <a:pt x="2298" y="1320"/>
                  </a:lnTo>
                  <a:lnTo>
                    <a:pt x="2324" y="635"/>
                  </a:lnTo>
                  <a:lnTo>
                    <a:pt x="2209" y="215"/>
                  </a:lnTo>
                  <a:lnTo>
                    <a:pt x="2159" y="0"/>
                  </a:lnTo>
                  <a:lnTo>
                    <a:pt x="1854" y="114"/>
                  </a:lnTo>
                  <a:lnTo>
                    <a:pt x="1905" y="330"/>
                  </a:lnTo>
                  <a:lnTo>
                    <a:pt x="1993" y="685"/>
                  </a:lnTo>
                  <a:lnTo>
                    <a:pt x="1968" y="1028"/>
                  </a:lnTo>
                  <a:lnTo>
                    <a:pt x="1955" y="1155"/>
                  </a:lnTo>
                  <a:lnTo>
                    <a:pt x="1727" y="1041"/>
                  </a:lnTo>
                  <a:lnTo>
                    <a:pt x="952" y="990"/>
                  </a:lnTo>
                  <a:lnTo>
                    <a:pt x="381" y="558"/>
                  </a:lnTo>
                  <a:lnTo>
                    <a:pt x="215" y="419"/>
                  </a:lnTo>
                  <a:lnTo>
                    <a:pt x="0" y="685"/>
                  </a:lnTo>
                  <a:lnTo>
                    <a:pt x="571" y="1130"/>
                  </a:lnTo>
                  <a:lnTo>
                    <a:pt x="914" y="1181"/>
                  </a:lnTo>
                  <a:lnTo>
                    <a:pt x="1917" y="1536"/>
                  </a:lnTo>
                  <a:lnTo>
                    <a:pt x="1600" y="1993"/>
                  </a:lnTo>
                  <a:lnTo>
                    <a:pt x="1257" y="1879"/>
                  </a:lnTo>
                  <a:lnTo>
                    <a:pt x="1054" y="1816"/>
                  </a:lnTo>
                  <a:lnTo>
                    <a:pt x="990" y="2159"/>
                  </a:lnTo>
                  <a:lnTo>
                    <a:pt x="1193" y="2222"/>
                  </a:lnTo>
                  <a:lnTo>
                    <a:pt x="1663" y="2362"/>
                  </a:lnTo>
                  <a:lnTo>
                    <a:pt x="1968" y="1943"/>
                  </a:lnTo>
                  <a:lnTo>
                    <a:pt x="2286" y="1689"/>
                  </a:lnTo>
                  <a:lnTo>
                    <a:pt x="2794" y="2044"/>
                  </a:lnTo>
                  <a:lnTo>
                    <a:pt x="3365" y="2641"/>
                  </a:lnTo>
                  <a:lnTo>
                    <a:pt x="3111" y="2743"/>
                  </a:lnTo>
                  <a:lnTo>
                    <a:pt x="2603" y="2844"/>
                  </a:lnTo>
                  <a:lnTo>
                    <a:pt x="1917" y="2590"/>
                  </a:lnTo>
                  <a:lnTo>
                    <a:pt x="1778" y="2895"/>
                  </a:lnTo>
                  <a:lnTo>
                    <a:pt x="2552" y="3187"/>
                  </a:lnTo>
                  <a:lnTo>
                    <a:pt x="3136" y="3111"/>
                  </a:lnTo>
                  <a:lnTo>
                    <a:pt x="3644" y="2946"/>
                  </a:lnTo>
                  <a:lnTo>
                    <a:pt x="4546" y="3848"/>
                  </a:lnTo>
                  <a:lnTo>
                    <a:pt x="5130" y="4559"/>
                  </a:lnTo>
                  <a:lnTo>
                    <a:pt x="4533" y="5105"/>
                  </a:lnTo>
                  <a:lnTo>
                    <a:pt x="3822" y="5029"/>
                  </a:lnTo>
                  <a:lnTo>
                    <a:pt x="2806" y="4787"/>
                  </a:lnTo>
                  <a:lnTo>
                    <a:pt x="2743" y="5130"/>
                  </a:lnTo>
                  <a:lnTo>
                    <a:pt x="3848" y="5384"/>
                  </a:lnTo>
                  <a:lnTo>
                    <a:pt x="4648" y="5448"/>
                  </a:lnTo>
                  <a:lnTo>
                    <a:pt x="5359" y="4813"/>
                  </a:lnTo>
                  <a:lnTo>
                    <a:pt x="5575" y="5041"/>
                  </a:lnTo>
                  <a:lnTo>
                    <a:pt x="6426" y="6400"/>
                  </a:lnTo>
                  <a:lnTo>
                    <a:pt x="6540" y="6591"/>
                  </a:lnTo>
                  <a:lnTo>
                    <a:pt x="6819" y="640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3194892" y="1852056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4864" y="253"/>
                  </a:moveTo>
                  <a:lnTo>
                    <a:pt x="0" y="4940"/>
                  </a:lnTo>
                  <a:lnTo>
                    <a:pt x="533" y="5816"/>
                  </a:lnTo>
                  <a:lnTo>
                    <a:pt x="965" y="5905"/>
                  </a:lnTo>
                  <a:lnTo>
                    <a:pt x="1422" y="6438"/>
                  </a:lnTo>
                  <a:lnTo>
                    <a:pt x="1777" y="7099"/>
                  </a:lnTo>
                  <a:lnTo>
                    <a:pt x="2425" y="7531"/>
                  </a:lnTo>
                  <a:lnTo>
                    <a:pt x="3276" y="7696"/>
                  </a:lnTo>
                  <a:lnTo>
                    <a:pt x="4584" y="6896"/>
                  </a:lnTo>
                  <a:lnTo>
                    <a:pt x="4965" y="6108"/>
                  </a:lnTo>
                  <a:lnTo>
                    <a:pt x="5632" y="4940"/>
                  </a:lnTo>
                  <a:lnTo>
                    <a:pt x="5765" y="4673"/>
                  </a:lnTo>
                  <a:lnTo>
                    <a:pt x="5994" y="3797"/>
                  </a:lnTo>
                  <a:lnTo>
                    <a:pt x="6159" y="3365"/>
                  </a:lnTo>
                  <a:lnTo>
                    <a:pt x="6313" y="2806"/>
                  </a:lnTo>
                  <a:lnTo>
                    <a:pt x="6324" y="1841"/>
                  </a:lnTo>
                  <a:lnTo>
                    <a:pt x="6489" y="965"/>
                  </a:lnTo>
                  <a:lnTo>
                    <a:pt x="6818" y="368"/>
                  </a:lnTo>
                  <a:lnTo>
                    <a:pt x="5892" y="368"/>
                  </a:lnTo>
                  <a:lnTo>
                    <a:pt x="4864" y="253"/>
                  </a:lnTo>
                  <a:close/>
                </a:path>
                <a:path w="6985" h="8255">
                  <a:moveTo>
                    <a:pt x="6527" y="0"/>
                  </a:moveTo>
                  <a:lnTo>
                    <a:pt x="5892" y="368"/>
                  </a:lnTo>
                  <a:lnTo>
                    <a:pt x="6818" y="368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3195447" y="185240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905" y="177"/>
                  </a:moveTo>
                  <a:lnTo>
                    <a:pt x="5613" y="0"/>
                  </a:lnTo>
                  <a:lnTo>
                    <a:pt x="4724" y="1231"/>
                  </a:lnTo>
                  <a:lnTo>
                    <a:pt x="3937" y="1663"/>
                  </a:lnTo>
                  <a:lnTo>
                    <a:pt x="3937" y="1295"/>
                  </a:lnTo>
                  <a:lnTo>
                    <a:pt x="4051" y="584"/>
                  </a:lnTo>
                  <a:lnTo>
                    <a:pt x="3746" y="482"/>
                  </a:lnTo>
                  <a:lnTo>
                    <a:pt x="3619" y="1219"/>
                  </a:lnTo>
                  <a:lnTo>
                    <a:pt x="3594" y="1841"/>
                  </a:lnTo>
                  <a:lnTo>
                    <a:pt x="2413" y="3390"/>
                  </a:lnTo>
                  <a:lnTo>
                    <a:pt x="2171" y="2654"/>
                  </a:lnTo>
                  <a:lnTo>
                    <a:pt x="2324" y="2019"/>
                  </a:lnTo>
                  <a:lnTo>
                    <a:pt x="2362" y="1803"/>
                  </a:lnTo>
                  <a:lnTo>
                    <a:pt x="2057" y="1701"/>
                  </a:lnTo>
                  <a:lnTo>
                    <a:pt x="2006" y="1905"/>
                  </a:lnTo>
                  <a:lnTo>
                    <a:pt x="1841" y="2616"/>
                  </a:lnTo>
                  <a:lnTo>
                    <a:pt x="2070" y="3302"/>
                  </a:lnTo>
                  <a:lnTo>
                    <a:pt x="2159" y="3733"/>
                  </a:lnTo>
                  <a:lnTo>
                    <a:pt x="1981" y="3975"/>
                  </a:lnTo>
                  <a:lnTo>
                    <a:pt x="1219" y="5143"/>
                  </a:lnTo>
                  <a:lnTo>
                    <a:pt x="1117" y="4673"/>
                  </a:lnTo>
                  <a:lnTo>
                    <a:pt x="863" y="3873"/>
                  </a:lnTo>
                  <a:lnTo>
                    <a:pt x="787" y="3035"/>
                  </a:lnTo>
                  <a:lnTo>
                    <a:pt x="762" y="2819"/>
                  </a:lnTo>
                  <a:lnTo>
                    <a:pt x="444" y="2895"/>
                  </a:lnTo>
                  <a:lnTo>
                    <a:pt x="469" y="3111"/>
                  </a:lnTo>
                  <a:lnTo>
                    <a:pt x="546" y="3949"/>
                  </a:lnTo>
                  <a:lnTo>
                    <a:pt x="787" y="4737"/>
                  </a:lnTo>
                  <a:lnTo>
                    <a:pt x="939" y="5435"/>
                  </a:lnTo>
                  <a:lnTo>
                    <a:pt x="165" y="6146"/>
                  </a:lnTo>
                  <a:lnTo>
                    <a:pt x="0" y="6299"/>
                  </a:lnTo>
                  <a:lnTo>
                    <a:pt x="228" y="6540"/>
                  </a:lnTo>
                  <a:lnTo>
                    <a:pt x="393" y="6400"/>
                  </a:lnTo>
                  <a:lnTo>
                    <a:pt x="1079" y="5765"/>
                  </a:lnTo>
                  <a:lnTo>
                    <a:pt x="1346" y="5702"/>
                  </a:lnTo>
                  <a:lnTo>
                    <a:pt x="1803" y="5422"/>
                  </a:lnTo>
                  <a:lnTo>
                    <a:pt x="2362" y="5461"/>
                  </a:lnTo>
                  <a:lnTo>
                    <a:pt x="2857" y="5295"/>
                  </a:lnTo>
                  <a:lnTo>
                    <a:pt x="3060" y="5219"/>
                  </a:lnTo>
                  <a:lnTo>
                    <a:pt x="2984" y="4876"/>
                  </a:lnTo>
                  <a:lnTo>
                    <a:pt x="2794" y="4953"/>
                  </a:lnTo>
                  <a:lnTo>
                    <a:pt x="2260" y="5130"/>
                  </a:lnTo>
                  <a:lnTo>
                    <a:pt x="1676" y="5105"/>
                  </a:lnTo>
                  <a:lnTo>
                    <a:pt x="2044" y="4432"/>
                  </a:lnTo>
                  <a:lnTo>
                    <a:pt x="2260" y="4127"/>
                  </a:lnTo>
                  <a:lnTo>
                    <a:pt x="2616" y="4127"/>
                  </a:lnTo>
                  <a:lnTo>
                    <a:pt x="3048" y="4013"/>
                  </a:lnTo>
                  <a:lnTo>
                    <a:pt x="3695" y="4152"/>
                  </a:lnTo>
                  <a:lnTo>
                    <a:pt x="4114" y="3632"/>
                  </a:lnTo>
                  <a:lnTo>
                    <a:pt x="4241" y="3467"/>
                  </a:lnTo>
                  <a:lnTo>
                    <a:pt x="4025" y="3200"/>
                  </a:lnTo>
                  <a:lnTo>
                    <a:pt x="3530" y="3835"/>
                  </a:lnTo>
                  <a:lnTo>
                    <a:pt x="2908" y="3683"/>
                  </a:lnTo>
                  <a:lnTo>
                    <a:pt x="2565" y="3733"/>
                  </a:lnTo>
                  <a:lnTo>
                    <a:pt x="3594" y="2374"/>
                  </a:lnTo>
                  <a:lnTo>
                    <a:pt x="3911" y="2501"/>
                  </a:lnTo>
                  <a:lnTo>
                    <a:pt x="4318" y="2286"/>
                  </a:lnTo>
                  <a:lnTo>
                    <a:pt x="4991" y="2413"/>
                  </a:lnTo>
                  <a:lnTo>
                    <a:pt x="5295" y="1968"/>
                  </a:lnTo>
                  <a:lnTo>
                    <a:pt x="5422" y="1790"/>
                  </a:lnTo>
                  <a:lnTo>
                    <a:pt x="5130" y="1612"/>
                  </a:lnTo>
                  <a:lnTo>
                    <a:pt x="5016" y="1790"/>
                  </a:lnTo>
                  <a:lnTo>
                    <a:pt x="4889" y="1955"/>
                  </a:lnTo>
                  <a:lnTo>
                    <a:pt x="4559" y="1955"/>
                  </a:lnTo>
                  <a:lnTo>
                    <a:pt x="4394" y="1981"/>
                  </a:lnTo>
                  <a:lnTo>
                    <a:pt x="4191" y="2006"/>
                  </a:lnTo>
                  <a:lnTo>
                    <a:pt x="4914" y="1524"/>
                  </a:lnTo>
                  <a:lnTo>
                    <a:pt x="5905" y="17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3197400" y="1835297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2946" y="0"/>
                  </a:moveTo>
                  <a:lnTo>
                    <a:pt x="0" y="4038"/>
                  </a:lnTo>
                  <a:lnTo>
                    <a:pt x="76" y="5130"/>
                  </a:lnTo>
                  <a:lnTo>
                    <a:pt x="622" y="5740"/>
                  </a:lnTo>
                  <a:lnTo>
                    <a:pt x="1066" y="6426"/>
                  </a:lnTo>
                  <a:lnTo>
                    <a:pt x="1498" y="7239"/>
                  </a:lnTo>
                  <a:lnTo>
                    <a:pt x="1600" y="7391"/>
                  </a:lnTo>
                  <a:lnTo>
                    <a:pt x="1765" y="7480"/>
                  </a:lnTo>
                  <a:lnTo>
                    <a:pt x="1943" y="7670"/>
                  </a:lnTo>
                  <a:lnTo>
                    <a:pt x="2082" y="7912"/>
                  </a:lnTo>
                  <a:lnTo>
                    <a:pt x="2654" y="8242"/>
                  </a:lnTo>
                  <a:lnTo>
                    <a:pt x="2806" y="8153"/>
                  </a:lnTo>
                  <a:lnTo>
                    <a:pt x="2933" y="8026"/>
                  </a:lnTo>
                  <a:lnTo>
                    <a:pt x="3276" y="7391"/>
                  </a:lnTo>
                  <a:lnTo>
                    <a:pt x="3695" y="7048"/>
                  </a:lnTo>
                  <a:lnTo>
                    <a:pt x="3975" y="5791"/>
                  </a:lnTo>
                  <a:lnTo>
                    <a:pt x="4419" y="5105"/>
                  </a:lnTo>
                  <a:lnTo>
                    <a:pt x="4368" y="3784"/>
                  </a:lnTo>
                  <a:lnTo>
                    <a:pt x="3695" y="1498"/>
                  </a:lnTo>
                  <a:lnTo>
                    <a:pt x="3378" y="546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3198126" y="1836394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3149" y="2540"/>
                  </a:moveTo>
                  <a:lnTo>
                    <a:pt x="2832" y="2476"/>
                  </a:lnTo>
                  <a:lnTo>
                    <a:pt x="2794" y="2705"/>
                  </a:lnTo>
                  <a:lnTo>
                    <a:pt x="2755" y="2908"/>
                  </a:lnTo>
                  <a:lnTo>
                    <a:pt x="2616" y="2971"/>
                  </a:lnTo>
                  <a:lnTo>
                    <a:pt x="2425" y="2286"/>
                  </a:lnTo>
                  <a:lnTo>
                    <a:pt x="2501" y="2082"/>
                  </a:lnTo>
                  <a:lnTo>
                    <a:pt x="2578" y="1955"/>
                  </a:lnTo>
                  <a:lnTo>
                    <a:pt x="2705" y="1752"/>
                  </a:lnTo>
                  <a:lnTo>
                    <a:pt x="2425" y="1498"/>
                  </a:lnTo>
                  <a:lnTo>
                    <a:pt x="2273" y="1727"/>
                  </a:lnTo>
                  <a:lnTo>
                    <a:pt x="1917" y="419"/>
                  </a:lnTo>
                  <a:lnTo>
                    <a:pt x="1625" y="546"/>
                  </a:lnTo>
                  <a:lnTo>
                    <a:pt x="1790" y="1168"/>
                  </a:lnTo>
                  <a:lnTo>
                    <a:pt x="1511" y="889"/>
                  </a:lnTo>
                  <a:lnTo>
                    <a:pt x="1219" y="0"/>
                  </a:lnTo>
                  <a:lnTo>
                    <a:pt x="939" y="114"/>
                  </a:lnTo>
                  <a:lnTo>
                    <a:pt x="1231" y="1016"/>
                  </a:lnTo>
                  <a:lnTo>
                    <a:pt x="1739" y="1498"/>
                  </a:lnTo>
                  <a:lnTo>
                    <a:pt x="1955" y="2171"/>
                  </a:lnTo>
                  <a:lnTo>
                    <a:pt x="2032" y="2400"/>
                  </a:lnTo>
                  <a:lnTo>
                    <a:pt x="2336" y="3136"/>
                  </a:lnTo>
                  <a:lnTo>
                    <a:pt x="1854" y="2933"/>
                  </a:lnTo>
                  <a:lnTo>
                    <a:pt x="1409" y="2870"/>
                  </a:lnTo>
                  <a:lnTo>
                    <a:pt x="1092" y="2565"/>
                  </a:lnTo>
                  <a:lnTo>
                    <a:pt x="838" y="2336"/>
                  </a:lnTo>
                  <a:lnTo>
                    <a:pt x="635" y="2032"/>
                  </a:lnTo>
                  <a:lnTo>
                    <a:pt x="406" y="1765"/>
                  </a:lnTo>
                  <a:lnTo>
                    <a:pt x="254" y="1600"/>
                  </a:lnTo>
                  <a:lnTo>
                    <a:pt x="63" y="1866"/>
                  </a:lnTo>
                  <a:lnTo>
                    <a:pt x="215" y="2032"/>
                  </a:lnTo>
                  <a:lnTo>
                    <a:pt x="482" y="2349"/>
                  </a:lnTo>
                  <a:lnTo>
                    <a:pt x="711" y="2679"/>
                  </a:lnTo>
                  <a:lnTo>
                    <a:pt x="1346" y="3187"/>
                  </a:lnTo>
                  <a:lnTo>
                    <a:pt x="1752" y="3263"/>
                  </a:lnTo>
                  <a:lnTo>
                    <a:pt x="2108" y="3403"/>
                  </a:lnTo>
                  <a:lnTo>
                    <a:pt x="2298" y="3479"/>
                  </a:lnTo>
                  <a:lnTo>
                    <a:pt x="2247" y="4292"/>
                  </a:lnTo>
                  <a:lnTo>
                    <a:pt x="2133" y="4419"/>
                  </a:lnTo>
                  <a:lnTo>
                    <a:pt x="1676" y="4889"/>
                  </a:lnTo>
                  <a:lnTo>
                    <a:pt x="774" y="4483"/>
                  </a:lnTo>
                  <a:lnTo>
                    <a:pt x="342" y="4038"/>
                  </a:lnTo>
                  <a:lnTo>
                    <a:pt x="190" y="3873"/>
                  </a:lnTo>
                  <a:lnTo>
                    <a:pt x="0" y="4140"/>
                  </a:lnTo>
                  <a:lnTo>
                    <a:pt x="152" y="4305"/>
                  </a:lnTo>
                  <a:lnTo>
                    <a:pt x="673" y="4851"/>
                  </a:lnTo>
                  <a:lnTo>
                    <a:pt x="1765" y="5295"/>
                  </a:lnTo>
                  <a:lnTo>
                    <a:pt x="2159" y="4889"/>
                  </a:lnTo>
                  <a:lnTo>
                    <a:pt x="2006" y="5880"/>
                  </a:lnTo>
                  <a:lnTo>
                    <a:pt x="1955" y="8420"/>
                  </a:lnTo>
                  <a:lnTo>
                    <a:pt x="1955" y="8648"/>
                  </a:lnTo>
                  <a:lnTo>
                    <a:pt x="2273" y="8712"/>
                  </a:lnTo>
                  <a:lnTo>
                    <a:pt x="2324" y="5880"/>
                  </a:lnTo>
                  <a:lnTo>
                    <a:pt x="2476" y="4813"/>
                  </a:lnTo>
                  <a:lnTo>
                    <a:pt x="2679" y="4724"/>
                  </a:lnTo>
                  <a:lnTo>
                    <a:pt x="2844" y="4559"/>
                  </a:lnTo>
                  <a:lnTo>
                    <a:pt x="2959" y="4368"/>
                  </a:lnTo>
                  <a:lnTo>
                    <a:pt x="3009" y="4178"/>
                  </a:lnTo>
                  <a:lnTo>
                    <a:pt x="2870" y="4051"/>
                  </a:lnTo>
                  <a:lnTo>
                    <a:pt x="2705" y="4127"/>
                  </a:lnTo>
                  <a:lnTo>
                    <a:pt x="2628" y="4279"/>
                  </a:lnTo>
                  <a:lnTo>
                    <a:pt x="2717" y="3289"/>
                  </a:lnTo>
                  <a:lnTo>
                    <a:pt x="3035" y="3111"/>
                  </a:lnTo>
                  <a:lnTo>
                    <a:pt x="3098" y="2768"/>
                  </a:lnTo>
                  <a:lnTo>
                    <a:pt x="3149" y="254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3201253" y="1820879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486" y="0"/>
                  </a:moveTo>
                  <a:lnTo>
                    <a:pt x="6144" y="152"/>
                  </a:lnTo>
                  <a:lnTo>
                    <a:pt x="5178" y="368"/>
                  </a:lnTo>
                  <a:lnTo>
                    <a:pt x="4823" y="749"/>
                  </a:lnTo>
                  <a:lnTo>
                    <a:pt x="3769" y="1282"/>
                  </a:lnTo>
                  <a:lnTo>
                    <a:pt x="3121" y="2120"/>
                  </a:lnTo>
                  <a:lnTo>
                    <a:pt x="2410" y="3111"/>
                  </a:lnTo>
                  <a:lnTo>
                    <a:pt x="2118" y="3327"/>
                  </a:lnTo>
                  <a:lnTo>
                    <a:pt x="1533" y="3949"/>
                  </a:lnTo>
                  <a:lnTo>
                    <a:pt x="1394" y="4368"/>
                  </a:lnTo>
                  <a:lnTo>
                    <a:pt x="746" y="5092"/>
                  </a:lnTo>
                  <a:lnTo>
                    <a:pt x="454" y="5168"/>
                  </a:lnTo>
                  <a:lnTo>
                    <a:pt x="22" y="6235"/>
                  </a:lnTo>
                  <a:lnTo>
                    <a:pt x="0" y="6807"/>
                  </a:lnTo>
                  <a:lnTo>
                    <a:pt x="149" y="7912"/>
                  </a:lnTo>
                  <a:lnTo>
                    <a:pt x="797" y="10604"/>
                  </a:lnTo>
                  <a:lnTo>
                    <a:pt x="975" y="11125"/>
                  </a:lnTo>
                  <a:lnTo>
                    <a:pt x="1267" y="11747"/>
                  </a:lnTo>
                  <a:lnTo>
                    <a:pt x="1419" y="12268"/>
                  </a:lnTo>
                  <a:lnTo>
                    <a:pt x="2143" y="12788"/>
                  </a:lnTo>
                  <a:lnTo>
                    <a:pt x="3019" y="12928"/>
                  </a:lnTo>
                  <a:lnTo>
                    <a:pt x="3705" y="12446"/>
                  </a:lnTo>
                  <a:lnTo>
                    <a:pt x="4378" y="11938"/>
                  </a:lnTo>
                  <a:lnTo>
                    <a:pt x="4620" y="10820"/>
                  </a:lnTo>
                  <a:lnTo>
                    <a:pt x="5204" y="9144"/>
                  </a:lnTo>
                  <a:lnTo>
                    <a:pt x="5648" y="8445"/>
                  </a:lnTo>
                  <a:lnTo>
                    <a:pt x="6296" y="6807"/>
                  </a:lnTo>
                  <a:lnTo>
                    <a:pt x="6169" y="5854"/>
                  </a:lnTo>
                  <a:lnTo>
                    <a:pt x="6559" y="4368"/>
                  </a:lnTo>
                  <a:lnTo>
                    <a:pt x="6512" y="1905"/>
                  </a:lnTo>
                  <a:lnTo>
                    <a:pt x="6652" y="1651"/>
                  </a:lnTo>
                  <a:lnTo>
                    <a:pt x="6855" y="673"/>
                  </a:lnTo>
                  <a:lnTo>
                    <a:pt x="6690" y="533"/>
                  </a:lnTo>
                  <a:lnTo>
                    <a:pt x="6486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3201860" y="182234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4" h="12700">
                  <a:moveTo>
                    <a:pt x="5232" y="2273"/>
                  </a:moveTo>
                  <a:lnTo>
                    <a:pt x="5029" y="1968"/>
                  </a:lnTo>
                  <a:lnTo>
                    <a:pt x="4889" y="2108"/>
                  </a:lnTo>
                  <a:lnTo>
                    <a:pt x="4470" y="2501"/>
                  </a:lnTo>
                  <a:lnTo>
                    <a:pt x="3924" y="2425"/>
                  </a:lnTo>
                  <a:lnTo>
                    <a:pt x="4394" y="1384"/>
                  </a:lnTo>
                  <a:lnTo>
                    <a:pt x="4953" y="571"/>
                  </a:lnTo>
                  <a:lnTo>
                    <a:pt x="4699" y="330"/>
                  </a:lnTo>
                  <a:lnTo>
                    <a:pt x="3962" y="1384"/>
                  </a:lnTo>
                  <a:lnTo>
                    <a:pt x="3771" y="1993"/>
                  </a:lnTo>
                  <a:lnTo>
                    <a:pt x="3924" y="1117"/>
                  </a:lnTo>
                  <a:lnTo>
                    <a:pt x="3886" y="292"/>
                  </a:lnTo>
                  <a:lnTo>
                    <a:pt x="3886" y="50"/>
                  </a:lnTo>
                  <a:lnTo>
                    <a:pt x="3581" y="0"/>
                  </a:lnTo>
                  <a:lnTo>
                    <a:pt x="3594" y="228"/>
                  </a:lnTo>
                  <a:lnTo>
                    <a:pt x="3619" y="1054"/>
                  </a:lnTo>
                  <a:lnTo>
                    <a:pt x="3479" y="1841"/>
                  </a:lnTo>
                  <a:lnTo>
                    <a:pt x="3403" y="2641"/>
                  </a:lnTo>
                  <a:lnTo>
                    <a:pt x="3225" y="2806"/>
                  </a:lnTo>
                  <a:lnTo>
                    <a:pt x="3302" y="3035"/>
                  </a:lnTo>
                  <a:lnTo>
                    <a:pt x="2641" y="4178"/>
                  </a:lnTo>
                  <a:lnTo>
                    <a:pt x="2400" y="4533"/>
                  </a:lnTo>
                  <a:lnTo>
                    <a:pt x="2209" y="4140"/>
                  </a:lnTo>
                  <a:lnTo>
                    <a:pt x="1752" y="3505"/>
                  </a:lnTo>
                  <a:lnTo>
                    <a:pt x="1752" y="2438"/>
                  </a:lnTo>
                  <a:lnTo>
                    <a:pt x="1447" y="2374"/>
                  </a:lnTo>
                  <a:lnTo>
                    <a:pt x="1435" y="3517"/>
                  </a:lnTo>
                  <a:lnTo>
                    <a:pt x="1905" y="4191"/>
                  </a:lnTo>
                  <a:lnTo>
                    <a:pt x="2209" y="4826"/>
                  </a:lnTo>
                  <a:lnTo>
                    <a:pt x="1676" y="6604"/>
                  </a:lnTo>
                  <a:lnTo>
                    <a:pt x="1447" y="7556"/>
                  </a:lnTo>
                  <a:lnTo>
                    <a:pt x="1422" y="7962"/>
                  </a:lnTo>
                  <a:lnTo>
                    <a:pt x="685" y="7556"/>
                  </a:lnTo>
                  <a:lnTo>
                    <a:pt x="292" y="5956"/>
                  </a:lnTo>
                  <a:lnTo>
                    <a:pt x="469" y="4533"/>
                  </a:lnTo>
                  <a:lnTo>
                    <a:pt x="203" y="4483"/>
                  </a:lnTo>
                  <a:lnTo>
                    <a:pt x="0" y="6045"/>
                  </a:lnTo>
                  <a:lnTo>
                    <a:pt x="482" y="7772"/>
                  </a:lnTo>
                  <a:lnTo>
                    <a:pt x="1384" y="8267"/>
                  </a:lnTo>
                  <a:lnTo>
                    <a:pt x="1371" y="9779"/>
                  </a:lnTo>
                  <a:lnTo>
                    <a:pt x="1104" y="10744"/>
                  </a:lnTo>
                  <a:lnTo>
                    <a:pt x="787" y="12242"/>
                  </a:lnTo>
                  <a:lnTo>
                    <a:pt x="1003" y="12458"/>
                  </a:lnTo>
                  <a:lnTo>
                    <a:pt x="1092" y="12230"/>
                  </a:lnTo>
                  <a:lnTo>
                    <a:pt x="1320" y="11811"/>
                  </a:lnTo>
                  <a:lnTo>
                    <a:pt x="1485" y="10744"/>
                  </a:lnTo>
                  <a:lnTo>
                    <a:pt x="1333" y="11214"/>
                  </a:lnTo>
                  <a:lnTo>
                    <a:pt x="1511" y="10604"/>
                  </a:lnTo>
                  <a:lnTo>
                    <a:pt x="1485" y="10744"/>
                  </a:lnTo>
                  <a:lnTo>
                    <a:pt x="1549" y="10553"/>
                  </a:lnTo>
                  <a:lnTo>
                    <a:pt x="1638" y="9779"/>
                  </a:lnTo>
                  <a:lnTo>
                    <a:pt x="1727" y="8470"/>
                  </a:lnTo>
                  <a:lnTo>
                    <a:pt x="1854" y="8521"/>
                  </a:lnTo>
                  <a:lnTo>
                    <a:pt x="2311" y="8204"/>
                  </a:lnTo>
                  <a:lnTo>
                    <a:pt x="3035" y="7950"/>
                  </a:lnTo>
                  <a:lnTo>
                    <a:pt x="3289" y="7162"/>
                  </a:lnTo>
                  <a:lnTo>
                    <a:pt x="3365" y="6959"/>
                  </a:lnTo>
                  <a:lnTo>
                    <a:pt x="3073" y="6807"/>
                  </a:lnTo>
                  <a:lnTo>
                    <a:pt x="2997" y="7010"/>
                  </a:lnTo>
                  <a:lnTo>
                    <a:pt x="2768" y="7683"/>
                  </a:lnTo>
                  <a:lnTo>
                    <a:pt x="2082" y="7899"/>
                  </a:lnTo>
                  <a:lnTo>
                    <a:pt x="1752" y="8051"/>
                  </a:lnTo>
                  <a:lnTo>
                    <a:pt x="1828" y="6997"/>
                  </a:lnTo>
                  <a:lnTo>
                    <a:pt x="2463" y="5181"/>
                  </a:lnTo>
                  <a:lnTo>
                    <a:pt x="3225" y="5232"/>
                  </a:lnTo>
                  <a:lnTo>
                    <a:pt x="4064" y="5257"/>
                  </a:lnTo>
                  <a:lnTo>
                    <a:pt x="4394" y="4305"/>
                  </a:lnTo>
                  <a:lnTo>
                    <a:pt x="4457" y="4089"/>
                  </a:lnTo>
                  <a:lnTo>
                    <a:pt x="4165" y="3937"/>
                  </a:lnTo>
                  <a:lnTo>
                    <a:pt x="4102" y="4140"/>
                  </a:lnTo>
                  <a:lnTo>
                    <a:pt x="3822" y="4927"/>
                  </a:lnTo>
                  <a:lnTo>
                    <a:pt x="3086" y="4864"/>
                  </a:lnTo>
                  <a:lnTo>
                    <a:pt x="2590" y="4826"/>
                  </a:lnTo>
                  <a:lnTo>
                    <a:pt x="3213" y="4013"/>
                  </a:lnTo>
                  <a:lnTo>
                    <a:pt x="3683" y="2959"/>
                  </a:lnTo>
                  <a:lnTo>
                    <a:pt x="4025" y="2743"/>
                  </a:lnTo>
                  <a:lnTo>
                    <a:pt x="4648" y="2832"/>
                  </a:lnTo>
                  <a:lnTo>
                    <a:pt x="5092" y="2400"/>
                  </a:lnTo>
                  <a:lnTo>
                    <a:pt x="5232" y="227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3202572" y="183295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4000" y="0"/>
                  </a:moveTo>
                  <a:lnTo>
                    <a:pt x="2882" y="736"/>
                  </a:lnTo>
                  <a:lnTo>
                    <a:pt x="2057" y="1879"/>
                  </a:lnTo>
                  <a:lnTo>
                    <a:pt x="774" y="3886"/>
                  </a:lnTo>
                  <a:lnTo>
                    <a:pt x="520" y="3809"/>
                  </a:lnTo>
                  <a:lnTo>
                    <a:pt x="0" y="4610"/>
                  </a:lnTo>
                  <a:lnTo>
                    <a:pt x="647" y="4495"/>
                  </a:lnTo>
                  <a:lnTo>
                    <a:pt x="1142" y="5689"/>
                  </a:lnTo>
                  <a:lnTo>
                    <a:pt x="2374" y="6591"/>
                  </a:lnTo>
                  <a:lnTo>
                    <a:pt x="3060" y="6476"/>
                  </a:lnTo>
                  <a:lnTo>
                    <a:pt x="4470" y="6121"/>
                  </a:lnTo>
                  <a:lnTo>
                    <a:pt x="5283" y="5587"/>
                  </a:lnTo>
                  <a:lnTo>
                    <a:pt x="5994" y="4737"/>
                  </a:lnTo>
                  <a:lnTo>
                    <a:pt x="6121" y="4394"/>
                  </a:lnTo>
                  <a:lnTo>
                    <a:pt x="6578" y="3873"/>
                  </a:lnTo>
                  <a:lnTo>
                    <a:pt x="6870" y="3670"/>
                  </a:lnTo>
                  <a:lnTo>
                    <a:pt x="7505" y="2946"/>
                  </a:lnTo>
                  <a:lnTo>
                    <a:pt x="8915" y="2336"/>
                  </a:lnTo>
                  <a:lnTo>
                    <a:pt x="7442" y="1396"/>
                  </a:lnTo>
                  <a:lnTo>
                    <a:pt x="6921" y="1168"/>
                  </a:lnTo>
                  <a:lnTo>
                    <a:pt x="6007" y="444"/>
                  </a:lnTo>
                  <a:lnTo>
                    <a:pt x="5511" y="76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3201682" y="183360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277" y="1905"/>
                  </a:moveTo>
                  <a:lnTo>
                    <a:pt x="7226" y="1549"/>
                  </a:lnTo>
                  <a:lnTo>
                    <a:pt x="7023" y="1549"/>
                  </a:lnTo>
                  <a:lnTo>
                    <a:pt x="6769" y="1536"/>
                  </a:lnTo>
                  <a:lnTo>
                    <a:pt x="6515" y="1498"/>
                  </a:lnTo>
                  <a:lnTo>
                    <a:pt x="6515" y="1320"/>
                  </a:lnTo>
                  <a:lnTo>
                    <a:pt x="7073" y="927"/>
                  </a:lnTo>
                  <a:lnTo>
                    <a:pt x="6883" y="622"/>
                  </a:lnTo>
                  <a:lnTo>
                    <a:pt x="6718" y="736"/>
                  </a:lnTo>
                  <a:lnTo>
                    <a:pt x="6223" y="1104"/>
                  </a:lnTo>
                  <a:lnTo>
                    <a:pt x="6210" y="673"/>
                  </a:lnTo>
                  <a:lnTo>
                    <a:pt x="6350" y="431"/>
                  </a:lnTo>
                  <a:lnTo>
                    <a:pt x="6464" y="254"/>
                  </a:lnTo>
                  <a:lnTo>
                    <a:pt x="6210" y="0"/>
                  </a:lnTo>
                  <a:lnTo>
                    <a:pt x="6108" y="177"/>
                  </a:lnTo>
                  <a:lnTo>
                    <a:pt x="5918" y="495"/>
                  </a:lnTo>
                  <a:lnTo>
                    <a:pt x="5930" y="863"/>
                  </a:lnTo>
                  <a:lnTo>
                    <a:pt x="4381" y="2197"/>
                  </a:lnTo>
                  <a:lnTo>
                    <a:pt x="4432" y="1968"/>
                  </a:lnTo>
                  <a:lnTo>
                    <a:pt x="4508" y="1511"/>
                  </a:lnTo>
                  <a:lnTo>
                    <a:pt x="4813" y="927"/>
                  </a:lnTo>
                  <a:lnTo>
                    <a:pt x="4572" y="673"/>
                  </a:lnTo>
                  <a:lnTo>
                    <a:pt x="4241" y="1295"/>
                  </a:lnTo>
                  <a:lnTo>
                    <a:pt x="4152" y="1778"/>
                  </a:lnTo>
                  <a:lnTo>
                    <a:pt x="4038" y="2260"/>
                  </a:lnTo>
                  <a:lnTo>
                    <a:pt x="4013" y="2387"/>
                  </a:lnTo>
                  <a:lnTo>
                    <a:pt x="2844" y="2984"/>
                  </a:lnTo>
                  <a:lnTo>
                    <a:pt x="2565" y="2590"/>
                  </a:lnTo>
                  <a:lnTo>
                    <a:pt x="2565" y="3124"/>
                  </a:lnTo>
                  <a:lnTo>
                    <a:pt x="2413" y="3149"/>
                  </a:lnTo>
                  <a:lnTo>
                    <a:pt x="2476" y="2997"/>
                  </a:lnTo>
                  <a:lnTo>
                    <a:pt x="2565" y="3124"/>
                  </a:lnTo>
                  <a:lnTo>
                    <a:pt x="2565" y="2590"/>
                  </a:lnTo>
                  <a:lnTo>
                    <a:pt x="2616" y="2349"/>
                  </a:lnTo>
                  <a:lnTo>
                    <a:pt x="3124" y="1993"/>
                  </a:lnTo>
                  <a:lnTo>
                    <a:pt x="2921" y="1689"/>
                  </a:lnTo>
                  <a:lnTo>
                    <a:pt x="2768" y="1803"/>
                  </a:lnTo>
                  <a:lnTo>
                    <a:pt x="2362" y="2082"/>
                  </a:lnTo>
                  <a:lnTo>
                    <a:pt x="2247" y="2692"/>
                  </a:lnTo>
                  <a:lnTo>
                    <a:pt x="2057" y="3149"/>
                  </a:lnTo>
                  <a:lnTo>
                    <a:pt x="1308" y="3327"/>
                  </a:lnTo>
                  <a:lnTo>
                    <a:pt x="0" y="3987"/>
                  </a:lnTo>
                  <a:lnTo>
                    <a:pt x="127" y="4330"/>
                  </a:lnTo>
                  <a:lnTo>
                    <a:pt x="1435" y="3670"/>
                  </a:lnTo>
                  <a:lnTo>
                    <a:pt x="2692" y="3467"/>
                  </a:lnTo>
                  <a:lnTo>
                    <a:pt x="2984" y="3771"/>
                  </a:lnTo>
                  <a:lnTo>
                    <a:pt x="3403" y="4025"/>
                  </a:lnTo>
                  <a:lnTo>
                    <a:pt x="4013" y="4406"/>
                  </a:lnTo>
                  <a:lnTo>
                    <a:pt x="4699" y="4419"/>
                  </a:lnTo>
                  <a:lnTo>
                    <a:pt x="5549" y="4572"/>
                  </a:lnTo>
                  <a:lnTo>
                    <a:pt x="5588" y="4216"/>
                  </a:lnTo>
                  <a:lnTo>
                    <a:pt x="4940" y="4102"/>
                  </a:lnTo>
                  <a:lnTo>
                    <a:pt x="4508" y="4064"/>
                  </a:lnTo>
                  <a:lnTo>
                    <a:pt x="4064" y="3949"/>
                  </a:lnTo>
                  <a:lnTo>
                    <a:pt x="3416" y="3797"/>
                  </a:lnTo>
                  <a:lnTo>
                    <a:pt x="3048" y="3289"/>
                  </a:lnTo>
                  <a:lnTo>
                    <a:pt x="4330" y="2628"/>
                  </a:lnTo>
                  <a:lnTo>
                    <a:pt x="5854" y="3479"/>
                  </a:lnTo>
                  <a:lnTo>
                    <a:pt x="6705" y="3556"/>
                  </a:lnTo>
                  <a:lnTo>
                    <a:pt x="6908" y="3581"/>
                  </a:lnTo>
                  <a:lnTo>
                    <a:pt x="6934" y="3213"/>
                  </a:lnTo>
                  <a:lnTo>
                    <a:pt x="6743" y="3200"/>
                  </a:lnTo>
                  <a:lnTo>
                    <a:pt x="5918" y="3124"/>
                  </a:lnTo>
                  <a:lnTo>
                    <a:pt x="4699" y="2438"/>
                  </a:lnTo>
                  <a:lnTo>
                    <a:pt x="5118" y="2247"/>
                  </a:lnTo>
                  <a:lnTo>
                    <a:pt x="6210" y="1689"/>
                  </a:lnTo>
                  <a:lnTo>
                    <a:pt x="6400" y="1841"/>
                  </a:lnTo>
                  <a:lnTo>
                    <a:pt x="6743" y="1905"/>
                  </a:lnTo>
                  <a:lnTo>
                    <a:pt x="7277" y="190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3194410" y="186018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892" y="0"/>
                  </a:moveTo>
                  <a:lnTo>
                    <a:pt x="647" y="2514"/>
                  </a:lnTo>
                  <a:lnTo>
                    <a:pt x="431" y="2628"/>
                  </a:lnTo>
                  <a:lnTo>
                    <a:pt x="0" y="2832"/>
                  </a:lnTo>
                  <a:lnTo>
                    <a:pt x="76" y="3441"/>
                  </a:lnTo>
                  <a:lnTo>
                    <a:pt x="419" y="4254"/>
                  </a:lnTo>
                  <a:lnTo>
                    <a:pt x="1574" y="4508"/>
                  </a:lnTo>
                  <a:lnTo>
                    <a:pt x="1854" y="4178"/>
                  </a:lnTo>
                  <a:lnTo>
                    <a:pt x="2273" y="3949"/>
                  </a:lnTo>
                  <a:lnTo>
                    <a:pt x="2717" y="3733"/>
                  </a:lnTo>
                  <a:lnTo>
                    <a:pt x="3073" y="3848"/>
                  </a:lnTo>
                  <a:lnTo>
                    <a:pt x="4178" y="3556"/>
                  </a:lnTo>
                  <a:lnTo>
                    <a:pt x="4749" y="3035"/>
                  </a:lnTo>
                  <a:lnTo>
                    <a:pt x="5880" y="2387"/>
                  </a:lnTo>
                  <a:lnTo>
                    <a:pt x="7124" y="2057"/>
                  </a:lnTo>
                  <a:lnTo>
                    <a:pt x="7086" y="1244"/>
                  </a:lnTo>
                  <a:lnTo>
                    <a:pt x="6756" y="1143"/>
                  </a:lnTo>
                  <a:lnTo>
                    <a:pt x="6654" y="850"/>
                  </a:lnTo>
                  <a:lnTo>
                    <a:pt x="6146" y="762"/>
                  </a:lnTo>
                  <a:lnTo>
                    <a:pt x="5905" y="939"/>
                  </a:lnTo>
                  <a:lnTo>
                    <a:pt x="5549" y="838"/>
                  </a:lnTo>
                  <a:lnTo>
                    <a:pt x="5511" y="698"/>
                  </a:lnTo>
                  <a:lnTo>
                    <a:pt x="4800" y="469"/>
                  </a:lnTo>
                  <a:lnTo>
                    <a:pt x="4114" y="482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3193453" y="186100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451" y="508"/>
                  </a:moveTo>
                  <a:lnTo>
                    <a:pt x="6337" y="177"/>
                  </a:lnTo>
                  <a:lnTo>
                    <a:pt x="5270" y="520"/>
                  </a:lnTo>
                  <a:lnTo>
                    <a:pt x="5473" y="203"/>
                  </a:lnTo>
                  <a:lnTo>
                    <a:pt x="5270" y="0"/>
                  </a:lnTo>
                  <a:lnTo>
                    <a:pt x="5130" y="127"/>
                  </a:lnTo>
                  <a:lnTo>
                    <a:pt x="4991" y="330"/>
                  </a:lnTo>
                  <a:lnTo>
                    <a:pt x="4889" y="571"/>
                  </a:lnTo>
                  <a:lnTo>
                    <a:pt x="4279" y="825"/>
                  </a:lnTo>
                  <a:lnTo>
                    <a:pt x="3733" y="1257"/>
                  </a:lnTo>
                  <a:lnTo>
                    <a:pt x="3670" y="1130"/>
                  </a:lnTo>
                  <a:lnTo>
                    <a:pt x="4140" y="723"/>
                  </a:lnTo>
                  <a:lnTo>
                    <a:pt x="4432" y="317"/>
                  </a:lnTo>
                  <a:lnTo>
                    <a:pt x="4191" y="88"/>
                  </a:lnTo>
                  <a:lnTo>
                    <a:pt x="4064" y="254"/>
                  </a:lnTo>
                  <a:lnTo>
                    <a:pt x="3759" y="660"/>
                  </a:lnTo>
                  <a:lnTo>
                    <a:pt x="3276" y="1104"/>
                  </a:lnTo>
                  <a:lnTo>
                    <a:pt x="3454" y="1485"/>
                  </a:lnTo>
                  <a:lnTo>
                    <a:pt x="2400" y="2324"/>
                  </a:lnTo>
                  <a:lnTo>
                    <a:pt x="2235" y="2209"/>
                  </a:lnTo>
                  <a:lnTo>
                    <a:pt x="2082" y="2006"/>
                  </a:lnTo>
                  <a:lnTo>
                    <a:pt x="2324" y="1752"/>
                  </a:lnTo>
                  <a:lnTo>
                    <a:pt x="2489" y="1422"/>
                  </a:lnTo>
                  <a:lnTo>
                    <a:pt x="2933" y="1079"/>
                  </a:lnTo>
                  <a:lnTo>
                    <a:pt x="2755" y="787"/>
                  </a:lnTo>
                  <a:lnTo>
                    <a:pt x="2590" y="927"/>
                  </a:lnTo>
                  <a:lnTo>
                    <a:pt x="2286" y="1155"/>
                  </a:lnTo>
                  <a:lnTo>
                    <a:pt x="2095" y="1498"/>
                  </a:lnTo>
                  <a:lnTo>
                    <a:pt x="1892" y="1714"/>
                  </a:lnTo>
                  <a:lnTo>
                    <a:pt x="1600" y="1866"/>
                  </a:lnTo>
                  <a:lnTo>
                    <a:pt x="1714" y="2044"/>
                  </a:lnTo>
                  <a:lnTo>
                    <a:pt x="1790" y="2171"/>
                  </a:lnTo>
                  <a:lnTo>
                    <a:pt x="292" y="1790"/>
                  </a:lnTo>
                  <a:lnTo>
                    <a:pt x="76" y="1727"/>
                  </a:lnTo>
                  <a:lnTo>
                    <a:pt x="0" y="2057"/>
                  </a:lnTo>
                  <a:lnTo>
                    <a:pt x="215" y="2120"/>
                  </a:lnTo>
                  <a:lnTo>
                    <a:pt x="2311" y="2667"/>
                  </a:lnTo>
                  <a:lnTo>
                    <a:pt x="2768" y="2959"/>
                  </a:lnTo>
                  <a:lnTo>
                    <a:pt x="2946" y="3073"/>
                  </a:lnTo>
                  <a:lnTo>
                    <a:pt x="3098" y="2781"/>
                  </a:lnTo>
                  <a:lnTo>
                    <a:pt x="2921" y="2654"/>
                  </a:lnTo>
                  <a:lnTo>
                    <a:pt x="2654" y="2489"/>
                  </a:lnTo>
                  <a:lnTo>
                    <a:pt x="3581" y="1752"/>
                  </a:lnTo>
                  <a:lnTo>
                    <a:pt x="3733" y="1765"/>
                  </a:lnTo>
                  <a:lnTo>
                    <a:pt x="4191" y="2273"/>
                  </a:lnTo>
                  <a:lnTo>
                    <a:pt x="4343" y="2286"/>
                  </a:lnTo>
                  <a:lnTo>
                    <a:pt x="4483" y="2489"/>
                  </a:lnTo>
                  <a:lnTo>
                    <a:pt x="4737" y="2324"/>
                  </a:lnTo>
                  <a:lnTo>
                    <a:pt x="4851" y="2019"/>
                  </a:lnTo>
                  <a:lnTo>
                    <a:pt x="4318" y="1943"/>
                  </a:lnTo>
                  <a:lnTo>
                    <a:pt x="3924" y="1485"/>
                  </a:lnTo>
                  <a:lnTo>
                    <a:pt x="4318" y="1168"/>
                  </a:lnTo>
                  <a:lnTo>
                    <a:pt x="4800" y="1016"/>
                  </a:lnTo>
                  <a:lnTo>
                    <a:pt x="5029" y="1054"/>
                  </a:lnTo>
                  <a:lnTo>
                    <a:pt x="5372" y="1092"/>
                  </a:lnTo>
                  <a:lnTo>
                    <a:pt x="5676" y="1485"/>
                  </a:lnTo>
                  <a:lnTo>
                    <a:pt x="6121" y="1574"/>
                  </a:lnTo>
                  <a:lnTo>
                    <a:pt x="6324" y="1612"/>
                  </a:lnTo>
                  <a:lnTo>
                    <a:pt x="6400" y="1282"/>
                  </a:lnTo>
                  <a:lnTo>
                    <a:pt x="6184" y="1244"/>
                  </a:lnTo>
                  <a:lnTo>
                    <a:pt x="5753" y="1155"/>
                  </a:lnTo>
                  <a:lnTo>
                    <a:pt x="5486" y="812"/>
                  </a:lnTo>
                  <a:lnTo>
                    <a:pt x="6451" y="50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3200444" y="183284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4940" y="0"/>
                  </a:moveTo>
                  <a:lnTo>
                    <a:pt x="4546" y="736"/>
                  </a:lnTo>
                  <a:lnTo>
                    <a:pt x="3327" y="749"/>
                  </a:lnTo>
                  <a:lnTo>
                    <a:pt x="1803" y="1130"/>
                  </a:lnTo>
                  <a:lnTo>
                    <a:pt x="0" y="3213"/>
                  </a:lnTo>
                  <a:lnTo>
                    <a:pt x="0" y="6337"/>
                  </a:lnTo>
                  <a:lnTo>
                    <a:pt x="406" y="7327"/>
                  </a:lnTo>
                  <a:lnTo>
                    <a:pt x="973" y="9141"/>
                  </a:lnTo>
                  <a:lnTo>
                    <a:pt x="1130" y="7264"/>
                  </a:lnTo>
                  <a:lnTo>
                    <a:pt x="4992" y="7264"/>
                  </a:lnTo>
                  <a:lnTo>
                    <a:pt x="5410" y="5905"/>
                  </a:lnTo>
                  <a:lnTo>
                    <a:pt x="4787" y="4838"/>
                  </a:lnTo>
                  <a:lnTo>
                    <a:pt x="4711" y="2908"/>
                  </a:lnTo>
                  <a:lnTo>
                    <a:pt x="4965" y="2032"/>
                  </a:lnTo>
                  <a:lnTo>
                    <a:pt x="5144" y="1130"/>
                  </a:lnTo>
                  <a:lnTo>
                    <a:pt x="5079" y="63"/>
                  </a:lnTo>
                  <a:lnTo>
                    <a:pt x="4940" y="0"/>
                  </a:lnTo>
                  <a:close/>
                </a:path>
                <a:path w="5714" h="9525">
                  <a:moveTo>
                    <a:pt x="4992" y="7264"/>
                  </a:moveTo>
                  <a:lnTo>
                    <a:pt x="1130" y="7264"/>
                  </a:lnTo>
                  <a:lnTo>
                    <a:pt x="4559" y="8674"/>
                  </a:lnTo>
                  <a:lnTo>
                    <a:pt x="4992" y="7264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3200793" y="183451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987" y="2260"/>
                  </a:moveTo>
                  <a:lnTo>
                    <a:pt x="3810" y="1943"/>
                  </a:lnTo>
                  <a:lnTo>
                    <a:pt x="3327" y="2273"/>
                  </a:lnTo>
                  <a:lnTo>
                    <a:pt x="2984" y="2501"/>
                  </a:lnTo>
                  <a:lnTo>
                    <a:pt x="3340" y="1612"/>
                  </a:lnTo>
                  <a:lnTo>
                    <a:pt x="3797" y="393"/>
                  </a:lnTo>
                  <a:lnTo>
                    <a:pt x="3873" y="190"/>
                  </a:lnTo>
                  <a:lnTo>
                    <a:pt x="3594" y="0"/>
                  </a:lnTo>
                  <a:lnTo>
                    <a:pt x="3175" y="1130"/>
                  </a:lnTo>
                  <a:lnTo>
                    <a:pt x="2908" y="2057"/>
                  </a:lnTo>
                  <a:lnTo>
                    <a:pt x="2641" y="1562"/>
                  </a:lnTo>
                  <a:lnTo>
                    <a:pt x="2552" y="965"/>
                  </a:lnTo>
                  <a:lnTo>
                    <a:pt x="2514" y="736"/>
                  </a:lnTo>
                  <a:lnTo>
                    <a:pt x="2209" y="736"/>
                  </a:lnTo>
                  <a:lnTo>
                    <a:pt x="2247" y="965"/>
                  </a:lnTo>
                  <a:lnTo>
                    <a:pt x="2324" y="1511"/>
                  </a:lnTo>
                  <a:lnTo>
                    <a:pt x="2603" y="2095"/>
                  </a:lnTo>
                  <a:lnTo>
                    <a:pt x="2489" y="2501"/>
                  </a:lnTo>
                  <a:lnTo>
                    <a:pt x="2362" y="2476"/>
                  </a:lnTo>
                  <a:lnTo>
                    <a:pt x="2387" y="2743"/>
                  </a:lnTo>
                  <a:lnTo>
                    <a:pt x="1993" y="3263"/>
                  </a:lnTo>
                  <a:lnTo>
                    <a:pt x="1752" y="3517"/>
                  </a:lnTo>
                  <a:lnTo>
                    <a:pt x="1574" y="2895"/>
                  </a:lnTo>
                  <a:lnTo>
                    <a:pt x="1511" y="2400"/>
                  </a:lnTo>
                  <a:lnTo>
                    <a:pt x="1473" y="2171"/>
                  </a:lnTo>
                  <a:lnTo>
                    <a:pt x="1155" y="2171"/>
                  </a:lnTo>
                  <a:lnTo>
                    <a:pt x="1193" y="2400"/>
                  </a:lnTo>
                  <a:lnTo>
                    <a:pt x="1270" y="2946"/>
                  </a:lnTo>
                  <a:lnTo>
                    <a:pt x="1397" y="3543"/>
                  </a:lnTo>
                  <a:lnTo>
                    <a:pt x="1536" y="3771"/>
                  </a:lnTo>
                  <a:lnTo>
                    <a:pt x="1460" y="3898"/>
                  </a:lnTo>
                  <a:lnTo>
                    <a:pt x="889" y="4864"/>
                  </a:lnTo>
                  <a:lnTo>
                    <a:pt x="825" y="4699"/>
                  </a:lnTo>
                  <a:lnTo>
                    <a:pt x="571" y="4051"/>
                  </a:lnTo>
                  <a:lnTo>
                    <a:pt x="368" y="3378"/>
                  </a:lnTo>
                  <a:lnTo>
                    <a:pt x="304" y="3149"/>
                  </a:lnTo>
                  <a:lnTo>
                    <a:pt x="0" y="3238"/>
                  </a:lnTo>
                  <a:lnTo>
                    <a:pt x="76" y="3467"/>
                  </a:lnTo>
                  <a:lnTo>
                    <a:pt x="292" y="4165"/>
                  </a:lnTo>
                  <a:lnTo>
                    <a:pt x="546" y="4838"/>
                  </a:lnTo>
                  <a:lnTo>
                    <a:pt x="711" y="5232"/>
                  </a:lnTo>
                  <a:lnTo>
                    <a:pt x="406" y="6057"/>
                  </a:lnTo>
                  <a:lnTo>
                    <a:pt x="571" y="7429"/>
                  </a:lnTo>
                  <a:lnTo>
                    <a:pt x="889" y="7429"/>
                  </a:lnTo>
                  <a:lnTo>
                    <a:pt x="685" y="5740"/>
                  </a:lnTo>
                  <a:lnTo>
                    <a:pt x="825" y="5499"/>
                  </a:lnTo>
                  <a:lnTo>
                    <a:pt x="927" y="5727"/>
                  </a:lnTo>
                  <a:lnTo>
                    <a:pt x="1193" y="5549"/>
                  </a:lnTo>
                  <a:lnTo>
                    <a:pt x="1562" y="5435"/>
                  </a:lnTo>
                  <a:lnTo>
                    <a:pt x="2006" y="5600"/>
                  </a:lnTo>
                  <a:lnTo>
                    <a:pt x="2349" y="5308"/>
                  </a:lnTo>
                  <a:lnTo>
                    <a:pt x="2501" y="5168"/>
                  </a:lnTo>
                  <a:lnTo>
                    <a:pt x="2336" y="4851"/>
                  </a:lnTo>
                  <a:lnTo>
                    <a:pt x="2171" y="4991"/>
                  </a:lnTo>
                  <a:lnTo>
                    <a:pt x="1866" y="5257"/>
                  </a:lnTo>
                  <a:lnTo>
                    <a:pt x="1422" y="5092"/>
                  </a:lnTo>
                  <a:lnTo>
                    <a:pt x="1054" y="5194"/>
                  </a:lnTo>
                  <a:lnTo>
                    <a:pt x="1371" y="4610"/>
                  </a:lnTo>
                  <a:lnTo>
                    <a:pt x="1689" y="4203"/>
                  </a:lnTo>
                  <a:lnTo>
                    <a:pt x="1816" y="4165"/>
                  </a:lnTo>
                  <a:lnTo>
                    <a:pt x="1943" y="4114"/>
                  </a:lnTo>
                  <a:lnTo>
                    <a:pt x="2133" y="4038"/>
                  </a:lnTo>
                  <a:lnTo>
                    <a:pt x="2654" y="4013"/>
                  </a:lnTo>
                  <a:lnTo>
                    <a:pt x="2933" y="3606"/>
                  </a:lnTo>
                  <a:lnTo>
                    <a:pt x="3048" y="3429"/>
                  </a:lnTo>
                  <a:lnTo>
                    <a:pt x="2806" y="3175"/>
                  </a:lnTo>
                  <a:lnTo>
                    <a:pt x="2692" y="3352"/>
                  </a:lnTo>
                  <a:lnTo>
                    <a:pt x="2463" y="3695"/>
                  </a:lnTo>
                  <a:lnTo>
                    <a:pt x="2082" y="3708"/>
                  </a:lnTo>
                  <a:lnTo>
                    <a:pt x="2679" y="2946"/>
                  </a:lnTo>
                  <a:lnTo>
                    <a:pt x="3048" y="2882"/>
                  </a:lnTo>
                  <a:lnTo>
                    <a:pt x="3467" y="2616"/>
                  </a:lnTo>
                  <a:lnTo>
                    <a:pt x="3822" y="2374"/>
                  </a:lnTo>
                  <a:lnTo>
                    <a:pt x="3987" y="226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3204319" y="182910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969" y="0"/>
                  </a:moveTo>
                  <a:lnTo>
                    <a:pt x="5168" y="266"/>
                  </a:lnTo>
                  <a:lnTo>
                    <a:pt x="4572" y="444"/>
                  </a:lnTo>
                  <a:lnTo>
                    <a:pt x="4025" y="622"/>
                  </a:lnTo>
                  <a:lnTo>
                    <a:pt x="3149" y="850"/>
                  </a:lnTo>
                  <a:lnTo>
                    <a:pt x="2057" y="1447"/>
                  </a:lnTo>
                  <a:lnTo>
                    <a:pt x="1663" y="2171"/>
                  </a:lnTo>
                  <a:lnTo>
                    <a:pt x="685" y="2921"/>
                  </a:lnTo>
                  <a:lnTo>
                    <a:pt x="533" y="3429"/>
                  </a:lnTo>
                  <a:lnTo>
                    <a:pt x="88" y="3962"/>
                  </a:lnTo>
                  <a:lnTo>
                    <a:pt x="12" y="4102"/>
                  </a:lnTo>
                  <a:lnTo>
                    <a:pt x="0" y="4279"/>
                  </a:lnTo>
                  <a:lnTo>
                    <a:pt x="317" y="4533"/>
                  </a:lnTo>
                  <a:lnTo>
                    <a:pt x="533" y="4724"/>
                  </a:lnTo>
                  <a:lnTo>
                    <a:pt x="723" y="4737"/>
                  </a:lnTo>
                  <a:lnTo>
                    <a:pt x="1066" y="4876"/>
                  </a:lnTo>
                  <a:lnTo>
                    <a:pt x="1219" y="5003"/>
                  </a:lnTo>
                  <a:lnTo>
                    <a:pt x="1397" y="5054"/>
                  </a:lnTo>
                  <a:lnTo>
                    <a:pt x="2235" y="5168"/>
                  </a:lnTo>
                  <a:lnTo>
                    <a:pt x="3111" y="5372"/>
                  </a:lnTo>
                  <a:lnTo>
                    <a:pt x="6692" y="1778"/>
                  </a:lnTo>
                  <a:lnTo>
                    <a:pt x="6527" y="88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3202673" y="1830362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950" y="876"/>
                  </a:moveTo>
                  <a:lnTo>
                    <a:pt x="7899" y="520"/>
                  </a:lnTo>
                  <a:lnTo>
                    <a:pt x="7708" y="584"/>
                  </a:lnTo>
                  <a:lnTo>
                    <a:pt x="7124" y="749"/>
                  </a:lnTo>
                  <a:lnTo>
                    <a:pt x="6781" y="622"/>
                  </a:lnTo>
                  <a:lnTo>
                    <a:pt x="7327" y="431"/>
                  </a:lnTo>
                  <a:lnTo>
                    <a:pt x="7277" y="76"/>
                  </a:lnTo>
                  <a:lnTo>
                    <a:pt x="6108" y="482"/>
                  </a:lnTo>
                  <a:lnTo>
                    <a:pt x="6248" y="152"/>
                  </a:lnTo>
                  <a:lnTo>
                    <a:pt x="5930" y="25"/>
                  </a:lnTo>
                  <a:lnTo>
                    <a:pt x="5829" y="254"/>
                  </a:lnTo>
                  <a:lnTo>
                    <a:pt x="5765" y="393"/>
                  </a:lnTo>
                  <a:lnTo>
                    <a:pt x="5689" y="520"/>
                  </a:lnTo>
                  <a:lnTo>
                    <a:pt x="5537" y="685"/>
                  </a:lnTo>
                  <a:lnTo>
                    <a:pt x="5016" y="863"/>
                  </a:lnTo>
                  <a:lnTo>
                    <a:pt x="5003" y="584"/>
                  </a:lnTo>
                  <a:lnTo>
                    <a:pt x="5308" y="279"/>
                  </a:lnTo>
                  <a:lnTo>
                    <a:pt x="5118" y="0"/>
                  </a:lnTo>
                  <a:lnTo>
                    <a:pt x="4724" y="393"/>
                  </a:lnTo>
                  <a:lnTo>
                    <a:pt x="4724" y="711"/>
                  </a:lnTo>
                  <a:lnTo>
                    <a:pt x="4673" y="1016"/>
                  </a:lnTo>
                  <a:lnTo>
                    <a:pt x="3860" y="1625"/>
                  </a:lnTo>
                  <a:lnTo>
                    <a:pt x="3860" y="1485"/>
                  </a:lnTo>
                  <a:lnTo>
                    <a:pt x="3924" y="1333"/>
                  </a:lnTo>
                  <a:lnTo>
                    <a:pt x="4013" y="1181"/>
                  </a:lnTo>
                  <a:lnTo>
                    <a:pt x="4013" y="1003"/>
                  </a:lnTo>
                  <a:lnTo>
                    <a:pt x="3848" y="927"/>
                  </a:lnTo>
                  <a:lnTo>
                    <a:pt x="3708" y="1041"/>
                  </a:lnTo>
                  <a:lnTo>
                    <a:pt x="3581" y="1244"/>
                  </a:lnTo>
                  <a:lnTo>
                    <a:pt x="3517" y="1460"/>
                  </a:lnTo>
                  <a:lnTo>
                    <a:pt x="3530" y="1866"/>
                  </a:lnTo>
                  <a:lnTo>
                    <a:pt x="2755" y="2425"/>
                  </a:lnTo>
                  <a:lnTo>
                    <a:pt x="215" y="3035"/>
                  </a:lnTo>
                  <a:lnTo>
                    <a:pt x="0" y="3098"/>
                  </a:lnTo>
                  <a:lnTo>
                    <a:pt x="190" y="3365"/>
                  </a:lnTo>
                  <a:lnTo>
                    <a:pt x="406" y="3314"/>
                  </a:lnTo>
                  <a:lnTo>
                    <a:pt x="2870" y="2717"/>
                  </a:lnTo>
                  <a:lnTo>
                    <a:pt x="3517" y="2247"/>
                  </a:lnTo>
                  <a:lnTo>
                    <a:pt x="3416" y="2565"/>
                  </a:lnTo>
                  <a:lnTo>
                    <a:pt x="4254" y="3441"/>
                  </a:lnTo>
                  <a:lnTo>
                    <a:pt x="4953" y="3721"/>
                  </a:lnTo>
                  <a:lnTo>
                    <a:pt x="5156" y="3810"/>
                  </a:lnTo>
                  <a:lnTo>
                    <a:pt x="5308" y="3517"/>
                  </a:lnTo>
                  <a:lnTo>
                    <a:pt x="5105" y="3429"/>
                  </a:lnTo>
                  <a:lnTo>
                    <a:pt x="4546" y="3200"/>
                  </a:lnTo>
                  <a:lnTo>
                    <a:pt x="3810" y="2489"/>
                  </a:lnTo>
                  <a:lnTo>
                    <a:pt x="4013" y="1905"/>
                  </a:lnTo>
                  <a:lnTo>
                    <a:pt x="4775" y="1346"/>
                  </a:lnTo>
                  <a:lnTo>
                    <a:pt x="5143" y="1714"/>
                  </a:lnTo>
                  <a:lnTo>
                    <a:pt x="5384" y="2082"/>
                  </a:lnTo>
                  <a:lnTo>
                    <a:pt x="6070" y="2463"/>
                  </a:lnTo>
                  <a:lnTo>
                    <a:pt x="6451" y="2527"/>
                  </a:lnTo>
                  <a:lnTo>
                    <a:pt x="6819" y="2641"/>
                  </a:lnTo>
                  <a:lnTo>
                    <a:pt x="7010" y="2705"/>
                  </a:lnTo>
                  <a:lnTo>
                    <a:pt x="7137" y="2374"/>
                  </a:lnTo>
                  <a:lnTo>
                    <a:pt x="6946" y="2311"/>
                  </a:lnTo>
                  <a:lnTo>
                    <a:pt x="6629" y="2222"/>
                  </a:lnTo>
                  <a:lnTo>
                    <a:pt x="6299" y="2171"/>
                  </a:lnTo>
                  <a:lnTo>
                    <a:pt x="5626" y="1866"/>
                  </a:lnTo>
                  <a:lnTo>
                    <a:pt x="5372" y="1460"/>
                  </a:lnTo>
                  <a:lnTo>
                    <a:pt x="5105" y="1193"/>
                  </a:lnTo>
                  <a:lnTo>
                    <a:pt x="5727" y="990"/>
                  </a:lnTo>
                  <a:lnTo>
                    <a:pt x="5943" y="990"/>
                  </a:lnTo>
                  <a:lnTo>
                    <a:pt x="6565" y="863"/>
                  </a:lnTo>
                  <a:lnTo>
                    <a:pt x="7162" y="1104"/>
                  </a:lnTo>
                  <a:lnTo>
                    <a:pt x="7759" y="939"/>
                  </a:lnTo>
                  <a:lnTo>
                    <a:pt x="7950" y="87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3169194" y="1849062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19">
                  <a:moveTo>
                    <a:pt x="2108" y="0"/>
                  </a:moveTo>
                  <a:lnTo>
                    <a:pt x="749" y="114"/>
                  </a:lnTo>
                  <a:lnTo>
                    <a:pt x="279" y="330"/>
                  </a:lnTo>
                  <a:lnTo>
                    <a:pt x="0" y="673"/>
                  </a:lnTo>
                  <a:lnTo>
                    <a:pt x="685" y="1790"/>
                  </a:lnTo>
                  <a:lnTo>
                    <a:pt x="1904" y="3454"/>
                  </a:lnTo>
                  <a:lnTo>
                    <a:pt x="2946" y="6045"/>
                  </a:lnTo>
                  <a:lnTo>
                    <a:pt x="4508" y="10274"/>
                  </a:lnTo>
                  <a:lnTo>
                    <a:pt x="4305" y="13614"/>
                  </a:lnTo>
                  <a:lnTo>
                    <a:pt x="4698" y="18719"/>
                  </a:lnTo>
                  <a:lnTo>
                    <a:pt x="5321" y="19837"/>
                  </a:lnTo>
                  <a:lnTo>
                    <a:pt x="8115" y="19659"/>
                  </a:lnTo>
                  <a:lnTo>
                    <a:pt x="9855" y="18389"/>
                  </a:lnTo>
                  <a:lnTo>
                    <a:pt x="10909" y="16002"/>
                  </a:lnTo>
                  <a:lnTo>
                    <a:pt x="11912" y="13081"/>
                  </a:lnTo>
                  <a:lnTo>
                    <a:pt x="12103" y="9702"/>
                  </a:lnTo>
                  <a:lnTo>
                    <a:pt x="7505" y="2984"/>
                  </a:lnTo>
                  <a:lnTo>
                    <a:pt x="5448" y="1384"/>
                  </a:lnTo>
                  <a:lnTo>
                    <a:pt x="3860" y="342"/>
                  </a:lnTo>
                  <a:lnTo>
                    <a:pt x="2946" y="101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3169194" y="1849214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5">
                  <a:moveTo>
                    <a:pt x="914" y="0"/>
                  </a:moveTo>
                  <a:lnTo>
                    <a:pt x="507" y="101"/>
                  </a:lnTo>
                  <a:lnTo>
                    <a:pt x="203" y="279"/>
                  </a:lnTo>
                  <a:lnTo>
                    <a:pt x="0" y="520"/>
                  </a:lnTo>
                  <a:lnTo>
                    <a:pt x="685" y="1638"/>
                  </a:lnTo>
                  <a:lnTo>
                    <a:pt x="1904" y="3301"/>
                  </a:lnTo>
                  <a:lnTo>
                    <a:pt x="2946" y="5892"/>
                  </a:lnTo>
                  <a:lnTo>
                    <a:pt x="4508" y="10121"/>
                  </a:lnTo>
                  <a:lnTo>
                    <a:pt x="4305" y="13461"/>
                  </a:lnTo>
                  <a:lnTo>
                    <a:pt x="4698" y="18567"/>
                  </a:lnTo>
                  <a:lnTo>
                    <a:pt x="5321" y="19684"/>
                  </a:lnTo>
                  <a:lnTo>
                    <a:pt x="7391" y="19545"/>
                  </a:lnTo>
                  <a:lnTo>
                    <a:pt x="8102" y="19253"/>
                  </a:lnTo>
                  <a:lnTo>
                    <a:pt x="8801" y="18694"/>
                  </a:lnTo>
                  <a:lnTo>
                    <a:pt x="8420" y="18783"/>
                  </a:lnTo>
                  <a:lnTo>
                    <a:pt x="6730" y="18897"/>
                  </a:lnTo>
                  <a:lnTo>
                    <a:pt x="6032" y="17716"/>
                  </a:lnTo>
                  <a:lnTo>
                    <a:pt x="5448" y="12344"/>
                  </a:lnTo>
                  <a:lnTo>
                    <a:pt x="5537" y="8813"/>
                  </a:lnTo>
                  <a:lnTo>
                    <a:pt x="3594" y="4406"/>
                  </a:lnTo>
                  <a:lnTo>
                    <a:pt x="2705" y="2489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3165541" y="1846108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2946" y="0"/>
                  </a:moveTo>
                  <a:lnTo>
                    <a:pt x="1244" y="749"/>
                  </a:lnTo>
                  <a:lnTo>
                    <a:pt x="850" y="1562"/>
                  </a:lnTo>
                  <a:lnTo>
                    <a:pt x="63" y="3022"/>
                  </a:lnTo>
                  <a:lnTo>
                    <a:pt x="0" y="4343"/>
                  </a:lnTo>
                  <a:lnTo>
                    <a:pt x="634" y="5626"/>
                  </a:lnTo>
                  <a:lnTo>
                    <a:pt x="952" y="5689"/>
                  </a:lnTo>
                  <a:lnTo>
                    <a:pt x="1295" y="5638"/>
                  </a:lnTo>
                  <a:lnTo>
                    <a:pt x="1638" y="5562"/>
                  </a:lnTo>
                  <a:lnTo>
                    <a:pt x="2006" y="5372"/>
                  </a:lnTo>
                  <a:lnTo>
                    <a:pt x="3835" y="3937"/>
                  </a:lnTo>
                  <a:lnTo>
                    <a:pt x="5791" y="3060"/>
                  </a:lnTo>
                  <a:lnTo>
                    <a:pt x="7835" y="2628"/>
                  </a:lnTo>
                  <a:lnTo>
                    <a:pt x="8381" y="2514"/>
                  </a:lnTo>
                  <a:lnTo>
                    <a:pt x="8801" y="2349"/>
                  </a:lnTo>
                  <a:lnTo>
                    <a:pt x="9258" y="1968"/>
                  </a:lnTo>
                  <a:lnTo>
                    <a:pt x="9321" y="1739"/>
                  </a:lnTo>
                  <a:lnTo>
                    <a:pt x="7975" y="762"/>
                  </a:lnTo>
                  <a:lnTo>
                    <a:pt x="6299" y="228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3165643" y="1846306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2997" y="0"/>
                  </a:moveTo>
                  <a:lnTo>
                    <a:pt x="2438" y="190"/>
                  </a:lnTo>
                  <a:lnTo>
                    <a:pt x="1955" y="469"/>
                  </a:lnTo>
                  <a:lnTo>
                    <a:pt x="482" y="2133"/>
                  </a:lnTo>
                  <a:lnTo>
                    <a:pt x="0" y="3441"/>
                  </a:lnTo>
                  <a:lnTo>
                    <a:pt x="152" y="4521"/>
                  </a:lnTo>
                  <a:lnTo>
                    <a:pt x="190" y="4825"/>
                  </a:lnTo>
                  <a:lnTo>
                    <a:pt x="469" y="4927"/>
                  </a:lnTo>
                  <a:lnTo>
                    <a:pt x="1168" y="4902"/>
                  </a:lnTo>
                  <a:lnTo>
                    <a:pt x="1587" y="4762"/>
                  </a:lnTo>
                  <a:lnTo>
                    <a:pt x="2057" y="4508"/>
                  </a:lnTo>
                  <a:lnTo>
                    <a:pt x="1612" y="3390"/>
                  </a:lnTo>
                  <a:lnTo>
                    <a:pt x="1676" y="2070"/>
                  </a:lnTo>
                  <a:lnTo>
                    <a:pt x="2451" y="609"/>
                  </a:lnTo>
                  <a:lnTo>
                    <a:pt x="2552" y="393"/>
                  </a:lnTo>
                  <a:lnTo>
                    <a:pt x="2743" y="190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3168053" y="1835259"/>
              <a:ext cx="13335" cy="29845"/>
            </a:xfrm>
            <a:custGeom>
              <a:avLst/>
              <a:gdLst/>
              <a:ahLst/>
              <a:cxnLst/>
              <a:rect l="l" t="t" r="r" b="b"/>
              <a:pathLst>
                <a:path w="13335" h="29844">
                  <a:moveTo>
                    <a:pt x="3860" y="0"/>
                  </a:moveTo>
                  <a:lnTo>
                    <a:pt x="0" y="7391"/>
                  </a:lnTo>
                  <a:lnTo>
                    <a:pt x="533" y="18745"/>
                  </a:lnTo>
                  <a:lnTo>
                    <a:pt x="2946" y="23101"/>
                  </a:lnTo>
                  <a:lnTo>
                    <a:pt x="5740" y="26454"/>
                  </a:lnTo>
                  <a:lnTo>
                    <a:pt x="8216" y="29044"/>
                  </a:lnTo>
                  <a:lnTo>
                    <a:pt x="10541" y="29806"/>
                  </a:lnTo>
                  <a:lnTo>
                    <a:pt x="13042" y="28562"/>
                  </a:lnTo>
                  <a:lnTo>
                    <a:pt x="12839" y="26758"/>
                  </a:lnTo>
                  <a:lnTo>
                    <a:pt x="9779" y="19773"/>
                  </a:lnTo>
                  <a:lnTo>
                    <a:pt x="7391" y="15455"/>
                  </a:lnTo>
                  <a:lnTo>
                    <a:pt x="5918" y="9017"/>
                  </a:lnTo>
                  <a:lnTo>
                    <a:pt x="5080" y="5029"/>
                  </a:lnTo>
                  <a:lnTo>
                    <a:pt x="5029" y="2171"/>
                  </a:lnTo>
                  <a:lnTo>
                    <a:pt x="4864" y="342"/>
                  </a:lnTo>
                  <a:lnTo>
                    <a:pt x="4394" y="38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3171799" y="1835297"/>
              <a:ext cx="9525" cy="29845"/>
            </a:xfrm>
            <a:custGeom>
              <a:avLst/>
              <a:gdLst/>
              <a:ahLst/>
              <a:cxnLst/>
              <a:rect l="l" t="t" r="r" b="b"/>
              <a:pathLst>
                <a:path w="9525" h="29844">
                  <a:moveTo>
                    <a:pt x="406" y="0"/>
                  </a:moveTo>
                  <a:lnTo>
                    <a:pt x="0" y="76"/>
                  </a:lnTo>
                  <a:lnTo>
                    <a:pt x="126" y="4343"/>
                  </a:lnTo>
                  <a:lnTo>
                    <a:pt x="634" y="7366"/>
                  </a:lnTo>
                  <a:lnTo>
                    <a:pt x="1904" y="14236"/>
                  </a:lnTo>
                  <a:lnTo>
                    <a:pt x="4317" y="18859"/>
                  </a:lnTo>
                  <a:lnTo>
                    <a:pt x="7391" y="26301"/>
                  </a:lnTo>
                  <a:lnTo>
                    <a:pt x="7569" y="28232"/>
                  </a:lnTo>
                  <a:lnTo>
                    <a:pt x="5880" y="29032"/>
                  </a:lnTo>
                  <a:lnTo>
                    <a:pt x="5689" y="29070"/>
                  </a:lnTo>
                  <a:lnTo>
                    <a:pt x="6642" y="29425"/>
                  </a:lnTo>
                  <a:lnTo>
                    <a:pt x="7429" y="29438"/>
                  </a:lnTo>
                  <a:lnTo>
                    <a:pt x="9296" y="28524"/>
                  </a:lnTo>
                  <a:lnTo>
                    <a:pt x="9093" y="26720"/>
                  </a:lnTo>
                  <a:lnTo>
                    <a:pt x="6032" y="19735"/>
                  </a:lnTo>
                  <a:lnTo>
                    <a:pt x="3644" y="15417"/>
                  </a:lnTo>
                  <a:lnTo>
                    <a:pt x="2171" y="8978"/>
                  </a:lnTo>
                  <a:lnTo>
                    <a:pt x="1333" y="4991"/>
                  </a:lnTo>
                  <a:lnTo>
                    <a:pt x="1282" y="2133"/>
                  </a:lnTo>
                  <a:lnTo>
                    <a:pt x="1117" y="304"/>
                  </a:lnTo>
                  <a:lnTo>
                    <a:pt x="787" y="7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3166850" y="1830409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60" h="6985">
                  <a:moveTo>
                    <a:pt x="4267" y="0"/>
                  </a:moveTo>
                  <a:lnTo>
                    <a:pt x="3327" y="749"/>
                  </a:lnTo>
                  <a:lnTo>
                    <a:pt x="1562" y="2082"/>
                  </a:lnTo>
                  <a:lnTo>
                    <a:pt x="482" y="3695"/>
                  </a:lnTo>
                  <a:lnTo>
                    <a:pt x="0" y="5689"/>
                  </a:lnTo>
                  <a:lnTo>
                    <a:pt x="190" y="5969"/>
                  </a:lnTo>
                  <a:lnTo>
                    <a:pt x="850" y="6235"/>
                  </a:lnTo>
                  <a:lnTo>
                    <a:pt x="1295" y="6223"/>
                  </a:lnTo>
                  <a:lnTo>
                    <a:pt x="1841" y="6083"/>
                  </a:lnTo>
                  <a:lnTo>
                    <a:pt x="3873" y="5562"/>
                  </a:lnTo>
                  <a:lnTo>
                    <a:pt x="6121" y="5689"/>
                  </a:lnTo>
                  <a:lnTo>
                    <a:pt x="8623" y="6616"/>
                  </a:lnTo>
                  <a:lnTo>
                    <a:pt x="9067" y="6680"/>
                  </a:lnTo>
                  <a:lnTo>
                    <a:pt x="9740" y="6489"/>
                  </a:lnTo>
                  <a:lnTo>
                    <a:pt x="9969" y="6235"/>
                  </a:lnTo>
                  <a:lnTo>
                    <a:pt x="9652" y="4191"/>
                  </a:lnTo>
                  <a:lnTo>
                    <a:pt x="8724" y="2476"/>
                  </a:lnTo>
                  <a:lnTo>
                    <a:pt x="7086" y="952"/>
                  </a:lnTo>
                  <a:lnTo>
                    <a:pt x="6210" y="10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3171117" y="183071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96" y="0"/>
                  </a:moveTo>
                  <a:lnTo>
                    <a:pt x="0" y="38"/>
                  </a:lnTo>
                  <a:lnTo>
                    <a:pt x="342" y="165"/>
                  </a:lnTo>
                  <a:lnTo>
                    <a:pt x="647" y="330"/>
                  </a:lnTo>
                  <a:lnTo>
                    <a:pt x="876" y="558"/>
                  </a:lnTo>
                  <a:lnTo>
                    <a:pt x="2501" y="2082"/>
                  </a:lnTo>
                  <a:lnTo>
                    <a:pt x="3428" y="3797"/>
                  </a:lnTo>
                  <a:lnTo>
                    <a:pt x="3670" y="5448"/>
                  </a:lnTo>
                  <a:lnTo>
                    <a:pt x="3797" y="5524"/>
                  </a:lnTo>
                  <a:lnTo>
                    <a:pt x="4356" y="5600"/>
                  </a:lnTo>
                  <a:lnTo>
                    <a:pt x="4800" y="5562"/>
                  </a:lnTo>
                  <a:lnTo>
                    <a:pt x="5422" y="5232"/>
                  </a:lnTo>
                  <a:lnTo>
                    <a:pt x="5575" y="4940"/>
                  </a:lnTo>
                  <a:lnTo>
                    <a:pt x="5422" y="4521"/>
                  </a:lnTo>
                  <a:lnTo>
                    <a:pt x="4838" y="2997"/>
                  </a:lnTo>
                  <a:lnTo>
                    <a:pt x="3555" y="1523"/>
                  </a:lnTo>
                  <a:lnTo>
                    <a:pt x="1625" y="368"/>
                  </a:lnTo>
                  <a:lnTo>
                    <a:pt x="1193" y="101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3163937" y="1842105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39">
                  <a:moveTo>
                    <a:pt x="3873" y="0"/>
                  </a:moveTo>
                  <a:lnTo>
                    <a:pt x="0" y="6680"/>
                  </a:lnTo>
                  <a:lnTo>
                    <a:pt x="38" y="17183"/>
                  </a:lnTo>
                  <a:lnTo>
                    <a:pt x="2082" y="21323"/>
                  </a:lnTo>
                  <a:lnTo>
                    <a:pt x="4546" y="24523"/>
                  </a:lnTo>
                  <a:lnTo>
                    <a:pt x="6730" y="27012"/>
                  </a:lnTo>
                  <a:lnTo>
                    <a:pt x="8851" y="27813"/>
                  </a:lnTo>
                  <a:lnTo>
                    <a:pt x="11201" y="26771"/>
                  </a:lnTo>
                  <a:lnTo>
                    <a:pt x="11099" y="25082"/>
                  </a:lnTo>
                  <a:lnTo>
                    <a:pt x="8547" y="18503"/>
                  </a:lnTo>
                  <a:lnTo>
                    <a:pt x="6515" y="14427"/>
                  </a:lnTo>
                  <a:lnTo>
                    <a:pt x="5410" y="8420"/>
                  </a:lnTo>
                  <a:lnTo>
                    <a:pt x="4800" y="4699"/>
                  </a:lnTo>
                  <a:lnTo>
                    <a:pt x="4864" y="2057"/>
                  </a:lnTo>
                  <a:lnTo>
                    <a:pt x="4800" y="355"/>
                  </a:lnTo>
                  <a:lnTo>
                    <a:pt x="4368" y="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3167645" y="1842155"/>
              <a:ext cx="7620" cy="27940"/>
            </a:xfrm>
            <a:custGeom>
              <a:avLst/>
              <a:gdLst/>
              <a:ahLst/>
              <a:cxnLst/>
              <a:rect l="l" t="t" r="r" b="b"/>
              <a:pathLst>
                <a:path w="7619" h="27939">
                  <a:moveTo>
                    <a:pt x="431" y="0"/>
                  </a:moveTo>
                  <a:lnTo>
                    <a:pt x="50" y="63"/>
                  </a:lnTo>
                  <a:lnTo>
                    <a:pt x="0" y="4000"/>
                  </a:lnTo>
                  <a:lnTo>
                    <a:pt x="342" y="6807"/>
                  </a:lnTo>
                  <a:lnTo>
                    <a:pt x="1244" y="13220"/>
                  </a:lnTo>
                  <a:lnTo>
                    <a:pt x="3289" y="17576"/>
                  </a:lnTo>
                  <a:lnTo>
                    <a:pt x="5816" y="24587"/>
                  </a:lnTo>
                  <a:lnTo>
                    <a:pt x="5918" y="26377"/>
                  </a:lnTo>
                  <a:lnTo>
                    <a:pt x="4317" y="27051"/>
                  </a:lnTo>
                  <a:lnTo>
                    <a:pt x="4140" y="27063"/>
                  </a:lnTo>
                  <a:lnTo>
                    <a:pt x="5003" y="27444"/>
                  </a:lnTo>
                  <a:lnTo>
                    <a:pt x="5740" y="27482"/>
                  </a:lnTo>
                  <a:lnTo>
                    <a:pt x="7492" y="26720"/>
                  </a:lnTo>
                  <a:lnTo>
                    <a:pt x="7391" y="25031"/>
                  </a:lnTo>
                  <a:lnTo>
                    <a:pt x="4838" y="18453"/>
                  </a:lnTo>
                  <a:lnTo>
                    <a:pt x="2806" y="14376"/>
                  </a:lnTo>
                  <a:lnTo>
                    <a:pt x="1701" y="8369"/>
                  </a:lnTo>
                  <a:lnTo>
                    <a:pt x="1092" y="4648"/>
                  </a:lnTo>
                  <a:lnTo>
                    <a:pt x="1155" y="2006"/>
                  </a:lnTo>
                  <a:lnTo>
                    <a:pt x="1092" y="304"/>
                  </a:lnTo>
                  <a:lnTo>
                    <a:pt x="774" y="8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3163092" y="1837592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4178" y="0"/>
                  </a:moveTo>
                  <a:lnTo>
                    <a:pt x="1587" y="1828"/>
                  </a:lnTo>
                  <a:lnTo>
                    <a:pt x="533" y="3263"/>
                  </a:lnTo>
                  <a:lnTo>
                    <a:pt x="0" y="5092"/>
                  </a:lnTo>
                  <a:lnTo>
                    <a:pt x="165" y="5359"/>
                  </a:lnTo>
                  <a:lnTo>
                    <a:pt x="762" y="5626"/>
                  </a:lnTo>
                  <a:lnTo>
                    <a:pt x="1181" y="5626"/>
                  </a:lnTo>
                  <a:lnTo>
                    <a:pt x="1689" y="5524"/>
                  </a:lnTo>
                  <a:lnTo>
                    <a:pt x="3581" y="5130"/>
                  </a:lnTo>
                  <a:lnTo>
                    <a:pt x="5664" y="5333"/>
                  </a:lnTo>
                  <a:lnTo>
                    <a:pt x="7937" y="6286"/>
                  </a:lnTo>
                  <a:lnTo>
                    <a:pt x="8356" y="6362"/>
                  </a:lnTo>
                  <a:lnTo>
                    <a:pt x="8978" y="6222"/>
                  </a:lnTo>
                  <a:lnTo>
                    <a:pt x="9194" y="5994"/>
                  </a:lnTo>
                  <a:lnTo>
                    <a:pt x="8991" y="4089"/>
                  </a:lnTo>
                  <a:lnTo>
                    <a:pt x="8204" y="2476"/>
                  </a:lnTo>
                  <a:lnTo>
                    <a:pt x="6756" y="990"/>
                  </a:lnTo>
                  <a:lnTo>
                    <a:pt x="5981" y="165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3167255" y="183789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558" y="0"/>
                  </a:moveTo>
                  <a:lnTo>
                    <a:pt x="0" y="12"/>
                  </a:lnTo>
                  <a:lnTo>
                    <a:pt x="317" y="152"/>
                  </a:lnTo>
                  <a:lnTo>
                    <a:pt x="584" y="317"/>
                  </a:lnTo>
                  <a:lnTo>
                    <a:pt x="787" y="533"/>
                  </a:lnTo>
                  <a:lnTo>
                    <a:pt x="2235" y="2006"/>
                  </a:lnTo>
                  <a:lnTo>
                    <a:pt x="3022" y="3632"/>
                  </a:lnTo>
                  <a:lnTo>
                    <a:pt x="3175" y="5130"/>
                  </a:lnTo>
                  <a:lnTo>
                    <a:pt x="3810" y="5334"/>
                  </a:lnTo>
                  <a:lnTo>
                    <a:pt x="4229" y="5321"/>
                  </a:lnTo>
                  <a:lnTo>
                    <a:pt x="4800" y="5041"/>
                  </a:lnTo>
                  <a:lnTo>
                    <a:pt x="4965" y="4775"/>
                  </a:lnTo>
                  <a:lnTo>
                    <a:pt x="4838" y="4381"/>
                  </a:lnTo>
                  <a:lnTo>
                    <a:pt x="4356" y="2946"/>
                  </a:lnTo>
                  <a:lnTo>
                    <a:pt x="3225" y="1536"/>
                  </a:lnTo>
                  <a:lnTo>
                    <a:pt x="1104" y="12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3179886" y="1837011"/>
              <a:ext cx="11430" cy="30480"/>
            </a:xfrm>
            <a:custGeom>
              <a:avLst/>
              <a:gdLst/>
              <a:ahLst/>
              <a:cxnLst/>
              <a:rect l="l" t="t" r="r" b="b"/>
              <a:pathLst>
                <a:path w="11430" h="30480">
                  <a:moveTo>
                    <a:pt x="800" y="0"/>
                  </a:moveTo>
                  <a:lnTo>
                    <a:pt x="317" y="228"/>
                  </a:lnTo>
                  <a:lnTo>
                    <a:pt x="0" y="685"/>
                  </a:lnTo>
                  <a:lnTo>
                    <a:pt x="596" y="2425"/>
                  </a:lnTo>
                  <a:lnTo>
                    <a:pt x="1676" y="5092"/>
                  </a:lnTo>
                  <a:lnTo>
                    <a:pt x="2501" y="9080"/>
                  </a:lnTo>
                  <a:lnTo>
                    <a:pt x="3708" y="15570"/>
                  </a:lnTo>
                  <a:lnTo>
                    <a:pt x="3225" y="20434"/>
                  </a:lnTo>
                  <a:lnTo>
                    <a:pt x="3200" y="28003"/>
                  </a:lnTo>
                  <a:lnTo>
                    <a:pt x="3746" y="29756"/>
                  </a:lnTo>
                  <a:lnTo>
                    <a:pt x="6540" y="29984"/>
                  </a:lnTo>
                  <a:lnTo>
                    <a:pt x="8382" y="28422"/>
                  </a:lnTo>
                  <a:lnTo>
                    <a:pt x="9626" y="25120"/>
                  </a:lnTo>
                  <a:lnTo>
                    <a:pt x="10883" y="20993"/>
                  </a:lnTo>
                  <a:lnTo>
                    <a:pt x="11353" y="16078"/>
                  </a:lnTo>
                  <a:lnTo>
                    <a:pt x="7315" y="5410"/>
                  </a:lnTo>
                  <a:lnTo>
                    <a:pt x="5397" y="2692"/>
                  </a:lnTo>
                  <a:lnTo>
                    <a:pt x="3886" y="876"/>
                  </a:lnTo>
                  <a:lnTo>
                    <a:pt x="2997" y="355"/>
                  </a:lnTo>
                  <a:lnTo>
                    <a:pt x="2171" y="6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3179886" y="1837074"/>
              <a:ext cx="7620" cy="29845"/>
            </a:xfrm>
            <a:custGeom>
              <a:avLst/>
              <a:gdLst/>
              <a:ahLst/>
              <a:cxnLst/>
              <a:rect l="l" t="t" r="r" b="b"/>
              <a:pathLst>
                <a:path w="7619" h="29844">
                  <a:moveTo>
                    <a:pt x="952" y="0"/>
                  </a:moveTo>
                  <a:lnTo>
                    <a:pt x="533" y="76"/>
                  </a:lnTo>
                  <a:lnTo>
                    <a:pt x="228" y="292"/>
                  </a:lnTo>
                  <a:lnTo>
                    <a:pt x="0" y="622"/>
                  </a:lnTo>
                  <a:lnTo>
                    <a:pt x="596" y="2362"/>
                  </a:lnTo>
                  <a:lnTo>
                    <a:pt x="1676" y="5029"/>
                  </a:lnTo>
                  <a:lnTo>
                    <a:pt x="2501" y="9017"/>
                  </a:lnTo>
                  <a:lnTo>
                    <a:pt x="3708" y="15506"/>
                  </a:lnTo>
                  <a:lnTo>
                    <a:pt x="3225" y="20370"/>
                  </a:lnTo>
                  <a:lnTo>
                    <a:pt x="3200" y="27940"/>
                  </a:lnTo>
                  <a:lnTo>
                    <a:pt x="3746" y="29692"/>
                  </a:lnTo>
                  <a:lnTo>
                    <a:pt x="5816" y="29845"/>
                  </a:lnTo>
                  <a:lnTo>
                    <a:pt x="6553" y="29540"/>
                  </a:lnTo>
                  <a:lnTo>
                    <a:pt x="7289" y="28854"/>
                  </a:lnTo>
                  <a:lnTo>
                    <a:pt x="7099" y="28892"/>
                  </a:lnTo>
                  <a:lnTo>
                    <a:pt x="5207" y="28790"/>
                  </a:lnTo>
                  <a:lnTo>
                    <a:pt x="4622" y="26936"/>
                  </a:lnTo>
                  <a:lnTo>
                    <a:pt x="4470" y="18923"/>
                  </a:lnTo>
                  <a:lnTo>
                    <a:pt x="4851" y="13779"/>
                  </a:lnTo>
                  <a:lnTo>
                    <a:pt x="3276" y="6959"/>
                  </a:lnTo>
                  <a:lnTo>
                    <a:pt x="2540" y="397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3176173" y="1832227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3301" y="0"/>
                  </a:moveTo>
                  <a:lnTo>
                    <a:pt x="1549" y="812"/>
                  </a:lnTo>
                  <a:lnTo>
                    <a:pt x="1079" y="1930"/>
                  </a:lnTo>
                  <a:lnTo>
                    <a:pt x="177" y="3937"/>
                  </a:lnTo>
                  <a:lnTo>
                    <a:pt x="0" y="5854"/>
                  </a:lnTo>
                  <a:lnTo>
                    <a:pt x="533" y="7861"/>
                  </a:lnTo>
                  <a:lnTo>
                    <a:pt x="850" y="8013"/>
                  </a:lnTo>
                  <a:lnTo>
                    <a:pt x="1536" y="7950"/>
                  </a:lnTo>
                  <a:lnTo>
                    <a:pt x="1930" y="7721"/>
                  </a:lnTo>
                  <a:lnTo>
                    <a:pt x="3873" y="5943"/>
                  </a:lnTo>
                  <a:lnTo>
                    <a:pt x="5905" y="5003"/>
                  </a:lnTo>
                  <a:lnTo>
                    <a:pt x="9524" y="3695"/>
                  </a:lnTo>
                  <a:lnTo>
                    <a:pt x="8280" y="2019"/>
                  </a:lnTo>
                  <a:lnTo>
                    <a:pt x="6642" y="939"/>
                  </a:lnTo>
                  <a:lnTo>
                    <a:pt x="4483" y="342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3176335" y="183255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76" y="0"/>
                  </a:moveTo>
                  <a:lnTo>
                    <a:pt x="2705" y="177"/>
                  </a:lnTo>
                  <a:lnTo>
                    <a:pt x="2197" y="495"/>
                  </a:lnTo>
                  <a:lnTo>
                    <a:pt x="1904" y="914"/>
                  </a:lnTo>
                  <a:lnTo>
                    <a:pt x="596" y="2679"/>
                  </a:lnTo>
                  <a:lnTo>
                    <a:pt x="0" y="4508"/>
                  </a:lnTo>
                  <a:lnTo>
                    <a:pt x="63" y="6134"/>
                  </a:lnTo>
                  <a:lnTo>
                    <a:pt x="88" y="6578"/>
                  </a:lnTo>
                  <a:lnTo>
                    <a:pt x="355" y="6794"/>
                  </a:lnTo>
                  <a:lnTo>
                    <a:pt x="1054" y="6870"/>
                  </a:lnTo>
                  <a:lnTo>
                    <a:pt x="1473" y="6730"/>
                  </a:lnTo>
                  <a:lnTo>
                    <a:pt x="1968" y="6464"/>
                  </a:lnTo>
                  <a:lnTo>
                    <a:pt x="1612" y="4737"/>
                  </a:lnTo>
                  <a:lnTo>
                    <a:pt x="1790" y="2806"/>
                  </a:lnTo>
                  <a:lnTo>
                    <a:pt x="2679" y="800"/>
                  </a:lnTo>
                  <a:lnTo>
                    <a:pt x="2793" y="507"/>
                  </a:lnTo>
                  <a:lnTo>
                    <a:pt x="3009" y="241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3185452" y="1838774"/>
              <a:ext cx="10160" cy="28575"/>
            </a:xfrm>
            <a:custGeom>
              <a:avLst/>
              <a:gdLst/>
              <a:ahLst/>
              <a:cxnLst/>
              <a:rect l="l" t="t" r="r" b="b"/>
              <a:pathLst>
                <a:path w="10160" h="28575">
                  <a:moveTo>
                    <a:pt x="2781" y="0"/>
                  </a:moveTo>
                  <a:lnTo>
                    <a:pt x="2285" y="127"/>
                  </a:lnTo>
                  <a:lnTo>
                    <a:pt x="1930" y="482"/>
                  </a:lnTo>
                  <a:lnTo>
                    <a:pt x="2158" y="2171"/>
                  </a:lnTo>
                  <a:lnTo>
                    <a:pt x="2666" y="4775"/>
                  </a:lnTo>
                  <a:lnTo>
                    <a:pt x="2717" y="8534"/>
                  </a:lnTo>
                  <a:lnTo>
                    <a:pt x="2666" y="14630"/>
                  </a:lnTo>
                  <a:lnTo>
                    <a:pt x="1371" y="18961"/>
                  </a:lnTo>
                  <a:lnTo>
                    <a:pt x="0" y="25819"/>
                  </a:lnTo>
                  <a:lnTo>
                    <a:pt x="190" y="27495"/>
                  </a:lnTo>
                  <a:lnTo>
                    <a:pt x="2692" y="28181"/>
                  </a:lnTo>
                  <a:lnTo>
                    <a:pt x="4648" y="27089"/>
                  </a:lnTo>
                  <a:lnTo>
                    <a:pt x="6375" y="24307"/>
                  </a:lnTo>
                  <a:lnTo>
                    <a:pt x="8242" y="20789"/>
                  </a:lnTo>
                  <a:lnTo>
                    <a:pt x="9550" y="16408"/>
                  </a:lnTo>
                  <a:lnTo>
                    <a:pt x="7746" y="6032"/>
                  </a:lnTo>
                  <a:lnTo>
                    <a:pt x="6476" y="3238"/>
                  </a:lnTo>
                  <a:lnTo>
                    <a:pt x="5435" y="1333"/>
                  </a:lnTo>
                  <a:lnTo>
                    <a:pt x="4711" y="711"/>
                  </a:lnTo>
                  <a:lnTo>
                    <a:pt x="4013" y="292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3185452" y="1838862"/>
              <a:ext cx="4445" cy="27940"/>
            </a:xfrm>
            <a:custGeom>
              <a:avLst/>
              <a:gdLst/>
              <a:ahLst/>
              <a:cxnLst/>
              <a:rect l="l" t="t" r="r" b="b"/>
              <a:pathLst>
                <a:path w="4444" h="27939">
                  <a:moveTo>
                    <a:pt x="2908" y="0"/>
                  </a:moveTo>
                  <a:lnTo>
                    <a:pt x="2514" y="0"/>
                  </a:lnTo>
                  <a:lnTo>
                    <a:pt x="2184" y="139"/>
                  </a:lnTo>
                  <a:lnTo>
                    <a:pt x="1930" y="393"/>
                  </a:lnTo>
                  <a:lnTo>
                    <a:pt x="2158" y="2082"/>
                  </a:lnTo>
                  <a:lnTo>
                    <a:pt x="2666" y="4686"/>
                  </a:lnTo>
                  <a:lnTo>
                    <a:pt x="2717" y="8445"/>
                  </a:lnTo>
                  <a:lnTo>
                    <a:pt x="2666" y="14541"/>
                  </a:lnTo>
                  <a:lnTo>
                    <a:pt x="1371" y="18872"/>
                  </a:lnTo>
                  <a:lnTo>
                    <a:pt x="0" y="25730"/>
                  </a:lnTo>
                  <a:lnTo>
                    <a:pt x="190" y="27406"/>
                  </a:lnTo>
                  <a:lnTo>
                    <a:pt x="2044" y="27901"/>
                  </a:lnTo>
                  <a:lnTo>
                    <a:pt x="2768" y="27762"/>
                  </a:lnTo>
                  <a:lnTo>
                    <a:pt x="3568" y="27266"/>
                  </a:lnTo>
                  <a:lnTo>
                    <a:pt x="3378" y="27266"/>
                  </a:lnTo>
                  <a:lnTo>
                    <a:pt x="1689" y="26835"/>
                  </a:lnTo>
                  <a:lnTo>
                    <a:pt x="1473" y="25057"/>
                  </a:lnTo>
                  <a:lnTo>
                    <a:pt x="2755" y="17767"/>
                  </a:lnTo>
                  <a:lnTo>
                    <a:pt x="4013" y="13169"/>
                  </a:lnTo>
                  <a:lnTo>
                    <a:pt x="3644" y="3886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3183923" y="183423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4051" y="0"/>
                  </a:moveTo>
                  <a:lnTo>
                    <a:pt x="2298" y="431"/>
                  </a:lnTo>
                  <a:lnTo>
                    <a:pt x="1676" y="1358"/>
                  </a:lnTo>
                  <a:lnTo>
                    <a:pt x="507" y="3022"/>
                  </a:lnTo>
                  <a:lnTo>
                    <a:pt x="0" y="4737"/>
                  </a:lnTo>
                  <a:lnTo>
                    <a:pt x="139" y="6642"/>
                  </a:lnTo>
                  <a:lnTo>
                    <a:pt x="393" y="6832"/>
                  </a:lnTo>
                  <a:lnTo>
                    <a:pt x="1028" y="6896"/>
                  </a:lnTo>
                  <a:lnTo>
                    <a:pt x="1422" y="6756"/>
                  </a:lnTo>
                  <a:lnTo>
                    <a:pt x="3505" y="5486"/>
                  </a:lnTo>
                  <a:lnTo>
                    <a:pt x="5524" y="4978"/>
                  </a:lnTo>
                  <a:lnTo>
                    <a:pt x="7467" y="5092"/>
                  </a:lnTo>
                  <a:lnTo>
                    <a:pt x="7988" y="5118"/>
                  </a:lnTo>
                  <a:lnTo>
                    <a:pt x="8394" y="5054"/>
                  </a:lnTo>
                  <a:lnTo>
                    <a:pt x="8940" y="4699"/>
                  </a:lnTo>
                  <a:lnTo>
                    <a:pt x="9067" y="4419"/>
                  </a:lnTo>
                  <a:lnTo>
                    <a:pt x="8216" y="2692"/>
                  </a:lnTo>
                  <a:lnTo>
                    <a:pt x="6921" y="1422"/>
                  </a:lnTo>
                  <a:lnTo>
                    <a:pt x="5054" y="50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3183961" y="1834556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4076" y="0"/>
                  </a:moveTo>
                  <a:lnTo>
                    <a:pt x="3530" y="63"/>
                  </a:lnTo>
                  <a:lnTo>
                    <a:pt x="3009" y="254"/>
                  </a:lnTo>
                  <a:lnTo>
                    <a:pt x="2666" y="584"/>
                  </a:lnTo>
                  <a:lnTo>
                    <a:pt x="1155" y="1955"/>
                  </a:lnTo>
                  <a:lnTo>
                    <a:pt x="292" y="3517"/>
                  </a:lnTo>
                  <a:lnTo>
                    <a:pt x="63" y="5003"/>
                  </a:lnTo>
                  <a:lnTo>
                    <a:pt x="0" y="5410"/>
                  </a:lnTo>
                  <a:lnTo>
                    <a:pt x="215" y="5651"/>
                  </a:lnTo>
                  <a:lnTo>
                    <a:pt x="838" y="5842"/>
                  </a:lnTo>
                  <a:lnTo>
                    <a:pt x="1244" y="5791"/>
                  </a:lnTo>
                  <a:lnTo>
                    <a:pt x="1841" y="5588"/>
                  </a:lnTo>
                  <a:lnTo>
                    <a:pt x="1727" y="4000"/>
                  </a:lnTo>
                  <a:lnTo>
                    <a:pt x="2222" y="2286"/>
                  </a:lnTo>
                  <a:lnTo>
                    <a:pt x="3390" y="622"/>
                  </a:lnTo>
                  <a:lnTo>
                    <a:pt x="3555" y="368"/>
                  </a:lnTo>
                  <a:lnTo>
                    <a:pt x="3797" y="165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3158501" y="1847023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60" h="24130">
                  <a:moveTo>
                    <a:pt x="3124" y="0"/>
                  </a:moveTo>
                  <a:lnTo>
                    <a:pt x="0" y="5765"/>
                  </a:lnTo>
                  <a:lnTo>
                    <a:pt x="254" y="14693"/>
                  </a:lnTo>
                  <a:lnTo>
                    <a:pt x="2095" y="18160"/>
                  </a:lnTo>
                  <a:lnTo>
                    <a:pt x="4241" y="20827"/>
                  </a:lnTo>
                  <a:lnTo>
                    <a:pt x="6159" y="22898"/>
                  </a:lnTo>
                  <a:lnTo>
                    <a:pt x="7975" y="23533"/>
                  </a:lnTo>
                  <a:lnTo>
                    <a:pt x="9956" y="22580"/>
                  </a:lnTo>
                  <a:lnTo>
                    <a:pt x="9829" y="21158"/>
                  </a:lnTo>
                  <a:lnTo>
                    <a:pt x="7518" y="15633"/>
                  </a:lnTo>
                  <a:lnTo>
                    <a:pt x="5689" y="12204"/>
                  </a:lnTo>
                  <a:lnTo>
                    <a:pt x="4622" y="7124"/>
                  </a:lnTo>
                  <a:lnTo>
                    <a:pt x="4025" y="3975"/>
                  </a:lnTo>
                  <a:lnTo>
                    <a:pt x="4013" y="1739"/>
                  </a:lnTo>
                  <a:lnTo>
                    <a:pt x="3924" y="292"/>
                  </a:lnTo>
                  <a:lnTo>
                    <a:pt x="3556" y="38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3161536" y="1847061"/>
              <a:ext cx="6985" cy="23495"/>
            </a:xfrm>
            <a:custGeom>
              <a:avLst/>
              <a:gdLst/>
              <a:ahLst/>
              <a:cxnLst/>
              <a:rect l="l" t="t" r="r" b="b"/>
              <a:pathLst>
                <a:path w="6985" h="23494">
                  <a:moveTo>
                    <a:pt x="330" y="0"/>
                  </a:moveTo>
                  <a:lnTo>
                    <a:pt x="0" y="63"/>
                  </a:lnTo>
                  <a:lnTo>
                    <a:pt x="38" y="3416"/>
                  </a:lnTo>
                  <a:lnTo>
                    <a:pt x="393" y="5791"/>
                  </a:lnTo>
                  <a:lnTo>
                    <a:pt x="1308" y="11214"/>
                  </a:lnTo>
                  <a:lnTo>
                    <a:pt x="3136" y="14884"/>
                  </a:lnTo>
                  <a:lnTo>
                    <a:pt x="5448" y="20777"/>
                  </a:lnTo>
                  <a:lnTo>
                    <a:pt x="5575" y="22288"/>
                  </a:lnTo>
                  <a:lnTo>
                    <a:pt x="4229" y="22898"/>
                  </a:lnTo>
                  <a:lnTo>
                    <a:pt x="4076" y="22923"/>
                  </a:lnTo>
                  <a:lnTo>
                    <a:pt x="4813" y="23215"/>
                  </a:lnTo>
                  <a:lnTo>
                    <a:pt x="5448" y="23240"/>
                  </a:lnTo>
                  <a:lnTo>
                    <a:pt x="6921" y="22542"/>
                  </a:lnTo>
                  <a:lnTo>
                    <a:pt x="6794" y="21120"/>
                  </a:lnTo>
                  <a:lnTo>
                    <a:pt x="4483" y="15595"/>
                  </a:lnTo>
                  <a:lnTo>
                    <a:pt x="2654" y="12166"/>
                  </a:lnTo>
                  <a:lnTo>
                    <a:pt x="1587" y="7086"/>
                  </a:lnTo>
                  <a:lnTo>
                    <a:pt x="990" y="3936"/>
                  </a:lnTo>
                  <a:lnTo>
                    <a:pt x="977" y="1701"/>
                  </a:lnTo>
                  <a:lnTo>
                    <a:pt x="889" y="253"/>
                  </a:lnTo>
                  <a:lnTo>
                    <a:pt x="622" y="7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3157635" y="1843207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3441" y="0"/>
                  </a:moveTo>
                  <a:lnTo>
                    <a:pt x="1282" y="1612"/>
                  </a:lnTo>
                  <a:lnTo>
                    <a:pt x="406" y="2844"/>
                  </a:lnTo>
                  <a:lnTo>
                    <a:pt x="0" y="4419"/>
                  </a:lnTo>
                  <a:lnTo>
                    <a:pt x="152" y="4635"/>
                  </a:lnTo>
                  <a:lnTo>
                    <a:pt x="660" y="4851"/>
                  </a:lnTo>
                  <a:lnTo>
                    <a:pt x="1016" y="4851"/>
                  </a:lnTo>
                  <a:lnTo>
                    <a:pt x="1447" y="4749"/>
                  </a:lnTo>
                  <a:lnTo>
                    <a:pt x="3048" y="4368"/>
                  </a:lnTo>
                  <a:lnTo>
                    <a:pt x="4813" y="4495"/>
                  </a:lnTo>
                  <a:lnTo>
                    <a:pt x="6769" y="5257"/>
                  </a:lnTo>
                  <a:lnTo>
                    <a:pt x="7124" y="5321"/>
                  </a:lnTo>
                  <a:lnTo>
                    <a:pt x="7658" y="5181"/>
                  </a:lnTo>
                  <a:lnTo>
                    <a:pt x="7835" y="4978"/>
                  </a:lnTo>
                  <a:lnTo>
                    <a:pt x="7620" y="3365"/>
                  </a:lnTo>
                  <a:lnTo>
                    <a:pt x="6908" y="2019"/>
                  </a:lnTo>
                  <a:lnTo>
                    <a:pt x="4965" y="101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3161069" y="184345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469" y="0"/>
                  </a:moveTo>
                  <a:lnTo>
                    <a:pt x="0" y="25"/>
                  </a:lnTo>
                  <a:lnTo>
                    <a:pt x="266" y="127"/>
                  </a:lnTo>
                  <a:lnTo>
                    <a:pt x="507" y="266"/>
                  </a:lnTo>
                  <a:lnTo>
                    <a:pt x="673" y="444"/>
                  </a:lnTo>
                  <a:lnTo>
                    <a:pt x="1943" y="1663"/>
                  </a:lnTo>
                  <a:lnTo>
                    <a:pt x="2641" y="3022"/>
                  </a:lnTo>
                  <a:lnTo>
                    <a:pt x="2819" y="4368"/>
                  </a:lnTo>
                  <a:lnTo>
                    <a:pt x="3352" y="4457"/>
                  </a:lnTo>
                  <a:lnTo>
                    <a:pt x="3708" y="4432"/>
                  </a:lnTo>
                  <a:lnTo>
                    <a:pt x="4190" y="4178"/>
                  </a:lnTo>
                  <a:lnTo>
                    <a:pt x="4317" y="3949"/>
                  </a:lnTo>
                  <a:lnTo>
                    <a:pt x="4203" y="3619"/>
                  </a:lnTo>
                  <a:lnTo>
                    <a:pt x="3759" y="2413"/>
                  </a:lnTo>
                  <a:lnTo>
                    <a:pt x="2768" y="1244"/>
                  </a:lnTo>
                  <a:lnTo>
                    <a:pt x="939" y="8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3187698" y="1851622"/>
              <a:ext cx="5715" cy="15875"/>
            </a:xfrm>
            <a:custGeom>
              <a:avLst/>
              <a:gdLst/>
              <a:ahLst/>
              <a:cxnLst/>
              <a:rect l="l" t="t" r="r" b="b"/>
              <a:pathLst>
                <a:path w="5714" h="15875">
                  <a:moveTo>
                    <a:pt x="406" y="0"/>
                  </a:moveTo>
                  <a:lnTo>
                    <a:pt x="165" y="101"/>
                  </a:lnTo>
                  <a:lnTo>
                    <a:pt x="0" y="342"/>
                  </a:lnTo>
                  <a:lnTo>
                    <a:pt x="279" y="1244"/>
                  </a:lnTo>
                  <a:lnTo>
                    <a:pt x="800" y="2603"/>
                  </a:lnTo>
                  <a:lnTo>
                    <a:pt x="1168" y="4648"/>
                  </a:lnTo>
                  <a:lnTo>
                    <a:pt x="1701" y="7962"/>
                  </a:lnTo>
                  <a:lnTo>
                    <a:pt x="1397" y="10439"/>
                  </a:lnTo>
                  <a:lnTo>
                    <a:pt x="1295" y="14300"/>
                  </a:lnTo>
                  <a:lnTo>
                    <a:pt x="1549" y="15189"/>
                  </a:lnTo>
                  <a:lnTo>
                    <a:pt x="2971" y="15341"/>
                  </a:lnTo>
                  <a:lnTo>
                    <a:pt x="3924" y="14566"/>
                  </a:lnTo>
                  <a:lnTo>
                    <a:pt x="4610" y="12903"/>
                  </a:lnTo>
                  <a:lnTo>
                    <a:pt x="5295" y="10820"/>
                  </a:lnTo>
                  <a:lnTo>
                    <a:pt x="5588" y="8318"/>
                  </a:lnTo>
                  <a:lnTo>
                    <a:pt x="3670" y="2832"/>
                  </a:lnTo>
                  <a:lnTo>
                    <a:pt x="2717" y="1422"/>
                  </a:lnTo>
                  <a:lnTo>
                    <a:pt x="1981" y="482"/>
                  </a:lnTo>
                  <a:lnTo>
                    <a:pt x="1524" y="215"/>
                  </a:lnTo>
                  <a:lnTo>
                    <a:pt x="1104" y="5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3187698" y="1851660"/>
              <a:ext cx="3810" cy="15875"/>
            </a:xfrm>
            <a:custGeom>
              <a:avLst/>
              <a:gdLst/>
              <a:ahLst/>
              <a:cxnLst/>
              <a:rect l="l" t="t" r="r" b="b"/>
              <a:pathLst>
                <a:path w="3810" h="15875">
                  <a:moveTo>
                    <a:pt x="495" y="0"/>
                  </a:moveTo>
                  <a:lnTo>
                    <a:pt x="279" y="38"/>
                  </a:lnTo>
                  <a:lnTo>
                    <a:pt x="114" y="139"/>
                  </a:lnTo>
                  <a:lnTo>
                    <a:pt x="0" y="304"/>
                  </a:lnTo>
                  <a:lnTo>
                    <a:pt x="279" y="1206"/>
                  </a:lnTo>
                  <a:lnTo>
                    <a:pt x="800" y="2565"/>
                  </a:lnTo>
                  <a:lnTo>
                    <a:pt x="1168" y="4610"/>
                  </a:lnTo>
                  <a:lnTo>
                    <a:pt x="1701" y="7924"/>
                  </a:lnTo>
                  <a:lnTo>
                    <a:pt x="1397" y="10401"/>
                  </a:lnTo>
                  <a:lnTo>
                    <a:pt x="1295" y="14262"/>
                  </a:lnTo>
                  <a:lnTo>
                    <a:pt x="1549" y="15151"/>
                  </a:lnTo>
                  <a:lnTo>
                    <a:pt x="2603" y="15265"/>
                  </a:lnTo>
                  <a:lnTo>
                    <a:pt x="2984" y="15113"/>
                  </a:lnTo>
                  <a:lnTo>
                    <a:pt x="3365" y="14770"/>
                  </a:lnTo>
                  <a:lnTo>
                    <a:pt x="2311" y="14706"/>
                  </a:lnTo>
                  <a:lnTo>
                    <a:pt x="2032" y="13766"/>
                  </a:lnTo>
                  <a:lnTo>
                    <a:pt x="2044" y="9677"/>
                  </a:lnTo>
                  <a:lnTo>
                    <a:pt x="2311" y="7061"/>
                  </a:lnTo>
                  <a:lnTo>
                    <a:pt x="1587" y="3568"/>
                  </a:lnTo>
                  <a:lnTo>
                    <a:pt x="1244" y="204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3185797" y="184917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752" y="0"/>
                  </a:moveTo>
                  <a:lnTo>
                    <a:pt x="850" y="393"/>
                  </a:lnTo>
                  <a:lnTo>
                    <a:pt x="596" y="952"/>
                  </a:lnTo>
                  <a:lnTo>
                    <a:pt x="114" y="1968"/>
                  </a:lnTo>
                  <a:lnTo>
                    <a:pt x="0" y="2933"/>
                  </a:lnTo>
                  <a:lnTo>
                    <a:pt x="241" y="3962"/>
                  </a:lnTo>
                  <a:lnTo>
                    <a:pt x="406" y="4051"/>
                  </a:lnTo>
                  <a:lnTo>
                    <a:pt x="761" y="4025"/>
                  </a:lnTo>
                  <a:lnTo>
                    <a:pt x="952" y="3911"/>
                  </a:lnTo>
                  <a:lnTo>
                    <a:pt x="1968" y="3035"/>
                  </a:lnTo>
                  <a:lnTo>
                    <a:pt x="3009" y="2578"/>
                  </a:lnTo>
                  <a:lnTo>
                    <a:pt x="4076" y="2463"/>
                  </a:lnTo>
                  <a:lnTo>
                    <a:pt x="4368" y="2438"/>
                  </a:lnTo>
                  <a:lnTo>
                    <a:pt x="4584" y="2362"/>
                  </a:lnTo>
                  <a:lnTo>
                    <a:pt x="4838" y="2120"/>
                  </a:lnTo>
                  <a:lnTo>
                    <a:pt x="4876" y="1955"/>
                  </a:lnTo>
                  <a:lnTo>
                    <a:pt x="4749" y="1765"/>
                  </a:lnTo>
                  <a:lnTo>
                    <a:pt x="4267" y="1092"/>
                  </a:lnTo>
                  <a:lnTo>
                    <a:pt x="3441" y="520"/>
                  </a:lnTo>
                  <a:lnTo>
                    <a:pt x="2349" y="190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3185892" y="1849339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727" y="0"/>
                  </a:moveTo>
                  <a:lnTo>
                    <a:pt x="1435" y="88"/>
                  </a:lnTo>
                  <a:lnTo>
                    <a:pt x="1168" y="241"/>
                  </a:lnTo>
                  <a:lnTo>
                    <a:pt x="330" y="1333"/>
                  </a:lnTo>
                  <a:lnTo>
                    <a:pt x="0" y="2260"/>
                  </a:lnTo>
                  <a:lnTo>
                    <a:pt x="12" y="3086"/>
                  </a:lnTo>
                  <a:lnTo>
                    <a:pt x="12" y="3314"/>
                  </a:lnTo>
                  <a:lnTo>
                    <a:pt x="152" y="3428"/>
                  </a:lnTo>
                  <a:lnTo>
                    <a:pt x="508" y="3479"/>
                  </a:lnTo>
                  <a:lnTo>
                    <a:pt x="723" y="3416"/>
                  </a:lnTo>
                  <a:lnTo>
                    <a:pt x="977" y="3276"/>
                  </a:lnTo>
                  <a:lnTo>
                    <a:pt x="825" y="2387"/>
                  </a:lnTo>
                  <a:lnTo>
                    <a:pt x="927" y="1422"/>
                  </a:lnTo>
                  <a:lnTo>
                    <a:pt x="1409" y="406"/>
                  </a:lnTo>
                  <a:lnTo>
                    <a:pt x="1473" y="253"/>
                  </a:lnTo>
                  <a:lnTo>
                    <a:pt x="1587" y="114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3169607" y="1850925"/>
              <a:ext cx="6985" cy="17780"/>
            </a:xfrm>
            <a:custGeom>
              <a:avLst/>
              <a:gdLst/>
              <a:ahLst/>
              <a:cxnLst/>
              <a:rect l="l" t="t" r="r" b="b"/>
              <a:pathLst>
                <a:path w="6985" h="17780">
                  <a:moveTo>
                    <a:pt x="482" y="0"/>
                  </a:moveTo>
                  <a:lnTo>
                    <a:pt x="190" y="139"/>
                  </a:lnTo>
                  <a:lnTo>
                    <a:pt x="0" y="393"/>
                  </a:lnTo>
                  <a:lnTo>
                    <a:pt x="317" y="1435"/>
                  </a:lnTo>
                  <a:lnTo>
                    <a:pt x="914" y="3009"/>
                  </a:lnTo>
                  <a:lnTo>
                    <a:pt x="1346" y="5359"/>
                  </a:lnTo>
                  <a:lnTo>
                    <a:pt x="1968" y="9182"/>
                  </a:lnTo>
                  <a:lnTo>
                    <a:pt x="1612" y="12026"/>
                  </a:lnTo>
                  <a:lnTo>
                    <a:pt x="1485" y="16471"/>
                  </a:lnTo>
                  <a:lnTo>
                    <a:pt x="1777" y="17500"/>
                  </a:lnTo>
                  <a:lnTo>
                    <a:pt x="3416" y="17665"/>
                  </a:lnTo>
                  <a:lnTo>
                    <a:pt x="4521" y="16789"/>
                  </a:lnTo>
                  <a:lnTo>
                    <a:pt x="5308" y="14859"/>
                  </a:lnTo>
                  <a:lnTo>
                    <a:pt x="6095" y="12471"/>
                  </a:lnTo>
                  <a:lnTo>
                    <a:pt x="6438" y="9588"/>
                  </a:lnTo>
                  <a:lnTo>
                    <a:pt x="4216" y="3263"/>
                  </a:lnTo>
                  <a:lnTo>
                    <a:pt x="3136" y="1651"/>
                  </a:lnTo>
                  <a:lnTo>
                    <a:pt x="2273" y="571"/>
                  </a:lnTo>
                  <a:lnTo>
                    <a:pt x="1752" y="241"/>
                  </a:lnTo>
                  <a:lnTo>
                    <a:pt x="1282" y="6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3169607" y="1850976"/>
              <a:ext cx="4445" cy="17780"/>
            </a:xfrm>
            <a:custGeom>
              <a:avLst/>
              <a:gdLst/>
              <a:ahLst/>
              <a:cxnLst/>
              <a:rect l="l" t="t" r="r" b="b"/>
              <a:pathLst>
                <a:path w="4444" h="17780">
                  <a:moveTo>
                    <a:pt x="571" y="0"/>
                  </a:moveTo>
                  <a:lnTo>
                    <a:pt x="317" y="38"/>
                  </a:lnTo>
                  <a:lnTo>
                    <a:pt x="126" y="152"/>
                  </a:lnTo>
                  <a:lnTo>
                    <a:pt x="0" y="342"/>
                  </a:lnTo>
                  <a:lnTo>
                    <a:pt x="317" y="1384"/>
                  </a:lnTo>
                  <a:lnTo>
                    <a:pt x="914" y="2959"/>
                  </a:lnTo>
                  <a:lnTo>
                    <a:pt x="1346" y="5308"/>
                  </a:lnTo>
                  <a:lnTo>
                    <a:pt x="1968" y="9131"/>
                  </a:lnTo>
                  <a:lnTo>
                    <a:pt x="1612" y="11976"/>
                  </a:lnTo>
                  <a:lnTo>
                    <a:pt x="1485" y="16421"/>
                  </a:lnTo>
                  <a:lnTo>
                    <a:pt x="1777" y="17449"/>
                  </a:lnTo>
                  <a:lnTo>
                    <a:pt x="2997" y="17576"/>
                  </a:lnTo>
                  <a:lnTo>
                    <a:pt x="3428" y="17398"/>
                  </a:lnTo>
                  <a:lnTo>
                    <a:pt x="3873" y="17017"/>
                  </a:lnTo>
                  <a:lnTo>
                    <a:pt x="2654" y="16941"/>
                  </a:lnTo>
                  <a:lnTo>
                    <a:pt x="2336" y="15849"/>
                  </a:lnTo>
                  <a:lnTo>
                    <a:pt x="2362" y="11150"/>
                  </a:lnTo>
                  <a:lnTo>
                    <a:pt x="2654" y="8127"/>
                  </a:lnTo>
                  <a:lnTo>
                    <a:pt x="1828" y="4114"/>
                  </a:lnTo>
                  <a:lnTo>
                    <a:pt x="1435" y="234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3167416" y="184810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019" y="0"/>
                  </a:moveTo>
                  <a:lnTo>
                    <a:pt x="977" y="457"/>
                  </a:lnTo>
                  <a:lnTo>
                    <a:pt x="698" y="1104"/>
                  </a:lnTo>
                  <a:lnTo>
                    <a:pt x="139" y="2260"/>
                  </a:lnTo>
                  <a:lnTo>
                    <a:pt x="0" y="3390"/>
                  </a:lnTo>
                  <a:lnTo>
                    <a:pt x="292" y="4571"/>
                  </a:lnTo>
                  <a:lnTo>
                    <a:pt x="469" y="4673"/>
                  </a:lnTo>
                  <a:lnTo>
                    <a:pt x="673" y="4648"/>
                  </a:lnTo>
                  <a:lnTo>
                    <a:pt x="876" y="4635"/>
                  </a:lnTo>
                  <a:lnTo>
                    <a:pt x="1104" y="4508"/>
                  </a:lnTo>
                  <a:lnTo>
                    <a:pt x="2273" y="3505"/>
                  </a:lnTo>
                  <a:lnTo>
                    <a:pt x="3479" y="2971"/>
                  </a:lnTo>
                  <a:lnTo>
                    <a:pt x="5626" y="2260"/>
                  </a:lnTo>
                  <a:lnTo>
                    <a:pt x="4914" y="1257"/>
                  </a:lnTo>
                  <a:lnTo>
                    <a:pt x="3962" y="596"/>
                  </a:lnTo>
                  <a:lnTo>
                    <a:pt x="2705" y="22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3167531" y="1848302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1981" y="0"/>
                  </a:moveTo>
                  <a:lnTo>
                    <a:pt x="1651" y="101"/>
                  </a:lnTo>
                  <a:lnTo>
                    <a:pt x="1346" y="279"/>
                  </a:lnTo>
                  <a:lnTo>
                    <a:pt x="368" y="1536"/>
                  </a:lnTo>
                  <a:lnTo>
                    <a:pt x="0" y="2603"/>
                  </a:lnTo>
                  <a:lnTo>
                    <a:pt x="12" y="3555"/>
                  </a:lnTo>
                  <a:lnTo>
                    <a:pt x="12" y="3809"/>
                  </a:lnTo>
                  <a:lnTo>
                    <a:pt x="177" y="3949"/>
                  </a:lnTo>
                  <a:lnTo>
                    <a:pt x="584" y="4000"/>
                  </a:lnTo>
                  <a:lnTo>
                    <a:pt x="838" y="3924"/>
                  </a:lnTo>
                  <a:lnTo>
                    <a:pt x="1181" y="3733"/>
                  </a:lnTo>
                  <a:lnTo>
                    <a:pt x="939" y="2755"/>
                  </a:lnTo>
                  <a:lnTo>
                    <a:pt x="1066" y="1625"/>
                  </a:lnTo>
                  <a:lnTo>
                    <a:pt x="1701" y="292"/>
                  </a:lnTo>
                  <a:lnTo>
                    <a:pt x="1828" y="139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3172070" y="184130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69">
                  <a:moveTo>
                    <a:pt x="6527" y="0"/>
                  </a:moveTo>
                  <a:lnTo>
                    <a:pt x="0" y="15176"/>
                  </a:lnTo>
                  <a:lnTo>
                    <a:pt x="1168" y="19329"/>
                  </a:lnTo>
                  <a:lnTo>
                    <a:pt x="2882" y="22694"/>
                  </a:lnTo>
                  <a:lnTo>
                    <a:pt x="4470" y="25361"/>
                  </a:lnTo>
                  <a:lnTo>
                    <a:pt x="6299" y="26454"/>
                  </a:lnTo>
                  <a:lnTo>
                    <a:pt x="8661" y="25895"/>
                  </a:lnTo>
                  <a:lnTo>
                    <a:pt x="8851" y="24333"/>
                  </a:lnTo>
                  <a:lnTo>
                    <a:pt x="7645" y="17843"/>
                  </a:lnTo>
                  <a:lnTo>
                    <a:pt x="6464" y="13741"/>
                  </a:lnTo>
                  <a:lnTo>
                    <a:pt x="6489" y="8013"/>
                  </a:lnTo>
                  <a:lnTo>
                    <a:pt x="6578" y="4483"/>
                  </a:lnTo>
                  <a:lnTo>
                    <a:pt x="7086" y="2070"/>
                  </a:lnTo>
                  <a:lnTo>
                    <a:pt x="7315" y="482"/>
                  </a:lnTo>
                  <a:lnTo>
                    <a:pt x="6984" y="139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3177289" y="1841376"/>
              <a:ext cx="3810" cy="26670"/>
            </a:xfrm>
            <a:custGeom>
              <a:avLst/>
              <a:gdLst/>
              <a:ahLst/>
              <a:cxnLst/>
              <a:rect l="l" t="t" r="r" b="b"/>
              <a:pathLst>
                <a:path w="3810" h="26669">
                  <a:moveTo>
                    <a:pt x="1549" y="12"/>
                  </a:moveTo>
                  <a:lnTo>
                    <a:pt x="1181" y="0"/>
                  </a:lnTo>
                  <a:lnTo>
                    <a:pt x="457" y="3619"/>
                  </a:lnTo>
                  <a:lnTo>
                    <a:pt x="279" y="6273"/>
                  </a:lnTo>
                  <a:lnTo>
                    <a:pt x="0" y="12331"/>
                  </a:lnTo>
                  <a:lnTo>
                    <a:pt x="1130" y="16687"/>
                  </a:lnTo>
                  <a:lnTo>
                    <a:pt x="2260" y="23571"/>
                  </a:lnTo>
                  <a:lnTo>
                    <a:pt x="2031" y="25234"/>
                  </a:lnTo>
                  <a:lnTo>
                    <a:pt x="431" y="25577"/>
                  </a:lnTo>
                  <a:lnTo>
                    <a:pt x="266" y="25577"/>
                  </a:lnTo>
                  <a:lnTo>
                    <a:pt x="1003" y="26060"/>
                  </a:lnTo>
                  <a:lnTo>
                    <a:pt x="1689" y="26225"/>
                  </a:lnTo>
                  <a:lnTo>
                    <a:pt x="3441" y="25819"/>
                  </a:lnTo>
                  <a:lnTo>
                    <a:pt x="3632" y="24257"/>
                  </a:lnTo>
                  <a:lnTo>
                    <a:pt x="2425" y="17767"/>
                  </a:lnTo>
                  <a:lnTo>
                    <a:pt x="1244" y="13665"/>
                  </a:lnTo>
                  <a:lnTo>
                    <a:pt x="1269" y="7937"/>
                  </a:lnTo>
                  <a:lnTo>
                    <a:pt x="1358" y="4406"/>
                  </a:lnTo>
                  <a:lnTo>
                    <a:pt x="1866" y="1993"/>
                  </a:lnTo>
                  <a:lnTo>
                    <a:pt x="2095" y="406"/>
                  </a:lnTo>
                  <a:lnTo>
                    <a:pt x="1854" y="152"/>
                  </a:lnTo>
                  <a:lnTo>
                    <a:pt x="1549" y="12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3174121" y="183704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4762" y="0"/>
                  </a:moveTo>
                  <a:lnTo>
                    <a:pt x="2044" y="1244"/>
                  </a:lnTo>
                  <a:lnTo>
                    <a:pt x="812" y="2387"/>
                  </a:lnTo>
                  <a:lnTo>
                    <a:pt x="0" y="3987"/>
                  </a:lnTo>
                  <a:lnTo>
                    <a:pt x="126" y="4254"/>
                  </a:lnTo>
                  <a:lnTo>
                    <a:pt x="622" y="4610"/>
                  </a:lnTo>
                  <a:lnTo>
                    <a:pt x="1003" y="4686"/>
                  </a:lnTo>
                  <a:lnTo>
                    <a:pt x="1498" y="4673"/>
                  </a:lnTo>
                  <a:lnTo>
                    <a:pt x="3327" y="4635"/>
                  </a:lnTo>
                  <a:lnTo>
                    <a:pt x="5206" y="5168"/>
                  </a:lnTo>
                  <a:lnTo>
                    <a:pt x="7150" y="6438"/>
                  </a:lnTo>
                  <a:lnTo>
                    <a:pt x="7518" y="6578"/>
                  </a:lnTo>
                  <a:lnTo>
                    <a:pt x="8127" y="6540"/>
                  </a:lnTo>
                  <a:lnTo>
                    <a:pt x="8369" y="6375"/>
                  </a:lnTo>
                  <a:lnTo>
                    <a:pt x="8508" y="4584"/>
                  </a:lnTo>
                  <a:lnTo>
                    <a:pt x="8051" y="2959"/>
                  </a:lnTo>
                  <a:lnTo>
                    <a:pt x="6972" y="1358"/>
                  </a:lnTo>
                  <a:lnTo>
                    <a:pt x="6400" y="469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3178825" y="1837341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0" y="0"/>
                  </a:moveTo>
                  <a:lnTo>
                    <a:pt x="254" y="165"/>
                  </a:lnTo>
                  <a:lnTo>
                    <a:pt x="482" y="368"/>
                  </a:lnTo>
                  <a:lnTo>
                    <a:pt x="635" y="609"/>
                  </a:lnTo>
                  <a:lnTo>
                    <a:pt x="1714" y="2222"/>
                  </a:lnTo>
                  <a:lnTo>
                    <a:pt x="2159" y="3835"/>
                  </a:lnTo>
                  <a:lnTo>
                    <a:pt x="2044" y="5270"/>
                  </a:lnTo>
                  <a:lnTo>
                    <a:pt x="2590" y="5537"/>
                  </a:lnTo>
                  <a:lnTo>
                    <a:pt x="2971" y="5600"/>
                  </a:lnTo>
                  <a:lnTo>
                    <a:pt x="3556" y="5435"/>
                  </a:lnTo>
                  <a:lnTo>
                    <a:pt x="3759" y="5219"/>
                  </a:lnTo>
                  <a:lnTo>
                    <a:pt x="3708" y="4838"/>
                  </a:lnTo>
                  <a:lnTo>
                    <a:pt x="3505" y="3441"/>
                  </a:lnTo>
                  <a:lnTo>
                    <a:pt x="2717" y="1943"/>
                  </a:lnTo>
                  <a:lnTo>
                    <a:pt x="1308" y="596"/>
                  </a:lnTo>
                  <a:lnTo>
                    <a:pt x="990" y="279"/>
                  </a:lnTo>
                  <a:lnTo>
                    <a:pt x="508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3176752" y="1844050"/>
              <a:ext cx="8890" cy="24130"/>
            </a:xfrm>
            <a:custGeom>
              <a:avLst/>
              <a:gdLst/>
              <a:ahLst/>
              <a:cxnLst/>
              <a:rect l="l" t="t" r="r" b="b"/>
              <a:pathLst>
                <a:path w="8889" h="24130">
                  <a:moveTo>
                    <a:pt x="5156" y="0"/>
                  </a:moveTo>
                  <a:lnTo>
                    <a:pt x="0" y="14046"/>
                  </a:lnTo>
                  <a:lnTo>
                    <a:pt x="1269" y="17741"/>
                  </a:lnTo>
                  <a:lnTo>
                    <a:pt x="2984" y="20700"/>
                  </a:lnTo>
                  <a:lnTo>
                    <a:pt x="4546" y="23037"/>
                  </a:lnTo>
                  <a:lnTo>
                    <a:pt x="6248" y="23939"/>
                  </a:lnTo>
                  <a:lnTo>
                    <a:pt x="8356" y="23317"/>
                  </a:lnTo>
                  <a:lnTo>
                    <a:pt x="8445" y="21894"/>
                  </a:lnTo>
                  <a:lnTo>
                    <a:pt x="7035" y="16078"/>
                  </a:lnTo>
                  <a:lnTo>
                    <a:pt x="5765" y="12420"/>
                  </a:lnTo>
                  <a:lnTo>
                    <a:pt x="5511" y="7251"/>
                  </a:lnTo>
                  <a:lnTo>
                    <a:pt x="5410" y="4051"/>
                  </a:lnTo>
                  <a:lnTo>
                    <a:pt x="5765" y="1841"/>
                  </a:lnTo>
                  <a:lnTo>
                    <a:pt x="5892" y="406"/>
                  </a:lnTo>
                  <a:lnTo>
                    <a:pt x="5562" y="101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CFB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3181286" y="1844126"/>
              <a:ext cx="4445" cy="24130"/>
            </a:xfrm>
            <a:custGeom>
              <a:avLst/>
              <a:gdLst/>
              <a:ahLst/>
              <a:cxnLst/>
              <a:rect l="l" t="t" r="r" b="b"/>
              <a:pathLst>
                <a:path w="4444" h="24130">
                  <a:moveTo>
                    <a:pt x="850" y="0"/>
                  </a:moveTo>
                  <a:lnTo>
                    <a:pt x="507" y="12"/>
                  </a:lnTo>
                  <a:lnTo>
                    <a:pt x="25" y="3314"/>
                  </a:lnTo>
                  <a:lnTo>
                    <a:pt x="0" y="5715"/>
                  </a:lnTo>
                  <a:lnTo>
                    <a:pt x="50" y="11201"/>
                  </a:lnTo>
                  <a:lnTo>
                    <a:pt x="1282" y="15100"/>
                  </a:lnTo>
                  <a:lnTo>
                    <a:pt x="2641" y="21259"/>
                  </a:lnTo>
                  <a:lnTo>
                    <a:pt x="2527" y="22783"/>
                  </a:lnTo>
                  <a:lnTo>
                    <a:pt x="1244" y="23152"/>
                  </a:lnTo>
                  <a:lnTo>
                    <a:pt x="939" y="23177"/>
                  </a:lnTo>
                  <a:lnTo>
                    <a:pt x="1638" y="23583"/>
                  </a:lnTo>
                  <a:lnTo>
                    <a:pt x="2247" y="23685"/>
                  </a:lnTo>
                  <a:lnTo>
                    <a:pt x="3822" y="23241"/>
                  </a:lnTo>
                  <a:lnTo>
                    <a:pt x="3911" y="21818"/>
                  </a:lnTo>
                  <a:lnTo>
                    <a:pt x="2501" y="16002"/>
                  </a:lnTo>
                  <a:lnTo>
                    <a:pt x="1231" y="12344"/>
                  </a:lnTo>
                  <a:lnTo>
                    <a:pt x="977" y="7175"/>
                  </a:lnTo>
                  <a:lnTo>
                    <a:pt x="876" y="3975"/>
                  </a:lnTo>
                  <a:lnTo>
                    <a:pt x="1231" y="1765"/>
                  </a:lnTo>
                  <a:lnTo>
                    <a:pt x="1358" y="330"/>
                  </a:lnTo>
                  <a:lnTo>
                    <a:pt x="1130" y="114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3177865" y="1840193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089" y="0"/>
                  </a:moveTo>
                  <a:lnTo>
                    <a:pt x="3251" y="457"/>
                  </a:lnTo>
                  <a:lnTo>
                    <a:pt x="1701" y="1257"/>
                  </a:lnTo>
                  <a:lnTo>
                    <a:pt x="647" y="2349"/>
                  </a:lnTo>
                  <a:lnTo>
                    <a:pt x="127" y="3517"/>
                  </a:lnTo>
                  <a:lnTo>
                    <a:pt x="0" y="3835"/>
                  </a:lnTo>
                  <a:lnTo>
                    <a:pt x="114" y="4076"/>
                  </a:lnTo>
                  <a:lnTo>
                    <a:pt x="571" y="4368"/>
                  </a:lnTo>
                  <a:lnTo>
                    <a:pt x="927" y="4419"/>
                  </a:lnTo>
                  <a:lnTo>
                    <a:pt x="1371" y="4381"/>
                  </a:lnTo>
                  <a:lnTo>
                    <a:pt x="3022" y="4254"/>
                  </a:lnTo>
                  <a:lnTo>
                    <a:pt x="4749" y="4660"/>
                  </a:lnTo>
                  <a:lnTo>
                    <a:pt x="6172" y="5486"/>
                  </a:lnTo>
                  <a:lnTo>
                    <a:pt x="6565" y="5702"/>
                  </a:lnTo>
                  <a:lnTo>
                    <a:pt x="6896" y="5816"/>
                  </a:lnTo>
                  <a:lnTo>
                    <a:pt x="7442" y="5753"/>
                  </a:lnTo>
                  <a:lnTo>
                    <a:pt x="7658" y="5588"/>
                  </a:lnTo>
                  <a:lnTo>
                    <a:pt x="7696" y="3975"/>
                  </a:lnTo>
                  <a:lnTo>
                    <a:pt x="7200" y="2527"/>
                  </a:lnTo>
                  <a:lnTo>
                    <a:pt x="6146" y="1117"/>
                  </a:lnTo>
                  <a:lnTo>
                    <a:pt x="5588" y="342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3181908" y="184046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0" y="0"/>
                  </a:moveTo>
                  <a:lnTo>
                    <a:pt x="253" y="139"/>
                  </a:lnTo>
                  <a:lnTo>
                    <a:pt x="457" y="317"/>
                  </a:lnTo>
                  <a:lnTo>
                    <a:pt x="1663" y="1917"/>
                  </a:lnTo>
                  <a:lnTo>
                    <a:pt x="2146" y="3365"/>
                  </a:lnTo>
                  <a:lnTo>
                    <a:pt x="2108" y="4711"/>
                  </a:lnTo>
                  <a:lnTo>
                    <a:pt x="2616" y="4876"/>
                  </a:lnTo>
                  <a:lnTo>
                    <a:pt x="2971" y="4914"/>
                  </a:lnTo>
                  <a:lnTo>
                    <a:pt x="3492" y="4737"/>
                  </a:lnTo>
                  <a:lnTo>
                    <a:pt x="3657" y="4533"/>
                  </a:lnTo>
                  <a:lnTo>
                    <a:pt x="3594" y="4190"/>
                  </a:lnTo>
                  <a:lnTo>
                    <a:pt x="3340" y="2933"/>
                  </a:lnTo>
                  <a:lnTo>
                    <a:pt x="2552" y="1625"/>
                  </a:lnTo>
                  <a:lnTo>
                    <a:pt x="1219" y="482"/>
                  </a:lnTo>
                  <a:lnTo>
                    <a:pt x="914" y="203"/>
                  </a:lnTo>
                  <a:lnTo>
                    <a:pt x="46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3165471" y="1855716"/>
              <a:ext cx="5080" cy="14604"/>
            </a:xfrm>
            <a:custGeom>
              <a:avLst/>
              <a:gdLst/>
              <a:ahLst/>
              <a:cxnLst/>
              <a:rect l="l" t="t" r="r" b="b"/>
              <a:pathLst>
                <a:path w="5080" h="14605">
                  <a:moveTo>
                    <a:pt x="1765" y="0"/>
                  </a:moveTo>
                  <a:lnTo>
                    <a:pt x="0" y="8826"/>
                  </a:lnTo>
                  <a:lnTo>
                    <a:pt x="901" y="11023"/>
                  </a:lnTo>
                  <a:lnTo>
                    <a:pt x="1981" y="12763"/>
                  </a:lnTo>
                  <a:lnTo>
                    <a:pt x="2959" y="14122"/>
                  </a:lnTo>
                  <a:lnTo>
                    <a:pt x="3898" y="14592"/>
                  </a:lnTo>
                  <a:lnTo>
                    <a:pt x="4965" y="14122"/>
                  </a:lnTo>
                  <a:lnTo>
                    <a:pt x="4914" y="13246"/>
                  </a:lnTo>
                  <a:lnTo>
                    <a:pt x="3797" y="9753"/>
                  </a:lnTo>
                  <a:lnTo>
                    <a:pt x="2895" y="7581"/>
                  </a:lnTo>
                  <a:lnTo>
                    <a:pt x="2425" y="4419"/>
                  </a:lnTo>
                  <a:lnTo>
                    <a:pt x="2171" y="2463"/>
                  </a:lnTo>
                  <a:lnTo>
                    <a:pt x="2197" y="1104"/>
                  </a:lnTo>
                  <a:lnTo>
                    <a:pt x="2171" y="215"/>
                  </a:lnTo>
                  <a:lnTo>
                    <a:pt x="1981" y="50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3167147" y="1855755"/>
              <a:ext cx="3810" cy="14604"/>
            </a:xfrm>
            <a:custGeom>
              <a:avLst/>
              <a:gdLst/>
              <a:ahLst/>
              <a:cxnLst/>
              <a:rect l="l" t="t" r="r" b="b"/>
              <a:pathLst>
                <a:path w="3810" h="14605">
                  <a:moveTo>
                    <a:pt x="215" y="0"/>
                  </a:moveTo>
                  <a:lnTo>
                    <a:pt x="38" y="12"/>
                  </a:lnTo>
                  <a:lnTo>
                    <a:pt x="0" y="2057"/>
                  </a:lnTo>
                  <a:lnTo>
                    <a:pt x="533" y="6896"/>
                  </a:lnTo>
                  <a:lnTo>
                    <a:pt x="1435" y="9220"/>
                  </a:lnTo>
                  <a:lnTo>
                    <a:pt x="2031" y="11277"/>
                  </a:lnTo>
                  <a:lnTo>
                    <a:pt x="2539" y="12928"/>
                  </a:lnTo>
                  <a:lnTo>
                    <a:pt x="2578" y="13868"/>
                  </a:lnTo>
                  <a:lnTo>
                    <a:pt x="1930" y="14147"/>
                  </a:lnTo>
                  <a:lnTo>
                    <a:pt x="1777" y="14173"/>
                  </a:lnTo>
                  <a:lnTo>
                    <a:pt x="2171" y="14389"/>
                  </a:lnTo>
                  <a:lnTo>
                    <a:pt x="2489" y="14439"/>
                  </a:lnTo>
                  <a:lnTo>
                    <a:pt x="3289" y="14084"/>
                  </a:lnTo>
                  <a:lnTo>
                    <a:pt x="3238" y="13208"/>
                  </a:lnTo>
                  <a:lnTo>
                    <a:pt x="2120" y="9715"/>
                  </a:lnTo>
                  <a:lnTo>
                    <a:pt x="1219" y="7543"/>
                  </a:lnTo>
                  <a:lnTo>
                    <a:pt x="749" y="4381"/>
                  </a:lnTo>
                  <a:lnTo>
                    <a:pt x="495" y="2425"/>
                  </a:lnTo>
                  <a:lnTo>
                    <a:pt x="520" y="1066"/>
                  </a:lnTo>
                  <a:lnTo>
                    <a:pt x="495" y="177"/>
                  </a:lnTo>
                  <a:lnTo>
                    <a:pt x="355" y="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9B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3165114" y="185335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892" y="0"/>
                  </a:moveTo>
                  <a:lnTo>
                    <a:pt x="1485" y="317"/>
                  </a:lnTo>
                  <a:lnTo>
                    <a:pt x="723" y="876"/>
                  </a:lnTo>
                  <a:lnTo>
                    <a:pt x="254" y="1587"/>
                  </a:lnTo>
                  <a:lnTo>
                    <a:pt x="0" y="2527"/>
                  </a:lnTo>
                  <a:lnTo>
                    <a:pt x="76" y="2679"/>
                  </a:lnTo>
                  <a:lnTo>
                    <a:pt x="215" y="2743"/>
                  </a:lnTo>
                  <a:lnTo>
                    <a:pt x="533" y="2844"/>
                  </a:lnTo>
                  <a:lnTo>
                    <a:pt x="762" y="2806"/>
                  </a:lnTo>
                  <a:lnTo>
                    <a:pt x="1612" y="2654"/>
                  </a:lnTo>
                  <a:lnTo>
                    <a:pt x="2540" y="2819"/>
                  </a:lnTo>
                  <a:lnTo>
                    <a:pt x="3556" y="3378"/>
                  </a:lnTo>
                  <a:lnTo>
                    <a:pt x="3746" y="3441"/>
                  </a:lnTo>
                  <a:lnTo>
                    <a:pt x="3886" y="3403"/>
                  </a:lnTo>
                  <a:lnTo>
                    <a:pt x="4025" y="3378"/>
                  </a:lnTo>
                  <a:lnTo>
                    <a:pt x="4102" y="3048"/>
                  </a:lnTo>
                  <a:lnTo>
                    <a:pt x="4038" y="2273"/>
                  </a:lnTo>
                  <a:lnTo>
                    <a:pt x="3683" y="1409"/>
                  </a:lnTo>
                  <a:lnTo>
                    <a:pt x="2705" y="152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886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3167002" y="185352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41" y="0"/>
                  </a:moveTo>
                  <a:lnTo>
                    <a:pt x="0" y="0"/>
                  </a:lnTo>
                  <a:lnTo>
                    <a:pt x="139" y="76"/>
                  </a:lnTo>
                  <a:lnTo>
                    <a:pt x="355" y="279"/>
                  </a:lnTo>
                  <a:lnTo>
                    <a:pt x="990" y="1092"/>
                  </a:lnTo>
                  <a:lnTo>
                    <a:pt x="1333" y="1968"/>
                  </a:lnTo>
                  <a:lnTo>
                    <a:pt x="1409" y="2794"/>
                  </a:lnTo>
                  <a:lnTo>
                    <a:pt x="1689" y="2870"/>
                  </a:lnTo>
                  <a:lnTo>
                    <a:pt x="1866" y="2870"/>
                  </a:lnTo>
                  <a:lnTo>
                    <a:pt x="2133" y="2743"/>
                  </a:lnTo>
                  <a:lnTo>
                    <a:pt x="2209" y="2603"/>
                  </a:lnTo>
                  <a:lnTo>
                    <a:pt x="2146" y="2400"/>
                  </a:lnTo>
                  <a:lnTo>
                    <a:pt x="1943" y="1638"/>
                  </a:lnTo>
                  <a:lnTo>
                    <a:pt x="1435" y="876"/>
                  </a:lnTo>
                  <a:lnTo>
                    <a:pt x="495" y="8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D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3159823" y="1831479"/>
              <a:ext cx="22225" cy="14604"/>
            </a:xfrm>
            <a:custGeom>
              <a:avLst/>
              <a:gdLst/>
              <a:ahLst/>
              <a:cxnLst/>
              <a:rect l="l" t="t" r="r" b="b"/>
              <a:pathLst>
                <a:path w="22225" h="14605">
                  <a:moveTo>
                    <a:pt x="1231" y="13017"/>
                  </a:moveTo>
                  <a:lnTo>
                    <a:pt x="1041" y="12877"/>
                  </a:lnTo>
                  <a:lnTo>
                    <a:pt x="850" y="12750"/>
                  </a:lnTo>
                  <a:lnTo>
                    <a:pt x="393" y="12763"/>
                  </a:lnTo>
                  <a:lnTo>
                    <a:pt x="190" y="13055"/>
                  </a:lnTo>
                  <a:lnTo>
                    <a:pt x="0" y="13335"/>
                  </a:lnTo>
                  <a:lnTo>
                    <a:pt x="152" y="13766"/>
                  </a:lnTo>
                  <a:lnTo>
                    <a:pt x="330" y="13893"/>
                  </a:lnTo>
                  <a:lnTo>
                    <a:pt x="533" y="14020"/>
                  </a:lnTo>
                  <a:lnTo>
                    <a:pt x="685" y="13804"/>
                  </a:lnTo>
                  <a:lnTo>
                    <a:pt x="889" y="13525"/>
                  </a:lnTo>
                  <a:lnTo>
                    <a:pt x="1079" y="13233"/>
                  </a:lnTo>
                  <a:lnTo>
                    <a:pt x="1231" y="13017"/>
                  </a:lnTo>
                  <a:close/>
                </a:path>
                <a:path w="22225" h="14605">
                  <a:moveTo>
                    <a:pt x="7480" y="7302"/>
                  </a:moveTo>
                  <a:lnTo>
                    <a:pt x="7289" y="7162"/>
                  </a:lnTo>
                  <a:lnTo>
                    <a:pt x="7099" y="7035"/>
                  </a:lnTo>
                  <a:lnTo>
                    <a:pt x="6642" y="7048"/>
                  </a:lnTo>
                  <a:lnTo>
                    <a:pt x="6451" y="7340"/>
                  </a:lnTo>
                  <a:lnTo>
                    <a:pt x="6248" y="7620"/>
                  </a:lnTo>
                  <a:lnTo>
                    <a:pt x="6400" y="8051"/>
                  </a:lnTo>
                  <a:lnTo>
                    <a:pt x="6578" y="8178"/>
                  </a:lnTo>
                  <a:lnTo>
                    <a:pt x="6781" y="8305"/>
                  </a:lnTo>
                  <a:lnTo>
                    <a:pt x="6934" y="8089"/>
                  </a:lnTo>
                  <a:lnTo>
                    <a:pt x="7137" y="7810"/>
                  </a:lnTo>
                  <a:lnTo>
                    <a:pt x="7327" y="7518"/>
                  </a:lnTo>
                  <a:lnTo>
                    <a:pt x="7480" y="7302"/>
                  </a:lnTo>
                  <a:close/>
                </a:path>
                <a:path w="22225" h="14605">
                  <a:moveTo>
                    <a:pt x="11239" y="254"/>
                  </a:moveTo>
                  <a:lnTo>
                    <a:pt x="10858" y="0"/>
                  </a:lnTo>
                  <a:lnTo>
                    <a:pt x="10401" y="12"/>
                  </a:lnTo>
                  <a:lnTo>
                    <a:pt x="10210" y="304"/>
                  </a:lnTo>
                  <a:lnTo>
                    <a:pt x="10007" y="584"/>
                  </a:lnTo>
                  <a:lnTo>
                    <a:pt x="10160" y="1016"/>
                  </a:lnTo>
                  <a:lnTo>
                    <a:pt x="10337" y="1143"/>
                  </a:lnTo>
                  <a:lnTo>
                    <a:pt x="10541" y="1270"/>
                  </a:lnTo>
                  <a:lnTo>
                    <a:pt x="10693" y="1054"/>
                  </a:lnTo>
                  <a:lnTo>
                    <a:pt x="10896" y="774"/>
                  </a:lnTo>
                  <a:lnTo>
                    <a:pt x="11087" y="495"/>
                  </a:lnTo>
                  <a:lnTo>
                    <a:pt x="11239" y="254"/>
                  </a:lnTo>
                  <a:close/>
                </a:path>
                <a:path w="22225" h="14605">
                  <a:moveTo>
                    <a:pt x="18630" y="6718"/>
                  </a:moveTo>
                  <a:lnTo>
                    <a:pt x="18440" y="6578"/>
                  </a:lnTo>
                  <a:lnTo>
                    <a:pt x="18249" y="6451"/>
                  </a:lnTo>
                  <a:lnTo>
                    <a:pt x="17792" y="6464"/>
                  </a:lnTo>
                  <a:lnTo>
                    <a:pt x="17602" y="6756"/>
                  </a:lnTo>
                  <a:lnTo>
                    <a:pt x="17399" y="7035"/>
                  </a:lnTo>
                  <a:lnTo>
                    <a:pt x="17551" y="7454"/>
                  </a:lnTo>
                  <a:lnTo>
                    <a:pt x="17741" y="7594"/>
                  </a:lnTo>
                  <a:lnTo>
                    <a:pt x="17932" y="7721"/>
                  </a:lnTo>
                  <a:lnTo>
                    <a:pt x="18084" y="7505"/>
                  </a:lnTo>
                  <a:lnTo>
                    <a:pt x="18288" y="7226"/>
                  </a:lnTo>
                  <a:lnTo>
                    <a:pt x="18478" y="6934"/>
                  </a:lnTo>
                  <a:lnTo>
                    <a:pt x="18630" y="6718"/>
                  </a:lnTo>
                  <a:close/>
                </a:path>
                <a:path w="22225" h="14605">
                  <a:moveTo>
                    <a:pt x="21323" y="1816"/>
                  </a:moveTo>
                  <a:lnTo>
                    <a:pt x="21043" y="1612"/>
                  </a:lnTo>
                  <a:lnTo>
                    <a:pt x="20764" y="1397"/>
                  </a:lnTo>
                  <a:lnTo>
                    <a:pt x="20320" y="1511"/>
                  </a:lnTo>
                  <a:lnTo>
                    <a:pt x="20180" y="1689"/>
                  </a:lnTo>
                  <a:lnTo>
                    <a:pt x="20040" y="1879"/>
                  </a:lnTo>
                  <a:lnTo>
                    <a:pt x="20535" y="2260"/>
                  </a:lnTo>
                  <a:lnTo>
                    <a:pt x="21043" y="2628"/>
                  </a:lnTo>
                  <a:lnTo>
                    <a:pt x="21323" y="2273"/>
                  </a:lnTo>
                  <a:lnTo>
                    <a:pt x="21323" y="1816"/>
                  </a:lnTo>
                  <a:close/>
                </a:path>
                <a:path w="22225" h="14605">
                  <a:moveTo>
                    <a:pt x="21907" y="9893"/>
                  </a:moveTo>
                  <a:lnTo>
                    <a:pt x="21717" y="9753"/>
                  </a:lnTo>
                  <a:lnTo>
                    <a:pt x="21526" y="9626"/>
                  </a:lnTo>
                  <a:lnTo>
                    <a:pt x="21069" y="9639"/>
                  </a:lnTo>
                  <a:lnTo>
                    <a:pt x="20866" y="9931"/>
                  </a:lnTo>
                  <a:lnTo>
                    <a:pt x="20675" y="10210"/>
                  </a:lnTo>
                  <a:lnTo>
                    <a:pt x="20828" y="10642"/>
                  </a:lnTo>
                  <a:lnTo>
                    <a:pt x="21005" y="10769"/>
                  </a:lnTo>
                  <a:lnTo>
                    <a:pt x="21209" y="10896"/>
                  </a:lnTo>
                  <a:lnTo>
                    <a:pt x="21361" y="10680"/>
                  </a:lnTo>
                  <a:lnTo>
                    <a:pt x="21564" y="10401"/>
                  </a:lnTo>
                  <a:lnTo>
                    <a:pt x="21755" y="10121"/>
                  </a:lnTo>
                  <a:lnTo>
                    <a:pt x="21907" y="9893"/>
                  </a:lnTo>
                  <a:close/>
                </a:path>
              </a:pathLst>
            </a:custGeom>
            <a:solidFill>
              <a:srgbClr val="9395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7" name="object 42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47348" y="1835032"/>
              <a:ext cx="103851" cy="72650"/>
            </a:xfrm>
            <a:prstGeom prst="rect">
              <a:avLst/>
            </a:prstGeom>
          </p:spPr>
        </p:pic>
        <p:pic>
          <p:nvPicPr>
            <p:cNvPr id="428" name="object 42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27235" y="1626135"/>
              <a:ext cx="535477" cy="411415"/>
            </a:xfrm>
            <a:prstGeom prst="rect">
              <a:avLst/>
            </a:prstGeom>
          </p:spPr>
        </p:pic>
        <p:pic>
          <p:nvPicPr>
            <p:cNvPr id="429" name="object 42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41370" y="2297941"/>
              <a:ext cx="271487" cy="194754"/>
            </a:xfrm>
            <a:prstGeom prst="rect">
              <a:avLst/>
            </a:prstGeom>
          </p:spPr>
        </p:pic>
        <p:pic>
          <p:nvPicPr>
            <p:cNvPr id="430" name="object 43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55818" y="2367369"/>
              <a:ext cx="65509" cy="44226"/>
            </a:xfrm>
            <a:prstGeom prst="rect">
              <a:avLst/>
            </a:prstGeom>
          </p:spPr>
        </p:pic>
        <p:pic>
          <p:nvPicPr>
            <p:cNvPr id="431" name="object 43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02113" y="2387727"/>
              <a:ext cx="15359" cy="20758"/>
            </a:xfrm>
            <a:prstGeom prst="rect">
              <a:avLst/>
            </a:prstGeom>
          </p:spPr>
        </p:pic>
        <p:sp>
          <p:nvSpPr>
            <p:cNvPr id="432" name="object 432" descr=""/>
            <p:cNvSpPr/>
            <p:nvPr/>
          </p:nvSpPr>
          <p:spPr>
            <a:xfrm>
              <a:off x="3102952" y="2389218"/>
              <a:ext cx="13970" cy="19050"/>
            </a:xfrm>
            <a:custGeom>
              <a:avLst/>
              <a:gdLst/>
              <a:ahLst/>
              <a:cxnLst/>
              <a:rect l="l" t="t" r="r" b="b"/>
              <a:pathLst>
                <a:path w="13969" h="19050">
                  <a:moveTo>
                    <a:pt x="5111" y="0"/>
                  </a:moveTo>
                  <a:lnTo>
                    <a:pt x="82" y="4203"/>
                  </a:lnTo>
                  <a:lnTo>
                    <a:pt x="0" y="9245"/>
                  </a:lnTo>
                  <a:lnTo>
                    <a:pt x="4654" y="17246"/>
                  </a:lnTo>
                  <a:lnTo>
                    <a:pt x="8604" y="18821"/>
                  </a:lnTo>
                  <a:lnTo>
                    <a:pt x="10112" y="17564"/>
                  </a:lnTo>
                  <a:lnTo>
                    <a:pt x="8083" y="17564"/>
                  </a:lnTo>
                  <a:lnTo>
                    <a:pt x="4603" y="16395"/>
                  </a:lnTo>
                  <a:lnTo>
                    <a:pt x="735" y="9639"/>
                  </a:lnTo>
                  <a:lnTo>
                    <a:pt x="718" y="9169"/>
                  </a:lnTo>
                  <a:lnTo>
                    <a:pt x="984" y="5194"/>
                  </a:lnTo>
                  <a:lnTo>
                    <a:pt x="5645" y="1244"/>
                  </a:lnTo>
                  <a:lnTo>
                    <a:pt x="8258" y="1244"/>
                  </a:lnTo>
                  <a:lnTo>
                    <a:pt x="5111" y="0"/>
                  </a:lnTo>
                  <a:close/>
                </a:path>
                <a:path w="13969" h="19050">
                  <a:moveTo>
                    <a:pt x="8258" y="1244"/>
                  </a:moveTo>
                  <a:lnTo>
                    <a:pt x="5645" y="1244"/>
                  </a:lnTo>
                  <a:lnTo>
                    <a:pt x="9112" y="2412"/>
                  </a:lnTo>
                  <a:lnTo>
                    <a:pt x="12992" y="9169"/>
                  </a:lnTo>
                  <a:lnTo>
                    <a:pt x="13009" y="9639"/>
                  </a:lnTo>
                  <a:lnTo>
                    <a:pt x="12731" y="13627"/>
                  </a:lnTo>
                  <a:lnTo>
                    <a:pt x="8083" y="17564"/>
                  </a:lnTo>
                  <a:lnTo>
                    <a:pt x="10112" y="17564"/>
                  </a:lnTo>
                  <a:lnTo>
                    <a:pt x="13646" y="14617"/>
                  </a:lnTo>
                  <a:lnTo>
                    <a:pt x="13728" y="9563"/>
                  </a:lnTo>
                  <a:lnTo>
                    <a:pt x="9061" y="1562"/>
                  </a:lnTo>
                  <a:lnTo>
                    <a:pt x="8258" y="1244"/>
                  </a:lnTo>
                  <a:close/>
                </a:path>
              </a:pathLst>
            </a:custGeom>
            <a:solidFill>
              <a:srgbClr val="8AB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3" name="object 43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13137" y="2489412"/>
              <a:ext cx="249547" cy="164711"/>
            </a:xfrm>
            <a:prstGeom prst="rect">
              <a:avLst/>
            </a:prstGeom>
          </p:spPr>
        </p:pic>
        <p:pic>
          <p:nvPicPr>
            <p:cNvPr id="434" name="object 43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92360" y="2541384"/>
              <a:ext cx="86169" cy="67971"/>
            </a:xfrm>
            <a:prstGeom prst="rect">
              <a:avLst/>
            </a:prstGeom>
          </p:spPr>
        </p:pic>
        <p:pic>
          <p:nvPicPr>
            <p:cNvPr id="435" name="object 43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39757" y="2583422"/>
              <a:ext cx="19443" cy="14338"/>
            </a:xfrm>
            <a:prstGeom prst="rect">
              <a:avLst/>
            </a:prstGeom>
          </p:spPr>
        </p:pic>
        <p:pic>
          <p:nvPicPr>
            <p:cNvPr id="436" name="object 43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49231" y="2530171"/>
              <a:ext cx="42303" cy="39864"/>
            </a:xfrm>
            <a:prstGeom prst="rect">
              <a:avLst/>
            </a:prstGeom>
          </p:spPr>
        </p:pic>
        <p:sp>
          <p:nvSpPr>
            <p:cNvPr id="437" name="object 437" descr=""/>
            <p:cNvSpPr/>
            <p:nvPr/>
          </p:nvSpPr>
          <p:spPr>
            <a:xfrm>
              <a:off x="3136143" y="2507776"/>
              <a:ext cx="222885" cy="138430"/>
            </a:xfrm>
            <a:custGeom>
              <a:avLst/>
              <a:gdLst/>
              <a:ahLst/>
              <a:cxnLst/>
              <a:rect l="l" t="t" r="r" b="b"/>
              <a:pathLst>
                <a:path w="222885" h="138430">
                  <a:moveTo>
                    <a:pt x="220052" y="0"/>
                  </a:moveTo>
                  <a:lnTo>
                    <a:pt x="179971" y="17830"/>
                  </a:lnTo>
                  <a:lnTo>
                    <a:pt x="145046" y="49733"/>
                  </a:lnTo>
                  <a:lnTo>
                    <a:pt x="133792" y="66841"/>
                  </a:lnTo>
                  <a:lnTo>
                    <a:pt x="127392" y="74841"/>
                  </a:lnTo>
                  <a:lnTo>
                    <a:pt x="85276" y="94852"/>
                  </a:lnTo>
                  <a:lnTo>
                    <a:pt x="73152" y="97421"/>
                  </a:lnTo>
                  <a:lnTo>
                    <a:pt x="53399" y="103159"/>
                  </a:lnTo>
                  <a:lnTo>
                    <a:pt x="34550" y="111393"/>
                  </a:lnTo>
                  <a:lnTo>
                    <a:pt x="17148" y="122258"/>
                  </a:lnTo>
                  <a:lnTo>
                    <a:pt x="1739" y="135890"/>
                  </a:lnTo>
                  <a:lnTo>
                    <a:pt x="0" y="137731"/>
                  </a:lnTo>
                  <a:lnTo>
                    <a:pt x="4000" y="138087"/>
                  </a:lnTo>
                  <a:lnTo>
                    <a:pt x="5143" y="136880"/>
                  </a:lnTo>
                  <a:lnTo>
                    <a:pt x="23596" y="121320"/>
                  </a:lnTo>
                  <a:lnTo>
                    <a:pt x="44138" y="110275"/>
                  </a:lnTo>
                  <a:lnTo>
                    <a:pt x="66290" y="102453"/>
                  </a:lnTo>
                  <a:lnTo>
                    <a:pt x="98536" y="94312"/>
                  </a:lnTo>
                  <a:lnTo>
                    <a:pt x="107337" y="91435"/>
                  </a:lnTo>
                  <a:lnTo>
                    <a:pt x="138653" y="65584"/>
                  </a:lnTo>
                  <a:lnTo>
                    <a:pt x="153090" y="43810"/>
                  </a:lnTo>
                  <a:lnTo>
                    <a:pt x="158677" y="36425"/>
                  </a:lnTo>
                  <a:lnTo>
                    <a:pt x="165011" y="29718"/>
                  </a:lnTo>
                  <a:lnTo>
                    <a:pt x="170459" y="24701"/>
                  </a:lnTo>
                  <a:lnTo>
                    <a:pt x="176580" y="22250"/>
                  </a:lnTo>
                  <a:lnTo>
                    <a:pt x="222389" y="1866"/>
                  </a:lnTo>
                  <a:lnTo>
                    <a:pt x="220052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3166338" y="2516505"/>
              <a:ext cx="164465" cy="116205"/>
            </a:xfrm>
            <a:custGeom>
              <a:avLst/>
              <a:gdLst/>
              <a:ahLst/>
              <a:cxnLst/>
              <a:rect l="l" t="t" r="r" b="b"/>
              <a:pathLst>
                <a:path w="164464" h="116205">
                  <a:moveTo>
                    <a:pt x="35801" y="96735"/>
                  </a:moveTo>
                  <a:lnTo>
                    <a:pt x="35750" y="96532"/>
                  </a:lnTo>
                  <a:lnTo>
                    <a:pt x="32677" y="95961"/>
                  </a:lnTo>
                  <a:lnTo>
                    <a:pt x="32677" y="100533"/>
                  </a:lnTo>
                  <a:lnTo>
                    <a:pt x="29832" y="101942"/>
                  </a:lnTo>
                  <a:lnTo>
                    <a:pt x="27546" y="101714"/>
                  </a:lnTo>
                  <a:lnTo>
                    <a:pt x="26644" y="101257"/>
                  </a:lnTo>
                  <a:lnTo>
                    <a:pt x="25882" y="100622"/>
                  </a:lnTo>
                  <a:lnTo>
                    <a:pt x="25806" y="100317"/>
                  </a:lnTo>
                  <a:lnTo>
                    <a:pt x="25628" y="100025"/>
                  </a:lnTo>
                  <a:lnTo>
                    <a:pt x="25361" y="99745"/>
                  </a:lnTo>
                  <a:lnTo>
                    <a:pt x="26009" y="99402"/>
                  </a:lnTo>
                  <a:lnTo>
                    <a:pt x="27190" y="98767"/>
                  </a:lnTo>
                  <a:lnTo>
                    <a:pt x="29337" y="98132"/>
                  </a:lnTo>
                  <a:lnTo>
                    <a:pt x="32677" y="100533"/>
                  </a:lnTo>
                  <a:lnTo>
                    <a:pt x="32677" y="95961"/>
                  </a:lnTo>
                  <a:lnTo>
                    <a:pt x="31877" y="95808"/>
                  </a:lnTo>
                  <a:lnTo>
                    <a:pt x="28194" y="95948"/>
                  </a:lnTo>
                  <a:lnTo>
                    <a:pt x="26936" y="96164"/>
                  </a:lnTo>
                  <a:lnTo>
                    <a:pt x="25730" y="96532"/>
                  </a:lnTo>
                  <a:lnTo>
                    <a:pt x="26187" y="93687"/>
                  </a:lnTo>
                  <a:lnTo>
                    <a:pt x="25781" y="90652"/>
                  </a:lnTo>
                  <a:lnTo>
                    <a:pt x="21945" y="82880"/>
                  </a:lnTo>
                  <a:lnTo>
                    <a:pt x="21945" y="94754"/>
                  </a:lnTo>
                  <a:lnTo>
                    <a:pt x="21780" y="96735"/>
                  </a:lnTo>
                  <a:lnTo>
                    <a:pt x="21056" y="98856"/>
                  </a:lnTo>
                  <a:lnTo>
                    <a:pt x="20815" y="99021"/>
                  </a:lnTo>
                  <a:lnTo>
                    <a:pt x="20358" y="99402"/>
                  </a:lnTo>
                  <a:lnTo>
                    <a:pt x="20688" y="95808"/>
                  </a:lnTo>
                  <a:lnTo>
                    <a:pt x="20675" y="94259"/>
                  </a:lnTo>
                  <a:lnTo>
                    <a:pt x="19723" y="90055"/>
                  </a:lnTo>
                  <a:lnTo>
                    <a:pt x="16129" y="84759"/>
                  </a:lnTo>
                  <a:lnTo>
                    <a:pt x="15100" y="83591"/>
                  </a:lnTo>
                  <a:lnTo>
                    <a:pt x="13944" y="82638"/>
                  </a:lnTo>
                  <a:lnTo>
                    <a:pt x="16090" y="83769"/>
                  </a:lnTo>
                  <a:lnTo>
                    <a:pt x="21945" y="94754"/>
                  </a:lnTo>
                  <a:lnTo>
                    <a:pt x="21945" y="82880"/>
                  </a:lnTo>
                  <a:lnTo>
                    <a:pt x="21831" y="82638"/>
                  </a:lnTo>
                  <a:lnTo>
                    <a:pt x="21170" y="81318"/>
                  </a:lnTo>
                  <a:lnTo>
                    <a:pt x="20929" y="80822"/>
                  </a:lnTo>
                  <a:lnTo>
                    <a:pt x="13436" y="77190"/>
                  </a:lnTo>
                  <a:lnTo>
                    <a:pt x="3949" y="78473"/>
                  </a:lnTo>
                  <a:lnTo>
                    <a:pt x="3022" y="79895"/>
                  </a:lnTo>
                  <a:lnTo>
                    <a:pt x="3467" y="80657"/>
                  </a:lnTo>
                  <a:lnTo>
                    <a:pt x="2844" y="80924"/>
                  </a:lnTo>
                  <a:lnTo>
                    <a:pt x="0" y="82397"/>
                  </a:lnTo>
                  <a:lnTo>
                    <a:pt x="2311" y="83921"/>
                  </a:lnTo>
                  <a:lnTo>
                    <a:pt x="7315" y="81318"/>
                  </a:lnTo>
                  <a:lnTo>
                    <a:pt x="10642" y="84416"/>
                  </a:lnTo>
                  <a:lnTo>
                    <a:pt x="13868" y="88493"/>
                  </a:lnTo>
                  <a:lnTo>
                    <a:pt x="14960" y="90690"/>
                  </a:lnTo>
                  <a:lnTo>
                    <a:pt x="16675" y="96735"/>
                  </a:lnTo>
                  <a:lnTo>
                    <a:pt x="16802" y="98132"/>
                  </a:lnTo>
                  <a:lnTo>
                    <a:pt x="16510" y="101257"/>
                  </a:lnTo>
                  <a:lnTo>
                    <a:pt x="16421" y="101942"/>
                  </a:lnTo>
                  <a:lnTo>
                    <a:pt x="14122" y="107467"/>
                  </a:lnTo>
                  <a:lnTo>
                    <a:pt x="18262" y="107010"/>
                  </a:lnTo>
                  <a:lnTo>
                    <a:pt x="18935" y="105397"/>
                  </a:lnTo>
                  <a:lnTo>
                    <a:pt x="19050" y="105016"/>
                  </a:lnTo>
                  <a:lnTo>
                    <a:pt x="19646" y="104825"/>
                  </a:lnTo>
                  <a:lnTo>
                    <a:pt x="20713" y="104279"/>
                  </a:lnTo>
                  <a:lnTo>
                    <a:pt x="21348" y="107467"/>
                  </a:lnTo>
                  <a:lnTo>
                    <a:pt x="21564" y="110680"/>
                  </a:lnTo>
                  <a:lnTo>
                    <a:pt x="21107" y="115951"/>
                  </a:lnTo>
                  <a:lnTo>
                    <a:pt x="25311" y="115290"/>
                  </a:lnTo>
                  <a:lnTo>
                    <a:pt x="25730" y="110439"/>
                  </a:lnTo>
                  <a:lnTo>
                    <a:pt x="25603" y="107467"/>
                  </a:lnTo>
                  <a:lnTo>
                    <a:pt x="25082" y="104279"/>
                  </a:lnTo>
                  <a:lnTo>
                    <a:pt x="26314" y="104698"/>
                  </a:lnTo>
                  <a:lnTo>
                    <a:pt x="27647" y="104902"/>
                  </a:lnTo>
                  <a:lnTo>
                    <a:pt x="31673" y="104584"/>
                  </a:lnTo>
                  <a:lnTo>
                    <a:pt x="32359" y="104254"/>
                  </a:lnTo>
                  <a:lnTo>
                    <a:pt x="35267" y="102857"/>
                  </a:lnTo>
                  <a:lnTo>
                    <a:pt x="35344" y="101942"/>
                  </a:lnTo>
                  <a:lnTo>
                    <a:pt x="35674" y="98132"/>
                  </a:lnTo>
                  <a:lnTo>
                    <a:pt x="35801" y="96735"/>
                  </a:lnTo>
                  <a:close/>
                </a:path>
                <a:path w="164464" h="116205">
                  <a:moveTo>
                    <a:pt x="131152" y="520"/>
                  </a:moveTo>
                  <a:lnTo>
                    <a:pt x="130365" y="0"/>
                  </a:lnTo>
                  <a:lnTo>
                    <a:pt x="128104" y="355"/>
                  </a:lnTo>
                  <a:lnTo>
                    <a:pt x="131152" y="520"/>
                  </a:lnTo>
                  <a:close/>
                </a:path>
                <a:path w="164464" h="116205">
                  <a:moveTo>
                    <a:pt x="164287" y="27698"/>
                  </a:moveTo>
                  <a:lnTo>
                    <a:pt x="163550" y="23190"/>
                  </a:lnTo>
                  <a:lnTo>
                    <a:pt x="163093" y="20370"/>
                  </a:lnTo>
                  <a:lnTo>
                    <a:pt x="159893" y="20256"/>
                  </a:lnTo>
                  <a:lnTo>
                    <a:pt x="159893" y="25031"/>
                  </a:lnTo>
                  <a:lnTo>
                    <a:pt x="159893" y="25704"/>
                  </a:lnTo>
                  <a:lnTo>
                    <a:pt x="158292" y="26441"/>
                  </a:lnTo>
                  <a:lnTo>
                    <a:pt x="157060" y="27559"/>
                  </a:lnTo>
                  <a:lnTo>
                    <a:pt x="156171" y="27800"/>
                  </a:lnTo>
                  <a:lnTo>
                    <a:pt x="152781" y="27470"/>
                  </a:lnTo>
                  <a:lnTo>
                    <a:pt x="151269" y="26758"/>
                  </a:lnTo>
                  <a:lnTo>
                    <a:pt x="149872" y="25793"/>
                  </a:lnTo>
                  <a:lnTo>
                    <a:pt x="151955" y="24422"/>
                  </a:lnTo>
                  <a:lnTo>
                    <a:pt x="152781" y="24041"/>
                  </a:lnTo>
                  <a:lnTo>
                    <a:pt x="154330" y="23329"/>
                  </a:lnTo>
                  <a:lnTo>
                    <a:pt x="156464" y="23482"/>
                  </a:lnTo>
                  <a:lnTo>
                    <a:pt x="156870" y="23329"/>
                  </a:lnTo>
                  <a:lnTo>
                    <a:pt x="157251" y="23190"/>
                  </a:lnTo>
                  <a:lnTo>
                    <a:pt x="157873" y="23495"/>
                  </a:lnTo>
                  <a:lnTo>
                    <a:pt x="158330" y="24371"/>
                  </a:lnTo>
                  <a:lnTo>
                    <a:pt x="159893" y="25031"/>
                  </a:lnTo>
                  <a:lnTo>
                    <a:pt x="159893" y="20256"/>
                  </a:lnTo>
                  <a:lnTo>
                    <a:pt x="158838" y="20205"/>
                  </a:lnTo>
                  <a:lnTo>
                    <a:pt x="152933" y="21170"/>
                  </a:lnTo>
                  <a:lnTo>
                    <a:pt x="149936" y="22352"/>
                  </a:lnTo>
                  <a:lnTo>
                    <a:pt x="147231" y="24041"/>
                  </a:lnTo>
                  <a:lnTo>
                    <a:pt x="146634" y="13627"/>
                  </a:lnTo>
                  <a:lnTo>
                    <a:pt x="145453" y="11798"/>
                  </a:lnTo>
                  <a:lnTo>
                    <a:pt x="141363" y="5486"/>
                  </a:lnTo>
                  <a:lnTo>
                    <a:pt x="132753" y="609"/>
                  </a:lnTo>
                  <a:lnTo>
                    <a:pt x="131152" y="520"/>
                  </a:lnTo>
                  <a:lnTo>
                    <a:pt x="137668" y="4813"/>
                  </a:lnTo>
                  <a:lnTo>
                    <a:pt x="141185" y="11798"/>
                  </a:lnTo>
                  <a:lnTo>
                    <a:pt x="136639" y="5880"/>
                  </a:lnTo>
                  <a:lnTo>
                    <a:pt x="129641" y="2070"/>
                  </a:lnTo>
                  <a:lnTo>
                    <a:pt x="121526" y="1371"/>
                  </a:lnTo>
                  <a:lnTo>
                    <a:pt x="128104" y="355"/>
                  </a:lnTo>
                  <a:lnTo>
                    <a:pt x="122110" y="12"/>
                  </a:lnTo>
                  <a:lnTo>
                    <a:pt x="120840" y="215"/>
                  </a:lnTo>
                  <a:lnTo>
                    <a:pt x="119214" y="1282"/>
                  </a:lnTo>
                  <a:lnTo>
                    <a:pt x="120116" y="1460"/>
                  </a:lnTo>
                  <a:lnTo>
                    <a:pt x="118770" y="1828"/>
                  </a:lnTo>
                  <a:lnTo>
                    <a:pt x="116700" y="2781"/>
                  </a:lnTo>
                  <a:lnTo>
                    <a:pt x="118262" y="2882"/>
                  </a:lnTo>
                  <a:lnTo>
                    <a:pt x="127330" y="5156"/>
                  </a:lnTo>
                  <a:lnTo>
                    <a:pt x="134683" y="10236"/>
                  </a:lnTo>
                  <a:lnTo>
                    <a:pt x="139865" y="17526"/>
                  </a:lnTo>
                  <a:lnTo>
                    <a:pt x="142417" y="26441"/>
                  </a:lnTo>
                  <a:lnTo>
                    <a:pt x="141338" y="27559"/>
                  </a:lnTo>
                  <a:lnTo>
                    <a:pt x="141236" y="27800"/>
                  </a:lnTo>
                  <a:lnTo>
                    <a:pt x="140741" y="29298"/>
                  </a:lnTo>
                  <a:lnTo>
                    <a:pt x="142519" y="31419"/>
                  </a:lnTo>
                  <a:lnTo>
                    <a:pt x="143357" y="31750"/>
                  </a:lnTo>
                  <a:lnTo>
                    <a:pt x="144259" y="31838"/>
                  </a:lnTo>
                  <a:lnTo>
                    <a:pt x="144475" y="35128"/>
                  </a:lnTo>
                  <a:lnTo>
                    <a:pt x="144576" y="40055"/>
                  </a:lnTo>
                  <a:lnTo>
                    <a:pt x="144246" y="46050"/>
                  </a:lnTo>
                  <a:lnTo>
                    <a:pt x="148424" y="45313"/>
                  </a:lnTo>
                  <a:lnTo>
                    <a:pt x="148704" y="40055"/>
                  </a:lnTo>
                  <a:lnTo>
                    <a:pt x="148704" y="35128"/>
                  </a:lnTo>
                  <a:lnTo>
                    <a:pt x="148412" y="30835"/>
                  </a:lnTo>
                  <a:lnTo>
                    <a:pt x="148945" y="30505"/>
                  </a:lnTo>
                  <a:lnTo>
                    <a:pt x="149313" y="30124"/>
                  </a:lnTo>
                  <a:lnTo>
                    <a:pt x="149606" y="29679"/>
                  </a:lnTo>
                  <a:lnTo>
                    <a:pt x="151917" y="30581"/>
                  </a:lnTo>
                  <a:lnTo>
                    <a:pt x="154444" y="30848"/>
                  </a:lnTo>
                  <a:lnTo>
                    <a:pt x="160045" y="29819"/>
                  </a:lnTo>
                  <a:lnTo>
                    <a:pt x="160324" y="29679"/>
                  </a:lnTo>
                  <a:lnTo>
                    <a:pt x="164084" y="27800"/>
                  </a:lnTo>
                  <a:lnTo>
                    <a:pt x="164287" y="27698"/>
                  </a:lnTo>
                  <a:close/>
                </a:path>
              </a:pathLst>
            </a:custGeom>
            <a:solidFill>
              <a:srgbClr val="DBC1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9" name="object 43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13366" y="2551266"/>
              <a:ext cx="57327" cy="39546"/>
            </a:xfrm>
            <a:prstGeom prst="rect">
              <a:avLst/>
            </a:prstGeom>
          </p:spPr>
        </p:pic>
        <p:pic>
          <p:nvPicPr>
            <p:cNvPr id="440" name="object 44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38688" y="2517374"/>
              <a:ext cx="263814" cy="174123"/>
            </a:xfrm>
            <a:prstGeom prst="rect">
              <a:avLst/>
            </a:prstGeom>
          </p:spPr>
        </p:pic>
        <p:pic>
          <p:nvPicPr>
            <p:cNvPr id="441" name="object 44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22447" y="2572321"/>
              <a:ext cx="91084" cy="71857"/>
            </a:xfrm>
            <a:prstGeom prst="rect">
              <a:avLst/>
            </a:prstGeom>
          </p:spPr>
        </p:pic>
        <p:pic>
          <p:nvPicPr>
            <p:cNvPr id="442" name="object 442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26650" y="2631453"/>
              <a:ext cx="23990" cy="14871"/>
            </a:xfrm>
            <a:prstGeom prst="rect">
              <a:avLst/>
            </a:prstGeom>
          </p:spPr>
        </p:pic>
        <p:pic>
          <p:nvPicPr>
            <p:cNvPr id="443" name="object 44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43529" y="2582939"/>
              <a:ext cx="22961" cy="14579"/>
            </a:xfrm>
            <a:prstGeom prst="rect">
              <a:avLst/>
            </a:prstGeom>
          </p:spPr>
        </p:pic>
        <p:pic>
          <p:nvPicPr>
            <p:cNvPr id="444" name="object 44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82556" y="2560459"/>
              <a:ext cx="44729" cy="42151"/>
            </a:xfrm>
            <a:prstGeom prst="rect">
              <a:avLst/>
            </a:prstGeom>
          </p:spPr>
        </p:pic>
        <p:sp>
          <p:nvSpPr>
            <p:cNvPr id="445" name="object 445" descr=""/>
            <p:cNvSpPr/>
            <p:nvPr/>
          </p:nvSpPr>
          <p:spPr>
            <a:xfrm>
              <a:off x="3163012" y="2536795"/>
              <a:ext cx="235585" cy="146050"/>
            </a:xfrm>
            <a:custGeom>
              <a:avLst/>
              <a:gdLst/>
              <a:ahLst/>
              <a:cxnLst/>
              <a:rect l="l" t="t" r="r" b="b"/>
              <a:pathLst>
                <a:path w="235585" h="146050">
                  <a:moveTo>
                    <a:pt x="232638" y="0"/>
                  </a:moveTo>
                  <a:lnTo>
                    <a:pt x="190271" y="18846"/>
                  </a:lnTo>
                  <a:lnTo>
                    <a:pt x="153352" y="52565"/>
                  </a:lnTo>
                  <a:lnTo>
                    <a:pt x="141451" y="70659"/>
                  </a:lnTo>
                  <a:lnTo>
                    <a:pt x="134684" y="79115"/>
                  </a:lnTo>
                  <a:lnTo>
                    <a:pt x="90150" y="100269"/>
                  </a:lnTo>
                  <a:lnTo>
                    <a:pt x="77330" y="102984"/>
                  </a:lnTo>
                  <a:lnTo>
                    <a:pt x="56450" y="109054"/>
                  </a:lnTo>
                  <a:lnTo>
                    <a:pt x="36523" y="117760"/>
                  </a:lnTo>
                  <a:lnTo>
                    <a:pt x="18128" y="129248"/>
                  </a:lnTo>
                  <a:lnTo>
                    <a:pt x="1841" y="143662"/>
                  </a:lnTo>
                  <a:lnTo>
                    <a:pt x="0" y="145605"/>
                  </a:lnTo>
                  <a:lnTo>
                    <a:pt x="4229" y="145973"/>
                  </a:lnTo>
                  <a:lnTo>
                    <a:pt x="5435" y="144703"/>
                  </a:lnTo>
                  <a:lnTo>
                    <a:pt x="24941" y="128251"/>
                  </a:lnTo>
                  <a:lnTo>
                    <a:pt x="46658" y="116576"/>
                  </a:lnTo>
                  <a:lnTo>
                    <a:pt x="70077" y="108306"/>
                  </a:lnTo>
                  <a:lnTo>
                    <a:pt x="104168" y="99697"/>
                  </a:lnTo>
                  <a:lnTo>
                    <a:pt x="113474" y="96658"/>
                  </a:lnTo>
                  <a:lnTo>
                    <a:pt x="146582" y="69324"/>
                  </a:lnTo>
                  <a:lnTo>
                    <a:pt x="161844" y="46310"/>
                  </a:lnTo>
                  <a:lnTo>
                    <a:pt x="167750" y="38501"/>
                  </a:lnTo>
                  <a:lnTo>
                    <a:pt x="174447" y="31407"/>
                  </a:lnTo>
                  <a:lnTo>
                    <a:pt x="180212" y="26111"/>
                  </a:lnTo>
                  <a:lnTo>
                    <a:pt x="186677" y="23507"/>
                  </a:lnTo>
                  <a:lnTo>
                    <a:pt x="235115" y="1968"/>
                  </a:lnTo>
                  <a:lnTo>
                    <a:pt x="232638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3194926" y="2546019"/>
              <a:ext cx="173990" cy="123189"/>
            </a:xfrm>
            <a:custGeom>
              <a:avLst/>
              <a:gdLst/>
              <a:ahLst/>
              <a:cxnLst/>
              <a:rect l="l" t="t" r="r" b="b"/>
              <a:pathLst>
                <a:path w="173989" h="123189">
                  <a:moveTo>
                    <a:pt x="37871" y="102069"/>
                  </a:moveTo>
                  <a:lnTo>
                    <a:pt x="37744" y="102044"/>
                  </a:lnTo>
                  <a:lnTo>
                    <a:pt x="34544" y="101447"/>
                  </a:lnTo>
                  <a:lnTo>
                    <a:pt x="34544" y="106286"/>
                  </a:lnTo>
                  <a:lnTo>
                    <a:pt x="31546" y="107759"/>
                  </a:lnTo>
                  <a:lnTo>
                    <a:pt x="29121" y="107518"/>
                  </a:lnTo>
                  <a:lnTo>
                    <a:pt x="28181" y="107035"/>
                  </a:lnTo>
                  <a:lnTo>
                    <a:pt x="27368" y="106375"/>
                  </a:lnTo>
                  <a:lnTo>
                    <a:pt x="27279" y="106045"/>
                  </a:lnTo>
                  <a:lnTo>
                    <a:pt x="27101" y="105740"/>
                  </a:lnTo>
                  <a:lnTo>
                    <a:pt x="26809" y="105435"/>
                  </a:lnTo>
                  <a:lnTo>
                    <a:pt x="27482" y="105079"/>
                  </a:lnTo>
                  <a:lnTo>
                    <a:pt x="28752" y="104406"/>
                  </a:lnTo>
                  <a:lnTo>
                    <a:pt x="31026" y="103746"/>
                  </a:lnTo>
                  <a:lnTo>
                    <a:pt x="34544" y="106286"/>
                  </a:lnTo>
                  <a:lnTo>
                    <a:pt x="34544" y="101447"/>
                  </a:lnTo>
                  <a:lnTo>
                    <a:pt x="33705" y="101282"/>
                  </a:lnTo>
                  <a:lnTo>
                    <a:pt x="29806" y="101434"/>
                  </a:lnTo>
                  <a:lnTo>
                    <a:pt x="28486" y="101663"/>
                  </a:lnTo>
                  <a:lnTo>
                    <a:pt x="27216" y="102044"/>
                  </a:lnTo>
                  <a:lnTo>
                    <a:pt x="27698" y="99047"/>
                  </a:lnTo>
                  <a:lnTo>
                    <a:pt x="27254" y="95821"/>
                  </a:lnTo>
                  <a:lnTo>
                    <a:pt x="23215" y="87655"/>
                  </a:lnTo>
                  <a:lnTo>
                    <a:pt x="23215" y="100177"/>
                  </a:lnTo>
                  <a:lnTo>
                    <a:pt x="23037" y="102260"/>
                  </a:lnTo>
                  <a:lnTo>
                    <a:pt x="22263" y="104495"/>
                  </a:lnTo>
                  <a:lnTo>
                    <a:pt x="21526" y="105079"/>
                  </a:lnTo>
                  <a:lnTo>
                    <a:pt x="21882" y="101282"/>
                  </a:lnTo>
                  <a:lnTo>
                    <a:pt x="21869" y="99644"/>
                  </a:lnTo>
                  <a:lnTo>
                    <a:pt x="20853" y="95199"/>
                  </a:lnTo>
                  <a:lnTo>
                    <a:pt x="17056" y="89598"/>
                  </a:lnTo>
                  <a:lnTo>
                    <a:pt x="15963" y="88366"/>
                  </a:lnTo>
                  <a:lnTo>
                    <a:pt x="14744" y="87363"/>
                  </a:lnTo>
                  <a:lnTo>
                    <a:pt x="17018" y="88557"/>
                  </a:lnTo>
                  <a:lnTo>
                    <a:pt x="23215" y="100177"/>
                  </a:lnTo>
                  <a:lnTo>
                    <a:pt x="23215" y="87655"/>
                  </a:lnTo>
                  <a:lnTo>
                    <a:pt x="23075" y="87363"/>
                  </a:lnTo>
                  <a:lnTo>
                    <a:pt x="22377" y="85953"/>
                  </a:lnTo>
                  <a:lnTo>
                    <a:pt x="22123" y="85445"/>
                  </a:lnTo>
                  <a:lnTo>
                    <a:pt x="14198" y="81597"/>
                  </a:lnTo>
                  <a:lnTo>
                    <a:pt x="4178" y="82956"/>
                  </a:lnTo>
                  <a:lnTo>
                    <a:pt x="3187" y="84455"/>
                  </a:lnTo>
                  <a:lnTo>
                    <a:pt x="3670" y="85267"/>
                  </a:lnTo>
                  <a:lnTo>
                    <a:pt x="3009" y="85547"/>
                  </a:lnTo>
                  <a:lnTo>
                    <a:pt x="0" y="87109"/>
                  </a:lnTo>
                  <a:lnTo>
                    <a:pt x="2451" y="88709"/>
                  </a:lnTo>
                  <a:lnTo>
                    <a:pt x="7734" y="85953"/>
                  </a:lnTo>
                  <a:lnTo>
                    <a:pt x="11252" y="89242"/>
                  </a:lnTo>
                  <a:lnTo>
                    <a:pt x="14655" y="93548"/>
                  </a:lnTo>
                  <a:lnTo>
                    <a:pt x="15811" y="95872"/>
                  </a:lnTo>
                  <a:lnTo>
                    <a:pt x="17640" y="102260"/>
                  </a:lnTo>
                  <a:lnTo>
                    <a:pt x="17767" y="103746"/>
                  </a:lnTo>
                  <a:lnTo>
                    <a:pt x="17449" y="107035"/>
                  </a:lnTo>
                  <a:lnTo>
                    <a:pt x="17360" y="107759"/>
                  </a:lnTo>
                  <a:lnTo>
                    <a:pt x="14935" y="113614"/>
                  </a:lnTo>
                  <a:lnTo>
                    <a:pt x="19304" y="113131"/>
                  </a:lnTo>
                  <a:lnTo>
                    <a:pt x="20015" y="111417"/>
                  </a:lnTo>
                  <a:lnTo>
                    <a:pt x="20066" y="111213"/>
                  </a:lnTo>
                  <a:lnTo>
                    <a:pt x="20142" y="111023"/>
                  </a:lnTo>
                  <a:lnTo>
                    <a:pt x="20777" y="110807"/>
                  </a:lnTo>
                  <a:lnTo>
                    <a:pt x="21348" y="110540"/>
                  </a:lnTo>
                  <a:lnTo>
                    <a:pt x="21894" y="110236"/>
                  </a:lnTo>
                  <a:lnTo>
                    <a:pt x="22567" y="113614"/>
                  </a:lnTo>
                  <a:lnTo>
                    <a:pt x="22796" y="117005"/>
                  </a:lnTo>
                  <a:lnTo>
                    <a:pt x="22326" y="122580"/>
                  </a:lnTo>
                  <a:lnTo>
                    <a:pt x="26758" y="121881"/>
                  </a:lnTo>
                  <a:lnTo>
                    <a:pt x="27203" y="116751"/>
                  </a:lnTo>
                  <a:lnTo>
                    <a:pt x="27076" y="113614"/>
                  </a:lnTo>
                  <a:lnTo>
                    <a:pt x="27012" y="113131"/>
                  </a:lnTo>
                  <a:lnTo>
                    <a:pt x="26530" y="110236"/>
                  </a:lnTo>
                  <a:lnTo>
                    <a:pt x="27825" y="110680"/>
                  </a:lnTo>
                  <a:lnTo>
                    <a:pt x="37731" y="103746"/>
                  </a:lnTo>
                  <a:lnTo>
                    <a:pt x="37871" y="102069"/>
                  </a:lnTo>
                  <a:close/>
                </a:path>
                <a:path w="173989" h="123189">
                  <a:moveTo>
                    <a:pt x="138658" y="546"/>
                  </a:moveTo>
                  <a:lnTo>
                    <a:pt x="137820" y="0"/>
                  </a:lnTo>
                  <a:lnTo>
                    <a:pt x="135432" y="368"/>
                  </a:lnTo>
                  <a:lnTo>
                    <a:pt x="138658" y="546"/>
                  </a:lnTo>
                  <a:close/>
                </a:path>
                <a:path w="173989" h="123189">
                  <a:moveTo>
                    <a:pt x="173685" y="29273"/>
                  </a:moveTo>
                  <a:lnTo>
                    <a:pt x="172910" y="24523"/>
                  </a:lnTo>
                  <a:lnTo>
                    <a:pt x="172415" y="21539"/>
                  </a:lnTo>
                  <a:lnTo>
                    <a:pt x="169037" y="21412"/>
                  </a:lnTo>
                  <a:lnTo>
                    <a:pt x="169037" y="26454"/>
                  </a:lnTo>
                  <a:lnTo>
                    <a:pt x="169037" y="27178"/>
                  </a:lnTo>
                  <a:lnTo>
                    <a:pt x="167360" y="27952"/>
                  </a:lnTo>
                  <a:lnTo>
                    <a:pt x="166039" y="29146"/>
                  </a:lnTo>
                  <a:lnTo>
                    <a:pt x="165112" y="29387"/>
                  </a:lnTo>
                  <a:lnTo>
                    <a:pt x="161518" y="29044"/>
                  </a:lnTo>
                  <a:lnTo>
                    <a:pt x="159918" y="28295"/>
                  </a:lnTo>
                  <a:lnTo>
                    <a:pt x="158445" y="27266"/>
                  </a:lnTo>
                  <a:lnTo>
                    <a:pt x="160655" y="25819"/>
                  </a:lnTo>
                  <a:lnTo>
                    <a:pt x="161531" y="25412"/>
                  </a:lnTo>
                  <a:lnTo>
                    <a:pt x="163156" y="24663"/>
                  </a:lnTo>
                  <a:lnTo>
                    <a:pt x="165417" y="24828"/>
                  </a:lnTo>
                  <a:lnTo>
                    <a:pt x="165862" y="24663"/>
                  </a:lnTo>
                  <a:lnTo>
                    <a:pt x="166243" y="24523"/>
                  </a:lnTo>
                  <a:lnTo>
                    <a:pt x="166903" y="24841"/>
                  </a:lnTo>
                  <a:lnTo>
                    <a:pt x="167386" y="25768"/>
                  </a:lnTo>
                  <a:lnTo>
                    <a:pt x="169037" y="26454"/>
                  </a:lnTo>
                  <a:lnTo>
                    <a:pt x="169037" y="21412"/>
                  </a:lnTo>
                  <a:lnTo>
                    <a:pt x="167932" y="21361"/>
                  </a:lnTo>
                  <a:lnTo>
                    <a:pt x="161671" y="22390"/>
                  </a:lnTo>
                  <a:lnTo>
                    <a:pt x="158508" y="23634"/>
                  </a:lnTo>
                  <a:lnTo>
                    <a:pt x="155651" y="25412"/>
                  </a:lnTo>
                  <a:lnTo>
                    <a:pt x="155028" y="14401"/>
                  </a:lnTo>
                  <a:lnTo>
                    <a:pt x="153771" y="12471"/>
                  </a:lnTo>
                  <a:lnTo>
                    <a:pt x="149453" y="5791"/>
                  </a:lnTo>
                  <a:lnTo>
                    <a:pt x="140347" y="647"/>
                  </a:lnTo>
                  <a:lnTo>
                    <a:pt x="138658" y="546"/>
                  </a:lnTo>
                  <a:lnTo>
                    <a:pt x="145542" y="5092"/>
                  </a:lnTo>
                  <a:lnTo>
                    <a:pt x="149263" y="12471"/>
                  </a:lnTo>
                  <a:lnTo>
                    <a:pt x="144449" y="6223"/>
                  </a:lnTo>
                  <a:lnTo>
                    <a:pt x="137058" y="2184"/>
                  </a:lnTo>
                  <a:lnTo>
                    <a:pt x="128473" y="1447"/>
                  </a:lnTo>
                  <a:lnTo>
                    <a:pt x="135432" y="368"/>
                  </a:lnTo>
                  <a:lnTo>
                    <a:pt x="129095" y="12"/>
                  </a:lnTo>
                  <a:lnTo>
                    <a:pt x="127749" y="228"/>
                  </a:lnTo>
                  <a:lnTo>
                    <a:pt x="126034" y="1358"/>
                  </a:lnTo>
                  <a:lnTo>
                    <a:pt x="126987" y="1536"/>
                  </a:lnTo>
                  <a:lnTo>
                    <a:pt x="125564" y="1930"/>
                  </a:lnTo>
                  <a:lnTo>
                    <a:pt x="123380" y="2933"/>
                  </a:lnTo>
                  <a:lnTo>
                    <a:pt x="125018" y="3048"/>
                  </a:lnTo>
                  <a:lnTo>
                    <a:pt x="134620" y="5448"/>
                  </a:lnTo>
                  <a:lnTo>
                    <a:pt x="142392" y="10807"/>
                  </a:lnTo>
                  <a:lnTo>
                    <a:pt x="147878" y="18529"/>
                  </a:lnTo>
                  <a:lnTo>
                    <a:pt x="150571" y="27952"/>
                  </a:lnTo>
                  <a:lnTo>
                    <a:pt x="149415" y="29146"/>
                  </a:lnTo>
                  <a:lnTo>
                    <a:pt x="149313" y="29387"/>
                  </a:lnTo>
                  <a:lnTo>
                    <a:pt x="148793" y="30975"/>
                  </a:lnTo>
                  <a:lnTo>
                    <a:pt x="150672" y="33223"/>
                  </a:lnTo>
                  <a:lnTo>
                    <a:pt x="151549" y="33566"/>
                  </a:lnTo>
                  <a:lnTo>
                    <a:pt x="152514" y="33667"/>
                  </a:lnTo>
                  <a:lnTo>
                    <a:pt x="152755" y="37134"/>
                  </a:lnTo>
                  <a:lnTo>
                    <a:pt x="152844" y="42341"/>
                  </a:lnTo>
                  <a:lnTo>
                    <a:pt x="152501" y="48691"/>
                  </a:lnTo>
                  <a:lnTo>
                    <a:pt x="156908" y="47904"/>
                  </a:lnTo>
                  <a:lnTo>
                    <a:pt x="157213" y="42341"/>
                  </a:lnTo>
                  <a:lnTo>
                    <a:pt x="157213" y="37134"/>
                  </a:lnTo>
                  <a:lnTo>
                    <a:pt x="156895" y="32600"/>
                  </a:lnTo>
                  <a:lnTo>
                    <a:pt x="157454" y="32245"/>
                  </a:lnTo>
                  <a:lnTo>
                    <a:pt x="157848" y="31838"/>
                  </a:lnTo>
                  <a:lnTo>
                    <a:pt x="158165" y="31381"/>
                  </a:lnTo>
                  <a:lnTo>
                    <a:pt x="160604" y="32334"/>
                  </a:lnTo>
                  <a:lnTo>
                    <a:pt x="163283" y="32613"/>
                  </a:lnTo>
                  <a:lnTo>
                    <a:pt x="169202" y="31521"/>
                  </a:lnTo>
                  <a:lnTo>
                    <a:pt x="169481" y="31381"/>
                  </a:lnTo>
                  <a:lnTo>
                    <a:pt x="173456" y="29387"/>
                  </a:lnTo>
                  <a:lnTo>
                    <a:pt x="173685" y="29273"/>
                  </a:lnTo>
                  <a:close/>
                </a:path>
              </a:pathLst>
            </a:custGeom>
            <a:solidFill>
              <a:srgbClr val="DBC1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7" name="object 44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244646" y="2582761"/>
              <a:ext cx="60616" cy="41808"/>
            </a:xfrm>
            <a:prstGeom prst="rect">
              <a:avLst/>
            </a:prstGeom>
          </p:spPr>
        </p:pic>
        <p:sp>
          <p:nvSpPr>
            <p:cNvPr id="448" name="object 448" descr=""/>
            <p:cNvSpPr/>
            <p:nvPr/>
          </p:nvSpPr>
          <p:spPr>
            <a:xfrm>
              <a:off x="3227743" y="2564358"/>
              <a:ext cx="90805" cy="73025"/>
            </a:xfrm>
            <a:custGeom>
              <a:avLst/>
              <a:gdLst/>
              <a:ahLst/>
              <a:cxnLst/>
              <a:rect l="l" t="t" r="r" b="b"/>
              <a:pathLst>
                <a:path w="90804" h="73025">
                  <a:moveTo>
                    <a:pt x="16192" y="63423"/>
                  </a:moveTo>
                  <a:lnTo>
                    <a:pt x="15151" y="62407"/>
                  </a:lnTo>
                  <a:lnTo>
                    <a:pt x="11887" y="60413"/>
                  </a:lnTo>
                  <a:lnTo>
                    <a:pt x="10248" y="59842"/>
                  </a:lnTo>
                  <a:lnTo>
                    <a:pt x="8394" y="60198"/>
                  </a:lnTo>
                  <a:lnTo>
                    <a:pt x="7162" y="59613"/>
                  </a:lnTo>
                  <a:lnTo>
                    <a:pt x="5803" y="59347"/>
                  </a:lnTo>
                  <a:lnTo>
                    <a:pt x="1816" y="60223"/>
                  </a:lnTo>
                  <a:lnTo>
                    <a:pt x="0" y="62445"/>
                  </a:lnTo>
                  <a:lnTo>
                    <a:pt x="381" y="65887"/>
                  </a:lnTo>
                  <a:lnTo>
                    <a:pt x="1752" y="65366"/>
                  </a:lnTo>
                  <a:lnTo>
                    <a:pt x="3124" y="62941"/>
                  </a:lnTo>
                  <a:lnTo>
                    <a:pt x="5054" y="61823"/>
                  </a:lnTo>
                  <a:lnTo>
                    <a:pt x="7124" y="61683"/>
                  </a:lnTo>
                  <a:lnTo>
                    <a:pt x="7277" y="61722"/>
                  </a:lnTo>
                  <a:lnTo>
                    <a:pt x="7708" y="61683"/>
                  </a:lnTo>
                  <a:lnTo>
                    <a:pt x="9626" y="63055"/>
                  </a:lnTo>
                  <a:lnTo>
                    <a:pt x="10731" y="64414"/>
                  </a:lnTo>
                  <a:lnTo>
                    <a:pt x="11976" y="64185"/>
                  </a:lnTo>
                  <a:lnTo>
                    <a:pt x="12052" y="62572"/>
                  </a:lnTo>
                  <a:lnTo>
                    <a:pt x="12776" y="63347"/>
                  </a:lnTo>
                  <a:lnTo>
                    <a:pt x="13360" y="64223"/>
                  </a:lnTo>
                  <a:lnTo>
                    <a:pt x="14122" y="65938"/>
                  </a:lnTo>
                  <a:lnTo>
                    <a:pt x="15303" y="65824"/>
                  </a:lnTo>
                  <a:lnTo>
                    <a:pt x="16192" y="63423"/>
                  </a:lnTo>
                  <a:close/>
                </a:path>
                <a:path w="90804" h="73025">
                  <a:moveTo>
                    <a:pt x="17754" y="69684"/>
                  </a:moveTo>
                  <a:lnTo>
                    <a:pt x="14109" y="67348"/>
                  </a:lnTo>
                  <a:lnTo>
                    <a:pt x="7708" y="67906"/>
                  </a:lnTo>
                  <a:lnTo>
                    <a:pt x="4406" y="72275"/>
                  </a:lnTo>
                  <a:lnTo>
                    <a:pt x="4114" y="72669"/>
                  </a:lnTo>
                  <a:lnTo>
                    <a:pt x="5905" y="72351"/>
                  </a:lnTo>
                  <a:lnTo>
                    <a:pt x="6553" y="71374"/>
                  </a:lnTo>
                  <a:lnTo>
                    <a:pt x="7048" y="70866"/>
                  </a:lnTo>
                  <a:lnTo>
                    <a:pt x="7594" y="70421"/>
                  </a:lnTo>
                  <a:lnTo>
                    <a:pt x="8343" y="70065"/>
                  </a:lnTo>
                  <a:lnTo>
                    <a:pt x="9232" y="70078"/>
                  </a:lnTo>
                  <a:lnTo>
                    <a:pt x="10528" y="70853"/>
                  </a:lnTo>
                  <a:lnTo>
                    <a:pt x="11747" y="70332"/>
                  </a:lnTo>
                  <a:lnTo>
                    <a:pt x="11811" y="70078"/>
                  </a:lnTo>
                  <a:lnTo>
                    <a:pt x="16332" y="70142"/>
                  </a:lnTo>
                  <a:lnTo>
                    <a:pt x="17754" y="69684"/>
                  </a:lnTo>
                  <a:close/>
                </a:path>
                <a:path w="90804" h="73025">
                  <a:moveTo>
                    <a:pt x="19685" y="42811"/>
                  </a:moveTo>
                  <a:lnTo>
                    <a:pt x="17894" y="41706"/>
                  </a:lnTo>
                  <a:lnTo>
                    <a:pt x="15646" y="41833"/>
                  </a:lnTo>
                  <a:lnTo>
                    <a:pt x="11811" y="42087"/>
                  </a:lnTo>
                  <a:lnTo>
                    <a:pt x="9550" y="43459"/>
                  </a:lnTo>
                  <a:lnTo>
                    <a:pt x="6858" y="44704"/>
                  </a:lnTo>
                  <a:lnTo>
                    <a:pt x="5257" y="47485"/>
                  </a:lnTo>
                  <a:lnTo>
                    <a:pt x="5029" y="52984"/>
                  </a:lnTo>
                  <a:lnTo>
                    <a:pt x="8369" y="48006"/>
                  </a:lnTo>
                  <a:lnTo>
                    <a:pt x="9347" y="46939"/>
                  </a:lnTo>
                  <a:lnTo>
                    <a:pt x="9740" y="47180"/>
                  </a:lnTo>
                  <a:lnTo>
                    <a:pt x="10274" y="47294"/>
                  </a:lnTo>
                  <a:lnTo>
                    <a:pt x="12674" y="47053"/>
                  </a:lnTo>
                  <a:lnTo>
                    <a:pt x="13576" y="46012"/>
                  </a:lnTo>
                  <a:lnTo>
                    <a:pt x="14097" y="44602"/>
                  </a:lnTo>
                  <a:lnTo>
                    <a:pt x="14427" y="44589"/>
                  </a:lnTo>
                  <a:lnTo>
                    <a:pt x="16675" y="44919"/>
                  </a:lnTo>
                  <a:lnTo>
                    <a:pt x="17640" y="45948"/>
                  </a:lnTo>
                  <a:lnTo>
                    <a:pt x="19024" y="45580"/>
                  </a:lnTo>
                  <a:lnTo>
                    <a:pt x="19685" y="42811"/>
                  </a:lnTo>
                  <a:close/>
                </a:path>
                <a:path w="90804" h="73025">
                  <a:moveTo>
                    <a:pt x="30746" y="28917"/>
                  </a:moveTo>
                  <a:lnTo>
                    <a:pt x="28003" y="28854"/>
                  </a:lnTo>
                  <a:lnTo>
                    <a:pt x="27622" y="29006"/>
                  </a:lnTo>
                  <a:lnTo>
                    <a:pt x="26619" y="29502"/>
                  </a:lnTo>
                  <a:lnTo>
                    <a:pt x="24231" y="27089"/>
                  </a:lnTo>
                  <a:lnTo>
                    <a:pt x="23736" y="25869"/>
                  </a:lnTo>
                  <a:lnTo>
                    <a:pt x="23545" y="25527"/>
                  </a:lnTo>
                  <a:lnTo>
                    <a:pt x="21882" y="26073"/>
                  </a:lnTo>
                  <a:lnTo>
                    <a:pt x="21983" y="26339"/>
                  </a:lnTo>
                  <a:lnTo>
                    <a:pt x="22237" y="26784"/>
                  </a:lnTo>
                  <a:lnTo>
                    <a:pt x="22885" y="28765"/>
                  </a:lnTo>
                  <a:lnTo>
                    <a:pt x="20637" y="27279"/>
                  </a:lnTo>
                  <a:lnTo>
                    <a:pt x="22123" y="24041"/>
                  </a:lnTo>
                  <a:lnTo>
                    <a:pt x="18796" y="24663"/>
                  </a:lnTo>
                  <a:lnTo>
                    <a:pt x="16929" y="27355"/>
                  </a:lnTo>
                  <a:lnTo>
                    <a:pt x="21386" y="31610"/>
                  </a:lnTo>
                  <a:lnTo>
                    <a:pt x="24091" y="31661"/>
                  </a:lnTo>
                  <a:lnTo>
                    <a:pt x="26733" y="30619"/>
                  </a:lnTo>
                  <a:lnTo>
                    <a:pt x="29705" y="29425"/>
                  </a:lnTo>
                  <a:lnTo>
                    <a:pt x="30746" y="28917"/>
                  </a:lnTo>
                  <a:close/>
                </a:path>
                <a:path w="90804" h="73025">
                  <a:moveTo>
                    <a:pt x="32575" y="66052"/>
                  </a:moveTo>
                  <a:lnTo>
                    <a:pt x="31496" y="65570"/>
                  </a:lnTo>
                  <a:lnTo>
                    <a:pt x="31178" y="65532"/>
                  </a:lnTo>
                  <a:lnTo>
                    <a:pt x="28028" y="63881"/>
                  </a:lnTo>
                  <a:lnTo>
                    <a:pt x="23926" y="64909"/>
                  </a:lnTo>
                  <a:lnTo>
                    <a:pt x="21285" y="68567"/>
                  </a:lnTo>
                  <a:lnTo>
                    <a:pt x="22936" y="68402"/>
                  </a:lnTo>
                  <a:lnTo>
                    <a:pt x="25336" y="66929"/>
                  </a:lnTo>
                  <a:lnTo>
                    <a:pt x="27724" y="66421"/>
                  </a:lnTo>
                  <a:lnTo>
                    <a:pt x="30162" y="66675"/>
                  </a:lnTo>
                  <a:lnTo>
                    <a:pt x="30353" y="66789"/>
                  </a:lnTo>
                  <a:lnTo>
                    <a:pt x="32486" y="66840"/>
                  </a:lnTo>
                  <a:lnTo>
                    <a:pt x="32296" y="66306"/>
                  </a:lnTo>
                  <a:lnTo>
                    <a:pt x="32575" y="66052"/>
                  </a:lnTo>
                  <a:close/>
                </a:path>
                <a:path w="90804" h="73025">
                  <a:moveTo>
                    <a:pt x="34785" y="45681"/>
                  </a:moveTo>
                  <a:lnTo>
                    <a:pt x="33591" y="45694"/>
                  </a:lnTo>
                  <a:lnTo>
                    <a:pt x="31534" y="45173"/>
                  </a:lnTo>
                  <a:lnTo>
                    <a:pt x="29552" y="46202"/>
                  </a:lnTo>
                  <a:lnTo>
                    <a:pt x="24955" y="46266"/>
                  </a:lnTo>
                  <a:lnTo>
                    <a:pt x="22606" y="44780"/>
                  </a:lnTo>
                  <a:lnTo>
                    <a:pt x="19608" y="47828"/>
                  </a:lnTo>
                  <a:lnTo>
                    <a:pt x="18707" y="49517"/>
                  </a:lnTo>
                  <a:lnTo>
                    <a:pt x="19570" y="52514"/>
                  </a:lnTo>
                  <a:lnTo>
                    <a:pt x="21183" y="52044"/>
                  </a:lnTo>
                  <a:lnTo>
                    <a:pt x="20891" y="49911"/>
                  </a:lnTo>
                  <a:lnTo>
                    <a:pt x="21539" y="49644"/>
                  </a:lnTo>
                  <a:lnTo>
                    <a:pt x="21424" y="51371"/>
                  </a:lnTo>
                  <a:lnTo>
                    <a:pt x="22555" y="51333"/>
                  </a:lnTo>
                  <a:lnTo>
                    <a:pt x="25971" y="48399"/>
                  </a:lnTo>
                  <a:lnTo>
                    <a:pt x="29476" y="47078"/>
                  </a:lnTo>
                  <a:lnTo>
                    <a:pt x="33451" y="47028"/>
                  </a:lnTo>
                  <a:lnTo>
                    <a:pt x="34455" y="46977"/>
                  </a:lnTo>
                  <a:lnTo>
                    <a:pt x="34785" y="45681"/>
                  </a:lnTo>
                  <a:close/>
                </a:path>
                <a:path w="90804" h="73025">
                  <a:moveTo>
                    <a:pt x="38862" y="32308"/>
                  </a:moveTo>
                  <a:lnTo>
                    <a:pt x="36449" y="33667"/>
                  </a:lnTo>
                  <a:lnTo>
                    <a:pt x="35052" y="35687"/>
                  </a:lnTo>
                  <a:lnTo>
                    <a:pt x="34163" y="35090"/>
                  </a:lnTo>
                  <a:lnTo>
                    <a:pt x="32994" y="34937"/>
                  </a:lnTo>
                  <a:lnTo>
                    <a:pt x="30594" y="36398"/>
                  </a:lnTo>
                  <a:lnTo>
                    <a:pt x="30695" y="38938"/>
                  </a:lnTo>
                  <a:lnTo>
                    <a:pt x="29921" y="38531"/>
                  </a:lnTo>
                  <a:lnTo>
                    <a:pt x="29197" y="38633"/>
                  </a:lnTo>
                  <a:lnTo>
                    <a:pt x="28282" y="39065"/>
                  </a:lnTo>
                  <a:lnTo>
                    <a:pt x="24853" y="40830"/>
                  </a:lnTo>
                  <a:lnTo>
                    <a:pt x="24561" y="40906"/>
                  </a:lnTo>
                  <a:lnTo>
                    <a:pt x="24155" y="40233"/>
                  </a:lnTo>
                  <a:lnTo>
                    <a:pt x="24041" y="39446"/>
                  </a:lnTo>
                  <a:lnTo>
                    <a:pt x="25107" y="37858"/>
                  </a:lnTo>
                  <a:lnTo>
                    <a:pt x="23469" y="37515"/>
                  </a:lnTo>
                  <a:lnTo>
                    <a:pt x="20243" y="42367"/>
                  </a:lnTo>
                  <a:lnTo>
                    <a:pt x="26504" y="44767"/>
                  </a:lnTo>
                  <a:lnTo>
                    <a:pt x="30327" y="43891"/>
                  </a:lnTo>
                  <a:lnTo>
                    <a:pt x="31216" y="43764"/>
                  </a:lnTo>
                  <a:lnTo>
                    <a:pt x="32893" y="43129"/>
                  </a:lnTo>
                  <a:lnTo>
                    <a:pt x="37388" y="40563"/>
                  </a:lnTo>
                  <a:lnTo>
                    <a:pt x="38569" y="38087"/>
                  </a:lnTo>
                  <a:lnTo>
                    <a:pt x="38862" y="32308"/>
                  </a:lnTo>
                  <a:close/>
                </a:path>
                <a:path w="90804" h="73025">
                  <a:moveTo>
                    <a:pt x="41503" y="15240"/>
                  </a:moveTo>
                  <a:lnTo>
                    <a:pt x="38658" y="12039"/>
                  </a:lnTo>
                  <a:lnTo>
                    <a:pt x="34137" y="12217"/>
                  </a:lnTo>
                  <a:lnTo>
                    <a:pt x="30937" y="15265"/>
                  </a:lnTo>
                  <a:lnTo>
                    <a:pt x="32410" y="15189"/>
                  </a:lnTo>
                  <a:lnTo>
                    <a:pt x="32893" y="14884"/>
                  </a:lnTo>
                  <a:lnTo>
                    <a:pt x="36004" y="14173"/>
                  </a:lnTo>
                  <a:lnTo>
                    <a:pt x="37426" y="15290"/>
                  </a:lnTo>
                  <a:lnTo>
                    <a:pt x="39928" y="15519"/>
                  </a:lnTo>
                  <a:lnTo>
                    <a:pt x="41503" y="15240"/>
                  </a:lnTo>
                  <a:close/>
                </a:path>
                <a:path w="90804" h="73025">
                  <a:moveTo>
                    <a:pt x="47904" y="31953"/>
                  </a:moveTo>
                  <a:lnTo>
                    <a:pt x="45161" y="30607"/>
                  </a:lnTo>
                  <a:lnTo>
                    <a:pt x="44996" y="30530"/>
                  </a:lnTo>
                  <a:lnTo>
                    <a:pt x="42049" y="29425"/>
                  </a:lnTo>
                  <a:lnTo>
                    <a:pt x="42430" y="24879"/>
                  </a:lnTo>
                  <a:lnTo>
                    <a:pt x="41287" y="26314"/>
                  </a:lnTo>
                  <a:lnTo>
                    <a:pt x="40513" y="28219"/>
                  </a:lnTo>
                  <a:lnTo>
                    <a:pt x="40767" y="29591"/>
                  </a:lnTo>
                  <a:lnTo>
                    <a:pt x="41503" y="30594"/>
                  </a:lnTo>
                  <a:lnTo>
                    <a:pt x="40678" y="30213"/>
                  </a:lnTo>
                  <a:lnTo>
                    <a:pt x="39878" y="29743"/>
                  </a:lnTo>
                  <a:lnTo>
                    <a:pt x="38265" y="28321"/>
                  </a:lnTo>
                  <a:lnTo>
                    <a:pt x="37452" y="27330"/>
                  </a:lnTo>
                  <a:lnTo>
                    <a:pt x="36804" y="25247"/>
                  </a:lnTo>
                  <a:lnTo>
                    <a:pt x="36817" y="22275"/>
                  </a:lnTo>
                  <a:lnTo>
                    <a:pt x="39027" y="22758"/>
                  </a:lnTo>
                  <a:lnTo>
                    <a:pt x="40119" y="22275"/>
                  </a:lnTo>
                  <a:lnTo>
                    <a:pt x="40551" y="22085"/>
                  </a:lnTo>
                  <a:lnTo>
                    <a:pt x="37071" y="21348"/>
                  </a:lnTo>
                  <a:lnTo>
                    <a:pt x="34277" y="23914"/>
                  </a:lnTo>
                  <a:lnTo>
                    <a:pt x="36804" y="30530"/>
                  </a:lnTo>
                  <a:lnTo>
                    <a:pt x="43192" y="32258"/>
                  </a:lnTo>
                  <a:lnTo>
                    <a:pt x="46520" y="32169"/>
                  </a:lnTo>
                  <a:lnTo>
                    <a:pt x="47904" y="31953"/>
                  </a:lnTo>
                  <a:close/>
                </a:path>
                <a:path w="90804" h="73025">
                  <a:moveTo>
                    <a:pt x="51168" y="47612"/>
                  </a:moveTo>
                  <a:lnTo>
                    <a:pt x="48158" y="45618"/>
                  </a:lnTo>
                  <a:lnTo>
                    <a:pt x="43459" y="46951"/>
                  </a:lnTo>
                  <a:lnTo>
                    <a:pt x="42748" y="47155"/>
                  </a:lnTo>
                  <a:lnTo>
                    <a:pt x="41376" y="47866"/>
                  </a:lnTo>
                  <a:lnTo>
                    <a:pt x="40665" y="48044"/>
                  </a:lnTo>
                  <a:lnTo>
                    <a:pt x="37414" y="47320"/>
                  </a:lnTo>
                  <a:lnTo>
                    <a:pt x="34201" y="49796"/>
                  </a:lnTo>
                  <a:lnTo>
                    <a:pt x="35344" y="54419"/>
                  </a:lnTo>
                  <a:lnTo>
                    <a:pt x="36779" y="53975"/>
                  </a:lnTo>
                  <a:lnTo>
                    <a:pt x="37198" y="51587"/>
                  </a:lnTo>
                  <a:lnTo>
                    <a:pt x="38227" y="50520"/>
                  </a:lnTo>
                  <a:lnTo>
                    <a:pt x="39535" y="49872"/>
                  </a:lnTo>
                  <a:lnTo>
                    <a:pt x="39293" y="50355"/>
                  </a:lnTo>
                  <a:lnTo>
                    <a:pt x="39674" y="50952"/>
                  </a:lnTo>
                  <a:lnTo>
                    <a:pt x="43497" y="49720"/>
                  </a:lnTo>
                  <a:lnTo>
                    <a:pt x="46482" y="50393"/>
                  </a:lnTo>
                  <a:lnTo>
                    <a:pt x="49364" y="52882"/>
                  </a:lnTo>
                  <a:lnTo>
                    <a:pt x="50330" y="52489"/>
                  </a:lnTo>
                  <a:lnTo>
                    <a:pt x="51168" y="47612"/>
                  </a:lnTo>
                  <a:close/>
                </a:path>
                <a:path w="90804" h="73025">
                  <a:moveTo>
                    <a:pt x="53073" y="41668"/>
                  </a:moveTo>
                  <a:lnTo>
                    <a:pt x="52590" y="40805"/>
                  </a:lnTo>
                  <a:lnTo>
                    <a:pt x="48882" y="41808"/>
                  </a:lnTo>
                  <a:lnTo>
                    <a:pt x="52209" y="39801"/>
                  </a:lnTo>
                  <a:lnTo>
                    <a:pt x="50571" y="37642"/>
                  </a:lnTo>
                  <a:lnTo>
                    <a:pt x="47726" y="39738"/>
                  </a:lnTo>
                  <a:lnTo>
                    <a:pt x="47828" y="40271"/>
                  </a:lnTo>
                  <a:lnTo>
                    <a:pt x="44411" y="43307"/>
                  </a:lnTo>
                  <a:lnTo>
                    <a:pt x="42113" y="42672"/>
                  </a:lnTo>
                  <a:lnTo>
                    <a:pt x="42938" y="44081"/>
                  </a:lnTo>
                  <a:lnTo>
                    <a:pt x="43167" y="44970"/>
                  </a:lnTo>
                  <a:lnTo>
                    <a:pt x="46685" y="44907"/>
                  </a:lnTo>
                  <a:lnTo>
                    <a:pt x="48818" y="44259"/>
                  </a:lnTo>
                  <a:lnTo>
                    <a:pt x="51409" y="43307"/>
                  </a:lnTo>
                  <a:lnTo>
                    <a:pt x="53073" y="42697"/>
                  </a:lnTo>
                  <a:lnTo>
                    <a:pt x="53073" y="41808"/>
                  </a:lnTo>
                  <a:lnTo>
                    <a:pt x="53073" y="41668"/>
                  </a:lnTo>
                  <a:close/>
                </a:path>
                <a:path w="90804" h="73025">
                  <a:moveTo>
                    <a:pt x="53238" y="37604"/>
                  </a:moveTo>
                  <a:lnTo>
                    <a:pt x="50711" y="31356"/>
                  </a:lnTo>
                  <a:lnTo>
                    <a:pt x="49707" y="31153"/>
                  </a:lnTo>
                  <a:lnTo>
                    <a:pt x="50279" y="36753"/>
                  </a:lnTo>
                  <a:lnTo>
                    <a:pt x="53238" y="37604"/>
                  </a:lnTo>
                  <a:close/>
                </a:path>
                <a:path w="90804" h="73025">
                  <a:moveTo>
                    <a:pt x="54292" y="10655"/>
                  </a:moveTo>
                  <a:lnTo>
                    <a:pt x="50927" y="8648"/>
                  </a:lnTo>
                  <a:lnTo>
                    <a:pt x="48501" y="8305"/>
                  </a:lnTo>
                  <a:lnTo>
                    <a:pt x="43205" y="12484"/>
                  </a:lnTo>
                  <a:lnTo>
                    <a:pt x="45885" y="12026"/>
                  </a:lnTo>
                  <a:lnTo>
                    <a:pt x="46443" y="11798"/>
                  </a:lnTo>
                  <a:lnTo>
                    <a:pt x="49593" y="10528"/>
                  </a:lnTo>
                  <a:lnTo>
                    <a:pt x="54292" y="10655"/>
                  </a:lnTo>
                  <a:close/>
                </a:path>
                <a:path w="90804" h="73025">
                  <a:moveTo>
                    <a:pt x="54559" y="37985"/>
                  </a:moveTo>
                  <a:lnTo>
                    <a:pt x="53238" y="37604"/>
                  </a:lnTo>
                  <a:lnTo>
                    <a:pt x="53682" y="38696"/>
                  </a:lnTo>
                  <a:lnTo>
                    <a:pt x="54559" y="37985"/>
                  </a:lnTo>
                  <a:close/>
                </a:path>
                <a:path w="90804" h="73025">
                  <a:moveTo>
                    <a:pt x="68757" y="24587"/>
                  </a:moveTo>
                  <a:lnTo>
                    <a:pt x="62712" y="22555"/>
                  </a:lnTo>
                  <a:lnTo>
                    <a:pt x="62407" y="23329"/>
                  </a:lnTo>
                  <a:lnTo>
                    <a:pt x="65862" y="27952"/>
                  </a:lnTo>
                  <a:lnTo>
                    <a:pt x="60426" y="32054"/>
                  </a:lnTo>
                  <a:lnTo>
                    <a:pt x="56299" y="29743"/>
                  </a:lnTo>
                  <a:lnTo>
                    <a:pt x="55435" y="29159"/>
                  </a:lnTo>
                  <a:lnTo>
                    <a:pt x="56248" y="31877"/>
                  </a:lnTo>
                  <a:lnTo>
                    <a:pt x="58115" y="32346"/>
                  </a:lnTo>
                  <a:lnTo>
                    <a:pt x="60782" y="32054"/>
                  </a:lnTo>
                  <a:lnTo>
                    <a:pt x="61950" y="31927"/>
                  </a:lnTo>
                  <a:lnTo>
                    <a:pt x="61849" y="32054"/>
                  </a:lnTo>
                  <a:lnTo>
                    <a:pt x="54559" y="37985"/>
                  </a:lnTo>
                  <a:lnTo>
                    <a:pt x="60121" y="35344"/>
                  </a:lnTo>
                  <a:lnTo>
                    <a:pt x="63449" y="32219"/>
                  </a:lnTo>
                  <a:lnTo>
                    <a:pt x="63601" y="31927"/>
                  </a:lnTo>
                  <a:lnTo>
                    <a:pt x="64363" y="30530"/>
                  </a:lnTo>
                  <a:lnTo>
                    <a:pt x="64579" y="30416"/>
                  </a:lnTo>
                  <a:lnTo>
                    <a:pt x="68757" y="24587"/>
                  </a:lnTo>
                  <a:close/>
                </a:path>
                <a:path w="90804" h="73025">
                  <a:moveTo>
                    <a:pt x="70002" y="13182"/>
                  </a:moveTo>
                  <a:lnTo>
                    <a:pt x="69481" y="11595"/>
                  </a:lnTo>
                  <a:lnTo>
                    <a:pt x="68008" y="12446"/>
                  </a:lnTo>
                  <a:lnTo>
                    <a:pt x="67564" y="12446"/>
                  </a:lnTo>
                  <a:lnTo>
                    <a:pt x="65493" y="12446"/>
                  </a:lnTo>
                  <a:lnTo>
                    <a:pt x="65532" y="10756"/>
                  </a:lnTo>
                  <a:lnTo>
                    <a:pt x="64173" y="10515"/>
                  </a:lnTo>
                  <a:lnTo>
                    <a:pt x="63119" y="10706"/>
                  </a:lnTo>
                  <a:lnTo>
                    <a:pt x="61442" y="13106"/>
                  </a:lnTo>
                  <a:lnTo>
                    <a:pt x="58966" y="12484"/>
                  </a:lnTo>
                  <a:lnTo>
                    <a:pt x="58801" y="9461"/>
                  </a:lnTo>
                  <a:lnTo>
                    <a:pt x="57023" y="9702"/>
                  </a:lnTo>
                  <a:lnTo>
                    <a:pt x="57188" y="12788"/>
                  </a:lnTo>
                  <a:lnTo>
                    <a:pt x="59410" y="14274"/>
                  </a:lnTo>
                  <a:lnTo>
                    <a:pt x="63627" y="15379"/>
                  </a:lnTo>
                  <a:lnTo>
                    <a:pt x="67589" y="14249"/>
                  </a:lnTo>
                  <a:lnTo>
                    <a:pt x="69037" y="13995"/>
                  </a:lnTo>
                  <a:lnTo>
                    <a:pt x="70002" y="13182"/>
                  </a:lnTo>
                  <a:close/>
                </a:path>
                <a:path w="90804" h="73025">
                  <a:moveTo>
                    <a:pt x="77508" y="36995"/>
                  </a:moveTo>
                  <a:lnTo>
                    <a:pt x="75450" y="37896"/>
                  </a:lnTo>
                  <a:lnTo>
                    <a:pt x="74904" y="38531"/>
                  </a:lnTo>
                  <a:lnTo>
                    <a:pt x="74739" y="38722"/>
                  </a:lnTo>
                  <a:lnTo>
                    <a:pt x="73228" y="43307"/>
                  </a:lnTo>
                  <a:lnTo>
                    <a:pt x="69773" y="45364"/>
                  </a:lnTo>
                  <a:lnTo>
                    <a:pt x="71221" y="45948"/>
                  </a:lnTo>
                  <a:lnTo>
                    <a:pt x="73825" y="44729"/>
                  </a:lnTo>
                  <a:lnTo>
                    <a:pt x="75412" y="42976"/>
                  </a:lnTo>
                  <a:lnTo>
                    <a:pt x="76073" y="40779"/>
                  </a:lnTo>
                  <a:lnTo>
                    <a:pt x="76250" y="40563"/>
                  </a:lnTo>
                  <a:lnTo>
                    <a:pt x="77330" y="39776"/>
                  </a:lnTo>
                  <a:lnTo>
                    <a:pt x="77508" y="36995"/>
                  </a:lnTo>
                  <a:close/>
                </a:path>
                <a:path w="90804" h="73025">
                  <a:moveTo>
                    <a:pt x="79311" y="25552"/>
                  </a:moveTo>
                  <a:lnTo>
                    <a:pt x="77203" y="25374"/>
                  </a:lnTo>
                  <a:lnTo>
                    <a:pt x="75552" y="28930"/>
                  </a:lnTo>
                  <a:lnTo>
                    <a:pt x="76073" y="30911"/>
                  </a:lnTo>
                  <a:lnTo>
                    <a:pt x="77368" y="32981"/>
                  </a:lnTo>
                  <a:lnTo>
                    <a:pt x="79006" y="32334"/>
                  </a:lnTo>
                  <a:lnTo>
                    <a:pt x="77863" y="30543"/>
                  </a:lnTo>
                  <a:lnTo>
                    <a:pt x="78028" y="28854"/>
                  </a:lnTo>
                  <a:lnTo>
                    <a:pt x="78689" y="27165"/>
                  </a:lnTo>
                  <a:lnTo>
                    <a:pt x="79311" y="25552"/>
                  </a:lnTo>
                  <a:close/>
                </a:path>
                <a:path w="90804" h="73025">
                  <a:moveTo>
                    <a:pt x="90563" y="2336"/>
                  </a:moveTo>
                  <a:lnTo>
                    <a:pt x="88925" y="2247"/>
                  </a:lnTo>
                  <a:lnTo>
                    <a:pt x="88519" y="2514"/>
                  </a:lnTo>
                  <a:lnTo>
                    <a:pt x="87287" y="3492"/>
                  </a:lnTo>
                  <a:lnTo>
                    <a:pt x="85813" y="3708"/>
                  </a:lnTo>
                  <a:lnTo>
                    <a:pt x="84099" y="3136"/>
                  </a:lnTo>
                  <a:lnTo>
                    <a:pt x="83502" y="1790"/>
                  </a:lnTo>
                  <a:lnTo>
                    <a:pt x="83261" y="1092"/>
                  </a:lnTo>
                  <a:lnTo>
                    <a:pt x="82804" y="571"/>
                  </a:lnTo>
                  <a:lnTo>
                    <a:pt x="81686" y="0"/>
                  </a:lnTo>
                  <a:lnTo>
                    <a:pt x="80556" y="190"/>
                  </a:lnTo>
                  <a:lnTo>
                    <a:pt x="77939" y="1879"/>
                  </a:lnTo>
                  <a:lnTo>
                    <a:pt x="79184" y="3924"/>
                  </a:lnTo>
                  <a:lnTo>
                    <a:pt x="81521" y="4076"/>
                  </a:lnTo>
                  <a:lnTo>
                    <a:pt x="77838" y="5410"/>
                  </a:lnTo>
                  <a:lnTo>
                    <a:pt x="74269" y="3454"/>
                  </a:lnTo>
                  <a:lnTo>
                    <a:pt x="72669" y="4229"/>
                  </a:lnTo>
                  <a:lnTo>
                    <a:pt x="82118" y="9245"/>
                  </a:lnTo>
                  <a:lnTo>
                    <a:pt x="81216" y="12230"/>
                  </a:lnTo>
                  <a:lnTo>
                    <a:pt x="81902" y="14439"/>
                  </a:lnTo>
                  <a:lnTo>
                    <a:pt x="84086" y="15684"/>
                  </a:lnTo>
                  <a:lnTo>
                    <a:pt x="85382" y="15557"/>
                  </a:lnTo>
                  <a:lnTo>
                    <a:pt x="85674" y="12750"/>
                  </a:lnTo>
                  <a:lnTo>
                    <a:pt x="86461" y="10744"/>
                  </a:lnTo>
                  <a:lnTo>
                    <a:pt x="88315" y="8432"/>
                  </a:lnTo>
                  <a:lnTo>
                    <a:pt x="86614" y="8623"/>
                  </a:lnTo>
                  <a:lnTo>
                    <a:pt x="86309" y="9004"/>
                  </a:lnTo>
                  <a:lnTo>
                    <a:pt x="85178" y="10414"/>
                  </a:lnTo>
                  <a:lnTo>
                    <a:pt x="84404" y="11938"/>
                  </a:lnTo>
                  <a:lnTo>
                    <a:pt x="83997" y="13639"/>
                  </a:lnTo>
                  <a:lnTo>
                    <a:pt x="82181" y="11125"/>
                  </a:lnTo>
                  <a:lnTo>
                    <a:pt x="87007" y="6299"/>
                  </a:lnTo>
                  <a:lnTo>
                    <a:pt x="85991" y="6870"/>
                  </a:lnTo>
                  <a:lnTo>
                    <a:pt x="89776" y="2971"/>
                  </a:lnTo>
                  <a:lnTo>
                    <a:pt x="90563" y="2336"/>
                  </a:lnTo>
                  <a:close/>
                </a:path>
              </a:pathLst>
            </a:custGeom>
            <a:solidFill>
              <a:srgbClr val="B68A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9" name="object 449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71843" y="2637613"/>
              <a:ext cx="221516" cy="178251"/>
            </a:xfrm>
            <a:prstGeom prst="rect">
              <a:avLst/>
            </a:prstGeom>
          </p:spPr>
        </p:pic>
        <p:pic>
          <p:nvPicPr>
            <p:cNvPr id="450" name="object 450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821482" y="2677516"/>
              <a:ext cx="122491" cy="96378"/>
            </a:xfrm>
            <a:prstGeom prst="rect">
              <a:avLst/>
            </a:prstGeom>
          </p:spPr>
        </p:pic>
        <p:pic>
          <p:nvPicPr>
            <p:cNvPr id="451" name="object 45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75052" y="2643106"/>
              <a:ext cx="212246" cy="164335"/>
            </a:xfrm>
            <a:prstGeom prst="rect">
              <a:avLst/>
            </a:prstGeom>
          </p:spPr>
        </p:pic>
        <p:pic>
          <p:nvPicPr>
            <p:cNvPr id="452" name="object 452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892107" y="2653322"/>
              <a:ext cx="43230" cy="48342"/>
            </a:xfrm>
            <a:prstGeom prst="rect">
              <a:avLst/>
            </a:prstGeom>
          </p:spPr>
        </p:pic>
        <p:pic>
          <p:nvPicPr>
            <p:cNvPr id="453" name="object 453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832537" y="2582482"/>
              <a:ext cx="174733" cy="190492"/>
            </a:xfrm>
            <a:prstGeom prst="rect">
              <a:avLst/>
            </a:prstGeom>
          </p:spPr>
        </p:pic>
        <p:sp>
          <p:nvSpPr>
            <p:cNvPr id="454" name="object 454" descr=""/>
            <p:cNvSpPr/>
            <p:nvPr/>
          </p:nvSpPr>
          <p:spPr>
            <a:xfrm>
              <a:off x="2870911" y="2641808"/>
              <a:ext cx="36830" cy="59690"/>
            </a:xfrm>
            <a:custGeom>
              <a:avLst/>
              <a:gdLst/>
              <a:ahLst/>
              <a:cxnLst/>
              <a:rect l="l" t="t" r="r" b="b"/>
              <a:pathLst>
                <a:path w="36830" h="59689">
                  <a:moveTo>
                    <a:pt x="9575" y="0"/>
                  </a:moveTo>
                  <a:lnTo>
                    <a:pt x="1346" y="282"/>
                  </a:lnTo>
                  <a:lnTo>
                    <a:pt x="419" y="498"/>
                  </a:lnTo>
                  <a:lnTo>
                    <a:pt x="0" y="1311"/>
                  </a:lnTo>
                  <a:lnTo>
                    <a:pt x="1816" y="3812"/>
                  </a:lnTo>
                  <a:lnTo>
                    <a:pt x="3314" y="4346"/>
                  </a:lnTo>
                  <a:lnTo>
                    <a:pt x="4622" y="6149"/>
                  </a:lnTo>
                  <a:lnTo>
                    <a:pt x="8534" y="12753"/>
                  </a:lnTo>
                  <a:lnTo>
                    <a:pt x="9448" y="22253"/>
                  </a:lnTo>
                  <a:lnTo>
                    <a:pt x="14871" y="37175"/>
                  </a:lnTo>
                  <a:lnTo>
                    <a:pt x="15468" y="38229"/>
                  </a:lnTo>
                  <a:lnTo>
                    <a:pt x="14833" y="46142"/>
                  </a:lnTo>
                  <a:lnTo>
                    <a:pt x="13728" y="50002"/>
                  </a:lnTo>
                  <a:lnTo>
                    <a:pt x="13093" y="54689"/>
                  </a:lnTo>
                  <a:lnTo>
                    <a:pt x="11937" y="57013"/>
                  </a:lnTo>
                  <a:lnTo>
                    <a:pt x="10960" y="59477"/>
                  </a:lnTo>
                  <a:lnTo>
                    <a:pt x="11937" y="59299"/>
                  </a:lnTo>
                  <a:lnTo>
                    <a:pt x="22261" y="55248"/>
                  </a:lnTo>
                  <a:lnTo>
                    <a:pt x="30213" y="48116"/>
                  </a:lnTo>
                  <a:lnTo>
                    <a:pt x="35212" y="39146"/>
                  </a:lnTo>
                  <a:lnTo>
                    <a:pt x="36677" y="29581"/>
                  </a:lnTo>
                  <a:lnTo>
                    <a:pt x="36410" y="24475"/>
                  </a:lnTo>
                  <a:lnTo>
                    <a:pt x="34861" y="17833"/>
                  </a:lnTo>
                  <a:lnTo>
                    <a:pt x="31013" y="13071"/>
                  </a:lnTo>
                  <a:lnTo>
                    <a:pt x="24913" y="7031"/>
                  </a:lnTo>
                  <a:lnTo>
                    <a:pt x="17599" y="2462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5" name="object 45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871672" y="2643466"/>
              <a:ext cx="31064" cy="54000"/>
            </a:xfrm>
            <a:prstGeom prst="rect">
              <a:avLst/>
            </a:prstGeom>
          </p:spPr>
        </p:pic>
        <p:pic>
          <p:nvPicPr>
            <p:cNvPr id="456" name="object 45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801844" y="2571237"/>
              <a:ext cx="173785" cy="190973"/>
            </a:xfrm>
            <a:prstGeom prst="rect">
              <a:avLst/>
            </a:prstGeom>
          </p:spPr>
        </p:pic>
        <p:sp>
          <p:nvSpPr>
            <p:cNvPr id="457" name="object 457" descr=""/>
            <p:cNvSpPr/>
            <p:nvPr/>
          </p:nvSpPr>
          <p:spPr>
            <a:xfrm>
              <a:off x="2823404" y="2651435"/>
              <a:ext cx="60960" cy="48895"/>
            </a:xfrm>
            <a:custGeom>
              <a:avLst/>
              <a:gdLst/>
              <a:ahLst/>
              <a:cxnLst/>
              <a:rect l="l" t="t" r="r" b="b"/>
              <a:pathLst>
                <a:path w="60960" h="48894">
                  <a:moveTo>
                    <a:pt x="24910" y="0"/>
                  </a:moveTo>
                  <a:lnTo>
                    <a:pt x="15428" y="882"/>
                  </a:lnTo>
                  <a:lnTo>
                    <a:pt x="7002" y="3938"/>
                  </a:lnTo>
                  <a:lnTo>
                    <a:pt x="584" y="9395"/>
                  </a:lnTo>
                  <a:lnTo>
                    <a:pt x="0" y="10170"/>
                  </a:lnTo>
                  <a:lnTo>
                    <a:pt x="355" y="11110"/>
                  </a:lnTo>
                  <a:lnTo>
                    <a:pt x="4013" y="11961"/>
                  </a:lnTo>
                  <a:lnTo>
                    <a:pt x="5689" y="11427"/>
                  </a:lnTo>
                  <a:lnTo>
                    <a:pt x="8280" y="12037"/>
                  </a:lnTo>
                  <a:lnTo>
                    <a:pt x="14738" y="14776"/>
                  </a:lnTo>
                  <a:lnTo>
                    <a:pt x="21104" y="18403"/>
                  </a:lnTo>
                  <a:lnTo>
                    <a:pt x="27350" y="22263"/>
                  </a:lnTo>
                  <a:lnTo>
                    <a:pt x="33451" y="25702"/>
                  </a:lnTo>
                  <a:lnTo>
                    <a:pt x="41363" y="29652"/>
                  </a:lnTo>
                  <a:lnTo>
                    <a:pt x="42621" y="30058"/>
                  </a:lnTo>
                  <a:lnTo>
                    <a:pt x="48234" y="36357"/>
                  </a:lnTo>
                  <a:lnTo>
                    <a:pt x="50380" y="39913"/>
                  </a:lnTo>
                  <a:lnTo>
                    <a:pt x="53466" y="43749"/>
                  </a:lnTo>
                  <a:lnTo>
                    <a:pt x="54394" y="46187"/>
                  </a:lnTo>
                  <a:lnTo>
                    <a:pt x="55549" y="48600"/>
                  </a:lnTo>
                  <a:lnTo>
                    <a:pt x="56108" y="47826"/>
                  </a:lnTo>
                  <a:lnTo>
                    <a:pt x="60309" y="38363"/>
                  </a:lnTo>
                  <a:lnTo>
                    <a:pt x="60580" y="28160"/>
                  </a:lnTo>
                  <a:lnTo>
                    <a:pt x="57424" y="18433"/>
                  </a:lnTo>
                  <a:lnTo>
                    <a:pt x="51346" y="10399"/>
                  </a:lnTo>
                  <a:lnTo>
                    <a:pt x="47282" y="6665"/>
                  </a:lnTo>
                  <a:lnTo>
                    <a:pt x="41059" y="2461"/>
                  </a:lnTo>
                  <a:lnTo>
                    <a:pt x="34493" y="1064"/>
                  </a:lnTo>
                  <a:lnTo>
                    <a:pt x="24910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8" name="object 45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825305" y="2654821"/>
              <a:ext cx="54820" cy="41465"/>
            </a:xfrm>
            <a:prstGeom prst="rect">
              <a:avLst/>
            </a:prstGeom>
          </p:spPr>
        </p:pic>
        <p:pic>
          <p:nvPicPr>
            <p:cNvPr id="459" name="object 459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754042" y="2583464"/>
              <a:ext cx="198134" cy="173308"/>
            </a:xfrm>
            <a:prstGeom prst="rect">
              <a:avLst/>
            </a:prstGeom>
          </p:spPr>
        </p:pic>
        <p:sp>
          <p:nvSpPr>
            <p:cNvPr id="460" name="object 460" descr=""/>
            <p:cNvSpPr/>
            <p:nvPr/>
          </p:nvSpPr>
          <p:spPr>
            <a:xfrm>
              <a:off x="2898744" y="2677852"/>
              <a:ext cx="65405" cy="45720"/>
            </a:xfrm>
            <a:custGeom>
              <a:avLst/>
              <a:gdLst/>
              <a:ahLst/>
              <a:cxnLst/>
              <a:rect l="l" t="t" r="r" b="b"/>
              <a:pathLst>
                <a:path w="65405" h="45719">
                  <a:moveTo>
                    <a:pt x="58661" y="63"/>
                  </a:moveTo>
                  <a:lnTo>
                    <a:pt x="57531" y="0"/>
                  </a:lnTo>
                  <a:lnTo>
                    <a:pt x="55638" y="2438"/>
                  </a:lnTo>
                  <a:lnTo>
                    <a:pt x="55778" y="3924"/>
                  </a:lnTo>
                  <a:lnTo>
                    <a:pt x="54406" y="5715"/>
                  </a:lnTo>
                  <a:lnTo>
                    <a:pt x="49539" y="9753"/>
                  </a:lnTo>
                  <a:lnTo>
                    <a:pt x="43673" y="13396"/>
                  </a:lnTo>
                  <a:lnTo>
                    <a:pt x="37538" y="16886"/>
                  </a:lnTo>
                  <a:lnTo>
                    <a:pt x="31864" y="20459"/>
                  </a:lnTo>
                  <a:lnTo>
                    <a:pt x="24892" y="25412"/>
                  </a:lnTo>
                  <a:lnTo>
                    <a:pt x="24003" y="26301"/>
                  </a:lnTo>
                  <a:lnTo>
                    <a:pt x="15290" y="28295"/>
                  </a:lnTo>
                  <a:lnTo>
                    <a:pt x="10795" y="28524"/>
                  </a:lnTo>
                  <a:lnTo>
                    <a:pt x="5676" y="29438"/>
                  </a:lnTo>
                  <a:lnTo>
                    <a:pt x="2857" y="29121"/>
                  </a:lnTo>
                  <a:lnTo>
                    <a:pt x="0" y="29019"/>
                  </a:lnTo>
                  <a:lnTo>
                    <a:pt x="520" y="29845"/>
                  </a:lnTo>
                  <a:lnTo>
                    <a:pt x="8742" y="38284"/>
                  </a:lnTo>
                  <a:lnTo>
                    <a:pt x="19702" y="43643"/>
                  </a:lnTo>
                  <a:lnTo>
                    <a:pt x="31754" y="45639"/>
                  </a:lnTo>
                  <a:lnTo>
                    <a:pt x="43256" y="43992"/>
                  </a:lnTo>
                  <a:lnTo>
                    <a:pt x="65276" y="16313"/>
                  </a:lnTo>
                  <a:lnTo>
                    <a:pt x="63952" y="8071"/>
                  </a:lnTo>
                  <a:lnTo>
                    <a:pt x="59359" y="787"/>
                  </a:lnTo>
                  <a:lnTo>
                    <a:pt x="58661" y="63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1" name="object 461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903194" y="2678824"/>
              <a:ext cx="57164" cy="39362"/>
            </a:xfrm>
            <a:prstGeom prst="rect">
              <a:avLst/>
            </a:prstGeom>
          </p:spPr>
        </p:pic>
        <p:pic>
          <p:nvPicPr>
            <p:cNvPr id="462" name="object 46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841899" y="2609058"/>
              <a:ext cx="191450" cy="181424"/>
            </a:xfrm>
            <a:prstGeom prst="rect">
              <a:avLst/>
            </a:prstGeom>
          </p:spPr>
        </p:pic>
        <p:sp>
          <p:nvSpPr>
            <p:cNvPr id="463" name="object 463" descr=""/>
            <p:cNvSpPr/>
            <p:nvPr/>
          </p:nvSpPr>
          <p:spPr>
            <a:xfrm>
              <a:off x="2817654" y="2717316"/>
              <a:ext cx="55880" cy="74295"/>
            </a:xfrm>
            <a:custGeom>
              <a:avLst/>
              <a:gdLst/>
              <a:ahLst/>
              <a:cxnLst/>
              <a:rect l="l" t="t" r="r" b="b"/>
              <a:pathLst>
                <a:path w="55880" h="74294">
                  <a:moveTo>
                    <a:pt x="43607" y="0"/>
                  </a:moveTo>
                  <a:lnTo>
                    <a:pt x="7094" y="19896"/>
                  </a:lnTo>
                  <a:lnTo>
                    <a:pt x="0" y="47218"/>
                  </a:lnTo>
                  <a:lnTo>
                    <a:pt x="1970" y="58309"/>
                  </a:lnTo>
                  <a:lnTo>
                    <a:pt x="6893" y="67506"/>
                  </a:lnTo>
                  <a:lnTo>
                    <a:pt x="15019" y="73477"/>
                  </a:lnTo>
                  <a:lnTo>
                    <a:pt x="16137" y="73922"/>
                  </a:lnTo>
                  <a:lnTo>
                    <a:pt x="17381" y="73122"/>
                  </a:lnTo>
                  <a:lnTo>
                    <a:pt x="18156" y="68296"/>
                  </a:lnTo>
                  <a:lnTo>
                    <a:pt x="17242" y="66416"/>
                  </a:lnTo>
                  <a:lnTo>
                    <a:pt x="17788" y="63038"/>
                  </a:lnTo>
                  <a:lnTo>
                    <a:pt x="20662" y="54564"/>
                  </a:lnTo>
                  <a:lnTo>
                    <a:pt x="24611" y="46115"/>
                  </a:lnTo>
                  <a:lnTo>
                    <a:pt x="28793" y="37913"/>
                  </a:lnTo>
                  <a:lnTo>
                    <a:pt x="32367" y="30183"/>
                  </a:lnTo>
                  <a:lnTo>
                    <a:pt x="36152" y="20823"/>
                  </a:lnTo>
                  <a:lnTo>
                    <a:pt x="36495" y="19426"/>
                  </a:lnTo>
                  <a:lnTo>
                    <a:pt x="43112" y="12301"/>
                  </a:lnTo>
                  <a:lnTo>
                    <a:pt x="46858" y="9431"/>
                  </a:lnTo>
                  <a:lnTo>
                    <a:pt x="50719" y="5634"/>
                  </a:lnTo>
                  <a:lnTo>
                    <a:pt x="53272" y="4275"/>
                  </a:lnTo>
                  <a:lnTo>
                    <a:pt x="55735" y="2713"/>
                  </a:lnTo>
                  <a:lnTo>
                    <a:pt x="54821" y="2306"/>
                  </a:lnTo>
                  <a:lnTo>
                    <a:pt x="43607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4" name="object 464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822363" y="2721051"/>
              <a:ext cx="47188" cy="67538"/>
            </a:xfrm>
            <a:prstGeom prst="rect">
              <a:avLst/>
            </a:prstGeom>
          </p:spPr>
        </p:pic>
        <p:pic>
          <p:nvPicPr>
            <p:cNvPr id="465" name="object 46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750487" y="2650688"/>
              <a:ext cx="178082" cy="209115"/>
            </a:xfrm>
            <a:prstGeom prst="rect">
              <a:avLst/>
            </a:prstGeom>
          </p:spPr>
        </p:pic>
        <p:sp>
          <p:nvSpPr>
            <p:cNvPr id="466" name="object 466" descr=""/>
            <p:cNvSpPr/>
            <p:nvPr/>
          </p:nvSpPr>
          <p:spPr>
            <a:xfrm>
              <a:off x="2850290" y="2720082"/>
              <a:ext cx="43815" cy="83185"/>
            </a:xfrm>
            <a:custGeom>
              <a:avLst/>
              <a:gdLst/>
              <a:ahLst/>
              <a:cxnLst/>
              <a:rect l="l" t="t" r="r" b="b"/>
              <a:pathLst>
                <a:path w="43814" h="83185">
                  <a:moveTo>
                    <a:pt x="33616" y="0"/>
                  </a:moveTo>
                  <a:lnTo>
                    <a:pt x="914" y="35382"/>
                  </a:lnTo>
                  <a:lnTo>
                    <a:pt x="0" y="42633"/>
                  </a:lnTo>
                  <a:lnTo>
                    <a:pt x="266" y="52654"/>
                  </a:lnTo>
                  <a:lnTo>
                    <a:pt x="4063" y="60223"/>
                  </a:lnTo>
                  <a:lnTo>
                    <a:pt x="10923" y="70582"/>
                  </a:lnTo>
                  <a:lnTo>
                    <a:pt x="19886" y="78516"/>
                  </a:lnTo>
                  <a:lnTo>
                    <a:pt x="30276" y="82742"/>
                  </a:lnTo>
                  <a:lnTo>
                    <a:pt x="41414" y="81978"/>
                  </a:lnTo>
                  <a:lnTo>
                    <a:pt x="42659" y="81572"/>
                  </a:lnTo>
                  <a:lnTo>
                    <a:pt x="43256" y="80073"/>
                  </a:lnTo>
                  <a:lnTo>
                    <a:pt x="40944" y="75615"/>
                  </a:lnTo>
                  <a:lnTo>
                    <a:pt x="39001" y="74714"/>
                  </a:lnTo>
                  <a:lnTo>
                    <a:pt x="37388" y="71589"/>
                  </a:lnTo>
                  <a:lnTo>
                    <a:pt x="34678" y="62794"/>
                  </a:lnTo>
                  <a:lnTo>
                    <a:pt x="32943" y="53363"/>
                  </a:lnTo>
                  <a:lnTo>
                    <a:pt x="31580" y="44016"/>
                  </a:lnTo>
                  <a:lnTo>
                    <a:pt x="29984" y="35471"/>
                  </a:lnTo>
                  <a:lnTo>
                    <a:pt x="27584" y="25577"/>
                  </a:lnTo>
                  <a:lnTo>
                    <a:pt x="27025" y="24231"/>
                  </a:lnTo>
                  <a:lnTo>
                    <a:pt x="28498" y="14643"/>
                  </a:lnTo>
                  <a:lnTo>
                    <a:pt x="30035" y="10210"/>
                  </a:lnTo>
                  <a:lnTo>
                    <a:pt x="31076" y="5029"/>
                  </a:lnTo>
                  <a:lnTo>
                    <a:pt x="32448" y="2565"/>
                  </a:lnTo>
                  <a:lnTo>
                    <a:pt x="33616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7" name="object 467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56051" y="2724086"/>
              <a:ext cx="36512" cy="75009"/>
            </a:xfrm>
            <a:prstGeom prst="rect">
              <a:avLst/>
            </a:prstGeom>
          </p:spPr>
        </p:pic>
        <p:pic>
          <p:nvPicPr>
            <p:cNvPr id="468" name="object 468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84043" y="2659799"/>
              <a:ext cx="178082" cy="212928"/>
            </a:xfrm>
            <a:prstGeom prst="rect">
              <a:avLst/>
            </a:prstGeom>
          </p:spPr>
        </p:pic>
        <p:pic>
          <p:nvPicPr>
            <p:cNvPr id="469" name="object 469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881741" y="2723288"/>
              <a:ext cx="69900" cy="64714"/>
            </a:xfrm>
            <a:prstGeom prst="rect">
              <a:avLst/>
            </a:prstGeom>
          </p:spPr>
        </p:pic>
        <p:pic>
          <p:nvPicPr>
            <p:cNvPr id="470" name="object 470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814561" y="2668677"/>
              <a:ext cx="206717" cy="185229"/>
            </a:xfrm>
            <a:prstGeom prst="rect">
              <a:avLst/>
            </a:prstGeom>
          </p:spPr>
        </p:pic>
        <p:sp>
          <p:nvSpPr>
            <p:cNvPr id="471" name="object 471" descr=""/>
            <p:cNvSpPr/>
            <p:nvPr/>
          </p:nvSpPr>
          <p:spPr>
            <a:xfrm>
              <a:off x="2892082" y="2712253"/>
              <a:ext cx="74295" cy="43180"/>
            </a:xfrm>
            <a:custGeom>
              <a:avLst/>
              <a:gdLst/>
              <a:ahLst/>
              <a:cxnLst/>
              <a:rect l="l" t="t" r="r" b="b"/>
              <a:pathLst>
                <a:path w="74294" h="43180">
                  <a:moveTo>
                    <a:pt x="127" y="0"/>
                  </a:moveTo>
                  <a:lnTo>
                    <a:pt x="26581" y="38938"/>
                  </a:lnTo>
                  <a:lnTo>
                    <a:pt x="42672" y="43014"/>
                  </a:lnTo>
                  <a:lnTo>
                    <a:pt x="50190" y="40919"/>
                  </a:lnTo>
                  <a:lnTo>
                    <a:pt x="60046" y="36804"/>
                  </a:lnTo>
                  <a:lnTo>
                    <a:pt x="67949" y="30565"/>
                  </a:lnTo>
                  <a:lnTo>
                    <a:pt x="72859" y="22559"/>
                  </a:lnTo>
                  <a:lnTo>
                    <a:pt x="73736" y="13144"/>
                  </a:lnTo>
                  <a:lnTo>
                    <a:pt x="73571" y="12052"/>
                  </a:lnTo>
                  <a:lnTo>
                    <a:pt x="72491" y="11264"/>
                  </a:lnTo>
                  <a:lnTo>
                    <a:pt x="68732" y="12141"/>
                  </a:lnTo>
                  <a:lnTo>
                    <a:pt x="67754" y="13512"/>
                  </a:lnTo>
                  <a:lnTo>
                    <a:pt x="65049" y="14147"/>
                  </a:lnTo>
                  <a:lnTo>
                    <a:pt x="57370" y="14438"/>
                  </a:lnTo>
                  <a:lnTo>
                    <a:pt x="49134" y="13757"/>
                  </a:lnTo>
                  <a:lnTo>
                    <a:pt x="40858" y="12776"/>
                  </a:lnTo>
                  <a:lnTo>
                    <a:pt x="33058" y="12166"/>
                  </a:lnTo>
                  <a:lnTo>
                    <a:pt x="23418" y="11912"/>
                  </a:lnTo>
                  <a:lnTo>
                    <a:pt x="22021" y="12090"/>
                  </a:lnTo>
                  <a:lnTo>
                    <a:pt x="13195" y="8407"/>
                  </a:lnTo>
                  <a:lnTo>
                    <a:pt x="9283" y="5905"/>
                  </a:lnTo>
                  <a:lnTo>
                    <a:pt x="4445" y="3619"/>
                  </a:lnTo>
                  <a:lnTo>
                    <a:pt x="2374" y="173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" name="object 47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895701" y="2714955"/>
              <a:ext cx="67571" cy="34671"/>
            </a:xfrm>
            <a:prstGeom prst="rect">
              <a:avLst/>
            </a:prstGeom>
          </p:spPr>
        </p:pic>
        <p:pic>
          <p:nvPicPr>
            <p:cNvPr id="473" name="object 473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27539" y="2655054"/>
              <a:ext cx="209593" cy="165191"/>
            </a:xfrm>
            <a:prstGeom prst="rect">
              <a:avLst/>
            </a:prstGeom>
          </p:spPr>
        </p:pic>
        <p:sp>
          <p:nvSpPr>
            <p:cNvPr id="474" name="object 474" descr=""/>
            <p:cNvSpPr/>
            <p:nvPr/>
          </p:nvSpPr>
          <p:spPr>
            <a:xfrm>
              <a:off x="2798220" y="2671460"/>
              <a:ext cx="76835" cy="36195"/>
            </a:xfrm>
            <a:custGeom>
              <a:avLst/>
              <a:gdLst/>
              <a:ahLst/>
              <a:cxnLst/>
              <a:rect l="l" t="t" r="r" b="b"/>
              <a:pathLst>
                <a:path w="76835" h="36194">
                  <a:moveTo>
                    <a:pt x="35686" y="0"/>
                  </a:moveTo>
                  <a:lnTo>
                    <a:pt x="63" y="26416"/>
                  </a:lnTo>
                  <a:lnTo>
                    <a:pt x="0" y="27470"/>
                  </a:lnTo>
                  <a:lnTo>
                    <a:pt x="1015" y="28206"/>
                  </a:lnTo>
                  <a:lnTo>
                    <a:pt x="5372" y="27178"/>
                  </a:lnTo>
                  <a:lnTo>
                    <a:pt x="6705" y="25793"/>
                  </a:lnTo>
                  <a:lnTo>
                    <a:pt x="9766" y="25069"/>
                  </a:lnTo>
                  <a:lnTo>
                    <a:pt x="17991" y="24470"/>
                  </a:lnTo>
                  <a:lnTo>
                    <a:pt x="26593" y="24761"/>
                  </a:lnTo>
                  <a:lnTo>
                    <a:pt x="35119" y="25334"/>
                  </a:lnTo>
                  <a:lnTo>
                    <a:pt x="43116" y="25577"/>
                  </a:lnTo>
                  <a:lnTo>
                    <a:pt x="52831" y="25412"/>
                  </a:lnTo>
                  <a:lnTo>
                    <a:pt x="54216" y="25196"/>
                  </a:lnTo>
                  <a:lnTo>
                    <a:pt x="63004" y="28244"/>
                  </a:lnTo>
                  <a:lnTo>
                    <a:pt x="66979" y="30429"/>
                  </a:lnTo>
                  <a:lnTo>
                    <a:pt x="71894" y="32372"/>
                  </a:lnTo>
                  <a:lnTo>
                    <a:pt x="74066" y="34086"/>
                  </a:lnTo>
                  <a:lnTo>
                    <a:pt x="76441" y="35674"/>
                  </a:lnTo>
                  <a:lnTo>
                    <a:pt x="76479" y="34734"/>
                  </a:lnTo>
                  <a:lnTo>
                    <a:pt x="74680" y="24315"/>
                  </a:lnTo>
                  <a:lnTo>
                    <a:pt x="68981" y="14951"/>
                  </a:lnTo>
                  <a:lnTo>
                    <a:pt x="60475" y="7506"/>
                  </a:lnTo>
                  <a:lnTo>
                    <a:pt x="50253" y="2844"/>
                  </a:lnTo>
                  <a:lnTo>
                    <a:pt x="44195" y="1168"/>
                  </a:lnTo>
                  <a:lnTo>
                    <a:pt x="35686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" name="object 47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800870" y="2676537"/>
              <a:ext cx="70129" cy="28117"/>
            </a:xfrm>
            <a:prstGeom prst="rect">
              <a:avLst/>
            </a:prstGeom>
          </p:spPr>
        </p:pic>
        <p:pic>
          <p:nvPicPr>
            <p:cNvPr id="476" name="object 476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729661" y="2604898"/>
              <a:ext cx="209104" cy="164235"/>
            </a:xfrm>
            <a:prstGeom prst="rect">
              <a:avLst/>
            </a:prstGeom>
          </p:spPr>
        </p:pic>
        <p:sp>
          <p:nvSpPr>
            <p:cNvPr id="477" name="object 477" descr=""/>
            <p:cNvSpPr/>
            <p:nvPr/>
          </p:nvSpPr>
          <p:spPr>
            <a:xfrm>
              <a:off x="2796678" y="2699352"/>
              <a:ext cx="74930" cy="42545"/>
            </a:xfrm>
            <a:custGeom>
              <a:avLst/>
              <a:gdLst/>
              <a:ahLst/>
              <a:cxnLst/>
              <a:rect l="l" t="t" r="r" b="b"/>
              <a:pathLst>
                <a:path w="74930" h="42544">
                  <a:moveTo>
                    <a:pt x="37966" y="0"/>
                  </a:moveTo>
                  <a:lnTo>
                    <a:pt x="3209" y="22999"/>
                  </a:lnTo>
                  <a:lnTo>
                    <a:pt x="0" y="32077"/>
                  </a:lnTo>
                  <a:lnTo>
                    <a:pt x="704" y="41071"/>
                  </a:lnTo>
                  <a:lnTo>
                    <a:pt x="1047" y="42075"/>
                  </a:lnTo>
                  <a:lnTo>
                    <a:pt x="2279" y="42354"/>
                  </a:lnTo>
                  <a:lnTo>
                    <a:pt x="5886" y="39725"/>
                  </a:lnTo>
                  <a:lnTo>
                    <a:pt x="6597" y="37934"/>
                  </a:lnTo>
                  <a:lnTo>
                    <a:pt x="9137" y="36093"/>
                  </a:lnTo>
                  <a:lnTo>
                    <a:pt x="16501" y="32373"/>
                  </a:lnTo>
                  <a:lnTo>
                    <a:pt x="24553" y="29333"/>
                  </a:lnTo>
                  <a:lnTo>
                    <a:pt x="32642" y="26585"/>
                  </a:lnTo>
                  <a:lnTo>
                    <a:pt x="40112" y="23736"/>
                  </a:lnTo>
                  <a:lnTo>
                    <a:pt x="49015" y="19837"/>
                  </a:lnTo>
                  <a:lnTo>
                    <a:pt x="50222" y="19100"/>
                  </a:lnTo>
                  <a:lnTo>
                    <a:pt x="59505" y="18529"/>
                  </a:lnTo>
                  <a:lnTo>
                    <a:pt x="64001" y="19024"/>
                  </a:lnTo>
                  <a:lnTo>
                    <a:pt x="69297" y="18935"/>
                  </a:lnTo>
                  <a:lnTo>
                    <a:pt x="71964" y="19685"/>
                  </a:lnTo>
                  <a:lnTo>
                    <a:pt x="74758" y="20231"/>
                  </a:lnTo>
                  <a:lnTo>
                    <a:pt x="74441" y="19342"/>
                  </a:lnTo>
                  <a:lnTo>
                    <a:pt x="68768" y="10420"/>
                  </a:lnTo>
                  <a:lnTo>
                    <a:pt x="59904" y="3970"/>
                  </a:lnTo>
                  <a:lnTo>
                    <a:pt x="49189" y="370"/>
                  </a:lnTo>
                  <a:lnTo>
                    <a:pt x="37966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8" name="object 478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799671" y="2703792"/>
              <a:ext cx="67443" cy="36842"/>
            </a:xfrm>
            <a:prstGeom prst="rect">
              <a:avLst/>
            </a:prstGeom>
          </p:spPr>
        </p:pic>
        <p:pic>
          <p:nvPicPr>
            <p:cNvPr id="479" name="object 479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727646" y="2631803"/>
              <a:ext cx="203386" cy="178082"/>
            </a:xfrm>
            <a:prstGeom prst="rect">
              <a:avLst/>
            </a:prstGeom>
          </p:spPr>
        </p:pic>
        <p:sp>
          <p:nvSpPr>
            <p:cNvPr id="480" name="object 480" descr=""/>
            <p:cNvSpPr/>
            <p:nvPr/>
          </p:nvSpPr>
          <p:spPr>
            <a:xfrm>
              <a:off x="2757577" y="2878089"/>
              <a:ext cx="184785" cy="104139"/>
            </a:xfrm>
            <a:custGeom>
              <a:avLst/>
              <a:gdLst/>
              <a:ahLst/>
              <a:cxnLst/>
              <a:rect l="l" t="t" r="r" b="b"/>
              <a:pathLst>
                <a:path w="184785" h="104139">
                  <a:moveTo>
                    <a:pt x="93116" y="0"/>
                  </a:moveTo>
                  <a:lnTo>
                    <a:pt x="84126" y="237"/>
                  </a:lnTo>
                  <a:lnTo>
                    <a:pt x="75377" y="936"/>
                  </a:lnTo>
                  <a:lnTo>
                    <a:pt x="66909" y="2078"/>
                  </a:lnTo>
                  <a:lnTo>
                    <a:pt x="58762" y="3644"/>
                  </a:lnTo>
                  <a:lnTo>
                    <a:pt x="203" y="3644"/>
                  </a:lnTo>
                  <a:lnTo>
                    <a:pt x="0" y="51828"/>
                  </a:lnTo>
                  <a:lnTo>
                    <a:pt x="27274" y="88477"/>
                  </a:lnTo>
                  <a:lnTo>
                    <a:pt x="93116" y="103657"/>
                  </a:lnTo>
                  <a:lnTo>
                    <a:pt x="129113" y="99584"/>
                  </a:lnTo>
                  <a:lnTo>
                    <a:pt x="158170" y="88477"/>
                  </a:lnTo>
                  <a:lnTo>
                    <a:pt x="177585" y="72003"/>
                  </a:lnTo>
                  <a:lnTo>
                    <a:pt x="184658" y="51828"/>
                  </a:lnTo>
                  <a:lnTo>
                    <a:pt x="184658" y="48234"/>
                  </a:lnTo>
                  <a:lnTo>
                    <a:pt x="184264" y="43306"/>
                  </a:lnTo>
                  <a:lnTo>
                    <a:pt x="184327" y="41351"/>
                  </a:lnTo>
                  <a:lnTo>
                    <a:pt x="184327" y="3644"/>
                  </a:lnTo>
                  <a:lnTo>
                    <a:pt x="127457" y="3644"/>
                  </a:lnTo>
                  <a:lnTo>
                    <a:pt x="119317" y="2078"/>
                  </a:lnTo>
                  <a:lnTo>
                    <a:pt x="110853" y="936"/>
                  </a:lnTo>
                  <a:lnTo>
                    <a:pt x="102105" y="237"/>
                  </a:lnTo>
                  <a:lnTo>
                    <a:pt x="93116" y="0"/>
                  </a:lnTo>
                  <a:close/>
                </a:path>
              </a:pathLst>
            </a:custGeom>
            <a:solidFill>
              <a:srgbClr val="E8B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2757573" y="2829635"/>
              <a:ext cx="186690" cy="104139"/>
            </a:xfrm>
            <a:custGeom>
              <a:avLst/>
              <a:gdLst/>
              <a:ahLst/>
              <a:cxnLst/>
              <a:rect l="l" t="t" r="r" b="b"/>
              <a:pathLst>
                <a:path w="186689" h="104139">
                  <a:moveTo>
                    <a:pt x="93116" y="0"/>
                  </a:moveTo>
                  <a:lnTo>
                    <a:pt x="56873" y="4072"/>
                  </a:lnTo>
                  <a:lnTo>
                    <a:pt x="27274" y="15179"/>
                  </a:lnTo>
                  <a:lnTo>
                    <a:pt x="7318" y="31653"/>
                  </a:lnTo>
                  <a:lnTo>
                    <a:pt x="0" y="51828"/>
                  </a:lnTo>
                  <a:lnTo>
                    <a:pt x="7318" y="72003"/>
                  </a:lnTo>
                  <a:lnTo>
                    <a:pt x="27274" y="88477"/>
                  </a:lnTo>
                  <a:lnTo>
                    <a:pt x="56873" y="99584"/>
                  </a:lnTo>
                  <a:lnTo>
                    <a:pt x="93116" y="103657"/>
                  </a:lnTo>
                  <a:lnTo>
                    <a:pt x="129359" y="99584"/>
                  </a:lnTo>
                  <a:lnTo>
                    <a:pt x="158957" y="88477"/>
                  </a:lnTo>
                  <a:lnTo>
                    <a:pt x="178914" y="72003"/>
                  </a:lnTo>
                  <a:lnTo>
                    <a:pt x="186232" y="51828"/>
                  </a:lnTo>
                  <a:lnTo>
                    <a:pt x="178914" y="31653"/>
                  </a:lnTo>
                  <a:lnTo>
                    <a:pt x="158957" y="15179"/>
                  </a:lnTo>
                  <a:lnTo>
                    <a:pt x="129359" y="4072"/>
                  </a:lnTo>
                  <a:lnTo>
                    <a:pt x="93116" y="0"/>
                  </a:lnTo>
                  <a:close/>
                </a:path>
              </a:pathLst>
            </a:custGeom>
            <a:solidFill>
              <a:srgbClr val="CC8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2755783" y="2831849"/>
              <a:ext cx="73660" cy="50800"/>
            </a:xfrm>
            <a:custGeom>
              <a:avLst/>
              <a:gdLst/>
              <a:ahLst/>
              <a:cxnLst/>
              <a:rect l="l" t="t" r="r" b="b"/>
              <a:pathLst>
                <a:path w="73660" h="50800">
                  <a:moveTo>
                    <a:pt x="0" y="50379"/>
                  </a:moveTo>
                  <a:lnTo>
                    <a:pt x="73154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2760829" y="2830442"/>
              <a:ext cx="95250" cy="66040"/>
            </a:xfrm>
            <a:custGeom>
              <a:avLst/>
              <a:gdLst/>
              <a:ahLst/>
              <a:cxnLst/>
              <a:rect l="l" t="t" r="r" b="b"/>
              <a:pathLst>
                <a:path w="95250" h="66039">
                  <a:moveTo>
                    <a:pt x="0" y="65693"/>
                  </a:moveTo>
                  <a:lnTo>
                    <a:pt x="94976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2771365" y="2832862"/>
              <a:ext cx="106045" cy="76200"/>
            </a:xfrm>
            <a:custGeom>
              <a:avLst/>
              <a:gdLst/>
              <a:ahLst/>
              <a:cxnLst/>
              <a:rect l="l" t="t" r="r" b="b"/>
              <a:pathLst>
                <a:path w="106044" h="76200">
                  <a:moveTo>
                    <a:pt x="0" y="75825"/>
                  </a:moveTo>
                  <a:lnTo>
                    <a:pt x="105974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2783589" y="2838495"/>
              <a:ext cx="114300" cy="80010"/>
            </a:xfrm>
            <a:custGeom>
              <a:avLst/>
              <a:gdLst/>
              <a:ahLst/>
              <a:cxnLst/>
              <a:rect l="l" t="t" r="r" b="b"/>
              <a:pathLst>
                <a:path w="114300" h="80010">
                  <a:moveTo>
                    <a:pt x="0" y="79920"/>
                  </a:moveTo>
                  <a:lnTo>
                    <a:pt x="114037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2800233" y="2845275"/>
              <a:ext cx="114935" cy="80010"/>
            </a:xfrm>
            <a:custGeom>
              <a:avLst/>
              <a:gdLst/>
              <a:ahLst/>
              <a:cxnLst/>
              <a:rect l="l" t="t" r="r" b="b"/>
              <a:pathLst>
                <a:path w="114935" h="80010">
                  <a:moveTo>
                    <a:pt x="0" y="79385"/>
                  </a:moveTo>
                  <a:lnTo>
                    <a:pt x="114784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2820365" y="2855818"/>
              <a:ext cx="107950" cy="74295"/>
            </a:xfrm>
            <a:custGeom>
              <a:avLst/>
              <a:gdLst/>
              <a:ahLst/>
              <a:cxnLst/>
              <a:rect l="l" t="t" r="r" b="b"/>
              <a:pathLst>
                <a:path w="107950" h="74294">
                  <a:moveTo>
                    <a:pt x="0" y="74298"/>
                  </a:moveTo>
                  <a:lnTo>
                    <a:pt x="107430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2843739" y="2868275"/>
              <a:ext cx="93345" cy="64769"/>
            </a:xfrm>
            <a:custGeom>
              <a:avLst/>
              <a:gdLst/>
              <a:ahLst/>
              <a:cxnLst/>
              <a:rect l="l" t="t" r="r" b="b"/>
              <a:pathLst>
                <a:path w="93344" h="64769">
                  <a:moveTo>
                    <a:pt x="0" y="64468"/>
                  </a:moveTo>
                  <a:lnTo>
                    <a:pt x="93216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2876371" y="2886141"/>
              <a:ext cx="64135" cy="44450"/>
            </a:xfrm>
            <a:custGeom>
              <a:avLst/>
              <a:gdLst/>
              <a:ahLst/>
              <a:cxnLst/>
              <a:rect l="l" t="t" r="r" b="b"/>
              <a:pathLst>
                <a:path w="64135" h="44450">
                  <a:moveTo>
                    <a:pt x="0" y="44035"/>
                  </a:moveTo>
                  <a:lnTo>
                    <a:pt x="63672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2765561" y="2842085"/>
              <a:ext cx="24765" cy="17145"/>
            </a:xfrm>
            <a:custGeom>
              <a:avLst/>
              <a:gdLst/>
              <a:ahLst/>
              <a:cxnLst/>
              <a:rect l="l" t="t" r="r" b="b"/>
              <a:pathLst>
                <a:path w="24764" h="17144">
                  <a:moveTo>
                    <a:pt x="0" y="16948"/>
                  </a:moveTo>
                  <a:lnTo>
                    <a:pt x="24506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2755644" y="2827701"/>
              <a:ext cx="186690" cy="67945"/>
            </a:xfrm>
            <a:custGeom>
              <a:avLst/>
              <a:gdLst/>
              <a:ahLst/>
              <a:cxnLst/>
              <a:rect l="l" t="t" r="r" b="b"/>
              <a:pathLst>
                <a:path w="186689" h="67944">
                  <a:moveTo>
                    <a:pt x="93116" y="0"/>
                  </a:moveTo>
                  <a:lnTo>
                    <a:pt x="56867" y="4072"/>
                  </a:lnTo>
                  <a:lnTo>
                    <a:pt x="27270" y="15179"/>
                  </a:lnTo>
                  <a:lnTo>
                    <a:pt x="7316" y="31653"/>
                  </a:lnTo>
                  <a:lnTo>
                    <a:pt x="0" y="51828"/>
                  </a:lnTo>
                  <a:lnTo>
                    <a:pt x="0" y="57251"/>
                  </a:lnTo>
                  <a:lnTo>
                    <a:pt x="1498" y="62471"/>
                  </a:lnTo>
                  <a:lnTo>
                    <a:pt x="4267" y="67386"/>
                  </a:lnTo>
                  <a:lnTo>
                    <a:pt x="16211" y="51365"/>
                  </a:lnTo>
                  <a:lnTo>
                    <a:pt x="36598" y="38607"/>
                  </a:lnTo>
                  <a:lnTo>
                    <a:pt x="63513" y="30174"/>
                  </a:lnTo>
                  <a:lnTo>
                    <a:pt x="95046" y="27127"/>
                  </a:lnTo>
                  <a:lnTo>
                    <a:pt x="124849" y="29838"/>
                  </a:lnTo>
                  <a:lnTo>
                    <a:pt x="150653" y="37380"/>
                  </a:lnTo>
                  <a:lnTo>
                    <a:pt x="170866" y="48863"/>
                  </a:lnTo>
                  <a:lnTo>
                    <a:pt x="183896" y="63398"/>
                  </a:lnTo>
                  <a:lnTo>
                    <a:pt x="185420" y="59677"/>
                  </a:lnTo>
                  <a:lnTo>
                    <a:pt x="186220" y="55803"/>
                  </a:lnTo>
                  <a:lnTo>
                    <a:pt x="186220" y="51828"/>
                  </a:lnTo>
                  <a:lnTo>
                    <a:pt x="178903" y="31653"/>
                  </a:lnTo>
                  <a:lnTo>
                    <a:pt x="158951" y="15179"/>
                  </a:lnTo>
                  <a:lnTo>
                    <a:pt x="129357" y="4072"/>
                  </a:lnTo>
                  <a:lnTo>
                    <a:pt x="93116" y="0"/>
                  </a:lnTo>
                  <a:close/>
                </a:path>
              </a:pathLst>
            </a:custGeom>
            <a:solidFill>
              <a:srgbClr val="D698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2756526" y="2829109"/>
              <a:ext cx="186690" cy="104139"/>
            </a:xfrm>
            <a:custGeom>
              <a:avLst/>
              <a:gdLst/>
              <a:ahLst/>
              <a:cxnLst/>
              <a:rect l="l" t="t" r="r" b="b"/>
              <a:pathLst>
                <a:path w="186689" h="104139">
                  <a:moveTo>
                    <a:pt x="186232" y="51828"/>
                  </a:moveTo>
                  <a:lnTo>
                    <a:pt x="178914" y="72003"/>
                  </a:lnTo>
                  <a:lnTo>
                    <a:pt x="158957" y="88477"/>
                  </a:lnTo>
                  <a:lnTo>
                    <a:pt x="129359" y="99584"/>
                  </a:lnTo>
                  <a:lnTo>
                    <a:pt x="93116" y="103657"/>
                  </a:lnTo>
                  <a:lnTo>
                    <a:pt x="56873" y="99584"/>
                  </a:lnTo>
                  <a:lnTo>
                    <a:pt x="27274" y="88477"/>
                  </a:lnTo>
                  <a:lnTo>
                    <a:pt x="7318" y="72003"/>
                  </a:lnTo>
                  <a:lnTo>
                    <a:pt x="0" y="51828"/>
                  </a:lnTo>
                  <a:lnTo>
                    <a:pt x="7318" y="31653"/>
                  </a:lnTo>
                  <a:lnTo>
                    <a:pt x="27274" y="15179"/>
                  </a:lnTo>
                  <a:lnTo>
                    <a:pt x="56873" y="4072"/>
                  </a:lnTo>
                  <a:lnTo>
                    <a:pt x="93116" y="0"/>
                  </a:lnTo>
                  <a:lnTo>
                    <a:pt x="129359" y="4072"/>
                  </a:lnTo>
                  <a:lnTo>
                    <a:pt x="158957" y="15179"/>
                  </a:lnTo>
                  <a:lnTo>
                    <a:pt x="178914" y="31653"/>
                  </a:lnTo>
                  <a:lnTo>
                    <a:pt x="186232" y="51828"/>
                  </a:lnTo>
                  <a:close/>
                </a:path>
              </a:pathLst>
            </a:custGeom>
            <a:ln w="3492">
              <a:solidFill>
                <a:srgbClr val="F2CE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2785033" y="2926829"/>
              <a:ext cx="17780" cy="44450"/>
            </a:xfrm>
            <a:custGeom>
              <a:avLst/>
              <a:gdLst/>
              <a:ahLst/>
              <a:cxnLst/>
              <a:rect l="l" t="t" r="r" b="b"/>
              <a:pathLst>
                <a:path w="17780" h="44450">
                  <a:moveTo>
                    <a:pt x="8483" y="32664"/>
                  </a:moveTo>
                  <a:lnTo>
                    <a:pt x="8470" y="24955"/>
                  </a:lnTo>
                  <a:lnTo>
                    <a:pt x="0" y="22275"/>
                  </a:lnTo>
                  <a:lnTo>
                    <a:pt x="25" y="29997"/>
                  </a:lnTo>
                  <a:lnTo>
                    <a:pt x="8483" y="32664"/>
                  </a:lnTo>
                  <a:close/>
                </a:path>
                <a:path w="17780" h="44450">
                  <a:moveTo>
                    <a:pt x="8839" y="16090"/>
                  </a:moveTo>
                  <a:lnTo>
                    <a:pt x="8826" y="8382"/>
                  </a:lnTo>
                  <a:lnTo>
                    <a:pt x="368" y="5702"/>
                  </a:lnTo>
                  <a:lnTo>
                    <a:pt x="381" y="13423"/>
                  </a:lnTo>
                  <a:lnTo>
                    <a:pt x="8839" y="16090"/>
                  </a:lnTo>
                  <a:close/>
                </a:path>
                <a:path w="17780" h="44450">
                  <a:moveTo>
                    <a:pt x="17348" y="44018"/>
                  </a:moveTo>
                  <a:lnTo>
                    <a:pt x="17335" y="36296"/>
                  </a:lnTo>
                  <a:lnTo>
                    <a:pt x="8864" y="32664"/>
                  </a:lnTo>
                  <a:lnTo>
                    <a:pt x="8890" y="40373"/>
                  </a:lnTo>
                  <a:lnTo>
                    <a:pt x="17348" y="44018"/>
                  </a:lnTo>
                  <a:close/>
                </a:path>
                <a:path w="17780" h="44450">
                  <a:moveTo>
                    <a:pt x="17449" y="27927"/>
                  </a:moveTo>
                  <a:lnTo>
                    <a:pt x="17437" y="20205"/>
                  </a:lnTo>
                  <a:lnTo>
                    <a:pt x="8978" y="16573"/>
                  </a:lnTo>
                  <a:lnTo>
                    <a:pt x="8991" y="24282"/>
                  </a:lnTo>
                  <a:lnTo>
                    <a:pt x="17449" y="27927"/>
                  </a:lnTo>
                  <a:close/>
                </a:path>
                <a:path w="17780" h="44450">
                  <a:moveTo>
                    <a:pt x="17538" y="11353"/>
                  </a:moveTo>
                  <a:lnTo>
                    <a:pt x="17526" y="3644"/>
                  </a:lnTo>
                  <a:lnTo>
                    <a:pt x="9067" y="0"/>
                  </a:lnTo>
                  <a:lnTo>
                    <a:pt x="9080" y="7721"/>
                  </a:lnTo>
                  <a:lnTo>
                    <a:pt x="17538" y="11353"/>
                  </a:lnTo>
                  <a:close/>
                </a:path>
              </a:pathLst>
            </a:custGeom>
            <a:solidFill>
              <a:srgbClr val="C391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4" name="object 494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782403" y="2786227"/>
              <a:ext cx="148214" cy="142556"/>
            </a:xfrm>
            <a:prstGeom prst="rect">
              <a:avLst/>
            </a:prstGeom>
          </p:spPr>
        </p:pic>
        <p:sp>
          <p:nvSpPr>
            <p:cNvPr id="495" name="object 495" descr=""/>
            <p:cNvSpPr/>
            <p:nvPr/>
          </p:nvSpPr>
          <p:spPr>
            <a:xfrm>
              <a:off x="2716488" y="2305722"/>
              <a:ext cx="164465" cy="123825"/>
            </a:xfrm>
            <a:custGeom>
              <a:avLst/>
              <a:gdLst/>
              <a:ahLst/>
              <a:cxnLst/>
              <a:rect l="l" t="t" r="r" b="b"/>
              <a:pathLst>
                <a:path w="164464" h="123825">
                  <a:moveTo>
                    <a:pt x="58953" y="0"/>
                  </a:moveTo>
                  <a:lnTo>
                    <a:pt x="29831" y="41420"/>
                  </a:lnTo>
                  <a:lnTo>
                    <a:pt x="13998" y="62522"/>
                  </a:lnTo>
                  <a:lnTo>
                    <a:pt x="5943" y="69869"/>
                  </a:lnTo>
                  <a:lnTo>
                    <a:pt x="152" y="70027"/>
                  </a:lnTo>
                  <a:lnTo>
                    <a:pt x="2806" y="82727"/>
                  </a:lnTo>
                  <a:lnTo>
                    <a:pt x="20299" y="90690"/>
                  </a:lnTo>
                  <a:lnTo>
                    <a:pt x="51220" y="102412"/>
                  </a:lnTo>
                  <a:lnTo>
                    <a:pt x="84754" y="114278"/>
                  </a:lnTo>
                  <a:lnTo>
                    <a:pt x="110083" y="122669"/>
                  </a:lnTo>
                  <a:lnTo>
                    <a:pt x="112534" y="123736"/>
                  </a:lnTo>
                  <a:lnTo>
                    <a:pt x="113741" y="123050"/>
                  </a:lnTo>
                  <a:lnTo>
                    <a:pt x="114350" y="120256"/>
                  </a:lnTo>
                  <a:lnTo>
                    <a:pt x="122897" y="102990"/>
                  </a:lnTo>
                  <a:lnTo>
                    <a:pt x="139915" y="73228"/>
                  </a:lnTo>
                  <a:lnTo>
                    <a:pt x="156591" y="45046"/>
                  </a:lnTo>
                  <a:lnTo>
                    <a:pt x="164109" y="32524"/>
                  </a:lnTo>
                  <a:lnTo>
                    <a:pt x="58953" y="0"/>
                  </a:lnTo>
                  <a:close/>
                </a:path>
                <a:path w="164464" h="123825">
                  <a:moveTo>
                    <a:pt x="0" y="69697"/>
                  </a:moveTo>
                  <a:lnTo>
                    <a:pt x="71" y="70027"/>
                  </a:lnTo>
                  <a:lnTo>
                    <a:pt x="0" y="69697"/>
                  </a:lnTo>
                  <a:close/>
                </a:path>
              </a:pathLst>
            </a:custGeom>
            <a:solidFill>
              <a:srgbClr val="A18F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6" name="object 496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70238" y="2265172"/>
              <a:ext cx="250266" cy="158394"/>
            </a:xfrm>
            <a:prstGeom prst="rect">
              <a:avLst/>
            </a:prstGeom>
          </p:spPr>
        </p:pic>
        <p:sp>
          <p:nvSpPr>
            <p:cNvPr id="497" name="object 497" descr=""/>
            <p:cNvSpPr/>
            <p:nvPr/>
          </p:nvSpPr>
          <p:spPr>
            <a:xfrm>
              <a:off x="2669192" y="2308233"/>
              <a:ext cx="253365" cy="123825"/>
            </a:xfrm>
            <a:custGeom>
              <a:avLst/>
              <a:gdLst/>
              <a:ahLst/>
              <a:cxnLst/>
              <a:rect l="l" t="t" r="r" b="b"/>
              <a:pathLst>
                <a:path w="253364" h="123825">
                  <a:moveTo>
                    <a:pt x="251307" y="0"/>
                  </a:moveTo>
                  <a:lnTo>
                    <a:pt x="214687" y="62839"/>
                  </a:lnTo>
                  <a:lnTo>
                    <a:pt x="184543" y="109562"/>
                  </a:lnTo>
                  <a:lnTo>
                    <a:pt x="179882" y="115328"/>
                  </a:lnTo>
                  <a:lnTo>
                    <a:pt x="178358" y="115328"/>
                  </a:lnTo>
                  <a:lnTo>
                    <a:pt x="138638" y="102562"/>
                  </a:lnTo>
                  <a:lnTo>
                    <a:pt x="94368" y="86633"/>
                  </a:lnTo>
                  <a:lnTo>
                    <a:pt x="45605" y="67437"/>
                  </a:lnTo>
                  <a:lnTo>
                    <a:pt x="1041" y="47383"/>
                  </a:lnTo>
                  <a:lnTo>
                    <a:pt x="660" y="47701"/>
                  </a:lnTo>
                  <a:lnTo>
                    <a:pt x="56997" y="80048"/>
                  </a:lnTo>
                  <a:lnTo>
                    <a:pt x="168224" y="120078"/>
                  </a:lnTo>
                  <a:lnTo>
                    <a:pt x="176491" y="123647"/>
                  </a:lnTo>
                  <a:lnTo>
                    <a:pt x="243398" y="25196"/>
                  </a:lnTo>
                  <a:lnTo>
                    <a:pt x="252755" y="7188"/>
                  </a:lnTo>
                  <a:lnTo>
                    <a:pt x="251853" y="152"/>
                  </a:lnTo>
                  <a:lnTo>
                    <a:pt x="251307" y="0"/>
                  </a:lnTo>
                  <a:close/>
                </a:path>
              </a:pathLst>
            </a:custGeom>
            <a:solidFill>
              <a:srgbClr val="B2A2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2697441" y="2291060"/>
              <a:ext cx="224154" cy="78740"/>
            </a:xfrm>
            <a:custGeom>
              <a:avLst/>
              <a:gdLst/>
              <a:ahLst/>
              <a:cxnLst/>
              <a:rect l="l" t="t" r="r" b="b"/>
              <a:pathLst>
                <a:path w="224155" h="78739">
                  <a:moveTo>
                    <a:pt x="169518" y="0"/>
                  </a:moveTo>
                  <a:lnTo>
                    <a:pt x="142436" y="686"/>
                  </a:lnTo>
                  <a:lnTo>
                    <a:pt x="115354" y="4641"/>
                  </a:lnTo>
                  <a:lnTo>
                    <a:pt x="85748" y="11160"/>
                  </a:lnTo>
                  <a:lnTo>
                    <a:pt x="70882" y="13993"/>
                  </a:lnTo>
                  <a:lnTo>
                    <a:pt x="55905" y="15868"/>
                  </a:lnTo>
                  <a:lnTo>
                    <a:pt x="47288" y="16244"/>
                  </a:lnTo>
                  <a:lnTo>
                    <a:pt x="38765" y="16005"/>
                  </a:lnTo>
                  <a:lnTo>
                    <a:pt x="30268" y="15218"/>
                  </a:lnTo>
                  <a:lnTo>
                    <a:pt x="14681" y="12731"/>
                  </a:lnTo>
                  <a:lnTo>
                    <a:pt x="8585" y="11068"/>
                  </a:lnTo>
                  <a:lnTo>
                    <a:pt x="927" y="12846"/>
                  </a:lnTo>
                  <a:lnTo>
                    <a:pt x="25" y="13747"/>
                  </a:lnTo>
                  <a:lnTo>
                    <a:pt x="0" y="14916"/>
                  </a:lnTo>
                  <a:lnTo>
                    <a:pt x="2455" y="30789"/>
                  </a:lnTo>
                  <a:lnTo>
                    <a:pt x="8785" y="51093"/>
                  </a:lnTo>
                  <a:lnTo>
                    <a:pt x="16748" y="68942"/>
                  </a:lnTo>
                  <a:lnTo>
                    <a:pt x="24104" y="77450"/>
                  </a:lnTo>
                  <a:lnTo>
                    <a:pt x="32285" y="78441"/>
                  </a:lnTo>
                  <a:lnTo>
                    <a:pt x="40843" y="78058"/>
                  </a:lnTo>
                  <a:lnTo>
                    <a:pt x="94132" y="71177"/>
                  </a:lnTo>
                  <a:lnTo>
                    <a:pt x="144963" y="55607"/>
                  </a:lnTo>
                  <a:lnTo>
                    <a:pt x="182498" y="30992"/>
                  </a:lnTo>
                  <a:lnTo>
                    <a:pt x="189725" y="25609"/>
                  </a:lnTo>
                  <a:lnTo>
                    <a:pt x="197729" y="20600"/>
                  </a:lnTo>
                  <a:lnTo>
                    <a:pt x="206036" y="16360"/>
                  </a:lnTo>
                  <a:lnTo>
                    <a:pt x="214580" y="12725"/>
                  </a:lnTo>
                  <a:lnTo>
                    <a:pt x="223862" y="9328"/>
                  </a:lnTo>
                  <a:lnTo>
                    <a:pt x="223951" y="8845"/>
                  </a:lnTo>
                  <a:lnTo>
                    <a:pt x="223291" y="8655"/>
                  </a:lnTo>
                  <a:lnTo>
                    <a:pt x="196501" y="2638"/>
                  </a:lnTo>
                  <a:lnTo>
                    <a:pt x="169518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2688158" y="2299385"/>
              <a:ext cx="252729" cy="71120"/>
            </a:xfrm>
            <a:custGeom>
              <a:avLst/>
              <a:gdLst/>
              <a:ahLst/>
              <a:cxnLst/>
              <a:rect l="l" t="t" r="r" b="b"/>
              <a:pathLst>
                <a:path w="252730" h="71119">
                  <a:moveTo>
                    <a:pt x="252133" y="55448"/>
                  </a:moveTo>
                  <a:lnTo>
                    <a:pt x="213017" y="38684"/>
                  </a:lnTo>
                  <a:lnTo>
                    <a:pt x="168300" y="27089"/>
                  </a:lnTo>
                  <a:lnTo>
                    <a:pt x="131673" y="19837"/>
                  </a:lnTo>
                  <a:lnTo>
                    <a:pt x="143205" y="16840"/>
                  </a:lnTo>
                  <a:lnTo>
                    <a:pt x="172085" y="9956"/>
                  </a:lnTo>
                  <a:lnTo>
                    <a:pt x="201180" y="4660"/>
                  </a:lnTo>
                  <a:lnTo>
                    <a:pt x="230492" y="1943"/>
                  </a:lnTo>
                  <a:lnTo>
                    <a:pt x="233146" y="1003"/>
                  </a:lnTo>
                  <a:lnTo>
                    <a:pt x="233235" y="520"/>
                  </a:lnTo>
                  <a:lnTo>
                    <a:pt x="232575" y="330"/>
                  </a:lnTo>
                  <a:lnTo>
                    <a:pt x="231355" y="0"/>
                  </a:lnTo>
                  <a:lnTo>
                    <a:pt x="204000" y="2286"/>
                  </a:lnTo>
                  <a:lnTo>
                    <a:pt x="176809" y="6883"/>
                  </a:lnTo>
                  <a:lnTo>
                    <a:pt x="149834" y="13017"/>
                  </a:lnTo>
                  <a:lnTo>
                    <a:pt x="126453" y="19075"/>
                  </a:lnTo>
                  <a:lnTo>
                    <a:pt x="98082" y="14922"/>
                  </a:lnTo>
                  <a:lnTo>
                    <a:pt x="55308" y="9982"/>
                  </a:lnTo>
                  <a:lnTo>
                    <a:pt x="20078" y="6756"/>
                  </a:lnTo>
                  <a:lnTo>
                    <a:pt x="4127" y="6286"/>
                  </a:lnTo>
                  <a:lnTo>
                    <a:pt x="2108" y="9766"/>
                  </a:lnTo>
                  <a:lnTo>
                    <a:pt x="800" y="16497"/>
                  </a:lnTo>
                  <a:lnTo>
                    <a:pt x="152" y="24638"/>
                  </a:lnTo>
                  <a:lnTo>
                    <a:pt x="0" y="39344"/>
                  </a:lnTo>
                  <a:lnTo>
                    <a:pt x="203" y="46342"/>
                  </a:lnTo>
                  <a:lnTo>
                    <a:pt x="34658" y="67437"/>
                  </a:lnTo>
                  <a:lnTo>
                    <a:pt x="67373" y="69989"/>
                  </a:lnTo>
                  <a:lnTo>
                    <a:pt x="86093" y="69583"/>
                  </a:lnTo>
                  <a:lnTo>
                    <a:pt x="123494" y="67767"/>
                  </a:lnTo>
                  <a:lnTo>
                    <a:pt x="142201" y="67233"/>
                  </a:lnTo>
                  <a:lnTo>
                    <a:pt x="156349" y="67754"/>
                  </a:lnTo>
                  <a:lnTo>
                    <a:pt x="184531" y="70307"/>
                  </a:lnTo>
                  <a:lnTo>
                    <a:pt x="198640" y="70700"/>
                  </a:lnTo>
                  <a:lnTo>
                    <a:pt x="212623" y="70396"/>
                  </a:lnTo>
                  <a:lnTo>
                    <a:pt x="226822" y="68948"/>
                  </a:lnTo>
                  <a:lnTo>
                    <a:pt x="240207" y="64668"/>
                  </a:lnTo>
                  <a:lnTo>
                    <a:pt x="252133" y="55448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2688201" y="2329903"/>
              <a:ext cx="252095" cy="26670"/>
            </a:xfrm>
            <a:custGeom>
              <a:avLst/>
              <a:gdLst/>
              <a:ahLst/>
              <a:cxnLst/>
              <a:rect l="l" t="t" r="r" b="b"/>
              <a:pathLst>
                <a:path w="252094" h="26669">
                  <a:moveTo>
                    <a:pt x="0" y="0"/>
                  </a:moveTo>
                  <a:lnTo>
                    <a:pt x="38" y="1981"/>
                  </a:lnTo>
                  <a:lnTo>
                    <a:pt x="33850" y="4864"/>
                  </a:lnTo>
                  <a:lnTo>
                    <a:pt x="67510" y="9417"/>
                  </a:lnTo>
                  <a:lnTo>
                    <a:pt x="134734" y="19634"/>
                  </a:lnTo>
                  <a:lnTo>
                    <a:pt x="192581" y="24720"/>
                  </a:lnTo>
                  <a:lnTo>
                    <a:pt x="250647" y="26454"/>
                  </a:lnTo>
                  <a:lnTo>
                    <a:pt x="251968" y="25069"/>
                  </a:lnTo>
                  <a:lnTo>
                    <a:pt x="251841" y="24485"/>
                  </a:lnTo>
                  <a:lnTo>
                    <a:pt x="221315" y="23805"/>
                  </a:lnTo>
                  <a:lnTo>
                    <a:pt x="190806" y="22591"/>
                  </a:lnTo>
                  <a:lnTo>
                    <a:pt x="160356" y="20451"/>
                  </a:lnTo>
                  <a:lnTo>
                    <a:pt x="130009" y="16992"/>
                  </a:lnTo>
                  <a:lnTo>
                    <a:pt x="65128" y="7048"/>
                  </a:lnTo>
                  <a:lnTo>
                    <a:pt x="32633" y="2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2721126" y="2345686"/>
              <a:ext cx="71755" cy="38100"/>
            </a:xfrm>
            <a:custGeom>
              <a:avLst/>
              <a:gdLst/>
              <a:ahLst/>
              <a:cxnLst/>
              <a:rect l="l" t="t" r="r" b="b"/>
              <a:pathLst>
                <a:path w="71755" h="38100">
                  <a:moveTo>
                    <a:pt x="66475" y="36055"/>
                  </a:moveTo>
                  <a:lnTo>
                    <a:pt x="55346" y="36055"/>
                  </a:lnTo>
                  <a:lnTo>
                    <a:pt x="56438" y="37249"/>
                  </a:lnTo>
                  <a:lnTo>
                    <a:pt x="57988" y="38087"/>
                  </a:lnTo>
                  <a:lnTo>
                    <a:pt x="60312" y="37871"/>
                  </a:lnTo>
                  <a:lnTo>
                    <a:pt x="61099" y="37591"/>
                  </a:lnTo>
                  <a:lnTo>
                    <a:pt x="61683" y="37134"/>
                  </a:lnTo>
                  <a:lnTo>
                    <a:pt x="64975" y="37134"/>
                  </a:lnTo>
                  <a:lnTo>
                    <a:pt x="66446" y="36207"/>
                  </a:lnTo>
                  <a:lnTo>
                    <a:pt x="66475" y="36055"/>
                  </a:lnTo>
                  <a:close/>
                </a:path>
                <a:path w="71755" h="38100">
                  <a:moveTo>
                    <a:pt x="64975" y="37134"/>
                  </a:moveTo>
                  <a:lnTo>
                    <a:pt x="61683" y="37134"/>
                  </a:lnTo>
                  <a:lnTo>
                    <a:pt x="62788" y="37668"/>
                  </a:lnTo>
                  <a:lnTo>
                    <a:pt x="64007" y="37744"/>
                  </a:lnTo>
                  <a:lnTo>
                    <a:pt x="64975" y="37134"/>
                  </a:lnTo>
                  <a:close/>
                </a:path>
                <a:path w="71755" h="38100">
                  <a:moveTo>
                    <a:pt x="67783" y="34175"/>
                  </a:moveTo>
                  <a:lnTo>
                    <a:pt x="49187" y="34175"/>
                  </a:lnTo>
                  <a:lnTo>
                    <a:pt x="49414" y="34451"/>
                  </a:lnTo>
                  <a:lnTo>
                    <a:pt x="51269" y="36702"/>
                  </a:lnTo>
                  <a:lnTo>
                    <a:pt x="53606" y="37058"/>
                  </a:lnTo>
                  <a:lnTo>
                    <a:pt x="55346" y="36055"/>
                  </a:lnTo>
                  <a:lnTo>
                    <a:pt x="66475" y="36055"/>
                  </a:lnTo>
                  <a:lnTo>
                    <a:pt x="66586" y="35471"/>
                  </a:lnTo>
                  <a:lnTo>
                    <a:pt x="66268" y="34759"/>
                  </a:lnTo>
                  <a:lnTo>
                    <a:pt x="67652" y="34353"/>
                  </a:lnTo>
                  <a:lnTo>
                    <a:pt x="67783" y="34175"/>
                  </a:lnTo>
                  <a:close/>
                </a:path>
                <a:path w="71755" h="38100">
                  <a:moveTo>
                    <a:pt x="68474" y="33235"/>
                  </a:moveTo>
                  <a:lnTo>
                    <a:pt x="44818" y="33235"/>
                  </a:lnTo>
                  <a:lnTo>
                    <a:pt x="45250" y="33832"/>
                  </a:lnTo>
                  <a:lnTo>
                    <a:pt x="45859" y="34289"/>
                  </a:lnTo>
                  <a:lnTo>
                    <a:pt x="47218" y="34658"/>
                  </a:lnTo>
                  <a:lnTo>
                    <a:pt x="47802" y="34683"/>
                  </a:lnTo>
                  <a:lnTo>
                    <a:pt x="49414" y="34451"/>
                  </a:lnTo>
                  <a:lnTo>
                    <a:pt x="49187" y="34175"/>
                  </a:lnTo>
                  <a:lnTo>
                    <a:pt x="67783" y="34175"/>
                  </a:lnTo>
                  <a:lnTo>
                    <a:pt x="68474" y="33235"/>
                  </a:lnTo>
                  <a:close/>
                </a:path>
                <a:path w="71755" h="38100">
                  <a:moveTo>
                    <a:pt x="49187" y="34175"/>
                  </a:moveTo>
                  <a:lnTo>
                    <a:pt x="49414" y="34451"/>
                  </a:lnTo>
                  <a:lnTo>
                    <a:pt x="49312" y="34289"/>
                  </a:lnTo>
                  <a:close/>
                </a:path>
                <a:path w="71755" h="38100">
                  <a:moveTo>
                    <a:pt x="68416" y="32372"/>
                  </a:moveTo>
                  <a:lnTo>
                    <a:pt x="41325" y="32372"/>
                  </a:lnTo>
                  <a:lnTo>
                    <a:pt x="41859" y="33172"/>
                  </a:lnTo>
                  <a:lnTo>
                    <a:pt x="42722" y="33591"/>
                  </a:lnTo>
                  <a:lnTo>
                    <a:pt x="44208" y="33400"/>
                  </a:lnTo>
                  <a:lnTo>
                    <a:pt x="44513" y="33337"/>
                  </a:lnTo>
                  <a:lnTo>
                    <a:pt x="44818" y="33235"/>
                  </a:lnTo>
                  <a:lnTo>
                    <a:pt x="68474" y="33235"/>
                  </a:lnTo>
                  <a:lnTo>
                    <a:pt x="68605" y="33058"/>
                  </a:lnTo>
                  <a:lnTo>
                    <a:pt x="68416" y="32372"/>
                  </a:lnTo>
                  <a:close/>
                </a:path>
                <a:path w="71755" h="38100">
                  <a:moveTo>
                    <a:pt x="69955" y="30492"/>
                  </a:moveTo>
                  <a:lnTo>
                    <a:pt x="35153" y="30492"/>
                  </a:lnTo>
                  <a:lnTo>
                    <a:pt x="35674" y="33223"/>
                  </a:lnTo>
                  <a:lnTo>
                    <a:pt x="38988" y="33578"/>
                  </a:lnTo>
                  <a:lnTo>
                    <a:pt x="41325" y="32372"/>
                  </a:lnTo>
                  <a:lnTo>
                    <a:pt x="68416" y="32372"/>
                  </a:lnTo>
                  <a:lnTo>
                    <a:pt x="68262" y="31813"/>
                  </a:lnTo>
                  <a:lnTo>
                    <a:pt x="69659" y="31127"/>
                  </a:lnTo>
                  <a:lnTo>
                    <a:pt x="69955" y="30492"/>
                  </a:lnTo>
                  <a:close/>
                </a:path>
                <a:path w="71755" h="38100">
                  <a:moveTo>
                    <a:pt x="70960" y="25704"/>
                  </a:moveTo>
                  <a:lnTo>
                    <a:pt x="23647" y="25704"/>
                  </a:lnTo>
                  <a:lnTo>
                    <a:pt x="26403" y="26022"/>
                  </a:lnTo>
                  <a:lnTo>
                    <a:pt x="25044" y="26136"/>
                  </a:lnTo>
                  <a:lnTo>
                    <a:pt x="27012" y="27343"/>
                  </a:lnTo>
                  <a:lnTo>
                    <a:pt x="29705" y="27876"/>
                  </a:lnTo>
                  <a:lnTo>
                    <a:pt x="30035" y="28028"/>
                  </a:lnTo>
                  <a:lnTo>
                    <a:pt x="31546" y="29832"/>
                  </a:lnTo>
                  <a:lnTo>
                    <a:pt x="32042" y="30276"/>
                  </a:lnTo>
                  <a:lnTo>
                    <a:pt x="33705" y="30695"/>
                  </a:lnTo>
                  <a:lnTo>
                    <a:pt x="34442" y="30670"/>
                  </a:lnTo>
                  <a:lnTo>
                    <a:pt x="35153" y="30492"/>
                  </a:lnTo>
                  <a:lnTo>
                    <a:pt x="69955" y="30492"/>
                  </a:lnTo>
                  <a:lnTo>
                    <a:pt x="70370" y="29603"/>
                  </a:lnTo>
                  <a:lnTo>
                    <a:pt x="69672" y="28397"/>
                  </a:lnTo>
                  <a:lnTo>
                    <a:pt x="70650" y="27774"/>
                  </a:lnTo>
                  <a:lnTo>
                    <a:pt x="71221" y="26669"/>
                  </a:lnTo>
                  <a:lnTo>
                    <a:pt x="70960" y="25704"/>
                  </a:lnTo>
                  <a:close/>
                </a:path>
                <a:path w="71755" h="38100">
                  <a:moveTo>
                    <a:pt x="68723" y="22783"/>
                  </a:moveTo>
                  <a:lnTo>
                    <a:pt x="19900" y="22783"/>
                  </a:lnTo>
                  <a:lnTo>
                    <a:pt x="20053" y="24345"/>
                  </a:lnTo>
                  <a:lnTo>
                    <a:pt x="21018" y="25501"/>
                  </a:lnTo>
                  <a:lnTo>
                    <a:pt x="23215" y="25793"/>
                  </a:lnTo>
                  <a:lnTo>
                    <a:pt x="23647" y="25704"/>
                  </a:lnTo>
                  <a:lnTo>
                    <a:pt x="70960" y="25704"/>
                  </a:lnTo>
                  <a:lnTo>
                    <a:pt x="70307" y="23291"/>
                  </a:lnTo>
                  <a:lnTo>
                    <a:pt x="68723" y="22783"/>
                  </a:lnTo>
                  <a:close/>
                </a:path>
                <a:path w="71755" h="38100">
                  <a:moveTo>
                    <a:pt x="62876" y="21094"/>
                  </a:moveTo>
                  <a:lnTo>
                    <a:pt x="15151" y="21094"/>
                  </a:lnTo>
                  <a:lnTo>
                    <a:pt x="15481" y="21894"/>
                  </a:lnTo>
                  <a:lnTo>
                    <a:pt x="16446" y="23190"/>
                  </a:lnTo>
                  <a:lnTo>
                    <a:pt x="17525" y="23393"/>
                  </a:lnTo>
                  <a:lnTo>
                    <a:pt x="19049" y="23101"/>
                  </a:lnTo>
                  <a:lnTo>
                    <a:pt x="19494" y="22974"/>
                  </a:lnTo>
                  <a:lnTo>
                    <a:pt x="19900" y="22783"/>
                  </a:lnTo>
                  <a:lnTo>
                    <a:pt x="68723" y="22783"/>
                  </a:lnTo>
                  <a:lnTo>
                    <a:pt x="68287" y="22644"/>
                  </a:lnTo>
                  <a:lnTo>
                    <a:pt x="62876" y="21094"/>
                  </a:lnTo>
                  <a:close/>
                </a:path>
                <a:path w="71755" h="38100">
                  <a:moveTo>
                    <a:pt x="50019" y="18453"/>
                  </a:moveTo>
                  <a:lnTo>
                    <a:pt x="10515" y="18453"/>
                  </a:lnTo>
                  <a:lnTo>
                    <a:pt x="10553" y="19684"/>
                  </a:lnTo>
                  <a:lnTo>
                    <a:pt x="10934" y="20866"/>
                  </a:lnTo>
                  <a:lnTo>
                    <a:pt x="13119" y="21742"/>
                  </a:lnTo>
                  <a:lnTo>
                    <a:pt x="14274" y="21602"/>
                  </a:lnTo>
                  <a:lnTo>
                    <a:pt x="15151" y="21094"/>
                  </a:lnTo>
                  <a:lnTo>
                    <a:pt x="62876" y="21094"/>
                  </a:lnTo>
                  <a:lnTo>
                    <a:pt x="62255" y="20916"/>
                  </a:lnTo>
                  <a:lnTo>
                    <a:pt x="57454" y="20802"/>
                  </a:lnTo>
                  <a:lnTo>
                    <a:pt x="52920" y="19392"/>
                  </a:lnTo>
                  <a:lnTo>
                    <a:pt x="50019" y="18453"/>
                  </a:lnTo>
                  <a:close/>
                </a:path>
                <a:path w="71755" h="38100">
                  <a:moveTo>
                    <a:pt x="43589" y="16268"/>
                  </a:moveTo>
                  <a:lnTo>
                    <a:pt x="6769" y="16268"/>
                  </a:lnTo>
                  <a:lnTo>
                    <a:pt x="7035" y="17970"/>
                  </a:lnTo>
                  <a:lnTo>
                    <a:pt x="8801" y="18745"/>
                  </a:lnTo>
                  <a:lnTo>
                    <a:pt x="10515" y="18453"/>
                  </a:lnTo>
                  <a:lnTo>
                    <a:pt x="50019" y="18453"/>
                  </a:lnTo>
                  <a:lnTo>
                    <a:pt x="46460" y="17300"/>
                  </a:lnTo>
                  <a:lnTo>
                    <a:pt x="43589" y="16268"/>
                  </a:lnTo>
                  <a:close/>
                </a:path>
                <a:path w="71755" h="38100">
                  <a:moveTo>
                    <a:pt x="33786" y="12471"/>
                  </a:moveTo>
                  <a:lnTo>
                    <a:pt x="3263" y="12471"/>
                  </a:lnTo>
                  <a:lnTo>
                    <a:pt x="2476" y="13563"/>
                  </a:lnTo>
                  <a:lnTo>
                    <a:pt x="2070" y="14833"/>
                  </a:lnTo>
                  <a:lnTo>
                    <a:pt x="3670" y="16675"/>
                  </a:lnTo>
                  <a:lnTo>
                    <a:pt x="4521" y="16916"/>
                  </a:lnTo>
                  <a:lnTo>
                    <a:pt x="5867" y="16713"/>
                  </a:lnTo>
                  <a:lnTo>
                    <a:pt x="6311" y="16522"/>
                  </a:lnTo>
                  <a:lnTo>
                    <a:pt x="6769" y="16268"/>
                  </a:lnTo>
                  <a:lnTo>
                    <a:pt x="43589" y="16268"/>
                  </a:lnTo>
                  <a:lnTo>
                    <a:pt x="40024" y="14987"/>
                  </a:lnTo>
                  <a:lnTo>
                    <a:pt x="33786" y="12471"/>
                  </a:lnTo>
                  <a:close/>
                </a:path>
                <a:path w="71755" h="38100">
                  <a:moveTo>
                    <a:pt x="6807" y="0"/>
                  </a:moveTo>
                  <a:lnTo>
                    <a:pt x="5257" y="0"/>
                  </a:lnTo>
                  <a:lnTo>
                    <a:pt x="3111" y="965"/>
                  </a:lnTo>
                  <a:lnTo>
                    <a:pt x="2387" y="1600"/>
                  </a:lnTo>
                  <a:lnTo>
                    <a:pt x="2070" y="3390"/>
                  </a:lnTo>
                  <a:lnTo>
                    <a:pt x="2387" y="4190"/>
                  </a:lnTo>
                  <a:lnTo>
                    <a:pt x="2793" y="4927"/>
                  </a:lnTo>
                  <a:lnTo>
                    <a:pt x="2374" y="5029"/>
                  </a:lnTo>
                  <a:lnTo>
                    <a:pt x="1371" y="5448"/>
                  </a:lnTo>
                  <a:lnTo>
                    <a:pt x="520" y="6146"/>
                  </a:lnTo>
                  <a:lnTo>
                    <a:pt x="292" y="7886"/>
                  </a:lnTo>
                  <a:lnTo>
                    <a:pt x="812" y="8635"/>
                  </a:lnTo>
                  <a:lnTo>
                    <a:pt x="1689" y="9105"/>
                  </a:lnTo>
                  <a:lnTo>
                    <a:pt x="2031" y="9207"/>
                  </a:lnTo>
                  <a:lnTo>
                    <a:pt x="1375" y="9601"/>
                  </a:lnTo>
                  <a:lnTo>
                    <a:pt x="546" y="10045"/>
                  </a:lnTo>
                  <a:lnTo>
                    <a:pt x="0" y="11429"/>
                  </a:lnTo>
                  <a:lnTo>
                    <a:pt x="495" y="12077"/>
                  </a:lnTo>
                  <a:lnTo>
                    <a:pt x="1777" y="12636"/>
                  </a:lnTo>
                  <a:lnTo>
                    <a:pt x="2539" y="12598"/>
                  </a:lnTo>
                  <a:lnTo>
                    <a:pt x="3263" y="12471"/>
                  </a:lnTo>
                  <a:lnTo>
                    <a:pt x="33786" y="12471"/>
                  </a:lnTo>
                  <a:lnTo>
                    <a:pt x="27456" y="9575"/>
                  </a:lnTo>
                  <a:lnTo>
                    <a:pt x="20726" y="6286"/>
                  </a:lnTo>
                  <a:lnTo>
                    <a:pt x="15049" y="2031"/>
                  </a:lnTo>
                  <a:lnTo>
                    <a:pt x="7505" y="1003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2721744" y="2338339"/>
              <a:ext cx="74930" cy="34925"/>
            </a:xfrm>
            <a:custGeom>
              <a:avLst/>
              <a:gdLst/>
              <a:ahLst/>
              <a:cxnLst/>
              <a:rect l="l" t="t" r="r" b="b"/>
              <a:pathLst>
                <a:path w="74930" h="34925">
                  <a:moveTo>
                    <a:pt x="12699" y="0"/>
                  </a:moveTo>
                  <a:lnTo>
                    <a:pt x="5727" y="2800"/>
                  </a:lnTo>
                  <a:lnTo>
                    <a:pt x="0" y="8502"/>
                  </a:lnTo>
                  <a:lnTo>
                    <a:pt x="10490" y="13950"/>
                  </a:lnTo>
                  <a:lnTo>
                    <a:pt x="21183" y="20872"/>
                  </a:lnTo>
                  <a:lnTo>
                    <a:pt x="28155" y="25063"/>
                  </a:lnTo>
                  <a:lnTo>
                    <a:pt x="42989" y="31527"/>
                  </a:lnTo>
                  <a:lnTo>
                    <a:pt x="51650" y="34613"/>
                  </a:lnTo>
                  <a:lnTo>
                    <a:pt x="63017" y="34893"/>
                  </a:lnTo>
                  <a:lnTo>
                    <a:pt x="68719" y="34042"/>
                  </a:lnTo>
                  <a:lnTo>
                    <a:pt x="74460" y="26371"/>
                  </a:lnTo>
                  <a:lnTo>
                    <a:pt x="67398" y="22815"/>
                  </a:lnTo>
                  <a:lnTo>
                    <a:pt x="63588" y="21863"/>
                  </a:lnTo>
                  <a:lnTo>
                    <a:pt x="49698" y="18637"/>
                  </a:lnTo>
                  <a:lnTo>
                    <a:pt x="42975" y="16526"/>
                  </a:lnTo>
                  <a:lnTo>
                    <a:pt x="36436" y="13430"/>
                  </a:lnTo>
                  <a:lnTo>
                    <a:pt x="30086" y="8958"/>
                  </a:lnTo>
                  <a:lnTo>
                    <a:pt x="21496" y="3267"/>
                  </a:lnTo>
                  <a:lnTo>
                    <a:pt x="12699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2731490" y="2338273"/>
              <a:ext cx="59690" cy="34290"/>
            </a:xfrm>
            <a:custGeom>
              <a:avLst/>
              <a:gdLst/>
              <a:ahLst/>
              <a:cxnLst/>
              <a:rect l="l" t="t" r="r" b="b"/>
              <a:pathLst>
                <a:path w="59689" h="34289">
                  <a:moveTo>
                    <a:pt x="7632" y="18453"/>
                  </a:moveTo>
                  <a:lnTo>
                    <a:pt x="7239" y="11976"/>
                  </a:lnTo>
                  <a:lnTo>
                    <a:pt x="5384" y="5715"/>
                  </a:lnTo>
                  <a:lnTo>
                    <a:pt x="2159" y="25"/>
                  </a:lnTo>
                  <a:lnTo>
                    <a:pt x="1409" y="0"/>
                  </a:lnTo>
                  <a:lnTo>
                    <a:pt x="685" y="63"/>
                  </a:lnTo>
                  <a:lnTo>
                    <a:pt x="0" y="215"/>
                  </a:lnTo>
                  <a:lnTo>
                    <a:pt x="3073" y="5435"/>
                  </a:lnTo>
                  <a:lnTo>
                    <a:pt x="4927" y="11176"/>
                  </a:lnTo>
                  <a:lnTo>
                    <a:pt x="5524" y="17106"/>
                  </a:lnTo>
                  <a:lnTo>
                    <a:pt x="7632" y="18453"/>
                  </a:lnTo>
                  <a:close/>
                </a:path>
                <a:path w="59689" h="34289">
                  <a:moveTo>
                    <a:pt x="21513" y="20142"/>
                  </a:moveTo>
                  <a:lnTo>
                    <a:pt x="20764" y="14046"/>
                  </a:lnTo>
                  <a:lnTo>
                    <a:pt x="19138" y="8166"/>
                  </a:lnTo>
                  <a:lnTo>
                    <a:pt x="16510" y="6324"/>
                  </a:lnTo>
                  <a:lnTo>
                    <a:pt x="18478" y="12471"/>
                  </a:lnTo>
                  <a:lnTo>
                    <a:pt x="19494" y="18859"/>
                  </a:lnTo>
                  <a:lnTo>
                    <a:pt x="19481" y="25323"/>
                  </a:lnTo>
                  <a:lnTo>
                    <a:pt x="21374" y="26289"/>
                  </a:lnTo>
                  <a:lnTo>
                    <a:pt x="21513" y="20142"/>
                  </a:lnTo>
                  <a:close/>
                </a:path>
                <a:path w="59689" h="34289">
                  <a:moveTo>
                    <a:pt x="40259" y="33464"/>
                  </a:moveTo>
                  <a:lnTo>
                    <a:pt x="39243" y="28117"/>
                  </a:lnTo>
                  <a:lnTo>
                    <a:pt x="37884" y="22834"/>
                  </a:lnTo>
                  <a:lnTo>
                    <a:pt x="36220" y="17640"/>
                  </a:lnTo>
                  <a:lnTo>
                    <a:pt x="35433" y="17399"/>
                  </a:lnTo>
                  <a:lnTo>
                    <a:pt x="33870" y="16840"/>
                  </a:lnTo>
                  <a:lnTo>
                    <a:pt x="35623" y="22110"/>
                  </a:lnTo>
                  <a:lnTo>
                    <a:pt x="37045" y="27457"/>
                  </a:lnTo>
                  <a:lnTo>
                    <a:pt x="38125" y="32905"/>
                  </a:lnTo>
                  <a:lnTo>
                    <a:pt x="40259" y="33464"/>
                  </a:lnTo>
                  <a:close/>
                </a:path>
                <a:path w="59689" h="34289">
                  <a:moveTo>
                    <a:pt x="59105" y="32943"/>
                  </a:moveTo>
                  <a:lnTo>
                    <a:pt x="53365" y="21818"/>
                  </a:lnTo>
                  <a:lnTo>
                    <a:pt x="55067" y="25679"/>
                  </a:lnTo>
                  <a:lnTo>
                    <a:pt x="56362" y="29679"/>
                  </a:lnTo>
                  <a:lnTo>
                    <a:pt x="57277" y="33769"/>
                  </a:lnTo>
                  <a:lnTo>
                    <a:pt x="57924" y="33540"/>
                  </a:lnTo>
                  <a:lnTo>
                    <a:pt x="58547" y="33261"/>
                  </a:lnTo>
                  <a:lnTo>
                    <a:pt x="59105" y="32943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2726717" y="2325342"/>
              <a:ext cx="74930" cy="43180"/>
            </a:xfrm>
            <a:custGeom>
              <a:avLst/>
              <a:gdLst/>
              <a:ahLst/>
              <a:cxnLst/>
              <a:rect l="l" t="t" r="r" b="b"/>
              <a:pathLst>
                <a:path w="74930" h="43180">
                  <a:moveTo>
                    <a:pt x="10820" y="0"/>
                  </a:moveTo>
                  <a:lnTo>
                    <a:pt x="5206" y="2933"/>
                  </a:lnTo>
                  <a:lnTo>
                    <a:pt x="5206" y="4952"/>
                  </a:lnTo>
                  <a:lnTo>
                    <a:pt x="5702" y="6819"/>
                  </a:lnTo>
                  <a:lnTo>
                    <a:pt x="4610" y="6743"/>
                  </a:lnTo>
                  <a:lnTo>
                    <a:pt x="3454" y="7035"/>
                  </a:lnTo>
                  <a:lnTo>
                    <a:pt x="1257" y="8991"/>
                  </a:lnTo>
                  <a:lnTo>
                    <a:pt x="2400" y="11264"/>
                  </a:lnTo>
                  <a:lnTo>
                    <a:pt x="1130" y="11645"/>
                  </a:lnTo>
                  <a:lnTo>
                    <a:pt x="63" y="12636"/>
                  </a:lnTo>
                  <a:lnTo>
                    <a:pt x="0" y="15443"/>
                  </a:lnTo>
                  <a:lnTo>
                    <a:pt x="965" y="16509"/>
                  </a:lnTo>
                  <a:lnTo>
                    <a:pt x="2832" y="16789"/>
                  </a:lnTo>
                  <a:lnTo>
                    <a:pt x="2666" y="17602"/>
                  </a:lnTo>
                  <a:lnTo>
                    <a:pt x="3213" y="19557"/>
                  </a:lnTo>
                  <a:lnTo>
                    <a:pt x="5029" y="20078"/>
                  </a:lnTo>
                  <a:lnTo>
                    <a:pt x="7086" y="19481"/>
                  </a:lnTo>
                  <a:lnTo>
                    <a:pt x="6908" y="19659"/>
                  </a:lnTo>
                  <a:lnTo>
                    <a:pt x="7111" y="21120"/>
                  </a:lnTo>
                  <a:lnTo>
                    <a:pt x="7543" y="21856"/>
                  </a:lnTo>
                  <a:lnTo>
                    <a:pt x="9029" y="22847"/>
                  </a:lnTo>
                  <a:lnTo>
                    <a:pt x="9969" y="22923"/>
                  </a:lnTo>
                  <a:lnTo>
                    <a:pt x="10858" y="22720"/>
                  </a:lnTo>
                  <a:lnTo>
                    <a:pt x="10718" y="24002"/>
                  </a:lnTo>
                  <a:lnTo>
                    <a:pt x="11353" y="25298"/>
                  </a:lnTo>
                  <a:lnTo>
                    <a:pt x="13538" y="26238"/>
                  </a:lnTo>
                  <a:lnTo>
                    <a:pt x="14617" y="26225"/>
                  </a:lnTo>
                  <a:lnTo>
                    <a:pt x="15646" y="25958"/>
                  </a:lnTo>
                  <a:lnTo>
                    <a:pt x="15570" y="26962"/>
                  </a:lnTo>
                  <a:lnTo>
                    <a:pt x="16268" y="27838"/>
                  </a:lnTo>
                  <a:lnTo>
                    <a:pt x="18275" y="28079"/>
                  </a:lnTo>
                  <a:lnTo>
                    <a:pt x="19088" y="27685"/>
                  </a:lnTo>
                  <a:lnTo>
                    <a:pt x="19964" y="29184"/>
                  </a:lnTo>
                  <a:lnTo>
                    <a:pt x="19862" y="29921"/>
                  </a:lnTo>
                  <a:lnTo>
                    <a:pt x="21589" y="31927"/>
                  </a:lnTo>
                  <a:lnTo>
                    <a:pt x="23685" y="31889"/>
                  </a:lnTo>
                  <a:lnTo>
                    <a:pt x="25336" y="31089"/>
                  </a:lnTo>
                  <a:lnTo>
                    <a:pt x="25488" y="32753"/>
                  </a:lnTo>
                  <a:lnTo>
                    <a:pt x="26161" y="34378"/>
                  </a:lnTo>
                  <a:lnTo>
                    <a:pt x="28879" y="34759"/>
                  </a:lnTo>
                  <a:lnTo>
                    <a:pt x="29997" y="34569"/>
                  </a:lnTo>
                  <a:lnTo>
                    <a:pt x="30873" y="34099"/>
                  </a:lnTo>
                  <a:lnTo>
                    <a:pt x="31635" y="35229"/>
                  </a:lnTo>
                  <a:lnTo>
                    <a:pt x="33159" y="35509"/>
                  </a:lnTo>
                  <a:lnTo>
                    <a:pt x="34594" y="35166"/>
                  </a:lnTo>
                  <a:lnTo>
                    <a:pt x="34658" y="37401"/>
                  </a:lnTo>
                  <a:lnTo>
                    <a:pt x="37287" y="37998"/>
                  </a:lnTo>
                  <a:lnTo>
                    <a:pt x="39484" y="37363"/>
                  </a:lnTo>
                  <a:lnTo>
                    <a:pt x="39992" y="39281"/>
                  </a:lnTo>
                  <a:lnTo>
                    <a:pt x="42837" y="39598"/>
                  </a:lnTo>
                  <a:lnTo>
                    <a:pt x="44894" y="38607"/>
                  </a:lnTo>
                  <a:lnTo>
                    <a:pt x="46050" y="40170"/>
                  </a:lnTo>
                  <a:lnTo>
                    <a:pt x="47967" y="40855"/>
                  </a:lnTo>
                  <a:lnTo>
                    <a:pt x="50749" y="40195"/>
                  </a:lnTo>
                  <a:lnTo>
                    <a:pt x="51511" y="41706"/>
                  </a:lnTo>
                  <a:lnTo>
                    <a:pt x="52870" y="40970"/>
                  </a:lnTo>
                  <a:lnTo>
                    <a:pt x="53619" y="40043"/>
                  </a:lnTo>
                  <a:lnTo>
                    <a:pt x="53708" y="40893"/>
                  </a:lnTo>
                  <a:lnTo>
                    <a:pt x="54013" y="41935"/>
                  </a:lnTo>
                  <a:lnTo>
                    <a:pt x="55041" y="42443"/>
                  </a:lnTo>
                  <a:lnTo>
                    <a:pt x="57365" y="42583"/>
                  </a:lnTo>
                  <a:lnTo>
                    <a:pt x="58407" y="42151"/>
                  </a:lnTo>
                  <a:lnTo>
                    <a:pt x="59245" y="41440"/>
                  </a:lnTo>
                  <a:lnTo>
                    <a:pt x="60185" y="42760"/>
                  </a:lnTo>
                  <a:lnTo>
                    <a:pt x="62458" y="42887"/>
                  </a:lnTo>
                  <a:lnTo>
                    <a:pt x="64046" y="42036"/>
                  </a:lnTo>
                  <a:lnTo>
                    <a:pt x="65011" y="42748"/>
                  </a:lnTo>
                  <a:lnTo>
                    <a:pt x="66471" y="42887"/>
                  </a:lnTo>
                  <a:lnTo>
                    <a:pt x="69519" y="41719"/>
                  </a:lnTo>
                  <a:lnTo>
                    <a:pt x="70408" y="40055"/>
                  </a:lnTo>
                  <a:lnTo>
                    <a:pt x="69913" y="38607"/>
                  </a:lnTo>
                  <a:lnTo>
                    <a:pt x="71158" y="37439"/>
                  </a:lnTo>
                  <a:lnTo>
                    <a:pt x="71107" y="36563"/>
                  </a:lnTo>
                  <a:lnTo>
                    <a:pt x="70662" y="35902"/>
                  </a:lnTo>
                  <a:lnTo>
                    <a:pt x="72415" y="35280"/>
                  </a:lnTo>
                  <a:lnTo>
                    <a:pt x="73723" y="33705"/>
                  </a:lnTo>
                  <a:lnTo>
                    <a:pt x="73812" y="32550"/>
                  </a:lnTo>
                  <a:lnTo>
                    <a:pt x="72999" y="31775"/>
                  </a:lnTo>
                  <a:lnTo>
                    <a:pt x="74371" y="28562"/>
                  </a:lnTo>
                  <a:lnTo>
                    <a:pt x="70802" y="27482"/>
                  </a:lnTo>
                  <a:lnTo>
                    <a:pt x="60998" y="25387"/>
                  </a:lnTo>
                  <a:lnTo>
                    <a:pt x="53911" y="24574"/>
                  </a:lnTo>
                  <a:lnTo>
                    <a:pt x="46888" y="22351"/>
                  </a:lnTo>
                  <a:lnTo>
                    <a:pt x="15608" y="7378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2733704" y="2322535"/>
              <a:ext cx="69215" cy="33655"/>
            </a:xfrm>
            <a:custGeom>
              <a:avLst/>
              <a:gdLst/>
              <a:ahLst/>
              <a:cxnLst/>
              <a:rect l="l" t="t" r="r" b="b"/>
              <a:pathLst>
                <a:path w="69214" h="33655">
                  <a:moveTo>
                    <a:pt x="2184" y="0"/>
                  </a:moveTo>
                  <a:lnTo>
                    <a:pt x="1130" y="660"/>
                  </a:lnTo>
                  <a:lnTo>
                    <a:pt x="114" y="2501"/>
                  </a:lnTo>
                  <a:lnTo>
                    <a:pt x="0" y="4762"/>
                  </a:lnTo>
                  <a:lnTo>
                    <a:pt x="1890" y="7937"/>
                  </a:lnTo>
                  <a:lnTo>
                    <a:pt x="36658" y="29130"/>
                  </a:lnTo>
                  <a:lnTo>
                    <a:pt x="57545" y="33364"/>
                  </a:lnTo>
                  <a:lnTo>
                    <a:pt x="65519" y="32435"/>
                  </a:lnTo>
                  <a:lnTo>
                    <a:pt x="68300" y="31521"/>
                  </a:lnTo>
                  <a:lnTo>
                    <a:pt x="68376" y="29336"/>
                  </a:lnTo>
                  <a:lnTo>
                    <a:pt x="69113" y="26644"/>
                  </a:lnTo>
                  <a:lnTo>
                    <a:pt x="24372" y="17771"/>
                  </a:lnTo>
                  <a:lnTo>
                    <a:pt x="8266" y="7120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2735882" y="2307594"/>
              <a:ext cx="78105" cy="41910"/>
            </a:xfrm>
            <a:custGeom>
              <a:avLst/>
              <a:gdLst/>
              <a:ahLst/>
              <a:cxnLst/>
              <a:rect l="l" t="t" r="r" b="b"/>
              <a:pathLst>
                <a:path w="78105" h="41910">
                  <a:moveTo>
                    <a:pt x="77774" y="0"/>
                  </a:moveTo>
                  <a:lnTo>
                    <a:pt x="59324" y="3014"/>
                  </a:lnTo>
                  <a:lnTo>
                    <a:pt x="35439" y="7354"/>
                  </a:lnTo>
                  <a:lnTo>
                    <a:pt x="13202" y="11726"/>
                  </a:lnTo>
                  <a:lnTo>
                    <a:pt x="0" y="14935"/>
                  </a:lnTo>
                  <a:lnTo>
                    <a:pt x="6089" y="22057"/>
                  </a:lnTo>
                  <a:lnTo>
                    <a:pt x="48683" y="40725"/>
                  </a:lnTo>
                  <a:lnTo>
                    <a:pt x="66941" y="41592"/>
                  </a:lnTo>
                  <a:lnTo>
                    <a:pt x="76665" y="6226"/>
                  </a:lnTo>
                  <a:lnTo>
                    <a:pt x="78079" y="495"/>
                  </a:lnTo>
                  <a:lnTo>
                    <a:pt x="78054" y="203"/>
                  </a:lnTo>
                  <a:lnTo>
                    <a:pt x="77774" y="0"/>
                  </a:lnTo>
                  <a:close/>
                </a:path>
              </a:pathLst>
            </a:custGeom>
            <a:solidFill>
              <a:srgbClr val="F47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2725026" y="2332304"/>
              <a:ext cx="70485" cy="48260"/>
            </a:xfrm>
            <a:custGeom>
              <a:avLst/>
              <a:gdLst/>
              <a:ahLst/>
              <a:cxnLst/>
              <a:rect l="l" t="t" r="r" b="b"/>
              <a:pathLst>
                <a:path w="70485" h="48260">
                  <a:moveTo>
                    <a:pt x="6362" y="22555"/>
                  </a:moveTo>
                  <a:lnTo>
                    <a:pt x="5283" y="21780"/>
                  </a:lnTo>
                  <a:lnTo>
                    <a:pt x="4457" y="21247"/>
                  </a:lnTo>
                  <a:lnTo>
                    <a:pt x="3467" y="21209"/>
                  </a:lnTo>
                  <a:lnTo>
                    <a:pt x="2603" y="21170"/>
                  </a:lnTo>
                  <a:lnTo>
                    <a:pt x="1600" y="21450"/>
                  </a:lnTo>
                  <a:lnTo>
                    <a:pt x="254" y="22466"/>
                  </a:lnTo>
                  <a:lnTo>
                    <a:pt x="0" y="23228"/>
                  </a:lnTo>
                  <a:lnTo>
                    <a:pt x="431" y="23964"/>
                  </a:lnTo>
                  <a:lnTo>
                    <a:pt x="927" y="24841"/>
                  </a:lnTo>
                  <a:lnTo>
                    <a:pt x="1943" y="25095"/>
                  </a:lnTo>
                  <a:lnTo>
                    <a:pt x="3289" y="25412"/>
                  </a:lnTo>
                  <a:lnTo>
                    <a:pt x="3822" y="25273"/>
                  </a:lnTo>
                  <a:lnTo>
                    <a:pt x="4203" y="25069"/>
                  </a:lnTo>
                  <a:lnTo>
                    <a:pt x="4368" y="24993"/>
                  </a:lnTo>
                  <a:lnTo>
                    <a:pt x="4864" y="24650"/>
                  </a:lnTo>
                  <a:lnTo>
                    <a:pt x="3505" y="24333"/>
                  </a:lnTo>
                  <a:lnTo>
                    <a:pt x="2209" y="23977"/>
                  </a:lnTo>
                  <a:lnTo>
                    <a:pt x="2120" y="22618"/>
                  </a:lnTo>
                  <a:lnTo>
                    <a:pt x="2146" y="22364"/>
                  </a:lnTo>
                  <a:lnTo>
                    <a:pt x="2476" y="21971"/>
                  </a:lnTo>
                  <a:lnTo>
                    <a:pt x="3314" y="22326"/>
                  </a:lnTo>
                  <a:lnTo>
                    <a:pt x="4699" y="23317"/>
                  </a:lnTo>
                  <a:lnTo>
                    <a:pt x="6362" y="22555"/>
                  </a:lnTo>
                  <a:close/>
                </a:path>
                <a:path w="70485" h="48260">
                  <a:moveTo>
                    <a:pt x="8877" y="3822"/>
                  </a:moveTo>
                  <a:lnTo>
                    <a:pt x="8610" y="2667"/>
                  </a:lnTo>
                  <a:lnTo>
                    <a:pt x="8509" y="2311"/>
                  </a:lnTo>
                  <a:lnTo>
                    <a:pt x="8140" y="1435"/>
                  </a:lnTo>
                  <a:lnTo>
                    <a:pt x="6807" y="0"/>
                  </a:lnTo>
                  <a:lnTo>
                    <a:pt x="6007" y="0"/>
                  </a:lnTo>
                  <a:lnTo>
                    <a:pt x="3111" y="901"/>
                  </a:lnTo>
                  <a:lnTo>
                    <a:pt x="3454" y="3429"/>
                  </a:lnTo>
                  <a:lnTo>
                    <a:pt x="4432" y="5435"/>
                  </a:lnTo>
                  <a:lnTo>
                    <a:pt x="6286" y="4762"/>
                  </a:lnTo>
                  <a:lnTo>
                    <a:pt x="5829" y="3822"/>
                  </a:lnTo>
                  <a:lnTo>
                    <a:pt x="5702" y="3429"/>
                  </a:lnTo>
                  <a:lnTo>
                    <a:pt x="5588" y="2667"/>
                  </a:lnTo>
                  <a:lnTo>
                    <a:pt x="5664" y="1358"/>
                  </a:lnTo>
                  <a:lnTo>
                    <a:pt x="5880" y="1625"/>
                  </a:lnTo>
                  <a:lnTo>
                    <a:pt x="6489" y="2667"/>
                  </a:lnTo>
                  <a:lnTo>
                    <a:pt x="6718" y="3289"/>
                  </a:lnTo>
                  <a:lnTo>
                    <a:pt x="6946" y="4292"/>
                  </a:lnTo>
                  <a:lnTo>
                    <a:pt x="8877" y="3822"/>
                  </a:lnTo>
                  <a:close/>
                </a:path>
                <a:path w="70485" h="48260">
                  <a:moveTo>
                    <a:pt x="15265" y="31445"/>
                  </a:moveTo>
                  <a:lnTo>
                    <a:pt x="14516" y="30886"/>
                  </a:lnTo>
                  <a:lnTo>
                    <a:pt x="13843" y="31026"/>
                  </a:lnTo>
                  <a:lnTo>
                    <a:pt x="13512" y="31292"/>
                  </a:lnTo>
                  <a:lnTo>
                    <a:pt x="13106" y="31610"/>
                  </a:lnTo>
                  <a:lnTo>
                    <a:pt x="12230" y="32435"/>
                  </a:lnTo>
                  <a:lnTo>
                    <a:pt x="11798" y="31699"/>
                  </a:lnTo>
                  <a:lnTo>
                    <a:pt x="11239" y="30772"/>
                  </a:lnTo>
                  <a:lnTo>
                    <a:pt x="12700" y="30708"/>
                  </a:lnTo>
                  <a:lnTo>
                    <a:pt x="13627" y="30734"/>
                  </a:lnTo>
                  <a:lnTo>
                    <a:pt x="14224" y="30594"/>
                  </a:lnTo>
                  <a:lnTo>
                    <a:pt x="14630" y="29730"/>
                  </a:lnTo>
                  <a:lnTo>
                    <a:pt x="14274" y="29375"/>
                  </a:lnTo>
                  <a:lnTo>
                    <a:pt x="13855" y="29375"/>
                  </a:lnTo>
                  <a:lnTo>
                    <a:pt x="12827" y="29337"/>
                  </a:lnTo>
                  <a:lnTo>
                    <a:pt x="11722" y="29349"/>
                  </a:lnTo>
                  <a:lnTo>
                    <a:pt x="10121" y="30454"/>
                  </a:lnTo>
                  <a:lnTo>
                    <a:pt x="9512" y="31356"/>
                  </a:lnTo>
                  <a:lnTo>
                    <a:pt x="10198" y="33045"/>
                  </a:lnTo>
                  <a:lnTo>
                    <a:pt x="11163" y="33388"/>
                  </a:lnTo>
                  <a:lnTo>
                    <a:pt x="13055" y="33337"/>
                  </a:lnTo>
                  <a:lnTo>
                    <a:pt x="13957" y="32766"/>
                  </a:lnTo>
                  <a:lnTo>
                    <a:pt x="15100" y="31877"/>
                  </a:lnTo>
                  <a:lnTo>
                    <a:pt x="15265" y="31445"/>
                  </a:lnTo>
                  <a:close/>
                </a:path>
                <a:path w="70485" h="48260">
                  <a:moveTo>
                    <a:pt x="17907" y="7302"/>
                  </a:moveTo>
                  <a:lnTo>
                    <a:pt x="17729" y="6375"/>
                  </a:lnTo>
                  <a:lnTo>
                    <a:pt x="16357" y="5054"/>
                  </a:lnTo>
                  <a:lnTo>
                    <a:pt x="15316" y="4991"/>
                  </a:lnTo>
                  <a:lnTo>
                    <a:pt x="13576" y="5384"/>
                  </a:lnTo>
                  <a:lnTo>
                    <a:pt x="12547" y="5854"/>
                  </a:lnTo>
                  <a:lnTo>
                    <a:pt x="12280" y="6769"/>
                  </a:lnTo>
                  <a:lnTo>
                    <a:pt x="12014" y="7759"/>
                  </a:lnTo>
                  <a:lnTo>
                    <a:pt x="12763" y="8674"/>
                  </a:lnTo>
                  <a:lnTo>
                    <a:pt x="13830" y="9728"/>
                  </a:lnTo>
                  <a:lnTo>
                    <a:pt x="15633" y="9017"/>
                  </a:lnTo>
                  <a:lnTo>
                    <a:pt x="15214" y="8610"/>
                  </a:lnTo>
                  <a:lnTo>
                    <a:pt x="14782" y="8178"/>
                  </a:lnTo>
                  <a:lnTo>
                    <a:pt x="14338" y="7696"/>
                  </a:lnTo>
                  <a:lnTo>
                    <a:pt x="14135" y="6781"/>
                  </a:lnTo>
                  <a:lnTo>
                    <a:pt x="14236" y="6083"/>
                  </a:lnTo>
                  <a:lnTo>
                    <a:pt x="14909" y="5918"/>
                  </a:lnTo>
                  <a:lnTo>
                    <a:pt x="15455" y="6604"/>
                  </a:lnTo>
                  <a:lnTo>
                    <a:pt x="15875" y="7416"/>
                  </a:lnTo>
                  <a:lnTo>
                    <a:pt x="15938" y="7950"/>
                  </a:lnTo>
                  <a:lnTo>
                    <a:pt x="15875" y="8483"/>
                  </a:lnTo>
                  <a:lnTo>
                    <a:pt x="15773" y="9093"/>
                  </a:lnTo>
                  <a:lnTo>
                    <a:pt x="17703" y="8750"/>
                  </a:lnTo>
                  <a:lnTo>
                    <a:pt x="17907" y="7302"/>
                  </a:lnTo>
                  <a:close/>
                </a:path>
                <a:path w="70485" h="48260">
                  <a:moveTo>
                    <a:pt x="18351" y="17538"/>
                  </a:moveTo>
                  <a:lnTo>
                    <a:pt x="18224" y="16294"/>
                  </a:lnTo>
                  <a:lnTo>
                    <a:pt x="18122" y="15481"/>
                  </a:lnTo>
                  <a:lnTo>
                    <a:pt x="16979" y="14376"/>
                  </a:lnTo>
                  <a:lnTo>
                    <a:pt x="16192" y="14376"/>
                  </a:lnTo>
                  <a:lnTo>
                    <a:pt x="15468" y="14554"/>
                  </a:lnTo>
                  <a:lnTo>
                    <a:pt x="14757" y="14719"/>
                  </a:lnTo>
                  <a:lnTo>
                    <a:pt x="13995" y="15074"/>
                  </a:lnTo>
                  <a:lnTo>
                    <a:pt x="13652" y="15760"/>
                  </a:lnTo>
                  <a:lnTo>
                    <a:pt x="13296" y="16510"/>
                  </a:lnTo>
                  <a:lnTo>
                    <a:pt x="13525" y="17322"/>
                  </a:lnTo>
                  <a:lnTo>
                    <a:pt x="13817" y="18046"/>
                  </a:lnTo>
                  <a:lnTo>
                    <a:pt x="14008" y="18478"/>
                  </a:lnTo>
                  <a:lnTo>
                    <a:pt x="15887" y="17843"/>
                  </a:lnTo>
                  <a:lnTo>
                    <a:pt x="15544" y="17043"/>
                  </a:lnTo>
                  <a:lnTo>
                    <a:pt x="15354" y="16522"/>
                  </a:lnTo>
                  <a:lnTo>
                    <a:pt x="15405" y="15786"/>
                  </a:lnTo>
                  <a:lnTo>
                    <a:pt x="15455" y="15608"/>
                  </a:lnTo>
                  <a:lnTo>
                    <a:pt x="15544" y="15417"/>
                  </a:lnTo>
                  <a:lnTo>
                    <a:pt x="15671" y="15519"/>
                  </a:lnTo>
                  <a:lnTo>
                    <a:pt x="15875" y="15722"/>
                  </a:lnTo>
                  <a:lnTo>
                    <a:pt x="15976" y="15900"/>
                  </a:lnTo>
                  <a:lnTo>
                    <a:pt x="16268" y="16548"/>
                  </a:lnTo>
                  <a:lnTo>
                    <a:pt x="16408" y="17894"/>
                  </a:lnTo>
                  <a:lnTo>
                    <a:pt x="18351" y="17538"/>
                  </a:lnTo>
                  <a:close/>
                </a:path>
                <a:path w="70485" h="48260">
                  <a:moveTo>
                    <a:pt x="32791" y="17983"/>
                  </a:moveTo>
                  <a:lnTo>
                    <a:pt x="31648" y="16586"/>
                  </a:lnTo>
                  <a:lnTo>
                    <a:pt x="30772" y="16344"/>
                  </a:lnTo>
                  <a:lnTo>
                    <a:pt x="29679" y="16611"/>
                  </a:lnTo>
                  <a:lnTo>
                    <a:pt x="29425" y="16738"/>
                  </a:lnTo>
                  <a:lnTo>
                    <a:pt x="29197" y="16878"/>
                  </a:lnTo>
                  <a:lnTo>
                    <a:pt x="28917" y="16891"/>
                  </a:lnTo>
                  <a:lnTo>
                    <a:pt x="28638" y="16979"/>
                  </a:lnTo>
                  <a:lnTo>
                    <a:pt x="28384" y="17106"/>
                  </a:lnTo>
                  <a:lnTo>
                    <a:pt x="26454" y="16217"/>
                  </a:lnTo>
                  <a:lnTo>
                    <a:pt x="26555" y="15684"/>
                  </a:lnTo>
                  <a:lnTo>
                    <a:pt x="26619" y="15544"/>
                  </a:lnTo>
                  <a:lnTo>
                    <a:pt x="27279" y="15709"/>
                  </a:lnTo>
                  <a:lnTo>
                    <a:pt x="27698" y="15913"/>
                  </a:lnTo>
                  <a:lnTo>
                    <a:pt x="28409" y="16675"/>
                  </a:lnTo>
                  <a:lnTo>
                    <a:pt x="30238" y="15989"/>
                  </a:lnTo>
                  <a:lnTo>
                    <a:pt x="29794" y="15494"/>
                  </a:lnTo>
                  <a:lnTo>
                    <a:pt x="29171" y="14833"/>
                  </a:lnTo>
                  <a:lnTo>
                    <a:pt x="28105" y="14541"/>
                  </a:lnTo>
                  <a:lnTo>
                    <a:pt x="26250" y="14541"/>
                  </a:lnTo>
                  <a:lnTo>
                    <a:pt x="24866" y="14922"/>
                  </a:lnTo>
                  <a:lnTo>
                    <a:pt x="24409" y="16992"/>
                  </a:lnTo>
                  <a:lnTo>
                    <a:pt x="25501" y="17589"/>
                  </a:lnTo>
                  <a:lnTo>
                    <a:pt x="26873" y="18059"/>
                  </a:lnTo>
                  <a:lnTo>
                    <a:pt x="27520" y="18148"/>
                  </a:lnTo>
                  <a:lnTo>
                    <a:pt x="28143" y="18084"/>
                  </a:lnTo>
                  <a:lnTo>
                    <a:pt x="27800" y="18910"/>
                  </a:lnTo>
                  <a:lnTo>
                    <a:pt x="27952" y="19837"/>
                  </a:lnTo>
                  <a:lnTo>
                    <a:pt x="28321" y="21539"/>
                  </a:lnTo>
                  <a:lnTo>
                    <a:pt x="30251" y="21043"/>
                  </a:lnTo>
                  <a:lnTo>
                    <a:pt x="29692" y="18529"/>
                  </a:lnTo>
                  <a:lnTo>
                    <a:pt x="30213" y="17894"/>
                  </a:lnTo>
                  <a:lnTo>
                    <a:pt x="30505" y="18148"/>
                  </a:lnTo>
                  <a:lnTo>
                    <a:pt x="30670" y="18516"/>
                  </a:lnTo>
                  <a:lnTo>
                    <a:pt x="30835" y="18986"/>
                  </a:lnTo>
                  <a:lnTo>
                    <a:pt x="30746" y="20015"/>
                  </a:lnTo>
                  <a:lnTo>
                    <a:pt x="30683" y="20980"/>
                  </a:lnTo>
                  <a:lnTo>
                    <a:pt x="32639" y="20701"/>
                  </a:lnTo>
                  <a:lnTo>
                    <a:pt x="32753" y="18973"/>
                  </a:lnTo>
                  <a:lnTo>
                    <a:pt x="32791" y="17983"/>
                  </a:lnTo>
                  <a:close/>
                </a:path>
                <a:path w="70485" h="48260">
                  <a:moveTo>
                    <a:pt x="36195" y="37071"/>
                  </a:moveTo>
                  <a:lnTo>
                    <a:pt x="36144" y="36791"/>
                  </a:lnTo>
                  <a:lnTo>
                    <a:pt x="34086" y="35826"/>
                  </a:lnTo>
                  <a:lnTo>
                    <a:pt x="32143" y="36652"/>
                  </a:lnTo>
                  <a:lnTo>
                    <a:pt x="30886" y="37452"/>
                  </a:lnTo>
                  <a:lnTo>
                    <a:pt x="30772" y="35039"/>
                  </a:lnTo>
                  <a:lnTo>
                    <a:pt x="30581" y="33909"/>
                  </a:lnTo>
                  <a:lnTo>
                    <a:pt x="28155" y="33629"/>
                  </a:lnTo>
                  <a:lnTo>
                    <a:pt x="27228" y="34023"/>
                  </a:lnTo>
                  <a:lnTo>
                    <a:pt x="26136" y="35344"/>
                  </a:lnTo>
                  <a:lnTo>
                    <a:pt x="26098" y="36055"/>
                  </a:lnTo>
                  <a:lnTo>
                    <a:pt x="26263" y="36715"/>
                  </a:lnTo>
                  <a:lnTo>
                    <a:pt x="26809" y="38354"/>
                  </a:lnTo>
                  <a:lnTo>
                    <a:pt x="28727" y="37820"/>
                  </a:lnTo>
                  <a:lnTo>
                    <a:pt x="28270" y="36461"/>
                  </a:lnTo>
                  <a:lnTo>
                    <a:pt x="28105" y="36055"/>
                  </a:lnTo>
                  <a:lnTo>
                    <a:pt x="28206" y="35204"/>
                  </a:lnTo>
                  <a:lnTo>
                    <a:pt x="28308" y="35039"/>
                  </a:lnTo>
                  <a:lnTo>
                    <a:pt x="28448" y="35115"/>
                  </a:lnTo>
                  <a:lnTo>
                    <a:pt x="28549" y="35509"/>
                  </a:lnTo>
                  <a:lnTo>
                    <a:pt x="28905" y="36461"/>
                  </a:lnTo>
                  <a:lnTo>
                    <a:pt x="28956" y="38277"/>
                  </a:lnTo>
                  <a:lnTo>
                    <a:pt x="28727" y="39890"/>
                  </a:lnTo>
                  <a:lnTo>
                    <a:pt x="30670" y="39573"/>
                  </a:lnTo>
                  <a:lnTo>
                    <a:pt x="30822" y="38468"/>
                  </a:lnTo>
                  <a:lnTo>
                    <a:pt x="31153" y="38417"/>
                  </a:lnTo>
                  <a:lnTo>
                    <a:pt x="31496" y="38277"/>
                  </a:lnTo>
                  <a:lnTo>
                    <a:pt x="32562" y="37452"/>
                  </a:lnTo>
                  <a:lnTo>
                    <a:pt x="33045" y="37071"/>
                  </a:lnTo>
                  <a:lnTo>
                    <a:pt x="34061" y="37312"/>
                  </a:lnTo>
                  <a:lnTo>
                    <a:pt x="34074" y="38493"/>
                  </a:lnTo>
                  <a:lnTo>
                    <a:pt x="33693" y="38658"/>
                  </a:lnTo>
                  <a:lnTo>
                    <a:pt x="32296" y="39077"/>
                  </a:lnTo>
                  <a:lnTo>
                    <a:pt x="32486" y="39763"/>
                  </a:lnTo>
                  <a:lnTo>
                    <a:pt x="33261" y="39611"/>
                  </a:lnTo>
                  <a:lnTo>
                    <a:pt x="35369" y="38989"/>
                  </a:lnTo>
                  <a:lnTo>
                    <a:pt x="36195" y="37655"/>
                  </a:lnTo>
                  <a:lnTo>
                    <a:pt x="36195" y="37071"/>
                  </a:lnTo>
                  <a:close/>
                </a:path>
                <a:path w="70485" h="48260">
                  <a:moveTo>
                    <a:pt x="43472" y="21463"/>
                  </a:moveTo>
                  <a:lnTo>
                    <a:pt x="40525" y="18999"/>
                  </a:lnTo>
                  <a:lnTo>
                    <a:pt x="39458" y="19240"/>
                  </a:lnTo>
                  <a:lnTo>
                    <a:pt x="38900" y="19888"/>
                  </a:lnTo>
                  <a:lnTo>
                    <a:pt x="38201" y="20675"/>
                  </a:lnTo>
                  <a:lnTo>
                    <a:pt x="37973" y="21894"/>
                  </a:lnTo>
                  <a:lnTo>
                    <a:pt x="38493" y="22809"/>
                  </a:lnTo>
                  <a:lnTo>
                    <a:pt x="38735" y="23253"/>
                  </a:lnTo>
                  <a:lnTo>
                    <a:pt x="40551" y="22542"/>
                  </a:lnTo>
                  <a:lnTo>
                    <a:pt x="40030" y="21602"/>
                  </a:lnTo>
                  <a:lnTo>
                    <a:pt x="40068" y="20916"/>
                  </a:lnTo>
                  <a:lnTo>
                    <a:pt x="40386" y="20193"/>
                  </a:lnTo>
                  <a:lnTo>
                    <a:pt x="40538" y="19913"/>
                  </a:lnTo>
                  <a:lnTo>
                    <a:pt x="40665" y="19951"/>
                  </a:lnTo>
                  <a:lnTo>
                    <a:pt x="41529" y="20320"/>
                  </a:lnTo>
                  <a:lnTo>
                    <a:pt x="41605" y="21729"/>
                  </a:lnTo>
                  <a:lnTo>
                    <a:pt x="41236" y="22783"/>
                  </a:lnTo>
                  <a:lnTo>
                    <a:pt x="43129" y="22440"/>
                  </a:lnTo>
                  <a:lnTo>
                    <a:pt x="43472" y="21463"/>
                  </a:lnTo>
                  <a:close/>
                </a:path>
                <a:path w="70485" h="48260">
                  <a:moveTo>
                    <a:pt x="48983" y="44056"/>
                  </a:moveTo>
                  <a:lnTo>
                    <a:pt x="48336" y="43268"/>
                  </a:lnTo>
                  <a:lnTo>
                    <a:pt x="47383" y="42367"/>
                  </a:lnTo>
                  <a:lnTo>
                    <a:pt x="46850" y="42405"/>
                  </a:lnTo>
                  <a:lnTo>
                    <a:pt x="46850" y="44297"/>
                  </a:lnTo>
                  <a:lnTo>
                    <a:pt x="46761" y="45046"/>
                  </a:lnTo>
                  <a:lnTo>
                    <a:pt x="46558" y="44894"/>
                  </a:lnTo>
                  <a:lnTo>
                    <a:pt x="46393" y="44869"/>
                  </a:lnTo>
                  <a:lnTo>
                    <a:pt x="46113" y="44577"/>
                  </a:lnTo>
                  <a:lnTo>
                    <a:pt x="45732" y="43827"/>
                  </a:lnTo>
                  <a:lnTo>
                    <a:pt x="45618" y="43192"/>
                  </a:lnTo>
                  <a:lnTo>
                    <a:pt x="46291" y="43827"/>
                  </a:lnTo>
                  <a:lnTo>
                    <a:pt x="46850" y="44297"/>
                  </a:lnTo>
                  <a:lnTo>
                    <a:pt x="46850" y="42405"/>
                  </a:lnTo>
                  <a:lnTo>
                    <a:pt x="46177" y="42710"/>
                  </a:lnTo>
                  <a:lnTo>
                    <a:pt x="45618" y="43167"/>
                  </a:lnTo>
                  <a:lnTo>
                    <a:pt x="45440" y="41986"/>
                  </a:lnTo>
                  <a:lnTo>
                    <a:pt x="43713" y="42405"/>
                  </a:lnTo>
                  <a:lnTo>
                    <a:pt x="43611" y="43167"/>
                  </a:lnTo>
                  <a:lnTo>
                    <a:pt x="43916" y="45046"/>
                  </a:lnTo>
                  <a:lnTo>
                    <a:pt x="44818" y="46570"/>
                  </a:lnTo>
                  <a:lnTo>
                    <a:pt x="47548" y="46189"/>
                  </a:lnTo>
                  <a:lnTo>
                    <a:pt x="48425" y="45758"/>
                  </a:lnTo>
                  <a:lnTo>
                    <a:pt x="48653" y="45046"/>
                  </a:lnTo>
                  <a:lnTo>
                    <a:pt x="48983" y="44056"/>
                  </a:lnTo>
                  <a:close/>
                </a:path>
                <a:path w="70485" h="48260">
                  <a:moveTo>
                    <a:pt x="52705" y="30149"/>
                  </a:moveTo>
                  <a:lnTo>
                    <a:pt x="49999" y="27800"/>
                  </a:lnTo>
                  <a:lnTo>
                    <a:pt x="47828" y="28397"/>
                  </a:lnTo>
                  <a:lnTo>
                    <a:pt x="46875" y="29438"/>
                  </a:lnTo>
                  <a:lnTo>
                    <a:pt x="46583" y="29756"/>
                  </a:lnTo>
                  <a:lnTo>
                    <a:pt x="47129" y="29806"/>
                  </a:lnTo>
                  <a:lnTo>
                    <a:pt x="47739" y="29781"/>
                  </a:lnTo>
                  <a:lnTo>
                    <a:pt x="48336" y="29641"/>
                  </a:lnTo>
                  <a:lnTo>
                    <a:pt x="48666" y="29273"/>
                  </a:lnTo>
                  <a:lnTo>
                    <a:pt x="48793" y="29197"/>
                  </a:lnTo>
                  <a:lnTo>
                    <a:pt x="49047" y="29375"/>
                  </a:lnTo>
                  <a:lnTo>
                    <a:pt x="49314" y="29400"/>
                  </a:lnTo>
                  <a:lnTo>
                    <a:pt x="49847" y="30060"/>
                  </a:lnTo>
                  <a:lnTo>
                    <a:pt x="49466" y="30518"/>
                  </a:lnTo>
                  <a:lnTo>
                    <a:pt x="48717" y="30632"/>
                  </a:lnTo>
                  <a:lnTo>
                    <a:pt x="47917" y="30797"/>
                  </a:lnTo>
                  <a:lnTo>
                    <a:pt x="47853" y="31140"/>
                  </a:lnTo>
                  <a:lnTo>
                    <a:pt x="47802" y="31483"/>
                  </a:lnTo>
                  <a:lnTo>
                    <a:pt x="49542" y="31229"/>
                  </a:lnTo>
                  <a:lnTo>
                    <a:pt x="52705" y="30149"/>
                  </a:lnTo>
                  <a:close/>
                </a:path>
                <a:path w="70485" h="48260">
                  <a:moveTo>
                    <a:pt x="61201" y="24206"/>
                  </a:moveTo>
                  <a:lnTo>
                    <a:pt x="60426" y="23812"/>
                  </a:lnTo>
                  <a:lnTo>
                    <a:pt x="59677" y="23787"/>
                  </a:lnTo>
                  <a:lnTo>
                    <a:pt x="57937" y="23749"/>
                  </a:lnTo>
                  <a:lnTo>
                    <a:pt x="56286" y="24688"/>
                  </a:lnTo>
                  <a:lnTo>
                    <a:pt x="55105" y="26365"/>
                  </a:lnTo>
                  <a:lnTo>
                    <a:pt x="56083" y="26263"/>
                  </a:lnTo>
                  <a:lnTo>
                    <a:pt x="56464" y="26200"/>
                  </a:lnTo>
                  <a:lnTo>
                    <a:pt x="56972" y="26060"/>
                  </a:lnTo>
                  <a:lnTo>
                    <a:pt x="58039" y="24587"/>
                  </a:lnTo>
                  <a:lnTo>
                    <a:pt x="58521" y="24587"/>
                  </a:lnTo>
                  <a:lnTo>
                    <a:pt x="58851" y="24574"/>
                  </a:lnTo>
                  <a:lnTo>
                    <a:pt x="59080" y="24968"/>
                  </a:lnTo>
                  <a:lnTo>
                    <a:pt x="59067" y="25781"/>
                  </a:lnTo>
                  <a:lnTo>
                    <a:pt x="58699" y="26047"/>
                  </a:lnTo>
                  <a:lnTo>
                    <a:pt x="58267" y="26225"/>
                  </a:lnTo>
                  <a:lnTo>
                    <a:pt x="57480" y="26517"/>
                  </a:lnTo>
                  <a:lnTo>
                    <a:pt x="57886" y="27025"/>
                  </a:lnTo>
                  <a:lnTo>
                    <a:pt x="58737" y="26758"/>
                  </a:lnTo>
                  <a:lnTo>
                    <a:pt x="59690" y="26377"/>
                  </a:lnTo>
                  <a:lnTo>
                    <a:pt x="60756" y="25984"/>
                  </a:lnTo>
                  <a:lnTo>
                    <a:pt x="60972" y="25095"/>
                  </a:lnTo>
                  <a:lnTo>
                    <a:pt x="61201" y="24206"/>
                  </a:lnTo>
                  <a:close/>
                </a:path>
                <a:path w="70485" h="48260">
                  <a:moveTo>
                    <a:pt x="61531" y="45605"/>
                  </a:moveTo>
                  <a:lnTo>
                    <a:pt x="60248" y="43967"/>
                  </a:lnTo>
                  <a:lnTo>
                    <a:pt x="59677" y="43218"/>
                  </a:lnTo>
                  <a:lnTo>
                    <a:pt x="58623" y="43129"/>
                  </a:lnTo>
                  <a:lnTo>
                    <a:pt x="57785" y="43357"/>
                  </a:lnTo>
                  <a:lnTo>
                    <a:pt x="56730" y="43637"/>
                  </a:lnTo>
                  <a:lnTo>
                    <a:pt x="56019" y="44411"/>
                  </a:lnTo>
                  <a:lnTo>
                    <a:pt x="54711" y="46240"/>
                  </a:lnTo>
                  <a:lnTo>
                    <a:pt x="56527" y="46431"/>
                  </a:lnTo>
                  <a:lnTo>
                    <a:pt x="57353" y="45288"/>
                  </a:lnTo>
                  <a:lnTo>
                    <a:pt x="58229" y="43929"/>
                  </a:lnTo>
                  <a:lnTo>
                    <a:pt x="58953" y="45986"/>
                  </a:lnTo>
                  <a:lnTo>
                    <a:pt x="58178" y="46609"/>
                  </a:lnTo>
                  <a:lnTo>
                    <a:pt x="57099" y="47053"/>
                  </a:lnTo>
                  <a:lnTo>
                    <a:pt x="56705" y="47472"/>
                  </a:lnTo>
                  <a:lnTo>
                    <a:pt x="57238" y="48234"/>
                  </a:lnTo>
                  <a:lnTo>
                    <a:pt x="57912" y="48107"/>
                  </a:lnTo>
                  <a:lnTo>
                    <a:pt x="58267" y="47967"/>
                  </a:lnTo>
                  <a:lnTo>
                    <a:pt x="59715" y="47358"/>
                  </a:lnTo>
                  <a:lnTo>
                    <a:pt x="61531" y="45605"/>
                  </a:lnTo>
                  <a:close/>
                </a:path>
                <a:path w="70485" h="48260">
                  <a:moveTo>
                    <a:pt x="65874" y="33058"/>
                  </a:moveTo>
                  <a:lnTo>
                    <a:pt x="65328" y="32232"/>
                  </a:lnTo>
                  <a:lnTo>
                    <a:pt x="64731" y="31737"/>
                  </a:lnTo>
                  <a:lnTo>
                    <a:pt x="64338" y="31407"/>
                  </a:lnTo>
                  <a:lnTo>
                    <a:pt x="62636" y="32156"/>
                  </a:lnTo>
                  <a:lnTo>
                    <a:pt x="63284" y="32702"/>
                  </a:lnTo>
                  <a:lnTo>
                    <a:pt x="63563" y="33070"/>
                  </a:lnTo>
                  <a:lnTo>
                    <a:pt x="63741" y="33693"/>
                  </a:lnTo>
                  <a:lnTo>
                    <a:pt x="63728" y="33909"/>
                  </a:lnTo>
                  <a:lnTo>
                    <a:pt x="63779" y="34048"/>
                  </a:lnTo>
                  <a:lnTo>
                    <a:pt x="63004" y="33756"/>
                  </a:lnTo>
                  <a:lnTo>
                    <a:pt x="62357" y="33197"/>
                  </a:lnTo>
                  <a:lnTo>
                    <a:pt x="61937" y="32499"/>
                  </a:lnTo>
                  <a:lnTo>
                    <a:pt x="61645" y="32042"/>
                  </a:lnTo>
                  <a:lnTo>
                    <a:pt x="59855" y="32778"/>
                  </a:lnTo>
                  <a:lnTo>
                    <a:pt x="60833" y="34366"/>
                  </a:lnTo>
                  <a:lnTo>
                    <a:pt x="62369" y="35242"/>
                  </a:lnTo>
                  <a:lnTo>
                    <a:pt x="64592" y="34836"/>
                  </a:lnTo>
                  <a:lnTo>
                    <a:pt x="65493" y="34569"/>
                  </a:lnTo>
                  <a:lnTo>
                    <a:pt x="65874" y="33058"/>
                  </a:lnTo>
                  <a:close/>
                </a:path>
                <a:path w="70485" h="48260">
                  <a:moveTo>
                    <a:pt x="70307" y="28257"/>
                  </a:moveTo>
                  <a:lnTo>
                    <a:pt x="69888" y="27647"/>
                  </a:lnTo>
                  <a:lnTo>
                    <a:pt x="69380" y="26924"/>
                  </a:lnTo>
                  <a:lnTo>
                    <a:pt x="68834" y="26212"/>
                  </a:lnTo>
                  <a:lnTo>
                    <a:pt x="67094" y="25704"/>
                  </a:lnTo>
                  <a:lnTo>
                    <a:pt x="66103" y="25857"/>
                  </a:lnTo>
                  <a:lnTo>
                    <a:pt x="63855" y="27419"/>
                  </a:lnTo>
                  <a:lnTo>
                    <a:pt x="64592" y="29248"/>
                  </a:lnTo>
                  <a:lnTo>
                    <a:pt x="66446" y="30086"/>
                  </a:lnTo>
                  <a:lnTo>
                    <a:pt x="67030" y="29933"/>
                  </a:lnTo>
                  <a:lnTo>
                    <a:pt x="67640" y="29565"/>
                  </a:lnTo>
                  <a:lnTo>
                    <a:pt x="67995" y="29184"/>
                  </a:lnTo>
                  <a:lnTo>
                    <a:pt x="66725" y="28613"/>
                  </a:lnTo>
                  <a:lnTo>
                    <a:pt x="66421" y="28003"/>
                  </a:lnTo>
                  <a:lnTo>
                    <a:pt x="66522" y="27101"/>
                  </a:lnTo>
                  <a:lnTo>
                    <a:pt x="66598" y="26924"/>
                  </a:lnTo>
                  <a:lnTo>
                    <a:pt x="66890" y="27076"/>
                  </a:lnTo>
                  <a:lnTo>
                    <a:pt x="67081" y="27178"/>
                  </a:lnTo>
                  <a:lnTo>
                    <a:pt x="67589" y="27635"/>
                  </a:lnTo>
                  <a:lnTo>
                    <a:pt x="68440" y="28892"/>
                  </a:lnTo>
                  <a:lnTo>
                    <a:pt x="70307" y="28257"/>
                  </a:lnTo>
                  <a:close/>
                </a:path>
              </a:pathLst>
            </a:custGeom>
            <a:solidFill>
              <a:srgbClr val="D1CF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2735935" y="2309342"/>
              <a:ext cx="77470" cy="36830"/>
            </a:xfrm>
            <a:custGeom>
              <a:avLst/>
              <a:gdLst/>
              <a:ahLst/>
              <a:cxnLst/>
              <a:rect l="l" t="t" r="r" b="b"/>
              <a:pathLst>
                <a:path w="77469" h="36830">
                  <a:moveTo>
                    <a:pt x="68237" y="35077"/>
                  </a:moveTo>
                  <a:lnTo>
                    <a:pt x="58674" y="35699"/>
                  </a:lnTo>
                  <a:lnTo>
                    <a:pt x="49187" y="35077"/>
                  </a:lnTo>
                  <a:lnTo>
                    <a:pt x="39878" y="33045"/>
                  </a:lnTo>
                  <a:lnTo>
                    <a:pt x="30835" y="29425"/>
                  </a:lnTo>
                  <a:lnTo>
                    <a:pt x="23164" y="25247"/>
                  </a:lnTo>
                  <a:lnTo>
                    <a:pt x="15621" y="20866"/>
                  </a:lnTo>
                  <a:lnTo>
                    <a:pt x="7975" y="16725"/>
                  </a:lnTo>
                  <a:lnTo>
                    <a:pt x="0" y="13271"/>
                  </a:lnTo>
                  <a:lnTo>
                    <a:pt x="1511" y="15367"/>
                  </a:lnTo>
                  <a:lnTo>
                    <a:pt x="10744" y="19964"/>
                  </a:lnTo>
                  <a:lnTo>
                    <a:pt x="19697" y="25158"/>
                  </a:lnTo>
                  <a:lnTo>
                    <a:pt x="60464" y="36791"/>
                  </a:lnTo>
                  <a:lnTo>
                    <a:pt x="67932" y="36131"/>
                  </a:lnTo>
                  <a:lnTo>
                    <a:pt x="68237" y="35077"/>
                  </a:lnTo>
                  <a:close/>
                </a:path>
                <a:path w="77469" h="36830">
                  <a:moveTo>
                    <a:pt x="70167" y="28117"/>
                  </a:moveTo>
                  <a:lnTo>
                    <a:pt x="54457" y="27647"/>
                  </a:lnTo>
                  <a:lnTo>
                    <a:pt x="39243" y="23863"/>
                  </a:lnTo>
                  <a:lnTo>
                    <a:pt x="24536" y="17818"/>
                  </a:lnTo>
                  <a:lnTo>
                    <a:pt x="10350" y="10579"/>
                  </a:lnTo>
                  <a:lnTo>
                    <a:pt x="7912" y="11112"/>
                  </a:lnTo>
                  <a:lnTo>
                    <a:pt x="22606" y="18618"/>
                  </a:lnTo>
                  <a:lnTo>
                    <a:pt x="37820" y="24892"/>
                  </a:lnTo>
                  <a:lnTo>
                    <a:pt x="53555" y="28829"/>
                  </a:lnTo>
                  <a:lnTo>
                    <a:pt x="69811" y="29375"/>
                  </a:lnTo>
                  <a:lnTo>
                    <a:pt x="70167" y="28117"/>
                  </a:lnTo>
                  <a:close/>
                </a:path>
                <a:path w="77469" h="36830">
                  <a:moveTo>
                    <a:pt x="72186" y="20777"/>
                  </a:moveTo>
                  <a:lnTo>
                    <a:pt x="29743" y="10401"/>
                  </a:lnTo>
                  <a:lnTo>
                    <a:pt x="23876" y="7823"/>
                  </a:lnTo>
                  <a:lnTo>
                    <a:pt x="21221" y="8343"/>
                  </a:lnTo>
                  <a:lnTo>
                    <a:pt x="27787" y="11366"/>
                  </a:lnTo>
                  <a:lnTo>
                    <a:pt x="34277" y="14554"/>
                  </a:lnTo>
                  <a:lnTo>
                    <a:pt x="40830" y="17564"/>
                  </a:lnTo>
                  <a:lnTo>
                    <a:pt x="47612" y="20053"/>
                  </a:lnTo>
                  <a:lnTo>
                    <a:pt x="55537" y="22479"/>
                  </a:lnTo>
                  <a:lnTo>
                    <a:pt x="63728" y="22987"/>
                  </a:lnTo>
                  <a:lnTo>
                    <a:pt x="71856" y="21983"/>
                  </a:lnTo>
                  <a:lnTo>
                    <a:pt x="72186" y="20777"/>
                  </a:lnTo>
                  <a:close/>
                </a:path>
                <a:path w="77469" h="36830">
                  <a:moveTo>
                    <a:pt x="74231" y="13335"/>
                  </a:moveTo>
                  <a:lnTo>
                    <a:pt x="64096" y="12954"/>
                  </a:lnTo>
                  <a:lnTo>
                    <a:pt x="54127" y="11036"/>
                  </a:lnTo>
                  <a:lnTo>
                    <a:pt x="34328" y="5816"/>
                  </a:lnTo>
                  <a:lnTo>
                    <a:pt x="30924" y="6464"/>
                  </a:lnTo>
                  <a:lnTo>
                    <a:pt x="41617" y="9105"/>
                  </a:lnTo>
                  <a:lnTo>
                    <a:pt x="52260" y="11963"/>
                  </a:lnTo>
                  <a:lnTo>
                    <a:pt x="62992" y="14084"/>
                  </a:lnTo>
                  <a:lnTo>
                    <a:pt x="73901" y="14528"/>
                  </a:lnTo>
                  <a:lnTo>
                    <a:pt x="74231" y="13335"/>
                  </a:lnTo>
                  <a:close/>
                </a:path>
                <a:path w="77469" h="36830">
                  <a:moveTo>
                    <a:pt x="75641" y="8128"/>
                  </a:moveTo>
                  <a:lnTo>
                    <a:pt x="67729" y="6769"/>
                  </a:lnTo>
                  <a:lnTo>
                    <a:pt x="59753" y="4064"/>
                  </a:lnTo>
                  <a:lnTo>
                    <a:pt x="51739" y="2616"/>
                  </a:lnTo>
                  <a:lnTo>
                    <a:pt x="48209" y="3251"/>
                  </a:lnTo>
                  <a:lnTo>
                    <a:pt x="55029" y="4508"/>
                  </a:lnTo>
                  <a:lnTo>
                    <a:pt x="68605" y="7912"/>
                  </a:lnTo>
                  <a:lnTo>
                    <a:pt x="75311" y="9321"/>
                  </a:lnTo>
                  <a:lnTo>
                    <a:pt x="75641" y="8128"/>
                  </a:lnTo>
                  <a:close/>
                </a:path>
                <a:path w="77469" h="36830">
                  <a:moveTo>
                    <a:pt x="76936" y="3238"/>
                  </a:moveTo>
                  <a:lnTo>
                    <a:pt x="72847" y="3009"/>
                  </a:lnTo>
                  <a:lnTo>
                    <a:pt x="66675" y="0"/>
                  </a:lnTo>
                  <a:lnTo>
                    <a:pt x="62826" y="647"/>
                  </a:lnTo>
                  <a:lnTo>
                    <a:pt x="65697" y="1879"/>
                  </a:lnTo>
                  <a:lnTo>
                    <a:pt x="68491" y="3276"/>
                  </a:lnTo>
                  <a:lnTo>
                    <a:pt x="73329" y="4572"/>
                  </a:lnTo>
                  <a:lnTo>
                    <a:pt x="74930" y="4737"/>
                  </a:lnTo>
                  <a:lnTo>
                    <a:pt x="76530" y="4749"/>
                  </a:lnTo>
                  <a:lnTo>
                    <a:pt x="76936" y="3238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2783099" y="2308050"/>
              <a:ext cx="63500" cy="64769"/>
            </a:xfrm>
            <a:custGeom>
              <a:avLst/>
              <a:gdLst/>
              <a:ahLst/>
              <a:cxnLst/>
              <a:rect l="l" t="t" r="r" b="b"/>
              <a:pathLst>
                <a:path w="63500" h="64769">
                  <a:moveTo>
                    <a:pt x="60327" y="61544"/>
                  </a:moveTo>
                  <a:lnTo>
                    <a:pt x="48767" y="61544"/>
                  </a:lnTo>
                  <a:lnTo>
                    <a:pt x="49949" y="61772"/>
                  </a:lnTo>
                  <a:lnTo>
                    <a:pt x="50152" y="62636"/>
                  </a:lnTo>
                  <a:lnTo>
                    <a:pt x="51257" y="64160"/>
                  </a:lnTo>
                  <a:lnTo>
                    <a:pt x="52984" y="64592"/>
                  </a:lnTo>
                  <a:lnTo>
                    <a:pt x="53911" y="63817"/>
                  </a:lnTo>
                  <a:lnTo>
                    <a:pt x="57962" y="63817"/>
                  </a:lnTo>
                  <a:lnTo>
                    <a:pt x="58648" y="63322"/>
                  </a:lnTo>
                  <a:lnTo>
                    <a:pt x="58927" y="62725"/>
                  </a:lnTo>
                  <a:lnTo>
                    <a:pt x="58699" y="62115"/>
                  </a:lnTo>
                  <a:lnTo>
                    <a:pt x="59093" y="62077"/>
                  </a:lnTo>
                  <a:lnTo>
                    <a:pt x="59461" y="61988"/>
                  </a:lnTo>
                  <a:lnTo>
                    <a:pt x="60327" y="61544"/>
                  </a:lnTo>
                  <a:close/>
                </a:path>
                <a:path w="63500" h="64769">
                  <a:moveTo>
                    <a:pt x="57962" y="63817"/>
                  </a:moveTo>
                  <a:lnTo>
                    <a:pt x="53911" y="63817"/>
                  </a:lnTo>
                  <a:lnTo>
                    <a:pt x="55270" y="64338"/>
                  </a:lnTo>
                  <a:lnTo>
                    <a:pt x="56959" y="64541"/>
                  </a:lnTo>
                  <a:lnTo>
                    <a:pt x="57962" y="63817"/>
                  </a:lnTo>
                  <a:close/>
                </a:path>
                <a:path w="63500" h="64769">
                  <a:moveTo>
                    <a:pt x="61267" y="60045"/>
                  </a:moveTo>
                  <a:lnTo>
                    <a:pt x="46774" y="60045"/>
                  </a:lnTo>
                  <a:lnTo>
                    <a:pt x="46926" y="60693"/>
                  </a:lnTo>
                  <a:lnTo>
                    <a:pt x="47243" y="61264"/>
                  </a:lnTo>
                  <a:lnTo>
                    <a:pt x="48374" y="61696"/>
                  </a:lnTo>
                  <a:lnTo>
                    <a:pt x="48767" y="61544"/>
                  </a:lnTo>
                  <a:lnTo>
                    <a:pt x="60327" y="61544"/>
                  </a:lnTo>
                  <a:lnTo>
                    <a:pt x="60871" y="60807"/>
                  </a:lnTo>
                  <a:lnTo>
                    <a:pt x="60667" y="60185"/>
                  </a:lnTo>
                  <a:lnTo>
                    <a:pt x="61267" y="60045"/>
                  </a:lnTo>
                  <a:close/>
                </a:path>
                <a:path w="63500" h="64769">
                  <a:moveTo>
                    <a:pt x="59777" y="55714"/>
                  </a:moveTo>
                  <a:lnTo>
                    <a:pt x="41744" y="55714"/>
                  </a:lnTo>
                  <a:lnTo>
                    <a:pt x="42612" y="56311"/>
                  </a:lnTo>
                  <a:lnTo>
                    <a:pt x="43433" y="56845"/>
                  </a:lnTo>
                  <a:lnTo>
                    <a:pt x="43065" y="57911"/>
                  </a:lnTo>
                  <a:lnTo>
                    <a:pt x="44399" y="59905"/>
                  </a:lnTo>
                  <a:lnTo>
                    <a:pt x="45618" y="60197"/>
                  </a:lnTo>
                  <a:lnTo>
                    <a:pt x="46774" y="60045"/>
                  </a:lnTo>
                  <a:lnTo>
                    <a:pt x="61267" y="60045"/>
                  </a:lnTo>
                  <a:lnTo>
                    <a:pt x="61772" y="59816"/>
                  </a:lnTo>
                  <a:lnTo>
                    <a:pt x="63055" y="58458"/>
                  </a:lnTo>
                  <a:lnTo>
                    <a:pt x="62814" y="57061"/>
                  </a:lnTo>
                  <a:lnTo>
                    <a:pt x="61742" y="56248"/>
                  </a:lnTo>
                  <a:lnTo>
                    <a:pt x="60896" y="56248"/>
                  </a:lnTo>
                  <a:lnTo>
                    <a:pt x="60705" y="56172"/>
                  </a:lnTo>
                  <a:lnTo>
                    <a:pt x="59777" y="55714"/>
                  </a:lnTo>
                  <a:close/>
                </a:path>
                <a:path w="63500" h="64769">
                  <a:moveTo>
                    <a:pt x="54832" y="53276"/>
                  </a:moveTo>
                  <a:lnTo>
                    <a:pt x="38049" y="53276"/>
                  </a:lnTo>
                  <a:lnTo>
                    <a:pt x="38226" y="54127"/>
                  </a:lnTo>
                  <a:lnTo>
                    <a:pt x="38544" y="55257"/>
                  </a:lnTo>
                  <a:lnTo>
                    <a:pt x="38773" y="55943"/>
                  </a:lnTo>
                  <a:lnTo>
                    <a:pt x="40246" y="56438"/>
                  </a:lnTo>
                  <a:lnTo>
                    <a:pt x="41084" y="56273"/>
                  </a:lnTo>
                  <a:lnTo>
                    <a:pt x="41694" y="55778"/>
                  </a:lnTo>
                  <a:lnTo>
                    <a:pt x="59777" y="55714"/>
                  </a:lnTo>
                  <a:lnTo>
                    <a:pt x="54832" y="53276"/>
                  </a:lnTo>
                  <a:close/>
                </a:path>
                <a:path w="63500" h="64769">
                  <a:moveTo>
                    <a:pt x="61645" y="56172"/>
                  </a:moveTo>
                  <a:lnTo>
                    <a:pt x="61191" y="56197"/>
                  </a:lnTo>
                  <a:lnTo>
                    <a:pt x="60896" y="56248"/>
                  </a:lnTo>
                  <a:lnTo>
                    <a:pt x="61742" y="56248"/>
                  </a:lnTo>
                  <a:close/>
                </a:path>
                <a:path w="63500" h="64769">
                  <a:moveTo>
                    <a:pt x="34629" y="50475"/>
                  </a:moveTo>
                  <a:lnTo>
                    <a:pt x="35166" y="51549"/>
                  </a:lnTo>
                  <a:lnTo>
                    <a:pt x="34734" y="52247"/>
                  </a:lnTo>
                  <a:lnTo>
                    <a:pt x="36245" y="53454"/>
                  </a:lnTo>
                  <a:lnTo>
                    <a:pt x="37198" y="53505"/>
                  </a:lnTo>
                  <a:lnTo>
                    <a:pt x="38049" y="53276"/>
                  </a:lnTo>
                  <a:lnTo>
                    <a:pt x="54832" y="53276"/>
                  </a:lnTo>
                  <a:lnTo>
                    <a:pt x="51302" y="51536"/>
                  </a:lnTo>
                  <a:lnTo>
                    <a:pt x="50193" y="50482"/>
                  </a:lnTo>
                  <a:lnTo>
                    <a:pt x="34629" y="50475"/>
                  </a:lnTo>
                  <a:close/>
                </a:path>
                <a:path w="63500" h="64769">
                  <a:moveTo>
                    <a:pt x="38818" y="38125"/>
                  </a:moveTo>
                  <a:lnTo>
                    <a:pt x="24930" y="38125"/>
                  </a:lnTo>
                  <a:lnTo>
                    <a:pt x="25006" y="38544"/>
                  </a:lnTo>
                  <a:lnTo>
                    <a:pt x="25209" y="38938"/>
                  </a:lnTo>
                  <a:lnTo>
                    <a:pt x="25793" y="39484"/>
                  </a:lnTo>
                  <a:lnTo>
                    <a:pt x="26073" y="39662"/>
                  </a:lnTo>
                  <a:lnTo>
                    <a:pt x="26555" y="39827"/>
                  </a:lnTo>
                  <a:lnTo>
                    <a:pt x="26923" y="39827"/>
                  </a:lnTo>
                  <a:lnTo>
                    <a:pt x="27457" y="40208"/>
                  </a:lnTo>
                  <a:lnTo>
                    <a:pt x="27292" y="40551"/>
                  </a:lnTo>
                  <a:lnTo>
                    <a:pt x="27139" y="41782"/>
                  </a:lnTo>
                  <a:lnTo>
                    <a:pt x="27127" y="42443"/>
                  </a:lnTo>
                  <a:lnTo>
                    <a:pt x="28295" y="43535"/>
                  </a:lnTo>
                  <a:lnTo>
                    <a:pt x="28790" y="43713"/>
                  </a:lnTo>
                  <a:lnTo>
                    <a:pt x="29349" y="43789"/>
                  </a:lnTo>
                  <a:lnTo>
                    <a:pt x="28524" y="45211"/>
                  </a:lnTo>
                  <a:lnTo>
                    <a:pt x="30403" y="45732"/>
                  </a:lnTo>
                  <a:lnTo>
                    <a:pt x="32588" y="47764"/>
                  </a:lnTo>
                  <a:lnTo>
                    <a:pt x="30810" y="50177"/>
                  </a:lnTo>
                  <a:lnTo>
                    <a:pt x="33426" y="50558"/>
                  </a:lnTo>
                  <a:lnTo>
                    <a:pt x="33756" y="50444"/>
                  </a:lnTo>
                  <a:lnTo>
                    <a:pt x="34613" y="50444"/>
                  </a:lnTo>
                  <a:lnTo>
                    <a:pt x="34353" y="49923"/>
                  </a:lnTo>
                  <a:lnTo>
                    <a:pt x="49605" y="49923"/>
                  </a:lnTo>
                  <a:lnTo>
                    <a:pt x="43687" y="44299"/>
                  </a:lnTo>
                  <a:lnTo>
                    <a:pt x="38818" y="38125"/>
                  </a:lnTo>
                  <a:close/>
                </a:path>
                <a:path w="63500" h="64769">
                  <a:moveTo>
                    <a:pt x="34353" y="49923"/>
                  </a:moveTo>
                  <a:lnTo>
                    <a:pt x="34629" y="50475"/>
                  </a:lnTo>
                  <a:lnTo>
                    <a:pt x="34810" y="50482"/>
                  </a:lnTo>
                  <a:lnTo>
                    <a:pt x="34353" y="49923"/>
                  </a:lnTo>
                  <a:close/>
                </a:path>
                <a:path w="63500" h="64769">
                  <a:moveTo>
                    <a:pt x="49605" y="49923"/>
                  </a:moveTo>
                  <a:lnTo>
                    <a:pt x="34353" y="49923"/>
                  </a:lnTo>
                  <a:lnTo>
                    <a:pt x="34810" y="50482"/>
                  </a:lnTo>
                  <a:lnTo>
                    <a:pt x="50193" y="50482"/>
                  </a:lnTo>
                  <a:lnTo>
                    <a:pt x="49605" y="49923"/>
                  </a:lnTo>
                  <a:close/>
                </a:path>
                <a:path w="63500" h="64769">
                  <a:moveTo>
                    <a:pt x="34613" y="50444"/>
                  </a:moveTo>
                  <a:lnTo>
                    <a:pt x="33756" y="50444"/>
                  </a:lnTo>
                  <a:lnTo>
                    <a:pt x="34629" y="50475"/>
                  </a:lnTo>
                  <a:close/>
                </a:path>
                <a:path w="63500" h="64769">
                  <a:moveTo>
                    <a:pt x="36561" y="35267"/>
                  </a:moveTo>
                  <a:lnTo>
                    <a:pt x="22269" y="35280"/>
                  </a:lnTo>
                  <a:lnTo>
                    <a:pt x="21991" y="35864"/>
                  </a:lnTo>
                  <a:lnTo>
                    <a:pt x="21983" y="37045"/>
                  </a:lnTo>
                  <a:lnTo>
                    <a:pt x="23342" y="38087"/>
                  </a:lnTo>
                  <a:lnTo>
                    <a:pt x="24155" y="38239"/>
                  </a:lnTo>
                  <a:lnTo>
                    <a:pt x="24930" y="38125"/>
                  </a:lnTo>
                  <a:lnTo>
                    <a:pt x="38818" y="38125"/>
                  </a:lnTo>
                  <a:lnTo>
                    <a:pt x="36561" y="35267"/>
                  </a:lnTo>
                  <a:close/>
                </a:path>
                <a:path w="63500" h="64769">
                  <a:moveTo>
                    <a:pt x="29995" y="27076"/>
                  </a:moveTo>
                  <a:lnTo>
                    <a:pt x="15265" y="27076"/>
                  </a:lnTo>
                  <a:lnTo>
                    <a:pt x="15366" y="27825"/>
                  </a:lnTo>
                  <a:lnTo>
                    <a:pt x="15773" y="28498"/>
                  </a:lnTo>
                  <a:lnTo>
                    <a:pt x="16814" y="29159"/>
                  </a:lnTo>
                  <a:lnTo>
                    <a:pt x="17335" y="29159"/>
                  </a:lnTo>
                  <a:lnTo>
                    <a:pt x="18224" y="29743"/>
                  </a:lnTo>
                  <a:lnTo>
                    <a:pt x="17678" y="30429"/>
                  </a:lnTo>
                  <a:lnTo>
                    <a:pt x="17487" y="32384"/>
                  </a:lnTo>
                  <a:lnTo>
                    <a:pt x="18630" y="32969"/>
                  </a:lnTo>
                  <a:lnTo>
                    <a:pt x="19811" y="32981"/>
                  </a:lnTo>
                  <a:lnTo>
                    <a:pt x="19684" y="33629"/>
                  </a:lnTo>
                  <a:lnTo>
                    <a:pt x="19964" y="34302"/>
                  </a:lnTo>
                  <a:lnTo>
                    <a:pt x="20993" y="35153"/>
                  </a:lnTo>
                  <a:lnTo>
                    <a:pt x="21628" y="35280"/>
                  </a:lnTo>
                  <a:lnTo>
                    <a:pt x="22275" y="35267"/>
                  </a:lnTo>
                  <a:lnTo>
                    <a:pt x="36561" y="35267"/>
                  </a:lnTo>
                  <a:lnTo>
                    <a:pt x="30467" y="27609"/>
                  </a:lnTo>
                  <a:lnTo>
                    <a:pt x="29995" y="27076"/>
                  </a:lnTo>
                  <a:close/>
                </a:path>
                <a:path w="63500" h="64769">
                  <a:moveTo>
                    <a:pt x="23416" y="19557"/>
                  </a:moveTo>
                  <a:lnTo>
                    <a:pt x="9664" y="19557"/>
                  </a:lnTo>
                  <a:lnTo>
                    <a:pt x="9829" y="19786"/>
                  </a:lnTo>
                  <a:lnTo>
                    <a:pt x="10071" y="19977"/>
                  </a:lnTo>
                  <a:lnTo>
                    <a:pt x="10642" y="20307"/>
                  </a:lnTo>
                  <a:lnTo>
                    <a:pt x="11061" y="20383"/>
                  </a:lnTo>
                  <a:lnTo>
                    <a:pt x="11607" y="20954"/>
                  </a:lnTo>
                  <a:lnTo>
                    <a:pt x="11722" y="23075"/>
                  </a:lnTo>
                  <a:lnTo>
                    <a:pt x="11976" y="24155"/>
                  </a:lnTo>
                  <a:lnTo>
                    <a:pt x="13093" y="24587"/>
                  </a:lnTo>
                  <a:lnTo>
                    <a:pt x="12725" y="25272"/>
                  </a:lnTo>
                  <a:lnTo>
                    <a:pt x="12763" y="26149"/>
                  </a:lnTo>
                  <a:lnTo>
                    <a:pt x="13957" y="27050"/>
                  </a:lnTo>
                  <a:lnTo>
                    <a:pt x="14630" y="27165"/>
                  </a:lnTo>
                  <a:lnTo>
                    <a:pt x="15265" y="27076"/>
                  </a:lnTo>
                  <a:lnTo>
                    <a:pt x="29995" y="27076"/>
                  </a:lnTo>
                  <a:lnTo>
                    <a:pt x="26365" y="22974"/>
                  </a:lnTo>
                  <a:lnTo>
                    <a:pt x="23416" y="19557"/>
                  </a:lnTo>
                  <a:close/>
                </a:path>
                <a:path w="63500" h="64769">
                  <a:moveTo>
                    <a:pt x="21595" y="17068"/>
                  </a:moveTo>
                  <a:lnTo>
                    <a:pt x="7416" y="17068"/>
                  </a:lnTo>
                  <a:lnTo>
                    <a:pt x="7200" y="17983"/>
                  </a:lnTo>
                  <a:lnTo>
                    <a:pt x="7061" y="18910"/>
                  </a:lnTo>
                  <a:lnTo>
                    <a:pt x="8559" y="19684"/>
                  </a:lnTo>
                  <a:lnTo>
                    <a:pt x="9179" y="19684"/>
                  </a:lnTo>
                  <a:lnTo>
                    <a:pt x="9664" y="19557"/>
                  </a:lnTo>
                  <a:lnTo>
                    <a:pt x="23416" y="19557"/>
                  </a:lnTo>
                  <a:lnTo>
                    <a:pt x="22440" y="18427"/>
                  </a:lnTo>
                  <a:lnTo>
                    <a:pt x="21595" y="17068"/>
                  </a:lnTo>
                  <a:close/>
                </a:path>
                <a:path w="63500" h="64769">
                  <a:moveTo>
                    <a:pt x="18696" y="12407"/>
                  </a:moveTo>
                  <a:lnTo>
                    <a:pt x="2997" y="12407"/>
                  </a:lnTo>
                  <a:lnTo>
                    <a:pt x="3047" y="13246"/>
                  </a:lnTo>
                  <a:lnTo>
                    <a:pt x="3644" y="13868"/>
                  </a:lnTo>
                  <a:lnTo>
                    <a:pt x="4000" y="13931"/>
                  </a:lnTo>
                  <a:lnTo>
                    <a:pt x="5016" y="14262"/>
                  </a:lnTo>
                  <a:lnTo>
                    <a:pt x="5130" y="14528"/>
                  </a:lnTo>
                  <a:lnTo>
                    <a:pt x="5384" y="15951"/>
                  </a:lnTo>
                  <a:lnTo>
                    <a:pt x="5549" y="16662"/>
                  </a:lnTo>
                  <a:lnTo>
                    <a:pt x="6667" y="17056"/>
                  </a:lnTo>
                  <a:lnTo>
                    <a:pt x="7048" y="17094"/>
                  </a:lnTo>
                  <a:lnTo>
                    <a:pt x="7416" y="17068"/>
                  </a:lnTo>
                  <a:lnTo>
                    <a:pt x="21595" y="17068"/>
                  </a:lnTo>
                  <a:lnTo>
                    <a:pt x="18696" y="12407"/>
                  </a:lnTo>
                  <a:close/>
                </a:path>
                <a:path w="63500" h="64769">
                  <a:moveTo>
                    <a:pt x="6642" y="0"/>
                  </a:moveTo>
                  <a:lnTo>
                    <a:pt x="4368" y="850"/>
                  </a:lnTo>
                  <a:lnTo>
                    <a:pt x="4076" y="2044"/>
                  </a:lnTo>
                  <a:lnTo>
                    <a:pt x="4406" y="3174"/>
                  </a:lnTo>
                  <a:lnTo>
                    <a:pt x="3590" y="3174"/>
                  </a:lnTo>
                  <a:lnTo>
                    <a:pt x="3009" y="3314"/>
                  </a:lnTo>
                  <a:lnTo>
                    <a:pt x="1777" y="4381"/>
                  </a:lnTo>
                  <a:lnTo>
                    <a:pt x="1793" y="5333"/>
                  </a:lnTo>
                  <a:lnTo>
                    <a:pt x="2108" y="5791"/>
                  </a:lnTo>
                  <a:lnTo>
                    <a:pt x="1193" y="5930"/>
                  </a:lnTo>
                  <a:lnTo>
                    <a:pt x="342" y="6438"/>
                  </a:lnTo>
                  <a:lnTo>
                    <a:pt x="0" y="7988"/>
                  </a:lnTo>
                  <a:lnTo>
                    <a:pt x="368" y="8635"/>
                  </a:lnTo>
                  <a:lnTo>
                    <a:pt x="1104" y="9169"/>
                  </a:lnTo>
                  <a:lnTo>
                    <a:pt x="1320" y="9283"/>
                  </a:lnTo>
                  <a:lnTo>
                    <a:pt x="1549" y="9347"/>
                  </a:lnTo>
                  <a:lnTo>
                    <a:pt x="901" y="9931"/>
                  </a:lnTo>
                  <a:lnTo>
                    <a:pt x="482" y="10680"/>
                  </a:lnTo>
                  <a:lnTo>
                    <a:pt x="1384" y="12280"/>
                  </a:lnTo>
                  <a:lnTo>
                    <a:pt x="2184" y="12458"/>
                  </a:lnTo>
                  <a:lnTo>
                    <a:pt x="2997" y="12407"/>
                  </a:lnTo>
                  <a:lnTo>
                    <a:pt x="18696" y="12407"/>
                  </a:lnTo>
                  <a:lnTo>
                    <a:pt x="17906" y="11137"/>
                  </a:lnTo>
                  <a:lnTo>
                    <a:pt x="16840" y="9093"/>
                  </a:lnTo>
                  <a:lnTo>
                    <a:pt x="12877" y="5333"/>
                  </a:lnTo>
                  <a:lnTo>
                    <a:pt x="10337" y="3886"/>
                  </a:lnTo>
                  <a:lnTo>
                    <a:pt x="9842" y="3174"/>
                  </a:lnTo>
                  <a:lnTo>
                    <a:pt x="4406" y="3174"/>
                  </a:lnTo>
                  <a:lnTo>
                    <a:pt x="3695" y="3149"/>
                  </a:lnTo>
                  <a:lnTo>
                    <a:pt x="9824" y="3149"/>
                  </a:lnTo>
                  <a:lnTo>
                    <a:pt x="8496" y="1244"/>
                  </a:lnTo>
                  <a:lnTo>
                    <a:pt x="8331" y="1142"/>
                  </a:lnTo>
                  <a:lnTo>
                    <a:pt x="7899" y="304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2788738" y="2304743"/>
              <a:ext cx="65405" cy="62865"/>
            </a:xfrm>
            <a:custGeom>
              <a:avLst/>
              <a:gdLst/>
              <a:ahLst/>
              <a:cxnLst/>
              <a:rect l="l" t="t" r="r" b="b"/>
              <a:pathLst>
                <a:path w="65405" h="62864">
                  <a:moveTo>
                    <a:pt x="4991" y="0"/>
                  </a:moveTo>
                  <a:lnTo>
                    <a:pt x="2844" y="2819"/>
                  </a:lnTo>
                  <a:lnTo>
                    <a:pt x="0" y="5257"/>
                  </a:lnTo>
                  <a:lnTo>
                    <a:pt x="4991" y="10375"/>
                  </a:lnTo>
                  <a:lnTo>
                    <a:pt x="27901" y="41097"/>
                  </a:lnTo>
                  <a:lnTo>
                    <a:pt x="52679" y="62458"/>
                  </a:lnTo>
                  <a:lnTo>
                    <a:pt x="56121" y="62204"/>
                  </a:lnTo>
                  <a:lnTo>
                    <a:pt x="63144" y="58318"/>
                  </a:lnTo>
                  <a:lnTo>
                    <a:pt x="65189" y="55981"/>
                  </a:lnTo>
                  <a:lnTo>
                    <a:pt x="60756" y="54216"/>
                  </a:lnTo>
                  <a:lnTo>
                    <a:pt x="52908" y="51079"/>
                  </a:lnTo>
                  <a:lnTo>
                    <a:pt x="47409" y="47218"/>
                  </a:lnTo>
                  <a:lnTo>
                    <a:pt x="37503" y="34582"/>
                  </a:lnTo>
                  <a:lnTo>
                    <a:pt x="33058" y="28613"/>
                  </a:lnTo>
                  <a:lnTo>
                    <a:pt x="22428" y="16751"/>
                  </a:lnTo>
                  <a:lnTo>
                    <a:pt x="8547" y="2908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2793047" y="2309812"/>
              <a:ext cx="55880" cy="57150"/>
            </a:xfrm>
            <a:custGeom>
              <a:avLst/>
              <a:gdLst/>
              <a:ahLst/>
              <a:cxnLst/>
              <a:rect l="l" t="t" r="r" b="b"/>
              <a:pathLst>
                <a:path w="55880" h="57150">
                  <a:moveTo>
                    <a:pt x="5397" y="190"/>
                  </a:moveTo>
                  <a:lnTo>
                    <a:pt x="3543" y="0"/>
                  </a:lnTo>
                  <a:lnTo>
                    <a:pt x="3251" y="457"/>
                  </a:lnTo>
                  <a:lnTo>
                    <a:pt x="2286" y="1955"/>
                  </a:lnTo>
                  <a:lnTo>
                    <a:pt x="1206" y="3340"/>
                  </a:lnTo>
                  <a:lnTo>
                    <a:pt x="0" y="4635"/>
                  </a:lnTo>
                  <a:lnTo>
                    <a:pt x="279" y="5029"/>
                  </a:lnTo>
                  <a:lnTo>
                    <a:pt x="850" y="5753"/>
                  </a:lnTo>
                  <a:lnTo>
                    <a:pt x="2527" y="4152"/>
                  </a:lnTo>
                  <a:lnTo>
                    <a:pt x="3987" y="2387"/>
                  </a:lnTo>
                  <a:lnTo>
                    <a:pt x="5397" y="190"/>
                  </a:lnTo>
                  <a:close/>
                </a:path>
                <a:path w="55880" h="57150">
                  <a:moveTo>
                    <a:pt x="14135" y="7670"/>
                  </a:moveTo>
                  <a:lnTo>
                    <a:pt x="12166" y="7581"/>
                  </a:lnTo>
                  <a:lnTo>
                    <a:pt x="10668" y="10528"/>
                  </a:lnTo>
                  <a:lnTo>
                    <a:pt x="8953" y="12611"/>
                  </a:lnTo>
                  <a:lnTo>
                    <a:pt x="6832" y="14224"/>
                  </a:lnTo>
                  <a:lnTo>
                    <a:pt x="7531" y="15214"/>
                  </a:lnTo>
                  <a:lnTo>
                    <a:pt x="10236" y="13449"/>
                  </a:lnTo>
                  <a:lnTo>
                    <a:pt x="12407" y="11061"/>
                  </a:lnTo>
                  <a:lnTo>
                    <a:pt x="13893" y="8140"/>
                  </a:lnTo>
                  <a:lnTo>
                    <a:pt x="14135" y="7670"/>
                  </a:lnTo>
                  <a:close/>
                </a:path>
                <a:path w="55880" h="57150">
                  <a:moveTo>
                    <a:pt x="19964" y="16078"/>
                  </a:moveTo>
                  <a:lnTo>
                    <a:pt x="17983" y="15976"/>
                  </a:lnTo>
                  <a:lnTo>
                    <a:pt x="17640" y="16548"/>
                  </a:lnTo>
                  <a:lnTo>
                    <a:pt x="16306" y="18796"/>
                  </a:lnTo>
                  <a:lnTo>
                    <a:pt x="14795" y="20878"/>
                  </a:lnTo>
                  <a:lnTo>
                    <a:pt x="13068" y="22809"/>
                  </a:lnTo>
                  <a:lnTo>
                    <a:pt x="14008" y="24053"/>
                  </a:lnTo>
                  <a:lnTo>
                    <a:pt x="16154" y="21793"/>
                  </a:lnTo>
                  <a:lnTo>
                    <a:pt x="18046" y="19316"/>
                  </a:lnTo>
                  <a:lnTo>
                    <a:pt x="19964" y="16078"/>
                  </a:lnTo>
                  <a:close/>
                </a:path>
                <a:path w="55880" h="57150">
                  <a:moveTo>
                    <a:pt x="27279" y="24434"/>
                  </a:moveTo>
                  <a:lnTo>
                    <a:pt x="25234" y="24345"/>
                  </a:lnTo>
                  <a:lnTo>
                    <a:pt x="24904" y="25082"/>
                  </a:lnTo>
                  <a:lnTo>
                    <a:pt x="23723" y="27660"/>
                  </a:lnTo>
                  <a:lnTo>
                    <a:pt x="22301" y="30086"/>
                  </a:lnTo>
                  <a:lnTo>
                    <a:pt x="20637" y="32359"/>
                  </a:lnTo>
                  <a:lnTo>
                    <a:pt x="21780" y="33718"/>
                  </a:lnTo>
                  <a:lnTo>
                    <a:pt x="23812" y="31089"/>
                  </a:lnTo>
                  <a:lnTo>
                    <a:pt x="25527" y="28270"/>
                  </a:lnTo>
                  <a:lnTo>
                    <a:pt x="27279" y="24434"/>
                  </a:lnTo>
                  <a:close/>
                </a:path>
                <a:path w="55880" h="57150">
                  <a:moveTo>
                    <a:pt x="35115" y="33261"/>
                  </a:moveTo>
                  <a:lnTo>
                    <a:pt x="33083" y="33159"/>
                  </a:lnTo>
                  <a:lnTo>
                    <a:pt x="32740" y="33870"/>
                  </a:lnTo>
                  <a:lnTo>
                    <a:pt x="31508" y="36410"/>
                  </a:lnTo>
                  <a:lnTo>
                    <a:pt x="30022" y="38747"/>
                  </a:lnTo>
                  <a:lnTo>
                    <a:pt x="28270" y="40906"/>
                  </a:lnTo>
                  <a:lnTo>
                    <a:pt x="29438" y="42125"/>
                  </a:lnTo>
                  <a:lnTo>
                    <a:pt x="31546" y="39662"/>
                  </a:lnTo>
                  <a:lnTo>
                    <a:pt x="33324" y="36957"/>
                  </a:lnTo>
                  <a:lnTo>
                    <a:pt x="35115" y="33261"/>
                  </a:lnTo>
                  <a:close/>
                </a:path>
                <a:path w="55880" h="57150">
                  <a:moveTo>
                    <a:pt x="43027" y="43040"/>
                  </a:moveTo>
                  <a:lnTo>
                    <a:pt x="40982" y="42951"/>
                  </a:lnTo>
                  <a:lnTo>
                    <a:pt x="40716" y="43802"/>
                  </a:lnTo>
                  <a:lnTo>
                    <a:pt x="40005" y="46088"/>
                  </a:lnTo>
                  <a:lnTo>
                    <a:pt x="38900" y="48133"/>
                  </a:lnTo>
                  <a:lnTo>
                    <a:pt x="37426" y="49936"/>
                  </a:lnTo>
                  <a:lnTo>
                    <a:pt x="38303" y="50698"/>
                  </a:lnTo>
                  <a:lnTo>
                    <a:pt x="38760" y="51066"/>
                  </a:lnTo>
                  <a:lnTo>
                    <a:pt x="40551" y="49022"/>
                  </a:lnTo>
                  <a:lnTo>
                    <a:pt x="41897" y="46647"/>
                  </a:lnTo>
                  <a:lnTo>
                    <a:pt x="43027" y="43040"/>
                  </a:lnTo>
                  <a:close/>
                </a:path>
                <a:path w="55880" h="57150">
                  <a:moveTo>
                    <a:pt x="55321" y="48983"/>
                  </a:moveTo>
                  <a:lnTo>
                    <a:pt x="53301" y="48907"/>
                  </a:lnTo>
                  <a:lnTo>
                    <a:pt x="52997" y="49580"/>
                  </a:lnTo>
                  <a:lnTo>
                    <a:pt x="51739" y="52400"/>
                  </a:lnTo>
                  <a:lnTo>
                    <a:pt x="49745" y="54724"/>
                  </a:lnTo>
                  <a:lnTo>
                    <a:pt x="47205" y="56362"/>
                  </a:lnTo>
                  <a:lnTo>
                    <a:pt x="47853" y="56565"/>
                  </a:lnTo>
                  <a:lnTo>
                    <a:pt x="48501" y="56680"/>
                  </a:lnTo>
                  <a:lnTo>
                    <a:pt x="49136" y="56730"/>
                  </a:lnTo>
                  <a:lnTo>
                    <a:pt x="51689" y="54978"/>
                  </a:lnTo>
                  <a:lnTo>
                    <a:pt x="53695" y="52590"/>
                  </a:lnTo>
                  <a:lnTo>
                    <a:pt x="55321" y="48983"/>
                  </a:lnTo>
                  <a:close/>
                </a:path>
              </a:pathLst>
            </a:custGeom>
            <a:solidFill>
              <a:srgbClr val="F58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2791896" y="2298065"/>
              <a:ext cx="69215" cy="66040"/>
            </a:xfrm>
            <a:custGeom>
              <a:avLst/>
              <a:gdLst/>
              <a:ahLst/>
              <a:cxnLst/>
              <a:rect l="l" t="t" r="r" b="b"/>
              <a:pathLst>
                <a:path w="69214" h="66039">
                  <a:moveTo>
                    <a:pt x="62203" y="64109"/>
                  </a:moveTo>
                  <a:lnTo>
                    <a:pt x="57797" y="64109"/>
                  </a:lnTo>
                  <a:lnTo>
                    <a:pt x="59448" y="65455"/>
                  </a:lnTo>
                  <a:lnTo>
                    <a:pt x="61861" y="64579"/>
                  </a:lnTo>
                  <a:lnTo>
                    <a:pt x="62203" y="64109"/>
                  </a:lnTo>
                  <a:close/>
                </a:path>
                <a:path w="69214" h="66039">
                  <a:moveTo>
                    <a:pt x="57755" y="64135"/>
                  </a:moveTo>
                  <a:lnTo>
                    <a:pt x="53276" y="64135"/>
                  </a:lnTo>
                  <a:lnTo>
                    <a:pt x="53949" y="65379"/>
                  </a:lnTo>
                  <a:lnTo>
                    <a:pt x="56438" y="64935"/>
                  </a:lnTo>
                  <a:lnTo>
                    <a:pt x="57755" y="64135"/>
                  </a:lnTo>
                  <a:close/>
                </a:path>
                <a:path w="69214" h="66039">
                  <a:moveTo>
                    <a:pt x="67711" y="59131"/>
                  </a:moveTo>
                  <a:lnTo>
                    <a:pt x="43726" y="59131"/>
                  </a:lnTo>
                  <a:lnTo>
                    <a:pt x="43649" y="60147"/>
                  </a:lnTo>
                  <a:lnTo>
                    <a:pt x="44411" y="60960"/>
                  </a:lnTo>
                  <a:lnTo>
                    <a:pt x="45415" y="61264"/>
                  </a:lnTo>
                  <a:lnTo>
                    <a:pt x="45097" y="62433"/>
                  </a:lnTo>
                  <a:lnTo>
                    <a:pt x="45618" y="63766"/>
                  </a:lnTo>
                  <a:lnTo>
                    <a:pt x="47980" y="64858"/>
                  </a:lnTo>
                  <a:lnTo>
                    <a:pt x="49415" y="64490"/>
                  </a:lnTo>
                  <a:lnTo>
                    <a:pt x="50279" y="63588"/>
                  </a:lnTo>
                  <a:lnTo>
                    <a:pt x="62583" y="63588"/>
                  </a:lnTo>
                  <a:lnTo>
                    <a:pt x="64516" y="60934"/>
                  </a:lnTo>
                  <a:lnTo>
                    <a:pt x="67284" y="60464"/>
                  </a:lnTo>
                  <a:lnTo>
                    <a:pt x="67711" y="59131"/>
                  </a:lnTo>
                  <a:close/>
                </a:path>
                <a:path w="69214" h="66039">
                  <a:moveTo>
                    <a:pt x="62583" y="63588"/>
                  </a:moveTo>
                  <a:lnTo>
                    <a:pt x="50279" y="63588"/>
                  </a:lnTo>
                  <a:lnTo>
                    <a:pt x="51015" y="64223"/>
                  </a:lnTo>
                  <a:lnTo>
                    <a:pt x="53276" y="64135"/>
                  </a:lnTo>
                  <a:lnTo>
                    <a:pt x="57755" y="64135"/>
                  </a:lnTo>
                  <a:lnTo>
                    <a:pt x="62203" y="64109"/>
                  </a:lnTo>
                  <a:lnTo>
                    <a:pt x="62583" y="63588"/>
                  </a:lnTo>
                  <a:close/>
                </a:path>
                <a:path w="69214" h="66039">
                  <a:moveTo>
                    <a:pt x="62001" y="42722"/>
                  </a:moveTo>
                  <a:lnTo>
                    <a:pt x="28575" y="42722"/>
                  </a:lnTo>
                  <a:lnTo>
                    <a:pt x="28765" y="43434"/>
                  </a:lnTo>
                  <a:lnTo>
                    <a:pt x="29324" y="43967"/>
                  </a:lnTo>
                  <a:lnTo>
                    <a:pt x="30162" y="44183"/>
                  </a:lnTo>
                  <a:lnTo>
                    <a:pt x="30632" y="45275"/>
                  </a:lnTo>
                  <a:lnTo>
                    <a:pt x="31762" y="46177"/>
                  </a:lnTo>
                  <a:lnTo>
                    <a:pt x="32499" y="46405"/>
                  </a:lnTo>
                  <a:lnTo>
                    <a:pt x="32359" y="48094"/>
                  </a:lnTo>
                  <a:lnTo>
                    <a:pt x="33223" y="49136"/>
                  </a:lnTo>
                  <a:lnTo>
                    <a:pt x="33159" y="49377"/>
                  </a:lnTo>
                  <a:lnTo>
                    <a:pt x="36271" y="51612"/>
                  </a:lnTo>
                  <a:lnTo>
                    <a:pt x="36626" y="52895"/>
                  </a:lnTo>
                  <a:lnTo>
                    <a:pt x="37757" y="53632"/>
                  </a:lnTo>
                  <a:lnTo>
                    <a:pt x="39014" y="53746"/>
                  </a:lnTo>
                  <a:lnTo>
                    <a:pt x="39014" y="55600"/>
                  </a:lnTo>
                  <a:lnTo>
                    <a:pt x="40170" y="56261"/>
                  </a:lnTo>
                  <a:lnTo>
                    <a:pt x="40449" y="56349"/>
                  </a:lnTo>
                  <a:lnTo>
                    <a:pt x="40741" y="56400"/>
                  </a:lnTo>
                  <a:lnTo>
                    <a:pt x="40644" y="56692"/>
                  </a:lnTo>
                  <a:lnTo>
                    <a:pt x="40595" y="57607"/>
                  </a:lnTo>
                  <a:lnTo>
                    <a:pt x="40678" y="57950"/>
                  </a:lnTo>
                  <a:lnTo>
                    <a:pt x="41897" y="59143"/>
                  </a:lnTo>
                  <a:lnTo>
                    <a:pt x="42849" y="59245"/>
                  </a:lnTo>
                  <a:lnTo>
                    <a:pt x="43713" y="59131"/>
                  </a:lnTo>
                  <a:lnTo>
                    <a:pt x="67711" y="59131"/>
                  </a:lnTo>
                  <a:lnTo>
                    <a:pt x="68089" y="57950"/>
                  </a:lnTo>
                  <a:lnTo>
                    <a:pt x="68135" y="57162"/>
                  </a:lnTo>
                  <a:lnTo>
                    <a:pt x="68440" y="56159"/>
                  </a:lnTo>
                  <a:lnTo>
                    <a:pt x="68950" y="55600"/>
                  </a:lnTo>
                  <a:lnTo>
                    <a:pt x="68986" y="54432"/>
                  </a:lnTo>
                  <a:lnTo>
                    <a:pt x="62712" y="43726"/>
                  </a:lnTo>
                  <a:lnTo>
                    <a:pt x="62001" y="42722"/>
                  </a:lnTo>
                  <a:close/>
                </a:path>
                <a:path w="69214" h="66039">
                  <a:moveTo>
                    <a:pt x="59814" y="39636"/>
                  </a:moveTo>
                  <a:lnTo>
                    <a:pt x="25552" y="39636"/>
                  </a:lnTo>
                  <a:lnTo>
                    <a:pt x="25107" y="40259"/>
                  </a:lnTo>
                  <a:lnTo>
                    <a:pt x="25019" y="41059"/>
                  </a:lnTo>
                  <a:lnTo>
                    <a:pt x="26250" y="42900"/>
                  </a:lnTo>
                  <a:lnTo>
                    <a:pt x="27520" y="43116"/>
                  </a:lnTo>
                  <a:lnTo>
                    <a:pt x="28575" y="42722"/>
                  </a:lnTo>
                  <a:lnTo>
                    <a:pt x="62001" y="42722"/>
                  </a:lnTo>
                  <a:lnTo>
                    <a:pt x="59814" y="39636"/>
                  </a:lnTo>
                  <a:close/>
                </a:path>
                <a:path w="69214" h="66039">
                  <a:moveTo>
                    <a:pt x="33244" y="16230"/>
                  </a:moveTo>
                  <a:lnTo>
                    <a:pt x="7035" y="16230"/>
                  </a:lnTo>
                  <a:lnTo>
                    <a:pt x="6438" y="16916"/>
                  </a:lnTo>
                  <a:lnTo>
                    <a:pt x="6261" y="17894"/>
                  </a:lnTo>
                  <a:lnTo>
                    <a:pt x="7340" y="19253"/>
                  </a:lnTo>
                  <a:lnTo>
                    <a:pt x="8013" y="19494"/>
                  </a:lnTo>
                  <a:lnTo>
                    <a:pt x="8724" y="19507"/>
                  </a:lnTo>
                  <a:lnTo>
                    <a:pt x="9017" y="20713"/>
                  </a:lnTo>
                  <a:lnTo>
                    <a:pt x="10007" y="21615"/>
                  </a:lnTo>
                  <a:lnTo>
                    <a:pt x="11290" y="21920"/>
                  </a:lnTo>
                  <a:lnTo>
                    <a:pt x="11087" y="22631"/>
                  </a:lnTo>
                  <a:lnTo>
                    <a:pt x="11112" y="23431"/>
                  </a:lnTo>
                  <a:lnTo>
                    <a:pt x="11938" y="24726"/>
                  </a:lnTo>
                  <a:lnTo>
                    <a:pt x="12585" y="25044"/>
                  </a:lnTo>
                  <a:lnTo>
                    <a:pt x="13284" y="25209"/>
                  </a:lnTo>
                  <a:lnTo>
                    <a:pt x="13500" y="26428"/>
                  </a:lnTo>
                  <a:lnTo>
                    <a:pt x="14389" y="27432"/>
                  </a:lnTo>
                  <a:lnTo>
                    <a:pt x="15697" y="27863"/>
                  </a:lnTo>
                  <a:lnTo>
                    <a:pt x="16954" y="30200"/>
                  </a:lnTo>
                  <a:lnTo>
                    <a:pt x="18097" y="30708"/>
                  </a:lnTo>
                  <a:lnTo>
                    <a:pt x="17716" y="31051"/>
                  </a:lnTo>
                  <a:lnTo>
                    <a:pt x="17500" y="31521"/>
                  </a:lnTo>
                  <a:lnTo>
                    <a:pt x="18046" y="33274"/>
                  </a:lnTo>
                  <a:lnTo>
                    <a:pt x="19291" y="33591"/>
                  </a:lnTo>
                  <a:lnTo>
                    <a:pt x="20396" y="33591"/>
                  </a:lnTo>
                  <a:lnTo>
                    <a:pt x="20396" y="34302"/>
                  </a:lnTo>
                  <a:lnTo>
                    <a:pt x="20637" y="35001"/>
                  </a:lnTo>
                  <a:lnTo>
                    <a:pt x="21450" y="35902"/>
                  </a:lnTo>
                  <a:lnTo>
                    <a:pt x="21805" y="36068"/>
                  </a:lnTo>
                  <a:lnTo>
                    <a:pt x="22961" y="36741"/>
                  </a:lnTo>
                  <a:lnTo>
                    <a:pt x="22707" y="36969"/>
                  </a:lnTo>
                  <a:lnTo>
                    <a:pt x="22733" y="39243"/>
                  </a:lnTo>
                  <a:lnTo>
                    <a:pt x="24231" y="39712"/>
                  </a:lnTo>
                  <a:lnTo>
                    <a:pt x="25552" y="39636"/>
                  </a:lnTo>
                  <a:lnTo>
                    <a:pt x="59814" y="39636"/>
                  </a:lnTo>
                  <a:lnTo>
                    <a:pt x="56007" y="34264"/>
                  </a:lnTo>
                  <a:lnTo>
                    <a:pt x="51437" y="30200"/>
                  </a:lnTo>
                  <a:lnTo>
                    <a:pt x="46799" y="26555"/>
                  </a:lnTo>
                  <a:lnTo>
                    <a:pt x="37139" y="19138"/>
                  </a:lnTo>
                  <a:lnTo>
                    <a:pt x="33244" y="16230"/>
                  </a:lnTo>
                  <a:close/>
                </a:path>
                <a:path w="69214" h="66039">
                  <a:moveTo>
                    <a:pt x="9499" y="0"/>
                  </a:moveTo>
                  <a:lnTo>
                    <a:pt x="7048" y="1968"/>
                  </a:lnTo>
                  <a:lnTo>
                    <a:pt x="6845" y="2755"/>
                  </a:lnTo>
                  <a:lnTo>
                    <a:pt x="7099" y="3314"/>
                  </a:lnTo>
                  <a:lnTo>
                    <a:pt x="6375" y="3568"/>
                  </a:lnTo>
                  <a:lnTo>
                    <a:pt x="5753" y="4178"/>
                  </a:lnTo>
                  <a:lnTo>
                    <a:pt x="5753" y="4902"/>
                  </a:lnTo>
                  <a:lnTo>
                    <a:pt x="5168" y="4965"/>
                  </a:lnTo>
                  <a:lnTo>
                    <a:pt x="4216" y="5270"/>
                  </a:lnTo>
                  <a:lnTo>
                    <a:pt x="3543" y="5715"/>
                  </a:lnTo>
                  <a:lnTo>
                    <a:pt x="3441" y="6540"/>
                  </a:lnTo>
                  <a:lnTo>
                    <a:pt x="1562" y="6959"/>
                  </a:lnTo>
                  <a:lnTo>
                    <a:pt x="0" y="8890"/>
                  </a:lnTo>
                  <a:lnTo>
                    <a:pt x="660" y="10464"/>
                  </a:lnTo>
                  <a:lnTo>
                    <a:pt x="2514" y="10845"/>
                  </a:lnTo>
                  <a:lnTo>
                    <a:pt x="2108" y="11722"/>
                  </a:lnTo>
                  <a:lnTo>
                    <a:pt x="2667" y="12484"/>
                  </a:lnTo>
                  <a:lnTo>
                    <a:pt x="3733" y="13258"/>
                  </a:lnTo>
                  <a:lnTo>
                    <a:pt x="4241" y="13449"/>
                  </a:lnTo>
                  <a:lnTo>
                    <a:pt x="5041" y="14249"/>
                  </a:lnTo>
                  <a:lnTo>
                    <a:pt x="5029" y="14846"/>
                  </a:lnTo>
                  <a:lnTo>
                    <a:pt x="5676" y="15976"/>
                  </a:lnTo>
                  <a:lnTo>
                    <a:pt x="6350" y="16268"/>
                  </a:lnTo>
                  <a:lnTo>
                    <a:pt x="7035" y="16230"/>
                  </a:lnTo>
                  <a:lnTo>
                    <a:pt x="33244" y="16230"/>
                  </a:lnTo>
                  <a:lnTo>
                    <a:pt x="26030" y="10845"/>
                  </a:lnTo>
                  <a:lnTo>
                    <a:pt x="16567" y="4024"/>
                  </a:lnTo>
                  <a:lnTo>
                    <a:pt x="11607" y="850"/>
                  </a:lnTo>
                  <a:lnTo>
                    <a:pt x="10795" y="571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2802917" y="2296175"/>
              <a:ext cx="57150" cy="60325"/>
            </a:xfrm>
            <a:custGeom>
              <a:avLst/>
              <a:gdLst/>
              <a:ahLst/>
              <a:cxnLst/>
              <a:rect l="l" t="t" r="r" b="b"/>
              <a:pathLst>
                <a:path w="57150" h="60325">
                  <a:moveTo>
                    <a:pt x="2095" y="0"/>
                  </a:moveTo>
                  <a:lnTo>
                    <a:pt x="0" y="965"/>
                  </a:lnTo>
                  <a:lnTo>
                    <a:pt x="330" y="4267"/>
                  </a:lnTo>
                  <a:lnTo>
                    <a:pt x="2463" y="7658"/>
                  </a:lnTo>
                  <a:lnTo>
                    <a:pt x="38209" y="50958"/>
                  </a:lnTo>
                  <a:lnTo>
                    <a:pt x="50520" y="60172"/>
                  </a:lnTo>
                  <a:lnTo>
                    <a:pt x="53848" y="58585"/>
                  </a:lnTo>
                  <a:lnTo>
                    <a:pt x="56680" y="56375"/>
                  </a:lnTo>
                  <a:lnTo>
                    <a:pt x="53886" y="56375"/>
                  </a:lnTo>
                  <a:lnTo>
                    <a:pt x="51028" y="55511"/>
                  </a:lnTo>
                  <a:lnTo>
                    <a:pt x="48564" y="54140"/>
                  </a:lnTo>
                  <a:lnTo>
                    <a:pt x="44665" y="51981"/>
                  </a:lnTo>
                  <a:lnTo>
                    <a:pt x="38544" y="45389"/>
                  </a:lnTo>
                  <a:lnTo>
                    <a:pt x="31153" y="37025"/>
                  </a:lnTo>
                  <a:lnTo>
                    <a:pt x="24012" y="28452"/>
                  </a:lnTo>
                  <a:lnTo>
                    <a:pt x="17123" y="19677"/>
                  </a:lnTo>
                  <a:lnTo>
                    <a:pt x="8140" y="7416"/>
                  </a:lnTo>
                  <a:lnTo>
                    <a:pt x="4305" y="3784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2805005" y="2295784"/>
              <a:ext cx="72390" cy="57150"/>
            </a:xfrm>
            <a:custGeom>
              <a:avLst/>
              <a:gdLst/>
              <a:ahLst/>
              <a:cxnLst/>
              <a:rect l="l" t="t" r="r" b="b"/>
              <a:pathLst>
                <a:path w="72389" h="57150">
                  <a:moveTo>
                    <a:pt x="1714" y="0"/>
                  </a:moveTo>
                  <a:lnTo>
                    <a:pt x="723" y="63"/>
                  </a:lnTo>
                  <a:lnTo>
                    <a:pt x="0" y="393"/>
                  </a:lnTo>
                  <a:lnTo>
                    <a:pt x="2222" y="4165"/>
                  </a:lnTo>
                  <a:lnTo>
                    <a:pt x="6057" y="7810"/>
                  </a:lnTo>
                  <a:lnTo>
                    <a:pt x="15035" y="20071"/>
                  </a:lnTo>
                  <a:lnTo>
                    <a:pt x="42583" y="52362"/>
                  </a:lnTo>
                  <a:lnTo>
                    <a:pt x="54597" y="56768"/>
                  </a:lnTo>
                  <a:lnTo>
                    <a:pt x="55841" y="55803"/>
                  </a:lnTo>
                  <a:lnTo>
                    <a:pt x="57988" y="53708"/>
                  </a:lnTo>
                  <a:lnTo>
                    <a:pt x="63041" y="46552"/>
                  </a:lnTo>
                  <a:lnTo>
                    <a:pt x="68649" y="35790"/>
                  </a:lnTo>
                  <a:lnTo>
                    <a:pt x="72200" y="25649"/>
                  </a:lnTo>
                  <a:lnTo>
                    <a:pt x="71081" y="20358"/>
                  </a:lnTo>
                  <a:lnTo>
                    <a:pt x="57913" y="16340"/>
                  </a:lnTo>
                  <a:lnTo>
                    <a:pt x="3022" y="304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F47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2808313" y="2296172"/>
              <a:ext cx="69215" cy="56515"/>
            </a:xfrm>
            <a:custGeom>
              <a:avLst/>
              <a:gdLst/>
              <a:ahLst/>
              <a:cxnLst/>
              <a:rect l="l" t="t" r="r" b="b"/>
              <a:pathLst>
                <a:path w="69214" h="56514">
                  <a:moveTo>
                    <a:pt x="2692" y="5283"/>
                  </a:moveTo>
                  <a:lnTo>
                    <a:pt x="2489" y="2921"/>
                  </a:lnTo>
                  <a:lnTo>
                    <a:pt x="2057" y="571"/>
                  </a:lnTo>
                  <a:lnTo>
                    <a:pt x="0" y="0"/>
                  </a:lnTo>
                  <a:lnTo>
                    <a:pt x="368" y="1778"/>
                  </a:lnTo>
                  <a:lnTo>
                    <a:pt x="596" y="3568"/>
                  </a:lnTo>
                  <a:lnTo>
                    <a:pt x="685" y="5359"/>
                  </a:lnTo>
                  <a:lnTo>
                    <a:pt x="1346" y="6146"/>
                  </a:lnTo>
                  <a:lnTo>
                    <a:pt x="2654" y="7658"/>
                  </a:lnTo>
                  <a:lnTo>
                    <a:pt x="2692" y="5283"/>
                  </a:lnTo>
                  <a:close/>
                </a:path>
                <a:path w="69214" h="56514">
                  <a:moveTo>
                    <a:pt x="11214" y="18440"/>
                  </a:moveTo>
                  <a:lnTo>
                    <a:pt x="11125" y="18237"/>
                  </a:lnTo>
                  <a:lnTo>
                    <a:pt x="8940" y="12966"/>
                  </a:lnTo>
                  <a:lnTo>
                    <a:pt x="7531" y="7543"/>
                  </a:lnTo>
                  <a:lnTo>
                    <a:pt x="6832" y="1943"/>
                  </a:lnTo>
                  <a:lnTo>
                    <a:pt x="4826" y="1358"/>
                  </a:lnTo>
                  <a:lnTo>
                    <a:pt x="5321" y="5765"/>
                  </a:lnTo>
                  <a:lnTo>
                    <a:pt x="6273" y="10045"/>
                  </a:lnTo>
                  <a:lnTo>
                    <a:pt x="7658" y="14236"/>
                  </a:lnTo>
                  <a:lnTo>
                    <a:pt x="11023" y="18757"/>
                  </a:lnTo>
                  <a:lnTo>
                    <a:pt x="11150" y="18618"/>
                  </a:lnTo>
                  <a:lnTo>
                    <a:pt x="11214" y="18440"/>
                  </a:lnTo>
                  <a:close/>
                </a:path>
                <a:path w="69214" h="56514">
                  <a:moveTo>
                    <a:pt x="21844" y="32385"/>
                  </a:moveTo>
                  <a:lnTo>
                    <a:pt x="20777" y="29171"/>
                  </a:lnTo>
                  <a:lnTo>
                    <a:pt x="11722" y="3352"/>
                  </a:lnTo>
                  <a:lnTo>
                    <a:pt x="9525" y="2717"/>
                  </a:lnTo>
                  <a:lnTo>
                    <a:pt x="18719" y="28587"/>
                  </a:lnTo>
                  <a:lnTo>
                    <a:pt x="21844" y="32385"/>
                  </a:lnTo>
                  <a:close/>
                </a:path>
                <a:path w="69214" h="56514">
                  <a:moveTo>
                    <a:pt x="34201" y="46532"/>
                  </a:moveTo>
                  <a:lnTo>
                    <a:pt x="29400" y="36322"/>
                  </a:lnTo>
                  <a:lnTo>
                    <a:pt x="24930" y="25971"/>
                  </a:lnTo>
                  <a:lnTo>
                    <a:pt x="20764" y="15481"/>
                  </a:lnTo>
                  <a:lnTo>
                    <a:pt x="16929" y="4864"/>
                  </a:lnTo>
                  <a:lnTo>
                    <a:pt x="14744" y="4229"/>
                  </a:lnTo>
                  <a:lnTo>
                    <a:pt x="18161" y="13804"/>
                  </a:lnTo>
                  <a:lnTo>
                    <a:pt x="21844" y="23266"/>
                  </a:lnTo>
                  <a:lnTo>
                    <a:pt x="25781" y="32613"/>
                  </a:lnTo>
                  <a:lnTo>
                    <a:pt x="29984" y="41859"/>
                  </a:lnTo>
                  <a:lnTo>
                    <a:pt x="34201" y="46532"/>
                  </a:lnTo>
                  <a:close/>
                </a:path>
                <a:path w="69214" h="56514">
                  <a:moveTo>
                    <a:pt x="51015" y="56375"/>
                  </a:moveTo>
                  <a:lnTo>
                    <a:pt x="43129" y="44475"/>
                  </a:lnTo>
                  <a:lnTo>
                    <a:pt x="35331" y="32321"/>
                  </a:lnTo>
                  <a:lnTo>
                    <a:pt x="28359" y="19761"/>
                  </a:lnTo>
                  <a:lnTo>
                    <a:pt x="22948" y="6629"/>
                  </a:lnTo>
                  <a:lnTo>
                    <a:pt x="20777" y="5994"/>
                  </a:lnTo>
                  <a:lnTo>
                    <a:pt x="40855" y="44170"/>
                  </a:lnTo>
                  <a:lnTo>
                    <a:pt x="50279" y="56362"/>
                  </a:lnTo>
                  <a:lnTo>
                    <a:pt x="51015" y="56375"/>
                  </a:lnTo>
                  <a:close/>
                </a:path>
                <a:path w="69214" h="56514">
                  <a:moveTo>
                    <a:pt x="67589" y="29832"/>
                  </a:moveTo>
                  <a:lnTo>
                    <a:pt x="61480" y="26327"/>
                  </a:lnTo>
                  <a:lnTo>
                    <a:pt x="53378" y="21818"/>
                  </a:lnTo>
                  <a:lnTo>
                    <a:pt x="52133" y="22593"/>
                  </a:lnTo>
                  <a:lnTo>
                    <a:pt x="50088" y="23876"/>
                  </a:lnTo>
                  <a:lnTo>
                    <a:pt x="63207" y="39827"/>
                  </a:lnTo>
                  <a:lnTo>
                    <a:pt x="64033" y="38176"/>
                  </a:lnTo>
                  <a:lnTo>
                    <a:pt x="53886" y="25552"/>
                  </a:lnTo>
                  <a:lnTo>
                    <a:pt x="53047" y="22771"/>
                  </a:lnTo>
                  <a:lnTo>
                    <a:pt x="67157" y="31000"/>
                  </a:lnTo>
                  <a:lnTo>
                    <a:pt x="67589" y="29832"/>
                  </a:lnTo>
                  <a:close/>
                </a:path>
                <a:path w="69214" h="56514">
                  <a:moveTo>
                    <a:pt x="68859" y="25412"/>
                  </a:moveTo>
                  <a:lnTo>
                    <a:pt x="62484" y="22453"/>
                  </a:lnTo>
                  <a:lnTo>
                    <a:pt x="55956" y="19900"/>
                  </a:lnTo>
                  <a:lnTo>
                    <a:pt x="49263" y="17767"/>
                  </a:lnTo>
                  <a:lnTo>
                    <a:pt x="42037" y="15976"/>
                  </a:lnTo>
                  <a:lnTo>
                    <a:pt x="40728" y="16141"/>
                  </a:lnTo>
                  <a:lnTo>
                    <a:pt x="45262" y="24460"/>
                  </a:lnTo>
                  <a:lnTo>
                    <a:pt x="49784" y="31877"/>
                  </a:lnTo>
                  <a:lnTo>
                    <a:pt x="54635" y="39077"/>
                  </a:lnTo>
                  <a:lnTo>
                    <a:pt x="59804" y="46050"/>
                  </a:lnTo>
                  <a:lnTo>
                    <a:pt x="60731" y="44450"/>
                  </a:lnTo>
                  <a:lnTo>
                    <a:pt x="56019" y="38023"/>
                  </a:lnTo>
                  <a:lnTo>
                    <a:pt x="51600" y="31407"/>
                  </a:lnTo>
                  <a:lnTo>
                    <a:pt x="47447" y="24599"/>
                  </a:lnTo>
                  <a:lnTo>
                    <a:pt x="43573" y="17614"/>
                  </a:lnTo>
                  <a:lnTo>
                    <a:pt x="50025" y="19342"/>
                  </a:lnTo>
                  <a:lnTo>
                    <a:pt x="56337" y="21450"/>
                  </a:lnTo>
                  <a:lnTo>
                    <a:pt x="62509" y="23952"/>
                  </a:lnTo>
                  <a:lnTo>
                    <a:pt x="68529" y="26822"/>
                  </a:lnTo>
                  <a:lnTo>
                    <a:pt x="68859" y="25412"/>
                  </a:lnTo>
                  <a:close/>
                </a:path>
                <a:path w="69214" h="56514">
                  <a:moveTo>
                    <a:pt x="69088" y="21882"/>
                  </a:moveTo>
                  <a:lnTo>
                    <a:pt x="30149" y="10972"/>
                  </a:lnTo>
                  <a:lnTo>
                    <a:pt x="29349" y="11074"/>
                  </a:lnTo>
                  <a:lnTo>
                    <a:pt x="28867" y="12585"/>
                  </a:lnTo>
                  <a:lnTo>
                    <a:pt x="29679" y="13639"/>
                  </a:lnTo>
                  <a:lnTo>
                    <a:pt x="30200" y="14782"/>
                  </a:lnTo>
                  <a:lnTo>
                    <a:pt x="33096" y="19494"/>
                  </a:lnTo>
                  <a:lnTo>
                    <a:pt x="39408" y="29032"/>
                  </a:lnTo>
                  <a:lnTo>
                    <a:pt x="47510" y="40767"/>
                  </a:lnTo>
                  <a:lnTo>
                    <a:pt x="55753" y="52095"/>
                  </a:lnTo>
                  <a:lnTo>
                    <a:pt x="56603" y="50965"/>
                  </a:lnTo>
                  <a:lnTo>
                    <a:pt x="47879" y="39116"/>
                  </a:lnTo>
                  <a:lnTo>
                    <a:pt x="39852" y="27254"/>
                  </a:lnTo>
                  <a:lnTo>
                    <a:pt x="33985" y="17945"/>
                  </a:lnTo>
                  <a:lnTo>
                    <a:pt x="31711" y="13716"/>
                  </a:lnTo>
                  <a:lnTo>
                    <a:pt x="35941" y="13296"/>
                  </a:lnTo>
                  <a:lnTo>
                    <a:pt x="46062" y="15367"/>
                  </a:lnTo>
                  <a:lnTo>
                    <a:pt x="58356" y="18643"/>
                  </a:lnTo>
                  <a:lnTo>
                    <a:pt x="69088" y="21882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2782709" y="2305634"/>
              <a:ext cx="69850" cy="66040"/>
            </a:xfrm>
            <a:custGeom>
              <a:avLst/>
              <a:gdLst/>
              <a:ahLst/>
              <a:cxnLst/>
              <a:rect l="l" t="t" r="r" b="b"/>
              <a:pathLst>
                <a:path w="69850" h="66039">
                  <a:moveTo>
                    <a:pt x="5981" y="10591"/>
                  </a:moveTo>
                  <a:lnTo>
                    <a:pt x="4419" y="8623"/>
                  </a:lnTo>
                  <a:lnTo>
                    <a:pt x="2387" y="7683"/>
                  </a:lnTo>
                  <a:lnTo>
                    <a:pt x="927" y="8877"/>
                  </a:lnTo>
                  <a:lnTo>
                    <a:pt x="254" y="9423"/>
                  </a:lnTo>
                  <a:lnTo>
                    <a:pt x="3073" y="12420"/>
                  </a:lnTo>
                  <a:lnTo>
                    <a:pt x="3568" y="12395"/>
                  </a:lnTo>
                  <a:lnTo>
                    <a:pt x="3949" y="11772"/>
                  </a:lnTo>
                  <a:lnTo>
                    <a:pt x="3759" y="11442"/>
                  </a:lnTo>
                  <a:lnTo>
                    <a:pt x="2971" y="11264"/>
                  </a:lnTo>
                  <a:lnTo>
                    <a:pt x="2425" y="11176"/>
                  </a:lnTo>
                  <a:lnTo>
                    <a:pt x="1689" y="10490"/>
                  </a:lnTo>
                  <a:lnTo>
                    <a:pt x="1612" y="9867"/>
                  </a:lnTo>
                  <a:lnTo>
                    <a:pt x="2070" y="9525"/>
                  </a:lnTo>
                  <a:lnTo>
                    <a:pt x="2794" y="9017"/>
                  </a:lnTo>
                  <a:lnTo>
                    <a:pt x="3759" y="10045"/>
                  </a:lnTo>
                  <a:lnTo>
                    <a:pt x="4584" y="11087"/>
                  </a:lnTo>
                  <a:lnTo>
                    <a:pt x="5981" y="10591"/>
                  </a:lnTo>
                  <a:close/>
                </a:path>
                <a:path w="69850" h="66039">
                  <a:moveTo>
                    <a:pt x="13677" y="15646"/>
                  </a:moveTo>
                  <a:lnTo>
                    <a:pt x="12750" y="14579"/>
                  </a:lnTo>
                  <a:lnTo>
                    <a:pt x="12039" y="14401"/>
                  </a:lnTo>
                  <a:lnTo>
                    <a:pt x="11366" y="14554"/>
                  </a:lnTo>
                  <a:lnTo>
                    <a:pt x="10782" y="14693"/>
                  </a:lnTo>
                  <a:lnTo>
                    <a:pt x="10261" y="15087"/>
                  </a:lnTo>
                  <a:lnTo>
                    <a:pt x="10045" y="15659"/>
                  </a:lnTo>
                  <a:lnTo>
                    <a:pt x="9791" y="16370"/>
                  </a:lnTo>
                  <a:lnTo>
                    <a:pt x="10071" y="17094"/>
                  </a:lnTo>
                  <a:lnTo>
                    <a:pt x="10490" y="18237"/>
                  </a:lnTo>
                  <a:lnTo>
                    <a:pt x="11988" y="18021"/>
                  </a:lnTo>
                  <a:lnTo>
                    <a:pt x="11569" y="16891"/>
                  </a:lnTo>
                  <a:lnTo>
                    <a:pt x="11226" y="15913"/>
                  </a:lnTo>
                  <a:lnTo>
                    <a:pt x="11722" y="15430"/>
                  </a:lnTo>
                  <a:lnTo>
                    <a:pt x="11849" y="15557"/>
                  </a:lnTo>
                  <a:lnTo>
                    <a:pt x="12001" y="15786"/>
                  </a:lnTo>
                  <a:lnTo>
                    <a:pt x="12052" y="15963"/>
                  </a:lnTo>
                  <a:lnTo>
                    <a:pt x="12153" y="16484"/>
                  </a:lnTo>
                  <a:lnTo>
                    <a:pt x="12128" y="16840"/>
                  </a:lnTo>
                  <a:lnTo>
                    <a:pt x="12115" y="17183"/>
                  </a:lnTo>
                  <a:lnTo>
                    <a:pt x="12077" y="17716"/>
                  </a:lnTo>
                  <a:lnTo>
                    <a:pt x="13601" y="17653"/>
                  </a:lnTo>
                  <a:lnTo>
                    <a:pt x="13677" y="16370"/>
                  </a:lnTo>
                  <a:lnTo>
                    <a:pt x="13677" y="15646"/>
                  </a:lnTo>
                  <a:close/>
                </a:path>
                <a:path w="69850" h="66039">
                  <a:moveTo>
                    <a:pt x="17373" y="24384"/>
                  </a:moveTo>
                  <a:lnTo>
                    <a:pt x="17043" y="23533"/>
                  </a:lnTo>
                  <a:lnTo>
                    <a:pt x="16637" y="22479"/>
                  </a:lnTo>
                  <a:lnTo>
                    <a:pt x="14554" y="22377"/>
                  </a:lnTo>
                  <a:lnTo>
                    <a:pt x="13474" y="23698"/>
                  </a:lnTo>
                  <a:lnTo>
                    <a:pt x="13360" y="24599"/>
                  </a:lnTo>
                  <a:lnTo>
                    <a:pt x="14173" y="25501"/>
                  </a:lnTo>
                  <a:lnTo>
                    <a:pt x="14973" y="25603"/>
                  </a:lnTo>
                  <a:lnTo>
                    <a:pt x="15836" y="25374"/>
                  </a:lnTo>
                  <a:lnTo>
                    <a:pt x="16268" y="25209"/>
                  </a:lnTo>
                  <a:lnTo>
                    <a:pt x="16014" y="24726"/>
                  </a:lnTo>
                  <a:lnTo>
                    <a:pt x="15557" y="24663"/>
                  </a:lnTo>
                  <a:lnTo>
                    <a:pt x="15278" y="24701"/>
                  </a:lnTo>
                  <a:lnTo>
                    <a:pt x="15036" y="24511"/>
                  </a:lnTo>
                  <a:lnTo>
                    <a:pt x="14973" y="24384"/>
                  </a:lnTo>
                  <a:lnTo>
                    <a:pt x="14922" y="23888"/>
                  </a:lnTo>
                  <a:lnTo>
                    <a:pt x="15138" y="23558"/>
                  </a:lnTo>
                  <a:lnTo>
                    <a:pt x="15290" y="23634"/>
                  </a:lnTo>
                  <a:lnTo>
                    <a:pt x="15430" y="23698"/>
                  </a:lnTo>
                  <a:lnTo>
                    <a:pt x="15582" y="23888"/>
                  </a:lnTo>
                  <a:lnTo>
                    <a:pt x="15875" y="24599"/>
                  </a:lnTo>
                  <a:lnTo>
                    <a:pt x="17373" y="24384"/>
                  </a:lnTo>
                  <a:close/>
                </a:path>
                <a:path w="69850" h="66039">
                  <a:moveTo>
                    <a:pt x="22085" y="2374"/>
                  </a:moveTo>
                  <a:lnTo>
                    <a:pt x="21361" y="0"/>
                  </a:lnTo>
                  <a:lnTo>
                    <a:pt x="18973" y="558"/>
                  </a:lnTo>
                  <a:lnTo>
                    <a:pt x="17830" y="990"/>
                  </a:lnTo>
                  <a:lnTo>
                    <a:pt x="17589" y="1079"/>
                  </a:lnTo>
                  <a:lnTo>
                    <a:pt x="17360" y="1282"/>
                  </a:lnTo>
                  <a:lnTo>
                    <a:pt x="17830" y="1727"/>
                  </a:lnTo>
                  <a:lnTo>
                    <a:pt x="18402" y="1638"/>
                  </a:lnTo>
                  <a:lnTo>
                    <a:pt x="19977" y="1028"/>
                  </a:lnTo>
                  <a:lnTo>
                    <a:pt x="20434" y="2032"/>
                  </a:lnTo>
                  <a:lnTo>
                    <a:pt x="20408" y="2324"/>
                  </a:lnTo>
                  <a:lnTo>
                    <a:pt x="19939" y="2857"/>
                  </a:lnTo>
                  <a:lnTo>
                    <a:pt x="19583" y="2755"/>
                  </a:lnTo>
                  <a:lnTo>
                    <a:pt x="19062" y="2692"/>
                  </a:lnTo>
                  <a:lnTo>
                    <a:pt x="18846" y="2679"/>
                  </a:lnTo>
                  <a:lnTo>
                    <a:pt x="18630" y="2717"/>
                  </a:lnTo>
                  <a:lnTo>
                    <a:pt x="18453" y="2565"/>
                  </a:lnTo>
                  <a:lnTo>
                    <a:pt x="17614" y="2082"/>
                  </a:lnTo>
                  <a:lnTo>
                    <a:pt x="16598" y="2260"/>
                  </a:lnTo>
                  <a:lnTo>
                    <a:pt x="15417" y="3771"/>
                  </a:lnTo>
                  <a:lnTo>
                    <a:pt x="15748" y="5257"/>
                  </a:lnTo>
                  <a:lnTo>
                    <a:pt x="15849" y="6921"/>
                  </a:lnTo>
                  <a:lnTo>
                    <a:pt x="17386" y="6794"/>
                  </a:lnTo>
                  <a:lnTo>
                    <a:pt x="17259" y="4826"/>
                  </a:lnTo>
                  <a:lnTo>
                    <a:pt x="17259" y="4013"/>
                  </a:lnTo>
                  <a:lnTo>
                    <a:pt x="17208" y="3517"/>
                  </a:lnTo>
                  <a:lnTo>
                    <a:pt x="17386" y="3390"/>
                  </a:lnTo>
                  <a:lnTo>
                    <a:pt x="17513" y="3543"/>
                  </a:lnTo>
                  <a:lnTo>
                    <a:pt x="17602" y="3695"/>
                  </a:lnTo>
                  <a:lnTo>
                    <a:pt x="17653" y="3860"/>
                  </a:lnTo>
                  <a:lnTo>
                    <a:pt x="17653" y="4038"/>
                  </a:lnTo>
                  <a:lnTo>
                    <a:pt x="17703" y="4343"/>
                  </a:lnTo>
                  <a:lnTo>
                    <a:pt x="17614" y="4965"/>
                  </a:lnTo>
                  <a:lnTo>
                    <a:pt x="17538" y="5613"/>
                  </a:lnTo>
                  <a:lnTo>
                    <a:pt x="19062" y="5524"/>
                  </a:lnTo>
                  <a:lnTo>
                    <a:pt x="19189" y="4368"/>
                  </a:lnTo>
                  <a:lnTo>
                    <a:pt x="19202" y="3886"/>
                  </a:lnTo>
                  <a:lnTo>
                    <a:pt x="19075" y="3467"/>
                  </a:lnTo>
                  <a:lnTo>
                    <a:pt x="19710" y="3517"/>
                  </a:lnTo>
                  <a:lnTo>
                    <a:pt x="20345" y="3492"/>
                  </a:lnTo>
                  <a:lnTo>
                    <a:pt x="21539" y="2946"/>
                  </a:lnTo>
                  <a:lnTo>
                    <a:pt x="22085" y="2374"/>
                  </a:lnTo>
                  <a:close/>
                </a:path>
                <a:path w="69850" h="66039">
                  <a:moveTo>
                    <a:pt x="25387" y="7683"/>
                  </a:moveTo>
                  <a:lnTo>
                    <a:pt x="25184" y="7264"/>
                  </a:lnTo>
                  <a:lnTo>
                    <a:pt x="24803" y="6527"/>
                  </a:lnTo>
                  <a:lnTo>
                    <a:pt x="24104" y="6286"/>
                  </a:lnTo>
                  <a:lnTo>
                    <a:pt x="22809" y="6388"/>
                  </a:lnTo>
                  <a:lnTo>
                    <a:pt x="22136" y="6705"/>
                  </a:lnTo>
                  <a:lnTo>
                    <a:pt x="21463" y="7683"/>
                  </a:lnTo>
                  <a:lnTo>
                    <a:pt x="21348" y="8724"/>
                  </a:lnTo>
                  <a:lnTo>
                    <a:pt x="21551" y="10325"/>
                  </a:lnTo>
                  <a:lnTo>
                    <a:pt x="23075" y="10185"/>
                  </a:lnTo>
                  <a:lnTo>
                    <a:pt x="22987" y="9499"/>
                  </a:lnTo>
                  <a:lnTo>
                    <a:pt x="23101" y="7289"/>
                  </a:lnTo>
                  <a:lnTo>
                    <a:pt x="23469" y="7277"/>
                  </a:lnTo>
                  <a:lnTo>
                    <a:pt x="23609" y="7429"/>
                  </a:lnTo>
                  <a:lnTo>
                    <a:pt x="23698" y="8382"/>
                  </a:lnTo>
                  <a:lnTo>
                    <a:pt x="23355" y="9499"/>
                  </a:lnTo>
                  <a:lnTo>
                    <a:pt x="24879" y="9525"/>
                  </a:lnTo>
                  <a:lnTo>
                    <a:pt x="25234" y="8382"/>
                  </a:lnTo>
                  <a:lnTo>
                    <a:pt x="25387" y="7683"/>
                  </a:lnTo>
                  <a:close/>
                </a:path>
                <a:path w="69850" h="66039">
                  <a:moveTo>
                    <a:pt x="27686" y="36652"/>
                  </a:moveTo>
                  <a:lnTo>
                    <a:pt x="27647" y="36410"/>
                  </a:lnTo>
                  <a:lnTo>
                    <a:pt x="27368" y="36271"/>
                  </a:lnTo>
                  <a:lnTo>
                    <a:pt x="26657" y="35915"/>
                  </a:lnTo>
                  <a:lnTo>
                    <a:pt x="25920" y="35636"/>
                  </a:lnTo>
                  <a:lnTo>
                    <a:pt x="24498" y="35788"/>
                  </a:lnTo>
                  <a:lnTo>
                    <a:pt x="23749" y="36106"/>
                  </a:lnTo>
                  <a:lnTo>
                    <a:pt x="23241" y="37274"/>
                  </a:lnTo>
                  <a:lnTo>
                    <a:pt x="23520" y="37846"/>
                  </a:lnTo>
                  <a:lnTo>
                    <a:pt x="24650" y="38646"/>
                  </a:lnTo>
                  <a:lnTo>
                    <a:pt x="25501" y="38633"/>
                  </a:lnTo>
                  <a:lnTo>
                    <a:pt x="26517" y="38582"/>
                  </a:lnTo>
                  <a:lnTo>
                    <a:pt x="27038" y="38442"/>
                  </a:lnTo>
                  <a:lnTo>
                    <a:pt x="26987" y="37795"/>
                  </a:lnTo>
                  <a:lnTo>
                    <a:pt x="26441" y="37769"/>
                  </a:lnTo>
                  <a:lnTo>
                    <a:pt x="25692" y="37807"/>
                  </a:lnTo>
                  <a:lnTo>
                    <a:pt x="24777" y="37706"/>
                  </a:lnTo>
                  <a:lnTo>
                    <a:pt x="25082" y="36169"/>
                  </a:lnTo>
                  <a:lnTo>
                    <a:pt x="25933" y="36728"/>
                  </a:lnTo>
                  <a:lnTo>
                    <a:pt x="26339" y="36944"/>
                  </a:lnTo>
                  <a:lnTo>
                    <a:pt x="26644" y="37096"/>
                  </a:lnTo>
                  <a:lnTo>
                    <a:pt x="27139" y="37033"/>
                  </a:lnTo>
                  <a:lnTo>
                    <a:pt x="27686" y="36652"/>
                  </a:lnTo>
                  <a:close/>
                </a:path>
                <a:path w="69850" h="66039">
                  <a:moveTo>
                    <a:pt x="32829" y="15570"/>
                  </a:moveTo>
                  <a:lnTo>
                    <a:pt x="30670" y="15125"/>
                  </a:lnTo>
                  <a:lnTo>
                    <a:pt x="29591" y="15951"/>
                  </a:lnTo>
                  <a:lnTo>
                    <a:pt x="29006" y="16395"/>
                  </a:lnTo>
                  <a:lnTo>
                    <a:pt x="28854" y="17132"/>
                  </a:lnTo>
                  <a:lnTo>
                    <a:pt x="29387" y="18592"/>
                  </a:lnTo>
                  <a:lnTo>
                    <a:pt x="30111" y="19062"/>
                  </a:lnTo>
                  <a:lnTo>
                    <a:pt x="31292" y="19850"/>
                  </a:lnTo>
                  <a:lnTo>
                    <a:pt x="32562" y="19253"/>
                  </a:lnTo>
                  <a:lnTo>
                    <a:pt x="31216" y="18364"/>
                  </a:lnTo>
                  <a:lnTo>
                    <a:pt x="30441" y="17830"/>
                  </a:lnTo>
                  <a:lnTo>
                    <a:pt x="30518" y="16840"/>
                  </a:lnTo>
                  <a:lnTo>
                    <a:pt x="30645" y="16484"/>
                  </a:lnTo>
                  <a:lnTo>
                    <a:pt x="31127" y="16522"/>
                  </a:lnTo>
                  <a:lnTo>
                    <a:pt x="31165" y="17145"/>
                  </a:lnTo>
                  <a:lnTo>
                    <a:pt x="31153" y="17348"/>
                  </a:lnTo>
                  <a:lnTo>
                    <a:pt x="31089" y="17945"/>
                  </a:lnTo>
                  <a:lnTo>
                    <a:pt x="32613" y="17868"/>
                  </a:lnTo>
                  <a:lnTo>
                    <a:pt x="32829" y="15570"/>
                  </a:lnTo>
                  <a:close/>
                </a:path>
                <a:path w="69850" h="66039">
                  <a:moveTo>
                    <a:pt x="41427" y="52654"/>
                  </a:moveTo>
                  <a:lnTo>
                    <a:pt x="41389" y="51727"/>
                  </a:lnTo>
                  <a:lnTo>
                    <a:pt x="39789" y="51727"/>
                  </a:lnTo>
                  <a:lnTo>
                    <a:pt x="41389" y="51714"/>
                  </a:lnTo>
                  <a:lnTo>
                    <a:pt x="41351" y="50622"/>
                  </a:lnTo>
                  <a:lnTo>
                    <a:pt x="41325" y="49669"/>
                  </a:lnTo>
                  <a:lnTo>
                    <a:pt x="39141" y="49555"/>
                  </a:lnTo>
                  <a:lnTo>
                    <a:pt x="37693" y="50088"/>
                  </a:lnTo>
                  <a:lnTo>
                    <a:pt x="37338" y="50317"/>
                  </a:lnTo>
                  <a:lnTo>
                    <a:pt x="37642" y="50977"/>
                  </a:lnTo>
                  <a:lnTo>
                    <a:pt x="38188" y="51041"/>
                  </a:lnTo>
                  <a:lnTo>
                    <a:pt x="38912" y="50774"/>
                  </a:lnTo>
                  <a:lnTo>
                    <a:pt x="39446" y="50622"/>
                  </a:lnTo>
                  <a:lnTo>
                    <a:pt x="39687" y="51041"/>
                  </a:lnTo>
                  <a:lnTo>
                    <a:pt x="39814" y="51612"/>
                  </a:lnTo>
                  <a:lnTo>
                    <a:pt x="39331" y="51257"/>
                  </a:lnTo>
                  <a:lnTo>
                    <a:pt x="38112" y="51701"/>
                  </a:lnTo>
                  <a:lnTo>
                    <a:pt x="39420" y="53225"/>
                  </a:lnTo>
                  <a:lnTo>
                    <a:pt x="41427" y="52654"/>
                  </a:lnTo>
                  <a:close/>
                </a:path>
                <a:path w="69850" h="66039">
                  <a:moveTo>
                    <a:pt x="43027" y="28295"/>
                  </a:moveTo>
                  <a:lnTo>
                    <a:pt x="42786" y="28067"/>
                  </a:lnTo>
                  <a:lnTo>
                    <a:pt x="42557" y="27838"/>
                  </a:lnTo>
                  <a:lnTo>
                    <a:pt x="41986" y="27914"/>
                  </a:lnTo>
                  <a:lnTo>
                    <a:pt x="41732" y="28028"/>
                  </a:lnTo>
                  <a:lnTo>
                    <a:pt x="41021" y="28308"/>
                  </a:lnTo>
                  <a:lnTo>
                    <a:pt x="39903" y="28689"/>
                  </a:lnTo>
                  <a:lnTo>
                    <a:pt x="39484" y="26771"/>
                  </a:lnTo>
                  <a:lnTo>
                    <a:pt x="40297" y="26746"/>
                  </a:lnTo>
                  <a:lnTo>
                    <a:pt x="40855" y="26822"/>
                  </a:lnTo>
                  <a:lnTo>
                    <a:pt x="41148" y="26873"/>
                  </a:lnTo>
                  <a:lnTo>
                    <a:pt x="41694" y="26873"/>
                  </a:lnTo>
                  <a:lnTo>
                    <a:pt x="42075" y="26339"/>
                  </a:lnTo>
                  <a:lnTo>
                    <a:pt x="41846" y="26149"/>
                  </a:lnTo>
                  <a:lnTo>
                    <a:pt x="40513" y="25958"/>
                  </a:lnTo>
                  <a:lnTo>
                    <a:pt x="37807" y="25971"/>
                  </a:lnTo>
                  <a:lnTo>
                    <a:pt x="38277" y="28448"/>
                  </a:lnTo>
                  <a:lnTo>
                    <a:pt x="39001" y="28930"/>
                  </a:lnTo>
                  <a:lnTo>
                    <a:pt x="40665" y="29273"/>
                  </a:lnTo>
                  <a:lnTo>
                    <a:pt x="41656" y="28968"/>
                  </a:lnTo>
                  <a:lnTo>
                    <a:pt x="42811" y="28498"/>
                  </a:lnTo>
                  <a:lnTo>
                    <a:pt x="43027" y="28295"/>
                  </a:lnTo>
                  <a:close/>
                </a:path>
                <a:path w="69850" h="66039">
                  <a:moveTo>
                    <a:pt x="49568" y="57823"/>
                  </a:moveTo>
                  <a:lnTo>
                    <a:pt x="49428" y="57442"/>
                  </a:lnTo>
                  <a:lnTo>
                    <a:pt x="48336" y="56565"/>
                  </a:lnTo>
                  <a:lnTo>
                    <a:pt x="47421" y="56515"/>
                  </a:lnTo>
                  <a:lnTo>
                    <a:pt x="46418" y="56159"/>
                  </a:lnTo>
                  <a:lnTo>
                    <a:pt x="45923" y="56210"/>
                  </a:lnTo>
                  <a:lnTo>
                    <a:pt x="45389" y="56515"/>
                  </a:lnTo>
                  <a:lnTo>
                    <a:pt x="45389" y="56654"/>
                  </a:lnTo>
                  <a:lnTo>
                    <a:pt x="46393" y="57010"/>
                  </a:lnTo>
                  <a:lnTo>
                    <a:pt x="47675" y="57010"/>
                  </a:lnTo>
                  <a:lnTo>
                    <a:pt x="47904" y="57823"/>
                  </a:lnTo>
                  <a:lnTo>
                    <a:pt x="47955" y="58610"/>
                  </a:lnTo>
                  <a:lnTo>
                    <a:pt x="47320" y="58547"/>
                  </a:lnTo>
                  <a:lnTo>
                    <a:pt x="47193" y="58534"/>
                  </a:lnTo>
                  <a:lnTo>
                    <a:pt x="46418" y="58115"/>
                  </a:lnTo>
                  <a:lnTo>
                    <a:pt x="46418" y="60858"/>
                  </a:lnTo>
                  <a:lnTo>
                    <a:pt x="46215" y="61048"/>
                  </a:lnTo>
                  <a:lnTo>
                    <a:pt x="45453" y="60680"/>
                  </a:lnTo>
                  <a:lnTo>
                    <a:pt x="45339" y="58648"/>
                  </a:lnTo>
                  <a:lnTo>
                    <a:pt x="45821" y="58839"/>
                  </a:lnTo>
                  <a:lnTo>
                    <a:pt x="46329" y="58978"/>
                  </a:lnTo>
                  <a:lnTo>
                    <a:pt x="46202" y="59182"/>
                  </a:lnTo>
                  <a:lnTo>
                    <a:pt x="46393" y="59753"/>
                  </a:lnTo>
                  <a:lnTo>
                    <a:pt x="46418" y="60858"/>
                  </a:lnTo>
                  <a:lnTo>
                    <a:pt x="46418" y="58115"/>
                  </a:lnTo>
                  <a:lnTo>
                    <a:pt x="45897" y="57823"/>
                  </a:lnTo>
                  <a:lnTo>
                    <a:pt x="45427" y="57886"/>
                  </a:lnTo>
                  <a:lnTo>
                    <a:pt x="44958" y="58039"/>
                  </a:lnTo>
                  <a:lnTo>
                    <a:pt x="44589" y="58216"/>
                  </a:lnTo>
                  <a:lnTo>
                    <a:pt x="45173" y="58559"/>
                  </a:lnTo>
                  <a:lnTo>
                    <a:pt x="43878" y="58635"/>
                  </a:lnTo>
                  <a:lnTo>
                    <a:pt x="43878" y="60680"/>
                  </a:lnTo>
                  <a:lnTo>
                    <a:pt x="44500" y="61798"/>
                  </a:lnTo>
                  <a:lnTo>
                    <a:pt x="46634" y="61874"/>
                  </a:lnTo>
                  <a:lnTo>
                    <a:pt x="47345" y="61671"/>
                  </a:lnTo>
                  <a:lnTo>
                    <a:pt x="47777" y="61048"/>
                  </a:lnTo>
                  <a:lnTo>
                    <a:pt x="48031" y="60680"/>
                  </a:lnTo>
                  <a:lnTo>
                    <a:pt x="47955" y="59753"/>
                  </a:lnTo>
                  <a:lnTo>
                    <a:pt x="47777" y="59182"/>
                  </a:lnTo>
                  <a:lnTo>
                    <a:pt x="48336" y="59182"/>
                  </a:lnTo>
                  <a:lnTo>
                    <a:pt x="48996" y="59067"/>
                  </a:lnTo>
                  <a:lnTo>
                    <a:pt x="49314" y="58610"/>
                  </a:lnTo>
                  <a:lnTo>
                    <a:pt x="49555" y="58254"/>
                  </a:lnTo>
                  <a:lnTo>
                    <a:pt x="49568" y="57823"/>
                  </a:lnTo>
                  <a:close/>
                </a:path>
                <a:path w="69850" h="66039">
                  <a:moveTo>
                    <a:pt x="53682" y="39306"/>
                  </a:moveTo>
                  <a:lnTo>
                    <a:pt x="53289" y="38747"/>
                  </a:lnTo>
                  <a:lnTo>
                    <a:pt x="52425" y="38671"/>
                  </a:lnTo>
                  <a:lnTo>
                    <a:pt x="51841" y="38620"/>
                  </a:lnTo>
                  <a:lnTo>
                    <a:pt x="51219" y="38646"/>
                  </a:lnTo>
                  <a:lnTo>
                    <a:pt x="50634" y="38773"/>
                  </a:lnTo>
                  <a:lnTo>
                    <a:pt x="50546" y="37934"/>
                  </a:lnTo>
                  <a:lnTo>
                    <a:pt x="50393" y="37020"/>
                  </a:lnTo>
                  <a:lnTo>
                    <a:pt x="49199" y="35864"/>
                  </a:lnTo>
                  <a:lnTo>
                    <a:pt x="48387" y="35674"/>
                  </a:lnTo>
                  <a:lnTo>
                    <a:pt x="46850" y="35826"/>
                  </a:lnTo>
                  <a:lnTo>
                    <a:pt x="46024" y="36169"/>
                  </a:lnTo>
                  <a:lnTo>
                    <a:pt x="45643" y="37833"/>
                  </a:lnTo>
                  <a:lnTo>
                    <a:pt x="46266" y="38595"/>
                  </a:lnTo>
                  <a:lnTo>
                    <a:pt x="47066" y="39497"/>
                  </a:lnTo>
                  <a:lnTo>
                    <a:pt x="48463" y="39154"/>
                  </a:lnTo>
                  <a:lnTo>
                    <a:pt x="47548" y="38112"/>
                  </a:lnTo>
                  <a:lnTo>
                    <a:pt x="47269" y="37236"/>
                  </a:lnTo>
                  <a:lnTo>
                    <a:pt x="47320" y="36360"/>
                  </a:lnTo>
                  <a:lnTo>
                    <a:pt x="48298" y="36360"/>
                  </a:lnTo>
                  <a:lnTo>
                    <a:pt x="48729" y="37249"/>
                  </a:lnTo>
                  <a:lnTo>
                    <a:pt x="49047" y="38150"/>
                  </a:lnTo>
                  <a:lnTo>
                    <a:pt x="49149" y="39319"/>
                  </a:lnTo>
                  <a:lnTo>
                    <a:pt x="48641" y="39712"/>
                  </a:lnTo>
                  <a:lnTo>
                    <a:pt x="48209" y="40220"/>
                  </a:lnTo>
                  <a:lnTo>
                    <a:pt x="47942" y="41046"/>
                  </a:lnTo>
                  <a:lnTo>
                    <a:pt x="49377" y="41198"/>
                  </a:lnTo>
                  <a:lnTo>
                    <a:pt x="49682" y="40246"/>
                  </a:lnTo>
                  <a:lnTo>
                    <a:pt x="50012" y="39725"/>
                  </a:lnTo>
                  <a:lnTo>
                    <a:pt x="50952" y="39128"/>
                  </a:lnTo>
                  <a:lnTo>
                    <a:pt x="51752" y="38900"/>
                  </a:lnTo>
                  <a:lnTo>
                    <a:pt x="52387" y="40665"/>
                  </a:lnTo>
                  <a:lnTo>
                    <a:pt x="51422" y="41592"/>
                  </a:lnTo>
                  <a:lnTo>
                    <a:pt x="50253" y="42291"/>
                  </a:lnTo>
                  <a:lnTo>
                    <a:pt x="50850" y="42392"/>
                  </a:lnTo>
                  <a:lnTo>
                    <a:pt x="51155" y="42430"/>
                  </a:lnTo>
                  <a:lnTo>
                    <a:pt x="51600" y="42379"/>
                  </a:lnTo>
                  <a:lnTo>
                    <a:pt x="52654" y="41757"/>
                  </a:lnTo>
                  <a:lnTo>
                    <a:pt x="53441" y="41135"/>
                  </a:lnTo>
                  <a:lnTo>
                    <a:pt x="53682" y="39306"/>
                  </a:lnTo>
                  <a:close/>
                </a:path>
                <a:path w="69850" h="66039">
                  <a:moveTo>
                    <a:pt x="58089" y="62141"/>
                  </a:moveTo>
                  <a:lnTo>
                    <a:pt x="57594" y="61048"/>
                  </a:lnTo>
                  <a:lnTo>
                    <a:pt x="55854" y="60604"/>
                  </a:lnTo>
                  <a:lnTo>
                    <a:pt x="55384" y="60617"/>
                  </a:lnTo>
                  <a:lnTo>
                    <a:pt x="54851" y="60896"/>
                  </a:lnTo>
                  <a:lnTo>
                    <a:pt x="54864" y="61048"/>
                  </a:lnTo>
                  <a:lnTo>
                    <a:pt x="55689" y="61264"/>
                  </a:lnTo>
                  <a:lnTo>
                    <a:pt x="56997" y="61849"/>
                  </a:lnTo>
                  <a:lnTo>
                    <a:pt x="56286" y="62699"/>
                  </a:lnTo>
                  <a:lnTo>
                    <a:pt x="55943" y="62471"/>
                  </a:lnTo>
                  <a:lnTo>
                    <a:pt x="55600" y="62141"/>
                  </a:lnTo>
                  <a:lnTo>
                    <a:pt x="54991" y="61214"/>
                  </a:lnTo>
                  <a:lnTo>
                    <a:pt x="53555" y="61506"/>
                  </a:lnTo>
                  <a:lnTo>
                    <a:pt x="54305" y="62611"/>
                  </a:lnTo>
                  <a:lnTo>
                    <a:pt x="54406" y="62738"/>
                  </a:lnTo>
                  <a:lnTo>
                    <a:pt x="54279" y="62611"/>
                  </a:lnTo>
                  <a:lnTo>
                    <a:pt x="53390" y="62471"/>
                  </a:lnTo>
                  <a:lnTo>
                    <a:pt x="52705" y="63563"/>
                  </a:lnTo>
                  <a:lnTo>
                    <a:pt x="52654" y="64249"/>
                  </a:lnTo>
                  <a:lnTo>
                    <a:pt x="53403" y="65443"/>
                  </a:lnTo>
                  <a:lnTo>
                    <a:pt x="54178" y="65697"/>
                  </a:lnTo>
                  <a:lnTo>
                    <a:pt x="55587" y="65582"/>
                  </a:lnTo>
                  <a:lnTo>
                    <a:pt x="56299" y="65214"/>
                  </a:lnTo>
                  <a:lnTo>
                    <a:pt x="56553" y="64630"/>
                  </a:lnTo>
                  <a:lnTo>
                    <a:pt x="54787" y="64630"/>
                  </a:lnTo>
                  <a:lnTo>
                    <a:pt x="54254" y="64630"/>
                  </a:lnTo>
                  <a:lnTo>
                    <a:pt x="54317" y="63563"/>
                  </a:lnTo>
                  <a:lnTo>
                    <a:pt x="54724" y="62915"/>
                  </a:lnTo>
                  <a:lnTo>
                    <a:pt x="54914" y="63017"/>
                  </a:lnTo>
                  <a:lnTo>
                    <a:pt x="54902" y="63258"/>
                  </a:lnTo>
                  <a:lnTo>
                    <a:pt x="55232" y="63652"/>
                  </a:lnTo>
                  <a:lnTo>
                    <a:pt x="55333" y="64617"/>
                  </a:lnTo>
                  <a:lnTo>
                    <a:pt x="54787" y="64630"/>
                  </a:lnTo>
                  <a:lnTo>
                    <a:pt x="56553" y="64617"/>
                  </a:lnTo>
                  <a:lnTo>
                    <a:pt x="56718" y="64249"/>
                  </a:lnTo>
                  <a:lnTo>
                    <a:pt x="56718" y="63563"/>
                  </a:lnTo>
                  <a:lnTo>
                    <a:pt x="56578" y="63246"/>
                  </a:lnTo>
                  <a:lnTo>
                    <a:pt x="57061" y="63157"/>
                  </a:lnTo>
                  <a:lnTo>
                    <a:pt x="57810" y="62826"/>
                  </a:lnTo>
                  <a:lnTo>
                    <a:pt x="57899" y="62699"/>
                  </a:lnTo>
                  <a:lnTo>
                    <a:pt x="58064" y="62471"/>
                  </a:lnTo>
                  <a:lnTo>
                    <a:pt x="58089" y="62141"/>
                  </a:lnTo>
                  <a:close/>
                </a:path>
                <a:path w="69850" h="66039">
                  <a:moveTo>
                    <a:pt x="60794" y="53657"/>
                  </a:moveTo>
                  <a:lnTo>
                    <a:pt x="60706" y="52616"/>
                  </a:lnTo>
                  <a:lnTo>
                    <a:pt x="60490" y="51308"/>
                  </a:lnTo>
                  <a:lnTo>
                    <a:pt x="58966" y="51485"/>
                  </a:lnTo>
                  <a:lnTo>
                    <a:pt x="59270" y="53136"/>
                  </a:lnTo>
                  <a:lnTo>
                    <a:pt x="59004" y="53809"/>
                  </a:lnTo>
                  <a:lnTo>
                    <a:pt x="58877" y="54000"/>
                  </a:lnTo>
                  <a:lnTo>
                    <a:pt x="58750" y="54114"/>
                  </a:lnTo>
                  <a:lnTo>
                    <a:pt x="58470" y="53809"/>
                  </a:lnTo>
                  <a:lnTo>
                    <a:pt x="58051" y="53073"/>
                  </a:lnTo>
                  <a:lnTo>
                    <a:pt x="58000" y="52616"/>
                  </a:lnTo>
                  <a:lnTo>
                    <a:pt x="58267" y="51866"/>
                  </a:lnTo>
                  <a:lnTo>
                    <a:pt x="58166" y="51193"/>
                  </a:lnTo>
                  <a:lnTo>
                    <a:pt x="57873" y="50253"/>
                  </a:lnTo>
                  <a:lnTo>
                    <a:pt x="56540" y="50457"/>
                  </a:lnTo>
                  <a:lnTo>
                    <a:pt x="56438" y="50673"/>
                  </a:lnTo>
                  <a:lnTo>
                    <a:pt x="56527" y="50965"/>
                  </a:lnTo>
                  <a:lnTo>
                    <a:pt x="56642" y="50711"/>
                  </a:lnTo>
                  <a:lnTo>
                    <a:pt x="56642" y="51866"/>
                  </a:lnTo>
                  <a:lnTo>
                    <a:pt x="56476" y="51879"/>
                  </a:lnTo>
                  <a:lnTo>
                    <a:pt x="56299" y="51943"/>
                  </a:lnTo>
                  <a:lnTo>
                    <a:pt x="55778" y="52362"/>
                  </a:lnTo>
                  <a:lnTo>
                    <a:pt x="55130" y="52616"/>
                  </a:lnTo>
                  <a:lnTo>
                    <a:pt x="54394" y="52209"/>
                  </a:lnTo>
                  <a:lnTo>
                    <a:pt x="54165" y="51943"/>
                  </a:lnTo>
                  <a:lnTo>
                    <a:pt x="54584" y="51447"/>
                  </a:lnTo>
                  <a:lnTo>
                    <a:pt x="55054" y="51587"/>
                  </a:lnTo>
                  <a:lnTo>
                    <a:pt x="56172" y="51752"/>
                  </a:lnTo>
                  <a:lnTo>
                    <a:pt x="53898" y="50444"/>
                  </a:lnTo>
                  <a:lnTo>
                    <a:pt x="52768" y="51447"/>
                  </a:lnTo>
                  <a:lnTo>
                    <a:pt x="52717" y="52362"/>
                  </a:lnTo>
                  <a:lnTo>
                    <a:pt x="53975" y="53784"/>
                  </a:lnTo>
                  <a:lnTo>
                    <a:pt x="55575" y="53657"/>
                  </a:lnTo>
                  <a:lnTo>
                    <a:pt x="56718" y="53073"/>
                  </a:lnTo>
                  <a:lnTo>
                    <a:pt x="56781" y="53632"/>
                  </a:lnTo>
                  <a:lnTo>
                    <a:pt x="56896" y="54114"/>
                  </a:lnTo>
                  <a:lnTo>
                    <a:pt x="57099" y="54673"/>
                  </a:lnTo>
                  <a:lnTo>
                    <a:pt x="58839" y="55016"/>
                  </a:lnTo>
                  <a:lnTo>
                    <a:pt x="59651" y="54825"/>
                  </a:lnTo>
                  <a:lnTo>
                    <a:pt x="60350" y="54114"/>
                  </a:lnTo>
                  <a:lnTo>
                    <a:pt x="60794" y="53657"/>
                  </a:lnTo>
                  <a:close/>
                </a:path>
                <a:path w="69850" h="66039">
                  <a:moveTo>
                    <a:pt x="69494" y="51155"/>
                  </a:moveTo>
                  <a:lnTo>
                    <a:pt x="68376" y="49110"/>
                  </a:lnTo>
                  <a:lnTo>
                    <a:pt x="67500" y="47498"/>
                  </a:lnTo>
                  <a:lnTo>
                    <a:pt x="64528" y="47828"/>
                  </a:lnTo>
                  <a:lnTo>
                    <a:pt x="63855" y="49453"/>
                  </a:lnTo>
                  <a:lnTo>
                    <a:pt x="63715" y="49771"/>
                  </a:lnTo>
                  <a:lnTo>
                    <a:pt x="65189" y="49809"/>
                  </a:lnTo>
                  <a:lnTo>
                    <a:pt x="65328" y="49453"/>
                  </a:lnTo>
                  <a:lnTo>
                    <a:pt x="65468" y="49136"/>
                  </a:lnTo>
                  <a:lnTo>
                    <a:pt x="65786" y="48552"/>
                  </a:lnTo>
                  <a:lnTo>
                    <a:pt x="66573" y="48742"/>
                  </a:lnTo>
                  <a:lnTo>
                    <a:pt x="66890" y="49263"/>
                  </a:lnTo>
                  <a:lnTo>
                    <a:pt x="67106" y="49911"/>
                  </a:lnTo>
                  <a:lnTo>
                    <a:pt x="67132" y="50317"/>
                  </a:lnTo>
                  <a:lnTo>
                    <a:pt x="66890" y="50876"/>
                  </a:lnTo>
                  <a:lnTo>
                    <a:pt x="66497" y="51460"/>
                  </a:lnTo>
                  <a:lnTo>
                    <a:pt x="66243" y="51396"/>
                  </a:lnTo>
                  <a:lnTo>
                    <a:pt x="65925" y="51333"/>
                  </a:lnTo>
                  <a:lnTo>
                    <a:pt x="65455" y="51333"/>
                  </a:lnTo>
                  <a:lnTo>
                    <a:pt x="64935" y="51625"/>
                  </a:lnTo>
                  <a:lnTo>
                    <a:pt x="64884" y="51765"/>
                  </a:lnTo>
                  <a:lnTo>
                    <a:pt x="65189" y="51841"/>
                  </a:lnTo>
                  <a:lnTo>
                    <a:pt x="66776" y="52184"/>
                  </a:lnTo>
                  <a:lnTo>
                    <a:pt x="69494" y="51155"/>
                  </a:lnTo>
                  <a:close/>
                </a:path>
              </a:pathLst>
            </a:custGeom>
            <a:solidFill>
              <a:srgbClr val="D1CF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2807322" y="2301532"/>
              <a:ext cx="52069" cy="53975"/>
            </a:xfrm>
            <a:custGeom>
              <a:avLst/>
              <a:gdLst/>
              <a:ahLst/>
              <a:cxnLst/>
              <a:rect l="l" t="t" r="r" b="b"/>
              <a:pathLst>
                <a:path w="52069" h="53975">
                  <a:moveTo>
                    <a:pt x="3644" y="2298"/>
                  </a:moveTo>
                  <a:lnTo>
                    <a:pt x="1676" y="0"/>
                  </a:lnTo>
                  <a:lnTo>
                    <a:pt x="1473" y="1828"/>
                  </a:lnTo>
                  <a:lnTo>
                    <a:pt x="901" y="3619"/>
                  </a:lnTo>
                  <a:lnTo>
                    <a:pt x="0" y="5194"/>
                  </a:lnTo>
                  <a:lnTo>
                    <a:pt x="762" y="6273"/>
                  </a:lnTo>
                  <a:lnTo>
                    <a:pt x="1181" y="6845"/>
                  </a:lnTo>
                  <a:lnTo>
                    <a:pt x="2171" y="5346"/>
                  </a:lnTo>
                  <a:lnTo>
                    <a:pt x="3175" y="4013"/>
                  </a:lnTo>
                  <a:lnTo>
                    <a:pt x="3644" y="2298"/>
                  </a:lnTo>
                  <a:close/>
                </a:path>
                <a:path w="52069" h="53975">
                  <a:moveTo>
                    <a:pt x="12014" y="13398"/>
                  </a:moveTo>
                  <a:lnTo>
                    <a:pt x="9258" y="9715"/>
                  </a:lnTo>
                  <a:lnTo>
                    <a:pt x="8648" y="8877"/>
                  </a:lnTo>
                  <a:lnTo>
                    <a:pt x="8597" y="10972"/>
                  </a:lnTo>
                  <a:lnTo>
                    <a:pt x="8915" y="14020"/>
                  </a:lnTo>
                  <a:lnTo>
                    <a:pt x="8216" y="16065"/>
                  </a:lnTo>
                  <a:lnTo>
                    <a:pt x="9093" y="17183"/>
                  </a:lnTo>
                  <a:lnTo>
                    <a:pt x="9550" y="17741"/>
                  </a:lnTo>
                  <a:lnTo>
                    <a:pt x="10401" y="16052"/>
                  </a:lnTo>
                  <a:lnTo>
                    <a:pt x="11341" y="15278"/>
                  </a:lnTo>
                  <a:lnTo>
                    <a:pt x="12014" y="13398"/>
                  </a:lnTo>
                  <a:close/>
                </a:path>
                <a:path w="52069" h="53975">
                  <a:moveTo>
                    <a:pt x="22834" y="27038"/>
                  </a:moveTo>
                  <a:lnTo>
                    <a:pt x="19710" y="23241"/>
                  </a:lnTo>
                  <a:lnTo>
                    <a:pt x="19748" y="25133"/>
                  </a:lnTo>
                  <a:lnTo>
                    <a:pt x="19507" y="27165"/>
                  </a:lnTo>
                  <a:lnTo>
                    <a:pt x="18872" y="29044"/>
                  </a:lnTo>
                  <a:lnTo>
                    <a:pt x="20942" y="31457"/>
                  </a:lnTo>
                  <a:lnTo>
                    <a:pt x="21767" y="29946"/>
                  </a:lnTo>
                  <a:lnTo>
                    <a:pt x="22682" y="28829"/>
                  </a:lnTo>
                  <a:lnTo>
                    <a:pt x="22834" y="27038"/>
                  </a:lnTo>
                  <a:close/>
                </a:path>
                <a:path w="52069" h="53975">
                  <a:moveTo>
                    <a:pt x="35191" y="41186"/>
                  </a:moveTo>
                  <a:lnTo>
                    <a:pt x="30975" y="36512"/>
                  </a:lnTo>
                  <a:lnTo>
                    <a:pt x="31762" y="39204"/>
                  </a:lnTo>
                  <a:lnTo>
                    <a:pt x="31978" y="41490"/>
                  </a:lnTo>
                  <a:lnTo>
                    <a:pt x="31330" y="43053"/>
                  </a:lnTo>
                  <a:lnTo>
                    <a:pt x="32867" y="44640"/>
                  </a:lnTo>
                  <a:lnTo>
                    <a:pt x="33299" y="45110"/>
                  </a:lnTo>
                  <a:lnTo>
                    <a:pt x="34036" y="43764"/>
                  </a:lnTo>
                  <a:lnTo>
                    <a:pt x="34886" y="42697"/>
                  </a:lnTo>
                  <a:lnTo>
                    <a:pt x="35191" y="41186"/>
                  </a:lnTo>
                  <a:close/>
                </a:path>
                <a:path w="52069" h="53975">
                  <a:moveTo>
                    <a:pt x="52006" y="51015"/>
                  </a:moveTo>
                  <a:lnTo>
                    <a:pt x="51358" y="50990"/>
                  </a:lnTo>
                  <a:lnTo>
                    <a:pt x="50444" y="50901"/>
                  </a:lnTo>
                  <a:lnTo>
                    <a:pt x="49796" y="50800"/>
                  </a:lnTo>
                  <a:lnTo>
                    <a:pt x="49479" y="51727"/>
                  </a:lnTo>
                  <a:lnTo>
                    <a:pt x="48996" y="52590"/>
                  </a:lnTo>
                  <a:lnTo>
                    <a:pt x="48323" y="53352"/>
                  </a:lnTo>
                  <a:lnTo>
                    <a:pt x="49441" y="52933"/>
                  </a:lnTo>
                  <a:lnTo>
                    <a:pt x="50533" y="52285"/>
                  </a:lnTo>
                  <a:lnTo>
                    <a:pt x="51562" y="51549"/>
                  </a:lnTo>
                  <a:lnTo>
                    <a:pt x="51650" y="51371"/>
                  </a:lnTo>
                  <a:lnTo>
                    <a:pt x="51930" y="51193"/>
                  </a:lnTo>
                  <a:lnTo>
                    <a:pt x="52006" y="51015"/>
                  </a:lnTo>
                  <a:close/>
                </a:path>
              </a:pathLst>
            </a:custGeom>
            <a:solidFill>
              <a:srgbClr val="F58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2332191" y="2895412"/>
              <a:ext cx="287655" cy="208279"/>
            </a:xfrm>
            <a:custGeom>
              <a:avLst/>
              <a:gdLst/>
              <a:ahLst/>
              <a:cxnLst/>
              <a:rect l="l" t="t" r="r" b="b"/>
              <a:pathLst>
                <a:path w="287655" h="208280">
                  <a:moveTo>
                    <a:pt x="163296" y="0"/>
                  </a:moveTo>
                  <a:lnTo>
                    <a:pt x="141674" y="15990"/>
                  </a:lnTo>
                  <a:lnTo>
                    <a:pt x="92973" y="53543"/>
                  </a:lnTo>
                  <a:lnTo>
                    <a:pt x="38609" y="95915"/>
                  </a:lnTo>
                  <a:lnTo>
                    <a:pt x="0" y="126365"/>
                  </a:lnTo>
                  <a:lnTo>
                    <a:pt x="36357" y="148310"/>
                  </a:lnTo>
                  <a:lnTo>
                    <a:pt x="74309" y="169273"/>
                  </a:lnTo>
                  <a:lnTo>
                    <a:pt x="112815" y="189153"/>
                  </a:lnTo>
                  <a:lnTo>
                    <a:pt x="150837" y="207848"/>
                  </a:lnTo>
                  <a:lnTo>
                    <a:pt x="232881" y="112042"/>
                  </a:lnTo>
                  <a:lnTo>
                    <a:pt x="287197" y="49631"/>
                  </a:lnTo>
                  <a:lnTo>
                    <a:pt x="257122" y="36168"/>
                  </a:lnTo>
                  <a:lnTo>
                    <a:pt x="224961" y="23396"/>
                  </a:lnTo>
                  <a:lnTo>
                    <a:pt x="163296" y="0"/>
                  </a:lnTo>
                  <a:close/>
                </a:path>
              </a:pathLst>
            </a:custGeom>
            <a:solidFill>
              <a:srgbClr val="C9B9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2330714" y="2945039"/>
              <a:ext cx="290195" cy="167640"/>
            </a:xfrm>
            <a:custGeom>
              <a:avLst/>
              <a:gdLst/>
              <a:ahLst/>
              <a:cxnLst/>
              <a:rect l="l" t="t" r="r" b="b"/>
              <a:pathLst>
                <a:path w="290194" h="167639">
                  <a:moveTo>
                    <a:pt x="288670" y="0"/>
                  </a:moveTo>
                  <a:lnTo>
                    <a:pt x="201855" y="100430"/>
                  </a:lnTo>
                  <a:lnTo>
                    <a:pt x="152311" y="158216"/>
                  </a:lnTo>
                  <a:lnTo>
                    <a:pt x="114289" y="139523"/>
                  </a:lnTo>
                  <a:lnTo>
                    <a:pt x="75784" y="119646"/>
                  </a:lnTo>
                  <a:lnTo>
                    <a:pt x="37836" y="98684"/>
                  </a:lnTo>
                  <a:lnTo>
                    <a:pt x="1485" y="76733"/>
                  </a:lnTo>
                  <a:lnTo>
                    <a:pt x="0" y="80619"/>
                  </a:lnTo>
                  <a:lnTo>
                    <a:pt x="37887" y="106354"/>
                  </a:lnTo>
                  <a:lnTo>
                    <a:pt x="78351" y="129282"/>
                  </a:lnTo>
                  <a:lnTo>
                    <a:pt x="118402" y="150510"/>
                  </a:lnTo>
                  <a:lnTo>
                    <a:pt x="153568" y="167462"/>
                  </a:lnTo>
                  <a:lnTo>
                    <a:pt x="286945" y="7108"/>
                  </a:lnTo>
                  <a:lnTo>
                    <a:pt x="289229" y="4076"/>
                  </a:lnTo>
                  <a:lnTo>
                    <a:pt x="289953" y="1981"/>
                  </a:lnTo>
                  <a:lnTo>
                    <a:pt x="289547" y="431"/>
                  </a:lnTo>
                  <a:lnTo>
                    <a:pt x="288670" y="0"/>
                  </a:lnTo>
                  <a:close/>
                </a:path>
              </a:pathLst>
            </a:custGeom>
            <a:solidFill>
              <a:srgbClr val="A793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2427626" y="2928776"/>
              <a:ext cx="158750" cy="99060"/>
            </a:xfrm>
            <a:custGeom>
              <a:avLst/>
              <a:gdLst/>
              <a:ahLst/>
              <a:cxnLst/>
              <a:rect l="l" t="t" r="r" b="b"/>
              <a:pathLst>
                <a:path w="158750" h="99060">
                  <a:moveTo>
                    <a:pt x="158437" y="0"/>
                  </a:moveTo>
                  <a:lnTo>
                    <a:pt x="131691" y="4375"/>
                  </a:lnTo>
                  <a:lnTo>
                    <a:pt x="101935" y="8689"/>
                  </a:lnTo>
                  <a:lnTo>
                    <a:pt x="72512" y="14180"/>
                  </a:lnTo>
                  <a:lnTo>
                    <a:pt x="46766" y="22085"/>
                  </a:lnTo>
                  <a:lnTo>
                    <a:pt x="26810" y="32728"/>
                  </a:lnTo>
                  <a:lnTo>
                    <a:pt x="8361" y="48579"/>
                  </a:lnTo>
                  <a:lnTo>
                    <a:pt x="0" y="67917"/>
                  </a:lnTo>
                  <a:lnTo>
                    <a:pt x="10304" y="89027"/>
                  </a:lnTo>
                  <a:lnTo>
                    <a:pt x="26814" y="96618"/>
                  </a:lnTo>
                  <a:lnTo>
                    <a:pt x="50036" y="98879"/>
                  </a:lnTo>
                  <a:lnTo>
                    <a:pt x="73259" y="96238"/>
                  </a:lnTo>
                  <a:lnTo>
                    <a:pt x="89768" y="89128"/>
                  </a:lnTo>
                  <a:lnTo>
                    <a:pt x="110670" y="66697"/>
                  </a:lnTo>
                  <a:lnTo>
                    <a:pt x="133351" y="36963"/>
                  </a:lnTo>
                  <a:lnTo>
                    <a:pt x="151408" y="11029"/>
                  </a:lnTo>
                  <a:lnTo>
                    <a:pt x="158437" y="0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2454816" y="2913813"/>
              <a:ext cx="106680" cy="97155"/>
            </a:xfrm>
            <a:custGeom>
              <a:avLst/>
              <a:gdLst/>
              <a:ahLst/>
              <a:cxnLst/>
              <a:rect l="l" t="t" r="r" b="b"/>
              <a:pathLst>
                <a:path w="106680" h="97155">
                  <a:moveTo>
                    <a:pt x="80875" y="94551"/>
                  </a:moveTo>
                  <a:lnTo>
                    <a:pt x="73533" y="94551"/>
                  </a:lnTo>
                  <a:lnTo>
                    <a:pt x="75565" y="96672"/>
                  </a:lnTo>
                  <a:lnTo>
                    <a:pt x="77406" y="96672"/>
                  </a:lnTo>
                  <a:lnTo>
                    <a:pt x="80530" y="96062"/>
                  </a:lnTo>
                  <a:lnTo>
                    <a:pt x="80445" y="95199"/>
                  </a:lnTo>
                  <a:lnTo>
                    <a:pt x="80875" y="94551"/>
                  </a:lnTo>
                  <a:close/>
                </a:path>
                <a:path w="106680" h="97155">
                  <a:moveTo>
                    <a:pt x="86513" y="93243"/>
                  </a:moveTo>
                  <a:lnTo>
                    <a:pt x="41733" y="93243"/>
                  </a:lnTo>
                  <a:lnTo>
                    <a:pt x="51952" y="93554"/>
                  </a:lnTo>
                  <a:lnTo>
                    <a:pt x="64109" y="94259"/>
                  </a:lnTo>
                  <a:lnTo>
                    <a:pt x="66446" y="96646"/>
                  </a:lnTo>
                  <a:lnTo>
                    <a:pt x="70840" y="96367"/>
                  </a:lnTo>
                  <a:lnTo>
                    <a:pt x="73533" y="94551"/>
                  </a:lnTo>
                  <a:lnTo>
                    <a:pt x="80875" y="94551"/>
                  </a:lnTo>
                  <a:lnTo>
                    <a:pt x="81381" y="93789"/>
                  </a:lnTo>
                  <a:lnTo>
                    <a:pt x="86222" y="93789"/>
                  </a:lnTo>
                  <a:lnTo>
                    <a:pt x="86513" y="93243"/>
                  </a:lnTo>
                  <a:close/>
                </a:path>
                <a:path w="106680" h="97155">
                  <a:moveTo>
                    <a:pt x="33045" y="93471"/>
                  </a:moveTo>
                  <a:lnTo>
                    <a:pt x="15189" y="93471"/>
                  </a:lnTo>
                  <a:lnTo>
                    <a:pt x="17157" y="96532"/>
                  </a:lnTo>
                  <a:lnTo>
                    <a:pt x="19126" y="93522"/>
                  </a:lnTo>
                  <a:lnTo>
                    <a:pt x="32504" y="93522"/>
                  </a:lnTo>
                  <a:lnTo>
                    <a:pt x="33045" y="93471"/>
                  </a:lnTo>
                  <a:close/>
                </a:path>
                <a:path w="106680" h="97155">
                  <a:moveTo>
                    <a:pt x="86222" y="93789"/>
                  </a:moveTo>
                  <a:lnTo>
                    <a:pt x="81381" y="93789"/>
                  </a:lnTo>
                  <a:lnTo>
                    <a:pt x="82003" y="94602"/>
                  </a:lnTo>
                  <a:lnTo>
                    <a:pt x="85039" y="96011"/>
                  </a:lnTo>
                  <a:lnTo>
                    <a:pt x="86222" y="93789"/>
                  </a:lnTo>
                  <a:close/>
                </a:path>
                <a:path w="106680" h="97155">
                  <a:moveTo>
                    <a:pt x="31035" y="94551"/>
                  </a:moveTo>
                  <a:lnTo>
                    <a:pt x="25527" y="94551"/>
                  </a:lnTo>
                  <a:lnTo>
                    <a:pt x="27952" y="95783"/>
                  </a:lnTo>
                  <a:lnTo>
                    <a:pt x="30988" y="94919"/>
                  </a:lnTo>
                  <a:lnTo>
                    <a:pt x="31035" y="94551"/>
                  </a:lnTo>
                  <a:close/>
                </a:path>
                <a:path w="106680" h="97155">
                  <a:moveTo>
                    <a:pt x="32504" y="93522"/>
                  </a:moveTo>
                  <a:lnTo>
                    <a:pt x="19126" y="93522"/>
                  </a:lnTo>
                  <a:lnTo>
                    <a:pt x="19926" y="95199"/>
                  </a:lnTo>
                  <a:lnTo>
                    <a:pt x="23850" y="95643"/>
                  </a:lnTo>
                  <a:lnTo>
                    <a:pt x="25527" y="94551"/>
                  </a:lnTo>
                  <a:lnTo>
                    <a:pt x="31035" y="94551"/>
                  </a:lnTo>
                  <a:lnTo>
                    <a:pt x="31153" y="93649"/>
                  </a:lnTo>
                  <a:lnTo>
                    <a:pt x="32504" y="93522"/>
                  </a:lnTo>
                  <a:close/>
                </a:path>
                <a:path w="106680" h="97155">
                  <a:moveTo>
                    <a:pt x="92031" y="93078"/>
                  </a:moveTo>
                  <a:lnTo>
                    <a:pt x="86601" y="93078"/>
                  </a:lnTo>
                  <a:lnTo>
                    <a:pt x="87071" y="93738"/>
                  </a:lnTo>
                  <a:lnTo>
                    <a:pt x="88988" y="94221"/>
                  </a:lnTo>
                  <a:lnTo>
                    <a:pt x="91821" y="94259"/>
                  </a:lnTo>
                  <a:lnTo>
                    <a:pt x="92031" y="93078"/>
                  </a:lnTo>
                  <a:close/>
                </a:path>
                <a:path w="106680" h="97155">
                  <a:moveTo>
                    <a:pt x="92875" y="91351"/>
                  </a:moveTo>
                  <a:lnTo>
                    <a:pt x="10160" y="91351"/>
                  </a:lnTo>
                  <a:lnTo>
                    <a:pt x="11061" y="93408"/>
                  </a:lnTo>
                  <a:lnTo>
                    <a:pt x="13919" y="94132"/>
                  </a:lnTo>
                  <a:lnTo>
                    <a:pt x="15189" y="93471"/>
                  </a:lnTo>
                  <a:lnTo>
                    <a:pt x="33045" y="93471"/>
                  </a:lnTo>
                  <a:lnTo>
                    <a:pt x="41733" y="93243"/>
                  </a:lnTo>
                  <a:lnTo>
                    <a:pt x="86513" y="93243"/>
                  </a:lnTo>
                  <a:lnTo>
                    <a:pt x="86601" y="93078"/>
                  </a:lnTo>
                  <a:lnTo>
                    <a:pt x="92031" y="93078"/>
                  </a:lnTo>
                  <a:lnTo>
                    <a:pt x="92087" y="92760"/>
                  </a:lnTo>
                  <a:lnTo>
                    <a:pt x="92875" y="91351"/>
                  </a:lnTo>
                  <a:close/>
                </a:path>
                <a:path w="106680" h="97155">
                  <a:moveTo>
                    <a:pt x="97994" y="91351"/>
                  </a:moveTo>
                  <a:lnTo>
                    <a:pt x="92875" y="91351"/>
                  </a:lnTo>
                  <a:lnTo>
                    <a:pt x="93891" y="92278"/>
                  </a:lnTo>
                  <a:lnTo>
                    <a:pt x="95504" y="92608"/>
                  </a:lnTo>
                  <a:lnTo>
                    <a:pt x="97994" y="91351"/>
                  </a:lnTo>
                  <a:close/>
                </a:path>
                <a:path w="106680" h="97155">
                  <a:moveTo>
                    <a:pt x="98641" y="89928"/>
                  </a:moveTo>
                  <a:lnTo>
                    <a:pt x="5981" y="89928"/>
                  </a:lnTo>
                  <a:lnTo>
                    <a:pt x="5956" y="90995"/>
                  </a:lnTo>
                  <a:lnTo>
                    <a:pt x="6134" y="91554"/>
                  </a:lnTo>
                  <a:lnTo>
                    <a:pt x="7912" y="92278"/>
                  </a:lnTo>
                  <a:lnTo>
                    <a:pt x="9347" y="92036"/>
                  </a:lnTo>
                  <a:lnTo>
                    <a:pt x="10160" y="91351"/>
                  </a:lnTo>
                  <a:lnTo>
                    <a:pt x="97994" y="91351"/>
                  </a:lnTo>
                  <a:lnTo>
                    <a:pt x="98653" y="90042"/>
                  </a:lnTo>
                  <a:close/>
                </a:path>
                <a:path w="106680" h="97155">
                  <a:moveTo>
                    <a:pt x="25069" y="11544"/>
                  </a:moveTo>
                  <a:lnTo>
                    <a:pt x="20269" y="14477"/>
                  </a:lnTo>
                  <a:lnTo>
                    <a:pt x="21259" y="18338"/>
                  </a:lnTo>
                  <a:lnTo>
                    <a:pt x="20878" y="18351"/>
                  </a:lnTo>
                  <a:lnTo>
                    <a:pt x="20485" y="18402"/>
                  </a:lnTo>
                  <a:lnTo>
                    <a:pt x="18021" y="19240"/>
                  </a:lnTo>
                  <a:lnTo>
                    <a:pt x="16738" y="22034"/>
                  </a:lnTo>
                  <a:lnTo>
                    <a:pt x="18186" y="23799"/>
                  </a:lnTo>
                  <a:lnTo>
                    <a:pt x="17640" y="23914"/>
                  </a:lnTo>
                  <a:lnTo>
                    <a:pt x="17119" y="24117"/>
                  </a:lnTo>
                  <a:lnTo>
                    <a:pt x="14033" y="26238"/>
                  </a:lnTo>
                  <a:lnTo>
                    <a:pt x="15049" y="29248"/>
                  </a:lnTo>
                  <a:lnTo>
                    <a:pt x="16522" y="31495"/>
                  </a:lnTo>
                  <a:lnTo>
                    <a:pt x="15494" y="31699"/>
                  </a:lnTo>
                  <a:lnTo>
                    <a:pt x="14516" y="32207"/>
                  </a:lnTo>
                  <a:lnTo>
                    <a:pt x="12928" y="34302"/>
                  </a:lnTo>
                  <a:lnTo>
                    <a:pt x="13144" y="35712"/>
                  </a:lnTo>
                  <a:lnTo>
                    <a:pt x="13982" y="36741"/>
                  </a:lnTo>
                  <a:lnTo>
                    <a:pt x="13639" y="36995"/>
                  </a:lnTo>
                  <a:lnTo>
                    <a:pt x="12128" y="38468"/>
                  </a:lnTo>
                  <a:lnTo>
                    <a:pt x="12496" y="40943"/>
                  </a:lnTo>
                  <a:lnTo>
                    <a:pt x="12598" y="43230"/>
                  </a:lnTo>
                  <a:lnTo>
                    <a:pt x="10929" y="51261"/>
                  </a:lnTo>
                  <a:lnTo>
                    <a:pt x="7273" y="64081"/>
                  </a:lnTo>
                  <a:lnTo>
                    <a:pt x="3604" y="76009"/>
                  </a:lnTo>
                  <a:lnTo>
                    <a:pt x="1892" y="81368"/>
                  </a:lnTo>
                  <a:lnTo>
                    <a:pt x="1676" y="81368"/>
                  </a:lnTo>
                  <a:lnTo>
                    <a:pt x="50" y="83197"/>
                  </a:lnTo>
                  <a:lnTo>
                    <a:pt x="0" y="87261"/>
                  </a:lnTo>
                  <a:lnTo>
                    <a:pt x="1066" y="87820"/>
                  </a:lnTo>
                  <a:lnTo>
                    <a:pt x="1485" y="90766"/>
                  </a:lnTo>
                  <a:lnTo>
                    <a:pt x="3886" y="90995"/>
                  </a:lnTo>
                  <a:lnTo>
                    <a:pt x="5981" y="89928"/>
                  </a:lnTo>
                  <a:lnTo>
                    <a:pt x="98641" y="89928"/>
                  </a:lnTo>
                  <a:lnTo>
                    <a:pt x="98526" y="88798"/>
                  </a:lnTo>
                  <a:lnTo>
                    <a:pt x="98818" y="88747"/>
                  </a:lnTo>
                  <a:lnTo>
                    <a:pt x="102680" y="88747"/>
                  </a:lnTo>
                  <a:lnTo>
                    <a:pt x="101955" y="84251"/>
                  </a:lnTo>
                  <a:lnTo>
                    <a:pt x="103886" y="84175"/>
                  </a:lnTo>
                  <a:lnTo>
                    <a:pt x="104470" y="82562"/>
                  </a:lnTo>
                  <a:lnTo>
                    <a:pt x="104406" y="80632"/>
                  </a:lnTo>
                  <a:lnTo>
                    <a:pt x="104597" y="80594"/>
                  </a:lnTo>
                  <a:lnTo>
                    <a:pt x="106387" y="79463"/>
                  </a:lnTo>
                  <a:lnTo>
                    <a:pt x="106565" y="77101"/>
                  </a:lnTo>
                  <a:lnTo>
                    <a:pt x="105384" y="74942"/>
                  </a:lnTo>
                  <a:lnTo>
                    <a:pt x="103784" y="74561"/>
                  </a:lnTo>
                  <a:lnTo>
                    <a:pt x="99367" y="62121"/>
                  </a:lnTo>
                  <a:lnTo>
                    <a:pt x="93859" y="50842"/>
                  </a:lnTo>
                  <a:lnTo>
                    <a:pt x="87941" y="40943"/>
                  </a:lnTo>
                  <a:lnTo>
                    <a:pt x="82740" y="33883"/>
                  </a:lnTo>
                  <a:lnTo>
                    <a:pt x="83794" y="30911"/>
                  </a:lnTo>
                  <a:lnTo>
                    <a:pt x="79438" y="30137"/>
                  </a:lnTo>
                  <a:lnTo>
                    <a:pt x="81495" y="29222"/>
                  </a:lnTo>
                  <a:lnTo>
                    <a:pt x="80594" y="25615"/>
                  </a:lnTo>
                  <a:lnTo>
                    <a:pt x="79560" y="25069"/>
                  </a:lnTo>
                  <a:lnTo>
                    <a:pt x="78193" y="25069"/>
                  </a:lnTo>
                  <a:lnTo>
                    <a:pt x="79908" y="22783"/>
                  </a:lnTo>
                  <a:lnTo>
                    <a:pt x="78168" y="20408"/>
                  </a:lnTo>
                  <a:lnTo>
                    <a:pt x="75514" y="20180"/>
                  </a:lnTo>
                  <a:lnTo>
                    <a:pt x="76390" y="18211"/>
                  </a:lnTo>
                  <a:lnTo>
                    <a:pt x="74993" y="16903"/>
                  </a:lnTo>
                  <a:lnTo>
                    <a:pt x="73113" y="16789"/>
                  </a:lnTo>
                  <a:lnTo>
                    <a:pt x="74358" y="13284"/>
                  </a:lnTo>
                  <a:lnTo>
                    <a:pt x="74126" y="13144"/>
                  </a:lnTo>
                  <a:lnTo>
                    <a:pt x="28486" y="13144"/>
                  </a:lnTo>
                  <a:lnTo>
                    <a:pt x="25069" y="11544"/>
                  </a:lnTo>
                  <a:close/>
                </a:path>
                <a:path w="106680" h="97155">
                  <a:moveTo>
                    <a:pt x="102680" y="88747"/>
                  </a:moveTo>
                  <a:lnTo>
                    <a:pt x="98818" y="88747"/>
                  </a:lnTo>
                  <a:lnTo>
                    <a:pt x="102704" y="88899"/>
                  </a:lnTo>
                  <a:lnTo>
                    <a:pt x="102680" y="88747"/>
                  </a:lnTo>
                  <a:close/>
                </a:path>
                <a:path w="106680" h="97155">
                  <a:moveTo>
                    <a:pt x="79463" y="25018"/>
                  </a:moveTo>
                  <a:lnTo>
                    <a:pt x="78193" y="25069"/>
                  </a:lnTo>
                  <a:lnTo>
                    <a:pt x="79560" y="25069"/>
                  </a:lnTo>
                  <a:close/>
                </a:path>
                <a:path w="106680" h="97155">
                  <a:moveTo>
                    <a:pt x="35369" y="4711"/>
                  </a:moveTo>
                  <a:lnTo>
                    <a:pt x="31038" y="7391"/>
                  </a:lnTo>
                  <a:lnTo>
                    <a:pt x="31254" y="8813"/>
                  </a:lnTo>
                  <a:lnTo>
                    <a:pt x="32194" y="9982"/>
                  </a:lnTo>
                  <a:lnTo>
                    <a:pt x="30467" y="10299"/>
                  </a:lnTo>
                  <a:lnTo>
                    <a:pt x="28943" y="11468"/>
                  </a:lnTo>
                  <a:lnTo>
                    <a:pt x="28486" y="13144"/>
                  </a:lnTo>
                  <a:lnTo>
                    <a:pt x="74126" y="13144"/>
                  </a:lnTo>
                  <a:lnTo>
                    <a:pt x="72608" y="12230"/>
                  </a:lnTo>
                  <a:lnTo>
                    <a:pt x="68084" y="12230"/>
                  </a:lnTo>
                  <a:lnTo>
                    <a:pt x="67360" y="9778"/>
                  </a:lnTo>
                  <a:lnTo>
                    <a:pt x="66872" y="9601"/>
                  </a:lnTo>
                  <a:lnTo>
                    <a:pt x="63157" y="9601"/>
                  </a:lnTo>
                  <a:lnTo>
                    <a:pt x="63519" y="7289"/>
                  </a:lnTo>
                  <a:lnTo>
                    <a:pt x="39865" y="7289"/>
                  </a:lnTo>
                  <a:lnTo>
                    <a:pt x="37553" y="6311"/>
                  </a:lnTo>
                  <a:lnTo>
                    <a:pt x="35369" y="4711"/>
                  </a:lnTo>
                  <a:close/>
                </a:path>
                <a:path w="106680" h="97155">
                  <a:moveTo>
                    <a:pt x="71196" y="11379"/>
                  </a:moveTo>
                  <a:lnTo>
                    <a:pt x="68084" y="12230"/>
                  </a:lnTo>
                  <a:lnTo>
                    <a:pt x="72608" y="12230"/>
                  </a:lnTo>
                  <a:lnTo>
                    <a:pt x="71196" y="11379"/>
                  </a:lnTo>
                  <a:close/>
                </a:path>
                <a:path w="106680" h="97155">
                  <a:moveTo>
                    <a:pt x="65303" y="9029"/>
                  </a:moveTo>
                  <a:lnTo>
                    <a:pt x="63157" y="9601"/>
                  </a:lnTo>
                  <a:lnTo>
                    <a:pt x="66872" y="9601"/>
                  </a:lnTo>
                  <a:lnTo>
                    <a:pt x="65303" y="9029"/>
                  </a:lnTo>
                  <a:close/>
                </a:path>
                <a:path w="106680" h="97155">
                  <a:moveTo>
                    <a:pt x="46037" y="0"/>
                  </a:moveTo>
                  <a:lnTo>
                    <a:pt x="38696" y="2933"/>
                  </a:lnTo>
                  <a:lnTo>
                    <a:pt x="39865" y="7289"/>
                  </a:lnTo>
                  <a:lnTo>
                    <a:pt x="63519" y="7289"/>
                  </a:lnTo>
                  <a:lnTo>
                    <a:pt x="63627" y="6603"/>
                  </a:lnTo>
                  <a:lnTo>
                    <a:pt x="62899" y="6210"/>
                  </a:lnTo>
                  <a:lnTo>
                    <a:pt x="58801" y="6210"/>
                  </a:lnTo>
                  <a:lnTo>
                    <a:pt x="58039" y="5245"/>
                  </a:lnTo>
                  <a:lnTo>
                    <a:pt x="57685" y="5143"/>
                  </a:lnTo>
                  <a:lnTo>
                    <a:pt x="55867" y="5143"/>
                  </a:lnTo>
                  <a:lnTo>
                    <a:pt x="55958" y="4356"/>
                  </a:lnTo>
                  <a:lnTo>
                    <a:pt x="48183" y="4356"/>
                  </a:lnTo>
                  <a:lnTo>
                    <a:pt x="46037" y="0"/>
                  </a:lnTo>
                  <a:close/>
                </a:path>
                <a:path w="106680" h="97155">
                  <a:moveTo>
                    <a:pt x="60693" y="5016"/>
                  </a:moveTo>
                  <a:lnTo>
                    <a:pt x="58801" y="6210"/>
                  </a:lnTo>
                  <a:lnTo>
                    <a:pt x="62899" y="6210"/>
                  </a:lnTo>
                  <a:lnTo>
                    <a:pt x="60693" y="5016"/>
                  </a:lnTo>
                  <a:close/>
                </a:path>
                <a:path w="106680" h="97155">
                  <a:moveTo>
                    <a:pt x="56934" y="4927"/>
                  </a:moveTo>
                  <a:lnTo>
                    <a:pt x="55867" y="5143"/>
                  </a:lnTo>
                  <a:lnTo>
                    <a:pt x="57685" y="5143"/>
                  </a:lnTo>
                  <a:lnTo>
                    <a:pt x="56934" y="4927"/>
                  </a:lnTo>
                  <a:close/>
                </a:path>
                <a:path w="106680" h="97155">
                  <a:moveTo>
                    <a:pt x="51219" y="711"/>
                  </a:moveTo>
                  <a:lnTo>
                    <a:pt x="48691" y="2158"/>
                  </a:lnTo>
                  <a:lnTo>
                    <a:pt x="48183" y="4356"/>
                  </a:lnTo>
                  <a:lnTo>
                    <a:pt x="55958" y="4356"/>
                  </a:lnTo>
                  <a:lnTo>
                    <a:pt x="56057" y="3492"/>
                  </a:lnTo>
                  <a:lnTo>
                    <a:pt x="55105" y="1790"/>
                  </a:lnTo>
                  <a:lnTo>
                    <a:pt x="51219" y="711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2" name="object 522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477160" y="2900769"/>
              <a:ext cx="41922" cy="55204"/>
            </a:xfrm>
            <a:prstGeom prst="rect">
              <a:avLst/>
            </a:prstGeom>
          </p:spPr>
        </p:pic>
        <p:sp>
          <p:nvSpPr>
            <p:cNvPr id="523" name="object 523" descr=""/>
            <p:cNvSpPr/>
            <p:nvPr/>
          </p:nvSpPr>
          <p:spPr>
            <a:xfrm>
              <a:off x="2476060" y="2932287"/>
              <a:ext cx="57150" cy="31750"/>
            </a:xfrm>
            <a:custGeom>
              <a:avLst/>
              <a:gdLst/>
              <a:ahLst/>
              <a:cxnLst/>
              <a:rect l="l" t="t" r="r" b="b"/>
              <a:pathLst>
                <a:path w="57150" h="31750">
                  <a:moveTo>
                    <a:pt x="43218" y="0"/>
                  </a:moveTo>
                  <a:lnTo>
                    <a:pt x="38188" y="1714"/>
                  </a:lnTo>
                  <a:lnTo>
                    <a:pt x="36995" y="3429"/>
                  </a:lnTo>
                  <a:lnTo>
                    <a:pt x="37363" y="4787"/>
                  </a:lnTo>
                  <a:lnTo>
                    <a:pt x="36588" y="4724"/>
                  </a:lnTo>
                  <a:lnTo>
                    <a:pt x="35737" y="4914"/>
                  </a:lnTo>
                  <a:lnTo>
                    <a:pt x="33820" y="5664"/>
                  </a:lnTo>
                  <a:lnTo>
                    <a:pt x="33147" y="6527"/>
                  </a:lnTo>
                  <a:lnTo>
                    <a:pt x="32727" y="7556"/>
                  </a:lnTo>
                  <a:lnTo>
                    <a:pt x="31711" y="7493"/>
                  </a:lnTo>
                  <a:lnTo>
                    <a:pt x="29451" y="8140"/>
                  </a:lnTo>
                  <a:lnTo>
                    <a:pt x="28854" y="9461"/>
                  </a:lnTo>
                  <a:lnTo>
                    <a:pt x="28854" y="10985"/>
                  </a:lnTo>
                  <a:lnTo>
                    <a:pt x="28143" y="10553"/>
                  </a:lnTo>
                  <a:lnTo>
                    <a:pt x="27114" y="10121"/>
                  </a:lnTo>
                  <a:lnTo>
                    <a:pt x="25844" y="10248"/>
                  </a:lnTo>
                  <a:lnTo>
                    <a:pt x="24612" y="11010"/>
                  </a:lnTo>
                  <a:lnTo>
                    <a:pt x="24155" y="11518"/>
                  </a:lnTo>
                  <a:lnTo>
                    <a:pt x="23456" y="11264"/>
                  </a:lnTo>
                  <a:lnTo>
                    <a:pt x="22288" y="11112"/>
                  </a:lnTo>
                  <a:lnTo>
                    <a:pt x="21475" y="11264"/>
                  </a:lnTo>
                  <a:lnTo>
                    <a:pt x="20764" y="11582"/>
                  </a:lnTo>
                  <a:lnTo>
                    <a:pt x="20358" y="10985"/>
                  </a:lnTo>
                  <a:lnTo>
                    <a:pt x="19710" y="10541"/>
                  </a:lnTo>
                  <a:lnTo>
                    <a:pt x="18224" y="10388"/>
                  </a:lnTo>
                  <a:lnTo>
                    <a:pt x="17602" y="10502"/>
                  </a:lnTo>
                  <a:lnTo>
                    <a:pt x="17030" y="10731"/>
                  </a:lnTo>
                  <a:lnTo>
                    <a:pt x="16344" y="9055"/>
                  </a:lnTo>
                  <a:lnTo>
                    <a:pt x="14084" y="8280"/>
                  </a:lnTo>
                  <a:lnTo>
                    <a:pt x="11963" y="8788"/>
                  </a:lnTo>
                  <a:lnTo>
                    <a:pt x="11861" y="5397"/>
                  </a:lnTo>
                  <a:lnTo>
                    <a:pt x="8877" y="3149"/>
                  </a:lnTo>
                  <a:lnTo>
                    <a:pt x="2603" y="5346"/>
                  </a:lnTo>
                  <a:lnTo>
                    <a:pt x="1524" y="8826"/>
                  </a:lnTo>
                  <a:lnTo>
                    <a:pt x="3556" y="10604"/>
                  </a:lnTo>
                  <a:lnTo>
                    <a:pt x="2476" y="10972"/>
                  </a:lnTo>
                  <a:lnTo>
                    <a:pt x="1524" y="11658"/>
                  </a:lnTo>
                  <a:lnTo>
                    <a:pt x="0" y="15036"/>
                  </a:lnTo>
                  <a:lnTo>
                    <a:pt x="1879" y="17145"/>
                  </a:lnTo>
                  <a:lnTo>
                    <a:pt x="4114" y="17487"/>
                  </a:lnTo>
                  <a:lnTo>
                    <a:pt x="2120" y="19710"/>
                  </a:lnTo>
                  <a:lnTo>
                    <a:pt x="3708" y="22123"/>
                  </a:lnTo>
                  <a:lnTo>
                    <a:pt x="6210" y="22517"/>
                  </a:lnTo>
                  <a:lnTo>
                    <a:pt x="5524" y="23114"/>
                  </a:lnTo>
                  <a:lnTo>
                    <a:pt x="5219" y="23964"/>
                  </a:lnTo>
                  <a:lnTo>
                    <a:pt x="7099" y="26301"/>
                  </a:lnTo>
                  <a:lnTo>
                    <a:pt x="9055" y="26035"/>
                  </a:lnTo>
                  <a:lnTo>
                    <a:pt x="10668" y="25514"/>
                  </a:lnTo>
                  <a:lnTo>
                    <a:pt x="10464" y="28803"/>
                  </a:lnTo>
                  <a:lnTo>
                    <a:pt x="13690" y="29705"/>
                  </a:lnTo>
                  <a:lnTo>
                    <a:pt x="16383" y="28778"/>
                  </a:lnTo>
                  <a:lnTo>
                    <a:pt x="16154" y="30111"/>
                  </a:lnTo>
                  <a:lnTo>
                    <a:pt x="18148" y="31343"/>
                  </a:lnTo>
                  <a:lnTo>
                    <a:pt x="20167" y="31546"/>
                  </a:lnTo>
                  <a:lnTo>
                    <a:pt x="21564" y="31242"/>
                  </a:lnTo>
                  <a:lnTo>
                    <a:pt x="23825" y="30518"/>
                  </a:lnTo>
                  <a:lnTo>
                    <a:pt x="26035" y="30530"/>
                  </a:lnTo>
                  <a:lnTo>
                    <a:pt x="28181" y="31292"/>
                  </a:lnTo>
                  <a:lnTo>
                    <a:pt x="28994" y="31178"/>
                  </a:lnTo>
                  <a:lnTo>
                    <a:pt x="29210" y="31457"/>
                  </a:lnTo>
                  <a:lnTo>
                    <a:pt x="31115" y="30441"/>
                  </a:lnTo>
                  <a:lnTo>
                    <a:pt x="31572" y="30022"/>
                  </a:lnTo>
                  <a:lnTo>
                    <a:pt x="31737" y="29400"/>
                  </a:lnTo>
                  <a:lnTo>
                    <a:pt x="33375" y="29730"/>
                  </a:lnTo>
                  <a:lnTo>
                    <a:pt x="34785" y="29400"/>
                  </a:lnTo>
                  <a:lnTo>
                    <a:pt x="36182" y="28460"/>
                  </a:lnTo>
                  <a:lnTo>
                    <a:pt x="38036" y="30416"/>
                  </a:lnTo>
                  <a:lnTo>
                    <a:pt x="40703" y="28676"/>
                  </a:lnTo>
                  <a:lnTo>
                    <a:pt x="44450" y="25374"/>
                  </a:lnTo>
                  <a:lnTo>
                    <a:pt x="45935" y="23723"/>
                  </a:lnTo>
                  <a:lnTo>
                    <a:pt x="49110" y="21717"/>
                  </a:lnTo>
                  <a:lnTo>
                    <a:pt x="50177" y="21386"/>
                  </a:lnTo>
                  <a:lnTo>
                    <a:pt x="52387" y="19177"/>
                  </a:lnTo>
                  <a:lnTo>
                    <a:pt x="52882" y="18097"/>
                  </a:lnTo>
                  <a:lnTo>
                    <a:pt x="52806" y="16421"/>
                  </a:lnTo>
                  <a:lnTo>
                    <a:pt x="53555" y="16294"/>
                  </a:lnTo>
                  <a:lnTo>
                    <a:pt x="54267" y="15976"/>
                  </a:lnTo>
                  <a:lnTo>
                    <a:pt x="56794" y="13398"/>
                  </a:lnTo>
                  <a:lnTo>
                    <a:pt x="54635" y="11010"/>
                  </a:lnTo>
                  <a:lnTo>
                    <a:pt x="52616" y="10236"/>
                  </a:lnTo>
                  <a:lnTo>
                    <a:pt x="52095" y="10033"/>
                  </a:lnTo>
                  <a:lnTo>
                    <a:pt x="50584" y="10058"/>
                  </a:lnTo>
                  <a:lnTo>
                    <a:pt x="50380" y="9423"/>
                  </a:lnTo>
                  <a:lnTo>
                    <a:pt x="50927" y="8724"/>
                  </a:lnTo>
                  <a:lnTo>
                    <a:pt x="51269" y="7543"/>
                  </a:lnTo>
                  <a:lnTo>
                    <a:pt x="51028" y="6591"/>
                  </a:lnTo>
                  <a:lnTo>
                    <a:pt x="49441" y="5359"/>
                  </a:lnTo>
                  <a:lnTo>
                    <a:pt x="48412" y="5372"/>
                  </a:lnTo>
                  <a:lnTo>
                    <a:pt x="47459" y="5638"/>
                  </a:lnTo>
                  <a:lnTo>
                    <a:pt x="46685" y="2247"/>
                  </a:lnTo>
                  <a:lnTo>
                    <a:pt x="43218" y="0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2456016" y="2952810"/>
              <a:ext cx="55244" cy="52705"/>
            </a:xfrm>
            <a:custGeom>
              <a:avLst/>
              <a:gdLst/>
              <a:ahLst/>
              <a:cxnLst/>
              <a:rect l="l" t="t" r="r" b="b"/>
              <a:pathLst>
                <a:path w="55244" h="52705">
                  <a:moveTo>
                    <a:pt x="15481" y="0"/>
                  </a:moveTo>
                  <a:lnTo>
                    <a:pt x="0" y="42265"/>
                  </a:lnTo>
                  <a:lnTo>
                    <a:pt x="5297" y="46299"/>
                  </a:lnTo>
                  <a:lnTo>
                    <a:pt x="15806" y="49744"/>
                  </a:lnTo>
                  <a:lnTo>
                    <a:pt x="27423" y="51929"/>
                  </a:lnTo>
                  <a:lnTo>
                    <a:pt x="36042" y="52184"/>
                  </a:lnTo>
                  <a:lnTo>
                    <a:pt x="45207" y="47315"/>
                  </a:lnTo>
                  <a:lnTo>
                    <a:pt x="50869" y="38566"/>
                  </a:lnTo>
                  <a:lnTo>
                    <a:pt x="53798" y="29356"/>
                  </a:lnTo>
                  <a:lnTo>
                    <a:pt x="54762" y="23101"/>
                  </a:lnTo>
                  <a:lnTo>
                    <a:pt x="54876" y="22821"/>
                  </a:lnTo>
                  <a:lnTo>
                    <a:pt x="54330" y="19989"/>
                  </a:lnTo>
                  <a:lnTo>
                    <a:pt x="46665" y="16260"/>
                  </a:lnTo>
                  <a:lnTo>
                    <a:pt x="25196" y="6438"/>
                  </a:lnTo>
                  <a:lnTo>
                    <a:pt x="15481" y="0"/>
                  </a:lnTo>
                  <a:close/>
                </a:path>
              </a:pathLst>
            </a:custGeom>
            <a:solidFill>
              <a:srgbClr val="00300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5" name="object 525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61856" y="2896070"/>
              <a:ext cx="22174" cy="14414"/>
            </a:xfrm>
            <a:prstGeom prst="rect">
              <a:avLst/>
            </a:prstGeom>
          </p:spPr>
        </p:pic>
        <p:sp>
          <p:nvSpPr>
            <p:cNvPr id="526" name="object 526" descr=""/>
            <p:cNvSpPr/>
            <p:nvPr/>
          </p:nvSpPr>
          <p:spPr>
            <a:xfrm>
              <a:off x="2466695" y="2928391"/>
              <a:ext cx="86995" cy="79375"/>
            </a:xfrm>
            <a:custGeom>
              <a:avLst/>
              <a:gdLst/>
              <a:ahLst/>
              <a:cxnLst/>
              <a:rect l="l" t="t" r="r" b="b"/>
              <a:pathLst>
                <a:path w="86994" h="79375">
                  <a:moveTo>
                    <a:pt x="5232" y="21094"/>
                  </a:moveTo>
                  <a:lnTo>
                    <a:pt x="4876" y="20624"/>
                  </a:lnTo>
                  <a:lnTo>
                    <a:pt x="4673" y="21374"/>
                  </a:lnTo>
                  <a:lnTo>
                    <a:pt x="5232" y="21094"/>
                  </a:lnTo>
                  <a:close/>
                </a:path>
                <a:path w="86994" h="79375">
                  <a:moveTo>
                    <a:pt x="6375" y="24015"/>
                  </a:moveTo>
                  <a:lnTo>
                    <a:pt x="5295" y="23660"/>
                  </a:lnTo>
                  <a:lnTo>
                    <a:pt x="4279" y="23266"/>
                  </a:lnTo>
                  <a:lnTo>
                    <a:pt x="4229" y="23050"/>
                  </a:lnTo>
                  <a:lnTo>
                    <a:pt x="4673" y="21374"/>
                  </a:lnTo>
                  <a:lnTo>
                    <a:pt x="3708" y="21869"/>
                  </a:lnTo>
                  <a:lnTo>
                    <a:pt x="3251" y="22364"/>
                  </a:lnTo>
                  <a:lnTo>
                    <a:pt x="3581" y="23774"/>
                  </a:lnTo>
                  <a:lnTo>
                    <a:pt x="5461" y="24409"/>
                  </a:lnTo>
                  <a:lnTo>
                    <a:pt x="6375" y="24015"/>
                  </a:lnTo>
                  <a:close/>
                </a:path>
                <a:path w="86994" h="79375">
                  <a:moveTo>
                    <a:pt x="7543" y="77355"/>
                  </a:moveTo>
                  <a:lnTo>
                    <a:pt x="6565" y="77127"/>
                  </a:lnTo>
                  <a:lnTo>
                    <a:pt x="6223" y="77482"/>
                  </a:lnTo>
                  <a:lnTo>
                    <a:pt x="5740" y="77990"/>
                  </a:lnTo>
                  <a:lnTo>
                    <a:pt x="4978" y="77787"/>
                  </a:lnTo>
                  <a:lnTo>
                    <a:pt x="4533" y="76682"/>
                  </a:lnTo>
                  <a:lnTo>
                    <a:pt x="4686" y="75730"/>
                  </a:lnTo>
                  <a:lnTo>
                    <a:pt x="6057" y="76123"/>
                  </a:lnTo>
                  <a:lnTo>
                    <a:pt x="6794" y="75438"/>
                  </a:lnTo>
                  <a:lnTo>
                    <a:pt x="5270" y="75006"/>
                  </a:lnTo>
                  <a:lnTo>
                    <a:pt x="4241" y="75387"/>
                  </a:lnTo>
                  <a:lnTo>
                    <a:pt x="3810" y="76111"/>
                  </a:lnTo>
                  <a:lnTo>
                    <a:pt x="3505" y="76085"/>
                  </a:lnTo>
                  <a:lnTo>
                    <a:pt x="3200" y="76085"/>
                  </a:lnTo>
                  <a:lnTo>
                    <a:pt x="2463" y="76161"/>
                  </a:lnTo>
                  <a:lnTo>
                    <a:pt x="2019" y="76314"/>
                  </a:lnTo>
                  <a:lnTo>
                    <a:pt x="939" y="75565"/>
                  </a:lnTo>
                  <a:lnTo>
                    <a:pt x="1917" y="75196"/>
                  </a:lnTo>
                  <a:lnTo>
                    <a:pt x="2946" y="75323"/>
                  </a:lnTo>
                  <a:lnTo>
                    <a:pt x="3505" y="74625"/>
                  </a:lnTo>
                  <a:lnTo>
                    <a:pt x="1943" y="74409"/>
                  </a:lnTo>
                  <a:lnTo>
                    <a:pt x="0" y="74587"/>
                  </a:lnTo>
                  <a:lnTo>
                    <a:pt x="660" y="77419"/>
                  </a:lnTo>
                  <a:lnTo>
                    <a:pt x="2603" y="76720"/>
                  </a:lnTo>
                  <a:lnTo>
                    <a:pt x="3594" y="76860"/>
                  </a:lnTo>
                  <a:lnTo>
                    <a:pt x="3594" y="77050"/>
                  </a:lnTo>
                  <a:lnTo>
                    <a:pt x="3619" y="77241"/>
                  </a:lnTo>
                  <a:lnTo>
                    <a:pt x="4229" y="78968"/>
                  </a:lnTo>
                  <a:lnTo>
                    <a:pt x="6146" y="78816"/>
                  </a:lnTo>
                  <a:lnTo>
                    <a:pt x="7543" y="77355"/>
                  </a:lnTo>
                  <a:close/>
                </a:path>
                <a:path w="86994" h="79375">
                  <a:moveTo>
                    <a:pt x="8089" y="23266"/>
                  </a:moveTo>
                  <a:lnTo>
                    <a:pt x="7086" y="21805"/>
                  </a:lnTo>
                  <a:lnTo>
                    <a:pt x="5854" y="20777"/>
                  </a:lnTo>
                  <a:lnTo>
                    <a:pt x="5232" y="21094"/>
                  </a:lnTo>
                  <a:lnTo>
                    <a:pt x="6870" y="23266"/>
                  </a:lnTo>
                  <a:lnTo>
                    <a:pt x="7150" y="23660"/>
                  </a:lnTo>
                  <a:lnTo>
                    <a:pt x="8089" y="23266"/>
                  </a:lnTo>
                  <a:close/>
                </a:path>
                <a:path w="86994" h="79375">
                  <a:moveTo>
                    <a:pt x="13182" y="3200"/>
                  </a:moveTo>
                  <a:lnTo>
                    <a:pt x="12585" y="2806"/>
                  </a:lnTo>
                  <a:lnTo>
                    <a:pt x="12573" y="3276"/>
                  </a:lnTo>
                  <a:lnTo>
                    <a:pt x="13182" y="3200"/>
                  </a:lnTo>
                  <a:close/>
                </a:path>
                <a:path w="86994" h="79375">
                  <a:moveTo>
                    <a:pt x="13246" y="5969"/>
                  </a:moveTo>
                  <a:lnTo>
                    <a:pt x="12573" y="5080"/>
                  </a:lnTo>
                  <a:lnTo>
                    <a:pt x="12573" y="3276"/>
                  </a:lnTo>
                  <a:lnTo>
                    <a:pt x="12153" y="3327"/>
                  </a:lnTo>
                  <a:lnTo>
                    <a:pt x="11061" y="4749"/>
                  </a:lnTo>
                  <a:lnTo>
                    <a:pt x="12268" y="6311"/>
                  </a:lnTo>
                  <a:lnTo>
                    <a:pt x="13246" y="5969"/>
                  </a:lnTo>
                  <a:close/>
                </a:path>
                <a:path w="86994" h="79375">
                  <a:moveTo>
                    <a:pt x="16306" y="4495"/>
                  </a:moveTo>
                  <a:lnTo>
                    <a:pt x="15240" y="2959"/>
                  </a:lnTo>
                  <a:lnTo>
                    <a:pt x="13182" y="3200"/>
                  </a:lnTo>
                  <a:lnTo>
                    <a:pt x="14833" y="4305"/>
                  </a:lnTo>
                  <a:lnTo>
                    <a:pt x="14795" y="5321"/>
                  </a:lnTo>
                  <a:lnTo>
                    <a:pt x="14160" y="6210"/>
                  </a:lnTo>
                  <a:lnTo>
                    <a:pt x="15151" y="6070"/>
                  </a:lnTo>
                  <a:lnTo>
                    <a:pt x="16306" y="4495"/>
                  </a:lnTo>
                  <a:close/>
                </a:path>
                <a:path w="86994" h="79375">
                  <a:moveTo>
                    <a:pt x="17005" y="16446"/>
                  </a:moveTo>
                  <a:lnTo>
                    <a:pt x="16560" y="16090"/>
                  </a:lnTo>
                  <a:lnTo>
                    <a:pt x="15392" y="15138"/>
                  </a:lnTo>
                  <a:lnTo>
                    <a:pt x="13766" y="14249"/>
                  </a:lnTo>
                  <a:lnTo>
                    <a:pt x="10731" y="16522"/>
                  </a:lnTo>
                  <a:lnTo>
                    <a:pt x="12280" y="18173"/>
                  </a:lnTo>
                  <a:lnTo>
                    <a:pt x="13817" y="19151"/>
                  </a:lnTo>
                  <a:lnTo>
                    <a:pt x="14732" y="18656"/>
                  </a:lnTo>
                  <a:lnTo>
                    <a:pt x="13576" y="17919"/>
                  </a:lnTo>
                  <a:lnTo>
                    <a:pt x="12026" y="16814"/>
                  </a:lnTo>
                  <a:lnTo>
                    <a:pt x="13741" y="14922"/>
                  </a:lnTo>
                  <a:lnTo>
                    <a:pt x="15151" y="16167"/>
                  </a:lnTo>
                  <a:lnTo>
                    <a:pt x="16090" y="16929"/>
                  </a:lnTo>
                  <a:lnTo>
                    <a:pt x="17005" y="16446"/>
                  </a:lnTo>
                  <a:close/>
                </a:path>
                <a:path w="86994" h="79375">
                  <a:moveTo>
                    <a:pt x="26987" y="24472"/>
                  </a:moveTo>
                  <a:lnTo>
                    <a:pt x="26670" y="23622"/>
                  </a:lnTo>
                  <a:lnTo>
                    <a:pt x="26454" y="23037"/>
                  </a:lnTo>
                  <a:lnTo>
                    <a:pt x="25920" y="22771"/>
                  </a:lnTo>
                  <a:lnTo>
                    <a:pt x="23672" y="22860"/>
                  </a:lnTo>
                  <a:lnTo>
                    <a:pt x="23190" y="24218"/>
                  </a:lnTo>
                  <a:lnTo>
                    <a:pt x="23190" y="25603"/>
                  </a:lnTo>
                  <a:lnTo>
                    <a:pt x="22644" y="25019"/>
                  </a:lnTo>
                  <a:lnTo>
                    <a:pt x="21894" y="24752"/>
                  </a:lnTo>
                  <a:lnTo>
                    <a:pt x="19202" y="25996"/>
                  </a:lnTo>
                  <a:lnTo>
                    <a:pt x="20015" y="27940"/>
                  </a:lnTo>
                  <a:lnTo>
                    <a:pt x="21602" y="28829"/>
                  </a:lnTo>
                  <a:lnTo>
                    <a:pt x="22555" y="28409"/>
                  </a:lnTo>
                  <a:lnTo>
                    <a:pt x="22136" y="28181"/>
                  </a:lnTo>
                  <a:lnTo>
                    <a:pt x="21704" y="27927"/>
                  </a:lnTo>
                  <a:lnTo>
                    <a:pt x="21310" y="27622"/>
                  </a:lnTo>
                  <a:lnTo>
                    <a:pt x="20866" y="26670"/>
                  </a:lnTo>
                  <a:lnTo>
                    <a:pt x="20802" y="25438"/>
                  </a:lnTo>
                  <a:lnTo>
                    <a:pt x="22771" y="25857"/>
                  </a:lnTo>
                  <a:lnTo>
                    <a:pt x="23037" y="27279"/>
                  </a:lnTo>
                  <a:lnTo>
                    <a:pt x="23291" y="28371"/>
                  </a:lnTo>
                  <a:lnTo>
                    <a:pt x="24333" y="28105"/>
                  </a:lnTo>
                  <a:lnTo>
                    <a:pt x="24130" y="27241"/>
                  </a:lnTo>
                  <a:lnTo>
                    <a:pt x="23926" y="26708"/>
                  </a:lnTo>
                  <a:lnTo>
                    <a:pt x="23647" y="26225"/>
                  </a:lnTo>
                  <a:lnTo>
                    <a:pt x="23939" y="26187"/>
                  </a:lnTo>
                  <a:lnTo>
                    <a:pt x="24257" y="26047"/>
                  </a:lnTo>
                  <a:lnTo>
                    <a:pt x="24231" y="25844"/>
                  </a:lnTo>
                  <a:lnTo>
                    <a:pt x="24206" y="25400"/>
                  </a:lnTo>
                  <a:lnTo>
                    <a:pt x="24155" y="24930"/>
                  </a:lnTo>
                  <a:lnTo>
                    <a:pt x="24345" y="23939"/>
                  </a:lnTo>
                  <a:lnTo>
                    <a:pt x="24892" y="22936"/>
                  </a:lnTo>
                  <a:lnTo>
                    <a:pt x="26085" y="24422"/>
                  </a:lnTo>
                  <a:lnTo>
                    <a:pt x="25463" y="25387"/>
                  </a:lnTo>
                  <a:lnTo>
                    <a:pt x="24790" y="26327"/>
                  </a:lnTo>
                  <a:lnTo>
                    <a:pt x="25819" y="26225"/>
                  </a:lnTo>
                  <a:lnTo>
                    <a:pt x="26466" y="25298"/>
                  </a:lnTo>
                  <a:lnTo>
                    <a:pt x="26987" y="24472"/>
                  </a:lnTo>
                  <a:close/>
                </a:path>
                <a:path w="86994" h="79375">
                  <a:moveTo>
                    <a:pt x="31610" y="31800"/>
                  </a:moveTo>
                  <a:lnTo>
                    <a:pt x="31102" y="31038"/>
                  </a:lnTo>
                  <a:lnTo>
                    <a:pt x="28905" y="30340"/>
                  </a:lnTo>
                  <a:lnTo>
                    <a:pt x="27190" y="31559"/>
                  </a:lnTo>
                  <a:lnTo>
                    <a:pt x="27889" y="33401"/>
                  </a:lnTo>
                  <a:lnTo>
                    <a:pt x="28905" y="33096"/>
                  </a:lnTo>
                  <a:lnTo>
                    <a:pt x="28803" y="32816"/>
                  </a:lnTo>
                  <a:lnTo>
                    <a:pt x="28689" y="32524"/>
                  </a:lnTo>
                  <a:lnTo>
                    <a:pt x="28600" y="32207"/>
                  </a:lnTo>
                  <a:lnTo>
                    <a:pt x="28727" y="31889"/>
                  </a:lnTo>
                  <a:lnTo>
                    <a:pt x="28905" y="31407"/>
                  </a:lnTo>
                  <a:lnTo>
                    <a:pt x="29565" y="31153"/>
                  </a:lnTo>
                  <a:lnTo>
                    <a:pt x="30518" y="31991"/>
                  </a:lnTo>
                  <a:lnTo>
                    <a:pt x="30581" y="33223"/>
                  </a:lnTo>
                  <a:lnTo>
                    <a:pt x="29108" y="33655"/>
                  </a:lnTo>
                  <a:lnTo>
                    <a:pt x="29210" y="34086"/>
                  </a:lnTo>
                  <a:lnTo>
                    <a:pt x="30505" y="33718"/>
                  </a:lnTo>
                  <a:lnTo>
                    <a:pt x="31140" y="33337"/>
                  </a:lnTo>
                  <a:lnTo>
                    <a:pt x="31610" y="31800"/>
                  </a:lnTo>
                  <a:close/>
                </a:path>
                <a:path w="86994" h="79375">
                  <a:moveTo>
                    <a:pt x="41503" y="19494"/>
                  </a:moveTo>
                  <a:lnTo>
                    <a:pt x="41224" y="19126"/>
                  </a:lnTo>
                  <a:lnTo>
                    <a:pt x="40144" y="17703"/>
                  </a:lnTo>
                  <a:lnTo>
                    <a:pt x="38582" y="16319"/>
                  </a:lnTo>
                  <a:lnTo>
                    <a:pt x="36144" y="17716"/>
                  </a:lnTo>
                  <a:lnTo>
                    <a:pt x="35725" y="18313"/>
                  </a:lnTo>
                  <a:lnTo>
                    <a:pt x="36004" y="19977"/>
                  </a:lnTo>
                  <a:lnTo>
                    <a:pt x="36969" y="20561"/>
                  </a:lnTo>
                  <a:lnTo>
                    <a:pt x="38074" y="21170"/>
                  </a:lnTo>
                  <a:lnTo>
                    <a:pt x="39014" y="20713"/>
                  </a:lnTo>
                  <a:lnTo>
                    <a:pt x="37782" y="20040"/>
                  </a:lnTo>
                  <a:lnTo>
                    <a:pt x="36017" y="18796"/>
                  </a:lnTo>
                  <a:lnTo>
                    <a:pt x="38417" y="17043"/>
                  </a:lnTo>
                  <a:lnTo>
                    <a:pt x="39649" y="18732"/>
                  </a:lnTo>
                  <a:lnTo>
                    <a:pt x="40513" y="19862"/>
                  </a:lnTo>
                  <a:lnTo>
                    <a:pt x="41503" y="19494"/>
                  </a:lnTo>
                  <a:close/>
                </a:path>
                <a:path w="86994" h="79375">
                  <a:moveTo>
                    <a:pt x="43421" y="28803"/>
                  </a:moveTo>
                  <a:lnTo>
                    <a:pt x="43192" y="27914"/>
                  </a:lnTo>
                  <a:lnTo>
                    <a:pt x="43141" y="27711"/>
                  </a:lnTo>
                  <a:lnTo>
                    <a:pt x="42583" y="27889"/>
                  </a:lnTo>
                  <a:lnTo>
                    <a:pt x="41033" y="28435"/>
                  </a:lnTo>
                  <a:lnTo>
                    <a:pt x="39903" y="29451"/>
                  </a:lnTo>
                  <a:lnTo>
                    <a:pt x="39306" y="31140"/>
                  </a:lnTo>
                  <a:lnTo>
                    <a:pt x="40309" y="31026"/>
                  </a:lnTo>
                  <a:lnTo>
                    <a:pt x="40398" y="30746"/>
                  </a:lnTo>
                  <a:lnTo>
                    <a:pt x="40741" y="29794"/>
                  </a:lnTo>
                  <a:lnTo>
                    <a:pt x="41351" y="29006"/>
                  </a:lnTo>
                  <a:lnTo>
                    <a:pt x="42202" y="28511"/>
                  </a:lnTo>
                  <a:lnTo>
                    <a:pt x="42341" y="29235"/>
                  </a:lnTo>
                  <a:lnTo>
                    <a:pt x="42316" y="29933"/>
                  </a:lnTo>
                  <a:lnTo>
                    <a:pt x="42062" y="30670"/>
                  </a:lnTo>
                  <a:lnTo>
                    <a:pt x="41986" y="30873"/>
                  </a:lnTo>
                  <a:lnTo>
                    <a:pt x="42976" y="30772"/>
                  </a:lnTo>
                  <a:lnTo>
                    <a:pt x="43383" y="29629"/>
                  </a:lnTo>
                  <a:lnTo>
                    <a:pt x="43421" y="28803"/>
                  </a:lnTo>
                  <a:close/>
                </a:path>
                <a:path w="86994" h="79375">
                  <a:moveTo>
                    <a:pt x="49669" y="558"/>
                  </a:moveTo>
                  <a:lnTo>
                    <a:pt x="49530" y="533"/>
                  </a:lnTo>
                  <a:lnTo>
                    <a:pt x="49669" y="558"/>
                  </a:lnTo>
                  <a:close/>
                </a:path>
                <a:path w="86994" h="79375">
                  <a:moveTo>
                    <a:pt x="50825" y="3530"/>
                  </a:moveTo>
                  <a:lnTo>
                    <a:pt x="50457" y="2832"/>
                  </a:lnTo>
                  <a:lnTo>
                    <a:pt x="49555" y="584"/>
                  </a:lnTo>
                  <a:lnTo>
                    <a:pt x="48818" y="723"/>
                  </a:lnTo>
                  <a:lnTo>
                    <a:pt x="49009" y="2349"/>
                  </a:lnTo>
                  <a:lnTo>
                    <a:pt x="49847" y="3911"/>
                  </a:lnTo>
                  <a:lnTo>
                    <a:pt x="50825" y="3530"/>
                  </a:lnTo>
                  <a:close/>
                </a:path>
                <a:path w="86994" h="79375">
                  <a:moveTo>
                    <a:pt x="53111" y="1866"/>
                  </a:moveTo>
                  <a:lnTo>
                    <a:pt x="52590" y="0"/>
                  </a:lnTo>
                  <a:lnTo>
                    <a:pt x="49822" y="533"/>
                  </a:lnTo>
                  <a:lnTo>
                    <a:pt x="52057" y="1079"/>
                  </a:lnTo>
                  <a:lnTo>
                    <a:pt x="52044" y="3848"/>
                  </a:lnTo>
                  <a:lnTo>
                    <a:pt x="53060" y="3721"/>
                  </a:lnTo>
                  <a:lnTo>
                    <a:pt x="53111" y="1866"/>
                  </a:lnTo>
                  <a:close/>
                </a:path>
                <a:path w="86994" h="79375">
                  <a:moveTo>
                    <a:pt x="55232" y="18465"/>
                  </a:moveTo>
                  <a:lnTo>
                    <a:pt x="54521" y="16814"/>
                  </a:lnTo>
                  <a:lnTo>
                    <a:pt x="52984" y="16992"/>
                  </a:lnTo>
                  <a:lnTo>
                    <a:pt x="52832" y="17005"/>
                  </a:lnTo>
                  <a:lnTo>
                    <a:pt x="52527" y="17119"/>
                  </a:lnTo>
                  <a:lnTo>
                    <a:pt x="52692" y="15748"/>
                  </a:lnTo>
                  <a:lnTo>
                    <a:pt x="51574" y="14185"/>
                  </a:lnTo>
                  <a:lnTo>
                    <a:pt x="49339" y="14744"/>
                  </a:lnTo>
                  <a:lnTo>
                    <a:pt x="48666" y="16002"/>
                  </a:lnTo>
                  <a:lnTo>
                    <a:pt x="48082" y="17056"/>
                  </a:lnTo>
                  <a:lnTo>
                    <a:pt x="48082" y="18161"/>
                  </a:lnTo>
                  <a:lnTo>
                    <a:pt x="48768" y="19659"/>
                  </a:lnTo>
                  <a:lnTo>
                    <a:pt x="49784" y="19354"/>
                  </a:lnTo>
                  <a:lnTo>
                    <a:pt x="49123" y="17907"/>
                  </a:lnTo>
                  <a:lnTo>
                    <a:pt x="49098" y="16662"/>
                  </a:lnTo>
                  <a:lnTo>
                    <a:pt x="50088" y="15430"/>
                  </a:lnTo>
                  <a:lnTo>
                    <a:pt x="49936" y="15405"/>
                  </a:lnTo>
                  <a:lnTo>
                    <a:pt x="50736" y="15354"/>
                  </a:lnTo>
                  <a:lnTo>
                    <a:pt x="50952" y="15557"/>
                  </a:lnTo>
                  <a:lnTo>
                    <a:pt x="51562" y="16344"/>
                  </a:lnTo>
                  <a:lnTo>
                    <a:pt x="51663" y="17005"/>
                  </a:lnTo>
                  <a:lnTo>
                    <a:pt x="51371" y="17716"/>
                  </a:lnTo>
                  <a:lnTo>
                    <a:pt x="51485" y="17868"/>
                  </a:lnTo>
                  <a:lnTo>
                    <a:pt x="51015" y="18707"/>
                  </a:lnTo>
                  <a:lnTo>
                    <a:pt x="51384" y="19875"/>
                  </a:lnTo>
                  <a:lnTo>
                    <a:pt x="51219" y="21018"/>
                  </a:lnTo>
                  <a:lnTo>
                    <a:pt x="52235" y="20840"/>
                  </a:lnTo>
                  <a:lnTo>
                    <a:pt x="52387" y="19812"/>
                  </a:lnTo>
                  <a:lnTo>
                    <a:pt x="52197" y="19037"/>
                  </a:lnTo>
                  <a:lnTo>
                    <a:pt x="52400" y="17691"/>
                  </a:lnTo>
                  <a:lnTo>
                    <a:pt x="53022" y="17246"/>
                  </a:lnTo>
                  <a:lnTo>
                    <a:pt x="53759" y="18313"/>
                  </a:lnTo>
                  <a:lnTo>
                    <a:pt x="53632" y="18986"/>
                  </a:lnTo>
                  <a:lnTo>
                    <a:pt x="52717" y="19621"/>
                  </a:lnTo>
                  <a:lnTo>
                    <a:pt x="53733" y="19494"/>
                  </a:lnTo>
                  <a:lnTo>
                    <a:pt x="55232" y="18465"/>
                  </a:lnTo>
                  <a:close/>
                </a:path>
                <a:path w="86994" h="79375">
                  <a:moveTo>
                    <a:pt x="59842" y="8166"/>
                  </a:moveTo>
                  <a:lnTo>
                    <a:pt x="56451" y="6223"/>
                  </a:lnTo>
                  <a:lnTo>
                    <a:pt x="55067" y="7835"/>
                  </a:lnTo>
                  <a:lnTo>
                    <a:pt x="54000" y="9626"/>
                  </a:lnTo>
                  <a:lnTo>
                    <a:pt x="55041" y="9677"/>
                  </a:lnTo>
                  <a:lnTo>
                    <a:pt x="55295" y="9258"/>
                  </a:lnTo>
                  <a:lnTo>
                    <a:pt x="55689" y="8610"/>
                  </a:lnTo>
                  <a:lnTo>
                    <a:pt x="56388" y="7391"/>
                  </a:lnTo>
                  <a:lnTo>
                    <a:pt x="58534" y="8343"/>
                  </a:lnTo>
                  <a:lnTo>
                    <a:pt x="57150" y="9334"/>
                  </a:lnTo>
                  <a:lnTo>
                    <a:pt x="55892" y="9906"/>
                  </a:lnTo>
                  <a:lnTo>
                    <a:pt x="56464" y="10515"/>
                  </a:lnTo>
                  <a:lnTo>
                    <a:pt x="57010" y="10274"/>
                  </a:lnTo>
                  <a:lnTo>
                    <a:pt x="58127" y="9753"/>
                  </a:lnTo>
                  <a:lnTo>
                    <a:pt x="59842" y="8166"/>
                  </a:lnTo>
                  <a:close/>
                </a:path>
                <a:path w="86994" h="79375">
                  <a:moveTo>
                    <a:pt x="86728" y="73621"/>
                  </a:moveTo>
                  <a:lnTo>
                    <a:pt x="85026" y="69811"/>
                  </a:lnTo>
                  <a:lnTo>
                    <a:pt x="82562" y="71043"/>
                  </a:lnTo>
                  <a:lnTo>
                    <a:pt x="80937" y="72224"/>
                  </a:lnTo>
                  <a:lnTo>
                    <a:pt x="81813" y="72415"/>
                  </a:lnTo>
                  <a:lnTo>
                    <a:pt x="82156" y="72161"/>
                  </a:lnTo>
                  <a:lnTo>
                    <a:pt x="82829" y="71666"/>
                  </a:lnTo>
                  <a:lnTo>
                    <a:pt x="84010" y="70853"/>
                  </a:lnTo>
                  <a:lnTo>
                    <a:pt x="85077" y="72237"/>
                  </a:lnTo>
                  <a:lnTo>
                    <a:pt x="84861" y="72910"/>
                  </a:lnTo>
                  <a:lnTo>
                    <a:pt x="83947" y="73520"/>
                  </a:lnTo>
                  <a:lnTo>
                    <a:pt x="83235" y="73456"/>
                  </a:lnTo>
                  <a:lnTo>
                    <a:pt x="82334" y="73431"/>
                  </a:lnTo>
                  <a:lnTo>
                    <a:pt x="81673" y="74053"/>
                  </a:lnTo>
                  <a:lnTo>
                    <a:pt x="83578" y="74104"/>
                  </a:lnTo>
                  <a:lnTo>
                    <a:pt x="86728" y="73621"/>
                  </a:lnTo>
                  <a:close/>
                </a:path>
              </a:pathLst>
            </a:custGeom>
            <a:solidFill>
              <a:srgbClr val="E2D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2475227" y="2946161"/>
              <a:ext cx="85090" cy="63500"/>
            </a:xfrm>
            <a:custGeom>
              <a:avLst/>
              <a:gdLst/>
              <a:ahLst/>
              <a:cxnLst/>
              <a:rect l="l" t="t" r="r" b="b"/>
              <a:pathLst>
                <a:path w="85089" h="63500">
                  <a:moveTo>
                    <a:pt x="60853" y="0"/>
                  </a:moveTo>
                  <a:lnTo>
                    <a:pt x="59164" y="749"/>
                  </a:lnTo>
                  <a:lnTo>
                    <a:pt x="52966" y="4229"/>
                  </a:lnTo>
                  <a:lnTo>
                    <a:pt x="46502" y="11137"/>
                  </a:lnTo>
                  <a:lnTo>
                    <a:pt x="41879" y="13804"/>
                  </a:lnTo>
                  <a:lnTo>
                    <a:pt x="32081" y="18205"/>
                  </a:lnTo>
                  <a:lnTo>
                    <a:pt x="21461" y="21758"/>
                  </a:lnTo>
                  <a:lnTo>
                    <a:pt x="11493" y="25449"/>
                  </a:lnTo>
                  <a:lnTo>
                    <a:pt x="3652" y="30264"/>
                  </a:lnTo>
                  <a:lnTo>
                    <a:pt x="1118" y="40368"/>
                  </a:lnTo>
                  <a:lnTo>
                    <a:pt x="0" y="46570"/>
                  </a:lnTo>
                  <a:lnTo>
                    <a:pt x="50" y="51420"/>
                  </a:lnTo>
                  <a:lnTo>
                    <a:pt x="1023" y="57467"/>
                  </a:lnTo>
                  <a:lnTo>
                    <a:pt x="7545" y="60111"/>
                  </a:lnTo>
                  <a:lnTo>
                    <a:pt x="22679" y="62445"/>
                  </a:lnTo>
                  <a:lnTo>
                    <a:pt x="41034" y="62961"/>
                  </a:lnTo>
                  <a:lnTo>
                    <a:pt x="57221" y="60147"/>
                  </a:lnTo>
                  <a:lnTo>
                    <a:pt x="63182" y="57584"/>
                  </a:lnTo>
                  <a:lnTo>
                    <a:pt x="68873" y="54467"/>
                  </a:lnTo>
                  <a:lnTo>
                    <a:pt x="74241" y="50821"/>
                  </a:lnTo>
                  <a:lnTo>
                    <a:pt x="80614" y="45402"/>
                  </a:lnTo>
                  <a:lnTo>
                    <a:pt x="84107" y="42887"/>
                  </a:lnTo>
                  <a:lnTo>
                    <a:pt x="66521" y="3517"/>
                  </a:lnTo>
                  <a:lnTo>
                    <a:pt x="62669" y="355"/>
                  </a:lnTo>
                  <a:lnTo>
                    <a:pt x="60853" y="0"/>
                  </a:lnTo>
                  <a:close/>
                </a:path>
              </a:pathLst>
            </a:custGeom>
            <a:solidFill>
              <a:srgbClr val="003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2391455" y="2945314"/>
              <a:ext cx="131445" cy="119380"/>
            </a:xfrm>
            <a:custGeom>
              <a:avLst/>
              <a:gdLst/>
              <a:ahLst/>
              <a:cxnLst/>
              <a:rect l="l" t="t" r="r" b="b"/>
              <a:pathLst>
                <a:path w="131444" h="119380">
                  <a:moveTo>
                    <a:pt x="99657" y="116497"/>
                  </a:moveTo>
                  <a:lnTo>
                    <a:pt x="90614" y="116497"/>
                  </a:lnTo>
                  <a:lnTo>
                    <a:pt x="93116" y="119113"/>
                  </a:lnTo>
                  <a:lnTo>
                    <a:pt x="95376" y="119100"/>
                  </a:lnTo>
                  <a:lnTo>
                    <a:pt x="99237" y="118363"/>
                  </a:lnTo>
                  <a:lnTo>
                    <a:pt x="99127" y="117297"/>
                  </a:lnTo>
                  <a:lnTo>
                    <a:pt x="99657" y="116497"/>
                  </a:lnTo>
                  <a:close/>
                </a:path>
                <a:path w="131444" h="119380">
                  <a:moveTo>
                    <a:pt x="106609" y="114883"/>
                  </a:moveTo>
                  <a:lnTo>
                    <a:pt x="51435" y="114883"/>
                  </a:lnTo>
                  <a:lnTo>
                    <a:pt x="64028" y="115268"/>
                  </a:lnTo>
                  <a:lnTo>
                    <a:pt x="79006" y="116128"/>
                  </a:lnTo>
                  <a:lnTo>
                    <a:pt x="81889" y="119075"/>
                  </a:lnTo>
                  <a:lnTo>
                    <a:pt x="87299" y="118732"/>
                  </a:lnTo>
                  <a:lnTo>
                    <a:pt x="90614" y="116497"/>
                  </a:lnTo>
                  <a:lnTo>
                    <a:pt x="99657" y="116497"/>
                  </a:lnTo>
                  <a:lnTo>
                    <a:pt x="100279" y="115557"/>
                  </a:lnTo>
                  <a:lnTo>
                    <a:pt x="106250" y="115557"/>
                  </a:lnTo>
                  <a:lnTo>
                    <a:pt x="106609" y="114883"/>
                  </a:lnTo>
                  <a:close/>
                </a:path>
                <a:path w="131444" h="119380">
                  <a:moveTo>
                    <a:pt x="40728" y="115163"/>
                  </a:moveTo>
                  <a:lnTo>
                    <a:pt x="18719" y="115163"/>
                  </a:lnTo>
                  <a:lnTo>
                    <a:pt x="21158" y="118935"/>
                  </a:lnTo>
                  <a:lnTo>
                    <a:pt x="23583" y="115239"/>
                  </a:lnTo>
                  <a:lnTo>
                    <a:pt x="39908" y="115239"/>
                  </a:lnTo>
                  <a:lnTo>
                    <a:pt x="40728" y="115163"/>
                  </a:lnTo>
                  <a:close/>
                </a:path>
                <a:path w="131444" h="119380">
                  <a:moveTo>
                    <a:pt x="106250" y="115557"/>
                  </a:moveTo>
                  <a:lnTo>
                    <a:pt x="100279" y="115557"/>
                  </a:lnTo>
                  <a:lnTo>
                    <a:pt x="101053" y="116560"/>
                  </a:lnTo>
                  <a:lnTo>
                    <a:pt x="104787" y="118300"/>
                  </a:lnTo>
                  <a:lnTo>
                    <a:pt x="106250" y="115557"/>
                  </a:lnTo>
                  <a:close/>
                </a:path>
                <a:path w="131444" h="119380">
                  <a:moveTo>
                    <a:pt x="38251" y="116497"/>
                  </a:moveTo>
                  <a:lnTo>
                    <a:pt x="31457" y="116497"/>
                  </a:lnTo>
                  <a:lnTo>
                    <a:pt x="34442" y="118021"/>
                  </a:lnTo>
                  <a:lnTo>
                    <a:pt x="38188" y="116954"/>
                  </a:lnTo>
                  <a:lnTo>
                    <a:pt x="38251" y="116497"/>
                  </a:lnTo>
                  <a:close/>
                </a:path>
                <a:path w="131444" h="119380">
                  <a:moveTo>
                    <a:pt x="39908" y="115239"/>
                  </a:moveTo>
                  <a:lnTo>
                    <a:pt x="23583" y="115239"/>
                  </a:lnTo>
                  <a:lnTo>
                    <a:pt x="24561" y="117297"/>
                  </a:lnTo>
                  <a:lnTo>
                    <a:pt x="29400" y="117843"/>
                  </a:lnTo>
                  <a:lnTo>
                    <a:pt x="31457" y="116497"/>
                  </a:lnTo>
                  <a:lnTo>
                    <a:pt x="38251" y="116497"/>
                  </a:lnTo>
                  <a:lnTo>
                    <a:pt x="38404" y="115379"/>
                  </a:lnTo>
                  <a:lnTo>
                    <a:pt x="39908" y="115239"/>
                  </a:lnTo>
                  <a:close/>
                </a:path>
                <a:path w="131444" h="119380">
                  <a:moveTo>
                    <a:pt x="113415" y="114680"/>
                  </a:moveTo>
                  <a:lnTo>
                    <a:pt x="106718" y="114680"/>
                  </a:lnTo>
                  <a:lnTo>
                    <a:pt x="107289" y="115493"/>
                  </a:lnTo>
                  <a:lnTo>
                    <a:pt x="109651" y="116090"/>
                  </a:lnTo>
                  <a:lnTo>
                    <a:pt x="113144" y="116128"/>
                  </a:lnTo>
                  <a:lnTo>
                    <a:pt x="113415" y="114680"/>
                  </a:lnTo>
                  <a:close/>
                </a:path>
                <a:path w="131444" h="119380">
                  <a:moveTo>
                    <a:pt x="114452" y="112560"/>
                  </a:moveTo>
                  <a:lnTo>
                    <a:pt x="12522" y="112560"/>
                  </a:lnTo>
                  <a:lnTo>
                    <a:pt x="13639" y="115087"/>
                  </a:lnTo>
                  <a:lnTo>
                    <a:pt x="17157" y="115976"/>
                  </a:lnTo>
                  <a:lnTo>
                    <a:pt x="18719" y="115163"/>
                  </a:lnTo>
                  <a:lnTo>
                    <a:pt x="40728" y="115163"/>
                  </a:lnTo>
                  <a:lnTo>
                    <a:pt x="51435" y="114883"/>
                  </a:lnTo>
                  <a:lnTo>
                    <a:pt x="106609" y="114883"/>
                  </a:lnTo>
                  <a:lnTo>
                    <a:pt x="106718" y="114680"/>
                  </a:lnTo>
                  <a:lnTo>
                    <a:pt x="113415" y="114680"/>
                  </a:lnTo>
                  <a:lnTo>
                    <a:pt x="113487" y="114299"/>
                  </a:lnTo>
                  <a:lnTo>
                    <a:pt x="114452" y="112560"/>
                  </a:lnTo>
                  <a:close/>
                </a:path>
                <a:path w="131444" h="119380">
                  <a:moveTo>
                    <a:pt x="120765" y="112560"/>
                  </a:moveTo>
                  <a:lnTo>
                    <a:pt x="114452" y="112560"/>
                  </a:lnTo>
                  <a:lnTo>
                    <a:pt x="115696" y="113690"/>
                  </a:lnTo>
                  <a:lnTo>
                    <a:pt x="117690" y="114109"/>
                  </a:lnTo>
                  <a:lnTo>
                    <a:pt x="120765" y="112560"/>
                  </a:lnTo>
                  <a:close/>
                </a:path>
                <a:path w="131444" h="119380">
                  <a:moveTo>
                    <a:pt x="121550" y="110807"/>
                  </a:moveTo>
                  <a:lnTo>
                    <a:pt x="7378" y="110807"/>
                  </a:lnTo>
                  <a:lnTo>
                    <a:pt x="7341" y="112128"/>
                  </a:lnTo>
                  <a:lnTo>
                    <a:pt x="7569" y="112801"/>
                  </a:lnTo>
                  <a:lnTo>
                    <a:pt x="9753" y="113703"/>
                  </a:lnTo>
                  <a:lnTo>
                    <a:pt x="11531" y="113398"/>
                  </a:lnTo>
                  <a:lnTo>
                    <a:pt x="12522" y="112560"/>
                  </a:lnTo>
                  <a:lnTo>
                    <a:pt x="120765" y="112560"/>
                  </a:lnTo>
                  <a:lnTo>
                    <a:pt x="120916" y="112483"/>
                  </a:lnTo>
                  <a:lnTo>
                    <a:pt x="121564" y="110947"/>
                  </a:lnTo>
                  <a:lnTo>
                    <a:pt x="121550" y="110807"/>
                  </a:lnTo>
                  <a:close/>
                </a:path>
                <a:path w="131444" h="119380">
                  <a:moveTo>
                    <a:pt x="30899" y="14211"/>
                  </a:moveTo>
                  <a:lnTo>
                    <a:pt x="24980" y="17830"/>
                  </a:lnTo>
                  <a:lnTo>
                    <a:pt x="26212" y="22580"/>
                  </a:lnTo>
                  <a:lnTo>
                    <a:pt x="25730" y="22593"/>
                  </a:lnTo>
                  <a:lnTo>
                    <a:pt x="25247" y="22669"/>
                  </a:lnTo>
                  <a:lnTo>
                    <a:pt x="22212" y="23698"/>
                  </a:lnTo>
                  <a:lnTo>
                    <a:pt x="20637" y="27139"/>
                  </a:lnTo>
                  <a:lnTo>
                    <a:pt x="22415" y="29324"/>
                  </a:lnTo>
                  <a:lnTo>
                    <a:pt x="21742" y="29451"/>
                  </a:lnTo>
                  <a:lnTo>
                    <a:pt x="21107" y="29705"/>
                  </a:lnTo>
                  <a:lnTo>
                    <a:pt x="17297" y="32308"/>
                  </a:lnTo>
                  <a:lnTo>
                    <a:pt x="18554" y="36029"/>
                  </a:lnTo>
                  <a:lnTo>
                    <a:pt x="20358" y="38811"/>
                  </a:lnTo>
                  <a:lnTo>
                    <a:pt x="19088" y="39065"/>
                  </a:lnTo>
                  <a:lnTo>
                    <a:pt x="17894" y="39687"/>
                  </a:lnTo>
                  <a:lnTo>
                    <a:pt x="15925" y="42265"/>
                  </a:lnTo>
                  <a:lnTo>
                    <a:pt x="16205" y="44005"/>
                  </a:lnTo>
                  <a:lnTo>
                    <a:pt x="17233" y="45262"/>
                  </a:lnTo>
                  <a:lnTo>
                    <a:pt x="16814" y="45567"/>
                  </a:lnTo>
                  <a:lnTo>
                    <a:pt x="14947" y="47396"/>
                  </a:lnTo>
                  <a:lnTo>
                    <a:pt x="15404" y="50446"/>
                  </a:lnTo>
                  <a:lnTo>
                    <a:pt x="15519" y="53263"/>
                  </a:lnTo>
                  <a:lnTo>
                    <a:pt x="4446" y="93652"/>
                  </a:lnTo>
                  <a:lnTo>
                    <a:pt x="2070" y="100266"/>
                  </a:lnTo>
                  <a:lnTo>
                    <a:pt x="63" y="102501"/>
                  </a:lnTo>
                  <a:lnTo>
                    <a:pt x="0" y="107518"/>
                  </a:lnTo>
                  <a:lnTo>
                    <a:pt x="1308" y="108216"/>
                  </a:lnTo>
                  <a:lnTo>
                    <a:pt x="1828" y="111823"/>
                  </a:lnTo>
                  <a:lnTo>
                    <a:pt x="4800" y="112128"/>
                  </a:lnTo>
                  <a:lnTo>
                    <a:pt x="7378" y="110807"/>
                  </a:lnTo>
                  <a:lnTo>
                    <a:pt x="121550" y="110807"/>
                  </a:lnTo>
                  <a:lnTo>
                    <a:pt x="121411" y="109397"/>
                  </a:lnTo>
                  <a:lnTo>
                    <a:pt x="121767" y="109346"/>
                  </a:lnTo>
                  <a:lnTo>
                    <a:pt x="126537" y="109346"/>
                  </a:lnTo>
                  <a:lnTo>
                    <a:pt x="125641" y="103809"/>
                  </a:lnTo>
                  <a:lnTo>
                    <a:pt x="128015" y="103720"/>
                  </a:lnTo>
                  <a:lnTo>
                    <a:pt x="128739" y="101726"/>
                  </a:lnTo>
                  <a:lnTo>
                    <a:pt x="128650" y="99352"/>
                  </a:lnTo>
                  <a:lnTo>
                    <a:pt x="128892" y="99301"/>
                  </a:lnTo>
                  <a:lnTo>
                    <a:pt x="131102" y="97916"/>
                  </a:lnTo>
                  <a:lnTo>
                    <a:pt x="131317" y="94995"/>
                  </a:lnTo>
                  <a:lnTo>
                    <a:pt x="129857" y="92328"/>
                  </a:lnTo>
                  <a:lnTo>
                    <a:pt x="127888" y="91859"/>
                  </a:lnTo>
                  <a:lnTo>
                    <a:pt x="122447" y="76540"/>
                  </a:lnTo>
                  <a:lnTo>
                    <a:pt x="115658" y="62644"/>
                  </a:lnTo>
                  <a:lnTo>
                    <a:pt x="108365" y="50446"/>
                  </a:lnTo>
                  <a:lnTo>
                    <a:pt x="101955" y="41744"/>
                  </a:lnTo>
                  <a:lnTo>
                    <a:pt x="103250" y="38074"/>
                  </a:lnTo>
                  <a:lnTo>
                    <a:pt x="97891" y="37134"/>
                  </a:lnTo>
                  <a:lnTo>
                    <a:pt x="100418" y="36004"/>
                  </a:lnTo>
                  <a:lnTo>
                    <a:pt x="99313" y="31559"/>
                  </a:lnTo>
                  <a:lnTo>
                    <a:pt x="98013" y="30873"/>
                  </a:lnTo>
                  <a:lnTo>
                    <a:pt x="96354" y="30873"/>
                  </a:lnTo>
                  <a:lnTo>
                    <a:pt x="98475" y="28066"/>
                  </a:lnTo>
                  <a:lnTo>
                    <a:pt x="96329" y="25133"/>
                  </a:lnTo>
                  <a:lnTo>
                    <a:pt x="93065" y="24853"/>
                  </a:lnTo>
                  <a:lnTo>
                    <a:pt x="94132" y="22440"/>
                  </a:lnTo>
                  <a:lnTo>
                    <a:pt x="92417" y="20815"/>
                  </a:lnTo>
                  <a:lnTo>
                    <a:pt x="90093" y="20688"/>
                  </a:lnTo>
                  <a:lnTo>
                    <a:pt x="91630" y="16357"/>
                  </a:lnTo>
                  <a:lnTo>
                    <a:pt x="91355" y="16192"/>
                  </a:lnTo>
                  <a:lnTo>
                    <a:pt x="35102" y="16192"/>
                  </a:lnTo>
                  <a:lnTo>
                    <a:pt x="30899" y="14211"/>
                  </a:lnTo>
                  <a:close/>
                </a:path>
                <a:path w="131444" h="119380">
                  <a:moveTo>
                    <a:pt x="126537" y="109346"/>
                  </a:moveTo>
                  <a:lnTo>
                    <a:pt x="121767" y="109346"/>
                  </a:lnTo>
                  <a:lnTo>
                    <a:pt x="126568" y="109537"/>
                  </a:lnTo>
                  <a:lnTo>
                    <a:pt x="126537" y="109346"/>
                  </a:lnTo>
                  <a:close/>
                </a:path>
                <a:path w="131444" h="119380">
                  <a:moveTo>
                    <a:pt x="97916" y="30822"/>
                  </a:moveTo>
                  <a:lnTo>
                    <a:pt x="96354" y="30873"/>
                  </a:lnTo>
                  <a:lnTo>
                    <a:pt x="98013" y="30873"/>
                  </a:lnTo>
                  <a:close/>
                </a:path>
                <a:path w="131444" h="119380">
                  <a:moveTo>
                    <a:pt x="43586" y="5791"/>
                  </a:moveTo>
                  <a:lnTo>
                    <a:pt x="38252" y="9105"/>
                  </a:lnTo>
                  <a:lnTo>
                    <a:pt x="38506" y="10845"/>
                  </a:lnTo>
                  <a:lnTo>
                    <a:pt x="39687" y="12280"/>
                  </a:lnTo>
                  <a:lnTo>
                    <a:pt x="37541" y="12687"/>
                  </a:lnTo>
                  <a:lnTo>
                    <a:pt x="35661" y="14122"/>
                  </a:lnTo>
                  <a:lnTo>
                    <a:pt x="35102" y="16192"/>
                  </a:lnTo>
                  <a:lnTo>
                    <a:pt x="91355" y="16192"/>
                  </a:lnTo>
                  <a:lnTo>
                    <a:pt x="89469" y="15062"/>
                  </a:lnTo>
                  <a:lnTo>
                    <a:pt x="83908" y="15062"/>
                  </a:lnTo>
                  <a:lnTo>
                    <a:pt x="83007" y="12039"/>
                  </a:lnTo>
                  <a:lnTo>
                    <a:pt x="82380" y="11810"/>
                  </a:lnTo>
                  <a:lnTo>
                    <a:pt x="77825" y="11810"/>
                  </a:lnTo>
                  <a:lnTo>
                    <a:pt x="78274" y="8978"/>
                  </a:lnTo>
                  <a:lnTo>
                    <a:pt x="49123" y="8978"/>
                  </a:lnTo>
                  <a:lnTo>
                    <a:pt x="46278" y="7772"/>
                  </a:lnTo>
                  <a:lnTo>
                    <a:pt x="43586" y="5791"/>
                  </a:lnTo>
                  <a:close/>
                </a:path>
                <a:path w="131444" h="119380">
                  <a:moveTo>
                    <a:pt x="87731" y="14020"/>
                  </a:moveTo>
                  <a:lnTo>
                    <a:pt x="83908" y="15062"/>
                  </a:lnTo>
                  <a:lnTo>
                    <a:pt x="89469" y="15062"/>
                  </a:lnTo>
                  <a:lnTo>
                    <a:pt x="87731" y="14020"/>
                  </a:lnTo>
                  <a:close/>
                </a:path>
                <a:path w="131444" h="119380">
                  <a:moveTo>
                    <a:pt x="80467" y="11112"/>
                  </a:moveTo>
                  <a:lnTo>
                    <a:pt x="77825" y="11810"/>
                  </a:lnTo>
                  <a:lnTo>
                    <a:pt x="82380" y="11810"/>
                  </a:lnTo>
                  <a:lnTo>
                    <a:pt x="80467" y="11112"/>
                  </a:lnTo>
                  <a:close/>
                </a:path>
                <a:path w="131444" h="119380">
                  <a:moveTo>
                    <a:pt x="56730" y="0"/>
                  </a:moveTo>
                  <a:lnTo>
                    <a:pt x="47688" y="3606"/>
                  </a:lnTo>
                  <a:lnTo>
                    <a:pt x="49123" y="8978"/>
                  </a:lnTo>
                  <a:lnTo>
                    <a:pt x="78274" y="8978"/>
                  </a:lnTo>
                  <a:lnTo>
                    <a:pt x="78409" y="8127"/>
                  </a:lnTo>
                  <a:lnTo>
                    <a:pt x="77487" y="7632"/>
                  </a:lnTo>
                  <a:lnTo>
                    <a:pt x="72453" y="7632"/>
                  </a:lnTo>
                  <a:lnTo>
                    <a:pt x="71526" y="6451"/>
                  </a:lnTo>
                  <a:lnTo>
                    <a:pt x="71083" y="6324"/>
                  </a:lnTo>
                  <a:lnTo>
                    <a:pt x="68833" y="6324"/>
                  </a:lnTo>
                  <a:lnTo>
                    <a:pt x="68957" y="5346"/>
                  </a:lnTo>
                  <a:lnTo>
                    <a:pt x="59385" y="5346"/>
                  </a:lnTo>
                  <a:lnTo>
                    <a:pt x="56730" y="0"/>
                  </a:lnTo>
                  <a:close/>
                </a:path>
                <a:path w="131444" h="119380">
                  <a:moveTo>
                    <a:pt x="74790" y="6184"/>
                  </a:moveTo>
                  <a:lnTo>
                    <a:pt x="72453" y="7632"/>
                  </a:lnTo>
                  <a:lnTo>
                    <a:pt x="77487" y="7632"/>
                  </a:lnTo>
                  <a:lnTo>
                    <a:pt x="74790" y="6184"/>
                  </a:lnTo>
                  <a:close/>
                </a:path>
                <a:path w="131444" h="119380">
                  <a:moveTo>
                    <a:pt x="70154" y="6057"/>
                  </a:moveTo>
                  <a:lnTo>
                    <a:pt x="68833" y="6324"/>
                  </a:lnTo>
                  <a:lnTo>
                    <a:pt x="71083" y="6324"/>
                  </a:lnTo>
                  <a:lnTo>
                    <a:pt x="70154" y="6057"/>
                  </a:lnTo>
                  <a:close/>
                </a:path>
                <a:path w="131444" h="119380">
                  <a:moveTo>
                    <a:pt x="63118" y="876"/>
                  </a:moveTo>
                  <a:lnTo>
                    <a:pt x="60007" y="2654"/>
                  </a:lnTo>
                  <a:lnTo>
                    <a:pt x="59385" y="5346"/>
                  </a:lnTo>
                  <a:lnTo>
                    <a:pt x="68957" y="5346"/>
                  </a:lnTo>
                  <a:lnTo>
                    <a:pt x="69087" y="4305"/>
                  </a:lnTo>
                  <a:lnTo>
                    <a:pt x="67894" y="2197"/>
                  </a:lnTo>
                  <a:lnTo>
                    <a:pt x="63118" y="876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9" name="object 529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418994" y="2929229"/>
              <a:ext cx="51650" cy="68033"/>
            </a:xfrm>
            <a:prstGeom prst="rect">
              <a:avLst/>
            </a:prstGeom>
          </p:spPr>
        </p:pic>
        <p:sp>
          <p:nvSpPr>
            <p:cNvPr id="530" name="object 530" descr=""/>
            <p:cNvSpPr/>
            <p:nvPr/>
          </p:nvSpPr>
          <p:spPr>
            <a:xfrm>
              <a:off x="2417639" y="2968071"/>
              <a:ext cx="70485" cy="39370"/>
            </a:xfrm>
            <a:custGeom>
              <a:avLst/>
              <a:gdLst/>
              <a:ahLst/>
              <a:cxnLst/>
              <a:rect l="l" t="t" r="r" b="b"/>
              <a:pathLst>
                <a:path w="70485" h="39369">
                  <a:moveTo>
                    <a:pt x="53251" y="0"/>
                  </a:moveTo>
                  <a:lnTo>
                    <a:pt x="47053" y="2108"/>
                  </a:lnTo>
                  <a:lnTo>
                    <a:pt x="45580" y="4216"/>
                  </a:lnTo>
                  <a:lnTo>
                    <a:pt x="46050" y="5905"/>
                  </a:lnTo>
                  <a:lnTo>
                    <a:pt x="45084" y="5816"/>
                  </a:lnTo>
                  <a:lnTo>
                    <a:pt x="44030" y="6057"/>
                  </a:lnTo>
                  <a:lnTo>
                    <a:pt x="41681" y="6985"/>
                  </a:lnTo>
                  <a:lnTo>
                    <a:pt x="40843" y="8051"/>
                  </a:lnTo>
                  <a:lnTo>
                    <a:pt x="40322" y="9321"/>
                  </a:lnTo>
                  <a:lnTo>
                    <a:pt x="39077" y="9232"/>
                  </a:lnTo>
                  <a:lnTo>
                    <a:pt x="36296" y="10033"/>
                  </a:lnTo>
                  <a:lnTo>
                    <a:pt x="35547" y="11658"/>
                  </a:lnTo>
                  <a:lnTo>
                    <a:pt x="35547" y="13538"/>
                  </a:lnTo>
                  <a:lnTo>
                    <a:pt x="34670" y="13004"/>
                  </a:lnTo>
                  <a:lnTo>
                    <a:pt x="33413" y="12471"/>
                  </a:lnTo>
                  <a:lnTo>
                    <a:pt x="31851" y="12623"/>
                  </a:lnTo>
                  <a:lnTo>
                    <a:pt x="30010" y="13855"/>
                  </a:lnTo>
                  <a:lnTo>
                    <a:pt x="29768" y="14185"/>
                  </a:lnTo>
                  <a:lnTo>
                    <a:pt x="28905" y="13881"/>
                  </a:lnTo>
                  <a:lnTo>
                    <a:pt x="27470" y="13703"/>
                  </a:lnTo>
                  <a:lnTo>
                    <a:pt x="26466" y="13868"/>
                  </a:lnTo>
                  <a:lnTo>
                    <a:pt x="25590" y="14274"/>
                  </a:lnTo>
                  <a:lnTo>
                    <a:pt x="25082" y="13538"/>
                  </a:lnTo>
                  <a:lnTo>
                    <a:pt x="24282" y="12992"/>
                  </a:lnTo>
                  <a:lnTo>
                    <a:pt x="22453" y="12801"/>
                  </a:lnTo>
                  <a:lnTo>
                    <a:pt x="21691" y="12941"/>
                  </a:lnTo>
                  <a:lnTo>
                    <a:pt x="20980" y="13220"/>
                  </a:lnTo>
                  <a:lnTo>
                    <a:pt x="20142" y="11150"/>
                  </a:lnTo>
                  <a:lnTo>
                    <a:pt x="17348" y="10198"/>
                  </a:lnTo>
                  <a:lnTo>
                    <a:pt x="14731" y="10820"/>
                  </a:lnTo>
                  <a:lnTo>
                    <a:pt x="14604" y="6642"/>
                  </a:lnTo>
                  <a:lnTo>
                    <a:pt x="10934" y="3873"/>
                  </a:lnTo>
                  <a:lnTo>
                    <a:pt x="3200" y="6591"/>
                  </a:lnTo>
                  <a:lnTo>
                    <a:pt x="1879" y="10871"/>
                  </a:lnTo>
                  <a:lnTo>
                    <a:pt x="4381" y="13068"/>
                  </a:lnTo>
                  <a:lnTo>
                    <a:pt x="3047" y="13512"/>
                  </a:lnTo>
                  <a:lnTo>
                    <a:pt x="1879" y="14363"/>
                  </a:lnTo>
                  <a:lnTo>
                    <a:pt x="0" y="18529"/>
                  </a:lnTo>
                  <a:lnTo>
                    <a:pt x="2324" y="21132"/>
                  </a:lnTo>
                  <a:lnTo>
                    <a:pt x="5079" y="21539"/>
                  </a:lnTo>
                  <a:lnTo>
                    <a:pt x="2616" y="24282"/>
                  </a:lnTo>
                  <a:lnTo>
                    <a:pt x="4571" y="27266"/>
                  </a:lnTo>
                  <a:lnTo>
                    <a:pt x="7645" y="27749"/>
                  </a:lnTo>
                  <a:lnTo>
                    <a:pt x="6807" y="28486"/>
                  </a:lnTo>
                  <a:lnTo>
                    <a:pt x="6426" y="29514"/>
                  </a:lnTo>
                  <a:lnTo>
                    <a:pt x="8750" y="32410"/>
                  </a:lnTo>
                  <a:lnTo>
                    <a:pt x="11150" y="32080"/>
                  </a:lnTo>
                  <a:lnTo>
                    <a:pt x="13144" y="31445"/>
                  </a:lnTo>
                  <a:lnTo>
                    <a:pt x="12903" y="35496"/>
                  </a:lnTo>
                  <a:lnTo>
                    <a:pt x="16878" y="36601"/>
                  </a:lnTo>
                  <a:lnTo>
                    <a:pt x="20192" y="35458"/>
                  </a:lnTo>
                  <a:lnTo>
                    <a:pt x="19913" y="37096"/>
                  </a:lnTo>
                  <a:lnTo>
                    <a:pt x="22364" y="38620"/>
                  </a:lnTo>
                  <a:lnTo>
                    <a:pt x="24841" y="38874"/>
                  </a:lnTo>
                  <a:lnTo>
                    <a:pt x="26568" y="38506"/>
                  </a:lnTo>
                  <a:lnTo>
                    <a:pt x="29362" y="37604"/>
                  </a:lnTo>
                  <a:lnTo>
                    <a:pt x="32080" y="37617"/>
                  </a:lnTo>
                  <a:lnTo>
                    <a:pt x="34721" y="38557"/>
                  </a:lnTo>
                  <a:lnTo>
                    <a:pt x="35725" y="38417"/>
                  </a:lnTo>
                  <a:lnTo>
                    <a:pt x="36004" y="38747"/>
                  </a:lnTo>
                  <a:lnTo>
                    <a:pt x="38341" y="37515"/>
                  </a:lnTo>
                  <a:lnTo>
                    <a:pt x="38900" y="36995"/>
                  </a:lnTo>
                  <a:lnTo>
                    <a:pt x="39103" y="36220"/>
                  </a:lnTo>
                  <a:lnTo>
                    <a:pt x="41122" y="36626"/>
                  </a:lnTo>
                  <a:lnTo>
                    <a:pt x="42849" y="36220"/>
                  </a:lnTo>
                  <a:lnTo>
                    <a:pt x="44576" y="35064"/>
                  </a:lnTo>
                  <a:lnTo>
                    <a:pt x="46862" y="37477"/>
                  </a:lnTo>
                  <a:lnTo>
                    <a:pt x="50164" y="35331"/>
                  </a:lnTo>
                  <a:lnTo>
                    <a:pt x="54762" y="31267"/>
                  </a:lnTo>
                  <a:lnTo>
                    <a:pt x="56603" y="29235"/>
                  </a:lnTo>
                  <a:lnTo>
                    <a:pt x="60515" y="26758"/>
                  </a:lnTo>
                  <a:lnTo>
                    <a:pt x="61823" y="26352"/>
                  </a:lnTo>
                  <a:lnTo>
                    <a:pt x="64554" y="23634"/>
                  </a:lnTo>
                  <a:lnTo>
                    <a:pt x="65163" y="22301"/>
                  </a:lnTo>
                  <a:lnTo>
                    <a:pt x="65062" y="20231"/>
                  </a:lnTo>
                  <a:lnTo>
                    <a:pt x="65989" y="20078"/>
                  </a:lnTo>
                  <a:lnTo>
                    <a:pt x="66878" y="19685"/>
                  </a:lnTo>
                  <a:lnTo>
                    <a:pt x="69976" y="16510"/>
                  </a:lnTo>
                  <a:lnTo>
                    <a:pt x="67322" y="13563"/>
                  </a:lnTo>
                  <a:lnTo>
                    <a:pt x="64833" y="12611"/>
                  </a:lnTo>
                  <a:lnTo>
                    <a:pt x="64185" y="12357"/>
                  </a:lnTo>
                  <a:lnTo>
                    <a:pt x="62331" y="12395"/>
                  </a:lnTo>
                  <a:lnTo>
                    <a:pt x="62077" y="11607"/>
                  </a:lnTo>
                  <a:lnTo>
                    <a:pt x="62750" y="10756"/>
                  </a:lnTo>
                  <a:lnTo>
                    <a:pt x="63169" y="9283"/>
                  </a:lnTo>
                  <a:lnTo>
                    <a:pt x="62890" y="8115"/>
                  </a:lnTo>
                  <a:lnTo>
                    <a:pt x="60921" y="6604"/>
                  </a:lnTo>
                  <a:lnTo>
                    <a:pt x="59664" y="6616"/>
                  </a:lnTo>
                  <a:lnTo>
                    <a:pt x="58470" y="6946"/>
                  </a:lnTo>
                  <a:lnTo>
                    <a:pt x="57518" y="2768"/>
                  </a:lnTo>
                  <a:lnTo>
                    <a:pt x="53251" y="0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2392944" y="2995866"/>
              <a:ext cx="67945" cy="62230"/>
            </a:xfrm>
            <a:custGeom>
              <a:avLst/>
              <a:gdLst/>
              <a:ahLst/>
              <a:cxnLst/>
              <a:rect l="l" t="t" r="r" b="b"/>
              <a:pathLst>
                <a:path w="67944" h="62230">
                  <a:moveTo>
                    <a:pt x="18583" y="0"/>
                  </a:moveTo>
                  <a:lnTo>
                    <a:pt x="95" y="38863"/>
                  </a:lnTo>
                  <a:lnTo>
                    <a:pt x="0" y="49580"/>
                  </a:lnTo>
                  <a:lnTo>
                    <a:pt x="6530" y="54548"/>
                  </a:lnTo>
                  <a:lnTo>
                    <a:pt x="19477" y="58789"/>
                  </a:lnTo>
                  <a:lnTo>
                    <a:pt x="33788" y="61479"/>
                  </a:lnTo>
                  <a:lnTo>
                    <a:pt x="44411" y="61797"/>
                  </a:lnTo>
                  <a:lnTo>
                    <a:pt x="55703" y="55793"/>
                  </a:lnTo>
                  <a:lnTo>
                    <a:pt x="62682" y="45011"/>
                  </a:lnTo>
                  <a:lnTo>
                    <a:pt x="66291" y="33661"/>
                  </a:lnTo>
                  <a:lnTo>
                    <a:pt x="67475" y="25958"/>
                  </a:lnTo>
                  <a:lnTo>
                    <a:pt x="67614" y="25615"/>
                  </a:lnTo>
                  <a:lnTo>
                    <a:pt x="66941" y="22122"/>
                  </a:lnTo>
                  <a:lnTo>
                    <a:pt x="57497" y="17528"/>
                  </a:lnTo>
                  <a:lnTo>
                    <a:pt x="35966" y="7708"/>
                  </a:lnTo>
                  <a:lnTo>
                    <a:pt x="24950" y="2113"/>
                  </a:lnTo>
                  <a:lnTo>
                    <a:pt x="18583" y="0"/>
                  </a:lnTo>
                  <a:close/>
                </a:path>
              </a:pathLst>
            </a:custGeom>
            <a:solidFill>
              <a:srgbClr val="00300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2" name="object 532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400134" y="2923439"/>
              <a:ext cx="27317" cy="17754"/>
            </a:xfrm>
            <a:prstGeom prst="rect">
              <a:avLst/>
            </a:prstGeom>
          </p:spPr>
        </p:pic>
        <p:sp>
          <p:nvSpPr>
            <p:cNvPr id="533" name="object 533" descr=""/>
            <p:cNvSpPr/>
            <p:nvPr/>
          </p:nvSpPr>
          <p:spPr>
            <a:xfrm>
              <a:off x="2406002" y="2963291"/>
              <a:ext cx="106680" cy="97790"/>
            </a:xfrm>
            <a:custGeom>
              <a:avLst/>
              <a:gdLst/>
              <a:ahLst/>
              <a:cxnLst/>
              <a:rect l="l" t="t" r="r" b="b"/>
              <a:pathLst>
                <a:path w="106680" h="97789">
                  <a:moveTo>
                    <a:pt x="5207" y="93065"/>
                  </a:moveTo>
                  <a:lnTo>
                    <a:pt x="4991" y="93002"/>
                  </a:lnTo>
                  <a:lnTo>
                    <a:pt x="5067" y="93306"/>
                  </a:lnTo>
                  <a:lnTo>
                    <a:pt x="5207" y="93065"/>
                  </a:lnTo>
                  <a:close/>
                </a:path>
                <a:path w="106680" h="97789">
                  <a:moveTo>
                    <a:pt x="5994" y="97218"/>
                  </a:moveTo>
                  <a:lnTo>
                    <a:pt x="5346" y="94475"/>
                  </a:lnTo>
                  <a:lnTo>
                    <a:pt x="5207" y="93903"/>
                  </a:lnTo>
                  <a:lnTo>
                    <a:pt x="5181" y="93764"/>
                  </a:lnTo>
                  <a:lnTo>
                    <a:pt x="5067" y="93306"/>
                  </a:lnTo>
                  <a:lnTo>
                    <a:pt x="4787" y="93764"/>
                  </a:lnTo>
                  <a:lnTo>
                    <a:pt x="4267" y="93726"/>
                  </a:lnTo>
                  <a:lnTo>
                    <a:pt x="3759" y="93802"/>
                  </a:lnTo>
                  <a:lnTo>
                    <a:pt x="2133" y="93903"/>
                  </a:lnTo>
                  <a:lnTo>
                    <a:pt x="1333" y="92608"/>
                  </a:lnTo>
                  <a:lnTo>
                    <a:pt x="2628" y="92646"/>
                  </a:lnTo>
                  <a:lnTo>
                    <a:pt x="3721" y="92798"/>
                  </a:lnTo>
                  <a:lnTo>
                    <a:pt x="3873" y="92608"/>
                  </a:lnTo>
                  <a:lnTo>
                    <a:pt x="4406" y="91935"/>
                  </a:lnTo>
                  <a:lnTo>
                    <a:pt x="2489" y="91668"/>
                  </a:lnTo>
                  <a:lnTo>
                    <a:pt x="0" y="91922"/>
                  </a:lnTo>
                  <a:lnTo>
                    <a:pt x="1028" y="95389"/>
                  </a:lnTo>
                  <a:lnTo>
                    <a:pt x="3289" y="94475"/>
                  </a:lnTo>
                  <a:lnTo>
                    <a:pt x="4521" y="94678"/>
                  </a:lnTo>
                  <a:lnTo>
                    <a:pt x="4546" y="95008"/>
                  </a:lnTo>
                  <a:lnTo>
                    <a:pt x="5168" y="97256"/>
                  </a:lnTo>
                  <a:lnTo>
                    <a:pt x="5994" y="97218"/>
                  </a:lnTo>
                  <a:close/>
                </a:path>
                <a:path w="106680" h="97789">
                  <a:moveTo>
                    <a:pt x="6591" y="25958"/>
                  </a:moveTo>
                  <a:lnTo>
                    <a:pt x="6337" y="25628"/>
                  </a:lnTo>
                  <a:lnTo>
                    <a:pt x="6070" y="26225"/>
                  </a:lnTo>
                  <a:lnTo>
                    <a:pt x="6591" y="25958"/>
                  </a:lnTo>
                  <a:close/>
                </a:path>
                <a:path w="106680" h="97789">
                  <a:moveTo>
                    <a:pt x="7962" y="29565"/>
                  </a:moveTo>
                  <a:lnTo>
                    <a:pt x="6642" y="29133"/>
                  </a:lnTo>
                  <a:lnTo>
                    <a:pt x="5080" y="28486"/>
                  </a:lnTo>
                  <a:lnTo>
                    <a:pt x="6070" y="26225"/>
                  </a:lnTo>
                  <a:lnTo>
                    <a:pt x="4635" y="26949"/>
                  </a:lnTo>
                  <a:lnTo>
                    <a:pt x="4089" y="27559"/>
                  </a:lnTo>
                  <a:lnTo>
                    <a:pt x="4584" y="29298"/>
                  </a:lnTo>
                  <a:lnTo>
                    <a:pt x="5702" y="29692"/>
                  </a:lnTo>
                  <a:lnTo>
                    <a:pt x="6832" y="30048"/>
                  </a:lnTo>
                  <a:lnTo>
                    <a:pt x="7962" y="29565"/>
                  </a:lnTo>
                  <a:close/>
                </a:path>
                <a:path w="106680" h="97789">
                  <a:moveTo>
                    <a:pt x="8470" y="92938"/>
                  </a:moveTo>
                  <a:lnTo>
                    <a:pt x="6604" y="92379"/>
                  </a:lnTo>
                  <a:lnTo>
                    <a:pt x="5334" y="92837"/>
                  </a:lnTo>
                  <a:lnTo>
                    <a:pt x="5207" y="93065"/>
                  </a:lnTo>
                  <a:lnTo>
                    <a:pt x="7556" y="93789"/>
                  </a:lnTo>
                  <a:lnTo>
                    <a:pt x="8470" y="92938"/>
                  </a:lnTo>
                  <a:close/>
                </a:path>
                <a:path w="106680" h="97789">
                  <a:moveTo>
                    <a:pt x="9385" y="95288"/>
                  </a:moveTo>
                  <a:lnTo>
                    <a:pt x="8178" y="95008"/>
                  </a:lnTo>
                  <a:lnTo>
                    <a:pt x="6121" y="97218"/>
                  </a:lnTo>
                  <a:lnTo>
                    <a:pt x="7645" y="97142"/>
                  </a:lnTo>
                  <a:lnTo>
                    <a:pt x="9385" y="95288"/>
                  </a:lnTo>
                  <a:close/>
                </a:path>
                <a:path w="106680" h="97789">
                  <a:moveTo>
                    <a:pt x="10071" y="28638"/>
                  </a:moveTo>
                  <a:lnTo>
                    <a:pt x="8826" y="26822"/>
                  </a:lnTo>
                  <a:lnTo>
                    <a:pt x="7340" y="25577"/>
                  </a:lnTo>
                  <a:lnTo>
                    <a:pt x="6591" y="25958"/>
                  </a:lnTo>
                  <a:lnTo>
                    <a:pt x="8267" y="28194"/>
                  </a:lnTo>
                  <a:lnTo>
                    <a:pt x="8902" y="29133"/>
                  </a:lnTo>
                  <a:lnTo>
                    <a:pt x="10071" y="28638"/>
                  </a:lnTo>
                  <a:close/>
                </a:path>
                <a:path w="106680" h="97789">
                  <a:moveTo>
                    <a:pt x="15887" y="3962"/>
                  </a:moveTo>
                  <a:lnTo>
                    <a:pt x="15608" y="3848"/>
                  </a:lnTo>
                  <a:lnTo>
                    <a:pt x="15608" y="4000"/>
                  </a:lnTo>
                  <a:lnTo>
                    <a:pt x="15887" y="3962"/>
                  </a:lnTo>
                  <a:close/>
                </a:path>
                <a:path w="106680" h="97789">
                  <a:moveTo>
                    <a:pt x="16421" y="7327"/>
                  </a:moveTo>
                  <a:lnTo>
                    <a:pt x="15519" y="6197"/>
                  </a:lnTo>
                  <a:lnTo>
                    <a:pt x="15608" y="4000"/>
                  </a:lnTo>
                  <a:lnTo>
                    <a:pt x="15100" y="4051"/>
                  </a:lnTo>
                  <a:lnTo>
                    <a:pt x="13677" y="5829"/>
                  </a:lnTo>
                  <a:lnTo>
                    <a:pt x="15201" y="7747"/>
                  </a:lnTo>
                  <a:lnTo>
                    <a:pt x="16421" y="7327"/>
                  </a:lnTo>
                  <a:close/>
                </a:path>
                <a:path w="106680" h="97789">
                  <a:moveTo>
                    <a:pt x="20205" y="5537"/>
                  </a:moveTo>
                  <a:lnTo>
                    <a:pt x="18872" y="3632"/>
                  </a:lnTo>
                  <a:lnTo>
                    <a:pt x="15887" y="3962"/>
                  </a:lnTo>
                  <a:lnTo>
                    <a:pt x="18300" y="5016"/>
                  </a:lnTo>
                  <a:lnTo>
                    <a:pt x="18415" y="6426"/>
                  </a:lnTo>
                  <a:lnTo>
                    <a:pt x="17526" y="7607"/>
                  </a:lnTo>
                  <a:lnTo>
                    <a:pt x="18757" y="7454"/>
                  </a:lnTo>
                  <a:lnTo>
                    <a:pt x="20205" y="5537"/>
                  </a:lnTo>
                  <a:close/>
                </a:path>
                <a:path w="106680" h="97789">
                  <a:moveTo>
                    <a:pt x="21056" y="20243"/>
                  </a:moveTo>
                  <a:lnTo>
                    <a:pt x="20510" y="19799"/>
                  </a:lnTo>
                  <a:lnTo>
                    <a:pt x="19050" y="18605"/>
                  </a:lnTo>
                  <a:lnTo>
                    <a:pt x="17043" y="17513"/>
                  </a:lnTo>
                  <a:lnTo>
                    <a:pt x="14630" y="19367"/>
                  </a:lnTo>
                  <a:lnTo>
                    <a:pt x="14325" y="20142"/>
                  </a:lnTo>
                  <a:lnTo>
                    <a:pt x="14541" y="20967"/>
                  </a:lnTo>
                  <a:lnTo>
                    <a:pt x="14808" y="22059"/>
                  </a:lnTo>
                  <a:lnTo>
                    <a:pt x="15798" y="22720"/>
                  </a:lnTo>
                  <a:lnTo>
                    <a:pt x="16687" y="23291"/>
                  </a:lnTo>
                  <a:lnTo>
                    <a:pt x="17132" y="23558"/>
                  </a:lnTo>
                  <a:lnTo>
                    <a:pt x="18262" y="22948"/>
                  </a:lnTo>
                  <a:lnTo>
                    <a:pt x="16814" y="22034"/>
                  </a:lnTo>
                  <a:lnTo>
                    <a:pt x="14859" y="20599"/>
                  </a:lnTo>
                  <a:lnTo>
                    <a:pt x="17157" y="18478"/>
                  </a:lnTo>
                  <a:lnTo>
                    <a:pt x="18681" y="19812"/>
                  </a:lnTo>
                  <a:lnTo>
                    <a:pt x="19926" y="20828"/>
                  </a:lnTo>
                  <a:lnTo>
                    <a:pt x="21056" y="20243"/>
                  </a:lnTo>
                  <a:close/>
                </a:path>
                <a:path w="106680" h="97789">
                  <a:moveTo>
                    <a:pt x="30073" y="34607"/>
                  </a:moveTo>
                  <a:lnTo>
                    <a:pt x="29832" y="33540"/>
                  </a:lnTo>
                  <a:lnTo>
                    <a:pt x="29641" y="32880"/>
                  </a:lnTo>
                  <a:lnTo>
                    <a:pt x="29337" y="32296"/>
                  </a:lnTo>
                  <a:lnTo>
                    <a:pt x="29667" y="32219"/>
                  </a:lnTo>
                  <a:lnTo>
                    <a:pt x="29895" y="32105"/>
                  </a:lnTo>
                  <a:lnTo>
                    <a:pt x="29933" y="31432"/>
                  </a:lnTo>
                  <a:lnTo>
                    <a:pt x="29870" y="28194"/>
                  </a:lnTo>
                  <a:lnTo>
                    <a:pt x="29235" y="28257"/>
                  </a:lnTo>
                  <a:lnTo>
                    <a:pt x="28752" y="29629"/>
                  </a:lnTo>
                  <a:lnTo>
                    <a:pt x="28663" y="31432"/>
                  </a:lnTo>
                  <a:lnTo>
                    <a:pt x="27749" y="30734"/>
                  </a:lnTo>
                  <a:lnTo>
                    <a:pt x="26746" y="30632"/>
                  </a:lnTo>
                  <a:lnTo>
                    <a:pt x="25133" y="31381"/>
                  </a:lnTo>
                  <a:lnTo>
                    <a:pt x="24676" y="32054"/>
                  </a:lnTo>
                  <a:lnTo>
                    <a:pt x="24650" y="34036"/>
                  </a:lnTo>
                  <a:lnTo>
                    <a:pt x="25488" y="34810"/>
                  </a:lnTo>
                  <a:lnTo>
                    <a:pt x="26720" y="35496"/>
                  </a:lnTo>
                  <a:lnTo>
                    <a:pt x="27889" y="34975"/>
                  </a:lnTo>
                  <a:lnTo>
                    <a:pt x="26847" y="34404"/>
                  </a:lnTo>
                  <a:lnTo>
                    <a:pt x="26327" y="33985"/>
                  </a:lnTo>
                  <a:lnTo>
                    <a:pt x="25857" y="32880"/>
                  </a:lnTo>
                  <a:lnTo>
                    <a:pt x="25819" y="31877"/>
                  </a:lnTo>
                  <a:lnTo>
                    <a:pt x="27978" y="31330"/>
                  </a:lnTo>
                  <a:lnTo>
                    <a:pt x="28803" y="34937"/>
                  </a:lnTo>
                  <a:lnTo>
                    <a:pt x="30073" y="34607"/>
                  </a:lnTo>
                  <a:close/>
                </a:path>
                <a:path w="106680" h="97789">
                  <a:moveTo>
                    <a:pt x="30200" y="28168"/>
                  </a:moveTo>
                  <a:lnTo>
                    <a:pt x="29857" y="27940"/>
                  </a:lnTo>
                  <a:lnTo>
                    <a:pt x="29870" y="28194"/>
                  </a:lnTo>
                  <a:lnTo>
                    <a:pt x="30200" y="28168"/>
                  </a:lnTo>
                  <a:close/>
                </a:path>
                <a:path w="106680" h="97789">
                  <a:moveTo>
                    <a:pt x="33312" y="30238"/>
                  </a:moveTo>
                  <a:lnTo>
                    <a:pt x="32753" y="28384"/>
                  </a:lnTo>
                  <a:lnTo>
                    <a:pt x="32004" y="27990"/>
                  </a:lnTo>
                  <a:lnTo>
                    <a:pt x="30200" y="28168"/>
                  </a:lnTo>
                  <a:lnTo>
                    <a:pt x="32423" y="29629"/>
                  </a:lnTo>
                  <a:lnTo>
                    <a:pt x="31470" y="31267"/>
                  </a:lnTo>
                  <a:lnTo>
                    <a:pt x="30645" y="32423"/>
                  </a:lnTo>
                  <a:lnTo>
                    <a:pt x="31902" y="32296"/>
                  </a:lnTo>
                  <a:lnTo>
                    <a:pt x="32689" y="31191"/>
                  </a:lnTo>
                  <a:lnTo>
                    <a:pt x="33312" y="30238"/>
                  </a:lnTo>
                  <a:close/>
                </a:path>
                <a:path w="106680" h="97789">
                  <a:moveTo>
                    <a:pt x="39001" y="39077"/>
                  </a:moveTo>
                  <a:lnTo>
                    <a:pt x="38392" y="38239"/>
                  </a:lnTo>
                  <a:lnTo>
                    <a:pt x="35788" y="37338"/>
                  </a:lnTo>
                  <a:lnTo>
                    <a:pt x="33553" y="38849"/>
                  </a:lnTo>
                  <a:lnTo>
                    <a:pt x="34480" y="41148"/>
                  </a:lnTo>
                  <a:lnTo>
                    <a:pt x="35737" y="40754"/>
                  </a:lnTo>
                  <a:lnTo>
                    <a:pt x="35598" y="40424"/>
                  </a:lnTo>
                  <a:lnTo>
                    <a:pt x="35217" y="39471"/>
                  </a:lnTo>
                  <a:lnTo>
                    <a:pt x="35864" y="37744"/>
                  </a:lnTo>
                  <a:lnTo>
                    <a:pt x="37071" y="38836"/>
                  </a:lnTo>
                  <a:lnTo>
                    <a:pt x="37731" y="39446"/>
                  </a:lnTo>
                  <a:lnTo>
                    <a:pt x="37757" y="40957"/>
                  </a:lnTo>
                  <a:lnTo>
                    <a:pt x="35966" y="41440"/>
                  </a:lnTo>
                  <a:lnTo>
                    <a:pt x="36106" y="41973"/>
                  </a:lnTo>
                  <a:lnTo>
                    <a:pt x="37744" y="41529"/>
                  </a:lnTo>
                  <a:lnTo>
                    <a:pt x="38582" y="40970"/>
                  </a:lnTo>
                  <a:lnTo>
                    <a:pt x="38785" y="40017"/>
                  </a:lnTo>
                  <a:lnTo>
                    <a:pt x="39001" y="39077"/>
                  </a:lnTo>
                  <a:close/>
                </a:path>
                <a:path w="106680" h="97789">
                  <a:moveTo>
                    <a:pt x="51244" y="24003"/>
                  </a:moveTo>
                  <a:lnTo>
                    <a:pt x="50901" y="23545"/>
                  </a:lnTo>
                  <a:lnTo>
                    <a:pt x="49593" y="21805"/>
                  </a:lnTo>
                  <a:lnTo>
                    <a:pt x="47675" y="20104"/>
                  </a:lnTo>
                  <a:lnTo>
                    <a:pt x="45415" y="21374"/>
                  </a:lnTo>
                  <a:lnTo>
                    <a:pt x="44640" y="21793"/>
                  </a:lnTo>
                  <a:lnTo>
                    <a:pt x="44094" y="22567"/>
                  </a:lnTo>
                  <a:lnTo>
                    <a:pt x="44488" y="24612"/>
                  </a:lnTo>
                  <a:lnTo>
                    <a:pt x="45681" y="25336"/>
                  </a:lnTo>
                  <a:lnTo>
                    <a:pt x="47015" y="26073"/>
                  </a:lnTo>
                  <a:lnTo>
                    <a:pt x="48171" y="25488"/>
                  </a:lnTo>
                  <a:lnTo>
                    <a:pt x="46685" y="24688"/>
                  </a:lnTo>
                  <a:lnTo>
                    <a:pt x="44373" y="23025"/>
                  </a:lnTo>
                  <a:lnTo>
                    <a:pt x="47485" y="21005"/>
                  </a:lnTo>
                  <a:lnTo>
                    <a:pt x="48996" y="23101"/>
                  </a:lnTo>
                  <a:lnTo>
                    <a:pt x="50012" y="24447"/>
                  </a:lnTo>
                  <a:lnTo>
                    <a:pt x="51244" y="24003"/>
                  </a:lnTo>
                  <a:close/>
                </a:path>
                <a:path w="106680" h="97789">
                  <a:moveTo>
                    <a:pt x="53619" y="35471"/>
                  </a:moveTo>
                  <a:lnTo>
                    <a:pt x="53327" y="34378"/>
                  </a:lnTo>
                  <a:lnTo>
                    <a:pt x="53263" y="34137"/>
                  </a:lnTo>
                  <a:lnTo>
                    <a:pt x="52463" y="34391"/>
                  </a:lnTo>
                  <a:lnTo>
                    <a:pt x="50685" y="35013"/>
                  </a:lnTo>
                  <a:lnTo>
                    <a:pt x="49263" y="36283"/>
                  </a:lnTo>
                  <a:lnTo>
                    <a:pt x="48539" y="38354"/>
                  </a:lnTo>
                  <a:lnTo>
                    <a:pt x="49771" y="38214"/>
                  </a:lnTo>
                  <a:lnTo>
                    <a:pt x="49885" y="37871"/>
                  </a:lnTo>
                  <a:lnTo>
                    <a:pt x="50304" y="36690"/>
                  </a:lnTo>
                  <a:lnTo>
                    <a:pt x="51066" y="35712"/>
                  </a:lnTo>
                  <a:lnTo>
                    <a:pt x="52133" y="35090"/>
                  </a:lnTo>
                  <a:lnTo>
                    <a:pt x="52311" y="36004"/>
                  </a:lnTo>
                  <a:lnTo>
                    <a:pt x="52247" y="36868"/>
                  </a:lnTo>
                  <a:lnTo>
                    <a:pt x="51841" y="38023"/>
                  </a:lnTo>
                  <a:lnTo>
                    <a:pt x="53060" y="37896"/>
                  </a:lnTo>
                  <a:lnTo>
                    <a:pt x="53568" y="36499"/>
                  </a:lnTo>
                  <a:lnTo>
                    <a:pt x="53619" y="35471"/>
                  </a:lnTo>
                  <a:close/>
                </a:path>
                <a:path w="106680" h="97789">
                  <a:moveTo>
                    <a:pt x="65557" y="2349"/>
                  </a:moveTo>
                  <a:lnTo>
                    <a:pt x="64973" y="0"/>
                  </a:lnTo>
                  <a:lnTo>
                    <a:pt x="61912" y="533"/>
                  </a:lnTo>
                  <a:lnTo>
                    <a:pt x="61188" y="838"/>
                  </a:lnTo>
                  <a:lnTo>
                    <a:pt x="60337" y="2514"/>
                  </a:lnTo>
                  <a:lnTo>
                    <a:pt x="60883" y="3594"/>
                  </a:lnTo>
                  <a:lnTo>
                    <a:pt x="61531" y="4787"/>
                  </a:lnTo>
                  <a:lnTo>
                    <a:pt x="62725" y="4318"/>
                  </a:lnTo>
                  <a:lnTo>
                    <a:pt x="62344" y="3606"/>
                  </a:lnTo>
                  <a:lnTo>
                    <a:pt x="62026" y="3035"/>
                  </a:lnTo>
                  <a:lnTo>
                    <a:pt x="61849" y="1714"/>
                  </a:lnTo>
                  <a:lnTo>
                    <a:pt x="62103" y="571"/>
                  </a:lnTo>
                  <a:lnTo>
                    <a:pt x="63004" y="1066"/>
                  </a:lnTo>
                  <a:lnTo>
                    <a:pt x="64249" y="1727"/>
                  </a:lnTo>
                  <a:lnTo>
                    <a:pt x="64274" y="3327"/>
                  </a:lnTo>
                  <a:lnTo>
                    <a:pt x="64236" y="4711"/>
                  </a:lnTo>
                  <a:lnTo>
                    <a:pt x="65493" y="4559"/>
                  </a:lnTo>
                  <a:lnTo>
                    <a:pt x="65506" y="4216"/>
                  </a:lnTo>
                  <a:lnTo>
                    <a:pt x="65557" y="2349"/>
                  </a:lnTo>
                  <a:close/>
                </a:path>
                <a:path w="106680" h="97789">
                  <a:moveTo>
                    <a:pt x="68262" y="22720"/>
                  </a:moveTo>
                  <a:lnTo>
                    <a:pt x="67183" y="20637"/>
                  </a:lnTo>
                  <a:lnTo>
                    <a:pt x="65290" y="20929"/>
                  </a:lnTo>
                  <a:lnTo>
                    <a:pt x="64846" y="21031"/>
                  </a:lnTo>
                  <a:lnTo>
                    <a:pt x="65036" y="19329"/>
                  </a:lnTo>
                  <a:lnTo>
                    <a:pt x="63550" y="17386"/>
                  </a:lnTo>
                  <a:lnTo>
                    <a:pt x="60807" y="18224"/>
                  </a:lnTo>
                  <a:lnTo>
                    <a:pt x="59321" y="21158"/>
                  </a:lnTo>
                  <a:lnTo>
                    <a:pt x="59397" y="22517"/>
                  </a:lnTo>
                  <a:lnTo>
                    <a:pt x="60210" y="24206"/>
                  </a:lnTo>
                  <a:lnTo>
                    <a:pt x="61455" y="23825"/>
                  </a:lnTo>
                  <a:lnTo>
                    <a:pt x="60502" y="21818"/>
                  </a:lnTo>
                  <a:lnTo>
                    <a:pt x="60794" y="20485"/>
                  </a:lnTo>
                  <a:lnTo>
                    <a:pt x="61823" y="18897"/>
                  </a:lnTo>
                  <a:lnTo>
                    <a:pt x="61849" y="18757"/>
                  </a:lnTo>
                  <a:lnTo>
                    <a:pt x="62471" y="18745"/>
                  </a:lnTo>
                  <a:lnTo>
                    <a:pt x="62953" y="19227"/>
                  </a:lnTo>
                  <a:lnTo>
                    <a:pt x="63639" y="20129"/>
                  </a:lnTo>
                  <a:lnTo>
                    <a:pt x="63779" y="20929"/>
                  </a:lnTo>
                  <a:lnTo>
                    <a:pt x="63398" y="21818"/>
                  </a:lnTo>
                  <a:lnTo>
                    <a:pt x="63525" y="21996"/>
                  </a:lnTo>
                  <a:lnTo>
                    <a:pt x="62966" y="23164"/>
                  </a:lnTo>
                  <a:lnTo>
                    <a:pt x="63436" y="24460"/>
                  </a:lnTo>
                  <a:lnTo>
                    <a:pt x="63207" y="25869"/>
                  </a:lnTo>
                  <a:lnTo>
                    <a:pt x="64465" y="25654"/>
                  </a:lnTo>
                  <a:lnTo>
                    <a:pt x="64668" y="24345"/>
                  </a:lnTo>
                  <a:lnTo>
                    <a:pt x="64236" y="23063"/>
                  </a:lnTo>
                  <a:lnTo>
                    <a:pt x="64935" y="21348"/>
                  </a:lnTo>
                  <a:lnTo>
                    <a:pt x="65709" y="21348"/>
                  </a:lnTo>
                  <a:lnTo>
                    <a:pt x="66319" y="22707"/>
                  </a:lnTo>
                  <a:lnTo>
                    <a:pt x="66116" y="23444"/>
                  </a:lnTo>
                  <a:lnTo>
                    <a:pt x="65049" y="24130"/>
                  </a:lnTo>
                  <a:lnTo>
                    <a:pt x="66306" y="23990"/>
                  </a:lnTo>
                  <a:lnTo>
                    <a:pt x="68262" y="22720"/>
                  </a:lnTo>
                  <a:close/>
                </a:path>
                <a:path w="106680" h="97789">
                  <a:moveTo>
                    <a:pt x="72783" y="9956"/>
                  </a:moveTo>
                  <a:lnTo>
                    <a:pt x="72377" y="9156"/>
                  </a:lnTo>
                  <a:lnTo>
                    <a:pt x="69557" y="7747"/>
                  </a:lnTo>
                  <a:lnTo>
                    <a:pt x="67957" y="9639"/>
                  </a:lnTo>
                  <a:lnTo>
                    <a:pt x="66636" y="11836"/>
                  </a:lnTo>
                  <a:lnTo>
                    <a:pt x="67932" y="11899"/>
                  </a:lnTo>
                  <a:lnTo>
                    <a:pt x="68237" y="11391"/>
                  </a:lnTo>
                  <a:lnTo>
                    <a:pt x="68732" y="10566"/>
                  </a:lnTo>
                  <a:lnTo>
                    <a:pt x="69596" y="9067"/>
                  </a:lnTo>
                  <a:lnTo>
                    <a:pt x="70764" y="9613"/>
                  </a:lnTo>
                  <a:lnTo>
                    <a:pt x="72199" y="10312"/>
                  </a:lnTo>
                  <a:lnTo>
                    <a:pt x="70510" y="11493"/>
                  </a:lnTo>
                  <a:lnTo>
                    <a:pt x="68973" y="12192"/>
                  </a:lnTo>
                  <a:lnTo>
                    <a:pt x="69672" y="12941"/>
                  </a:lnTo>
                  <a:lnTo>
                    <a:pt x="71170" y="12268"/>
                  </a:lnTo>
                  <a:lnTo>
                    <a:pt x="72199" y="11722"/>
                  </a:lnTo>
                  <a:lnTo>
                    <a:pt x="72783" y="9956"/>
                  </a:lnTo>
                  <a:close/>
                </a:path>
                <a:path w="106680" h="97789">
                  <a:moveTo>
                    <a:pt x="106311" y="89141"/>
                  </a:moveTo>
                  <a:lnTo>
                    <a:pt x="104775" y="86017"/>
                  </a:lnTo>
                  <a:lnTo>
                    <a:pt x="101828" y="87503"/>
                  </a:lnTo>
                  <a:lnTo>
                    <a:pt x="99834" y="88963"/>
                  </a:lnTo>
                  <a:lnTo>
                    <a:pt x="100901" y="89204"/>
                  </a:lnTo>
                  <a:lnTo>
                    <a:pt x="101333" y="88887"/>
                  </a:lnTo>
                  <a:lnTo>
                    <a:pt x="102196" y="88252"/>
                  </a:lnTo>
                  <a:lnTo>
                    <a:pt x="103657" y="87223"/>
                  </a:lnTo>
                  <a:lnTo>
                    <a:pt x="104889" y="89027"/>
                  </a:lnTo>
                  <a:lnTo>
                    <a:pt x="104686" y="89636"/>
                  </a:lnTo>
                  <a:lnTo>
                    <a:pt x="103606" y="90551"/>
                  </a:lnTo>
                  <a:lnTo>
                    <a:pt x="102819" y="90487"/>
                  </a:lnTo>
                  <a:lnTo>
                    <a:pt x="101549" y="90449"/>
                  </a:lnTo>
                  <a:lnTo>
                    <a:pt x="100736" y="91211"/>
                  </a:lnTo>
                  <a:lnTo>
                    <a:pt x="102692" y="91274"/>
                  </a:lnTo>
                  <a:lnTo>
                    <a:pt x="103873" y="91274"/>
                  </a:lnTo>
                  <a:lnTo>
                    <a:pt x="105664" y="90144"/>
                  </a:lnTo>
                  <a:lnTo>
                    <a:pt x="106311" y="89141"/>
                  </a:lnTo>
                  <a:close/>
                </a:path>
              </a:pathLst>
            </a:custGeom>
            <a:solidFill>
              <a:srgbClr val="E2D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2416622" y="2985166"/>
              <a:ext cx="104775" cy="78105"/>
            </a:xfrm>
            <a:custGeom>
              <a:avLst/>
              <a:gdLst/>
              <a:ahLst/>
              <a:cxnLst/>
              <a:rect l="l" t="t" r="r" b="b"/>
              <a:pathLst>
                <a:path w="104775" h="78105">
                  <a:moveTo>
                    <a:pt x="74974" y="0"/>
                  </a:moveTo>
                  <a:lnTo>
                    <a:pt x="71012" y="1981"/>
                  </a:lnTo>
                  <a:lnTo>
                    <a:pt x="65258" y="5207"/>
                  </a:lnTo>
                  <a:lnTo>
                    <a:pt x="57283" y="13716"/>
                  </a:lnTo>
                  <a:lnTo>
                    <a:pt x="51593" y="17018"/>
                  </a:lnTo>
                  <a:lnTo>
                    <a:pt x="39520" y="22435"/>
                  </a:lnTo>
                  <a:lnTo>
                    <a:pt x="26436" y="26809"/>
                  </a:lnTo>
                  <a:lnTo>
                    <a:pt x="14155" y="31355"/>
                  </a:lnTo>
                  <a:lnTo>
                    <a:pt x="4489" y="37287"/>
                  </a:lnTo>
                  <a:lnTo>
                    <a:pt x="1374" y="49733"/>
                  </a:lnTo>
                  <a:lnTo>
                    <a:pt x="0" y="57373"/>
                  </a:lnTo>
                  <a:lnTo>
                    <a:pt x="63" y="63349"/>
                  </a:lnTo>
                  <a:lnTo>
                    <a:pt x="1263" y="70802"/>
                  </a:lnTo>
                  <a:lnTo>
                    <a:pt x="9290" y="74061"/>
                  </a:lnTo>
                  <a:lnTo>
                    <a:pt x="27933" y="76941"/>
                  </a:lnTo>
                  <a:lnTo>
                    <a:pt x="50548" y="77580"/>
                  </a:lnTo>
                  <a:lnTo>
                    <a:pt x="70491" y="74117"/>
                  </a:lnTo>
                  <a:lnTo>
                    <a:pt x="77841" y="70960"/>
                  </a:lnTo>
                  <a:lnTo>
                    <a:pt x="84855" y="67116"/>
                  </a:lnTo>
                  <a:lnTo>
                    <a:pt x="91468" y="62619"/>
                  </a:lnTo>
                  <a:lnTo>
                    <a:pt x="99320" y="55943"/>
                  </a:lnTo>
                  <a:lnTo>
                    <a:pt x="103625" y="52857"/>
                  </a:lnTo>
                  <a:lnTo>
                    <a:pt x="87734" y="12325"/>
                  </a:lnTo>
                  <a:lnTo>
                    <a:pt x="77209" y="444"/>
                  </a:lnTo>
                  <a:lnTo>
                    <a:pt x="74974" y="0"/>
                  </a:lnTo>
                  <a:close/>
                </a:path>
              </a:pathLst>
            </a:custGeom>
            <a:solidFill>
              <a:srgbClr val="003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1867808" y="2817891"/>
              <a:ext cx="115570" cy="50800"/>
            </a:xfrm>
            <a:custGeom>
              <a:avLst/>
              <a:gdLst/>
              <a:ahLst/>
              <a:cxnLst/>
              <a:rect l="l" t="t" r="r" b="b"/>
              <a:pathLst>
                <a:path w="115569" h="50800">
                  <a:moveTo>
                    <a:pt x="3149" y="0"/>
                  </a:moveTo>
                  <a:lnTo>
                    <a:pt x="596" y="228"/>
                  </a:lnTo>
                  <a:lnTo>
                    <a:pt x="0" y="2362"/>
                  </a:lnTo>
                  <a:lnTo>
                    <a:pt x="126" y="4470"/>
                  </a:lnTo>
                  <a:lnTo>
                    <a:pt x="26539" y="32710"/>
                  </a:lnTo>
                  <a:lnTo>
                    <a:pt x="78133" y="48941"/>
                  </a:lnTo>
                  <a:lnTo>
                    <a:pt x="96337" y="50603"/>
                  </a:lnTo>
                  <a:lnTo>
                    <a:pt x="114795" y="50507"/>
                  </a:lnTo>
                  <a:lnTo>
                    <a:pt x="115341" y="49669"/>
                  </a:lnTo>
                  <a:lnTo>
                    <a:pt x="114312" y="48501"/>
                  </a:lnTo>
                  <a:lnTo>
                    <a:pt x="108407" y="44449"/>
                  </a:lnTo>
                  <a:lnTo>
                    <a:pt x="106337" y="43878"/>
                  </a:lnTo>
                  <a:lnTo>
                    <a:pt x="99390" y="43306"/>
                  </a:lnTo>
                  <a:lnTo>
                    <a:pt x="94284" y="44119"/>
                  </a:lnTo>
                  <a:lnTo>
                    <a:pt x="85699" y="42189"/>
                  </a:lnTo>
                  <a:lnTo>
                    <a:pt x="81978" y="42481"/>
                  </a:lnTo>
                  <a:lnTo>
                    <a:pt x="78435" y="41414"/>
                  </a:lnTo>
                  <a:lnTo>
                    <a:pt x="76619" y="41160"/>
                  </a:lnTo>
                  <a:lnTo>
                    <a:pt x="74752" y="41211"/>
                  </a:lnTo>
                  <a:lnTo>
                    <a:pt x="68452" y="39738"/>
                  </a:lnTo>
                  <a:lnTo>
                    <a:pt x="48094" y="34023"/>
                  </a:lnTo>
                  <a:lnTo>
                    <a:pt x="38011" y="29082"/>
                  </a:lnTo>
                  <a:lnTo>
                    <a:pt x="29819" y="25247"/>
                  </a:lnTo>
                  <a:lnTo>
                    <a:pt x="23647" y="21462"/>
                  </a:lnTo>
                  <a:lnTo>
                    <a:pt x="15963" y="14935"/>
                  </a:lnTo>
                  <a:lnTo>
                    <a:pt x="13449" y="13652"/>
                  </a:lnTo>
                  <a:lnTo>
                    <a:pt x="8572" y="7492"/>
                  </a:lnTo>
                  <a:lnTo>
                    <a:pt x="3848" y="224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9E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2038633" y="2751971"/>
              <a:ext cx="41275" cy="45085"/>
            </a:xfrm>
            <a:custGeom>
              <a:avLst/>
              <a:gdLst/>
              <a:ahLst/>
              <a:cxnLst/>
              <a:rect l="l" t="t" r="r" b="b"/>
              <a:pathLst>
                <a:path w="41275" h="45085">
                  <a:moveTo>
                    <a:pt x="1034" y="31038"/>
                  </a:moveTo>
                  <a:lnTo>
                    <a:pt x="475" y="31292"/>
                  </a:lnTo>
                  <a:lnTo>
                    <a:pt x="107" y="31711"/>
                  </a:lnTo>
                  <a:lnTo>
                    <a:pt x="0" y="33299"/>
                  </a:lnTo>
                  <a:lnTo>
                    <a:pt x="273" y="34036"/>
                  </a:lnTo>
                  <a:lnTo>
                    <a:pt x="1605" y="36499"/>
                  </a:lnTo>
                  <a:lnTo>
                    <a:pt x="2846" y="38125"/>
                  </a:lnTo>
                  <a:lnTo>
                    <a:pt x="3815" y="39700"/>
                  </a:lnTo>
                  <a:lnTo>
                    <a:pt x="4653" y="40868"/>
                  </a:lnTo>
                  <a:lnTo>
                    <a:pt x="5568" y="41948"/>
                  </a:lnTo>
                  <a:lnTo>
                    <a:pt x="6749" y="42786"/>
                  </a:lnTo>
                  <a:lnTo>
                    <a:pt x="10991" y="45072"/>
                  </a:lnTo>
                  <a:lnTo>
                    <a:pt x="12070" y="40767"/>
                  </a:lnTo>
                  <a:lnTo>
                    <a:pt x="14407" y="39077"/>
                  </a:lnTo>
                  <a:lnTo>
                    <a:pt x="16490" y="38125"/>
                  </a:lnTo>
                  <a:lnTo>
                    <a:pt x="18369" y="35191"/>
                  </a:lnTo>
                  <a:lnTo>
                    <a:pt x="26593" y="35191"/>
                  </a:lnTo>
                  <a:lnTo>
                    <a:pt x="26644" y="34010"/>
                  </a:lnTo>
                  <a:lnTo>
                    <a:pt x="26688" y="33616"/>
                  </a:lnTo>
                  <a:lnTo>
                    <a:pt x="26834" y="33299"/>
                  </a:lnTo>
                  <a:lnTo>
                    <a:pt x="5492" y="33299"/>
                  </a:lnTo>
                  <a:lnTo>
                    <a:pt x="1034" y="31038"/>
                  </a:lnTo>
                  <a:close/>
                </a:path>
                <a:path w="41275" h="45085">
                  <a:moveTo>
                    <a:pt x="26593" y="35191"/>
                  </a:moveTo>
                  <a:lnTo>
                    <a:pt x="18369" y="35191"/>
                  </a:lnTo>
                  <a:lnTo>
                    <a:pt x="26472" y="38354"/>
                  </a:lnTo>
                  <a:lnTo>
                    <a:pt x="26593" y="35191"/>
                  </a:lnTo>
                  <a:close/>
                </a:path>
                <a:path w="41275" h="45085">
                  <a:moveTo>
                    <a:pt x="29710" y="28524"/>
                  </a:moveTo>
                  <a:lnTo>
                    <a:pt x="28847" y="28930"/>
                  </a:lnTo>
                  <a:lnTo>
                    <a:pt x="26875" y="33210"/>
                  </a:lnTo>
                  <a:lnTo>
                    <a:pt x="26748" y="33645"/>
                  </a:lnTo>
                  <a:lnTo>
                    <a:pt x="29190" y="34785"/>
                  </a:lnTo>
                  <a:lnTo>
                    <a:pt x="33254" y="34747"/>
                  </a:lnTo>
                  <a:lnTo>
                    <a:pt x="37521" y="32613"/>
                  </a:lnTo>
                  <a:lnTo>
                    <a:pt x="41140" y="30734"/>
                  </a:lnTo>
                  <a:lnTo>
                    <a:pt x="40969" y="30505"/>
                  </a:lnTo>
                  <a:lnTo>
                    <a:pt x="31920" y="30505"/>
                  </a:lnTo>
                  <a:lnTo>
                    <a:pt x="31285" y="30429"/>
                  </a:lnTo>
                  <a:lnTo>
                    <a:pt x="31476" y="29654"/>
                  </a:lnTo>
                  <a:lnTo>
                    <a:pt x="31047" y="29464"/>
                  </a:lnTo>
                  <a:lnTo>
                    <a:pt x="30396" y="28892"/>
                  </a:lnTo>
                  <a:lnTo>
                    <a:pt x="29710" y="28524"/>
                  </a:lnTo>
                  <a:close/>
                </a:path>
                <a:path w="41275" h="45085">
                  <a:moveTo>
                    <a:pt x="9535" y="25684"/>
                  </a:moveTo>
                  <a:lnTo>
                    <a:pt x="6546" y="27025"/>
                  </a:lnTo>
                  <a:lnTo>
                    <a:pt x="4107" y="27533"/>
                  </a:lnTo>
                  <a:lnTo>
                    <a:pt x="5492" y="33299"/>
                  </a:lnTo>
                  <a:lnTo>
                    <a:pt x="26834" y="33299"/>
                  </a:lnTo>
                  <a:lnTo>
                    <a:pt x="27319" y="31635"/>
                  </a:lnTo>
                  <a:lnTo>
                    <a:pt x="11118" y="31635"/>
                  </a:lnTo>
                  <a:lnTo>
                    <a:pt x="8895" y="30822"/>
                  </a:lnTo>
                  <a:lnTo>
                    <a:pt x="10241" y="28341"/>
                  </a:lnTo>
                  <a:lnTo>
                    <a:pt x="9535" y="25684"/>
                  </a:lnTo>
                  <a:close/>
                </a:path>
                <a:path w="41275" h="45085">
                  <a:moveTo>
                    <a:pt x="11832" y="25409"/>
                  </a:moveTo>
                  <a:lnTo>
                    <a:pt x="10241" y="28341"/>
                  </a:lnTo>
                  <a:lnTo>
                    <a:pt x="11118" y="31635"/>
                  </a:lnTo>
                  <a:lnTo>
                    <a:pt x="27319" y="31635"/>
                  </a:lnTo>
                  <a:lnTo>
                    <a:pt x="27576" y="30734"/>
                  </a:lnTo>
                  <a:lnTo>
                    <a:pt x="27463" y="29387"/>
                  </a:lnTo>
                  <a:lnTo>
                    <a:pt x="27018" y="27825"/>
                  </a:lnTo>
                  <a:lnTo>
                    <a:pt x="27236" y="27368"/>
                  </a:lnTo>
                  <a:lnTo>
                    <a:pt x="15880" y="27368"/>
                  </a:lnTo>
                  <a:lnTo>
                    <a:pt x="11832" y="25409"/>
                  </a:lnTo>
                  <a:close/>
                </a:path>
                <a:path w="41275" h="45085">
                  <a:moveTo>
                    <a:pt x="34946" y="20294"/>
                  </a:moveTo>
                  <a:lnTo>
                    <a:pt x="30409" y="20294"/>
                  </a:lnTo>
                  <a:lnTo>
                    <a:pt x="30478" y="21234"/>
                  </a:lnTo>
                  <a:lnTo>
                    <a:pt x="31276" y="23863"/>
                  </a:lnTo>
                  <a:lnTo>
                    <a:pt x="28872" y="27114"/>
                  </a:lnTo>
                  <a:lnTo>
                    <a:pt x="31841" y="29451"/>
                  </a:lnTo>
                  <a:lnTo>
                    <a:pt x="31920" y="30505"/>
                  </a:lnTo>
                  <a:lnTo>
                    <a:pt x="40969" y="30505"/>
                  </a:lnTo>
                  <a:lnTo>
                    <a:pt x="34981" y="22504"/>
                  </a:lnTo>
                  <a:lnTo>
                    <a:pt x="34946" y="20294"/>
                  </a:lnTo>
                  <a:close/>
                </a:path>
                <a:path w="41275" h="45085">
                  <a:moveTo>
                    <a:pt x="11022" y="25016"/>
                  </a:moveTo>
                  <a:lnTo>
                    <a:pt x="9535" y="25684"/>
                  </a:lnTo>
                  <a:lnTo>
                    <a:pt x="10241" y="28341"/>
                  </a:lnTo>
                  <a:lnTo>
                    <a:pt x="11755" y="25552"/>
                  </a:lnTo>
                  <a:lnTo>
                    <a:pt x="11656" y="25323"/>
                  </a:lnTo>
                  <a:lnTo>
                    <a:pt x="11022" y="25016"/>
                  </a:lnTo>
                  <a:close/>
                </a:path>
                <a:path w="41275" h="45085">
                  <a:moveTo>
                    <a:pt x="19284" y="25552"/>
                  </a:moveTo>
                  <a:lnTo>
                    <a:pt x="18928" y="25577"/>
                  </a:lnTo>
                  <a:lnTo>
                    <a:pt x="18583" y="25684"/>
                  </a:lnTo>
                  <a:lnTo>
                    <a:pt x="15880" y="27368"/>
                  </a:lnTo>
                  <a:lnTo>
                    <a:pt x="27236" y="27368"/>
                  </a:lnTo>
                  <a:lnTo>
                    <a:pt x="27412" y="27000"/>
                  </a:lnTo>
                  <a:lnTo>
                    <a:pt x="28758" y="25628"/>
                  </a:lnTo>
                  <a:lnTo>
                    <a:pt x="19652" y="25628"/>
                  </a:lnTo>
                  <a:lnTo>
                    <a:pt x="19284" y="25552"/>
                  </a:lnTo>
                  <a:close/>
                </a:path>
                <a:path w="41275" h="45085">
                  <a:moveTo>
                    <a:pt x="18065" y="5168"/>
                  </a:moveTo>
                  <a:lnTo>
                    <a:pt x="10152" y="10426"/>
                  </a:lnTo>
                  <a:lnTo>
                    <a:pt x="10724" y="13919"/>
                  </a:lnTo>
                  <a:lnTo>
                    <a:pt x="8070" y="15506"/>
                  </a:lnTo>
                  <a:lnTo>
                    <a:pt x="6785" y="16992"/>
                  </a:lnTo>
                  <a:lnTo>
                    <a:pt x="5974" y="18923"/>
                  </a:lnTo>
                  <a:lnTo>
                    <a:pt x="4234" y="20040"/>
                  </a:lnTo>
                  <a:lnTo>
                    <a:pt x="3282" y="20764"/>
                  </a:lnTo>
                  <a:lnTo>
                    <a:pt x="2541" y="21450"/>
                  </a:lnTo>
                  <a:lnTo>
                    <a:pt x="2507" y="22910"/>
                  </a:lnTo>
                  <a:lnTo>
                    <a:pt x="4450" y="26314"/>
                  </a:lnTo>
                  <a:lnTo>
                    <a:pt x="7308" y="25552"/>
                  </a:lnTo>
                  <a:lnTo>
                    <a:pt x="12007" y="20993"/>
                  </a:lnTo>
                  <a:lnTo>
                    <a:pt x="29442" y="20993"/>
                  </a:lnTo>
                  <a:lnTo>
                    <a:pt x="30409" y="20294"/>
                  </a:lnTo>
                  <a:lnTo>
                    <a:pt x="34946" y="20294"/>
                  </a:lnTo>
                  <a:lnTo>
                    <a:pt x="34905" y="18313"/>
                  </a:lnTo>
                  <a:lnTo>
                    <a:pt x="20617" y="18313"/>
                  </a:lnTo>
                  <a:lnTo>
                    <a:pt x="20510" y="16992"/>
                  </a:lnTo>
                  <a:lnTo>
                    <a:pt x="20719" y="15862"/>
                  </a:lnTo>
                  <a:lnTo>
                    <a:pt x="19442" y="14617"/>
                  </a:lnTo>
                  <a:lnTo>
                    <a:pt x="18496" y="13779"/>
                  </a:lnTo>
                  <a:lnTo>
                    <a:pt x="18636" y="12293"/>
                  </a:lnTo>
                  <a:lnTo>
                    <a:pt x="18001" y="7543"/>
                  </a:lnTo>
                  <a:lnTo>
                    <a:pt x="18065" y="5168"/>
                  </a:lnTo>
                  <a:close/>
                </a:path>
                <a:path w="41275" h="45085">
                  <a:moveTo>
                    <a:pt x="9111" y="24091"/>
                  </a:moveTo>
                  <a:lnTo>
                    <a:pt x="9535" y="25684"/>
                  </a:lnTo>
                  <a:lnTo>
                    <a:pt x="11022" y="25016"/>
                  </a:lnTo>
                  <a:lnTo>
                    <a:pt x="9111" y="24091"/>
                  </a:lnTo>
                  <a:close/>
                </a:path>
                <a:path w="41275" h="45085">
                  <a:moveTo>
                    <a:pt x="29442" y="20993"/>
                  </a:moveTo>
                  <a:lnTo>
                    <a:pt x="12007" y="20993"/>
                  </a:lnTo>
                  <a:lnTo>
                    <a:pt x="13556" y="21450"/>
                  </a:lnTo>
                  <a:lnTo>
                    <a:pt x="16083" y="25349"/>
                  </a:lnTo>
                  <a:lnTo>
                    <a:pt x="17430" y="25666"/>
                  </a:lnTo>
                  <a:lnTo>
                    <a:pt x="18827" y="25323"/>
                  </a:lnTo>
                  <a:lnTo>
                    <a:pt x="19335" y="25133"/>
                  </a:lnTo>
                  <a:lnTo>
                    <a:pt x="29244" y="25133"/>
                  </a:lnTo>
                  <a:lnTo>
                    <a:pt x="29406" y="24968"/>
                  </a:lnTo>
                  <a:lnTo>
                    <a:pt x="31158" y="23863"/>
                  </a:lnTo>
                  <a:lnTo>
                    <a:pt x="30237" y="21285"/>
                  </a:lnTo>
                  <a:lnTo>
                    <a:pt x="29037" y="21285"/>
                  </a:lnTo>
                  <a:lnTo>
                    <a:pt x="29442" y="20993"/>
                  </a:lnTo>
                  <a:close/>
                </a:path>
                <a:path w="41275" h="45085">
                  <a:moveTo>
                    <a:pt x="29244" y="25133"/>
                  </a:moveTo>
                  <a:lnTo>
                    <a:pt x="19335" y="25133"/>
                  </a:lnTo>
                  <a:lnTo>
                    <a:pt x="19601" y="25234"/>
                  </a:lnTo>
                  <a:lnTo>
                    <a:pt x="19652" y="25628"/>
                  </a:lnTo>
                  <a:lnTo>
                    <a:pt x="28758" y="25628"/>
                  </a:lnTo>
                  <a:lnTo>
                    <a:pt x="29244" y="25133"/>
                  </a:lnTo>
                  <a:close/>
                </a:path>
                <a:path w="41275" h="45085">
                  <a:moveTo>
                    <a:pt x="12375" y="24409"/>
                  </a:moveTo>
                  <a:lnTo>
                    <a:pt x="11022" y="25016"/>
                  </a:lnTo>
                  <a:lnTo>
                    <a:pt x="11832" y="25409"/>
                  </a:lnTo>
                  <a:lnTo>
                    <a:pt x="12375" y="24409"/>
                  </a:lnTo>
                  <a:close/>
                </a:path>
                <a:path w="41275" h="45085">
                  <a:moveTo>
                    <a:pt x="30206" y="21056"/>
                  </a:moveTo>
                  <a:lnTo>
                    <a:pt x="29037" y="21285"/>
                  </a:lnTo>
                  <a:lnTo>
                    <a:pt x="30237" y="21285"/>
                  </a:lnTo>
                  <a:lnTo>
                    <a:pt x="30206" y="21056"/>
                  </a:lnTo>
                  <a:close/>
                </a:path>
                <a:path w="41275" h="45085">
                  <a:moveTo>
                    <a:pt x="29329" y="0"/>
                  </a:moveTo>
                  <a:lnTo>
                    <a:pt x="21506" y="3581"/>
                  </a:lnTo>
                  <a:lnTo>
                    <a:pt x="18738" y="10934"/>
                  </a:lnTo>
                  <a:lnTo>
                    <a:pt x="19614" y="14732"/>
                  </a:lnTo>
                  <a:lnTo>
                    <a:pt x="22052" y="15392"/>
                  </a:lnTo>
                  <a:lnTo>
                    <a:pt x="20909" y="16992"/>
                  </a:lnTo>
                  <a:lnTo>
                    <a:pt x="20617" y="18313"/>
                  </a:lnTo>
                  <a:lnTo>
                    <a:pt x="34905" y="18313"/>
                  </a:lnTo>
                  <a:lnTo>
                    <a:pt x="34422" y="13030"/>
                  </a:lnTo>
                  <a:lnTo>
                    <a:pt x="39736" y="13030"/>
                  </a:lnTo>
                  <a:lnTo>
                    <a:pt x="37838" y="9664"/>
                  </a:lnTo>
                  <a:lnTo>
                    <a:pt x="35494" y="6667"/>
                  </a:lnTo>
                  <a:lnTo>
                    <a:pt x="29660" y="6667"/>
                  </a:lnTo>
                  <a:lnTo>
                    <a:pt x="27958" y="5105"/>
                  </a:lnTo>
                  <a:lnTo>
                    <a:pt x="29329" y="0"/>
                  </a:lnTo>
                  <a:close/>
                </a:path>
                <a:path w="41275" h="45085">
                  <a:moveTo>
                    <a:pt x="39736" y="13030"/>
                  </a:moveTo>
                  <a:lnTo>
                    <a:pt x="34422" y="13030"/>
                  </a:lnTo>
                  <a:lnTo>
                    <a:pt x="35832" y="14389"/>
                  </a:lnTo>
                  <a:lnTo>
                    <a:pt x="36656" y="14732"/>
                  </a:lnTo>
                  <a:lnTo>
                    <a:pt x="37102" y="15036"/>
                  </a:lnTo>
                  <a:lnTo>
                    <a:pt x="37648" y="15252"/>
                  </a:lnTo>
                  <a:lnTo>
                    <a:pt x="38245" y="15328"/>
                  </a:lnTo>
                  <a:lnTo>
                    <a:pt x="39185" y="15138"/>
                  </a:lnTo>
                  <a:lnTo>
                    <a:pt x="39845" y="14617"/>
                  </a:lnTo>
                  <a:lnTo>
                    <a:pt x="40086" y="13652"/>
                  </a:lnTo>
                  <a:lnTo>
                    <a:pt x="39736" y="13030"/>
                  </a:lnTo>
                  <a:close/>
                </a:path>
                <a:path w="41275" h="45085">
                  <a:moveTo>
                    <a:pt x="31323" y="3390"/>
                  </a:moveTo>
                  <a:lnTo>
                    <a:pt x="29825" y="3949"/>
                  </a:lnTo>
                  <a:lnTo>
                    <a:pt x="29711" y="6108"/>
                  </a:lnTo>
                  <a:lnTo>
                    <a:pt x="29660" y="6667"/>
                  </a:lnTo>
                  <a:lnTo>
                    <a:pt x="35494" y="6667"/>
                  </a:lnTo>
                  <a:lnTo>
                    <a:pt x="35057" y="6108"/>
                  </a:lnTo>
                  <a:lnTo>
                    <a:pt x="31323" y="339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1861400" y="2773186"/>
              <a:ext cx="24130" cy="49530"/>
            </a:xfrm>
            <a:custGeom>
              <a:avLst/>
              <a:gdLst/>
              <a:ahLst/>
              <a:cxnLst/>
              <a:rect l="l" t="t" r="r" b="b"/>
              <a:pathLst>
                <a:path w="24130" h="49530">
                  <a:moveTo>
                    <a:pt x="19389" y="23850"/>
                  </a:moveTo>
                  <a:lnTo>
                    <a:pt x="5418" y="23850"/>
                  </a:lnTo>
                  <a:lnTo>
                    <a:pt x="6027" y="27076"/>
                  </a:lnTo>
                  <a:lnTo>
                    <a:pt x="4491" y="29413"/>
                  </a:lnTo>
                  <a:lnTo>
                    <a:pt x="5278" y="31813"/>
                  </a:lnTo>
                  <a:lnTo>
                    <a:pt x="7208" y="34569"/>
                  </a:lnTo>
                  <a:lnTo>
                    <a:pt x="5392" y="37312"/>
                  </a:lnTo>
                  <a:lnTo>
                    <a:pt x="5240" y="40055"/>
                  </a:lnTo>
                  <a:lnTo>
                    <a:pt x="7005" y="44932"/>
                  </a:lnTo>
                  <a:lnTo>
                    <a:pt x="10650" y="48971"/>
                  </a:lnTo>
                  <a:lnTo>
                    <a:pt x="13685" y="49034"/>
                  </a:lnTo>
                  <a:lnTo>
                    <a:pt x="12860" y="46545"/>
                  </a:lnTo>
                  <a:lnTo>
                    <a:pt x="13723" y="41262"/>
                  </a:lnTo>
                  <a:lnTo>
                    <a:pt x="14536" y="37655"/>
                  </a:lnTo>
                  <a:lnTo>
                    <a:pt x="16733" y="34493"/>
                  </a:lnTo>
                  <a:lnTo>
                    <a:pt x="17673" y="32016"/>
                  </a:lnTo>
                  <a:lnTo>
                    <a:pt x="16962" y="29248"/>
                  </a:lnTo>
                  <a:lnTo>
                    <a:pt x="18080" y="26796"/>
                  </a:lnTo>
                  <a:lnTo>
                    <a:pt x="18943" y="24980"/>
                  </a:lnTo>
                  <a:lnTo>
                    <a:pt x="19389" y="23850"/>
                  </a:lnTo>
                  <a:close/>
                </a:path>
                <a:path w="24130" h="49530">
                  <a:moveTo>
                    <a:pt x="7450" y="1549"/>
                  </a:moveTo>
                  <a:lnTo>
                    <a:pt x="2872" y="5262"/>
                  </a:lnTo>
                  <a:lnTo>
                    <a:pt x="645" y="12651"/>
                  </a:lnTo>
                  <a:lnTo>
                    <a:pt x="0" y="20050"/>
                  </a:lnTo>
                  <a:lnTo>
                    <a:pt x="833" y="27495"/>
                  </a:lnTo>
                  <a:lnTo>
                    <a:pt x="2979" y="34836"/>
                  </a:lnTo>
                  <a:lnTo>
                    <a:pt x="5024" y="35991"/>
                  </a:lnTo>
                  <a:lnTo>
                    <a:pt x="5875" y="35128"/>
                  </a:lnTo>
                  <a:lnTo>
                    <a:pt x="5989" y="33032"/>
                  </a:lnTo>
                  <a:lnTo>
                    <a:pt x="4097" y="30352"/>
                  </a:lnTo>
                  <a:lnTo>
                    <a:pt x="5214" y="27495"/>
                  </a:lnTo>
                  <a:lnTo>
                    <a:pt x="5418" y="23850"/>
                  </a:lnTo>
                  <a:lnTo>
                    <a:pt x="19389" y="23850"/>
                  </a:lnTo>
                  <a:lnTo>
                    <a:pt x="19680" y="23113"/>
                  </a:lnTo>
                  <a:lnTo>
                    <a:pt x="20480" y="21272"/>
                  </a:lnTo>
                  <a:lnTo>
                    <a:pt x="20975" y="20218"/>
                  </a:lnTo>
                  <a:lnTo>
                    <a:pt x="21696" y="18224"/>
                  </a:lnTo>
                  <a:lnTo>
                    <a:pt x="7500" y="18224"/>
                  </a:lnTo>
                  <a:lnTo>
                    <a:pt x="7297" y="17360"/>
                  </a:lnTo>
                  <a:lnTo>
                    <a:pt x="7789" y="16586"/>
                  </a:lnTo>
                  <a:lnTo>
                    <a:pt x="7691" y="15278"/>
                  </a:lnTo>
                  <a:lnTo>
                    <a:pt x="7577" y="14884"/>
                  </a:lnTo>
                  <a:lnTo>
                    <a:pt x="7348" y="14490"/>
                  </a:lnTo>
                  <a:lnTo>
                    <a:pt x="6964" y="14058"/>
                  </a:lnTo>
                  <a:lnTo>
                    <a:pt x="5888" y="14058"/>
                  </a:lnTo>
                  <a:lnTo>
                    <a:pt x="5608" y="13258"/>
                  </a:lnTo>
                  <a:lnTo>
                    <a:pt x="6869" y="13258"/>
                  </a:lnTo>
                  <a:lnTo>
                    <a:pt x="7335" y="12801"/>
                  </a:lnTo>
                  <a:lnTo>
                    <a:pt x="8260" y="11048"/>
                  </a:lnTo>
                  <a:lnTo>
                    <a:pt x="8415" y="10477"/>
                  </a:lnTo>
                  <a:lnTo>
                    <a:pt x="8794" y="9931"/>
                  </a:lnTo>
                  <a:lnTo>
                    <a:pt x="8885" y="9740"/>
                  </a:lnTo>
                  <a:lnTo>
                    <a:pt x="9634" y="8521"/>
                  </a:lnTo>
                  <a:lnTo>
                    <a:pt x="8584" y="5245"/>
                  </a:lnTo>
                  <a:lnTo>
                    <a:pt x="7691" y="3898"/>
                  </a:lnTo>
                  <a:lnTo>
                    <a:pt x="6650" y="2539"/>
                  </a:lnTo>
                  <a:lnTo>
                    <a:pt x="7544" y="1854"/>
                  </a:lnTo>
                  <a:lnTo>
                    <a:pt x="7450" y="1549"/>
                  </a:lnTo>
                  <a:close/>
                </a:path>
                <a:path w="24130" h="49530">
                  <a:moveTo>
                    <a:pt x="9964" y="0"/>
                  </a:moveTo>
                  <a:lnTo>
                    <a:pt x="7544" y="1854"/>
                  </a:lnTo>
                  <a:lnTo>
                    <a:pt x="8595" y="5262"/>
                  </a:lnTo>
                  <a:lnTo>
                    <a:pt x="9342" y="6388"/>
                  </a:lnTo>
                  <a:lnTo>
                    <a:pt x="10167" y="7721"/>
                  </a:lnTo>
                  <a:lnTo>
                    <a:pt x="9253" y="9270"/>
                  </a:lnTo>
                  <a:lnTo>
                    <a:pt x="8794" y="9931"/>
                  </a:lnTo>
                  <a:lnTo>
                    <a:pt x="8258" y="11056"/>
                  </a:lnTo>
                  <a:lnTo>
                    <a:pt x="7738" y="12801"/>
                  </a:lnTo>
                  <a:lnTo>
                    <a:pt x="7653" y="14096"/>
                  </a:lnTo>
                  <a:lnTo>
                    <a:pt x="7960" y="14884"/>
                  </a:lnTo>
                  <a:lnTo>
                    <a:pt x="7843" y="16586"/>
                  </a:lnTo>
                  <a:lnTo>
                    <a:pt x="7493" y="17360"/>
                  </a:lnTo>
                  <a:lnTo>
                    <a:pt x="7500" y="18224"/>
                  </a:lnTo>
                  <a:lnTo>
                    <a:pt x="21696" y="18224"/>
                  </a:lnTo>
                  <a:lnTo>
                    <a:pt x="21953" y="17513"/>
                  </a:lnTo>
                  <a:lnTo>
                    <a:pt x="23693" y="15570"/>
                  </a:lnTo>
                  <a:lnTo>
                    <a:pt x="22676" y="13182"/>
                  </a:lnTo>
                  <a:lnTo>
                    <a:pt x="16619" y="13182"/>
                  </a:lnTo>
                  <a:lnTo>
                    <a:pt x="16746" y="11772"/>
                  </a:lnTo>
                  <a:lnTo>
                    <a:pt x="15260" y="7835"/>
                  </a:lnTo>
                  <a:lnTo>
                    <a:pt x="14701" y="4825"/>
                  </a:lnTo>
                  <a:lnTo>
                    <a:pt x="12492" y="2539"/>
                  </a:lnTo>
                  <a:lnTo>
                    <a:pt x="9964" y="0"/>
                  </a:lnTo>
                  <a:close/>
                </a:path>
                <a:path w="24130" h="49530">
                  <a:moveTo>
                    <a:pt x="6484" y="13779"/>
                  </a:moveTo>
                  <a:lnTo>
                    <a:pt x="5888" y="14058"/>
                  </a:lnTo>
                  <a:lnTo>
                    <a:pt x="6964" y="14058"/>
                  </a:lnTo>
                  <a:lnTo>
                    <a:pt x="6484" y="13779"/>
                  </a:lnTo>
                  <a:close/>
                </a:path>
                <a:path w="24130" h="49530">
                  <a:moveTo>
                    <a:pt x="6869" y="13258"/>
                  </a:moveTo>
                  <a:lnTo>
                    <a:pt x="5608" y="13258"/>
                  </a:lnTo>
                  <a:lnTo>
                    <a:pt x="6484" y="13766"/>
                  </a:lnTo>
                  <a:lnTo>
                    <a:pt x="6561" y="13449"/>
                  </a:lnTo>
                  <a:lnTo>
                    <a:pt x="6869" y="13258"/>
                  </a:lnTo>
                  <a:close/>
                </a:path>
                <a:path w="24130" h="49530">
                  <a:moveTo>
                    <a:pt x="21140" y="12064"/>
                  </a:moveTo>
                  <a:lnTo>
                    <a:pt x="20226" y="12064"/>
                  </a:lnTo>
                  <a:lnTo>
                    <a:pt x="19654" y="12115"/>
                  </a:lnTo>
                  <a:lnTo>
                    <a:pt x="19096" y="12217"/>
                  </a:lnTo>
                  <a:lnTo>
                    <a:pt x="18537" y="12395"/>
                  </a:lnTo>
                  <a:lnTo>
                    <a:pt x="16619" y="13182"/>
                  </a:lnTo>
                  <a:lnTo>
                    <a:pt x="22676" y="13182"/>
                  </a:lnTo>
                  <a:lnTo>
                    <a:pt x="22601" y="13004"/>
                  </a:lnTo>
                  <a:lnTo>
                    <a:pt x="21966" y="12306"/>
                  </a:lnTo>
                  <a:lnTo>
                    <a:pt x="21140" y="12064"/>
                  </a:lnTo>
                  <a:close/>
                </a:path>
                <a:path w="24130" h="49530">
                  <a:moveTo>
                    <a:pt x="8794" y="9931"/>
                  </a:moveTo>
                  <a:lnTo>
                    <a:pt x="8415" y="10477"/>
                  </a:lnTo>
                  <a:lnTo>
                    <a:pt x="8258" y="11056"/>
                  </a:lnTo>
                  <a:lnTo>
                    <a:pt x="8794" y="9931"/>
                  </a:lnTo>
                  <a:close/>
                </a:path>
                <a:path w="24130" h="49530">
                  <a:moveTo>
                    <a:pt x="7544" y="1854"/>
                  </a:moveTo>
                  <a:lnTo>
                    <a:pt x="6650" y="2539"/>
                  </a:lnTo>
                  <a:lnTo>
                    <a:pt x="7691" y="3898"/>
                  </a:lnTo>
                  <a:lnTo>
                    <a:pt x="8595" y="5262"/>
                  </a:lnTo>
                  <a:lnTo>
                    <a:pt x="7544" y="1854"/>
                  </a:lnTo>
                  <a:close/>
                </a:path>
              </a:pathLst>
            </a:custGeom>
            <a:solidFill>
              <a:srgbClr val="305B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1915455" y="2722133"/>
              <a:ext cx="62865" cy="26034"/>
            </a:xfrm>
            <a:custGeom>
              <a:avLst/>
              <a:gdLst/>
              <a:ahLst/>
              <a:cxnLst/>
              <a:rect l="l" t="t" r="r" b="b"/>
              <a:pathLst>
                <a:path w="62864" h="26035">
                  <a:moveTo>
                    <a:pt x="30251" y="2336"/>
                  </a:moveTo>
                  <a:lnTo>
                    <a:pt x="28079" y="3467"/>
                  </a:lnTo>
                  <a:lnTo>
                    <a:pt x="20815" y="4514"/>
                  </a:lnTo>
                  <a:lnTo>
                    <a:pt x="13720" y="6170"/>
                  </a:lnTo>
                  <a:lnTo>
                    <a:pt x="6749" y="8420"/>
                  </a:lnTo>
                  <a:lnTo>
                    <a:pt x="0" y="11188"/>
                  </a:lnTo>
                  <a:lnTo>
                    <a:pt x="34" y="11976"/>
                  </a:lnTo>
                  <a:lnTo>
                    <a:pt x="331" y="12763"/>
                  </a:lnTo>
                  <a:lnTo>
                    <a:pt x="419" y="12928"/>
                  </a:lnTo>
                  <a:lnTo>
                    <a:pt x="850" y="13576"/>
                  </a:lnTo>
                  <a:lnTo>
                    <a:pt x="3200" y="16154"/>
                  </a:lnTo>
                  <a:lnTo>
                    <a:pt x="199" y="18199"/>
                  </a:lnTo>
                  <a:lnTo>
                    <a:pt x="162" y="19481"/>
                  </a:lnTo>
                  <a:lnTo>
                    <a:pt x="660" y="24726"/>
                  </a:lnTo>
                  <a:lnTo>
                    <a:pt x="4546" y="25971"/>
                  </a:lnTo>
                  <a:lnTo>
                    <a:pt x="4965" y="24447"/>
                  </a:lnTo>
                  <a:lnTo>
                    <a:pt x="5473" y="23291"/>
                  </a:lnTo>
                  <a:lnTo>
                    <a:pt x="7577" y="18059"/>
                  </a:lnTo>
                  <a:lnTo>
                    <a:pt x="9334" y="12763"/>
                  </a:lnTo>
                  <a:lnTo>
                    <a:pt x="26351" y="12763"/>
                  </a:lnTo>
                  <a:lnTo>
                    <a:pt x="26365" y="12357"/>
                  </a:lnTo>
                  <a:lnTo>
                    <a:pt x="29248" y="10820"/>
                  </a:lnTo>
                  <a:lnTo>
                    <a:pt x="32029" y="8635"/>
                  </a:lnTo>
                  <a:lnTo>
                    <a:pt x="45950" y="8635"/>
                  </a:lnTo>
                  <a:lnTo>
                    <a:pt x="46599" y="8405"/>
                  </a:lnTo>
                  <a:lnTo>
                    <a:pt x="47510" y="8153"/>
                  </a:lnTo>
                  <a:lnTo>
                    <a:pt x="47980" y="8000"/>
                  </a:lnTo>
                  <a:lnTo>
                    <a:pt x="49961" y="7531"/>
                  </a:lnTo>
                  <a:lnTo>
                    <a:pt x="57035" y="7531"/>
                  </a:lnTo>
                  <a:lnTo>
                    <a:pt x="62219" y="7480"/>
                  </a:lnTo>
                  <a:lnTo>
                    <a:pt x="62534" y="7099"/>
                  </a:lnTo>
                  <a:lnTo>
                    <a:pt x="62217" y="4356"/>
                  </a:lnTo>
                  <a:lnTo>
                    <a:pt x="61804" y="3784"/>
                  </a:lnTo>
                  <a:lnTo>
                    <a:pt x="32842" y="3784"/>
                  </a:lnTo>
                  <a:lnTo>
                    <a:pt x="30251" y="2336"/>
                  </a:lnTo>
                  <a:close/>
                </a:path>
                <a:path w="62864" h="26035">
                  <a:moveTo>
                    <a:pt x="26346" y="12903"/>
                  </a:moveTo>
                  <a:lnTo>
                    <a:pt x="20091" y="12903"/>
                  </a:lnTo>
                  <a:lnTo>
                    <a:pt x="19100" y="15773"/>
                  </a:lnTo>
                  <a:lnTo>
                    <a:pt x="19582" y="17233"/>
                  </a:lnTo>
                  <a:lnTo>
                    <a:pt x="19773" y="18059"/>
                  </a:lnTo>
                  <a:lnTo>
                    <a:pt x="20116" y="18859"/>
                  </a:lnTo>
                  <a:lnTo>
                    <a:pt x="20802" y="19481"/>
                  </a:lnTo>
                  <a:lnTo>
                    <a:pt x="23837" y="20662"/>
                  </a:lnTo>
                  <a:lnTo>
                    <a:pt x="26111" y="19824"/>
                  </a:lnTo>
                  <a:lnTo>
                    <a:pt x="26254" y="15608"/>
                  </a:lnTo>
                  <a:lnTo>
                    <a:pt x="24041" y="14173"/>
                  </a:lnTo>
                  <a:lnTo>
                    <a:pt x="26250" y="13576"/>
                  </a:lnTo>
                  <a:lnTo>
                    <a:pt x="26346" y="12903"/>
                  </a:lnTo>
                  <a:close/>
                </a:path>
                <a:path w="62864" h="26035">
                  <a:moveTo>
                    <a:pt x="45950" y="8635"/>
                  </a:moveTo>
                  <a:lnTo>
                    <a:pt x="32029" y="8635"/>
                  </a:lnTo>
                  <a:lnTo>
                    <a:pt x="31610" y="12128"/>
                  </a:lnTo>
                  <a:lnTo>
                    <a:pt x="26324" y="13556"/>
                  </a:lnTo>
                  <a:lnTo>
                    <a:pt x="26254" y="15608"/>
                  </a:lnTo>
                  <a:lnTo>
                    <a:pt x="30543" y="18389"/>
                  </a:lnTo>
                  <a:lnTo>
                    <a:pt x="31140" y="18427"/>
                  </a:lnTo>
                  <a:lnTo>
                    <a:pt x="31711" y="18326"/>
                  </a:lnTo>
                  <a:lnTo>
                    <a:pt x="32266" y="18059"/>
                  </a:lnTo>
                  <a:lnTo>
                    <a:pt x="33616" y="17233"/>
                  </a:lnTo>
                  <a:lnTo>
                    <a:pt x="33820" y="15201"/>
                  </a:lnTo>
                  <a:lnTo>
                    <a:pt x="35598" y="14770"/>
                  </a:lnTo>
                  <a:lnTo>
                    <a:pt x="41338" y="11074"/>
                  </a:lnTo>
                  <a:lnTo>
                    <a:pt x="41821" y="10655"/>
                  </a:lnTo>
                  <a:lnTo>
                    <a:pt x="42316" y="10261"/>
                  </a:lnTo>
                  <a:lnTo>
                    <a:pt x="42875" y="9969"/>
                  </a:lnTo>
                  <a:lnTo>
                    <a:pt x="43508" y="9677"/>
                  </a:lnTo>
                  <a:lnTo>
                    <a:pt x="44246" y="9372"/>
                  </a:lnTo>
                  <a:lnTo>
                    <a:pt x="44627" y="9169"/>
                  </a:lnTo>
                  <a:lnTo>
                    <a:pt x="45250" y="8889"/>
                  </a:lnTo>
                  <a:lnTo>
                    <a:pt x="45950" y="8635"/>
                  </a:lnTo>
                  <a:close/>
                </a:path>
                <a:path w="62864" h="26035">
                  <a:moveTo>
                    <a:pt x="26324" y="13556"/>
                  </a:moveTo>
                  <a:lnTo>
                    <a:pt x="24041" y="14173"/>
                  </a:lnTo>
                  <a:lnTo>
                    <a:pt x="26254" y="15608"/>
                  </a:lnTo>
                  <a:lnTo>
                    <a:pt x="26324" y="13556"/>
                  </a:lnTo>
                  <a:close/>
                </a:path>
                <a:path w="62864" h="26035">
                  <a:moveTo>
                    <a:pt x="26351" y="12763"/>
                  </a:moveTo>
                  <a:lnTo>
                    <a:pt x="9334" y="12763"/>
                  </a:lnTo>
                  <a:lnTo>
                    <a:pt x="16725" y="14389"/>
                  </a:lnTo>
                  <a:lnTo>
                    <a:pt x="20091" y="12903"/>
                  </a:lnTo>
                  <a:lnTo>
                    <a:pt x="26346" y="12903"/>
                  </a:lnTo>
                  <a:lnTo>
                    <a:pt x="26351" y="12763"/>
                  </a:lnTo>
                  <a:close/>
                </a:path>
                <a:path w="62864" h="26035">
                  <a:moveTo>
                    <a:pt x="62219" y="7480"/>
                  </a:moveTo>
                  <a:lnTo>
                    <a:pt x="57124" y="7480"/>
                  </a:lnTo>
                  <a:lnTo>
                    <a:pt x="58102" y="8000"/>
                  </a:lnTo>
                  <a:lnTo>
                    <a:pt x="58674" y="9499"/>
                  </a:lnTo>
                  <a:lnTo>
                    <a:pt x="59245" y="9677"/>
                  </a:lnTo>
                  <a:lnTo>
                    <a:pt x="59817" y="9740"/>
                  </a:lnTo>
                  <a:lnTo>
                    <a:pt x="60401" y="9677"/>
                  </a:lnTo>
                  <a:lnTo>
                    <a:pt x="62219" y="7480"/>
                  </a:lnTo>
                  <a:close/>
                </a:path>
                <a:path w="62864" h="26035">
                  <a:moveTo>
                    <a:pt x="57035" y="7531"/>
                  </a:moveTo>
                  <a:lnTo>
                    <a:pt x="49961" y="7531"/>
                  </a:lnTo>
                  <a:lnTo>
                    <a:pt x="51943" y="7734"/>
                  </a:lnTo>
                  <a:lnTo>
                    <a:pt x="53924" y="8229"/>
                  </a:lnTo>
                  <a:lnTo>
                    <a:pt x="54483" y="8331"/>
                  </a:lnTo>
                  <a:lnTo>
                    <a:pt x="55054" y="8369"/>
                  </a:lnTo>
                  <a:lnTo>
                    <a:pt x="55626" y="8331"/>
                  </a:lnTo>
                  <a:lnTo>
                    <a:pt x="57035" y="7531"/>
                  </a:lnTo>
                  <a:close/>
                </a:path>
                <a:path w="62864" h="26035">
                  <a:moveTo>
                    <a:pt x="35623" y="1981"/>
                  </a:moveTo>
                  <a:lnTo>
                    <a:pt x="35280" y="2031"/>
                  </a:lnTo>
                  <a:lnTo>
                    <a:pt x="34975" y="2362"/>
                  </a:lnTo>
                  <a:lnTo>
                    <a:pt x="32842" y="3784"/>
                  </a:lnTo>
                  <a:lnTo>
                    <a:pt x="61804" y="3784"/>
                  </a:lnTo>
                  <a:lnTo>
                    <a:pt x="61125" y="2844"/>
                  </a:lnTo>
                  <a:lnTo>
                    <a:pt x="44907" y="2844"/>
                  </a:lnTo>
                  <a:lnTo>
                    <a:pt x="43590" y="2235"/>
                  </a:lnTo>
                  <a:lnTo>
                    <a:pt x="35991" y="2235"/>
                  </a:lnTo>
                  <a:lnTo>
                    <a:pt x="35623" y="1981"/>
                  </a:lnTo>
                  <a:close/>
                </a:path>
                <a:path w="62864" h="26035">
                  <a:moveTo>
                    <a:pt x="50444" y="533"/>
                  </a:moveTo>
                  <a:lnTo>
                    <a:pt x="49796" y="596"/>
                  </a:lnTo>
                  <a:lnTo>
                    <a:pt x="49149" y="965"/>
                  </a:lnTo>
                  <a:lnTo>
                    <a:pt x="44907" y="2844"/>
                  </a:lnTo>
                  <a:lnTo>
                    <a:pt x="61125" y="2844"/>
                  </a:lnTo>
                  <a:lnTo>
                    <a:pt x="59730" y="914"/>
                  </a:lnTo>
                  <a:lnTo>
                    <a:pt x="51117" y="914"/>
                  </a:lnTo>
                  <a:lnTo>
                    <a:pt x="50444" y="533"/>
                  </a:lnTo>
                  <a:close/>
                </a:path>
                <a:path w="62864" h="26035">
                  <a:moveTo>
                    <a:pt x="40271" y="698"/>
                  </a:moveTo>
                  <a:lnTo>
                    <a:pt x="35991" y="2235"/>
                  </a:lnTo>
                  <a:lnTo>
                    <a:pt x="43590" y="2235"/>
                  </a:lnTo>
                  <a:lnTo>
                    <a:pt x="40271" y="698"/>
                  </a:lnTo>
                  <a:close/>
                </a:path>
                <a:path w="62864" h="26035">
                  <a:moveTo>
                    <a:pt x="53822" y="0"/>
                  </a:moveTo>
                  <a:lnTo>
                    <a:pt x="51117" y="914"/>
                  </a:lnTo>
                  <a:lnTo>
                    <a:pt x="59730" y="914"/>
                  </a:lnTo>
                  <a:lnTo>
                    <a:pt x="59500" y="596"/>
                  </a:lnTo>
                  <a:lnTo>
                    <a:pt x="56629" y="596"/>
                  </a:lnTo>
                  <a:lnTo>
                    <a:pt x="53822" y="0"/>
                  </a:lnTo>
                  <a:close/>
                </a:path>
                <a:path w="62864" h="26035">
                  <a:moveTo>
                    <a:pt x="59372" y="419"/>
                  </a:moveTo>
                  <a:lnTo>
                    <a:pt x="56629" y="596"/>
                  </a:lnTo>
                  <a:lnTo>
                    <a:pt x="59500" y="596"/>
                  </a:lnTo>
                  <a:lnTo>
                    <a:pt x="59372" y="419"/>
                  </a:lnTo>
                  <a:close/>
                </a:path>
              </a:pathLst>
            </a:custGeom>
            <a:solidFill>
              <a:srgbClr val="305B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1865921" y="274693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69">
                  <a:moveTo>
                    <a:pt x="12515" y="29258"/>
                  </a:moveTo>
                  <a:lnTo>
                    <a:pt x="11240" y="30213"/>
                  </a:lnTo>
                  <a:lnTo>
                    <a:pt x="11050" y="30213"/>
                  </a:lnTo>
                  <a:lnTo>
                    <a:pt x="10845" y="30619"/>
                  </a:lnTo>
                  <a:lnTo>
                    <a:pt x="8281" y="35305"/>
                  </a:lnTo>
                  <a:lnTo>
                    <a:pt x="12345" y="36944"/>
                  </a:lnTo>
                  <a:lnTo>
                    <a:pt x="15112" y="39203"/>
                  </a:lnTo>
                  <a:lnTo>
                    <a:pt x="16155" y="37934"/>
                  </a:lnTo>
                  <a:lnTo>
                    <a:pt x="17513" y="37363"/>
                  </a:lnTo>
                  <a:lnTo>
                    <a:pt x="19272" y="37363"/>
                  </a:lnTo>
                  <a:lnTo>
                    <a:pt x="19672" y="37287"/>
                  </a:lnTo>
                  <a:lnTo>
                    <a:pt x="20180" y="37122"/>
                  </a:lnTo>
                  <a:lnTo>
                    <a:pt x="20638" y="36829"/>
                  </a:lnTo>
                  <a:lnTo>
                    <a:pt x="21438" y="36067"/>
                  </a:lnTo>
                  <a:lnTo>
                    <a:pt x="22670" y="34239"/>
                  </a:lnTo>
                  <a:lnTo>
                    <a:pt x="24130" y="32207"/>
                  </a:lnTo>
                  <a:lnTo>
                    <a:pt x="24836" y="30619"/>
                  </a:lnTo>
                  <a:lnTo>
                    <a:pt x="16218" y="30619"/>
                  </a:lnTo>
                  <a:lnTo>
                    <a:pt x="15113" y="30213"/>
                  </a:lnTo>
                  <a:lnTo>
                    <a:pt x="11240" y="30213"/>
                  </a:lnTo>
                  <a:lnTo>
                    <a:pt x="11090" y="30129"/>
                  </a:lnTo>
                  <a:lnTo>
                    <a:pt x="14886" y="30129"/>
                  </a:lnTo>
                  <a:lnTo>
                    <a:pt x="12515" y="29258"/>
                  </a:lnTo>
                  <a:close/>
                </a:path>
                <a:path w="38735" h="39369">
                  <a:moveTo>
                    <a:pt x="19272" y="37363"/>
                  </a:moveTo>
                  <a:lnTo>
                    <a:pt x="17513" y="37363"/>
                  </a:lnTo>
                  <a:lnTo>
                    <a:pt x="19139" y="37388"/>
                  </a:lnTo>
                  <a:lnTo>
                    <a:pt x="19272" y="37363"/>
                  </a:lnTo>
                  <a:close/>
                </a:path>
                <a:path w="38735" h="39369">
                  <a:moveTo>
                    <a:pt x="20463" y="26492"/>
                  </a:moveTo>
                  <a:lnTo>
                    <a:pt x="13805" y="26492"/>
                  </a:lnTo>
                  <a:lnTo>
                    <a:pt x="16218" y="30619"/>
                  </a:lnTo>
                  <a:lnTo>
                    <a:pt x="24836" y="30619"/>
                  </a:lnTo>
                  <a:lnTo>
                    <a:pt x="25207" y="29806"/>
                  </a:lnTo>
                  <a:lnTo>
                    <a:pt x="26404" y="27558"/>
                  </a:lnTo>
                  <a:lnTo>
                    <a:pt x="26635" y="27165"/>
                  </a:lnTo>
                  <a:lnTo>
                    <a:pt x="20942" y="27165"/>
                  </a:lnTo>
                  <a:lnTo>
                    <a:pt x="20463" y="26492"/>
                  </a:lnTo>
                  <a:close/>
                </a:path>
                <a:path w="38735" h="39369">
                  <a:moveTo>
                    <a:pt x="11659" y="28943"/>
                  </a:moveTo>
                  <a:lnTo>
                    <a:pt x="11090" y="30129"/>
                  </a:lnTo>
                  <a:lnTo>
                    <a:pt x="11240" y="30213"/>
                  </a:lnTo>
                  <a:lnTo>
                    <a:pt x="12510" y="29311"/>
                  </a:lnTo>
                  <a:lnTo>
                    <a:pt x="11659" y="28943"/>
                  </a:lnTo>
                  <a:close/>
                </a:path>
                <a:path w="38735" h="39369">
                  <a:moveTo>
                    <a:pt x="26103" y="20777"/>
                  </a:moveTo>
                  <a:lnTo>
                    <a:pt x="9614" y="20777"/>
                  </a:lnTo>
                  <a:lnTo>
                    <a:pt x="6793" y="24447"/>
                  </a:lnTo>
                  <a:lnTo>
                    <a:pt x="6731" y="26708"/>
                  </a:lnTo>
                  <a:lnTo>
                    <a:pt x="5711" y="26999"/>
                  </a:lnTo>
                  <a:lnTo>
                    <a:pt x="5786" y="27165"/>
                  </a:lnTo>
                  <a:lnTo>
                    <a:pt x="11090" y="30129"/>
                  </a:lnTo>
                  <a:lnTo>
                    <a:pt x="11659" y="28943"/>
                  </a:lnTo>
                  <a:lnTo>
                    <a:pt x="12550" y="28943"/>
                  </a:lnTo>
                  <a:lnTo>
                    <a:pt x="12700" y="27558"/>
                  </a:lnTo>
                  <a:lnTo>
                    <a:pt x="13805" y="26492"/>
                  </a:lnTo>
                  <a:lnTo>
                    <a:pt x="20463" y="26492"/>
                  </a:lnTo>
                  <a:lnTo>
                    <a:pt x="19368" y="24955"/>
                  </a:lnTo>
                  <a:lnTo>
                    <a:pt x="17564" y="21945"/>
                  </a:lnTo>
                  <a:lnTo>
                    <a:pt x="16904" y="21602"/>
                  </a:lnTo>
                  <a:lnTo>
                    <a:pt x="17450" y="20967"/>
                  </a:lnTo>
                  <a:lnTo>
                    <a:pt x="25964" y="20967"/>
                  </a:lnTo>
                  <a:lnTo>
                    <a:pt x="26103" y="20777"/>
                  </a:lnTo>
                  <a:close/>
                </a:path>
                <a:path w="38735" h="39369">
                  <a:moveTo>
                    <a:pt x="14224" y="7924"/>
                  </a:moveTo>
                  <a:lnTo>
                    <a:pt x="13627" y="8254"/>
                  </a:lnTo>
                  <a:lnTo>
                    <a:pt x="8001" y="12839"/>
                  </a:lnTo>
                  <a:lnTo>
                    <a:pt x="3759" y="18453"/>
                  </a:lnTo>
                  <a:lnTo>
                    <a:pt x="978" y="25171"/>
                  </a:lnTo>
                  <a:lnTo>
                    <a:pt x="127" y="26301"/>
                  </a:lnTo>
                  <a:lnTo>
                    <a:pt x="0" y="27711"/>
                  </a:lnTo>
                  <a:lnTo>
                    <a:pt x="2058" y="29806"/>
                  </a:lnTo>
                  <a:lnTo>
                    <a:pt x="2502" y="27914"/>
                  </a:lnTo>
                  <a:lnTo>
                    <a:pt x="5711" y="26999"/>
                  </a:lnTo>
                  <a:lnTo>
                    <a:pt x="5534" y="26085"/>
                  </a:lnTo>
                  <a:lnTo>
                    <a:pt x="6649" y="24635"/>
                  </a:lnTo>
                  <a:lnTo>
                    <a:pt x="6566" y="22555"/>
                  </a:lnTo>
                  <a:lnTo>
                    <a:pt x="9614" y="20777"/>
                  </a:lnTo>
                  <a:lnTo>
                    <a:pt x="26103" y="20777"/>
                  </a:lnTo>
                  <a:lnTo>
                    <a:pt x="26721" y="19926"/>
                  </a:lnTo>
                  <a:lnTo>
                    <a:pt x="27839" y="16675"/>
                  </a:lnTo>
                  <a:lnTo>
                    <a:pt x="29921" y="16586"/>
                  </a:lnTo>
                  <a:lnTo>
                    <a:pt x="35036" y="16586"/>
                  </a:lnTo>
                  <a:lnTo>
                    <a:pt x="35039" y="14820"/>
                  </a:lnTo>
                  <a:lnTo>
                    <a:pt x="35715" y="14185"/>
                  </a:lnTo>
                  <a:lnTo>
                    <a:pt x="21870" y="14185"/>
                  </a:lnTo>
                  <a:lnTo>
                    <a:pt x="21770" y="13969"/>
                  </a:lnTo>
                  <a:lnTo>
                    <a:pt x="14199" y="13969"/>
                  </a:lnTo>
                  <a:lnTo>
                    <a:pt x="15312" y="8254"/>
                  </a:lnTo>
                  <a:lnTo>
                    <a:pt x="15262" y="8089"/>
                  </a:lnTo>
                  <a:lnTo>
                    <a:pt x="14224" y="7924"/>
                  </a:lnTo>
                  <a:close/>
                </a:path>
                <a:path w="38735" h="39369">
                  <a:moveTo>
                    <a:pt x="12550" y="28943"/>
                  </a:moveTo>
                  <a:lnTo>
                    <a:pt x="11659" y="28943"/>
                  </a:lnTo>
                  <a:lnTo>
                    <a:pt x="12515" y="29258"/>
                  </a:lnTo>
                  <a:lnTo>
                    <a:pt x="12550" y="28943"/>
                  </a:lnTo>
                  <a:close/>
                </a:path>
                <a:path w="38735" h="39369">
                  <a:moveTo>
                    <a:pt x="29096" y="17297"/>
                  </a:moveTo>
                  <a:lnTo>
                    <a:pt x="27864" y="18884"/>
                  </a:lnTo>
                  <a:lnTo>
                    <a:pt x="26614" y="20073"/>
                  </a:lnTo>
                  <a:lnTo>
                    <a:pt x="26506" y="20221"/>
                  </a:lnTo>
                  <a:lnTo>
                    <a:pt x="25807" y="21399"/>
                  </a:lnTo>
                  <a:lnTo>
                    <a:pt x="25356" y="21803"/>
                  </a:lnTo>
                  <a:lnTo>
                    <a:pt x="24727" y="22669"/>
                  </a:lnTo>
                  <a:lnTo>
                    <a:pt x="23976" y="23308"/>
                  </a:lnTo>
                  <a:lnTo>
                    <a:pt x="20942" y="27165"/>
                  </a:lnTo>
                  <a:lnTo>
                    <a:pt x="26635" y="27165"/>
                  </a:lnTo>
                  <a:lnTo>
                    <a:pt x="27267" y="26085"/>
                  </a:lnTo>
                  <a:lnTo>
                    <a:pt x="27453" y="25869"/>
                  </a:lnTo>
                  <a:lnTo>
                    <a:pt x="27585" y="25653"/>
                  </a:lnTo>
                  <a:lnTo>
                    <a:pt x="28639" y="24447"/>
                  </a:lnTo>
                  <a:lnTo>
                    <a:pt x="29769" y="23240"/>
                  </a:lnTo>
                  <a:lnTo>
                    <a:pt x="30925" y="21589"/>
                  </a:lnTo>
                  <a:lnTo>
                    <a:pt x="31282" y="20777"/>
                  </a:lnTo>
                  <a:lnTo>
                    <a:pt x="31174" y="19926"/>
                  </a:lnTo>
                  <a:lnTo>
                    <a:pt x="30975" y="19329"/>
                  </a:lnTo>
                  <a:lnTo>
                    <a:pt x="29096" y="17297"/>
                  </a:lnTo>
                  <a:close/>
                </a:path>
                <a:path w="38735" h="39369">
                  <a:moveTo>
                    <a:pt x="6649" y="24635"/>
                  </a:moveTo>
                  <a:lnTo>
                    <a:pt x="5700" y="25869"/>
                  </a:lnTo>
                  <a:lnTo>
                    <a:pt x="5606" y="26492"/>
                  </a:lnTo>
                  <a:lnTo>
                    <a:pt x="5711" y="26999"/>
                  </a:lnTo>
                  <a:lnTo>
                    <a:pt x="6731" y="26708"/>
                  </a:lnTo>
                  <a:lnTo>
                    <a:pt x="6649" y="24635"/>
                  </a:lnTo>
                  <a:close/>
                </a:path>
                <a:path w="38735" h="39369">
                  <a:moveTo>
                    <a:pt x="25918" y="21031"/>
                  </a:moveTo>
                  <a:lnTo>
                    <a:pt x="19037" y="21031"/>
                  </a:lnTo>
                  <a:lnTo>
                    <a:pt x="20714" y="21234"/>
                  </a:lnTo>
                  <a:lnTo>
                    <a:pt x="19622" y="21704"/>
                  </a:lnTo>
                  <a:lnTo>
                    <a:pt x="19330" y="23139"/>
                  </a:lnTo>
                  <a:lnTo>
                    <a:pt x="19291" y="24295"/>
                  </a:lnTo>
                  <a:lnTo>
                    <a:pt x="21616" y="25869"/>
                  </a:lnTo>
                  <a:lnTo>
                    <a:pt x="22505" y="24561"/>
                  </a:lnTo>
                  <a:lnTo>
                    <a:pt x="23976" y="23308"/>
                  </a:lnTo>
                  <a:lnTo>
                    <a:pt x="24689" y="22402"/>
                  </a:lnTo>
                  <a:lnTo>
                    <a:pt x="25356" y="21803"/>
                  </a:lnTo>
                  <a:lnTo>
                    <a:pt x="25918" y="21031"/>
                  </a:lnTo>
                  <a:close/>
                </a:path>
                <a:path w="38735" h="39369">
                  <a:moveTo>
                    <a:pt x="25356" y="21803"/>
                  </a:moveTo>
                  <a:lnTo>
                    <a:pt x="24689" y="22402"/>
                  </a:lnTo>
                  <a:lnTo>
                    <a:pt x="23976" y="23308"/>
                  </a:lnTo>
                  <a:lnTo>
                    <a:pt x="24727" y="22669"/>
                  </a:lnTo>
                  <a:lnTo>
                    <a:pt x="25356" y="21803"/>
                  </a:lnTo>
                  <a:close/>
                </a:path>
                <a:path w="38735" h="39369">
                  <a:moveTo>
                    <a:pt x="25964" y="20967"/>
                  </a:moveTo>
                  <a:lnTo>
                    <a:pt x="17450" y="20967"/>
                  </a:lnTo>
                  <a:lnTo>
                    <a:pt x="18212" y="21704"/>
                  </a:lnTo>
                  <a:lnTo>
                    <a:pt x="19037" y="21031"/>
                  </a:lnTo>
                  <a:lnTo>
                    <a:pt x="25918" y="21031"/>
                  </a:lnTo>
                  <a:close/>
                </a:path>
                <a:path w="38735" h="39369">
                  <a:moveTo>
                    <a:pt x="35036" y="16586"/>
                  </a:moveTo>
                  <a:lnTo>
                    <a:pt x="29921" y="16586"/>
                  </a:lnTo>
                  <a:lnTo>
                    <a:pt x="32525" y="18110"/>
                  </a:lnTo>
                  <a:lnTo>
                    <a:pt x="33084" y="18148"/>
                  </a:lnTo>
                  <a:lnTo>
                    <a:pt x="33617" y="18072"/>
                  </a:lnTo>
                  <a:lnTo>
                    <a:pt x="34150" y="17881"/>
                  </a:lnTo>
                  <a:lnTo>
                    <a:pt x="34582" y="17538"/>
                  </a:lnTo>
                  <a:lnTo>
                    <a:pt x="34887" y="17106"/>
                  </a:lnTo>
                  <a:lnTo>
                    <a:pt x="35036" y="16586"/>
                  </a:lnTo>
                  <a:close/>
                </a:path>
                <a:path w="38735" h="39369">
                  <a:moveTo>
                    <a:pt x="26988" y="0"/>
                  </a:moveTo>
                  <a:lnTo>
                    <a:pt x="23902" y="3809"/>
                  </a:lnTo>
                  <a:lnTo>
                    <a:pt x="24397" y="6095"/>
                  </a:lnTo>
                  <a:lnTo>
                    <a:pt x="22806" y="7924"/>
                  </a:lnTo>
                  <a:lnTo>
                    <a:pt x="22776" y="8089"/>
                  </a:lnTo>
                  <a:lnTo>
                    <a:pt x="22657" y="10096"/>
                  </a:lnTo>
                  <a:lnTo>
                    <a:pt x="22174" y="11379"/>
                  </a:lnTo>
                  <a:lnTo>
                    <a:pt x="22857" y="12598"/>
                  </a:lnTo>
                  <a:lnTo>
                    <a:pt x="22939" y="13093"/>
                  </a:lnTo>
                  <a:lnTo>
                    <a:pt x="21870" y="14185"/>
                  </a:lnTo>
                  <a:lnTo>
                    <a:pt x="35715" y="14185"/>
                  </a:lnTo>
                  <a:lnTo>
                    <a:pt x="36094" y="13830"/>
                  </a:lnTo>
                  <a:lnTo>
                    <a:pt x="37491" y="13093"/>
                  </a:lnTo>
                  <a:lnTo>
                    <a:pt x="38164" y="12598"/>
                  </a:lnTo>
                  <a:lnTo>
                    <a:pt x="38634" y="11950"/>
                  </a:lnTo>
                  <a:lnTo>
                    <a:pt x="38697" y="11074"/>
                  </a:lnTo>
                  <a:lnTo>
                    <a:pt x="38532" y="9905"/>
                  </a:lnTo>
                  <a:lnTo>
                    <a:pt x="37973" y="8940"/>
                  </a:lnTo>
                  <a:lnTo>
                    <a:pt x="37173" y="8089"/>
                  </a:lnTo>
                  <a:lnTo>
                    <a:pt x="35916" y="6934"/>
                  </a:lnTo>
                  <a:lnTo>
                    <a:pt x="34379" y="6273"/>
                  </a:lnTo>
                  <a:lnTo>
                    <a:pt x="31903" y="5054"/>
                  </a:lnTo>
                  <a:lnTo>
                    <a:pt x="31407" y="4838"/>
                  </a:lnTo>
                  <a:lnTo>
                    <a:pt x="29070" y="3263"/>
                  </a:lnTo>
                  <a:lnTo>
                    <a:pt x="26988" y="0"/>
                  </a:lnTo>
                  <a:close/>
                </a:path>
                <a:path w="38735" h="39369">
                  <a:moveTo>
                    <a:pt x="20511" y="11252"/>
                  </a:moveTo>
                  <a:lnTo>
                    <a:pt x="14199" y="13969"/>
                  </a:lnTo>
                  <a:lnTo>
                    <a:pt x="21770" y="13969"/>
                  </a:lnTo>
                  <a:lnTo>
                    <a:pt x="20511" y="11252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2025521" y="2740511"/>
              <a:ext cx="38100" cy="34290"/>
            </a:xfrm>
            <a:custGeom>
              <a:avLst/>
              <a:gdLst/>
              <a:ahLst/>
              <a:cxnLst/>
              <a:rect l="l" t="t" r="r" b="b"/>
              <a:pathLst>
                <a:path w="38100" h="34289">
                  <a:moveTo>
                    <a:pt x="22237" y="0"/>
                  </a:moveTo>
                  <a:lnTo>
                    <a:pt x="19888" y="1295"/>
                  </a:lnTo>
                  <a:lnTo>
                    <a:pt x="19443" y="9651"/>
                  </a:lnTo>
                  <a:lnTo>
                    <a:pt x="17856" y="11252"/>
                  </a:lnTo>
                  <a:lnTo>
                    <a:pt x="12712" y="7162"/>
                  </a:lnTo>
                  <a:lnTo>
                    <a:pt x="11328" y="7772"/>
                  </a:lnTo>
                  <a:lnTo>
                    <a:pt x="9448" y="9207"/>
                  </a:lnTo>
                  <a:lnTo>
                    <a:pt x="10579" y="11518"/>
                  </a:lnTo>
                  <a:lnTo>
                    <a:pt x="9753" y="13246"/>
                  </a:lnTo>
                  <a:lnTo>
                    <a:pt x="9232" y="14884"/>
                  </a:lnTo>
                  <a:lnTo>
                    <a:pt x="9220" y="15747"/>
                  </a:lnTo>
                  <a:lnTo>
                    <a:pt x="9410" y="16598"/>
                  </a:lnTo>
                  <a:lnTo>
                    <a:pt x="9918" y="17640"/>
                  </a:lnTo>
                  <a:lnTo>
                    <a:pt x="10274" y="18110"/>
                  </a:lnTo>
                  <a:lnTo>
                    <a:pt x="11810" y="19634"/>
                  </a:lnTo>
                  <a:lnTo>
                    <a:pt x="12344" y="21247"/>
                  </a:lnTo>
                  <a:lnTo>
                    <a:pt x="10680" y="23037"/>
                  </a:lnTo>
                  <a:lnTo>
                    <a:pt x="9956" y="22021"/>
                  </a:lnTo>
                  <a:lnTo>
                    <a:pt x="10845" y="20434"/>
                  </a:lnTo>
                  <a:lnTo>
                    <a:pt x="8915" y="19329"/>
                  </a:lnTo>
                  <a:lnTo>
                    <a:pt x="8318" y="19202"/>
                  </a:lnTo>
                  <a:lnTo>
                    <a:pt x="7683" y="19227"/>
                  </a:lnTo>
                  <a:lnTo>
                    <a:pt x="6794" y="19405"/>
                  </a:lnTo>
                  <a:lnTo>
                    <a:pt x="3022" y="24155"/>
                  </a:lnTo>
                  <a:lnTo>
                    <a:pt x="1523" y="25057"/>
                  </a:lnTo>
                  <a:lnTo>
                    <a:pt x="368" y="26276"/>
                  </a:lnTo>
                  <a:lnTo>
                    <a:pt x="114" y="26822"/>
                  </a:lnTo>
                  <a:lnTo>
                    <a:pt x="0" y="27393"/>
                  </a:lnTo>
                  <a:lnTo>
                    <a:pt x="25" y="27990"/>
                  </a:lnTo>
                  <a:lnTo>
                    <a:pt x="368" y="29629"/>
                  </a:lnTo>
                  <a:lnTo>
                    <a:pt x="1460" y="30619"/>
                  </a:lnTo>
                  <a:lnTo>
                    <a:pt x="2920" y="31292"/>
                  </a:lnTo>
                  <a:lnTo>
                    <a:pt x="7581" y="31102"/>
                  </a:lnTo>
                  <a:lnTo>
                    <a:pt x="11772" y="33058"/>
                  </a:lnTo>
                  <a:lnTo>
                    <a:pt x="16179" y="34074"/>
                  </a:lnTo>
                  <a:lnTo>
                    <a:pt x="16725" y="33045"/>
                  </a:lnTo>
                  <a:lnTo>
                    <a:pt x="17691" y="32829"/>
                  </a:lnTo>
                  <a:lnTo>
                    <a:pt x="18745" y="32791"/>
                  </a:lnTo>
                  <a:lnTo>
                    <a:pt x="20078" y="31064"/>
                  </a:lnTo>
                  <a:lnTo>
                    <a:pt x="18707" y="29667"/>
                  </a:lnTo>
                  <a:lnTo>
                    <a:pt x="18173" y="28168"/>
                  </a:lnTo>
                  <a:lnTo>
                    <a:pt x="18808" y="25628"/>
                  </a:lnTo>
                  <a:lnTo>
                    <a:pt x="16751" y="22351"/>
                  </a:lnTo>
                  <a:lnTo>
                    <a:pt x="20192" y="20535"/>
                  </a:lnTo>
                  <a:lnTo>
                    <a:pt x="23888" y="21043"/>
                  </a:lnTo>
                  <a:lnTo>
                    <a:pt x="26606" y="18643"/>
                  </a:lnTo>
                  <a:lnTo>
                    <a:pt x="37490" y="13220"/>
                  </a:lnTo>
                  <a:lnTo>
                    <a:pt x="33007" y="5486"/>
                  </a:lnTo>
                  <a:lnTo>
                    <a:pt x="30835" y="3187"/>
                  </a:lnTo>
                  <a:lnTo>
                    <a:pt x="28130" y="1765"/>
                  </a:lnTo>
                  <a:lnTo>
                    <a:pt x="25222" y="634"/>
                  </a:lnTo>
                  <a:lnTo>
                    <a:pt x="22237" y="0"/>
                  </a:lnTo>
                  <a:close/>
                </a:path>
              </a:pathLst>
            </a:custGeom>
            <a:solidFill>
              <a:srgbClr val="2E4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1986892" y="2724233"/>
              <a:ext cx="31115" cy="24765"/>
            </a:xfrm>
            <a:custGeom>
              <a:avLst/>
              <a:gdLst/>
              <a:ahLst/>
              <a:cxnLst/>
              <a:rect l="l" t="t" r="r" b="b"/>
              <a:pathLst>
                <a:path w="31114" h="24764">
                  <a:moveTo>
                    <a:pt x="9906" y="0"/>
                  </a:moveTo>
                  <a:lnTo>
                    <a:pt x="6057" y="1054"/>
                  </a:lnTo>
                  <a:lnTo>
                    <a:pt x="5029" y="4813"/>
                  </a:lnTo>
                  <a:lnTo>
                    <a:pt x="2794" y="7429"/>
                  </a:lnTo>
                  <a:lnTo>
                    <a:pt x="1358" y="8966"/>
                  </a:lnTo>
                  <a:lnTo>
                    <a:pt x="228" y="10668"/>
                  </a:lnTo>
                  <a:lnTo>
                    <a:pt x="0" y="12827"/>
                  </a:lnTo>
                  <a:lnTo>
                    <a:pt x="25" y="13436"/>
                  </a:lnTo>
                  <a:lnTo>
                    <a:pt x="3771" y="16256"/>
                  </a:lnTo>
                  <a:lnTo>
                    <a:pt x="5219" y="17640"/>
                  </a:lnTo>
                  <a:lnTo>
                    <a:pt x="6794" y="18834"/>
                  </a:lnTo>
                  <a:lnTo>
                    <a:pt x="7289" y="19151"/>
                  </a:lnTo>
                  <a:lnTo>
                    <a:pt x="8331" y="19646"/>
                  </a:lnTo>
                  <a:lnTo>
                    <a:pt x="11404" y="20535"/>
                  </a:lnTo>
                  <a:lnTo>
                    <a:pt x="13106" y="24231"/>
                  </a:lnTo>
                  <a:lnTo>
                    <a:pt x="16827" y="23799"/>
                  </a:lnTo>
                  <a:lnTo>
                    <a:pt x="18516" y="23418"/>
                  </a:lnTo>
                  <a:lnTo>
                    <a:pt x="19456" y="22313"/>
                  </a:lnTo>
                  <a:lnTo>
                    <a:pt x="19812" y="20675"/>
                  </a:lnTo>
                  <a:lnTo>
                    <a:pt x="20447" y="18732"/>
                  </a:lnTo>
                  <a:lnTo>
                    <a:pt x="17856" y="16548"/>
                  </a:lnTo>
                  <a:lnTo>
                    <a:pt x="22948" y="11696"/>
                  </a:lnTo>
                  <a:lnTo>
                    <a:pt x="27495" y="8496"/>
                  </a:lnTo>
                  <a:lnTo>
                    <a:pt x="30734" y="3924"/>
                  </a:lnTo>
                  <a:lnTo>
                    <a:pt x="24028" y="1371"/>
                  </a:lnTo>
                  <a:lnTo>
                    <a:pt x="17056" y="228"/>
                  </a:lnTo>
                  <a:lnTo>
                    <a:pt x="9906" y="0"/>
                  </a:lnTo>
                  <a:close/>
                </a:path>
              </a:pathLst>
            </a:custGeom>
            <a:solidFill>
              <a:srgbClr val="2F5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2007581" y="2729460"/>
              <a:ext cx="25400" cy="30480"/>
            </a:xfrm>
            <a:custGeom>
              <a:avLst/>
              <a:gdLst/>
              <a:ahLst/>
              <a:cxnLst/>
              <a:rect l="l" t="t" r="r" b="b"/>
              <a:pathLst>
                <a:path w="25400" h="30480">
                  <a:moveTo>
                    <a:pt x="14871" y="0"/>
                  </a:moveTo>
                  <a:lnTo>
                    <a:pt x="14046" y="2222"/>
                  </a:lnTo>
                  <a:lnTo>
                    <a:pt x="14731" y="4902"/>
                  </a:lnTo>
                  <a:lnTo>
                    <a:pt x="12750" y="6743"/>
                  </a:lnTo>
                  <a:lnTo>
                    <a:pt x="11226" y="2336"/>
                  </a:lnTo>
                  <a:lnTo>
                    <a:pt x="8407" y="1231"/>
                  </a:lnTo>
                  <a:lnTo>
                    <a:pt x="1841" y="7340"/>
                  </a:lnTo>
                  <a:lnTo>
                    <a:pt x="1168" y="11988"/>
                  </a:lnTo>
                  <a:lnTo>
                    <a:pt x="0" y="16383"/>
                  </a:lnTo>
                  <a:lnTo>
                    <a:pt x="888" y="18110"/>
                  </a:lnTo>
                  <a:lnTo>
                    <a:pt x="1447" y="19926"/>
                  </a:lnTo>
                  <a:lnTo>
                    <a:pt x="1587" y="21856"/>
                  </a:lnTo>
                  <a:lnTo>
                    <a:pt x="1866" y="22669"/>
                  </a:lnTo>
                  <a:lnTo>
                    <a:pt x="2324" y="23393"/>
                  </a:lnTo>
                  <a:lnTo>
                    <a:pt x="2908" y="24015"/>
                  </a:lnTo>
                  <a:lnTo>
                    <a:pt x="4800" y="25742"/>
                  </a:lnTo>
                  <a:lnTo>
                    <a:pt x="7099" y="27012"/>
                  </a:lnTo>
                  <a:lnTo>
                    <a:pt x="8559" y="29197"/>
                  </a:lnTo>
                  <a:lnTo>
                    <a:pt x="11099" y="30454"/>
                  </a:lnTo>
                  <a:lnTo>
                    <a:pt x="11696" y="30353"/>
                  </a:lnTo>
                  <a:lnTo>
                    <a:pt x="13106" y="29908"/>
                  </a:lnTo>
                  <a:lnTo>
                    <a:pt x="14300" y="28562"/>
                  </a:lnTo>
                  <a:lnTo>
                    <a:pt x="22326" y="29133"/>
                  </a:lnTo>
                  <a:lnTo>
                    <a:pt x="17030" y="19456"/>
                  </a:lnTo>
                  <a:lnTo>
                    <a:pt x="16421" y="22821"/>
                  </a:lnTo>
                  <a:lnTo>
                    <a:pt x="13995" y="22212"/>
                  </a:lnTo>
                  <a:lnTo>
                    <a:pt x="15697" y="19265"/>
                  </a:lnTo>
                  <a:lnTo>
                    <a:pt x="18719" y="18237"/>
                  </a:lnTo>
                  <a:lnTo>
                    <a:pt x="20764" y="16103"/>
                  </a:lnTo>
                  <a:lnTo>
                    <a:pt x="22707" y="13741"/>
                  </a:lnTo>
                  <a:lnTo>
                    <a:pt x="24142" y="11125"/>
                  </a:lnTo>
                  <a:lnTo>
                    <a:pt x="24815" y="8115"/>
                  </a:lnTo>
                  <a:lnTo>
                    <a:pt x="25247" y="5867"/>
                  </a:lnTo>
                  <a:lnTo>
                    <a:pt x="23304" y="4457"/>
                  </a:lnTo>
                  <a:lnTo>
                    <a:pt x="22847" y="2527"/>
                  </a:lnTo>
                  <a:lnTo>
                    <a:pt x="20408" y="965"/>
                  </a:lnTo>
                  <a:lnTo>
                    <a:pt x="17729" y="203"/>
                  </a:lnTo>
                  <a:lnTo>
                    <a:pt x="14871" y="0"/>
                  </a:lnTo>
                  <a:close/>
                </a:path>
              </a:pathLst>
            </a:custGeom>
            <a:solidFill>
              <a:srgbClr val="305C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2071256" y="2762642"/>
              <a:ext cx="17145" cy="38735"/>
            </a:xfrm>
            <a:custGeom>
              <a:avLst/>
              <a:gdLst/>
              <a:ahLst/>
              <a:cxnLst/>
              <a:rect l="l" t="t" r="r" b="b"/>
              <a:pathLst>
                <a:path w="17144" h="38735">
                  <a:moveTo>
                    <a:pt x="16660" y="24371"/>
                  </a:moveTo>
                  <a:lnTo>
                    <a:pt x="4330" y="24371"/>
                  </a:lnTo>
                  <a:lnTo>
                    <a:pt x="5295" y="26758"/>
                  </a:lnTo>
                  <a:lnTo>
                    <a:pt x="5842" y="27343"/>
                  </a:lnTo>
                  <a:lnTo>
                    <a:pt x="6413" y="27876"/>
                  </a:lnTo>
                  <a:lnTo>
                    <a:pt x="7099" y="28308"/>
                  </a:lnTo>
                  <a:lnTo>
                    <a:pt x="8153" y="29159"/>
                  </a:lnTo>
                  <a:lnTo>
                    <a:pt x="10083" y="29451"/>
                  </a:lnTo>
                  <a:lnTo>
                    <a:pt x="9182" y="31559"/>
                  </a:lnTo>
                  <a:lnTo>
                    <a:pt x="8610" y="32461"/>
                  </a:lnTo>
                  <a:lnTo>
                    <a:pt x="7696" y="33045"/>
                  </a:lnTo>
                  <a:lnTo>
                    <a:pt x="6997" y="33832"/>
                  </a:lnTo>
                  <a:lnTo>
                    <a:pt x="6235" y="34874"/>
                  </a:lnTo>
                  <a:lnTo>
                    <a:pt x="5854" y="35915"/>
                  </a:lnTo>
                  <a:lnTo>
                    <a:pt x="6985" y="36969"/>
                  </a:lnTo>
                  <a:lnTo>
                    <a:pt x="7505" y="37299"/>
                  </a:lnTo>
                  <a:lnTo>
                    <a:pt x="8077" y="37541"/>
                  </a:lnTo>
                  <a:lnTo>
                    <a:pt x="8686" y="37680"/>
                  </a:lnTo>
                  <a:lnTo>
                    <a:pt x="13169" y="38290"/>
                  </a:lnTo>
                  <a:lnTo>
                    <a:pt x="15544" y="36779"/>
                  </a:lnTo>
                  <a:lnTo>
                    <a:pt x="14731" y="30403"/>
                  </a:lnTo>
                  <a:lnTo>
                    <a:pt x="15430" y="28955"/>
                  </a:lnTo>
                  <a:lnTo>
                    <a:pt x="16660" y="24371"/>
                  </a:lnTo>
                  <a:close/>
                </a:path>
                <a:path w="17144" h="38735">
                  <a:moveTo>
                    <a:pt x="2654" y="19621"/>
                  </a:moveTo>
                  <a:lnTo>
                    <a:pt x="2209" y="22796"/>
                  </a:lnTo>
                  <a:lnTo>
                    <a:pt x="0" y="23507"/>
                  </a:lnTo>
                  <a:lnTo>
                    <a:pt x="127" y="27228"/>
                  </a:lnTo>
                  <a:lnTo>
                    <a:pt x="4330" y="24371"/>
                  </a:lnTo>
                  <a:lnTo>
                    <a:pt x="16660" y="24371"/>
                  </a:lnTo>
                  <a:lnTo>
                    <a:pt x="17018" y="23012"/>
                  </a:lnTo>
                  <a:lnTo>
                    <a:pt x="11785" y="22859"/>
                  </a:lnTo>
                  <a:lnTo>
                    <a:pt x="11326" y="21369"/>
                  </a:lnTo>
                  <a:lnTo>
                    <a:pt x="11163" y="21285"/>
                  </a:lnTo>
                  <a:lnTo>
                    <a:pt x="10880" y="20027"/>
                  </a:lnTo>
                  <a:lnTo>
                    <a:pt x="5461" y="20027"/>
                  </a:lnTo>
                  <a:lnTo>
                    <a:pt x="2654" y="19621"/>
                  </a:lnTo>
                  <a:close/>
                </a:path>
                <a:path w="17144" h="38735">
                  <a:moveTo>
                    <a:pt x="15226" y="19646"/>
                  </a:moveTo>
                  <a:lnTo>
                    <a:pt x="10795" y="19646"/>
                  </a:lnTo>
                  <a:lnTo>
                    <a:pt x="11326" y="21369"/>
                  </a:lnTo>
                  <a:lnTo>
                    <a:pt x="12293" y="21869"/>
                  </a:lnTo>
                  <a:lnTo>
                    <a:pt x="15481" y="20294"/>
                  </a:lnTo>
                  <a:lnTo>
                    <a:pt x="15226" y="19646"/>
                  </a:lnTo>
                  <a:close/>
                </a:path>
                <a:path w="17144" h="38735">
                  <a:moveTo>
                    <a:pt x="10795" y="19646"/>
                  </a:moveTo>
                  <a:lnTo>
                    <a:pt x="11163" y="21285"/>
                  </a:lnTo>
                  <a:lnTo>
                    <a:pt x="11326" y="21369"/>
                  </a:lnTo>
                  <a:lnTo>
                    <a:pt x="10795" y="19646"/>
                  </a:lnTo>
                  <a:close/>
                </a:path>
                <a:path w="17144" h="38735">
                  <a:moveTo>
                    <a:pt x="1943" y="0"/>
                  </a:moveTo>
                  <a:lnTo>
                    <a:pt x="76" y="2019"/>
                  </a:lnTo>
                  <a:lnTo>
                    <a:pt x="430" y="3479"/>
                  </a:lnTo>
                  <a:lnTo>
                    <a:pt x="524" y="5943"/>
                  </a:lnTo>
                  <a:lnTo>
                    <a:pt x="368" y="9105"/>
                  </a:lnTo>
                  <a:lnTo>
                    <a:pt x="3175" y="10604"/>
                  </a:lnTo>
                  <a:lnTo>
                    <a:pt x="634" y="15925"/>
                  </a:lnTo>
                  <a:lnTo>
                    <a:pt x="5168" y="16903"/>
                  </a:lnTo>
                  <a:lnTo>
                    <a:pt x="5461" y="20027"/>
                  </a:lnTo>
                  <a:lnTo>
                    <a:pt x="10880" y="20027"/>
                  </a:lnTo>
                  <a:lnTo>
                    <a:pt x="10795" y="19646"/>
                  </a:lnTo>
                  <a:lnTo>
                    <a:pt x="15226" y="19646"/>
                  </a:lnTo>
                  <a:lnTo>
                    <a:pt x="14795" y="18554"/>
                  </a:lnTo>
                  <a:lnTo>
                    <a:pt x="14271" y="17030"/>
                  </a:lnTo>
                  <a:lnTo>
                    <a:pt x="12827" y="16078"/>
                  </a:lnTo>
                  <a:lnTo>
                    <a:pt x="13995" y="14211"/>
                  </a:lnTo>
                  <a:lnTo>
                    <a:pt x="12915" y="13131"/>
                  </a:lnTo>
                  <a:lnTo>
                    <a:pt x="11836" y="9347"/>
                  </a:lnTo>
                  <a:lnTo>
                    <a:pt x="10071" y="5943"/>
                  </a:lnTo>
                  <a:lnTo>
                    <a:pt x="9031" y="4762"/>
                  </a:lnTo>
                  <a:lnTo>
                    <a:pt x="5041" y="4762"/>
                  </a:lnTo>
                  <a:lnTo>
                    <a:pt x="4648" y="4724"/>
                  </a:lnTo>
                  <a:lnTo>
                    <a:pt x="4740" y="4330"/>
                  </a:lnTo>
                  <a:lnTo>
                    <a:pt x="4292" y="4330"/>
                  </a:lnTo>
                  <a:lnTo>
                    <a:pt x="4753" y="3725"/>
                  </a:lnTo>
                  <a:lnTo>
                    <a:pt x="4192" y="2984"/>
                  </a:lnTo>
                  <a:lnTo>
                    <a:pt x="4140" y="533"/>
                  </a:lnTo>
                  <a:lnTo>
                    <a:pt x="1943" y="0"/>
                  </a:lnTo>
                  <a:close/>
                </a:path>
                <a:path w="17144" h="38735">
                  <a:moveTo>
                    <a:pt x="7467" y="2984"/>
                  </a:moveTo>
                  <a:lnTo>
                    <a:pt x="5167" y="4216"/>
                  </a:lnTo>
                  <a:lnTo>
                    <a:pt x="5041" y="4762"/>
                  </a:lnTo>
                  <a:lnTo>
                    <a:pt x="9031" y="4762"/>
                  </a:lnTo>
                  <a:lnTo>
                    <a:pt x="7467" y="2984"/>
                  </a:lnTo>
                  <a:close/>
                </a:path>
                <a:path w="17144" h="38735">
                  <a:moveTo>
                    <a:pt x="4753" y="3725"/>
                  </a:moveTo>
                  <a:lnTo>
                    <a:pt x="4292" y="4330"/>
                  </a:lnTo>
                  <a:lnTo>
                    <a:pt x="4751" y="4282"/>
                  </a:lnTo>
                  <a:lnTo>
                    <a:pt x="4753" y="3725"/>
                  </a:lnTo>
                  <a:close/>
                </a:path>
                <a:path w="17144" h="38735">
                  <a:moveTo>
                    <a:pt x="4751" y="4282"/>
                  </a:moveTo>
                  <a:lnTo>
                    <a:pt x="4292" y="4330"/>
                  </a:lnTo>
                  <a:lnTo>
                    <a:pt x="4740" y="4330"/>
                  </a:lnTo>
                  <a:close/>
                </a:path>
                <a:path w="17144" h="38735">
                  <a:moveTo>
                    <a:pt x="4851" y="3856"/>
                  </a:moveTo>
                  <a:lnTo>
                    <a:pt x="4751" y="4282"/>
                  </a:lnTo>
                  <a:lnTo>
                    <a:pt x="5141" y="4242"/>
                  </a:lnTo>
                  <a:lnTo>
                    <a:pt x="4851" y="3856"/>
                  </a:lnTo>
                  <a:close/>
                </a:path>
              </a:pathLst>
            </a:custGeom>
            <a:solidFill>
              <a:srgbClr val="2E4B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2025843" y="2830751"/>
              <a:ext cx="54610" cy="22860"/>
            </a:xfrm>
            <a:custGeom>
              <a:avLst/>
              <a:gdLst/>
              <a:ahLst/>
              <a:cxnLst/>
              <a:rect l="l" t="t" r="r" b="b"/>
              <a:pathLst>
                <a:path w="54610" h="22860">
                  <a:moveTo>
                    <a:pt x="7302" y="25"/>
                  </a:moveTo>
                  <a:lnTo>
                    <a:pt x="0" y="2603"/>
                  </a:lnTo>
                  <a:lnTo>
                    <a:pt x="520" y="4051"/>
                  </a:lnTo>
                  <a:lnTo>
                    <a:pt x="2692" y="6045"/>
                  </a:lnTo>
                  <a:lnTo>
                    <a:pt x="3594" y="6769"/>
                  </a:lnTo>
                  <a:lnTo>
                    <a:pt x="4584" y="7340"/>
                  </a:lnTo>
                  <a:lnTo>
                    <a:pt x="10756" y="10337"/>
                  </a:lnTo>
                  <a:lnTo>
                    <a:pt x="13246" y="11722"/>
                  </a:lnTo>
                  <a:lnTo>
                    <a:pt x="16395" y="13157"/>
                  </a:lnTo>
                  <a:lnTo>
                    <a:pt x="19837" y="14058"/>
                  </a:lnTo>
                  <a:lnTo>
                    <a:pt x="22402" y="16586"/>
                  </a:lnTo>
                  <a:lnTo>
                    <a:pt x="25209" y="17957"/>
                  </a:lnTo>
                  <a:lnTo>
                    <a:pt x="28066" y="19050"/>
                  </a:lnTo>
                  <a:lnTo>
                    <a:pt x="31292" y="18402"/>
                  </a:lnTo>
                  <a:lnTo>
                    <a:pt x="36436" y="18135"/>
                  </a:lnTo>
                  <a:lnTo>
                    <a:pt x="41274" y="20053"/>
                  </a:lnTo>
                  <a:lnTo>
                    <a:pt x="48907" y="20739"/>
                  </a:lnTo>
                  <a:lnTo>
                    <a:pt x="51981" y="22796"/>
                  </a:lnTo>
                  <a:lnTo>
                    <a:pt x="54330" y="19659"/>
                  </a:lnTo>
                  <a:lnTo>
                    <a:pt x="50965" y="17043"/>
                  </a:lnTo>
                  <a:lnTo>
                    <a:pt x="46266" y="18567"/>
                  </a:lnTo>
                  <a:lnTo>
                    <a:pt x="42875" y="15989"/>
                  </a:lnTo>
                  <a:lnTo>
                    <a:pt x="40957" y="15113"/>
                  </a:lnTo>
                  <a:lnTo>
                    <a:pt x="38887" y="14528"/>
                  </a:lnTo>
                  <a:lnTo>
                    <a:pt x="35471" y="12522"/>
                  </a:lnTo>
                  <a:lnTo>
                    <a:pt x="21944" y="6178"/>
                  </a:lnTo>
                  <a:lnTo>
                    <a:pt x="9194" y="342"/>
                  </a:lnTo>
                  <a:lnTo>
                    <a:pt x="7302" y="25"/>
                  </a:lnTo>
                  <a:close/>
                </a:path>
              </a:pathLst>
            </a:custGeom>
            <a:solidFill>
              <a:srgbClr val="7B9B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1896422" y="2733318"/>
              <a:ext cx="22860" cy="24765"/>
            </a:xfrm>
            <a:custGeom>
              <a:avLst/>
              <a:gdLst/>
              <a:ahLst/>
              <a:cxnLst/>
              <a:rect l="l" t="t" r="r" b="b"/>
              <a:pathLst>
                <a:path w="22860" h="24764">
                  <a:moveTo>
                    <a:pt x="19037" y="0"/>
                  </a:moveTo>
                  <a:lnTo>
                    <a:pt x="12153" y="1930"/>
                  </a:lnTo>
                  <a:lnTo>
                    <a:pt x="5791" y="4914"/>
                  </a:lnTo>
                  <a:lnTo>
                    <a:pt x="0" y="9093"/>
                  </a:lnTo>
                  <a:lnTo>
                    <a:pt x="1054" y="11607"/>
                  </a:lnTo>
                  <a:lnTo>
                    <a:pt x="1396" y="14719"/>
                  </a:lnTo>
                  <a:lnTo>
                    <a:pt x="5029" y="15062"/>
                  </a:lnTo>
                  <a:lnTo>
                    <a:pt x="7073" y="16751"/>
                  </a:lnTo>
                  <a:lnTo>
                    <a:pt x="5816" y="19151"/>
                  </a:lnTo>
                  <a:lnTo>
                    <a:pt x="6337" y="21158"/>
                  </a:lnTo>
                  <a:lnTo>
                    <a:pt x="6451" y="21996"/>
                  </a:lnTo>
                  <a:lnTo>
                    <a:pt x="6464" y="22986"/>
                  </a:lnTo>
                  <a:lnTo>
                    <a:pt x="6629" y="23914"/>
                  </a:lnTo>
                  <a:lnTo>
                    <a:pt x="7480" y="24561"/>
                  </a:lnTo>
                  <a:lnTo>
                    <a:pt x="9270" y="24549"/>
                  </a:lnTo>
                  <a:lnTo>
                    <a:pt x="10515" y="23329"/>
                  </a:lnTo>
                  <a:lnTo>
                    <a:pt x="11937" y="22517"/>
                  </a:lnTo>
                  <a:lnTo>
                    <a:pt x="13347" y="21589"/>
                  </a:lnTo>
                  <a:lnTo>
                    <a:pt x="21386" y="19494"/>
                  </a:lnTo>
                  <a:lnTo>
                    <a:pt x="22364" y="17081"/>
                  </a:lnTo>
                  <a:lnTo>
                    <a:pt x="18389" y="9042"/>
                  </a:lnTo>
                  <a:lnTo>
                    <a:pt x="17906" y="8813"/>
                  </a:lnTo>
                  <a:lnTo>
                    <a:pt x="17424" y="8737"/>
                  </a:lnTo>
                  <a:lnTo>
                    <a:pt x="16890" y="8813"/>
                  </a:lnTo>
                  <a:lnTo>
                    <a:pt x="16560" y="9016"/>
                  </a:lnTo>
                  <a:lnTo>
                    <a:pt x="16192" y="10083"/>
                  </a:lnTo>
                  <a:lnTo>
                    <a:pt x="15976" y="8801"/>
                  </a:lnTo>
                  <a:lnTo>
                    <a:pt x="16281" y="6857"/>
                  </a:lnTo>
                  <a:lnTo>
                    <a:pt x="17868" y="5638"/>
                  </a:lnTo>
                  <a:lnTo>
                    <a:pt x="18821" y="4038"/>
                  </a:lnTo>
                  <a:lnTo>
                    <a:pt x="19469" y="3200"/>
                  </a:lnTo>
                  <a:lnTo>
                    <a:pt x="19875" y="2209"/>
                  </a:lnTo>
                  <a:lnTo>
                    <a:pt x="20599" y="1447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2006197" y="2841040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3035" y="0"/>
                  </a:moveTo>
                  <a:lnTo>
                    <a:pt x="1231" y="165"/>
                  </a:lnTo>
                  <a:lnTo>
                    <a:pt x="342" y="1257"/>
                  </a:lnTo>
                  <a:lnTo>
                    <a:pt x="125" y="2362"/>
                  </a:lnTo>
                  <a:lnTo>
                    <a:pt x="0" y="4546"/>
                  </a:lnTo>
                  <a:lnTo>
                    <a:pt x="622" y="5905"/>
                  </a:lnTo>
                  <a:lnTo>
                    <a:pt x="1612" y="7124"/>
                  </a:lnTo>
                  <a:lnTo>
                    <a:pt x="2997" y="8445"/>
                  </a:lnTo>
                  <a:lnTo>
                    <a:pt x="6388" y="9182"/>
                  </a:lnTo>
                  <a:lnTo>
                    <a:pt x="2971" y="11849"/>
                  </a:lnTo>
                  <a:lnTo>
                    <a:pt x="3403" y="13639"/>
                  </a:lnTo>
                  <a:lnTo>
                    <a:pt x="4518" y="15176"/>
                  </a:lnTo>
                  <a:lnTo>
                    <a:pt x="5575" y="16509"/>
                  </a:lnTo>
                  <a:lnTo>
                    <a:pt x="11658" y="20446"/>
                  </a:lnTo>
                  <a:lnTo>
                    <a:pt x="16713" y="25831"/>
                  </a:lnTo>
                  <a:lnTo>
                    <a:pt x="23329" y="29006"/>
                  </a:lnTo>
                  <a:lnTo>
                    <a:pt x="25857" y="29908"/>
                  </a:lnTo>
                  <a:lnTo>
                    <a:pt x="28524" y="30378"/>
                  </a:lnTo>
                  <a:lnTo>
                    <a:pt x="31762" y="34086"/>
                  </a:lnTo>
                  <a:lnTo>
                    <a:pt x="33108" y="36080"/>
                  </a:lnTo>
                  <a:lnTo>
                    <a:pt x="35686" y="35051"/>
                  </a:lnTo>
                  <a:lnTo>
                    <a:pt x="34061" y="30581"/>
                  </a:lnTo>
                  <a:lnTo>
                    <a:pt x="30246" y="25895"/>
                  </a:lnTo>
                  <a:lnTo>
                    <a:pt x="26573" y="25882"/>
                  </a:lnTo>
                  <a:lnTo>
                    <a:pt x="26276" y="25882"/>
                  </a:lnTo>
                  <a:lnTo>
                    <a:pt x="25476" y="25577"/>
                  </a:lnTo>
                  <a:lnTo>
                    <a:pt x="26190" y="25577"/>
                  </a:lnTo>
                  <a:lnTo>
                    <a:pt x="26009" y="25463"/>
                  </a:lnTo>
                  <a:lnTo>
                    <a:pt x="25006" y="22771"/>
                  </a:lnTo>
                  <a:lnTo>
                    <a:pt x="22504" y="21183"/>
                  </a:lnTo>
                  <a:lnTo>
                    <a:pt x="21501" y="18630"/>
                  </a:lnTo>
                  <a:lnTo>
                    <a:pt x="20231" y="15176"/>
                  </a:lnTo>
                  <a:lnTo>
                    <a:pt x="16713" y="13868"/>
                  </a:lnTo>
                  <a:lnTo>
                    <a:pt x="14503" y="11315"/>
                  </a:lnTo>
                  <a:lnTo>
                    <a:pt x="9601" y="6692"/>
                  </a:lnTo>
                  <a:lnTo>
                    <a:pt x="7797" y="3809"/>
                  </a:lnTo>
                  <a:lnTo>
                    <a:pt x="6349" y="2362"/>
                  </a:lnTo>
                  <a:lnTo>
                    <a:pt x="4978" y="825"/>
                  </a:lnTo>
                  <a:lnTo>
                    <a:pt x="3035" y="0"/>
                  </a:lnTo>
                  <a:close/>
                </a:path>
                <a:path w="36194" h="36194">
                  <a:moveTo>
                    <a:pt x="25989" y="25386"/>
                  </a:moveTo>
                  <a:lnTo>
                    <a:pt x="26190" y="25577"/>
                  </a:lnTo>
                  <a:lnTo>
                    <a:pt x="26268" y="25797"/>
                  </a:lnTo>
                  <a:lnTo>
                    <a:pt x="26619" y="25895"/>
                  </a:lnTo>
                  <a:lnTo>
                    <a:pt x="25989" y="25386"/>
                  </a:lnTo>
                  <a:close/>
                </a:path>
                <a:path w="36194" h="36194">
                  <a:moveTo>
                    <a:pt x="27216" y="22821"/>
                  </a:moveTo>
                  <a:lnTo>
                    <a:pt x="26644" y="23037"/>
                  </a:lnTo>
                  <a:lnTo>
                    <a:pt x="25933" y="23609"/>
                  </a:lnTo>
                  <a:lnTo>
                    <a:pt x="25717" y="24333"/>
                  </a:lnTo>
                  <a:lnTo>
                    <a:pt x="25983" y="25361"/>
                  </a:lnTo>
                  <a:lnTo>
                    <a:pt x="26619" y="25895"/>
                  </a:lnTo>
                  <a:lnTo>
                    <a:pt x="30246" y="25895"/>
                  </a:lnTo>
                  <a:lnTo>
                    <a:pt x="28168" y="23342"/>
                  </a:lnTo>
                  <a:lnTo>
                    <a:pt x="27724" y="22923"/>
                  </a:lnTo>
                  <a:lnTo>
                    <a:pt x="27216" y="22821"/>
                  </a:lnTo>
                  <a:close/>
                </a:path>
                <a:path w="36194" h="36194">
                  <a:moveTo>
                    <a:pt x="26268" y="25797"/>
                  </a:moveTo>
                  <a:lnTo>
                    <a:pt x="26573" y="25882"/>
                  </a:lnTo>
                  <a:lnTo>
                    <a:pt x="26268" y="25797"/>
                  </a:lnTo>
                  <a:close/>
                </a:path>
                <a:path w="36194" h="36194">
                  <a:moveTo>
                    <a:pt x="26190" y="25577"/>
                  </a:moveTo>
                  <a:lnTo>
                    <a:pt x="25476" y="25577"/>
                  </a:lnTo>
                  <a:lnTo>
                    <a:pt x="26268" y="25797"/>
                  </a:lnTo>
                  <a:lnTo>
                    <a:pt x="26190" y="25577"/>
                  </a:lnTo>
                  <a:close/>
                </a:path>
              </a:pathLst>
            </a:custGeom>
            <a:solidFill>
              <a:srgbClr val="4B7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2042151" y="2745999"/>
              <a:ext cx="29209" cy="22225"/>
            </a:xfrm>
            <a:custGeom>
              <a:avLst/>
              <a:gdLst/>
              <a:ahLst/>
              <a:cxnLst/>
              <a:rect l="l" t="t" r="r" b="b"/>
              <a:pathLst>
                <a:path w="29210" h="22225">
                  <a:moveTo>
                    <a:pt x="3378" y="13182"/>
                  </a:moveTo>
                  <a:lnTo>
                    <a:pt x="0" y="16243"/>
                  </a:lnTo>
                  <a:lnTo>
                    <a:pt x="1536" y="19011"/>
                  </a:lnTo>
                  <a:lnTo>
                    <a:pt x="3898" y="21729"/>
                  </a:lnTo>
                  <a:lnTo>
                    <a:pt x="4686" y="22161"/>
                  </a:lnTo>
                  <a:lnTo>
                    <a:pt x="7150" y="21920"/>
                  </a:lnTo>
                  <a:lnTo>
                    <a:pt x="8655" y="20878"/>
                  </a:lnTo>
                  <a:lnTo>
                    <a:pt x="8438" y="18923"/>
                  </a:lnTo>
                  <a:lnTo>
                    <a:pt x="8356" y="16319"/>
                  </a:lnTo>
                  <a:lnTo>
                    <a:pt x="11161" y="16319"/>
                  </a:lnTo>
                  <a:lnTo>
                    <a:pt x="10851" y="14808"/>
                  </a:lnTo>
                  <a:lnTo>
                    <a:pt x="7442" y="14808"/>
                  </a:lnTo>
                  <a:lnTo>
                    <a:pt x="3378" y="13182"/>
                  </a:lnTo>
                  <a:close/>
                </a:path>
                <a:path w="29210" h="22225">
                  <a:moveTo>
                    <a:pt x="18332" y="13728"/>
                  </a:moveTo>
                  <a:lnTo>
                    <a:pt x="10629" y="13728"/>
                  </a:lnTo>
                  <a:lnTo>
                    <a:pt x="12623" y="13843"/>
                  </a:lnTo>
                  <a:lnTo>
                    <a:pt x="14287" y="15138"/>
                  </a:lnTo>
                  <a:lnTo>
                    <a:pt x="13663" y="16573"/>
                  </a:lnTo>
                  <a:lnTo>
                    <a:pt x="13568" y="17513"/>
                  </a:lnTo>
                  <a:lnTo>
                    <a:pt x="13957" y="20078"/>
                  </a:lnTo>
                  <a:lnTo>
                    <a:pt x="14858" y="20701"/>
                  </a:lnTo>
                  <a:lnTo>
                    <a:pt x="16255" y="20878"/>
                  </a:lnTo>
                  <a:lnTo>
                    <a:pt x="15515" y="15455"/>
                  </a:lnTo>
                  <a:lnTo>
                    <a:pt x="15604" y="15138"/>
                  </a:lnTo>
                  <a:lnTo>
                    <a:pt x="18332" y="13728"/>
                  </a:lnTo>
                  <a:close/>
                </a:path>
                <a:path w="29210" h="22225">
                  <a:moveTo>
                    <a:pt x="11161" y="16319"/>
                  </a:moveTo>
                  <a:lnTo>
                    <a:pt x="8356" y="16319"/>
                  </a:lnTo>
                  <a:lnTo>
                    <a:pt x="11696" y="18923"/>
                  </a:lnTo>
                  <a:lnTo>
                    <a:pt x="11161" y="16319"/>
                  </a:lnTo>
                  <a:close/>
                </a:path>
                <a:path w="29210" h="22225">
                  <a:moveTo>
                    <a:pt x="27152" y="8318"/>
                  </a:moveTo>
                  <a:lnTo>
                    <a:pt x="22453" y="8318"/>
                  </a:lnTo>
                  <a:lnTo>
                    <a:pt x="24891" y="10198"/>
                  </a:lnTo>
                  <a:lnTo>
                    <a:pt x="23190" y="12915"/>
                  </a:lnTo>
                  <a:lnTo>
                    <a:pt x="25552" y="15176"/>
                  </a:lnTo>
                  <a:lnTo>
                    <a:pt x="26034" y="16573"/>
                  </a:lnTo>
                  <a:lnTo>
                    <a:pt x="28232" y="15455"/>
                  </a:lnTo>
                  <a:lnTo>
                    <a:pt x="28879" y="14312"/>
                  </a:lnTo>
                  <a:lnTo>
                    <a:pt x="28447" y="11950"/>
                  </a:lnTo>
                  <a:lnTo>
                    <a:pt x="26555" y="11036"/>
                  </a:lnTo>
                  <a:lnTo>
                    <a:pt x="27812" y="9359"/>
                  </a:lnTo>
                  <a:lnTo>
                    <a:pt x="27152" y="8318"/>
                  </a:lnTo>
                  <a:close/>
                </a:path>
                <a:path w="29210" h="22225">
                  <a:moveTo>
                    <a:pt x="16370" y="0"/>
                  </a:moveTo>
                  <a:lnTo>
                    <a:pt x="16276" y="3403"/>
                  </a:lnTo>
                  <a:lnTo>
                    <a:pt x="18745" y="6121"/>
                  </a:lnTo>
                  <a:lnTo>
                    <a:pt x="19075" y="7023"/>
                  </a:lnTo>
                  <a:lnTo>
                    <a:pt x="15316" y="7810"/>
                  </a:lnTo>
                  <a:lnTo>
                    <a:pt x="14427" y="9613"/>
                  </a:lnTo>
                  <a:lnTo>
                    <a:pt x="9944" y="11315"/>
                  </a:lnTo>
                  <a:lnTo>
                    <a:pt x="7442" y="14808"/>
                  </a:lnTo>
                  <a:lnTo>
                    <a:pt x="10851" y="14808"/>
                  </a:lnTo>
                  <a:lnTo>
                    <a:pt x="10629" y="13728"/>
                  </a:lnTo>
                  <a:lnTo>
                    <a:pt x="18332" y="13728"/>
                  </a:lnTo>
                  <a:lnTo>
                    <a:pt x="20421" y="12649"/>
                  </a:lnTo>
                  <a:lnTo>
                    <a:pt x="22453" y="8318"/>
                  </a:lnTo>
                  <a:lnTo>
                    <a:pt x="27152" y="8318"/>
                  </a:lnTo>
                  <a:lnTo>
                    <a:pt x="26314" y="6997"/>
                  </a:lnTo>
                  <a:lnTo>
                    <a:pt x="24193" y="5334"/>
                  </a:lnTo>
                  <a:lnTo>
                    <a:pt x="21818" y="3949"/>
                  </a:lnTo>
                  <a:lnTo>
                    <a:pt x="21043" y="3860"/>
                  </a:lnTo>
                  <a:lnTo>
                    <a:pt x="20535" y="3403"/>
                  </a:lnTo>
                  <a:lnTo>
                    <a:pt x="20218" y="2781"/>
                  </a:lnTo>
                  <a:lnTo>
                    <a:pt x="19659" y="2565"/>
                  </a:lnTo>
                  <a:lnTo>
                    <a:pt x="19291" y="2032"/>
                  </a:lnTo>
                  <a:lnTo>
                    <a:pt x="18745" y="1638"/>
                  </a:lnTo>
                  <a:lnTo>
                    <a:pt x="18427" y="1206"/>
                  </a:lnTo>
                  <a:lnTo>
                    <a:pt x="18033" y="876"/>
                  </a:lnTo>
                  <a:lnTo>
                    <a:pt x="17551" y="647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2017946" y="2868425"/>
              <a:ext cx="26670" cy="16510"/>
            </a:xfrm>
            <a:custGeom>
              <a:avLst/>
              <a:gdLst/>
              <a:ahLst/>
              <a:cxnLst/>
              <a:rect l="l" t="t" r="r" b="b"/>
              <a:pathLst>
                <a:path w="26669" h="16510">
                  <a:moveTo>
                    <a:pt x="7581" y="8724"/>
                  </a:moveTo>
                  <a:lnTo>
                    <a:pt x="5359" y="9728"/>
                  </a:lnTo>
                  <a:lnTo>
                    <a:pt x="4216" y="10655"/>
                  </a:lnTo>
                  <a:lnTo>
                    <a:pt x="2095" y="11049"/>
                  </a:lnTo>
                  <a:lnTo>
                    <a:pt x="3416" y="13309"/>
                  </a:lnTo>
                  <a:lnTo>
                    <a:pt x="7188" y="14211"/>
                  </a:lnTo>
                  <a:lnTo>
                    <a:pt x="10794" y="15887"/>
                  </a:lnTo>
                  <a:lnTo>
                    <a:pt x="14808" y="15659"/>
                  </a:lnTo>
                  <a:lnTo>
                    <a:pt x="26441" y="13804"/>
                  </a:lnTo>
                  <a:lnTo>
                    <a:pt x="26339" y="11036"/>
                  </a:lnTo>
                  <a:lnTo>
                    <a:pt x="26177" y="10693"/>
                  </a:lnTo>
                  <a:lnTo>
                    <a:pt x="9499" y="10693"/>
                  </a:lnTo>
                  <a:lnTo>
                    <a:pt x="9270" y="10629"/>
                  </a:lnTo>
                  <a:lnTo>
                    <a:pt x="8317" y="9480"/>
                  </a:lnTo>
                  <a:lnTo>
                    <a:pt x="7581" y="8724"/>
                  </a:lnTo>
                  <a:close/>
                </a:path>
                <a:path w="26669" h="16510">
                  <a:moveTo>
                    <a:pt x="26039" y="10401"/>
                  </a:moveTo>
                  <a:lnTo>
                    <a:pt x="11658" y="10401"/>
                  </a:lnTo>
                  <a:lnTo>
                    <a:pt x="9499" y="10693"/>
                  </a:lnTo>
                  <a:lnTo>
                    <a:pt x="26177" y="10693"/>
                  </a:lnTo>
                  <a:lnTo>
                    <a:pt x="26039" y="10401"/>
                  </a:lnTo>
                  <a:close/>
                </a:path>
                <a:path w="26669" h="16510">
                  <a:moveTo>
                    <a:pt x="8317" y="9480"/>
                  </a:moveTo>
                  <a:lnTo>
                    <a:pt x="9270" y="10629"/>
                  </a:lnTo>
                  <a:lnTo>
                    <a:pt x="9423" y="10615"/>
                  </a:lnTo>
                  <a:lnTo>
                    <a:pt x="8317" y="9480"/>
                  </a:lnTo>
                  <a:close/>
                </a:path>
                <a:path w="26669" h="16510">
                  <a:moveTo>
                    <a:pt x="9423" y="10615"/>
                  </a:moveTo>
                  <a:lnTo>
                    <a:pt x="9270" y="10629"/>
                  </a:lnTo>
                  <a:lnTo>
                    <a:pt x="9437" y="10629"/>
                  </a:lnTo>
                  <a:close/>
                </a:path>
                <a:path w="26669" h="16510">
                  <a:moveTo>
                    <a:pt x="24380" y="8102"/>
                  </a:moveTo>
                  <a:lnTo>
                    <a:pt x="7175" y="8102"/>
                  </a:lnTo>
                  <a:lnTo>
                    <a:pt x="8317" y="9480"/>
                  </a:lnTo>
                  <a:lnTo>
                    <a:pt x="9423" y="10615"/>
                  </a:lnTo>
                  <a:lnTo>
                    <a:pt x="11658" y="10401"/>
                  </a:lnTo>
                  <a:lnTo>
                    <a:pt x="26039" y="10401"/>
                  </a:lnTo>
                  <a:lnTo>
                    <a:pt x="25476" y="9207"/>
                  </a:lnTo>
                  <a:lnTo>
                    <a:pt x="24380" y="8102"/>
                  </a:lnTo>
                  <a:close/>
                </a:path>
                <a:path w="26669" h="16510">
                  <a:moveTo>
                    <a:pt x="4254" y="2374"/>
                  </a:moveTo>
                  <a:lnTo>
                    <a:pt x="1361" y="3276"/>
                  </a:lnTo>
                  <a:lnTo>
                    <a:pt x="584" y="3581"/>
                  </a:lnTo>
                  <a:lnTo>
                    <a:pt x="63" y="4267"/>
                  </a:lnTo>
                  <a:lnTo>
                    <a:pt x="0" y="7315"/>
                  </a:lnTo>
                  <a:lnTo>
                    <a:pt x="800" y="8915"/>
                  </a:lnTo>
                  <a:lnTo>
                    <a:pt x="2819" y="9728"/>
                  </a:lnTo>
                  <a:lnTo>
                    <a:pt x="3428" y="9842"/>
                  </a:lnTo>
                  <a:lnTo>
                    <a:pt x="4038" y="9829"/>
                  </a:lnTo>
                  <a:lnTo>
                    <a:pt x="4660" y="9702"/>
                  </a:lnTo>
                  <a:lnTo>
                    <a:pt x="7175" y="8102"/>
                  </a:lnTo>
                  <a:lnTo>
                    <a:pt x="24380" y="8102"/>
                  </a:lnTo>
                  <a:lnTo>
                    <a:pt x="23939" y="7658"/>
                  </a:lnTo>
                  <a:lnTo>
                    <a:pt x="19858" y="5537"/>
                  </a:lnTo>
                  <a:lnTo>
                    <a:pt x="6908" y="5537"/>
                  </a:lnTo>
                  <a:lnTo>
                    <a:pt x="4254" y="2374"/>
                  </a:lnTo>
                  <a:close/>
                </a:path>
                <a:path w="26669" h="16510">
                  <a:moveTo>
                    <a:pt x="10769" y="3048"/>
                  </a:moveTo>
                  <a:lnTo>
                    <a:pt x="10210" y="3136"/>
                  </a:lnTo>
                  <a:lnTo>
                    <a:pt x="9677" y="3365"/>
                  </a:lnTo>
                  <a:lnTo>
                    <a:pt x="6908" y="5537"/>
                  </a:lnTo>
                  <a:lnTo>
                    <a:pt x="19858" y="5537"/>
                  </a:lnTo>
                  <a:lnTo>
                    <a:pt x="19083" y="3771"/>
                  </a:lnTo>
                  <a:lnTo>
                    <a:pt x="13004" y="3771"/>
                  </a:lnTo>
                  <a:lnTo>
                    <a:pt x="12471" y="3479"/>
                  </a:lnTo>
                  <a:lnTo>
                    <a:pt x="11841" y="3213"/>
                  </a:lnTo>
                  <a:lnTo>
                    <a:pt x="11341" y="3060"/>
                  </a:lnTo>
                  <a:lnTo>
                    <a:pt x="10769" y="3048"/>
                  </a:lnTo>
                  <a:close/>
                </a:path>
                <a:path w="26669" h="16510">
                  <a:moveTo>
                    <a:pt x="12153" y="0"/>
                  </a:moveTo>
                  <a:lnTo>
                    <a:pt x="11353" y="889"/>
                  </a:lnTo>
                  <a:lnTo>
                    <a:pt x="11404" y="1790"/>
                  </a:lnTo>
                  <a:lnTo>
                    <a:pt x="12369" y="3098"/>
                  </a:lnTo>
                  <a:lnTo>
                    <a:pt x="12877" y="3276"/>
                  </a:lnTo>
                  <a:lnTo>
                    <a:pt x="13004" y="3771"/>
                  </a:lnTo>
                  <a:lnTo>
                    <a:pt x="19083" y="3771"/>
                  </a:lnTo>
                  <a:lnTo>
                    <a:pt x="17652" y="152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2028859" y="273198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562" y="0"/>
                  </a:moveTo>
                  <a:lnTo>
                    <a:pt x="304" y="838"/>
                  </a:lnTo>
                  <a:lnTo>
                    <a:pt x="0" y="1765"/>
                  </a:lnTo>
                  <a:lnTo>
                    <a:pt x="2197" y="3467"/>
                  </a:lnTo>
                  <a:lnTo>
                    <a:pt x="2489" y="4368"/>
                  </a:lnTo>
                  <a:lnTo>
                    <a:pt x="2603" y="5384"/>
                  </a:lnTo>
                  <a:lnTo>
                    <a:pt x="2425" y="8572"/>
                  </a:lnTo>
                  <a:lnTo>
                    <a:pt x="7366" y="7200"/>
                  </a:lnTo>
                  <a:lnTo>
                    <a:pt x="7112" y="10426"/>
                  </a:lnTo>
                  <a:lnTo>
                    <a:pt x="7086" y="12585"/>
                  </a:lnTo>
                  <a:lnTo>
                    <a:pt x="9652" y="14541"/>
                  </a:lnTo>
                  <a:lnTo>
                    <a:pt x="7696" y="16903"/>
                  </a:lnTo>
                  <a:lnTo>
                    <a:pt x="9372" y="16954"/>
                  </a:lnTo>
                  <a:lnTo>
                    <a:pt x="11277" y="16751"/>
                  </a:lnTo>
                  <a:lnTo>
                    <a:pt x="11709" y="22123"/>
                  </a:lnTo>
                  <a:lnTo>
                    <a:pt x="13601" y="21145"/>
                  </a:lnTo>
                  <a:lnTo>
                    <a:pt x="17272" y="19697"/>
                  </a:lnTo>
                  <a:lnTo>
                    <a:pt x="18402" y="17398"/>
                  </a:lnTo>
                  <a:lnTo>
                    <a:pt x="16522" y="11353"/>
                  </a:lnTo>
                  <a:lnTo>
                    <a:pt x="19189" y="10388"/>
                  </a:lnTo>
                  <a:lnTo>
                    <a:pt x="21882" y="9169"/>
                  </a:lnTo>
                  <a:lnTo>
                    <a:pt x="15608" y="5016"/>
                  </a:lnTo>
                  <a:lnTo>
                    <a:pt x="8877" y="187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2E53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2028197" y="2845604"/>
              <a:ext cx="29209" cy="15240"/>
            </a:xfrm>
            <a:custGeom>
              <a:avLst/>
              <a:gdLst/>
              <a:ahLst/>
              <a:cxnLst/>
              <a:rect l="l" t="t" r="r" b="b"/>
              <a:pathLst>
                <a:path w="29210" h="15239">
                  <a:moveTo>
                    <a:pt x="15011" y="0"/>
                  </a:moveTo>
                  <a:lnTo>
                    <a:pt x="11544" y="4330"/>
                  </a:lnTo>
                  <a:lnTo>
                    <a:pt x="6959" y="5130"/>
                  </a:lnTo>
                  <a:lnTo>
                    <a:pt x="4559" y="6578"/>
                  </a:lnTo>
                  <a:lnTo>
                    <a:pt x="1219" y="6642"/>
                  </a:lnTo>
                  <a:lnTo>
                    <a:pt x="0" y="9829"/>
                  </a:lnTo>
                  <a:lnTo>
                    <a:pt x="444" y="12496"/>
                  </a:lnTo>
                  <a:lnTo>
                    <a:pt x="1028" y="15024"/>
                  </a:lnTo>
                  <a:lnTo>
                    <a:pt x="4508" y="15074"/>
                  </a:lnTo>
                  <a:lnTo>
                    <a:pt x="10856" y="12703"/>
                  </a:lnTo>
                  <a:lnTo>
                    <a:pt x="17100" y="10115"/>
                  </a:lnTo>
                  <a:lnTo>
                    <a:pt x="23153" y="7127"/>
                  </a:lnTo>
                  <a:lnTo>
                    <a:pt x="28930" y="3556"/>
                  </a:lnTo>
                  <a:lnTo>
                    <a:pt x="26111" y="2311"/>
                  </a:lnTo>
                  <a:lnTo>
                    <a:pt x="23317" y="939"/>
                  </a:lnTo>
                  <a:lnTo>
                    <a:pt x="20142" y="850"/>
                  </a:lnTo>
                  <a:lnTo>
                    <a:pt x="15011" y="0"/>
                  </a:lnTo>
                  <a:close/>
                </a:path>
              </a:pathLst>
            </a:custGeom>
            <a:solidFill>
              <a:srgbClr val="9DA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2003733" y="2728114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60" h="19050">
                  <a:moveTo>
                    <a:pt x="15633" y="0"/>
                  </a:moveTo>
                  <a:lnTo>
                    <a:pt x="13893" y="38"/>
                  </a:lnTo>
                  <a:lnTo>
                    <a:pt x="11823" y="203"/>
                  </a:lnTo>
                  <a:lnTo>
                    <a:pt x="10388" y="1206"/>
                  </a:lnTo>
                  <a:lnTo>
                    <a:pt x="8953" y="4267"/>
                  </a:lnTo>
                  <a:lnTo>
                    <a:pt x="7619" y="6057"/>
                  </a:lnTo>
                  <a:lnTo>
                    <a:pt x="2641" y="2959"/>
                  </a:lnTo>
                  <a:lnTo>
                    <a:pt x="4546" y="6527"/>
                  </a:lnTo>
                  <a:lnTo>
                    <a:pt x="4508" y="11379"/>
                  </a:lnTo>
                  <a:lnTo>
                    <a:pt x="2514" y="11010"/>
                  </a:lnTo>
                  <a:lnTo>
                    <a:pt x="0" y="9728"/>
                  </a:lnTo>
                  <a:lnTo>
                    <a:pt x="1993" y="16954"/>
                  </a:lnTo>
                  <a:lnTo>
                    <a:pt x="2552" y="17983"/>
                  </a:lnTo>
                  <a:lnTo>
                    <a:pt x="3213" y="18821"/>
                  </a:lnTo>
                  <a:lnTo>
                    <a:pt x="4571" y="18173"/>
                  </a:lnTo>
                  <a:lnTo>
                    <a:pt x="4635" y="14604"/>
                  </a:lnTo>
                  <a:lnTo>
                    <a:pt x="9588" y="12826"/>
                  </a:lnTo>
                  <a:lnTo>
                    <a:pt x="7772" y="7785"/>
                  </a:lnTo>
                  <a:lnTo>
                    <a:pt x="9639" y="6095"/>
                  </a:lnTo>
                  <a:lnTo>
                    <a:pt x="12141" y="4140"/>
                  </a:lnTo>
                  <a:lnTo>
                    <a:pt x="12699" y="6337"/>
                  </a:lnTo>
                  <a:lnTo>
                    <a:pt x="18478" y="6299"/>
                  </a:lnTo>
                  <a:lnTo>
                    <a:pt x="12763" y="10032"/>
                  </a:lnTo>
                  <a:lnTo>
                    <a:pt x="15709" y="10667"/>
                  </a:lnTo>
                  <a:lnTo>
                    <a:pt x="16916" y="9321"/>
                  </a:lnTo>
                  <a:lnTo>
                    <a:pt x="18084" y="7835"/>
                  </a:lnTo>
                  <a:lnTo>
                    <a:pt x="22707" y="4419"/>
                  </a:lnTo>
                  <a:lnTo>
                    <a:pt x="18719" y="3187"/>
                  </a:lnTo>
                  <a:lnTo>
                    <a:pt x="18719" y="1346"/>
                  </a:lnTo>
                  <a:lnTo>
                    <a:pt x="17322" y="114"/>
                  </a:lnTo>
                  <a:lnTo>
                    <a:pt x="15633" y="0"/>
                  </a:lnTo>
                  <a:close/>
                </a:path>
              </a:pathLst>
            </a:custGeom>
            <a:solidFill>
              <a:srgbClr val="2E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2050576" y="2809567"/>
              <a:ext cx="27305" cy="31115"/>
            </a:xfrm>
            <a:custGeom>
              <a:avLst/>
              <a:gdLst/>
              <a:ahLst/>
              <a:cxnLst/>
              <a:rect l="l" t="t" r="r" b="b"/>
              <a:pathLst>
                <a:path w="27305" h="31114">
                  <a:moveTo>
                    <a:pt x="4127" y="12"/>
                  </a:moveTo>
                  <a:lnTo>
                    <a:pt x="3492" y="0"/>
                  </a:lnTo>
                  <a:lnTo>
                    <a:pt x="0" y="673"/>
                  </a:lnTo>
                  <a:lnTo>
                    <a:pt x="381" y="2832"/>
                  </a:lnTo>
                  <a:lnTo>
                    <a:pt x="4330" y="10350"/>
                  </a:lnTo>
                  <a:lnTo>
                    <a:pt x="7162" y="13411"/>
                  </a:lnTo>
                  <a:lnTo>
                    <a:pt x="7645" y="13792"/>
                  </a:lnTo>
                  <a:lnTo>
                    <a:pt x="9359" y="15849"/>
                  </a:lnTo>
                  <a:lnTo>
                    <a:pt x="11925" y="14897"/>
                  </a:lnTo>
                  <a:lnTo>
                    <a:pt x="14033" y="15570"/>
                  </a:lnTo>
                  <a:lnTo>
                    <a:pt x="16040" y="15417"/>
                  </a:lnTo>
                  <a:lnTo>
                    <a:pt x="16065" y="16865"/>
                  </a:lnTo>
                  <a:lnTo>
                    <a:pt x="16205" y="18224"/>
                  </a:lnTo>
                  <a:lnTo>
                    <a:pt x="17005" y="21386"/>
                  </a:lnTo>
                  <a:lnTo>
                    <a:pt x="20358" y="22847"/>
                  </a:lnTo>
                  <a:lnTo>
                    <a:pt x="21336" y="25882"/>
                  </a:lnTo>
                  <a:lnTo>
                    <a:pt x="22987" y="27787"/>
                  </a:lnTo>
                  <a:lnTo>
                    <a:pt x="23583" y="31000"/>
                  </a:lnTo>
                  <a:lnTo>
                    <a:pt x="27139" y="30568"/>
                  </a:lnTo>
                  <a:lnTo>
                    <a:pt x="24980" y="25628"/>
                  </a:lnTo>
                  <a:lnTo>
                    <a:pt x="23685" y="20612"/>
                  </a:lnTo>
                  <a:lnTo>
                    <a:pt x="25552" y="15265"/>
                  </a:lnTo>
                  <a:lnTo>
                    <a:pt x="25133" y="14820"/>
                  </a:lnTo>
                  <a:lnTo>
                    <a:pt x="24625" y="14655"/>
                  </a:lnTo>
                  <a:lnTo>
                    <a:pt x="24028" y="14757"/>
                  </a:lnTo>
                  <a:lnTo>
                    <a:pt x="19786" y="15874"/>
                  </a:lnTo>
                  <a:lnTo>
                    <a:pt x="19951" y="11506"/>
                  </a:lnTo>
                  <a:lnTo>
                    <a:pt x="17932" y="9855"/>
                  </a:lnTo>
                  <a:lnTo>
                    <a:pt x="17081" y="9029"/>
                  </a:lnTo>
                  <a:lnTo>
                    <a:pt x="15798" y="8229"/>
                  </a:lnTo>
                  <a:lnTo>
                    <a:pt x="14973" y="7962"/>
                  </a:lnTo>
                  <a:lnTo>
                    <a:pt x="14058" y="8000"/>
                  </a:lnTo>
                  <a:lnTo>
                    <a:pt x="9398" y="9677"/>
                  </a:lnTo>
                  <a:lnTo>
                    <a:pt x="8940" y="5880"/>
                  </a:lnTo>
                  <a:lnTo>
                    <a:pt x="7124" y="1993"/>
                  </a:lnTo>
                  <a:lnTo>
                    <a:pt x="6426" y="1015"/>
                  </a:lnTo>
                  <a:lnTo>
                    <a:pt x="5308" y="368"/>
                  </a:lnTo>
                  <a:lnTo>
                    <a:pt x="4724" y="139"/>
                  </a:lnTo>
                  <a:lnTo>
                    <a:pt x="4127" y="12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2000101" y="2872416"/>
              <a:ext cx="33020" cy="14604"/>
            </a:xfrm>
            <a:custGeom>
              <a:avLst/>
              <a:gdLst/>
              <a:ahLst/>
              <a:cxnLst/>
              <a:rect l="l" t="t" r="r" b="b"/>
              <a:pathLst>
                <a:path w="33019" h="14605">
                  <a:moveTo>
                    <a:pt x="1993" y="0"/>
                  </a:moveTo>
                  <a:lnTo>
                    <a:pt x="114" y="3467"/>
                  </a:lnTo>
                  <a:lnTo>
                    <a:pt x="0" y="4394"/>
                  </a:lnTo>
                  <a:lnTo>
                    <a:pt x="152" y="4724"/>
                  </a:lnTo>
                  <a:lnTo>
                    <a:pt x="457" y="5016"/>
                  </a:lnTo>
                  <a:lnTo>
                    <a:pt x="1168" y="5740"/>
                  </a:lnTo>
                  <a:lnTo>
                    <a:pt x="2387" y="5499"/>
                  </a:lnTo>
                  <a:lnTo>
                    <a:pt x="3009" y="6350"/>
                  </a:lnTo>
                  <a:lnTo>
                    <a:pt x="9055" y="9474"/>
                  </a:lnTo>
                  <a:lnTo>
                    <a:pt x="15570" y="11137"/>
                  </a:lnTo>
                  <a:lnTo>
                    <a:pt x="25666" y="11874"/>
                  </a:lnTo>
                  <a:lnTo>
                    <a:pt x="29197" y="14071"/>
                  </a:lnTo>
                  <a:lnTo>
                    <a:pt x="32651" y="11658"/>
                  </a:lnTo>
                  <a:lnTo>
                    <a:pt x="29006" y="9918"/>
                  </a:lnTo>
                  <a:lnTo>
                    <a:pt x="25336" y="8280"/>
                  </a:lnTo>
                  <a:lnTo>
                    <a:pt x="21132" y="8712"/>
                  </a:lnTo>
                  <a:lnTo>
                    <a:pt x="17424" y="4851"/>
                  </a:lnTo>
                  <a:lnTo>
                    <a:pt x="12268" y="3860"/>
                  </a:lnTo>
                  <a:lnTo>
                    <a:pt x="7619" y="1854"/>
                  </a:lnTo>
                  <a:lnTo>
                    <a:pt x="5524" y="4343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7BAD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1983996" y="2860065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4" h="17780">
                  <a:moveTo>
                    <a:pt x="2476" y="0"/>
                  </a:moveTo>
                  <a:lnTo>
                    <a:pt x="0" y="888"/>
                  </a:lnTo>
                  <a:lnTo>
                    <a:pt x="1079" y="2374"/>
                  </a:lnTo>
                  <a:lnTo>
                    <a:pt x="2857" y="7213"/>
                  </a:lnTo>
                  <a:lnTo>
                    <a:pt x="5245" y="9677"/>
                  </a:lnTo>
                  <a:lnTo>
                    <a:pt x="7086" y="12496"/>
                  </a:lnTo>
                  <a:lnTo>
                    <a:pt x="11404" y="14782"/>
                  </a:lnTo>
                  <a:lnTo>
                    <a:pt x="11823" y="15214"/>
                  </a:lnTo>
                  <a:lnTo>
                    <a:pt x="12738" y="16014"/>
                  </a:lnTo>
                  <a:lnTo>
                    <a:pt x="14020" y="16954"/>
                  </a:lnTo>
                  <a:lnTo>
                    <a:pt x="15278" y="16954"/>
                  </a:lnTo>
                  <a:lnTo>
                    <a:pt x="16548" y="16065"/>
                  </a:lnTo>
                  <a:lnTo>
                    <a:pt x="17792" y="15747"/>
                  </a:lnTo>
                  <a:lnTo>
                    <a:pt x="18872" y="14350"/>
                  </a:lnTo>
                  <a:lnTo>
                    <a:pt x="21729" y="17348"/>
                  </a:lnTo>
                  <a:lnTo>
                    <a:pt x="22364" y="15849"/>
                  </a:lnTo>
                  <a:lnTo>
                    <a:pt x="22987" y="14858"/>
                  </a:lnTo>
                  <a:lnTo>
                    <a:pt x="17221" y="8432"/>
                  </a:lnTo>
                  <a:lnTo>
                    <a:pt x="10198" y="3733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1878332" y="2745091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5" h="19050">
                  <a:moveTo>
                    <a:pt x="15430" y="0"/>
                  </a:moveTo>
                  <a:lnTo>
                    <a:pt x="13677" y="2616"/>
                  </a:lnTo>
                  <a:lnTo>
                    <a:pt x="11709" y="1460"/>
                  </a:lnTo>
                  <a:lnTo>
                    <a:pt x="7734" y="3746"/>
                  </a:lnTo>
                  <a:lnTo>
                    <a:pt x="4076" y="6438"/>
                  </a:lnTo>
                  <a:lnTo>
                    <a:pt x="1206" y="10096"/>
                  </a:lnTo>
                  <a:lnTo>
                    <a:pt x="6121" y="11722"/>
                  </a:lnTo>
                  <a:lnTo>
                    <a:pt x="0" y="14744"/>
                  </a:lnTo>
                  <a:lnTo>
                    <a:pt x="2031" y="16827"/>
                  </a:lnTo>
                  <a:lnTo>
                    <a:pt x="3809" y="15341"/>
                  </a:lnTo>
                  <a:lnTo>
                    <a:pt x="5854" y="14782"/>
                  </a:lnTo>
                  <a:lnTo>
                    <a:pt x="9194" y="16344"/>
                  </a:lnTo>
                  <a:lnTo>
                    <a:pt x="6464" y="17868"/>
                  </a:lnTo>
                  <a:lnTo>
                    <a:pt x="8089" y="18884"/>
                  </a:lnTo>
                  <a:lnTo>
                    <a:pt x="11544" y="17500"/>
                  </a:lnTo>
                  <a:lnTo>
                    <a:pt x="11899" y="14630"/>
                  </a:lnTo>
                  <a:lnTo>
                    <a:pt x="11696" y="11480"/>
                  </a:lnTo>
                  <a:lnTo>
                    <a:pt x="11518" y="10985"/>
                  </a:lnTo>
                  <a:lnTo>
                    <a:pt x="11175" y="10820"/>
                  </a:lnTo>
                  <a:lnTo>
                    <a:pt x="10134" y="11201"/>
                  </a:lnTo>
                  <a:lnTo>
                    <a:pt x="9626" y="11544"/>
                  </a:lnTo>
                  <a:lnTo>
                    <a:pt x="9029" y="11150"/>
                  </a:lnTo>
                  <a:lnTo>
                    <a:pt x="8674" y="11036"/>
                  </a:lnTo>
                  <a:lnTo>
                    <a:pt x="8305" y="11010"/>
                  </a:lnTo>
                  <a:lnTo>
                    <a:pt x="7569" y="11112"/>
                  </a:lnTo>
                  <a:lnTo>
                    <a:pt x="7251" y="11036"/>
                  </a:lnTo>
                  <a:lnTo>
                    <a:pt x="6946" y="10871"/>
                  </a:lnTo>
                  <a:lnTo>
                    <a:pt x="6769" y="10591"/>
                  </a:lnTo>
                  <a:lnTo>
                    <a:pt x="6769" y="10286"/>
                  </a:lnTo>
                  <a:lnTo>
                    <a:pt x="10312" y="7543"/>
                  </a:lnTo>
                  <a:lnTo>
                    <a:pt x="11175" y="6984"/>
                  </a:lnTo>
                  <a:lnTo>
                    <a:pt x="11722" y="6375"/>
                  </a:lnTo>
                  <a:lnTo>
                    <a:pt x="13766" y="4724"/>
                  </a:lnTo>
                  <a:lnTo>
                    <a:pt x="15608" y="4089"/>
                  </a:lnTo>
                  <a:lnTo>
                    <a:pt x="17449" y="8724"/>
                  </a:lnTo>
                  <a:lnTo>
                    <a:pt x="18516" y="7835"/>
                  </a:lnTo>
                  <a:lnTo>
                    <a:pt x="19418" y="7645"/>
                  </a:lnTo>
                  <a:lnTo>
                    <a:pt x="20472" y="6756"/>
                  </a:lnTo>
                  <a:lnTo>
                    <a:pt x="20523" y="5600"/>
                  </a:lnTo>
                  <a:lnTo>
                    <a:pt x="20294" y="4356"/>
                  </a:lnTo>
                  <a:lnTo>
                    <a:pt x="17398" y="1142"/>
                  </a:lnTo>
                  <a:lnTo>
                    <a:pt x="15430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2063911" y="2804182"/>
              <a:ext cx="19685" cy="21590"/>
            </a:xfrm>
            <a:custGeom>
              <a:avLst/>
              <a:gdLst/>
              <a:ahLst/>
              <a:cxnLst/>
              <a:rect l="l" t="t" r="r" b="b"/>
              <a:pathLst>
                <a:path w="19685" h="21589">
                  <a:moveTo>
                    <a:pt x="14702" y="15049"/>
                  </a:moveTo>
                  <a:lnTo>
                    <a:pt x="7759" y="15049"/>
                  </a:lnTo>
                  <a:lnTo>
                    <a:pt x="8343" y="15874"/>
                  </a:lnTo>
                  <a:lnTo>
                    <a:pt x="8402" y="17183"/>
                  </a:lnTo>
                  <a:lnTo>
                    <a:pt x="8600" y="17932"/>
                  </a:lnTo>
                  <a:lnTo>
                    <a:pt x="8961" y="18834"/>
                  </a:lnTo>
                  <a:lnTo>
                    <a:pt x="9054" y="19291"/>
                  </a:lnTo>
                  <a:lnTo>
                    <a:pt x="8940" y="20980"/>
                  </a:lnTo>
                  <a:lnTo>
                    <a:pt x="11214" y="20535"/>
                  </a:lnTo>
                  <a:lnTo>
                    <a:pt x="11722" y="20510"/>
                  </a:lnTo>
                  <a:lnTo>
                    <a:pt x="12283" y="20510"/>
                  </a:lnTo>
                  <a:lnTo>
                    <a:pt x="12865" y="19291"/>
                  </a:lnTo>
                  <a:lnTo>
                    <a:pt x="12966" y="18834"/>
                  </a:lnTo>
                  <a:lnTo>
                    <a:pt x="13220" y="18478"/>
                  </a:lnTo>
                  <a:lnTo>
                    <a:pt x="13601" y="18199"/>
                  </a:lnTo>
                  <a:lnTo>
                    <a:pt x="13906" y="17932"/>
                  </a:lnTo>
                  <a:lnTo>
                    <a:pt x="13944" y="17183"/>
                  </a:lnTo>
                  <a:lnTo>
                    <a:pt x="14702" y="15049"/>
                  </a:lnTo>
                  <a:close/>
                </a:path>
                <a:path w="19685" h="21589">
                  <a:moveTo>
                    <a:pt x="12283" y="20510"/>
                  </a:moveTo>
                  <a:lnTo>
                    <a:pt x="11722" y="20510"/>
                  </a:lnTo>
                  <a:lnTo>
                    <a:pt x="12217" y="20650"/>
                  </a:lnTo>
                  <a:lnTo>
                    <a:pt x="12283" y="20510"/>
                  </a:lnTo>
                  <a:close/>
                </a:path>
                <a:path w="19685" h="21589">
                  <a:moveTo>
                    <a:pt x="0" y="9169"/>
                  </a:moveTo>
                  <a:lnTo>
                    <a:pt x="3428" y="15481"/>
                  </a:lnTo>
                  <a:lnTo>
                    <a:pt x="4305" y="16040"/>
                  </a:lnTo>
                  <a:lnTo>
                    <a:pt x="5130" y="15671"/>
                  </a:lnTo>
                  <a:lnTo>
                    <a:pt x="5956" y="15265"/>
                  </a:lnTo>
                  <a:lnTo>
                    <a:pt x="6437" y="15087"/>
                  </a:lnTo>
                  <a:lnTo>
                    <a:pt x="7162" y="14935"/>
                  </a:lnTo>
                  <a:lnTo>
                    <a:pt x="14743" y="14935"/>
                  </a:lnTo>
                  <a:lnTo>
                    <a:pt x="14833" y="14681"/>
                  </a:lnTo>
                  <a:lnTo>
                    <a:pt x="15328" y="12014"/>
                  </a:lnTo>
                  <a:lnTo>
                    <a:pt x="17389" y="9486"/>
                  </a:lnTo>
                  <a:lnTo>
                    <a:pt x="6502" y="9486"/>
                  </a:lnTo>
                  <a:lnTo>
                    <a:pt x="0" y="9169"/>
                  </a:lnTo>
                  <a:close/>
                </a:path>
                <a:path w="19685" h="21589">
                  <a:moveTo>
                    <a:pt x="14743" y="14935"/>
                  </a:moveTo>
                  <a:lnTo>
                    <a:pt x="7162" y="14935"/>
                  </a:lnTo>
                  <a:lnTo>
                    <a:pt x="7759" y="15087"/>
                  </a:lnTo>
                  <a:lnTo>
                    <a:pt x="14702" y="15049"/>
                  </a:lnTo>
                  <a:close/>
                </a:path>
                <a:path w="19685" h="21589">
                  <a:moveTo>
                    <a:pt x="11683" y="0"/>
                  </a:moveTo>
                  <a:lnTo>
                    <a:pt x="10388" y="2425"/>
                  </a:lnTo>
                  <a:lnTo>
                    <a:pt x="10172" y="3251"/>
                  </a:lnTo>
                  <a:lnTo>
                    <a:pt x="10198" y="4063"/>
                  </a:lnTo>
                  <a:lnTo>
                    <a:pt x="10490" y="4864"/>
                  </a:lnTo>
                  <a:lnTo>
                    <a:pt x="11645" y="6756"/>
                  </a:lnTo>
                  <a:lnTo>
                    <a:pt x="9888" y="6756"/>
                  </a:lnTo>
                  <a:lnTo>
                    <a:pt x="8978" y="7124"/>
                  </a:lnTo>
                  <a:lnTo>
                    <a:pt x="6502" y="9486"/>
                  </a:lnTo>
                  <a:lnTo>
                    <a:pt x="17389" y="9486"/>
                  </a:lnTo>
                  <a:lnTo>
                    <a:pt x="19138" y="7340"/>
                  </a:lnTo>
                  <a:lnTo>
                    <a:pt x="19179" y="6756"/>
                  </a:lnTo>
                  <a:lnTo>
                    <a:pt x="11645" y="6756"/>
                  </a:lnTo>
                  <a:lnTo>
                    <a:pt x="9982" y="6718"/>
                  </a:lnTo>
                  <a:lnTo>
                    <a:pt x="19182" y="6718"/>
                  </a:lnTo>
                  <a:lnTo>
                    <a:pt x="19329" y="4622"/>
                  </a:lnTo>
                  <a:lnTo>
                    <a:pt x="13931" y="698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rgbClr val="324F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2067421" y="2833666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5" h="17144">
                  <a:moveTo>
                    <a:pt x="1473" y="0"/>
                  </a:moveTo>
                  <a:lnTo>
                    <a:pt x="647" y="2641"/>
                  </a:lnTo>
                  <a:lnTo>
                    <a:pt x="812" y="5791"/>
                  </a:lnTo>
                  <a:lnTo>
                    <a:pt x="3733" y="7226"/>
                  </a:lnTo>
                  <a:lnTo>
                    <a:pt x="5041" y="9677"/>
                  </a:lnTo>
                  <a:lnTo>
                    <a:pt x="5626" y="10541"/>
                  </a:lnTo>
                  <a:lnTo>
                    <a:pt x="5956" y="10960"/>
                  </a:lnTo>
                  <a:lnTo>
                    <a:pt x="6197" y="11379"/>
                  </a:lnTo>
                  <a:lnTo>
                    <a:pt x="6350" y="11595"/>
                  </a:lnTo>
                  <a:lnTo>
                    <a:pt x="6553" y="12014"/>
                  </a:lnTo>
                  <a:lnTo>
                    <a:pt x="6540" y="12395"/>
                  </a:lnTo>
                  <a:lnTo>
                    <a:pt x="6388" y="12750"/>
                  </a:lnTo>
                  <a:lnTo>
                    <a:pt x="1803" y="11988"/>
                  </a:lnTo>
                  <a:lnTo>
                    <a:pt x="1016" y="12166"/>
                  </a:lnTo>
                  <a:lnTo>
                    <a:pt x="0" y="14173"/>
                  </a:lnTo>
                  <a:lnTo>
                    <a:pt x="3873" y="16878"/>
                  </a:lnTo>
                  <a:lnTo>
                    <a:pt x="8280" y="17005"/>
                  </a:lnTo>
                  <a:lnTo>
                    <a:pt x="12750" y="16751"/>
                  </a:lnTo>
                  <a:lnTo>
                    <a:pt x="13004" y="13068"/>
                  </a:lnTo>
                  <a:lnTo>
                    <a:pt x="11976" y="9690"/>
                  </a:lnTo>
                  <a:lnTo>
                    <a:pt x="10299" y="6464"/>
                  </a:lnTo>
                  <a:lnTo>
                    <a:pt x="7632" y="5651"/>
                  </a:lnTo>
                  <a:lnTo>
                    <a:pt x="7696" y="2159"/>
                  </a:lnTo>
                  <a:lnTo>
                    <a:pt x="5156" y="1219"/>
                  </a:lnTo>
                  <a:lnTo>
                    <a:pt x="3670" y="1752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68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1978378" y="2722676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2527" y="0"/>
                  </a:moveTo>
                  <a:lnTo>
                    <a:pt x="1981" y="12"/>
                  </a:lnTo>
                  <a:lnTo>
                    <a:pt x="1435" y="279"/>
                  </a:lnTo>
                  <a:lnTo>
                    <a:pt x="0" y="3949"/>
                  </a:lnTo>
                  <a:lnTo>
                    <a:pt x="4305" y="6997"/>
                  </a:lnTo>
                  <a:lnTo>
                    <a:pt x="2552" y="10680"/>
                  </a:lnTo>
                  <a:lnTo>
                    <a:pt x="2438" y="11633"/>
                  </a:lnTo>
                  <a:lnTo>
                    <a:pt x="2844" y="12357"/>
                  </a:lnTo>
                  <a:lnTo>
                    <a:pt x="3530" y="12979"/>
                  </a:lnTo>
                  <a:lnTo>
                    <a:pt x="5270" y="14020"/>
                  </a:lnTo>
                  <a:lnTo>
                    <a:pt x="6870" y="15582"/>
                  </a:lnTo>
                  <a:lnTo>
                    <a:pt x="9182" y="14465"/>
                  </a:lnTo>
                  <a:lnTo>
                    <a:pt x="11912" y="9499"/>
                  </a:lnTo>
                  <a:lnTo>
                    <a:pt x="15595" y="3403"/>
                  </a:lnTo>
                  <a:lnTo>
                    <a:pt x="10998" y="2044"/>
                  </a:lnTo>
                  <a:lnTo>
                    <a:pt x="6769" y="482"/>
                  </a:lnTo>
                  <a:lnTo>
                    <a:pt x="5930" y="88"/>
                  </a:lnTo>
                  <a:lnTo>
                    <a:pt x="5079" y="38"/>
                  </a:lnTo>
                  <a:lnTo>
                    <a:pt x="4203" y="368"/>
                  </a:lnTo>
                  <a:lnTo>
                    <a:pt x="3771" y="1104"/>
                  </a:lnTo>
                  <a:lnTo>
                    <a:pt x="3365" y="1155"/>
                  </a:lnTo>
                  <a:lnTo>
                    <a:pt x="2984" y="317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2D4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2075569" y="278998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80">
                  <a:moveTo>
                    <a:pt x="11023" y="0"/>
                  </a:moveTo>
                  <a:lnTo>
                    <a:pt x="9372" y="1714"/>
                  </a:lnTo>
                  <a:lnTo>
                    <a:pt x="8102" y="3594"/>
                  </a:lnTo>
                  <a:lnTo>
                    <a:pt x="9956" y="8661"/>
                  </a:lnTo>
                  <a:lnTo>
                    <a:pt x="8420" y="8966"/>
                  </a:lnTo>
                  <a:lnTo>
                    <a:pt x="5486" y="9029"/>
                  </a:lnTo>
                  <a:lnTo>
                    <a:pt x="3403" y="9016"/>
                  </a:lnTo>
                  <a:lnTo>
                    <a:pt x="2959" y="9397"/>
                  </a:lnTo>
                  <a:lnTo>
                    <a:pt x="1650" y="11925"/>
                  </a:lnTo>
                  <a:lnTo>
                    <a:pt x="1765" y="13347"/>
                  </a:lnTo>
                  <a:lnTo>
                    <a:pt x="0" y="15671"/>
                  </a:lnTo>
                  <a:lnTo>
                    <a:pt x="3403" y="15455"/>
                  </a:lnTo>
                  <a:lnTo>
                    <a:pt x="4686" y="15455"/>
                  </a:lnTo>
                  <a:lnTo>
                    <a:pt x="5410" y="16408"/>
                  </a:lnTo>
                  <a:lnTo>
                    <a:pt x="6083" y="17437"/>
                  </a:lnTo>
                  <a:lnTo>
                    <a:pt x="7391" y="17665"/>
                  </a:lnTo>
                  <a:lnTo>
                    <a:pt x="11379" y="12852"/>
                  </a:lnTo>
                  <a:lnTo>
                    <a:pt x="11302" y="10706"/>
                  </a:lnTo>
                  <a:lnTo>
                    <a:pt x="11785" y="7124"/>
                  </a:lnTo>
                  <a:lnTo>
                    <a:pt x="12369" y="3530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344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1978059" y="285877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69">
                  <a:moveTo>
                    <a:pt x="6629" y="0"/>
                  </a:moveTo>
                  <a:lnTo>
                    <a:pt x="4063" y="2540"/>
                  </a:lnTo>
                  <a:lnTo>
                    <a:pt x="3657" y="3035"/>
                  </a:lnTo>
                  <a:lnTo>
                    <a:pt x="5168" y="3149"/>
                  </a:lnTo>
                  <a:lnTo>
                    <a:pt x="4292" y="3733"/>
                  </a:lnTo>
                  <a:lnTo>
                    <a:pt x="3873" y="3695"/>
                  </a:lnTo>
                  <a:lnTo>
                    <a:pt x="3467" y="3759"/>
                  </a:lnTo>
                  <a:lnTo>
                    <a:pt x="2451" y="4229"/>
                  </a:lnTo>
                  <a:lnTo>
                    <a:pt x="1803" y="4013"/>
                  </a:lnTo>
                  <a:lnTo>
                    <a:pt x="1181" y="4013"/>
                  </a:lnTo>
                  <a:lnTo>
                    <a:pt x="723" y="4127"/>
                  </a:lnTo>
                  <a:lnTo>
                    <a:pt x="368" y="4394"/>
                  </a:lnTo>
                  <a:lnTo>
                    <a:pt x="114" y="4800"/>
                  </a:lnTo>
                  <a:lnTo>
                    <a:pt x="0" y="5295"/>
                  </a:lnTo>
                  <a:lnTo>
                    <a:pt x="165" y="5702"/>
                  </a:lnTo>
                  <a:lnTo>
                    <a:pt x="1790" y="7112"/>
                  </a:lnTo>
                  <a:lnTo>
                    <a:pt x="2273" y="7454"/>
                  </a:lnTo>
                  <a:lnTo>
                    <a:pt x="3174" y="8191"/>
                  </a:lnTo>
                  <a:lnTo>
                    <a:pt x="4546" y="9626"/>
                  </a:lnTo>
                  <a:lnTo>
                    <a:pt x="7861" y="10020"/>
                  </a:lnTo>
                  <a:lnTo>
                    <a:pt x="10096" y="12611"/>
                  </a:lnTo>
                  <a:lnTo>
                    <a:pt x="13030" y="13779"/>
                  </a:lnTo>
                  <a:lnTo>
                    <a:pt x="14312" y="13093"/>
                  </a:lnTo>
                  <a:lnTo>
                    <a:pt x="16052" y="12420"/>
                  </a:lnTo>
                  <a:lnTo>
                    <a:pt x="15011" y="9207"/>
                  </a:lnTo>
                  <a:lnTo>
                    <a:pt x="13436" y="9969"/>
                  </a:lnTo>
                  <a:lnTo>
                    <a:pt x="10655" y="10312"/>
                  </a:lnTo>
                  <a:lnTo>
                    <a:pt x="9563" y="9296"/>
                  </a:lnTo>
                  <a:lnTo>
                    <a:pt x="11150" y="6451"/>
                  </a:lnTo>
                  <a:lnTo>
                    <a:pt x="11125" y="6108"/>
                  </a:lnTo>
                  <a:lnTo>
                    <a:pt x="8331" y="4889"/>
                  </a:lnTo>
                  <a:lnTo>
                    <a:pt x="7023" y="3657"/>
                  </a:lnTo>
                  <a:lnTo>
                    <a:pt x="8356" y="1930"/>
                  </a:lnTo>
                  <a:lnTo>
                    <a:pt x="8902" y="279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7CA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2019326" y="2851060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625" y="0"/>
                  </a:moveTo>
                  <a:lnTo>
                    <a:pt x="723" y="355"/>
                  </a:lnTo>
                  <a:lnTo>
                    <a:pt x="0" y="800"/>
                  </a:lnTo>
                  <a:lnTo>
                    <a:pt x="457" y="1955"/>
                  </a:lnTo>
                  <a:lnTo>
                    <a:pt x="1358" y="3606"/>
                  </a:lnTo>
                  <a:lnTo>
                    <a:pt x="2641" y="4902"/>
                  </a:lnTo>
                  <a:lnTo>
                    <a:pt x="5841" y="6591"/>
                  </a:lnTo>
                  <a:lnTo>
                    <a:pt x="6857" y="7721"/>
                  </a:lnTo>
                  <a:lnTo>
                    <a:pt x="6972" y="9525"/>
                  </a:lnTo>
                  <a:lnTo>
                    <a:pt x="9067" y="10922"/>
                  </a:lnTo>
                  <a:lnTo>
                    <a:pt x="10769" y="12928"/>
                  </a:lnTo>
                  <a:lnTo>
                    <a:pt x="13385" y="13436"/>
                  </a:lnTo>
                  <a:lnTo>
                    <a:pt x="15036" y="13322"/>
                  </a:lnTo>
                  <a:lnTo>
                    <a:pt x="13385" y="9613"/>
                  </a:lnTo>
                  <a:lnTo>
                    <a:pt x="8915" y="4305"/>
                  </a:lnTo>
                  <a:lnTo>
                    <a:pt x="7569" y="1041"/>
                  </a:lnTo>
                  <a:lnTo>
                    <a:pt x="4698" y="34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6D9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1893953" y="2742386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1790" y="0"/>
                  </a:moveTo>
                  <a:lnTo>
                    <a:pt x="1270" y="203"/>
                  </a:lnTo>
                  <a:lnTo>
                    <a:pt x="1016" y="876"/>
                  </a:lnTo>
                  <a:lnTo>
                    <a:pt x="0" y="2844"/>
                  </a:lnTo>
                  <a:lnTo>
                    <a:pt x="1892" y="3810"/>
                  </a:lnTo>
                  <a:lnTo>
                    <a:pt x="2501" y="5207"/>
                  </a:lnTo>
                  <a:lnTo>
                    <a:pt x="2959" y="5613"/>
                  </a:lnTo>
                  <a:lnTo>
                    <a:pt x="3340" y="6096"/>
                  </a:lnTo>
                  <a:lnTo>
                    <a:pt x="3784" y="6502"/>
                  </a:lnTo>
                  <a:lnTo>
                    <a:pt x="3797" y="10350"/>
                  </a:lnTo>
                  <a:lnTo>
                    <a:pt x="5384" y="10604"/>
                  </a:lnTo>
                  <a:lnTo>
                    <a:pt x="7035" y="11430"/>
                  </a:lnTo>
                  <a:lnTo>
                    <a:pt x="8432" y="9855"/>
                  </a:lnTo>
                  <a:lnTo>
                    <a:pt x="8750" y="7886"/>
                  </a:lnTo>
                  <a:lnTo>
                    <a:pt x="10134" y="6019"/>
                  </a:lnTo>
                  <a:lnTo>
                    <a:pt x="8940" y="3937"/>
                  </a:lnTo>
                  <a:lnTo>
                    <a:pt x="6972" y="4229"/>
                  </a:lnTo>
                  <a:lnTo>
                    <a:pt x="4876" y="4889"/>
                  </a:lnTo>
                  <a:lnTo>
                    <a:pt x="4787" y="368"/>
                  </a:lnTo>
                  <a:lnTo>
                    <a:pt x="3479" y="228"/>
                  </a:lnTo>
                  <a:lnTo>
                    <a:pt x="2463" y="3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304F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1890049" y="27432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914" y="0"/>
                  </a:moveTo>
                  <a:lnTo>
                    <a:pt x="2921" y="571"/>
                  </a:lnTo>
                  <a:lnTo>
                    <a:pt x="1333" y="1727"/>
                  </a:lnTo>
                  <a:lnTo>
                    <a:pt x="0" y="3289"/>
                  </a:lnTo>
                  <a:lnTo>
                    <a:pt x="215" y="4737"/>
                  </a:lnTo>
                  <a:lnTo>
                    <a:pt x="876" y="5918"/>
                  </a:lnTo>
                  <a:lnTo>
                    <a:pt x="3771" y="3886"/>
                  </a:lnTo>
                  <a:lnTo>
                    <a:pt x="4940" y="3454"/>
                  </a:lnTo>
                  <a:lnTo>
                    <a:pt x="6400" y="4343"/>
                  </a:lnTo>
                  <a:lnTo>
                    <a:pt x="6438" y="2705"/>
                  </a:lnTo>
                  <a:lnTo>
                    <a:pt x="5448" y="1435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1996767" y="287609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0" y="0"/>
                  </a:moveTo>
                  <a:lnTo>
                    <a:pt x="965" y="1308"/>
                  </a:lnTo>
                  <a:lnTo>
                    <a:pt x="2400" y="1257"/>
                  </a:lnTo>
                  <a:lnTo>
                    <a:pt x="3784" y="1333"/>
                  </a:lnTo>
                  <a:lnTo>
                    <a:pt x="3784" y="469"/>
                  </a:lnTo>
                  <a:lnTo>
                    <a:pt x="377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2000592" y="287740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596" y="914"/>
                  </a:lnTo>
                  <a:lnTo>
                    <a:pt x="1473" y="1295"/>
                  </a:lnTo>
                  <a:lnTo>
                    <a:pt x="2527" y="1358"/>
                  </a:lnTo>
                  <a:lnTo>
                    <a:pt x="2019" y="279"/>
                  </a:lnTo>
                  <a:lnTo>
                    <a:pt x="106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2076610" y="28223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01" y="0"/>
                  </a:moveTo>
                  <a:lnTo>
                    <a:pt x="292" y="114"/>
                  </a:lnTo>
                  <a:lnTo>
                    <a:pt x="0" y="444"/>
                  </a:lnTo>
                  <a:lnTo>
                    <a:pt x="165" y="1092"/>
                  </a:lnTo>
                  <a:lnTo>
                    <a:pt x="800" y="1003"/>
                  </a:lnTo>
                  <a:lnTo>
                    <a:pt x="1016" y="622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1995398" y="287485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190" y="685"/>
                  </a:lnTo>
                  <a:lnTo>
                    <a:pt x="609" y="1117"/>
                  </a:lnTo>
                  <a:lnTo>
                    <a:pt x="1333" y="1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2059686" y="274661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193" y="1028"/>
                  </a:moveTo>
                  <a:lnTo>
                    <a:pt x="1079" y="368"/>
                  </a:lnTo>
                  <a:lnTo>
                    <a:pt x="711" y="0"/>
                  </a:lnTo>
                  <a:lnTo>
                    <a:pt x="0" y="38"/>
                  </a:lnTo>
                  <a:lnTo>
                    <a:pt x="165" y="647"/>
                  </a:lnTo>
                  <a:lnTo>
                    <a:pt x="571" y="965"/>
                  </a:lnTo>
                  <a:lnTo>
                    <a:pt x="1193" y="1028"/>
                  </a:lnTo>
                  <a:close/>
                </a:path>
                <a:path w="4444" h="3810">
                  <a:moveTo>
                    <a:pt x="4279" y="3340"/>
                  </a:moveTo>
                  <a:lnTo>
                    <a:pt x="4013" y="2565"/>
                  </a:lnTo>
                  <a:lnTo>
                    <a:pt x="3467" y="2159"/>
                  </a:lnTo>
                  <a:lnTo>
                    <a:pt x="2705" y="2120"/>
                  </a:lnTo>
                  <a:lnTo>
                    <a:pt x="2514" y="1435"/>
                  </a:lnTo>
                  <a:lnTo>
                    <a:pt x="2019" y="1066"/>
                  </a:lnTo>
                  <a:lnTo>
                    <a:pt x="1257" y="1066"/>
                  </a:lnTo>
                  <a:lnTo>
                    <a:pt x="1511" y="1739"/>
                  </a:lnTo>
                  <a:lnTo>
                    <a:pt x="1993" y="2133"/>
                  </a:lnTo>
                  <a:lnTo>
                    <a:pt x="2654" y="2171"/>
                  </a:lnTo>
                  <a:lnTo>
                    <a:pt x="2908" y="2895"/>
                  </a:lnTo>
                  <a:lnTo>
                    <a:pt x="3441" y="3314"/>
                  </a:lnTo>
                  <a:lnTo>
                    <a:pt x="4279" y="3340"/>
                  </a:lnTo>
                  <a:close/>
                </a:path>
              </a:pathLst>
            </a:custGeom>
            <a:solidFill>
              <a:srgbClr val="3E66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1896984" y="2829447"/>
              <a:ext cx="33655" cy="27940"/>
            </a:xfrm>
            <a:custGeom>
              <a:avLst/>
              <a:gdLst/>
              <a:ahLst/>
              <a:cxnLst/>
              <a:rect l="l" t="t" r="r" b="b"/>
              <a:pathLst>
                <a:path w="33655" h="27939">
                  <a:moveTo>
                    <a:pt x="31652" y="17881"/>
                  </a:moveTo>
                  <a:lnTo>
                    <a:pt x="12052" y="17881"/>
                  </a:lnTo>
                  <a:lnTo>
                    <a:pt x="12382" y="20802"/>
                  </a:lnTo>
                  <a:lnTo>
                    <a:pt x="18478" y="23926"/>
                  </a:lnTo>
                  <a:lnTo>
                    <a:pt x="24828" y="26314"/>
                  </a:lnTo>
                  <a:lnTo>
                    <a:pt x="31610" y="27406"/>
                  </a:lnTo>
                  <a:lnTo>
                    <a:pt x="32156" y="26835"/>
                  </a:lnTo>
                  <a:lnTo>
                    <a:pt x="33108" y="26682"/>
                  </a:lnTo>
                  <a:lnTo>
                    <a:pt x="33362" y="25793"/>
                  </a:lnTo>
                  <a:lnTo>
                    <a:pt x="33274" y="24726"/>
                  </a:lnTo>
                  <a:lnTo>
                    <a:pt x="32969" y="24256"/>
                  </a:lnTo>
                  <a:lnTo>
                    <a:pt x="32107" y="23177"/>
                  </a:lnTo>
                  <a:lnTo>
                    <a:pt x="30073" y="23177"/>
                  </a:lnTo>
                  <a:lnTo>
                    <a:pt x="29095" y="21869"/>
                  </a:lnTo>
                  <a:lnTo>
                    <a:pt x="26733" y="19215"/>
                  </a:lnTo>
                  <a:lnTo>
                    <a:pt x="31737" y="18033"/>
                  </a:lnTo>
                  <a:lnTo>
                    <a:pt x="31652" y="17881"/>
                  </a:lnTo>
                  <a:close/>
                </a:path>
                <a:path w="33655" h="27939">
                  <a:moveTo>
                    <a:pt x="31965" y="22999"/>
                  </a:moveTo>
                  <a:lnTo>
                    <a:pt x="30073" y="23177"/>
                  </a:lnTo>
                  <a:lnTo>
                    <a:pt x="32107" y="23177"/>
                  </a:lnTo>
                  <a:lnTo>
                    <a:pt x="31965" y="22999"/>
                  </a:lnTo>
                  <a:close/>
                </a:path>
                <a:path w="33655" h="27939">
                  <a:moveTo>
                    <a:pt x="10349" y="18643"/>
                  </a:moveTo>
                  <a:lnTo>
                    <a:pt x="8089" y="18643"/>
                  </a:lnTo>
                  <a:lnTo>
                    <a:pt x="9753" y="18910"/>
                  </a:lnTo>
                  <a:lnTo>
                    <a:pt x="10349" y="18643"/>
                  </a:lnTo>
                  <a:close/>
                </a:path>
                <a:path w="33655" h="27939">
                  <a:moveTo>
                    <a:pt x="19293" y="13144"/>
                  </a:moveTo>
                  <a:lnTo>
                    <a:pt x="8483" y="13144"/>
                  </a:lnTo>
                  <a:lnTo>
                    <a:pt x="8813" y="13246"/>
                  </a:lnTo>
                  <a:lnTo>
                    <a:pt x="8319" y="13246"/>
                  </a:lnTo>
                  <a:lnTo>
                    <a:pt x="8130" y="13525"/>
                  </a:lnTo>
                  <a:lnTo>
                    <a:pt x="8064" y="13868"/>
                  </a:lnTo>
                  <a:lnTo>
                    <a:pt x="7845" y="13931"/>
                  </a:lnTo>
                  <a:lnTo>
                    <a:pt x="6570" y="15354"/>
                  </a:lnTo>
                  <a:lnTo>
                    <a:pt x="5702" y="16382"/>
                  </a:lnTo>
                  <a:lnTo>
                    <a:pt x="7442" y="18554"/>
                  </a:lnTo>
                  <a:lnTo>
                    <a:pt x="7734" y="18668"/>
                  </a:lnTo>
                  <a:lnTo>
                    <a:pt x="8089" y="18643"/>
                  </a:lnTo>
                  <a:lnTo>
                    <a:pt x="10349" y="18643"/>
                  </a:lnTo>
                  <a:lnTo>
                    <a:pt x="12052" y="17881"/>
                  </a:lnTo>
                  <a:lnTo>
                    <a:pt x="31652" y="17881"/>
                  </a:lnTo>
                  <a:lnTo>
                    <a:pt x="31503" y="17614"/>
                  </a:lnTo>
                  <a:lnTo>
                    <a:pt x="20650" y="17614"/>
                  </a:lnTo>
                  <a:lnTo>
                    <a:pt x="20665" y="15189"/>
                  </a:lnTo>
                  <a:lnTo>
                    <a:pt x="18034" y="15189"/>
                  </a:lnTo>
                  <a:lnTo>
                    <a:pt x="18418" y="14419"/>
                  </a:lnTo>
                  <a:lnTo>
                    <a:pt x="18923" y="13830"/>
                  </a:lnTo>
                  <a:lnTo>
                    <a:pt x="19238" y="13246"/>
                  </a:lnTo>
                  <a:lnTo>
                    <a:pt x="8813" y="13246"/>
                  </a:lnTo>
                  <a:lnTo>
                    <a:pt x="8467" y="13154"/>
                  </a:lnTo>
                  <a:lnTo>
                    <a:pt x="19293" y="13144"/>
                  </a:lnTo>
                  <a:close/>
                </a:path>
                <a:path w="33655" h="27939">
                  <a:moveTo>
                    <a:pt x="24498" y="7099"/>
                  </a:moveTo>
                  <a:lnTo>
                    <a:pt x="23134" y="9309"/>
                  </a:lnTo>
                  <a:lnTo>
                    <a:pt x="20485" y="11556"/>
                  </a:lnTo>
                  <a:lnTo>
                    <a:pt x="19665" y="12455"/>
                  </a:lnTo>
                  <a:lnTo>
                    <a:pt x="19557" y="13131"/>
                  </a:lnTo>
                  <a:lnTo>
                    <a:pt x="19894" y="14249"/>
                  </a:lnTo>
                  <a:lnTo>
                    <a:pt x="19976" y="14452"/>
                  </a:lnTo>
                  <a:lnTo>
                    <a:pt x="20739" y="15227"/>
                  </a:lnTo>
                  <a:lnTo>
                    <a:pt x="20834" y="15570"/>
                  </a:lnTo>
                  <a:lnTo>
                    <a:pt x="20717" y="16382"/>
                  </a:lnTo>
                  <a:lnTo>
                    <a:pt x="20650" y="17614"/>
                  </a:lnTo>
                  <a:lnTo>
                    <a:pt x="31503" y="17614"/>
                  </a:lnTo>
                  <a:lnTo>
                    <a:pt x="29785" y="14419"/>
                  </a:lnTo>
                  <a:lnTo>
                    <a:pt x="28841" y="13525"/>
                  </a:lnTo>
                  <a:lnTo>
                    <a:pt x="28079" y="10731"/>
                  </a:lnTo>
                  <a:lnTo>
                    <a:pt x="29197" y="8470"/>
                  </a:lnTo>
                  <a:lnTo>
                    <a:pt x="24498" y="7099"/>
                  </a:lnTo>
                  <a:close/>
                </a:path>
                <a:path w="33655" h="27939">
                  <a:moveTo>
                    <a:pt x="18846" y="13931"/>
                  </a:moveTo>
                  <a:lnTo>
                    <a:pt x="18783" y="15176"/>
                  </a:lnTo>
                  <a:lnTo>
                    <a:pt x="18034" y="15189"/>
                  </a:lnTo>
                  <a:lnTo>
                    <a:pt x="20665" y="15189"/>
                  </a:lnTo>
                  <a:lnTo>
                    <a:pt x="19786" y="14249"/>
                  </a:lnTo>
                  <a:lnTo>
                    <a:pt x="18846" y="13931"/>
                  </a:lnTo>
                  <a:close/>
                </a:path>
                <a:path w="33655" h="27939">
                  <a:moveTo>
                    <a:pt x="9118" y="4991"/>
                  </a:moveTo>
                  <a:lnTo>
                    <a:pt x="4330" y="7150"/>
                  </a:lnTo>
                  <a:lnTo>
                    <a:pt x="0" y="9309"/>
                  </a:lnTo>
                  <a:lnTo>
                    <a:pt x="474" y="12712"/>
                  </a:lnTo>
                  <a:lnTo>
                    <a:pt x="569" y="13154"/>
                  </a:lnTo>
                  <a:lnTo>
                    <a:pt x="1968" y="14046"/>
                  </a:lnTo>
                  <a:lnTo>
                    <a:pt x="5016" y="14744"/>
                  </a:lnTo>
                  <a:lnTo>
                    <a:pt x="6286" y="14681"/>
                  </a:lnTo>
                  <a:lnTo>
                    <a:pt x="7531" y="14020"/>
                  </a:lnTo>
                  <a:lnTo>
                    <a:pt x="7842" y="13931"/>
                  </a:lnTo>
                  <a:lnTo>
                    <a:pt x="8064" y="13690"/>
                  </a:lnTo>
                  <a:lnTo>
                    <a:pt x="8140" y="13068"/>
                  </a:lnTo>
                  <a:lnTo>
                    <a:pt x="19334" y="13068"/>
                  </a:lnTo>
                  <a:lnTo>
                    <a:pt x="19431" y="12712"/>
                  </a:lnTo>
                  <a:lnTo>
                    <a:pt x="19665" y="12455"/>
                  </a:lnTo>
                  <a:lnTo>
                    <a:pt x="22998" y="6286"/>
                  </a:lnTo>
                  <a:lnTo>
                    <a:pt x="13563" y="6286"/>
                  </a:lnTo>
                  <a:lnTo>
                    <a:pt x="9118" y="4991"/>
                  </a:lnTo>
                  <a:close/>
                </a:path>
                <a:path w="33655" h="27939">
                  <a:moveTo>
                    <a:pt x="8086" y="13635"/>
                  </a:moveTo>
                  <a:lnTo>
                    <a:pt x="7845" y="13931"/>
                  </a:lnTo>
                  <a:lnTo>
                    <a:pt x="8064" y="13868"/>
                  </a:lnTo>
                  <a:lnTo>
                    <a:pt x="8086" y="13635"/>
                  </a:lnTo>
                  <a:close/>
                </a:path>
                <a:path w="33655" h="27939">
                  <a:moveTo>
                    <a:pt x="8483" y="13144"/>
                  </a:moveTo>
                  <a:lnTo>
                    <a:pt x="8813" y="13246"/>
                  </a:lnTo>
                  <a:lnTo>
                    <a:pt x="8483" y="13144"/>
                  </a:lnTo>
                  <a:close/>
                </a:path>
                <a:path w="33655" h="27939">
                  <a:moveTo>
                    <a:pt x="19334" y="13068"/>
                  </a:moveTo>
                  <a:lnTo>
                    <a:pt x="8140" y="13068"/>
                  </a:lnTo>
                  <a:lnTo>
                    <a:pt x="8467" y="13154"/>
                  </a:lnTo>
                  <a:lnTo>
                    <a:pt x="19293" y="13144"/>
                  </a:lnTo>
                  <a:close/>
                </a:path>
                <a:path w="33655" h="27939">
                  <a:moveTo>
                    <a:pt x="19665" y="12455"/>
                  </a:moveTo>
                  <a:lnTo>
                    <a:pt x="19431" y="12712"/>
                  </a:lnTo>
                  <a:lnTo>
                    <a:pt x="19665" y="12455"/>
                  </a:lnTo>
                  <a:close/>
                </a:path>
                <a:path w="33655" h="27939">
                  <a:moveTo>
                    <a:pt x="16433" y="0"/>
                  </a:moveTo>
                  <a:lnTo>
                    <a:pt x="13868" y="1473"/>
                  </a:lnTo>
                  <a:lnTo>
                    <a:pt x="13563" y="6286"/>
                  </a:lnTo>
                  <a:lnTo>
                    <a:pt x="22998" y="6286"/>
                  </a:lnTo>
                  <a:lnTo>
                    <a:pt x="22858" y="4991"/>
                  </a:lnTo>
                  <a:lnTo>
                    <a:pt x="22237" y="2171"/>
                  </a:lnTo>
                  <a:lnTo>
                    <a:pt x="16433" y="0"/>
                  </a:lnTo>
                  <a:close/>
                </a:path>
              </a:pathLst>
            </a:custGeom>
            <a:solidFill>
              <a:srgbClr val="2E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1872051" y="2807578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10" h="28575">
                  <a:moveTo>
                    <a:pt x="5715" y="0"/>
                  </a:moveTo>
                  <a:lnTo>
                    <a:pt x="5181" y="381"/>
                  </a:lnTo>
                  <a:lnTo>
                    <a:pt x="2717" y="1714"/>
                  </a:lnTo>
                  <a:lnTo>
                    <a:pt x="990" y="9207"/>
                  </a:lnTo>
                  <a:lnTo>
                    <a:pt x="2057" y="12230"/>
                  </a:lnTo>
                  <a:lnTo>
                    <a:pt x="0" y="14579"/>
                  </a:lnTo>
                  <a:lnTo>
                    <a:pt x="1270" y="17043"/>
                  </a:lnTo>
                  <a:lnTo>
                    <a:pt x="3136" y="19011"/>
                  </a:lnTo>
                  <a:lnTo>
                    <a:pt x="5156" y="20866"/>
                  </a:lnTo>
                  <a:lnTo>
                    <a:pt x="5943" y="20535"/>
                  </a:lnTo>
                  <a:lnTo>
                    <a:pt x="6629" y="20002"/>
                  </a:lnTo>
                  <a:lnTo>
                    <a:pt x="8661" y="16154"/>
                  </a:lnTo>
                  <a:lnTo>
                    <a:pt x="8788" y="19469"/>
                  </a:lnTo>
                  <a:lnTo>
                    <a:pt x="9829" y="22237"/>
                  </a:lnTo>
                  <a:lnTo>
                    <a:pt x="6832" y="20929"/>
                  </a:lnTo>
                  <a:lnTo>
                    <a:pt x="6515" y="22263"/>
                  </a:lnTo>
                  <a:lnTo>
                    <a:pt x="8001" y="24726"/>
                  </a:lnTo>
                  <a:lnTo>
                    <a:pt x="10312" y="26250"/>
                  </a:lnTo>
                  <a:lnTo>
                    <a:pt x="12687" y="27724"/>
                  </a:lnTo>
                  <a:lnTo>
                    <a:pt x="15062" y="27597"/>
                  </a:lnTo>
                  <a:lnTo>
                    <a:pt x="16751" y="21856"/>
                  </a:lnTo>
                  <a:lnTo>
                    <a:pt x="20878" y="28448"/>
                  </a:lnTo>
                  <a:lnTo>
                    <a:pt x="24244" y="27343"/>
                  </a:lnTo>
                  <a:lnTo>
                    <a:pt x="26428" y="23037"/>
                  </a:lnTo>
                  <a:lnTo>
                    <a:pt x="28016" y="21234"/>
                  </a:lnTo>
                  <a:lnTo>
                    <a:pt x="28714" y="18961"/>
                  </a:lnTo>
                  <a:lnTo>
                    <a:pt x="28867" y="18275"/>
                  </a:lnTo>
                  <a:lnTo>
                    <a:pt x="28790" y="17627"/>
                  </a:lnTo>
                  <a:lnTo>
                    <a:pt x="28498" y="17005"/>
                  </a:lnTo>
                  <a:lnTo>
                    <a:pt x="27698" y="16319"/>
                  </a:lnTo>
                  <a:lnTo>
                    <a:pt x="26771" y="16103"/>
                  </a:lnTo>
                  <a:lnTo>
                    <a:pt x="25742" y="16217"/>
                  </a:lnTo>
                  <a:lnTo>
                    <a:pt x="24803" y="16433"/>
                  </a:lnTo>
                  <a:lnTo>
                    <a:pt x="24041" y="16929"/>
                  </a:lnTo>
                  <a:lnTo>
                    <a:pt x="23456" y="17729"/>
                  </a:lnTo>
                  <a:lnTo>
                    <a:pt x="23050" y="18135"/>
                  </a:lnTo>
                  <a:lnTo>
                    <a:pt x="23266" y="18948"/>
                  </a:lnTo>
                  <a:lnTo>
                    <a:pt x="22504" y="19050"/>
                  </a:lnTo>
                  <a:lnTo>
                    <a:pt x="22758" y="18681"/>
                  </a:lnTo>
                  <a:lnTo>
                    <a:pt x="23012" y="15836"/>
                  </a:lnTo>
                  <a:lnTo>
                    <a:pt x="24206" y="12585"/>
                  </a:lnTo>
                  <a:lnTo>
                    <a:pt x="19418" y="12979"/>
                  </a:lnTo>
                  <a:lnTo>
                    <a:pt x="16878" y="14732"/>
                  </a:lnTo>
                  <a:lnTo>
                    <a:pt x="14782" y="14198"/>
                  </a:lnTo>
                  <a:lnTo>
                    <a:pt x="13004" y="11772"/>
                  </a:lnTo>
                  <a:lnTo>
                    <a:pt x="11099" y="9067"/>
                  </a:lnTo>
                  <a:lnTo>
                    <a:pt x="3352" y="10198"/>
                  </a:lnTo>
                  <a:lnTo>
                    <a:pt x="5715" y="6756"/>
                  </a:lnTo>
                  <a:lnTo>
                    <a:pt x="7112" y="2768"/>
                  </a:lnTo>
                  <a:lnTo>
                    <a:pt x="7188" y="2171"/>
                  </a:lnTo>
                  <a:lnTo>
                    <a:pt x="7188" y="1562"/>
                  </a:lnTo>
                  <a:lnTo>
                    <a:pt x="7048" y="990"/>
                  </a:lnTo>
                  <a:lnTo>
                    <a:pt x="6756" y="444"/>
                  </a:lnTo>
                  <a:lnTo>
                    <a:pt x="6248" y="38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264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1948417" y="2846617"/>
              <a:ext cx="26034" cy="17145"/>
            </a:xfrm>
            <a:custGeom>
              <a:avLst/>
              <a:gdLst/>
              <a:ahLst/>
              <a:cxnLst/>
              <a:rect l="l" t="t" r="r" b="b"/>
              <a:pathLst>
                <a:path w="26035" h="17144">
                  <a:moveTo>
                    <a:pt x="10490" y="0"/>
                  </a:moveTo>
                  <a:lnTo>
                    <a:pt x="444" y="8763"/>
                  </a:lnTo>
                  <a:lnTo>
                    <a:pt x="50" y="9817"/>
                  </a:lnTo>
                  <a:lnTo>
                    <a:pt x="0" y="10947"/>
                  </a:lnTo>
                  <a:lnTo>
                    <a:pt x="1346" y="15011"/>
                  </a:lnTo>
                  <a:lnTo>
                    <a:pt x="6286" y="12573"/>
                  </a:lnTo>
                  <a:lnTo>
                    <a:pt x="8255" y="15519"/>
                  </a:lnTo>
                  <a:lnTo>
                    <a:pt x="13931" y="17145"/>
                  </a:lnTo>
                  <a:lnTo>
                    <a:pt x="25488" y="16408"/>
                  </a:lnTo>
                  <a:lnTo>
                    <a:pt x="25654" y="15836"/>
                  </a:lnTo>
                  <a:lnTo>
                    <a:pt x="25641" y="15278"/>
                  </a:lnTo>
                  <a:lnTo>
                    <a:pt x="25400" y="14732"/>
                  </a:lnTo>
                  <a:lnTo>
                    <a:pt x="24511" y="13246"/>
                  </a:lnTo>
                  <a:lnTo>
                    <a:pt x="23215" y="12103"/>
                  </a:lnTo>
                  <a:lnTo>
                    <a:pt x="22034" y="10871"/>
                  </a:lnTo>
                  <a:lnTo>
                    <a:pt x="19215" y="8077"/>
                  </a:lnTo>
                  <a:lnTo>
                    <a:pt x="17919" y="6565"/>
                  </a:lnTo>
                  <a:lnTo>
                    <a:pt x="16052" y="5003"/>
                  </a:lnTo>
                  <a:lnTo>
                    <a:pt x="15455" y="1524"/>
                  </a:lnTo>
                  <a:lnTo>
                    <a:pt x="11861" y="2603"/>
                  </a:lnTo>
                  <a:lnTo>
                    <a:pt x="10858" y="3797"/>
                  </a:lnTo>
                  <a:lnTo>
                    <a:pt x="10439" y="5232"/>
                  </a:lnTo>
                  <a:lnTo>
                    <a:pt x="10007" y="7543"/>
                  </a:lnTo>
                  <a:lnTo>
                    <a:pt x="8877" y="4394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1884738" y="2826000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5" h="22225">
                  <a:moveTo>
                    <a:pt x="15557" y="0"/>
                  </a:moveTo>
                  <a:lnTo>
                    <a:pt x="14033" y="1650"/>
                  </a:lnTo>
                  <a:lnTo>
                    <a:pt x="12344" y="3047"/>
                  </a:lnTo>
                  <a:lnTo>
                    <a:pt x="10591" y="8216"/>
                  </a:lnTo>
                  <a:lnTo>
                    <a:pt x="7556" y="8915"/>
                  </a:lnTo>
                  <a:lnTo>
                    <a:pt x="4152" y="4000"/>
                  </a:lnTo>
                  <a:lnTo>
                    <a:pt x="3429" y="5016"/>
                  </a:lnTo>
                  <a:lnTo>
                    <a:pt x="1409" y="7213"/>
                  </a:lnTo>
                  <a:lnTo>
                    <a:pt x="749" y="8293"/>
                  </a:lnTo>
                  <a:lnTo>
                    <a:pt x="0" y="9296"/>
                  </a:lnTo>
                  <a:lnTo>
                    <a:pt x="5613" y="14808"/>
                  </a:lnTo>
                  <a:lnTo>
                    <a:pt x="12331" y="18592"/>
                  </a:lnTo>
                  <a:lnTo>
                    <a:pt x="19456" y="21742"/>
                  </a:lnTo>
                  <a:lnTo>
                    <a:pt x="20726" y="16713"/>
                  </a:lnTo>
                  <a:lnTo>
                    <a:pt x="19024" y="16649"/>
                  </a:lnTo>
                  <a:lnTo>
                    <a:pt x="17310" y="16725"/>
                  </a:lnTo>
                  <a:lnTo>
                    <a:pt x="14604" y="16319"/>
                  </a:lnTo>
                  <a:lnTo>
                    <a:pt x="13652" y="15633"/>
                  </a:lnTo>
                  <a:lnTo>
                    <a:pt x="13576" y="13220"/>
                  </a:lnTo>
                  <a:lnTo>
                    <a:pt x="14516" y="13004"/>
                  </a:lnTo>
                  <a:lnTo>
                    <a:pt x="17970" y="12725"/>
                  </a:lnTo>
                  <a:lnTo>
                    <a:pt x="19570" y="11175"/>
                  </a:lnTo>
                  <a:lnTo>
                    <a:pt x="20726" y="8991"/>
                  </a:lnTo>
                  <a:lnTo>
                    <a:pt x="20764" y="7708"/>
                  </a:lnTo>
                  <a:lnTo>
                    <a:pt x="20675" y="7200"/>
                  </a:lnTo>
                  <a:lnTo>
                    <a:pt x="17208" y="4190"/>
                  </a:lnTo>
                  <a:lnTo>
                    <a:pt x="15570" y="3225"/>
                  </a:lnTo>
                  <a:lnTo>
                    <a:pt x="17259" y="965"/>
                  </a:lnTo>
                  <a:lnTo>
                    <a:pt x="15557" y="0"/>
                  </a:lnTo>
                  <a:close/>
                </a:path>
              </a:pathLst>
            </a:custGeom>
            <a:solidFill>
              <a:srgbClr val="305D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1929164" y="2847881"/>
              <a:ext cx="17145" cy="12065"/>
            </a:xfrm>
            <a:custGeom>
              <a:avLst/>
              <a:gdLst/>
              <a:ahLst/>
              <a:cxnLst/>
              <a:rect l="l" t="t" r="r" b="b"/>
              <a:pathLst>
                <a:path w="17144" h="12064">
                  <a:moveTo>
                    <a:pt x="15367" y="0"/>
                  </a:moveTo>
                  <a:lnTo>
                    <a:pt x="8915" y="2997"/>
                  </a:lnTo>
                  <a:lnTo>
                    <a:pt x="7112" y="2298"/>
                  </a:lnTo>
                  <a:lnTo>
                    <a:pt x="5130" y="2032"/>
                  </a:lnTo>
                  <a:lnTo>
                    <a:pt x="4216" y="2108"/>
                  </a:lnTo>
                  <a:lnTo>
                    <a:pt x="3441" y="2489"/>
                  </a:lnTo>
                  <a:lnTo>
                    <a:pt x="2705" y="3009"/>
                  </a:lnTo>
                  <a:lnTo>
                    <a:pt x="1752" y="3975"/>
                  </a:lnTo>
                  <a:lnTo>
                    <a:pt x="0" y="4457"/>
                  </a:lnTo>
                  <a:lnTo>
                    <a:pt x="711" y="6400"/>
                  </a:lnTo>
                  <a:lnTo>
                    <a:pt x="711" y="7683"/>
                  </a:lnTo>
                  <a:lnTo>
                    <a:pt x="279" y="8153"/>
                  </a:lnTo>
                  <a:lnTo>
                    <a:pt x="228" y="8661"/>
                  </a:lnTo>
                  <a:lnTo>
                    <a:pt x="546" y="9207"/>
                  </a:lnTo>
                  <a:lnTo>
                    <a:pt x="3937" y="8750"/>
                  </a:lnTo>
                  <a:lnTo>
                    <a:pt x="7061" y="9245"/>
                  </a:lnTo>
                  <a:lnTo>
                    <a:pt x="9702" y="11531"/>
                  </a:lnTo>
                  <a:lnTo>
                    <a:pt x="10083" y="11785"/>
                  </a:lnTo>
                  <a:lnTo>
                    <a:pt x="10490" y="11874"/>
                  </a:lnTo>
                  <a:lnTo>
                    <a:pt x="10934" y="11798"/>
                  </a:lnTo>
                  <a:lnTo>
                    <a:pt x="11366" y="11557"/>
                  </a:lnTo>
                  <a:lnTo>
                    <a:pt x="11709" y="11239"/>
                  </a:lnTo>
                  <a:lnTo>
                    <a:pt x="12395" y="9931"/>
                  </a:lnTo>
                  <a:lnTo>
                    <a:pt x="12941" y="9131"/>
                  </a:lnTo>
                  <a:lnTo>
                    <a:pt x="13665" y="8483"/>
                  </a:lnTo>
                  <a:lnTo>
                    <a:pt x="15316" y="7137"/>
                  </a:lnTo>
                  <a:lnTo>
                    <a:pt x="15900" y="6223"/>
                  </a:lnTo>
                  <a:lnTo>
                    <a:pt x="16814" y="1943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1971506" y="2852726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30">
                  <a:moveTo>
                    <a:pt x="4559" y="0"/>
                  </a:moveTo>
                  <a:lnTo>
                    <a:pt x="914" y="1193"/>
                  </a:lnTo>
                  <a:lnTo>
                    <a:pt x="0" y="2260"/>
                  </a:lnTo>
                  <a:lnTo>
                    <a:pt x="546" y="3327"/>
                  </a:lnTo>
                  <a:lnTo>
                    <a:pt x="939" y="4381"/>
                  </a:lnTo>
                  <a:lnTo>
                    <a:pt x="1777" y="5854"/>
                  </a:lnTo>
                  <a:lnTo>
                    <a:pt x="1396" y="7645"/>
                  </a:lnTo>
                  <a:lnTo>
                    <a:pt x="2158" y="9144"/>
                  </a:lnTo>
                  <a:lnTo>
                    <a:pt x="2171" y="9537"/>
                  </a:lnTo>
                  <a:lnTo>
                    <a:pt x="2260" y="9931"/>
                  </a:lnTo>
                  <a:lnTo>
                    <a:pt x="2400" y="10299"/>
                  </a:lnTo>
                  <a:lnTo>
                    <a:pt x="4495" y="10693"/>
                  </a:lnTo>
                  <a:lnTo>
                    <a:pt x="5422" y="11201"/>
                  </a:lnTo>
                  <a:lnTo>
                    <a:pt x="6337" y="11353"/>
                  </a:lnTo>
                  <a:lnTo>
                    <a:pt x="7213" y="10566"/>
                  </a:lnTo>
                  <a:lnTo>
                    <a:pt x="8496" y="10566"/>
                  </a:lnTo>
                  <a:lnTo>
                    <a:pt x="8928" y="10998"/>
                  </a:lnTo>
                  <a:lnTo>
                    <a:pt x="9347" y="10985"/>
                  </a:lnTo>
                  <a:lnTo>
                    <a:pt x="9778" y="10566"/>
                  </a:lnTo>
                  <a:lnTo>
                    <a:pt x="11163" y="10541"/>
                  </a:lnTo>
                  <a:lnTo>
                    <a:pt x="11264" y="10401"/>
                  </a:lnTo>
                  <a:lnTo>
                    <a:pt x="11455" y="9842"/>
                  </a:lnTo>
                  <a:lnTo>
                    <a:pt x="11366" y="9563"/>
                  </a:lnTo>
                  <a:lnTo>
                    <a:pt x="11087" y="9271"/>
                  </a:lnTo>
                  <a:lnTo>
                    <a:pt x="11048" y="7150"/>
                  </a:lnTo>
                  <a:lnTo>
                    <a:pt x="10871" y="5981"/>
                  </a:lnTo>
                  <a:lnTo>
                    <a:pt x="10286" y="5041"/>
                  </a:lnTo>
                  <a:lnTo>
                    <a:pt x="9385" y="4305"/>
                  </a:lnTo>
                  <a:lnTo>
                    <a:pt x="6730" y="2794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71A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1944435" y="2854911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19">
                  <a:moveTo>
                    <a:pt x="5359" y="12"/>
                  </a:moveTo>
                  <a:lnTo>
                    <a:pt x="3962" y="101"/>
                  </a:lnTo>
                  <a:lnTo>
                    <a:pt x="2781" y="0"/>
                  </a:lnTo>
                  <a:lnTo>
                    <a:pt x="2184" y="177"/>
                  </a:lnTo>
                  <a:lnTo>
                    <a:pt x="0" y="4292"/>
                  </a:lnTo>
                  <a:lnTo>
                    <a:pt x="139" y="5105"/>
                  </a:lnTo>
                  <a:lnTo>
                    <a:pt x="863" y="5753"/>
                  </a:lnTo>
                  <a:lnTo>
                    <a:pt x="4546" y="7086"/>
                  </a:lnTo>
                  <a:lnTo>
                    <a:pt x="8369" y="7302"/>
                  </a:lnTo>
                  <a:lnTo>
                    <a:pt x="12230" y="7213"/>
                  </a:lnTo>
                  <a:lnTo>
                    <a:pt x="12776" y="6870"/>
                  </a:lnTo>
                  <a:lnTo>
                    <a:pt x="13157" y="5842"/>
                  </a:lnTo>
                  <a:lnTo>
                    <a:pt x="9969" y="6146"/>
                  </a:lnTo>
                  <a:lnTo>
                    <a:pt x="8623" y="1498"/>
                  </a:lnTo>
                  <a:lnTo>
                    <a:pt x="5295" y="3594"/>
                  </a:lnTo>
                  <a:lnTo>
                    <a:pt x="4724" y="1943"/>
                  </a:lnTo>
                  <a:lnTo>
                    <a:pt x="5359" y="12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1877203" y="2821623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5" h="10160">
                  <a:moveTo>
                    <a:pt x="3911" y="0"/>
                  </a:moveTo>
                  <a:lnTo>
                    <a:pt x="2476" y="2108"/>
                  </a:lnTo>
                  <a:lnTo>
                    <a:pt x="368" y="3911"/>
                  </a:lnTo>
                  <a:lnTo>
                    <a:pt x="0" y="6819"/>
                  </a:lnTo>
                  <a:lnTo>
                    <a:pt x="1358" y="8216"/>
                  </a:lnTo>
                  <a:lnTo>
                    <a:pt x="3136" y="8280"/>
                  </a:lnTo>
                  <a:lnTo>
                    <a:pt x="5118" y="9766"/>
                  </a:lnTo>
                  <a:lnTo>
                    <a:pt x="6527" y="7416"/>
                  </a:lnTo>
                  <a:lnTo>
                    <a:pt x="7721" y="5334"/>
                  </a:lnTo>
                  <a:lnTo>
                    <a:pt x="1435" y="5638"/>
                  </a:lnTo>
                  <a:lnTo>
                    <a:pt x="6731" y="1079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345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1940091" y="285383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905" y="0"/>
                  </a:moveTo>
                  <a:lnTo>
                    <a:pt x="3924" y="431"/>
                  </a:lnTo>
                  <a:lnTo>
                    <a:pt x="1346" y="1727"/>
                  </a:lnTo>
                  <a:lnTo>
                    <a:pt x="228" y="2705"/>
                  </a:lnTo>
                  <a:lnTo>
                    <a:pt x="1295" y="4432"/>
                  </a:lnTo>
                  <a:lnTo>
                    <a:pt x="114" y="5384"/>
                  </a:lnTo>
                  <a:lnTo>
                    <a:pt x="0" y="5842"/>
                  </a:lnTo>
                  <a:lnTo>
                    <a:pt x="1562" y="7112"/>
                  </a:lnTo>
                  <a:lnTo>
                    <a:pt x="3403" y="6896"/>
                  </a:lnTo>
                  <a:lnTo>
                    <a:pt x="5206" y="6832"/>
                  </a:lnTo>
                  <a:lnTo>
                    <a:pt x="5206" y="4305"/>
                  </a:lnTo>
                  <a:lnTo>
                    <a:pt x="5626" y="3822"/>
                  </a:lnTo>
                  <a:lnTo>
                    <a:pt x="5829" y="3263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32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1929751" y="2854650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3276" y="0"/>
                  </a:moveTo>
                  <a:lnTo>
                    <a:pt x="0" y="2413"/>
                  </a:lnTo>
                  <a:lnTo>
                    <a:pt x="2844" y="3937"/>
                  </a:lnTo>
                  <a:lnTo>
                    <a:pt x="5918" y="4622"/>
                  </a:lnTo>
                  <a:lnTo>
                    <a:pt x="9118" y="4762"/>
                  </a:lnTo>
                  <a:lnTo>
                    <a:pt x="6477" y="825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1905074" y="284468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251" y="0"/>
                  </a:moveTo>
                  <a:lnTo>
                    <a:pt x="2374" y="2273"/>
                  </a:lnTo>
                  <a:lnTo>
                    <a:pt x="736" y="2959"/>
                  </a:lnTo>
                  <a:lnTo>
                    <a:pt x="381" y="3200"/>
                  </a:lnTo>
                  <a:lnTo>
                    <a:pt x="0" y="3403"/>
                  </a:lnTo>
                  <a:lnTo>
                    <a:pt x="1219" y="4546"/>
                  </a:lnTo>
                  <a:lnTo>
                    <a:pt x="2667" y="5232"/>
                  </a:lnTo>
                  <a:lnTo>
                    <a:pt x="4292" y="5562"/>
                  </a:lnTo>
                  <a:lnTo>
                    <a:pt x="4787" y="4229"/>
                  </a:lnTo>
                  <a:lnTo>
                    <a:pt x="6286" y="2794"/>
                  </a:lnTo>
                  <a:lnTo>
                    <a:pt x="4876" y="1485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33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1975996" y="286329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717" y="0"/>
                  </a:moveTo>
                  <a:lnTo>
                    <a:pt x="0" y="126"/>
                  </a:lnTo>
                  <a:lnTo>
                    <a:pt x="2616" y="1523"/>
                  </a:lnTo>
                  <a:lnTo>
                    <a:pt x="2654" y="1015"/>
                  </a:lnTo>
                  <a:lnTo>
                    <a:pt x="2679" y="507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1928592" y="285556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82" y="0"/>
                  </a:moveTo>
                  <a:lnTo>
                    <a:pt x="0" y="1295"/>
                  </a:lnTo>
                  <a:lnTo>
                    <a:pt x="533" y="1549"/>
                  </a:lnTo>
                  <a:lnTo>
                    <a:pt x="1117" y="1524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2028264" y="2769978"/>
              <a:ext cx="31115" cy="17145"/>
            </a:xfrm>
            <a:custGeom>
              <a:avLst/>
              <a:gdLst/>
              <a:ahLst/>
              <a:cxnLst/>
              <a:rect l="l" t="t" r="r" b="b"/>
              <a:pathLst>
                <a:path w="31114" h="17144">
                  <a:moveTo>
                    <a:pt x="25538" y="14071"/>
                  </a:moveTo>
                  <a:lnTo>
                    <a:pt x="20840" y="14071"/>
                  </a:lnTo>
                  <a:lnTo>
                    <a:pt x="22923" y="16891"/>
                  </a:lnTo>
                  <a:lnTo>
                    <a:pt x="25869" y="15443"/>
                  </a:lnTo>
                  <a:lnTo>
                    <a:pt x="25538" y="14071"/>
                  </a:lnTo>
                  <a:close/>
                </a:path>
                <a:path w="31114" h="17144">
                  <a:moveTo>
                    <a:pt x="28311" y="8534"/>
                  </a:moveTo>
                  <a:lnTo>
                    <a:pt x="19621" y="8534"/>
                  </a:lnTo>
                  <a:lnTo>
                    <a:pt x="19659" y="11658"/>
                  </a:lnTo>
                  <a:lnTo>
                    <a:pt x="18719" y="13017"/>
                  </a:lnTo>
                  <a:lnTo>
                    <a:pt x="17995" y="14909"/>
                  </a:lnTo>
                  <a:lnTo>
                    <a:pt x="20840" y="14071"/>
                  </a:lnTo>
                  <a:lnTo>
                    <a:pt x="25538" y="14071"/>
                  </a:lnTo>
                  <a:lnTo>
                    <a:pt x="25387" y="13449"/>
                  </a:lnTo>
                  <a:lnTo>
                    <a:pt x="21831" y="13449"/>
                  </a:lnTo>
                  <a:lnTo>
                    <a:pt x="22047" y="10655"/>
                  </a:lnTo>
                  <a:lnTo>
                    <a:pt x="22961" y="9245"/>
                  </a:lnTo>
                  <a:lnTo>
                    <a:pt x="26901" y="9245"/>
                  </a:lnTo>
                  <a:lnTo>
                    <a:pt x="27114" y="9080"/>
                  </a:lnTo>
                  <a:lnTo>
                    <a:pt x="28311" y="8534"/>
                  </a:lnTo>
                  <a:close/>
                </a:path>
                <a:path w="31114" h="17144">
                  <a:moveTo>
                    <a:pt x="25311" y="13131"/>
                  </a:moveTo>
                  <a:lnTo>
                    <a:pt x="21831" y="13449"/>
                  </a:lnTo>
                  <a:lnTo>
                    <a:pt x="25387" y="13449"/>
                  </a:lnTo>
                  <a:lnTo>
                    <a:pt x="25311" y="13131"/>
                  </a:lnTo>
                  <a:close/>
                </a:path>
                <a:path w="31114" h="17144">
                  <a:moveTo>
                    <a:pt x="787" y="952"/>
                  </a:moveTo>
                  <a:lnTo>
                    <a:pt x="0" y="4470"/>
                  </a:lnTo>
                  <a:lnTo>
                    <a:pt x="2944" y="5956"/>
                  </a:lnTo>
                  <a:lnTo>
                    <a:pt x="4737" y="8026"/>
                  </a:lnTo>
                  <a:lnTo>
                    <a:pt x="5930" y="9207"/>
                  </a:lnTo>
                  <a:lnTo>
                    <a:pt x="6692" y="10858"/>
                  </a:lnTo>
                  <a:lnTo>
                    <a:pt x="8445" y="11442"/>
                  </a:lnTo>
                  <a:lnTo>
                    <a:pt x="11430" y="10972"/>
                  </a:lnTo>
                  <a:lnTo>
                    <a:pt x="14224" y="9626"/>
                  </a:lnTo>
                  <a:lnTo>
                    <a:pt x="18018" y="9626"/>
                  </a:lnTo>
                  <a:lnTo>
                    <a:pt x="18211" y="9588"/>
                  </a:lnTo>
                  <a:lnTo>
                    <a:pt x="19621" y="8534"/>
                  </a:lnTo>
                  <a:lnTo>
                    <a:pt x="28311" y="8534"/>
                  </a:lnTo>
                  <a:lnTo>
                    <a:pt x="28562" y="8420"/>
                  </a:lnTo>
                  <a:lnTo>
                    <a:pt x="30179" y="8420"/>
                  </a:lnTo>
                  <a:lnTo>
                    <a:pt x="30822" y="7607"/>
                  </a:lnTo>
                  <a:lnTo>
                    <a:pt x="30849" y="7353"/>
                  </a:lnTo>
                  <a:lnTo>
                    <a:pt x="27419" y="7353"/>
                  </a:lnTo>
                  <a:lnTo>
                    <a:pt x="27063" y="6794"/>
                  </a:lnTo>
                  <a:lnTo>
                    <a:pt x="15633" y="6794"/>
                  </a:lnTo>
                  <a:lnTo>
                    <a:pt x="13436" y="4610"/>
                  </a:lnTo>
                  <a:lnTo>
                    <a:pt x="8724" y="1384"/>
                  </a:lnTo>
                  <a:lnTo>
                    <a:pt x="787" y="952"/>
                  </a:lnTo>
                  <a:close/>
                </a:path>
                <a:path w="31114" h="17144">
                  <a:moveTo>
                    <a:pt x="26901" y="9245"/>
                  </a:moveTo>
                  <a:lnTo>
                    <a:pt x="22961" y="9245"/>
                  </a:lnTo>
                  <a:lnTo>
                    <a:pt x="24676" y="10972"/>
                  </a:lnTo>
                  <a:lnTo>
                    <a:pt x="26901" y="9245"/>
                  </a:lnTo>
                  <a:close/>
                </a:path>
                <a:path w="31114" h="17144">
                  <a:moveTo>
                    <a:pt x="18018" y="9626"/>
                  </a:moveTo>
                  <a:lnTo>
                    <a:pt x="14224" y="9626"/>
                  </a:lnTo>
                  <a:lnTo>
                    <a:pt x="17310" y="9766"/>
                  </a:lnTo>
                  <a:lnTo>
                    <a:pt x="18018" y="9626"/>
                  </a:lnTo>
                  <a:close/>
                </a:path>
                <a:path w="31114" h="17144">
                  <a:moveTo>
                    <a:pt x="30179" y="8420"/>
                  </a:moveTo>
                  <a:lnTo>
                    <a:pt x="28562" y="8420"/>
                  </a:lnTo>
                  <a:lnTo>
                    <a:pt x="30149" y="8458"/>
                  </a:lnTo>
                  <a:close/>
                </a:path>
                <a:path w="31114" h="17144">
                  <a:moveTo>
                    <a:pt x="30149" y="5905"/>
                  </a:moveTo>
                  <a:lnTo>
                    <a:pt x="27419" y="7353"/>
                  </a:lnTo>
                  <a:lnTo>
                    <a:pt x="30849" y="7353"/>
                  </a:lnTo>
                  <a:lnTo>
                    <a:pt x="30911" y="6756"/>
                  </a:lnTo>
                  <a:lnTo>
                    <a:pt x="30149" y="5905"/>
                  </a:lnTo>
                  <a:close/>
                </a:path>
                <a:path w="31114" h="17144">
                  <a:moveTo>
                    <a:pt x="23329" y="0"/>
                  </a:moveTo>
                  <a:lnTo>
                    <a:pt x="21196" y="635"/>
                  </a:lnTo>
                  <a:lnTo>
                    <a:pt x="21018" y="2971"/>
                  </a:lnTo>
                  <a:lnTo>
                    <a:pt x="17589" y="5956"/>
                  </a:lnTo>
                  <a:lnTo>
                    <a:pt x="15633" y="6794"/>
                  </a:lnTo>
                  <a:lnTo>
                    <a:pt x="27063" y="6794"/>
                  </a:lnTo>
                  <a:lnTo>
                    <a:pt x="26263" y="5537"/>
                  </a:lnTo>
                  <a:lnTo>
                    <a:pt x="24650" y="2324"/>
                  </a:lnTo>
                  <a:lnTo>
                    <a:pt x="25514" y="317"/>
                  </a:lnTo>
                  <a:lnTo>
                    <a:pt x="23329" y="0"/>
                  </a:lnTo>
                  <a:close/>
                </a:path>
              </a:pathLst>
            </a:custGeom>
            <a:solidFill>
              <a:srgbClr val="305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2051013" y="2778454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16421" y="0"/>
                  </a:moveTo>
                  <a:lnTo>
                    <a:pt x="16078" y="0"/>
                  </a:lnTo>
                  <a:lnTo>
                    <a:pt x="13817" y="2565"/>
                  </a:lnTo>
                  <a:lnTo>
                    <a:pt x="15481" y="5600"/>
                  </a:lnTo>
                  <a:lnTo>
                    <a:pt x="12572" y="7086"/>
                  </a:lnTo>
                  <a:lnTo>
                    <a:pt x="11010" y="9969"/>
                  </a:lnTo>
                  <a:lnTo>
                    <a:pt x="9715" y="9613"/>
                  </a:lnTo>
                  <a:lnTo>
                    <a:pt x="8788" y="5702"/>
                  </a:lnTo>
                  <a:lnTo>
                    <a:pt x="7327" y="5829"/>
                  </a:lnTo>
                  <a:lnTo>
                    <a:pt x="4825" y="10198"/>
                  </a:lnTo>
                  <a:lnTo>
                    <a:pt x="2197" y="9766"/>
                  </a:lnTo>
                  <a:lnTo>
                    <a:pt x="965" y="11556"/>
                  </a:lnTo>
                  <a:lnTo>
                    <a:pt x="0" y="16878"/>
                  </a:lnTo>
                  <a:lnTo>
                    <a:pt x="4063" y="16522"/>
                  </a:lnTo>
                  <a:lnTo>
                    <a:pt x="7264" y="17119"/>
                  </a:lnTo>
                  <a:lnTo>
                    <a:pt x="8102" y="17475"/>
                  </a:lnTo>
                  <a:lnTo>
                    <a:pt x="8928" y="17487"/>
                  </a:lnTo>
                  <a:lnTo>
                    <a:pt x="9778" y="17170"/>
                  </a:lnTo>
                  <a:lnTo>
                    <a:pt x="14757" y="13728"/>
                  </a:lnTo>
                  <a:lnTo>
                    <a:pt x="17627" y="12649"/>
                  </a:lnTo>
                  <a:lnTo>
                    <a:pt x="19380" y="11709"/>
                  </a:lnTo>
                  <a:lnTo>
                    <a:pt x="23075" y="12191"/>
                  </a:lnTo>
                  <a:lnTo>
                    <a:pt x="24612" y="12179"/>
                  </a:lnTo>
                  <a:lnTo>
                    <a:pt x="25755" y="11442"/>
                  </a:lnTo>
                  <a:lnTo>
                    <a:pt x="26669" y="10274"/>
                  </a:lnTo>
                  <a:lnTo>
                    <a:pt x="26479" y="8191"/>
                  </a:lnTo>
                  <a:lnTo>
                    <a:pt x="25412" y="7365"/>
                  </a:lnTo>
                  <a:lnTo>
                    <a:pt x="23406" y="8127"/>
                  </a:lnTo>
                  <a:lnTo>
                    <a:pt x="21132" y="9055"/>
                  </a:lnTo>
                  <a:lnTo>
                    <a:pt x="20243" y="7696"/>
                  </a:lnTo>
                  <a:lnTo>
                    <a:pt x="16027" y="6184"/>
                  </a:lnTo>
                  <a:lnTo>
                    <a:pt x="15887" y="5892"/>
                  </a:lnTo>
                  <a:lnTo>
                    <a:pt x="17678" y="2565"/>
                  </a:lnTo>
                  <a:lnTo>
                    <a:pt x="16421" y="0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2043591" y="2790007"/>
              <a:ext cx="16510" cy="17780"/>
            </a:xfrm>
            <a:custGeom>
              <a:avLst/>
              <a:gdLst/>
              <a:ahLst/>
              <a:cxnLst/>
              <a:rect l="l" t="t" r="r" b="b"/>
              <a:pathLst>
                <a:path w="16510" h="17780">
                  <a:moveTo>
                    <a:pt x="2120" y="3810"/>
                  </a:moveTo>
                  <a:lnTo>
                    <a:pt x="0" y="6223"/>
                  </a:lnTo>
                  <a:lnTo>
                    <a:pt x="2311" y="8280"/>
                  </a:lnTo>
                  <a:lnTo>
                    <a:pt x="2692" y="10477"/>
                  </a:lnTo>
                  <a:lnTo>
                    <a:pt x="7404" y="17449"/>
                  </a:lnTo>
                  <a:lnTo>
                    <a:pt x="8699" y="16840"/>
                  </a:lnTo>
                  <a:lnTo>
                    <a:pt x="10921" y="14554"/>
                  </a:lnTo>
                  <a:lnTo>
                    <a:pt x="11277" y="10934"/>
                  </a:lnTo>
                  <a:lnTo>
                    <a:pt x="14249" y="9220"/>
                  </a:lnTo>
                  <a:lnTo>
                    <a:pt x="15239" y="7975"/>
                  </a:lnTo>
                  <a:lnTo>
                    <a:pt x="16128" y="6731"/>
                  </a:lnTo>
                  <a:lnTo>
                    <a:pt x="14820" y="5156"/>
                  </a:lnTo>
                  <a:lnTo>
                    <a:pt x="14738" y="4775"/>
                  </a:lnTo>
                  <a:lnTo>
                    <a:pt x="3505" y="4775"/>
                  </a:lnTo>
                  <a:lnTo>
                    <a:pt x="2120" y="3810"/>
                  </a:lnTo>
                  <a:close/>
                </a:path>
                <a:path w="16510" h="17780">
                  <a:moveTo>
                    <a:pt x="8381" y="0"/>
                  </a:moveTo>
                  <a:lnTo>
                    <a:pt x="7505" y="1079"/>
                  </a:lnTo>
                  <a:lnTo>
                    <a:pt x="6603" y="2146"/>
                  </a:lnTo>
                  <a:lnTo>
                    <a:pt x="4698" y="4660"/>
                  </a:lnTo>
                  <a:lnTo>
                    <a:pt x="3505" y="4775"/>
                  </a:lnTo>
                  <a:lnTo>
                    <a:pt x="14738" y="4775"/>
                  </a:lnTo>
                  <a:lnTo>
                    <a:pt x="14601" y="4140"/>
                  </a:lnTo>
                  <a:lnTo>
                    <a:pt x="10337" y="4140"/>
                  </a:lnTo>
                  <a:lnTo>
                    <a:pt x="8559" y="3289"/>
                  </a:lnTo>
                  <a:lnTo>
                    <a:pt x="11937" y="12"/>
                  </a:lnTo>
                  <a:lnTo>
                    <a:pt x="8381" y="0"/>
                  </a:lnTo>
                  <a:close/>
                </a:path>
                <a:path w="16510" h="17780">
                  <a:moveTo>
                    <a:pt x="14020" y="1447"/>
                  </a:moveTo>
                  <a:lnTo>
                    <a:pt x="10337" y="4140"/>
                  </a:lnTo>
                  <a:lnTo>
                    <a:pt x="14601" y="4140"/>
                  </a:lnTo>
                  <a:lnTo>
                    <a:pt x="14020" y="1447"/>
                  </a:lnTo>
                  <a:close/>
                </a:path>
              </a:pathLst>
            </a:custGeom>
            <a:solidFill>
              <a:srgbClr val="2F4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2064087" y="2769451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6443" y="9499"/>
                  </a:moveTo>
                  <a:lnTo>
                    <a:pt x="3314" y="9499"/>
                  </a:lnTo>
                  <a:lnTo>
                    <a:pt x="4597" y="11569"/>
                  </a:lnTo>
                  <a:lnTo>
                    <a:pt x="6311" y="13296"/>
                  </a:lnTo>
                  <a:lnTo>
                    <a:pt x="6743" y="13296"/>
                  </a:lnTo>
                  <a:lnTo>
                    <a:pt x="7162" y="12839"/>
                  </a:lnTo>
                  <a:lnTo>
                    <a:pt x="6443" y="9499"/>
                  </a:lnTo>
                  <a:close/>
                </a:path>
                <a:path w="7619" h="13335">
                  <a:moveTo>
                    <a:pt x="3238" y="0"/>
                  </a:moveTo>
                  <a:lnTo>
                    <a:pt x="2501" y="685"/>
                  </a:lnTo>
                  <a:lnTo>
                    <a:pt x="1181" y="3035"/>
                  </a:lnTo>
                  <a:lnTo>
                    <a:pt x="1841" y="3555"/>
                  </a:lnTo>
                  <a:lnTo>
                    <a:pt x="4419" y="4533"/>
                  </a:lnTo>
                  <a:lnTo>
                    <a:pt x="4406" y="5448"/>
                  </a:lnTo>
                  <a:lnTo>
                    <a:pt x="2273" y="7048"/>
                  </a:lnTo>
                  <a:lnTo>
                    <a:pt x="1257" y="7772"/>
                  </a:lnTo>
                  <a:lnTo>
                    <a:pt x="736" y="8991"/>
                  </a:lnTo>
                  <a:lnTo>
                    <a:pt x="0" y="9855"/>
                  </a:lnTo>
                  <a:lnTo>
                    <a:pt x="38" y="10706"/>
                  </a:lnTo>
                  <a:lnTo>
                    <a:pt x="749" y="11569"/>
                  </a:lnTo>
                  <a:lnTo>
                    <a:pt x="2031" y="11226"/>
                  </a:lnTo>
                  <a:lnTo>
                    <a:pt x="3314" y="9499"/>
                  </a:lnTo>
                  <a:lnTo>
                    <a:pt x="6443" y="9499"/>
                  </a:lnTo>
                  <a:lnTo>
                    <a:pt x="5892" y="6235"/>
                  </a:lnTo>
                  <a:lnTo>
                    <a:pt x="5829" y="1777"/>
                  </a:lnTo>
                  <a:lnTo>
                    <a:pt x="5664" y="673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2035917" y="2777822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2412" y="0"/>
                  </a:moveTo>
                  <a:lnTo>
                    <a:pt x="965" y="3200"/>
                  </a:lnTo>
                  <a:lnTo>
                    <a:pt x="0" y="5308"/>
                  </a:lnTo>
                  <a:lnTo>
                    <a:pt x="1193" y="5765"/>
                  </a:lnTo>
                  <a:lnTo>
                    <a:pt x="2946" y="5791"/>
                  </a:lnTo>
                  <a:lnTo>
                    <a:pt x="5829" y="7467"/>
                  </a:lnTo>
                  <a:lnTo>
                    <a:pt x="7950" y="7200"/>
                  </a:lnTo>
                  <a:lnTo>
                    <a:pt x="8839" y="3555"/>
                  </a:lnTo>
                  <a:lnTo>
                    <a:pt x="8991" y="2984"/>
                  </a:lnTo>
                  <a:lnTo>
                    <a:pt x="9385" y="2463"/>
                  </a:lnTo>
                  <a:lnTo>
                    <a:pt x="9651" y="1930"/>
                  </a:lnTo>
                  <a:lnTo>
                    <a:pt x="9143" y="1320"/>
                  </a:lnTo>
                  <a:lnTo>
                    <a:pt x="8267" y="139"/>
                  </a:lnTo>
                  <a:lnTo>
                    <a:pt x="5930" y="1612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2F4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2032755" y="2777237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4" h="14605">
                  <a:moveTo>
                    <a:pt x="1130" y="0"/>
                  </a:moveTo>
                  <a:lnTo>
                    <a:pt x="0" y="5905"/>
                  </a:lnTo>
                  <a:lnTo>
                    <a:pt x="3301" y="11379"/>
                  </a:lnTo>
                  <a:lnTo>
                    <a:pt x="9791" y="14389"/>
                  </a:lnTo>
                  <a:lnTo>
                    <a:pt x="10553" y="13766"/>
                  </a:lnTo>
                  <a:lnTo>
                    <a:pt x="7632" y="8839"/>
                  </a:lnTo>
                  <a:lnTo>
                    <a:pt x="7226" y="8521"/>
                  </a:lnTo>
                  <a:lnTo>
                    <a:pt x="6883" y="8153"/>
                  </a:lnTo>
                  <a:lnTo>
                    <a:pt x="6616" y="7721"/>
                  </a:lnTo>
                  <a:lnTo>
                    <a:pt x="6108" y="6375"/>
                  </a:lnTo>
                  <a:lnTo>
                    <a:pt x="5067" y="5803"/>
                  </a:lnTo>
                  <a:lnTo>
                    <a:pt x="4356" y="4978"/>
                  </a:lnTo>
                  <a:lnTo>
                    <a:pt x="4127" y="378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B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2057251" y="2766622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3873" y="0"/>
                  </a:moveTo>
                  <a:lnTo>
                    <a:pt x="2412" y="279"/>
                  </a:lnTo>
                  <a:lnTo>
                    <a:pt x="1104" y="177"/>
                  </a:lnTo>
                  <a:lnTo>
                    <a:pt x="1473" y="2222"/>
                  </a:lnTo>
                  <a:lnTo>
                    <a:pt x="380" y="3911"/>
                  </a:lnTo>
                  <a:lnTo>
                    <a:pt x="0" y="6223"/>
                  </a:lnTo>
                  <a:lnTo>
                    <a:pt x="393" y="6946"/>
                  </a:lnTo>
                  <a:lnTo>
                    <a:pt x="1308" y="7810"/>
                  </a:lnTo>
                  <a:lnTo>
                    <a:pt x="2006" y="7454"/>
                  </a:lnTo>
                  <a:lnTo>
                    <a:pt x="3606" y="6159"/>
                  </a:lnTo>
                  <a:lnTo>
                    <a:pt x="5041" y="5334"/>
                  </a:lnTo>
                  <a:lnTo>
                    <a:pt x="2666" y="1917"/>
                  </a:lnTo>
                  <a:lnTo>
                    <a:pt x="4254" y="1879"/>
                  </a:lnTo>
                  <a:lnTo>
                    <a:pt x="5676" y="1866"/>
                  </a:lnTo>
                  <a:lnTo>
                    <a:pt x="6565" y="1536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2041847" y="2791007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1460" y="0"/>
                  </a:moveTo>
                  <a:lnTo>
                    <a:pt x="736" y="647"/>
                  </a:lnTo>
                  <a:lnTo>
                    <a:pt x="0" y="4356"/>
                  </a:lnTo>
                  <a:lnTo>
                    <a:pt x="1168" y="7353"/>
                  </a:lnTo>
                  <a:lnTo>
                    <a:pt x="4102" y="9677"/>
                  </a:lnTo>
                  <a:lnTo>
                    <a:pt x="4737" y="9804"/>
                  </a:lnTo>
                  <a:lnTo>
                    <a:pt x="5321" y="9690"/>
                  </a:lnTo>
                  <a:lnTo>
                    <a:pt x="5829" y="9296"/>
                  </a:lnTo>
                  <a:lnTo>
                    <a:pt x="3860" y="280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8D4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2058410" y="2775336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21" y="0"/>
                  </a:moveTo>
                  <a:lnTo>
                    <a:pt x="1371" y="787"/>
                  </a:lnTo>
                  <a:lnTo>
                    <a:pt x="0" y="546"/>
                  </a:lnTo>
                  <a:lnTo>
                    <a:pt x="0" y="3098"/>
                  </a:lnTo>
                  <a:lnTo>
                    <a:pt x="1333" y="4775"/>
                  </a:lnTo>
                  <a:lnTo>
                    <a:pt x="2794" y="4165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F4E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2041688" y="276649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908" y="0"/>
                  </a:moveTo>
                  <a:lnTo>
                    <a:pt x="1402" y="1676"/>
                  </a:lnTo>
                  <a:lnTo>
                    <a:pt x="0" y="2959"/>
                  </a:lnTo>
                  <a:lnTo>
                    <a:pt x="787" y="4292"/>
                  </a:lnTo>
                  <a:lnTo>
                    <a:pt x="2794" y="4813"/>
                  </a:lnTo>
                  <a:lnTo>
                    <a:pt x="2578" y="6807"/>
                  </a:lnTo>
                  <a:lnTo>
                    <a:pt x="4254" y="5499"/>
                  </a:lnTo>
                  <a:lnTo>
                    <a:pt x="4953" y="3708"/>
                  </a:lnTo>
                  <a:lnTo>
                    <a:pt x="5022" y="2959"/>
                  </a:lnTo>
                  <a:lnTo>
                    <a:pt x="5054" y="1600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2063508" y="277844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308" y="0"/>
                  </a:moveTo>
                  <a:lnTo>
                    <a:pt x="12" y="863"/>
                  </a:lnTo>
                  <a:lnTo>
                    <a:pt x="0" y="1714"/>
                  </a:lnTo>
                  <a:lnTo>
                    <a:pt x="1308" y="2578"/>
                  </a:lnTo>
                  <a:lnTo>
                    <a:pt x="1308" y="0"/>
                  </a:lnTo>
                  <a:close/>
                </a:path>
                <a:path w="8255" h="5080">
                  <a:moveTo>
                    <a:pt x="7734" y="3860"/>
                  </a:moveTo>
                  <a:lnTo>
                    <a:pt x="7302" y="3860"/>
                  </a:lnTo>
                  <a:lnTo>
                    <a:pt x="6883" y="3873"/>
                  </a:lnTo>
                  <a:lnTo>
                    <a:pt x="6451" y="3873"/>
                  </a:lnTo>
                  <a:lnTo>
                    <a:pt x="6883" y="4749"/>
                  </a:lnTo>
                  <a:lnTo>
                    <a:pt x="7315" y="4737"/>
                  </a:lnTo>
                  <a:lnTo>
                    <a:pt x="7734" y="3860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1879438" y="278887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4698" y="0"/>
                  </a:moveTo>
                  <a:lnTo>
                    <a:pt x="3733" y="2908"/>
                  </a:lnTo>
                  <a:lnTo>
                    <a:pt x="1854" y="3746"/>
                  </a:lnTo>
                  <a:lnTo>
                    <a:pt x="1574" y="4038"/>
                  </a:lnTo>
                  <a:lnTo>
                    <a:pt x="1447" y="4381"/>
                  </a:lnTo>
                  <a:lnTo>
                    <a:pt x="1485" y="4787"/>
                  </a:lnTo>
                  <a:lnTo>
                    <a:pt x="0" y="7937"/>
                  </a:lnTo>
                  <a:lnTo>
                    <a:pt x="1841" y="10248"/>
                  </a:lnTo>
                  <a:lnTo>
                    <a:pt x="3479" y="12598"/>
                  </a:lnTo>
                  <a:lnTo>
                    <a:pt x="5676" y="14909"/>
                  </a:lnTo>
                  <a:lnTo>
                    <a:pt x="8686" y="15849"/>
                  </a:lnTo>
                  <a:lnTo>
                    <a:pt x="11353" y="17360"/>
                  </a:lnTo>
                  <a:lnTo>
                    <a:pt x="14096" y="18630"/>
                  </a:lnTo>
                  <a:lnTo>
                    <a:pt x="15608" y="18859"/>
                  </a:lnTo>
                  <a:lnTo>
                    <a:pt x="16509" y="18948"/>
                  </a:lnTo>
                  <a:lnTo>
                    <a:pt x="17360" y="18808"/>
                  </a:lnTo>
                  <a:lnTo>
                    <a:pt x="18148" y="18338"/>
                  </a:lnTo>
                  <a:lnTo>
                    <a:pt x="18567" y="17919"/>
                  </a:lnTo>
                  <a:lnTo>
                    <a:pt x="18757" y="17411"/>
                  </a:lnTo>
                  <a:lnTo>
                    <a:pt x="18745" y="16814"/>
                  </a:lnTo>
                  <a:lnTo>
                    <a:pt x="18402" y="15786"/>
                  </a:lnTo>
                  <a:lnTo>
                    <a:pt x="17640" y="14960"/>
                  </a:lnTo>
                  <a:lnTo>
                    <a:pt x="17043" y="12572"/>
                  </a:lnTo>
                  <a:lnTo>
                    <a:pt x="16890" y="11201"/>
                  </a:lnTo>
                  <a:lnTo>
                    <a:pt x="16141" y="10020"/>
                  </a:lnTo>
                  <a:lnTo>
                    <a:pt x="13779" y="7988"/>
                  </a:lnTo>
                  <a:lnTo>
                    <a:pt x="13195" y="4063"/>
                  </a:lnTo>
                  <a:lnTo>
                    <a:pt x="9283" y="3721"/>
                  </a:lnTo>
                  <a:lnTo>
                    <a:pt x="8966" y="3835"/>
                  </a:lnTo>
                  <a:lnTo>
                    <a:pt x="9220" y="4483"/>
                  </a:lnTo>
                  <a:lnTo>
                    <a:pt x="8661" y="4368"/>
                  </a:lnTo>
                  <a:lnTo>
                    <a:pt x="7505" y="1257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1881295" y="2784880"/>
              <a:ext cx="20320" cy="14604"/>
            </a:xfrm>
            <a:custGeom>
              <a:avLst/>
              <a:gdLst/>
              <a:ahLst/>
              <a:cxnLst/>
              <a:rect l="l" t="t" r="r" b="b"/>
              <a:pathLst>
                <a:path w="20319" h="14605">
                  <a:moveTo>
                    <a:pt x="6438" y="0"/>
                  </a:moveTo>
                  <a:lnTo>
                    <a:pt x="0" y="7747"/>
                  </a:lnTo>
                  <a:lnTo>
                    <a:pt x="2362" y="8712"/>
                  </a:lnTo>
                  <a:lnTo>
                    <a:pt x="3670" y="4787"/>
                  </a:lnTo>
                  <a:lnTo>
                    <a:pt x="6172" y="6400"/>
                  </a:lnTo>
                  <a:lnTo>
                    <a:pt x="6134" y="8915"/>
                  </a:lnTo>
                  <a:lnTo>
                    <a:pt x="6527" y="9461"/>
                  </a:lnTo>
                  <a:lnTo>
                    <a:pt x="6959" y="9461"/>
                  </a:lnTo>
                  <a:lnTo>
                    <a:pt x="7429" y="9004"/>
                  </a:lnTo>
                  <a:lnTo>
                    <a:pt x="9613" y="8166"/>
                  </a:lnTo>
                  <a:lnTo>
                    <a:pt x="9283" y="10553"/>
                  </a:lnTo>
                  <a:lnTo>
                    <a:pt x="11455" y="12255"/>
                  </a:lnTo>
                  <a:lnTo>
                    <a:pt x="11836" y="14262"/>
                  </a:lnTo>
                  <a:lnTo>
                    <a:pt x="13919" y="14160"/>
                  </a:lnTo>
                  <a:lnTo>
                    <a:pt x="14414" y="13652"/>
                  </a:lnTo>
                  <a:lnTo>
                    <a:pt x="14693" y="12979"/>
                  </a:lnTo>
                  <a:lnTo>
                    <a:pt x="14719" y="12293"/>
                  </a:lnTo>
                  <a:lnTo>
                    <a:pt x="14503" y="11607"/>
                  </a:lnTo>
                  <a:lnTo>
                    <a:pt x="14236" y="10985"/>
                  </a:lnTo>
                  <a:lnTo>
                    <a:pt x="13931" y="10401"/>
                  </a:lnTo>
                  <a:lnTo>
                    <a:pt x="13779" y="9740"/>
                  </a:lnTo>
                  <a:lnTo>
                    <a:pt x="13830" y="9296"/>
                  </a:lnTo>
                  <a:lnTo>
                    <a:pt x="13982" y="8864"/>
                  </a:lnTo>
                  <a:lnTo>
                    <a:pt x="14211" y="8458"/>
                  </a:lnTo>
                  <a:lnTo>
                    <a:pt x="15024" y="7480"/>
                  </a:lnTo>
                  <a:lnTo>
                    <a:pt x="16129" y="8420"/>
                  </a:lnTo>
                  <a:lnTo>
                    <a:pt x="18122" y="7607"/>
                  </a:lnTo>
                  <a:lnTo>
                    <a:pt x="19050" y="6985"/>
                  </a:lnTo>
                  <a:lnTo>
                    <a:pt x="19532" y="5842"/>
                  </a:lnTo>
                  <a:lnTo>
                    <a:pt x="19723" y="4902"/>
                  </a:lnTo>
                  <a:lnTo>
                    <a:pt x="19481" y="4102"/>
                  </a:lnTo>
                  <a:lnTo>
                    <a:pt x="18783" y="3454"/>
                  </a:lnTo>
                  <a:lnTo>
                    <a:pt x="17399" y="2578"/>
                  </a:lnTo>
                  <a:lnTo>
                    <a:pt x="15963" y="2794"/>
                  </a:lnTo>
                  <a:lnTo>
                    <a:pt x="11417" y="4305"/>
                  </a:lnTo>
                  <a:lnTo>
                    <a:pt x="8597" y="473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1877381" y="2793665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5" h="16510">
                  <a:moveTo>
                    <a:pt x="3543" y="0"/>
                  </a:moveTo>
                  <a:lnTo>
                    <a:pt x="2082" y="1485"/>
                  </a:lnTo>
                  <a:lnTo>
                    <a:pt x="1981" y="3581"/>
                  </a:lnTo>
                  <a:lnTo>
                    <a:pt x="1117" y="5334"/>
                  </a:lnTo>
                  <a:lnTo>
                    <a:pt x="0" y="8318"/>
                  </a:lnTo>
                  <a:lnTo>
                    <a:pt x="253" y="11315"/>
                  </a:lnTo>
                  <a:lnTo>
                    <a:pt x="977" y="14325"/>
                  </a:lnTo>
                  <a:lnTo>
                    <a:pt x="1549" y="15570"/>
                  </a:lnTo>
                  <a:lnTo>
                    <a:pt x="2235" y="16268"/>
                  </a:lnTo>
                  <a:lnTo>
                    <a:pt x="3009" y="16268"/>
                  </a:lnTo>
                  <a:lnTo>
                    <a:pt x="3822" y="15836"/>
                  </a:lnTo>
                  <a:lnTo>
                    <a:pt x="4902" y="14376"/>
                  </a:lnTo>
                  <a:lnTo>
                    <a:pt x="4241" y="12852"/>
                  </a:lnTo>
                  <a:lnTo>
                    <a:pt x="3962" y="10871"/>
                  </a:lnTo>
                  <a:lnTo>
                    <a:pt x="5397" y="8559"/>
                  </a:lnTo>
                  <a:lnTo>
                    <a:pt x="5791" y="8407"/>
                  </a:lnTo>
                  <a:lnTo>
                    <a:pt x="6134" y="8166"/>
                  </a:lnTo>
                  <a:lnTo>
                    <a:pt x="6197" y="7518"/>
                  </a:lnTo>
                  <a:lnTo>
                    <a:pt x="6959" y="4419"/>
                  </a:lnTo>
                  <a:lnTo>
                    <a:pt x="2603" y="3149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AF4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1881022" y="278221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600" y="0"/>
                  </a:moveTo>
                  <a:lnTo>
                    <a:pt x="1003" y="330"/>
                  </a:lnTo>
                  <a:lnTo>
                    <a:pt x="0" y="3936"/>
                  </a:lnTo>
                  <a:lnTo>
                    <a:pt x="927" y="3962"/>
                  </a:lnTo>
                  <a:lnTo>
                    <a:pt x="1866" y="4000"/>
                  </a:lnTo>
                  <a:lnTo>
                    <a:pt x="4572" y="2870"/>
                  </a:lnTo>
                  <a:lnTo>
                    <a:pt x="4559" y="2400"/>
                  </a:lnTo>
                  <a:lnTo>
                    <a:pt x="4381" y="2006"/>
                  </a:lnTo>
                  <a:lnTo>
                    <a:pt x="4051" y="1676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326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1918280" y="2733431"/>
              <a:ext cx="26670" cy="21590"/>
            </a:xfrm>
            <a:custGeom>
              <a:avLst/>
              <a:gdLst/>
              <a:ahLst/>
              <a:cxnLst/>
              <a:rect l="l" t="t" r="r" b="b"/>
              <a:pathLst>
                <a:path w="26669" h="21589">
                  <a:moveTo>
                    <a:pt x="12446" y="0"/>
                  </a:moveTo>
                  <a:lnTo>
                    <a:pt x="8610" y="2578"/>
                  </a:lnTo>
                  <a:lnTo>
                    <a:pt x="6565" y="2413"/>
                  </a:lnTo>
                  <a:lnTo>
                    <a:pt x="4140" y="787"/>
                  </a:lnTo>
                  <a:lnTo>
                    <a:pt x="5664" y="4089"/>
                  </a:lnTo>
                  <a:lnTo>
                    <a:pt x="5321" y="6426"/>
                  </a:lnTo>
                  <a:lnTo>
                    <a:pt x="1092" y="8801"/>
                  </a:lnTo>
                  <a:lnTo>
                    <a:pt x="1346" y="10337"/>
                  </a:lnTo>
                  <a:lnTo>
                    <a:pt x="1320" y="11595"/>
                  </a:lnTo>
                  <a:lnTo>
                    <a:pt x="3213" y="13906"/>
                  </a:lnTo>
                  <a:lnTo>
                    <a:pt x="127" y="15138"/>
                  </a:lnTo>
                  <a:lnTo>
                    <a:pt x="152" y="17043"/>
                  </a:lnTo>
                  <a:lnTo>
                    <a:pt x="0" y="18249"/>
                  </a:lnTo>
                  <a:lnTo>
                    <a:pt x="114" y="19392"/>
                  </a:lnTo>
                  <a:lnTo>
                    <a:pt x="812" y="20434"/>
                  </a:lnTo>
                  <a:lnTo>
                    <a:pt x="1270" y="20840"/>
                  </a:lnTo>
                  <a:lnTo>
                    <a:pt x="1790" y="21031"/>
                  </a:lnTo>
                  <a:lnTo>
                    <a:pt x="2400" y="20955"/>
                  </a:lnTo>
                  <a:lnTo>
                    <a:pt x="3683" y="20154"/>
                  </a:lnTo>
                  <a:lnTo>
                    <a:pt x="3962" y="18770"/>
                  </a:lnTo>
                  <a:lnTo>
                    <a:pt x="4572" y="16979"/>
                  </a:lnTo>
                  <a:lnTo>
                    <a:pt x="4635" y="16471"/>
                  </a:lnTo>
                  <a:lnTo>
                    <a:pt x="4610" y="15938"/>
                  </a:lnTo>
                  <a:lnTo>
                    <a:pt x="4521" y="15557"/>
                  </a:lnTo>
                  <a:lnTo>
                    <a:pt x="4521" y="15176"/>
                  </a:lnTo>
                  <a:lnTo>
                    <a:pt x="4597" y="14795"/>
                  </a:lnTo>
                  <a:lnTo>
                    <a:pt x="4813" y="15125"/>
                  </a:lnTo>
                  <a:lnTo>
                    <a:pt x="4787" y="15557"/>
                  </a:lnTo>
                  <a:lnTo>
                    <a:pt x="5054" y="15862"/>
                  </a:lnTo>
                  <a:lnTo>
                    <a:pt x="5461" y="16167"/>
                  </a:lnTo>
                  <a:lnTo>
                    <a:pt x="5905" y="16395"/>
                  </a:lnTo>
                  <a:lnTo>
                    <a:pt x="6400" y="16522"/>
                  </a:lnTo>
                  <a:lnTo>
                    <a:pt x="7670" y="16751"/>
                  </a:lnTo>
                  <a:lnTo>
                    <a:pt x="8915" y="16700"/>
                  </a:lnTo>
                  <a:lnTo>
                    <a:pt x="10096" y="16052"/>
                  </a:lnTo>
                  <a:lnTo>
                    <a:pt x="10464" y="15760"/>
                  </a:lnTo>
                  <a:lnTo>
                    <a:pt x="10706" y="15405"/>
                  </a:lnTo>
                  <a:lnTo>
                    <a:pt x="10858" y="14935"/>
                  </a:lnTo>
                  <a:lnTo>
                    <a:pt x="10833" y="14401"/>
                  </a:lnTo>
                  <a:lnTo>
                    <a:pt x="11099" y="14084"/>
                  </a:lnTo>
                  <a:lnTo>
                    <a:pt x="11671" y="14516"/>
                  </a:lnTo>
                  <a:lnTo>
                    <a:pt x="11696" y="14998"/>
                  </a:lnTo>
                  <a:lnTo>
                    <a:pt x="11760" y="15328"/>
                  </a:lnTo>
                  <a:lnTo>
                    <a:pt x="16141" y="20497"/>
                  </a:lnTo>
                  <a:lnTo>
                    <a:pt x="17919" y="14236"/>
                  </a:lnTo>
                  <a:lnTo>
                    <a:pt x="20878" y="13182"/>
                  </a:lnTo>
                  <a:lnTo>
                    <a:pt x="21691" y="12585"/>
                  </a:lnTo>
                  <a:lnTo>
                    <a:pt x="22466" y="11938"/>
                  </a:lnTo>
                  <a:lnTo>
                    <a:pt x="23558" y="12242"/>
                  </a:lnTo>
                  <a:lnTo>
                    <a:pt x="24066" y="12306"/>
                  </a:lnTo>
                  <a:lnTo>
                    <a:pt x="24587" y="12268"/>
                  </a:lnTo>
                  <a:lnTo>
                    <a:pt x="25069" y="12103"/>
                  </a:lnTo>
                  <a:lnTo>
                    <a:pt x="26250" y="11328"/>
                  </a:lnTo>
                  <a:lnTo>
                    <a:pt x="26352" y="10375"/>
                  </a:lnTo>
                  <a:lnTo>
                    <a:pt x="23444" y="6705"/>
                  </a:lnTo>
                  <a:lnTo>
                    <a:pt x="20231" y="9613"/>
                  </a:lnTo>
                  <a:lnTo>
                    <a:pt x="18034" y="7721"/>
                  </a:lnTo>
                  <a:lnTo>
                    <a:pt x="17983" y="5207"/>
                  </a:lnTo>
                  <a:lnTo>
                    <a:pt x="15367" y="6273"/>
                  </a:lnTo>
                  <a:lnTo>
                    <a:pt x="16014" y="2628"/>
                  </a:lnTo>
                  <a:lnTo>
                    <a:pt x="14173" y="2565"/>
                  </a:lnTo>
                  <a:lnTo>
                    <a:pt x="13449" y="1066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2F48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1936319" y="2727225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69" h="17144">
                  <a:moveTo>
                    <a:pt x="12433" y="0"/>
                  </a:moveTo>
                  <a:lnTo>
                    <a:pt x="11290" y="127"/>
                  </a:lnTo>
                  <a:lnTo>
                    <a:pt x="9740" y="3644"/>
                  </a:lnTo>
                  <a:lnTo>
                    <a:pt x="6159" y="4648"/>
                  </a:lnTo>
                  <a:lnTo>
                    <a:pt x="3505" y="8216"/>
                  </a:lnTo>
                  <a:lnTo>
                    <a:pt x="2679" y="8851"/>
                  </a:lnTo>
                  <a:lnTo>
                    <a:pt x="5943" y="14452"/>
                  </a:lnTo>
                  <a:lnTo>
                    <a:pt x="2400" y="13703"/>
                  </a:lnTo>
                  <a:lnTo>
                    <a:pt x="0" y="13931"/>
                  </a:lnTo>
                  <a:lnTo>
                    <a:pt x="1993" y="16370"/>
                  </a:lnTo>
                  <a:lnTo>
                    <a:pt x="5486" y="14389"/>
                  </a:lnTo>
                  <a:lnTo>
                    <a:pt x="7607" y="16484"/>
                  </a:lnTo>
                  <a:lnTo>
                    <a:pt x="8597" y="17119"/>
                  </a:lnTo>
                  <a:lnTo>
                    <a:pt x="9258" y="16548"/>
                  </a:lnTo>
                  <a:lnTo>
                    <a:pt x="9905" y="15887"/>
                  </a:lnTo>
                  <a:lnTo>
                    <a:pt x="10261" y="15392"/>
                  </a:lnTo>
                  <a:lnTo>
                    <a:pt x="10540" y="14859"/>
                  </a:lnTo>
                  <a:lnTo>
                    <a:pt x="10731" y="14287"/>
                  </a:lnTo>
                  <a:lnTo>
                    <a:pt x="10794" y="13385"/>
                  </a:lnTo>
                  <a:lnTo>
                    <a:pt x="10274" y="12661"/>
                  </a:lnTo>
                  <a:lnTo>
                    <a:pt x="8483" y="11582"/>
                  </a:lnTo>
                  <a:lnTo>
                    <a:pt x="6718" y="10350"/>
                  </a:lnTo>
                  <a:lnTo>
                    <a:pt x="12141" y="6972"/>
                  </a:lnTo>
                  <a:lnTo>
                    <a:pt x="12903" y="4406"/>
                  </a:lnTo>
                  <a:lnTo>
                    <a:pt x="13690" y="1308"/>
                  </a:lnTo>
                  <a:lnTo>
                    <a:pt x="13284" y="444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1907993" y="2734765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3784" y="17449"/>
                  </a:moveTo>
                  <a:lnTo>
                    <a:pt x="1269" y="18287"/>
                  </a:lnTo>
                  <a:lnTo>
                    <a:pt x="546" y="18580"/>
                  </a:lnTo>
                  <a:lnTo>
                    <a:pt x="0" y="19253"/>
                  </a:lnTo>
                  <a:lnTo>
                    <a:pt x="2489" y="21450"/>
                  </a:lnTo>
                  <a:lnTo>
                    <a:pt x="5295" y="21145"/>
                  </a:lnTo>
                  <a:lnTo>
                    <a:pt x="8178" y="20294"/>
                  </a:lnTo>
                  <a:lnTo>
                    <a:pt x="10439" y="19456"/>
                  </a:lnTo>
                  <a:lnTo>
                    <a:pt x="6489" y="19456"/>
                  </a:lnTo>
                  <a:lnTo>
                    <a:pt x="3784" y="17449"/>
                  </a:lnTo>
                  <a:close/>
                </a:path>
                <a:path w="13969" h="21589">
                  <a:moveTo>
                    <a:pt x="8870" y="9971"/>
                  </a:moveTo>
                  <a:lnTo>
                    <a:pt x="7632" y="12877"/>
                  </a:lnTo>
                  <a:lnTo>
                    <a:pt x="6489" y="19456"/>
                  </a:lnTo>
                  <a:lnTo>
                    <a:pt x="10439" y="19456"/>
                  </a:lnTo>
                  <a:lnTo>
                    <a:pt x="10032" y="16751"/>
                  </a:lnTo>
                  <a:lnTo>
                    <a:pt x="11582" y="15430"/>
                  </a:lnTo>
                  <a:lnTo>
                    <a:pt x="12230" y="13703"/>
                  </a:lnTo>
                  <a:lnTo>
                    <a:pt x="13112" y="12826"/>
                  </a:lnTo>
                  <a:lnTo>
                    <a:pt x="10972" y="12826"/>
                  </a:lnTo>
                  <a:lnTo>
                    <a:pt x="8870" y="9971"/>
                  </a:lnTo>
                  <a:close/>
                </a:path>
                <a:path w="13969" h="21589">
                  <a:moveTo>
                    <a:pt x="11607" y="10261"/>
                  </a:moveTo>
                  <a:lnTo>
                    <a:pt x="11391" y="11252"/>
                  </a:lnTo>
                  <a:lnTo>
                    <a:pt x="10972" y="12826"/>
                  </a:lnTo>
                  <a:lnTo>
                    <a:pt x="13112" y="12826"/>
                  </a:lnTo>
                  <a:lnTo>
                    <a:pt x="13957" y="11988"/>
                  </a:lnTo>
                  <a:lnTo>
                    <a:pt x="11607" y="10261"/>
                  </a:lnTo>
                  <a:close/>
                </a:path>
                <a:path w="13969" h="21589">
                  <a:moveTo>
                    <a:pt x="8492" y="9458"/>
                  </a:moveTo>
                  <a:lnTo>
                    <a:pt x="8870" y="9971"/>
                  </a:lnTo>
                  <a:lnTo>
                    <a:pt x="8978" y="9715"/>
                  </a:lnTo>
                  <a:lnTo>
                    <a:pt x="8492" y="9458"/>
                  </a:lnTo>
                  <a:close/>
                </a:path>
                <a:path w="13969" h="21589">
                  <a:moveTo>
                    <a:pt x="9029" y="0"/>
                  </a:moveTo>
                  <a:lnTo>
                    <a:pt x="7962" y="12"/>
                  </a:lnTo>
                  <a:lnTo>
                    <a:pt x="6997" y="228"/>
                  </a:lnTo>
                  <a:lnTo>
                    <a:pt x="6451" y="1282"/>
                  </a:lnTo>
                  <a:lnTo>
                    <a:pt x="7861" y="3797"/>
                  </a:lnTo>
                  <a:lnTo>
                    <a:pt x="3784" y="5194"/>
                  </a:lnTo>
                  <a:lnTo>
                    <a:pt x="5156" y="7696"/>
                  </a:lnTo>
                  <a:lnTo>
                    <a:pt x="8492" y="9458"/>
                  </a:lnTo>
                  <a:lnTo>
                    <a:pt x="8534" y="7035"/>
                  </a:lnTo>
                  <a:lnTo>
                    <a:pt x="12674" y="2654"/>
                  </a:lnTo>
                  <a:lnTo>
                    <a:pt x="11620" y="1079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1973668" y="2723435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4" h="11430">
                  <a:moveTo>
                    <a:pt x="2514" y="0"/>
                  </a:moveTo>
                  <a:lnTo>
                    <a:pt x="2349" y="1638"/>
                  </a:lnTo>
                  <a:lnTo>
                    <a:pt x="0" y="2971"/>
                  </a:lnTo>
                  <a:lnTo>
                    <a:pt x="4660" y="6464"/>
                  </a:lnTo>
                  <a:lnTo>
                    <a:pt x="2362" y="7238"/>
                  </a:lnTo>
                  <a:lnTo>
                    <a:pt x="927" y="7581"/>
                  </a:lnTo>
                  <a:lnTo>
                    <a:pt x="723" y="9258"/>
                  </a:lnTo>
                  <a:lnTo>
                    <a:pt x="2095" y="9728"/>
                  </a:lnTo>
                  <a:lnTo>
                    <a:pt x="3136" y="10439"/>
                  </a:lnTo>
                  <a:lnTo>
                    <a:pt x="3606" y="10668"/>
                  </a:lnTo>
                  <a:lnTo>
                    <a:pt x="4089" y="10858"/>
                  </a:lnTo>
                  <a:lnTo>
                    <a:pt x="4597" y="10960"/>
                  </a:lnTo>
                  <a:lnTo>
                    <a:pt x="5676" y="11087"/>
                  </a:lnTo>
                  <a:lnTo>
                    <a:pt x="6692" y="11010"/>
                  </a:lnTo>
                  <a:lnTo>
                    <a:pt x="7454" y="10083"/>
                  </a:lnTo>
                  <a:lnTo>
                    <a:pt x="9385" y="9842"/>
                  </a:lnTo>
                  <a:lnTo>
                    <a:pt x="10655" y="9131"/>
                  </a:lnTo>
                  <a:lnTo>
                    <a:pt x="8597" y="4610"/>
                  </a:lnTo>
                  <a:lnTo>
                    <a:pt x="6464" y="63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31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1958087" y="2728634"/>
              <a:ext cx="19685" cy="6985"/>
            </a:xfrm>
            <a:custGeom>
              <a:avLst/>
              <a:gdLst/>
              <a:ahLst/>
              <a:cxnLst/>
              <a:rect l="l" t="t" r="r" b="b"/>
              <a:pathLst>
                <a:path w="19685" h="6985">
                  <a:moveTo>
                    <a:pt x="9067" y="0"/>
                  </a:moveTo>
                  <a:lnTo>
                    <a:pt x="6527" y="139"/>
                  </a:lnTo>
                  <a:lnTo>
                    <a:pt x="3987" y="787"/>
                  </a:lnTo>
                  <a:lnTo>
                    <a:pt x="3581" y="927"/>
                  </a:lnTo>
                  <a:lnTo>
                    <a:pt x="3162" y="1003"/>
                  </a:lnTo>
                  <a:lnTo>
                    <a:pt x="2730" y="1015"/>
                  </a:lnTo>
                  <a:lnTo>
                    <a:pt x="2311" y="1384"/>
                  </a:lnTo>
                  <a:lnTo>
                    <a:pt x="1104" y="2235"/>
                  </a:lnTo>
                  <a:lnTo>
                    <a:pt x="762" y="2362"/>
                  </a:lnTo>
                  <a:lnTo>
                    <a:pt x="381" y="2387"/>
                  </a:lnTo>
                  <a:lnTo>
                    <a:pt x="0" y="3035"/>
                  </a:lnTo>
                  <a:lnTo>
                    <a:pt x="2527" y="4622"/>
                  </a:lnTo>
                  <a:lnTo>
                    <a:pt x="6134" y="4063"/>
                  </a:lnTo>
                  <a:lnTo>
                    <a:pt x="9702" y="3860"/>
                  </a:lnTo>
                  <a:lnTo>
                    <a:pt x="17360" y="6603"/>
                  </a:lnTo>
                  <a:lnTo>
                    <a:pt x="19329" y="4952"/>
                  </a:lnTo>
                  <a:lnTo>
                    <a:pt x="18973" y="3454"/>
                  </a:lnTo>
                  <a:lnTo>
                    <a:pt x="17221" y="3492"/>
                  </a:lnTo>
                  <a:lnTo>
                    <a:pt x="16510" y="2387"/>
                  </a:lnTo>
                  <a:lnTo>
                    <a:pt x="16154" y="2412"/>
                  </a:lnTo>
                  <a:lnTo>
                    <a:pt x="15824" y="2349"/>
                  </a:lnTo>
                  <a:lnTo>
                    <a:pt x="15506" y="2184"/>
                  </a:lnTo>
                  <a:lnTo>
                    <a:pt x="14808" y="1295"/>
                  </a:lnTo>
                  <a:lnTo>
                    <a:pt x="13601" y="1638"/>
                  </a:lnTo>
                  <a:lnTo>
                    <a:pt x="12776" y="1066"/>
                  </a:lnTo>
                  <a:lnTo>
                    <a:pt x="12369" y="1079"/>
                  </a:lnTo>
                  <a:lnTo>
                    <a:pt x="11976" y="1015"/>
                  </a:lnTo>
                  <a:lnTo>
                    <a:pt x="9067" y="0"/>
                  </a:lnTo>
                  <a:close/>
                </a:path>
              </a:pathLst>
            </a:custGeom>
            <a:solidFill>
              <a:srgbClr val="893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1932444" y="2734221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19" h="6350">
                  <a:moveTo>
                    <a:pt x="4178" y="939"/>
                  </a:moveTo>
                  <a:lnTo>
                    <a:pt x="1854" y="0"/>
                  </a:lnTo>
                  <a:lnTo>
                    <a:pt x="800" y="1219"/>
                  </a:lnTo>
                  <a:lnTo>
                    <a:pt x="0" y="1790"/>
                  </a:lnTo>
                  <a:lnTo>
                    <a:pt x="939" y="3149"/>
                  </a:lnTo>
                  <a:lnTo>
                    <a:pt x="889" y="5930"/>
                  </a:lnTo>
                  <a:lnTo>
                    <a:pt x="3810" y="4419"/>
                  </a:lnTo>
                  <a:lnTo>
                    <a:pt x="3771" y="2832"/>
                  </a:lnTo>
                  <a:lnTo>
                    <a:pt x="4178" y="939"/>
                  </a:lnTo>
                  <a:close/>
                </a:path>
                <a:path w="20319" h="6350">
                  <a:moveTo>
                    <a:pt x="19735" y="2463"/>
                  </a:moveTo>
                  <a:lnTo>
                    <a:pt x="19596" y="2108"/>
                  </a:lnTo>
                  <a:lnTo>
                    <a:pt x="19304" y="1790"/>
                  </a:lnTo>
                  <a:lnTo>
                    <a:pt x="16141" y="800"/>
                  </a:lnTo>
                  <a:lnTo>
                    <a:pt x="15938" y="1003"/>
                  </a:lnTo>
                  <a:lnTo>
                    <a:pt x="15354" y="5588"/>
                  </a:lnTo>
                  <a:lnTo>
                    <a:pt x="15887" y="5842"/>
                  </a:lnTo>
                  <a:lnTo>
                    <a:pt x="16154" y="5981"/>
                  </a:lnTo>
                  <a:lnTo>
                    <a:pt x="17780" y="5765"/>
                  </a:lnTo>
                  <a:lnTo>
                    <a:pt x="18859" y="4813"/>
                  </a:lnTo>
                  <a:lnTo>
                    <a:pt x="19634" y="3429"/>
                  </a:lnTo>
                  <a:lnTo>
                    <a:pt x="19735" y="3225"/>
                  </a:lnTo>
                  <a:lnTo>
                    <a:pt x="19735" y="2463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1946579" y="2733382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1714" y="7073"/>
                  </a:moveTo>
                  <a:lnTo>
                    <a:pt x="1435" y="6629"/>
                  </a:lnTo>
                  <a:lnTo>
                    <a:pt x="1219" y="6426"/>
                  </a:lnTo>
                  <a:lnTo>
                    <a:pt x="419" y="6502"/>
                  </a:lnTo>
                  <a:lnTo>
                    <a:pt x="0" y="6502"/>
                  </a:lnTo>
                  <a:lnTo>
                    <a:pt x="76" y="7874"/>
                  </a:lnTo>
                  <a:lnTo>
                    <a:pt x="685" y="8064"/>
                  </a:lnTo>
                  <a:lnTo>
                    <a:pt x="1270" y="7797"/>
                  </a:lnTo>
                  <a:lnTo>
                    <a:pt x="1663" y="7454"/>
                  </a:lnTo>
                  <a:lnTo>
                    <a:pt x="1714" y="7073"/>
                  </a:lnTo>
                  <a:close/>
                </a:path>
                <a:path w="9525" h="8255">
                  <a:moveTo>
                    <a:pt x="8077" y="2006"/>
                  </a:moveTo>
                  <a:lnTo>
                    <a:pt x="7937" y="1765"/>
                  </a:lnTo>
                  <a:lnTo>
                    <a:pt x="7785" y="1524"/>
                  </a:lnTo>
                  <a:lnTo>
                    <a:pt x="7645" y="1282"/>
                  </a:lnTo>
                  <a:lnTo>
                    <a:pt x="7200" y="1689"/>
                  </a:lnTo>
                  <a:lnTo>
                    <a:pt x="6756" y="2108"/>
                  </a:lnTo>
                  <a:lnTo>
                    <a:pt x="6311" y="2514"/>
                  </a:lnTo>
                  <a:lnTo>
                    <a:pt x="5930" y="2578"/>
                  </a:lnTo>
                  <a:lnTo>
                    <a:pt x="5549" y="2616"/>
                  </a:lnTo>
                  <a:lnTo>
                    <a:pt x="5168" y="2628"/>
                  </a:lnTo>
                  <a:lnTo>
                    <a:pt x="5156" y="2997"/>
                  </a:lnTo>
                  <a:lnTo>
                    <a:pt x="5156" y="3352"/>
                  </a:lnTo>
                  <a:lnTo>
                    <a:pt x="5168" y="3721"/>
                  </a:lnTo>
                  <a:lnTo>
                    <a:pt x="5422" y="4165"/>
                  </a:lnTo>
                  <a:lnTo>
                    <a:pt x="5791" y="4330"/>
                  </a:lnTo>
                  <a:lnTo>
                    <a:pt x="6286" y="4229"/>
                  </a:lnTo>
                  <a:lnTo>
                    <a:pt x="6654" y="3911"/>
                  </a:lnTo>
                  <a:lnTo>
                    <a:pt x="6819" y="3505"/>
                  </a:lnTo>
                  <a:lnTo>
                    <a:pt x="6794" y="3022"/>
                  </a:lnTo>
                  <a:lnTo>
                    <a:pt x="6629" y="2857"/>
                  </a:lnTo>
                  <a:lnTo>
                    <a:pt x="6515" y="2730"/>
                  </a:lnTo>
                  <a:lnTo>
                    <a:pt x="7073" y="3162"/>
                  </a:lnTo>
                  <a:lnTo>
                    <a:pt x="7835" y="2819"/>
                  </a:lnTo>
                  <a:lnTo>
                    <a:pt x="7912" y="2540"/>
                  </a:lnTo>
                  <a:lnTo>
                    <a:pt x="8001" y="2273"/>
                  </a:lnTo>
                  <a:lnTo>
                    <a:pt x="8077" y="2006"/>
                  </a:lnTo>
                  <a:close/>
                </a:path>
                <a:path w="9525" h="8255">
                  <a:moveTo>
                    <a:pt x="9207" y="812"/>
                  </a:moveTo>
                  <a:lnTo>
                    <a:pt x="9118" y="546"/>
                  </a:lnTo>
                  <a:lnTo>
                    <a:pt x="9029" y="266"/>
                  </a:lnTo>
                  <a:lnTo>
                    <a:pt x="8940" y="0"/>
                  </a:lnTo>
                  <a:lnTo>
                    <a:pt x="8521" y="431"/>
                  </a:lnTo>
                  <a:lnTo>
                    <a:pt x="8089" y="850"/>
                  </a:lnTo>
                  <a:lnTo>
                    <a:pt x="7658" y="1282"/>
                  </a:lnTo>
                  <a:lnTo>
                    <a:pt x="7810" y="1447"/>
                  </a:lnTo>
                  <a:lnTo>
                    <a:pt x="8420" y="1562"/>
                  </a:lnTo>
                  <a:lnTo>
                    <a:pt x="8890" y="1346"/>
                  </a:lnTo>
                  <a:lnTo>
                    <a:pt x="9207" y="812"/>
                  </a:lnTo>
                  <a:close/>
                </a:path>
              </a:pathLst>
            </a:custGeom>
            <a:solidFill>
              <a:srgbClr val="365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1884807" y="2772414"/>
              <a:ext cx="33020" cy="19685"/>
            </a:xfrm>
            <a:custGeom>
              <a:avLst/>
              <a:gdLst/>
              <a:ahLst/>
              <a:cxnLst/>
              <a:rect l="l" t="t" r="r" b="b"/>
              <a:pathLst>
                <a:path w="33019" h="19685">
                  <a:moveTo>
                    <a:pt x="19469" y="0"/>
                  </a:moveTo>
                  <a:lnTo>
                    <a:pt x="18440" y="203"/>
                  </a:lnTo>
                  <a:lnTo>
                    <a:pt x="17691" y="1181"/>
                  </a:lnTo>
                  <a:lnTo>
                    <a:pt x="17246" y="2031"/>
                  </a:lnTo>
                  <a:lnTo>
                    <a:pt x="16764" y="2806"/>
                  </a:lnTo>
                  <a:lnTo>
                    <a:pt x="14655" y="2362"/>
                  </a:lnTo>
                  <a:lnTo>
                    <a:pt x="12750" y="2133"/>
                  </a:lnTo>
                  <a:lnTo>
                    <a:pt x="11391" y="2222"/>
                  </a:lnTo>
                  <a:lnTo>
                    <a:pt x="10185" y="3060"/>
                  </a:lnTo>
                  <a:lnTo>
                    <a:pt x="9626" y="3670"/>
                  </a:lnTo>
                  <a:lnTo>
                    <a:pt x="9271" y="4381"/>
                  </a:lnTo>
                  <a:lnTo>
                    <a:pt x="8699" y="6146"/>
                  </a:lnTo>
                  <a:lnTo>
                    <a:pt x="8102" y="6870"/>
                  </a:lnTo>
                  <a:lnTo>
                    <a:pt x="5651" y="7772"/>
                  </a:lnTo>
                  <a:lnTo>
                    <a:pt x="4089" y="7962"/>
                  </a:lnTo>
                  <a:lnTo>
                    <a:pt x="2654" y="8597"/>
                  </a:lnTo>
                  <a:lnTo>
                    <a:pt x="1701" y="9182"/>
                  </a:lnTo>
                  <a:lnTo>
                    <a:pt x="1358" y="10083"/>
                  </a:lnTo>
                  <a:lnTo>
                    <a:pt x="1346" y="11150"/>
                  </a:lnTo>
                  <a:lnTo>
                    <a:pt x="927" y="11455"/>
                  </a:lnTo>
                  <a:lnTo>
                    <a:pt x="647" y="11861"/>
                  </a:lnTo>
                  <a:lnTo>
                    <a:pt x="508" y="12369"/>
                  </a:lnTo>
                  <a:lnTo>
                    <a:pt x="0" y="13677"/>
                  </a:lnTo>
                  <a:lnTo>
                    <a:pt x="965" y="13842"/>
                  </a:lnTo>
                  <a:lnTo>
                    <a:pt x="2171" y="13347"/>
                  </a:lnTo>
                  <a:lnTo>
                    <a:pt x="6273" y="19138"/>
                  </a:lnTo>
                  <a:lnTo>
                    <a:pt x="12306" y="16725"/>
                  </a:lnTo>
                  <a:lnTo>
                    <a:pt x="13830" y="16217"/>
                  </a:lnTo>
                  <a:lnTo>
                    <a:pt x="18338" y="16497"/>
                  </a:lnTo>
                  <a:lnTo>
                    <a:pt x="20066" y="15062"/>
                  </a:lnTo>
                  <a:lnTo>
                    <a:pt x="23622" y="15849"/>
                  </a:lnTo>
                  <a:lnTo>
                    <a:pt x="24612" y="15900"/>
                  </a:lnTo>
                  <a:lnTo>
                    <a:pt x="25552" y="15646"/>
                  </a:lnTo>
                  <a:lnTo>
                    <a:pt x="25958" y="15430"/>
                  </a:lnTo>
                  <a:lnTo>
                    <a:pt x="26809" y="14655"/>
                  </a:lnTo>
                  <a:lnTo>
                    <a:pt x="27368" y="14401"/>
                  </a:lnTo>
                  <a:lnTo>
                    <a:pt x="28016" y="14389"/>
                  </a:lnTo>
                  <a:lnTo>
                    <a:pt x="28930" y="14541"/>
                  </a:lnTo>
                  <a:lnTo>
                    <a:pt x="29832" y="14770"/>
                  </a:lnTo>
                  <a:lnTo>
                    <a:pt x="31254" y="14516"/>
                  </a:lnTo>
                  <a:lnTo>
                    <a:pt x="31699" y="14300"/>
                  </a:lnTo>
                  <a:lnTo>
                    <a:pt x="32092" y="13995"/>
                  </a:lnTo>
                  <a:lnTo>
                    <a:pt x="32423" y="13576"/>
                  </a:lnTo>
                  <a:lnTo>
                    <a:pt x="32588" y="13119"/>
                  </a:lnTo>
                  <a:lnTo>
                    <a:pt x="32562" y="12585"/>
                  </a:lnTo>
                  <a:lnTo>
                    <a:pt x="32359" y="12115"/>
                  </a:lnTo>
                  <a:lnTo>
                    <a:pt x="32080" y="11696"/>
                  </a:lnTo>
                  <a:lnTo>
                    <a:pt x="30226" y="9753"/>
                  </a:lnTo>
                  <a:lnTo>
                    <a:pt x="29565" y="8724"/>
                  </a:lnTo>
                  <a:lnTo>
                    <a:pt x="30365" y="7988"/>
                  </a:lnTo>
                  <a:lnTo>
                    <a:pt x="30734" y="7175"/>
                  </a:lnTo>
                  <a:lnTo>
                    <a:pt x="31864" y="2031"/>
                  </a:lnTo>
                  <a:lnTo>
                    <a:pt x="26466" y="3632"/>
                  </a:lnTo>
                  <a:lnTo>
                    <a:pt x="24765" y="1435"/>
                  </a:lnTo>
                  <a:lnTo>
                    <a:pt x="23418" y="850"/>
                  </a:lnTo>
                  <a:lnTo>
                    <a:pt x="22047" y="393"/>
                  </a:lnTo>
                  <a:lnTo>
                    <a:pt x="20612" y="126"/>
                  </a:lnTo>
                  <a:lnTo>
                    <a:pt x="19469" y="0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1880523" y="276460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2108" y="0"/>
                  </a:moveTo>
                  <a:lnTo>
                    <a:pt x="1117" y="304"/>
                  </a:lnTo>
                  <a:lnTo>
                    <a:pt x="761" y="927"/>
                  </a:lnTo>
                  <a:lnTo>
                    <a:pt x="0" y="2349"/>
                  </a:lnTo>
                  <a:lnTo>
                    <a:pt x="1955" y="4978"/>
                  </a:lnTo>
                  <a:lnTo>
                    <a:pt x="2959" y="8458"/>
                  </a:lnTo>
                  <a:lnTo>
                    <a:pt x="7975" y="9944"/>
                  </a:lnTo>
                  <a:lnTo>
                    <a:pt x="9270" y="6705"/>
                  </a:lnTo>
                  <a:lnTo>
                    <a:pt x="9400" y="6591"/>
                  </a:lnTo>
                  <a:lnTo>
                    <a:pt x="6261" y="6591"/>
                  </a:lnTo>
                  <a:lnTo>
                    <a:pt x="5526" y="5105"/>
                  </a:lnTo>
                  <a:lnTo>
                    <a:pt x="4317" y="5105"/>
                  </a:lnTo>
                  <a:lnTo>
                    <a:pt x="2108" y="0"/>
                  </a:lnTo>
                  <a:close/>
                </a:path>
                <a:path w="12700" h="10160">
                  <a:moveTo>
                    <a:pt x="12077" y="2273"/>
                  </a:moveTo>
                  <a:lnTo>
                    <a:pt x="9791" y="3149"/>
                  </a:lnTo>
                  <a:lnTo>
                    <a:pt x="9829" y="3530"/>
                  </a:lnTo>
                  <a:lnTo>
                    <a:pt x="9642" y="3530"/>
                  </a:lnTo>
                  <a:lnTo>
                    <a:pt x="8724" y="5880"/>
                  </a:lnTo>
                  <a:lnTo>
                    <a:pt x="6261" y="6591"/>
                  </a:lnTo>
                  <a:lnTo>
                    <a:pt x="9400" y="6591"/>
                  </a:lnTo>
                  <a:lnTo>
                    <a:pt x="11823" y="4444"/>
                  </a:lnTo>
                  <a:lnTo>
                    <a:pt x="11985" y="3530"/>
                  </a:lnTo>
                  <a:lnTo>
                    <a:pt x="9646" y="3520"/>
                  </a:lnTo>
                  <a:lnTo>
                    <a:pt x="11986" y="3520"/>
                  </a:lnTo>
                  <a:lnTo>
                    <a:pt x="12077" y="2273"/>
                  </a:lnTo>
                  <a:close/>
                </a:path>
                <a:path w="12700" h="10160">
                  <a:moveTo>
                    <a:pt x="4954" y="3948"/>
                  </a:moveTo>
                  <a:lnTo>
                    <a:pt x="4317" y="5105"/>
                  </a:lnTo>
                  <a:lnTo>
                    <a:pt x="5526" y="5105"/>
                  </a:lnTo>
                  <a:lnTo>
                    <a:pt x="4954" y="3948"/>
                  </a:lnTo>
                  <a:close/>
                </a:path>
                <a:path w="12700" h="10160">
                  <a:moveTo>
                    <a:pt x="4610" y="3251"/>
                  </a:moveTo>
                  <a:lnTo>
                    <a:pt x="4954" y="3948"/>
                  </a:lnTo>
                  <a:lnTo>
                    <a:pt x="5317" y="3289"/>
                  </a:lnTo>
                  <a:lnTo>
                    <a:pt x="4610" y="3251"/>
                  </a:lnTo>
                  <a:close/>
                </a:path>
                <a:path w="12700" h="10160">
                  <a:moveTo>
                    <a:pt x="9740" y="3280"/>
                  </a:moveTo>
                  <a:lnTo>
                    <a:pt x="9646" y="3520"/>
                  </a:lnTo>
                  <a:lnTo>
                    <a:pt x="9829" y="3530"/>
                  </a:lnTo>
                  <a:lnTo>
                    <a:pt x="9740" y="3280"/>
                  </a:lnTo>
                  <a:close/>
                </a:path>
                <a:path w="12700" h="10160">
                  <a:moveTo>
                    <a:pt x="8762" y="546"/>
                  </a:moveTo>
                  <a:lnTo>
                    <a:pt x="6616" y="927"/>
                  </a:lnTo>
                  <a:lnTo>
                    <a:pt x="5317" y="3289"/>
                  </a:lnTo>
                  <a:lnTo>
                    <a:pt x="9646" y="3520"/>
                  </a:lnTo>
                  <a:lnTo>
                    <a:pt x="9693" y="3149"/>
                  </a:lnTo>
                  <a:lnTo>
                    <a:pt x="8762" y="546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1899813" y="2755010"/>
              <a:ext cx="20320" cy="10160"/>
            </a:xfrm>
            <a:custGeom>
              <a:avLst/>
              <a:gdLst/>
              <a:ahLst/>
              <a:cxnLst/>
              <a:rect l="l" t="t" r="r" b="b"/>
              <a:pathLst>
                <a:path w="20319" h="10160">
                  <a:moveTo>
                    <a:pt x="7937" y="0"/>
                  </a:moveTo>
                  <a:lnTo>
                    <a:pt x="6159" y="292"/>
                  </a:lnTo>
                  <a:lnTo>
                    <a:pt x="5207" y="1689"/>
                  </a:lnTo>
                  <a:lnTo>
                    <a:pt x="4089" y="2870"/>
                  </a:lnTo>
                  <a:lnTo>
                    <a:pt x="4038" y="3543"/>
                  </a:lnTo>
                  <a:lnTo>
                    <a:pt x="3644" y="3924"/>
                  </a:lnTo>
                  <a:lnTo>
                    <a:pt x="3048" y="4152"/>
                  </a:lnTo>
                  <a:lnTo>
                    <a:pt x="1892" y="5257"/>
                  </a:lnTo>
                  <a:lnTo>
                    <a:pt x="0" y="5778"/>
                  </a:lnTo>
                  <a:lnTo>
                    <a:pt x="152" y="7899"/>
                  </a:lnTo>
                  <a:lnTo>
                    <a:pt x="127" y="9055"/>
                  </a:lnTo>
                  <a:lnTo>
                    <a:pt x="647" y="9588"/>
                  </a:lnTo>
                  <a:lnTo>
                    <a:pt x="1270" y="9842"/>
                  </a:lnTo>
                  <a:lnTo>
                    <a:pt x="2019" y="9817"/>
                  </a:lnTo>
                  <a:lnTo>
                    <a:pt x="8153" y="8343"/>
                  </a:lnTo>
                  <a:lnTo>
                    <a:pt x="14262" y="8432"/>
                  </a:lnTo>
                  <a:lnTo>
                    <a:pt x="17386" y="9105"/>
                  </a:lnTo>
                  <a:lnTo>
                    <a:pt x="19824" y="6692"/>
                  </a:lnTo>
                  <a:lnTo>
                    <a:pt x="18605" y="2336"/>
                  </a:lnTo>
                  <a:lnTo>
                    <a:pt x="14617" y="4508"/>
                  </a:lnTo>
                  <a:lnTo>
                    <a:pt x="10502" y="2793"/>
                  </a:lnTo>
                  <a:lnTo>
                    <a:pt x="7785" y="3975"/>
                  </a:lnTo>
                  <a:lnTo>
                    <a:pt x="8547" y="622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9E46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1887486" y="2764078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19" h="18414">
                  <a:moveTo>
                    <a:pt x="8978" y="10134"/>
                  </a:moveTo>
                  <a:lnTo>
                    <a:pt x="8204" y="8877"/>
                  </a:lnTo>
                  <a:lnTo>
                    <a:pt x="6883" y="7721"/>
                  </a:lnTo>
                  <a:lnTo>
                    <a:pt x="5981" y="7416"/>
                  </a:lnTo>
                  <a:lnTo>
                    <a:pt x="5067" y="7670"/>
                  </a:lnTo>
                  <a:lnTo>
                    <a:pt x="4902" y="7912"/>
                  </a:lnTo>
                  <a:lnTo>
                    <a:pt x="4660" y="8483"/>
                  </a:lnTo>
                  <a:lnTo>
                    <a:pt x="4191" y="8902"/>
                  </a:lnTo>
                  <a:lnTo>
                    <a:pt x="3873" y="9410"/>
                  </a:lnTo>
                  <a:lnTo>
                    <a:pt x="0" y="16865"/>
                  </a:lnTo>
                  <a:lnTo>
                    <a:pt x="50" y="17005"/>
                  </a:lnTo>
                  <a:lnTo>
                    <a:pt x="1739" y="18249"/>
                  </a:lnTo>
                  <a:lnTo>
                    <a:pt x="3467" y="17005"/>
                  </a:lnTo>
                  <a:lnTo>
                    <a:pt x="5219" y="16865"/>
                  </a:lnTo>
                  <a:lnTo>
                    <a:pt x="5676" y="16370"/>
                  </a:lnTo>
                  <a:lnTo>
                    <a:pt x="5702" y="13982"/>
                  </a:lnTo>
                  <a:lnTo>
                    <a:pt x="6210" y="13716"/>
                  </a:lnTo>
                  <a:lnTo>
                    <a:pt x="6007" y="13982"/>
                  </a:lnTo>
                  <a:lnTo>
                    <a:pt x="5892" y="14287"/>
                  </a:lnTo>
                  <a:lnTo>
                    <a:pt x="5994" y="14592"/>
                  </a:lnTo>
                  <a:lnTo>
                    <a:pt x="6299" y="14846"/>
                  </a:lnTo>
                  <a:lnTo>
                    <a:pt x="7251" y="14986"/>
                  </a:lnTo>
                  <a:lnTo>
                    <a:pt x="7581" y="14757"/>
                  </a:lnTo>
                  <a:lnTo>
                    <a:pt x="7632" y="14592"/>
                  </a:lnTo>
                  <a:lnTo>
                    <a:pt x="7721" y="13716"/>
                  </a:lnTo>
                  <a:lnTo>
                    <a:pt x="7747" y="11811"/>
                  </a:lnTo>
                  <a:lnTo>
                    <a:pt x="8978" y="10134"/>
                  </a:lnTo>
                  <a:close/>
                </a:path>
                <a:path w="20319" h="18414">
                  <a:moveTo>
                    <a:pt x="19697" y="6350"/>
                  </a:moveTo>
                  <a:lnTo>
                    <a:pt x="19659" y="5981"/>
                  </a:lnTo>
                  <a:lnTo>
                    <a:pt x="19481" y="5511"/>
                  </a:lnTo>
                  <a:lnTo>
                    <a:pt x="18961" y="4660"/>
                  </a:lnTo>
                  <a:lnTo>
                    <a:pt x="18211" y="4089"/>
                  </a:lnTo>
                  <a:lnTo>
                    <a:pt x="17310" y="3263"/>
                  </a:lnTo>
                  <a:lnTo>
                    <a:pt x="16827" y="2781"/>
                  </a:lnTo>
                  <a:lnTo>
                    <a:pt x="16332" y="1968"/>
                  </a:lnTo>
                  <a:lnTo>
                    <a:pt x="15748" y="1219"/>
                  </a:lnTo>
                  <a:lnTo>
                    <a:pt x="15417" y="863"/>
                  </a:lnTo>
                  <a:lnTo>
                    <a:pt x="15036" y="558"/>
                  </a:lnTo>
                  <a:lnTo>
                    <a:pt x="14592" y="342"/>
                  </a:lnTo>
                  <a:lnTo>
                    <a:pt x="13855" y="279"/>
                  </a:lnTo>
                  <a:lnTo>
                    <a:pt x="12446" y="0"/>
                  </a:lnTo>
                  <a:lnTo>
                    <a:pt x="12128" y="88"/>
                  </a:lnTo>
                  <a:lnTo>
                    <a:pt x="11480" y="203"/>
                  </a:lnTo>
                  <a:lnTo>
                    <a:pt x="10464" y="749"/>
                  </a:lnTo>
                  <a:lnTo>
                    <a:pt x="9664" y="1422"/>
                  </a:lnTo>
                  <a:lnTo>
                    <a:pt x="9880" y="2730"/>
                  </a:lnTo>
                  <a:lnTo>
                    <a:pt x="10375" y="3416"/>
                  </a:lnTo>
                  <a:lnTo>
                    <a:pt x="11061" y="3683"/>
                  </a:lnTo>
                  <a:lnTo>
                    <a:pt x="11874" y="3721"/>
                  </a:lnTo>
                  <a:lnTo>
                    <a:pt x="12293" y="3721"/>
                  </a:lnTo>
                  <a:lnTo>
                    <a:pt x="12547" y="3327"/>
                  </a:lnTo>
                  <a:lnTo>
                    <a:pt x="12941" y="3263"/>
                  </a:lnTo>
                  <a:lnTo>
                    <a:pt x="12776" y="3721"/>
                  </a:lnTo>
                  <a:lnTo>
                    <a:pt x="12649" y="3924"/>
                  </a:lnTo>
                  <a:lnTo>
                    <a:pt x="12395" y="4203"/>
                  </a:lnTo>
                  <a:lnTo>
                    <a:pt x="12344" y="5105"/>
                  </a:lnTo>
                  <a:lnTo>
                    <a:pt x="12547" y="5537"/>
                  </a:lnTo>
                  <a:lnTo>
                    <a:pt x="12865" y="5740"/>
                  </a:lnTo>
                  <a:lnTo>
                    <a:pt x="13411" y="6235"/>
                  </a:lnTo>
                  <a:lnTo>
                    <a:pt x="13030" y="6350"/>
                  </a:lnTo>
                  <a:lnTo>
                    <a:pt x="12636" y="6096"/>
                  </a:lnTo>
                  <a:lnTo>
                    <a:pt x="11328" y="6705"/>
                  </a:lnTo>
                  <a:lnTo>
                    <a:pt x="10528" y="7289"/>
                  </a:lnTo>
                  <a:lnTo>
                    <a:pt x="10109" y="8267"/>
                  </a:lnTo>
                  <a:lnTo>
                    <a:pt x="10007" y="10223"/>
                  </a:lnTo>
                  <a:lnTo>
                    <a:pt x="11912" y="10629"/>
                  </a:lnTo>
                  <a:lnTo>
                    <a:pt x="12814" y="11811"/>
                  </a:lnTo>
                  <a:lnTo>
                    <a:pt x="14287" y="12585"/>
                  </a:lnTo>
                  <a:lnTo>
                    <a:pt x="14757" y="11391"/>
                  </a:lnTo>
                  <a:lnTo>
                    <a:pt x="15392" y="10515"/>
                  </a:lnTo>
                  <a:lnTo>
                    <a:pt x="15925" y="9486"/>
                  </a:lnTo>
                  <a:lnTo>
                    <a:pt x="16865" y="9258"/>
                  </a:lnTo>
                  <a:lnTo>
                    <a:pt x="17907" y="9271"/>
                  </a:lnTo>
                  <a:lnTo>
                    <a:pt x="19621" y="6959"/>
                  </a:lnTo>
                  <a:lnTo>
                    <a:pt x="19697" y="6350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1892189" y="276102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543" y="0"/>
                  </a:moveTo>
                  <a:lnTo>
                    <a:pt x="888" y="469"/>
                  </a:lnTo>
                  <a:lnTo>
                    <a:pt x="0" y="2209"/>
                  </a:lnTo>
                  <a:lnTo>
                    <a:pt x="596" y="4063"/>
                  </a:lnTo>
                  <a:lnTo>
                    <a:pt x="419" y="5854"/>
                  </a:lnTo>
                  <a:lnTo>
                    <a:pt x="1727" y="6261"/>
                  </a:lnTo>
                  <a:lnTo>
                    <a:pt x="3111" y="4305"/>
                  </a:lnTo>
                  <a:lnTo>
                    <a:pt x="4381" y="5994"/>
                  </a:lnTo>
                  <a:lnTo>
                    <a:pt x="4876" y="6248"/>
                  </a:lnTo>
                  <a:lnTo>
                    <a:pt x="5283" y="6159"/>
                  </a:lnTo>
                  <a:lnTo>
                    <a:pt x="5575" y="5664"/>
                  </a:lnTo>
                  <a:lnTo>
                    <a:pt x="6781" y="3251"/>
                  </a:lnTo>
                  <a:lnTo>
                    <a:pt x="4787" y="2412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1883666" y="275147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159" y="139"/>
                  </a:moveTo>
                  <a:lnTo>
                    <a:pt x="1232" y="2565"/>
                  </a:lnTo>
                  <a:lnTo>
                    <a:pt x="800" y="2984"/>
                  </a:lnTo>
                  <a:lnTo>
                    <a:pt x="406" y="3441"/>
                  </a:lnTo>
                  <a:lnTo>
                    <a:pt x="51" y="3797"/>
                  </a:lnTo>
                  <a:lnTo>
                    <a:pt x="0" y="5143"/>
                  </a:lnTo>
                  <a:lnTo>
                    <a:pt x="1244" y="6400"/>
                  </a:lnTo>
                  <a:lnTo>
                    <a:pt x="3797" y="5143"/>
                  </a:lnTo>
                  <a:lnTo>
                    <a:pt x="5080" y="5143"/>
                  </a:lnTo>
                  <a:lnTo>
                    <a:pt x="6363" y="5105"/>
                  </a:lnTo>
                  <a:lnTo>
                    <a:pt x="6363" y="3797"/>
                  </a:lnTo>
                  <a:lnTo>
                    <a:pt x="7036" y="2794"/>
                  </a:lnTo>
                  <a:lnTo>
                    <a:pt x="8079" y="1168"/>
                  </a:lnTo>
                  <a:lnTo>
                    <a:pt x="4826" y="1168"/>
                  </a:lnTo>
                  <a:lnTo>
                    <a:pt x="2159" y="139"/>
                  </a:lnTo>
                  <a:close/>
                </a:path>
                <a:path w="8889" h="6985">
                  <a:moveTo>
                    <a:pt x="5080" y="5143"/>
                  </a:moveTo>
                  <a:lnTo>
                    <a:pt x="3797" y="5143"/>
                  </a:lnTo>
                  <a:lnTo>
                    <a:pt x="4216" y="5562"/>
                  </a:lnTo>
                  <a:lnTo>
                    <a:pt x="4648" y="5575"/>
                  </a:lnTo>
                  <a:lnTo>
                    <a:pt x="5080" y="5143"/>
                  </a:lnTo>
                  <a:close/>
                </a:path>
                <a:path w="8889" h="6985">
                  <a:moveTo>
                    <a:pt x="6375" y="0"/>
                  </a:moveTo>
                  <a:lnTo>
                    <a:pt x="4826" y="1168"/>
                  </a:lnTo>
                  <a:lnTo>
                    <a:pt x="8079" y="1168"/>
                  </a:lnTo>
                  <a:lnTo>
                    <a:pt x="8674" y="241"/>
                  </a:lnTo>
                  <a:lnTo>
                    <a:pt x="7429" y="127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2C4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1894535" y="27666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225" y="0"/>
                  </a:moveTo>
                  <a:lnTo>
                    <a:pt x="2844" y="165"/>
                  </a:lnTo>
                  <a:lnTo>
                    <a:pt x="2451" y="279"/>
                  </a:lnTo>
                  <a:lnTo>
                    <a:pt x="2031" y="330"/>
                  </a:lnTo>
                  <a:lnTo>
                    <a:pt x="825" y="2565"/>
                  </a:lnTo>
                  <a:lnTo>
                    <a:pt x="253" y="3098"/>
                  </a:lnTo>
                  <a:lnTo>
                    <a:pt x="12" y="3771"/>
                  </a:lnTo>
                  <a:lnTo>
                    <a:pt x="0" y="4546"/>
                  </a:lnTo>
                  <a:lnTo>
                    <a:pt x="88" y="5029"/>
                  </a:lnTo>
                  <a:lnTo>
                    <a:pt x="317" y="5435"/>
                  </a:lnTo>
                  <a:lnTo>
                    <a:pt x="698" y="5765"/>
                  </a:lnTo>
                  <a:lnTo>
                    <a:pt x="1447" y="5956"/>
                  </a:lnTo>
                  <a:lnTo>
                    <a:pt x="2019" y="5511"/>
                  </a:lnTo>
                  <a:lnTo>
                    <a:pt x="2628" y="5232"/>
                  </a:lnTo>
                  <a:lnTo>
                    <a:pt x="3086" y="5206"/>
                  </a:lnTo>
                  <a:lnTo>
                    <a:pt x="4394" y="5194"/>
                  </a:lnTo>
                  <a:lnTo>
                    <a:pt x="5562" y="5359"/>
                  </a:lnTo>
                  <a:lnTo>
                    <a:pt x="6070" y="4000"/>
                  </a:lnTo>
                  <a:lnTo>
                    <a:pt x="6248" y="3873"/>
                  </a:lnTo>
                  <a:lnTo>
                    <a:pt x="6438" y="3352"/>
                  </a:lnTo>
                  <a:lnTo>
                    <a:pt x="6349" y="3086"/>
                  </a:lnTo>
                  <a:lnTo>
                    <a:pt x="6083" y="2819"/>
                  </a:lnTo>
                  <a:lnTo>
                    <a:pt x="5956" y="2425"/>
                  </a:lnTo>
                  <a:lnTo>
                    <a:pt x="5892" y="2031"/>
                  </a:lnTo>
                  <a:lnTo>
                    <a:pt x="5880" y="1625"/>
                  </a:lnTo>
                  <a:lnTo>
                    <a:pt x="6057" y="1473"/>
                  </a:lnTo>
                  <a:lnTo>
                    <a:pt x="6172" y="888"/>
                  </a:lnTo>
                  <a:lnTo>
                    <a:pt x="6045" y="622"/>
                  </a:lnTo>
                  <a:lnTo>
                    <a:pt x="5702" y="393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D287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1897735" y="2751924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30">
                  <a:moveTo>
                    <a:pt x="5118" y="7239"/>
                  </a:moveTo>
                  <a:lnTo>
                    <a:pt x="3073" y="7658"/>
                  </a:lnTo>
                  <a:lnTo>
                    <a:pt x="673" y="7785"/>
                  </a:lnTo>
                  <a:lnTo>
                    <a:pt x="2222" y="10985"/>
                  </a:lnTo>
                  <a:lnTo>
                    <a:pt x="3314" y="9829"/>
                  </a:lnTo>
                  <a:lnTo>
                    <a:pt x="4572" y="8813"/>
                  </a:lnTo>
                  <a:lnTo>
                    <a:pt x="5118" y="7239"/>
                  </a:lnTo>
                  <a:close/>
                </a:path>
                <a:path w="6350" h="11430">
                  <a:moveTo>
                    <a:pt x="5803" y="1955"/>
                  </a:moveTo>
                  <a:lnTo>
                    <a:pt x="4991" y="1282"/>
                  </a:lnTo>
                  <a:lnTo>
                    <a:pt x="3810" y="787"/>
                  </a:lnTo>
                  <a:lnTo>
                    <a:pt x="2540" y="0"/>
                  </a:lnTo>
                  <a:lnTo>
                    <a:pt x="1270" y="38"/>
                  </a:lnTo>
                  <a:lnTo>
                    <a:pt x="0" y="812"/>
                  </a:lnTo>
                  <a:lnTo>
                    <a:pt x="1295" y="2501"/>
                  </a:lnTo>
                  <a:lnTo>
                    <a:pt x="3098" y="3175"/>
                  </a:lnTo>
                  <a:lnTo>
                    <a:pt x="5130" y="3403"/>
                  </a:lnTo>
                  <a:lnTo>
                    <a:pt x="5803" y="1955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1893382" y="276924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981" y="0"/>
                  </a:moveTo>
                  <a:lnTo>
                    <a:pt x="0" y="1625"/>
                  </a:lnTo>
                  <a:lnTo>
                    <a:pt x="63" y="1905"/>
                  </a:lnTo>
                  <a:lnTo>
                    <a:pt x="114" y="2184"/>
                  </a:lnTo>
                  <a:lnTo>
                    <a:pt x="177" y="2463"/>
                  </a:lnTo>
                  <a:lnTo>
                    <a:pt x="647" y="2882"/>
                  </a:lnTo>
                  <a:lnTo>
                    <a:pt x="1206" y="3276"/>
                  </a:lnTo>
                  <a:lnTo>
                    <a:pt x="1676" y="3187"/>
                  </a:lnTo>
                  <a:lnTo>
                    <a:pt x="2057" y="2603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1885075" y="278356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79" y="0"/>
                  </a:moveTo>
                  <a:lnTo>
                    <a:pt x="711" y="88"/>
                  </a:lnTo>
                  <a:lnTo>
                    <a:pt x="355" y="203"/>
                  </a:lnTo>
                  <a:lnTo>
                    <a:pt x="0" y="330"/>
                  </a:lnTo>
                  <a:lnTo>
                    <a:pt x="50" y="635"/>
                  </a:lnTo>
                  <a:lnTo>
                    <a:pt x="127" y="927"/>
                  </a:lnTo>
                  <a:lnTo>
                    <a:pt x="241" y="1219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1891360" y="277087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028" y="1117"/>
                  </a:moveTo>
                  <a:lnTo>
                    <a:pt x="685" y="1612"/>
                  </a:lnTo>
                  <a:lnTo>
                    <a:pt x="342" y="2120"/>
                  </a:lnTo>
                  <a:lnTo>
                    <a:pt x="0" y="2616"/>
                  </a:lnTo>
                  <a:lnTo>
                    <a:pt x="622" y="2311"/>
                  </a:lnTo>
                  <a:lnTo>
                    <a:pt x="1003" y="1828"/>
                  </a:lnTo>
                  <a:lnTo>
                    <a:pt x="1028" y="1117"/>
                  </a:lnTo>
                  <a:close/>
                </a:path>
                <a:path w="2539" h="3175">
                  <a:moveTo>
                    <a:pt x="2184" y="838"/>
                  </a:moveTo>
                  <a:lnTo>
                    <a:pt x="2133" y="228"/>
                  </a:lnTo>
                  <a:lnTo>
                    <a:pt x="2019" y="0"/>
                  </a:lnTo>
                  <a:lnTo>
                    <a:pt x="1638" y="266"/>
                  </a:lnTo>
                  <a:lnTo>
                    <a:pt x="1384" y="546"/>
                  </a:lnTo>
                  <a:lnTo>
                    <a:pt x="1193" y="889"/>
                  </a:lnTo>
                  <a:lnTo>
                    <a:pt x="1790" y="889"/>
                  </a:lnTo>
                  <a:lnTo>
                    <a:pt x="2184" y="838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1959735" y="2730269"/>
              <a:ext cx="90170" cy="92075"/>
            </a:xfrm>
            <a:custGeom>
              <a:avLst/>
              <a:gdLst/>
              <a:ahLst/>
              <a:cxnLst/>
              <a:rect l="l" t="t" r="r" b="b"/>
              <a:pathLst>
                <a:path w="90169" h="92075">
                  <a:moveTo>
                    <a:pt x="72694" y="85839"/>
                  </a:moveTo>
                  <a:lnTo>
                    <a:pt x="61214" y="85839"/>
                  </a:lnTo>
                  <a:lnTo>
                    <a:pt x="62115" y="86118"/>
                  </a:lnTo>
                  <a:lnTo>
                    <a:pt x="63380" y="86690"/>
                  </a:lnTo>
                  <a:lnTo>
                    <a:pt x="63957" y="87045"/>
                  </a:lnTo>
                  <a:lnTo>
                    <a:pt x="64527" y="87553"/>
                  </a:lnTo>
                  <a:lnTo>
                    <a:pt x="64985" y="88023"/>
                  </a:lnTo>
                  <a:lnTo>
                    <a:pt x="65938" y="89255"/>
                  </a:lnTo>
                  <a:lnTo>
                    <a:pt x="67017" y="90347"/>
                  </a:lnTo>
                  <a:lnTo>
                    <a:pt x="68935" y="91249"/>
                  </a:lnTo>
                  <a:lnTo>
                    <a:pt x="69443" y="91401"/>
                  </a:lnTo>
                  <a:lnTo>
                    <a:pt x="69964" y="91478"/>
                  </a:lnTo>
                  <a:lnTo>
                    <a:pt x="70497" y="91503"/>
                  </a:lnTo>
                  <a:lnTo>
                    <a:pt x="71031" y="91465"/>
                  </a:lnTo>
                  <a:lnTo>
                    <a:pt x="71551" y="91338"/>
                  </a:lnTo>
                  <a:lnTo>
                    <a:pt x="73050" y="90906"/>
                  </a:lnTo>
                  <a:lnTo>
                    <a:pt x="73812" y="90728"/>
                  </a:lnTo>
                  <a:lnTo>
                    <a:pt x="78879" y="87553"/>
                  </a:lnTo>
                  <a:lnTo>
                    <a:pt x="78146" y="86499"/>
                  </a:lnTo>
                  <a:lnTo>
                    <a:pt x="78028" y="86359"/>
                  </a:lnTo>
                  <a:lnTo>
                    <a:pt x="73799" y="86359"/>
                  </a:lnTo>
                  <a:lnTo>
                    <a:pt x="72694" y="85839"/>
                  </a:lnTo>
                  <a:close/>
                </a:path>
                <a:path w="90169" h="92075">
                  <a:moveTo>
                    <a:pt x="24434" y="6299"/>
                  </a:moveTo>
                  <a:lnTo>
                    <a:pt x="8204" y="6299"/>
                  </a:lnTo>
                  <a:lnTo>
                    <a:pt x="12573" y="7772"/>
                  </a:lnTo>
                  <a:lnTo>
                    <a:pt x="13677" y="8178"/>
                  </a:lnTo>
                  <a:lnTo>
                    <a:pt x="14236" y="8356"/>
                  </a:lnTo>
                  <a:lnTo>
                    <a:pt x="15036" y="8699"/>
                  </a:lnTo>
                  <a:lnTo>
                    <a:pt x="24282" y="13157"/>
                  </a:lnTo>
                  <a:lnTo>
                    <a:pt x="27863" y="15519"/>
                  </a:lnTo>
                  <a:lnTo>
                    <a:pt x="29298" y="16344"/>
                  </a:lnTo>
                  <a:lnTo>
                    <a:pt x="31000" y="17233"/>
                  </a:lnTo>
                  <a:lnTo>
                    <a:pt x="31508" y="17437"/>
                  </a:lnTo>
                  <a:lnTo>
                    <a:pt x="33210" y="18211"/>
                  </a:lnTo>
                  <a:lnTo>
                    <a:pt x="34925" y="18961"/>
                  </a:lnTo>
                  <a:lnTo>
                    <a:pt x="36334" y="20218"/>
                  </a:lnTo>
                  <a:lnTo>
                    <a:pt x="38328" y="22567"/>
                  </a:lnTo>
                  <a:lnTo>
                    <a:pt x="40690" y="24637"/>
                  </a:lnTo>
                  <a:lnTo>
                    <a:pt x="46405" y="32054"/>
                  </a:lnTo>
                  <a:lnTo>
                    <a:pt x="47472" y="32918"/>
                  </a:lnTo>
                  <a:lnTo>
                    <a:pt x="48666" y="33604"/>
                  </a:lnTo>
                  <a:lnTo>
                    <a:pt x="49161" y="33858"/>
                  </a:lnTo>
                  <a:lnTo>
                    <a:pt x="49669" y="34074"/>
                  </a:lnTo>
                  <a:lnTo>
                    <a:pt x="54952" y="35712"/>
                  </a:lnTo>
                  <a:lnTo>
                    <a:pt x="56984" y="37236"/>
                  </a:lnTo>
                  <a:lnTo>
                    <a:pt x="59397" y="38557"/>
                  </a:lnTo>
                  <a:lnTo>
                    <a:pt x="61379" y="40398"/>
                  </a:lnTo>
                  <a:lnTo>
                    <a:pt x="63195" y="42430"/>
                  </a:lnTo>
                  <a:lnTo>
                    <a:pt x="64744" y="43992"/>
                  </a:lnTo>
                  <a:lnTo>
                    <a:pt x="65811" y="45872"/>
                  </a:lnTo>
                  <a:lnTo>
                    <a:pt x="66700" y="47866"/>
                  </a:lnTo>
                  <a:lnTo>
                    <a:pt x="68529" y="50850"/>
                  </a:lnTo>
                  <a:lnTo>
                    <a:pt x="68389" y="54279"/>
                  </a:lnTo>
                  <a:lnTo>
                    <a:pt x="68948" y="57569"/>
                  </a:lnTo>
                  <a:lnTo>
                    <a:pt x="69773" y="60312"/>
                  </a:lnTo>
                  <a:lnTo>
                    <a:pt x="69430" y="63017"/>
                  </a:lnTo>
                  <a:lnTo>
                    <a:pt x="68719" y="65709"/>
                  </a:lnTo>
                  <a:lnTo>
                    <a:pt x="68135" y="68846"/>
                  </a:lnTo>
                  <a:lnTo>
                    <a:pt x="64795" y="69456"/>
                  </a:lnTo>
                  <a:lnTo>
                    <a:pt x="63258" y="71742"/>
                  </a:lnTo>
                  <a:lnTo>
                    <a:pt x="62699" y="72694"/>
                  </a:lnTo>
                  <a:lnTo>
                    <a:pt x="62230" y="73710"/>
                  </a:lnTo>
                  <a:lnTo>
                    <a:pt x="61696" y="74675"/>
                  </a:lnTo>
                  <a:lnTo>
                    <a:pt x="60525" y="76593"/>
                  </a:lnTo>
                  <a:lnTo>
                    <a:pt x="59997" y="77558"/>
                  </a:lnTo>
                  <a:lnTo>
                    <a:pt x="59372" y="78854"/>
                  </a:lnTo>
                  <a:lnTo>
                    <a:pt x="58489" y="80467"/>
                  </a:lnTo>
                  <a:lnTo>
                    <a:pt x="55989" y="82638"/>
                  </a:lnTo>
                  <a:lnTo>
                    <a:pt x="54889" y="83388"/>
                  </a:lnTo>
                  <a:lnTo>
                    <a:pt x="52908" y="83515"/>
                  </a:lnTo>
                  <a:lnTo>
                    <a:pt x="53594" y="85737"/>
                  </a:lnTo>
                  <a:lnTo>
                    <a:pt x="53987" y="86080"/>
                  </a:lnTo>
                  <a:lnTo>
                    <a:pt x="54432" y="86334"/>
                  </a:lnTo>
                  <a:lnTo>
                    <a:pt x="55059" y="86499"/>
                  </a:lnTo>
                  <a:lnTo>
                    <a:pt x="55956" y="86690"/>
                  </a:lnTo>
                  <a:lnTo>
                    <a:pt x="56972" y="86677"/>
                  </a:lnTo>
                  <a:lnTo>
                    <a:pt x="58953" y="86271"/>
                  </a:lnTo>
                  <a:lnTo>
                    <a:pt x="60325" y="85864"/>
                  </a:lnTo>
                  <a:lnTo>
                    <a:pt x="61214" y="85839"/>
                  </a:lnTo>
                  <a:lnTo>
                    <a:pt x="72694" y="85839"/>
                  </a:lnTo>
                  <a:lnTo>
                    <a:pt x="71805" y="85420"/>
                  </a:lnTo>
                  <a:lnTo>
                    <a:pt x="68326" y="84277"/>
                  </a:lnTo>
                  <a:lnTo>
                    <a:pt x="67219" y="82600"/>
                  </a:lnTo>
                  <a:lnTo>
                    <a:pt x="67030" y="82105"/>
                  </a:lnTo>
                  <a:lnTo>
                    <a:pt x="66926" y="81686"/>
                  </a:lnTo>
                  <a:lnTo>
                    <a:pt x="67046" y="79260"/>
                  </a:lnTo>
                  <a:lnTo>
                    <a:pt x="71005" y="76466"/>
                  </a:lnTo>
                  <a:lnTo>
                    <a:pt x="73809" y="76466"/>
                  </a:lnTo>
                  <a:lnTo>
                    <a:pt x="74447" y="76390"/>
                  </a:lnTo>
                  <a:lnTo>
                    <a:pt x="76669" y="76225"/>
                  </a:lnTo>
                  <a:lnTo>
                    <a:pt x="78841" y="76161"/>
                  </a:lnTo>
                  <a:lnTo>
                    <a:pt x="89855" y="76161"/>
                  </a:lnTo>
                  <a:lnTo>
                    <a:pt x="87744" y="72593"/>
                  </a:lnTo>
                  <a:lnTo>
                    <a:pt x="87655" y="71678"/>
                  </a:lnTo>
                  <a:lnTo>
                    <a:pt x="87960" y="70611"/>
                  </a:lnTo>
                  <a:lnTo>
                    <a:pt x="86766" y="70129"/>
                  </a:lnTo>
                  <a:lnTo>
                    <a:pt x="82854" y="61391"/>
                  </a:lnTo>
                  <a:lnTo>
                    <a:pt x="79184" y="57048"/>
                  </a:lnTo>
                  <a:lnTo>
                    <a:pt x="74447" y="53352"/>
                  </a:lnTo>
                  <a:lnTo>
                    <a:pt x="74155" y="46977"/>
                  </a:lnTo>
                  <a:lnTo>
                    <a:pt x="72339" y="45021"/>
                  </a:lnTo>
                  <a:lnTo>
                    <a:pt x="70307" y="43243"/>
                  </a:lnTo>
                  <a:lnTo>
                    <a:pt x="69316" y="40665"/>
                  </a:lnTo>
                  <a:lnTo>
                    <a:pt x="68084" y="40360"/>
                  </a:lnTo>
                  <a:lnTo>
                    <a:pt x="67183" y="39636"/>
                  </a:lnTo>
                  <a:lnTo>
                    <a:pt x="66611" y="38506"/>
                  </a:lnTo>
                  <a:lnTo>
                    <a:pt x="66014" y="37515"/>
                  </a:lnTo>
                  <a:lnTo>
                    <a:pt x="65379" y="36575"/>
                  </a:lnTo>
                  <a:lnTo>
                    <a:pt x="64563" y="35712"/>
                  </a:lnTo>
                  <a:lnTo>
                    <a:pt x="62433" y="33858"/>
                  </a:lnTo>
                  <a:lnTo>
                    <a:pt x="60680" y="31521"/>
                  </a:lnTo>
                  <a:lnTo>
                    <a:pt x="58216" y="29971"/>
                  </a:lnTo>
                  <a:lnTo>
                    <a:pt x="56982" y="29527"/>
                  </a:lnTo>
                  <a:lnTo>
                    <a:pt x="56959" y="28206"/>
                  </a:lnTo>
                  <a:lnTo>
                    <a:pt x="56413" y="27266"/>
                  </a:lnTo>
                  <a:lnTo>
                    <a:pt x="55016" y="25412"/>
                  </a:lnTo>
                  <a:lnTo>
                    <a:pt x="52603" y="24879"/>
                  </a:lnTo>
                  <a:lnTo>
                    <a:pt x="51092" y="23177"/>
                  </a:lnTo>
                  <a:lnTo>
                    <a:pt x="48361" y="20726"/>
                  </a:lnTo>
                  <a:lnTo>
                    <a:pt x="44869" y="19367"/>
                  </a:lnTo>
                  <a:lnTo>
                    <a:pt x="42100" y="16954"/>
                  </a:lnTo>
                  <a:lnTo>
                    <a:pt x="38811" y="16878"/>
                  </a:lnTo>
                  <a:lnTo>
                    <a:pt x="37452" y="14071"/>
                  </a:lnTo>
                  <a:lnTo>
                    <a:pt x="35421" y="12255"/>
                  </a:lnTo>
                  <a:lnTo>
                    <a:pt x="34913" y="12242"/>
                  </a:lnTo>
                  <a:lnTo>
                    <a:pt x="34582" y="12064"/>
                  </a:lnTo>
                  <a:lnTo>
                    <a:pt x="34315" y="11683"/>
                  </a:lnTo>
                  <a:lnTo>
                    <a:pt x="32054" y="11201"/>
                  </a:lnTo>
                  <a:lnTo>
                    <a:pt x="30899" y="8889"/>
                  </a:lnTo>
                  <a:lnTo>
                    <a:pt x="28727" y="8254"/>
                  </a:lnTo>
                  <a:lnTo>
                    <a:pt x="28295" y="7912"/>
                  </a:lnTo>
                  <a:lnTo>
                    <a:pt x="26365" y="7454"/>
                  </a:lnTo>
                  <a:lnTo>
                    <a:pt x="24434" y="6299"/>
                  </a:lnTo>
                  <a:close/>
                </a:path>
                <a:path w="90169" h="92075">
                  <a:moveTo>
                    <a:pt x="76123" y="85102"/>
                  </a:moveTo>
                  <a:lnTo>
                    <a:pt x="73799" y="86359"/>
                  </a:lnTo>
                  <a:lnTo>
                    <a:pt x="78028" y="86359"/>
                  </a:lnTo>
                  <a:lnTo>
                    <a:pt x="76123" y="85102"/>
                  </a:lnTo>
                  <a:close/>
                </a:path>
                <a:path w="90169" h="92075">
                  <a:moveTo>
                    <a:pt x="89855" y="76161"/>
                  </a:moveTo>
                  <a:lnTo>
                    <a:pt x="78841" y="76161"/>
                  </a:lnTo>
                  <a:lnTo>
                    <a:pt x="78940" y="78854"/>
                  </a:lnTo>
                  <a:lnTo>
                    <a:pt x="79117" y="80403"/>
                  </a:lnTo>
                  <a:lnTo>
                    <a:pt x="79198" y="82105"/>
                  </a:lnTo>
                  <a:lnTo>
                    <a:pt x="78625" y="84505"/>
                  </a:lnTo>
                  <a:lnTo>
                    <a:pt x="81483" y="86004"/>
                  </a:lnTo>
                  <a:lnTo>
                    <a:pt x="83807" y="86334"/>
                  </a:lnTo>
                  <a:lnTo>
                    <a:pt x="85217" y="84899"/>
                  </a:lnTo>
                  <a:lnTo>
                    <a:pt x="89535" y="80048"/>
                  </a:lnTo>
                  <a:lnTo>
                    <a:pt x="89963" y="77038"/>
                  </a:lnTo>
                  <a:lnTo>
                    <a:pt x="89855" y="76161"/>
                  </a:lnTo>
                  <a:close/>
                </a:path>
                <a:path w="90169" h="92075">
                  <a:moveTo>
                    <a:pt x="73809" y="76466"/>
                  </a:moveTo>
                  <a:lnTo>
                    <a:pt x="71005" y="76466"/>
                  </a:lnTo>
                  <a:lnTo>
                    <a:pt x="72745" y="76593"/>
                  </a:lnTo>
                  <a:lnTo>
                    <a:pt x="73809" y="76466"/>
                  </a:lnTo>
                  <a:close/>
                </a:path>
                <a:path w="90169" h="92075">
                  <a:moveTo>
                    <a:pt x="35407" y="12242"/>
                  </a:moveTo>
                  <a:lnTo>
                    <a:pt x="34937" y="12255"/>
                  </a:lnTo>
                  <a:lnTo>
                    <a:pt x="35421" y="12255"/>
                  </a:lnTo>
                  <a:close/>
                </a:path>
                <a:path w="90169" h="92075">
                  <a:moveTo>
                    <a:pt x="3797" y="0"/>
                  </a:moveTo>
                  <a:lnTo>
                    <a:pt x="0" y="2158"/>
                  </a:lnTo>
                  <a:lnTo>
                    <a:pt x="2717" y="7327"/>
                  </a:lnTo>
                  <a:lnTo>
                    <a:pt x="8204" y="6299"/>
                  </a:lnTo>
                  <a:lnTo>
                    <a:pt x="24434" y="6299"/>
                  </a:lnTo>
                  <a:lnTo>
                    <a:pt x="23012" y="5448"/>
                  </a:lnTo>
                  <a:lnTo>
                    <a:pt x="21272" y="4571"/>
                  </a:lnTo>
                  <a:lnTo>
                    <a:pt x="19380" y="4051"/>
                  </a:lnTo>
                  <a:lnTo>
                    <a:pt x="18722" y="3746"/>
                  </a:lnTo>
                  <a:lnTo>
                    <a:pt x="15405" y="3746"/>
                  </a:lnTo>
                  <a:lnTo>
                    <a:pt x="13601" y="2400"/>
                  </a:lnTo>
                  <a:lnTo>
                    <a:pt x="7683" y="292"/>
                  </a:lnTo>
                  <a:lnTo>
                    <a:pt x="3797" y="0"/>
                  </a:lnTo>
                  <a:close/>
                </a:path>
                <a:path w="90169" h="92075">
                  <a:moveTo>
                    <a:pt x="17627" y="3238"/>
                  </a:moveTo>
                  <a:lnTo>
                    <a:pt x="15405" y="3746"/>
                  </a:lnTo>
                  <a:lnTo>
                    <a:pt x="18722" y="3746"/>
                  </a:lnTo>
                  <a:lnTo>
                    <a:pt x="17627" y="3238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2018567" y="2745171"/>
              <a:ext cx="18415" cy="22860"/>
            </a:xfrm>
            <a:custGeom>
              <a:avLst/>
              <a:gdLst/>
              <a:ahLst/>
              <a:cxnLst/>
              <a:rect l="l" t="t" r="r" b="b"/>
              <a:pathLst>
                <a:path w="18414" h="22860">
                  <a:moveTo>
                    <a:pt x="5054" y="9702"/>
                  </a:moveTo>
                  <a:lnTo>
                    <a:pt x="2387" y="11417"/>
                  </a:lnTo>
                  <a:lnTo>
                    <a:pt x="0" y="14020"/>
                  </a:lnTo>
                  <a:lnTo>
                    <a:pt x="279" y="18059"/>
                  </a:lnTo>
                  <a:lnTo>
                    <a:pt x="4165" y="19265"/>
                  </a:lnTo>
                  <a:lnTo>
                    <a:pt x="6210" y="21907"/>
                  </a:lnTo>
                  <a:lnTo>
                    <a:pt x="6769" y="22263"/>
                  </a:lnTo>
                  <a:lnTo>
                    <a:pt x="7277" y="22212"/>
                  </a:lnTo>
                  <a:lnTo>
                    <a:pt x="7721" y="21704"/>
                  </a:lnTo>
                  <a:lnTo>
                    <a:pt x="10862" y="21704"/>
                  </a:lnTo>
                  <a:lnTo>
                    <a:pt x="11849" y="20688"/>
                  </a:lnTo>
                  <a:lnTo>
                    <a:pt x="11557" y="17856"/>
                  </a:lnTo>
                  <a:lnTo>
                    <a:pt x="10553" y="16510"/>
                  </a:lnTo>
                  <a:lnTo>
                    <a:pt x="9403" y="16217"/>
                  </a:lnTo>
                  <a:lnTo>
                    <a:pt x="9232" y="16217"/>
                  </a:lnTo>
                  <a:lnTo>
                    <a:pt x="8953" y="16103"/>
                  </a:lnTo>
                  <a:lnTo>
                    <a:pt x="7658" y="15049"/>
                  </a:lnTo>
                  <a:lnTo>
                    <a:pt x="14365" y="15049"/>
                  </a:lnTo>
                  <a:lnTo>
                    <a:pt x="15240" y="14160"/>
                  </a:lnTo>
                  <a:lnTo>
                    <a:pt x="16598" y="13195"/>
                  </a:lnTo>
                  <a:lnTo>
                    <a:pt x="16668" y="12103"/>
                  </a:lnTo>
                  <a:lnTo>
                    <a:pt x="8991" y="12103"/>
                  </a:lnTo>
                  <a:lnTo>
                    <a:pt x="5054" y="9702"/>
                  </a:lnTo>
                  <a:close/>
                </a:path>
                <a:path w="18414" h="22860">
                  <a:moveTo>
                    <a:pt x="10862" y="21704"/>
                  </a:moveTo>
                  <a:lnTo>
                    <a:pt x="7721" y="21704"/>
                  </a:lnTo>
                  <a:lnTo>
                    <a:pt x="10579" y="21996"/>
                  </a:lnTo>
                  <a:lnTo>
                    <a:pt x="10862" y="21704"/>
                  </a:lnTo>
                  <a:close/>
                </a:path>
                <a:path w="18414" h="22860">
                  <a:moveTo>
                    <a:pt x="13527" y="15900"/>
                  </a:moveTo>
                  <a:lnTo>
                    <a:pt x="11163" y="15900"/>
                  </a:lnTo>
                  <a:lnTo>
                    <a:pt x="12865" y="16573"/>
                  </a:lnTo>
                  <a:lnTo>
                    <a:pt x="13527" y="15900"/>
                  </a:lnTo>
                  <a:close/>
                </a:path>
                <a:path w="18414" h="22860">
                  <a:moveTo>
                    <a:pt x="9144" y="16152"/>
                  </a:moveTo>
                  <a:lnTo>
                    <a:pt x="9336" y="16200"/>
                  </a:lnTo>
                  <a:lnTo>
                    <a:pt x="9144" y="16152"/>
                  </a:lnTo>
                  <a:close/>
                </a:path>
                <a:path w="18414" h="22860">
                  <a:moveTo>
                    <a:pt x="9336" y="16200"/>
                  </a:moveTo>
                  <a:close/>
                </a:path>
                <a:path w="18414" h="22860">
                  <a:moveTo>
                    <a:pt x="14365" y="15049"/>
                  </a:moveTo>
                  <a:lnTo>
                    <a:pt x="7658" y="15049"/>
                  </a:lnTo>
                  <a:lnTo>
                    <a:pt x="9144" y="16152"/>
                  </a:lnTo>
                  <a:lnTo>
                    <a:pt x="9336" y="16200"/>
                  </a:lnTo>
                  <a:lnTo>
                    <a:pt x="11163" y="15900"/>
                  </a:lnTo>
                  <a:lnTo>
                    <a:pt x="13527" y="15900"/>
                  </a:lnTo>
                  <a:lnTo>
                    <a:pt x="14365" y="15049"/>
                  </a:lnTo>
                  <a:close/>
                </a:path>
                <a:path w="18414" h="22860">
                  <a:moveTo>
                    <a:pt x="14579" y="0"/>
                  </a:moveTo>
                  <a:lnTo>
                    <a:pt x="8991" y="4991"/>
                  </a:lnTo>
                  <a:lnTo>
                    <a:pt x="8991" y="12103"/>
                  </a:lnTo>
                  <a:lnTo>
                    <a:pt x="16668" y="12103"/>
                  </a:lnTo>
                  <a:lnTo>
                    <a:pt x="16713" y="11404"/>
                  </a:lnTo>
                  <a:lnTo>
                    <a:pt x="17995" y="8864"/>
                  </a:lnTo>
                  <a:lnTo>
                    <a:pt x="14643" y="25"/>
                  </a:lnTo>
                  <a:close/>
                </a:path>
              </a:pathLst>
            </a:custGeom>
            <a:solidFill>
              <a:srgbClr val="2F4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2026503" y="274247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1040" y="5511"/>
                  </a:moveTo>
                  <a:lnTo>
                    <a:pt x="6299" y="5511"/>
                  </a:lnTo>
                  <a:lnTo>
                    <a:pt x="6337" y="8305"/>
                  </a:lnTo>
                  <a:lnTo>
                    <a:pt x="10058" y="11569"/>
                  </a:lnTo>
                  <a:lnTo>
                    <a:pt x="12357" y="9855"/>
                  </a:lnTo>
                  <a:lnTo>
                    <a:pt x="9588" y="8140"/>
                  </a:lnTo>
                  <a:lnTo>
                    <a:pt x="10058" y="6413"/>
                  </a:lnTo>
                  <a:lnTo>
                    <a:pt x="11040" y="5511"/>
                  </a:lnTo>
                  <a:close/>
                </a:path>
                <a:path w="12700" h="12064">
                  <a:moveTo>
                    <a:pt x="3251" y="1219"/>
                  </a:moveTo>
                  <a:lnTo>
                    <a:pt x="1168" y="4470"/>
                  </a:lnTo>
                  <a:lnTo>
                    <a:pt x="478" y="5511"/>
                  </a:lnTo>
                  <a:lnTo>
                    <a:pt x="0" y="6578"/>
                  </a:lnTo>
                  <a:lnTo>
                    <a:pt x="1054" y="7696"/>
                  </a:lnTo>
                  <a:lnTo>
                    <a:pt x="3175" y="8013"/>
                  </a:lnTo>
                  <a:lnTo>
                    <a:pt x="4229" y="5740"/>
                  </a:lnTo>
                  <a:lnTo>
                    <a:pt x="6299" y="5511"/>
                  </a:lnTo>
                  <a:lnTo>
                    <a:pt x="11040" y="5511"/>
                  </a:lnTo>
                  <a:lnTo>
                    <a:pt x="12382" y="4279"/>
                  </a:lnTo>
                  <a:lnTo>
                    <a:pt x="12217" y="2133"/>
                  </a:lnTo>
                  <a:lnTo>
                    <a:pt x="11780" y="1701"/>
                  </a:lnTo>
                  <a:lnTo>
                    <a:pt x="7200" y="1701"/>
                  </a:lnTo>
                  <a:lnTo>
                    <a:pt x="3251" y="1219"/>
                  </a:lnTo>
                  <a:close/>
                </a:path>
                <a:path w="12700" h="12064">
                  <a:moveTo>
                    <a:pt x="10058" y="0"/>
                  </a:moveTo>
                  <a:lnTo>
                    <a:pt x="7200" y="1701"/>
                  </a:lnTo>
                  <a:lnTo>
                    <a:pt x="11780" y="1701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2F5B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2032636" y="2756581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2641" y="0"/>
                  </a:moveTo>
                  <a:lnTo>
                    <a:pt x="939" y="723"/>
                  </a:lnTo>
                  <a:lnTo>
                    <a:pt x="63" y="2006"/>
                  </a:lnTo>
                  <a:lnTo>
                    <a:pt x="63" y="3873"/>
                  </a:lnTo>
                  <a:lnTo>
                    <a:pt x="1384" y="4076"/>
                  </a:lnTo>
                  <a:lnTo>
                    <a:pt x="2578" y="4317"/>
                  </a:lnTo>
                  <a:lnTo>
                    <a:pt x="1638" y="7683"/>
                  </a:lnTo>
                  <a:lnTo>
                    <a:pt x="0" y="8889"/>
                  </a:lnTo>
                  <a:lnTo>
                    <a:pt x="939" y="10947"/>
                  </a:lnTo>
                  <a:lnTo>
                    <a:pt x="4229" y="9385"/>
                  </a:lnTo>
                  <a:lnTo>
                    <a:pt x="5740" y="6489"/>
                  </a:lnTo>
                  <a:lnTo>
                    <a:pt x="7861" y="3721"/>
                  </a:lnTo>
                  <a:lnTo>
                    <a:pt x="5829" y="3403"/>
                  </a:lnTo>
                  <a:lnTo>
                    <a:pt x="5041" y="2108"/>
                  </a:lnTo>
                  <a:lnTo>
                    <a:pt x="3924" y="1282"/>
                  </a:lnTo>
                  <a:lnTo>
                    <a:pt x="3517" y="838"/>
                  </a:lnTo>
                  <a:lnTo>
                    <a:pt x="3009" y="507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2F5B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2041024" y="2759187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4">
                  <a:moveTo>
                    <a:pt x="4508" y="0"/>
                  </a:moveTo>
                  <a:lnTo>
                    <a:pt x="0" y="38"/>
                  </a:lnTo>
                  <a:lnTo>
                    <a:pt x="2108" y="5600"/>
                  </a:lnTo>
                  <a:lnTo>
                    <a:pt x="152" y="7797"/>
                  </a:lnTo>
                  <a:lnTo>
                    <a:pt x="673" y="10274"/>
                  </a:lnTo>
                  <a:lnTo>
                    <a:pt x="5816" y="8978"/>
                  </a:lnTo>
                  <a:lnTo>
                    <a:pt x="5067" y="6032"/>
                  </a:lnTo>
                  <a:lnTo>
                    <a:pt x="2463" y="3352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305E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2023804" y="275873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0" y="0"/>
                  </a:moveTo>
                  <a:lnTo>
                    <a:pt x="1917" y="2603"/>
                  </a:lnTo>
                  <a:lnTo>
                    <a:pt x="3289" y="4686"/>
                  </a:lnTo>
                  <a:lnTo>
                    <a:pt x="6324" y="4292"/>
                  </a:lnTo>
                  <a:lnTo>
                    <a:pt x="6756" y="3860"/>
                  </a:lnTo>
                  <a:lnTo>
                    <a:pt x="7200" y="3441"/>
                  </a:lnTo>
                  <a:lnTo>
                    <a:pt x="7632" y="3009"/>
                  </a:lnTo>
                  <a:lnTo>
                    <a:pt x="7543" y="2171"/>
                  </a:lnTo>
                  <a:lnTo>
                    <a:pt x="7289" y="825"/>
                  </a:lnTo>
                  <a:lnTo>
                    <a:pt x="4457" y="1485"/>
                  </a:lnTo>
                  <a:lnTo>
                    <a:pt x="2616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2023986" y="27663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61" y="0"/>
                  </a:moveTo>
                  <a:lnTo>
                    <a:pt x="355" y="12"/>
                  </a:lnTo>
                  <a:lnTo>
                    <a:pt x="0" y="444"/>
                  </a:lnTo>
                  <a:lnTo>
                    <a:pt x="380" y="1600"/>
                  </a:lnTo>
                  <a:lnTo>
                    <a:pt x="1333" y="2032"/>
                  </a:lnTo>
                  <a:lnTo>
                    <a:pt x="2362" y="2413"/>
                  </a:lnTo>
                  <a:lnTo>
                    <a:pt x="2336" y="1778"/>
                  </a:lnTo>
                  <a:lnTo>
                    <a:pt x="2311" y="520"/>
                  </a:lnTo>
                  <a:lnTo>
                    <a:pt x="1930" y="457"/>
                  </a:lnTo>
                  <a:lnTo>
                    <a:pt x="1181" y="355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8C3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2002817" y="2745066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908" y="0"/>
                  </a:moveTo>
                  <a:lnTo>
                    <a:pt x="2400" y="1168"/>
                  </a:lnTo>
                  <a:lnTo>
                    <a:pt x="1612" y="2032"/>
                  </a:lnTo>
                  <a:lnTo>
                    <a:pt x="381" y="2451"/>
                  </a:lnTo>
                  <a:lnTo>
                    <a:pt x="0" y="3263"/>
                  </a:lnTo>
                  <a:lnTo>
                    <a:pt x="1574" y="5232"/>
                  </a:lnTo>
                  <a:lnTo>
                    <a:pt x="3924" y="5842"/>
                  </a:lnTo>
                  <a:lnTo>
                    <a:pt x="6096" y="6731"/>
                  </a:lnTo>
                  <a:lnTo>
                    <a:pt x="6870" y="6273"/>
                  </a:lnTo>
                  <a:lnTo>
                    <a:pt x="7556" y="4279"/>
                  </a:lnTo>
                  <a:lnTo>
                    <a:pt x="9525" y="1930"/>
                  </a:lnTo>
                  <a:lnTo>
                    <a:pt x="5486" y="1219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1998766" y="273090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686" y="0"/>
                  </a:moveTo>
                  <a:lnTo>
                    <a:pt x="3721" y="266"/>
                  </a:lnTo>
                  <a:lnTo>
                    <a:pt x="1155" y="2400"/>
                  </a:lnTo>
                  <a:lnTo>
                    <a:pt x="0" y="4025"/>
                  </a:lnTo>
                  <a:lnTo>
                    <a:pt x="927" y="6705"/>
                  </a:lnTo>
                  <a:lnTo>
                    <a:pt x="2489" y="5702"/>
                  </a:lnTo>
                  <a:lnTo>
                    <a:pt x="3416" y="4051"/>
                  </a:lnTo>
                  <a:lnTo>
                    <a:pt x="6096" y="2959"/>
                  </a:lnTo>
                  <a:lnTo>
                    <a:pt x="6718" y="1943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2D51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1995144" y="2742505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0" y="0"/>
                  </a:moveTo>
                  <a:lnTo>
                    <a:pt x="812" y="3530"/>
                  </a:lnTo>
                  <a:lnTo>
                    <a:pt x="3606" y="4521"/>
                  </a:lnTo>
                  <a:lnTo>
                    <a:pt x="6654" y="5206"/>
                  </a:lnTo>
                  <a:lnTo>
                    <a:pt x="7048" y="5740"/>
                  </a:lnTo>
                  <a:lnTo>
                    <a:pt x="7478" y="5740"/>
                  </a:lnTo>
                  <a:lnTo>
                    <a:pt x="7923" y="5206"/>
                  </a:lnTo>
                  <a:lnTo>
                    <a:pt x="8051" y="5003"/>
                  </a:lnTo>
                  <a:lnTo>
                    <a:pt x="5067" y="3809"/>
                  </a:lnTo>
                  <a:lnTo>
                    <a:pt x="3683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1988472" y="273853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0" y="0"/>
                  </a:moveTo>
                  <a:lnTo>
                    <a:pt x="1231" y="2158"/>
                  </a:lnTo>
                  <a:lnTo>
                    <a:pt x="2908" y="3594"/>
                  </a:lnTo>
                  <a:lnTo>
                    <a:pt x="5575" y="3428"/>
                  </a:lnTo>
                  <a:lnTo>
                    <a:pt x="4254" y="1409"/>
                  </a:lnTo>
                  <a:lnTo>
                    <a:pt x="25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3C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1981969" y="273484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96" y="0"/>
                  </a:moveTo>
                  <a:lnTo>
                    <a:pt x="444" y="0"/>
                  </a:lnTo>
                  <a:lnTo>
                    <a:pt x="292" y="139"/>
                  </a:lnTo>
                  <a:lnTo>
                    <a:pt x="0" y="673"/>
                  </a:lnTo>
                  <a:lnTo>
                    <a:pt x="139" y="939"/>
                  </a:lnTo>
                  <a:lnTo>
                    <a:pt x="596" y="1206"/>
                  </a:lnTo>
                  <a:lnTo>
                    <a:pt x="2159" y="2578"/>
                  </a:lnTo>
                  <a:lnTo>
                    <a:pt x="3822" y="3683"/>
                  </a:lnTo>
                  <a:lnTo>
                    <a:pt x="6057" y="3340"/>
                  </a:lnTo>
                  <a:lnTo>
                    <a:pt x="5880" y="3009"/>
                  </a:lnTo>
                  <a:lnTo>
                    <a:pt x="5715" y="2654"/>
                  </a:lnTo>
                  <a:lnTo>
                    <a:pt x="5588" y="229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823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2026838" y="2737363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4">
                  <a:moveTo>
                    <a:pt x="4622" y="0"/>
                  </a:moveTo>
                  <a:lnTo>
                    <a:pt x="698" y="7645"/>
                  </a:lnTo>
                  <a:lnTo>
                    <a:pt x="0" y="9080"/>
                  </a:lnTo>
                  <a:lnTo>
                    <a:pt x="2006" y="10210"/>
                  </a:lnTo>
                  <a:lnTo>
                    <a:pt x="3365" y="9499"/>
                  </a:lnTo>
                  <a:lnTo>
                    <a:pt x="3886" y="7137"/>
                  </a:lnTo>
                  <a:lnTo>
                    <a:pt x="8699" y="8839"/>
                  </a:lnTo>
                  <a:lnTo>
                    <a:pt x="8801" y="6477"/>
                  </a:lnTo>
                  <a:lnTo>
                    <a:pt x="9728" y="5105"/>
                  </a:lnTo>
                  <a:lnTo>
                    <a:pt x="9956" y="3695"/>
                  </a:lnTo>
                  <a:lnTo>
                    <a:pt x="11976" y="3086"/>
                  </a:lnTo>
                  <a:lnTo>
                    <a:pt x="11290" y="736"/>
                  </a:lnTo>
                  <a:lnTo>
                    <a:pt x="8851" y="2463"/>
                  </a:lnTo>
                  <a:lnTo>
                    <a:pt x="6629" y="182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2D49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2018356" y="2745012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9182" y="0"/>
                  </a:moveTo>
                  <a:lnTo>
                    <a:pt x="6616" y="1054"/>
                  </a:lnTo>
                  <a:lnTo>
                    <a:pt x="4597" y="2908"/>
                  </a:lnTo>
                  <a:lnTo>
                    <a:pt x="762" y="5803"/>
                  </a:lnTo>
                  <a:lnTo>
                    <a:pt x="0" y="6896"/>
                  </a:lnTo>
                  <a:lnTo>
                    <a:pt x="2921" y="10426"/>
                  </a:lnTo>
                  <a:lnTo>
                    <a:pt x="4584" y="9131"/>
                  </a:lnTo>
                  <a:lnTo>
                    <a:pt x="7061" y="7505"/>
                  </a:lnTo>
                  <a:lnTo>
                    <a:pt x="6870" y="4991"/>
                  </a:lnTo>
                  <a:lnTo>
                    <a:pt x="9207" y="5156"/>
                  </a:lnTo>
                  <a:lnTo>
                    <a:pt x="9220" y="4089"/>
                  </a:lnTo>
                  <a:lnTo>
                    <a:pt x="9461" y="3136"/>
                  </a:lnTo>
                  <a:lnTo>
                    <a:pt x="10490" y="2565"/>
                  </a:lnTo>
                  <a:lnTo>
                    <a:pt x="9182" y="0"/>
                  </a:lnTo>
                  <a:close/>
                </a:path>
              </a:pathLst>
            </a:custGeom>
            <a:solidFill>
              <a:srgbClr val="2F4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2016218" y="2738562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6388" y="0"/>
                  </a:moveTo>
                  <a:lnTo>
                    <a:pt x="5079" y="1384"/>
                  </a:lnTo>
                  <a:lnTo>
                    <a:pt x="4216" y="6616"/>
                  </a:lnTo>
                  <a:lnTo>
                    <a:pt x="0" y="6362"/>
                  </a:lnTo>
                  <a:lnTo>
                    <a:pt x="342" y="9753"/>
                  </a:lnTo>
                  <a:lnTo>
                    <a:pt x="6273" y="7137"/>
                  </a:lnTo>
                  <a:lnTo>
                    <a:pt x="7569" y="5956"/>
                  </a:lnTo>
                  <a:lnTo>
                    <a:pt x="9804" y="1066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2D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2016785" y="275896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34" y="0"/>
                  </a:moveTo>
                  <a:lnTo>
                    <a:pt x="482" y="0"/>
                  </a:lnTo>
                  <a:lnTo>
                    <a:pt x="330" y="139"/>
                  </a:lnTo>
                  <a:lnTo>
                    <a:pt x="0" y="698"/>
                  </a:lnTo>
                  <a:lnTo>
                    <a:pt x="114" y="1003"/>
                  </a:lnTo>
                  <a:lnTo>
                    <a:pt x="533" y="1333"/>
                  </a:lnTo>
                  <a:lnTo>
                    <a:pt x="2425" y="3835"/>
                  </a:lnTo>
                  <a:lnTo>
                    <a:pt x="4495" y="6159"/>
                  </a:lnTo>
                  <a:lnTo>
                    <a:pt x="7200" y="7835"/>
                  </a:lnTo>
                  <a:lnTo>
                    <a:pt x="7594" y="7835"/>
                  </a:lnTo>
                  <a:lnTo>
                    <a:pt x="7988" y="7810"/>
                  </a:lnTo>
                  <a:lnTo>
                    <a:pt x="8381" y="7747"/>
                  </a:lnTo>
                  <a:lnTo>
                    <a:pt x="3987" y="2730"/>
                  </a:lnTo>
                  <a:lnTo>
                    <a:pt x="1777" y="228"/>
                  </a:lnTo>
                  <a:lnTo>
                    <a:pt x="1409" y="139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7F31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2010359" y="2739440"/>
              <a:ext cx="6985" cy="19685"/>
            </a:xfrm>
            <a:custGeom>
              <a:avLst/>
              <a:gdLst/>
              <a:ahLst/>
              <a:cxnLst/>
              <a:rect l="l" t="t" r="r" b="b"/>
              <a:pathLst>
                <a:path w="6985" h="19685">
                  <a:moveTo>
                    <a:pt x="4000" y="6743"/>
                  </a:moveTo>
                  <a:lnTo>
                    <a:pt x="3822" y="6553"/>
                  </a:lnTo>
                  <a:lnTo>
                    <a:pt x="3733" y="6388"/>
                  </a:lnTo>
                  <a:lnTo>
                    <a:pt x="3276" y="6667"/>
                  </a:lnTo>
                  <a:lnTo>
                    <a:pt x="3251" y="6985"/>
                  </a:lnTo>
                  <a:lnTo>
                    <a:pt x="3644" y="7353"/>
                  </a:lnTo>
                  <a:lnTo>
                    <a:pt x="3771" y="7200"/>
                  </a:lnTo>
                  <a:lnTo>
                    <a:pt x="3975" y="7061"/>
                  </a:lnTo>
                  <a:lnTo>
                    <a:pt x="4000" y="6743"/>
                  </a:lnTo>
                  <a:close/>
                </a:path>
                <a:path w="6985" h="19685">
                  <a:moveTo>
                    <a:pt x="5778" y="393"/>
                  </a:moveTo>
                  <a:lnTo>
                    <a:pt x="4114" y="0"/>
                  </a:lnTo>
                  <a:lnTo>
                    <a:pt x="3606" y="647"/>
                  </a:lnTo>
                  <a:lnTo>
                    <a:pt x="3263" y="2209"/>
                  </a:lnTo>
                  <a:lnTo>
                    <a:pt x="3644" y="2908"/>
                  </a:lnTo>
                  <a:lnTo>
                    <a:pt x="4495" y="3314"/>
                  </a:lnTo>
                  <a:lnTo>
                    <a:pt x="5384" y="3441"/>
                  </a:lnTo>
                  <a:lnTo>
                    <a:pt x="5549" y="2832"/>
                  </a:lnTo>
                  <a:lnTo>
                    <a:pt x="5575" y="2184"/>
                  </a:lnTo>
                  <a:lnTo>
                    <a:pt x="5588" y="1397"/>
                  </a:lnTo>
                  <a:lnTo>
                    <a:pt x="5778" y="393"/>
                  </a:lnTo>
                  <a:close/>
                </a:path>
                <a:path w="6985" h="19685">
                  <a:moveTo>
                    <a:pt x="6845" y="18516"/>
                  </a:moveTo>
                  <a:lnTo>
                    <a:pt x="5740" y="15595"/>
                  </a:lnTo>
                  <a:lnTo>
                    <a:pt x="2959" y="14630"/>
                  </a:lnTo>
                  <a:lnTo>
                    <a:pt x="609" y="13157"/>
                  </a:lnTo>
                  <a:lnTo>
                    <a:pt x="0" y="13716"/>
                  </a:lnTo>
                  <a:lnTo>
                    <a:pt x="12" y="14287"/>
                  </a:lnTo>
                  <a:lnTo>
                    <a:pt x="177" y="14795"/>
                  </a:lnTo>
                  <a:lnTo>
                    <a:pt x="520" y="15240"/>
                  </a:lnTo>
                  <a:lnTo>
                    <a:pt x="2095" y="16294"/>
                  </a:lnTo>
                  <a:lnTo>
                    <a:pt x="5245" y="18376"/>
                  </a:lnTo>
                  <a:lnTo>
                    <a:pt x="5727" y="19075"/>
                  </a:lnTo>
                  <a:lnTo>
                    <a:pt x="6261" y="19126"/>
                  </a:lnTo>
                  <a:lnTo>
                    <a:pt x="6845" y="18516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2015611" y="275781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101" y="1155"/>
                  </a:lnTo>
                  <a:lnTo>
                    <a:pt x="558" y="2057"/>
                  </a:lnTo>
                  <a:lnTo>
                    <a:pt x="1714" y="2489"/>
                  </a:lnTo>
                  <a:lnTo>
                    <a:pt x="1739" y="2044"/>
                  </a:lnTo>
                  <a:lnTo>
                    <a:pt x="1816" y="1155"/>
                  </a:lnTo>
                  <a:lnTo>
                    <a:pt x="533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39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2009357" y="275134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35" y="0"/>
                  </a:moveTo>
                  <a:lnTo>
                    <a:pt x="106" y="215"/>
                  </a:lnTo>
                  <a:lnTo>
                    <a:pt x="0" y="1422"/>
                  </a:lnTo>
                  <a:lnTo>
                    <a:pt x="233" y="1879"/>
                  </a:lnTo>
                  <a:lnTo>
                    <a:pt x="1465" y="1422"/>
                  </a:lnTo>
                  <a:lnTo>
                    <a:pt x="1617" y="124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2061044" y="2788656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5" h="14605">
                  <a:moveTo>
                    <a:pt x="7620" y="1371"/>
                  </a:moveTo>
                  <a:lnTo>
                    <a:pt x="4585" y="2374"/>
                  </a:lnTo>
                  <a:lnTo>
                    <a:pt x="1003" y="2539"/>
                  </a:lnTo>
                  <a:lnTo>
                    <a:pt x="94" y="5905"/>
                  </a:lnTo>
                  <a:lnTo>
                    <a:pt x="0" y="6591"/>
                  </a:lnTo>
                  <a:lnTo>
                    <a:pt x="330" y="7124"/>
                  </a:lnTo>
                  <a:lnTo>
                    <a:pt x="876" y="7619"/>
                  </a:lnTo>
                  <a:lnTo>
                    <a:pt x="1486" y="8013"/>
                  </a:lnTo>
                  <a:lnTo>
                    <a:pt x="2096" y="8445"/>
                  </a:lnTo>
                  <a:lnTo>
                    <a:pt x="3137" y="10159"/>
                  </a:lnTo>
                  <a:lnTo>
                    <a:pt x="521" y="11163"/>
                  </a:lnTo>
                  <a:lnTo>
                    <a:pt x="1232" y="12839"/>
                  </a:lnTo>
                  <a:lnTo>
                    <a:pt x="2032" y="13855"/>
                  </a:lnTo>
                  <a:lnTo>
                    <a:pt x="3137" y="14008"/>
                  </a:lnTo>
                  <a:lnTo>
                    <a:pt x="4318" y="13931"/>
                  </a:lnTo>
                  <a:lnTo>
                    <a:pt x="4877" y="13855"/>
                  </a:lnTo>
                  <a:lnTo>
                    <a:pt x="5423" y="13754"/>
                  </a:lnTo>
                  <a:lnTo>
                    <a:pt x="7595" y="13093"/>
                  </a:lnTo>
                  <a:lnTo>
                    <a:pt x="12324" y="13093"/>
                  </a:lnTo>
                  <a:lnTo>
                    <a:pt x="13614" y="12255"/>
                  </a:lnTo>
                  <a:lnTo>
                    <a:pt x="14796" y="11531"/>
                  </a:lnTo>
                  <a:lnTo>
                    <a:pt x="16027" y="10909"/>
                  </a:lnTo>
                  <a:lnTo>
                    <a:pt x="16650" y="10350"/>
                  </a:lnTo>
                  <a:lnTo>
                    <a:pt x="17932" y="7785"/>
                  </a:lnTo>
                  <a:lnTo>
                    <a:pt x="17336" y="7226"/>
                  </a:lnTo>
                  <a:lnTo>
                    <a:pt x="16888" y="6959"/>
                  </a:lnTo>
                  <a:lnTo>
                    <a:pt x="8966" y="6959"/>
                  </a:lnTo>
                  <a:lnTo>
                    <a:pt x="7823" y="5283"/>
                  </a:lnTo>
                  <a:lnTo>
                    <a:pt x="9978" y="4550"/>
                  </a:lnTo>
                  <a:lnTo>
                    <a:pt x="9690" y="4190"/>
                  </a:lnTo>
                  <a:lnTo>
                    <a:pt x="9773" y="3462"/>
                  </a:lnTo>
                  <a:lnTo>
                    <a:pt x="9487" y="2997"/>
                  </a:lnTo>
                  <a:lnTo>
                    <a:pt x="9208" y="2070"/>
                  </a:lnTo>
                  <a:lnTo>
                    <a:pt x="8573" y="1523"/>
                  </a:lnTo>
                  <a:lnTo>
                    <a:pt x="7620" y="1371"/>
                  </a:lnTo>
                  <a:close/>
                </a:path>
                <a:path w="19685" h="14605">
                  <a:moveTo>
                    <a:pt x="12324" y="13093"/>
                  </a:moveTo>
                  <a:lnTo>
                    <a:pt x="7595" y="13093"/>
                  </a:lnTo>
                  <a:lnTo>
                    <a:pt x="9233" y="13512"/>
                  </a:lnTo>
                  <a:lnTo>
                    <a:pt x="10871" y="13538"/>
                  </a:lnTo>
                  <a:lnTo>
                    <a:pt x="11430" y="13461"/>
                  </a:lnTo>
                  <a:lnTo>
                    <a:pt x="11963" y="13296"/>
                  </a:lnTo>
                  <a:lnTo>
                    <a:pt x="12324" y="13093"/>
                  </a:lnTo>
                  <a:close/>
                </a:path>
                <a:path w="19685" h="14605">
                  <a:moveTo>
                    <a:pt x="15189" y="0"/>
                  </a:moveTo>
                  <a:lnTo>
                    <a:pt x="14046" y="812"/>
                  </a:lnTo>
                  <a:lnTo>
                    <a:pt x="12802" y="1358"/>
                  </a:lnTo>
                  <a:lnTo>
                    <a:pt x="11595" y="1435"/>
                  </a:lnTo>
                  <a:lnTo>
                    <a:pt x="10465" y="1638"/>
                  </a:lnTo>
                  <a:lnTo>
                    <a:pt x="9843" y="2857"/>
                  </a:lnTo>
                  <a:lnTo>
                    <a:pt x="9773" y="3462"/>
                  </a:lnTo>
                  <a:lnTo>
                    <a:pt x="10363" y="4419"/>
                  </a:lnTo>
                  <a:lnTo>
                    <a:pt x="9978" y="4550"/>
                  </a:lnTo>
                  <a:lnTo>
                    <a:pt x="11062" y="5905"/>
                  </a:lnTo>
                  <a:lnTo>
                    <a:pt x="8966" y="6959"/>
                  </a:lnTo>
                  <a:lnTo>
                    <a:pt x="16888" y="6959"/>
                  </a:lnTo>
                  <a:lnTo>
                    <a:pt x="16197" y="6489"/>
                  </a:lnTo>
                  <a:lnTo>
                    <a:pt x="16116" y="5524"/>
                  </a:lnTo>
                  <a:lnTo>
                    <a:pt x="18901" y="5524"/>
                  </a:lnTo>
                  <a:lnTo>
                    <a:pt x="19286" y="4190"/>
                  </a:lnTo>
                  <a:lnTo>
                    <a:pt x="19174" y="2857"/>
                  </a:lnTo>
                  <a:lnTo>
                    <a:pt x="19089" y="2539"/>
                  </a:lnTo>
                  <a:lnTo>
                    <a:pt x="17932" y="1358"/>
                  </a:lnTo>
                  <a:lnTo>
                    <a:pt x="16637" y="76"/>
                  </a:lnTo>
                  <a:lnTo>
                    <a:pt x="15189" y="0"/>
                  </a:lnTo>
                  <a:close/>
                </a:path>
                <a:path w="19685" h="14605">
                  <a:moveTo>
                    <a:pt x="18901" y="5524"/>
                  </a:moveTo>
                  <a:lnTo>
                    <a:pt x="16116" y="5524"/>
                  </a:lnTo>
                  <a:lnTo>
                    <a:pt x="16279" y="6413"/>
                  </a:lnTo>
                  <a:lnTo>
                    <a:pt x="16891" y="6781"/>
                  </a:lnTo>
                  <a:lnTo>
                    <a:pt x="17717" y="6870"/>
                  </a:lnTo>
                  <a:lnTo>
                    <a:pt x="18250" y="6591"/>
                  </a:lnTo>
                  <a:lnTo>
                    <a:pt x="18631" y="6172"/>
                  </a:lnTo>
                  <a:lnTo>
                    <a:pt x="18901" y="5524"/>
                  </a:lnTo>
                  <a:close/>
                </a:path>
                <a:path w="19685" h="14605">
                  <a:moveTo>
                    <a:pt x="9773" y="3462"/>
                  </a:moveTo>
                  <a:lnTo>
                    <a:pt x="9690" y="4190"/>
                  </a:lnTo>
                  <a:lnTo>
                    <a:pt x="9978" y="4550"/>
                  </a:lnTo>
                  <a:lnTo>
                    <a:pt x="10363" y="4419"/>
                  </a:lnTo>
                  <a:lnTo>
                    <a:pt x="9773" y="3462"/>
                  </a:lnTo>
                  <a:close/>
                </a:path>
              </a:pathLst>
            </a:custGeom>
            <a:solidFill>
              <a:srgbClr val="2E4D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2073527" y="276687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870" y="0"/>
                  </a:moveTo>
                  <a:lnTo>
                    <a:pt x="1257" y="203"/>
                  </a:lnTo>
                  <a:lnTo>
                    <a:pt x="0" y="685"/>
                  </a:lnTo>
                  <a:lnTo>
                    <a:pt x="673" y="2781"/>
                  </a:lnTo>
                  <a:lnTo>
                    <a:pt x="2158" y="2374"/>
                  </a:lnTo>
                  <a:lnTo>
                    <a:pt x="2247" y="977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2008811" y="2832620"/>
              <a:ext cx="31115" cy="22860"/>
            </a:xfrm>
            <a:custGeom>
              <a:avLst/>
              <a:gdLst/>
              <a:ahLst/>
              <a:cxnLst/>
              <a:rect l="l" t="t" r="r" b="b"/>
              <a:pathLst>
                <a:path w="31114" h="22860">
                  <a:moveTo>
                    <a:pt x="6845" y="355"/>
                  </a:moveTo>
                  <a:lnTo>
                    <a:pt x="5159" y="1143"/>
                  </a:lnTo>
                  <a:lnTo>
                    <a:pt x="4470" y="1511"/>
                  </a:lnTo>
                  <a:lnTo>
                    <a:pt x="3022" y="2590"/>
                  </a:lnTo>
                  <a:lnTo>
                    <a:pt x="2197" y="4152"/>
                  </a:lnTo>
                  <a:lnTo>
                    <a:pt x="1231" y="5626"/>
                  </a:lnTo>
                  <a:lnTo>
                    <a:pt x="673" y="6642"/>
                  </a:lnTo>
                  <a:lnTo>
                    <a:pt x="0" y="7632"/>
                  </a:lnTo>
                  <a:lnTo>
                    <a:pt x="571" y="8877"/>
                  </a:lnTo>
                  <a:lnTo>
                    <a:pt x="838" y="11315"/>
                  </a:lnTo>
                  <a:lnTo>
                    <a:pt x="3136" y="11671"/>
                  </a:lnTo>
                  <a:lnTo>
                    <a:pt x="4635" y="12852"/>
                  </a:lnTo>
                  <a:lnTo>
                    <a:pt x="6692" y="15595"/>
                  </a:lnTo>
                  <a:lnTo>
                    <a:pt x="9004" y="17995"/>
                  </a:lnTo>
                  <a:lnTo>
                    <a:pt x="12407" y="19024"/>
                  </a:lnTo>
                  <a:lnTo>
                    <a:pt x="19431" y="22745"/>
                  </a:lnTo>
                  <a:lnTo>
                    <a:pt x="21780" y="21386"/>
                  </a:lnTo>
                  <a:lnTo>
                    <a:pt x="24638" y="21120"/>
                  </a:lnTo>
                  <a:lnTo>
                    <a:pt x="26797" y="19354"/>
                  </a:lnTo>
                  <a:lnTo>
                    <a:pt x="26873" y="15379"/>
                  </a:lnTo>
                  <a:lnTo>
                    <a:pt x="28663" y="11988"/>
                  </a:lnTo>
                  <a:lnTo>
                    <a:pt x="29764" y="10045"/>
                  </a:lnTo>
                  <a:lnTo>
                    <a:pt x="21971" y="10045"/>
                  </a:lnTo>
                  <a:lnTo>
                    <a:pt x="23172" y="7912"/>
                  </a:lnTo>
                  <a:lnTo>
                    <a:pt x="9550" y="7912"/>
                  </a:lnTo>
                  <a:lnTo>
                    <a:pt x="6845" y="355"/>
                  </a:lnTo>
                  <a:close/>
                </a:path>
                <a:path w="31114" h="22860">
                  <a:moveTo>
                    <a:pt x="22631" y="4851"/>
                  </a:moveTo>
                  <a:lnTo>
                    <a:pt x="21552" y="6274"/>
                  </a:lnTo>
                  <a:lnTo>
                    <a:pt x="23609" y="7137"/>
                  </a:lnTo>
                  <a:lnTo>
                    <a:pt x="23254" y="7766"/>
                  </a:lnTo>
                  <a:lnTo>
                    <a:pt x="24066" y="8331"/>
                  </a:lnTo>
                  <a:lnTo>
                    <a:pt x="21971" y="10045"/>
                  </a:lnTo>
                  <a:lnTo>
                    <a:pt x="29764" y="10045"/>
                  </a:lnTo>
                  <a:lnTo>
                    <a:pt x="30556" y="8648"/>
                  </a:lnTo>
                  <a:lnTo>
                    <a:pt x="28155" y="6858"/>
                  </a:lnTo>
                  <a:lnTo>
                    <a:pt x="25577" y="5461"/>
                  </a:lnTo>
                  <a:lnTo>
                    <a:pt x="22631" y="4851"/>
                  </a:lnTo>
                  <a:close/>
                </a:path>
                <a:path w="31114" h="22860">
                  <a:moveTo>
                    <a:pt x="16281" y="0"/>
                  </a:moveTo>
                  <a:lnTo>
                    <a:pt x="15227" y="482"/>
                  </a:lnTo>
                  <a:lnTo>
                    <a:pt x="11899" y="5003"/>
                  </a:lnTo>
                  <a:lnTo>
                    <a:pt x="9550" y="7912"/>
                  </a:lnTo>
                  <a:lnTo>
                    <a:pt x="23172" y="7912"/>
                  </a:lnTo>
                  <a:lnTo>
                    <a:pt x="23254" y="7766"/>
                  </a:lnTo>
                  <a:lnTo>
                    <a:pt x="21399" y="6477"/>
                  </a:lnTo>
                  <a:lnTo>
                    <a:pt x="21552" y="6274"/>
                  </a:lnTo>
                  <a:lnTo>
                    <a:pt x="20459" y="5816"/>
                  </a:lnTo>
                  <a:lnTo>
                    <a:pt x="20015" y="1943"/>
                  </a:lnTo>
                  <a:lnTo>
                    <a:pt x="19100" y="1143"/>
                  </a:lnTo>
                  <a:lnTo>
                    <a:pt x="17526" y="1079"/>
                  </a:lnTo>
                  <a:lnTo>
                    <a:pt x="16281" y="0"/>
                  </a:lnTo>
                  <a:close/>
                </a:path>
                <a:path w="31114" h="22860">
                  <a:moveTo>
                    <a:pt x="21552" y="6274"/>
                  </a:moveTo>
                  <a:lnTo>
                    <a:pt x="21399" y="6477"/>
                  </a:lnTo>
                  <a:lnTo>
                    <a:pt x="23254" y="7766"/>
                  </a:lnTo>
                  <a:lnTo>
                    <a:pt x="23609" y="7137"/>
                  </a:lnTo>
                  <a:lnTo>
                    <a:pt x="21552" y="6274"/>
                  </a:lnTo>
                  <a:close/>
                </a:path>
              </a:pathLst>
            </a:custGeom>
            <a:solidFill>
              <a:srgbClr val="3059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2049123" y="2829846"/>
              <a:ext cx="28575" cy="19685"/>
            </a:xfrm>
            <a:custGeom>
              <a:avLst/>
              <a:gdLst/>
              <a:ahLst/>
              <a:cxnLst/>
              <a:rect l="l" t="t" r="r" b="b"/>
              <a:pathLst>
                <a:path w="28575" h="19685">
                  <a:moveTo>
                    <a:pt x="27911" y="15506"/>
                  </a:moveTo>
                  <a:lnTo>
                    <a:pt x="19494" y="15506"/>
                  </a:lnTo>
                  <a:lnTo>
                    <a:pt x="22605" y="17411"/>
                  </a:lnTo>
                  <a:lnTo>
                    <a:pt x="24041" y="18592"/>
                  </a:lnTo>
                  <a:lnTo>
                    <a:pt x="26657" y="19113"/>
                  </a:lnTo>
                  <a:lnTo>
                    <a:pt x="25768" y="17335"/>
                  </a:lnTo>
                  <a:lnTo>
                    <a:pt x="28295" y="15773"/>
                  </a:lnTo>
                  <a:lnTo>
                    <a:pt x="27911" y="15506"/>
                  </a:lnTo>
                  <a:close/>
                </a:path>
                <a:path w="28575" h="19685">
                  <a:moveTo>
                    <a:pt x="18924" y="16852"/>
                  </a:moveTo>
                  <a:lnTo>
                    <a:pt x="16713" y="16852"/>
                  </a:lnTo>
                  <a:lnTo>
                    <a:pt x="18287" y="17995"/>
                  </a:lnTo>
                  <a:lnTo>
                    <a:pt x="18924" y="16852"/>
                  </a:lnTo>
                  <a:close/>
                </a:path>
                <a:path w="28575" h="19685">
                  <a:moveTo>
                    <a:pt x="23630" y="13169"/>
                  </a:moveTo>
                  <a:lnTo>
                    <a:pt x="13715" y="13169"/>
                  </a:lnTo>
                  <a:lnTo>
                    <a:pt x="14109" y="13284"/>
                  </a:lnTo>
                  <a:lnTo>
                    <a:pt x="14503" y="13601"/>
                  </a:lnTo>
                  <a:lnTo>
                    <a:pt x="13969" y="13893"/>
                  </a:lnTo>
                  <a:lnTo>
                    <a:pt x="13500" y="14300"/>
                  </a:lnTo>
                  <a:lnTo>
                    <a:pt x="13281" y="14579"/>
                  </a:lnTo>
                  <a:lnTo>
                    <a:pt x="13167" y="15506"/>
                  </a:lnTo>
                  <a:lnTo>
                    <a:pt x="14427" y="17157"/>
                  </a:lnTo>
                  <a:lnTo>
                    <a:pt x="16713" y="16852"/>
                  </a:lnTo>
                  <a:lnTo>
                    <a:pt x="18924" y="16852"/>
                  </a:lnTo>
                  <a:lnTo>
                    <a:pt x="19494" y="15506"/>
                  </a:lnTo>
                  <a:lnTo>
                    <a:pt x="27911" y="15506"/>
                  </a:lnTo>
                  <a:lnTo>
                    <a:pt x="26593" y="14592"/>
                  </a:lnTo>
                  <a:lnTo>
                    <a:pt x="25096" y="14579"/>
                  </a:lnTo>
                  <a:lnTo>
                    <a:pt x="24698" y="14135"/>
                  </a:lnTo>
                  <a:lnTo>
                    <a:pt x="23630" y="13169"/>
                  </a:lnTo>
                  <a:close/>
                </a:path>
                <a:path w="28575" h="19685">
                  <a:moveTo>
                    <a:pt x="25971" y="14160"/>
                  </a:moveTo>
                  <a:lnTo>
                    <a:pt x="25539" y="14579"/>
                  </a:lnTo>
                  <a:lnTo>
                    <a:pt x="25107" y="14592"/>
                  </a:lnTo>
                  <a:lnTo>
                    <a:pt x="26593" y="14592"/>
                  </a:lnTo>
                  <a:lnTo>
                    <a:pt x="25971" y="14160"/>
                  </a:lnTo>
                  <a:close/>
                </a:path>
                <a:path w="28575" h="19685">
                  <a:moveTo>
                    <a:pt x="5778" y="0"/>
                  </a:moveTo>
                  <a:lnTo>
                    <a:pt x="1308" y="1663"/>
                  </a:lnTo>
                  <a:lnTo>
                    <a:pt x="761" y="1917"/>
                  </a:lnTo>
                  <a:lnTo>
                    <a:pt x="317" y="2286"/>
                  </a:lnTo>
                  <a:lnTo>
                    <a:pt x="0" y="2806"/>
                  </a:lnTo>
                  <a:lnTo>
                    <a:pt x="3187" y="7823"/>
                  </a:lnTo>
                  <a:lnTo>
                    <a:pt x="9258" y="9182"/>
                  </a:lnTo>
                  <a:lnTo>
                    <a:pt x="13246" y="13233"/>
                  </a:lnTo>
                  <a:lnTo>
                    <a:pt x="13715" y="13169"/>
                  </a:lnTo>
                  <a:lnTo>
                    <a:pt x="23630" y="13169"/>
                  </a:lnTo>
                  <a:lnTo>
                    <a:pt x="21170" y="10947"/>
                  </a:lnTo>
                  <a:lnTo>
                    <a:pt x="19303" y="5930"/>
                  </a:lnTo>
                  <a:lnTo>
                    <a:pt x="17940" y="5499"/>
                  </a:lnTo>
                  <a:lnTo>
                    <a:pt x="8318" y="5499"/>
                  </a:lnTo>
                  <a:lnTo>
                    <a:pt x="5778" y="0"/>
                  </a:lnTo>
                  <a:close/>
                </a:path>
                <a:path w="28575" h="19685">
                  <a:moveTo>
                    <a:pt x="14249" y="4330"/>
                  </a:moveTo>
                  <a:lnTo>
                    <a:pt x="13665" y="4368"/>
                  </a:lnTo>
                  <a:lnTo>
                    <a:pt x="13106" y="4470"/>
                  </a:lnTo>
                  <a:lnTo>
                    <a:pt x="12560" y="4673"/>
                  </a:lnTo>
                  <a:lnTo>
                    <a:pt x="8318" y="5499"/>
                  </a:lnTo>
                  <a:lnTo>
                    <a:pt x="17940" y="5499"/>
                  </a:lnTo>
                  <a:lnTo>
                    <a:pt x="14249" y="4330"/>
                  </a:lnTo>
                  <a:close/>
                </a:path>
              </a:pathLst>
            </a:custGeom>
            <a:solidFill>
              <a:srgbClr val="6C8A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2033526" y="2841273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4">
                  <a:moveTo>
                    <a:pt x="5829" y="0"/>
                  </a:moveTo>
                  <a:lnTo>
                    <a:pt x="1206" y="2895"/>
                  </a:lnTo>
                  <a:lnTo>
                    <a:pt x="0" y="6337"/>
                  </a:lnTo>
                  <a:lnTo>
                    <a:pt x="2082" y="10706"/>
                  </a:lnTo>
                  <a:lnTo>
                    <a:pt x="6680" y="9690"/>
                  </a:lnTo>
                  <a:lnTo>
                    <a:pt x="10680" y="7264"/>
                  </a:lnTo>
                  <a:lnTo>
                    <a:pt x="14808" y="5181"/>
                  </a:lnTo>
                  <a:lnTo>
                    <a:pt x="13271" y="939"/>
                  </a:lnTo>
                  <a:lnTo>
                    <a:pt x="8877" y="1638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2F4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2011643" y="2827717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4470" y="0"/>
                  </a:moveTo>
                  <a:lnTo>
                    <a:pt x="1435" y="3365"/>
                  </a:lnTo>
                  <a:lnTo>
                    <a:pt x="0" y="5308"/>
                  </a:lnTo>
                  <a:lnTo>
                    <a:pt x="2006" y="7302"/>
                  </a:lnTo>
                  <a:lnTo>
                    <a:pt x="4457" y="6057"/>
                  </a:lnTo>
                  <a:lnTo>
                    <a:pt x="4635" y="7442"/>
                  </a:lnTo>
                  <a:lnTo>
                    <a:pt x="3416" y="10769"/>
                  </a:lnTo>
                  <a:lnTo>
                    <a:pt x="4140" y="11633"/>
                  </a:lnTo>
                  <a:lnTo>
                    <a:pt x="6616" y="13677"/>
                  </a:lnTo>
                  <a:lnTo>
                    <a:pt x="7353" y="11874"/>
                  </a:lnTo>
                  <a:lnTo>
                    <a:pt x="11874" y="11163"/>
                  </a:lnTo>
                  <a:lnTo>
                    <a:pt x="11480" y="6616"/>
                  </a:lnTo>
                  <a:lnTo>
                    <a:pt x="14693" y="5981"/>
                  </a:lnTo>
                  <a:lnTo>
                    <a:pt x="14719" y="5346"/>
                  </a:lnTo>
                  <a:lnTo>
                    <a:pt x="9791" y="1993"/>
                  </a:lnTo>
                  <a:lnTo>
                    <a:pt x="8890" y="1625"/>
                  </a:lnTo>
                  <a:lnTo>
                    <a:pt x="7048" y="723"/>
                  </a:lnTo>
                  <a:lnTo>
                    <a:pt x="6108" y="228"/>
                  </a:lnTo>
                  <a:lnTo>
                    <a:pt x="5041" y="38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3251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2034816" y="2829985"/>
              <a:ext cx="26670" cy="14604"/>
            </a:xfrm>
            <a:custGeom>
              <a:avLst/>
              <a:gdLst/>
              <a:ahLst/>
              <a:cxnLst/>
              <a:rect l="l" t="t" r="r" b="b"/>
              <a:pathLst>
                <a:path w="26669" h="14605">
                  <a:moveTo>
                    <a:pt x="3060" y="0"/>
                  </a:moveTo>
                  <a:lnTo>
                    <a:pt x="0" y="1854"/>
                  </a:lnTo>
                  <a:lnTo>
                    <a:pt x="355" y="2412"/>
                  </a:lnTo>
                  <a:lnTo>
                    <a:pt x="5257" y="4864"/>
                  </a:lnTo>
                  <a:lnTo>
                    <a:pt x="10071" y="7531"/>
                  </a:lnTo>
                  <a:lnTo>
                    <a:pt x="18745" y="11201"/>
                  </a:lnTo>
                  <a:lnTo>
                    <a:pt x="21958" y="13906"/>
                  </a:lnTo>
                  <a:lnTo>
                    <a:pt x="26162" y="14008"/>
                  </a:lnTo>
                  <a:lnTo>
                    <a:pt x="26428" y="13131"/>
                  </a:lnTo>
                  <a:lnTo>
                    <a:pt x="20561" y="6642"/>
                  </a:lnTo>
                  <a:lnTo>
                    <a:pt x="11658" y="5283"/>
                  </a:lnTo>
                  <a:lnTo>
                    <a:pt x="4864" y="393"/>
                  </a:lnTo>
                  <a:lnTo>
                    <a:pt x="3975" y="11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6C8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2026841" y="2836150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2171" y="0"/>
                  </a:moveTo>
                  <a:lnTo>
                    <a:pt x="1409" y="190"/>
                  </a:lnTo>
                  <a:lnTo>
                    <a:pt x="0" y="825"/>
                  </a:lnTo>
                  <a:lnTo>
                    <a:pt x="3517" y="3251"/>
                  </a:lnTo>
                  <a:lnTo>
                    <a:pt x="3454" y="5892"/>
                  </a:lnTo>
                  <a:lnTo>
                    <a:pt x="1346" y="9093"/>
                  </a:lnTo>
                  <a:lnTo>
                    <a:pt x="7353" y="7721"/>
                  </a:lnTo>
                  <a:lnTo>
                    <a:pt x="7708" y="6591"/>
                  </a:lnTo>
                  <a:lnTo>
                    <a:pt x="4597" y="1320"/>
                  </a:lnTo>
                  <a:lnTo>
                    <a:pt x="4089" y="330"/>
                  </a:lnTo>
                  <a:lnTo>
                    <a:pt x="3187" y="63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3051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2023922" y="2826087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3746" y="0"/>
                  </a:moveTo>
                  <a:lnTo>
                    <a:pt x="2044" y="825"/>
                  </a:lnTo>
                  <a:lnTo>
                    <a:pt x="584" y="2451"/>
                  </a:lnTo>
                  <a:lnTo>
                    <a:pt x="0" y="3809"/>
                  </a:lnTo>
                  <a:lnTo>
                    <a:pt x="139" y="5054"/>
                  </a:lnTo>
                  <a:lnTo>
                    <a:pt x="1142" y="6159"/>
                  </a:lnTo>
                  <a:lnTo>
                    <a:pt x="1562" y="6337"/>
                  </a:lnTo>
                  <a:lnTo>
                    <a:pt x="2412" y="6667"/>
                  </a:lnTo>
                  <a:lnTo>
                    <a:pt x="5067" y="6362"/>
                  </a:lnTo>
                  <a:lnTo>
                    <a:pt x="5727" y="5702"/>
                  </a:lnTo>
                  <a:lnTo>
                    <a:pt x="6705" y="5346"/>
                  </a:lnTo>
                  <a:lnTo>
                    <a:pt x="7023" y="4356"/>
                  </a:lnTo>
                  <a:lnTo>
                    <a:pt x="7327" y="2971"/>
                  </a:lnTo>
                  <a:lnTo>
                    <a:pt x="7111" y="1765"/>
                  </a:lnTo>
                  <a:lnTo>
                    <a:pt x="5930" y="850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902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2028987" y="282996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3682" y="0"/>
                  </a:moveTo>
                  <a:lnTo>
                    <a:pt x="2641" y="12"/>
                  </a:lnTo>
                  <a:lnTo>
                    <a:pt x="1752" y="444"/>
                  </a:lnTo>
                  <a:lnTo>
                    <a:pt x="914" y="977"/>
                  </a:lnTo>
                  <a:lnTo>
                    <a:pt x="0" y="2489"/>
                  </a:lnTo>
                  <a:lnTo>
                    <a:pt x="6184" y="2451"/>
                  </a:lnTo>
                  <a:lnTo>
                    <a:pt x="6235" y="2057"/>
                  </a:lnTo>
                  <a:lnTo>
                    <a:pt x="6261" y="1676"/>
                  </a:lnTo>
                  <a:lnTo>
                    <a:pt x="6248" y="1295"/>
                  </a:lnTo>
                  <a:lnTo>
                    <a:pt x="5613" y="406"/>
                  </a:lnTo>
                  <a:lnTo>
                    <a:pt x="4711" y="76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B58C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2060972" y="284319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76" y="0"/>
                  </a:moveTo>
                  <a:lnTo>
                    <a:pt x="0" y="800"/>
                  </a:lnTo>
                  <a:lnTo>
                    <a:pt x="1269" y="2095"/>
                  </a:lnTo>
                  <a:lnTo>
                    <a:pt x="2552" y="863"/>
                  </a:lnTo>
                  <a:lnTo>
                    <a:pt x="1727" y="8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678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1901224" y="274631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1676" y="0"/>
                  </a:moveTo>
                  <a:lnTo>
                    <a:pt x="1549" y="2209"/>
                  </a:lnTo>
                  <a:lnTo>
                    <a:pt x="0" y="4102"/>
                  </a:lnTo>
                  <a:lnTo>
                    <a:pt x="330" y="6400"/>
                  </a:lnTo>
                  <a:lnTo>
                    <a:pt x="1663" y="8991"/>
                  </a:lnTo>
                  <a:lnTo>
                    <a:pt x="3695" y="5994"/>
                  </a:lnTo>
                  <a:lnTo>
                    <a:pt x="3670" y="3009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306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1910500" y="273605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3949" y="0"/>
                  </a:moveTo>
                  <a:lnTo>
                    <a:pt x="3048" y="1117"/>
                  </a:lnTo>
                  <a:lnTo>
                    <a:pt x="2171" y="2273"/>
                  </a:lnTo>
                  <a:lnTo>
                    <a:pt x="317" y="4470"/>
                  </a:lnTo>
                  <a:lnTo>
                    <a:pt x="0" y="5486"/>
                  </a:lnTo>
                  <a:lnTo>
                    <a:pt x="1409" y="6451"/>
                  </a:lnTo>
                  <a:lnTo>
                    <a:pt x="1854" y="7035"/>
                  </a:lnTo>
                  <a:lnTo>
                    <a:pt x="2273" y="7023"/>
                  </a:lnTo>
                  <a:lnTo>
                    <a:pt x="2657" y="6388"/>
                  </a:lnTo>
                  <a:lnTo>
                    <a:pt x="3238" y="4305"/>
                  </a:lnTo>
                  <a:lnTo>
                    <a:pt x="7061" y="285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3368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1907755" y="2753515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0058" y="0"/>
                  </a:moveTo>
                  <a:lnTo>
                    <a:pt x="9271" y="266"/>
                  </a:lnTo>
                  <a:lnTo>
                    <a:pt x="241" y="507"/>
                  </a:lnTo>
                  <a:lnTo>
                    <a:pt x="0" y="1498"/>
                  </a:lnTo>
                  <a:lnTo>
                    <a:pt x="342" y="1917"/>
                  </a:lnTo>
                  <a:lnTo>
                    <a:pt x="546" y="2108"/>
                  </a:lnTo>
                  <a:lnTo>
                    <a:pt x="3543" y="4089"/>
                  </a:lnTo>
                  <a:lnTo>
                    <a:pt x="6680" y="3708"/>
                  </a:lnTo>
                  <a:lnTo>
                    <a:pt x="9867" y="2666"/>
                  </a:lnTo>
                  <a:lnTo>
                    <a:pt x="10541" y="2311"/>
                  </a:lnTo>
                  <a:lnTo>
                    <a:pt x="10922" y="1752"/>
                  </a:lnTo>
                  <a:lnTo>
                    <a:pt x="10985" y="977"/>
                  </a:lnTo>
                  <a:lnTo>
                    <a:pt x="10629" y="241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99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1910002" y="274243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62" y="0"/>
                  </a:moveTo>
                  <a:lnTo>
                    <a:pt x="2743" y="12"/>
                  </a:lnTo>
                  <a:lnTo>
                    <a:pt x="1905" y="63"/>
                  </a:lnTo>
                  <a:lnTo>
                    <a:pt x="1663" y="1269"/>
                  </a:lnTo>
                  <a:lnTo>
                    <a:pt x="0" y="1790"/>
                  </a:lnTo>
                  <a:lnTo>
                    <a:pt x="381" y="3568"/>
                  </a:lnTo>
                  <a:lnTo>
                    <a:pt x="2463" y="3200"/>
                  </a:lnTo>
                  <a:lnTo>
                    <a:pt x="3048" y="180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2010351" y="2856804"/>
              <a:ext cx="24765" cy="17780"/>
            </a:xfrm>
            <a:custGeom>
              <a:avLst/>
              <a:gdLst/>
              <a:ahLst/>
              <a:cxnLst/>
              <a:rect l="l" t="t" r="r" b="b"/>
              <a:pathLst>
                <a:path w="24764" h="17780">
                  <a:moveTo>
                    <a:pt x="1930" y="0"/>
                  </a:moveTo>
                  <a:lnTo>
                    <a:pt x="520" y="482"/>
                  </a:lnTo>
                  <a:lnTo>
                    <a:pt x="0" y="1473"/>
                  </a:lnTo>
                  <a:lnTo>
                    <a:pt x="241" y="2908"/>
                  </a:lnTo>
                  <a:lnTo>
                    <a:pt x="4267" y="10083"/>
                  </a:lnTo>
                  <a:lnTo>
                    <a:pt x="11595" y="12471"/>
                  </a:lnTo>
                  <a:lnTo>
                    <a:pt x="18503" y="15455"/>
                  </a:lnTo>
                  <a:lnTo>
                    <a:pt x="20294" y="16167"/>
                  </a:lnTo>
                  <a:lnTo>
                    <a:pt x="21856" y="17614"/>
                  </a:lnTo>
                  <a:lnTo>
                    <a:pt x="24180" y="17691"/>
                  </a:lnTo>
                  <a:lnTo>
                    <a:pt x="23520" y="14655"/>
                  </a:lnTo>
                  <a:lnTo>
                    <a:pt x="19761" y="14554"/>
                  </a:lnTo>
                  <a:lnTo>
                    <a:pt x="19748" y="11620"/>
                  </a:lnTo>
                  <a:lnTo>
                    <a:pt x="18122" y="11633"/>
                  </a:lnTo>
                  <a:lnTo>
                    <a:pt x="17106" y="10515"/>
                  </a:lnTo>
                  <a:lnTo>
                    <a:pt x="11112" y="6616"/>
                  </a:lnTo>
                  <a:lnTo>
                    <a:pt x="7480" y="1917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5A8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1997630" y="283434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1810" y="0"/>
                  </a:moveTo>
                  <a:lnTo>
                    <a:pt x="11226" y="101"/>
                  </a:lnTo>
                  <a:lnTo>
                    <a:pt x="10286" y="774"/>
                  </a:lnTo>
                  <a:lnTo>
                    <a:pt x="10667" y="2781"/>
                  </a:lnTo>
                  <a:lnTo>
                    <a:pt x="8801" y="2476"/>
                  </a:lnTo>
                  <a:lnTo>
                    <a:pt x="6718" y="3213"/>
                  </a:lnTo>
                  <a:lnTo>
                    <a:pt x="4648" y="2768"/>
                  </a:lnTo>
                  <a:lnTo>
                    <a:pt x="2590" y="2413"/>
                  </a:lnTo>
                  <a:lnTo>
                    <a:pt x="1371" y="2425"/>
                  </a:lnTo>
                  <a:lnTo>
                    <a:pt x="355" y="2743"/>
                  </a:lnTo>
                  <a:lnTo>
                    <a:pt x="0" y="4089"/>
                  </a:lnTo>
                  <a:lnTo>
                    <a:pt x="266" y="6184"/>
                  </a:lnTo>
                  <a:lnTo>
                    <a:pt x="2692" y="6807"/>
                  </a:lnTo>
                  <a:lnTo>
                    <a:pt x="3213" y="8724"/>
                  </a:lnTo>
                  <a:lnTo>
                    <a:pt x="3479" y="10045"/>
                  </a:lnTo>
                  <a:lnTo>
                    <a:pt x="3073" y="11582"/>
                  </a:lnTo>
                  <a:lnTo>
                    <a:pt x="4432" y="12573"/>
                  </a:lnTo>
                  <a:lnTo>
                    <a:pt x="6819" y="12776"/>
                  </a:lnTo>
                  <a:lnTo>
                    <a:pt x="8420" y="11734"/>
                  </a:lnTo>
                  <a:lnTo>
                    <a:pt x="9220" y="9486"/>
                  </a:lnTo>
                  <a:lnTo>
                    <a:pt x="9829" y="8458"/>
                  </a:lnTo>
                  <a:lnTo>
                    <a:pt x="10680" y="7670"/>
                  </a:lnTo>
                  <a:lnTo>
                    <a:pt x="11760" y="7150"/>
                  </a:lnTo>
                  <a:lnTo>
                    <a:pt x="13144" y="4267"/>
                  </a:lnTo>
                  <a:lnTo>
                    <a:pt x="14236" y="2882"/>
                  </a:lnTo>
                  <a:lnTo>
                    <a:pt x="14262" y="1549"/>
                  </a:lnTo>
                  <a:lnTo>
                    <a:pt x="12903" y="292"/>
                  </a:lnTo>
                  <a:lnTo>
                    <a:pt x="12357" y="63"/>
                  </a:lnTo>
                  <a:lnTo>
                    <a:pt x="11810" y="0"/>
                  </a:lnTo>
                  <a:close/>
                </a:path>
              </a:pathLst>
            </a:custGeom>
            <a:solidFill>
              <a:srgbClr val="BB61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2001266" y="2849272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4">
                  <a:moveTo>
                    <a:pt x="2260" y="0"/>
                  </a:moveTo>
                  <a:lnTo>
                    <a:pt x="749" y="190"/>
                  </a:lnTo>
                  <a:lnTo>
                    <a:pt x="0" y="2070"/>
                  </a:lnTo>
                  <a:lnTo>
                    <a:pt x="1092" y="6807"/>
                  </a:lnTo>
                  <a:lnTo>
                    <a:pt x="3873" y="9842"/>
                  </a:lnTo>
                  <a:lnTo>
                    <a:pt x="8801" y="10680"/>
                  </a:lnTo>
                  <a:lnTo>
                    <a:pt x="9575" y="10134"/>
                  </a:lnTo>
                  <a:lnTo>
                    <a:pt x="11010" y="7531"/>
                  </a:lnTo>
                  <a:lnTo>
                    <a:pt x="10693" y="5854"/>
                  </a:lnTo>
                  <a:lnTo>
                    <a:pt x="9969" y="4457"/>
                  </a:lnTo>
                  <a:lnTo>
                    <a:pt x="8356" y="3657"/>
                  </a:lnTo>
                  <a:lnTo>
                    <a:pt x="7492" y="1765"/>
                  </a:lnTo>
                  <a:lnTo>
                    <a:pt x="5918" y="761"/>
                  </a:lnTo>
                  <a:lnTo>
                    <a:pt x="3987" y="228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BB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1998405" y="2843825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8445" y="0"/>
                  </a:moveTo>
                  <a:lnTo>
                    <a:pt x="3530" y="2794"/>
                  </a:lnTo>
                  <a:lnTo>
                    <a:pt x="1498" y="2794"/>
                  </a:lnTo>
                  <a:lnTo>
                    <a:pt x="292" y="3746"/>
                  </a:lnTo>
                  <a:lnTo>
                    <a:pt x="0" y="5778"/>
                  </a:lnTo>
                  <a:lnTo>
                    <a:pt x="330" y="7759"/>
                  </a:lnTo>
                  <a:lnTo>
                    <a:pt x="1015" y="9144"/>
                  </a:lnTo>
                  <a:lnTo>
                    <a:pt x="3365" y="7912"/>
                  </a:lnTo>
                  <a:lnTo>
                    <a:pt x="4330" y="6413"/>
                  </a:lnTo>
                  <a:lnTo>
                    <a:pt x="5854" y="6604"/>
                  </a:lnTo>
                  <a:lnTo>
                    <a:pt x="9944" y="2489"/>
                  </a:lnTo>
                  <a:lnTo>
                    <a:pt x="9042" y="1308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669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2005721" y="2847838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2590" y="0"/>
                  </a:moveTo>
                  <a:lnTo>
                    <a:pt x="1358" y="482"/>
                  </a:lnTo>
                  <a:lnTo>
                    <a:pt x="482" y="1333"/>
                  </a:lnTo>
                  <a:lnTo>
                    <a:pt x="0" y="2565"/>
                  </a:lnTo>
                  <a:lnTo>
                    <a:pt x="952" y="3936"/>
                  </a:lnTo>
                  <a:lnTo>
                    <a:pt x="2463" y="4457"/>
                  </a:lnTo>
                  <a:lnTo>
                    <a:pt x="3898" y="5092"/>
                  </a:lnTo>
                  <a:lnTo>
                    <a:pt x="4864" y="2730"/>
                  </a:lnTo>
                  <a:lnTo>
                    <a:pt x="7023" y="5829"/>
                  </a:lnTo>
                  <a:lnTo>
                    <a:pt x="8216" y="4165"/>
                  </a:lnTo>
                  <a:lnTo>
                    <a:pt x="7480" y="1193"/>
                  </a:lnTo>
                  <a:lnTo>
                    <a:pt x="5143" y="457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5C87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2013445" y="284547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0" y="0"/>
                  </a:moveTo>
                  <a:lnTo>
                    <a:pt x="698" y="3695"/>
                  </a:lnTo>
                  <a:lnTo>
                    <a:pt x="3708" y="5461"/>
                  </a:lnTo>
                  <a:lnTo>
                    <a:pt x="6337" y="7543"/>
                  </a:lnTo>
                  <a:lnTo>
                    <a:pt x="7772" y="6172"/>
                  </a:lnTo>
                  <a:lnTo>
                    <a:pt x="5676" y="3492"/>
                  </a:lnTo>
                  <a:lnTo>
                    <a:pt x="270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2026301" y="28605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0" y="0"/>
                  </a:moveTo>
                  <a:lnTo>
                    <a:pt x="1524" y="2768"/>
                  </a:lnTo>
                  <a:lnTo>
                    <a:pt x="3771" y="4838"/>
                  </a:lnTo>
                  <a:lnTo>
                    <a:pt x="6400" y="6540"/>
                  </a:lnTo>
                  <a:lnTo>
                    <a:pt x="6413" y="3911"/>
                  </a:lnTo>
                  <a:lnTo>
                    <a:pt x="5054" y="1320"/>
                  </a:lnTo>
                  <a:lnTo>
                    <a:pt x="2463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2018037" y="28559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62" y="0"/>
                  </a:moveTo>
                  <a:lnTo>
                    <a:pt x="342" y="253"/>
                  </a:lnTo>
                  <a:lnTo>
                    <a:pt x="0" y="355"/>
                  </a:lnTo>
                  <a:lnTo>
                    <a:pt x="177" y="673"/>
                  </a:lnTo>
                  <a:lnTo>
                    <a:pt x="292" y="1066"/>
                  </a:lnTo>
                  <a:lnTo>
                    <a:pt x="546" y="1295"/>
                  </a:lnTo>
                  <a:lnTo>
                    <a:pt x="914" y="1650"/>
                  </a:lnTo>
                  <a:lnTo>
                    <a:pt x="1270" y="1511"/>
                  </a:lnTo>
                  <a:lnTo>
                    <a:pt x="1473" y="1041"/>
                  </a:lnTo>
                  <a:lnTo>
                    <a:pt x="1320" y="711"/>
                  </a:lnTo>
                  <a:lnTo>
                    <a:pt x="1231" y="241"/>
                  </a:lnTo>
                  <a:lnTo>
                    <a:pt x="977" y="11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68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2032702" y="286712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215" y="622"/>
                  </a:lnTo>
                  <a:lnTo>
                    <a:pt x="419" y="723"/>
                  </a:lnTo>
                  <a:lnTo>
                    <a:pt x="520" y="228"/>
                  </a:lnTo>
                  <a:lnTo>
                    <a:pt x="177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1982161" y="2854104"/>
              <a:ext cx="41910" cy="27305"/>
            </a:xfrm>
            <a:custGeom>
              <a:avLst/>
              <a:gdLst/>
              <a:ahLst/>
              <a:cxnLst/>
              <a:rect l="l" t="t" r="r" b="b"/>
              <a:pathLst>
                <a:path w="41910" h="27305">
                  <a:moveTo>
                    <a:pt x="3340" y="0"/>
                  </a:moveTo>
                  <a:lnTo>
                    <a:pt x="609" y="1219"/>
                  </a:lnTo>
                  <a:lnTo>
                    <a:pt x="228" y="1638"/>
                  </a:lnTo>
                  <a:lnTo>
                    <a:pt x="12" y="2120"/>
                  </a:lnTo>
                  <a:lnTo>
                    <a:pt x="0" y="2692"/>
                  </a:lnTo>
                  <a:lnTo>
                    <a:pt x="241" y="3479"/>
                  </a:lnTo>
                  <a:lnTo>
                    <a:pt x="558" y="4216"/>
                  </a:lnTo>
                  <a:lnTo>
                    <a:pt x="1117" y="4825"/>
                  </a:lnTo>
                  <a:lnTo>
                    <a:pt x="1803" y="5232"/>
                  </a:lnTo>
                  <a:lnTo>
                    <a:pt x="2832" y="5308"/>
                  </a:lnTo>
                  <a:lnTo>
                    <a:pt x="3746" y="5600"/>
                  </a:lnTo>
                  <a:lnTo>
                    <a:pt x="4254" y="6603"/>
                  </a:lnTo>
                  <a:lnTo>
                    <a:pt x="11137" y="11315"/>
                  </a:lnTo>
                  <a:lnTo>
                    <a:pt x="17462" y="16814"/>
                  </a:lnTo>
                  <a:lnTo>
                    <a:pt x="24828" y="20815"/>
                  </a:lnTo>
                  <a:lnTo>
                    <a:pt x="29311" y="23482"/>
                  </a:lnTo>
                  <a:lnTo>
                    <a:pt x="34036" y="25628"/>
                  </a:lnTo>
                  <a:lnTo>
                    <a:pt x="39065" y="27025"/>
                  </a:lnTo>
                  <a:lnTo>
                    <a:pt x="41541" y="24599"/>
                  </a:lnTo>
                  <a:lnTo>
                    <a:pt x="41846" y="23431"/>
                  </a:lnTo>
                  <a:lnTo>
                    <a:pt x="41592" y="22809"/>
                  </a:lnTo>
                  <a:lnTo>
                    <a:pt x="40233" y="23291"/>
                  </a:lnTo>
                  <a:lnTo>
                    <a:pt x="38925" y="23329"/>
                  </a:lnTo>
                  <a:lnTo>
                    <a:pt x="32702" y="21335"/>
                  </a:lnTo>
                  <a:lnTo>
                    <a:pt x="21628" y="14630"/>
                  </a:lnTo>
                  <a:lnTo>
                    <a:pt x="16408" y="11175"/>
                  </a:lnTo>
                  <a:lnTo>
                    <a:pt x="11518" y="7277"/>
                  </a:lnTo>
                  <a:lnTo>
                    <a:pt x="6540" y="3467"/>
                  </a:lnTo>
                  <a:lnTo>
                    <a:pt x="4749" y="2222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577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2003093" y="2865135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69">
                  <a:moveTo>
                    <a:pt x="4229" y="0"/>
                  </a:moveTo>
                  <a:lnTo>
                    <a:pt x="2679" y="330"/>
                  </a:lnTo>
                  <a:lnTo>
                    <a:pt x="1193" y="1384"/>
                  </a:lnTo>
                  <a:lnTo>
                    <a:pt x="254" y="2781"/>
                  </a:lnTo>
                  <a:lnTo>
                    <a:pt x="0" y="4597"/>
                  </a:lnTo>
                  <a:lnTo>
                    <a:pt x="4724" y="8521"/>
                  </a:lnTo>
                  <a:lnTo>
                    <a:pt x="10375" y="10718"/>
                  </a:lnTo>
                  <a:lnTo>
                    <a:pt x="16764" y="13487"/>
                  </a:lnTo>
                  <a:lnTo>
                    <a:pt x="17526" y="13144"/>
                  </a:lnTo>
                  <a:lnTo>
                    <a:pt x="17995" y="12293"/>
                  </a:lnTo>
                  <a:lnTo>
                    <a:pt x="16637" y="11353"/>
                  </a:lnTo>
                  <a:lnTo>
                    <a:pt x="16281" y="9740"/>
                  </a:lnTo>
                  <a:lnTo>
                    <a:pt x="15455" y="8445"/>
                  </a:lnTo>
                  <a:lnTo>
                    <a:pt x="12852" y="5753"/>
                  </a:lnTo>
                  <a:lnTo>
                    <a:pt x="9550" y="3898"/>
                  </a:lnTo>
                  <a:lnTo>
                    <a:pt x="6845" y="1333"/>
                  </a:lnTo>
                  <a:lnTo>
                    <a:pt x="5549" y="609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7BB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2011982" y="2863806"/>
              <a:ext cx="17145" cy="11430"/>
            </a:xfrm>
            <a:custGeom>
              <a:avLst/>
              <a:gdLst/>
              <a:ahLst/>
              <a:cxnLst/>
              <a:rect l="l" t="t" r="r" b="b"/>
              <a:pathLst>
                <a:path w="17144" h="11430">
                  <a:moveTo>
                    <a:pt x="1168" y="0"/>
                  </a:moveTo>
                  <a:lnTo>
                    <a:pt x="0" y="2057"/>
                  </a:lnTo>
                  <a:lnTo>
                    <a:pt x="253" y="7112"/>
                  </a:lnTo>
                  <a:lnTo>
                    <a:pt x="4406" y="7353"/>
                  </a:lnTo>
                  <a:lnTo>
                    <a:pt x="7861" y="8445"/>
                  </a:lnTo>
                  <a:lnTo>
                    <a:pt x="10045" y="9258"/>
                  </a:lnTo>
                  <a:lnTo>
                    <a:pt x="12166" y="10350"/>
                  </a:lnTo>
                  <a:lnTo>
                    <a:pt x="16687" y="11303"/>
                  </a:lnTo>
                  <a:lnTo>
                    <a:pt x="15925" y="9639"/>
                  </a:lnTo>
                  <a:lnTo>
                    <a:pt x="15570" y="8470"/>
                  </a:lnTo>
                  <a:lnTo>
                    <a:pt x="11950" y="5892"/>
                  </a:lnTo>
                  <a:lnTo>
                    <a:pt x="8026" y="3797"/>
                  </a:lnTo>
                  <a:lnTo>
                    <a:pt x="2565" y="4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57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2008959" y="2859411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19" h="13335">
                  <a:moveTo>
                    <a:pt x="1879" y="0"/>
                  </a:moveTo>
                  <a:lnTo>
                    <a:pt x="1066" y="698"/>
                  </a:lnTo>
                  <a:lnTo>
                    <a:pt x="0" y="1244"/>
                  </a:lnTo>
                  <a:lnTo>
                    <a:pt x="165" y="2603"/>
                  </a:lnTo>
                  <a:lnTo>
                    <a:pt x="609" y="3949"/>
                  </a:lnTo>
                  <a:lnTo>
                    <a:pt x="1435" y="5041"/>
                  </a:lnTo>
                  <a:lnTo>
                    <a:pt x="2438" y="6007"/>
                  </a:lnTo>
                  <a:lnTo>
                    <a:pt x="3149" y="6413"/>
                  </a:lnTo>
                  <a:lnTo>
                    <a:pt x="4597" y="5651"/>
                  </a:lnTo>
                  <a:lnTo>
                    <a:pt x="10998" y="8763"/>
                  </a:lnTo>
                  <a:lnTo>
                    <a:pt x="14071" y="12230"/>
                  </a:lnTo>
                  <a:lnTo>
                    <a:pt x="18592" y="12865"/>
                  </a:lnTo>
                  <a:lnTo>
                    <a:pt x="19888" y="12852"/>
                  </a:lnTo>
                  <a:lnTo>
                    <a:pt x="18008" y="11493"/>
                  </a:lnTo>
                  <a:lnTo>
                    <a:pt x="16217" y="9956"/>
                  </a:lnTo>
                  <a:lnTo>
                    <a:pt x="9766" y="6311"/>
                  </a:lnTo>
                  <a:lnTo>
                    <a:pt x="5460" y="3670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507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2009320" y="2865316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4" h="8889">
                  <a:moveTo>
                    <a:pt x="1752" y="0"/>
                  </a:moveTo>
                  <a:lnTo>
                    <a:pt x="1257" y="177"/>
                  </a:lnTo>
                  <a:lnTo>
                    <a:pt x="609" y="596"/>
                  </a:lnTo>
                  <a:lnTo>
                    <a:pt x="126" y="1142"/>
                  </a:lnTo>
                  <a:lnTo>
                    <a:pt x="0" y="1943"/>
                  </a:lnTo>
                  <a:lnTo>
                    <a:pt x="2539" y="4838"/>
                  </a:lnTo>
                  <a:lnTo>
                    <a:pt x="5016" y="7810"/>
                  </a:lnTo>
                  <a:lnTo>
                    <a:pt x="9220" y="8267"/>
                  </a:lnTo>
                  <a:lnTo>
                    <a:pt x="10528" y="6934"/>
                  </a:lnTo>
                  <a:lnTo>
                    <a:pt x="8267" y="4406"/>
                  </a:lnTo>
                  <a:lnTo>
                    <a:pt x="4165" y="4102"/>
                  </a:lnTo>
                  <a:lnTo>
                    <a:pt x="2793" y="507"/>
                  </a:lnTo>
                  <a:lnTo>
                    <a:pt x="2222" y="6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557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2022393" y="28760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2057" y="0"/>
                  </a:moveTo>
                  <a:lnTo>
                    <a:pt x="876" y="76"/>
                  </a:lnTo>
                  <a:lnTo>
                    <a:pt x="0" y="1333"/>
                  </a:lnTo>
                  <a:lnTo>
                    <a:pt x="1308" y="2641"/>
                  </a:lnTo>
                  <a:lnTo>
                    <a:pt x="4292" y="3035"/>
                  </a:lnTo>
                  <a:lnTo>
                    <a:pt x="7150" y="4991"/>
                  </a:lnTo>
                  <a:lnTo>
                    <a:pt x="10782" y="313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5184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2044974" y="2805584"/>
              <a:ext cx="27940" cy="32384"/>
            </a:xfrm>
            <a:custGeom>
              <a:avLst/>
              <a:gdLst/>
              <a:ahLst/>
              <a:cxnLst/>
              <a:rect l="l" t="t" r="r" b="b"/>
              <a:pathLst>
                <a:path w="27939" h="32385">
                  <a:moveTo>
                    <a:pt x="27543" y="29756"/>
                  </a:moveTo>
                  <a:lnTo>
                    <a:pt x="24333" y="29756"/>
                  </a:lnTo>
                  <a:lnTo>
                    <a:pt x="27457" y="31902"/>
                  </a:lnTo>
                  <a:lnTo>
                    <a:pt x="27543" y="29756"/>
                  </a:lnTo>
                  <a:close/>
                </a:path>
                <a:path w="27939" h="32385">
                  <a:moveTo>
                    <a:pt x="24923" y="24803"/>
                  </a:moveTo>
                  <a:lnTo>
                    <a:pt x="16967" y="24803"/>
                  </a:lnTo>
                  <a:lnTo>
                    <a:pt x="19240" y="26746"/>
                  </a:lnTo>
                  <a:lnTo>
                    <a:pt x="19735" y="30632"/>
                  </a:lnTo>
                  <a:lnTo>
                    <a:pt x="23710" y="30708"/>
                  </a:lnTo>
                  <a:lnTo>
                    <a:pt x="24333" y="29756"/>
                  </a:lnTo>
                  <a:lnTo>
                    <a:pt x="27543" y="29756"/>
                  </a:lnTo>
                  <a:lnTo>
                    <a:pt x="27647" y="27622"/>
                  </a:lnTo>
                  <a:lnTo>
                    <a:pt x="27381" y="26162"/>
                  </a:lnTo>
                  <a:lnTo>
                    <a:pt x="24923" y="24803"/>
                  </a:lnTo>
                  <a:close/>
                </a:path>
                <a:path w="27939" h="32385">
                  <a:moveTo>
                    <a:pt x="4559" y="15624"/>
                  </a:moveTo>
                  <a:lnTo>
                    <a:pt x="2679" y="15887"/>
                  </a:lnTo>
                  <a:lnTo>
                    <a:pt x="1054" y="16446"/>
                  </a:lnTo>
                  <a:lnTo>
                    <a:pt x="0" y="17411"/>
                  </a:lnTo>
                  <a:lnTo>
                    <a:pt x="254" y="19304"/>
                  </a:lnTo>
                  <a:lnTo>
                    <a:pt x="5918" y="22707"/>
                  </a:lnTo>
                  <a:lnTo>
                    <a:pt x="10223" y="28371"/>
                  </a:lnTo>
                  <a:lnTo>
                    <a:pt x="17272" y="29425"/>
                  </a:lnTo>
                  <a:lnTo>
                    <a:pt x="18859" y="27762"/>
                  </a:lnTo>
                  <a:lnTo>
                    <a:pt x="17411" y="26250"/>
                  </a:lnTo>
                  <a:lnTo>
                    <a:pt x="16967" y="24803"/>
                  </a:lnTo>
                  <a:lnTo>
                    <a:pt x="24923" y="24803"/>
                  </a:lnTo>
                  <a:lnTo>
                    <a:pt x="24257" y="24434"/>
                  </a:lnTo>
                  <a:lnTo>
                    <a:pt x="23126" y="23241"/>
                  </a:lnTo>
                  <a:lnTo>
                    <a:pt x="22415" y="21729"/>
                  </a:lnTo>
                  <a:lnTo>
                    <a:pt x="22136" y="20281"/>
                  </a:lnTo>
                  <a:lnTo>
                    <a:pt x="21412" y="19558"/>
                  </a:lnTo>
                  <a:lnTo>
                    <a:pt x="16065" y="19558"/>
                  </a:lnTo>
                  <a:lnTo>
                    <a:pt x="15404" y="18008"/>
                  </a:lnTo>
                  <a:lnTo>
                    <a:pt x="7454" y="18008"/>
                  </a:lnTo>
                  <a:lnTo>
                    <a:pt x="6019" y="16941"/>
                  </a:lnTo>
                  <a:lnTo>
                    <a:pt x="5624" y="16560"/>
                  </a:lnTo>
                  <a:lnTo>
                    <a:pt x="4559" y="15624"/>
                  </a:lnTo>
                  <a:close/>
                </a:path>
                <a:path w="27939" h="32385">
                  <a:moveTo>
                    <a:pt x="18084" y="17462"/>
                  </a:moveTo>
                  <a:lnTo>
                    <a:pt x="16065" y="19558"/>
                  </a:lnTo>
                  <a:lnTo>
                    <a:pt x="21412" y="19558"/>
                  </a:lnTo>
                  <a:lnTo>
                    <a:pt x="21285" y="19431"/>
                  </a:lnTo>
                  <a:lnTo>
                    <a:pt x="19812" y="19202"/>
                  </a:lnTo>
                  <a:lnTo>
                    <a:pt x="18084" y="17462"/>
                  </a:lnTo>
                  <a:close/>
                </a:path>
                <a:path w="27939" h="32385">
                  <a:moveTo>
                    <a:pt x="12834" y="15608"/>
                  </a:moveTo>
                  <a:lnTo>
                    <a:pt x="4673" y="15608"/>
                  </a:lnTo>
                  <a:lnTo>
                    <a:pt x="5740" y="16662"/>
                  </a:lnTo>
                  <a:lnTo>
                    <a:pt x="7454" y="18008"/>
                  </a:lnTo>
                  <a:lnTo>
                    <a:pt x="15404" y="18008"/>
                  </a:lnTo>
                  <a:lnTo>
                    <a:pt x="14960" y="16967"/>
                  </a:lnTo>
                  <a:lnTo>
                    <a:pt x="13428" y="16560"/>
                  </a:lnTo>
                  <a:lnTo>
                    <a:pt x="12834" y="15608"/>
                  </a:lnTo>
                  <a:close/>
                </a:path>
                <a:path w="27939" h="32385">
                  <a:moveTo>
                    <a:pt x="4673" y="15608"/>
                  </a:moveTo>
                  <a:lnTo>
                    <a:pt x="5716" y="16641"/>
                  </a:lnTo>
                  <a:lnTo>
                    <a:pt x="4673" y="15608"/>
                  </a:lnTo>
                  <a:close/>
                </a:path>
                <a:path w="27939" h="32385">
                  <a:moveTo>
                    <a:pt x="13429" y="16562"/>
                  </a:moveTo>
                  <a:close/>
                </a:path>
                <a:path w="27939" h="32385">
                  <a:moveTo>
                    <a:pt x="13428" y="16560"/>
                  </a:moveTo>
                  <a:close/>
                </a:path>
                <a:path w="27939" h="32385">
                  <a:moveTo>
                    <a:pt x="4648" y="0"/>
                  </a:moveTo>
                  <a:lnTo>
                    <a:pt x="3200" y="3276"/>
                  </a:lnTo>
                  <a:lnTo>
                    <a:pt x="2565" y="6705"/>
                  </a:lnTo>
                  <a:lnTo>
                    <a:pt x="2832" y="11290"/>
                  </a:lnTo>
                  <a:lnTo>
                    <a:pt x="2997" y="12268"/>
                  </a:lnTo>
                  <a:lnTo>
                    <a:pt x="3441" y="13500"/>
                  </a:lnTo>
                  <a:lnTo>
                    <a:pt x="4165" y="15278"/>
                  </a:lnTo>
                  <a:lnTo>
                    <a:pt x="4559" y="15624"/>
                  </a:lnTo>
                  <a:lnTo>
                    <a:pt x="12834" y="15608"/>
                  </a:lnTo>
                  <a:lnTo>
                    <a:pt x="11518" y="13500"/>
                  </a:lnTo>
                  <a:lnTo>
                    <a:pt x="9512" y="10490"/>
                  </a:lnTo>
                  <a:lnTo>
                    <a:pt x="6731" y="5562"/>
                  </a:lnTo>
                  <a:lnTo>
                    <a:pt x="8267" y="5257"/>
                  </a:lnTo>
                  <a:lnTo>
                    <a:pt x="9575" y="5029"/>
                  </a:lnTo>
                  <a:lnTo>
                    <a:pt x="10401" y="3886"/>
                  </a:lnTo>
                  <a:lnTo>
                    <a:pt x="9626" y="3060"/>
                  </a:lnTo>
                  <a:lnTo>
                    <a:pt x="9042" y="2197"/>
                  </a:lnTo>
                  <a:lnTo>
                    <a:pt x="8458" y="1612"/>
                  </a:lnTo>
                  <a:lnTo>
                    <a:pt x="7810" y="1181"/>
                  </a:lnTo>
                  <a:lnTo>
                    <a:pt x="6972" y="1104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6F8B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2063551" y="2804502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8508" y="0"/>
                  </a:moveTo>
                  <a:lnTo>
                    <a:pt x="7416" y="4279"/>
                  </a:lnTo>
                  <a:lnTo>
                    <a:pt x="5016" y="4203"/>
                  </a:lnTo>
                  <a:lnTo>
                    <a:pt x="3479" y="4394"/>
                  </a:lnTo>
                  <a:lnTo>
                    <a:pt x="2489" y="5245"/>
                  </a:lnTo>
                  <a:lnTo>
                    <a:pt x="2006" y="6718"/>
                  </a:lnTo>
                  <a:lnTo>
                    <a:pt x="1803" y="8712"/>
                  </a:lnTo>
                  <a:lnTo>
                    <a:pt x="0" y="10236"/>
                  </a:lnTo>
                  <a:lnTo>
                    <a:pt x="3784" y="15151"/>
                  </a:lnTo>
                  <a:lnTo>
                    <a:pt x="4025" y="12890"/>
                  </a:lnTo>
                  <a:lnTo>
                    <a:pt x="3022" y="9905"/>
                  </a:lnTo>
                  <a:lnTo>
                    <a:pt x="8216" y="10350"/>
                  </a:lnTo>
                  <a:lnTo>
                    <a:pt x="9283" y="8381"/>
                  </a:lnTo>
                  <a:lnTo>
                    <a:pt x="10274" y="7353"/>
                  </a:lnTo>
                  <a:lnTo>
                    <a:pt x="11226" y="6769"/>
                  </a:lnTo>
                  <a:lnTo>
                    <a:pt x="12318" y="6248"/>
                  </a:lnTo>
                  <a:lnTo>
                    <a:pt x="11556" y="4787"/>
                  </a:lnTo>
                  <a:lnTo>
                    <a:pt x="11556" y="2222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2052755" y="2804805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19">
                  <a:moveTo>
                    <a:pt x="1117" y="0"/>
                  </a:moveTo>
                  <a:lnTo>
                    <a:pt x="457" y="1142"/>
                  </a:lnTo>
                  <a:lnTo>
                    <a:pt x="0" y="2095"/>
                  </a:lnTo>
                  <a:lnTo>
                    <a:pt x="507" y="3187"/>
                  </a:lnTo>
                  <a:lnTo>
                    <a:pt x="1790" y="5803"/>
                  </a:lnTo>
                  <a:lnTo>
                    <a:pt x="3098" y="5803"/>
                  </a:lnTo>
                  <a:lnTo>
                    <a:pt x="5308" y="6794"/>
                  </a:lnTo>
                  <a:lnTo>
                    <a:pt x="7531" y="7531"/>
                  </a:lnTo>
                  <a:lnTo>
                    <a:pt x="9931" y="6489"/>
                  </a:lnTo>
                  <a:lnTo>
                    <a:pt x="12103" y="5219"/>
                  </a:lnTo>
                  <a:lnTo>
                    <a:pt x="14770" y="4279"/>
                  </a:lnTo>
                  <a:lnTo>
                    <a:pt x="13385" y="63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2067328" y="2818284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5" h="10160">
                  <a:moveTo>
                    <a:pt x="2641" y="0"/>
                  </a:moveTo>
                  <a:lnTo>
                    <a:pt x="0" y="1384"/>
                  </a:lnTo>
                  <a:lnTo>
                    <a:pt x="977" y="3187"/>
                  </a:lnTo>
                  <a:lnTo>
                    <a:pt x="1892" y="5029"/>
                  </a:lnTo>
                  <a:lnTo>
                    <a:pt x="4749" y="9842"/>
                  </a:lnTo>
                  <a:lnTo>
                    <a:pt x="6362" y="9067"/>
                  </a:lnTo>
                  <a:lnTo>
                    <a:pt x="7797" y="6438"/>
                  </a:lnTo>
                  <a:lnTo>
                    <a:pt x="6261" y="5511"/>
                  </a:lnTo>
                  <a:lnTo>
                    <a:pt x="6553" y="3975"/>
                  </a:lnTo>
                  <a:lnTo>
                    <a:pt x="6489" y="2565"/>
                  </a:lnTo>
                  <a:lnTo>
                    <a:pt x="5397" y="1435"/>
                  </a:lnTo>
                  <a:lnTo>
                    <a:pt x="4165" y="495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2057128" y="2812264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1562" y="0"/>
                  </a:moveTo>
                  <a:lnTo>
                    <a:pt x="723" y="101"/>
                  </a:lnTo>
                  <a:lnTo>
                    <a:pt x="0" y="762"/>
                  </a:lnTo>
                  <a:lnTo>
                    <a:pt x="50" y="2921"/>
                  </a:lnTo>
                  <a:lnTo>
                    <a:pt x="1168" y="4635"/>
                  </a:lnTo>
                  <a:lnTo>
                    <a:pt x="4229" y="9093"/>
                  </a:lnTo>
                  <a:lnTo>
                    <a:pt x="5930" y="8128"/>
                  </a:lnTo>
                  <a:lnTo>
                    <a:pt x="7607" y="6121"/>
                  </a:lnTo>
                  <a:lnTo>
                    <a:pt x="7632" y="4927"/>
                  </a:lnTo>
                  <a:lnTo>
                    <a:pt x="6197" y="3048"/>
                  </a:lnTo>
                  <a:lnTo>
                    <a:pt x="4749" y="1193"/>
                  </a:lnTo>
                  <a:lnTo>
                    <a:pt x="2489" y="215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6B88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2055856" y="280961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120" y="0"/>
                  </a:moveTo>
                  <a:lnTo>
                    <a:pt x="0" y="990"/>
                  </a:lnTo>
                  <a:lnTo>
                    <a:pt x="1270" y="3416"/>
                  </a:lnTo>
                  <a:lnTo>
                    <a:pt x="3733" y="3606"/>
                  </a:lnTo>
                  <a:lnTo>
                    <a:pt x="6121" y="4648"/>
                  </a:lnTo>
                  <a:lnTo>
                    <a:pt x="8115" y="4927"/>
                  </a:lnTo>
                  <a:lnTo>
                    <a:pt x="8128" y="1346"/>
                  </a:lnTo>
                  <a:lnTo>
                    <a:pt x="7696" y="546"/>
                  </a:lnTo>
                  <a:lnTo>
                    <a:pt x="7124" y="419"/>
                  </a:lnTo>
                  <a:lnTo>
                    <a:pt x="6388" y="952"/>
                  </a:lnTo>
                  <a:lnTo>
                    <a:pt x="4267" y="1536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325E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2064793" y="282215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95" y="0"/>
                  </a:moveTo>
                  <a:lnTo>
                    <a:pt x="203" y="1650"/>
                  </a:lnTo>
                  <a:lnTo>
                    <a:pt x="0" y="2628"/>
                  </a:lnTo>
                  <a:lnTo>
                    <a:pt x="571" y="3771"/>
                  </a:lnTo>
                  <a:lnTo>
                    <a:pt x="1422" y="4622"/>
                  </a:lnTo>
                  <a:lnTo>
                    <a:pt x="2590" y="5156"/>
                  </a:lnTo>
                  <a:lnTo>
                    <a:pt x="4800" y="3136"/>
                  </a:lnTo>
                  <a:lnTo>
                    <a:pt x="2971" y="1562"/>
                  </a:lnTo>
                  <a:lnTo>
                    <a:pt x="1612" y="698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82A4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1884895" y="275059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848" y="6019"/>
                  </a:moveTo>
                  <a:lnTo>
                    <a:pt x="2552" y="6019"/>
                  </a:lnTo>
                  <a:lnTo>
                    <a:pt x="2984" y="6756"/>
                  </a:lnTo>
                  <a:lnTo>
                    <a:pt x="3416" y="6756"/>
                  </a:lnTo>
                  <a:lnTo>
                    <a:pt x="3848" y="6019"/>
                  </a:lnTo>
                  <a:close/>
                </a:path>
                <a:path w="5714" h="6985">
                  <a:moveTo>
                    <a:pt x="5143" y="889"/>
                  </a:moveTo>
                  <a:lnTo>
                    <a:pt x="3124" y="1117"/>
                  </a:lnTo>
                  <a:lnTo>
                    <a:pt x="419" y="0"/>
                  </a:lnTo>
                  <a:lnTo>
                    <a:pt x="0" y="3454"/>
                  </a:lnTo>
                  <a:lnTo>
                    <a:pt x="1536" y="2235"/>
                  </a:lnTo>
                  <a:lnTo>
                    <a:pt x="3873" y="2628"/>
                  </a:lnTo>
                  <a:lnTo>
                    <a:pt x="5143" y="889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2068250" y="2798660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4" h="13969">
                  <a:moveTo>
                    <a:pt x="7200" y="0"/>
                  </a:moveTo>
                  <a:lnTo>
                    <a:pt x="5930" y="2184"/>
                  </a:lnTo>
                  <a:lnTo>
                    <a:pt x="4292" y="2920"/>
                  </a:lnTo>
                  <a:lnTo>
                    <a:pt x="2552" y="5257"/>
                  </a:lnTo>
                  <a:lnTo>
                    <a:pt x="0" y="7200"/>
                  </a:lnTo>
                  <a:lnTo>
                    <a:pt x="431" y="10629"/>
                  </a:lnTo>
                  <a:lnTo>
                    <a:pt x="800" y="11683"/>
                  </a:lnTo>
                  <a:lnTo>
                    <a:pt x="1079" y="13893"/>
                  </a:lnTo>
                  <a:lnTo>
                    <a:pt x="3784" y="10286"/>
                  </a:lnTo>
                  <a:lnTo>
                    <a:pt x="4190" y="8064"/>
                  </a:lnTo>
                  <a:lnTo>
                    <a:pt x="6857" y="8064"/>
                  </a:lnTo>
                  <a:lnTo>
                    <a:pt x="7759" y="6489"/>
                  </a:lnTo>
                  <a:lnTo>
                    <a:pt x="10257" y="6489"/>
                  </a:lnTo>
                  <a:lnTo>
                    <a:pt x="8674" y="5486"/>
                  </a:lnTo>
                  <a:lnTo>
                    <a:pt x="10388" y="4203"/>
                  </a:lnTo>
                  <a:lnTo>
                    <a:pt x="10706" y="2908"/>
                  </a:lnTo>
                  <a:lnTo>
                    <a:pt x="10299" y="2476"/>
                  </a:lnTo>
                  <a:lnTo>
                    <a:pt x="9931" y="1993"/>
                  </a:lnTo>
                  <a:lnTo>
                    <a:pt x="7200" y="0"/>
                  </a:lnTo>
                  <a:close/>
                </a:path>
                <a:path w="10794" h="13969">
                  <a:moveTo>
                    <a:pt x="10257" y="6489"/>
                  </a:moveTo>
                  <a:lnTo>
                    <a:pt x="7759" y="6489"/>
                  </a:lnTo>
                  <a:lnTo>
                    <a:pt x="10020" y="8966"/>
                  </a:lnTo>
                  <a:lnTo>
                    <a:pt x="10718" y="6781"/>
                  </a:lnTo>
                  <a:lnTo>
                    <a:pt x="10257" y="6489"/>
                  </a:lnTo>
                  <a:close/>
                </a:path>
                <a:path w="10794" h="13969">
                  <a:moveTo>
                    <a:pt x="9436" y="1625"/>
                  </a:move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2069969" y="281701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295" y="0"/>
                  </a:moveTo>
                  <a:lnTo>
                    <a:pt x="888" y="444"/>
                  </a:lnTo>
                  <a:lnTo>
                    <a:pt x="469" y="876"/>
                  </a:lnTo>
                  <a:lnTo>
                    <a:pt x="0" y="1270"/>
                  </a:lnTo>
                  <a:lnTo>
                    <a:pt x="114" y="3898"/>
                  </a:lnTo>
                  <a:lnTo>
                    <a:pt x="1968" y="3873"/>
                  </a:lnTo>
                  <a:lnTo>
                    <a:pt x="3848" y="3835"/>
                  </a:lnTo>
                  <a:lnTo>
                    <a:pt x="3898" y="1968"/>
                  </a:lnTo>
                  <a:lnTo>
                    <a:pt x="3898" y="11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316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2073824" y="280929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1282" y="0"/>
                  </a:moveTo>
                  <a:lnTo>
                    <a:pt x="863" y="850"/>
                  </a:lnTo>
                  <a:lnTo>
                    <a:pt x="0" y="2565"/>
                  </a:lnTo>
                  <a:lnTo>
                    <a:pt x="1231" y="2768"/>
                  </a:lnTo>
                  <a:lnTo>
                    <a:pt x="2781" y="4800"/>
                  </a:lnTo>
                  <a:lnTo>
                    <a:pt x="4102" y="596"/>
                  </a:lnTo>
                  <a:lnTo>
                    <a:pt x="2628" y="177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2058009" y="2826702"/>
              <a:ext cx="17145" cy="18415"/>
            </a:xfrm>
            <a:custGeom>
              <a:avLst/>
              <a:gdLst/>
              <a:ahLst/>
              <a:cxnLst/>
              <a:rect l="l" t="t" r="r" b="b"/>
              <a:pathLst>
                <a:path w="17144" h="18414">
                  <a:moveTo>
                    <a:pt x="17081" y="17310"/>
                  </a:moveTo>
                  <a:lnTo>
                    <a:pt x="16662" y="17284"/>
                  </a:lnTo>
                  <a:lnTo>
                    <a:pt x="16230" y="17272"/>
                  </a:lnTo>
                  <a:lnTo>
                    <a:pt x="15824" y="17284"/>
                  </a:lnTo>
                  <a:lnTo>
                    <a:pt x="15735" y="13652"/>
                  </a:lnTo>
                  <a:lnTo>
                    <a:pt x="11887" y="12509"/>
                  </a:lnTo>
                  <a:lnTo>
                    <a:pt x="10668" y="9588"/>
                  </a:lnTo>
                  <a:lnTo>
                    <a:pt x="6883" y="7404"/>
                  </a:lnTo>
                  <a:lnTo>
                    <a:pt x="6413" y="2273"/>
                  </a:lnTo>
                  <a:lnTo>
                    <a:pt x="2527" y="0"/>
                  </a:lnTo>
                  <a:lnTo>
                    <a:pt x="0" y="3644"/>
                  </a:lnTo>
                  <a:lnTo>
                    <a:pt x="4597" y="5397"/>
                  </a:lnTo>
                  <a:lnTo>
                    <a:pt x="4254" y="8293"/>
                  </a:lnTo>
                  <a:lnTo>
                    <a:pt x="6654" y="8293"/>
                  </a:lnTo>
                  <a:lnTo>
                    <a:pt x="8089" y="9969"/>
                  </a:lnTo>
                  <a:lnTo>
                    <a:pt x="11137" y="13957"/>
                  </a:lnTo>
                  <a:lnTo>
                    <a:pt x="13284" y="15836"/>
                  </a:lnTo>
                  <a:lnTo>
                    <a:pt x="15811" y="17310"/>
                  </a:lnTo>
                  <a:lnTo>
                    <a:pt x="16217" y="18148"/>
                  </a:lnTo>
                  <a:lnTo>
                    <a:pt x="16637" y="18237"/>
                  </a:lnTo>
                  <a:lnTo>
                    <a:pt x="17081" y="17310"/>
                  </a:lnTo>
                  <a:close/>
                </a:path>
              </a:pathLst>
            </a:custGeom>
            <a:solidFill>
              <a:srgbClr val="7A9B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1977360" y="273350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0"/>
                  </a:moveTo>
                  <a:lnTo>
                    <a:pt x="1181" y="1981"/>
                  </a:lnTo>
                  <a:lnTo>
                    <a:pt x="3238" y="2158"/>
                  </a:lnTo>
                  <a:lnTo>
                    <a:pt x="5206" y="2552"/>
                  </a:lnTo>
                  <a:lnTo>
                    <a:pt x="5206" y="1346"/>
                  </a:lnTo>
                  <a:lnTo>
                    <a:pt x="3759" y="25"/>
                  </a:lnTo>
                  <a:lnTo>
                    <a:pt x="2514" y="12"/>
                  </a:lnTo>
                  <a:lnTo>
                    <a:pt x="125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3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1980006" y="285907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1270" y="4216"/>
                  </a:moveTo>
                  <a:lnTo>
                    <a:pt x="850" y="4203"/>
                  </a:lnTo>
                  <a:lnTo>
                    <a:pt x="419" y="4203"/>
                  </a:lnTo>
                  <a:lnTo>
                    <a:pt x="0" y="4216"/>
                  </a:lnTo>
                  <a:lnTo>
                    <a:pt x="419" y="4940"/>
                  </a:lnTo>
                  <a:lnTo>
                    <a:pt x="838" y="4953"/>
                  </a:lnTo>
                  <a:lnTo>
                    <a:pt x="1270" y="4216"/>
                  </a:lnTo>
                  <a:close/>
                </a:path>
                <a:path w="4444" h="5080">
                  <a:moveTo>
                    <a:pt x="3276" y="3429"/>
                  </a:moveTo>
                  <a:lnTo>
                    <a:pt x="3086" y="3111"/>
                  </a:lnTo>
                  <a:lnTo>
                    <a:pt x="2578" y="2933"/>
                  </a:lnTo>
                  <a:lnTo>
                    <a:pt x="2565" y="3352"/>
                  </a:lnTo>
                  <a:lnTo>
                    <a:pt x="2565" y="4203"/>
                  </a:lnTo>
                  <a:lnTo>
                    <a:pt x="2730" y="4089"/>
                  </a:lnTo>
                  <a:lnTo>
                    <a:pt x="2971" y="4000"/>
                  </a:lnTo>
                  <a:lnTo>
                    <a:pt x="3276" y="3429"/>
                  </a:lnTo>
                  <a:close/>
                </a:path>
                <a:path w="4444" h="5080">
                  <a:moveTo>
                    <a:pt x="3911" y="266"/>
                  </a:moveTo>
                  <a:lnTo>
                    <a:pt x="2730" y="0"/>
                  </a:lnTo>
                  <a:lnTo>
                    <a:pt x="2133" y="304"/>
                  </a:lnTo>
                  <a:lnTo>
                    <a:pt x="2565" y="1638"/>
                  </a:lnTo>
                  <a:lnTo>
                    <a:pt x="3911" y="304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1893759" y="2816793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30">
                  <a:moveTo>
                    <a:pt x="56578" y="28232"/>
                  </a:moveTo>
                  <a:lnTo>
                    <a:pt x="46647" y="28232"/>
                  </a:lnTo>
                  <a:lnTo>
                    <a:pt x="52031" y="36283"/>
                  </a:lnTo>
                  <a:lnTo>
                    <a:pt x="53784" y="32232"/>
                  </a:lnTo>
                  <a:lnTo>
                    <a:pt x="56578" y="28232"/>
                  </a:lnTo>
                  <a:close/>
                </a:path>
                <a:path w="59689" h="36830">
                  <a:moveTo>
                    <a:pt x="55819" y="19646"/>
                  </a:moveTo>
                  <a:lnTo>
                    <a:pt x="43205" y="19646"/>
                  </a:lnTo>
                  <a:lnTo>
                    <a:pt x="44234" y="23672"/>
                  </a:lnTo>
                  <a:lnTo>
                    <a:pt x="40741" y="25831"/>
                  </a:lnTo>
                  <a:lnTo>
                    <a:pt x="40843" y="29032"/>
                  </a:lnTo>
                  <a:lnTo>
                    <a:pt x="42773" y="32854"/>
                  </a:lnTo>
                  <a:lnTo>
                    <a:pt x="46647" y="28232"/>
                  </a:lnTo>
                  <a:lnTo>
                    <a:pt x="56578" y="28232"/>
                  </a:lnTo>
                  <a:lnTo>
                    <a:pt x="58103" y="28105"/>
                  </a:lnTo>
                  <a:lnTo>
                    <a:pt x="58915" y="27571"/>
                  </a:lnTo>
                  <a:lnTo>
                    <a:pt x="59330" y="27190"/>
                  </a:lnTo>
                  <a:lnTo>
                    <a:pt x="59626" y="26657"/>
                  </a:lnTo>
                  <a:lnTo>
                    <a:pt x="59683" y="25831"/>
                  </a:lnTo>
                  <a:lnTo>
                    <a:pt x="59093" y="22567"/>
                  </a:lnTo>
                  <a:lnTo>
                    <a:pt x="56286" y="20434"/>
                  </a:lnTo>
                  <a:lnTo>
                    <a:pt x="55819" y="19646"/>
                  </a:lnTo>
                  <a:close/>
                </a:path>
                <a:path w="59689" h="36830">
                  <a:moveTo>
                    <a:pt x="41211" y="13093"/>
                  </a:moveTo>
                  <a:lnTo>
                    <a:pt x="19367" y="13093"/>
                  </a:lnTo>
                  <a:lnTo>
                    <a:pt x="23025" y="14109"/>
                  </a:lnTo>
                  <a:lnTo>
                    <a:pt x="23888" y="16789"/>
                  </a:lnTo>
                  <a:lnTo>
                    <a:pt x="22277" y="23672"/>
                  </a:lnTo>
                  <a:lnTo>
                    <a:pt x="21462" y="26657"/>
                  </a:lnTo>
                  <a:lnTo>
                    <a:pt x="18503" y="30289"/>
                  </a:lnTo>
                  <a:lnTo>
                    <a:pt x="18135" y="31407"/>
                  </a:lnTo>
                  <a:lnTo>
                    <a:pt x="20573" y="32461"/>
                  </a:lnTo>
                  <a:lnTo>
                    <a:pt x="21539" y="31864"/>
                  </a:lnTo>
                  <a:lnTo>
                    <a:pt x="22085" y="29362"/>
                  </a:lnTo>
                  <a:lnTo>
                    <a:pt x="22023" y="27965"/>
                  </a:lnTo>
                  <a:lnTo>
                    <a:pt x="23240" y="27190"/>
                  </a:lnTo>
                  <a:lnTo>
                    <a:pt x="24777" y="24345"/>
                  </a:lnTo>
                  <a:lnTo>
                    <a:pt x="27444" y="22974"/>
                  </a:lnTo>
                  <a:lnTo>
                    <a:pt x="30657" y="20624"/>
                  </a:lnTo>
                  <a:lnTo>
                    <a:pt x="42453" y="20624"/>
                  </a:lnTo>
                  <a:lnTo>
                    <a:pt x="43205" y="19646"/>
                  </a:lnTo>
                  <a:lnTo>
                    <a:pt x="55819" y="19646"/>
                  </a:lnTo>
                  <a:lnTo>
                    <a:pt x="54597" y="17602"/>
                  </a:lnTo>
                  <a:lnTo>
                    <a:pt x="52583" y="15608"/>
                  </a:lnTo>
                  <a:lnTo>
                    <a:pt x="37452" y="15608"/>
                  </a:lnTo>
                  <a:lnTo>
                    <a:pt x="38646" y="14211"/>
                  </a:lnTo>
                  <a:lnTo>
                    <a:pt x="39945" y="14211"/>
                  </a:lnTo>
                  <a:lnTo>
                    <a:pt x="40110" y="14109"/>
                  </a:lnTo>
                  <a:lnTo>
                    <a:pt x="41147" y="13169"/>
                  </a:lnTo>
                  <a:close/>
                </a:path>
                <a:path w="59689" h="36830">
                  <a:moveTo>
                    <a:pt x="42453" y="20624"/>
                  </a:moveTo>
                  <a:lnTo>
                    <a:pt x="30657" y="20624"/>
                  </a:lnTo>
                  <a:lnTo>
                    <a:pt x="29374" y="24345"/>
                  </a:lnTo>
                  <a:lnTo>
                    <a:pt x="29256" y="25831"/>
                  </a:lnTo>
                  <a:lnTo>
                    <a:pt x="29540" y="27647"/>
                  </a:lnTo>
                  <a:lnTo>
                    <a:pt x="33540" y="28486"/>
                  </a:lnTo>
                  <a:lnTo>
                    <a:pt x="34404" y="28270"/>
                  </a:lnTo>
                  <a:lnTo>
                    <a:pt x="34924" y="27965"/>
                  </a:lnTo>
                  <a:lnTo>
                    <a:pt x="35379" y="27571"/>
                  </a:lnTo>
                  <a:lnTo>
                    <a:pt x="37757" y="24218"/>
                  </a:lnTo>
                  <a:lnTo>
                    <a:pt x="40919" y="22618"/>
                  </a:lnTo>
                  <a:lnTo>
                    <a:pt x="42453" y="20624"/>
                  </a:lnTo>
                  <a:close/>
                </a:path>
                <a:path w="59689" h="36830">
                  <a:moveTo>
                    <a:pt x="58103" y="28105"/>
                  </a:moveTo>
                  <a:lnTo>
                    <a:pt x="56667" y="28105"/>
                  </a:lnTo>
                  <a:lnTo>
                    <a:pt x="58026" y="28155"/>
                  </a:lnTo>
                  <a:close/>
                </a:path>
                <a:path w="59689" h="36830">
                  <a:moveTo>
                    <a:pt x="41382" y="12852"/>
                  </a:moveTo>
                  <a:lnTo>
                    <a:pt x="11341" y="12852"/>
                  </a:lnTo>
                  <a:lnTo>
                    <a:pt x="10951" y="13474"/>
                  </a:lnTo>
                  <a:lnTo>
                    <a:pt x="10895" y="14109"/>
                  </a:lnTo>
                  <a:lnTo>
                    <a:pt x="11048" y="14820"/>
                  </a:lnTo>
                  <a:lnTo>
                    <a:pt x="10446" y="15608"/>
                  </a:lnTo>
                  <a:lnTo>
                    <a:pt x="10426" y="16916"/>
                  </a:lnTo>
                  <a:lnTo>
                    <a:pt x="11302" y="17741"/>
                  </a:lnTo>
                  <a:lnTo>
                    <a:pt x="11696" y="18199"/>
                  </a:lnTo>
                  <a:lnTo>
                    <a:pt x="19367" y="13093"/>
                  </a:lnTo>
                  <a:lnTo>
                    <a:pt x="41211" y="13093"/>
                  </a:lnTo>
                  <a:lnTo>
                    <a:pt x="41340" y="12939"/>
                  </a:lnTo>
                  <a:close/>
                </a:path>
                <a:path w="59689" h="36830">
                  <a:moveTo>
                    <a:pt x="31621" y="7111"/>
                  </a:moveTo>
                  <a:lnTo>
                    <a:pt x="4838" y="7111"/>
                  </a:lnTo>
                  <a:lnTo>
                    <a:pt x="5689" y="7150"/>
                  </a:lnTo>
                  <a:lnTo>
                    <a:pt x="6553" y="7924"/>
                  </a:lnTo>
                  <a:lnTo>
                    <a:pt x="6502" y="10452"/>
                  </a:lnTo>
                  <a:lnTo>
                    <a:pt x="6654" y="11760"/>
                  </a:lnTo>
                  <a:lnTo>
                    <a:pt x="4748" y="13576"/>
                  </a:lnTo>
                  <a:lnTo>
                    <a:pt x="4099" y="14147"/>
                  </a:lnTo>
                  <a:lnTo>
                    <a:pt x="3983" y="14363"/>
                  </a:lnTo>
                  <a:lnTo>
                    <a:pt x="6146" y="15900"/>
                  </a:lnTo>
                  <a:lnTo>
                    <a:pt x="7162" y="15303"/>
                  </a:lnTo>
                  <a:lnTo>
                    <a:pt x="7848" y="14363"/>
                  </a:lnTo>
                  <a:lnTo>
                    <a:pt x="8889" y="13576"/>
                  </a:lnTo>
                  <a:lnTo>
                    <a:pt x="10223" y="13474"/>
                  </a:lnTo>
                  <a:lnTo>
                    <a:pt x="11341" y="12852"/>
                  </a:lnTo>
                  <a:lnTo>
                    <a:pt x="41382" y="12852"/>
                  </a:lnTo>
                  <a:lnTo>
                    <a:pt x="41456" y="12699"/>
                  </a:lnTo>
                  <a:lnTo>
                    <a:pt x="41338" y="11912"/>
                  </a:lnTo>
                  <a:lnTo>
                    <a:pt x="40843" y="10426"/>
                  </a:lnTo>
                  <a:lnTo>
                    <a:pt x="38798" y="10032"/>
                  </a:lnTo>
                  <a:lnTo>
                    <a:pt x="37172" y="9118"/>
                  </a:lnTo>
                  <a:lnTo>
                    <a:pt x="31621" y="7111"/>
                  </a:lnTo>
                  <a:close/>
                </a:path>
                <a:path w="59689" h="36830">
                  <a:moveTo>
                    <a:pt x="41340" y="12939"/>
                  </a:moveTo>
                  <a:lnTo>
                    <a:pt x="41063" y="13246"/>
                  </a:lnTo>
                  <a:lnTo>
                    <a:pt x="40068" y="14147"/>
                  </a:lnTo>
                  <a:lnTo>
                    <a:pt x="38764" y="14820"/>
                  </a:lnTo>
                  <a:lnTo>
                    <a:pt x="37452" y="15608"/>
                  </a:lnTo>
                  <a:lnTo>
                    <a:pt x="52583" y="15608"/>
                  </a:lnTo>
                  <a:lnTo>
                    <a:pt x="51981" y="15011"/>
                  </a:lnTo>
                  <a:lnTo>
                    <a:pt x="50553" y="14211"/>
                  </a:lnTo>
                  <a:lnTo>
                    <a:pt x="40728" y="14211"/>
                  </a:lnTo>
                  <a:lnTo>
                    <a:pt x="41340" y="12939"/>
                  </a:lnTo>
                  <a:close/>
                </a:path>
                <a:path w="59689" h="36830">
                  <a:moveTo>
                    <a:pt x="43484" y="11912"/>
                  </a:moveTo>
                  <a:lnTo>
                    <a:pt x="40728" y="14211"/>
                  </a:lnTo>
                  <a:lnTo>
                    <a:pt x="50553" y="14211"/>
                  </a:lnTo>
                  <a:lnTo>
                    <a:pt x="48831" y="13246"/>
                  </a:lnTo>
                  <a:lnTo>
                    <a:pt x="45288" y="12179"/>
                  </a:lnTo>
                  <a:lnTo>
                    <a:pt x="44386" y="11963"/>
                  </a:lnTo>
                  <a:lnTo>
                    <a:pt x="43484" y="11912"/>
                  </a:lnTo>
                  <a:close/>
                </a:path>
                <a:path w="59689" h="36830">
                  <a:moveTo>
                    <a:pt x="8686" y="0"/>
                  </a:moveTo>
                  <a:lnTo>
                    <a:pt x="5397" y="939"/>
                  </a:lnTo>
                  <a:lnTo>
                    <a:pt x="3441" y="2273"/>
                  </a:lnTo>
                  <a:lnTo>
                    <a:pt x="2057" y="4076"/>
                  </a:lnTo>
                  <a:lnTo>
                    <a:pt x="850" y="7594"/>
                  </a:lnTo>
                  <a:lnTo>
                    <a:pt x="0" y="9258"/>
                  </a:lnTo>
                  <a:lnTo>
                    <a:pt x="2666" y="9156"/>
                  </a:lnTo>
                  <a:lnTo>
                    <a:pt x="4838" y="7111"/>
                  </a:lnTo>
                  <a:lnTo>
                    <a:pt x="31621" y="7111"/>
                  </a:lnTo>
                  <a:lnTo>
                    <a:pt x="29794" y="6451"/>
                  </a:lnTo>
                  <a:lnTo>
                    <a:pt x="22047" y="5003"/>
                  </a:lnTo>
                  <a:lnTo>
                    <a:pt x="11722" y="1231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1924838" y="2841686"/>
              <a:ext cx="29209" cy="15875"/>
            </a:xfrm>
            <a:custGeom>
              <a:avLst/>
              <a:gdLst/>
              <a:ahLst/>
              <a:cxnLst/>
              <a:rect l="l" t="t" r="r" b="b"/>
              <a:pathLst>
                <a:path w="29210" h="15875">
                  <a:moveTo>
                    <a:pt x="20531" y="7759"/>
                  </a:moveTo>
                  <a:lnTo>
                    <a:pt x="17052" y="7759"/>
                  </a:lnTo>
                  <a:lnTo>
                    <a:pt x="19960" y="9779"/>
                  </a:lnTo>
                  <a:lnTo>
                    <a:pt x="20036" y="11074"/>
                  </a:lnTo>
                  <a:lnTo>
                    <a:pt x="19172" y="12585"/>
                  </a:lnTo>
                  <a:lnTo>
                    <a:pt x="20214" y="13131"/>
                  </a:lnTo>
                  <a:lnTo>
                    <a:pt x="20401" y="13881"/>
                  </a:lnTo>
                  <a:lnTo>
                    <a:pt x="20493" y="15163"/>
                  </a:lnTo>
                  <a:lnTo>
                    <a:pt x="20912" y="15570"/>
                  </a:lnTo>
                  <a:lnTo>
                    <a:pt x="21331" y="15544"/>
                  </a:lnTo>
                  <a:lnTo>
                    <a:pt x="21751" y="15163"/>
                  </a:lnTo>
                  <a:lnTo>
                    <a:pt x="21751" y="13881"/>
                  </a:lnTo>
                  <a:lnTo>
                    <a:pt x="22678" y="12992"/>
                  </a:lnTo>
                  <a:lnTo>
                    <a:pt x="24125" y="12763"/>
                  </a:lnTo>
                  <a:lnTo>
                    <a:pt x="24799" y="11531"/>
                  </a:lnTo>
                  <a:lnTo>
                    <a:pt x="25624" y="10236"/>
                  </a:lnTo>
                  <a:lnTo>
                    <a:pt x="25802" y="8610"/>
                  </a:lnTo>
                  <a:lnTo>
                    <a:pt x="26371" y="8001"/>
                  </a:lnTo>
                  <a:lnTo>
                    <a:pt x="20849" y="8001"/>
                  </a:lnTo>
                  <a:lnTo>
                    <a:pt x="20531" y="7759"/>
                  </a:lnTo>
                  <a:close/>
                </a:path>
                <a:path w="29210" h="15875">
                  <a:moveTo>
                    <a:pt x="9101" y="1803"/>
                  </a:moveTo>
                  <a:lnTo>
                    <a:pt x="8187" y="1816"/>
                  </a:lnTo>
                  <a:lnTo>
                    <a:pt x="7311" y="2019"/>
                  </a:lnTo>
                  <a:lnTo>
                    <a:pt x="2218" y="3835"/>
                  </a:lnTo>
                  <a:lnTo>
                    <a:pt x="1433" y="7759"/>
                  </a:lnTo>
                  <a:lnTo>
                    <a:pt x="0" y="11074"/>
                  </a:lnTo>
                  <a:lnTo>
                    <a:pt x="6" y="11531"/>
                  </a:lnTo>
                  <a:lnTo>
                    <a:pt x="1126" y="13690"/>
                  </a:lnTo>
                  <a:lnTo>
                    <a:pt x="3691" y="10668"/>
                  </a:lnTo>
                  <a:lnTo>
                    <a:pt x="6997" y="10668"/>
                  </a:lnTo>
                  <a:lnTo>
                    <a:pt x="7615" y="10058"/>
                  </a:lnTo>
                  <a:lnTo>
                    <a:pt x="7476" y="9525"/>
                  </a:lnTo>
                  <a:lnTo>
                    <a:pt x="7196" y="9017"/>
                  </a:lnTo>
                  <a:lnTo>
                    <a:pt x="7314" y="8331"/>
                  </a:lnTo>
                  <a:lnTo>
                    <a:pt x="7565" y="8026"/>
                  </a:lnTo>
                  <a:lnTo>
                    <a:pt x="16965" y="8026"/>
                  </a:lnTo>
                  <a:lnTo>
                    <a:pt x="17052" y="7759"/>
                  </a:lnTo>
                  <a:lnTo>
                    <a:pt x="20531" y="7759"/>
                  </a:lnTo>
                  <a:lnTo>
                    <a:pt x="19478" y="6959"/>
                  </a:lnTo>
                  <a:lnTo>
                    <a:pt x="13419" y="6959"/>
                  </a:lnTo>
                  <a:lnTo>
                    <a:pt x="10181" y="3581"/>
                  </a:lnTo>
                  <a:lnTo>
                    <a:pt x="10829" y="2374"/>
                  </a:lnTo>
                  <a:lnTo>
                    <a:pt x="9990" y="2070"/>
                  </a:lnTo>
                  <a:lnTo>
                    <a:pt x="9101" y="1803"/>
                  </a:lnTo>
                  <a:close/>
                </a:path>
                <a:path w="29210" h="15875">
                  <a:moveTo>
                    <a:pt x="16949" y="8077"/>
                  </a:moveTo>
                  <a:lnTo>
                    <a:pt x="8022" y="8077"/>
                  </a:lnTo>
                  <a:lnTo>
                    <a:pt x="8263" y="8331"/>
                  </a:lnTo>
                  <a:lnTo>
                    <a:pt x="8568" y="8559"/>
                  </a:lnTo>
                  <a:lnTo>
                    <a:pt x="11171" y="9804"/>
                  </a:lnTo>
                  <a:lnTo>
                    <a:pt x="13140" y="13119"/>
                  </a:lnTo>
                  <a:lnTo>
                    <a:pt x="16671" y="8940"/>
                  </a:lnTo>
                  <a:lnTo>
                    <a:pt x="16949" y="8077"/>
                  </a:lnTo>
                  <a:close/>
                </a:path>
                <a:path w="29210" h="15875">
                  <a:moveTo>
                    <a:pt x="6997" y="10668"/>
                  </a:moveTo>
                  <a:lnTo>
                    <a:pt x="3691" y="10668"/>
                  </a:lnTo>
                  <a:lnTo>
                    <a:pt x="5037" y="12598"/>
                  </a:lnTo>
                  <a:lnTo>
                    <a:pt x="6997" y="10668"/>
                  </a:lnTo>
                  <a:close/>
                </a:path>
                <a:path w="29210" h="15875">
                  <a:moveTo>
                    <a:pt x="16965" y="8026"/>
                  </a:moveTo>
                  <a:lnTo>
                    <a:pt x="7565" y="8026"/>
                  </a:lnTo>
                  <a:lnTo>
                    <a:pt x="8035" y="8115"/>
                  </a:lnTo>
                  <a:lnTo>
                    <a:pt x="16949" y="8077"/>
                  </a:lnTo>
                  <a:close/>
                </a:path>
                <a:path w="29210" h="15875">
                  <a:moveTo>
                    <a:pt x="24506" y="0"/>
                  </a:moveTo>
                  <a:lnTo>
                    <a:pt x="22119" y="4203"/>
                  </a:lnTo>
                  <a:lnTo>
                    <a:pt x="21614" y="6083"/>
                  </a:lnTo>
                  <a:lnTo>
                    <a:pt x="20849" y="8001"/>
                  </a:lnTo>
                  <a:lnTo>
                    <a:pt x="26371" y="8001"/>
                  </a:lnTo>
                  <a:lnTo>
                    <a:pt x="27402" y="6896"/>
                  </a:lnTo>
                  <a:lnTo>
                    <a:pt x="27516" y="6083"/>
                  </a:lnTo>
                  <a:lnTo>
                    <a:pt x="28075" y="5562"/>
                  </a:lnTo>
                  <a:lnTo>
                    <a:pt x="28507" y="5257"/>
                  </a:lnTo>
                  <a:lnTo>
                    <a:pt x="28774" y="4851"/>
                  </a:lnTo>
                  <a:lnTo>
                    <a:pt x="28913" y="4343"/>
                  </a:lnTo>
                  <a:lnTo>
                    <a:pt x="28808" y="3124"/>
                  </a:lnTo>
                  <a:lnTo>
                    <a:pt x="28697" y="2844"/>
                  </a:lnTo>
                  <a:lnTo>
                    <a:pt x="28570" y="2717"/>
                  </a:lnTo>
                  <a:lnTo>
                    <a:pt x="26462" y="2717"/>
                  </a:lnTo>
                  <a:lnTo>
                    <a:pt x="24506" y="0"/>
                  </a:lnTo>
                  <a:close/>
                </a:path>
                <a:path w="29210" h="15875">
                  <a:moveTo>
                    <a:pt x="17090" y="1930"/>
                  </a:moveTo>
                  <a:lnTo>
                    <a:pt x="14715" y="2247"/>
                  </a:lnTo>
                  <a:lnTo>
                    <a:pt x="13419" y="6959"/>
                  </a:lnTo>
                  <a:lnTo>
                    <a:pt x="19478" y="6959"/>
                  </a:lnTo>
                  <a:lnTo>
                    <a:pt x="18525" y="6235"/>
                  </a:lnTo>
                  <a:lnTo>
                    <a:pt x="19414" y="3124"/>
                  </a:lnTo>
                  <a:lnTo>
                    <a:pt x="17090" y="1930"/>
                  </a:lnTo>
                  <a:close/>
                </a:path>
                <a:path w="29210" h="15875">
                  <a:moveTo>
                    <a:pt x="28151" y="2298"/>
                  </a:moveTo>
                  <a:lnTo>
                    <a:pt x="26462" y="2717"/>
                  </a:lnTo>
                  <a:lnTo>
                    <a:pt x="28570" y="2717"/>
                  </a:lnTo>
                  <a:lnTo>
                    <a:pt x="28151" y="2298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1923014" y="2833991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760" y="0"/>
                  </a:moveTo>
                  <a:lnTo>
                    <a:pt x="11798" y="1447"/>
                  </a:lnTo>
                  <a:lnTo>
                    <a:pt x="10121" y="5727"/>
                  </a:lnTo>
                  <a:lnTo>
                    <a:pt x="5714" y="7277"/>
                  </a:lnTo>
                  <a:lnTo>
                    <a:pt x="5778" y="9004"/>
                  </a:lnTo>
                  <a:lnTo>
                    <a:pt x="5575" y="10007"/>
                  </a:lnTo>
                  <a:lnTo>
                    <a:pt x="5118" y="10401"/>
                  </a:lnTo>
                  <a:lnTo>
                    <a:pt x="4775" y="10922"/>
                  </a:lnTo>
                  <a:lnTo>
                    <a:pt x="4309" y="11277"/>
                  </a:lnTo>
                  <a:lnTo>
                    <a:pt x="3632" y="13360"/>
                  </a:lnTo>
                  <a:lnTo>
                    <a:pt x="1574" y="13576"/>
                  </a:lnTo>
                  <a:lnTo>
                    <a:pt x="0" y="14465"/>
                  </a:lnTo>
                  <a:lnTo>
                    <a:pt x="266" y="16141"/>
                  </a:lnTo>
                  <a:lnTo>
                    <a:pt x="1968" y="17221"/>
                  </a:lnTo>
                  <a:lnTo>
                    <a:pt x="1714" y="19011"/>
                  </a:lnTo>
                  <a:lnTo>
                    <a:pt x="3124" y="18376"/>
                  </a:lnTo>
                  <a:lnTo>
                    <a:pt x="3924" y="17322"/>
                  </a:lnTo>
                  <a:lnTo>
                    <a:pt x="4991" y="13195"/>
                  </a:lnTo>
                  <a:lnTo>
                    <a:pt x="6616" y="11544"/>
                  </a:lnTo>
                  <a:lnTo>
                    <a:pt x="9445" y="11277"/>
                  </a:lnTo>
                  <a:lnTo>
                    <a:pt x="9804" y="10795"/>
                  </a:lnTo>
                  <a:lnTo>
                    <a:pt x="10337" y="10490"/>
                  </a:lnTo>
                  <a:lnTo>
                    <a:pt x="10718" y="10007"/>
                  </a:lnTo>
                  <a:lnTo>
                    <a:pt x="13787" y="10007"/>
                  </a:lnTo>
                  <a:lnTo>
                    <a:pt x="16001" y="8432"/>
                  </a:lnTo>
                  <a:lnTo>
                    <a:pt x="16281" y="4394"/>
                  </a:lnTo>
                  <a:lnTo>
                    <a:pt x="15760" y="0"/>
                  </a:lnTo>
                  <a:close/>
                </a:path>
                <a:path w="16510" h="19050">
                  <a:moveTo>
                    <a:pt x="13787" y="10007"/>
                  </a:moveTo>
                  <a:lnTo>
                    <a:pt x="10718" y="10007"/>
                  </a:lnTo>
                  <a:lnTo>
                    <a:pt x="12001" y="11277"/>
                  </a:lnTo>
                  <a:lnTo>
                    <a:pt x="13787" y="10007"/>
                  </a:lnTo>
                  <a:close/>
                </a:path>
              </a:pathLst>
            </a:custGeom>
            <a:solidFill>
              <a:srgbClr val="2F5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1906747" y="282989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388" y="0"/>
                  </a:moveTo>
                  <a:lnTo>
                    <a:pt x="4495" y="1028"/>
                  </a:lnTo>
                  <a:lnTo>
                    <a:pt x="2209" y="1524"/>
                  </a:lnTo>
                  <a:lnTo>
                    <a:pt x="1282" y="3822"/>
                  </a:lnTo>
                  <a:lnTo>
                    <a:pt x="800" y="4203"/>
                  </a:lnTo>
                  <a:lnTo>
                    <a:pt x="507" y="4762"/>
                  </a:lnTo>
                  <a:lnTo>
                    <a:pt x="0" y="5118"/>
                  </a:lnTo>
                  <a:lnTo>
                    <a:pt x="2146" y="6858"/>
                  </a:lnTo>
                  <a:lnTo>
                    <a:pt x="4025" y="7188"/>
                  </a:lnTo>
                  <a:lnTo>
                    <a:pt x="5664" y="2768"/>
                  </a:lnTo>
                  <a:lnTo>
                    <a:pt x="5981" y="137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2F6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1905458" y="283872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473" y="0"/>
                  </a:moveTo>
                  <a:lnTo>
                    <a:pt x="546" y="584"/>
                  </a:lnTo>
                  <a:lnTo>
                    <a:pt x="25" y="2260"/>
                  </a:lnTo>
                  <a:lnTo>
                    <a:pt x="76" y="3149"/>
                  </a:lnTo>
                  <a:lnTo>
                    <a:pt x="0" y="3987"/>
                  </a:lnTo>
                  <a:lnTo>
                    <a:pt x="749" y="3657"/>
                  </a:lnTo>
                  <a:lnTo>
                    <a:pt x="1727" y="3517"/>
                  </a:lnTo>
                  <a:lnTo>
                    <a:pt x="2794" y="2273"/>
                  </a:lnTo>
                  <a:lnTo>
                    <a:pt x="3695" y="1104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2F5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1916670" y="2843970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342" y="0"/>
                  </a:moveTo>
                  <a:lnTo>
                    <a:pt x="507" y="1714"/>
                  </a:lnTo>
                  <a:lnTo>
                    <a:pt x="0" y="3517"/>
                  </a:lnTo>
                  <a:lnTo>
                    <a:pt x="1130" y="5067"/>
                  </a:lnTo>
                  <a:lnTo>
                    <a:pt x="1460" y="3289"/>
                  </a:lnTo>
                  <a:lnTo>
                    <a:pt x="2273" y="143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30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1874380" y="2810446"/>
              <a:ext cx="24765" cy="20320"/>
            </a:xfrm>
            <a:custGeom>
              <a:avLst/>
              <a:gdLst/>
              <a:ahLst/>
              <a:cxnLst/>
              <a:rect l="l" t="t" r="r" b="b"/>
              <a:pathLst>
                <a:path w="24764" h="20319">
                  <a:moveTo>
                    <a:pt x="24663" y="8051"/>
                  </a:moveTo>
                  <a:lnTo>
                    <a:pt x="24041" y="7099"/>
                  </a:lnTo>
                  <a:lnTo>
                    <a:pt x="23101" y="6743"/>
                  </a:lnTo>
                  <a:lnTo>
                    <a:pt x="22034" y="6629"/>
                  </a:lnTo>
                  <a:lnTo>
                    <a:pt x="19621" y="6934"/>
                  </a:lnTo>
                  <a:lnTo>
                    <a:pt x="17170" y="7073"/>
                  </a:lnTo>
                  <a:lnTo>
                    <a:pt x="10566" y="2438"/>
                  </a:lnTo>
                  <a:lnTo>
                    <a:pt x="8724" y="2247"/>
                  </a:lnTo>
                  <a:lnTo>
                    <a:pt x="5448" y="419"/>
                  </a:lnTo>
                  <a:lnTo>
                    <a:pt x="4978" y="203"/>
                  </a:lnTo>
                  <a:lnTo>
                    <a:pt x="4229" y="0"/>
                  </a:lnTo>
                  <a:lnTo>
                    <a:pt x="0" y="2311"/>
                  </a:lnTo>
                  <a:lnTo>
                    <a:pt x="1828" y="5969"/>
                  </a:lnTo>
                  <a:lnTo>
                    <a:pt x="1612" y="9829"/>
                  </a:lnTo>
                  <a:lnTo>
                    <a:pt x="4508" y="8737"/>
                  </a:lnTo>
                  <a:lnTo>
                    <a:pt x="7556" y="5461"/>
                  </a:lnTo>
                  <a:lnTo>
                    <a:pt x="10236" y="12534"/>
                  </a:lnTo>
                  <a:lnTo>
                    <a:pt x="12700" y="11607"/>
                  </a:lnTo>
                  <a:lnTo>
                    <a:pt x="18186" y="14795"/>
                  </a:lnTo>
                  <a:lnTo>
                    <a:pt x="16459" y="11493"/>
                  </a:lnTo>
                  <a:lnTo>
                    <a:pt x="16967" y="10452"/>
                  </a:lnTo>
                  <a:lnTo>
                    <a:pt x="16827" y="9639"/>
                  </a:lnTo>
                  <a:lnTo>
                    <a:pt x="16205" y="7962"/>
                  </a:lnTo>
                  <a:lnTo>
                    <a:pt x="17094" y="7137"/>
                  </a:lnTo>
                  <a:lnTo>
                    <a:pt x="16967" y="10452"/>
                  </a:lnTo>
                  <a:lnTo>
                    <a:pt x="20929" y="11417"/>
                  </a:lnTo>
                  <a:lnTo>
                    <a:pt x="19786" y="14135"/>
                  </a:lnTo>
                  <a:lnTo>
                    <a:pt x="17868" y="17640"/>
                  </a:lnTo>
                  <a:lnTo>
                    <a:pt x="17589" y="18478"/>
                  </a:lnTo>
                  <a:lnTo>
                    <a:pt x="18897" y="19913"/>
                  </a:lnTo>
                  <a:lnTo>
                    <a:pt x="22047" y="15506"/>
                  </a:lnTo>
                  <a:lnTo>
                    <a:pt x="20497" y="14414"/>
                  </a:lnTo>
                  <a:lnTo>
                    <a:pt x="21183" y="13347"/>
                  </a:lnTo>
                  <a:lnTo>
                    <a:pt x="23279" y="11087"/>
                  </a:lnTo>
                  <a:lnTo>
                    <a:pt x="24638" y="9969"/>
                  </a:lnTo>
                  <a:lnTo>
                    <a:pt x="24663" y="8051"/>
                  </a:lnTo>
                  <a:close/>
                </a:path>
              </a:pathLst>
            </a:custGeom>
            <a:solidFill>
              <a:srgbClr val="305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1878605" y="280923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005" y="2476"/>
                  </a:moveTo>
                  <a:lnTo>
                    <a:pt x="1244" y="2476"/>
                  </a:lnTo>
                  <a:lnTo>
                    <a:pt x="2286" y="3606"/>
                  </a:lnTo>
                  <a:lnTo>
                    <a:pt x="3530" y="3416"/>
                  </a:lnTo>
                  <a:lnTo>
                    <a:pt x="4800" y="2997"/>
                  </a:lnTo>
                  <a:lnTo>
                    <a:pt x="5005" y="2476"/>
                  </a:lnTo>
                  <a:close/>
                </a:path>
                <a:path w="6350" h="3810">
                  <a:moveTo>
                    <a:pt x="5510" y="1193"/>
                  </a:moveTo>
                  <a:lnTo>
                    <a:pt x="12" y="1193"/>
                  </a:lnTo>
                  <a:lnTo>
                    <a:pt x="660" y="2247"/>
                  </a:lnTo>
                  <a:lnTo>
                    <a:pt x="1257" y="2514"/>
                  </a:lnTo>
                  <a:lnTo>
                    <a:pt x="5005" y="2476"/>
                  </a:lnTo>
                  <a:lnTo>
                    <a:pt x="5510" y="1193"/>
                  </a:lnTo>
                  <a:close/>
                </a:path>
                <a:path w="6350" h="3810">
                  <a:moveTo>
                    <a:pt x="330" y="0"/>
                  </a:moveTo>
                  <a:lnTo>
                    <a:pt x="164" y="355"/>
                  </a:lnTo>
                  <a:lnTo>
                    <a:pt x="88" y="609"/>
                  </a:lnTo>
                  <a:lnTo>
                    <a:pt x="0" y="1206"/>
                  </a:lnTo>
                  <a:lnTo>
                    <a:pt x="5510" y="1193"/>
                  </a:lnTo>
                  <a:lnTo>
                    <a:pt x="5740" y="609"/>
                  </a:lnTo>
                  <a:lnTo>
                    <a:pt x="4025" y="355"/>
                  </a:lnTo>
                  <a:lnTo>
                    <a:pt x="2413" y="2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1897734" y="282336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727" y="0"/>
                  </a:moveTo>
                  <a:lnTo>
                    <a:pt x="863" y="50"/>
                  </a:lnTo>
                  <a:lnTo>
                    <a:pt x="0" y="1346"/>
                  </a:lnTo>
                  <a:lnTo>
                    <a:pt x="1714" y="1346"/>
                  </a:lnTo>
                  <a:lnTo>
                    <a:pt x="2578" y="1358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305D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1956393" y="2840540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5651" y="0"/>
                  </a:moveTo>
                  <a:lnTo>
                    <a:pt x="4063" y="190"/>
                  </a:lnTo>
                  <a:lnTo>
                    <a:pt x="1803" y="990"/>
                  </a:lnTo>
                  <a:lnTo>
                    <a:pt x="698" y="2793"/>
                  </a:lnTo>
                  <a:lnTo>
                    <a:pt x="0" y="4927"/>
                  </a:lnTo>
                  <a:lnTo>
                    <a:pt x="660" y="7111"/>
                  </a:lnTo>
                  <a:lnTo>
                    <a:pt x="1549" y="9029"/>
                  </a:lnTo>
                  <a:lnTo>
                    <a:pt x="4317" y="8928"/>
                  </a:lnTo>
                  <a:lnTo>
                    <a:pt x="6921" y="9588"/>
                  </a:lnTo>
                  <a:lnTo>
                    <a:pt x="7111" y="12814"/>
                  </a:lnTo>
                  <a:lnTo>
                    <a:pt x="9448" y="13754"/>
                  </a:lnTo>
                  <a:lnTo>
                    <a:pt x="10718" y="13284"/>
                  </a:lnTo>
                  <a:lnTo>
                    <a:pt x="11620" y="12369"/>
                  </a:lnTo>
                  <a:lnTo>
                    <a:pt x="12357" y="11277"/>
                  </a:lnTo>
                  <a:lnTo>
                    <a:pt x="12560" y="10261"/>
                  </a:lnTo>
                  <a:lnTo>
                    <a:pt x="12699" y="9207"/>
                  </a:lnTo>
                  <a:lnTo>
                    <a:pt x="13779" y="8686"/>
                  </a:lnTo>
                  <a:lnTo>
                    <a:pt x="14465" y="8178"/>
                  </a:lnTo>
                  <a:lnTo>
                    <a:pt x="14973" y="7556"/>
                  </a:lnTo>
                  <a:lnTo>
                    <a:pt x="14973" y="6642"/>
                  </a:lnTo>
                  <a:lnTo>
                    <a:pt x="13601" y="3848"/>
                  </a:lnTo>
                  <a:lnTo>
                    <a:pt x="10515" y="3174"/>
                  </a:lnTo>
                  <a:lnTo>
                    <a:pt x="8369" y="1346"/>
                  </a:lnTo>
                  <a:lnTo>
                    <a:pt x="7023" y="622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1965844" y="2847411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6210" y="0"/>
                  </a:moveTo>
                  <a:lnTo>
                    <a:pt x="5727" y="38"/>
                  </a:lnTo>
                  <a:lnTo>
                    <a:pt x="5283" y="381"/>
                  </a:lnTo>
                  <a:lnTo>
                    <a:pt x="3898" y="1701"/>
                  </a:lnTo>
                  <a:lnTo>
                    <a:pt x="3797" y="2679"/>
                  </a:lnTo>
                  <a:lnTo>
                    <a:pt x="3620" y="3035"/>
                  </a:lnTo>
                  <a:lnTo>
                    <a:pt x="3365" y="3314"/>
                  </a:lnTo>
                  <a:lnTo>
                    <a:pt x="2641" y="4241"/>
                  </a:lnTo>
                  <a:lnTo>
                    <a:pt x="965" y="4330"/>
                  </a:lnTo>
                  <a:lnTo>
                    <a:pt x="63" y="5194"/>
                  </a:lnTo>
                  <a:lnTo>
                    <a:pt x="0" y="6883"/>
                  </a:lnTo>
                  <a:lnTo>
                    <a:pt x="876" y="8547"/>
                  </a:lnTo>
                  <a:lnTo>
                    <a:pt x="2171" y="9829"/>
                  </a:lnTo>
                  <a:lnTo>
                    <a:pt x="3682" y="10909"/>
                  </a:lnTo>
                  <a:lnTo>
                    <a:pt x="4432" y="10833"/>
                  </a:lnTo>
                  <a:lnTo>
                    <a:pt x="5460" y="10807"/>
                  </a:lnTo>
                  <a:lnTo>
                    <a:pt x="6438" y="10604"/>
                  </a:lnTo>
                  <a:lnTo>
                    <a:pt x="7302" y="10007"/>
                  </a:lnTo>
                  <a:lnTo>
                    <a:pt x="7772" y="9410"/>
                  </a:lnTo>
                  <a:lnTo>
                    <a:pt x="6464" y="6883"/>
                  </a:lnTo>
                  <a:lnTo>
                    <a:pt x="7099" y="5549"/>
                  </a:lnTo>
                  <a:lnTo>
                    <a:pt x="9329" y="5549"/>
                  </a:lnTo>
                  <a:lnTo>
                    <a:pt x="9613" y="4635"/>
                  </a:lnTo>
                  <a:lnTo>
                    <a:pt x="9490" y="3022"/>
                  </a:lnTo>
                  <a:lnTo>
                    <a:pt x="8750" y="1930"/>
                  </a:lnTo>
                  <a:lnTo>
                    <a:pt x="7759" y="1041"/>
                  </a:lnTo>
                  <a:lnTo>
                    <a:pt x="6730" y="215"/>
                  </a:lnTo>
                  <a:lnTo>
                    <a:pt x="6210" y="0"/>
                  </a:lnTo>
                  <a:close/>
                </a:path>
                <a:path w="10160" h="11430">
                  <a:moveTo>
                    <a:pt x="9329" y="5549"/>
                  </a:moveTo>
                  <a:lnTo>
                    <a:pt x="7099" y="5549"/>
                  </a:lnTo>
                  <a:lnTo>
                    <a:pt x="9131" y="6184"/>
                  </a:lnTo>
                  <a:lnTo>
                    <a:pt x="9329" y="5549"/>
                  </a:lnTo>
                  <a:close/>
                </a:path>
              </a:pathLst>
            </a:custGeom>
            <a:solidFill>
              <a:srgbClr val="85BF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1952572" y="2843575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89" h="13335">
                  <a:moveTo>
                    <a:pt x="1993" y="0"/>
                  </a:moveTo>
                  <a:lnTo>
                    <a:pt x="1549" y="228"/>
                  </a:lnTo>
                  <a:lnTo>
                    <a:pt x="1231" y="736"/>
                  </a:lnTo>
                  <a:lnTo>
                    <a:pt x="1092" y="1536"/>
                  </a:lnTo>
                  <a:lnTo>
                    <a:pt x="1092" y="2374"/>
                  </a:lnTo>
                  <a:lnTo>
                    <a:pt x="444" y="2997"/>
                  </a:lnTo>
                  <a:lnTo>
                    <a:pt x="215" y="3136"/>
                  </a:lnTo>
                  <a:lnTo>
                    <a:pt x="0" y="3721"/>
                  </a:lnTo>
                  <a:lnTo>
                    <a:pt x="114" y="4013"/>
                  </a:lnTo>
                  <a:lnTo>
                    <a:pt x="444" y="4292"/>
                  </a:lnTo>
                  <a:lnTo>
                    <a:pt x="1968" y="4457"/>
                  </a:lnTo>
                  <a:lnTo>
                    <a:pt x="4279" y="3822"/>
                  </a:lnTo>
                  <a:lnTo>
                    <a:pt x="3047" y="9296"/>
                  </a:lnTo>
                  <a:lnTo>
                    <a:pt x="4267" y="10896"/>
                  </a:lnTo>
                  <a:lnTo>
                    <a:pt x="6362" y="13119"/>
                  </a:lnTo>
                  <a:lnTo>
                    <a:pt x="6921" y="10223"/>
                  </a:lnTo>
                  <a:lnTo>
                    <a:pt x="8394" y="8331"/>
                  </a:lnTo>
                  <a:lnTo>
                    <a:pt x="8140" y="5892"/>
                  </a:lnTo>
                  <a:lnTo>
                    <a:pt x="6616" y="4724"/>
                  </a:lnTo>
                  <a:lnTo>
                    <a:pt x="5041" y="3606"/>
                  </a:lnTo>
                  <a:lnTo>
                    <a:pt x="4292" y="1714"/>
                  </a:lnTo>
                  <a:lnTo>
                    <a:pt x="4038" y="838"/>
                  </a:lnTo>
                  <a:lnTo>
                    <a:pt x="3428" y="317"/>
                  </a:lnTo>
                  <a:lnTo>
                    <a:pt x="2590" y="38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1969533" y="285681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1368" y="203"/>
                  </a:moveTo>
                  <a:lnTo>
                    <a:pt x="365" y="1206"/>
                  </a:lnTo>
                  <a:lnTo>
                    <a:pt x="0" y="1498"/>
                  </a:lnTo>
                  <a:lnTo>
                    <a:pt x="98" y="1663"/>
                  </a:lnTo>
                  <a:lnTo>
                    <a:pt x="1101" y="2997"/>
                  </a:lnTo>
                  <a:lnTo>
                    <a:pt x="2371" y="4305"/>
                  </a:lnTo>
                  <a:lnTo>
                    <a:pt x="4124" y="5054"/>
                  </a:lnTo>
                  <a:lnTo>
                    <a:pt x="4733" y="3365"/>
                  </a:lnTo>
                  <a:lnTo>
                    <a:pt x="6257" y="1663"/>
                  </a:lnTo>
                  <a:lnTo>
                    <a:pt x="6042" y="1498"/>
                  </a:lnTo>
                  <a:lnTo>
                    <a:pt x="3070" y="1498"/>
                  </a:lnTo>
                  <a:lnTo>
                    <a:pt x="1368" y="203"/>
                  </a:lnTo>
                  <a:close/>
                </a:path>
                <a:path w="6350" h="5080">
                  <a:moveTo>
                    <a:pt x="4086" y="0"/>
                  </a:moveTo>
                  <a:lnTo>
                    <a:pt x="3959" y="114"/>
                  </a:lnTo>
                  <a:lnTo>
                    <a:pt x="3070" y="1498"/>
                  </a:lnTo>
                  <a:lnTo>
                    <a:pt x="6042" y="1498"/>
                  </a:lnTo>
                  <a:lnTo>
                    <a:pt x="4086" y="0"/>
                  </a:lnTo>
                  <a:close/>
                </a:path>
              </a:pathLst>
            </a:custGeom>
            <a:solidFill>
              <a:srgbClr val="85BF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1948761" y="284914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971" y="0"/>
                  </a:moveTo>
                  <a:lnTo>
                    <a:pt x="1257" y="711"/>
                  </a:lnTo>
                  <a:lnTo>
                    <a:pt x="406" y="1993"/>
                  </a:lnTo>
                  <a:lnTo>
                    <a:pt x="393" y="3848"/>
                  </a:lnTo>
                  <a:lnTo>
                    <a:pt x="0" y="5079"/>
                  </a:lnTo>
                  <a:lnTo>
                    <a:pt x="457" y="5473"/>
                  </a:lnTo>
                  <a:lnTo>
                    <a:pt x="1663" y="5130"/>
                  </a:lnTo>
                  <a:lnTo>
                    <a:pt x="2552" y="3530"/>
                  </a:lnTo>
                  <a:lnTo>
                    <a:pt x="3175" y="1866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1946579" y="2846577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5" h="10794">
                  <a:moveTo>
                    <a:pt x="3835" y="7708"/>
                  </a:moveTo>
                  <a:lnTo>
                    <a:pt x="2984" y="6858"/>
                  </a:lnTo>
                  <a:lnTo>
                    <a:pt x="2565" y="6426"/>
                  </a:lnTo>
                  <a:lnTo>
                    <a:pt x="1346" y="6908"/>
                  </a:lnTo>
                  <a:lnTo>
                    <a:pt x="482" y="7772"/>
                  </a:lnTo>
                  <a:lnTo>
                    <a:pt x="0" y="8991"/>
                  </a:lnTo>
                  <a:lnTo>
                    <a:pt x="1054" y="9017"/>
                  </a:lnTo>
                  <a:lnTo>
                    <a:pt x="2019" y="9245"/>
                  </a:lnTo>
                  <a:lnTo>
                    <a:pt x="2565" y="10287"/>
                  </a:lnTo>
                  <a:lnTo>
                    <a:pt x="3594" y="9728"/>
                  </a:lnTo>
                  <a:lnTo>
                    <a:pt x="3822" y="8763"/>
                  </a:lnTo>
                  <a:lnTo>
                    <a:pt x="3835" y="7708"/>
                  </a:lnTo>
                  <a:close/>
                </a:path>
                <a:path w="6985" h="10794">
                  <a:moveTo>
                    <a:pt x="6438" y="1308"/>
                  </a:moveTo>
                  <a:lnTo>
                    <a:pt x="6426" y="876"/>
                  </a:lnTo>
                  <a:lnTo>
                    <a:pt x="6426" y="0"/>
                  </a:lnTo>
                  <a:lnTo>
                    <a:pt x="5384" y="558"/>
                  </a:lnTo>
                  <a:lnTo>
                    <a:pt x="5168" y="1511"/>
                  </a:lnTo>
                  <a:lnTo>
                    <a:pt x="5143" y="2578"/>
                  </a:lnTo>
                  <a:lnTo>
                    <a:pt x="6438" y="1308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1901596" y="2824924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654" y="4127"/>
                  </a:moveTo>
                  <a:lnTo>
                    <a:pt x="1803" y="0"/>
                  </a:lnTo>
                  <a:lnTo>
                    <a:pt x="2705" y="5765"/>
                  </a:lnTo>
                  <a:lnTo>
                    <a:pt x="228" y="5740"/>
                  </a:lnTo>
                  <a:lnTo>
                    <a:pt x="114" y="6057"/>
                  </a:lnTo>
                  <a:lnTo>
                    <a:pt x="0" y="6235"/>
                  </a:lnTo>
                  <a:lnTo>
                    <a:pt x="1054" y="6248"/>
                  </a:lnTo>
                  <a:lnTo>
                    <a:pt x="2019" y="6477"/>
                  </a:lnTo>
                  <a:lnTo>
                    <a:pt x="2578" y="7505"/>
                  </a:lnTo>
                  <a:lnTo>
                    <a:pt x="3746" y="5994"/>
                  </a:lnTo>
                  <a:lnTo>
                    <a:pt x="6654" y="4127"/>
                  </a:lnTo>
                  <a:close/>
                </a:path>
              </a:pathLst>
            </a:custGeom>
            <a:solidFill>
              <a:srgbClr val="2E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1929184" y="284701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048" y="0"/>
                  </a:moveTo>
                  <a:lnTo>
                    <a:pt x="2692" y="1460"/>
                  </a:lnTo>
                  <a:lnTo>
                    <a:pt x="1943" y="2108"/>
                  </a:lnTo>
                  <a:lnTo>
                    <a:pt x="0" y="4178"/>
                  </a:lnTo>
                  <a:lnTo>
                    <a:pt x="1651" y="4444"/>
                  </a:lnTo>
                  <a:lnTo>
                    <a:pt x="3263" y="4724"/>
                  </a:lnTo>
                  <a:lnTo>
                    <a:pt x="4559" y="3403"/>
                  </a:lnTo>
                  <a:lnTo>
                    <a:pt x="4521" y="85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305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1939992" y="2855563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447" y="0"/>
                  </a:moveTo>
                  <a:lnTo>
                    <a:pt x="0" y="863"/>
                  </a:lnTo>
                  <a:lnTo>
                    <a:pt x="190" y="2286"/>
                  </a:lnTo>
                  <a:lnTo>
                    <a:pt x="215" y="3644"/>
                  </a:lnTo>
                  <a:lnTo>
                    <a:pt x="1803" y="2832"/>
                  </a:lnTo>
                  <a:lnTo>
                    <a:pt x="1358" y="1320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1971659" y="284923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8585" y="0"/>
                  </a:moveTo>
                  <a:lnTo>
                    <a:pt x="3225" y="2476"/>
                  </a:lnTo>
                  <a:lnTo>
                    <a:pt x="2717" y="3683"/>
                  </a:lnTo>
                  <a:lnTo>
                    <a:pt x="0" y="2692"/>
                  </a:lnTo>
                  <a:lnTo>
                    <a:pt x="647" y="5054"/>
                  </a:lnTo>
                  <a:lnTo>
                    <a:pt x="4229" y="4965"/>
                  </a:lnTo>
                  <a:lnTo>
                    <a:pt x="6197" y="8648"/>
                  </a:lnTo>
                  <a:lnTo>
                    <a:pt x="9626" y="8890"/>
                  </a:lnTo>
                  <a:lnTo>
                    <a:pt x="10871" y="9271"/>
                  </a:lnTo>
                  <a:lnTo>
                    <a:pt x="11341" y="8864"/>
                  </a:lnTo>
                  <a:lnTo>
                    <a:pt x="10934" y="7594"/>
                  </a:lnTo>
                  <a:lnTo>
                    <a:pt x="10401" y="2844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1981288" y="285682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308" y="0"/>
                  </a:moveTo>
                  <a:lnTo>
                    <a:pt x="0" y="1308"/>
                  </a:lnTo>
                  <a:lnTo>
                    <a:pt x="38" y="2362"/>
                  </a:lnTo>
                  <a:lnTo>
                    <a:pt x="254" y="3327"/>
                  </a:lnTo>
                  <a:lnTo>
                    <a:pt x="1282" y="3873"/>
                  </a:lnTo>
                  <a:lnTo>
                    <a:pt x="1739" y="3416"/>
                  </a:lnTo>
                  <a:lnTo>
                    <a:pt x="2184" y="2959"/>
                  </a:lnTo>
                  <a:lnTo>
                    <a:pt x="2641" y="2514"/>
                  </a:lnTo>
                  <a:lnTo>
                    <a:pt x="2540" y="1498"/>
                  </a:lnTo>
                  <a:lnTo>
                    <a:pt x="2247" y="58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7AB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1945300" y="285685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82" y="0"/>
                  </a:moveTo>
                  <a:lnTo>
                    <a:pt x="38" y="0"/>
                  </a:lnTo>
                  <a:lnTo>
                    <a:pt x="0" y="1282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2057124" y="2795151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3860" y="0"/>
                  </a:moveTo>
                  <a:lnTo>
                    <a:pt x="1295" y="12"/>
                  </a:lnTo>
                  <a:lnTo>
                    <a:pt x="0" y="3860"/>
                  </a:lnTo>
                  <a:lnTo>
                    <a:pt x="228" y="4635"/>
                  </a:lnTo>
                  <a:lnTo>
                    <a:pt x="1270" y="6045"/>
                  </a:lnTo>
                  <a:lnTo>
                    <a:pt x="2667" y="6743"/>
                  </a:lnTo>
                  <a:lnTo>
                    <a:pt x="4406" y="6794"/>
                  </a:lnTo>
                  <a:lnTo>
                    <a:pt x="5130" y="6438"/>
                  </a:lnTo>
                  <a:lnTo>
                    <a:pt x="5969" y="4927"/>
                  </a:lnTo>
                  <a:lnTo>
                    <a:pt x="8140" y="4762"/>
                  </a:lnTo>
                  <a:lnTo>
                    <a:pt x="9202" y="1282"/>
                  </a:lnTo>
                  <a:lnTo>
                    <a:pt x="6426" y="1282"/>
                  </a:lnTo>
                  <a:lnTo>
                    <a:pt x="6039" y="838"/>
                  </a:lnTo>
                  <a:lnTo>
                    <a:pt x="4508" y="838"/>
                  </a:lnTo>
                  <a:lnTo>
                    <a:pt x="3860" y="0"/>
                  </a:lnTo>
                  <a:close/>
                </a:path>
                <a:path w="9525" h="6985">
                  <a:moveTo>
                    <a:pt x="9423" y="558"/>
                  </a:moveTo>
                  <a:lnTo>
                    <a:pt x="8166" y="571"/>
                  </a:lnTo>
                  <a:lnTo>
                    <a:pt x="6426" y="1282"/>
                  </a:lnTo>
                  <a:lnTo>
                    <a:pt x="9202" y="1282"/>
                  </a:lnTo>
                  <a:lnTo>
                    <a:pt x="9423" y="558"/>
                  </a:lnTo>
                  <a:close/>
                </a:path>
                <a:path w="9525" h="6985">
                  <a:moveTo>
                    <a:pt x="5753" y="507"/>
                  </a:moveTo>
                  <a:lnTo>
                    <a:pt x="4508" y="838"/>
                  </a:lnTo>
                  <a:lnTo>
                    <a:pt x="6039" y="838"/>
                  </a:lnTo>
                  <a:lnTo>
                    <a:pt x="5753" y="507"/>
                  </a:ln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2068667" y="278816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454" y="0"/>
                  </a:moveTo>
                  <a:lnTo>
                    <a:pt x="1727" y="38"/>
                  </a:lnTo>
                  <a:lnTo>
                    <a:pt x="0" y="1854"/>
                  </a:lnTo>
                  <a:lnTo>
                    <a:pt x="1295" y="3149"/>
                  </a:lnTo>
                  <a:lnTo>
                    <a:pt x="1739" y="3771"/>
                  </a:lnTo>
                  <a:lnTo>
                    <a:pt x="2171" y="3733"/>
                  </a:lnTo>
                  <a:lnTo>
                    <a:pt x="2590" y="3136"/>
                  </a:lnTo>
                  <a:lnTo>
                    <a:pt x="3657" y="3111"/>
                  </a:lnTo>
                  <a:lnTo>
                    <a:pt x="4610" y="2882"/>
                  </a:lnTo>
                  <a:lnTo>
                    <a:pt x="5181" y="1854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32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2051946" y="2799010"/>
              <a:ext cx="21590" cy="13970"/>
            </a:xfrm>
            <a:custGeom>
              <a:avLst/>
              <a:gdLst/>
              <a:ahLst/>
              <a:cxnLst/>
              <a:rect l="l" t="t" r="r" b="b"/>
              <a:pathLst>
                <a:path w="21589" h="13969">
                  <a:moveTo>
                    <a:pt x="20893" y="6388"/>
                  </a:moveTo>
                  <a:lnTo>
                    <a:pt x="11163" y="6388"/>
                  </a:lnTo>
                  <a:lnTo>
                    <a:pt x="13652" y="7048"/>
                  </a:lnTo>
                  <a:lnTo>
                    <a:pt x="13906" y="9880"/>
                  </a:lnTo>
                  <a:lnTo>
                    <a:pt x="11125" y="9944"/>
                  </a:lnTo>
                  <a:lnTo>
                    <a:pt x="10299" y="11556"/>
                  </a:lnTo>
                  <a:lnTo>
                    <a:pt x="11595" y="11569"/>
                  </a:lnTo>
                  <a:lnTo>
                    <a:pt x="12293" y="12306"/>
                  </a:lnTo>
                  <a:lnTo>
                    <a:pt x="12738" y="13588"/>
                  </a:lnTo>
                  <a:lnTo>
                    <a:pt x="14173" y="12839"/>
                  </a:lnTo>
                  <a:lnTo>
                    <a:pt x="14668" y="11620"/>
                  </a:lnTo>
                  <a:lnTo>
                    <a:pt x="15519" y="10769"/>
                  </a:lnTo>
                  <a:lnTo>
                    <a:pt x="16738" y="10286"/>
                  </a:lnTo>
                  <a:lnTo>
                    <a:pt x="17983" y="7696"/>
                  </a:lnTo>
                  <a:lnTo>
                    <a:pt x="20893" y="6388"/>
                  </a:lnTo>
                  <a:close/>
                </a:path>
                <a:path w="21589" h="13969">
                  <a:moveTo>
                    <a:pt x="21322" y="5930"/>
                  </a:moveTo>
                  <a:lnTo>
                    <a:pt x="3416" y="5930"/>
                  </a:lnTo>
                  <a:lnTo>
                    <a:pt x="5562" y="6337"/>
                  </a:lnTo>
                  <a:lnTo>
                    <a:pt x="4978" y="10172"/>
                  </a:lnTo>
                  <a:lnTo>
                    <a:pt x="10045" y="8953"/>
                  </a:lnTo>
                  <a:lnTo>
                    <a:pt x="11163" y="6388"/>
                  </a:lnTo>
                  <a:lnTo>
                    <a:pt x="20893" y="6388"/>
                  </a:lnTo>
                  <a:lnTo>
                    <a:pt x="21374" y="6172"/>
                  </a:lnTo>
                  <a:lnTo>
                    <a:pt x="21322" y="5930"/>
                  </a:lnTo>
                  <a:close/>
                </a:path>
                <a:path w="21589" h="13969">
                  <a:moveTo>
                    <a:pt x="5168" y="0"/>
                  </a:moveTo>
                  <a:lnTo>
                    <a:pt x="253" y="406"/>
                  </a:lnTo>
                  <a:lnTo>
                    <a:pt x="1498" y="4965"/>
                  </a:lnTo>
                  <a:lnTo>
                    <a:pt x="0" y="7670"/>
                  </a:lnTo>
                  <a:lnTo>
                    <a:pt x="1308" y="8991"/>
                  </a:lnTo>
                  <a:lnTo>
                    <a:pt x="1917" y="7886"/>
                  </a:lnTo>
                  <a:lnTo>
                    <a:pt x="2247" y="6603"/>
                  </a:lnTo>
                  <a:lnTo>
                    <a:pt x="3416" y="5930"/>
                  </a:lnTo>
                  <a:lnTo>
                    <a:pt x="21322" y="5930"/>
                  </a:lnTo>
                  <a:lnTo>
                    <a:pt x="21150" y="5130"/>
                  </a:lnTo>
                  <a:lnTo>
                    <a:pt x="6896" y="5130"/>
                  </a:lnTo>
                  <a:lnTo>
                    <a:pt x="6464" y="1714"/>
                  </a:lnTo>
                  <a:lnTo>
                    <a:pt x="5168" y="0"/>
                  </a:lnTo>
                  <a:close/>
                </a:path>
                <a:path w="21589" h="13969">
                  <a:moveTo>
                    <a:pt x="16306" y="126"/>
                  </a:moveTo>
                  <a:lnTo>
                    <a:pt x="14147" y="2552"/>
                  </a:lnTo>
                  <a:lnTo>
                    <a:pt x="10312" y="2578"/>
                  </a:lnTo>
                  <a:lnTo>
                    <a:pt x="6896" y="5130"/>
                  </a:lnTo>
                  <a:lnTo>
                    <a:pt x="21150" y="5130"/>
                  </a:lnTo>
                  <a:lnTo>
                    <a:pt x="20602" y="2578"/>
                  </a:lnTo>
                  <a:lnTo>
                    <a:pt x="18453" y="1663"/>
                  </a:lnTo>
                  <a:lnTo>
                    <a:pt x="16306" y="126"/>
                  </a:lnTo>
                  <a:close/>
                </a:path>
                <a:path w="21589" h="13969">
                  <a:moveTo>
                    <a:pt x="10312" y="2565"/>
                  </a:move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2045291" y="2802282"/>
              <a:ext cx="4445" cy="15240"/>
            </a:xfrm>
            <a:custGeom>
              <a:avLst/>
              <a:gdLst/>
              <a:ahLst/>
              <a:cxnLst/>
              <a:rect l="l" t="t" r="r" b="b"/>
              <a:pathLst>
                <a:path w="4444" h="15239">
                  <a:moveTo>
                    <a:pt x="2362" y="0"/>
                  </a:moveTo>
                  <a:lnTo>
                    <a:pt x="1955" y="0"/>
                  </a:lnTo>
                  <a:lnTo>
                    <a:pt x="1549" y="584"/>
                  </a:lnTo>
                  <a:lnTo>
                    <a:pt x="3683" y="4381"/>
                  </a:lnTo>
                  <a:lnTo>
                    <a:pt x="1473" y="7543"/>
                  </a:lnTo>
                  <a:lnTo>
                    <a:pt x="0" y="10807"/>
                  </a:lnTo>
                  <a:lnTo>
                    <a:pt x="622" y="11582"/>
                  </a:lnTo>
                  <a:lnTo>
                    <a:pt x="1282" y="12344"/>
                  </a:lnTo>
                  <a:lnTo>
                    <a:pt x="1854" y="13766"/>
                  </a:lnTo>
                  <a:lnTo>
                    <a:pt x="2108" y="14236"/>
                  </a:lnTo>
                  <a:lnTo>
                    <a:pt x="2425" y="14655"/>
                  </a:lnTo>
                  <a:lnTo>
                    <a:pt x="2882" y="15024"/>
                  </a:lnTo>
                  <a:lnTo>
                    <a:pt x="3365" y="15049"/>
                  </a:lnTo>
                  <a:lnTo>
                    <a:pt x="3873" y="14744"/>
                  </a:lnTo>
                  <a:lnTo>
                    <a:pt x="4330" y="3301"/>
                  </a:lnTo>
                  <a:lnTo>
                    <a:pt x="2768" y="584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A447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2046503" y="280029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181" y="0"/>
                  </a:moveTo>
                  <a:lnTo>
                    <a:pt x="787" y="50"/>
                  </a:lnTo>
                  <a:lnTo>
                    <a:pt x="0" y="101"/>
                  </a:lnTo>
                  <a:lnTo>
                    <a:pt x="330" y="2565"/>
                  </a:lnTo>
                  <a:lnTo>
                    <a:pt x="1562" y="256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893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1879880" y="2803081"/>
              <a:ext cx="19050" cy="15240"/>
            </a:xfrm>
            <a:custGeom>
              <a:avLst/>
              <a:gdLst/>
              <a:ahLst/>
              <a:cxnLst/>
              <a:rect l="l" t="t" r="r" b="b"/>
              <a:pathLst>
                <a:path w="19050" h="15239">
                  <a:moveTo>
                    <a:pt x="2222" y="0"/>
                  </a:moveTo>
                  <a:lnTo>
                    <a:pt x="1371" y="165"/>
                  </a:lnTo>
                  <a:lnTo>
                    <a:pt x="838" y="355"/>
                  </a:lnTo>
                  <a:lnTo>
                    <a:pt x="381" y="673"/>
                  </a:lnTo>
                  <a:lnTo>
                    <a:pt x="0" y="1117"/>
                  </a:lnTo>
                  <a:lnTo>
                    <a:pt x="1130" y="6172"/>
                  </a:lnTo>
                  <a:lnTo>
                    <a:pt x="3644" y="8750"/>
                  </a:lnTo>
                  <a:lnTo>
                    <a:pt x="3060" y="11379"/>
                  </a:lnTo>
                  <a:lnTo>
                    <a:pt x="5664" y="10261"/>
                  </a:lnTo>
                  <a:lnTo>
                    <a:pt x="6515" y="11201"/>
                  </a:lnTo>
                  <a:lnTo>
                    <a:pt x="8331" y="11175"/>
                  </a:lnTo>
                  <a:lnTo>
                    <a:pt x="9893" y="11874"/>
                  </a:lnTo>
                  <a:lnTo>
                    <a:pt x="11341" y="12865"/>
                  </a:lnTo>
                  <a:lnTo>
                    <a:pt x="12496" y="15138"/>
                  </a:lnTo>
                  <a:lnTo>
                    <a:pt x="14478" y="14655"/>
                  </a:lnTo>
                  <a:lnTo>
                    <a:pt x="19037" y="9474"/>
                  </a:lnTo>
                  <a:lnTo>
                    <a:pt x="18440" y="7708"/>
                  </a:lnTo>
                  <a:lnTo>
                    <a:pt x="17145" y="4787"/>
                  </a:lnTo>
                  <a:lnTo>
                    <a:pt x="16040" y="4254"/>
                  </a:lnTo>
                  <a:lnTo>
                    <a:pt x="15024" y="3594"/>
                  </a:lnTo>
                  <a:lnTo>
                    <a:pt x="11861" y="2374"/>
                  </a:lnTo>
                  <a:lnTo>
                    <a:pt x="10312" y="2374"/>
                  </a:lnTo>
                  <a:lnTo>
                    <a:pt x="8801" y="3200"/>
                  </a:lnTo>
                  <a:lnTo>
                    <a:pt x="7239" y="2565"/>
                  </a:lnTo>
                  <a:lnTo>
                    <a:pt x="6769" y="2336"/>
                  </a:lnTo>
                  <a:lnTo>
                    <a:pt x="5892" y="1777"/>
                  </a:lnTo>
                  <a:lnTo>
                    <a:pt x="5473" y="1447"/>
                  </a:lnTo>
                  <a:lnTo>
                    <a:pt x="4356" y="660"/>
                  </a:lnTo>
                  <a:lnTo>
                    <a:pt x="3860" y="419"/>
                  </a:lnTo>
                  <a:lnTo>
                    <a:pt x="3060" y="101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8C2B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1879702" y="2799685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4" h="10160">
                  <a:moveTo>
                    <a:pt x="406" y="0"/>
                  </a:moveTo>
                  <a:lnTo>
                    <a:pt x="288" y="1498"/>
                  </a:lnTo>
                  <a:lnTo>
                    <a:pt x="209" y="2108"/>
                  </a:lnTo>
                  <a:lnTo>
                    <a:pt x="0" y="3327"/>
                  </a:lnTo>
                  <a:lnTo>
                    <a:pt x="520" y="3733"/>
                  </a:lnTo>
                  <a:lnTo>
                    <a:pt x="1015" y="4165"/>
                  </a:lnTo>
                  <a:lnTo>
                    <a:pt x="1676" y="4292"/>
                  </a:lnTo>
                  <a:lnTo>
                    <a:pt x="3911" y="4533"/>
                  </a:lnTo>
                  <a:lnTo>
                    <a:pt x="4356" y="4914"/>
                  </a:lnTo>
                  <a:lnTo>
                    <a:pt x="4762" y="5321"/>
                  </a:lnTo>
                  <a:lnTo>
                    <a:pt x="5159" y="5778"/>
                  </a:lnTo>
                  <a:lnTo>
                    <a:pt x="5600" y="6134"/>
                  </a:lnTo>
                  <a:lnTo>
                    <a:pt x="5956" y="6527"/>
                  </a:lnTo>
                  <a:lnTo>
                    <a:pt x="6235" y="6997"/>
                  </a:lnTo>
                  <a:lnTo>
                    <a:pt x="8851" y="9829"/>
                  </a:lnTo>
                  <a:lnTo>
                    <a:pt x="10375" y="7454"/>
                  </a:lnTo>
                  <a:lnTo>
                    <a:pt x="12039" y="5778"/>
                  </a:lnTo>
                  <a:lnTo>
                    <a:pt x="9728" y="3568"/>
                  </a:lnTo>
                  <a:lnTo>
                    <a:pt x="6642" y="2844"/>
                  </a:lnTo>
                  <a:lnTo>
                    <a:pt x="5654" y="2362"/>
                  </a:lnTo>
                  <a:lnTo>
                    <a:pt x="3365" y="2362"/>
                  </a:lnTo>
                  <a:lnTo>
                    <a:pt x="2946" y="2235"/>
                  </a:lnTo>
                  <a:lnTo>
                    <a:pt x="2666" y="1714"/>
                  </a:lnTo>
                  <a:lnTo>
                    <a:pt x="406" y="0"/>
                  </a:lnTo>
                  <a:close/>
                </a:path>
                <a:path w="12064" h="10160">
                  <a:moveTo>
                    <a:pt x="3886" y="1498"/>
                  </a:moveTo>
                  <a:lnTo>
                    <a:pt x="3898" y="2108"/>
                  </a:lnTo>
                  <a:lnTo>
                    <a:pt x="3365" y="2362"/>
                  </a:lnTo>
                  <a:lnTo>
                    <a:pt x="5654" y="2362"/>
                  </a:lnTo>
                  <a:lnTo>
                    <a:pt x="3886" y="1498"/>
                  </a:lnTo>
                  <a:close/>
                </a:path>
              </a:pathLst>
            </a:custGeom>
            <a:solidFill>
              <a:srgbClr val="B17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1895174" y="2797089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5534" y="7531"/>
                  </a:moveTo>
                  <a:lnTo>
                    <a:pt x="1854" y="7531"/>
                  </a:lnTo>
                  <a:lnTo>
                    <a:pt x="2350" y="8153"/>
                  </a:lnTo>
                  <a:lnTo>
                    <a:pt x="2443" y="9867"/>
                  </a:lnTo>
                  <a:lnTo>
                    <a:pt x="2108" y="10147"/>
                  </a:lnTo>
                  <a:lnTo>
                    <a:pt x="2149" y="10858"/>
                  </a:lnTo>
                  <a:lnTo>
                    <a:pt x="2273" y="11125"/>
                  </a:lnTo>
                  <a:lnTo>
                    <a:pt x="2692" y="11455"/>
                  </a:lnTo>
                  <a:lnTo>
                    <a:pt x="3175" y="11658"/>
                  </a:lnTo>
                  <a:lnTo>
                    <a:pt x="3708" y="11722"/>
                  </a:lnTo>
                  <a:lnTo>
                    <a:pt x="4241" y="11696"/>
                  </a:lnTo>
                  <a:lnTo>
                    <a:pt x="4724" y="11557"/>
                  </a:lnTo>
                  <a:lnTo>
                    <a:pt x="5181" y="11277"/>
                  </a:lnTo>
                  <a:lnTo>
                    <a:pt x="5499" y="10858"/>
                  </a:lnTo>
                  <a:lnTo>
                    <a:pt x="5583" y="10604"/>
                  </a:lnTo>
                  <a:lnTo>
                    <a:pt x="5550" y="9766"/>
                  </a:lnTo>
                  <a:lnTo>
                    <a:pt x="4991" y="9017"/>
                  </a:lnTo>
                  <a:lnTo>
                    <a:pt x="5534" y="7531"/>
                  </a:lnTo>
                  <a:close/>
                </a:path>
                <a:path w="5714" h="12064">
                  <a:moveTo>
                    <a:pt x="1231" y="0"/>
                  </a:moveTo>
                  <a:lnTo>
                    <a:pt x="698" y="1092"/>
                  </a:lnTo>
                  <a:lnTo>
                    <a:pt x="25" y="1955"/>
                  </a:lnTo>
                  <a:lnTo>
                    <a:pt x="0" y="7061"/>
                  </a:lnTo>
                  <a:lnTo>
                    <a:pt x="673" y="7785"/>
                  </a:lnTo>
                  <a:lnTo>
                    <a:pt x="1854" y="7531"/>
                  </a:lnTo>
                  <a:lnTo>
                    <a:pt x="5534" y="7531"/>
                  </a:lnTo>
                  <a:lnTo>
                    <a:pt x="5473" y="6261"/>
                  </a:lnTo>
                  <a:lnTo>
                    <a:pt x="5054" y="5321"/>
                  </a:lnTo>
                  <a:lnTo>
                    <a:pt x="4394" y="4495"/>
                  </a:lnTo>
                  <a:lnTo>
                    <a:pt x="3505" y="3810"/>
                  </a:lnTo>
                  <a:lnTo>
                    <a:pt x="3365" y="2844"/>
                  </a:lnTo>
                  <a:lnTo>
                    <a:pt x="3340" y="1828"/>
                  </a:lnTo>
                  <a:lnTo>
                    <a:pt x="3238" y="1308"/>
                  </a:lnTo>
                  <a:lnTo>
                    <a:pt x="3009" y="825"/>
                  </a:lnTo>
                  <a:lnTo>
                    <a:pt x="2641" y="41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BF5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1885957" y="279379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473" y="0"/>
                  </a:moveTo>
                  <a:lnTo>
                    <a:pt x="0" y="787"/>
                  </a:lnTo>
                  <a:lnTo>
                    <a:pt x="368" y="1371"/>
                  </a:lnTo>
                  <a:lnTo>
                    <a:pt x="990" y="1384"/>
                  </a:lnTo>
                  <a:lnTo>
                    <a:pt x="1473" y="1181"/>
                  </a:lnTo>
                  <a:lnTo>
                    <a:pt x="1968" y="965"/>
                  </a:lnTo>
                  <a:lnTo>
                    <a:pt x="2336" y="469"/>
                  </a:lnTo>
                  <a:lnTo>
                    <a:pt x="2768" y="101"/>
                  </a:lnTo>
                  <a:lnTo>
                    <a:pt x="2336" y="63"/>
                  </a:lnTo>
                  <a:lnTo>
                    <a:pt x="1905" y="3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CA5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1894903" y="28066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562" y="2590"/>
                  </a:lnTo>
                  <a:lnTo>
                    <a:pt x="2743" y="2921"/>
                  </a:lnTo>
                  <a:lnTo>
                    <a:pt x="3175" y="2489"/>
                  </a:lnTo>
                  <a:lnTo>
                    <a:pt x="2895" y="1308"/>
                  </a:lnTo>
                  <a:lnTo>
                    <a:pt x="2844" y="927"/>
                  </a:lnTo>
                  <a:lnTo>
                    <a:pt x="2819" y="558"/>
                  </a:lnTo>
                  <a:lnTo>
                    <a:pt x="2832" y="177"/>
                  </a:lnTo>
                  <a:lnTo>
                    <a:pt x="93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6F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1895174" y="280415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533" y="1016"/>
                  </a:lnTo>
                  <a:lnTo>
                    <a:pt x="1460" y="1257"/>
                  </a:lnTo>
                  <a:lnTo>
                    <a:pt x="2501" y="1282"/>
                  </a:lnTo>
                  <a:lnTo>
                    <a:pt x="2006" y="190"/>
                  </a:lnTo>
                  <a:lnTo>
                    <a:pt x="104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1893839" y="279107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120" y="0"/>
                  </a:moveTo>
                  <a:lnTo>
                    <a:pt x="1244" y="1536"/>
                  </a:lnTo>
                  <a:lnTo>
                    <a:pt x="533" y="2235"/>
                  </a:lnTo>
                  <a:lnTo>
                    <a:pt x="63" y="3035"/>
                  </a:lnTo>
                  <a:lnTo>
                    <a:pt x="0" y="4038"/>
                  </a:lnTo>
                  <a:lnTo>
                    <a:pt x="177" y="4800"/>
                  </a:lnTo>
                  <a:lnTo>
                    <a:pt x="673" y="5257"/>
                  </a:lnTo>
                  <a:lnTo>
                    <a:pt x="1371" y="5524"/>
                  </a:lnTo>
                  <a:lnTo>
                    <a:pt x="2057" y="6286"/>
                  </a:lnTo>
                  <a:lnTo>
                    <a:pt x="3200" y="6019"/>
                  </a:lnTo>
                  <a:lnTo>
                    <a:pt x="3924" y="6680"/>
                  </a:lnTo>
                  <a:lnTo>
                    <a:pt x="3949" y="8000"/>
                  </a:lnTo>
                  <a:lnTo>
                    <a:pt x="4457" y="8369"/>
                  </a:lnTo>
                  <a:lnTo>
                    <a:pt x="7658" y="5054"/>
                  </a:lnTo>
                  <a:lnTo>
                    <a:pt x="7620" y="3898"/>
                  </a:lnTo>
                  <a:lnTo>
                    <a:pt x="6997" y="2806"/>
                  </a:lnTo>
                  <a:lnTo>
                    <a:pt x="6197" y="1790"/>
                  </a:lnTo>
                  <a:lnTo>
                    <a:pt x="5080" y="1562"/>
                  </a:lnTo>
                  <a:lnTo>
                    <a:pt x="3886" y="1536"/>
                  </a:lnTo>
                  <a:lnTo>
                    <a:pt x="2997" y="1320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CB66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1900409" y="278848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4229" y="0"/>
                  </a:moveTo>
                  <a:lnTo>
                    <a:pt x="116" y="253"/>
                  </a:lnTo>
                  <a:lnTo>
                    <a:pt x="0" y="3543"/>
                  </a:lnTo>
                  <a:lnTo>
                    <a:pt x="126" y="4127"/>
                  </a:lnTo>
                  <a:lnTo>
                    <a:pt x="355" y="4660"/>
                  </a:lnTo>
                  <a:lnTo>
                    <a:pt x="711" y="5143"/>
                  </a:lnTo>
                  <a:lnTo>
                    <a:pt x="1612" y="6527"/>
                  </a:lnTo>
                  <a:lnTo>
                    <a:pt x="2908" y="7200"/>
                  </a:lnTo>
                  <a:lnTo>
                    <a:pt x="4546" y="7238"/>
                  </a:lnTo>
                  <a:lnTo>
                    <a:pt x="5168" y="7099"/>
                  </a:lnTo>
                  <a:lnTo>
                    <a:pt x="5702" y="6794"/>
                  </a:lnTo>
                  <a:lnTo>
                    <a:pt x="6159" y="6349"/>
                  </a:lnTo>
                  <a:lnTo>
                    <a:pt x="7607" y="69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DA95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1897721" y="279113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755" y="0"/>
                  </a:moveTo>
                  <a:lnTo>
                    <a:pt x="571" y="342"/>
                  </a:lnTo>
                  <a:lnTo>
                    <a:pt x="0" y="1485"/>
                  </a:lnTo>
                  <a:lnTo>
                    <a:pt x="546" y="2501"/>
                  </a:lnTo>
                  <a:lnTo>
                    <a:pt x="1498" y="2654"/>
                  </a:lnTo>
                  <a:lnTo>
                    <a:pt x="2514" y="2641"/>
                  </a:lnTo>
                  <a:lnTo>
                    <a:pt x="2984" y="2374"/>
                  </a:lnTo>
                  <a:lnTo>
                    <a:pt x="3225" y="1993"/>
                  </a:lnTo>
                  <a:lnTo>
                    <a:pt x="3187" y="1447"/>
                  </a:lnTo>
                  <a:lnTo>
                    <a:pt x="3098" y="952"/>
                  </a:lnTo>
                  <a:lnTo>
                    <a:pt x="2933" y="469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B937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1891982" y="279262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51" y="1117"/>
                  </a:moveTo>
                  <a:lnTo>
                    <a:pt x="3086" y="0"/>
                  </a:lnTo>
                  <a:lnTo>
                    <a:pt x="1473" y="241"/>
                  </a:lnTo>
                  <a:lnTo>
                    <a:pt x="0" y="546"/>
                  </a:lnTo>
                  <a:lnTo>
                    <a:pt x="1841" y="2501"/>
                  </a:lnTo>
                  <a:lnTo>
                    <a:pt x="2946" y="2006"/>
                  </a:lnTo>
                  <a:lnTo>
                    <a:pt x="3251" y="1117"/>
                  </a:lnTo>
                  <a:close/>
                </a:path>
                <a:path w="6350" h="6985">
                  <a:moveTo>
                    <a:pt x="5778" y="5130"/>
                  </a:moveTo>
                  <a:lnTo>
                    <a:pt x="5295" y="3911"/>
                  </a:lnTo>
                  <a:lnTo>
                    <a:pt x="4292" y="3860"/>
                  </a:lnTo>
                  <a:lnTo>
                    <a:pt x="3225" y="3975"/>
                  </a:lnTo>
                  <a:lnTo>
                    <a:pt x="3225" y="4787"/>
                  </a:lnTo>
                  <a:lnTo>
                    <a:pt x="3213" y="5600"/>
                  </a:lnTo>
                  <a:lnTo>
                    <a:pt x="3213" y="6426"/>
                  </a:lnTo>
                  <a:lnTo>
                    <a:pt x="4914" y="5562"/>
                  </a:lnTo>
                  <a:lnTo>
                    <a:pt x="5778" y="513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1887475" y="27907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41" y="0"/>
                  </a:moveTo>
                  <a:lnTo>
                    <a:pt x="116" y="317"/>
                  </a:lnTo>
                  <a:lnTo>
                    <a:pt x="0" y="533"/>
                  </a:lnTo>
                  <a:lnTo>
                    <a:pt x="622" y="317"/>
                  </a:lnTo>
                  <a:lnTo>
                    <a:pt x="736" y="11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956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1923909" y="2744616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4" h="13969">
                  <a:moveTo>
                    <a:pt x="17056" y="0"/>
                  </a:moveTo>
                  <a:lnTo>
                    <a:pt x="16636" y="12"/>
                  </a:lnTo>
                  <a:lnTo>
                    <a:pt x="16243" y="406"/>
                  </a:lnTo>
                  <a:lnTo>
                    <a:pt x="13271" y="406"/>
                  </a:lnTo>
                  <a:lnTo>
                    <a:pt x="12103" y="3086"/>
                  </a:lnTo>
                  <a:lnTo>
                    <a:pt x="8140" y="5918"/>
                  </a:lnTo>
                  <a:lnTo>
                    <a:pt x="7518" y="4775"/>
                  </a:lnTo>
                  <a:lnTo>
                    <a:pt x="7251" y="2984"/>
                  </a:lnTo>
                  <a:lnTo>
                    <a:pt x="6388" y="2273"/>
                  </a:lnTo>
                  <a:lnTo>
                    <a:pt x="5537" y="2159"/>
                  </a:lnTo>
                  <a:lnTo>
                    <a:pt x="4673" y="2997"/>
                  </a:lnTo>
                  <a:lnTo>
                    <a:pt x="4673" y="4254"/>
                  </a:lnTo>
                  <a:lnTo>
                    <a:pt x="1727" y="5956"/>
                  </a:lnTo>
                  <a:lnTo>
                    <a:pt x="0" y="8001"/>
                  </a:lnTo>
                  <a:lnTo>
                    <a:pt x="2730" y="11264"/>
                  </a:lnTo>
                  <a:lnTo>
                    <a:pt x="4864" y="13246"/>
                  </a:lnTo>
                  <a:lnTo>
                    <a:pt x="7162" y="13538"/>
                  </a:lnTo>
                  <a:lnTo>
                    <a:pt x="9639" y="11963"/>
                  </a:lnTo>
                  <a:lnTo>
                    <a:pt x="10820" y="11112"/>
                  </a:lnTo>
                  <a:lnTo>
                    <a:pt x="11785" y="10045"/>
                  </a:lnTo>
                  <a:lnTo>
                    <a:pt x="13728" y="8039"/>
                  </a:lnTo>
                  <a:lnTo>
                    <a:pt x="18326" y="1714"/>
                  </a:lnTo>
                  <a:lnTo>
                    <a:pt x="18224" y="1206"/>
                  </a:lnTo>
                  <a:lnTo>
                    <a:pt x="17945" y="736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365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1937994" y="2741211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4" h="13335">
                  <a:moveTo>
                    <a:pt x="8661" y="0"/>
                  </a:moveTo>
                  <a:lnTo>
                    <a:pt x="8216" y="444"/>
                  </a:lnTo>
                  <a:lnTo>
                    <a:pt x="7734" y="838"/>
                  </a:lnTo>
                  <a:lnTo>
                    <a:pt x="7302" y="1295"/>
                  </a:lnTo>
                  <a:lnTo>
                    <a:pt x="5930" y="2501"/>
                  </a:lnTo>
                  <a:lnTo>
                    <a:pt x="5562" y="3454"/>
                  </a:lnTo>
                  <a:lnTo>
                    <a:pt x="4775" y="3873"/>
                  </a:lnTo>
                  <a:lnTo>
                    <a:pt x="3860" y="4140"/>
                  </a:lnTo>
                  <a:lnTo>
                    <a:pt x="3842" y="5168"/>
                  </a:lnTo>
                  <a:lnTo>
                    <a:pt x="3949" y="5651"/>
                  </a:lnTo>
                  <a:lnTo>
                    <a:pt x="3746" y="6019"/>
                  </a:lnTo>
                  <a:lnTo>
                    <a:pt x="0" y="10769"/>
                  </a:lnTo>
                  <a:lnTo>
                    <a:pt x="520" y="11645"/>
                  </a:lnTo>
                  <a:lnTo>
                    <a:pt x="2108" y="12915"/>
                  </a:lnTo>
                  <a:lnTo>
                    <a:pt x="3708" y="12649"/>
                  </a:lnTo>
                  <a:lnTo>
                    <a:pt x="7200" y="9575"/>
                  </a:lnTo>
                  <a:lnTo>
                    <a:pt x="7785" y="9131"/>
                  </a:lnTo>
                  <a:lnTo>
                    <a:pt x="11443" y="9131"/>
                  </a:lnTo>
                  <a:lnTo>
                    <a:pt x="11709" y="8801"/>
                  </a:lnTo>
                  <a:lnTo>
                    <a:pt x="11887" y="8318"/>
                  </a:lnTo>
                  <a:lnTo>
                    <a:pt x="11912" y="6769"/>
                  </a:lnTo>
                  <a:lnTo>
                    <a:pt x="11645" y="6019"/>
                  </a:lnTo>
                  <a:lnTo>
                    <a:pt x="11147" y="5079"/>
                  </a:lnTo>
                  <a:lnTo>
                    <a:pt x="10947" y="4749"/>
                  </a:lnTo>
                  <a:lnTo>
                    <a:pt x="10677" y="4140"/>
                  </a:lnTo>
                  <a:lnTo>
                    <a:pt x="10693" y="1257"/>
                  </a:lnTo>
                  <a:lnTo>
                    <a:pt x="10414" y="558"/>
                  </a:lnTo>
                  <a:lnTo>
                    <a:pt x="9953" y="63"/>
                  </a:lnTo>
                  <a:lnTo>
                    <a:pt x="9080" y="63"/>
                  </a:lnTo>
                  <a:lnTo>
                    <a:pt x="8661" y="38"/>
                  </a:lnTo>
                  <a:close/>
                </a:path>
                <a:path w="12064" h="13335">
                  <a:moveTo>
                    <a:pt x="11443" y="9131"/>
                  </a:moveTo>
                  <a:lnTo>
                    <a:pt x="7785" y="9131"/>
                  </a:lnTo>
                  <a:lnTo>
                    <a:pt x="8343" y="9461"/>
                  </a:lnTo>
                  <a:lnTo>
                    <a:pt x="8890" y="9626"/>
                  </a:lnTo>
                  <a:lnTo>
                    <a:pt x="9588" y="9804"/>
                  </a:lnTo>
                  <a:lnTo>
                    <a:pt x="10287" y="9766"/>
                  </a:lnTo>
                  <a:lnTo>
                    <a:pt x="11009" y="9461"/>
                  </a:lnTo>
                  <a:lnTo>
                    <a:pt x="11391" y="9194"/>
                  </a:lnTo>
                  <a:close/>
                </a:path>
                <a:path w="12064" h="13335">
                  <a:moveTo>
                    <a:pt x="9906" y="12"/>
                  </a:moveTo>
                  <a:lnTo>
                    <a:pt x="9499" y="50"/>
                  </a:lnTo>
                  <a:lnTo>
                    <a:pt x="9080" y="63"/>
                  </a:lnTo>
                  <a:lnTo>
                    <a:pt x="9953" y="63"/>
                  </a:lnTo>
                  <a:close/>
                </a:path>
              </a:pathLst>
            </a:custGeom>
            <a:solidFill>
              <a:srgbClr val="B74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1920670" y="274887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7912" y="0"/>
                  </a:moveTo>
                  <a:lnTo>
                    <a:pt x="2781" y="12"/>
                  </a:lnTo>
                  <a:lnTo>
                    <a:pt x="2425" y="520"/>
                  </a:lnTo>
                  <a:lnTo>
                    <a:pt x="2476" y="1435"/>
                  </a:lnTo>
                  <a:lnTo>
                    <a:pt x="1485" y="1295"/>
                  </a:lnTo>
                  <a:lnTo>
                    <a:pt x="0" y="2197"/>
                  </a:lnTo>
                  <a:lnTo>
                    <a:pt x="241" y="3682"/>
                  </a:lnTo>
                  <a:lnTo>
                    <a:pt x="228" y="5067"/>
                  </a:lnTo>
                  <a:lnTo>
                    <a:pt x="1955" y="7429"/>
                  </a:lnTo>
                  <a:lnTo>
                    <a:pt x="3987" y="8305"/>
                  </a:lnTo>
                  <a:lnTo>
                    <a:pt x="6616" y="6438"/>
                  </a:lnTo>
                  <a:lnTo>
                    <a:pt x="4241" y="3733"/>
                  </a:lnTo>
                  <a:lnTo>
                    <a:pt x="6946" y="2044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1918241" y="2753572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4" h="5714">
                  <a:moveTo>
                    <a:pt x="749" y="0"/>
                  </a:moveTo>
                  <a:lnTo>
                    <a:pt x="317" y="114"/>
                  </a:lnTo>
                  <a:lnTo>
                    <a:pt x="0" y="647"/>
                  </a:lnTo>
                  <a:lnTo>
                    <a:pt x="76" y="1625"/>
                  </a:lnTo>
                  <a:lnTo>
                    <a:pt x="3810" y="5130"/>
                  </a:lnTo>
                  <a:lnTo>
                    <a:pt x="8496" y="5486"/>
                  </a:lnTo>
                  <a:lnTo>
                    <a:pt x="13233" y="5613"/>
                  </a:lnTo>
                  <a:lnTo>
                    <a:pt x="15163" y="4978"/>
                  </a:lnTo>
                  <a:lnTo>
                    <a:pt x="16789" y="4178"/>
                  </a:lnTo>
                  <a:lnTo>
                    <a:pt x="15468" y="1689"/>
                  </a:lnTo>
                  <a:lnTo>
                    <a:pt x="13335" y="3467"/>
                  </a:lnTo>
                  <a:lnTo>
                    <a:pt x="11201" y="3073"/>
                  </a:lnTo>
                  <a:lnTo>
                    <a:pt x="9055" y="1739"/>
                  </a:lnTo>
                  <a:lnTo>
                    <a:pt x="6781" y="1943"/>
                  </a:lnTo>
                  <a:lnTo>
                    <a:pt x="4800" y="736"/>
                  </a:lnTo>
                  <a:lnTo>
                    <a:pt x="2654" y="368"/>
                  </a:lnTo>
                  <a:lnTo>
                    <a:pt x="1295" y="292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733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1926779" y="274371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438" y="0"/>
                  </a:moveTo>
                  <a:lnTo>
                    <a:pt x="0" y="1803"/>
                  </a:lnTo>
                  <a:lnTo>
                    <a:pt x="698" y="3022"/>
                  </a:lnTo>
                  <a:lnTo>
                    <a:pt x="1803" y="3898"/>
                  </a:lnTo>
                  <a:lnTo>
                    <a:pt x="2666" y="3898"/>
                  </a:lnTo>
                  <a:lnTo>
                    <a:pt x="3517" y="3886"/>
                  </a:lnTo>
                  <a:lnTo>
                    <a:pt x="4381" y="3886"/>
                  </a:lnTo>
                  <a:lnTo>
                    <a:pt x="4102" y="3327"/>
                  </a:lnTo>
                  <a:lnTo>
                    <a:pt x="3848" y="2755"/>
                  </a:lnTo>
                  <a:lnTo>
                    <a:pt x="2997" y="1397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1916976" y="275018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603" y="0"/>
                  </a:moveTo>
                  <a:lnTo>
                    <a:pt x="126" y="50"/>
                  </a:lnTo>
                  <a:lnTo>
                    <a:pt x="0" y="1765"/>
                  </a:lnTo>
                  <a:lnTo>
                    <a:pt x="50" y="3594"/>
                  </a:lnTo>
                  <a:lnTo>
                    <a:pt x="444" y="3771"/>
                  </a:lnTo>
                  <a:lnTo>
                    <a:pt x="850" y="3911"/>
                  </a:lnTo>
                  <a:lnTo>
                    <a:pt x="1269" y="4025"/>
                  </a:lnTo>
                  <a:lnTo>
                    <a:pt x="1701" y="3911"/>
                  </a:lnTo>
                  <a:lnTo>
                    <a:pt x="2133" y="3784"/>
                  </a:lnTo>
                  <a:lnTo>
                    <a:pt x="2565" y="3670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1922153" y="274828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863" y="0"/>
                  </a:moveTo>
                  <a:lnTo>
                    <a:pt x="444" y="38"/>
                  </a:lnTo>
                  <a:lnTo>
                    <a:pt x="25" y="622"/>
                  </a:lnTo>
                  <a:lnTo>
                    <a:pt x="25" y="1460"/>
                  </a:lnTo>
                  <a:lnTo>
                    <a:pt x="0" y="1879"/>
                  </a:lnTo>
                  <a:lnTo>
                    <a:pt x="177" y="2832"/>
                  </a:lnTo>
                  <a:lnTo>
                    <a:pt x="190" y="4178"/>
                  </a:lnTo>
                  <a:lnTo>
                    <a:pt x="1600" y="3797"/>
                  </a:lnTo>
                  <a:lnTo>
                    <a:pt x="2628" y="3505"/>
                  </a:lnTo>
                  <a:lnTo>
                    <a:pt x="2082" y="2451"/>
                  </a:lnTo>
                  <a:lnTo>
                    <a:pt x="1638" y="1333"/>
                  </a:lnTo>
                  <a:lnTo>
                    <a:pt x="1460" y="965"/>
                  </a:lnTo>
                  <a:lnTo>
                    <a:pt x="1295" y="596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2E5E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1922127" y="27472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46" y="0"/>
                  </a:moveTo>
                  <a:lnTo>
                    <a:pt x="0" y="25"/>
                  </a:lnTo>
                  <a:lnTo>
                    <a:pt x="88" y="1003"/>
                  </a:lnTo>
                  <a:lnTo>
                    <a:pt x="50" y="1625"/>
                  </a:lnTo>
                  <a:lnTo>
                    <a:pt x="901" y="1600"/>
                  </a:lnTo>
                  <a:lnTo>
                    <a:pt x="1320" y="1600"/>
                  </a:lnTo>
                  <a:lnTo>
                    <a:pt x="1270" y="977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1940147" y="274421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00" y="0"/>
                  </a:moveTo>
                  <a:lnTo>
                    <a:pt x="393" y="114"/>
                  </a:lnTo>
                  <a:lnTo>
                    <a:pt x="0" y="800"/>
                  </a:lnTo>
                  <a:lnTo>
                    <a:pt x="419" y="812"/>
                  </a:lnTo>
                  <a:lnTo>
                    <a:pt x="825" y="800"/>
                  </a:lnTo>
                  <a:lnTo>
                    <a:pt x="1244" y="761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1945290" y="274120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58" y="0"/>
                  </a:moveTo>
                  <a:lnTo>
                    <a:pt x="901" y="431"/>
                  </a:lnTo>
                  <a:lnTo>
                    <a:pt x="457" y="863"/>
                  </a:lnTo>
                  <a:lnTo>
                    <a:pt x="0" y="1295"/>
                  </a:lnTo>
                  <a:lnTo>
                    <a:pt x="698" y="1117"/>
                  </a:lnTo>
                  <a:lnTo>
                    <a:pt x="1181" y="711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365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1956078" y="2732352"/>
              <a:ext cx="18415" cy="10795"/>
            </a:xfrm>
            <a:custGeom>
              <a:avLst/>
              <a:gdLst/>
              <a:ahLst/>
              <a:cxnLst/>
              <a:rect l="l" t="t" r="r" b="b"/>
              <a:pathLst>
                <a:path w="18414" h="10794">
                  <a:moveTo>
                    <a:pt x="2209" y="0"/>
                  </a:moveTo>
                  <a:lnTo>
                    <a:pt x="533" y="1701"/>
                  </a:lnTo>
                  <a:lnTo>
                    <a:pt x="1701" y="3225"/>
                  </a:lnTo>
                  <a:lnTo>
                    <a:pt x="2476" y="4775"/>
                  </a:lnTo>
                  <a:lnTo>
                    <a:pt x="4686" y="6476"/>
                  </a:lnTo>
                  <a:lnTo>
                    <a:pt x="0" y="8547"/>
                  </a:lnTo>
                  <a:lnTo>
                    <a:pt x="2794" y="10210"/>
                  </a:lnTo>
                  <a:lnTo>
                    <a:pt x="3276" y="10528"/>
                  </a:lnTo>
                  <a:lnTo>
                    <a:pt x="3810" y="10706"/>
                  </a:lnTo>
                  <a:lnTo>
                    <a:pt x="4381" y="10731"/>
                  </a:lnTo>
                  <a:lnTo>
                    <a:pt x="5727" y="10604"/>
                  </a:lnTo>
                  <a:lnTo>
                    <a:pt x="6997" y="10134"/>
                  </a:lnTo>
                  <a:lnTo>
                    <a:pt x="8293" y="9804"/>
                  </a:lnTo>
                  <a:lnTo>
                    <a:pt x="9537" y="9410"/>
                  </a:lnTo>
                  <a:lnTo>
                    <a:pt x="13157" y="9397"/>
                  </a:lnTo>
                  <a:lnTo>
                    <a:pt x="15824" y="9397"/>
                  </a:lnTo>
                  <a:lnTo>
                    <a:pt x="16344" y="9220"/>
                  </a:lnTo>
                  <a:lnTo>
                    <a:pt x="16814" y="8902"/>
                  </a:lnTo>
                  <a:lnTo>
                    <a:pt x="18059" y="7772"/>
                  </a:lnTo>
                  <a:lnTo>
                    <a:pt x="17983" y="6375"/>
                  </a:lnTo>
                  <a:lnTo>
                    <a:pt x="17551" y="4927"/>
                  </a:lnTo>
                  <a:lnTo>
                    <a:pt x="14537" y="3289"/>
                  </a:lnTo>
                  <a:lnTo>
                    <a:pt x="7734" y="3289"/>
                  </a:lnTo>
                  <a:lnTo>
                    <a:pt x="3657" y="76"/>
                  </a:lnTo>
                  <a:lnTo>
                    <a:pt x="2209" y="0"/>
                  </a:lnTo>
                  <a:close/>
                </a:path>
                <a:path w="18414" h="10794">
                  <a:moveTo>
                    <a:pt x="12979" y="9410"/>
                  </a:moveTo>
                  <a:lnTo>
                    <a:pt x="9537" y="9410"/>
                  </a:lnTo>
                  <a:lnTo>
                    <a:pt x="10820" y="9474"/>
                  </a:lnTo>
                  <a:lnTo>
                    <a:pt x="12090" y="9474"/>
                  </a:lnTo>
                  <a:lnTo>
                    <a:pt x="12979" y="9410"/>
                  </a:lnTo>
                  <a:close/>
                </a:path>
                <a:path w="18414" h="10794">
                  <a:moveTo>
                    <a:pt x="15824" y="9397"/>
                  </a:moveTo>
                  <a:lnTo>
                    <a:pt x="13157" y="9397"/>
                  </a:lnTo>
                  <a:lnTo>
                    <a:pt x="14211" y="9461"/>
                  </a:lnTo>
                  <a:lnTo>
                    <a:pt x="15265" y="9461"/>
                  </a:lnTo>
                  <a:lnTo>
                    <a:pt x="15824" y="9397"/>
                  </a:lnTo>
                  <a:close/>
                </a:path>
                <a:path w="18414" h="10794">
                  <a:moveTo>
                    <a:pt x="13182" y="2552"/>
                  </a:moveTo>
                  <a:lnTo>
                    <a:pt x="7734" y="3289"/>
                  </a:lnTo>
                  <a:lnTo>
                    <a:pt x="14537" y="3289"/>
                  </a:lnTo>
                  <a:lnTo>
                    <a:pt x="13182" y="2552"/>
                  </a:lnTo>
                  <a:close/>
                </a:path>
              </a:pathLst>
            </a:custGeom>
            <a:solidFill>
              <a:srgbClr val="C15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1947970" y="2735471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69" h="17780">
                  <a:moveTo>
                    <a:pt x="11214" y="12090"/>
                  </a:moveTo>
                  <a:lnTo>
                    <a:pt x="1270" y="12090"/>
                  </a:lnTo>
                  <a:lnTo>
                    <a:pt x="1437" y="12331"/>
                  </a:lnTo>
                  <a:lnTo>
                    <a:pt x="1524" y="13004"/>
                  </a:lnTo>
                  <a:lnTo>
                    <a:pt x="1311" y="13207"/>
                  </a:lnTo>
                  <a:lnTo>
                    <a:pt x="1229" y="14757"/>
                  </a:lnTo>
                  <a:lnTo>
                    <a:pt x="2514" y="16433"/>
                  </a:lnTo>
                  <a:lnTo>
                    <a:pt x="4064" y="17322"/>
                  </a:lnTo>
                  <a:lnTo>
                    <a:pt x="6235" y="16052"/>
                  </a:lnTo>
                  <a:lnTo>
                    <a:pt x="6946" y="16040"/>
                  </a:lnTo>
                  <a:lnTo>
                    <a:pt x="5588" y="14757"/>
                  </a:lnTo>
                  <a:lnTo>
                    <a:pt x="8175" y="14757"/>
                  </a:lnTo>
                  <a:lnTo>
                    <a:pt x="9029" y="14071"/>
                  </a:lnTo>
                  <a:lnTo>
                    <a:pt x="10045" y="13207"/>
                  </a:lnTo>
                  <a:lnTo>
                    <a:pt x="11023" y="12331"/>
                  </a:lnTo>
                  <a:lnTo>
                    <a:pt x="11214" y="12090"/>
                  </a:lnTo>
                  <a:close/>
                </a:path>
                <a:path w="13969" h="17780">
                  <a:moveTo>
                    <a:pt x="8175" y="14757"/>
                  </a:moveTo>
                  <a:lnTo>
                    <a:pt x="5588" y="14757"/>
                  </a:lnTo>
                  <a:lnTo>
                    <a:pt x="6850" y="15100"/>
                  </a:lnTo>
                  <a:lnTo>
                    <a:pt x="7175" y="15151"/>
                  </a:lnTo>
                  <a:lnTo>
                    <a:pt x="7620" y="15087"/>
                  </a:lnTo>
                  <a:lnTo>
                    <a:pt x="8001" y="14897"/>
                  </a:lnTo>
                  <a:lnTo>
                    <a:pt x="8175" y="14757"/>
                  </a:lnTo>
                  <a:close/>
                </a:path>
                <a:path w="13969" h="17780">
                  <a:moveTo>
                    <a:pt x="3784" y="1625"/>
                  </a:moveTo>
                  <a:lnTo>
                    <a:pt x="50" y="4546"/>
                  </a:lnTo>
                  <a:lnTo>
                    <a:pt x="0" y="5841"/>
                  </a:lnTo>
                  <a:lnTo>
                    <a:pt x="546" y="7391"/>
                  </a:lnTo>
                  <a:lnTo>
                    <a:pt x="3784" y="8458"/>
                  </a:lnTo>
                  <a:lnTo>
                    <a:pt x="850" y="10604"/>
                  </a:lnTo>
                  <a:lnTo>
                    <a:pt x="698" y="11455"/>
                  </a:lnTo>
                  <a:lnTo>
                    <a:pt x="1206" y="12166"/>
                  </a:lnTo>
                  <a:lnTo>
                    <a:pt x="11214" y="12090"/>
                  </a:lnTo>
                  <a:lnTo>
                    <a:pt x="12268" y="10756"/>
                  </a:lnTo>
                  <a:lnTo>
                    <a:pt x="13716" y="9245"/>
                  </a:lnTo>
                  <a:lnTo>
                    <a:pt x="12743" y="6972"/>
                  </a:lnTo>
                  <a:lnTo>
                    <a:pt x="11415" y="6959"/>
                  </a:lnTo>
                  <a:lnTo>
                    <a:pt x="8610" y="5626"/>
                  </a:lnTo>
                  <a:lnTo>
                    <a:pt x="10439" y="1790"/>
                  </a:lnTo>
                  <a:lnTo>
                    <a:pt x="4533" y="1752"/>
                  </a:lnTo>
                  <a:lnTo>
                    <a:pt x="4152" y="1714"/>
                  </a:lnTo>
                  <a:lnTo>
                    <a:pt x="3784" y="1625"/>
                  </a:lnTo>
                  <a:close/>
                </a:path>
                <a:path w="13969" h="17780">
                  <a:moveTo>
                    <a:pt x="12738" y="6959"/>
                  </a:moveTo>
                  <a:lnTo>
                    <a:pt x="11442" y="6972"/>
                  </a:lnTo>
                  <a:lnTo>
                    <a:pt x="12743" y="6972"/>
                  </a:lnTo>
                  <a:close/>
                </a:path>
                <a:path w="13969" h="17780">
                  <a:moveTo>
                    <a:pt x="7302" y="0"/>
                  </a:moveTo>
                  <a:lnTo>
                    <a:pt x="6781" y="114"/>
                  </a:lnTo>
                  <a:lnTo>
                    <a:pt x="5892" y="990"/>
                  </a:lnTo>
                  <a:lnTo>
                    <a:pt x="5384" y="1333"/>
                  </a:lnTo>
                  <a:lnTo>
                    <a:pt x="4914" y="1727"/>
                  </a:lnTo>
                  <a:lnTo>
                    <a:pt x="4533" y="1752"/>
                  </a:lnTo>
                  <a:lnTo>
                    <a:pt x="10373" y="1752"/>
                  </a:lnTo>
                  <a:lnTo>
                    <a:pt x="7886" y="304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BE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1952879" y="273230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451" y="4902"/>
                  </a:moveTo>
                  <a:lnTo>
                    <a:pt x="6108" y="3289"/>
                  </a:lnTo>
                  <a:lnTo>
                    <a:pt x="5753" y="1689"/>
                  </a:lnTo>
                  <a:lnTo>
                    <a:pt x="5410" y="76"/>
                  </a:lnTo>
                  <a:lnTo>
                    <a:pt x="4076" y="0"/>
                  </a:lnTo>
                  <a:lnTo>
                    <a:pt x="1511" y="2527"/>
                  </a:lnTo>
                  <a:lnTo>
                    <a:pt x="1435" y="2933"/>
                  </a:lnTo>
                  <a:lnTo>
                    <a:pt x="1397" y="3327"/>
                  </a:lnTo>
                  <a:lnTo>
                    <a:pt x="1397" y="3721"/>
                  </a:lnTo>
                  <a:lnTo>
                    <a:pt x="114" y="3721"/>
                  </a:lnTo>
                  <a:lnTo>
                    <a:pt x="50" y="4114"/>
                  </a:lnTo>
                  <a:lnTo>
                    <a:pt x="12" y="4508"/>
                  </a:lnTo>
                  <a:lnTo>
                    <a:pt x="0" y="4902"/>
                  </a:lnTo>
                  <a:lnTo>
                    <a:pt x="469" y="4508"/>
                  </a:lnTo>
                  <a:lnTo>
                    <a:pt x="952" y="4114"/>
                  </a:lnTo>
                  <a:lnTo>
                    <a:pt x="1397" y="3733"/>
                  </a:lnTo>
                  <a:lnTo>
                    <a:pt x="2971" y="3987"/>
                  </a:lnTo>
                  <a:lnTo>
                    <a:pt x="3848" y="5397"/>
                  </a:lnTo>
                  <a:lnTo>
                    <a:pt x="4826" y="6375"/>
                  </a:lnTo>
                  <a:lnTo>
                    <a:pt x="6451" y="4902"/>
                  </a:lnTo>
                  <a:close/>
                </a:path>
              </a:pathLst>
            </a:custGeom>
            <a:solidFill>
              <a:srgbClr val="9A3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1903387" y="2762292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5" h="20319">
                  <a:moveTo>
                    <a:pt x="14401" y="0"/>
                  </a:moveTo>
                  <a:lnTo>
                    <a:pt x="10058" y="139"/>
                  </a:lnTo>
                  <a:lnTo>
                    <a:pt x="3314" y="139"/>
                  </a:lnTo>
                  <a:lnTo>
                    <a:pt x="1739" y="1181"/>
                  </a:lnTo>
                  <a:lnTo>
                    <a:pt x="533" y="3073"/>
                  </a:lnTo>
                  <a:lnTo>
                    <a:pt x="203" y="4051"/>
                  </a:lnTo>
                  <a:lnTo>
                    <a:pt x="0" y="5016"/>
                  </a:lnTo>
                  <a:lnTo>
                    <a:pt x="787" y="5892"/>
                  </a:lnTo>
                  <a:lnTo>
                    <a:pt x="3378" y="8496"/>
                  </a:lnTo>
                  <a:lnTo>
                    <a:pt x="3517" y="10198"/>
                  </a:lnTo>
                  <a:lnTo>
                    <a:pt x="4825" y="11112"/>
                  </a:lnTo>
                  <a:lnTo>
                    <a:pt x="5880" y="12191"/>
                  </a:lnTo>
                  <a:lnTo>
                    <a:pt x="6705" y="14249"/>
                  </a:lnTo>
                  <a:lnTo>
                    <a:pt x="8343" y="14782"/>
                  </a:lnTo>
                  <a:lnTo>
                    <a:pt x="12103" y="15074"/>
                  </a:lnTo>
                  <a:lnTo>
                    <a:pt x="11391" y="16306"/>
                  </a:lnTo>
                  <a:lnTo>
                    <a:pt x="11048" y="17246"/>
                  </a:lnTo>
                  <a:lnTo>
                    <a:pt x="11709" y="18440"/>
                  </a:lnTo>
                  <a:lnTo>
                    <a:pt x="14109" y="19100"/>
                  </a:lnTo>
                  <a:lnTo>
                    <a:pt x="15904" y="19545"/>
                  </a:lnTo>
                  <a:lnTo>
                    <a:pt x="17614" y="20065"/>
                  </a:lnTo>
                  <a:lnTo>
                    <a:pt x="20376" y="19532"/>
                  </a:lnTo>
                  <a:lnTo>
                    <a:pt x="22034" y="19049"/>
                  </a:lnTo>
                  <a:lnTo>
                    <a:pt x="23736" y="18592"/>
                  </a:lnTo>
                  <a:lnTo>
                    <a:pt x="24523" y="18186"/>
                  </a:lnTo>
                  <a:lnTo>
                    <a:pt x="26746" y="16560"/>
                  </a:lnTo>
                  <a:lnTo>
                    <a:pt x="25946" y="14693"/>
                  </a:lnTo>
                  <a:lnTo>
                    <a:pt x="24955" y="12801"/>
                  </a:lnTo>
                  <a:lnTo>
                    <a:pt x="24637" y="12369"/>
                  </a:lnTo>
                  <a:lnTo>
                    <a:pt x="24269" y="12026"/>
                  </a:lnTo>
                  <a:lnTo>
                    <a:pt x="23684" y="11709"/>
                  </a:lnTo>
                  <a:lnTo>
                    <a:pt x="22009" y="11709"/>
                  </a:lnTo>
                  <a:lnTo>
                    <a:pt x="21983" y="11518"/>
                  </a:lnTo>
                  <a:lnTo>
                    <a:pt x="22149" y="11112"/>
                  </a:lnTo>
                  <a:lnTo>
                    <a:pt x="22090" y="10198"/>
                  </a:lnTo>
                  <a:lnTo>
                    <a:pt x="21882" y="9677"/>
                  </a:lnTo>
                  <a:lnTo>
                    <a:pt x="21361" y="8839"/>
                  </a:lnTo>
                  <a:lnTo>
                    <a:pt x="21038" y="8585"/>
                  </a:lnTo>
                  <a:lnTo>
                    <a:pt x="19202" y="8585"/>
                  </a:lnTo>
                  <a:lnTo>
                    <a:pt x="18859" y="8496"/>
                  </a:lnTo>
                  <a:lnTo>
                    <a:pt x="19253" y="7721"/>
                  </a:lnTo>
                  <a:lnTo>
                    <a:pt x="20313" y="7721"/>
                  </a:lnTo>
                  <a:lnTo>
                    <a:pt x="24371" y="4368"/>
                  </a:lnTo>
                  <a:lnTo>
                    <a:pt x="19583" y="2857"/>
                  </a:lnTo>
                  <a:lnTo>
                    <a:pt x="18719" y="520"/>
                  </a:lnTo>
                  <a:lnTo>
                    <a:pt x="15560" y="139"/>
                  </a:lnTo>
                  <a:lnTo>
                    <a:pt x="10058" y="139"/>
                  </a:lnTo>
                  <a:lnTo>
                    <a:pt x="15139" y="88"/>
                  </a:lnTo>
                  <a:lnTo>
                    <a:pt x="14401" y="0"/>
                  </a:lnTo>
                  <a:close/>
                </a:path>
                <a:path w="27305" h="20319">
                  <a:moveTo>
                    <a:pt x="22961" y="11518"/>
                  </a:moveTo>
                  <a:lnTo>
                    <a:pt x="22466" y="11569"/>
                  </a:lnTo>
                  <a:lnTo>
                    <a:pt x="22009" y="11709"/>
                  </a:lnTo>
                  <a:lnTo>
                    <a:pt x="23684" y="11709"/>
                  </a:lnTo>
                  <a:lnTo>
                    <a:pt x="23355" y="11569"/>
                  </a:lnTo>
                  <a:lnTo>
                    <a:pt x="22961" y="11518"/>
                  </a:lnTo>
                  <a:close/>
                </a:path>
                <a:path w="27305" h="20319">
                  <a:moveTo>
                    <a:pt x="22021" y="11429"/>
                  </a:moveTo>
                  <a:close/>
                </a:path>
                <a:path w="27305" h="20319">
                  <a:moveTo>
                    <a:pt x="19621" y="8178"/>
                  </a:moveTo>
                  <a:lnTo>
                    <a:pt x="19202" y="8585"/>
                  </a:lnTo>
                  <a:lnTo>
                    <a:pt x="21038" y="8585"/>
                  </a:lnTo>
                  <a:lnTo>
                    <a:pt x="20650" y="8280"/>
                  </a:lnTo>
                  <a:lnTo>
                    <a:pt x="19621" y="8178"/>
                  </a:lnTo>
                  <a:close/>
                </a:path>
                <a:path w="27305" h="20319">
                  <a:moveTo>
                    <a:pt x="20313" y="7721"/>
                  </a:moveTo>
                  <a:lnTo>
                    <a:pt x="19253" y="7721"/>
                  </a:lnTo>
                  <a:lnTo>
                    <a:pt x="19913" y="8051"/>
                  </a:lnTo>
                  <a:lnTo>
                    <a:pt x="20313" y="7721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1900316" y="278477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30">
                  <a:moveTo>
                    <a:pt x="11214" y="3721"/>
                  </a:moveTo>
                  <a:lnTo>
                    <a:pt x="2870" y="3721"/>
                  </a:lnTo>
                  <a:lnTo>
                    <a:pt x="3492" y="7035"/>
                  </a:lnTo>
                  <a:lnTo>
                    <a:pt x="6781" y="7962"/>
                  </a:lnTo>
                  <a:lnTo>
                    <a:pt x="5651" y="9512"/>
                  </a:lnTo>
                  <a:lnTo>
                    <a:pt x="5168" y="10388"/>
                  </a:lnTo>
                  <a:lnTo>
                    <a:pt x="5689" y="10820"/>
                  </a:lnTo>
                  <a:lnTo>
                    <a:pt x="6273" y="11010"/>
                  </a:lnTo>
                  <a:lnTo>
                    <a:pt x="6946" y="10947"/>
                  </a:lnTo>
                  <a:lnTo>
                    <a:pt x="9563" y="9893"/>
                  </a:lnTo>
                  <a:lnTo>
                    <a:pt x="11226" y="8089"/>
                  </a:lnTo>
                  <a:lnTo>
                    <a:pt x="11304" y="7035"/>
                  </a:lnTo>
                  <a:lnTo>
                    <a:pt x="11214" y="3721"/>
                  </a:lnTo>
                  <a:close/>
                </a:path>
                <a:path w="11430" h="11430">
                  <a:moveTo>
                    <a:pt x="6248" y="0"/>
                  </a:moveTo>
                  <a:lnTo>
                    <a:pt x="3429" y="2552"/>
                  </a:lnTo>
                  <a:lnTo>
                    <a:pt x="801" y="2552"/>
                  </a:lnTo>
                  <a:lnTo>
                    <a:pt x="0" y="3975"/>
                  </a:lnTo>
                  <a:lnTo>
                    <a:pt x="2870" y="3721"/>
                  </a:lnTo>
                  <a:lnTo>
                    <a:pt x="11214" y="3721"/>
                  </a:lnTo>
                  <a:lnTo>
                    <a:pt x="11045" y="3263"/>
                  </a:lnTo>
                  <a:lnTo>
                    <a:pt x="7645" y="3263"/>
                  </a:lnTo>
                  <a:lnTo>
                    <a:pt x="7302" y="2857"/>
                  </a:lnTo>
                  <a:lnTo>
                    <a:pt x="7710" y="2671"/>
                  </a:lnTo>
                  <a:lnTo>
                    <a:pt x="3429" y="2552"/>
                  </a:lnTo>
                  <a:lnTo>
                    <a:pt x="1066" y="2082"/>
                  </a:lnTo>
                  <a:lnTo>
                    <a:pt x="7398" y="2082"/>
                  </a:lnTo>
                  <a:lnTo>
                    <a:pt x="6248" y="0"/>
                  </a:lnTo>
                  <a:close/>
                </a:path>
                <a:path w="11430" h="11430">
                  <a:moveTo>
                    <a:pt x="10236" y="2616"/>
                  </a:moveTo>
                  <a:lnTo>
                    <a:pt x="7714" y="2654"/>
                  </a:lnTo>
                  <a:lnTo>
                    <a:pt x="7645" y="3263"/>
                  </a:lnTo>
                  <a:lnTo>
                    <a:pt x="11045" y="3263"/>
                  </a:lnTo>
                  <a:lnTo>
                    <a:pt x="10236" y="2616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1914250" y="2779659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6435" y="3047"/>
                  </a:moveTo>
                  <a:lnTo>
                    <a:pt x="2133" y="3047"/>
                  </a:lnTo>
                  <a:lnTo>
                    <a:pt x="2234" y="4775"/>
                  </a:lnTo>
                  <a:lnTo>
                    <a:pt x="2755" y="5194"/>
                  </a:lnTo>
                  <a:lnTo>
                    <a:pt x="2868" y="6667"/>
                  </a:lnTo>
                  <a:lnTo>
                    <a:pt x="3149" y="7124"/>
                  </a:lnTo>
                  <a:lnTo>
                    <a:pt x="4178" y="7950"/>
                  </a:lnTo>
                  <a:lnTo>
                    <a:pt x="5321" y="8458"/>
                  </a:lnTo>
                  <a:lnTo>
                    <a:pt x="6680" y="8242"/>
                  </a:lnTo>
                  <a:lnTo>
                    <a:pt x="7462" y="7950"/>
                  </a:lnTo>
                  <a:lnTo>
                    <a:pt x="8699" y="7289"/>
                  </a:lnTo>
                  <a:lnTo>
                    <a:pt x="9918" y="6769"/>
                  </a:lnTo>
                  <a:lnTo>
                    <a:pt x="13268" y="6769"/>
                  </a:lnTo>
                  <a:lnTo>
                    <a:pt x="13614" y="6667"/>
                  </a:lnTo>
                  <a:lnTo>
                    <a:pt x="14490" y="6032"/>
                  </a:lnTo>
                  <a:lnTo>
                    <a:pt x="14674" y="5206"/>
                  </a:lnTo>
                  <a:lnTo>
                    <a:pt x="14628" y="3492"/>
                  </a:lnTo>
                  <a:lnTo>
                    <a:pt x="6921" y="3492"/>
                  </a:lnTo>
                  <a:lnTo>
                    <a:pt x="6435" y="3047"/>
                  </a:lnTo>
                  <a:close/>
                </a:path>
                <a:path w="15239" h="8889">
                  <a:moveTo>
                    <a:pt x="13268" y="6769"/>
                  </a:moveTo>
                  <a:lnTo>
                    <a:pt x="9918" y="6769"/>
                  </a:lnTo>
                  <a:lnTo>
                    <a:pt x="11201" y="7124"/>
                  </a:lnTo>
                  <a:lnTo>
                    <a:pt x="12445" y="7010"/>
                  </a:lnTo>
                  <a:lnTo>
                    <a:pt x="13268" y="6769"/>
                  </a:lnTo>
                  <a:close/>
                </a:path>
                <a:path w="15239" h="8889">
                  <a:moveTo>
                    <a:pt x="0" y="0"/>
                  </a:moveTo>
                  <a:lnTo>
                    <a:pt x="1498" y="5206"/>
                  </a:lnTo>
                  <a:lnTo>
                    <a:pt x="1996" y="4775"/>
                  </a:lnTo>
                  <a:lnTo>
                    <a:pt x="2044" y="4622"/>
                  </a:lnTo>
                  <a:lnTo>
                    <a:pt x="2133" y="3047"/>
                  </a:lnTo>
                  <a:lnTo>
                    <a:pt x="6435" y="3047"/>
                  </a:lnTo>
                  <a:lnTo>
                    <a:pt x="5130" y="1854"/>
                  </a:lnTo>
                  <a:lnTo>
                    <a:pt x="3717" y="1028"/>
                  </a:lnTo>
                  <a:lnTo>
                    <a:pt x="2019" y="1028"/>
                  </a:lnTo>
                  <a:lnTo>
                    <a:pt x="0" y="0"/>
                  </a:lnTo>
                  <a:close/>
                </a:path>
                <a:path w="15239" h="8889">
                  <a:moveTo>
                    <a:pt x="11036" y="1523"/>
                  </a:moveTo>
                  <a:lnTo>
                    <a:pt x="10185" y="1676"/>
                  </a:lnTo>
                  <a:lnTo>
                    <a:pt x="9372" y="2057"/>
                  </a:lnTo>
                  <a:lnTo>
                    <a:pt x="6921" y="3492"/>
                  </a:lnTo>
                  <a:lnTo>
                    <a:pt x="14628" y="3492"/>
                  </a:lnTo>
                  <a:lnTo>
                    <a:pt x="14579" y="3047"/>
                  </a:lnTo>
                  <a:lnTo>
                    <a:pt x="13512" y="2133"/>
                  </a:lnTo>
                  <a:lnTo>
                    <a:pt x="11937" y="1676"/>
                  </a:lnTo>
                  <a:lnTo>
                    <a:pt x="11036" y="1523"/>
                  </a:lnTo>
                  <a:close/>
                </a:path>
                <a:path w="15239" h="8889">
                  <a:moveTo>
                    <a:pt x="3238" y="749"/>
                  </a:moveTo>
                  <a:lnTo>
                    <a:pt x="2019" y="1028"/>
                  </a:lnTo>
                  <a:lnTo>
                    <a:pt x="3717" y="1028"/>
                  </a:lnTo>
                  <a:lnTo>
                    <a:pt x="3238" y="749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1910558" y="278489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371" y="0"/>
                  </a:moveTo>
                  <a:lnTo>
                    <a:pt x="927" y="419"/>
                  </a:lnTo>
                  <a:lnTo>
                    <a:pt x="495" y="863"/>
                  </a:lnTo>
                  <a:lnTo>
                    <a:pt x="38" y="1257"/>
                  </a:lnTo>
                  <a:lnTo>
                    <a:pt x="0" y="2501"/>
                  </a:lnTo>
                  <a:lnTo>
                    <a:pt x="38" y="5105"/>
                  </a:lnTo>
                  <a:lnTo>
                    <a:pt x="2781" y="6908"/>
                  </a:lnTo>
                  <a:lnTo>
                    <a:pt x="4584" y="5918"/>
                  </a:lnTo>
                  <a:lnTo>
                    <a:pt x="5778" y="3175"/>
                  </a:lnTo>
                  <a:lnTo>
                    <a:pt x="5867" y="2438"/>
                  </a:lnTo>
                  <a:lnTo>
                    <a:pt x="5651" y="1803"/>
                  </a:lnTo>
                  <a:lnTo>
                    <a:pt x="5156" y="1270"/>
                  </a:lnTo>
                  <a:lnTo>
                    <a:pt x="2628" y="43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BD4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1894029" y="277160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663" y="203"/>
                  </a:moveTo>
                  <a:lnTo>
                    <a:pt x="0" y="520"/>
                  </a:lnTo>
                  <a:lnTo>
                    <a:pt x="1206" y="4292"/>
                  </a:lnTo>
                  <a:lnTo>
                    <a:pt x="6273" y="4279"/>
                  </a:lnTo>
                  <a:lnTo>
                    <a:pt x="6515" y="2286"/>
                  </a:lnTo>
                  <a:lnTo>
                    <a:pt x="4394" y="1765"/>
                  </a:lnTo>
                  <a:lnTo>
                    <a:pt x="3822" y="317"/>
                  </a:lnTo>
                  <a:lnTo>
                    <a:pt x="2184" y="279"/>
                  </a:lnTo>
                  <a:lnTo>
                    <a:pt x="1930" y="215"/>
                  </a:lnTo>
                  <a:lnTo>
                    <a:pt x="1663" y="203"/>
                  </a:lnTo>
                  <a:close/>
                </a:path>
                <a:path w="6985" h="4444">
                  <a:moveTo>
                    <a:pt x="3810" y="279"/>
                  </a:moveTo>
                  <a:close/>
                </a:path>
                <a:path w="6985" h="4444">
                  <a:moveTo>
                    <a:pt x="2743" y="0"/>
                  </a:moveTo>
                  <a:lnTo>
                    <a:pt x="2184" y="279"/>
                  </a:lnTo>
                  <a:lnTo>
                    <a:pt x="3754" y="279"/>
                  </a:lnTo>
                  <a:lnTo>
                    <a:pt x="3276" y="12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1911888" y="277953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540" y="0"/>
                  </a:moveTo>
                  <a:lnTo>
                    <a:pt x="1485" y="673"/>
                  </a:lnTo>
                  <a:lnTo>
                    <a:pt x="0" y="1320"/>
                  </a:lnTo>
                  <a:lnTo>
                    <a:pt x="723" y="3898"/>
                  </a:lnTo>
                  <a:lnTo>
                    <a:pt x="1816" y="2730"/>
                  </a:lnTo>
                  <a:lnTo>
                    <a:pt x="2552" y="2730"/>
                  </a:lnTo>
                  <a:lnTo>
                    <a:pt x="3492" y="1244"/>
                  </a:lnTo>
                  <a:lnTo>
                    <a:pt x="5029" y="1549"/>
                  </a:lnTo>
                  <a:lnTo>
                    <a:pt x="6426" y="1422"/>
                  </a:lnTo>
                  <a:lnTo>
                    <a:pt x="6667" y="1295"/>
                  </a:lnTo>
                  <a:lnTo>
                    <a:pt x="6896" y="761"/>
                  </a:lnTo>
                  <a:lnTo>
                    <a:pt x="6769" y="495"/>
                  </a:lnTo>
                  <a:lnTo>
                    <a:pt x="6413" y="22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C75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1905406" y="277073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71" y="0"/>
                  </a:moveTo>
                  <a:lnTo>
                    <a:pt x="939" y="444"/>
                  </a:lnTo>
                  <a:lnTo>
                    <a:pt x="507" y="876"/>
                  </a:lnTo>
                  <a:lnTo>
                    <a:pt x="50" y="1295"/>
                  </a:lnTo>
                  <a:lnTo>
                    <a:pt x="38" y="1727"/>
                  </a:lnTo>
                  <a:lnTo>
                    <a:pt x="12" y="2171"/>
                  </a:lnTo>
                  <a:lnTo>
                    <a:pt x="0" y="2603"/>
                  </a:lnTo>
                  <a:lnTo>
                    <a:pt x="965" y="4089"/>
                  </a:lnTo>
                  <a:lnTo>
                    <a:pt x="2451" y="3810"/>
                  </a:lnTo>
                  <a:lnTo>
                    <a:pt x="3860" y="3746"/>
                  </a:lnTo>
                  <a:lnTo>
                    <a:pt x="3873" y="1943"/>
                  </a:lnTo>
                  <a:lnTo>
                    <a:pt x="3047" y="711"/>
                  </a:lnTo>
                  <a:lnTo>
                    <a:pt x="1358" y="50"/>
                  </a:lnTo>
                  <a:close/>
                </a:path>
              </a:pathLst>
            </a:custGeom>
            <a:solidFill>
              <a:srgbClr val="C35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1891178" y="277787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222" y="0"/>
                  </a:moveTo>
                  <a:lnTo>
                    <a:pt x="1841" y="12"/>
                  </a:lnTo>
                  <a:lnTo>
                    <a:pt x="1485" y="368"/>
                  </a:lnTo>
                  <a:lnTo>
                    <a:pt x="0" y="1295"/>
                  </a:lnTo>
                  <a:lnTo>
                    <a:pt x="1054" y="2171"/>
                  </a:lnTo>
                  <a:lnTo>
                    <a:pt x="1536" y="3073"/>
                  </a:lnTo>
                  <a:lnTo>
                    <a:pt x="3035" y="2857"/>
                  </a:lnTo>
                  <a:lnTo>
                    <a:pt x="4178" y="2298"/>
                  </a:lnTo>
                  <a:lnTo>
                    <a:pt x="4025" y="482"/>
                  </a:lnTo>
                  <a:lnTo>
                    <a:pt x="2603" y="33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D37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1900315" y="277458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65" y="0"/>
                  </a:moveTo>
                  <a:lnTo>
                    <a:pt x="0" y="1295"/>
                  </a:lnTo>
                  <a:lnTo>
                    <a:pt x="635" y="2324"/>
                  </a:lnTo>
                  <a:lnTo>
                    <a:pt x="1600" y="2870"/>
                  </a:lnTo>
                  <a:lnTo>
                    <a:pt x="3606" y="1650"/>
                  </a:lnTo>
                  <a:lnTo>
                    <a:pt x="2717" y="761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1907106" y="277661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06" y="0"/>
                  </a:moveTo>
                  <a:lnTo>
                    <a:pt x="279" y="330"/>
                  </a:lnTo>
                  <a:lnTo>
                    <a:pt x="0" y="736"/>
                  </a:lnTo>
                  <a:lnTo>
                    <a:pt x="215" y="1219"/>
                  </a:lnTo>
                  <a:lnTo>
                    <a:pt x="685" y="1320"/>
                  </a:lnTo>
                  <a:lnTo>
                    <a:pt x="1003" y="1498"/>
                  </a:lnTo>
                  <a:lnTo>
                    <a:pt x="1498" y="1333"/>
                  </a:lnTo>
                  <a:lnTo>
                    <a:pt x="1651" y="990"/>
                  </a:lnTo>
                  <a:lnTo>
                    <a:pt x="1320" y="596"/>
                  </a:lnTo>
                  <a:lnTo>
                    <a:pt x="1092" y="330"/>
                  </a:lnTo>
                  <a:lnTo>
                    <a:pt x="711" y="19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BA4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1915685" y="278325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46" y="0"/>
                  </a:moveTo>
                  <a:lnTo>
                    <a:pt x="0" y="12"/>
                  </a:lnTo>
                  <a:lnTo>
                    <a:pt x="63" y="1612"/>
                  </a:lnTo>
                  <a:lnTo>
                    <a:pt x="1320" y="160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C14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1915725" y="278613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70" y="0"/>
                  </a:moveTo>
                  <a:lnTo>
                    <a:pt x="0" y="38"/>
                  </a:lnTo>
                  <a:lnTo>
                    <a:pt x="84" y="1270"/>
                  </a:lnTo>
                  <a:lnTo>
                    <a:pt x="207" y="1435"/>
                  </a:lnTo>
                  <a:lnTo>
                    <a:pt x="533" y="1714"/>
                  </a:lnTo>
                  <a:lnTo>
                    <a:pt x="1016" y="1727"/>
                  </a:lnTo>
                  <a:lnTo>
                    <a:pt x="1498" y="1435"/>
                  </a:lnTo>
                  <a:lnTo>
                    <a:pt x="1663" y="1270"/>
                  </a:lnTo>
                  <a:lnTo>
                    <a:pt x="1765" y="622"/>
                  </a:lnTo>
                  <a:lnTo>
                    <a:pt x="1638" y="33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1905266" y="2755199"/>
              <a:ext cx="109855" cy="81280"/>
            </a:xfrm>
            <a:custGeom>
              <a:avLst/>
              <a:gdLst/>
              <a:ahLst/>
              <a:cxnLst/>
              <a:rect l="l" t="t" r="r" b="b"/>
              <a:pathLst>
                <a:path w="109855" h="81280">
                  <a:moveTo>
                    <a:pt x="13055" y="0"/>
                  </a:moveTo>
                  <a:lnTo>
                    <a:pt x="3035" y="419"/>
                  </a:lnTo>
                  <a:lnTo>
                    <a:pt x="2476" y="1879"/>
                  </a:lnTo>
                  <a:lnTo>
                    <a:pt x="0" y="2146"/>
                  </a:lnTo>
                  <a:lnTo>
                    <a:pt x="685" y="4711"/>
                  </a:lnTo>
                  <a:lnTo>
                    <a:pt x="5194" y="4216"/>
                  </a:lnTo>
                  <a:lnTo>
                    <a:pt x="9664" y="5181"/>
                  </a:lnTo>
                  <a:lnTo>
                    <a:pt x="14185" y="5448"/>
                  </a:lnTo>
                  <a:lnTo>
                    <a:pt x="18935" y="8928"/>
                  </a:lnTo>
                  <a:lnTo>
                    <a:pt x="24358" y="10566"/>
                  </a:lnTo>
                  <a:lnTo>
                    <a:pt x="30111" y="11353"/>
                  </a:lnTo>
                  <a:lnTo>
                    <a:pt x="32092" y="11963"/>
                  </a:lnTo>
                  <a:lnTo>
                    <a:pt x="33947" y="12890"/>
                  </a:lnTo>
                  <a:lnTo>
                    <a:pt x="37909" y="14490"/>
                  </a:lnTo>
                  <a:lnTo>
                    <a:pt x="40081" y="15036"/>
                  </a:lnTo>
                  <a:lnTo>
                    <a:pt x="45123" y="18415"/>
                  </a:lnTo>
                  <a:lnTo>
                    <a:pt x="49669" y="22364"/>
                  </a:lnTo>
                  <a:lnTo>
                    <a:pt x="53695" y="24549"/>
                  </a:lnTo>
                  <a:lnTo>
                    <a:pt x="63106" y="27914"/>
                  </a:lnTo>
                  <a:lnTo>
                    <a:pt x="67309" y="30670"/>
                  </a:lnTo>
                  <a:lnTo>
                    <a:pt x="75590" y="37833"/>
                  </a:lnTo>
                  <a:lnTo>
                    <a:pt x="77203" y="40043"/>
                  </a:lnTo>
                  <a:lnTo>
                    <a:pt x="80683" y="43573"/>
                  </a:lnTo>
                  <a:lnTo>
                    <a:pt x="84620" y="51447"/>
                  </a:lnTo>
                  <a:lnTo>
                    <a:pt x="84886" y="52616"/>
                  </a:lnTo>
                  <a:lnTo>
                    <a:pt x="84759" y="57772"/>
                  </a:lnTo>
                  <a:lnTo>
                    <a:pt x="84239" y="58559"/>
                  </a:lnTo>
                  <a:lnTo>
                    <a:pt x="81800" y="61112"/>
                  </a:lnTo>
                  <a:lnTo>
                    <a:pt x="79476" y="64414"/>
                  </a:lnTo>
                  <a:lnTo>
                    <a:pt x="79755" y="67589"/>
                  </a:lnTo>
                  <a:lnTo>
                    <a:pt x="77469" y="71475"/>
                  </a:lnTo>
                  <a:lnTo>
                    <a:pt x="75603" y="73444"/>
                  </a:lnTo>
                  <a:lnTo>
                    <a:pt x="71970" y="74904"/>
                  </a:lnTo>
                  <a:lnTo>
                    <a:pt x="66535" y="77647"/>
                  </a:lnTo>
                  <a:lnTo>
                    <a:pt x="65214" y="78181"/>
                  </a:lnTo>
                  <a:lnTo>
                    <a:pt x="65785" y="79832"/>
                  </a:lnTo>
                  <a:lnTo>
                    <a:pt x="66547" y="80657"/>
                  </a:lnTo>
                  <a:lnTo>
                    <a:pt x="67513" y="80835"/>
                  </a:lnTo>
                  <a:lnTo>
                    <a:pt x="69075" y="80670"/>
                  </a:lnTo>
                  <a:lnTo>
                    <a:pt x="73317" y="78892"/>
                  </a:lnTo>
                  <a:lnTo>
                    <a:pt x="75984" y="78638"/>
                  </a:lnTo>
                  <a:lnTo>
                    <a:pt x="78397" y="79336"/>
                  </a:lnTo>
                  <a:lnTo>
                    <a:pt x="81648" y="79705"/>
                  </a:lnTo>
                  <a:lnTo>
                    <a:pt x="83311" y="79184"/>
                  </a:lnTo>
                  <a:lnTo>
                    <a:pt x="83972" y="78676"/>
                  </a:lnTo>
                  <a:lnTo>
                    <a:pt x="84747" y="76847"/>
                  </a:lnTo>
                  <a:lnTo>
                    <a:pt x="84239" y="72898"/>
                  </a:lnTo>
                  <a:lnTo>
                    <a:pt x="84391" y="71958"/>
                  </a:lnTo>
                  <a:lnTo>
                    <a:pt x="85686" y="70040"/>
                  </a:lnTo>
                  <a:lnTo>
                    <a:pt x="86842" y="69469"/>
                  </a:lnTo>
                  <a:lnTo>
                    <a:pt x="88684" y="68033"/>
                  </a:lnTo>
                  <a:lnTo>
                    <a:pt x="89331" y="67144"/>
                  </a:lnTo>
                  <a:lnTo>
                    <a:pt x="90246" y="66560"/>
                  </a:lnTo>
                  <a:lnTo>
                    <a:pt x="95288" y="65024"/>
                  </a:lnTo>
                  <a:lnTo>
                    <a:pt x="97802" y="66852"/>
                  </a:lnTo>
                  <a:lnTo>
                    <a:pt x="97891" y="75539"/>
                  </a:lnTo>
                  <a:lnTo>
                    <a:pt x="98932" y="76987"/>
                  </a:lnTo>
                  <a:lnTo>
                    <a:pt x="100152" y="77901"/>
                  </a:lnTo>
                  <a:lnTo>
                    <a:pt x="102209" y="76593"/>
                  </a:lnTo>
                  <a:lnTo>
                    <a:pt x="104470" y="72732"/>
                  </a:lnTo>
                  <a:lnTo>
                    <a:pt x="109575" y="70231"/>
                  </a:lnTo>
                  <a:lnTo>
                    <a:pt x="107899" y="64528"/>
                  </a:lnTo>
                  <a:lnTo>
                    <a:pt x="105790" y="58496"/>
                  </a:lnTo>
                  <a:lnTo>
                    <a:pt x="103911" y="56324"/>
                  </a:lnTo>
                  <a:lnTo>
                    <a:pt x="100876" y="52349"/>
                  </a:lnTo>
                  <a:lnTo>
                    <a:pt x="94297" y="45199"/>
                  </a:lnTo>
                  <a:lnTo>
                    <a:pt x="92468" y="43421"/>
                  </a:lnTo>
                  <a:lnTo>
                    <a:pt x="90868" y="40741"/>
                  </a:lnTo>
                  <a:lnTo>
                    <a:pt x="85077" y="35052"/>
                  </a:lnTo>
                  <a:lnTo>
                    <a:pt x="74140" y="26406"/>
                  </a:lnTo>
                  <a:lnTo>
                    <a:pt x="69100" y="21590"/>
                  </a:lnTo>
                  <a:lnTo>
                    <a:pt x="67563" y="20535"/>
                  </a:lnTo>
                  <a:lnTo>
                    <a:pt x="65773" y="19951"/>
                  </a:lnTo>
                  <a:lnTo>
                    <a:pt x="49441" y="10299"/>
                  </a:lnTo>
                  <a:lnTo>
                    <a:pt x="42278" y="9182"/>
                  </a:lnTo>
                  <a:lnTo>
                    <a:pt x="32816" y="4140"/>
                  </a:lnTo>
                  <a:lnTo>
                    <a:pt x="29641" y="2705"/>
                  </a:lnTo>
                  <a:lnTo>
                    <a:pt x="25907" y="2933"/>
                  </a:lnTo>
                  <a:lnTo>
                    <a:pt x="13055" y="0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1901356" y="2760653"/>
              <a:ext cx="35560" cy="8890"/>
            </a:xfrm>
            <a:custGeom>
              <a:avLst/>
              <a:gdLst/>
              <a:ahLst/>
              <a:cxnLst/>
              <a:rect l="l" t="t" r="r" b="b"/>
              <a:pathLst>
                <a:path w="35560" h="8889">
                  <a:moveTo>
                    <a:pt x="14588" y="1714"/>
                  </a:moveTo>
                  <a:lnTo>
                    <a:pt x="8597" y="1714"/>
                  </a:lnTo>
                  <a:lnTo>
                    <a:pt x="14681" y="2197"/>
                  </a:lnTo>
                  <a:lnTo>
                    <a:pt x="20828" y="3632"/>
                  </a:lnTo>
                  <a:lnTo>
                    <a:pt x="23152" y="4572"/>
                  </a:lnTo>
                  <a:lnTo>
                    <a:pt x="25184" y="6261"/>
                  </a:lnTo>
                  <a:lnTo>
                    <a:pt x="30353" y="6959"/>
                  </a:lnTo>
                  <a:lnTo>
                    <a:pt x="33299" y="8331"/>
                  </a:lnTo>
                  <a:lnTo>
                    <a:pt x="35013" y="4851"/>
                  </a:lnTo>
                  <a:lnTo>
                    <a:pt x="24518" y="1841"/>
                  </a:lnTo>
                  <a:lnTo>
                    <a:pt x="14935" y="1841"/>
                  </a:lnTo>
                  <a:lnTo>
                    <a:pt x="14588" y="1714"/>
                  </a:lnTo>
                  <a:close/>
                </a:path>
                <a:path w="35560" h="8889">
                  <a:moveTo>
                    <a:pt x="3013" y="4775"/>
                  </a:moveTo>
                  <a:lnTo>
                    <a:pt x="2235" y="4775"/>
                  </a:lnTo>
                  <a:lnTo>
                    <a:pt x="2781" y="4902"/>
                  </a:lnTo>
                  <a:lnTo>
                    <a:pt x="3013" y="4775"/>
                  </a:lnTo>
                  <a:close/>
                </a:path>
                <a:path w="35560" h="8889">
                  <a:moveTo>
                    <a:pt x="5098" y="3632"/>
                  </a:moveTo>
                  <a:lnTo>
                    <a:pt x="317" y="3632"/>
                  </a:lnTo>
                  <a:lnTo>
                    <a:pt x="571" y="3911"/>
                  </a:lnTo>
                  <a:lnTo>
                    <a:pt x="876" y="4127"/>
                  </a:lnTo>
                  <a:lnTo>
                    <a:pt x="1574" y="4419"/>
                  </a:lnTo>
                  <a:lnTo>
                    <a:pt x="2235" y="4787"/>
                  </a:lnTo>
                  <a:lnTo>
                    <a:pt x="3013" y="4775"/>
                  </a:lnTo>
                  <a:lnTo>
                    <a:pt x="5098" y="3632"/>
                  </a:lnTo>
                  <a:close/>
                </a:path>
                <a:path w="35560" h="8889">
                  <a:moveTo>
                    <a:pt x="11468" y="571"/>
                  </a:moveTo>
                  <a:lnTo>
                    <a:pt x="5143" y="1130"/>
                  </a:lnTo>
                  <a:lnTo>
                    <a:pt x="2222" y="1282"/>
                  </a:lnTo>
                  <a:lnTo>
                    <a:pt x="0" y="3695"/>
                  </a:lnTo>
                  <a:lnTo>
                    <a:pt x="317" y="3632"/>
                  </a:lnTo>
                  <a:lnTo>
                    <a:pt x="5098" y="3632"/>
                  </a:lnTo>
                  <a:lnTo>
                    <a:pt x="8597" y="1714"/>
                  </a:lnTo>
                  <a:lnTo>
                    <a:pt x="14588" y="1714"/>
                  </a:lnTo>
                  <a:lnTo>
                    <a:pt x="11468" y="571"/>
                  </a:lnTo>
                  <a:close/>
                </a:path>
                <a:path w="35560" h="8889">
                  <a:moveTo>
                    <a:pt x="18097" y="0"/>
                  </a:moveTo>
                  <a:lnTo>
                    <a:pt x="14935" y="1841"/>
                  </a:lnTo>
                  <a:lnTo>
                    <a:pt x="24518" y="1841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CD7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1902807" y="276514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787" y="0"/>
                  </a:moveTo>
                  <a:lnTo>
                    <a:pt x="558" y="139"/>
                  </a:lnTo>
                  <a:lnTo>
                    <a:pt x="342" y="279"/>
                  </a:lnTo>
                  <a:lnTo>
                    <a:pt x="114" y="419"/>
                  </a:lnTo>
                  <a:lnTo>
                    <a:pt x="0" y="1549"/>
                  </a:lnTo>
                  <a:lnTo>
                    <a:pt x="25" y="2616"/>
                  </a:lnTo>
                  <a:lnTo>
                    <a:pt x="1371" y="3048"/>
                  </a:lnTo>
                  <a:lnTo>
                    <a:pt x="1333" y="419"/>
                  </a:lnTo>
                  <a:lnTo>
                    <a:pt x="990" y="165"/>
                  </a:lnTo>
                  <a:close/>
                </a:path>
              </a:pathLst>
            </a:custGeom>
            <a:solidFill>
              <a:srgbClr val="D0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1900446" y="27695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77" y="0"/>
                  </a:moveTo>
                  <a:lnTo>
                    <a:pt x="0" y="393"/>
                  </a:lnTo>
                  <a:lnTo>
                    <a:pt x="0" y="787"/>
                  </a:lnTo>
                  <a:lnTo>
                    <a:pt x="152" y="1181"/>
                  </a:lnTo>
                  <a:lnTo>
                    <a:pt x="647" y="990"/>
                  </a:lnTo>
                  <a:lnTo>
                    <a:pt x="1130" y="800"/>
                  </a:lnTo>
                  <a:lnTo>
                    <a:pt x="1625" y="596"/>
                  </a:lnTo>
                  <a:lnTo>
                    <a:pt x="1143" y="4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1900237" y="276428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155" y="3048"/>
                  </a:moveTo>
                  <a:lnTo>
                    <a:pt x="0" y="2806"/>
                  </a:lnTo>
                  <a:lnTo>
                    <a:pt x="38" y="3213"/>
                  </a:lnTo>
                  <a:lnTo>
                    <a:pt x="101" y="3619"/>
                  </a:lnTo>
                  <a:lnTo>
                    <a:pt x="177" y="4025"/>
                  </a:lnTo>
                  <a:lnTo>
                    <a:pt x="838" y="3517"/>
                  </a:lnTo>
                  <a:lnTo>
                    <a:pt x="1155" y="3048"/>
                  </a:lnTo>
                  <a:close/>
                </a:path>
                <a:path w="3175" h="4444">
                  <a:moveTo>
                    <a:pt x="3060" y="609"/>
                  </a:moveTo>
                  <a:lnTo>
                    <a:pt x="2870" y="152"/>
                  </a:lnTo>
                  <a:lnTo>
                    <a:pt x="1422" y="0"/>
                  </a:lnTo>
                  <a:lnTo>
                    <a:pt x="1587" y="673"/>
                  </a:lnTo>
                  <a:lnTo>
                    <a:pt x="1955" y="1143"/>
                  </a:lnTo>
                  <a:lnTo>
                    <a:pt x="2679" y="1282"/>
                  </a:lnTo>
                  <a:lnTo>
                    <a:pt x="2984" y="990"/>
                  </a:lnTo>
                  <a:lnTo>
                    <a:pt x="3060" y="609"/>
                  </a:lnTo>
                  <a:close/>
                </a:path>
              </a:pathLst>
            </a:custGeom>
            <a:solidFill>
              <a:srgbClr val="D0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1892664" y="277721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3" y="0"/>
                  </a:moveTo>
                  <a:lnTo>
                    <a:pt x="0" y="1028"/>
                  </a:lnTo>
                  <a:lnTo>
                    <a:pt x="558" y="1104"/>
                  </a:lnTo>
                  <a:lnTo>
                    <a:pt x="1117" y="99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1891798" y="277594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38" y="0"/>
                  </a:moveTo>
                  <a:lnTo>
                    <a:pt x="0" y="736"/>
                  </a:lnTo>
                  <a:lnTo>
                    <a:pt x="850" y="1333"/>
                  </a:lnTo>
                  <a:lnTo>
                    <a:pt x="685" y="97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D57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1896223" y="27710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04" y="0"/>
                  </a:moveTo>
                  <a:lnTo>
                    <a:pt x="558" y="177"/>
                  </a:lnTo>
                  <a:lnTo>
                    <a:pt x="0" y="876"/>
                  </a:lnTo>
                  <a:lnTo>
                    <a:pt x="1625" y="914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1973061" y="2774807"/>
              <a:ext cx="57785" cy="29845"/>
            </a:xfrm>
            <a:custGeom>
              <a:avLst/>
              <a:gdLst/>
              <a:ahLst/>
              <a:cxnLst/>
              <a:rect l="l" t="t" r="r" b="b"/>
              <a:pathLst>
                <a:path w="57785" h="29844">
                  <a:moveTo>
                    <a:pt x="31877" y="21590"/>
                  </a:moveTo>
                  <a:lnTo>
                    <a:pt x="22313" y="21590"/>
                  </a:lnTo>
                  <a:lnTo>
                    <a:pt x="22409" y="21996"/>
                  </a:lnTo>
                  <a:lnTo>
                    <a:pt x="23088" y="24866"/>
                  </a:lnTo>
                  <a:lnTo>
                    <a:pt x="25895" y="26682"/>
                  </a:lnTo>
                  <a:lnTo>
                    <a:pt x="27762" y="29171"/>
                  </a:lnTo>
                  <a:lnTo>
                    <a:pt x="30314" y="29286"/>
                  </a:lnTo>
                  <a:lnTo>
                    <a:pt x="29756" y="27101"/>
                  </a:lnTo>
                  <a:lnTo>
                    <a:pt x="30264" y="25717"/>
                  </a:lnTo>
                  <a:lnTo>
                    <a:pt x="30416" y="24726"/>
                  </a:lnTo>
                  <a:lnTo>
                    <a:pt x="30607" y="23749"/>
                  </a:lnTo>
                  <a:lnTo>
                    <a:pt x="31013" y="22834"/>
                  </a:lnTo>
                  <a:lnTo>
                    <a:pt x="31470" y="21996"/>
                  </a:lnTo>
                  <a:lnTo>
                    <a:pt x="31877" y="21590"/>
                  </a:lnTo>
                  <a:close/>
                </a:path>
                <a:path w="57785" h="29844">
                  <a:moveTo>
                    <a:pt x="22318" y="21610"/>
                  </a:moveTo>
                  <a:close/>
                </a:path>
                <a:path w="57785" h="29844">
                  <a:moveTo>
                    <a:pt x="0" y="0"/>
                  </a:moveTo>
                  <a:lnTo>
                    <a:pt x="215" y="2590"/>
                  </a:lnTo>
                  <a:lnTo>
                    <a:pt x="5914" y="8039"/>
                  </a:lnTo>
                  <a:lnTo>
                    <a:pt x="11042" y="12449"/>
                  </a:lnTo>
                  <a:lnTo>
                    <a:pt x="22318" y="21610"/>
                  </a:lnTo>
                  <a:lnTo>
                    <a:pt x="31877" y="21590"/>
                  </a:lnTo>
                  <a:lnTo>
                    <a:pt x="35712" y="19850"/>
                  </a:lnTo>
                  <a:lnTo>
                    <a:pt x="38511" y="19850"/>
                  </a:lnTo>
                  <a:lnTo>
                    <a:pt x="38887" y="19748"/>
                  </a:lnTo>
                  <a:lnTo>
                    <a:pt x="41821" y="19215"/>
                  </a:lnTo>
                  <a:lnTo>
                    <a:pt x="46771" y="19215"/>
                  </a:lnTo>
                  <a:lnTo>
                    <a:pt x="47777" y="18948"/>
                  </a:lnTo>
                  <a:lnTo>
                    <a:pt x="50330" y="17640"/>
                  </a:lnTo>
                  <a:lnTo>
                    <a:pt x="52222" y="15125"/>
                  </a:lnTo>
                  <a:lnTo>
                    <a:pt x="55295" y="14782"/>
                  </a:lnTo>
                  <a:lnTo>
                    <a:pt x="56159" y="14338"/>
                  </a:lnTo>
                  <a:lnTo>
                    <a:pt x="56489" y="13487"/>
                  </a:lnTo>
                  <a:lnTo>
                    <a:pt x="56857" y="12674"/>
                  </a:lnTo>
                  <a:lnTo>
                    <a:pt x="56400" y="9156"/>
                  </a:lnTo>
                  <a:lnTo>
                    <a:pt x="56481" y="8750"/>
                  </a:lnTo>
                  <a:lnTo>
                    <a:pt x="18275" y="8750"/>
                  </a:lnTo>
                  <a:lnTo>
                    <a:pt x="17767" y="8547"/>
                  </a:lnTo>
                  <a:lnTo>
                    <a:pt x="18090" y="7454"/>
                  </a:lnTo>
                  <a:lnTo>
                    <a:pt x="18321" y="6819"/>
                  </a:lnTo>
                  <a:lnTo>
                    <a:pt x="18669" y="5676"/>
                  </a:lnTo>
                  <a:lnTo>
                    <a:pt x="18959" y="5130"/>
                  </a:lnTo>
                  <a:lnTo>
                    <a:pt x="12801" y="5130"/>
                  </a:lnTo>
                  <a:lnTo>
                    <a:pt x="12166" y="4953"/>
                  </a:lnTo>
                  <a:lnTo>
                    <a:pt x="11569" y="4546"/>
                  </a:lnTo>
                  <a:lnTo>
                    <a:pt x="10515" y="3441"/>
                  </a:lnTo>
                  <a:lnTo>
                    <a:pt x="9893" y="1866"/>
                  </a:lnTo>
                  <a:lnTo>
                    <a:pt x="7467" y="1079"/>
                  </a:lnTo>
                  <a:lnTo>
                    <a:pt x="6642" y="939"/>
                  </a:lnTo>
                  <a:lnTo>
                    <a:pt x="5518" y="863"/>
                  </a:lnTo>
                  <a:lnTo>
                    <a:pt x="1930" y="863"/>
                  </a:lnTo>
                  <a:lnTo>
                    <a:pt x="0" y="0"/>
                  </a:lnTo>
                  <a:close/>
                </a:path>
                <a:path w="57785" h="29844">
                  <a:moveTo>
                    <a:pt x="38511" y="19850"/>
                  </a:moveTo>
                  <a:lnTo>
                    <a:pt x="35712" y="19850"/>
                  </a:lnTo>
                  <a:lnTo>
                    <a:pt x="37338" y="20167"/>
                  </a:lnTo>
                  <a:lnTo>
                    <a:pt x="38511" y="19850"/>
                  </a:lnTo>
                  <a:close/>
                </a:path>
                <a:path w="57785" h="29844">
                  <a:moveTo>
                    <a:pt x="46771" y="19215"/>
                  </a:moveTo>
                  <a:lnTo>
                    <a:pt x="41821" y="19215"/>
                  </a:lnTo>
                  <a:lnTo>
                    <a:pt x="44856" y="19723"/>
                  </a:lnTo>
                  <a:lnTo>
                    <a:pt x="46771" y="19215"/>
                  </a:lnTo>
                  <a:close/>
                </a:path>
                <a:path w="57785" h="29844">
                  <a:moveTo>
                    <a:pt x="19862" y="5575"/>
                  </a:moveTo>
                  <a:lnTo>
                    <a:pt x="19011" y="6350"/>
                  </a:lnTo>
                  <a:lnTo>
                    <a:pt x="18110" y="7747"/>
                  </a:lnTo>
                  <a:lnTo>
                    <a:pt x="18008" y="8305"/>
                  </a:lnTo>
                  <a:lnTo>
                    <a:pt x="18174" y="8547"/>
                  </a:lnTo>
                  <a:lnTo>
                    <a:pt x="18275" y="8750"/>
                  </a:lnTo>
                  <a:lnTo>
                    <a:pt x="56481" y="8750"/>
                  </a:lnTo>
                  <a:lnTo>
                    <a:pt x="56659" y="7861"/>
                  </a:lnTo>
                  <a:lnTo>
                    <a:pt x="39471" y="7861"/>
                  </a:lnTo>
                  <a:lnTo>
                    <a:pt x="39340" y="7747"/>
                  </a:lnTo>
                  <a:lnTo>
                    <a:pt x="20612" y="7747"/>
                  </a:lnTo>
                  <a:lnTo>
                    <a:pt x="22021" y="6477"/>
                  </a:lnTo>
                  <a:lnTo>
                    <a:pt x="21285" y="6451"/>
                  </a:lnTo>
                  <a:lnTo>
                    <a:pt x="19862" y="5575"/>
                  </a:lnTo>
                  <a:close/>
                </a:path>
                <a:path w="57785" h="29844">
                  <a:moveTo>
                    <a:pt x="50495" y="927"/>
                  </a:moveTo>
                  <a:lnTo>
                    <a:pt x="49241" y="1104"/>
                  </a:lnTo>
                  <a:lnTo>
                    <a:pt x="48120" y="1752"/>
                  </a:lnTo>
                  <a:lnTo>
                    <a:pt x="42125" y="7213"/>
                  </a:lnTo>
                  <a:lnTo>
                    <a:pt x="39471" y="7861"/>
                  </a:lnTo>
                  <a:lnTo>
                    <a:pt x="56659" y="7861"/>
                  </a:lnTo>
                  <a:lnTo>
                    <a:pt x="57162" y="5346"/>
                  </a:lnTo>
                  <a:lnTo>
                    <a:pt x="54406" y="2374"/>
                  </a:lnTo>
                  <a:lnTo>
                    <a:pt x="53632" y="1752"/>
                  </a:lnTo>
                  <a:lnTo>
                    <a:pt x="52730" y="1371"/>
                  </a:lnTo>
                  <a:lnTo>
                    <a:pt x="51605" y="1079"/>
                  </a:lnTo>
                  <a:lnTo>
                    <a:pt x="50495" y="927"/>
                  </a:lnTo>
                  <a:close/>
                </a:path>
                <a:path w="57785" h="29844">
                  <a:moveTo>
                    <a:pt x="28613" y="4356"/>
                  </a:moveTo>
                  <a:lnTo>
                    <a:pt x="25857" y="5029"/>
                  </a:lnTo>
                  <a:lnTo>
                    <a:pt x="24882" y="5676"/>
                  </a:lnTo>
                  <a:lnTo>
                    <a:pt x="24142" y="6248"/>
                  </a:lnTo>
                  <a:lnTo>
                    <a:pt x="22631" y="6845"/>
                  </a:lnTo>
                  <a:lnTo>
                    <a:pt x="22250" y="7099"/>
                  </a:lnTo>
                  <a:lnTo>
                    <a:pt x="21869" y="7454"/>
                  </a:lnTo>
                  <a:lnTo>
                    <a:pt x="20612" y="7747"/>
                  </a:lnTo>
                  <a:lnTo>
                    <a:pt x="39340" y="7747"/>
                  </a:lnTo>
                  <a:lnTo>
                    <a:pt x="35902" y="4749"/>
                  </a:lnTo>
                  <a:lnTo>
                    <a:pt x="35495" y="4521"/>
                  </a:lnTo>
                  <a:lnTo>
                    <a:pt x="31445" y="4521"/>
                  </a:lnTo>
                  <a:lnTo>
                    <a:pt x="28613" y="4356"/>
                  </a:lnTo>
                  <a:close/>
                </a:path>
                <a:path w="57785" h="29844">
                  <a:moveTo>
                    <a:pt x="16154" y="2311"/>
                  </a:moveTo>
                  <a:lnTo>
                    <a:pt x="14947" y="4089"/>
                  </a:lnTo>
                  <a:lnTo>
                    <a:pt x="13525" y="4851"/>
                  </a:lnTo>
                  <a:lnTo>
                    <a:pt x="12801" y="5130"/>
                  </a:lnTo>
                  <a:lnTo>
                    <a:pt x="18959" y="5130"/>
                  </a:lnTo>
                  <a:lnTo>
                    <a:pt x="19283" y="4521"/>
                  </a:lnTo>
                  <a:lnTo>
                    <a:pt x="19259" y="4203"/>
                  </a:lnTo>
                  <a:lnTo>
                    <a:pt x="16154" y="2311"/>
                  </a:lnTo>
                  <a:close/>
                </a:path>
                <a:path w="57785" h="29844">
                  <a:moveTo>
                    <a:pt x="34239" y="4203"/>
                  </a:moveTo>
                  <a:lnTo>
                    <a:pt x="31445" y="4521"/>
                  </a:lnTo>
                  <a:lnTo>
                    <a:pt x="35495" y="4521"/>
                  </a:lnTo>
                  <a:lnTo>
                    <a:pt x="34836" y="4267"/>
                  </a:lnTo>
                  <a:lnTo>
                    <a:pt x="34239" y="4203"/>
                  </a:lnTo>
                  <a:close/>
                </a:path>
                <a:path w="57785" h="29844">
                  <a:moveTo>
                    <a:pt x="3225" y="698"/>
                  </a:moveTo>
                  <a:lnTo>
                    <a:pt x="1930" y="863"/>
                  </a:lnTo>
                  <a:lnTo>
                    <a:pt x="5518" y="863"/>
                  </a:lnTo>
                  <a:lnTo>
                    <a:pt x="4089" y="736"/>
                  </a:lnTo>
                  <a:lnTo>
                    <a:pt x="3225" y="698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2002172" y="2788031"/>
              <a:ext cx="28575" cy="26034"/>
            </a:xfrm>
            <a:custGeom>
              <a:avLst/>
              <a:gdLst/>
              <a:ahLst/>
              <a:cxnLst/>
              <a:rect l="l" t="t" r="r" b="b"/>
              <a:pathLst>
                <a:path w="28575" h="26035">
                  <a:moveTo>
                    <a:pt x="23025" y="0"/>
                  </a:moveTo>
                  <a:lnTo>
                    <a:pt x="20358" y="1181"/>
                  </a:lnTo>
                  <a:lnTo>
                    <a:pt x="18808" y="4622"/>
                  </a:lnTo>
                  <a:lnTo>
                    <a:pt x="17919" y="5791"/>
                  </a:lnTo>
                  <a:lnTo>
                    <a:pt x="16636" y="5854"/>
                  </a:lnTo>
                  <a:lnTo>
                    <a:pt x="12674" y="5930"/>
                  </a:lnTo>
                  <a:lnTo>
                    <a:pt x="11595" y="6096"/>
                  </a:lnTo>
                  <a:lnTo>
                    <a:pt x="10528" y="6413"/>
                  </a:lnTo>
                  <a:lnTo>
                    <a:pt x="8115" y="6819"/>
                  </a:lnTo>
                  <a:lnTo>
                    <a:pt x="6235" y="8407"/>
                  </a:lnTo>
                  <a:lnTo>
                    <a:pt x="4076" y="9359"/>
                  </a:lnTo>
                  <a:lnTo>
                    <a:pt x="2971" y="9931"/>
                  </a:lnTo>
                  <a:lnTo>
                    <a:pt x="2705" y="10871"/>
                  </a:lnTo>
                  <a:lnTo>
                    <a:pt x="2908" y="12026"/>
                  </a:lnTo>
                  <a:lnTo>
                    <a:pt x="2806" y="12738"/>
                  </a:lnTo>
                  <a:lnTo>
                    <a:pt x="4330" y="13157"/>
                  </a:lnTo>
                  <a:lnTo>
                    <a:pt x="3276" y="14071"/>
                  </a:lnTo>
                  <a:lnTo>
                    <a:pt x="2793" y="13576"/>
                  </a:lnTo>
                  <a:lnTo>
                    <a:pt x="2235" y="13119"/>
                  </a:lnTo>
                  <a:lnTo>
                    <a:pt x="1447" y="13093"/>
                  </a:lnTo>
                  <a:lnTo>
                    <a:pt x="850" y="13258"/>
                  </a:lnTo>
                  <a:lnTo>
                    <a:pt x="507" y="13652"/>
                  </a:lnTo>
                  <a:lnTo>
                    <a:pt x="368" y="14236"/>
                  </a:lnTo>
                  <a:lnTo>
                    <a:pt x="380" y="15354"/>
                  </a:lnTo>
                  <a:lnTo>
                    <a:pt x="0" y="16535"/>
                  </a:lnTo>
                  <a:lnTo>
                    <a:pt x="850" y="17538"/>
                  </a:lnTo>
                  <a:lnTo>
                    <a:pt x="1498" y="17843"/>
                  </a:lnTo>
                  <a:lnTo>
                    <a:pt x="1955" y="18338"/>
                  </a:lnTo>
                  <a:lnTo>
                    <a:pt x="1993" y="19138"/>
                  </a:lnTo>
                  <a:lnTo>
                    <a:pt x="3721" y="21209"/>
                  </a:lnTo>
                  <a:lnTo>
                    <a:pt x="5854" y="22720"/>
                  </a:lnTo>
                  <a:lnTo>
                    <a:pt x="8178" y="23685"/>
                  </a:lnTo>
                  <a:lnTo>
                    <a:pt x="10858" y="23558"/>
                  </a:lnTo>
                  <a:lnTo>
                    <a:pt x="11290" y="23926"/>
                  </a:lnTo>
                  <a:lnTo>
                    <a:pt x="11899" y="22364"/>
                  </a:lnTo>
                  <a:lnTo>
                    <a:pt x="12230" y="23672"/>
                  </a:lnTo>
                  <a:lnTo>
                    <a:pt x="12471" y="24434"/>
                  </a:lnTo>
                  <a:lnTo>
                    <a:pt x="12941" y="25019"/>
                  </a:lnTo>
                  <a:lnTo>
                    <a:pt x="13652" y="25412"/>
                  </a:lnTo>
                  <a:lnTo>
                    <a:pt x="14185" y="25615"/>
                  </a:lnTo>
                  <a:lnTo>
                    <a:pt x="14681" y="25514"/>
                  </a:lnTo>
                  <a:lnTo>
                    <a:pt x="15112" y="25133"/>
                  </a:lnTo>
                  <a:lnTo>
                    <a:pt x="15024" y="24853"/>
                  </a:lnTo>
                  <a:lnTo>
                    <a:pt x="15544" y="24599"/>
                  </a:lnTo>
                  <a:lnTo>
                    <a:pt x="15989" y="24257"/>
                  </a:lnTo>
                  <a:lnTo>
                    <a:pt x="16382" y="23825"/>
                  </a:lnTo>
                  <a:lnTo>
                    <a:pt x="16649" y="23939"/>
                  </a:lnTo>
                  <a:lnTo>
                    <a:pt x="16878" y="23393"/>
                  </a:lnTo>
                  <a:lnTo>
                    <a:pt x="17221" y="22936"/>
                  </a:lnTo>
                  <a:lnTo>
                    <a:pt x="17678" y="22555"/>
                  </a:lnTo>
                  <a:lnTo>
                    <a:pt x="20358" y="17424"/>
                  </a:lnTo>
                  <a:lnTo>
                    <a:pt x="19557" y="16027"/>
                  </a:lnTo>
                  <a:lnTo>
                    <a:pt x="20142" y="15240"/>
                  </a:lnTo>
                  <a:lnTo>
                    <a:pt x="21488" y="14757"/>
                  </a:lnTo>
                  <a:lnTo>
                    <a:pt x="23342" y="12369"/>
                  </a:lnTo>
                  <a:lnTo>
                    <a:pt x="28079" y="12839"/>
                  </a:lnTo>
                  <a:lnTo>
                    <a:pt x="27838" y="8369"/>
                  </a:lnTo>
                  <a:lnTo>
                    <a:pt x="26644" y="6832"/>
                  </a:lnTo>
                  <a:lnTo>
                    <a:pt x="27863" y="4978"/>
                  </a:lnTo>
                  <a:lnTo>
                    <a:pt x="27139" y="3365"/>
                  </a:lnTo>
                  <a:lnTo>
                    <a:pt x="26644" y="2540"/>
                  </a:lnTo>
                  <a:lnTo>
                    <a:pt x="25577" y="3048"/>
                  </a:lnTo>
                  <a:lnTo>
                    <a:pt x="25006" y="2413"/>
                  </a:lnTo>
                  <a:lnTo>
                    <a:pt x="25653" y="2641"/>
                  </a:lnTo>
                  <a:lnTo>
                    <a:pt x="26250" y="2514"/>
                  </a:lnTo>
                  <a:lnTo>
                    <a:pt x="26822" y="2209"/>
                  </a:lnTo>
                  <a:lnTo>
                    <a:pt x="26974" y="2032"/>
                  </a:lnTo>
                  <a:lnTo>
                    <a:pt x="27089" y="1333"/>
                  </a:lnTo>
                  <a:lnTo>
                    <a:pt x="26962" y="1016"/>
                  </a:lnTo>
                  <a:lnTo>
                    <a:pt x="26644" y="711"/>
                  </a:lnTo>
                  <a:lnTo>
                    <a:pt x="23025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1971584" y="2737221"/>
              <a:ext cx="19685" cy="16510"/>
            </a:xfrm>
            <a:custGeom>
              <a:avLst/>
              <a:gdLst/>
              <a:ahLst/>
              <a:cxnLst/>
              <a:rect l="l" t="t" r="r" b="b"/>
              <a:pathLst>
                <a:path w="19685" h="16510">
                  <a:moveTo>
                    <a:pt x="19126" y="11125"/>
                  </a:moveTo>
                  <a:lnTo>
                    <a:pt x="9232" y="11125"/>
                  </a:lnTo>
                  <a:lnTo>
                    <a:pt x="9664" y="11544"/>
                  </a:lnTo>
                  <a:lnTo>
                    <a:pt x="9156" y="11849"/>
                  </a:lnTo>
                  <a:lnTo>
                    <a:pt x="15646" y="16154"/>
                  </a:lnTo>
                  <a:lnTo>
                    <a:pt x="16446" y="15951"/>
                  </a:lnTo>
                  <a:lnTo>
                    <a:pt x="19002" y="12865"/>
                  </a:lnTo>
                  <a:lnTo>
                    <a:pt x="19126" y="11125"/>
                  </a:lnTo>
                  <a:close/>
                </a:path>
                <a:path w="19685" h="16510">
                  <a:moveTo>
                    <a:pt x="1930" y="5664"/>
                  </a:moveTo>
                  <a:lnTo>
                    <a:pt x="1536" y="6324"/>
                  </a:lnTo>
                  <a:lnTo>
                    <a:pt x="571" y="7480"/>
                  </a:lnTo>
                  <a:lnTo>
                    <a:pt x="0" y="8762"/>
                  </a:lnTo>
                  <a:lnTo>
                    <a:pt x="368" y="10325"/>
                  </a:lnTo>
                  <a:lnTo>
                    <a:pt x="1689" y="11887"/>
                  </a:lnTo>
                  <a:lnTo>
                    <a:pt x="3873" y="11925"/>
                  </a:lnTo>
                  <a:lnTo>
                    <a:pt x="5384" y="13144"/>
                  </a:lnTo>
                  <a:lnTo>
                    <a:pt x="5867" y="13385"/>
                  </a:lnTo>
                  <a:lnTo>
                    <a:pt x="6362" y="13550"/>
                  </a:lnTo>
                  <a:lnTo>
                    <a:pt x="6896" y="13614"/>
                  </a:lnTo>
                  <a:lnTo>
                    <a:pt x="7670" y="13576"/>
                  </a:lnTo>
                  <a:lnTo>
                    <a:pt x="8331" y="13360"/>
                  </a:lnTo>
                  <a:lnTo>
                    <a:pt x="8657" y="12807"/>
                  </a:lnTo>
                  <a:lnTo>
                    <a:pt x="7899" y="12636"/>
                  </a:lnTo>
                  <a:lnTo>
                    <a:pt x="8873" y="12636"/>
                  </a:lnTo>
                  <a:lnTo>
                    <a:pt x="8726" y="11836"/>
                  </a:lnTo>
                  <a:lnTo>
                    <a:pt x="8674" y="11214"/>
                  </a:lnTo>
                  <a:lnTo>
                    <a:pt x="9232" y="11125"/>
                  </a:lnTo>
                  <a:lnTo>
                    <a:pt x="19126" y="11125"/>
                  </a:lnTo>
                  <a:lnTo>
                    <a:pt x="19138" y="10947"/>
                  </a:lnTo>
                  <a:lnTo>
                    <a:pt x="17424" y="9626"/>
                  </a:lnTo>
                  <a:lnTo>
                    <a:pt x="17475" y="7772"/>
                  </a:lnTo>
                  <a:lnTo>
                    <a:pt x="15365" y="6095"/>
                  </a:lnTo>
                  <a:lnTo>
                    <a:pt x="3009" y="6095"/>
                  </a:lnTo>
                  <a:lnTo>
                    <a:pt x="1930" y="5664"/>
                  </a:lnTo>
                  <a:close/>
                </a:path>
                <a:path w="19685" h="16510">
                  <a:moveTo>
                    <a:pt x="8873" y="12636"/>
                  </a:moveTo>
                  <a:lnTo>
                    <a:pt x="7899" y="12636"/>
                  </a:lnTo>
                  <a:lnTo>
                    <a:pt x="8750" y="12649"/>
                  </a:lnTo>
                  <a:lnTo>
                    <a:pt x="8746" y="12826"/>
                  </a:lnTo>
                  <a:lnTo>
                    <a:pt x="8915" y="12865"/>
                  </a:lnTo>
                  <a:lnTo>
                    <a:pt x="8873" y="12636"/>
                  </a:lnTo>
                  <a:close/>
                </a:path>
                <a:path w="19685" h="16510">
                  <a:moveTo>
                    <a:pt x="7899" y="12636"/>
                  </a:moveTo>
                  <a:lnTo>
                    <a:pt x="8657" y="12807"/>
                  </a:lnTo>
                  <a:lnTo>
                    <a:pt x="8750" y="12649"/>
                  </a:lnTo>
                  <a:lnTo>
                    <a:pt x="7899" y="12636"/>
                  </a:lnTo>
                  <a:close/>
                </a:path>
                <a:path w="19685" h="16510">
                  <a:moveTo>
                    <a:pt x="9156" y="11836"/>
                  </a:moveTo>
                  <a:close/>
                </a:path>
                <a:path w="19685" h="16510">
                  <a:moveTo>
                    <a:pt x="2476" y="0"/>
                  </a:moveTo>
                  <a:lnTo>
                    <a:pt x="2044" y="63"/>
                  </a:lnTo>
                  <a:lnTo>
                    <a:pt x="723" y="1041"/>
                  </a:lnTo>
                  <a:lnTo>
                    <a:pt x="1727" y="2768"/>
                  </a:lnTo>
                  <a:lnTo>
                    <a:pt x="812" y="3873"/>
                  </a:lnTo>
                  <a:lnTo>
                    <a:pt x="1371" y="4800"/>
                  </a:lnTo>
                  <a:lnTo>
                    <a:pt x="2247" y="5143"/>
                  </a:lnTo>
                  <a:lnTo>
                    <a:pt x="3276" y="5232"/>
                  </a:lnTo>
                  <a:lnTo>
                    <a:pt x="3009" y="6095"/>
                  </a:lnTo>
                  <a:lnTo>
                    <a:pt x="15365" y="6095"/>
                  </a:lnTo>
                  <a:lnTo>
                    <a:pt x="13703" y="4775"/>
                  </a:lnTo>
                  <a:lnTo>
                    <a:pt x="9131" y="3301"/>
                  </a:lnTo>
                  <a:lnTo>
                    <a:pt x="4876" y="1193"/>
                  </a:lnTo>
                  <a:lnTo>
                    <a:pt x="4241" y="1092"/>
                  </a:lnTo>
                  <a:lnTo>
                    <a:pt x="3809" y="622"/>
                  </a:lnTo>
                  <a:lnTo>
                    <a:pt x="3276" y="330"/>
                  </a:lnTo>
                  <a:lnTo>
                    <a:pt x="2895" y="88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2037815" y="2811817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5">
                  <a:moveTo>
                    <a:pt x="10617" y="0"/>
                  </a:moveTo>
                  <a:lnTo>
                    <a:pt x="7480" y="1270"/>
                  </a:lnTo>
                  <a:lnTo>
                    <a:pt x="3898" y="4330"/>
                  </a:lnTo>
                  <a:lnTo>
                    <a:pt x="3022" y="4876"/>
                  </a:lnTo>
                  <a:lnTo>
                    <a:pt x="495" y="6502"/>
                  </a:lnTo>
                  <a:lnTo>
                    <a:pt x="0" y="7899"/>
                  </a:lnTo>
                  <a:lnTo>
                    <a:pt x="5460" y="14147"/>
                  </a:lnTo>
                  <a:lnTo>
                    <a:pt x="6375" y="13957"/>
                  </a:lnTo>
                  <a:lnTo>
                    <a:pt x="6959" y="13766"/>
                  </a:lnTo>
                  <a:lnTo>
                    <a:pt x="7480" y="13474"/>
                  </a:lnTo>
                  <a:lnTo>
                    <a:pt x="7924" y="13030"/>
                  </a:lnTo>
                  <a:lnTo>
                    <a:pt x="8318" y="11734"/>
                  </a:lnTo>
                  <a:lnTo>
                    <a:pt x="9207" y="10883"/>
                  </a:lnTo>
                  <a:lnTo>
                    <a:pt x="10375" y="10287"/>
                  </a:lnTo>
                  <a:lnTo>
                    <a:pt x="11341" y="9753"/>
                  </a:lnTo>
                  <a:lnTo>
                    <a:pt x="12191" y="9169"/>
                  </a:lnTo>
                  <a:lnTo>
                    <a:pt x="11620" y="7848"/>
                  </a:lnTo>
                  <a:lnTo>
                    <a:pt x="11353" y="5207"/>
                  </a:lnTo>
                  <a:lnTo>
                    <a:pt x="10096" y="5181"/>
                  </a:lnTo>
                  <a:lnTo>
                    <a:pt x="9931" y="5054"/>
                  </a:lnTo>
                  <a:lnTo>
                    <a:pt x="9423" y="4267"/>
                  </a:lnTo>
                  <a:lnTo>
                    <a:pt x="9575" y="4013"/>
                  </a:lnTo>
                  <a:lnTo>
                    <a:pt x="10223" y="4051"/>
                  </a:lnTo>
                  <a:lnTo>
                    <a:pt x="10363" y="2082"/>
                  </a:lnTo>
                  <a:lnTo>
                    <a:pt x="10617" y="0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2012659" y="2819093"/>
              <a:ext cx="19685" cy="11430"/>
            </a:xfrm>
            <a:custGeom>
              <a:avLst/>
              <a:gdLst/>
              <a:ahLst/>
              <a:cxnLst/>
              <a:rect l="l" t="t" r="r" b="b"/>
              <a:pathLst>
                <a:path w="19685" h="11430">
                  <a:moveTo>
                    <a:pt x="12141" y="0"/>
                  </a:moveTo>
                  <a:lnTo>
                    <a:pt x="9867" y="1181"/>
                  </a:lnTo>
                  <a:lnTo>
                    <a:pt x="8521" y="2438"/>
                  </a:lnTo>
                  <a:lnTo>
                    <a:pt x="7594" y="4254"/>
                  </a:lnTo>
                  <a:lnTo>
                    <a:pt x="5473" y="4457"/>
                  </a:lnTo>
                  <a:lnTo>
                    <a:pt x="4381" y="4825"/>
                  </a:lnTo>
                  <a:lnTo>
                    <a:pt x="3860" y="5092"/>
                  </a:lnTo>
                  <a:lnTo>
                    <a:pt x="101" y="7734"/>
                  </a:lnTo>
                  <a:lnTo>
                    <a:pt x="0" y="8051"/>
                  </a:lnTo>
                  <a:lnTo>
                    <a:pt x="2298" y="9613"/>
                  </a:lnTo>
                  <a:lnTo>
                    <a:pt x="2806" y="9639"/>
                  </a:lnTo>
                  <a:lnTo>
                    <a:pt x="3314" y="9537"/>
                  </a:lnTo>
                  <a:lnTo>
                    <a:pt x="4216" y="8534"/>
                  </a:lnTo>
                  <a:lnTo>
                    <a:pt x="4991" y="9118"/>
                  </a:lnTo>
                  <a:lnTo>
                    <a:pt x="5740" y="9753"/>
                  </a:lnTo>
                  <a:lnTo>
                    <a:pt x="6184" y="9982"/>
                  </a:lnTo>
                  <a:lnTo>
                    <a:pt x="6654" y="10134"/>
                  </a:lnTo>
                  <a:lnTo>
                    <a:pt x="7150" y="10185"/>
                  </a:lnTo>
                  <a:lnTo>
                    <a:pt x="8039" y="10655"/>
                  </a:lnTo>
                  <a:lnTo>
                    <a:pt x="8902" y="11328"/>
                  </a:lnTo>
                  <a:lnTo>
                    <a:pt x="11302" y="10350"/>
                  </a:lnTo>
                  <a:lnTo>
                    <a:pt x="11785" y="8889"/>
                  </a:lnTo>
                  <a:lnTo>
                    <a:pt x="13042" y="8331"/>
                  </a:lnTo>
                  <a:lnTo>
                    <a:pt x="15481" y="6299"/>
                  </a:lnTo>
                  <a:lnTo>
                    <a:pt x="17233" y="6540"/>
                  </a:lnTo>
                  <a:lnTo>
                    <a:pt x="17779" y="6438"/>
                  </a:lnTo>
                  <a:lnTo>
                    <a:pt x="18300" y="6261"/>
                  </a:lnTo>
                  <a:lnTo>
                    <a:pt x="18770" y="5968"/>
                  </a:lnTo>
                  <a:lnTo>
                    <a:pt x="19126" y="5524"/>
                  </a:lnTo>
                  <a:lnTo>
                    <a:pt x="19291" y="5003"/>
                  </a:lnTo>
                  <a:lnTo>
                    <a:pt x="19278" y="4432"/>
                  </a:lnTo>
                  <a:lnTo>
                    <a:pt x="19113" y="3238"/>
                  </a:lnTo>
                  <a:lnTo>
                    <a:pt x="18211" y="2527"/>
                  </a:lnTo>
                  <a:lnTo>
                    <a:pt x="17500" y="1676"/>
                  </a:lnTo>
                  <a:lnTo>
                    <a:pt x="17157" y="1498"/>
                  </a:lnTo>
                  <a:lnTo>
                    <a:pt x="16802" y="1473"/>
                  </a:lnTo>
                  <a:lnTo>
                    <a:pt x="16446" y="1600"/>
                  </a:lnTo>
                  <a:lnTo>
                    <a:pt x="14236" y="1727"/>
                  </a:lnTo>
                  <a:lnTo>
                    <a:pt x="12141" y="0"/>
                  </a:lnTo>
                  <a:close/>
                </a:path>
              </a:pathLst>
            </a:custGeom>
            <a:solidFill>
              <a:srgbClr val="8C2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2024926" y="2807006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10083" y="0"/>
                  </a:moveTo>
                  <a:lnTo>
                    <a:pt x="9194" y="12"/>
                  </a:lnTo>
                  <a:lnTo>
                    <a:pt x="8318" y="203"/>
                  </a:lnTo>
                  <a:lnTo>
                    <a:pt x="5486" y="1054"/>
                  </a:lnTo>
                  <a:lnTo>
                    <a:pt x="1930" y="114"/>
                  </a:lnTo>
                  <a:lnTo>
                    <a:pt x="177" y="3568"/>
                  </a:lnTo>
                  <a:lnTo>
                    <a:pt x="0" y="6184"/>
                  </a:lnTo>
                  <a:lnTo>
                    <a:pt x="2006" y="7277"/>
                  </a:lnTo>
                  <a:lnTo>
                    <a:pt x="4432" y="7035"/>
                  </a:lnTo>
                  <a:lnTo>
                    <a:pt x="6388" y="8267"/>
                  </a:lnTo>
                  <a:lnTo>
                    <a:pt x="7226" y="8559"/>
                  </a:lnTo>
                  <a:lnTo>
                    <a:pt x="8102" y="8712"/>
                  </a:lnTo>
                  <a:lnTo>
                    <a:pt x="9004" y="8699"/>
                  </a:lnTo>
                  <a:lnTo>
                    <a:pt x="14998" y="3174"/>
                  </a:lnTo>
                  <a:lnTo>
                    <a:pt x="14719" y="1358"/>
                  </a:lnTo>
                  <a:lnTo>
                    <a:pt x="14414" y="825"/>
                  </a:lnTo>
                  <a:lnTo>
                    <a:pt x="13944" y="558"/>
                  </a:lnTo>
                  <a:lnTo>
                    <a:pt x="13335" y="533"/>
                  </a:lnTo>
                  <a:lnTo>
                    <a:pt x="12433" y="1257"/>
                  </a:lnTo>
                  <a:lnTo>
                    <a:pt x="11633" y="1206"/>
                  </a:lnTo>
                  <a:lnTo>
                    <a:pt x="10960" y="241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B64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2015379" y="2814658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4457" y="0"/>
                  </a:moveTo>
                  <a:lnTo>
                    <a:pt x="3289" y="1231"/>
                  </a:lnTo>
                  <a:lnTo>
                    <a:pt x="2425" y="1854"/>
                  </a:lnTo>
                  <a:lnTo>
                    <a:pt x="1219" y="1549"/>
                  </a:lnTo>
                  <a:lnTo>
                    <a:pt x="342" y="2197"/>
                  </a:lnTo>
                  <a:lnTo>
                    <a:pt x="0" y="3263"/>
                  </a:lnTo>
                  <a:lnTo>
                    <a:pt x="393" y="4127"/>
                  </a:lnTo>
                  <a:lnTo>
                    <a:pt x="1092" y="4914"/>
                  </a:lnTo>
                  <a:lnTo>
                    <a:pt x="1409" y="5359"/>
                  </a:lnTo>
                  <a:lnTo>
                    <a:pt x="2298" y="5270"/>
                  </a:lnTo>
                  <a:lnTo>
                    <a:pt x="2197" y="6083"/>
                  </a:lnTo>
                  <a:lnTo>
                    <a:pt x="1866" y="6591"/>
                  </a:lnTo>
                  <a:lnTo>
                    <a:pt x="1473" y="7086"/>
                  </a:lnTo>
                  <a:lnTo>
                    <a:pt x="1257" y="7683"/>
                  </a:lnTo>
                  <a:lnTo>
                    <a:pt x="1066" y="8382"/>
                  </a:lnTo>
                  <a:lnTo>
                    <a:pt x="1104" y="9067"/>
                  </a:lnTo>
                  <a:lnTo>
                    <a:pt x="1435" y="9715"/>
                  </a:lnTo>
                  <a:lnTo>
                    <a:pt x="2019" y="10147"/>
                  </a:lnTo>
                  <a:lnTo>
                    <a:pt x="3238" y="10007"/>
                  </a:lnTo>
                  <a:lnTo>
                    <a:pt x="5067" y="9309"/>
                  </a:lnTo>
                  <a:lnTo>
                    <a:pt x="5816" y="7493"/>
                  </a:lnTo>
                  <a:lnTo>
                    <a:pt x="7111" y="6248"/>
                  </a:lnTo>
                  <a:lnTo>
                    <a:pt x="9309" y="5778"/>
                  </a:lnTo>
                  <a:lnTo>
                    <a:pt x="11569" y="7708"/>
                  </a:lnTo>
                  <a:lnTo>
                    <a:pt x="13728" y="6032"/>
                  </a:lnTo>
                  <a:lnTo>
                    <a:pt x="9639" y="2235"/>
                  </a:lnTo>
                  <a:lnTo>
                    <a:pt x="9131" y="1866"/>
                  </a:lnTo>
                  <a:lnTo>
                    <a:pt x="8686" y="1422"/>
                  </a:lnTo>
                  <a:lnTo>
                    <a:pt x="8064" y="1244"/>
                  </a:lnTo>
                  <a:lnTo>
                    <a:pt x="7708" y="1219"/>
                  </a:lnTo>
                  <a:lnTo>
                    <a:pt x="7378" y="1117"/>
                  </a:lnTo>
                  <a:lnTo>
                    <a:pt x="7061" y="939"/>
                  </a:lnTo>
                  <a:lnTo>
                    <a:pt x="5753" y="342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9C3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2005896" y="2808806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3073" y="0"/>
                  </a:moveTo>
                  <a:lnTo>
                    <a:pt x="0" y="431"/>
                  </a:lnTo>
                  <a:lnTo>
                    <a:pt x="1752" y="2946"/>
                  </a:lnTo>
                  <a:lnTo>
                    <a:pt x="3771" y="5308"/>
                  </a:lnTo>
                  <a:lnTo>
                    <a:pt x="4978" y="8178"/>
                  </a:lnTo>
                  <a:lnTo>
                    <a:pt x="5397" y="8610"/>
                  </a:lnTo>
                  <a:lnTo>
                    <a:pt x="5892" y="8928"/>
                  </a:lnTo>
                  <a:lnTo>
                    <a:pt x="6464" y="9118"/>
                  </a:lnTo>
                  <a:lnTo>
                    <a:pt x="7391" y="9245"/>
                  </a:lnTo>
                  <a:lnTo>
                    <a:pt x="8242" y="9067"/>
                  </a:lnTo>
                  <a:lnTo>
                    <a:pt x="8991" y="8496"/>
                  </a:lnTo>
                  <a:lnTo>
                    <a:pt x="9169" y="8305"/>
                  </a:lnTo>
                  <a:lnTo>
                    <a:pt x="9258" y="7581"/>
                  </a:lnTo>
                  <a:lnTo>
                    <a:pt x="9067" y="7289"/>
                  </a:lnTo>
                  <a:lnTo>
                    <a:pt x="8674" y="7035"/>
                  </a:lnTo>
                  <a:lnTo>
                    <a:pt x="8318" y="7010"/>
                  </a:lnTo>
                  <a:lnTo>
                    <a:pt x="7975" y="6934"/>
                  </a:lnTo>
                  <a:lnTo>
                    <a:pt x="7645" y="6807"/>
                  </a:lnTo>
                  <a:lnTo>
                    <a:pt x="6515" y="4051"/>
                  </a:lnTo>
                  <a:lnTo>
                    <a:pt x="10033" y="5676"/>
                  </a:lnTo>
                  <a:lnTo>
                    <a:pt x="10172" y="4127"/>
                  </a:lnTo>
                  <a:lnTo>
                    <a:pt x="8801" y="1765"/>
                  </a:lnTo>
                  <a:lnTo>
                    <a:pt x="5778" y="2006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1992007" y="274893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30">
                  <a:moveTo>
                    <a:pt x="2286" y="0"/>
                  </a:moveTo>
                  <a:lnTo>
                    <a:pt x="0" y="4165"/>
                  </a:lnTo>
                  <a:lnTo>
                    <a:pt x="1689" y="5054"/>
                  </a:lnTo>
                  <a:lnTo>
                    <a:pt x="3187" y="6070"/>
                  </a:lnTo>
                  <a:lnTo>
                    <a:pt x="5892" y="6896"/>
                  </a:lnTo>
                  <a:lnTo>
                    <a:pt x="7391" y="11023"/>
                  </a:lnTo>
                  <a:lnTo>
                    <a:pt x="11137" y="8940"/>
                  </a:lnTo>
                  <a:lnTo>
                    <a:pt x="10299" y="4991"/>
                  </a:lnTo>
                  <a:lnTo>
                    <a:pt x="6946" y="2920"/>
                  </a:lnTo>
                  <a:lnTo>
                    <a:pt x="4572" y="126"/>
                  </a:lnTo>
                  <a:lnTo>
                    <a:pt x="3492" y="571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D98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1992327" y="275402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1434" y="4927"/>
                  </a:moveTo>
                  <a:lnTo>
                    <a:pt x="4648" y="4927"/>
                  </a:lnTo>
                  <a:lnTo>
                    <a:pt x="5803" y="5092"/>
                  </a:lnTo>
                  <a:lnTo>
                    <a:pt x="5578" y="5271"/>
                  </a:lnTo>
                  <a:lnTo>
                    <a:pt x="6261" y="5524"/>
                  </a:lnTo>
                  <a:lnTo>
                    <a:pt x="4821" y="5872"/>
                  </a:lnTo>
                  <a:lnTo>
                    <a:pt x="5283" y="6388"/>
                  </a:lnTo>
                  <a:lnTo>
                    <a:pt x="5588" y="6807"/>
                  </a:lnTo>
                  <a:lnTo>
                    <a:pt x="5981" y="7150"/>
                  </a:lnTo>
                  <a:lnTo>
                    <a:pt x="6464" y="7378"/>
                  </a:lnTo>
                  <a:lnTo>
                    <a:pt x="7277" y="7683"/>
                  </a:lnTo>
                  <a:lnTo>
                    <a:pt x="8140" y="7823"/>
                  </a:lnTo>
                  <a:lnTo>
                    <a:pt x="9017" y="7797"/>
                  </a:lnTo>
                  <a:lnTo>
                    <a:pt x="10327" y="7683"/>
                  </a:lnTo>
                  <a:lnTo>
                    <a:pt x="11455" y="7467"/>
                  </a:lnTo>
                  <a:lnTo>
                    <a:pt x="12215" y="6388"/>
                  </a:lnTo>
                  <a:lnTo>
                    <a:pt x="12112" y="6121"/>
                  </a:lnTo>
                  <a:lnTo>
                    <a:pt x="11434" y="4927"/>
                  </a:lnTo>
                  <a:close/>
                </a:path>
                <a:path w="12700" h="8255">
                  <a:moveTo>
                    <a:pt x="3416" y="0"/>
                  </a:moveTo>
                  <a:lnTo>
                    <a:pt x="2832" y="342"/>
                  </a:lnTo>
                  <a:lnTo>
                    <a:pt x="2654" y="1003"/>
                  </a:lnTo>
                  <a:lnTo>
                    <a:pt x="2438" y="1638"/>
                  </a:lnTo>
                  <a:lnTo>
                    <a:pt x="2006" y="2184"/>
                  </a:lnTo>
                  <a:lnTo>
                    <a:pt x="1181" y="3035"/>
                  </a:lnTo>
                  <a:lnTo>
                    <a:pt x="0" y="3682"/>
                  </a:lnTo>
                  <a:lnTo>
                    <a:pt x="230" y="4927"/>
                  </a:lnTo>
                  <a:lnTo>
                    <a:pt x="2514" y="6299"/>
                  </a:lnTo>
                  <a:lnTo>
                    <a:pt x="3035" y="6299"/>
                  </a:lnTo>
                  <a:lnTo>
                    <a:pt x="3797" y="6261"/>
                  </a:lnTo>
                  <a:lnTo>
                    <a:pt x="4508" y="6121"/>
                  </a:lnTo>
                  <a:lnTo>
                    <a:pt x="4686" y="5905"/>
                  </a:lnTo>
                  <a:lnTo>
                    <a:pt x="4821" y="5872"/>
                  </a:lnTo>
                  <a:lnTo>
                    <a:pt x="5578" y="5271"/>
                  </a:lnTo>
                  <a:lnTo>
                    <a:pt x="4648" y="4927"/>
                  </a:lnTo>
                  <a:lnTo>
                    <a:pt x="11434" y="4927"/>
                  </a:lnTo>
                  <a:lnTo>
                    <a:pt x="10928" y="4038"/>
                  </a:lnTo>
                  <a:lnTo>
                    <a:pt x="7581" y="4038"/>
                  </a:lnTo>
                  <a:lnTo>
                    <a:pt x="6515" y="63"/>
                  </a:lnTo>
                  <a:lnTo>
                    <a:pt x="3416" y="0"/>
                  </a:lnTo>
                  <a:close/>
                </a:path>
                <a:path w="12700" h="8255">
                  <a:moveTo>
                    <a:pt x="4648" y="4927"/>
                  </a:moveTo>
                  <a:lnTo>
                    <a:pt x="5578" y="5271"/>
                  </a:lnTo>
                  <a:lnTo>
                    <a:pt x="5803" y="5092"/>
                  </a:lnTo>
                  <a:lnTo>
                    <a:pt x="4648" y="4927"/>
                  </a:lnTo>
                  <a:close/>
                </a:path>
                <a:path w="12700" h="8255">
                  <a:moveTo>
                    <a:pt x="10820" y="3848"/>
                  </a:moveTo>
                  <a:lnTo>
                    <a:pt x="7581" y="4038"/>
                  </a:lnTo>
                  <a:lnTo>
                    <a:pt x="10928" y="4038"/>
                  </a:lnTo>
                  <a:lnTo>
                    <a:pt x="10820" y="3848"/>
                  </a:lnTo>
                  <a:close/>
                </a:path>
              </a:pathLst>
            </a:custGeom>
            <a:solidFill>
              <a:srgbClr val="CB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2030566" y="2819801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30" h="11430">
                  <a:moveTo>
                    <a:pt x="1778" y="0"/>
                  </a:moveTo>
                  <a:lnTo>
                    <a:pt x="736" y="685"/>
                  </a:lnTo>
                  <a:lnTo>
                    <a:pt x="63" y="1714"/>
                  </a:lnTo>
                  <a:lnTo>
                    <a:pt x="101" y="2730"/>
                  </a:lnTo>
                  <a:lnTo>
                    <a:pt x="762" y="3746"/>
                  </a:lnTo>
                  <a:lnTo>
                    <a:pt x="774" y="4140"/>
                  </a:lnTo>
                  <a:lnTo>
                    <a:pt x="838" y="4902"/>
                  </a:lnTo>
                  <a:lnTo>
                    <a:pt x="101" y="5676"/>
                  </a:lnTo>
                  <a:lnTo>
                    <a:pt x="0" y="6540"/>
                  </a:lnTo>
                  <a:lnTo>
                    <a:pt x="508" y="7480"/>
                  </a:lnTo>
                  <a:lnTo>
                    <a:pt x="1016" y="7861"/>
                  </a:lnTo>
                  <a:lnTo>
                    <a:pt x="1600" y="8077"/>
                  </a:lnTo>
                  <a:lnTo>
                    <a:pt x="2247" y="8115"/>
                  </a:lnTo>
                  <a:lnTo>
                    <a:pt x="5130" y="6819"/>
                  </a:lnTo>
                  <a:lnTo>
                    <a:pt x="10045" y="11252"/>
                  </a:lnTo>
                  <a:lnTo>
                    <a:pt x="11163" y="4952"/>
                  </a:lnTo>
                  <a:lnTo>
                    <a:pt x="8470" y="2298"/>
                  </a:lnTo>
                  <a:lnTo>
                    <a:pt x="7327" y="1854"/>
                  </a:lnTo>
                  <a:lnTo>
                    <a:pt x="6388" y="2616"/>
                  </a:lnTo>
                  <a:lnTo>
                    <a:pt x="5359" y="2844"/>
                  </a:lnTo>
                  <a:lnTo>
                    <a:pt x="3479" y="2755"/>
                  </a:lnTo>
                  <a:lnTo>
                    <a:pt x="3429" y="393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2013036" y="2766016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1701" y="0"/>
                  </a:moveTo>
                  <a:lnTo>
                    <a:pt x="1066" y="127"/>
                  </a:lnTo>
                  <a:lnTo>
                    <a:pt x="546" y="444"/>
                  </a:lnTo>
                  <a:lnTo>
                    <a:pt x="101" y="901"/>
                  </a:lnTo>
                  <a:lnTo>
                    <a:pt x="0" y="1841"/>
                  </a:lnTo>
                  <a:lnTo>
                    <a:pt x="495" y="3873"/>
                  </a:lnTo>
                  <a:lnTo>
                    <a:pt x="8686" y="7239"/>
                  </a:lnTo>
                  <a:lnTo>
                    <a:pt x="9944" y="7086"/>
                  </a:lnTo>
                  <a:lnTo>
                    <a:pt x="10782" y="5829"/>
                  </a:lnTo>
                  <a:lnTo>
                    <a:pt x="9296" y="3289"/>
                  </a:lnTo>
                  <a:lnTo>
                    <a:pt x="7327" y="1384"/>
                  </a:lnTo>
                  <a:lnTo>
                    <a:pt x="4292" y="850"/>
                  </a:lnTo>
                  <a:lnTo>
                    <a:pt x="3543" y="203"/>
                  </a:lnTo>
                  <a:lnTo>
                    <a:pt x="2654" y="12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B93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2025105" y="2804394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4165" y="0"/>
                  </a:moveTo>
                  <a:lnTo>
                    <a:pt x="2311" y="2171"/>
                  </a:lnTo>
                  <a:lnTo>
                    <a:pt x="787" y="3098"/>
                  </a:lnTo>
                  <a:lnTo>
                    <a:pt x="0" y="4406"/>
                  </a:lnTo>
                  <a:lnTo>
                    <a:pt x="0" y="6184"/>
                  </a:lnTo>
                  <a:lnTo>
                    <a:pt x="2578" y="3924"/>
                  </a:lnTo>
                  <a:lnTo>
                    <a:pt x="8749" y="3924"/>
                  </a:lnTo>
                  <a:lnTo>
                    <a:pt x="8928" y="3771"/>
                  </a:lnTo>
                  <a:lnTo>
                    <a:pt x="6883" y="3670"/>
                  </a:lnTo>
                  <a:lnTo>
                    <a:pt x="6565" y="2400"/>
                  </a:lnTo>
                  <a:lnTo>
                    <a:pt x="8953" y="2400"/>
                  </a:lnTo>
                  <a:lnTo>
                    <a:pt x="8782" y="1257"/>
                  </a:lnTo>
                  <a:lnTo>
                    <a:pt x="6578" y="1257"/>
                  </a:lnTo>
                  <a:lnTo>
                    <a:pt x="4165" y="0"/>
                  </a:lnTo>
                  <a:close/>
                </a:path>
                <a:path w="9525" h="6350">
                  <a:moveTo>
                    <a:pt x="8749" y="3924"/>
                  </a:moveTo>
                  <a:lnTo>
                    <a:pt x="2578" y="3924"/>
                  </a:lnTo>
                  <a:lnTo>
                    <a:pt x="6337" y="5981"/>
                  </a:lnTo>
                  <a:lnTo>
                    <a:pt x="8749" y="3924"/>
                  </a:lnTo>
                  <a:close/>
                </a:path>
                <a:path w="9525" h="6350">
                  <a:moveTo>
                    <a:pt x="7853" y="3026"/>
                  </a:moveTo>
                  <a:lnTo>
                    <a:pt x="6883" y="3670"/>
                  </a:lnTo>
                  <a:lnTo>
                    <a:pt x="8899" y="3670"/>
                  </a:lnTo>
                  <a:lnTo>
                    <a:pt x="8803" y="3325"/>
                  </a:lnTo>
                  <a:lnTo>
                    <a:pt x="7853" y="3026"/>
                  </a:lnTo>
                  <a:close/>
                </a:path>
                <a:path w="9525" h="6350">
                  <a:moveTo>
                    <a:pt x="8974" y="2540"/>
                  </a:moveTo>
                  <a:lnTo>
                    <a:pt x="8585" y="2540"/>
                  </a:lnTo>
                  <a:lnTo>
                    <a:pt x="8803" y="3325"/>
                  </a:lnTo>
                  <a:lnTo>
                    <a:pt x="9105" y="3416"/>
                  </a:lnTo>
                  <a:lnTo>
                    <a:pt x="8974" y="2540"/>
                  </a:lnTo>
                  <a:close/>
                </a:path>
                <a:path w="9525" h="6350">
                  <a:moveTo>
                    <a:pt x="8585" y="2540"/>
                  </a:moveTo>
                  <a:lnTo>
                    <a:pt x="7853" y="3026"/>
                  </a:lnTo>
                  <a:lnTo>
                    <a:pt x="8803" y="3325"/>
                  </a:lnTo>
                  <a:lnTo>
                    <a:pt x="8585" y="2540"/>
                  </a:lnTo>
                  <a:close/>
                </a:path>
                <a:path w="9525" h="6350">
                  <a:moveTo>
                    <a:pt x="8953" y="2400"/>
                  </a:moveTo>
                  <a:lnTo>
                    <a:pt x="6565" y="2400"/>
                  </a:lnTo>
                  <a:lnTo>
                    <a:pt x="7853" y="3026"/>
                  </a:lnTo>
                  <a:lnTo>
                    <a:pt x="8585" y="2540"/>
                  </a:lnTo>
                  <a:lnTo>
                    <a:pt x="8974" y="2540"/>
                  </a:lnTo>
                  <a:lnTo>
                    <a:pt x="8953" y="2400"/>
                  </a:lnTo>
                  <a:close/>
                </a:path>
                <a:path w="9525" h="6350">
                  <a:moveTo>
                    <a:pt x="8763" y="1130"/>
                  </a:moveTo>
                  <a:lnTo>
                    <a:pt x="6578" y="1257"/>
                  </a:lnTo>
                  <a:lnTo>
                    <a:pt x="8782" y="1257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2030934" y="2804572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7238" y="0"/>
                  </a:moveTo>
                  <a:lnTo>
                    <a:pt x="2933" y="952"/>
                  </a:lnTo>
                  <a:lnTo>
                    <a:pt x="0" y="3086"/>
                  </a:lnTo>
                  <a:lnTo>
                    <a:pt x="3098" y="3594"/>
                  </a:lnTo>
                  <a:lnTo>
                    <a:pt x="5613" y="3492"/>
                  </a:lnTo>
                  <a:lnTo>
                    <a:pt x="6057" y="3873"/>
                  </a:lnTo>
                  <a:lnTo>
                    <a:pt x="6489" y="3886"/>
                  </a:lnTo>
                  <a:lnTo>
                    <a:pt x="6908" y="3467"/>
                  </a:lnTo>
                  <a:lnTo>
                    <a:pt x="7531" y="3454"/>
                  </a:lnTo>
                  <a:lnTo>
                    <a:pt x="8115" y="3683"/>
                  </a:lnTo>
                  <a:lnTo>
                    <a:pt x="8521" y="4076"/>
                  </a:lnTo>
                  <a:lnTo>
                    <a:pt x="8902" y="4076"/>
                  </a:lnTo>
                  <a:lnTo>
                    <a:pt x="9270" y="3632"/>
                  </a:lnTo>
                  <a:lnTo>
                    <a:pt x="8102" y="368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D796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2018102" y="2771845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715" y="0"/>
                  </a:moveTo>
                  <a:lnTo>
                    <a:pt x="1816" y="253"/>
                  </a:lnTo>
                  <a:lnTo>
                    <a:pt x="0" y="5435"/>
                  </a:lnTo>
                  <a:lnTo>
                    <a:pt x="5346" y="3454"/>
                  </a:lnTo>
                  <a:lnTo>
                    <a:pt x="6870" y="5308"/>
                  </a:lnTo>
                  <a:lnTo>
                    <a:pt x="9359" y="5333"/>
                  </a:lnTo>
                  <a:lnTo>
                    <a:pt x="8839" y="3086"/>
                  </a:lnTo>
                  <a:lnTo>
                    <a:pt x="7340" y="1498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BD57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2024926" y="281198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737" y="0"/>
                  </a:moveTo>
                  <a:lnTo>
                    <a:pt x="2362" y="647"/>
                  </a:lnTo>
                  <a:lnTo>
                    <a:pt x="0" y="1206"/>
                  </a:lnTo>
                  <a:lnTo>
                    <a:pt x="1612" y="3416"/>
                  </a:lnTo>
                  <a:lnTo>
                    <a:pt x="3556" y="5054"/>
                  </a:lnTo>
                  <a:lnTo>
                    <a:pt x="6489" y="5029"/>
                  </a:lnTo>
                  <a:lnTo>
                    <a:pt x="7289" y="4178"/>
                  </a:lnTo>
                  <a:lnTo>
                    <a:pt x="7238" y="3314"/>
                  </a:lnTo>
                  <a:lnTo>
                    <a:pt x="6540" y="2425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C46A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2036307" y="279925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1689" y="0"/>
                  </a:moveTo>
                  <a:lnTo>
                    <a:pt x="838" y="609"/>
                  </a:lnTo>
                  <a:lnTo>
                    <a:pt x="0" y="3606"/>
                  </a:lnTo>
                  <a:lnTo>
                    <a:pt x="1562" y="4394"/>
                  </a:lnTo>
                  <a:lnTo>
                    <a:pt x="3251" y="4876"/>
                  </a:lnTo>
                  <a:lnTo>
                    <a:pt x="4064" y="5118"/>
                  </a:lnTo>
                  <a:lnTo>
                    <a:pt x="4902" y="4889"/>
                  </a:lnTo>
                  <a:lnTo>
                    <a:pt x="5461" y="3505"/>
                  </a:lnTo>
                  <a:lnTo>
                    <a:pt x="5054" y="2209"/>
                  </a:lnTo>
                  <a:lnTo>
                    <a:pt x="4445" y="685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B45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2001793" y="2747707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0" y="0"/>
                  </a:moveTo>
                  <a:lnTo>
                    <a:pt x="2082" y="3568"/>
                  </a:lnTo>
                  <a:lnTo>
                    <a:pt x="6083" y="4622"/>
                  </a:lnTo>
                  <a:lnTo>
                    <a:pt x="9093" y="6972"/>
                  </a:lnTo>
                  <a:lnTo>
                    <a:pt x="9029" y="5054"/>
                  </a:lnTo>
                  <a:lnTo>
                    <a:pt x="7670" y="3848"/>
                  </a:lnTo>
                  <a:lnTo>
                    <a:pt x="5524" y="2590"/>
                  </a:lnTo>
                  <a:lnTo>
                    <a:pt x="3073" y="1854"/>
                  </a:lnTo>
                  <a:lnTo>
                    <a:pt x="1244" y="38"/>
                  </a:lnTo>
                  <a:lnTo>
                    <a:pt x="83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35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2037134" y="2808148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80" h="10794">
                  <a:moveTo>
                    <a:pt x="2692" y="0"/>
                  </a:moveTo>
                  <a:lnTo>
                    <a:pt x="2298" y="12"/>
                  </a:lnTo>
                  <a:lnTo>
                    <a:pt x="1917" y="101"/>
                  </a:lnTo>
                  <a:lnTo>
                    <a:pt x="2171" y="1930"/>
                  </a:lnTo>
                  <a:lnTo>
                    <a:pt x="1574" y="3505"/>
                  </a:lnTo>
                  <a:lnTo>
                    <a:pt x="508" y="4940"/>
                  </a:lnTo>
                  <a:lnTo>
                    <a:pt x="736" y="5524"/>
                  </a:lnTo>
                  <a:lnTo>
                    <a:pt x="1435" y="6324"/>
                  </a:lnTo>
                  <a:lnTo>
                    <a:pt x="178" y="6324"/>
                  </a:lnTo>
                  <a:lnTo>
                    <a:pt x="63" y="7086"/>
                  </a:lnTo>
                  <a:lnTo>
                    <a:pt x="279" y="7734"/>
                  </a:lnTo>
                  <a:lnTo>
                    <a:pt x="812" y="8178"/>
                  </a:lnTo>
                  <a:lnTo>
                    <a:pt x="1320" y="8636"/>
                  </a:lnTo>
                  <a:lnTo>
                    <a:pt x="2006" y="8826"/>
                  </a:lnTo>
                  <a:lnTo>
                    <a:pt x="3073" y="9207"/>
                  </a:lnTo>
                  <a:lnTo>
                    <a:pt x="4394" y="10363"/>
                  </a:lnTo>
                  <a:lnTo>
                    <a:pt x="4584" y="8001"/>
                  </a:lnTo>
                  <a:lnTo>
                    <a:pt x="2070" y="6324"/>
                  </a:lnTo>
                  <a:lnTo>
                    <a:pt x="1435" y="6324"/>
                  </a:lnTo>
                  <a:lnTo>
                    <a:pt x="0" y="5918"/>
                  </a:lnTo>
                  <a:lnTo>
                    <a:pt x="1460" y="5918"/>
                  </a:lnTo>
                  <a:lnTo>
                    <a:pt x="4013" y="2628"/>
                  </a:lnTo>
                  <a:lnTo>
                    <a:pt x="3073" y="63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2009048" y="2763158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444" y="0"/>
                  </a:moveTo>
                  <a:lnTo>
                    <a:pt x="0" y="698"/>
                  </a:lnTo>
                  <a:lnTo>
                    <a:pt x="152" y="1511"/>
                  </a:lnTo>
                  <a:lnTo>
                    <a:pt x="406" y="2006"/>
                  </a:lnTo>
                  <a:lnTo>
                    <a:pt x="736" y="2451"/>
                  </a:lnTo>
                  <a:lnTo>
                    <a:pt x="1117" y="2844"/>
                  </a:lnTo>
                  <a:lnTo>
                    <a:pt x="1981" y="3581"/>
                  </a:lnTo>
                  <a:lnTo>
                    <a:pt x="2870" y="4191"/>
                  </a:lnTo>
                  <a:lnTo>
                    <a:pt x="4089" y="3898"/>
                  </a:lnTo>
                  <a:lnTo>
                    <a:pt x="5156" y="3213"/>
                  </a:lnTo>
                  <a:lnTo>
                    <a:pt x="5511" y="3670"/>
                  </a:lnTo>
                  <a:lnTo>
                    <a:pt x="8280" y="3708"/>
                  </a:lnTo>
                  <a:lnTo>
                    <a:pt x="6451" y="812"/>
                  </a:lnTo>
                  <a:lnTo>
                    <a:pt x="3327" y="6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CD8D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2028209" y="2787476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1714" y="0"/>
                  </a:moveTo>
                  <a:lnTo>
                    <a:pt x="609" y="1257"/>
                  </a:lnTo>
                  <a:lnTo>
                    <a:pt x="622" y="1676"/>
                  </a:lnTo>
                  <a:lnTo>
                    <a:pt x="596" y="2514"/>
                  </a:lnTo>
                  <a:lnTo>
                    <a:pt x="444" y="2514"/>
                  </a:lnTo>
                  <a:lnTo>
                    <a:pt x="304" y="2666"/>
                  </a:lnTo>
                  <a:lnTo>
                    <a:pt x="0" y="3251"/>
                  </a:lnTo>
                  <a:lnTo>
                    <a:pt x="152" y="3543"/>
                  </a:lnTo>
                  <a:lnTo>
                    <a:pt x="596" y="3848"/>
                  </a:lnTo>
                  <a:lnTo>
                    <a:pt x="825" y="5575"/>
                  </a:lnTo>
                  <a:lnTo>
                    <a:pt x="38" y="7556"/>
                  </a:lnTo>
                  <a:lnTo>
                    <a:pt x="1790" y="8928"/>
                  </a:lnTo>
                  <a:lnTo>
                    <a:pt x="2705" y="5943"/>
                  </a:lnTo>
                  <a:lnTo>
                    <a:pt x="3187" y="2959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9E36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1999935" y="2760364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4517" y="15"/>
                  </a:moveTo>
                  <a:lnTo>
                    <a:pt x="507" y="101"/>
                  </a:lnTo>
                  <a:lnTo>
                    <a:pt x="0" y="1524"/>
                  </a:lnTo>
                  <a:lnTo>
                    <a:pt x="774" y="2438"/>
                  </a:lnTo>
                  <a:lnTo>
                    <a:pt x="1777" y="3238"/>
                  </a:lnTo>
                  <a:lnTo>
                    <a:pt x="2895" y="3848"/>
                  </a:lnTo>
                  <a:lnTo>
                    <a:pt x="4102" y="4013"/>
                  </a:lnTo>
                  <a:lnTo>
                    <a:pt x="5333" y="3975"/>
                  </a:lnTo>
                  <a:lnTo>
                    <a:pt x="8470" y="2501"/>
                  </a:lnTo>
                  <a:lnTo>
                    <a:pt x="7848" y="1371"/>
                  </a:lnTo>
                  <a:lnTo>
                    <a:pt x="6934" y="584"/>
                  </a:lnTo>
                  <a:lnTo>
                    <a:pt x="5206" y="584"/>
                  </a:lnTo>
                  <a:lnTo>
                    <a:pt x="4813" y="508"/>
                  </a:lnTo>
                  <a:lnTo>
                    <a:pt x="4517" y="15"/>
                  </a:lnTo>
                  <a:close/>
                </a:path>
                <a:path w="8889" h="4444">
                  <a:moveTo>
                    <a:pt x="5676" y="215"/>
                  </a:moveTo>
                  <a:lnTo>
                    <a:pt x="5206" y="584"/>
                  </a:lnTo>
                  <a:lnTo>
                    <a:pt x="6934" y="584"/>
                  </a:lnTo>
                  <a:lnTo>
                    <a:pt x="5676" y="215"/>
                  </a:lnTo>
                  <a:close/>
                </a:path>
                <a:path w="8889" h="4444">
                  <a:moveTo>
                    <a:pt x="4508" y="0"/>
                  </a:moveTo>
                  <a:lnTo>
                    <a:pt x="4635" y="12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DC92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2032204" y="281960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3124" y="0"/>
                  </a:moveTo>
                  <a:lnTo>
                    <a:pt x="139" y="190"/>
                  </a:lnTo>
                  <a:lnTo>
                    <a:pt x="451" y="1993"/>
                  </a:lnTo>
                  <a:lnTo>
                    <a:pt x="521" y="2832"/>
                  </a:lnTo>
                  <a:lnTo>
                    <a:pt x="0" y="5867"/>
                  </a:lnTo>
                  <a:lnTo>
                    <a:pt x="4254" y="5029"/>
                  </a:lnTo>
                  <a:lnTo>
                    <a:pt x="5003" y="4444"/>
                  </a:lnTo>
                  <a:lnTo>
                    <a:pt x="4889" y="2832"/>
                  </a:lnTo>
                  <a:lnTo>
                    <a:pt x="4791" y="2692"/>
                  </a:lnTo>
                  <a:lnTo>
                    <a:pt x="2870" y="2692"/>
                  </a:lnTo>
                  <a:lnTo>
                    <a:pt x="3491" y="2133"/>
                  </a:lnTo>
                  <a:lnTo>
                    <a:pt x="3886" y="1320"/>
                  </a:lnTo>
                  <a:lnTo>
                    <a:pt x="3771" y="622"/>
                  </a:lnTo>
                  <a:lnTo>
                    <a:pt x="3124" y="0"/>
                  </a:lnTo>
                  <a:close/>
                </a:path>
                <a:path w="5080" h="6350">
                  <a:moveTo>
                    <a:pt x="3570" y="2121"/>
                  </a:moveTo>
                  <a:lnTo>
                    <a:pt x="3371" y="2289"/>
                  </a:lnTo>
                  <a:lnTo>
                    <a:pt x="3263" y="2451"/>
                  </a:lnTo>
                  <a:lnTo>
                    <a:pt x="2963" y="2616"/>
                  </a:lnTo>
                  <a:lnTo>
                    <a:pt x="4791" y="2692"/>
                  </a:lnTo>
                  <a:lnTo>
                    <a:pt x="4559" y="2362"/>
                  </a:lnTo>
                  <a:lnTo>
                    <a:pt x="4114" y="2133"/>
                  </a:lnTo>
                  <a:lnTo>
                    <a:pt x="3570" y="2121"/>
                  </a:lnTo>
                  <a:close/>
                </a:path>
              </a:pathLst>
            </a:custGeom>
            <a:solidFill>
              <a:srgbClr val="E1A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2031408" y="281441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63" y="0"/>
                  </a:moveTo>
                  <a:lnTo>
                    <a:pt x="0" y="2603"/>
                  </a:lnTo>
                  <a:lnTo>
                    <a:pt x="1993" y="3644"/>
                  </a:lnTo>
                  <a:lnTo>
                    <a:pt x="4051" y="2933"/>
                  </a:lnTo>
                  <a:lnTo>
                    <a:pt x="6083" y="2832"/>
                  </a:lnTo>
                  <a:lnTo>
                    <a:pt x="6718" y="3352"/>
                  </a:lnTo>
                  <a:lnTo>
                    <a:pt x="7264" y="3263"/>
                  </a:lnTo>
                  <a:lnTo>
                    <a:pt x="7734" y="2565"/>
                  </a:lnTo>
                  <a:lnTo>
                    <a:pt x="7226" y="2108"/>
                  </a:lnTo>
                  <a:lnTo>
                    <a:pt x="6731" y="1638"/>
                  </a:lnTo>
                  <a:lnTo>
                    <a:pt x="6223" y="1181"/>
                  </a:lnTo>
                  <a:lnTo>
                    <a:pt x="5295" y="139"/>
                  </a:lnTo>
                  <a:lnTo>
                    <a:pt x="3708" y="1231"/>
                  </a:lnTo>
                  <a:lnTo>
                    <a:pt x="2806" y="12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2035728" y="281699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3403" y="0"/>
                  </a:moveTo>
                  <a:lnTo>
                    <a:pt x="1765" y="253"/>
                  </a:lnTo>
                  <a:lnTo>
                    <a:pt x="596" y="2336"/>
                  </a:lnTo>
                  <a:lnTo>
                    <a:pt x="1104" y="3225"/>
                  </a:lnTo>
                  <a:lnTo>
                    <a:pt x="0" y="4254"/>
                  </a:lnTo>
                  <a:lnTo>
                    <a:pt x="825" y="5118"/>
                  </a:lnTo>
                  <a:lnTo>
                    <a:pt x="736" y="7632"/>
                  </a:lnTo>
                  <a:lnTo>
                    <a:pt x="2197" y="7416"/>
                  </a:lnTo>
                  <a:lnTo>
                    <a:pt x="2082" y="5575"/>
                  </a:lnTo>
                  <a:lnTo>
                    <a:pt x="3302" y="510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774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2017796" y="279936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416" y="0"/>
                  </a:moveTo>
                  <a:lnTo>
                    <a:pt x="0" y="6921"/>
                  </a:lnTo>
                  <a:lnTo>
                    <a:pt x="4025" y="4864"/>
                  </a:lnTo>
                  <a:lnTo>
                    <a:pt x="4737" y="6083"/>
                  </a:lnTo>
                  <a:lnTo>
                    <a:pt x="5765" y="5473"/>
                  </a:lnTo>
                  <a:lnTo>
                    <a:pt x="6032" y="4546"/>
                  </a:lnTo>
                  <a:lnTo>
                    <a:pt x="5867" y="3416"/>
                  </a:lnTo>
                  <a:lnTo>
                    <a:pt x="4432" y="4737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DEA7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1990826" y="274667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98" y="0"/>
                  </a:moveTo>
                  <a:lnTo>
                    <a:pt x="292" y="330"/>
                  </a:lnTo>
                  <a:lnTo>
                    <a:pt x="63" y="761"/>
                  </a:lnTo>
                  <a:lnTo>
                    <a:pt x="0" y="1269"/>
                  </a:lnTo>
                  <a:lnTo>
                    <a:pt x="76" y="1777"/>
                  </a:lnTo>
                  <a:lnTo>
                    <a:pt x="279" y="2235"/>
                  </a:lnTo>
                  <a:lnTo>
                    <a:pt x="596" y="2628"/>
                  </a:lnTo>
                  <a:lnTo>
                    <a:pt x="1422" y="3187"/>
                  </a:lnTo>
                  <a:lnTo>
                    <a:pt x="2603" y="2616"/>
                  </a:lnTo>
                  <a:lnTo>
                    <a:pt x="3314" y="3492"/>
                  </a:lnTo>
                  <a:lnTo>
                    <a:pt x="4254" y="3416"/>
                  </a:lnTo>
                  <a:lnTo>
                    <a:pt x="5232" y="3390"/>
                  </a:lnTo>
                  <a:lnTo>
                    <a:pt x="5753" y="2387"/>
                  </a:lnTo>
                  <a:lnTo>
                    <a:pt x="4267" y="1181"/>
                  </a:lnTo>
                  <a:lnTo>
                    <a:pt x="2527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E75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1986572" y="274493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086" y="0"/>
                  </a:moveTo>
                  <a:lnTo>
                    <a:pt x="2489" y="63"/>
                  </a:lnTo>
                  <a:lnTo>
                    <a:pt x="0" y="2565"/>
                  </a:lnTo>
                  <a:lnTo>
                    <a:pt x="2781" y="3505"/>
                  </a:lnTo>
                  <a:lnTo>
                    <a:pt x="4432" y="5549"/>
                  </a:lnTo>
                  <a:lnTo>
                    <a:pt x="5232" y="5435"/>
                  </a:lnTo>
                  <a:lnTo>
                    <a:pt x="5537" y="4686"/>
                  </a:lnTo>
                  <a:lnTo>
                    <a:pt x="5181" y="4292"/>
                  </a:lnTo>
                  <a:lnTo>
                    <a:pt x="4991" y="4102"/>
                  </a:lnTo>
                  <a:lnTo>
                    <a:pt x="5003" y="3543"/>
                  </a:lnTo>
                  <a:lnTo>
                    <a:pt x="5003" y="2451"/>
                  </a:lnTo>
                  <a:lnTo>
                    <a:pt x="4356" y="2070"/>
                  </a:lnTo>
                  <a:lnTo>
                    <a:pt x="4025" y="1460"/>
                  </a:lnTo>
                  <a:lnTo>
                    <a:pt x="3708" y="812"/>
                  </a:lnTo>
                  <a:lnTo>
                    <a:pt x="3492" y="253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D794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2011895" y="2812935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5372" y="241"/>
                  </a:moveTo>
                  <a:lnTo>
                    <a:pt x="4978" y="139"/>
                  </a:lnTo>
                  <a:lnTo>
                    <a:pt x="4572" y="50"/>
                  </a:lnTo>
                  <a:lnTo>
                    <a:pt x="4165" y="0"/>
                  </a:lnTo>
                  <a:lnTo>
                    <a:pt x="3365" y="127"/>
                  </a:lnTo>
                  <a:lnTo>
                    <a:pt x="2514" y="139"/>
                  </a:lnTo>
                  <a:lnTo>
                    <a:pt x="0" y="1016"/>
                  </a:lnTo>
                  <a:lnTo>
                    <a:pt x="50" y="1828"/>
                  </a:lnTo>
                  <a:lnTo>
                    <a:pt x="1638" y="2679"/>
                  </a:lnTo>
                  <a:lnTo>
                    <a:pt x="2400" y="1117"/>
                  </a:lnTo>
                  <a:lnTo>
                    <a:pt x="4660" y="1866"/>
                  </a:lnTo>
                  <a:lnTo>
                    <a:pt x="5372" y="241"/>
                  </a:lnTo>
                  <a:close/>
                </a:path>
                <a:path w="10794" h="5080">
                  <a:moveTo>
                    <a:pt x="6769" y="2921"/>
                  </a:moveTo>
                  <a:lnTo>
                    <a:pt x="5397" y="2921"/>
                  </a:lnTo>
                  <a:lnTo>
                    <a:pt x="4038" y="2908"/>
                  </a:lnTo>
                  <a:lnTo>
                    <a:pt x="2667" y="2908"/>
                  </a:lnTo>
                  <a:lnTo>
                    <a:pt x="2844" y="3556"/>
                  </a:lnTo>
                  <a:lnTo>
                    <a:pt x="2959" y="3873"/>
                  </a:lnTo>
                  <a:lnTo>
                    <a:pt x="3200" y="4394"/>
                  </a:lnTo>
                  <a:lnTo>
                    <a:pt x="3594" y="4495"/>
                  </a:lnTo>
                  <a:lnTo>
                    <a:pt x="4089" y="4267"/>
                  </a:lnTo>
                  <a:lnTo>
                    <a:pt x="5105" y="4064"/>
                  </a:lnTo>
                  <a:lnTo>
                    <a:pt x="6261" y="4127"/>
                  </a:lnTo>
                  <a:lnTo>
                    <a:pt x="6769" y="2921"/>
                  </a:lnTo>
                  <a:close/>
                </a:path>
                <a:path w="10794" h="5080">
                  <a:moveTo>
                    <a:pt x="10541" y="2667"/>
                  </a:moveTo>
                  <a:lnTo>
                    <a:pt x="9169" y="1219"/>
                  </a:lnTo>
                  <a:lnTo>
                    <a:pt x="7886" y="1066"/>
                  </a:lnTo>
                  <a:lnTo>
                    <a:pt x="6769" y="2959"/>
                  </a:lnTo>
                  <a:lnTo>
                    <a:pt x="8026" y="2857"/>
                  </a:lnTo>
                  <a:lnTo>
                    <a:pt x="9283" y="2768"/>
                  </a:lnTo>
                  <a:lnTo>
                    <a:pt x="10541" y="2667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2035270" y="28193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54" y="0"/>
                  </a:moveTo>
                  <a:lnTo>
                    <a:pt x="50" y="266"/>
                  </a:lnTo>
                  <a:lnTo>
                    <a:pt x="0" y="2806"/>
                  </a:lnTo>
                  <a:lnTo>
                    <a:pt x="1282" y="2768"/>
                  </a:lnTo>
                  <a:lnTo>
                    <a:pt x="1523" y="1816"/>
                  </a:lnTo>
                  <a:lnTo>
                    <a:pt x="2666" y="787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A54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2006984" y="276287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422" y="0"/>
                  </a:moveTo>
                  <a:lnTo>
                    <a:pt x="0" y="266"/>
                  </a:lnTo>
                  <a:lnTo>
                    <a:pt x="177" y="2400"/>
                  </a:lnTo>
                  <a:lnTo>
                    <a:pt x="1308" y="2146"/>
                  </a:lnTo>
                  <a:lnTo>
                    <a:pt x="2667" y="1346"/>
                  </a:lnTo>
                  <a:lnTo>
                    <a:pt x="2603" y="990"/>
                  </a:lnTo>
                  <a:lnTo>
                    <a:pt x="2501" y="279"/>
                  </a:lnTo>
                  <a:lnTo>
                    <a:pt x="1778" y="10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46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2030163" y="2820364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10">
                  <a:moveTo>
                    <a:pt x="711" y="0"/>
                  </a:moveTo>
                  <a:lnTo>
                    <a:pt x="330" y="88"/>
                  </a:lnTo>
                  <a:lnTo>
                    <a:pt x="0" y="406"/>
                  </a:lnTo>
                  <a:lnTo>
                    <a:pt x="0" y="1485"/>
                  </a:lnTo>
                  <a:lnTo>
                    <a:pt x="228" y="2489"/>
                  </a:lnTo>
                  <a:lnTo>
                    <a:pt x="1168" y="3187"/>
                  </a:lnTo>
                  <a:lnTo>
                    <a:pt x="1155" y="2171"/>
                  </a:lnTo>
                  <a:lnTo>
                    <a:pt x="1155" y="1142"/>
                  </a:lnTo>
                  <a:lnTo>
                    <a:pt x="1143" y="12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E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2023442" y="281586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49" y="0"/>
                  </a:moveTo>
                  <a:lnTo>
                    <a:pt x="0" y="38"/>
                  </a:lnTo>
                  <a:lnTo>
                    <a:pt x="317" y="698"/>
                  </a:lnTo>
                  <a:lnTo>
                    <a:pt x="838" y="1041"/>
                  </a:lnTo>
                  <a:lnTo>
                    <a:pt x="1574" y="1028"/>
                  </a:lnTo>
                  <a:lnTo>
                    <a:pt x="1257" y="368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2017196" y="28118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58" y="0"/>
                  </a:moveTo>
                  <a:lnTo>
                    <a:pt x="0" y="1028"/>
                  </a:lnTo>
                  <a:lnTo>
                    <a:pt x="749" y="1079"/>
                  </a:lnTo>
                  <a:lnTo>
                    <a:pt x="1143" y="673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2018821" y="281058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28" y="0"/>
                  </a:moveTo>
                  <a:lnTo>
                    <a:pt x="419" y="254"/>
                  </a:lnTo>
                  <a:lnTo>
                    <a:pt x="63" y="711"/>
                  </a:lnTo>
                  <a:lnTo>
                    <a:pt x="0" y="1384"/>
                  </a:lnTo>
                  <a:lnTo>
                    <a:pt x="622" y="1130"/>
                  </a:lnTo>
                  <a:lnTo>
                    <a:pt x="977" y="67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2004439" y="276028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19" y="0"/>
                  </a:moveTo>
                  <a:lnTo>
                    <a:pt x="0" y="76"/>
                  </a:lnTo>
                  <a:lnTo>
                    <a:pt x="279" y="774"/>
                  </a:lnTo>
                  <a:lnTo>
                    <a:pt x="622" y="1079"/>
                  </a:lnTo>
                  <a:lnTo>
                    <a:pt x="1168" y="292"/>
                  </a:lnTo>
                  <a:lnTo>
                    <a:pt x="812" y="6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874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1990280" y="27457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2" y="762"/>
                  </a:lnTo>
                  <a:lnTo>
                    <a:pt x="431" y="1435"/>
                  </a:lnTo>
                  <a:lnTo>
                    <a:pt x="1295" y="1625"/>
                  </a:lnTo>
                  <a:lnTo>
                    <a:pt x="1257" y="1397"/>
                  </a:lnTo>
                  <a:lnTo>
                    <a:pt x="1244" y="1155"/>
                  </a:lnTo>
                  <a:lnTo>
                    <a:pt x="1244" y="914"/>
                  </a:lnTo>
                  <a:lnTo>
                    <a:pt x="825" y="609"/>
                  </a:lnTo>
                  <a:lnTo>
                    <a:pt x="419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1974853" y="27374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36" y="0"/>
                  </a:moveTo>
                  <a:lnTo>
                    <a:pt x="0" y="88"/>
                  </a:lnTo>
                  <a:lnTo>
                    <a:pt x="381" y="673"/>
                  </a:lnTo>
                  <a:lnTo>
                    <a:pt x="914" y="965"/>
                  </a:lnTo>
                  <a:lnTo>
                    <a:pt x="1612" y="952"/>
                  </a:lnTo>
                  <a:lnTo>
                    <a:pt x="1257" y="33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15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2028478" y="275217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955" y="0"/>
                  </a:moveTo>
                  <a:lnTo>
                    <a:pt x="1600" y="304"/>
                  </a:lnTo>
                  <a:lnTo>
                    <a:pt x="596" y="1117"/>
                  </a:lnTo>
                  <a:lnTo>
                    <a:pt x="0" y="2070"/>
                  </a:lnTo>
                  <a:lnTo>
                    <a:pt x="863" y="3390"/>
                  </a:lnTo>
                  <a:lnTo>
                    <a:pt x="2120" y="2844"/>
                  </a:lnTo>
                  <a:lnTo>
                    <a:pt x="2501" y="1765"/>
                  </a:lnTo>
                  <a:lnTo>
                    <a:pt x="2527" y="584"/>
                  </a:lnTo>
                  <a:lnTo>
                    <a:pt x="2527" y="139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2E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2066810" y="2791307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4">
                  <a:moveTo>
                    <a:pt x="7416" y="3848"/>
                  </a:moveTo>
                  <a:lnTo>
                    <a:pt x="5308" y="1447"/>
                  </a:lnTo>
                  <a:lnTo>
                    <a:pt x="4914" y="698"/>
                  </a:lnTo>
                  <a:lnTo>
                    <a:pt x="4445" y="0"/>
                  </a:lnTo>
                  <a:lnTo>
                    <a:pt x="3149" y="12"/>
                  </a:lnTo>
                  <a:lnTo>
                    <a:pt x="2959" y="584"/>
                  </a:lnTo>
                  <a:lnTo>
                    <a:pt x="2870" y="1574"/>
                  </a:lnTo>
                  <a:lnTo>
                    <a:pt x="0" y="2311"/>
                  </a:lnTo>
                  <a:lnTo>
                    <a:pt x="279" y="3721"/>
                  </a:lnTo>
                  <a:lnTo>
                    <a:pt x="2400" y="6388"/>
                  </a:lnTo>
                  <a:lnTo>
                    <a:pt x="3378" y="7823"/>
                  </a:lnTo>
                  <a:lnTo>
                    <a:pt x="6477" y="5130"/>
                  </a:lnTo>
                  <a:lnTo>
                    <a:pt x="7416" y="3848"/>
                  </a:lnTo>
                  <a:close/>
                </a:path>
                <a:path w="11430" h="10794">
                  <a:moveTo>
                    <a:pt x="10871" y="7708"/>
                  </a:moveTo>
                  <a:lnTo>
                    <a:pt x="7912" y="6083"/>
                  </a:lnTo>
                  <a:lnTo>
                    <a:pt x="6908" y="8382"/>
                  </a:lnTo>
                  <a:lnTo>
                    <a:pt x="5715" y="10274"/>
                  </a:lnTo>
                  <a:lnTo>
                    <a:pt x="7442" y="9855"/>
                  </a:lnTo>
                  <a:lnTo>
                    <a:pt x="10871" y="8991"/>
                  </a:lnTo>
                  <a:lnTo>
                    <a:pt x="10871" y="7708"/>
                  </a:ln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2060981" y="2792310"/>
              <a:ext cx="18415" cy="4445"/>
            </a:xfrm>
            <a:custGeom>
              <a:avLst/>
              <a:gdLst/>
              <a:ahLst/>
              <a:cxnLst/>
              <a:rect l="l" t="t" r="r" b="b"/>
              <a:pathLst>
                <a:path w="18414" h="4444">
                  <a:moveTo>
                    <a:pt x="2565" y="4127"/>
                  </a:moveTo>
                  <a:lnTo>
                    <a:pt x="2006" y="3098"/>
                  </a:lnTo>
                  <a:lnTo>
                    <a:pt x="1054" y="2870"/>
                  </a:lnTo>
                  <a:lnTo>
                    <a:pt x="0" y="2844"/>
                  </a:lnTo>
                  <a:lnTo>
                    <a:pt x="546" y="3886"/>
                  </a:lnTo>
                  <a:lnTo>
                    <a:pt x="1511" y="4102"/>
                  </a:lnTo>
                  <a:lnTo>
                    <a:pt x="2565" y="4127"/>
                  </a:lnTo>
                  <a:close/>
                </a:path>
                <a:path w="18414" h="4444">
                  <a:moveTo>
                    <a:pt x="17983" y="2844"/>
                  </a:moveTo>
                  <a:lnTo>
                    <a:pt x="15773" y="0"/>
                  </a:lnTo>
                  <a:lnTo>
                    <a:pt x="15138" y="2235"/>
                  </a:lnTo>
                  <a:lnTo>
                    <a:pt x="15354" y="3848"/>
                  </a:lnTo>
                  <a:lnTo>
                    <a:pt x="17983" y="4127"/>
                  </a:lnTo>
                  <a:lnTo>
                    <a:pt x="17983" y="2844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2006934" y="2819160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4" h="19685">
                  <a:moveTo>
                    <a:pt x="5676" y="0"/>
                  </a:moveTo>
                  <a:lnTo>
                    <a:pt x="4889" y="330"/>
                  </a:lnTo>
                  <a:lnTo>
                    <a:pt x="5461" y="2070"/>
                  </a:lnTo>
                  <a:lnTo>
                    <a:pt x="6057" y="3517"/>
                  </a:lnTo>
                  <a:lnTo>
                    <a:pt x="2552" y="7175"/>
                  </a:lnTo>
                  <a:lnTo>
                    <a:pt x="520" y="9156"/>
                  </a:lnTo>
                  <a:lnTo>
                    <a:pt x="114" y="12001"/>
                  </a:lnTo>
                  <a:lnTo>
                    <a:pt x="0" y="13855"/>
                  </a:lnTo>
                  <a:lnTo>
                    <a:pt x="977" y="14973"/>
                  </a:lnTo>
                  <a:lnTo>
                    <a:pt x="2578" y="15684"/>
                  </a:lnTo>
                  <a:lnTo>
                    <a:pt x="4051" y="16573"/>
                  </a:lnTo>
                  <a:lnTo>
                    <a:pt x="3860" y="18046"/>
                  </a:lnTo>
                  <a:lnTo>
                    <a:pt x="3835" y="19456"/>
                  </a:lnTo>
                  <a:lnTo>
                    <a:pt x="5422" y="18757"/>
                  </a:lnTo>
                  <a:lnTo>
                    <a:pt x="5549" y="16891"/>
                  </a:lnTo>
                  <a:lnTo>
                    <a:pt x="6718" y="15862"/>
                  </a:lnTo>
                  <a:lnTo>
                    <a:pt x="8013" y="9537"/>
                  </a:lnTo>
                  <a:lnTo>
                    <a:pt x="6769" y="8737"/>
                  </a:lnTo>
                  <a:lnTo>
                    <a:pt x="7277" y="8013"/>
                  </a:lnTo>
                  <a:lnTo>
                    <a:pt x="8890" y="6743"/>
                  </a:lnTo>
                  <a:lnTo>
                    <a:pt x="10464" y="5651"/>
                  </a:lnTo>
                  <a:lnTo>
                    <a:pt x="10172" y="5448"/>
                  </a:lnTo>
                  <a:lnTo>
                    <a:pt x="9283" y="4686"/>
                  </a:lnTo>
                  <a:lnTo>
                    <a:pt x="9080" y="3594"/>
                  </a:lnTo>
                  <a:lnTo>
                    <a:pt x="8788" y="2552"/>
                  </a:lnTo>
                  <a:lnTo>
                    <a:pt x="8140" y="1219"/>
                  </a:lnTo>
                  <a:lnTo>
                    <a:pt x="7277" y="165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AA4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2038658" y="2827348"/>
              <a:ext cx="26670" cy="17145"/>
            </a:xfrm>
            <a:custGeom>
              <a:avLst/>
              <a:gdLst/>
              <a:ahLst/>
              <a:cxnLst/>
              <a:rect l="l" t="t" r="r" b="b"/>
              <a:pathLst>
                <a:path w="26669" h="17144">
                  <a:moveTo>
                    <a:pt x="4610" y="0"/>
                  </a:moveTo>
                  <a:lnTo>
                    <a:pt x="0" y="3162"/>
                  </a:lnTo>
                  <a:lnTo>
                    <a:pt x="152" y="3479"/>
                  </a:lnTo>
                  <a:lnTo>
                    <a:pt x="457" y="3771"/>
                  </a:lnTo>
                  <a:lnTo>
                    <a:pt x="4483" y="6705"/>
                  </a:lnTo>
                  <a:lnTo>
                    <a:pt x="8483" y="9740"/>
                  </a:lnTo>
                  <a:lnTo>
                    <a:pt x="16776" y="12369"/>
                  </a:lnTo>
                  <a:lnTo>
                    <a:pt x="19697" y="14198"/>
                  </a:lnTo>
                  <a:lnTo>
                    <a:pt x="22313" y="16649"/>
                  </a:lnTo>
                  <a:lnTo>
                    <a:pt x="24866" y="16713"/>
                  </a:lnTo>
                  <a:lnTo>
                    <a:pt x="26153" y="16638"/>
                  </a:lnTo>
                  <a:lnTo>
                    <a:pt x="21958" y="11531"/>
                  </a:lnTo>
                  <a:lnTo>
                    <a:pt x="16116" y="8597"/>
                  </a:lnTo>
                  <a:lnTo>
                    <a:pt x="10680" y="5105"/>
                  </a:lnTo>
                  <a:lnTo>
                    <a:pt x="6159" y="635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7C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2043587" y="2824799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5">
                  <a:moveTo>
                    <a:pt x="1092" y="0"/>
                  </a:moveTo>
                  <a:lnTo>
                    <a:pt x="469" y="152"/>
                  </a:lnTo>
                  <a:lnTo>
                    <a:pt x="114" y="558"/>
                  </a:lnTo>
                  <a:lnTo>
                    <a:pt x="0" y="1181"/>
                  </a:lnTo>
                  <a:lnTo>
                    <a:pt x="114" y="3289"/>
                  </a:lnTo>
                  <a:lnTo>
                    <a:pt x="1968" y="3949"/>
                  </a:lnTo>
                  <a:lnTo>
                    <a:pt x="3263" y="5067"/>
                  </a:lnTo>
                  <a:lnTo>
                    <a:pt x="4495" y="5981"/>
                  </a:lnTo>
                  <a:lnTo>
                    <a:pt x="5905" y="6680"/>
                  </a:lnTo>
                  <a:lnTo>
                    <a:pt x="7175" y="7607"/>
                  </a:lnTo>
                  <a:lnTo>
                    <a:pt x="10883" y="7327"/>
                  </a:lnTo>
                  <a:lnTo>
                    <a:pt x="13093" y="10185"/>
                  </a:lnTo>
                  <a:lnTo>
                    <a:pt x="17907" y="12992"/>
                  </a:lnTo>
                  <a:lnTo>
                    <a:pt x="18465" y="11988"/>
                  </a:lnTo>
                  <a:lnTo>
                    <a:pt x="18656" y="10210"/>
                  </a:lnTo>
                  <a:lnTo>
                    <a:pt x="16764" y="9271"/>
                  </a:lnTo>
                  <a:lnTo>
                    <a:pt x="14859" y="8407"/>
                  </a:lnTo>
                  <a:lnTo>
                    <a:pt x="10248" y="3543"/>
                  </a:lnTo>
                  <a:lnTo>
                    <a:pt x="6362" y="1511"/>
                  </a:lnTo>
                  <a:lnTo>
                    <a:pt x="2146" y="38"/>
                  </a:lnTo>
                  <a:lnTo>
                    <a:pt x="1790" y="5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7D9D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2046824" y="282984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457" y="1244"/>
                  </a:lnTo>
                  <a:lnTo>
                    <a:pt x="1333" y="2082"/>
                  </a:lnTo>
                  <a:lnTo>
                    <a:pt x="2527" y="2616"/>
                  </a:lnTo>
                  <a:lnTo>
                    <a:pt x="2997" y="2590"/>
                  </a:lnTo>
                  <a:lnTo>
                    <a:pt x="3467" y="2578"/>
                  </a:lnTo>
                  <a:lnTo>
                    <a:pt x="3937" y="2552"/>
                  </a:lnTo>
                  <a:lnTo>
                    <a:pt x="3149" y="889"/>
                  </a:lnTo>
                  <a:lnTo>
                    <a:pt x="185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2064843" y="284401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195" y="597"/>
                  </a:lnTo>
                  <a:lnTo>
                    <a:pt x="398" y="712"/>
                  </a:lnTo>
                  <a:lnTo>
                    <a:pt x="512" y="216"/>
                  </a:lnTo>
                  <a:lnTo>
                    <a:pt x="157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2019223" y="282724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184" y="596"/>
                  </a:moveTo>
                  <a:lnTo>
                    <a:pt x="6057" y="292"/>
                  </a:lnTo>
                  <a:lnTo>
                    <a:pt x="5702" y="0"/>
                  </a:lnTo>
                  <a:lnTo>
                    <a:pt x="4572" y="533"/>
                  </a:lnTo>
                  <a:lnTo>
                    <a:pt x="3695" y="1346"/>
                  </a:lnTo>
                  <a:lnTo>
                    <a:pt x="3035" y="2400"/>
                  </a:lnTo>
                  <a:lnTo>
                    <a:pt x="622" y="1346"/>
                  </a:lnTo>
                  <a:lnTo>
                    <a:pt x="469" y="1346"/>
                  </a:lnTo>
                  <a:lnTo>
                    <a:pt x="317" y="1498"/>
                  </a:lnTo>
                  <a:lnTo>
                    <a:pt x="0" y="2095"/>
                  </a:lnTo>
                  <a:lnTo>
                    <a:pt x="139" y="2413"/>
                  </a:lnTo>
                  <a:lnTo>
                    <a:pt x="571" y="2743"/>
                  </a:lnTo>
                  <a:lnTo>
                    <a:pt x="1231" y="3568"/>
                  </a:lnTo>
                  <a:lnTo>
                    <a:pt x="2133" y="3848"/>
                  </a:lnTo>
                  <a:lnTo>
                    <a:pt x="3263" y="3822"/>
                  </a:lnTo>
                  <a:lnTo>
                    <a:pt x="3365" y="3683"/>
                  </a:lnTo>
                  <a:lnTo>
                    <a:pt x="3441" y="3225"/>
                  </a:lnTo>
                  <a:lnTo>
                    <a:pt x="3733" y="3365"/>
                  </a:lnTo>
                  <a:lnTo>
                    <a:pt x="4089" y="3721"/>
                  </a:lnTo>
                  <a:lnTo>
                    <a:pt x="4648" y="4787"/>
                  </a:lnTo>
                  <a:lnTo>
                    <a:pt x="5156" y="5054"/>
                  </a:lnTo>
                  <a:lnTo>
                    <a:pt x="5842" y="5016"/>
                  </a:lnTo>
                  <a:lnTo>
                    <a:pt x="5803" y="3797"/>
                  </a:lnTo>
                  <a:lnTo>
                    <a:pt x="5753" y="1371"/>
                  </a:lnTo>
                  <a:lnTo>
                    <a:pt x="5981" y="1219"/>
                  </a:lnTo>
                  <a:lnTo>
                    <a:pt x="6184" y="596"/>
                  </a:lnTo>
                  <a:close/>
                </a:path>
              </a:pathLst>
            </a:custGeom>
            <a:solidFill>
              <a:srgbClr val="8E4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2015973" y="282723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638" y="0"/>
                  </a:moveTo>
                  <a:lnTo>
                    <a:pt x="736" y="88"/>
                  </a:lnTo>
                  <a:lnTo>
                    <a:pt x="0" y="1397"/>
                  </a:lnTo>
                  <a:lnTo>
                    <a:pt x="876" y="1600"/>
                  </a:lnTo>
                  <a:lnTo>
                    <a:pt x="1320" y="1689"/>
                  </a:lnTo>
                  <a:lnTo>
                    <a:pt x="1993" y="1968"/>
                  </a:lnTo>
                  <a:lnTo>
                    <a:pt x="2438" y="1752"/>
                  </a:lnTo>
                  <a:lnTo>
                    <a:pt x="2667" y="1066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AA4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2017290" y="282830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346" y="0"/>
                  </a:moveTo>
                  <a:lnTo>
                    <a:pt x="901" y="203"/>
                  </a:lnTo>
                  <a:lnTo>
                    <a:pt x="444" y="419"/>
                  </a:lnTo>
                  <a:lnTo>
                    <a:pt x="0" y="622"/>
                  </a:lnTo>
                  <a:lnTo>
                    <a:pt x="622" y="1473"/>
                  </a:lnTo>
                  <a:lnTo>
                    <a:pt x="1549" y="1625"/>
                  </a:lnTo>
                  <a:lnTo>
                    <a:pt x="2514" y="1676"/>
                  </a:lnTo>
                  <a:lnTo>
                    <a:pt x="2527" y="1219"/>
                  </a:lnTo>
                  <a:lnTo>
                    <a:pt x="2552" y="749"/>
                  </a:lnTo>
                  <a:lnTo>
                    <a:pt x="2565" y="292"/>
                  </a:lnTo>
                  <a:lnTo>
                    <a:pt x="2159" y="190"/>
                  </a:lnTo>
                  <a:lnTo>
                    <a:pt x="1752" y="101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C74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2022396" y="282987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8" y="0"/>
                  </a:moveTo>
                  <a:lnTo>
                    <a:pt x="12" y="406"/>
                  </a:lnTo>
                  <a:lnTo>
                    <a:pt x="0" y="800"/>
                  </a:lnTo>
                  <a:lnTo>
                    <a:pt x="0" y="1193"/>
                  </a:lnTo>
                  <a:lnTo>
                    <a:pt x="368" y="1358"/>
                  </a:lnTo>
                  <a:lnTo>
                    <a:pt x="762" y="1485"/>
                  </a:lnTo>
                  <a:lnTo>
                    <a:pt x="1168" y="1536"/>
                  </a:lnTo>
                  <a:lnTo>
                    <a:pt x="1092" y="800"/>
                  </a:lnTo>
                  <a:lnTo>
                    <a:pt x="736" y="27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862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2032391" y="282871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895" y="0"/>
                  </a:moveTo>
                  <a:lnTo>
                    <a:pt x="1714" y="12"/>
                  </a:lnTo>
                  <a:lnTo>
                    <a:pt x="520" y="685"/>
                  </a:lnTo>
                  <a:lnTo>
                    <a:pt x="38" y="1181"/>
                  </a:lnTo>
                  <a:lnTo>
                    <a:pt x="0" y="1714"/>
                  </a:lnTo>
                  <a:lnTo>
                    <a:pt x="431" y="2260"/>
                  </a:lnTo>
                  <a:lnTo>
                    <a:pt x="2844" y="2540"/>
                  </a:lnTo>
                  <a:lnTo>
                    <a:pt x="3289" y="2489"/>
                  </a:lnTo>
                  <a:lnTo>
                    <a:pt x="3721" y="2425"/>
                  </a:lnTo>
                  <a:lnTo>
                    <a:pt x="4165" y="2374"/>
                  </a:lnTo>
                  <a:lnTo>
                    <a:pt x="4356" y="2184"/>
                  </a:lnTo>
                  <a:lnTo>
                    <a:pt x="4508" y="1435"/>
                  </a:lnTo>
                  <a:lnTo>
                    <a:pt x="4394" y="1079"/>
                  </a:lnTo>
                  <a:lnTo>
                    <a:pt x="4063" y="723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2036553" y="282922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765" y="0"/>
                  </a:moveTo>
                  <a:lnTo>
                    <a:pt x="952" y="0"/>
                  </a:lnTo>
                  <a:lnTo>
                    <a:pt x="127" y="685"/>
                  </a:lnTo>
                  <a:lnTo>
                    <a:pt x="63" y="1079"/>
                  </a:lnTo>
                  <a:lnTo>
                    <a:pt x="25" y="1460"/>
                  </a:lnTo>
                  <a:lnTo>
                    <a:pt x="0" y="1854"/>
                  </a:lnTo>
                  <a:lnTo>
                    <a:pt x="2565" y="1892"/>
                  </a:lnTo>
                  <a:lnTo>
                    <a:pt x="2565" y="723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A68A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2024932" y="282235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904" y="0"/>
                  </a:moveTo>
                  <a:lnTo>
                    <a:pt x="1168" y="2882"/>
                  </a:lnTo>
                  <a:lnTo>
                    <a:pt x="0" y="4889"/>
                  </a:lnTo>
                  <a:lnTo>
                    <a:pt x="25" y="5346"/>
                  </a:lnTo>
                  <a:lnTo>
                    <a:pt x="5829" y="2908"/>
                  </a:lnTo>
                  <a:lnTo>
                    <a:pt x="5194" y="2362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A35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2029901" y="282665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502" y="622"/>
                  </a:moveTo>
                  <a:lnTo>
                    <a:pt x="266" y="622"/>
                  </a:lnTo>
                  <a:lnTo>
                    <a:pt x="0" y="4292"/>
                  </a:lnTo>
                  <a:lnTo>
                    <a:pt x="2921" y="4318"/>
                  </a:lnTo>
                  <a:lnTo>
                    <a:pt x="2895" y="3149"/>
                  </a:lnTo>
                  <a:lnTo>
                    <a:pt x="3276" y="2933"/>
                  </a:lnTo>
                  <a:lnTo>
                    <a:pt x="3492" y="2603"/>
                  </a:lnTo>
                  <a:lnTo>
                    <a:pt x="3479" y="1371"/>
                  </a:lnTo>
                  <a:lnTo>
                    <a:pt x="3251" y="1016"/>
                  </a:lnTo>
                  <a:lnTo>
                    <a:pt x="2781" y="647"/>
                  </a:lnTo>
                  <a:lnTo>
                    <a:pt x="1502" y="622"/>
                  </a:lnTo>
                  <a:close/>
                </a:path>
                <a:path w="3810" h="4444">
                  <a:moveTo>
                    <a:pt x="660" y="0"/>
                  </a:moveTo>
                  <a:lnTo>
                    <a:pt x="241" y="647"/>
                  </a:lnTo>
                  <a:lnTo>
                    <a:pt x="1502" y="622"/>
                  </a:lnTo>
                  <a:lnTo>
                    <a:pt x="1079" y="2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C164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1966199" y="2834493"/>
              <a:ext cx="37465" cy="17145"/>
            </a:xfrm>
            <a:custGeom>
              <a:avLst/>
              <a:gdLst/>
              <a:ahLst/>
              <a:cxnLst/>
              <a:rect l="l" t="t" r="r" b="b"/>
              <a:pathLst>
                <a:path w="37464" h="17144">
                  <a:moveTo>
                    <a:pt x="31182" y="15557"/>
                  </a:moveTo>
                  <a:lnTo>
                    <a:pt x="21100" y="15557"/>
                  </a:lnTo>
                  <a:lnTo>
                    <a:pt x="26790" y="16878"/>
                  </a:lnTo>
                  <a:lnTo>
                    <a:pt x="27691" y="17043"/>
                  </a:lnTo>
                  <a:lnTo>
                    <a:pt x="28593" y="17043"/>
                  </a:lnTo>
                  <a:lnTo>
                    <a:pt x="29495" y="16789"/>
                  </a:lnTo>
                  <a:lnTo>
                    <a:pt x="30358" y="16446"/>
                  </a:lnTo>
                  <a:lnTo>
                    <a:pt x="31019" y="15875"/>
                  </a:lnTo>
                  <a:lnTo>
                    <a:pt x="31182" y="15557"/>
                  </a:lnTo>
                  <a:close/>
                </a:path>
                <a:path w="37464" h="17144">
                  <a:moveTo>
                    <a:pt x="3587" y="711"/>
                  </a:moveTo>
                  <a:lnTo>
                    <a:pt x="0" y="4203"/>
                  </a:lnTo>
                  <a:lnTo>
                    <a:pt x="31" y="8280"/>
                  </a:lnTo>
                  <a:lnTo>
                    <a:pt x="2317" y="10464"/>
                  </a:lnTo>
                  <a:lnTo>
                    <a:pt x="8756" y="11823"/>
                  </a:lnTo>
                  <a:lnTo>
                    <a:pt x="9035" y="13614"/>
                  </a:lnTo>
                  <a:lnTo>
                    <a:pt x="12007" y="15811"/>
                  </a:lnTo>
                  <a:lnTo>
                    <a:pt x="13150" y="15494"/>
                  </a:lnTo>
                  <a:lnTo>
                    <a:pt x="13798" y="15443"/>
                  </a:lnTo>
                  <a:lnTo>
                    <a:pt x="14217" y="14300"/>
                  </a:lnTo>
                  <a:lnTo>
                    <a:pt x="31601" y="14300"/>
                  </a:lnTo>
                  <a:lnTo>
                    <a:pt x="32111" y="11811"/>
                  </a:lnTo>
                  <a:lnTo>
                    <a:pt x="32835" y="8661"/>
                  </a:lnTo>
                  <a:lnTo>
                    <a:pt x="36912" y="8166"/>
                  </a:lnTo>
                  <a:lnTo>
                    <a:pt x="35985" y="5740"/>
                  </a:lnTo>
                  <a:lnTo>
                    <a:pt x="33381" y="5524"/>
                  </a:lnTo>
                  <a:lnTo>
                    <a:pt x="31628" y="4203"/>
                  </a:lnTo>
                  <a:lnTo>
                    <a:pt x="31246" y="3098"/>
                  </a:lnTo>
                  <a:lnTo>
                    <a:pt x="16211" y="3098"/>
                  </a:lnTo>
                  <a:lnTo>
                    <a:pt x="13128" y="1638"/>
                  </a:lnTo>
                  <a:lnTo>
                    <a:pt x="7371" y="1638"/>
                  </a:lnTo>
                  <a:lnTo>
                    <a:pt x="5924" y="1092"/>
                  </a:lnTo>
                  <a:lnTo>
                    <a:pt x="4514" y="901"/>
                  </a:lnTo>
                  <a:lnTo>
                    <a:pt x="3587" y="711"/>
                  </a:lnTo>
                  <a:close/>
                </a:path>
                <a:path w="37464" h="17144">
                  <a:moveTo>
                    <a:pt x="31601" y="14300"/>
                  </a:moveTo>
                  <a:lnTo>
                    <a:pt x="14217" y="14300"/>
                  </a:lnTo>
                  <a:lnTo>
                    <a:pt x="15017" y="15113"/>
                  </a:lnTo>
                  <a:lnTo>
                    <a:pt x="15703" y="15443"/>
                  </a:lnTo>
                  <a:lnTo>
                    <a:pt x="16490" y="15608"/>
                  </a:lnTo>
                  <a:lnTo>
                    <a:pt x="17036" y="15646"/>
                  </a:lnTo>
                  <a:lnTo>
                    <a:pt x="17595" y="15646"/>
                  </a:lnTo>
                  <a:lnTo>
                    <a:pt x="18154" y="15582"/>
                  </a:lnTo>
                  <a:lnTo>
                    <a:pt x="31182" y="15557"/>
                  </a:lnTo>
                  <a:lnTo>
                    <a:pt x="31411" y="15113"/>
                  </a:lnTo>
                  <a:lnTo>
                    <a:pt x="31601" y="14300"/>
                  </a:lnTo>
                  <a:close/>
                </a:path>
                <a:path w="37464" h="17144">
                  <a:moveTo>
                    <a:pt x="28822" y="2222"/>
                  </a:moveTo>
                  <a:lnTo>
                    <a:pt x="22497" y="2857"/>
                  </a:lnTo>
                  <a:lnTo>
                    <a:pt x="16211" y="3098"/>
                  </a:lnTo>
                  <a:lnTo>
                    <a:pt x="31246" y="3098"/>
                  </a:lnTo>
                  <a:lnTo>
                    <a:pt x="31122" y="2857"/>
                  </a:lnTo>
                  <a:lnTo>
                    <a:pt x="30143" y="2349"/>
                  </a:lnTo>
                  <a:lnTo>
                    <a:pt x="28822" y="2222"/>
                  </a:lnTo>
                  <a:close/>
                </a:path>
                <a:path w="37464" h="17144">
                  <a:moveTo>
                    <a:pt x="9670" y="0"/>
                  </a:moveTo>
                  <a:lnTo>
                    <a:pt x="9137" y="76"/>
                  </a:lnTo>
                  <a:lnTo>
                    <a:pt x="7371" y="1638"/>
                  </a:lnTo>
                  <a:lnTo>
                    <a:pt x="13128" y="1638"/>
                  </a:lnTo>
                  <a:lnTo>
                    <a:pt x="9670" y="0"/>
                  </a:lnTo>
                  <a:close/>
                </a:path>
              </a:pathLst>
            </a:custGeom>
            <a:solidFill>
              <a:srgbClr val="892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1987566" y="2831750"/>
              <a:ext cx="17145" cy="6985"/>
            </a:xfrm>
            <a:custGeom>
              <a:avLst/>
              <a:gdLst/>
              <a:ahLst/>
              <a:cxnLst/>
              <a:rect l="l" t="t" r="r" b="b"/>
              <a:pathLst>
                <a:path w="17144" h="6985">
                  <a:moveTo>
                    <a:pt x="12687" y="0"/>
                  </a:moveTo>
                  <a:lnTo>
                    <a:pt x="10109" y="457"/>
                  </a:lnTo>
                  <a:lnTo>
                    <a:pt x="7594" y="368"/>
                  </a:lnTo>
                  <a:lnTo>
                    <a:pt x="6121" y="431"/>
                  </a:lnTo>
                  <a:lnTo>
                    <a:pt x="4648" y="279"/>
                  </a:lnTo>
                  <a:lnTo>
                    <a:pt x="3200" y="76"/>
                  </a:lnTo>
                  <a:lnTo>
                    <a:pt x="2311" y="101"/>
                  </a:lnTo>
                  <a:lnTo>
                    <a:pt x="1536" y="495"/>
                  </a:lnTo>
                  <a:lnTo>
                    <a:pt x="0" y="2057"/>
                  </a:lnTo>
                  <a:lnTo>
                    <a:pt x="1282" y="6337"/>
                  </a:lnTo>
                  <a:lnTo>
                    <a:pt x="5346" y="4318"/>
                  </a:lnTo>
                  <a:lnTo>
                    <a:pt x="7962" y="5562"/>
                  </a:lnTo>
                  <a:lnTo>
                    <a:pt x="10261" y="6946"/>
                  </a:lnTo>
                  <a:lnTo>
                    <a:pt x="10934" y="6083"/>
                  </a:lnTo>
                  <a:lnTo>
                    <a:pt x="11887" y="5816"/>
                  </a:lnTo>
                  <a:lnTo>
                    <a:pt x="12903" y="5676"/>
                  </a:lnTo>
                  <a:lnTo>
                    <a:pt x="15024" y="4965"/>
                  </a:lnTo>
                  <a:lnTo>
                    <a:pt x="16687" y="4013"/>
                  </a:lnTo>
                  <a:lnTo>
                    <a:pt x="14998" y="1422"/>
                  </a:lnTo>
                  <a:lnTo>
                    <a:pt x="12687" y="0"/>
                  </a:lnTo>
                  <a:close/>
                </a:path>
              </a:pathLst>
            </a:custGeom>
            <a:solidFill>
              <a:srgbClr val="EEC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1996965" y="284110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04" y="0"/>
                  </a:moveTo>
                  <a:lnTo>
                    <a:pt x="0" y="8039"/>
                  </a:lnTo>
                  <a:lnTo>
                    <a:pt x="787" y="8763"/>
                  </a:lnTo>
                  <a:lnTo>
                    <a:pt x="1549" y="8801"/>
                  </a:lnTo>
                  <a:lnTo>
                    <a:pt x="2286" y="7962"/>
                  </a:lnTo>
                  <a:lnTo>
                    <a:pt x="4965" y="5524"/>
                  </a:lnTo>
                  <a:lnTo>
                    <a:pt x="4737" y="4013"/>
                  </a:lnTo>
                  <a:lnTo>
                    <a:pt x="5689" y="2857"/>
                  </a:lnTo>
                  <a:lnTo>
                    <a:pt x="6146" y="156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65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2000468" y="283323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797" y="0"/>
                  </a:moveTo>
                  <a:lnTo>
                    <a:pt x="3276" y="0"/>
                  </a:lnTo>
                  <a:lnTo>
                    <a:pt x="3086" y="152"/>
                  </a:lnTo>
                  <a:lnTo>
                    <a:pt x="2679" y="444"/>
                  </a:lnTo>
                  <a:lnTo>
                    <a:pt x="2908" y="2489"/>
                  </a:lnTo>
                  <a:lnTo>
                    <a:pt x="660" y="2781"/>
                  </a:lnTo>
                  <a:lnTo>
                    <a:pt x="0" y="4191"/>
                  </a:lnTo>
                  <a:lnTo>
                    <a:pt x="2197" y="6337"/>
                  </a:lnTo>
                  <a:lnTo>
                    <a:pt x="4419" y="6172"/>
                  </a:lnTo>
                  <a:lnTo>
                    <a:pt x="6667" y="4241"/>
                  </a:lnTo>
                  <a:lnTo>
                    <a:pt x="7162" y="3048"/>
                  </a:lnTo>
                  <a:lnTo>
                    <a:pt x="6223" y="2400"/>
                  </a:lnTo>
                  <a:lnTo>
                    <a:pt x="5638" y="1638"/>
                  </a:lnTo>
                  <a:lnTo>
                    <a:pt x="5321" y="1244"/>
                  </a:lnTo>
                  <a:lnTo>
                    <a:pt x="4991" y="876"/>
                  </a:lnTo>
                  <a:lnTo>
                    <a:pt x="4622" y="520"/>
                  </a:lnTo>
                  <a:lnTo>
                    <a:pt x="4241" y="190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B54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2003886" y="283116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162" y="0"/>
                  </a:moveTo>
                  <a:lnTo>
                    <a:pt x="2285" y="469"/>
                  </a:lnTo>
                  <a:lnTo>
                    <a:pt x="1676" y="1485"/>
                  </a:lnTo>
                  <a:lnTo>
                    <a:pt x="482" y="1257"/>
                  </a:lnTo>
                  <a:lnTo>
                    <a:pt x="0" y="1968"/>
                  </a:lnTo>
                  <a:lnTo>
                    <a:pt x="558" y="2616"/>
                  </a:lnTo>
                  <a:lnTo>
                    <a:pt x="533" y="3378"/>
                  </a:lnTo>
                  <a:lnTo>
                    <a:pt x="507" y="3759"/>
                  </a:lnTo>
                  <a:lnTo>
                    <a:pt x="1765" y="4737"/>
                  </a:lnTo>
                  <a:lnTo>
                    <a:pt x="3060" y="4762"/>
                  </a:lnTo>
                  <a:lnTo>
                    <a:pt x="4381" y="3886"/>
                  </a:lnTo>
                  <a:lnTo>
                    <a:pt x="5206" y="3759"/>
                  </a:lnTo>
                  <a:lnTo>
                    <a:pt x="5626" y="3683"/>
                  </a:lnTo>
                  <a:lnTo>
                    <a:pt x="4864" y="2400"/>
                  </a:lnTo>
                  <a:lnTo>
                    <a:pt x="4533" y="85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33D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2004393" y="283492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0"/>
                  </a:moveTo>
                  <a:lnTo>
                    <a:pt x="1828" y="1701"/>
                  </a:lnTo>
                  <a:lnTo>
                    <a:pt x="2730" y="2565"/>
                  </a:lnTo>
                  <a:lnTo>
                    <a:pt x="5092" y="2679"/>
                  </a:lnTo>
                  <a:lnTo>
                    <a:pt x="4521" y="1422"/>
                  </a:lnTo>
                  <a:lnTo>
                    <a:pt x="3873" y="127"/>
                  </a:lnTo>
                  <a:lnTo>
                    <a:pt x="2578" y="88"/>
                  </a:lnTo>
                  <a:lnTo>
                    <a:pt x="129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7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1995378" y="2849066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3873" y="0"/>
                  </a:moveTo>
                  <a:lnTo>
                    <a:pt x="1587" y="76"/>
                  </a:lnTo>
                  <a:lnTo>
                    <a:pt x="0" y="1473"/>
                  </a:lnTo>
                  <a:lnTo>
                    <a:pt x="2832" y="7658"/>
                  </a:lnTo>
                  <a:lnTo>
                    <a:pt x="8318" y="10502"/>
                  </a:lnTo>
                  <a:lnTo>
                    <a:pt x="14211" y="12839"/>
                  </a:lnTo>
                  <a:lnTo>
                    <a:pt x="15468" y="10350"/>
                  </a:lnTo>
                  <a:lnTo>
                    <a:pt x="11112" y="9359"/>
                  </a:lnTo>
                  <a:lnTo>
                    <a:pt x="8940" y="5791"/>
                  </a:lnTo>
                  <a:lnTo>
                    <a:pt x="6388" y="2666"/>
                  </a:lnTo>
                  <a:lnTo>
                    <a:pt x="4699" y="2578"/>
                  </a:lnTo>
                  <a:lnTo>
                    <a:pt x="3937" y="1612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5D8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1986644" y="2854358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9050" h="15875">
                  <a:moveTo>
                    <a:pt x="3619" y="0"/>
                  </a:moveTo>
                  <a:lnTo>
                    <a:pt x="0" y="2463"/>
                  </a:lnTo>
                  <a:lnTo>
                    <a:pt x="1028" y="3848"/>
                  </a:lnTo>
                  <a:lnTo>
                    <a:pt x="5791" y="8191"/>
                  </a:lnTo>
                  <a:lnTo>
                    <a:pt x="10794" y="12217"/>
                  </a:lnTo>
                  <a:lnTo>
                    <a:pt x="16446" y="15379"/>
                  </a:lnTo>
                  <a:lnTo>
                    <a:pt x="18122" y="14681"/>
                  </a:lnTo>
                  <a:lnTo>
                    <a:pt x="19037" y="13461"/>
                  </a:lnTo>
                  <a:lnTo>
                    <a:pt x="19037" y="11620"/>
                  </a:lnTo>
                  <a:lnTo>
                    <a:pt x="15074" y="6172"/>
                  </a:lnTo>
                  <a:lnTo>
                    <a:pt x="10655" y="13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81B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1974879" y="2848762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14590" y="5448"/>
                  </a:moveTo>
                  <a:lnTo>
                    <a:pt x="10248" y="5448"/>
                  </a:lnTo>
                  <a:lnTo>
                    <a:pt x="11023" y="9270"/>
                  </a:lnTo>
                  <a:lnTo>
                    <a:pt x="12788" y="9448"/>
                  </a:lnTo>
                  <a:lnTo>
                    <a:pt x="12852" y="8369"/>
                  </a:lnTo>
                  <a:lnTo>
                    <a:pt x="13068" y="7378"/>
                  </a:lnTo>
                  <a:lnTo>
                    <a:pt x="14122" y="6807"/>
                  </a:lnTo>
                  <a:lnTo>
                    <a:pt x="14566" y="6375"/>
                  </a:lnTo>
                  <a:lnTo>
                    <a:pt x="14590" y="5448"/>
                  </a:lnTo>
                  <a:close/>
                </a:path>
                <a:path w="14605" h="9525">
                  <a:moveTo>
                    <a:pt x="1460" y="38"/>
                  </a:moveTo>
                  <a:lnTo>
                    <a:pt x="596" y="253"/>
                  </a:lnTo>
                  <a:lnTo>
                    <a:pt x="122" y="838"/>
                  </a:lnTo>
                  <a:lnTo>
                    <a:pt x="0" y="2946"/>
                  </a:lnTo>
                  <a:lnTo>
                    <a:pt x="5219" y="3784"/>
                  </a:lnTo>
                  <a:lnTo>
                    <a:pt x="7721" y="8077"/>
                  </a:lnTo>
                  <a:lnTo>
                    <a:pt x="10248" y="5448"/>
                  </a:lnTo>
                  <a:lnTo>
                    <a:pt x="14590" y="5448"/>
                  </a:lnTo>
                  <a:lnTo>
                    <a:pt x="14541" y="5257"/>
                  </a:lnTo>
                  <a:lnTo>
                    <a:pt x="13792" y="3682"/>
                  </a:lnTo>
                  <a:lnTo>
                    <a:pt x="12560" y="2476"/>
                  </a:lnTo>
                  <a:lnTo>
                    <a:pt x="10957" y="850"/>
                  </a:lnTo>
                  <a:lnTo>
                    <a:pt x="6794" y="838"/>
                  </a:lnTo>
                  <a:lnTo>
                    <a:pt x="6443" y="393"/>
                  </a:lnTo>
                  <a:lnTo>
                    <a:pt x="5372" y="393"/>
                  </a:lnTo>
                  <a:lnTo>
                    <a:pt x="1460" y="38"/>
                  </a:lnTo>
                  <a:close/>
                </a:path>
                <a:path w="14605" h="9525">
                  <a:moveTo>
                    <a:pt x="10185" y="25"/>
                  </a:moveTo>
                  <a:lnTo>
                    <a:pt x="9207" y="469"/>
                  </a:lnTo>
                  <a:lnTo>
                    <a:pt x="7670" y="469"/>
                  </a:lnTo>
                  <a:lnTo>
                    <a:pt x="7213" y="850"/>
                  </a:lnTo>
                  <a:lnTo>
                    <a:pt x="10957" y="850"/>
                  </a:lnTo>
                  <a:lnTo>
                    <a:pt x="10185" y="25"/>
                  </a:lnTo>
                  <a:close/>
                </a:path>
                <a:path w="14605" h="9525">
                  <a:moveTo>
                    <a:pt x="6057" y="0"/>
                  </a:moveTo>
                  <a:lnTo>
                    <a:pt x="5714" y="12"/>
                  </a:lnTo>
                  <a:lnTo>
                    <a:pt x="5372" y="393"/>
                  </a:lnTo>
                  <a:lnTo>
                    <a:pt x="6443" y="393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7AB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1989628" y="2851742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3962" y="0"/>
                  </a:moveTo>
                  <a:lnTo>
                    <a:pt x="0" y="2781"/>
                  </a:lnTo>
                  <a:lnTo>
                    <a:pt x="241" y="3327"/>
                  </a:lnTo>
                  <a:lnTo>
                    <a:pt x="698" y="3797"/>
                  </a:lnTo>
                  <a:lnTo>
                    <a:pt x="3390" y="3975"/>
                  </a:lnTo>
                  <a:lnTo>
                    <a:pt x="5448" y="5460"/>
                  </a:lnTo>
                  <a:lnTo>
                    <a:pt x="9906" y="9918"/>
                  </a:lnTo>
                  <a:lnTo>
                    <a:pt x="12954" y="12103"/>
                  </a:lnTo>
                  <a:lnTo>
                    <a:pt x="16052" y="14236"/>
                  </a:lnTo>
                  <a:lnTo>
                    <a:pt x="19697" y="15519"/>
                  </a:lnTo>
                  <a:lnTo>
                    <a:pt x="21221" y="14173"/>
                  </a:lnTo>
                  <a:lnTo>
                    <a:pt x="17310" y="9931"/>
                  </a:lnTo>
                  <a:lnTo>
                    <a:pt x="12484" y="6781"/>
                  </a:lnTo>
                  <a:lnTo>
                    <a:pt x="5854" y="177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587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1986979" y="2849411"/>
              <a:ext cx="25400" cy="16510"/>
            </a:xfrm>
            <a:custGeom>
              <a:avLst/>
              <a:gdLst/>
              <a:ahLst/>
              <a:cxnLst/>
              <a:rect l="l" t="t" r="r" b="b"/>
              <a:pathLst>
                <a:path w="25400" h="16510">
                  <a:moveTo>
                    <a:pt x="4305" y="0"/>
                  </a:moveTo>
                  <a:lnTo>
                    <a:pt x="2603" y="393"/>
                  </a:lnTo>
                  <a:lnTo>
                    <a:pt x="914" y="622"/>
                  </a:lnTo>
                  <a:lnTo>
                    <a:pt x="0" y="2971"/>
                  </a:lnTo>
                  <a:lnTo>
                    <a:pt x="1219" y="3657"/>
                  </a:lnTo>
                  <a:lnTo>
                    <a:pt x="3301" y="3644"/>
                  </a:lnTo>
                  <a:lnTo>
                    <a:pt x="5981" y="3809"/>
                  </a:lnTo>
                  <a:lnTo>
                    <a:pt x="7861" y="5473"/>
                  </a:lnTo>
                  <a:lnTo>
                    <a:pt x="14643" y="10071"/>
                  </a:lnTo>
                  <a:lnTo>
                    <a:pt x="18110" y="14973"/>
                  </a:lnTo>
                  <a:lnTo>
                    <a:pt x="23875" y="16509"/>
                  </a:lnTo>
                  <a:lnTo>
                    <a:pt x="24231" y="16408"/>
                  </a:lnTo>
                  <a:lnTo>
                    <a:pt x="24980" y="16294"/>
                  </a:lnTo>
                  <a:lnTo>
                    <a:pt x="25171" y="14427"/>
                  </a:lnTo>
                  <a:lnTo>
                    <a:pt x="24129" y="13309"/>
                  </a:lnTo>
                  <a:lnTo>
                    <a:pt x="22618" y="12496"/>
                  </a:lnTo>
                  <a:lnTo>
                    <a:pt x="18046" y="9855"/>
                  </a:lnTo>
                  <a:lnTo>
                    <a:pt x="15366" y="4673"/>
                  </a:lnTo>
                  <a:lnTo>
                    <a:pt x="9296" y="2908"/>
                  </a:lnTo>
                  <a:lnTo>
                    <a:pt x="8915" y="1816"/>
                  </a:lnTo>
                  <a:lnTo>
                    <a:pt x="8394" y="1130"/>
                  </a:lnTo>
                  <a:lnTo>
                    <a:pt x="5930" y="939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7CAC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2048195" y="281966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1244" y="0"/>
                  </a:moveTo>
                  <a:lnTo>
                    <a:pt x="0" y="2438"/>
                  </a:lnTo>
                  <a:lnTo>
                    <a:pt x="5054" y="5778"/>
                  </a:lnTo>
                  <a:lnTo>
                    <a:pt x="7569" y="7454"/>
                  </a:lnTo>
                  <a:lnTo>
                    <a:pt x="6083" y="4254"/>
                  </a:lnTo>
                  <a:lnTo>
                    <a:pt x="4203" y="161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7C9B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2056507" y="28218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254" y="1473"/>
                  </a:lnTo>
                  <a:lnTo>
                    <a:pt x="279" y="1650"/>
                  </a:lnTo>
                  <a:lnTo>
                    <a:pt x="508" y="1879"/>
                  </a:lnTo>
                  <a:lnTo>
                    <a:pt x="685" y="1904"/>
                  </a:lnTo>
                  <a:lnTo>
                    <a:pt x="2159" y="2171"/>
                  </a:lnTo>
                  <a:lnTo>
                    <a:pt x="1689" y="965"/>
                  </a:lnTo>
                  <a:lnTo>
                    <a:pt x="1892" y="266"/>
                  </a:lnTo>
                  <a:lnTo>
                    <a:pt x="1206" y="482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2059589" y="281058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949" y="0"/>
                  </a:moveTo>
                  <a:lnTo>
                    <a:pt x="3835" y="2679"/>
                  </a:lnTo>
                  <a:lnTo>
                    <a:pt x="1841" y="2540"/>
                  </a:lnTo>
                  <a:lnTo>
                    <a:pt x="0" y="2641"/>
                  </a:lnTo>
                  <a:lnTo>
                    <a:pt x="1168" y="4699"/>
                  </a:lnTo>
                  <a:lnTo>
                    <a:pt x="2717" y="6235"/>
                  </a:lnTo>
                  <a:lnTo>
                    <a:pt x="5168" y="6604"/>
                  </a:lnTo>
                  <a:lnTo>
                    <a:pt x="4419" y="4521"/>
                  </a:lnTo>
                  <a:lnTo>
                    <a:pt x="7975" y="3530"/>
                  </a:lnTo>
                  <a:lnTo>
                    <a:pt x="6527" y="1270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1895789" y="2809959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5">
                  <a:moveTo>
                    <a:pt x="22517" y="0"/>
                  </a:moveTo>
                  <a:lnTo>
                    <a:pt x="19913" y="1422"/>
                  </a:lnTo>
                  <a:lnTo>
                    <a:pt x="18542" y="1676"/>
                  </a:lnTo>
                  <a:lnTo>
                    <a:pt x="17221" y="1333"/>
                  </a:lnTo>
                  <a:lnTo>
                    <a:pt x="15341" y="1015"/>
                  </a:lnTo>
                  <a:lnTo>
                    <a:pt x="14224" y="1155"/>
                  </a:lnTo>
                  <a:lnTo>
                    <a:pt x="11290" y="3860"/>
                  </a:lnTo>
                  <a:lnTo>
                    <a:pt x="7505" y="2184"/>
                  </a:lnTo>
                  <a:lnTo>
                    <a:pt x="3340" y="3340"/>
                  </a:lnTo>
                  <a:lnTo>
                    <a:pt x="2616" y="3835"/>
                  </a:lnTo>
                  <a:lnTo>
                    <a:pt x="1968" y="4457"/>
                  </a:lnTo>
                  <a:lnTo>
                    <a:pt x="927" y="5041"/>
                  </a:lnTo>
                  <a:lnTo>
                    <a:pt x="698" y="6019"/>
                  </a:lnTo>
                  <a:lnTo>
                    <a:pt x="685" y="7099"/>
                  </a:lnTo>
                  <a:lnTo>
                    <a:pt x="0" y="7734"/>
                  </a:lnTo>
                  <a:lnTo>
                    <a:pt x="127" y="8064"/>
                  </a:lnTo>
                  <a:lnTo>
                    <a:pt x="1054" y="8089"/>
                  </a:lnTo>
                  <a:lnTo>
                    <a:pt x="11328" y="10442"/>
                  </a:lnTo>
                  <a:lnTo>
                    <a:pt x="27168" y="15378"/>
                  </a:lnTo>
                  <a:lnTo>
                    <a:pt x="35217" y="17386"/>
                  </a:lnTo>
                  <a:lnTo>
                    <a:pt x="37147" y="18313"/>
                  </a:lnTo>
                  <a:lnTo>
                    <a:pt x="39433" y="17843"/>
                  </a:lnTo>
                  <a:lnTo>
                    <a:pt x="41338" y="18897"/>
                  </a:lnTo>
                  <a:lnTo>
                    <a:pt x="42176" y="19227"/>
                  </a:lnTo>
                  <a:lnTo>
                    <a:pt x="43091" y="19240"/>
                  </a:lnTo>
                  <a:lnTo>
                    <a:pt x="43954" y="19507"/>
                  </a:lnTo>
                  <a:lnTo>
                    <a:pt x="45453" y="19608"/>
                  </a:lnTo>
                  <a:lnTo>
                    <a:pt x="46850" y="19088"/>
                  </a:lnTo>
                  <a:lnTo>
                    <a:pt x="49428" y="18516"/>
                  </a:lnTo>
                  <a:lnTo>
                    <a:pt x="50507" y="18033"/>
                  </a:lnTo>
                  <a:lnTo>
                    <a:pt x="50965" y="17691"/>
                  </a:lnTo>
                  <a:lnTo>
                    <a:pt x="51333" y="17221"/>
                  </a:lnTo>
                  <a:lnTo>
                    <a:pt x="51930" y="16128"/>
                  </a:lnTo>
                  <a:lnTo>
                    <a:pt x="51955" y="14985"/>
                  </a:lnTo>
                  <a:lnTo>
                    <a:pt x="51587" y="13817"/>
                  </a:lnTo>
                  <a:lnTo>
                    <a:pt x="51231" y="13017"/>
                  </a:lnTo>
                  <a:lnTo>
                    <a:pt x="50685" y="12382"/>
                  </a:lnTo>
                  <a:lnTo>
                    <a:pt x="49263" y="11429"/>
                  </a:lnTo>
                  <a:lnTo>
                    <a:pt x="47713" y="10858"/>
                  </a:lnTo>
                  <a:lnTo>
                    <a:pt x="44424" y="9499"/>
                  </a:lnTo>
                  <a:lnTo>
                    <a:pt x="39077" y="7988"/>
                  </a:lnTo>
                  <a:lnTo>
                    <a:pt x="34201" y="6743"/>
                  </a:lnTo>
                  <a:lnTo>
                    <a:pt x="29578" y="4711"/>
                  </a:lnTo>
                  <a:lnTo>
                    <a:pt x="28308" y="4356"/>
                  </a:lnTo>
                  <a:lnTo>
                    <a:pt x="26962" y="4165"/>
                  </a:lnTo>
                  <a:lnTo>
                    <a:pt x="25971" y="3162"/>
                  </a:lnTo>
                  <a:lnTo>
                    <a:pt x="24587" y="393"/>
                  </a:lnTo>
                  <a:lnTo>
                    <a:pt x="22517" y="0"/>
                  </a:lnTo>
                  <a:close/>
                </a:path>
              </a:pathLst>
            </a:custGeom>
            <a:solidFill>
              <a:srgbClr val="7F2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1947721" y="2834177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69" h="11430">
                  <a:moveTo>
                    <a:pt x="1422" y="0"/>
                  </a:moveTo>
                  <a:lnTo>
                    <a:pt x="609" y="165"/>
                  </a:lnTo>
                  <a:lnTo>
                    <a:pt x="0" y="901"/>
                  </a:lnTo>
                  <a:lnTo>
                    <a:pt x="800" y="4165"/>
                  </a:lnTo>
                  <a:lnTo>
                    <a:pt x="3479" y="6184"/>
                  </a:lnTo>
                  <a:lnTo>
                    <a:pt x="5283" y="8788"/>
                  </a:lnTo>
                  <a:lnTo>
                    <a:pt x="5651" y="9194"/>
                  </a:lnTo>
                  <a:lnTo>
                    <a:pt x="6083" y="9550"/>
                  </a:lnTo>
                  <a:lnTo>
                    <a:pt x="6565" y="9829"/>
                  </a:lnTo>
                  <a:lnTo>
                    <a:pt x="9143" y="11112"/>
                  </a:lnTo>
                  <a:lnTo>
                    <a:pt x="11175" y="10553"/>
                  </a:lnTo>
                  <a:lnTo>
                    <a:pt x="11404" y="8178"/>
                  </a:lnTo>
                  <a:lnTo>
                    <a:pt x="13055" y="7239"/>
                  </a:lnTo>
                  <a:lnTo>
                    <a:pt x="13449" y="6870"/>
                  </a:lnTo>
                  <a:lnTo>
                    <a:pt x="13538" y="6413"/>
                  </a:lnTo>
                  <a:lnTo>
                    <a:pt x="13360" y="5905"/>
                  </a:lnTo>
                  <a:lnTo>
                    <a:pt x="12725" y="5105"/>
                  </a:lnTo>
                  <a:lnTo>
                    <a:pt x="11836" y="4622"/>
                  </a:lnTo>
                  <a:lnTo>
                    <a:pt x="9626" y="2933"/>
                  </a:lnTo>
                  <a:lnTo>
                    <a:pt x="9182" y="2666"/>
                  </a:lnTo>
                  <a:lnTo>
                    <a:pt x="8242" y="2197"/>
                  </a:lnTo>
                  <a:lnTo>
                    <a:pt x="5905" y="1473"/>
                  </a:lnTo>
                  <a:lnTo>
                    <a:pt x="4203" y="508"/>
                  </a:lnTo>
                  <a:lnTo>
                    <a:pt x="2311" y="88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81B0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1938933" y="2827132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3479" y="0"/>
                  </a:moveTo>
                  <a:lnTo>
                    <a:pt x="2324" y="990"/>
                  </a:lnTo>
                  <a:lnTo>
                    <a:pt x="444" y="1879"/>
                  </a:lnTo>
                  <a:lnTo>
                    <a:pt x="114" y="2349"/>
                  </a:lnTo>
                  <a:lnTo>
                    <a:pt x="0" y="2971"/>
                  </a:lnTo>
                  <a:lnTo>
                    <a:pt x="8788" y="7937"/>
                  </a:lnTo>
                  <a:lnTo>
                    <a:pt x="11404" y="7937"/>
                  </a:lnTo>
                  <a:lnTo>
                    <a:pt x="11785" y="7188"/>
                  </a:lnTo>
                  <a:lnTo>
                    <a:pt x="11315" y="5270"/>
                  </a:lnTo>
                  <a:lnTo>
                    <a:pt x="10401" y="3644"/>
                  </a:lnTo>
                  <a:lnTo>
                    <a:pt x="7899" y="1955"/>
                  </a:lnTo>
                  <a:lnTo>
                    <a:pt x="6972" y="1587"/>
                  </a:lnTo>
                  <a:lnTo>
                    <a:pt x="6121" y="1104"/>
                  </a:lnTo>
                  <a:lnTo>
                    <a:pt x="5740" y="812"/>
                  </a:lnTo>
                  <a:lnTo>
                    <a:pt x="5397" y="508"/>
                  </a:lnTo>
                  <a:lnTo>
                    <a:pt x="5067" y="177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934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1927970" y="282974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162" y="0"/>
                  </a:moveTo>
                  <a:lnTo>
                    <a:pt x="4775" y="76"/>
                  </a:lnTo>
                  <a:lnTo>
                    <a:pt x="2552" y="533"/>
                  </a:lnTo>
                  <a:lnTo>
                    <a:pt x="965" y="2451"/>
                  </a:lnTo>
                  <a:lnTo>
                    <a:pt x="431" y="3073"/>
                  </a:lnTo>
                  <a:lnTo>
                    <a:pt x="0" y="3924"/>
                  </a:lnTo>
                  <a:lnTo>
                    <a:pt x="1168" y="5384"/>
                  </a:lnTo>
                  <a:lnTo>
                    <a:pt x="2197" y="5372"/>
                  </a:lnTo>
                  <a:lnTo>
                    <a:pt x="4851" y="3810"/>
                  </a:lnTo>
                  <a:lnTo>
                    <a:pt x="6756" y="2527"/>
                  </a:lnTo>
                  <a:close/>
                </a:path>
              </a:pathLst>
            </a:custGeom>
            <a:solidFill>
              <a:srgbClr val="2E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1931004" y="2826651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0" y="698"/>
                  </a:moveTo>
                  <a:lnTo>
                    <a:pt x="4076" y="3098"/>
                  </a:lnTo>
                  <a:lnTo>
                    <a:pt x="4914" y="2984"/>
                  </a:lnTo>
                  <a:lnTo>
                    <a:pt x="5295" y="2895"/>
                  </a:lnTo>
                  <a:lnTo>
                    <a:pt x="5892" y="2628"/>
                  </a:lnTo>
                  <a:lnTo>
                    <a:pt x="6692" y="2578"/>
                  </a:lnTo>
                  <a:lnTo>
                    <a:pt x="6743" y="1663"/>
                  </a:lnTo>
                  <a:lnTo>
                    <a:pt x="5675" y="800"/>
                  </a:lnTo>
                  <a:lnTo>
                    <a:pt x="2273" y="800"/>
                  </a:lnTo>
                  <a:lnTo>
                    <a:pt x="0" y="698"/>
                  </a:lnTo>
                  <a:close/>
                </a:path>
                <a:path w="6985" h="3175">
                  <a:moveTo>
                    <a:pt x="4686" y="0"/>
                  </a:moveTo>
                  <a:lnTo>
                    <a:pt x="2273" y="800"/>
                  </a:lnTo>
                  <a:lnTo>
                    <a:pt x="5675" y="80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915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1936302" y="2828314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435" y="0"/>
                  </a:moveTo>
                  <a:lnTo>
                    <a:pt x="482" y="825"/>
                  </a:lnTo>
                  <a:lnTo>
                    <a:pt x="0" y="1231"/>
                  </a:lnTo>
                  <a:lnTo>
                    <a:pt x="876" y="1409"/>
                  </a:lnTo>
                  <a:lnTo>
                    <a:pt x="1752" y="1600"/>
                  </a:lnTo>
                  <a:lnTo>
                    <a:pt x="2628" y="1777"/>
                  </a:lnTo>
                  <a:lnTo>
                    <a:pt x="3314" y="888"/>
                  </a:lnTo>
                  <a:lnTo>
                    <a:pt x="3657" y="431"/>
                  </a:lnTo>
                  <a:lnTo>
                    <a:pt x="2921" y="292"/>
                  </a:lnTo>
                  <a:lnTo>
                    <a:pt x="2184" y="139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37D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1953008" y="284296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11" y="1054"/>
                  </a:lnTo>
                  <a:lnTo>
                    <a:pt x="368" y="1612"/>
                  </a:lnTo>
                  <a:lnTo>
                    <a:pt x="762" y="1612"/>
                  </a:lnTo>
                  <a:lnTo>
                    <a:pt x="1270" y="1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1906747" y="283371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82" y="0"/>
                  </a:moveTo>
                  <a:lnTo>
                    <a:pt x="0" y="1295"/>
                  </a:lnTo>
                </a:path>
              </a:pathLst>
            </a:custGeom>
            <a:solidFill>
              <a:srgbClr val="2E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1931121" y="284588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558" y="0"/>
                  </a:moveTo>
                  <a:lnTo>
                    <a:pt x="304" y="1650"/>
                  </a:lnTo>
                  <a:lnTo>
                    <a:pt x="0" y="3238"/>
                  </a:lnTo>
                  <a:lnTo>
                    <a:pt x="2590" y="198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2F5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1953006" y="2844025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1257" y="1130"/>
                  </a:moveTo>
                  <a:lnTo>
                    <a:pt x="1181" y="76"/>
                  </a:lnTo>
                  <a:lnTo>
                    <a:pt x="787" y="25"/>
                  </a:lnTo>
                  <a:lnTo>
                    <a:pt x="406" y="0"/>
                  </a:lnTo>
                  <a:lnTo>
                    <a:pt x="12" y="0"/>
                  </a:lnTo>
                  <a:lnTo>
                    <a:pt x="12" y="850"/>
                  </a:lnTo>
                  <a:lnTo>
                    <a:pt x="0" y="1701"/>
                  </a:lnTo>
                  <a:lnTo>
                    <a:pt x="0" y="2552"/>
                  </a:lnTo>
                  <a:lnTo>
                    <a:pt x="1003" y="2019"/>
                  </a:lnTo>
                  <a:lnTo>
                    <a:pt x="1257" y="113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1888081" y="281595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149" y="0"/>
                  </a:moveTo>
                  <a:lnTo>
                    <a:pt x="0" y="3060"/>
                  </a:lnTo>
                  <a:lnTo>
                    <a:pt x="0" y="3327"/>
                  </a:lnTo>
                  <a:lnTo>
                    <a:pt x="3238" y="4902"/>
                  </a:lnTo>
                  <a:lnTo>
                    <a:pt x="4635" y="3098"/>
                  </a:lnTo>
                  <a:lnTo>
                    <a:pt x="6667" y="2539"/>
                  </a:lnTo>
                  <a:lnTo>
                    <a:pt x="8763" y="2095"/>
                  </a:lnTo>
                  <a:lnTo>
                    <a:pt x="8496" y="1447"/>
                  </a:lnTo>
                  <a:lnTo>
                    <a:pt x="8394" y="1104"/>
                  </a:lnTo>
                  <a:lnTo>
                    <a:pt x="6527" y="1320"/>
                  </a:lnTo>
                  <a:lnTo>
                    <a:pt x="4902" y="355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304D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1879842" y="281171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0" y="0"/>
                  </a:moveTo>
                  <a:lnTo>
                    <a:pt x="1587" y="2387"/>
                  </a:lnTo>
                  <a:lnTo>
                    <a:pt x="3936" y="2832"/>
                  </a:lnTo>
                  <a:lnTo>
                    <a:pt x="6553" y="2565"/>
                  </a:lnTo>
                  <a:lnTo>
                    <a:pt x="3682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1958191" y="2834813"/>
              <a:ext cx="20320" cy="14604"/>
            </a:xfrm>
            <a:custGeom>
              <a:avLst/>
              <a:gdLst/>
              <a:ahLst/>
              <a:cxnLst/>
              <a:rect l="l" t="t" r="r" b="b"/>
              <a:pathLst>
                <a:path w="20319" h="14605">
                  <a:moveTo>
                    <a:pt x="5956" y="0"/>
                  </a:moveTo>
                  <a:lnTo>
                    <a:pt x="2984" y="1041"/>
                  </a:lnTo>
                  <a:lnTo>
                    <a:pt x="0" y="4013"/>
                  </a:lnTo>
                  <a:lnTo>
                    <a:pt x="444" y="4978"/>
                  </a:lnTo>
                  <a:lnTo>
                    <a:pt x="1257" y="5334"/>
                  </a:lnTo>
                  <a:lnTo>
                    <a:pt x="2260" y="5410"/>
                  </a:lnTo>
                  <a:lnTo>
                    <a:pt x="3695" y="6311"/>
                  </a:lnTo>
                  <a:lnTo>
                    <a:pt x="5651" y="6540"/>
                  </a:lnTo>
                  <a:lnTo>
                    <a:pt x="6324" y="8470"/>
                  </a:lnTo>
                  <a:lnTo>
                    <a:pt x="8000" y="10731"/>
                  </a:lnTo>
                  <a:lnTo>
                    <a:pt x="11099" y="10934"/>
                  </a:lnTo>
                  <a:lnTo>
                    <a:pt x="12928" y="12979"/>
                  </a:lnTo>
                  <a:lnTo>
                    <a:pt x="13322" y="12941"/>
                  </a:lnTo>
                  <a:lnTo>
                    <a:pt x="13703" y="12992"/>
                  </a:lnTo>
                  <a:lnTo>
                    <a:pt x="14071" y="13131"/>
                  </a:lnTo>
                  <a:lnTo>
                    <a:pt x="15328" y="14046"/>
                  </a:lnTo>
                  <a:lnTo>
                    <a:pt x="16586" y="14109"/>
                  </a:lnTo>
                  <a:lnTo>
                    <a:pt x="17818" y="13081"/>
                  </a:lnTo>
                  <a:lnTo>
                    <a:pt x="18592" y="11391"/>
                  </a:lnTo>
                  <a:lnTo>
                    <a:pt x="20116" y="8775"/>
                  </a:lnTo>
                  <a:lnTo>
                    <a:pt x="11861" y="10121"/>
                  </a:lnTo>
                  <a:lnTo>
                    <a:pt x="10020" y="7962"/>
                  </a:lnTo>
                  <a:lnTo>
                    <a:pt x="8864" y="4127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9B5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1966196" y="284751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523" y="0"/>
                  </a:moveTo>
                  <a:lnTo>
                    <a:pt x="0" y="1955"/>
                  </a:lnTo>
                  <a:lnTo>
                    <a:pt x="1600" y="2666"/>
                  </a:lnTo>
                  <a:lnTo>
                    <a:pt x="1993" y="3568"/>
                  </a:lnTo>
                  <a:lnTo>
                    <a:pt x="2285" y="4140"/>
                  </a:lnTo>
                  <a:lnTo>
                    <a:pt x="3467" y="4152"/>
                  </a:lnTo>
                  <a:lnTo>
                    <a:pt x="4279" y="3327"/>
                  </a:lnTo>
                  <a:lnTo>
                    <a:pt x="4229" y="2489"/>
                  </a:lnTo>
                  <a:lnTo>
                    <a:pt x="3555" y="1612"/>
                  </a:lnTo>
                  <a:lnTo>
                    <a:pt x="2565" y="1460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6D9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1960452" y="284004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260" y="0"/>
                  </a:moveTo>
                  <a:lnTo>
                    <a:pt x="0" y="177"/>
                  </a:lnTo>
                  <a:lnTo>
                    <a:pt x="127" y="571"/>
                  </a:lnTo>
                  <a:lnTo>
                    <a:pt x="241" y="965"/>
                  </a:lnTo>
                  <a:lnTo>
                    <a:pt x="317" y="1371"/>
                  </a:lnTo>
                  <a:lnTo>
                    <a:pt x="4064" y="3238"/>
                  </a:lnTo>
                  <a:lnTo>
                    <a:pt x="4254" y="16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933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1972257" y="284788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759" y="0"/>
                  </a:moveTo>
                  <a:lnTo>
                    <a:pt x="2501" y="25"/>
                  </a:lnTo>
                  <a:lnTo>
                    <a:pt x="1257" y="38"/>
                  </a:lnTo>
                  <a:lnTo>
                    <a:pt x="0" y="63"/>
                  </a:lnTo>
                  <a:lnTo>
                    <a:pt x="101" y="1689"/>
                  </a:lnTo>
                  <a:lnTo>
                    <a:pt x="965" y="2501"/>
                  </a:lnTo>
                  <a:lnTo>
                    <a:pt x="2590" y="2539"/>
                  </a:lnTo>
                  <a:lnTo>
                    <a:pt x="3086" y="2006"/>
                  </a:lnTo>
                  <a:lnTo>
                    <a:pt x="4076" y="914"/>
                  </a:lnTo>
                  <a:lnTo>
                    <a:pt x="4038" y="584"/>
                  </a:lnTo>
                  <a:lnTo>
                    <a:pt x="3924" y="279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1969902" y="28565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850" y="0"/>
                  </a:moveTo>
                  <a:lnTo>
                    <a:pt x="0" y="1485"/>
                  </a:lnTo>
                  <a:lnTo>
                    <a:pt x="1193" y="1142"/>
                  </a:lnTo>
                  <a:lnTo>
                    <a:pt x="3314" y="3797"/>
                  </a:lnTo>
                  <a:lnTo>
                    <a:pt x="3594" y="393"/>
                  </a:lnTo>
                  <a:lnTo>
                    <a:pt x="2273" y="36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96CC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1969663" y="284912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8" y="0"/>
                  </a:moveTo>
                  <a:lnTo>
                    <a:pt x="63" y="850"/>
                  </a:lnTo>
                  <a:lnTo>
                    <a:pt x="25" y="1689"/>
                  </a:lnTo>
                  <a:lnTo>
                    <a:pt x="0" y="2540"/>
                  </a:lnTo>
                  <a:lnTo>
                    <a:pt x="1409" y="1739"/>
                  </a:lnTo>
                  <a:lnTo>
                    <a:pt x="1371" y="88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2057121" y="279901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0" y="0"/>
                  </a:moveTo>
                  <a:lnTo>
                    <a:pt x="0" y="1269"/>
                  </a:lnTo>
                  <a:lnTo>
                    <a:pt x="12" y="1917"/>
                  </a:lnTo>
                  <a:lnTo>
                    <a:pt x="38" y="5308"/>
                  </a:lnTo>
                  <a:lnTo>
                    <a:pt x="3632" y="5829"/>
                  </a:lnTo>
                  <a:lnTo>
                    <a:pt x="5029" y="4686"/>
                  </a:lnTo>
                  <a:lnTo>
                    <a:pt x="5143" y="2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4D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2065031" y="280147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66" y="76"/>
                  </a:moveTo>
                  <a:lnTo>
                    <a:pt x="990" y="812"/>
                  </a:lnTo>
                  <a:lnTo>
                    <a:pt x="0" y="1663"/>
                  </a:lnTo>
                  <a:lnTo>
                    <a:pt x="1752" y="2692"/>
                  </a:lnTo>
                  <a:lnTo>
                    <a:pt x="2628" y="2006"/>
                  </a:lnTo>
                  <a:lnTo>
                    <a:pt x="2876" y="228"/>
                  </a:lnTo>
                  <a:lnTo>
                    <a:pt x="1790" y="228"/>
                  </a:lnTo>
                  <a:lnTo>
                    <a:pt x="1066" y="76"/>
                  </a:lnTo>
                  <a:close/>
                </a:path>
                <a:path w="3175" h="3175">
                  <a:moveTo>
                    <a:pt x="2908" y="0"/>
                  </a:moveTo>
                  <a:lnTo>
                    <a:pt x="1790" y="228"/>
                  </a:lnTo>
                  <a:lnTo>
                    <a:pt x="2876" y="228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26B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2045554" y="28144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63" y="0"/>
                  </a:moveTo>
                  <a:lnTo>
                    <a:pt x="508" y="1054"/>
                  </a:lnTo>
                  <a:lnTo>
                    <a:pt x="0" y="2501"/>
                  </a:lnTo>
                  <a:lnTo>
                    <a:pt x="1587" y="2362"/>
                  </a:lnTo>
                  <a:lnTo>
                    <a:pt x="2514" y="2565"/>
                  </a:lnTo>
                  <a:lnTo>
                    <a:pt x="2463" y="2184"/>
                  </a:lnTo>
                  <a:lnTo>
                    <a:pt x="2463" y="1816"/>
                  </a:lnTo>
                  <a:lnTo>
                    <a:pt x="2476" y="1435"/>
                  </a:lnTo>
                  <a:lnTo>
                    <a:pt x="1790" y="1257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D58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1896466" y="280798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333" y="0"/>
                  </a:moveTo>
                  <a:lnTo>
                    <a:pt x="0" y="1295"/>
                  </a:lnTo>
                  <a:lnTo>
                    <a:pt x="1295" y="6438"/>
                  </a:lnTo>
                  <a:lnTo>
                    <a:pt x="3937" y="6489"/>
                  </a:lnTo>
                  <a:lnTo>
                    <a:pt x="5486" y="3975"/>
                  </a:lnTo>
                  <a:lnTo>
                    <a:pt x="4203" y="2019"/>
                  </a:lnTo>
                  <a:lnTo>
                    <a:pt x="2679" y="11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984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1883614" y="28042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231" y="1231"/>
                  </a:lnTo>
                  <a:lnTo>
                    <a:pt x="1041" y="596"/>
                  </a:lnTo>
                  <a:lnTo>
                    <a:pt x="711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1898224" y="2786817"/>
              <a:ext cx="23495" cy="25400"/>
            </a:xfrm>
            <a:custGeom>
              <a:avLst/>
              <a:gdLst/>
              <a:ahLst/>
              <a:cxnLst/>
              <a:rect l="l" t="t" r="r" b="b"/>
              <a:pathLst>
                <a:path w="23494" h="25400">
                  <a:moveTo>
                    <a:pt x="3886" y="10071"/>
                  </a:moveTo>
                  <a:lnTo>
                    <a:pt x="3378" y="10109"/>
                  </a:lnTo>
                  <a:lnTo>
                    <a:pt x="2870" y="10236"/>
                  </a:lnTo>
                  <a:lnTo>
                    <a:pt x="2438" y="10502"/>
                  </a:lnTo>
                  <a:lnTo>
                    <a:pt x="2095" y="10909"/>
                  </a:lnTo>
                  <a:lnTo>
                    <a:pt x="1003" y="11950"/>
                  </a:lnTo>
                  <a:lnTo>
                    <a:pt x="1612" y="12928"/>
                  </a:lnTo>
                  <a:lnTo>
                    <a:pt x="0" y="13754"/>
                  </a:lnTo>
                  <a:lnTo>
                    <a:pt x="800" y="14757"/>
                  </a:lnTo>
                  <a:lnTo>
                    <a:pt x="622" y="16256"/>
                  </a:lnTo>
                  <a:lnTo>
                    <a:pt x="1574" y="17399"/>
                  </a:lnTo>
                  <a:lnTo>
                    <a:pt x="2031" y="18694"/>
                  </a:lnTo>
                  <a:lnTo>
                    <a:pt x="1841" y="18846"/>
                  </a:lnTo>
                  <a:lnTo>
                    <a:pt x="1790" y="19697"/>
                  </a:lnTo>
                  <a:lnTo>
                    <a:pt x="2120" y="19951"/>
                  </a:lnTo>
                  <a:lnTo>
                    <a:pt x="2242" y="21336"/>
                  </a:lnTo>
                  <a:lnTo>
                    <a:pt x="3784" y="24333"/>
                  </a:lnTo>
                  <a:lnTo>
                    <a:pt x="6464" y="24841"/>
                  </a:lnTo>
                  <a:lnTo>
                    <a:pt x="9578" y="24333"/>
                  </a:lnTo>
                  <a:lnTo>
                    <a:pt x="11150" y="23037"/>
                  </a:lnTo>
                  <a:lnTo>
                    <a:pt x="12331" y="21336"/>
                  </a:lnTo>
                  <a:lnTo>
                    <a:pt x="13982" y="20116"/>
                  </a:lnTo>
                  <a:lnTo>
                    <a:pt x="14731" y="17788"/>
                  </a:lnTo>
                  <a:lnTo>
                    <a:pt x="13881" y="16979"/>
                  </a:lnTo>
                  <a:lnTo>
                    <a:pt x="13697" y="16624"/>
                  </a:lnTo>
                  <a:lnTo>
                    <a:pt x="10731" y="16624"/>
                  </a:lnTo>
                  <a:lnTo>
                    <a:pt x="10477" y="15735"/>
                  </a:lnTo>
                  <a:lnTo>
                    <a:pt x="12400" y="15735"/>
                  </a:lnTo>
                  <a:lnTo>
                    <a:pt x="13106" y="15481"/>
                  </a:lnTo>
                  <a:lnTo>
                    <a:pt x="22920" y="15481"/>
                  </a:lnTo>
                  <a:lnTo>
                    <a:pt x="22999" y="15328"/>
                  </a:lnTo>
                  <a:lnTo>
                    <a:pt x="23034" y="13754"/>
                  </a:lnTo>
                  <a:lnTo>
                    <a:pt x="22821" y="12903"/>
                  </a:lnTo>
                  <a:lnTo>
                    <a:pt x="22224" y="11798"/>
                  </a:lnTo>
                  <a:lnTo>
                    <a:pt x="21997" y="11468"/>
                  </a:lnTo>
                  <a:lnTo>
                    <a:pt x="20015" y="11468"/>
                  </a:lnTo>
                  <a:lnTo>
                    <a:pt x="19430" y="11391"/>
                  </a:lnTo>
                  <a:lnTo>
                    <a:pt x="19824" y="10896"/>
                  </a:lnTo>
                  <a:lnTo>
                    <a:pt x="20203" y="10528"/>
                  </a:lnTo>
                  <a:lnTo>
                    <a:pt x="6769" y="10528"/>
                  </a:lnTo>
                  <a:lnTo>
                    <a:pt x="5816" y="10414"/>
                  </a:lnTo>
                  <a:lnTo>
                    <a:pt x="4394" y="10109"/>
                  </a:lnTo>
                  <a:lnTo>
                    <a:pt x="3886" y="10071"/>
                  </a:lnTo>
                  <a:close/>
                </a:path>
                <a:path w="23494" h="25400">
                  <a:moveTo>
                    <a:pt x="22524" y="16243"/>
                  </a:moveTo>
                  <a:lnTo>
                    <a:pt x="13563" y="16243"/>
                  </a:lnTo>
                  <a:lnTo>
                    <a:pt x="14909" y="17233"/>
                  </a:lnTo>
                  <a:lnTo>
                    <a:pt x="14731" y="17788"/>
                  </a:lnTo>
                  <a:lnTo>
                    <a:pt x="14909" y="17957"/>
                  </a:lnTo>
                  <a:lnTo>
                    <a:pt x="15443" y="18211"/>
                  </a:lnTo>
                  <a:lnTo>
                    <a:pt x="16014" y="18389"/>
                  </a:lnTo>
                  <a:lnTo>
                    <a:pt x="16624" y="18453"/>
                  </a:lnTo>
                  <a:lnTo>
                    <a:pt x="21640" y="17945"/>
                  </a:lnTo>
                  <a:lnTo>
                    <a:pt x="22524" y="16243"/>
                  </a:lnTo>
                  <a:close/>
                </a:path>
                <a:path w="23494" h="25400">
                  <a:moveTo>
                    <a:pt x="13563" y="16243"/>
                  </a:moveTo>
                  <a:lnTo>
                    <a:pt x="13881" y="16979"/>
                  </a:lnTo>
                  <a:lnTo>
                    <a:pt x="14731" y="17788"/>
                  </a:lnTo>
                  <a:lnTo>
                    <a:pt x="14909" y="17233"/>
                  </a:lnTo>
                  <a:lnTo>
                    <a:pt x="13563" y="16243"/>
                  </a:lnTo>
                  <a:close/>
                </a:path>
                <a:path w="23494" h="25400">
                  <a:moveTo>
                    <a:pt x="13504" y="16251"/>
                  </a:moveTo>
                  <a:lnTo>
                    <a:pt x="10731" y="16624"/>
                  </a:lnTo>
                  <a:lnTo>
                    <a:pt x="13697" y="16624"/>
                  </a:lnTo>
                  <a:lnTo>
                    <a:pt x="13504" y="16251"/>
                  </a:lnTo>
                  <a:close/>
                </a:path>
                <a:path w="23494" h="25400">
                  <a:moveTo>
                    <a:pt x="22920" y="15481"/>
                  </a:moveTo>
                  <a:lnTo>
                    <a:pt x="13106" y="15481"/>
                  </a:lnTo>
                  <a:lnTo>
                    <a:pt x="13504" y="16251"/>
                  </a:lnTo>
                  <a:lnTo>
                    <a:pt x="22524" y="16243"/>
                  </a:lnTo>
                  <a:lnTo>
                    <a:pt x="22920" y="15481"/>
                  </a:lnTo>
                  <a:close/>
                </a:path>
                <a:path w="23494" h="25400">
                  <a:moveTo>
                    <a:pt x="12400" y="15735"/>
                  </a:moveTo>
                  <a:lnTo>
                    <a:pt x="10477" y="15735"/>
                  </a:lnTo>
                  <a:lnTo>
                    <a:pt x="11341" y="16116"/>
                  </a:lnTo>
                  <a:lnTo>
                    <a:pt x="12400" y="15735"/>
                  </a:lnTo>
                  <a:close/>
                </a:path>
                <a:path w="23494" h="25400">
                  <a:moveTo>
                    <a:pt x="20131" y="10598"/>
                  </a:moveTo>
                  <a:lnTo>
                    <a:pt x="20015" y="11468"/>
                  </a:lnTo>
                  <a:lnTo>
                    <a:pt x="21997" y="11468"/>
                  </a:lnTo>
                  <a:lnTo>
                    <a:pt x="21856" y="11264"/>
                  </a:lnTo>
                  <a:lnTo>
                    <a:pt x="21399" y="10896"/>
                  </a:lnTo>
                  <a:lnTo>
                    <a:pt x="20131" y="10598"/>
                  </a:lnTo>
                  <a:close/>
                </a:path>
                <a:path w="23494" h="25400">
                  <a:moveTo>
                    <a:pt x="12369" y="3187"/>
                  </a:moveTo>
                  <a:lnTo>
                    <a:pt x="12217" y="5727"/>
                  </a:lnTo>
                  <a:lnTo>
                    <a:pt x="9842" y="6654"/>
                  </a:lnTo>
                  <a:lnTo>
                    <a:pt x="8610" y="8407"/>
                  </a:lnTo>
                  <a:lnTo>
                    <a:pt x="8140" y="8623"/>
                  </a:lnTo>
                  <a:lnTo>
                    <a:pt x="8014" y="9296"/>
                  </a:lnTo>
                  <a:lnTo>
                    <a:pt x="8166" y="9918"/>
                  </a:lnTo>
                  <a:lnTo>
                    <a:pt x="8661" y="9994"/>
                  </a:lnTo>
                  <a:lnTo>
                    <a:pt x="8826" y="10363"/>
                  </a:lnTo>
                  <a:lnTo>
                    <a:pt x="6769" y="10528"/>
                  </a:lnTo>
                  <a:lnTo>
                    <a:pt x="20203" y="10528"/>
                  </a:lnTo>
                  <a:lnTo>
                    <a:pt x="20916" y="10325"/>
                  </a:lnTo>
                  <a:lnTo>
                    <a:pt x="23294" y="7023"/>
                  </a:lnTo>
                  <a:lnTo>
                    <a:pt x="18795" y="7023"/>
                  </a:lnTo>
                  <a:lnTo>
                    <a:pt x="18580" y="6985"/>
                  </a:lnTo>
                  <a:lnTo>
                    <a:pt x="18808" y="6680"/>
                  </a:lnTo>
                  <a:lnTo>
                    <a:pt x="19075" y="6057"/>
                  </a:lnTo>
                  <a:lnTo>
                    <a:pt x="19565" y="5156"/>
                  </a:lnTo>
                  <a:lnTo>
                    <a:pt x="20703" y="3327"/>
                  </a:lnTo>
                  <a:lnTo>
                    <a:pt x="14592" y="3327"/>
                  </a:lnTo>
                  <a:lnTo>
                    <a:pt x="12369" y="3187"/>
                  </a:lnTo>
                  <a:close/>
                </a:path>
                <a:path w="23494" h="25400">
                  <a:moveTo>
                    <a:pt x="21551" y="4064"/>
                  </a:moveTo>
                  <a:lnTo>
                    <a:pt x="20853" y="4241"/>
                  </a:lnTo>
                  <a:lnTo>
                    <a:pt x="20281" y="4610"/>
                  </a:lnTo>
                  <a:lnTo>
                    <a:pt x="19796" y="5270"/>
                  </a:lnTo>
                  <a:lnTo>
                    <a:pt x="19215" y="6223"/>
                  </a:lnTo>
                  <a:lnTo>
                    <a:pt x="19037" y="6464"/>
                  </a:lnTo>
                  <a:lnTo>
                    <a:pt x="18795" y="7023"/>
                  </a:lnTo>
                  <a:lnTo>
                    <a:pt x="23294" y="7023"/>
                  </a:lnTo>
                  <a:lnTo>
                    <a:pt x="23215" y="5156"/>
                  </a:lnTo>
                  <a:lnTo>
                    <a:pt x="22936" y="4686"/>
                  </a:lnTo>
                  <a:lnTo>
                    <a:pt x="22542" y="4318"/>
                  </a:lnTo>
                  <a:lnTo>
                    <a:pt x="22097" y="4102"/>
                  </a:lnTo>
                  <a:lnTo>
                    <a:pt x="21551" y="4064"/>
                  </a:lnTo>
                  <a:close/>
                </a:path>
                <a:path w="23494" h="25400">
                  <a:moveTo>
                    <a:pt x="18668" y="6873"/>
                  </a:moveTo>
                  <a:close/>
                </a:path>
                <a:path w="23494" h="25400">
                  <a:moveTo>
                    <a:pt x="18690" y="6845"/>
                  </a:moveTo>
                  <a:close/>
                </a:path>
                <a:path w="23494" h="25400">
                  <a:moveTo>
                    <a:pt x="20561" y="0"/>
                  </a:moveTo>
                  <a:lnTo>
                    <a:pt x="18846" y="609"/>
                  </a:lnTo>
                  <a:lnTo>
                    <a:pt x="17589" y="647"/>
                  </a:lnTo>
                  <a:lnTo>
                    <a:pt x="16560" y="2959"/>
                  </a:lnTo>
                  <a:lnTo>
                    <a:pt x="14592" y="3327"/>
                  </a:lnTo>
                  <a:lnTo>
                    <a:pt x="20703" y="3327"/>
                  </a:lnTo>
                  <a:lnTo>
                    <a:pt x="20807" y="2959"/>
                  </a:lnTo>
                  <a:lnTo>
                    <a:pt x="20853" y="2374"/>
                  </a:lnTo>
                  <a:lnTo>
                    <a:pt x="20662" y="1231"/>
                  </a:lnTo>
                  <a:lnTo>
                    <a:pt x="20561" y="0"/>
                  </a:lnTo>
                  <a:close/>
                </a:path>
              </a:pathLst>
            </a:custGeom>
            <a:solidFill>
              <a:srgbClr val="A8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1898454" y="2808063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968" y="0"/>
                  </a:moveTo>
                  <a:lnTo>
                    <a:pt x="685" y="38"/>
                  </a:lnTo>
                  <a:lnTo>
                    <a:pt x="0" y="2374"/>
                  </a:lnTo>
                  <a:lnTo>
                    <a:pt x="1841" y="4216"/>
                  </a:lnTo>
                  <a:lnTo>
                    <a:pt x="1943" y="6413"/>
                  </a:lnTo>
                  <a:lnTo>
                    <a:pt x="2946" y="6184"/>
                  </a:lnTo>
                  <a:lnTo>
                    <a:pt x="4254" y="5435"/>
                  </a:lnTo>
                  <a:lnTo>
                    <a:pt x="8140" y="7772"/>
                  </a:lnTo>
                  <a:lnTo>
                    <a:pt x="10071" y="5740"/>
                  </a:lnTo>
                  <a:lnTo>
                    <a:pt x="12103" y="3810"/>
                  </a:lnTo>
                  <a:lnTo>
                    <a:pt x="12090" y="1485"/>
                  </a:lnTo>
                  <a:lnTo>
                    <a:pt x="10883" y="1689"/>
                  </a:lnTo>
                  <a:lnTo>
                    <a:pt x="9372" y="2540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8A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1896244" y="279876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984" y="0"/>
                  </a:moveTo>
                  <a:lnTo>
                    <a:pt x="1549" y="304"/>
                  </a:lnTo>
                  <a:lnTo>
                    <a:pt x="1206" y="1270"/>
                  </a:lnTo>
                  <a:lnTo>
                    <a:pt x="0" y="2146"/>
                  </a:lnTo>
                  <a:lnTo>
                    <a:pt x="1206" y="4076"/>
                  </a:lnTo>
                  <a:lnTo>
                    <a:pt x="2006" y="2743"/>
                  </a:lnTo>
                  <a:lnTo>
                    <a:pt x="2781" y="2806"/>
                  </a:lnTo>
                  <a:lnTo>
                    <a:pt x="2667" y="1854"/>
                  </a:lnTo>
                  <a:lnTo>
                    <a:pt x="6540" y="1193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DA91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1899207" y="280551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54" y="0"/>
                  </a:moveTo>
                  <a:lnTo>
                    <a:pt x="0" y="495"/>
                  </a:lnTo>
                  <a:lnTo>
                    <a:pt x="253" y="901"/>
                  </a:lnTo>
                  <a:lnTo>
                    <a:pt x="1142" y="1257"/>
                  </a:lnTo>
                  <a:lnTo>
                    <a:pt x="1193" y="838"/>
                  </a:lnTo>
                  <a:lnTo>
                    <a:pt x="1168" y="4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D68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1900229" y="279217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901" y="0"/>
                  </a:moveTo>
                  <a:lnTo>
                    <a:pt x="507" y="50"/>
                  </a:lnTo>
                  <a:lnTo>
                    <a:pt x="241" y="736"/>
                  </a:lnTo>
                  <a:lnTo>
                    <a:pt x="228" y="1041"/>
                  </a:lnTo>
                  <a:lnTo>
                    <a:pt x="152" y="1333"/>
                  </a:lnTo>
                  <a:lnTo>
                    <a:pt x="0" y="1600"/>
                  </a:lnTo>
                  <a:lnTo>
                    <a:pt x="38" y="2908"/>
                  </a:lnTo>
                  <a:lnTo>
                    <a:pt x="88" y="5549"/>
                  </a:lnTo>
                  <a:lnTo>
                    <a:pt x="723" y="5626"/>
                  </a:lnTo>
                  <a:lnTo>
                    <a:pt x="1358" y="5537"/>
                  </a:lnTo>
                  <a:lnTo>
                    <a:pt x="1727" y="5156"/>
                  </a:lnTo>
                  <a:lnTo>
                    <a:pt x="2133" y="4813"/>
                  </a:lnTo>
                  <a:lnTo>
                    <a:pt x="2565" y="4508"/>
                  </a:lnTo>
                  <a:lnTo>
                    <a:pt x="3263" y="4064"/>
                  </a:lnTo>
                  <a:lnTo>
                    <a:pt x="3822" y="3517"/>
                  </a:lnTo>
                  <a:lnTo>
                    <a:pt x="4000" y="2667"/>
                  </a:lnTo>
                  <a:lnTo>
                    <a:pt x="1409" y="495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58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1901892" y="279485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336" y="0"/>
                  </a:moveTo>
                  <a:lnTo>
                    <a:pt x="1422" y="215"/>
                  </a:lnTo>
                  <a:lnTo>
                    <a:pt x="355" y="215"/>
                  </a:lnTo>
                  <a:lnTo>
                    <a:pt x="0" y="1384"/>
                  </a:lnTo>
                  <a:lnTo>
                    <a:pt x="393" y="2387"/>
                  </a:lnTo>
                  <a:lnTo>
                    <a:pt x="1587" y="2413"/>
                  </a:lnTo>
                  <a:lnTo>
                    <a:pt x="2171" y="3187"/>
                  </a:lnTo>
                  <a:lnTo>
                    <a:pt x="2641" y="3378"/>
                  </a:lnTo>
                  <a:lnTo>
                    <a:pt x="3111" y="3403"/>
                  </a:lnTo>
                  <a:lnTo>
                    <a:pt x="3594" y="3238"/>
                  </a:lnTo>
                  <a:lnTo>
                    <a:pt x="4178" y="2768"/>
                  </a:lnTo>
                  <a:lnTo>
                    <a:pt x="4673" y="2235"/>
                  </a:lnTo>
                  <a:lnTo>
                    <a:pt x="4876" y="1498"/>
                  </a:lnTo>
                  <a:lnTo>
                    <a:pt x="4864" y="1117"/>
                  </a:lnTo>
                  <a:lnTo>
                    <a:pt x="4889" y="749"/>
                  </a:lnTo>
                  <a:lnTo>
                    <a:pt x="4940" y="368"/>
                  </a:lnTo>
                  <a:lnTo>
                    <a:pt x="4495" y="355"/>
                  </a:lnTo>
                  <a:lnTo>
                    <a:pt x="4038" y="330"/>
                  </a:lnTo>
                  <a:lnTo>
                    <a:pt x="3594" y="317"/>
                  </a:lnTo>
                  <a:lnTo>
                    <a:pt x="3175" y="203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7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1900422" y="279116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25" y="1168"/>
                  </a:lnTo>
                  <a:lnTo>
                    <a:pt x="50" y="1752"/>
                  </a:lnTo>
                  <a:lnTo>
                    <a:pt x="419" y="1612"/>
                  </a:lnTo>
                  <a:lnTo>
                    <a:pt x="812" y="1536"/>
                  </a:lnTo>
                  <a:lnTo>
                    <a:pt x="1219" y="1511"/>
                  </a:lnTo>
                  <a:lnTo>
                    <a:pt x="1219" y="685"/>
                  </a:lnTo>
                  <a:lnTo>
                    <a:pt x="711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1931163" y="2740321"/>
              <a:ext cx="53340" cy="31115"/>
            </a:xfrm>
            <a:custGeom>
              <a:avLst/>
              <a:gdLst/>
              <a:ahLst/>
              <a:cxnLst/>
              <a:rect l="l" t="t" r="r" b="b"/>
              <a:pathLst>
                <a:path w="53339" h="31114">
                  <a:moveTo>
                    <a:pt x="7023" y="11595"/>
                  </a:moveTo>
                  <a:lnTo>
                    <a:pt x="6159" y="11734"/>
                  </a:lnTo>
                  <a:lnTo>
                    <a:pt x="5283" y="12268"/>
                  </a:lnTo>
                  <a:lnTo>
                    <a:pt x="4076" y="12852"/>
                  </a:lnTo>
                  <a:lnTo>
                    <a:pt x="3162" y="13754"/>
                  </a:lnTo>
                  <a:lnTo>
                    <a:pt x="2539" y="14947"/>
                  </a:lnTo>
                  <a:lnTo>
                    <a:pt x="2512" y="16764"/>
                  </a:lnTo>
                  <a:lnTo>
                    <a:pt x="1523" y="17449"/>
                  </a:lnTo>
                  <a:lnTo>
                    <a:pt x="0" y="17805"/>
                  </a:lnTo>
                  <a:lnTo>
                    <a:pt x="7619" y="21336"/>
                  </a:lnTo>
                  <a:lnTo>
                    <a:pt x="15289" y="24520"/>
                  </a:lnTo>
                  <a:lnTo>
                    <a:pt x="30835" y="30607"/>
                  </a:lnTo>
                  <a:lnTo>
                    <a:pt x="31584" y="30429"/>
                  </a:lnTo>
                  <a:lnTo>
                    <a:pt x="32245" y="30073"/>
                  </a:lnTo>
                  <a:lnTo>
                    <a:pt x="33442" y="28917"/>
                  </a:lnTo>
                  <a:lnTo>
                    <a:pt x="33718" y="28600"/>
                  </a:lnTo>
                  <a:lnTo>
                    <a:pt x="34366" y="28346"/>
                  </a:lnTo>
                  <a:lnTo>
                    <a:pt x="39237" y="28346"/>
                  </a:lnTo>
                  <a:lnTo>
                    <a:pt x="40068" y="27660"/>
                  </a:lnTo>
                  <a:lnTo>
                    <a:pt x="41084" y="27012"/>
                  </a:lnTo>
                  <a:lnTo>
                    <a:pt x="44373" y="26276"/>
                  </a:lnTo>
                  <a:lnTo>
                    <a:pt x="45224" y="25603"/>
                  </a:lnTo>
                  <a:lnTo>
                    <a:pt x="46133" y="24520"/>
                  </a:lnTo>
                  <a:lnTo>
                    <a:pt x="46215" y="23012"/>
                  </a:lnTo>
                  <a:lnTo>
                    <a:pt x="46837" y="21755"/>
                  </a:lnTo>
                  <a:lnTo>
                    <a:pt x="50749" y="19481"/>
                  </a:lnTo>
                  <a:lnTo>
                    <a:pt x="52019" y="18592"/>
                  </a:lnTo>
                  <a:lnTo>
                    <a:pt x="52450" y="18249"/>
                  </a:lnTo>
                  <a:lnTo>
                    <a:pt x="52818" y="17805"/>
                  </a:lnTo>
                  <a:lnTo>
                    <a:pt x="52982" y="17449"/>
                  </a:lnTo>
                  <a:lnTo>
                    <a:pt x="52984" y="16700"/>
                  </a:lnTo>
                  <a:lnTo>
                    <a:pt x="52806" y="16256"/>
                  </a:lnTo>
                  <a:lnTo>
                    <a:pt x="52425" y="15824"/>
                  </a:lnTo>
                  <a:lnTo>
                    <a:pt x="51968" y="15494"/>
                  </a:lnTo>
                  <a:lnTo>
                    <a:pt x="51485" y="15240"/>
                  </a:lnTo>
                  <a:lnTo>
                    <a:pt x="50939" y="15087"/>
                  </a:lnTo>
                  <a:lnTo>
                    <a:pt x="49009" y="13843"/>
                  </a:lnTo>
                  <a:lnTo>
                    <a:pt x="49602" y="12598"/>
                  </a:lnTo>
                  <a:lnTo>
                    <a:pt x="9601" y="12598"/>
                  </a:lnTo>
                  <a:lnTo>
                    <a:pt x="7797" y="12446"/>
                  </a:lnTo>
                  <a:lnTo>
                    <a:pt x="7023" y="11595"/>
                  </a:lnTo>
                  <a:close/>
                </a:path>
                <a:path w="53339" h="31114">
                  <a:moveTo>
                    <a:pt x="39237" y="28346"/>
                  </a:moveTo>
                  <a:lnTo>
                    <a:pt x="34366" y="28346"/>
                  </a:lnTo>
                  <a:lnTo>
                    <a:pt x="35013" y="28460"/>
                  </a:lnTo>
                  <a:lnTo>
                    <a:pt x="35394" y="28981"/>
                  </a:lnTo>
                  <a:lnTo>
                    <a:pt x="35864" y="29362"/>
                  </a:lnTo>
                  <a:lnTo>
                    <a:pt x="36296" y="29540"/>
                  </a:lnTo>
                  <a:lnTo>
                    <a:pt x="36753" y="29591"/>
                  </a:lnTo>
                  <a:lnTo>
                    <a:pt x="37210" y="29502"/>
                  </a:lnTo>
                  <a:lnTo>
                    <a:pt x="37909" y="29273"/>
                  </a:lnTo>
                  <a:lnTo>
                    <a:pt x="38544" y="28917"/>
                  </a:lnTo>
                  <a:lnTo>
                    <a:pt x="39237" y="28346"/>
                  </a:lnTo>
                  <a:close/>
                </a:path>
                <a:path w="53339" h="31114">
                  <a:moveTo>
                    <a:pt x="12763" y="11163"/>
                  </a:moveTo>
                  <a:lnTo>
                    <a:pt x="11226" y="12052"/>
                  </a:lnTo>
                  <a:lnTo>
                    <a:pt x="9601" y="12598"/>
                  </a:lnTo>
                  <a:lnTo>
                    <a:pt x="49602" y="12598"/>
                  </a:lnTo>
                  <a:lnTo>
                    <a:pt x="49796" y="12192"/>
                  </a:lnTo>
                  <a:lnTo>
                    <a:pt x="14350" y="12192"/>
                  </a:lnTo>
                  <a:lnTo>
                    <a:pt x="12763" y="11163"/>
                  </a:lnTo>
                  <a:close/>
                </a:path>
                <a:path w="53339" h="31114">
                  <a:moveTo>
                    <a:pt x="19723" y="9436"/>
                  </a:moveTo>
                  <a:lnTo>
                    <a:pt x="17995" y="9842"/>
                  </a:lnTo>
                  <a:lnTo>
                    <a:pt x="15532" y="9893"/>
                  </a:lnTo>
                  <a:lnTo>
                    <a:pt x="14795" y="10731"/>
                  </a:lnTo>
                  <a:lnTo>
                    <a:pt x="14350" y="12192"/>
                  </a:lnTo>
                  <a:lnTo>
                    <a:pt x="49796" y="12192"/>
                  </a:lnTo>
                  <a:lnTo>
                    <a:pt x="21412" y="12141"/>
                  </a:lnTo>
                  <a:lnTo>
                    <a:pt x="19723" y="9436"/>
                  </a:lnTo>
                  <a:close/>
                </a:path>
                <a:path w="53339" h="31114">
                  <a:moveTo>
                    <a:pt x="30492" y="635"/>
                  </a:moveTo>
                  <a:lnTo>
                    <a:pt x="29515" y="2159"/>
                  </a:lnTo>
                  <a:lnTo>
                    <a:pt x="26962" y="7327"/>
                  </a:lnTo>
                  <a:lnTo>
                    <a:pt x="25231" y="9080"/>
                  </a:lnTo>
                  <a:lnTo>
                    <a:pt x="24523" y="9766"/>
                  </a:lnTo>
                  <a:lnTo>
                    <a:pt x="23190" y="9880"/>
                  </a:lnTo>
                  <a:lnTo>
                    <a:pt x="21412" y="12141"/>
                  </a:lnTo>
                  <a:lnTo>
                    <a:pt x="49820" y="12141"/>
                  </a:lnTo>
                  <a:lnTo>
                    <a:pt x="50711" y="10274"/>
                  </a:lnTo>
                  <a:lnTo>
                    <a:pt x="48189" y="9931"/>
                  </a:lnTo>
                  <a:lnTo>
                    <a:pt x="45694" y="9931"/>
                  </a:lnTo>
                  <a:lnTo>
                    <a:pt x="44957" y="9880"/>
                  </a:lnTo>
                  <a:lnTo>
                    <a:pt x="44818" y="9080"/>
                  </a:lnTo>
                  <a:lnTo>
                    <a:pt x="44259" y="8813"/>
                  </a:lnTo>
                  <a:lnTo>
                    <a:pt x="43167" y="8382"/>
                  </a:lnTo>
                  <a:lnTo>
                    <a:pt x="42011" y="8077"/>
                  </a:lnTo>
                  <a:lnTo>
                    <a:pt x="41109" y="7239"/>
                  </a:lnTo>
                  <a:lnTo>
                    <a:pt x="41668" y="6019"/>
                  </a:lnTo>
                  <a:lnTo>
                    <a:pt x="42481" y="4889"/>
                  </a:lnTo>
                  <a:lnTo>
                    <a:pt x="42405" y="3454"/>
                  </a:lnTo>
                  <a:lnTo>
                    <a:pt x="41413" y="2159"/>
                  </a:lnTo>
                  <a:lnTo>
                    <a:pt x="39192" y="2159"/>
                  </a:lnTo>
                  <a:lnTo>
                    <a:pt x="37869" y="1765"/>
                  </a:lnTo>
                  <a:lnTo>
                    <a:pt x="36080" y="1765"/>
                  </a:lnTo>
                  <a:lnTo>
                    <a:pt x="35529" y="863"/>
                  </a:lnTo>
                  <a:lnTo>
                    <a:pt x="31908" y="850"/>
                  </a:lnTo>
                  <a:lnTo>
                    <a:pt x="30492" y="635"/>
                  </a:lnTo>
                  <a:close/>
                </a:path>
                <a:path w="53339" h="31114">
                  <a:moveTo>
                    <a:pt x="47536" y="9842"/>
                  </a:moveTo>
                  <a:lnTo>
                    <a:pt x="46067" y="9893"/>
                  </a:lnTo>
                  <a:lnTo>
                    <a:pt x="45694" y="9931"/>
                  </a:lnTo>
                  <a:lnTo>
                    <a:pt x="48189" y="9931"/>
                  </a:lnTo>
                  <a:lnTo>
                    <a:pt x="47536" y="9842"/>
                  </a:lnTo>
                  <a:close/>
                </a:path>
                <a:path w="53339" h="31114">
                  <a:moveTo>
                    <a:pt x="41160" y="1828"/>
                  </a:moveTo>
                  <a:lnTo>
                    <a:pt x="39192" y="2159"/>
                  </a:lnTo>
                  <a:lnTo>
                    <a:pt x="41413" y="2159"/>
                  </a:lnTo>
                  <a:lnTo>
                    <a:pt x="41160" y="1828"/>
                  </a:lnTo>
                  <a:close/>
                </a:path>
                <a:path w="53339" h="31114">
                  <a:moveTo>
                    <a:pt x="37528" y="1663"/>
                  </a:moveTo>
                  <a:lnTo>
                    <a:pt x="36080" y="1765"/>
                  </a:lnTo>
                  <a:lnTo>
                    <a:pt x="37869" y="1765"/>
                  </a:lnTo>
                  <a:lnTo>
                    <a:pt x="37528" y="1663"/>
                  </a:lnTo>
                  <a:close/>
                </a:path>
                <a:path w="53339" h="31114">
                  <a:moveTo>
                    <a:pt x="35001" y="0"/>
                  </a:moveTo>
                  <a:lnTo>
                    <a:pt x="33413" y="850"/>
                  </a:lnTo>
                  <a:lnTo>
                    <a:pt x="31991" y="863"/>
                  </a:lnTo>
                  <a:lnTo>
                    <a:pt x="35529" y="863"/>
                  </a:lnTo>
                  <a:lnTo>
                    <a:pt x="35001" y="0"/>
                  </a:lnTo>
                  <a:close/>
                </a:path>
              </a:pathLst>
            </a:custGeom>
            <a:solidFill>
              <a:srgbClr val="B53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1936446" y="275021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0"/>
                  </a:moveTo>
                  <a:lnTo>
                    <a:pt x="914" y="406"/>
                  </a:lnTo>
                  <a:lnTo>
                    <a:pt x="177" y="1155"/>
                  </a:lnTo>
                  <a:lnTo>
                    <a:pt x="0" y="2362"/>
                  </a:lnTo>
                  <a:lnTo>
                    <a:pt x="2514" y="255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B87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1941197" y="274629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622" y="0"/>
                  </a:moveTo>
                  <a:lnTo>
                    <a:pt x="419" y="381"/>
                  </a:lnTo>
                  <a:lnTo>
                    <a:pt x="203" y="749"/>
                  </a:lnTo>
                  <a:lnTo>
                    <a:pt x="0" y="1130"/>
                  </a:lnTo>
                  <a:lnTo>
                    <a:pt x="876" y="1117"/>
                  </a:lnTo>
                  <a:lnTo>
                    <a:pt x="1358" y="889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07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1947645" y="2741318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30" y="0"/>
                  </a:moveTo>
                  <a:lnTo>
                    <a:pt x="0" y="2171"/>
                  </a:lnTo>
                  <a:lnTo>
                    <a:pt x="215" y="3340"/>
                  </a:lnTo>
                  <a:lnTo>
                    <a:pt x="609" y="4406"/>
                  </a:lnTo>
                  <a:lnTo>
                    <a:pt x="1638" y="5105"/>
                  </a:lnTo>
                  <a:lnTo>
                    <a:pt x="2692" y="3581"/>
                  </a:lnTo>
                  <a:lnTo>
                    <a:pt x="5080" y="5537"/>
                  </a:lnTo>
                  <a:lnTo>
                    <a:pt x="6146" y="294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D68A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1943926" y="274667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2324" y="0"/>
                  </a:moveTo>
                  <a:lnTo>
                    <a:pt x="190" y="2336"/>
                  </a:lnTo>
                  <a:lnTo>
                    <a:pt x="380" y="2463"/>
                  </a:lnTo>
                  <a:lnTo>
                    <a:pt x="571" y="2946"/>
                  </a:lnTo>
                  <a:lnTo>
                    <a:pt x="457" y="3187"/>
                  </a:lnTo>
                  <a:lnTo>
                    <a:pt x="152" y="3416"/>
                  </a:lnTo>
                  <a:lnTo>
                    <a:pt x="0" y="4813"/>
                  </a:lnTo>
                  <a:lnTo>
                    <a:pt x="901" y="5753"/>
                  </a:lnTo>
                  <a:lnTo>
                    <a:pt x="736" y="8140"/>
                  </a:lnTo>
                  <a:lnTo>
                    <a:pt x="4584" y="7111"/>
                  </a:lnTo>
                  <a:lnTo>
                    <a:pt x="2425" y="5346"/>
                  </a:lnTo>
                  <a:lnTo>
                    <a:pt x="2781" y="3949"/>
                  </a:lnTo>
                  <a:lnTo>
                    <a:pt x="2755" y="3746"/>
                  </a:lnTo>
                  <a:lnTo>
                    <a:pt x="2768" y="3543"/>
                  </a:lnTo>
                  <a:lnTo>
                    <a:pt x="2349" y="218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C766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1946267" y="274349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371" y="0"/>
                  </a:moveTo>
                  <a:lnTo>
                    <a:pt x="304" y="1016"/>
                  </a:lnTo>
                  <a:lnTo>
                    <a:pt x="0" y="2019"/>
                  </a:lnTo>
                  <a:lnTo>
                    <a:pt x="1384" y="3022"/>
                  </a:lnTo>
                  <a:lnTo>
                    <a:pt x="1943" y="3302"/>
                  </a:lnTo>
                  <a:lnTo>
                    <a:pt x="2476" y="3276"/>
                  </a:lnTo>
                  <a:lnTo>
                    <a:pt x="3020" y="2921"/>
                  </a:lnTo>
                  <a:lnTo>
                    <a:pt x="2705" y="533"/>
                  </a:lnTo>
                  <a:lnTo>
                    <a:pt x="1371" y="0"/>
                  </a:lnTo>
                  <a:close/>
                </a:path>
                <a:path w="3175" h="3810">
                  <a:moveTo>
                    <a:pt x="3020" y="2921"/>
                  </a:moveTo>
                  <a:close/>
                </a:path>
              </a:pathLst>
            </a:custGeom>
            <a:solidFill>
              <a:srgbClr val="DFA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1944025" y="27490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8" y="0"/>
                  </a:moveTo>
                  <a:lnTo>
                    <a:pt x="12" y="355"/>
                  </a:lnTo>
                  <a:lnTo>
                    <a:pt x="0" y="711"/>
                  </a:lnTo>
                  <a:lnTo>
                    <a:pt x="50" y="1066"/>
                  </a:lnTo>
                  <a:lnTo>
                    <a:pt x="228" y="977"/>
                  </a:lnTo>
                  <a:lnTo>
                    <a:pt x="469" y="927"/>
                  </a:lnTo>
                  <a:lnTo>
                    <a:pt x="558" y="787"/>
                  </a:lnTo>
                  <a:lnTo>
                    <a:pt x="787" y="406"/>
                  </a:lnTo>
                  <a:lnTo>
                    <a:pt x="596" y="12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588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1947646" y="274642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006" y="2044"/>
                  </a:moveTo>
                  <a:lnTo>
                    <a:pt x="1854" y="1701"/>
                  </a:lnTo>
                  <a:lnTo>
                    <a:pt x="1651" y="1422"/>
                  </a:lnTo>
                  <a:lnTo>
                    <a:pt x="1511" y="1219"/>
                  </a:lnTo>
                  <a:lnTo>
                    <a:pt x="1651" y="812"/>
                  </a:lnTo>
                  <a:lnTo>
                    <a:pt x="1676" y="406"/>
                  </a:lnTo>
                  <a:lnTo>
                    <a:pt x="1625" y="0"/>
                  </a:lnTo>
                  <a:lnTo>
                    <a:pt x="1079" y="38"/>
                  </a:lnTo>
                  <a:lnTo>
                    <a:pt x="546" y="63"/>
                  </a:lnTo>
                  <a:lnTo>
                    <a:pt x="0" y="101"/>
                  </a:lnTo>
                  <a:lnTo>
                    <a:pt x="330" y="723"/>
                  </a:lnTo>
                  <a:lnTo>
                    <a:pt x="774" y="1181"/>
                  </a:lnTo>
                  <a:lnTo>
                    <a:pt x="1473" y="1219"/>
                  </a:lnTo>
                  <a:lnTo>
                    <a:pt x="1524" y="1943"/>
                  </a:lnTo>
                  <a:lnTo>
                    <a:pt x="1536" y="2349"/>
                  </a:lnTo>
                  <a:lnTo>
                    <a:pt x="1701" y="2235"/>
                  </a:lnTo>
                  <a:lnTo>
                    <a:pt x="2006" y="2044"/>
                  </a:lnTo>
                  <a:close/>
                </a:path>
              </a:pathLst>
            </a:custGeom>
            <a:solidFill>
              <a:srgbClr val="D68A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1968285" y="2740626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1650" y="0"/>
                  </a:moveTo>
                  <a:lnTo>
                    <a:pt x="355" y="1270"/>
                  </a:lnTo>
                  <a:lnTo>
                    <a:pt x="0" y="2082"/>
                  </a:lnTo>
                  <a:lnTo>
                    <a:pt x="1549" y="3492"/>
                  </a:lnTo>
                  <a:lnTo>
                    <a:pt x="3505" y="2895"/>
                  </a:lnTo>
                  <a:lnTo>
                    <a:pt x="5283" y="3149"/>
                  </a:lnTo>
                  <a:lnTo>
                    <a:pt x="6794" y="2705"/>
                  </a:lnTo>
                  <a:lnTo>
                    <a:pt x="8356" y="3924"/>
                  </a:lnTo>
                  <a:lnTo>
                    <a:pt x="10045" y="3073"/>
                  </a:lnTo>
                  <a:lnTo>
                    <a:pt x="8470" y="1003"/>
                  </a:lnTo>
                  <a:lnTo>
                    <a:pt x="6413" y="457"/>
                  </a:lnTo>
                  <a:lnTo>
                    <a:pt x="4114" y="469"/>
                  </a:lnTo>
                  <a:lnTo>
                    <a:pt x="2654" y="533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C563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1955854" y="273628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0" y="0"/>
                  </a:moveTo>
                  <a:lnTo>
                    <a:pt x="495" y="2451"/>
                  </a:lnTo>
                  <a:lnTo>
                    <a:pt x="25" y="5461"/>
                  </a:lnTo>
                  <a:lnTo>
                    <a:pt x="3556" y="6159"/>
                  </a:lnTo>
                  <a:lnTo>
                    <a:pt x="3556" y="5321"/>
                  </a:lnTo>
                  <a:lnTo>
                    <a:pt x="2273" y="4229"/>
                  </a:lnTo>
                  <a:lnTo>
                    <a:pt x="4038" y="3771"/>
                  </a:lnTo>
                  <a:lnTo>
                    <a:pt x="4927" y="3530"/>
                  </a:lnTo>
                  <a:lnTo>
                    <a:pt x="6477" y="3949"/>
                  </a:lnTo>
                  <a:lnTo>
                    <a:pt x="6311" y="1054"/>
                  </a:lnTo>
                  <a:lnTo>
                    <a:pt x="4673" y="1117"/>
                  </a:lnTo>
                  <a:lnTo>
                    <a:pt x="3479" y="914"/>
                  </a:lnTo>
                  <a:lnTo>
                    <a:pt x="2146" y="1257"/>
                  </a:lnTo>
                  <a:lnTo>
                    <a:pt x="1117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8A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1964570" y="273917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168" y="0"/>
                  </a:moveTo>
                  <a:lnTo>
                    <a:pt x="0" y="1993"/>
                  </a:lnTo>
                  <a:lnTo>
                    <a:pt x="1244" y="2514"/>
                  </a:lnTo>
                  <a:lnTo>
                    <a:pt x="3708" y="3530"/>
                  </a:lnTo>
                  <a:lnTo>
                    <a:pt x="3949" y="3136"/>
                  </a:lnTo>
                  <a:lnTo>
                    <a:pt x="4076" y="3136"/>
                  </a:lnTo>
                  <a:lnTo>
                    <a:pt x="4165" y="2959"/>
                  </a:lnTo>
                  <a:lnTo>
                    <a:pt x="4279" y="2311"/>
                  </a:lnTo>
                  <a:lnTo>
                    <a:pt x="4076" y="2082"/>
                  </a:lnTo>
                  <a:lnTo>
                    <a:pt x="3606" y="1930"/>
                  </a:lnTo>
                  <a:lnTo>
                    <a:pt x="2387" y="1447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C76A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1968173" y="273982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879" y="0"/>
                  </a:moveTo>
                  <a:lnTo>
                    <a:pt x="939" y="165"/>
                  </a:lnTo>
                  <a:lnTo>
                    <a:pt x="0" y="1282"/>
                  </a:lnTo>
                  <a:lnTo>
                    <a:pt x="101" y="1689"/>
                  </a:lnTo>
                  <a:lnTo>
                    <a:pt x="215" y="2095"/>
                  </a:lnTo>
                  <a:lnTo>
                    <a:pt x="342" y="2489"/>
                  </a:lnTo>
                  <a:lnTo>
                    <a:pt x="1968" y="1727"/>
                  </a:lnTo>
                  <a:lnTo>
                    <a:pt x="2768" y="1333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DC9A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1955634" y="27476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25" y="0"/>
                  </a:moveTo>
                  <a:lnTo>
                    <a:pt x="0" y="800"/>
                  </a:lnTo>
                  <a:lnTo>
                    <a:pt x="50" y="2489"/>
                  </a:lnTo>
                  <a:lnTo>
                    <a:pt x="1689" y="2489"/>
                  </a:lnTo>
                  <a:lnTo>
                    <a:pt x="2578" y="1752"/>
                  </a:lnTo>
                  <a:lnTo>
                    <a:pt x="2489" y="3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A71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1953275" y="27486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54" y="1625"/>
                  </a:moveTo>
                  <a:lnTo>
                    <a:pt x="0" y="457"/>
                  </a:lnTo>
                  <a:lnTo>
                    <a:pt x="647" y="0"/>
                  </a:lnTo>
                  <a:lnTo>
                    <a:pt x="1079" y="1600"/>
                  </a:lnTo>
                  <a:close/>
                </a:path>
              </a:pathLst>
            </a:custGeom>
            <a:solidFill>
              <a:srgbClr val="CF78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1920695" y="2764280"/>
              <a:ext cx="22225" cy="8890"/>
            </a:xfrm>
            <a:custGeom>
              <a:avLst/>
              <a:gdLst/>
              <a:ahLst/>
              <a:cxnLst/>
              <a:rect l="l" t="t" r="r" b="b"/>
              <a:pathLst>
                <a:path w="22225" h="8889">
                  <a:moveTo>
                    <a:pt x="15269" y="8229"/>
                  </a:moveTo>
                  <a:lnTo>
                    <a:pt x="8318" y="8229"/>
                  </a:lnTo>
                  <a:lnTo>
                    <a:pt x="9080" y="8267"/>
                  </a:lnTo>
                  <a:lnTo>
                    <a:pt x="11239" y="8839"/>
                  </a:lnTo>
                  <a:lnTo>
                    <a:pt x="13398" y="8394"/>
                  </a:lnTo>
                  <a:lnTo>
                    <a:pt x="15269" y="8229"/>
                  </a:lnTo>
                  <a:close/>
                </a:path>
                <a:path w="22225" h="8889">
                  <a:moveTo>
                    <a:pt x="12469" y="2197"/>
                  </a:moveTo>
                  <a:lnTo>
                    <a:pt x="4292" y="2197"/>
                  </a:lnTo>
                  <a:lnTo>
                    <a:pt x="2654" y="4838"/>
                  </a:lnTo>
                  <a:lnTo>
                    <a:pt x="2044" y="5638"/>
                  </a:lnTo>
                  <a:lnTo>
                    <a:pt x="1473" y="6451"/>
                  </a:lnTo>
                  <a:lnTo>
                    <a:pt x="4038" y="7734"/>
                  </a:lnTo>
                  <a:lnTo>
                    <a:pt x="4368" y="8140"/>
                  </a:lnTo>
                  <a:lnTo>
                    <a:pt x="4787" y="8407"/>
                  </a:lnTo>
                  <a:lnTo>
                    <a:pt x="5283" y="8559"/>
                  </a:lnTo>
                  <a:lnTo>
                    <a:pt x="5803" y="8597"/>
                  </a:lnTo>
                  <a:lnTo>
                    <a:pt x="6299" y="8572"/>
                  </a:lnTo>
                  <a:lnTo>
                    <a:pt x="7556" y="8293"/>
                  </a:lnTo>
                  <a:lnTo>
                    <a:pt x="8318" y="8229"/>
                  </a:lnTo>
                  <a:lnTo>
                    <a:pt x="15269" y="8229"/>
                  </a:lnTo>
                  <a:lnTo>
                    <a:pt x="15557" y="8204"/>
                  </a:lnTo>
                  <a:lnTo>
                    <a:pt x="20983" y="8204"/>
                  </a:lnTo>
                  <a:lnTo>
                    <a:pt x="21704" y="7238"/>
                  </a:lnTo>
                  <a:lnTo>
                    <a:pt x="21691" y="5410"/>
                  </a:lnTo>
                  <a:lnTo>
                    <a:pt x="21539" y="4800"/>
                  </a:lnTo>
                  <a:lnTo>
                    <a:pt x="21310" y="4216"/>
                  </a:lnTo>
                  <a:lnTo>
                    <a:pt x="20980" y="3682"/>
                  </a:lnTo>
                  <a:lnTo>
                    <a:pt x="19686" y="2400"/>
                  </a:lnTo>
                  <a:lnTo>
                    <a:pt x="13246" y="2400"/>
                  </a:lnTo>
                  <a:lnTo>
                    <a:pt x="12469" y="2197"/>
                  </a:lnTo>
                  <a:close/>
                </a:path>
                <a:path w="22225" h="8889">
                  <a:moveTo>
                    <a:pt x="20983" y="8204"/>
                  </a:moveTo>
                  <a:lnTo>
                    <a:pt x="15557" y="8204"/>
                  </a:lnTo>
                  <a:lnTo>
                    <a:pt x="16756" y="8229"/>
                  </a:lnTo>
                  <a:lnTo>
                    <a:pt x="17843" y="8547"/>
                  </a:lnTo>
                  <a:lnTo>
                    <a:pt x="18999" y="8534"/>
                  </a:lnTo>
                  <a:lnTo>
                    <a:pt x="20878" y="8343"/>
                  </a:lnTo>
                  <a:lnTo>
                    <a:pt x="20983" y="8204"/>
                  </a:lnTo>
                  <a:close/>
                </a:path>
                <a:path w="22225" h="8889">
                  <a:moveTo>
                    <a:pt x="15671" y="1231"/>
                  </a:moveTo>
                  <a:lnTo>
                    <a:pt x="14389" y="1816"/>
                  </a:lnTo>
                  <a:lnTo>
                    <a:pt x="13246" y="2400"/>
                  </a:lnTo>
                  <a:lnTo>
                    <a:pt x="19686" y="2400"/>
                  </a:lnTo>
                  <a:lnTo>
                    <a:pt x="19507" y="2222"/>
                  </a:lnTo>
                  <a:lnTo>
                    <a:pt x="17551" y="1790"/>
                  </a:lnTo>
                  <a:lnTo>
                    <a:pt x="15671" y="1231"/>
                  </a:lnTo>
                  <a:close/>
                </a:path>
                <a:path w="22225" h="8889">
                  <a:moveTo>
                    <a:pt x="1485" y="0"/>
                  </a:moveTo>
                  <a:lnTo>
                    <a:pt x="1473" y="787"/>
                  </a:lnTo>
                  <a:lnTo>
                    <a:pt x="0" y="2057"/>
                  </a:lnTo>
                  <a:lnTo>
                    <a:pt x="3314" y="2336"/>
                  </a:lnTo>
                  <a:lnTo>
                    <a:pt x="4292" y="2197"/>
                  </a:lnTo>
                  <a:lnTo>
                    <a:pt x="12469" y="2197"/>
                  </a:lnTo>
                  <a:lnTo>
                    <a:pt x="8293" y="1104"/>
                  </a:lnTo>
                  <a:lnTo>
                    <a:pt x="4864" y="635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B2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1926949" y="2771361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39" h="11430">
                  <a:moveTo>
                    <a:pt x="3429" y="1066"/>
                  </a:moveTo>
                  <a:lnTo>
                    <a:pt x="128" y="5168"/>
                  </a:lnTo>
                  <a:lnTo>
                    <a:pt x="2730" y="6769"/>
                  </a:lnTo>
                  <a:lnTo>
                    <a:pt x="317" y="8432"/>
                  </a:lnTo>
                  <a:lnTo>
                    <a:pt x="0" y="9664"/>
                  </a:lnTo>
                  <a:lnTo>
                    <a:pt x="787" y="10210"/>
                  </a:lnTo>
                  <a:lnTo>
                    <a:pt x="1714" y="10680"/>
                  </a:lnTo>
                  <a:lnTo>
                    <a:pt x="5207" y="11099"/>
                  </a:lnTo>
                  <a:lnTo>
                    <a:pt x="8559" y="8508"/>
                  </a:lnTo>
                  <a:lnTo>
                    <a:pt x="14569" y="8508"/>
                  </a:lnTo>
                  <a:lnTo>
                    <a:pt x="14663" y="7302"/>
                  </a:lnTo>
                  <a:lnTo>
                    <a:pt x="4541" y="7289"/>
                  </a:lnTo>
                  <a:lnTo>
                    <a:pt x="3289" y="7289"/>
                  </a:lnTo>
                  <a:lnTo>
                    <a:pt x="3378" y="5676"/>
                  </a:lnTo>
                  <a:lnTo>
                    <a:pt x="3805" y="5676"/>
                  </a:lnTo>
                  <a:lnTo>
                    <a:pt x="4038" y="4940"/>
                  </a:lnTo>
                  <a:lnTo>
                    <a:pt x="4521" y="4025"/>
                  </a:lnTo>
                  <a:lnTo>
                    <a:pt x="4670" y="3441"/>
                  </a:lnTo>
                  <a:lnTo>
                    <a:pt x="4584" y="1968"/>
                  </a:lnTo>
                  <a:lnTo>
                    <a:pt x="4229" y="1536"/>
                  </a:lnTo>
                  <a:lnTo>
                    <a:pt x="3429" y="1066"/>
                  </a:lnTo>
                  <a:close/>
                </a:path>
                <a:path w="15239" h="11430">
                  <a:moveTo>
                    <a:pt x="14569" y="8508"/>
                  </a:moveTo>
                  <a:lnTo>
                    <a:pt x="8559" y="8508"/>
                  </a:lnTo>
                  <a:lnTo>
                    <a:pt x="13068" y="10833"/>
                  </a:lnTo>
                  <a:lnTo>
                    <a:pt x="14325" y="9347"/>
                  </a:lnTo>
                  <a:lnTo>
                    <a:pt x="14569" y="8508"/>
                  </a:lnTo>
                  <a:close/>
                </a:path>
                <a:path w="15239" h="11430">
                  <a:moveTo>
                    <a:pt x="14295" y="6464"/>
                  </a:moveTo>
                  <a:lnTo>
                    <a:pt x="4787" y="6464"/>
                  </a:lnTo>
                  <a:lnTo>
                    <a:pt x="4559" y="7302"/>
                  </a:lnTo>
                  <a:lnTo>
                    <a:pt x="14663" y="7302"/>
                  </a:lnTo>
                  <a:lnTo>
                    <a:pt x="14630" y="6730"/>
                  </a:lnTo>
                  <a:lnTo>
                    <a:pt x="14295" y="6464"/>
                  </a:lnTo>
                  <a:close/>
                </a:path>
                <a:path w="15239" h="11430">
                  <a:moveTo>
                    <a:pt x="3378" y="5676"/>
                  </a:moveTo>
                  <a:lnTo>
                    <a:pt x="3289" y="7289"/>
                  </a:lnTo>
                  <a:lnTo>
                    <a:pt x="4002" y="6897"/>
                  </a:lnTo>
                  <a:lnTo>
                    <a:pt x="3581" y="6591"/>
                  </a:lnTo>
                  <a:lnTo>
                    <a:pt x="3502" y="5905"/>
                  </a:lnTo>
                  <a:lnTo>
                    <a:pt x="3378" y="5676"/>
                  </a:lnTo>
                  <a:close/>
                </a:path>
                <a:path w="15239" h="11430">
                  <a:moveTo>
                    <a:pt x="4002" y="6897"/>
                  </a:moveTo>
                  <a:lnTo>
                    <a:pt x="3289" y="7289"/>
                  </a:lnTo>
                  <a:lnTo>
                    <a:pt x="4541" y="7289"/>
                  </a:lnTo>
                  <a:lnTo>
                    <a:pt x="4002" y="6897"/>
                  </a:lnTo>
                  <a:close/>
                </a:path>
                <a:path w="15239" h="11430">
                  <a:moveTo>
                    <a:pt x="3624" y="6131"/>
                  </a:moveTo>
                  <a:lnTo>
                    <a:pt x="3581" y="6591"/>
                  </a:lnTo>
                  <a:lnTo>
                    <a:pt x="4002" y="6897"/>
                  </a:lnTo>
                  <a:lnTo>
                    <a:pt x="4787" y="6464"/>
                  </a:lnTo>
                  <a:lnTo>
                    <a:pt x="14295" y="6464"/>
                  </a:lnTo>
                  <a:lnTo>
                    <a:pt x="3784" y="6426"/>
                  </a:lnTo>
                  <a:lnTo>
                    <a:pt x="3624" y="6131"/>
                  </a:lnTo>
                  <a:close/>
                </a:path>
                <a:path w="15239" h="11430">
                  <a:moveTo>
                    <a:pt x="8051" y="0"/>
                  </a:moveTo>
                  <a:lnTo>
                    <a:pt x="7327" y="1206"/>
                  </a:lnTo>
                  <a:lnTo>
                    <a:pt x="6413" y="2120"/>
                  </a:lnTo>
                  <a:lnTo>
                    <a:pt x="5930" y="2692"/>
                  </a:lnTo>
                  <a:lnTo>
                    <a:pt x="4905" y="4025"/>
                  </a:lnTo>
                  <a:lnTo>
                    <a:pt x="4381" y="4622"/>
                  </a:lnTo>
                  <a:lnTo>
                    <a:pt x="3987" y="5486"/>
                  </a:lnTo>
                  <a:lnTo>
                    <a:pt x="3784" y="6426"/>
                  </a:lnTo>
                  <a:lnTo>
                    <a:pt x="14248" y="6426"/>
                  </a:lnTo>
                  <a:lnTo>
                    <a:pt x="13612" y="5905"/>
                  </a:lnTo>
                  <a:lnTo>
                    <a:pt x="12852" y="5168"/>
                  </a:lnTo>
                  <a:lnTo>
                    <a:pt x="11052" y="4025"/>
                  </a:lnTo>
                  <a:lnTo>
                    <a:pt x="11004" y="3898"/>
                  </a:lnTo>
                  <a:lnTo>
                    <a:pt x="12344" y="723"/>
                  </a:lnTo>
                  <a:lnTo>
                    <a:pt x="9601" y="88"/>
                  </a:lnTo>
                  <a:lnTo>
                    <a:pt x="8051" y="0"/>
                  </a:lnTo>
                  <a:close/>
                </a:path>
                <a:path w="15239" h="11430">
                  <a:moveTo>
                    <a:pt x="3805" y="5676"/>
                  </a:moveTo>
                  <a:lnTo>
                    <a:pt x="3378" y="5676"/>
                  </a:lnTo>
                  <a:lnTo>
                    <a:pt x="3624" y="6131"/>
                  </a:lnTo>
                  <a:lnTo>
                    <a:pt x="3733" y="5905"/>
                  </a:lnTo>
                  <a:lnTo>
                    <a:pt x="3805" y="5676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1918301" y="277976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0" y="0"/>
                  </a:moveTo>
                  <a:lnTo>
                    <a:pt x="0" y="800"/>
                  </a:lnTo>
                  <a:lnTo>
                    <a:pt x="12" y="1193"/>
                  </a:lnTo>
                  <a:lnTo>
                    <a:pt x="1574" y="4419"/>
                  </a:lnTo>
                  <a:lnTo>
                    <a:pt x="1955" y="4508"/>
                  </a:lnTo>
                  <a:lnTo>
                    <a:pt x="5156" y="2463"/>
                  </a:lnTo>
                  <a:lnTo>
                    <a:pt x="5359" y="2324"/>
                  </a:lnTo>
                  <a:lnTo>
                    <a:pt x="5537" y="1727"/>
                  </a:lnTo>
                  <a:lnTo>
                    <a:pt x="5397" y="1447"/>
                  </a:lnTo>
                  <a:lnTo>
                    <a:pt x="5054" y="1181"/>
                  </a:lnTo>
                  <a:lnTo>
                    <a:pt x="3200" y="1536"/>
                  </a:lnTo>
                  <a:lnTo>
                    <a:pt x="1587" y="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4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1923952" y="2779769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749" y="0"/>
                  </a:moveTo>
                  <a:lnTo>
                    <a:pt x="0" y="1485"/>
                  </a:lnTo>
                  <a:lnTo>
                    <a:pt x="1422" y="1841"/>
                  </a:lnTo>
                  <a:lnTo>
                    <a:pt x="2108" y="2565"/>
                  </a:lnTo>
                  <a:lnTo>
                    <a:pt x="3301" y="3060"/>
                  </a:lnTo>
                  <a:lnTo>
                    <a:pt x="4178" y="3873"/>
                  </a:lnTo>
                  <a:lnTo>
                    <a:pt x="4584" y="5143"/>
                  </a:lnTo>
                  <a:lnTo>
                    <a:pt x="5524" y="5765"/>
                  </a:lnTo>
                  <a:lnTo>
                    <a:pt x="6718" y="5880"/>
                  </a:lnTo>
                  <a:lnTo>
                    <a:pt x="7848" y="2844"/>
                  </a:lnTo>
                  <a:lnTo>
                    <a:pt x="5880" y="2247"/>
                  </a:lnTo>
                  <a:lnTo>
                    <a:pt x="4749" y="1257"/>
                  </a:lnTo>
                  <a:lnTo>
                    <a:pt x="3314" y="2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1925088" y="277209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231" y="63"/>
                  </a:moveTo>
                  <a:lnTo>
                    <a:pt x="0" y="749"/>
                  </a:lnTo>
                  <a:lnTo>
                    <a:pt x="190" y="1574"/>
                  </a:lnTo>
                  <a:lnTo>
                    <a:pt x="1015" y="2438"/>
                  </a:lnTo>
                  <a:lnTo>
                    <a:pt x="1409" y="2476"/>
                  </a:lnTo>
                  <a:lnTo>
                    <a:pt x="1803" y="2565"/>
                  </a:lnTo>
                  <a:lnTo>
                    <a:pt x="2171" y="2705"/>
                  </a:lnTo>
                  <a:lnTo>
                    <a:pt x="3467" y="1181"/>
                  </a:lnTo>
                  <a:lnTo>
                    <a:pt x="3263" y="571"/>
                  </a:lnTo>
                  <a:lnTo>
                    <a:pt x="3009" y="177"/>
                  </a:lnTo>
                  <a:lnTo>
                    <a:pt x="2878" y="114"/>
                  </a:lnTo>
                  <a:lnTo>
                    <a:pt x="1470" y="101"/>
                  </a:lnTo>
                  <a:lnTo>
                    <a:pt x="1231" y="63"/>
                  </a:lnTo>
                  <a:close/>
                </a:path>
                <a:path w="3810" h="3175">
                  <a:moveTo>
                    <a:pt x="2641" y="0"/>
                  </a:moveTo>
                  <a:lnTo>
                    <a:pt x="2171" y="38"/>
                  </a:lnTo>
                  <a:lnTo>
                    <a:pt x="1854" y="101"/>
                  </a:lnTo>
                  <a:lnTo>
                    <a:pt x="1549" y="114"/>
                  </a:lnTo>
                  <a:lnTo>
                    <a:pt x="2878" y="114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D27A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1923361" y="277977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46" y="0"/>
                  </a:moveTo>
                  <a:lnTo>
                    <a:pt x="647" y="114"/>
                  </a:lnTo>
                  <a:lnTo>
                    <a:pt x="241" y="546"/>
                  </a:lnTo>
                  <a:lnTo>
                    <a:pt x="0" y="1168"/>
                  </a:lnTo>
                  <a:lnTo>
                    <a:pt x="38" y="1600"/>
                  </a:lnTo>
                  <a:lnTo>
                    <a:pt x="88" y="2463"/>
                  </a:lnTo>
                  <a:lnTo>
                    <a:pt x="965" y="2489"/>
                  </a:lnTo>
                  <a:lnTo>
                    <a:pt x="1828" y="2527"/>
                  </a:lnTo>
                  <a:lnTo>
                    <a:pt x="2692" y="2552"/>
                  </a:lnTo>
                  <a:lnTo>
                    <a:pt x="2247" y="1701"/>
                  </a:lnTo>
                  <a:lnTo>
                    <a:pt x="1790" y="850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CF6E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1913865" y="277231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68" y="0"/>
                  </a:moveTo>
                  <a:lnTo>
                    <a:pt x="698" y="88"/>
                  </a:lnTo>
                  <a:lnTo>
                    <a:pt x="355" y="266"/>
                  </a:lnTo>
                  <a:lnTo>
                    <a:pt x="0" y="393"/>
                  </a:lnTo>
                  <a:lnTo>
                    <a:pt x="127" y="558"/>
                  </a:lnTo>
                  <a:lnTo>
                    <a:pt x="292" y="850"/>
                  </a:lnTo>
                  <a:lnTo>
                    <a:pt x="749" y="774"/>
                  </a:lnTo>
                  <a:lnTo>
                    <a:pt x="1092" y="596"/>
                  </a:lnTo>
                  <a:lnTo>
                    <a:pt x="1447" y="469"/>
                  </a:lnTo>
                  <a:lnTo>
                    <a:pt x="1320" y="30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D687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1924012" y="27720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698" y="2590"/>
                  </a:moveTo>
                  <a:lnTo>
                    <a:pt x="101" y="2794"/>
                  </a:lnTo>
                  <a:lnTo>
                    <a:pt x="0" y="2984"/>
                  </a:lnTo>
                  <a:lnTo>
                    <a:pt x="482" y="3098"/>
                  </a:lnTo>
                  <a:lnTo>
                    <a:pt x="609" y="2743"/>
                  </a:lnTo>
                  <a:lnTo>
                    <a:pt x="698" y="2590"/>
                  </a:lnTo>
                  <a:close/>
                </a:path>
                <a:path w="2539" h="3175">
                  <a:moveTo>
                    <a:pt x="2298" y="139"/>
                  </a:moveTo>
                  <a:lnTo>
                    <a:pt x="723" y="0"/>
                  </a:lnTo>
                  <a:lnTo>
                    <a:pt x="723" y="2565"/>
                  </a:lnTo>
                  <a:lnTo>
                    <a:pt x="2082" y="2514"/>
                  </a:lnTo>
                  <a:lnTo>
                    <a:pt x="2298" y="139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1921452" y="277073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11" y="0"/>
                  </a:moveTo>
                  <a:lnTo>
                    <a:pt x="101" y="215"/>
                  </a:lnTo>
                  <a:lnTo>
                    <a:pt x="0" y="419"/>
                  </a:lnTo>
                  <a:lnTo>
                    <a:pt x="431" y="508"/>
                  </a:lnTo>
                  <a:lnTo>
                    <a:pt x="609" y="17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2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1911064" y="276856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90" y="0"/>
                  </a:moveTo>
                  <a:lnTo>
                    <a:pt x="0" y="292"/>
                  </a:lnTo>
                  <a:lnTo>
                    <a:pt x="304" y="33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F6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1905252" y="278743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68" y="0"/>
                  </a:moveTo>
                  <a:lnTo>
                    <a:pt x="1803" y="622"/>
                  </a:lnTo>
                  <a:lnTo>
                    <a:pt x="457" y="774"/>
                  </a:lnTo>
                  <a:lnTo>
                    <a:pt x="0" y="2171"/>
                  </a:lnTo>
                  <a:lnTo>
                    <a:pt x="2070" y="2844"/>
                  </a:lnTo>
                  <a:lnTo>
                    <a:pt x="2578" y="1612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1920079" y="2774810"/>
              <a:ext cx="42545" cy="22225"/>
            </a:xfrm>
            <a:custGeom>
              <a:avLst/>
              <a:gdLst/>
              <a:ahLst/>
              <a:cxnLst/>
              <a:rect l="l" t="t" r="r" b="b"/>
              <a:pathLst>
                <a:path w="42544" h="22225">
                  <a:moveTo>
                    <a:pt x="39094" y="15544"/>
                  </a:moveTo>
                  <a:lnTo>
                    <a:pt x="7213" y="15544"/>
                  </a:lnTo>
                  <a:lnTo>
                    <a:pt x="9702" y="15620"/>
                  </a:lnTo>
                  <a:lnTo>
                    <a:pt x="10337" y="19316"/>
                  </a:lnTo>
                  <a:lnTo>
                    <a:pt x="17551" y="21932"/>
                  </a:lnTo>
                  <a:lnTo>
                    <a:pt x="20789" y="20332"/>
                  </a:lnTo>
                  <a:lnTo>
                    <a:pt x="23685" y="17818"/>
                  </a:lnTo>
                  <a:lnTo>
                    <a:pt x="24256" y="16890"/>
                  </a:lnTo>
                  <a:lnTo>
                    <a:pt x="25031" y="16611"/>
                  </a:lnTo>
                  <a:lnTo>
                    <a:pt x="36307" y="16611"/>
                  </a:lnTo>
                  <a:lnTo>
                    <a:pt x="37833" y="16128"/>
                  </a:lnTo>
                  <a:lnTo>
                    <a:pt x="39094" y="15544"/>
                  </a:lnTo>
                  <a:close/>
                </a:path>
                <a:path w="42544" h="22225">
                  <a:moveTo>
                    <a:pt x="36307" y="16611"/>
                  </a:moveTo>
                  <a:lnTo>
                    <a:pt x="25031" y="16611"/>
                  </a:lnTo>
                  <a:lnTo>
                    <a:pt x="26022" y="17005"/>
                  </a:lnTo>
                  <a:lnTo>
                    <a:pt x="29298" y="17297"/>
                  </a:lnTo>
                  <a:lnTo>
                    <a:pt x="30949" y="17132"/>
                  </a:lnTo>
                  <a:lnTo>
                    <a:pt x="33223" y="16700"/>
                  </a:lnTo>
                  <a:lnTo>
                    <a:pt x="36026" y="16700"/>
                  </a:lnTo>
                  <a:lnTo>
                    <a:pt x="36307" y="16611"/>
                  </a:lnTo>
                  <a:close/>
                </a:path>
                <a:path w="42544" h="22225">
                  <a:moveTo>
                    <a:pt x="36026" y="16700"/>
                  </a:moveTo>
                  <a:lnTo>
                    <a:pt x="33223" y="16700"/>
                  </a:lnTo>
                  <a:lnTo>
                    <a:pt x="35585" y="16840"/>
                  </a:lnTo>
                  <a:lnTo>
                    <a:pt x="36026" y="16700"/>
                  </a:lnTo>
                  <a:close/>
                </a:path>
                <a:path w="42544" h="22225">
                  <a:moveTo>
                    <a:pt x="3314" y="10452"/>
                  </a:moveTo>
                  <a:lnTo>
                    <a:pt x="2082" y="11353"/>
                  </a:lnTo>
                  <a:lnTo>
                    <a:pt x="723" y="12725"/>
                  </a:lnTo>
                  <a:lnTo>
                    <a:pt x="12" y="13500"/>
                  </a:lnTo>
                  <a:lnTo>
                    <a:pt x="0" y="14376"/>
                  </a:lnTo>
                  <a:lnTo>
                    <a:pt x="406" y="15290"/>
                  </a:lnTo>
                  <a:lnTo>
                    <a:pt x="2019" y="16611"/>
                  </a:lnTo>
                  <a:lnTo>
                    <a:pt x="3809" y="15824"/>
                  </a:lnTo>
                  <a:lnTo>
                    <a:pt x="6108" y="15608"/>
                  </a:lnTo>
                  <a:lnTo>
                    <a:pt x="6654" y="15595"/>
                  </a:lnTo>
                  <a:lnTo>
                    <a:pt x="7213" y="15544"/>
                  </a:lnTo>
                  <a:lnTo>
                    <a:pt x="39094" y="15544"/>
                  </a:lnTo>
                  <a:lnTo>
                    <a:pt x="40081" y="15087"/>
                  </a:lnTo>
                  <a:lnTo>
                    <a:pt x="42125" y="13931"/>
                  </a:lnTo>
                  <a:lnTo>
                    <a:pt x="41045" y="11290"/>
                  </a:lnTo>
                  <a:lnTo>
                    <a:pt x="5841" y="11290"/>
                  </a:lnTo>
                  <a:lnTo>
                    <a:pt x="4571" y="10528"/>
                  </a:lnTo>
                  <a:lnTo>
                    <a:pt x="3314" y="10452"/>
                  </a:lnTo>
                  <a:close/>
                </a:path>
                <a:path w="42544" h="22225">
                  <a:moveTo>
                    <a:pt x="8610" y="6222"/>
                  </a:moveTo>
                  <a:lnTo>
                    <a:pt x="9423" y="7531"/>
                  </a:lnTo>
                  <a:lnTo>
                    <a:pt x="10998" y="9994"/>
                  </a:lnTo>
                  <a:lnTo>
                    <a:pt x="9702" y="10032"/>
                  </a:lnTo>
                  <a:lnTo>
                    <a:pt x="8458" y="10096"/>
                  </a:lnTo>
                  <a:lnTo>
                    <a:pt x="5841" y="11290"/>
                  </a:lnTo>
                  <a:lnTo>
                    <a:pt x="41045" y="11290"/>
                  </a:lnTo>
                  <a:lnTo>
                    <a:pt x="38646" y="8597"/>
                  </a:lnTo>
                  <a:lnTo>
                    <a:pt x="38087" y="8089"/>
                  </a:lnTo>
                  <a:lnTo>
                    <a:pt x="37439" y="7404"/>
                  </a:lnTo>
                  <a:lnTo>
                    <a:pt x="36798" y="6578"/>
                  </a:lnTo>
                  <a:lnTo>
                    <a:pt x="11950" y="6578"/>
                  </a:lnTo>
                  <a:lnTo>
                    <a:pt x="8610" y="6222"/>
                  </a:lnTo>
                  <a:close/>
                </a:path>
                <a:path w="42544" h="22225">
                  <a:moveTo>
                    <a:pt x="15112" y="3746"/>
                  </a:moveTo>
                  <a:lnTo>
                    <a:pt x="11950" y="6578"/>
                  </a:lnTo>
                  <a:lnTo>
                    <a:pt x="36798" y="6578"/>
                  </a:lnTo>
                  <a:lnTo>
                    <a:pt x="19570" y="6464"/>
                  </a:lnTo>
                  <a:lnTo>
                    <a:pt x="15112" y="3746"/>
                  </a:lnTo>
                  <a:close/>
                </a:path>
                <a:path w="42544" h="22225">
                  <a:moveTo>
                    <a:pt x="27025" y="0"/>
                  </a:moveTo>
                  <a:lnTo>
                    <a:pt x="23710" y="2184"/>
                  </a:lnTo>
                  <a:lnTo>
                    <a:pt x="21920" y="3086"/>
                  </a:lnTo>
                  <a:lnTo>
                    <a:pt x="21374" y="3619"/>
                  </a:lnTo>
                  <a:lnTo>
                    <a:pt x="20789" y="4825"/>
                  </a:lnTo>
                  <a:lnTo>
                    <a:pt x="19570" y="6464"/>
                  </a:lnTo>
                  <a:lnTo>
                    <a:pt x="36693" y="6464"/>
                  </a:lnTo>
                  <a:lnTo>
                    <a:pt x="35763" y="5448"/>
                  </a:lnTo>
                  <a:lnTo>
                    <a:pt x="32143" y="2616"/>
                  </a:lnTo>
                  <a:lnTo>
                    <a:pt x="31813" y="2425"/>
                  </a:lnTo>
                  <a:lnTo>
                    <a:pt x="31470" y="2260"/>
                  </a:lnTo>
                  <a:lnTo>
                    <a:pt x="30559" y="1917"/>
                  </a:lnTo>
                  <a:lnTo>
                    <a:pt x="29679" y="1917"/>
                  </a:lnTo>
                  <a:lnTo>
                    <a:pt x="29349" y="1663"/>
                  </a:lnTo>
                  <a:lnTo>
                    <a:pt x="29554" y="1320"/>
                  </a:lnTo>
                  <a:lnTo>
                    <a:pt x="29476" y="1041"/>
                  </a:lnTo>
                  <a:lnTo>
                    <a:pt x="29286" y="761"/>
                  </a:lnTo>
                  <a:lnTo>
                    <a:pt x="29006" y="558"/>
                  </a:lnTo>
                  <a:lnTo>
                    <a:pt x="28447" y="266"/>
                  </a:lnTo>
                  <a:lnTo>
                    <a:pt x="27774" y="88"/>
                  </a:lnTo>
                  <a:lnTo>
                    <a:pt x="27025" y="0"/>
                  </a:lnTo>
                  <a:close/>
                </a:path>
                <a:path w="42544" h="22225">
                  <a:moveTo>
                    <a:pt x="29997" y="1803"/>
                  </a:moveTo>
                  <a:lnTo>
                    <a:pt x="29679" y="1917"/>
                  </a:lnTo>
                  <a:lnTo>
                    <a:pt x="30559" y="1917"/>
                  </a:lnTo>
                  <a:lnTo>
                    <a:pt x="30289" y="1816"/>
                  </a:lnTo>
                  <a:lnTo>
                    <a:pt x="29997" y="1803"/>
                  </a:lnTo>
                  <a:close/>
                </a:path>
                <a:path w="42544" h="22225">
                  <a:moveTo>
                    <a:pt x="29554" y="1320"/>
                  </a:moveTo>
                  <a:close/>
                </a:path>
              </a:pathLst>
            </a:custGeom>
            <a:solidFill>
              <a:srgbClr val="A0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1917030" y="2786065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485" y="0"/>
                  </a:moveTo>
                  <a:lnTo>
                    <a:pt x="25" y="126"/>
                  </a:lnTo>
                  <a:lnTo>
                    <a:pt x="0" y="533"/>
                  </a:lnTo>
                  <a:lnTo>
                    <a:pt x="12" y="952"/>
                  </a:lnTo>
                  <a:lnTo>
                    <a:pt x="38" y="1358"/>
                  </a:lnTo>
                  <a:lnTo>
                    <a:pt x="1092" y="1917"/>
                  </a:lnTo>
                  <a:lnTo>
                    <a:pt x="1282" y="2882"/>
                  </a:lnTo>
                  <a:lnTo>
                    <a:pt x="1231" y="3949"/>
                  </a:lnTo>
                  <a:lnTo>
                    <a:pt x="800" y="4406"/>
                  </a:lnTo>
                  <a:lnTo>
                    <a:pt x="761" y="4902"/>
                  </a:lnTo>
                  <a:lnTo>
                    <a:pt x="1104" y="5422"/>
                  </a:lnTo>
                  <a:lnTo>
                    <a:pt x="1866" y="5765"/>
                  </a:lnTo>
                  <a:lnTo>
                    <a:pt x="2552" y="5295"/>
                  </a:lnTo>
                  <a:lnTo>
                    <a:pt x="2997" y="5270"/>
                  </a:lnTo>
                  <a:lnTo>
                    <a:pt x="3441" y="5257"/>
                  </a:lnTo>
                  <a:lnTo>
                    <a:pt x="3886" y="5232"/>
                  </a:lnTo>
                  <a:lnTo>
                    <a:pt x="4394" y="4571"/>
                  </a:lnTo>
                  <a:lnTo>
                    <a:pt x="4013" y="3835"/>
                  </a:lnTo>
                  <a:lnTo>
                    <a:pt x="3936" y="3047"/>
                  </a:lnTo>
                  <a:lnTo>
                    <a:pt x="3848" y="2260"/>
                  </a:lnTo>
                  <a:lnTo>
                    <a:pt x="3771" y="1473"/>
                  </a:lnTo>
                  <a:lnTo>
                    <a:pt x="2603" y="81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C1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1922156" y="2784454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489" y="0"/>
                  </a:moveTo>
                  <a:lnTo>
                    <a:pt x="1231" y="76"/>
                  </a:lnTo>
                  <a:lnTo>
                    <a:pt x="0" y="1701"/>
                  </a:lnTo>
                  <a:lnTo>
                    <a:pt x="1257" y="1689"/>
                  </a:lnTo>
                  <a:lnTo>
                    <a:pt x="2501" y="1663"/>
                  </a:lnTo>
                  <a:lnTo>
                    <a:pt x="3759" y="165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65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1968540" y="2811096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19" h="19685">
                  <a:moveTo>
                    <a:pt x="16281" y="0"/>
                  </a:moveTo>
                  <a:lnTo>
                    <a:pt x="15824" y="38"/>
                  </a:lnTo>
                  <a:lnTo>
                    <a:pt x="15405" y="152"/>
                  </a:lnTo>
                  <a:lnTo>
                    <a:pt x="14986" y="330"/>
                  </a:lnTo>
                  <a:lnTo>
                    <a:pt x="14592" y="685"/>
                  </a:lnTo>
                  <a:lnTo>
                    <a:pt x="14224" y="660"/>
                  </a:lnTo>
                  <a:lnTo>
                    <a:pt x="13893" y="279"/>
                  </a:lnTo>
                  <a:lnTo>
                    <a:pt x="13309" y="76"/>
                  </a:lnTo>
                  <a:lnTo>
                    <a:pt x="12661" y="50"/>
                  </a:lnTo>
                  <a:lnTo>
                    <a:pt x="11988" y="177"/>
                  </a:lnTo>
                  <a:lnTo>
                    <a:pt x="11468" y="507"/>
                  </a:lnTo>
                  <a:lnTo>
                    <a:pt x="11125" y="1130"/>
                  </a:lnTo>
                  <a:lnTo>
                    <a:pt x="10960" y="1549"/>
                  </a:lnTo>
                  <a:lnTo>
                    <a:pt x="10998" y="1955"/>
                  </a:lnTo>
                  <a:lnTo>
                    <a:pt x="11252" y="2336"/>
                  </a:lnTo>
                  <a:lnTo>
                    <a:pt x="10972" y="3238"/>
                  </a:lnTo>
                  <a:lnTo>
                    <a:pt x="10655" y="2209"/>
                  </a:lnTo>
                  <a:lnTo>
                    <a:pt x="10363" y="2362"/>
                  </a:lnTo>
                  <a:lnTo>
                    <a:pt x="9144" y="2044"/>
                  </a:lnTo>
                  <a:lnTo>
                    <a:pt x="0" y="10871"/>
                  </a:lnTo>
                  <a:lnTo>
                    <a:pt x="431" y="11950"/>
                  </a:lnTo>
                  <a:lnTo>
                    <a:pt x="939" y="12903"/>
                  </a:lnTo>
                  <a:lnTo>
                    <a:pt x="1739" y="13601"/>
                  </a:lnTo>
                  <a:lnTo>
                    <a:pt x="2832" y="14706"/>
                  </a:lnTo>
                  <a:lnTo>
                    <a:pt x="3213" y="15049"/>
                  </a:lnTo>
                  <a:lnTo>
                    <a:pt x="3619" y="15341"/>
                  </a:lnTo>
                  <a:lnTo>
                    <a:pt x="4495" y="15747"/>
                  </a:lnTo>
                  <a:lnTo>
                    <a:pt x="4978" y="15849"/>
                  </a:lnTo>
                  <a:lnTo>
                    <a:pt x="6261" y="16294"/>
                  </a:lnTo>
                  <a:lnTo>
                    <a:pt x="5778" y="17449"/>
                  </a:lnTo>
                  <a:lnTo>
                    <a:pt x="6007" y="18313"/>
                  </a:lnTo>
                  <a:lnTo>
                    <a:pt x="6654" y="19634"/>
                  </a:lnTo>
                  <a:lnTo>
                    <a:pt x="7861" y="19380"/>
                  </a:lnTo>
                  <a:lnTo>
                    <a:pt x="9855" y="19367"/>
                  </a:lnTo>
                  <a:lnTo>
                    <a:pt x="10756" y="19430"/>
                  </a:lnTo>
                  <a:lnTo>
                    <a:pt x="11455" y="18757"/>
                  </a:lnTo>
                  <a:lnTo>
                    <a:pt x="12141" y="17983"/>
                  </a:lnTo>
                  <a:lnTo>
                    <a:pt x="13309" y="18199"/>
                  </a:lnTo>
                  <a:lnTo>
                    <a:pt x="14046" y="17513"/>
                  </a:lnTo>
                  <a:lnTo>
                    <a:pt x="14439" y="17030"/>
                  </a:lnTo>
                  <a:lnTo>
                    <a:pt x="14871" y="16662"/>
                  </a:lnTo>
                  <a:lnTo>
                    <a:pt x="15367" y="16357"/>
                  </a:lnTo>
                  <a:lnTo>
                    <a:pt x="18110" y="13525"/>
                  </a:lnTo>
                  <a:lnTo>
                    <a:pt x="17119" y="9194"/>
                  </a:lnTo>
                  <a:lnTo>
                    <a:pt x="19431" y="6184"/>
                  </a:lnTo>
                  <a:lnTo>
                    <a:pt x="19583" y="5727"/>
                  </a:lnTo>
                  <a:lnTo>
                    <a:pt x="19685" y="5257"/>
                  </a:lnTo>
                  <a:lnTo>
                    <a:pt x="19735" y="4775"/>
                  </a:lnTo>
                  <a:lnTo>
                    <a:pt x="19596" y="3822"/>
                  </a:lnTo>
                  <a:lnTo>
                    <a:pt x="17018" y="25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A5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1968780" y="2785644"/>
              <a:ext cx="17145" cy="29845"/>
            </a:xfrm>
            <a:custGeom>
              <a:avLst/>
              <a:gdLst/>
              <a:ahLst/>
              <a:cxnLst/>
              <a:rect l="l" t="t" r="r" b="b"/>
              <a:pathLst>
                <a:path w="17144" h="29844">
                  <a:moveTo>
                    <a:pt x="12969" y="21729"/>
                  </a:moveTo>
                  <a:lnTo>
                    <a:pt x="4470" y="21729"/>
                  </a:lnTo>
                  <a:lnTo>
                    <a:pt x="4851" y="21780"/>
                  </a:lnTo>
                  <a:lnTo>
                    <a:pt x="5232" y="21907"/>
                  </a:lnTo>
                  <a:lnTo>
                    <a:pt x="4876" y="22085"/>
                  </a:lnTo>
                  <a:lnTo>
                    <a:pt x="4381" y="22085"/>
                  </a:lnTo>
                  <a:lnTo>
                    <a:pt x="4127" y="22339"/>
                  </a:lnTo>
                  <a:lnTo>
                    <a:pt x="3733" y="22669"/>
                  </a:lnTo>
                  <a:lnTo>
                    <a:pt x="3365" y="23025"/>
                  </a:lnTo>
                  <a:lnTo>
                    <a:pt x="2956" y="23533"/>
                  </a:lnTo>
                  <a:lnTo>
                    <a:pt x="1727" y="24904"/>
                  </a:lnTo>
                  <a:lnTo>
                    <a:pt x="723" y="26479"/>
                  </a:lnTo>
                  <a:lnTo>
                    <a:pt x="1625" y="28574"/>
                  </a:lnTo>
                  <a:lnTo>
                    <a:pt x="1955" y="29044"/>
                  </a:lnTo>
                  <a:lnTo>
                    <a:pt x="2387" y="29387"/>
                  </a:lnTo>
                  <a:lnTo>
                    <a:pt x="2920" y="29590"/>
                  </a:lnTo>
                  <a:lnTo>
                    <a:pt x="4114" y="29819"/>
                  </a:lnTo>
                  <a:lnTo>
                    <a:pt x="5194" y="29552"/>
                  </a:lnTo>
                  <a:lnTo>
                    <a:pt x="6046" y="28828"/>
                  </a:lnTo>
                  <a:lnTo>
                    <a:pt x="6705" y="28219"/>
                  </a:lnTo>
                  <a:lnTo>
                    <a:pt x="7696" y="27914"/>
                  </a:lnTo>
                  <a:lnTo>
                    <a:pt x="7569" y="26225"/>
                  </a:lnTo>
                  <a:lnTo>
                    <a:pt x="7162" y="25615"/>
                  </a:lnTo>
                  <a:lnTo>
                    <a:pt x="7988" y="25196"/>
                  </a:lnTo>
                  <a:lnTo>
                    <a:pt x="8356" y="24891"/>
                  </a:lnTo>
                  <a:lnTo>
                    <a:pt x="8750" y="24599"/>
                  </a:lnTo>
                  <a:lnTo>
                    <a:pt x="9118" y="24282"/>
                  </a:lnTo>
                  <a:lnTo>
                    <a:pt x="10083" y="23774"/>
                  </a:lnTo>
                  <a:lnTo>
                    <a:pt x="11175" y="23533"/>
                  </a:lnTo>
                  <a:lnTo>
                    <a:pt x="12153" y="23012"/>
                  </a:lnTo>
                  <a:lnTo>
                    <a:pt x="12611" y="22669"/>
                  </a:lnTo>
                  <a:lnTo>
                    <a:pt x="12818" y="22339"/>
                  </a:lnTo>
                  <a:lnTo>
                    <a:pt x="12912" y="22085"/>
                  </a:lnTo>
                  <a:lnTo>
                    <a:pt x="4876" y="22085"/>
                  </a:lnTo>
                  <a:lnTo>
                    <a:pt x="4432" y="22034"/>
                  </a:lnTo>
                  <a:lnTo>
                    <a:pt x="12920" y="22034"/>
                  </a:lnTo>
                  <a:lnTo>
                    <a:pt x="12969" y="21729"/>
                  </a:lnTo>
                  <a:close/>
                </a:path>
                <a:path w="17144" h="29844">
                  <a:moveTo>
                    <a:pt x="4140" y="10540"/>
                  </a:moveTo>
                  <a:lnTo>
                    <a:pt x="2832" y="12814"/>
                  </a:lnTo>
                  <a:lnTo>
                    <a:pt x="2959" y="13309"/>
                  </a:lnTo>
                  <a:lnTo>
                    <a:pt x="3162" y="13741"/>
                  </a:lnTo>
                  <a:lnTo>
                    <a:pt x="3467" y="14147"/>
                  </a:lnTo>
                  <a:lnTo>
                    <a:pt x="4025" y="14820"/>
                  </a:lnTo>
                  <a:lnTo>
                    <a:pt x="4686" y="15392"/>
                  </a:lnTo>
                  <a:lnTo>
                    <a:pt x="4825" y="16128"/>
                  </a:lnTo>
                  <a:lnTo>
                    <a:pt x="4648" y="16446"/>
                  </a:lnTo>
                  <a:lnTo>
                    <a:pt x="4381" y="16738"/>
                  </a:lnTo>
                  <a:lnTo>
                    <a:pt x="3632" y="17462"/>
                  </a:lnTo>
                  <a:lnTo>
                    <a:pt x="3238" y="18008"/>
                  </a:lnTo>
                  <a:lnTo>
                    <a:pt x="2959" y="18643"/>
                  </a:lnTo>
                  <a:lnTo>
                    <a:pt x="2705" y="19367"/>
                  </a:lnTo>
                  <a:lnTo>
                    <a:pt x="2679" y="20091"/>
                  </a:lnTo>
                  <a:lnTo>
                    <a:pt x="2946" y="20827"/>
                  </a:lnTo>
                  <a:lnTo>
                    <a:pt x="3200" y="21272"/>
                  </a:lnTo>
                  <a:lnTo>
                    <a:pt x="3581" y="21589"/>
                  </a:lnTo>
                  <a:lnTo>
                    <a:pt x="4063" y="21780"/>
                  </a:lnTo>
                  <a:lnTo>
                    <a:pt x="4470" y="21729"/>
                  </a:lnTo>
                  <a:lnTo>
                    <a:pt x="12969" y="21729"/>
                  </a:lnTo>
                  <a:lnTo>
                    <a:pt x="12953" y="20586"/>
                  </a:lnTo>
                  <a:lnTo>
                    <a:pt x="13373" y="19710"/>
                  </a:lnTo>
                  <a:lnTo>
                    <a:pt x="14096" y="18961"/>
                  </a:lnTo>
                  <a:lnTo>
                    <a:pt x="14820" y="18148"/>
                  </a:lnTo>
                  <a:lnTo>
                    <a:pt x="16860" y="11747"/>
                  </a:lnTo>
                  <a:lnTo>
                    <a:pt x="16630" y="11366"/>
                  </a:lnTo>
                  <a:lnTo>
                    <a:pt x="5930" y="11366"/>
                  </a:lnTo>
                  <a:lnTo>
                    <a:pt x="5817" y="11214"/>
                  </a:lnTo>
                  <a:lnTo>
                    <a:pt x="5346" y="11214"/>
                  </a:lnTo>
                  <a:lnTo>
                    <a:pt x="5578" y="10893"/>
                  </a:lnTo>
                  <a:lnTo>
                    <a:pt x="5448" y="10718"/>
                  </a:lnTo>
                  <a:lnTo>
                    <a:pt x="4140" y="10540"/>
                  </a:lnTo>
                  <a:close/>
                </a:path>
                <a:path w="17144" h="29844">
                  <a:moveTo>
                    <a:pt x="16508" y="11163"/>
                  </a:moveTo>
                  <a:lnTo>
                    <a:pt x="6667" y="11163"/>
                  </a:lnTo>
                  <a:lnTo>
                    <a:pt x="5930" y="11366"/>
                  </a:lnTo>
                  <a:lnTo>
                    <a:pt x="16630" y="11366"/>
                  </a:lnTo>
                  <a:lnTo>
                    <a:pt x="16508" y="11163"/>
                  </a:lnTo>
                  <a:close/>
                </a:path>
                <a:path w="17144" h="29844">
                  <a:moveTo>
                    <a:pt x="5578" y="10893"/>
                  </a:moveTo>
                  <a:lnTo>
                    <a:pt x="5346" y="11214"/>
                  </a:lnTo>
                  <a:lnTo>
                    <a:pt x="5804" y="11196"/>
                  </a:lnTo>
                  <a:lnTo>
                    <a:pt x="5578" y="10893"/>
                  </a:lnTo>
                  <a:close/>
                </a:path>
                <a:path w="17144" h="29844">
                  <a:moveTo>
                    <a:pt x="5804" y="11196"/>
                  </a:moveTo>
                  <a:lnTo>
                    <a:pt x="5346" y="11214"/>
                  </a:lnTo>
                  <a:lnTo>
                    <a:pt x="5817" y="11214"/>
                  </a:lnTo>
                  <a:close/>
                </a:path>
                <a:path w="17144" h="29844">
                  <a:moveTo>
                    <a:pt x="13936" y="8826"/>
                  </a:moveTo>
                  <a:lnTo>
                    <a:pt x="7073" y="8826"/>
                  </a:lnTo>
                  <a:lnTo>
                    <a:pt x="5578" y="10893"/>
                  </a:lnTo>
                  <a:lnTo>
                    <a:pt x="5804" y="11196"/>
                  </a:lnTo>
                  <a:lnTo>
                    <a:pt x="6667" y="11163"/>
                  </a:lnTo>
                  <a:lnTo>
                    <a:pt x="16508" y="11163"/>
                  </a:lnTo>
                  <a:lnTo>
                    <a:pt x="16332" y="10871"/>
                  </a:lnTo>
                  <a:lnTo>
                    <a:pt x="13944" y="8889"/>
                  </a:lnTo>
                  <a:close/>
                </a:path>
                <a:path w="17144" h="29844">
                  <a:moveTo>
                    <a:pt x="5054" y="0"/>
                  </a:moveTo>
                  <a:lnTo>
                    <a:pt x="4457" y="253"/>
                  </a:lnTo>
                  <a:lnTo>
                    <a:pt x="1346" y="1028"/>
                  </a:lnTo>
                  <a:lnTo>
                    <a:pt x="539" y="4229"/>
                  </a:lnTo>
                  <a:lnTo>
                    <a:pt x="12" y="6210"/>
                  </a:lnTo>
                  <a:lnTo>
                    <a:pt x="0" y="7937"/>
                  </a:lnTo>
                  <a:lnTo>
                    <a:pt x="126" y="8496"/>
                  </a:lnTo>
                  <a:lnTo>
                    <a:pt x="2260" y="9994"/>
                  </a:lnTo>
                  <a:lnTo>
                    <a:pt x="3225" y="9778"/>
                  </a:lnTo>
                  <a:lnTo>
                    <a:pt x="4178" y="9524"/>
                  </a:lnTo>
                  <a:lnTo>
                    <a:pt x="5168" y="9334"/>
                  </a:lnTo>
                  <a:lnTo>
                    <a:pt x="7073" y="8826"/>
                  </a:lnTo>
                  <a:lnTo>
                    <a:pt x="13936" y="8826"/>
                  </a:lnTo>
                  <a:lnTo>
                    <a:pt x="13461" y="5118"/>
                  </a:lnTo>
                  <a:lnTo>
                    <a:pt x="10237" y="4229"/>
                  </a:lnTo>
                  <a:lnTo>
                    <a:pt x="9182" y="4229"/>
                  </a:lnTo>
                  <a:lnTo>
                    <a:pt x="8801" y="3835"/>
                  </a:lnTo>
                  <a:lnTo>
                    <a:pt x="8775" y="2247"/>
                  </a:lnTo>
                  <a:lnTo>
                    <a:pt x="8280" y="1879"/>
                  </a:lnTo>
                  <a:lnTo>
                    <a:pt x="6984" y="1460"/>
                  </a:lnTo>
                  <a:lnTo>
                    <a:pt x="6540" y="977"/>
                  </a:lnTo>
                  <a:lnTo>
                    <a:pt x="6045" y="596"/>
                  </a:lnTo>
                  <a:lnTo>
                    <a:pt x="5562" y="126"/>
                  </a:lnTo>
                  <a:lnTo>
                    <a:pt x="5054" y="0"/>
                  </a:lnTo>
                  <a:close/>
                </a:path>
                <a:path w="17144" h="29844">
                  <a:moveTo>
                    <a:pt x="10007" y="4165"/>
                  </a:moveTo>
                  <a:lnTo>
                    <a:pt x="9182" y="4229"/>
                  </a:lnTo>
                  <a:lnTo>
                    <a:pt x="10237" y="4229"/>
                  </a:lnTo>
                  <a:lnTo>
                    <a:pt x="10007" y="4165"/>
                  </a:lnTo>
                  <a:close/>
                </a:path>
              </a:pathLst>
            </a:custGeom>
            <a:solidFill>
              <a:srgbClr val="AA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1988811" y="2818933"/>
              <a:ext cx="17145" cy="15240"/>
            </a:xfrm>
            <a:custGeom>
              <a:avLst/>
              <a:gdLst/>
              <a:ahLst/>
              <a:cxnLst/>
              <a:rect l="l" t="t" r="r" b="b"/>
              <a:pathLst>
                <a:path w="17144" h="15239">
                  <a:moveTo>
                    <a:pt x="15466" y="13665"/>
                  </a:moveTo>
                  <a:lnTo>
                    <a:pt x="4279" y="13665"/>
                  </a:lnTo>
                  <a:lnTo>
                    <a:pt x="5410" y="14630"/>
                  </a:lnTo>
                  <a:lnTo>
                    <a:pt x="14338" y="14744"/>
                  </a:lnTo>
                  <a:lnTo>
                    <a:pt x="14757" y="14401"/>
                  </a:lnTo>
                  <a:lnTo>
                    <a:pt x="15466" y="13665"/>
                  </a:lnTo>
                  <a:close/>
                </a:path>
                <a:path w="17144" h="15239">
                  <a:moveTo>
                    <a:pt x="15525" y="2654"/>
                  </a:moveTo>
                  <a:lnTo>
                    <a:pt x="7670" y="2654"/>
                  </a:lnTo>
                  <a:lnTo>
                    <a:pt x="7289" y="3924"/>
                  </a:lnTo>
                  <a:lnTo>
                    <a:pt x="6235" y="4660"/>
                  </a:lnTo>
                  <a:lnTo>
                    <a:pt x="3898" y="6553"/>
                  </a:lnTo>
                  <a:lnTo>
                    <a:pt x="800" y="7734"/>
                  </a:lnTo>
                  <a:lnTo>
                    <a:pt x="12" y="11150"/>
                  </a:lnTo>
                  <a:lnTo>
                    <a:pt x="0" y="11518"/>
                  </a:lnTo>
                  <a:lnTo>
                    <a:pt x="126" y="11836"/>
                  </a:lnTo>
                  <a:lnTo>
                    <a:pt x="368" y="12115"/>
                  </a:lnTo>
                  <a:lnTo>
                    <a:pt x="622" y="12661"/>
                  </a:lnTo>
                  <a:lnTo>
                    <a:pt x="1003" y="13106"/>
                  </a:lnTo>
                  <a:lnTo>
                    <a:pt x="1521" y="13487"/>
                  </a:lnTo>
                  <a:lnTo>
                    <a:pt x="2565" y="14630"/>
                  </a:lnTo>
                  <a:lnTo>
                    <a:pt x="4279" y="13665"/>
                  </a:lnTo>
                  <a:lnTo>
                    <a:pt x="15466" y="13665"/>
                  </a:lnTo>
                  <a:lnTo>
                    <a:pt x="15575" y="13436"/>
                  </a:lnTo>
                  <a:lnTo>
                    <a:pt x="16687" y="10350"/>
                  </a:lnTo>
                  <a:lnTo>
                    <a:pt x="15417" y="7226"/>
                  </a:lnTo>
                  <a:lnTo>
                    <a:pt x="15525" y="2654"/>
                  </a:lnTo>
                  <a:close/>
                </a:path>
                <a:path w="17144" h="15239">
                  <a:moveTo>
                    <a:pt x="15671" y="13436"/>
                  </a:moveTo>
                  <a:close/>
                </a:path>
                <a:path w="17144" h="15239">
                  <a:moveTo>
                    <a:pt x="7632" y="0"/>
                  </a:moveTo>
                  <a:lnTo>
                    <a:pt x="5460" y="2031"/>
                  </a:lnTo>
                  <a:lnTo>
                    <a:pt x="5930" y="2552"/>
                  </a:lnTo>
                  <a:lnTo>
                    <a:pt x="6286" y="3098"/>
                  </a:lnTo>
                  <a:lnTo>
                    <a:pt x="7670" y="2654"/>
                  </a:lnTo>
                  <a:lnTo>
                    <a:pt x="15525" y="2654"/>
                  </a:lnTo>
                  <a:lnTo>
                    <a:pt x="15532" y="2374"/>
                  </a:lnTo>
                  <a:lnTo>
                    <a:pt x="14173" y="1346"/>
                  </a:lnTo>
                  <a:lnTo>
                    <a:pt x="10223" y="761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1975739" y="2831428"/>
              <a:ext cx="20320" cy="8255"/>
            </a:xfrm>
            <a:custGeom>
              <a:avLst/>
              <a:gdLst/>
              <a:ahLst/>
              <a:cxnLst/>
              <a:rect l="l" t="t" r="r" b="b"/>
              <a:pathLst>
                <a:path w="20319" h="8255">
                  <a:moveTo>
                    <a:pt x="6794" y="0"/>
                  </a:moveTo>
                  <a:lnTo>
                    <a:pt x="4826" y="1206"/>
                  </a:lnTo>
                  <a:lnTo>
                    <a:pt x="3124" y="1092"/>
                  </a:lnTo>
                  <a:lnTo>
                    <a:pt x="2667" y="1435"/>
                  </a:lnTo>
                  <a:lnTo>
                    <a:pt x="2184" y="1727"/>
                  </a:lnTo>
                  <a:lnTo>
                    <a:pt x="1663" y="1968"/>
                  </a:lnTo>
                  <a:lnTo>
                    <a:pt x="241" y="2260"/>
                  </a:lnTo>
                  <a:lnTo>
                    <a:pt x="152" y="2387"/>
                  </a:lnTo>
                  <a:lnTo>
                    <a:pt x="0" y="2870"/>
                  </a:lnTo>
                  <a:lnTo>
                    <a:pt x="101" y="3111"/>
                  </a:lnTo>
                  <a:lnTo>
                    <a:pt x="406" y="3327"/>
                  </a:lnTo>
                  <a:lnTo>
                    <a:pt x="304" y="5664"/>
                  </a:lnTo>
                  <a:lnTo>
                    <a:pt x="2184" y="6324"/>
                  </a:lnTo>
                  <a:lnTo>
                    <a:pt x="8369" y="6756"/>
                  </a:lnTo>
                  <a:lnTo>
                    <a:pt x="12941" y="7988"/>
                  </a:lnTo>
                  <a:lnTo>
                    <a:pt x="18376" y="6985"/>
                  </a:lnTo>
                  <a:lnTo>
                    <a:pt x="19062" y="6311"/>
                  </a:lnTo>
                  <a:lnTo>
                    <a:pt x="19799" y="5892"/>
                  </a:lnTo>
                  <a:lnTo>
                    <a:pt x="18173" y="2362"/>
                  </a:lnTo>
                  <a:lnTo>
                    <a:pt x="14173" y="4254"/>
                  </a:lnTo>
                  <a:lnTo>
                    <a:pt x="11823" y="2374"/>
                  </a:lnTo>
                  <a:lnTo>
                    <a:pt x="9232" y="2438"/>
                  </a:lnTo>
                  <a:lnTo>
                    <a:pt x="8737" y="2705"/>
                  </a:lnTo>
                  <a:lnTo>
                    <a:pt x="8369" y="2578"/>
                  </a:lnTo>
                  <a:lnTo>
                    <a:pt x="8102" y="2082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1968461" y="2768960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13106" y="0"/>
                  </a:moveTo>
                  <a:lnTo>
                    <a:pt x="12776" y="3225"/>
                  </a:lnTo>
                  <a:lnTo>
                    <a:pt x="10464" y="2578"/>
                  </a:lnTo>
                  <a:lnTo>
                    <a:pt x="9232" y="2705"/>
                  </a:lnTo>
                  <a:lnTo>
                    <a:pt x="7988" y="2984"/>
                  </a:lnTo>
                  <a:lnTo>
                    <a:pt x="7023" y="1892"/>
                  </a:lnTo>
                  <a:lnTo>
                    <a:pt x="6629" y="1536"/>
                  </a:lnTo>
                  <a:lnTo>
                    <a:pt x="6159" y="1320"/>
                  </a:lnTo>
                  <a:lnTo>
                    <a:pt x="5626" y="1269"/>
                  </a:lnTo>
                  <a:lnTo>
                    <a:pt x="5079" y="1346"/>
                  </a:lnTo>
                  <a:lnTo>
                    <a:pt x="4584" y="1549"/>
                  </a:lnTo>
                  <a:lnTo>
                    <a:pt x="4127" y="1854"/>
                  </a:lnTo>
                  <a:lnTo>
                    <a:pt x="2743" y="3098"/>
                  </a:lnTo>
                  <a:lnTo>
                    <a:pt x="596" y="3492"/>
                  </a:lnTo>
                  <a:lnTo>
                    <a:pt x="0" y="5613"/>
                  </a:lnTo>
                  <a:lnTo>
                    <a:pt x="1244" y="7175"/>
                  </a:lnTo>
                  <a:lnTo>
                    <a:pt x="2920" y="7988"/>
                  </a:lnTo>
                  <a:lnTo>
                    <a:pt x="4825" y="8432"/>
                  </a:lnTo>
                  <a:lnTo>
                    <a:pt x="5664" y="6997"/>
                  </a:lnTo>
                  <a:lnTo>
                    <a:pt x="6705" y="8039"/>
                  </a:lnTo>
                  <a:lnTo>
                    <a:pt x="7683" y="8204"/>
                  </a:lnTo>
                  <a:lnTo>
                    <a:pt x="8470" y="7467"/>
                  </a:lnTo>
                  <a:lnTo>
                    <a:pt x="9283" y="7340"/>
                  </a:lnTo>
                  <a:lnTo>
                    <a:pt x="10147" y="8064"/>
                  </a:lnTo>
                  <a:lnTo>
                    <a:pt x="12788" y="8166"/>
                  </a:lnTo>
                  <a:lnTo>
                    <a:pt x="13982" y="7264"/>
                  </a:lnTo>
                  <a:lnTo>
                    <a:pt x="15481" y="8407"/>
                  </a:lnTo>
                  <a:lnTo>
                    <a:pt x="16687" y="7556"/>
                  </a:lnTo>
                  <a:lnTo>
                    <a:pt x="17157" y="7277"/>
                  </a:lnTo>
                  <a:lnTo>
                    <a:pt x="17576" y="6908"/>
                  </a:lnTo>
                  <a:lnTo>
                    <a:pt x="17906" y="6451"/>
                  </a:lnTo>
                  <a:lnTo>
                    <a:pt x="18351" y="5702"/>
                  </a:lnTo>
                  <a:lnTo>
                    <a:pt x="18529" y="4914"/>
                  </a:lnTo>
                  <a:lnTo>
                    <a:pt x="18237" y="4063"/>
                  </a:lnTo>
                  <a:lnTo>
                    <a:pt x="17284" y="2705"/>
                  </a:lnTo>
                  <a:lnTo>
                    <a:pt x="16713" y="1054"/>
                  </a:lnTo>
                  <a:lnTo>
                    <a:pt x="15163" y="165"/>
                  </a:lnTo>
                  <a:lnTo>
                    <a:pt x="13106" y="0"/>
                  </a:lnTo>
                  <a:close/>
                </a:path>
              </a:pathLst>
            </a:custGeom>
            <a:solidFill>
              <a:srgbClr val="CE7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1981749" y="2796515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19" h="11430">
                  <a:moveTo>
                    <a:pt x="3365" y="0"/>
                  </a:moveTo>
                  <a:lnTo>
                    <a:pt x="2044" y="2362"/>
                  </a:lnTo>
                  <a:lnTo>
                    <a:pt x="2857" y="3149"/>
                  </a:lnTo>
                  <a:lnTo>
                    <a:pt x="2781" y="4178"/>
                  </a:lnTo>
                  <a:lnTo>
                    <a:pt x="2768" y="5575"/>
                  </a:lnTo>
                  <a:lnTo>
                    <a:pt x="2870" y="5981"/>
                  </a:lnTo>
                  <a:lnTo>
                    <a:pt x="2806" y="6388"/>
                  </a:lnTo>
                  <a:lnTo>
                    <a:pt x="2539" y="5219"/>
                  </a:lnTo>
                  <a:lnTo>
                    <a:pt x="1892" y="4965"/>
                  </a:lnTo>
                  <a:lnTo>
                    <a:pt x="927" y="5689"/>
                  </a:lnTo>
                  <a:lnTo>
                    <a:pt x="838" y="6743"/>
                  </a:lnTo>
                  <a:lnTo>
                    <a:pt x="800" y="7823"/>
                  </a:lnTo>
                  <a:lnTo>
                    <a:pt x="50" y="8623"/>
                  </a:lnTo>
                  <a:lnTo>
                    <a:pt x="0" y="9486"/>
                  </a:lnTo>
                  <a:lnTo>
                    <a:pt x="520" y="10413"/>
                  </a:lnTo>
                  <a:lnTo>
                    <a:pt x="1282" y="11061"/>
                  </a:lnTo>
                  <a:lnTo>
                    <a:pt x="2184" y="11290"/>
                  </a:lnTo>
                  <a:lnTo>
                    <a:pt x="3162" y="11226"/>
                  </a:lnTo>
                  <a:lnTo>
                    <a:pt x="6400" y="6959"/>
                  </a:lnTo>
                  <a:lnTo>
                    <a:pt x="7569" y="6197"/>
                  </a:lnTo>
                  <a:lnTo>
                    <a:pt x="6362" y="4000"/>
                  </a:lnTo>
                  <a:lnTo>
                    <a:pt x="6045" y="1193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BF4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1980750" y="2806733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30" h="8889">
                  <a:moveTo>
                    <a:pt x="10981" y="3848"/>
                  </a:moveTo>
                  <a:lnTo>
                    <a:pt x="5534" y="3848"/>
                  </a:lnTo>
                  <a:lnTo>
                    <a:pt x="5641" y="4826"/>
                  </a:lnTo>
                  <a:lnTo>
                    <a:pt x="5576" y="5448"/>
                  </a:lnTo>
                  <a:lnTo>
                    <a:pt x="8582" y="8394"/>
                  </a:lnTo>
                  <a:lnTo>
                    <a:pt x="9624" y="7797"/>
                  </a:lnTo>
                  <a:lnTo>
                    <a:pt x="10138" y="7086"/>
                  </a:lnTo>
                  <a:lnTo>
                    <a:pt x="10056" y="5969"/>
                  </a:lnTo>
                  <a:lnTo>
                    <a:pt x="10743" y="4826"/>
                  </a:lnTo>
                  <a:lnTo>
                    <a:pt x="10929" y="4470"/>
                  </a:lnTo>
                  <a:lnTo>
                    <a:pt x="10981" y="3848"/>
                  </a:lnTo>
                  <a:close/>
                </a:path>
                <a:path w="11430" h="8889">
                  <a:moveTo>
                    <a:pt x="1788" y="0"/>
                  </a:moveTo>
                  <a:lnTo>
                    <a:pt x="1254" y="203"/>
                  </a:lnTo>
                  <a:lnTo>
                    <a:pt x="962" y="596"/>
                  </a:lnTo>
                  <a:lnTo>
                    <a:pt x="861" y="1143"/>
                  </a:lnTo>
                  <a:lnTo>
                    <a:pt x="442" y="1219"/>
                  </a:lnTo>
                  <a:lnTo>
                    <a:pt x="73" y="1600"/>
                  </a:lnTo>
                  <a:lnTo>
                    <a:pt x="0" y="2641"/>
                  </a:lnTo>
                  <a:lnTo>
                    <a:pt x="289" y="3619"/>
                  </a:lnTo>
                  <a:lnTo>
                    <a:pt x="1057" y="4343"/>
                  </a:lnTo>
                  <a:lnTo>
                    <a:pt x="1826" y="4965"/>
                  </a:lnTo>
                  <a:lnTo>
                    <a:pt x="1788" y="5295"/>
                  </a:lnTo>
                  <a:lnTo>
                    <a:pt x="2258" y="5511"/>
                  </a:lnTo>
                  <a:lnTo>
                    <a:pt x="2702" y="5448"/>
                  </a:lnTo>
                  <a:lnTo>
                    <a:pt x="3132" y="5130"/>
                  </a:lnTo>
                  <a:lnTo>
                    <a:pt x="3566" y="4597"/>
                  </a:lnTo>
                  <a:lnTo>
                    <a:pt x="4163" y="4470"/>
                  </a:lnTo>
                  <a:lnTo>
                    <a:pt x="5251" y="4470"/>
                  </a:lnTo>
                  <a:lnTo>
                    <a:pt x="5534" y="3848"/>
                  </a:lnTo>
                  <a:lnTo>
                    <a:pt x="10981" y="3848"/>
                  </a:lnTo>
                  <a:lnTo>
                    <a:pt x="10970" y="3492"/>
                  </a:lnTo>
                  <a:lnTo>
                    <a:pt x="10626" y="2590"/>
                  </a:lnTo>
                  <a:lnTo>
                    <a:pt x="9759" y="914"/>
                  </a:lnTo>
                  <a:lnTo>
                    <a:pt x="6601" y="914"/>
                  </a:lnTo>
                  <a:lnTo>
                    <a:pt x="4556" y="88"/>
                  </a:lnTo>
                  <a:lnTo>
                    <a:pt x="1788" y="0"/>
                  </a:lnTo>
                  <a:close/>
                </a:path>
                <a:path w="11430" h="8889">
                  <a:moveTo>
                    <a:pt x="5251" y="4470"/>
                  </a:moveTo>
                  <a:lnTo>
                    <a:pt x="4836" y="4470"/>
                  </a:lnTo>
                  <a:lnTo>
                    <a:pt x="5090" y="4826"/>
                  </a:lnTo>
                  <a:lnTo>
                    <a:pt x="5251" y="4470"/>
                  </a:lnTo>
                  <a:close/>
                </a:path>
                <a:path w="11430" h="8889">
                  <a:moveTo>
                    <a:pt x="9332" y="88"/>
                  </a:moveTo>
                  <a:lnTo>
                    <a:pt x="6601" y="914"/>
                  </a:lnTo>
                  <a:lnTo>
                    <a:pt x="9759" y="914"/>
                  </a:lnTo>
                  <a:lnTo>
                    <a:pt x="9332" y="88"/>
                  </a:lnTo>
                  <a:close/>
                </a:path>
              </a:pathLst>
            </a:custGeom>
            <a:solidFill>
              <a:srgbClr val="C75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1961962" y="278452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9027" y="4305"/>
                  </a:moveTo>
                  <a:lnTo>
                    <a:pt x="4445" y="4305"/>
                  </a:lnTo>
                  <a:lnTo>
                    <a:pt x="4686" y="4483"/>
                  </a:lnTo>
                  <a:lnTo>
                    <a:pt x="4597" y="5105"/>
                  </a:lnTo>
                  <a:lnTo>
                    <a:pt x="3698" y="5105"/>
                  </a:lnTo>
                  <a:lnTo>
                    <a:pt x="3213" y="5384"/>
                  </a:lnTo>
                  <a:lnTo>
                    <a:pt x="2895" y="5702"/>
                  </a:lnTo>
                  <a:lnTo>
                    <a:pt x="1701" y="7099"/>
                  </a:lnTo>
                  <a:lnTo>
                    <a:pt x="0" y="8318"/>
                  </a:lnTo>
                  <a:lnTo>
                    <a:pt x="1143" y="10566"/>
                  </a:lnTo>
                  <a:lnTo>
                    <a:pt x="1790" y="11214"/>
                  </a:lnTo>
                  <a:lnTo>
                    <a:pt x="2565" y="11430"/>
                  </a:lnTo>
                  <a:lnTo>
                    <a:pt x="3454" y="11328"/>
                  </a:lnTo>
                  <a:lnTo>
                    <a:pt x="4279" y="11087"/>
                  </a:lnTo>
                  <a:lnTo>
                    <a:pt x="4940" y="10617"/>
                  </a:lnTo>
                  <a:lnTo>
                    <a:pt x="5461" y="9944"/>
                  </a:lnTo>
                  <a:lnTo>
                    <a:pt x="5702" y="8775"/>
                  </a:lnTo>
                  <a:lnTo>
                    <a:pt x="6235" y="7975"/>
                  </a:lnTo>
                  <a:lnTo>
                    <a:pt x="7726" y="7975"/>
                  </a:lnTo>
                  <a:lnTo>
                    <a:pt x="9004" y="6134"/>
                  </a:lnTo>
                  <a:lnTo>
                    <a:pt x="9017" y="5105"/>
                  </a:lnTo>
                  <a:lnTo>
                    <a:pt x="4597" y="5105"/>
                  </a:lnTo>
                  <a:lnTo>
                    <a:pt x="4013" y="4991"/>
                  </a:lnTo>
                  <a:lnTo>
                    <a:pt x="9019" y="4991"/>
                  </a:lnTo>
                  <a:lnTo>
                    <a:pt x="9027" y="4305"/>
                  </a:lnTo>
                  <a:close/>
                </a:path>
                <a:path w="12700" h="11430">
                  <a:moveTo>
                    <a:pt x="7726" y="7975"/>
                  </a:moveTo>
                  <a:lnTo>
                    <a:pt x="6235" y="7975"/>
                  </a:lnTo>
                  <a:lnTo>
                    <a:pt x="7594" y="8166"/>
                  </a:lnTo>
                  <a:lnTo>
                    <a:pt x="7726" y="7975"/>
                  </a:lnTo>
                  <a:close/>
                </a:path>
                <a:path w="12700" h="11430">
                  <a:moveTo>
                    <a:pt x="8191" y="177"/>
                  </a:moveTo>
                  <a:lnTo>
                    <a:pt x="3149" y="3403"/>
                  </a:lnTo>
                  <a:lnTo>
                    <a:pt x="3276" y="3860"/>
                  </a:lnTo>
                  <a:lnTo>
                    <a:pt x="3505" y="4241"/>
                  </a:lnTo>
                  <a:lnTo>
                    <a:pt x="3860" y="4559"/>
                  </a:lnTo>
                  <a:lnTo>
                    <a:pt x="4445" y="4305"/>
                  </a:lnTo>
                  <a:lnTo>
                    <a:pt x="9027" y="4305"/>
                  </a:lnTo>
                  <a:lnTo>
                    <a:pt x="9042" y="3187"/>
                  </a:lnTo>
                  <a:lnTo>
                    <a:pt x="11722" y="2006"/>
                  </a:lnTo>
                  <a:lnTo>
                    <a:pt x="11938" y="1841"/>
                  </a:lnTo>
                  <a:lnTo>
                    <a:pt x="12103" y="1193"/>
                  </a:lnTo>
                  <a:lnTo>
                    <a:pt x="11950" y="901"/>
                  </a:lnTo>
                  <a:lnTo>
                    <a:pt x="11569" y="635"/>
                  </a:lnTo>
                  <a:lnTo>
                    <a:pt x="10769" y="190"/>
                  </a:lnTo>
                  <a:lnTo>
                    <a:pt x="8191" y="177"/>
                  </a:lnTo>
                  <a:close/>
                </a:path>
                <a:path w="12700" h="11430">
                  <a:moveTo>
                    <a:pt x="10426" y="0"/>
                  </a:moveTo>
                  <a:lnTo>
                    <a:pt x="9690" y="190"/>
                  </a:lnTo>
                  <a:lnTo>
                    <a:pt x="10769" y="190"/>
                  </a:lnTo>
                  <a:lnTo>
                    <a:pt x="10426" y="0"/>
                  </a:lnTo>
                  <a:close/>
                </a:path>
              </a:pathLst>
            </a:custGeom>
            <a:solidFill>
              <a:srgbClr val="B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1944682" y="277063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3276" y="0"/>
                  </a:moveTo>
                  <a:lnTo>
                    <a:pt x="0" y="2832"/>
                  </a:lnTo>
                  <a:lnTo>
                    <a:pt x="330" y="3975"/>
                  </a:lnTo>
                  <a:lnTo>
                    <a:pt x="914" y="4610"/>
                  </a:lnTo>
                  <a:lnTo>
                    <a:pt x="1689" y="4559"/>
                  </a:lnTo>
                  <a:lnTo>
                    <a:pt x="2451" y="4584"/>
                  </a:lnTo>
                  <a:lnTo>
                    <a:pt x="3200" y="4559"/>
                  </a:lnTo>
                  <a:lnTo>
                    <a:pt x="3924" y="4699"/>
                  </a:lnTo>
                  <a:lnTo>
                    <a:pt x="4546" y="5156"/>
                  </a:lnTo>
                  <a:lnTo>
                    <a:pt x="4762" y="5829"/>
                  </a:lnTo>
                  <a:lnTo>
                    <a:pt x="5181" y="6261"/>
                  </a:lnTo>
                  <a:lnTo>
                    <a:pt x="5867" y="6388"/>
                  </a:lnTo>
                  <a:lnTo>
                    <a:pt x="6159" y="7035"/>
                  </a:lnTo>
                  <a:lnTo>
                    <a:pt x="6654" y="7404"/>
                  </a:lnTo>
                  <a:lnTo>
                    <a:pt x="7696" y="7708"/>
                  </a:lnTo>
                  <a:lnTo>
                    <a:pt x="8051" y="7886"/>
                  </a:lnTo>
                  <a:lnTo>
                    <a:pt x="10109" y="5930"/>
                  </a:lnTo>
                  <a:lnTo>
                    <a:pt x="9944" y="5422"/>
                  </a:lnTo>
                  <a:lnTo>
                    <a:pt x="9613" y="4978"/>
                  </a:lnTo>
                  <a:lnTo>
                    <a:pt x="9524" y="4267"/>
                  </a:lnTo>
                  <a:lnTo>
                    <a:pt x="9118" y="3937"/>
                  </a:lnTo>
                  <a:lnTo>
                    <a:pt x="8407" y="3911"/>
                  </a:lnTo>
                  <a:lnTo>
                    <a:pt x="7454" y="1562"/>
                  </a:lnTo>
                  <a:lnTo>
                    <a:pt x="5067" y="1168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DA96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1960888" y="282683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3695" y="0"/>
                  </a:moveTo>
                  <a:lnTo>
                    <a:pt x="736" y="1752"/>
                  </a:lnTo>
                  <a:lnTo>
                    <a:pt x="0" y="3314"/>
                  </a:lnTo>
                  <a:lnTo>
                    <a:pt x="533" y="4559"/>
                  </a:lnTo>
                  <a:lnTo>
                    <a:pt x="1689" y="5664"/>
                  </a:lnTo>
                  <a:lnTo>
                    <a:pt x="2171" y="5981"/>
                  </a:lnTo>
                  <a:lnTo>
                    <a:pt x="2692" y="6172"/>
                  </a:lnTo>
                  <a:lnTo>
                    <a:pt x="3276" y="6222"/>
                  </a:lnTo>
                  <a:lnTo>
                    <a:pt x="4356" y="6172"/>
                  </a:lnTo>
                  <a:lnTo>
                    <a:pt x="5422" y="5905"/>
                  </a:lnTo>
                  <a:lnTo>
                    <a:pt x="7810" y="5753"/>
                  </a:lnTo>
                  <a:lnTo>
                    <a:pt x="9080" y="6159"/>
                  </a:lnTo>
                  <a:lnTo>
                    <a:pt x="10388" y="6222"/>
                  </a:lnTo>
                  <a:lnTo>
                    <a:pt x="11976" y="6222"/>
                  </a:lnTo>
                  <a:lnTo>
                    <a:pt x="12699" y="5778"/>
                  </a:lnTo>
                  <a:lnTo>
                    <a:pt x="13055" y="5638"/>
                  </a:lnTo>
                  <a:lnTo>
                    <a:pt x="13436" y="5549"/>
                  </a:lnTo>
                  <a:lnTo>
                    <a:pt x="13830" y="5524"/>
                  </a:lnTo>
                  <a:lnTo>
                    <a:pt x="14363" y="5130"/>
                  </a:lnTo>
                  <a:lnTo>
                    <a:pt x="9931" y="1130"/>
                  </a:lnTo>
                  <a:lnTo>
                    <a:pt x="6870" y="1447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CD72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1988157" y="282213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7188" y="0"/>
                  </a:moveTo>
                  <a:lnTo>
                    <a:pt x="5727" y="317"/>
                  </a:lnTo>
                  <a:lnTo>
                    <a:pt x="4229" y="1041"/>
                  </a:lnTo>
                  <a:lnTo>
                    <a:pt x="2641" y="1257"/>
                  </a:lnTo>
                  <a:lnTo>
                    <a:pt x="1079" y="1498"/>
                  </a:lnTo>
                  <a:lnTo>
                    <a:pt x="558" y="3390"/>
                  </a:lnTo>
                  <a:lnTo>
                    <a:pt x="177" y="4902"/>
                  </a:lnTo>
                  <a:lnTo>
                    <a:pt x="0" y="6400"/>
                  </a:lnTo>
                  <a:lnTo>
                    <a:pt x="673" y="7950"/>
                  </a:lnTo>
                  <a:lnTo>
                    <a:pt x="3175" y="5587"/>
                  </a:lnTo>
                  <a:lnTo>
                    <a:pt x="6489" y="4178"/>
                  </a:lnTo>
                  <a:lnTo>
                    <a:pt x="8559" y="1295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B3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1997767" y="281277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486" y="0"/>
                  </a:moveTo>
                  <a:lnTo>
                    <a:pt x="1650" y="177"/>
                  </a:lnTo>
                  <a:lnTo>
                    <a:pt x="0" y="965"/>
                  </a:lnTo>
                  <a:lnTo>
                    <a:pt x="165" y="5473"/>
                  </a:lnTo>
                  <a:lnTo>
                    <a:pt x="2476" y="5422"/>
                  </a:lnTo>
                  <a:lnTo>
                    <a:pt x="5778" y="6070"/>
                  </a:lnTo>
                  <a:lnTo>
                    <a:pt x="6603" y="5359"/>
                  </a:lnTo>
                  <a:lnTo>
                    <a:pt x="6692" y="3797"/>
                  </a:lnTo>
                  <a:lnTo>
                    <a:pt x="6819" y="1600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AD4A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1983948" y="280462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660" y="0"/>
                  </a:moveTo>
                  <a:lnTo>
                    <a:pt x="3797" y="685"/>
                  </a:lnTo>
                  <a:lnTo>
                    <a:pt x="2171" y="1701"/>
                  </a:lnTo>
                  <a:lnTo>
                    <a:pt x="1346" y="2197"/>
                  </a:lnTo>
                  <a:lnTo>
                    <a:pt x="1257" y="2946"/>
                  </a:lnTo>
                  <a:lnTo>
                    <a:pt x="0" y="4749"/>
                  </a:lnTo>
                  <a:lnTo>
                    <a:pt x="3962" y="3238"/>
                  </a:lnTo>
                  <a:lnTo>
                    <a:pt x="5524" y="4737"/>
                  </a:lnTo>
                  <a:lnTo>
                    <a:pt x="7454" y="4749"/>
                  </a:lnTo>
                  <a:lnTo>
                    <a:pt x="7467" y="3327"/>
                  </a:lnTo>
                  <a:lnTo>
                    <a:pt x="7810" y="1790"/>
                  </a:lnTo>
                  <a:lnTo>
                    <a:pt x="6299" y="812"/>
                  </a:lnTo>
                  <a:lnTo>
                    <a:pt x="5499" y="63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D27D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1964068" y="2769643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5765" y="0"/>
                  </a:moveTo>
                  <a:lnTo>
                    <a:pt x="4267" y="1206"/>
                  </a:lnTo>
                  <a:lnTo>
                    <a:pt x="2641" y="431"/>
                  </a:lnTo>
                  <a:lnTo>
                    <a:pt x="1778" y="254"/>
                  </a:lnTo>
                  <a:lnTo>
                    <a:pt x="1016" y="469"/>
                  </a:lnTo>
                  <a:lnTo>
                    <a:pt x="368" y="1066"/>
                  </a:lnTo>
                  <a:lnTo>
                    <a:pt x="38" y="1562"/>
                  </a:lnTo>
                  <a:lnTo>
                    <a:pt x="0" y="2070"/>
                  </a:lnTo>
                  <a:lnTo>
                    <a:pt x="241" y="2616"/>
                  </a:lnTo>
                  <a:lnTo>
                    <a:pt x="1003" y="2616"/>
                  </a:lnTo>
                  <a:lnTo>
                    <a:pt x="1333" y="3225"/>
                  </a:lnTo>
                  <a:lnTo>
                    <a:pt x="1803" y="3594"/>
                  </a:lnTo>
                  <a:lnTo>
                    <a:pt x="4394" y="4927"/>
                  </a:lnTo>
                  <a:lnTo>
                    <a:pt x="5867" y="3365"/>
                  </a:lnTo>
                  <a:lnTo>
                    <a:pt x="9448" y="4660"/>
                  </a:lnTo>
                  <a:lnTo>
                    <a:pt x="9474" y="1155"/>
                  </a:lnTo>
                  <a:lnTo>
                    <a:pt x="8953" y="431"/>
                  </a:lnTo>
                  <a:lnTo>
                    <a:pt x="8204" y="152"/>
                  </a:lnTo>
                  <a:lnTo>
                    <a:pt x="7353" y="88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BF58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1941592" y="276795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76" y="0"/>
                  </a:moveTo>
                  <a:lnTo>
                    <a:pt x="0" y="1358"/>
                  </a:lnTo>
                  <a:lnTo>
                    <a:pt x="774" y="3911"/>
                  </a:lnTo>
                  <a:lnTo>
                    <a:pt x="1714" y="6172"/>
                  </a:lnTo>
                  <a:lnTo>
                    <a:pt x="5016" y="4064"/>
                  </a:lnTo>
                  <a:lnTo>
                    <a:pt x="6362" y="2679"/>
                  </a:lnTo>
                  <a:lnTo>
                    <a:pt x="4648" y="876"/>
                  </a:lnTo>
                  <a:lnTo>
                    <a:pt x="2527" y="7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A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1970459" y="282584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044" y="0"/>
                  </a:moveTo>
                  <a:lnTo>
                    <a:pt x="1181" y="63"/>
                  </a:lnTo>
                  <a:lnTo>
                    <a:pt x="609" y="558"/>
                  </a:lnTo>
                  <a:lnTo>
                    <a:pt x="177" y="1257"/>
                  </a:lnTo>
                  <a:lnTo>
                    <a:pt x="0" y="1803"/>
                  </a:lnTo>
                  <a:lnTo>
                    <a:pt x="139" y="2260"/>
                  </a:lnTo>
                  <a:lnTo>
                    <a:pt x="546" y="2654"/>
                  </a:lnTo>
                  <a:lnTo>
                    <a:pt x="1485" y="4190"/>
                  </a:lnTo>
                  <a:lnTo>
                    <a:pt x="3263" y="4533"/>
                  </a:lnTo>
                  <a:lnTo>
                    <a:pt x="4610" y="5499"/>
                  </a:lnTo>
                  <a:lnTo>
                    <a:pt x="5130" y="5829"/>
                  </a:lnTo>
                  <a:lnTo>
                    <a:pt x="5689" y="5600"/>
                  </a:lnTo>
                  <a:lnTo>
                    <a:pt x="6019" y="5333"/>
                  </a:lnTo>
                  <a:lnTo>
                    <a:pt x="6400" y="5206"/>
                  </a:lnTo>
                  <a:lnTo>
                    <a:pt x="6819" y="5219"/>
                  </a:lnTo>
                  <a:lnTo>
                    <a:pt x="7378" y="5016"/>
                  </a:lnTo>
                  <a:lnTo>
                    <a:pt x="7505" y="4660"/>
                  </a:lnTo>
                  <a:lnTo>
                    <a:pt x="7188" y="4152"/>
                  </a:lnTo>
                  <a:lnTo>
                    <a:pt x="6184" y="3924"/>
                  </a:lnTo>
                  <a:lnTo>
                    <a:pt x="5067" y="3898"/>
                  </a:lnTo>
                  <a:lnTo>
                    <a:pt x="4483" y="2819"/>
                  </a:lnTo>
                  <a:lnTo>
                    <a:pt x="4457" y="1701"/>
                  </a:lnTo>
                  <a:lnTo>
                    <a:pt x="4000" y="812"/>
                  </a:lnTo>
                  <a:lnTo>
                    <a:pt x="3111" y="139"/>
                  </a:lnTo>
                  <a:lnTo>
                    <a:pt x="2755" y="76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C24A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1966564" y="278139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20" y="0"/>
                  </a:moveTo>
                  <a:lnTo>
                    <a:pt x="152" y="482"/>
                  </a:lnTo>
                  <a:lnTo>
                    <a:pt x="0" y="1015"/>
                  </a:lnTo>
                  <a:lnTo>
                    <a:pt x="88" y="1612"/>
                  </a:lnTo>
                  <a:lnTo>
                    <a:pt x="774" y="3530"/>
                  </a:lnTo>
                  <a:lnTo>
                    <a:pt x="2857" y="3517"/>
                  </a:lnTo>
                  <a:lnTo>
                    <a:pt x="4178" y="4559"/>
                  </a:lnTo>
                  <a:lnTo>
                    <a:pt x="5016" y="4406"/>
                  </a:lnTo>
                  <a:lnTo>
                    <a:pt x="5549" y="3911"/>
                  </a:lnTo>
                  <a:lnTo>
                    <a:pt x="5829" y="3124"/>
                  </a:lnTo>
                  <a:lnTo>
                    <a:pt x="4521" y="1295"/>
                  </a:lnTo>
                  <a:lnTo>
                    <a:pt x="2527" y="63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B76A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1967518" y="283156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336" y="0"/>
                  </a:moveTo>
                  <a:lnTo>
                    <a:pt x="1143" y="88"/>
                  </a:lnTo>
                  <a:lnTo>
                    <a:pt x="635" y="1435"/>
                  </a:lnTo>
                  <a:lnTo>
                    <a:pt x="0" y="3174"/>
                  </a:lnTo>
                  <a:lnTo>
                    <a:pt x="1016" y="3975"/>
                  </a:lnTo>
                  <a:lnTo>
                    <a:pt x="2755" y="3949"/>
                  </a:lnTo>
                  <a:lnTo>
                    <a:pt x="3632" y="3276"/>
                  </a:lnTo>
                  <a:lnTo>
                    <a:pt x="6070" y="1041"/>
                  </a:lnTo>
                  <a:lnTo>
                    <a:pt x="5207" y="990"/>
                  </a:lnTo>
                  <a:lnTo>
                    <a:pt x="4356" y="927"/>
                  </a:lnTo>
                  <a:lnTo>
                    <a:pt x="3505" y="876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2000826" y="279895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104" y="0"/>
                  </a:moveTo>
                  <a:lnTo>
                    <a:pt x="698" y="1663"/>
                  </a:lnTo>
                  <a:lnTo>
                    <a:pt x="1689" y="3644"/>
                  </a:lnTo>
                  <a:lnTo>
                    <a:pt x="0" y="5016"/>
                  </a:lnTo>
                  <a:lnTo>
                    <a:pt x="368" y="6057"/>
                  </a:lnTo>
                  <a:lnTo>
                    <a:pt x="1219" y="6413"/>
                  </a:lnTo>
                  <a:lnTo>
                    <a:pt x="2197" y="6604"/>
                  </a:lnTo>
                  <a:lnTo>
                    <a:pt x="2247" y="5232"/>
                  </a:lnTo>
                  <a:lnTo>
                    <a:pt x="2324" y="2489"/>
                  </a:lnTo>
                  <a:lnTo>
                    <a:pt x="3187" y="1028"/>
                  </a:lnTo>
                  <a:lnTo>
                    <a:pt x="3073" y="63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1986630" y="280270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679" y="0"/>
                  </a:moveTo>
                  <a:lnTo>
                    <a:pt x="800" y="38"/>
                  </a:lnTo>
                  <a:lnTo>
                    <a:pt x="0" y="749"/>
                  </a:lnTo>
                  <a:lnTo>
                    <a:pt x="1104" y="2603"/>
                  </a:lnTo>
                  <a:lnTo>
                    <a:pt x="1943" y="2641"/>
                  </a:lnTo>
                  <a:lnTo>
                    <a:pt x="2781" y="2692"/>
                  </a:lnTo>
                  <a:lnTo>
                    <a:pt x="3619" y="2730"/>
                  </a:lnTo>
                  <a:lnTo>
                    <a:pt x="3746" y="1676"/>
                  </a:lnTo>
                  <a:lnTo>
                    <a:pt x="3581" y="711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AF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1955270" y="277713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400" y="0"/>
                  </a:moveTo>
                  <a:lnTo>
                    <a:pt x="254" y="25"/>
                  </a:lnTo>
                  <a:lnTo>
                    <a:pt x="76" y="622"/>
                  </a:lnTo>
                  <a:lnTo>
                    <a:pt x="0" y="927"/>
                  </a:lnTo>
                  <a:lnTo>
                    <a:pt x="482" y="2654"/>
                  </a:lnTo>
                  <a:lnTo>
                    <a:pt x="1701" y="3441"/>
                  </a:lnTo>
                  <a:lnTo>
                    <a:pt x="3429" y="3581"/>
                  </a:lnTo>
                  <a:lnTo>
                    <a:pt x="4051" y="3530"/>
                  </a:lnTo>
                  <a:lnTo>
                    <a:pt x="4648" y="3378"/>
                  </a:lnTo>
                  <a:lnTo>
                    <a:pt x="5194" y="3073"/>
                  </a:lnTo>
                  <a:lnTo>
                    <a:pt x="5702" y="2298"/>
                  </a:lnTo>
                  <a:lnTo>
                    <a:pt x="4140" y="939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BA7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1960693" y="277942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997" y="0"/>
                  </a:moveTo>
                  <a:lnTo>
                    <a:pt x="1562" y="241"/>
                  </a:lnTo>
                  <a:lnTo>
                    <a:pt x="279" y="0"/>
                  </a:lnTo>
                  <a:lnTo>
                    <a:pt x="50" y="279"/>
                  </a:lnTo>
                  <a:lnTo>
                    <a:pt x="0" y="3263"/>
                  </a:lnTo>
                  <a:lnTo>
                    <a:pt x="1841" y="3429"/>
                  </a:lnTo>
                  <a:lnTo>
                    <a:pt x="4089" y="2971"/>
                  </a:lnTo>
                  <a:lnTo>
                    <a:pt x="4533" y="2349"/>
                  </a:lnTo>
                  <a:lnTo>
                    <a:pt x="4495" y="1765"/>
                  </a:lnTo>
                  <a:lnTo>
                    <a:pt x="3962" y="1206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BE71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1986893" y="281314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914" y="0"/>
                  </a:moveTo>
                  <a:lnTo>
                    <a:pt x="0" y="812"/>
                  </a:lnTo>
                  <a:lnTo>
                    <a:pt x="114" y="1676"/>
                  </a:lnTo>
                  <a:lnTo>
                    <a:pt x="774" y="2578"/>
                  </a:lnTo>
                  <a:lnTo>
                    <a:pt x="1079" y="4140"/>
                  </a:lnTo>
                  <a:lnTo>
                    <a:pt x="2349" y="3632"/>
                  </a:lnTo>
                  <a:lnTo>
                    <a:pt x="3022" y="2603"/>
                  </a:lnTo>
                  <a:lnTo>
                    <a:pt x="3479" y="1384"/>
                  </a:lnTo>
                  <a:lnTo>
                    <a:pt x="2616" y="927"/>
                  </a:lnTo>
                  <a:lnTo>
                    <a:pt x="1765" y="457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1992386" y="2820962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879" y="0"/>
                  </a:moveTo>
                  <a:lnTo>
                    <a:pt x="0" y="2209"/>
                  </a:lnTo>
                  <a:lnTo>
                    <a:pt x="1447" y="2298"/>
                  </a:lnTo>
                  <a:lnTo>
                    <a:pt x="2882" y="2374"/>
                  </a:lnTo>
                  <a:lnTo>
                    <a:pt x="4330" y="2463"/>
                  </a:lnTo>
                  <a:lnTo>
                    <a:pt x="5156" y="330"/>
                  </a:lnTo>
                  <a:lnTo>
                    <a:pt x="3048" y="927"/>
                  </a:lnTo>
                  <a:lnTo>
                    <a:pt x="2286" y="279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1962003" y="276917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41" y="0"/>
                  </a:moveTo>
                  <a:lnTo>
                    <a:pt x="698" y="584"/>
                  </a:lnTo>
                  <a:lnTo>
                    <a:pt x="342" y="1168"/>
                  </a:lnTo>
                  <a:lnTo>
                    <a:pt x="0" y="1752"/>
                  </a:lnTo>
                  <a:lnTo>
                    <a:pt x="419" y="2806"/>
                  </a:lnTo>
                  <a:lnTo>
                    <a:pt x="1346" y="2984"/>
                  </a:lnTo>
                  <a:lnTo>
                    <a:pt x="2311" y="3073"/>
                  </a:lnTo>
                  <a:lnTo>
                    <a:pt x="2692" y="1676"/>
                  </a:lnTo>
                  <a:lnTo>
                    <a:pt x="2654" y="1460"/>
                  </a:lnTo>
                  <a:lnTo>
                    <a:pt x="2628" y="1244"/>
                  </a:lnTo>
                  <a:lnTo>
                    <a:pt x="2590" y="1028"/>
                  </a:lnTo>
                  <a:lnTo>
                    <a:pt x="2362" y="647"/>
                  </a:lnTo>
                  <a:lnTo>
                    <a:pt x="2057" y="355"/>
                  </a:lnTo>
                  <a:lnTo>
                    <a:pt x="1689" y="114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1976509" y="27886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092" y="0"/>
                  </a:moveTo>
                  <a:lnTo>
                    <a:pt x="419" y="228"/>
                  </a:lnTo>
                  <a:lnTo>
                    <a:pt x="0" y="673"/>
                  </a:lnTo>
                  <a:lnTo>
                    <a:pt x="1104" y="2082"/>
                  </a:lnTo>
                  <a:lnTo>
                    <a:pt x="1803" y="2324"/>
                  </a:lnTo>
                  <a:lnTo>
                    <a:pt x="2273" y="1130"/>
                  </a:lnTo>
                  <a:lnTo>
                    <a:pt x="2171" y="457"/>
                  </a:lnTo>
                  <a:lnTo>
                    <a:pt x="1765" y="8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458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1987013" y="2825519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80">
                  <a:moveTo>
                    <a:pt x="1701" y="0"/>
                  </a:moveTo>
                  <a:lnTo>
                    <a:pt x="495" y="1524"/>
                  </a:lnTo>
                  <a:lnTo>
                    <a:pt x="0" y="3048"/>
                  </a:lnTo>
                  <a:lnTo>
                    <a:pt x="1803" y="4508"/>
                  </a:lnTo>
                  <a:lnTo>
                    <a:pt x="1765" y="3009"/>
                  </a:lnTo>
                  <a:lnTo>
                    <a:pt x="1739" y="1498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1970479" y="283485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673" y="0"/>
                  </a:moveTo>
                  <a:lnTo>
                    <a:pt x="495" y="177"/>
                  </a:lnTo>
                  <a:lnTo>
                    <a:pt x="139" y="558"/>
                  </a:lnTo>
                  <a:lnTo>
                    <a:pt x="0" y="939"/>
                  </a:lnTo>
                  <a:lnTo>
                    <a:pt x="101" y="1231"/>
                  </a:lnTo>
                  <a:lnTo>
                    <a:pt x="457" y="1435"/>
                  </a:lnTo>
                  <a:lnTo>
                    <a:pt x="1968" y="1600"/>
                  </a:lnTo>
                  <a:lnTo>
                    <a:pt x="3517" y="1917"/>
                  </a:lnTo>
                  <a:lnTo>
                    <a:pt x="4368" y="139"/>
                  </a:lnTo>
                  <a:lnTo>
                    <a:pt x="1904" y="3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1964653" y="278062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38" y="1511"/>
                  </a:lnTo>
                  <a:lnTo>
                    <a:pt x="825" y="2298"/>
                  </a:lnTo>
                  <a:lnTo>
                    <a:pt x="1638" y="2451"/>
                  </a:lnTo>
                  <a:lnTo>
                    <a:pt x="2489" y="1600"/>
                  </a:lnTo>
                  <a:lnTo>
                    <a:pt x="2438" y="1333"/>
                  </a:lnTo>
                  <a:lnTo>
                    <a:pt x="2412" y="1054"/>
                  </a:lnTo>
                  <a:lnTo>
                    <a:pt x="2425" y="774"/>
                  </a:lnTo>
                  <a:lnTo>
                    <a:pt x="1625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5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1990282" y="2811905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1028" y="0"/>
                  </a:moveTo>
                  <a:lnTo>
                    <a:pt x="101" y="647"/>
                  </a:lnTo>
                  <a:lnTo>
                    <a:pt x="0" y="1600"/>
                  </a:lnTo>
                  <a:lnTo>
                    <a:pt x="76" y="2616"/>
                  </a:lnTo>
                  <a:lnTo>
                    <a:pt x="1041" y="1981"/>
                  </a:lnTo>
                  <a:lnTo>
                    <a:pt x="1092" y="1016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2010785" y="281698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8" y="0"/>
                  </a:moveTo>
                  <a:lnTo>
                    <a:pt x="0" y="990"/>
                  </a:lnTo>
                  <a:lnTo>
                    <a:pt x="127" y="1892"/>
                  </a:lnTo>
                  <a:lnTo>
                    <a:pt x="1028" y="2501"/>
                  </a:lnTo>
                  <a:lnTo>
                    <a:pt x="1638" y="2692"/>
                  </a:lnTo>
                  <a:lnTo>
                    <a:pt x="2171" y="1625"/>
                  </a:lnTo>
                  <a:lnTo>
                    <a:pt x="2120" y="698"/>
                  </a:lnTo>
                  <a:lnTo>
                    <a:pt x="977" y="38"/>
                  </a:lnTo>
                  <a:lnTo>
                    <a:pt x="685" y="76"/>
                  </a:lnTo>
                  <a:lnTo>
                    <a:pt x="381" y="6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 descr=""/>
            <p:cNvSpPr/>
            <p:nvPr/>
          </p:nvSpPr>
          <p:spPr>
            <a:xfrm>
              <a:off x="1977275" y="282860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705" y="1257"/>
                  </a:moveTo>
                  <a:lnTo>
                    <a:pt x="368" y="1397"/>
                  </a:lnTo>
                  <a:lnTo>
                    <a:pt x="114" y="2108"/>
                  </a:lnTo>
                  <a:lnTo>
                    <a:pt x="0" y="2463"/>
                  </a:lnTo>
                  <a:lnTo>
                    <a:pt x="1143" y="2603"/>
                  </a:lnTo>
                  <a:lnTo>
                    <a:pt x="2133" y="2374"/>
                  </a:lnTo>
                  <a:lnTo>
                    <a:pt x="2705" y="1257"/>
                  </a:lnTo>
                  <a:close/>
                </a:path>
                <a:path w="5714" h="3175">
                  <a:moveTo>
                    <a:pt x="5295" y="0"/>
                  </a:moveTo>
                  <a:lnTo>
                    <a:pt x="4229" y="0"/>
                  </a:lnTo>
                  <a:lnTo>
                    <a:pt x="3340" y="342"/>
                  </a:lnTo>
                  <a:lnTo>
                    <a:pt x="2705" y="1244"/>
                  </a:lnTo>
                  <a:lnTo>
                    <a:pt x="3822" y="1358"/>
                  </a:lnTo>
                  <a:lnTo>
                    <a:pt x="4737" y="1054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 descr=""/>
            <p:cNvSpPr/>
            <p:nvPr/>
          </p:nvSpPr>
          <p:spPr>
            <a:xfrm>
              <a:off x="1983845" y="28335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17" y="330"/>
                  </a:lnTo>
                  <a:lnTo>
                    <a:pt x="457" y="1181"/>
                  </a:lnTo>
                  <a:lnTo>
                    <a:pt x="1130" y="368"/>
                  </a:lnTo>
                  <a:lnTo>
                    <a:pt x="761" y="215"/>
                  </a:lnTo>
                  <a:lnTo>
                    <a:pt x="393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2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1974850" y="283251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282" y="2235"/>
                  </a:moveTo>
                  <a:lnTo>
                    <a:pt x="1168" y="1879"/>
                  </a:lnTo>
                  <a:lnTo>
                    <a:pt x="1143" y="1524"/>
                  </a:lnTo>
                  <a:lnTo>
                    <a:pt x="1219" y="1168"/>
                  </a:lnTo>
                  <a:lnTo>
                    <a:pt x="0" y="2463"/>
                  </a:lnTo>
                  <a:lnTo>
                    <a:pt x="1282" y="2235"/>
                  </a:lnTo>
                  <a:close/>
                </a:path>
                <a:path w="4444" h="2539">
                  <a:moveTo>
                    <a:pt x="4013" y="0"/>
                  </a:moveTo>
                  <a:lnTo>
                    <a:pt x="3530" y="292"/>
                  </a:lnTo>
                  <a:lnTo>
                    <a:pt x="3035" y="584"/>
                  </a:lnTo>
                  <a:lnTo>
                    <a:pt x="2552" y="889"/>
                  </a:lnTo>
                  <a:lnTo>
                    <a:pt x="3238" y="914"/>
                  </a:lnTo>
                  <a:lnTo>
                    <a:pt x="3708" y="596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1989046" y="283104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39" y="0"/>
                  </a:moveTo>
                  <a:lnTo>
                    <a:pt x="25" y="393"/>
                  </a:lnTo>
                  <a:lnTo>
                    <a:pt x="0" y="800"/>
                  </a:lnTo>
                  <a:lnTo>
                    <a:pt x="50" y="1206"/>
                  </a:lnTo>
                  <a:lnTo>
                    <a:pt x="457" y="1320"/>
                  </a:lnTo>
                  <a:lnTo>
                    <a:pt x="863" y="1358"/>
                  </a:lnTo>
                  <a:lnTo>
                    <a:pt x="1269" y="1346"/>
                  </a:lnTo>
                  <a:lnTo>
                    <a:pt x="1130" y="698"/>
                  </a:lnTo>
                  <a:lnTo>
                    <a:pt x="825" y="19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1974710" y="2827451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1435" y="4000"/>
                  </a:moveTo>
                  <a:lnTo>
                    <a:pt x="1092" y="3886"/>
                  </a:lnTo>
                  <a:lnTo>
                    <a:pt x="723" y="3848"/>
                  </a:lnTo>
                  <a:lnTo>
                    <a:pt x="355" y="3898"/>
                  </a:lnTo>
                  <a:lnTo>
                    <a:pt x="215" y="4229"/>
                  </a:lnTo>
                  <a:lnTo>
                    <a:pt x="101" y="4572"/>
                  </a:lnTo>
                  <a:lnTo>
                    <a:pt x="0" y="4914"/>
                  </a:lnTo>
                  <a:lnTo>
                    <a:pt x="965" y="4305"/>
                  </a:lnTo>
                  <a:lnTo>
                    <a:pt x="1435" y="4000"/>
                  </a:lnTo>
                  <a:close/>
                </a:path>
                <a:path w="9525" h="5080">
                  <a:moveTo>
                    <a:pt x="9194" y="0"/>
                  </a:moveTo>
                  <a:lnTo>
                    <a:pt x="7899" y="1143"/>
                  </a:lnTo>
                  <a:lnTo>
                    <a:pt x="8585" y="1054"/>
                  </a:lnTo>
                  <a:lnTo>
                    <a:pt x="9004" y="673"/>
                  </a:lnTo>
                  <a:lnTo>
                    <a:pt x="9194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2003009" y="280551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76" y="774"/>
                  </a:lnTo>
                  <a:lnTo>
                    <a:pt x="508" y="1282"/>
                  </a:lnTo>
                  <a:lnTo>
                    <a:pt x="1155" y="1651"/>
                  </a:lnTo>
                  <a:lnTo>
                    <a:pt x="1168" y="825"/>
                  </a:lnTo>
                  <a:lnTo>
                    <a:pt x="774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1973529" y="278517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257" y="1054"/>
                  </a:moveTo>
                  <a:lnTo>
                    <a:pt x="1092" y="393"/>
                  </a:lnTo>
                  <a:lnTo>
                    <a:pt x="685" y="25"/>
                  </a:lnTo>
                  <a:lnTo>
                    <a:pt x="0" y="0"/>
                  </a:lnTo>
                  <a:lnTo>
                    <a:pt x="152" y="1371"/>
                  </a:lnTo>
                  <a:lnTo>
                    <a:pt x="889" y="1168"/>
                  </a:lnTo>
                  <a:lnTo>
                    <a:pt x="1257" y="1054"/>
                  </a:lnTo>
                  <a:close/>
                </a:path>
                <a:path w="3175" h="2539">
                  <a:moveTo>
                    <a:pt x="2857" y="2133"/>
                  </a:moveTo>
                  <a:lnTo>
                    <a:pt x="2590" y="1397"/>
                  </a:lnTo>
                  <a:lnTo>
                    <a:pt x="2082" y="1041"/>
                  </a:lnTo>
                  <a:lnTo>
                    <a:pt x="1295" y="1066"/>
                  </a:lnTo>
                  <a:lnTo>
                    <a:pt x="1587" y="1752"/>
                  </a:lnTo>
                  <a:lnTo>
                    <a:pt x="2082" y="2146"/>
                  </a:lnTo>
                  <a:lnTo>
                    <a:pt x="2857" y="2133"/>
                  </a:lnTo>
                  <a:close/>
                </a:path>
              </a:pathLst>
            </a:custGeom>
            <a:solidFill>
              <a:srgbClr val="B458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1954290" y="2775611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165" y="1422"/>
                  </a:lnTo>
                  <a:lnTo>
                    <a:pt x="508" y="1904"/>
                  </a:lnTo>
                  <a:lnTo>
                    <a:pt x="876" y="1917"/>
                  </a:lnTo>
                  <a:lnTo>
                    <a:pt x="1202" y="1549"/>
                  </a:lnTo>
                  <a:lnTo>
                    <a:pt x="1206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1964372" y="277223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23" y="0"/>
                  </a:moveTo>
                  <a:lnTo>
                    <a:pt x="0" y="0"/>
                  </a:lnTo>
                  <a:lnTo>
                    <a:pt x="254" y="711"/>
                  </a:lnTo>
                  <a:lnTo>
                    <a:pt x="787" y="1003"/>
                  </a:lnTo>
                  <a:lnTo>
                    <a:pt x="1511" y="1003"/>
                  </a:lnTo>
                  <a:lnTo>
                    <a:pt x="1181" y="406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1902873" y="276443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241" y="0"/>
                  </a:moveTo>
                  <a:lnTo>
                    <a:pt x="139" y="380"/>
                  </a:lnTo>
                  <a:lnTo>
                    <a:pt x="63" y="774"/>
                  </a:lnTo>
                  <a:lnTo>
                    <a:pt x="0" y="1168"/>
                  </a:lnTo>
                  <a:lnTo>
                    <a:pt x="444" y="1181"/>
                  </a:lnTo>
                  <a:lnTo>
                    <a:pt x="901" y="1181"/>
                  </a:lnTo>
                  <a:lnTo>
                    <a:pt x="1346" y="1193"/>
                  </a:lnTo>
                  <a:lnTo>
                    <a:pt x="977" y="800"/>
                  </a:lnTo>
                  <a:lnTo>
                    <a:pt x="609" y="39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1993361" y="2765892"/>
              <a:ext cx="27940" cy="19685"/>
            </a:xfrm>
            <a:custGeom>
              <a:avLst/>
              <a:gdLst/>
              <a:ahLst/>
              <a:cxnLst/>
              <a:rect l="l" t="t" r="r" b="b"/>
              <a:pathLst>
                <a:path w="27939" h="19685">
                  <a:moveTo>
                    <a:pt x="13309" y="0"/>
                  </a:moveTo>
                  <a:lnTo>
                    <a:pt x="11290" y="25"/>
                  </a:lnTo>
                  <a:lnTo>
                    <a:pt x="10134" y="1168"/>
                  </a:lnTo>
                  <a:lnTo>
                    <a:pt x="9524" y="2997"/>
                  </a:lnTo>
                  <a:lnTo>
                    <a:pt x="9258" y="3555"/>
                  </a:lnTo>
                  <a:lnTo>
                    <a:pt x="9690" y="4876"/>
                  </a:lnTo>
                  <a:lnTo>
                    <a:pt x="6603" y="3390"/>
                  </a:lnTo>
                  <a:lnTo>
                    <a:pt x="4914" y="2641"/>
                  </a:lnTo>
                  <a:lnTo>
                    <a:pt x="3009" y="3441"/>
                  </a:lnTo>
                  <a:lnTo>
                    <a:pt x="0" y="6781"/>
                  </a:lnTo>
                  <a:lnTo>
                    <a:pt x="25" y="8991"/>
                  </a:lnTo>
                  <a:lnTo>
                    <a:pt x="6464" y="9410"/>
                  </a:lnTo>
                  <a:lnTo>
                    <a:pt x="7543" y="10147"/>
                  </a:lnTo>
                  <a:lnTo>
                    <a:pt x="11836" y="11849"/>
                  </a:lnTo>
                  <a:lnTo>
                    <a:pt x="12674" y="12014"/>
                  </a:lnTo>
                  <a:lnTo>
                    <a:pt x="15468" y="11836"/>
                  </a:lnTo>
                  <a:lnTo>
                    <a:pt x="14897" y="13969"/>
                  </a:lnTo>
                  <a:lnTo>
                    <a:pt x="16141" y="15862"/>
                  </a:lnTo>
                  <a:lnTo>
                    <a:pt x="16586" y="18389"/>
                  </a:lnTo>
                  <a:lnTo>
                    <a:pt x="19583" y="19507"/>
                  </a:lnTo>
                  <a:lnTo>
                    <a:pt x="20167" y="16484"/>
                  </a:lnTo>
                  <a:lnTo>
                    <a:pt x="21958" y="14846"/>
                  </a:lnTo>
                  <a:lnTo>
                    <a:pt x="27622" y="15176"/>
                  </a:lnTo>
                  <a:lnTo>
                    <a:pt x="27800" y="11493"/>
                  </a:lnTo>
                  <a:lnTo>
                    <a:pt x="25641" y="10337"/>
                  </a:lnTo>
                  <a:lnTo>
                    <a:pt x="23304" y="9397"/>
                  </a:lnTo>
                  <a:lnTo>
                    <a:pt x="22301" y="6870"/>
                  </a:lnTo>
                  <a:lnTo>
                    <a:pt x="21437" y="6184"/>
                  </a:lnTo>
                  <a:lnTo>
                    <a:pt x="20497" y="5626"/>
                  </a:lnTo>
                  <a:lnTo>
                    <a:pt x="18516" y="4635"/>
                  </a:lnTo>
                  <a:lnTo>
                    <a:pt x="17805" y="3886"/>
                  </a:lnTo>
                  <a:lnTo>
                    <a:pt x="14223" y="50"/>
                  </a:lnTo>
                  <a:lnTo>
                    <a:pt x="13309" y="0"/>
                  </a:lnTo>
                  <a:close/>
                </a:path>
              </a:pathLst>
            </a:custGeom>
            <a:solidFill>
              <a:srgbClr val="BA4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1981294" y="2767664"/>
              <a:ext cx="26670" cy="16510"/>
            </a:xfrm>
            <a:custGeom>
              <a:avLst/>
              <a:gdLst/>
              <a:ahLst/>
              <a:cxnLst/>
              <a:rect l="l" t="t" r="r" b="b"/>
              <a:pathLst>
                <a:path w="26669" h="16510">
                  <a:moveTo>
                    <a:pt x="26242" y="11137"/>
                  </a:moveTo>
                  <a:lnTo>
                    <a:pt x="6686" y="11137"/>
                  </a:lnTo>
                  <a:lnTo>
                    <a:pt x="9226" y="11290"/>
                  </a:lnTo>
                  <a:lnTo>
                    <a:pt x="8998" y="15925"/>
                  </a:lnTo>
                  <a:lnTo>
                    <a:pt x="9442" y="16230"/>
                  </a:lnTo>
                  <a:lnTo>
                    <a:pt x="9887" y="16205"/>
                  </a:lnTo>
                  <a:lnTo>
                    <a:pt x="10319" y="15862"/>
                  </a:lnTo>
                  <a:lnTo>
                    <a:pt x="10992" y="15100"/>
                  </a:lnTo>
                  <a:lnTo>
                    <a:pt x="11042" y="13042"/>
                  </a:lnTo>
                  <a:lnTo>
                    <a:pt x="23160" y="13042"/>
                  </a:lnTo>
                  <a:lnTo>
                    <a:pt x="25698" y="12103"/>
                  </a:lnTo>
                  <a:lnTo>
                    <a:pt x="26242" y="11137"/>
                  </a:lnTo>
                  <a:close/>
                </a:path>
                <a:path w="26669" h="16510">
                  <a:moveTo>
                    <a:pt x="23160" y="13042"/>
                  </a:moveTo>
                  <a:lnTo>
                    <a:pt x="11042" y="13042"/>
                  </a:lnTo>
                  <a:lnTo>
                    <a:pt x="12892" y="14668"/>
                  </a:lnTo>
                  <a:lnTo>
                    <a:pt x="13290" y="14973"/>
                  </a:lnTo>
                  <a:lnTo>
                    <a:pt x="13738" y="14973"/>
                  </a:lnTo>
                  <a:lnTo>
                    <a:pt x="14149" y="14643"/>
                  </a:lnTo>
                  <a:lnTo>
                    <a:pt x="15145" y="13423"/>
                  </a:lnTo>
                  <a:lnTo>
                    <a:pt x="17824" y="13423"/>
                  </a:lnTo>
                  <a:lnTo>
                    <a:pt x="17964" y="13360"/>
                  </a:lnTo>
                  <a:lnTo>
                    <a:pt x="21780" y="13360"/>
                  </a:lnTo>
                  <a:lnTo>
                    <a:pt x="22714" y="13208"/>
                  </a:lnTo>
                  <a:lnTo>
                    <a:pt x="23160" y="13042"/>
                  </a:lnTo>
                  <a:close/>
                </a:path>
                <a:path w="26669" h="16510">
                  <a:moveTo>
                    <a:pt x="6760" y="12687"/>
                  </a:moveTo>
                  <a:lnTo>
                    <a:pt x="4108" y="12687"/>
                  </a:lnTo>
                  <a:lnTo>
                    <a:pt x="4451" y="13741"/>
                  </a:lnTo>
                  <a:lnTo>
                    <a:pt x="4959" y="14516"/>
                  </a:lnTo>
                  <a:lnTo>
                    <a:pt x="6826" y="14084"/>
                  </a:lnTo>
                  <a:lnTo>
                    <a:pt x="6760" y="12687"/>
                  </a:lnTo>
                  <a:close/>
                </a:path>
                <a:path w="26669" h="16510">
                  <a:moveTo>
                    <a:pt x="17824" y="13423"/>
                  </a:moveTo>
                  <a:lnTo>
                    <a:pt x="15145" y="13423"/>
                  </a:lnTo>
                  <a:lnTo>
                    <a:pt x="16732" y="13919"/>
                  </a:lnTo>
                  <a:lnTo>
                    <a:pt x="17824" y="13423"/>
                  </a:lnTo>
                  <a:close/>
                </a:path>
                <a:path w="26669" h="16510">
                  <a:moveTo>
                    <a:pt x="21780" y="13360"/>
                  </a:moveTo>
                  <a:lnTo>
                    <a:pt x="17964" y="13360"/>
                  </a:lnTo>
                  <a:lnTo>
                    <a:pt x="20847" y="13512"/>
                  </a:lnTo>
                  <a:lnTo>
                    <a:pt x="21780" y="13360"/>
                  </a:lnTo>
                  <a:close/>
                </a:path>
                <a:path w="26669" h="16510">
                  <a:moveTo>
                    <a:pt x="946" y="8102"/>
                  </a:moveTo>
                  <a:lnTo>
                    <a:pt x="0" y="9400"/>
                  </a:lnTo>
                  <a:lnTo>
                    <a:pt x="1606" y="10198"/>
                  </a:lnTo>
                  <a:lnTo>
                    <a:pt x="844" y="12750"/>
                  </a:lnTo>
                  <a:lnTo>
                    <a:pt x="2813" y="13258"/>
                  </a:lnTo>
                  <a:lnTo>
                    <a:pt x="4108" y="12687"/>
                  </a:lnTo>
                  <a:lnTo>
                    <a:pt x="6760" y="12687"/>
                  </a:lnTo>
                  <a:lnTo>
                    <a:pt x="6686" y="11137"/>
                  </a:lnTo>
                  <a:lnTo>
                    <a:pt x="26242" y="11137"/>
                  </a:lnTo>
                  <a:lnTo>
                    <a:pt x="26549" y="10591"/>
                  </a:lnTo>
                  <a:lnTo>
                    <a:pt x="25076" y="10198"/>
                  </a:lnTo>
                  <a:lnTo>
                    <a:pt x="24559" y="9613"/>
                  </a:lnTo>
                  <a:lnTo>
                    <a:pt x="18853" y="9613"/>
                  </a:lnTo>
                  <a:lnTo>
                    <a:pt x="17329" y="8991"/>
                  </a:lnTo>
                  <a:lnTo>
                    <a:pt x="12541" y="8991"/>
                  </a:lnTo>
                  <a:lnTo>
                    <a:pt x="15805" y="8369"/>
                  </a:lnTo>
                  <a:lnTo>
                    <a:pt x="21433" y="8356"/>
                  </a:lnTo>
                  <a:lnTo>
                    <a:pt x="2470" y="8356"/>
                  </a:lnTo>
                  <a:lnTo>
                    <a:pt x="946" y="8102"/>
                  </a:lnTo>
                  <a:close/>
                </a:path>
                <a:path w="26669" h="16510">
                  <a:moveTo>
                    <a:pt x="16353" y="8592"/>
                  </a:moveTo>
                  <a:lnTo>
                    <a:pt x="18853" y="9613"/>
                  </a:lnTo>
                  <a:lnTo>
                    <a:pt x="19290" y="9400"/>
                  </a:lnTo>
                  <a:lnTo>
                    <a:pt x="16353" y="8592"/>
                  </a:lnTo>
                  <a:close/>
                </a:path>
                <a:path w="26669" h="16510">
                  <a:moveTo>
                    <a:pt x="19290" y="9400"/>
                  </a:moveTo>
                  <a:lnTo>
                    <a:pt x="18853" y="9613"/>
                  </a:lnTo>
                  <a:lnTo>
                    <a:pt x="24559" y="9613"/>
                  </a:lnTo>
                  <a:lnTo>
                    <a:pt x="24446" y="9486"/>
                  </a:lnTo>
                  <a:lnTo>
                    <a:pt x="19602" y="9486"/>
                  </a:lnTo>
                  <a:lnTo>
                    <a:pt x="19290" y="9400"/>
                  </a:lnTo>
                  <a:close/>
                </a:path>
                <a:path w="26669" h="16510">
                  <a:moveTo>
                    <a:pt x="23006" y="8255"/>
                  </a:moveTo>
                  <a:lnTo>
                    <a:pt x="19602" y="9486"/>
                  </a:lnTo>
                  <a:lnTo>
                    <a:pt x="24446" y="9486"/>
                  </a:lnTo>
                  <a:lnTo>
                    <a:pt x="23006" y="8255"/>
                  </a:lnTo>
                  <a:close/>
                </a:path>
                <a:path w="26669" h="16510">
                  <a:moveTo>
                    <a:pt x="21407" y="8369"/>
                  </a:moveTo>
                  <a:lnTo>
                    <a:pt x="15805" y="8369"/>
                  </a:lnTo>
                  <a:lnTo>
                    <a:pt x="16353" y="8592"/>
                  </a:lnTo>
                  <a:lnTo>
                    <a:pt x="19290" y="9400"/>
                  </a:lnTo>
                  <a:lnTo>
                    <a:pt x="21407" y="8369"/>
                  </a:lnTo>
                  <a:close/>
                </a:path>
                <a:path w="26669" h="16510">
                  <a:moveTo>
                    <a:pt x="16186" y="8547"/>
                  </a:moveTo>
                  <a:lnTo>
                    <a:pt x="12541" y="8991"/>
                  </a:lnTo>
                  <a:lnTo>
                    <a:pt x="17329" y="8991"/>
                  </a:lnTo>
                  <a:lnTo>
                    <a:pt x="16353" y="8592"/>
                  </a:lnTo>
                  <a:lnTo>
                    <a:pt x="16186" y="8547"/>
                  </a:lnTo>
                  <a:close/>
                </a:path>
                <a:path w="26669" h="16510">
                  <a:moveTo>
                    <a:pt x="3837" y="8166"/>
                  </a:moveTo>
                  <a:lnTo>
                    <a:pt x="2470" y="8356"/>
                  </a:lnTo>
                  <a:lnTo>
                    <a:pt x="21433" y="8356"/>
                  </a:lnTo>
                  <a:lnTo>
                    <a:pt x="21720" y="8216"/>
                  </a:lnTo>
                  <a:lnTo>
                    <a:pt x="3803" y="8216"/>
                  </a:lnTo>
                  <a:close/>
                </a:path>
                <a:path w="26669" h="16510">
                  <a:moveTo>
                    <a:pt x="21824" y="8166"/>
                  </a:moveTo>
                  <a:lnTo>
                    <a:pt x="3842" y="8166"/>
                  </a:lnTo>
                  <a:lnTo>
                    <a:pt x="21720" y="8216"/>
                  </a:lnTo>
                  <a:close/>
                </a:path>
                <a:path w="26669" h="16510">
                  <a:moveTo>
                    <a:pt x="13532" y="0"/>
                  </a:moveTo>
                  <a:lnTo>
                    <a:pt x="13011" y="50"/>
                  </a:lnTo>
                  <a:lnTo>
                    <a:pt x="12503" y="215"/>
                  </a:lnTo>
                  <a:lnTo>
                    <a:pt x="11322" y="762"/>
                  </a:lnTo>
                  <a:lnTo>
                    <a:pt x="10255" y="1485"/>
                  </a:lnTo>
                  <a:lnTo>
                    <a:pt x="8731" y="2463"/>
                  </a:lnTo>
                  <a:lnTo>
                    <a:pt x="8337" y="2781"/>
                  </a:lnTo>
                  <a:lnTo>
                    <a:pt x="7956" y="3136"/>
                  </a:lnTo>
                  <a:lnTo>
                    <a:pt x="7093" y="4038"/>
                  </a:lnTo>
                  <a:lnTo>
                    <a:pt x="5835" y="4572"/>
                  </a:lnTo>
                  <a:lnTo>
                    <a:pt x="5391" y="5867"/>
                  </a:lnTo>
                  <a:lnTo>
                    <a:pt x="3837" y="8166"/>
                  </a:lnTo>
                  <a:lnTo>
                    <a:pt x="21824" y="8166"/>
                  </a:lnTo>
                  <a:lnTo>
                    <a:pt x="20479" y="7277"/>
                  </a:lnTo>
                  <a:lnTo>
                    <a:pt x="19209" y="6096"/>
                  </a:lnTo>
                  <a:lnTo>
                    <a:pt x="14957" y="4597"/>
                  </a:lnTo>
                  <a:lnTo>
                    <a:pt x="14510" y="4597"/>
                  </a:lnTo>
                  <a:lnTo>
                    <a:pt x="15264" y="2463"/>
                  </a:lnTo>
                  <a:lnTo>
                    <a:pt x="15272" y="1092"/>
                  </a:lnTo>
                  <a:lnTo>
                    <a:pt x="14967" y="647"/>
                  </a:lnTo>
                  <a:lnTo>
                    <a:pt x="14560" y="304"/>
                  </a:lnTo>
                  <a:lnTo>
                    <a:pt x="14065" y="76"/>
                  </a:lnTo>
                  <a:lnTo>
                    <a:pt x="13532" y="0"/>
                  </a:lnTo>
                  <a:close/>
                </a:path>
                <a:path w="26669" h="16510">
                  <a:moveTo>
                    <a:pt x="14560" y="4457"/>
                  </a:moveTo>
                  <a:lnTo>
                    <a:pt x="14510" y="4597"/>
                  </a:lnTo>
                  <a:lnTo>
                    <a:pt x="14957" y="4597"/>
                  </a:lnTo>
                  <a:lnTo>
                    <a:pt x="14560" y="4457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2014913" y="2770807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60" h="6985">
                  <a:moveTo>
                    <a:pt x="2260" y="0"/>
                  </a:moveTo>
                  <a:lnTo>
                    <a:pt x="1079" y="482"/>
                  </a:lnTo>
                  <a:lnTo>
                    <a:pt x="114" y="1143"/>
                  </a:lnTo>
                  <a:lnTo>
                    <a:pt x="0" y="2565"/>
                  </a:lnTo>
                  <a:lnTo>
                    <a:pt x="2133" y="6311"/>
                  </a:lnTo>
                  <a:lnTo>
                    <a:pt x="6248" y="6578"/>
                  </a:lnTo>
                  <a:lnTo>
                    <a:pt x="10058" y="6350"/>
                  </a:lnTo>
                  <a:lnTo>
                    <a:pt x="9141" y="4762"/>
                  </a:lnTo>
                  <a:lnTo>
                    <a:pt x="4902" y="4762"/>
                  </a:lnTo>
                  <a:lnTo>
                    <a:pt x="5003" y="1295"/>
                  </a:lnTo>
                  <a:lnTo>
                    <a:pt x="2260" y="0"/>
                  </a:lnTo>
                  <a:close/>
                </a:path>
                <a:path w="10160" h="6985">
                  <a:moveTo>
                    <a:pt x="8826" y="4216"/>
                  </a:moveTo>
                  <a:lnTo>
                    <a:pt x="4902" y="4762"/>
                  </a:lnTo>
                  <a:lnTo>
                    <a:pt x="9141" y="4762"/>
                  </a:lnTo>
                  <a:lnTo>
                    <a:pt x="8826" y="4216"/>
                  </a:lnTo>
                  <a:close/>
                </a:path>
              </a:pathLst>
            </a:custGeom>
            <a:solidFill>
              <a:srgbClr val="CD79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2010764" y="279151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3187" y="0"/>
                  </a:moveTo>
                  <a:lnTo>
                    <a:pt x="0" y="2324"/>
                  </a:lnTo>
                  <a:lnTo>
                    <a:pt x="609" y="2933"/>
                  </a:lnTo>
                  <a:lnTo>
                    <a:pt x="1625" y="3543"/>
                  </a:lnTo>
                  <a:lnTo>
                    <a:pt x="2908" y="2641"/>
                  </a:lnTo>
                  <a:lnTo>
                    <a:pt x="3873" y="3530"/>
                  </a:lnTo>
                  <a:lnTo>
                    <a:pt x="5245" y="3606"/>
                  </a:lnTo>
                  <a:lnTo>
                    <a:pt x="5664" y="3149"/>
                  </a:lnTo>
                  <a:lnTo>
                    <a:pt x="6083" y="3174"/>
                  </a:lnTo>
                  <a:lnTo>
                    <a:pt x="6489" y="3606"/>
                  </a:lnTo>
                  <a:lnTo>
                    <a:pt x="8318" y="3670"/>
                  </a:lnTo>
                  <a:lnTo>
                    <a:pt x="10629" y="4457"/>
                  </a:lnTo>
                  <a:lnTo>
                    <a:pt x="10223" y="1142"/>
                  </a:lnTo>
                  <a:lnTo>
                    <a:pt x="6807" y="1511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DA9A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2005776" y="279136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1701" y="0"/>
                  </a:moveTo>
                  <a:lnTo>
                    <a:pt x="0" y="2387"/>
                  </a:lnTo>
                  <a:lnTo>
                    <a:pt x="338" y="2819"/>
                  </a:lnTo>
                  <a:lnTo>
                    <a:pt x="397" y="3492"/>
                  </a:lnTo>
                  <a:lnTo>
                    <a:pt x="330" y="3771"/>
                  </a:lnTo>
                  <a:lnTo>
                    <a:pt x="266" y="5257"/>
                  </a:lnTo>
                  <a:lnTo>
                    <a:pt x="558" y="5918"/>
                  </a:lnTo>
                  <a:lnTo>
                    <a:pt x="1193" y="6388"/>
                  </a:lnTo>
                  <a:lnTo>
                    <a:pt x="7848" y="3975"/>
                  </a:lnTo>
                  <a:lnTo>
                    <a:pt x="7698" y="3505"/>
                  </a:lnTo>
                  <a:lnTo>
                    <a:pt x="6062" y="3492"/>
                  </a:lnTo>
                  <a:lnTo>
                    <a:pt x="3301" y="3492"/>
                  </a:lnTo>
                  <a:lnTo>
                    <a:pt x="1701" y="0"/>
                  </a:lnTo>
                  <a:close/>
                </a:path>
                <a:path w="8255" h="6985">
                  <a:moveTo>
                    <a:pt x="7480" y="2819"/>
                  </a:moveTo>
                  <a:lnTo>
                    <a:pt x="6070" y="3505"/>
                  </a:lnTo>
                  <a:lnTo>
                    <a:pt x="7698" y="3505"/>
                  </a:lnTo>
                  <a:lnTo>
                    <a:pt x="7480" y="2819"/>
                  </a:lnTo>
                  <a:close/>
                </a:path>
                <a:path w="8255" h="6985">
                  <a:moveTo>
                    <a:pt x="4978" y="2463"/>
                  </a:moveTo>
                  <a:lnTo>
                    <a:pt x="3301" y="3492"/>
                  </a:lnTo>
                  <a:lnTo>
                    <a:pt x="6062" y="3492"/>
                  </a:lnTo>
                  <a:lnTo>
                    <a:pt x="5524" y="2654"/>
                  </a:lnTo>
                  <a:lnTo>
                    <a:pt x="4978" y="2463"/>
                  </a:lnTo>
                  <a:close/>
                </a:path>
              </a:pathLst>
            </a:custGeom>
            <a:solidFill>
              <a:srgbClr val="D388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2005684" y="277386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959" y="0"/>
                  </a:moveTo>
                  <a:lnTo>
                    <a:pt x="2451" y="3276"/>
                  </a:lnTo>
                  <a:lnTo>
                    <a:pt x="1219" y="3124"/>
                  </a:lnTo>
                  <a:lnTo>
                    <a:pt x="825" y="3086"/>
                  </a:lnTo>
                  <a:lnTo>
                    <a:pt x="406" y="3187"/>
                  </a:lnTo>
                  <a:lnTo>
                    <a:pt x="0" y="3225"/>
                  </a:lnTo>
                  <a:lnTo>
                    <a:pt x="1308" y="5905"/>
                  </a:lnTo>
                  <a:lnTo>
                    <a:pt x="1739" y="5892"/>
                  </a:lnTo>
                  <a:lnTo>
                    <a:pt x="2159" y="5918"/>
                  </a:lnTo>
                  <a:lnTo>
                    <a:pt x="2578" y="5994"/>
                  </a:lnTo>
                  <a:lnTo>
                    <a:pt x="3962" y="5118"/>
                  </a:lnTo>
                  <a:lnTo>
                    <a:pt x="5778" y="4216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A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1994983" y="277860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933" y="0"/>
                  </a:moveTo>
                  <a:lnTo>
                    <a:pt x="0" y="1003"/>
                  </a:lnTo>
                  <a:lnTo>
                    <a:pt x="584" y="2578"/>
                  </a:lnTo>
                  <a:lnTo>
                    <a:pt x="444" y="3721"/>
                  </a:lnTo>
                  <a:lnTo>
                    <a:pt x="2197" y="4686"/>
                  </a:lnTo>
                  <a:lnTo>
                    <a:pt x="3568" y="4521"/>
                  </a:lnTo>
                  <a:lnTo>
                    <a:pt x="4279" y="2425"/>
                  </a:lnTo>
                  <a:lnTo>
                    <a:pt x="3162" y="2019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C55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2001931" y="279589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1816" y="0"/>
                  </a:moveTo>
                  <a:lnTo>
                    <a:pt x="1219" y="584"/>
                  </a:lnTo>
                  <a:lnTo>
                    <a:pt x="0" y="3060"/>
                  </a:lnTo>
                  <a:lnTo>
                    <a:pt x="876" y="3670"/>
                  </a:lnTo>
                  <a:lnTo>
                    <a:pt x="1181" y="4533"/>
                  </a:lnTo>
                  <a:lnTo>
                    <a:pt x="1219" y="5549"/>
                  </a:lnTo>
                  <a:lnTo>
                    <a:pt x="1854" y="5588"/>
                  </a:lnTo>
                  <a:lnTo>
                    <a:pt x="2476" y="5524"/>
                  </a:lnTo>
                  <a:lnTo>
                    <a:pt x="3556" y="3987"/>
                  </a:lnTo>
                  <a:lnTo>
                    <a:pt x="3200" y="2311"/>
                  </a:lnTo>
                  <a:lnTo>
                    <a:pt x="2921" y="660"/>
                  </a:lnTo>
                  <a:lnTo>
                    <a:pt x="2374" y="25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D388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2011343" y="278767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685" y="0"/>
                  </a:moveTo>
                  <a:lnTo>
                    <a:pt x="0" y="406"/>
                  </a:lnTo>
                  <a:lnTo>
                    <a:pt x="12" y="1079"/>
                  </a:lnTo>
                  <a:lnTo>
                    <a:pt x="12" y="1600"/>
                  </a:lnTo>
                  <a:lnTo>
                    <a:pt x="330" y="2286"/>
                  </a:lnTo>
                  <a:lnTo>
                    <a:pt x="736" y="2590"/>
                  </a:lnTo>
                  <a:lnTo>
                    <a:pt x="1397" y="3073"/>
                  </a:lnTo>
                  <a:lnTo>
                    <a:pt x="1752" y="2527"/>
                  </a:lnTo>
                  <a:lnTo>
                    <a:pt x="1981" y="1689"/>
                  </a:lnTo>
                  <a:lnTo>
                    <a:pt x="1790" y="1320"/>
                  </a:lnTo>
                  <a:lnTo>
                    <a:pt x="1663" y="60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05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1989527" y="278352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082" y="0"/>
                  </a:moveTo>
                  <a:lnTo>
                    <a:pt x="1638" y="25"/>
                  </a:lnTo>
                  <a:lnTo>
                    <a:pt x="1206" y="38"/>
                  </a:lnTo>
                  <a:lnTo>
                    <a:pt x="762" y="63"/>
                  </a:lnTo>
                  <a:lnTo>
                    <a:pt x="50" y="914"/>
                  </a:lnTo>
                  <a:lnTo>
                    <a:pt x="0" y="1752"/>
                  </a:lnTo>
                  <a:lnTo>
                    <a:pt x="825" y="2578"/>
                  </a:lnTo>
                  <a:lnTo>
                    <a:pt x="2565" y="2362"/>
                  </a:lnTo>
                  <a:lnTo>
                    <a:pt x="4013" y="2006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C35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1984108" y="27798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00" y="0"/>
                  </a:moveTo>
                  <a:lnTo>
                    <a:pt x="292" y="469"/>
                  </a:lnTo>
                  <a:lnTo>
                    <a:pt x="0" y="1092"/>
                  </a:lnTo>
                  <a:lnTo>
                    <a:pt x="2146" y="2362"/>
                  </a:lnTo>
                  <a:lnTo>
                    <a:pt x="2247" y="1549"/>
                  </a:lnTo>
                  <a:lnTo>
                    <a:pt x="2451" y="6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D28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2008377" y="278833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533" y="0"/>
                  </a:moveTo>
                  <a:lnTo>
                    <a:pt x="342" y="342"/>
                  </a:lnTo>
                  <a:lnTo>
                    <a:pt x="0" y="685"/>
                  </a:lnTo>
                  <a:lnTo>
                    <a:pt x="0" y="1384"/>
                  </a:lnTo>
                  <a:lnTo>
                    <a:pt x="342" y="1727"/>
                  </a:lnTo>
                  <a:lnTo>
                    <a:pt x="533" y="2070"/>
                  </a:lnTo>
                  <a:lnTo>
                    <a:pt x="723" y="1727"/>
                  </a:lnTo>
                  <a:lnTo>
                    <a:pt x="1066" y="1384"/>
                  </a:lnTo>
                  <a:lnTo>
                    <a:pt x="1066" y="698"/>
                  </a:lnTo>
                  <a:lnTo>
                    <a:pt x="723" y="34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C46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1976145" y="277580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574" y="0"/>
                  </a:moveTo>
                  <a:lnTo>
                    <a:pt x="749" y="38"/>
                  </a:lnTo>
                  <a:lnTo>
                    <a:pt x="0" y="1358"/>
                  </a:lnTo>
                  <a:lnTo>
                    <a:pt x="825" y="1308"/>
                  </a:lnTo>
                  <a:lnTo>
                    <a:pt x="1638" y="1269"/>
                  </a:lnTo>
                  <a:lnTo>
                    <a:pt x="2463" y="1219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D99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1988930" y="278358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58" y="0"/>
                  </a:moveTo>
                  <a:lnTo>
                    <a:pt x="63" y="876"/>
                  </a:lnTo>
                  <a:lnTo>
                    <a:pt x="0" y="1714"/>
                  </a:lnTo>
                  <a:lnTo>
                    <a:pt x="1422" y="2514"/>
                  </a:lnTo>
                  <a:lnTo>
                    <a:pt x="1396" y="1676"/>
                  </a:lnTo>
                  <a:lnTo>
                    <a:pt x="1384" y="8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 descr=""/>
            <p:cNvSpPr/>
            <p:nvPr/>
          </p:nvSpPr>
          <p:spPr>
            <a:xfrm>
              <a:off x="2003144" y="279510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527" y="0"/>
                  </a:moveTo>
                  <a:lnTo>
                    <a:pt x="1473" y="76"/>
                  </a:lnTo>
                  <a:lnTo>
                    <a:pt x="520" y="317"/>
                  </a:lnTo>
                  <a:lnTo>
                    <a:pt x="0" y="1371"/>
                  </a:lnTo>
                  <a:lnTo>
                    <a:pt x="393" y="1371"/>
                  </a:lnTo>
                  <a:lnTo>
                    <a:pt x="787" y="1397"/>
                  </a:lnTo>
                  <a:lnTo>
                    <a:pt x="1181" y="1447"/>
                  </a:lnTo>
                  <a:lnTo>
                    <a:pt x="2120" y="1993"/>
                  </a:lnTo>
                  <a:lnTo>
                    <a:pt x="2590" y="1498"/>
                  </a:lnTo>
                  <a:lnTo>
                    <a:pt x="2933" y="685"/>
                  </a:lnTo>
                  <a:lnTo>
                    <a:pt x="2654" y="228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 descr=""/>
            <p:cNvSpPr/>
            <p:nvPr/>
          </p:nvSpPr>
          <p:spPr>
            <a:xfrm>
              <a:off x="1995368" y="27955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1" y="927"/>
                  </a:moveTo>
                  <a:lnTo>
                    <a:pt x="469" y="0"/>
                  </a:lnTo>
                  <a:lnTo>
                    <a:pt x="990" y="520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 descr=""/>
            <p:cNvSpPr/>
            <p:nvPr/>
          </p:nvSpPr>
          <p:spPr>
            <a:xfrm>
              <a:off x="2005669" y="279374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" y="0"/>
                  </a:moveTo>
                  <a:lnTo>
                    <a:pt x="0" y="1371"/>
                  </a:lnTo>
                  <a:lnTo>
                    <a:pt x="482" y="2019"/>
                  </a:lnTo>
                  <a:lnTo>
                    <a:pt x="863" y="1993"/>
                  </a:lnTo>
                  <a:lnTo>
                    <a:pt x="1168" y="1371"/>
                  </a:lnTo>
                  <a:lnTo>
                    <a:pt x="1181" y="596"/>
                  </a:lnTo>
                  <a:lnTo>
                    <a:pt x="698" y="24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1994149" y="278231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08" y="0"/>
                  </a:moveTo>
                  <a:lnTo>
                    <a:pt x="0" y="0"/>
                  </a:lnTo>
                  <a:lnTo>
                    <a:pt x="444" y="914"/>
                  </a:lnTo>
                  <a:lnTo>
                    <a:pt x="876" y="83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55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2010204" y="279928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905" y="0"/>
                  </a:moveTo>
                  <a:lnTo>
                    <a:pt x="0" y="2844"/>
                  </a:lnTo>
                  <a:lnTo>
                    <a:pt x="3835" y="3454"/>
                  </a:lnTo>
                  <a:lnTo>
                    <a:pt x="6299" y="927"/>
                  </a:lnTo>
                  <a:lnTo>
                    <a:pt x="3949" y="116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D68D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 descr=""/>
            <p:cNvSpPr/>
            <p:nvPr/>
          </p:nvSpPr>
          <p:spPr>
            <a:xfrm>
              <a:off x="2004321" y="2795064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540" y="0"/>
                  </a:moveTo>
                  <a:lnTo>
                    <a:pt x="1397" y="101"/>
                  </a:lnTo>
                  <a:lnTo>
                    <a:pt x="0" y="1485"/>
                  </a:lnTo>
                  <a:lnTo>
                    <a:pt x="88" y="6362"/>
                  </a:lnTo>
                  <a:lnTo>
                    <a:pt x="127" y="7454"/>
                  </a:lnTo>
                  <a:lnTo>
                    <a:pt x="279" y="8509"/>
                  </a:lnTo>
                  <a:lnTo>
                    <a:pt x="1320" y="9156"/>
                  </a:lnTo>
                  <a:lnTo>
                    <a:pt x="2374" y="7823"/>
                  </a:lnTo>
                  <a:lnTo>
                    <a:pt x="2438" y="6451"/>
                  </a:lnTo>
                  <a:lnTo>
                    <a:pt x="1409" y="5067"/>
                  </a:lnTo>
                  <a:lnTo>
                    <a:pt x="1473" y="4089"/>
                  </a:lnTo>
                  <a:lnTo>
                    <a:pt x="1638" y="3162"/>
                  </a:lnTo>
                  <a:lnTo>
                    <a:pt x="2654" y="267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 descr=""/>
            <p:cNvSpPr/>
            <p:nvPr/>
          </p:nvSpPr>
          <p:spPr>
            <a:xfrm>
              <a:off x="2005645" y="2800136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88" y="0"/>
                  </a:moveTo>
                  <a:lnTo>
                    <a:pt x="63" y="1358"/>
                  </a:lnTo>
                  <a:lnTo>
                    <a:pt x="25" y="2730"/>
                  </a:lnTo>
                  <a:lnTo>
                    <a:pt x="0" y="4089"/>
                  </a:lnTo>
                  <a:lnTo>
                    <a:pt x="2260" y="4648"/>
                  </a:lnTo>
                  <a:lnTo>
                    <a:pt x="2057" y="2616"/>
                  </a:lnTo>
                  <a:lnTo>
                    <a:pt x="2501" y="203"/>
                  </a:lnTo>
                  <a:lnTo>
                    <a:pt x="1028" y="26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D75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 descr=""/>
            <p:cNvSpPr/>
            <p:nvPr/>
          </p:nvSpPr>
          <p:spPr>
            <a:xfrm>
              <a:off x="2026024" y="278976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774" y="0"/>
                  </a:moveTo>
                  <a:lnTo>
                    <a:pt x="0" y="901"/>
                  </a:lnTo>
                  <a:lnTo>
                    <a:pt x="774" y="1790"/>
                  </a:lnTo>
                  <a:lnTo>
                    <a:pt x="1841" y="1447"/>
                  </a:lnTo>
                  <a:lnTo>
                    <a:pt x="2793" y="1562"/>
                  </a:lnTo>
                  <a:lnTo>
                    <a:pt x="2781" y="1117"/>
                  </a:lnTo>
                  <a:lnTo>
                    <a:pt x="2781" y="228"/>
                  </a:lnTo>
                  <a:lnTo>
                    <a:pt x="1828" y="355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 descr=""/>
            <p:cNvSpPr/>
            <p:nvPr/>
          </p:nvSpPr>
          <p:spPr>
            <a:xfrm>
              <a:off x="2011301" y="279374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514" y="0"/>
                  </a:moveTo>
                  <a:lnTo>
                    <a:pt x="1244" y="165"/>
                  </a:lnTo>
                  <a:lnTo>
                    <a:pt x="0" y="266"/>
                  </a:lnTo>
                  <a:lnTo>
                    <a:pt x="330" y="1485"/>
                  </a:lnTo>
                  <a:lnTo>
                    <a:pt x="1447" y="1320"/>
                  </a:lnTo>
                  <a:lnTo>
                    <a:pt x="2324" y="1587"/>
                  </a:lnTo>
                  <a:lnTo>
                    <a:pt x="2679" y="1536"/>
                  </a:lnTo>
                  <a:lnTo>
                    <a:pt x="3009" y="1447"/>
                  </a:lnTo>
                  <a:lnTo>
                    <a:pt x="3340" y="1295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E1A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 descr=""/>
            <p:cNvSpPr/>
            <p:nvPr/>
          </p:nvSpPr>
          <p:spPr>
            <a:xfrm>
              <a:off x="2014698" y="280934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43" y="0"/>
                  </a:moveTo>
                  <a:lnTo>
                    <a:pt x="266" y="660"/>
                  </a:lnTo>
                  <a:lnTo>
                    <a:pt x="12" y="1244"/>
                  </a:lnTo>
                  <a:lnTo>
                    <a:pt x="457" y="914"/>
                  </a:lnTo>
                  <a:lnTo>
                    <a:pt x="1892" y="1777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 descr=""/>
            <p:cNvSpPr/>
            <p:nvPr/>
          </p:nvSpPr>
          <p:spPr>
            <a:xfrm>
              <a:off x="2016009" y="279438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38" y="0"/>
                  </a:moveTo>
                  <a:lnTo>
                    <a:pt x="419" y="12"/>
                  </a:lnTo>
                  <a:lnTo>
                    <a:pt x="0" y="736"/>
                  </a:lnTo>
                  <a:lnTo>
                    <a:pt x="1244" y="73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1A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 descr=""/>
            <p:cNvSpPr/>
            <p:nvPr/>
          </p:nvSpPr>
          <p:spPr>
            <a:xfrm>
              <a:off x="1981375" y="2749536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19">
                  <a:moveTo>
                    <a:pt x="4080" y="1651"/>
                  </a:moveTo>
                  <a:lnTo>
                    <a:pt x="2530" y="2006"/>
                  </a:lnTo>
                  <a:lnTo>
                    <a:pt x="1083" y="2019"/>
                  </a:lnTo>
                  <a:lnTo>
                    <a:pt x="244" y="3670"/>
                  </a:lnTo>
                  <a:lnTo>
                    <a:pt x="90" y="4470"/>
                  </a:lnTo>
                  <a:lnTo>
                    <a:pt x="0" y="5422"/>
                  </a:lnTo>
                  <a:lnTo>
                    <a:pt x="1108" y="6972"/>
                  </a:lnTo>
                  <a:lnTo>
                    <a:pt x="3254" y="7137"/>
                  </a:lnTo>
                  <a:lnTo>
                    <a:pt x="4042" y="7150"/>
                  </a:lnTo>
                  <a:lnTo>
                    <a:pt x="4816" y="7048"/>
                  </a:lnTo>
                  <a:lnTo>
                    <a:pt x="5591" y="6896"/>
                  </a:lnTo>
                  <a:lnTo>
                    <a:pt x="6899" y="6692"/>
                  </a:lnTo>
                  <a:lnTo>
                    <a:pt x="13846" y="4470"/>
                  </a:lnTo>
                  <a:lnTo>
                    <a:pt x="14355" y="4470"/>
                  </a:lnTo>
                  <a:lnTo>
                    <a:pt x="13275" y="3314"/>
                  </a:lnTo>
                  <a:lnTo>
                    <a:pt x="13073" y="3251"/>
                  </a:lnTo>
                  <a:lnTo>
                    <a:pt x="5020" y="3251"/>
                  </a:lnTo>
                  <a:lnTo>
                    <a:pt x="4080" y="1651"/>
                  </a:lnTo>
                  <a:close/>
                </a:path>
                <a:path w="14605" h="7619">
                  <a:moveTo>
                    <a:pt x="9407" y="6692"/>
                  </a:moveTo>
                  <a:lnTo>
                    <a:pt x="6899" y="6692"/>
                  </a:lnTo>
                  <a:lnTo>
                    <a:pt x="8233" y="6794"/>
                  </a:lnTo>
                  <a:lnTo>
                    <a:pt x="9407" y="6692"/>
                  </a:lnTo>
                  <a:close/>
                </a:path>
                <a:path w="14605" h="7619">
                  <a:moveTo>
                    <a:pt x="14355" y="4470"/>
                  </a:moveTo>
                  <a:lnTo>
                    <a:pt x="13846" y="4470"/>
                  </a:lnTo>
                  <a:lnTo>
                    <a:pt x="14367" y="4483"/>
                  </a:lnTo>
                  <a:close/>
                </a:path>
                <a:path w="14605" h="7619">
                  <a:moveTo>
                    <a:pt x="9096" y="1422"/>
                  </a:moveTo>
                  <a:lnTo>
                    <a:pt x="8753" y="1485"/>
                  </a:lnTo>
                  <a:lnTo>
                    <a:pt x="8131" y="1536"/>
                  </a:lnTo>
                  <a:lnTo>
                    <a:pt x="7623" y="1917"/>
                  </a:lnTo>
                  <a:lnTo>
                    <a:pt x="7217" y="2374"/>
                  </a:lnTo>
                  <a:lnTo>
                    <a:pt x="6747" y="2755"/>
                  </a:lnTo>
                  <a:lnTo>
                    <a:pt x="6340" y="3200"/>
                  </a:lnTo>
                  <a:lnTo>
                    <a:pt x="5007" y="3225"/>
                  </a:lnTo>
                  <a:lnTo>
                    <a:pt x="13073" y="3251"/>
                  </a:lnTo>
                  <a:lnTo>
                    <a:pt x="11499" y="2755"/>
                  </a:lnTo>
                  <a:lnTo>
                    <a:pt x="11409" y="2273"/>
                  </a:lnTo>
                  <a:lnTo>
                    <a:pt x="9045" y="2273"/>
                  </a:lnTo>
                  <a:lnTo>
                    <a:pt x="9096" y="1422"/>
                  </a:lnTo>
                  <a:close/>
                </a:path>
                <a:path w="14605" h="7619">
                  <a:moveTo>
                    <a:pt x="10747" y="0"/>
                  </a:moveTo>
                  <a:lnTo>
                    <a:pt x="10283" y="177"/>
                  </a:lnTo>
                  <a:lnTo>
                    <a:pt x="10239" y="952"/>
                  </a:lnTo>
                  <a:lnTo>
                    <a:pt x="9719" y="1003"/>
                  </a:lnTo>
                  <a:lnTo>
                    <a:pt x="9490" y="1295"/>
                  </a:lnTo>
                  <a:lnTo>
                    <a:pt x="9441" y="1917"/>
                  </a:lnTo>
                  <a:lnTo>
                    <a:pt x="9045" y="2273"/>
                  </a:lnTo>
                  <a:lnTo>
                    <a:pt x="11409" y="2273"/>
                  </a:lnTo>
                  <a:lnTo>
                    <a:pt x="11306" y="1295"/>
                  </a:lnTo>
                  <a:lnTo>
                    <a:pt x="11128" y="177"/>
                  </a:lnTo>
                  <a:lnTo>
                    <a:pt x="10747" y="0"/>
                  </a:lnTo>
                  <a:close/>
                </a:path>
              </a:pathLst>
            </a:custGeom>
            <a:solidFill>
              <a:srgbClr val="BF5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 descr=""/>
            <p:cNvSpPr/>
            <p:nvPr/>
          </p:nvSpPr>
          <p:spPr>
            <a:xfrm>
              <a:off x="1977264" y="274847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543" y="0"/>
                  </a:moveTo>
                  <a:lnTo>
                    <a:pt x="3047" y="12"/>
                  </a:lnTo>
                  <a:lnTo>
                    <a:pt x="2603" y="571"/>
                  </a:lnTo>
                  <a:lnTo>
                    <a:pt x="2209" y="939"/>
                  </a:lnTo>
                  <a:lnTo>
                    <a:pt x="1828" y="1320"/>
                  </a:lnTo>
                  <a:lnTo>
                    <a:pt x="1435" y="1689"/>
                  </a:lnTo>
                  <a:lnTo>
                    <a:pt x="3174" y="4800"/>
                  </a:lnTo>
                  <a:lnTo>
                    <a:pt x="2285" y="5968"/>
                  </a:lnTo>
                  <a:lnTo>
                    <a:pt x="520" y="4927"/>
                  </a:lnTo>
                  <a:lnTo>
                    <a:pt x="0" y="6464"/>
                  </a:lnTo>
                  <a:lnTo>
                    <a:pt x="1562" y="7658"/>
                  </a:lnTo>
                  <a:lnTo>
                    <a:pt x="3213" y="8445"/>
                  </a:lnTo>
                  <a:lnTo>
                    <a:pt x="5219" y="8026"/>
                  </a:lnTo>
                  <a:lnTo>
                    <a:pt x="5219" y="6375"/>
                  </a:lnTo>
                  <a:lnTo>
                    <a:pt x="5194" y="3073"/>
                  </a:lnTo>
                  <a:lnTo>
                    <a:pt x="4229" y="2463"/>
                  </a:lnTo>
                  <a:lnTo>
                    <a:pt x="4114" y="1473"/>
                  </a:lnTo>
                  <a:lnTo>
                    <a:pt x="4076" y="457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C769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 descr=""/>
            <p:cNvSpPr/>
            <p:nvPr/>
          </p:nvSpPr>
          <p:spPr>
            <a:xfrm>
              <a:off x="1972278" y="274680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724" y="0"/>
                  </a:moveTo>
                  <a:lnTo>
                    <a:pt x="2044" y="1003"/>
                  </a:lnTo>
                  <a:lnTo>
                    <a:pt x="82" y="1003"/>
                  </a:lnTo>
                  <a:lnTo>
                    <a:pt x="609" y="2628"/>
                  </a:lnTo>
                  <a:lnTo>
                    <a:pt x="2108" y="3225"/>
                  </a:lnTo>
                  <a:lnTo>
                    <a:pt x="3873" y="3467"/>
                  </a:lnTo>
                  <a:lnTo>
                    <a:pt x="4318" y="3771"/>
                  </a:lnTo>
                  <a:lnTo>
                    <a:pt x="4749" y="3759"/>
                  </a:lnTo>
                  <a:lnTo>
                    <a:pt x="5100" y="3467"/>
                  </a:lnTo>
                  <a:lnTo>
                    <a:pt x="5099" y="2628"/>
                  </a:lnTo>
                  <a:lnTo>
                    <a:pt x="4867" y="1003"/>
                  </a:lnTo>
                  <a:lnTo>
                    <a:pt x="2044" y="1003"/>
                  </a:lnTo>
                  <a:lnTo>
                    <a:pt x="0" y="749"/>
                  </a:lnTo>
                  <a:lnTo>
                    <a:pt x="4831" y="749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C360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 descr=""/>
            <p:cNvSpPr/>
            <p:nvPr/>
          </p:nvSpPr>
          <p:spPr>
            <a:xfrm>
              <a:off x="1978748" y="274639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28" y="0"/>
                  </a:moveTo>
                  <a:lnTo>
                    <a:pt x="0" y="1714"/>
                  </a:lnTo>
                  <a:lnTo>
                    <a:pt x="558" y="2273"/>
                  </a:lnTo>
                  <a:lnTo>
                    <a:pt x="1117" y="2641"/>
                  </a:lnTo>
                  <a:lnTo>
                    <a:pt x="1612" y="2603"/>
                  </a:lnTo>
                  <a:lnTo>
                    <a:pt x="2095" y="2578"/>
                  </a:lnTo>
                  <a:lnTo>
                    <a:pt x="2590" y="2540"/>
                  </a:lnTo>
                  <a:lnTo>
                    <a:pt x="2743" y="2374"/>
                  </a:lnTo>
                  <a:lnTo>
                    <a:pt x="2870" y="1803"/>
                  </a:lnTo>
                  <a:lnTo>
                    <a:pt x="2755" y="1524"/>
                  </a:lnTo>
                  <a:lnTo>
                    <a:pt x="2463" y="1282"/>
                  </a:lnTo>
                  <a:lnTo>
                    <a:pt x="1765" y="1104"/>
                  </a:lnTo>
                  <a:close/>
                </a:path>
              </a:pathLst>
            </a:custGeom>
            <a:solidFill>
              <a:srgbClr val="D18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 descr=""/>
            <p:cNvSpPr/>
            <p:nvPr/>
          </p:nvSpPr>
          <p:spPr>
            <a:xfrm>
              <a:off x="1989001" y="27498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98" y="0"/>
                  </a:moveTo>
                  <a:lnTo>
                    <a:pt x="0" y="1600"/>
                  </a:lnTo>
                  <a:lnTo>
                    <a:pt x="1282" y="1600"/>
                  </a:lnTo>
                  <a:lnTo>
                    <a:pt x="1777" y="1155"/>
                  </a:lnTo>
                  <a:lnTo>
                    <a:pt x="1841" y="673"/>
                  </a:lnTo>
                  <a:lnTo>
                    <a:pt x="1435" y="139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 descr=""/>
            <p:cNvSpPr/>
            <p:nvPr/>
          </p:nvSpPr>
          <p:spPr>
            <a:xfrm>
              <a:off x="1981216" y="274767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76" y="825"/>
                  </a:lnTo>
                  <a:lnTo>
                    <a:pt x="126" y="1244"/>
                  </a:lnTo>
                  <a:lnTo>
                    <a:pt x="990" y="736"/>
                  </a:lnTo>
                  <a:lnTo>
                    <a:pt x="927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 descr=""/>
            <p:cNvSpPr/>
            <p:nvPr/>
          </p:nvSpPr>
          <p:spPr>
            <a:xfrm>
              <a:off x="2032683" y="2824748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1485" y="736"/>
                  </a:moveTo>
                  <a:lnTo>
                    <a:pt x="0" y="2552"/>
                  </a:lnTo>
                  <a:lnTo>
                    <a:pt x="245" y="2730"/>
                  </a:lnTo>
                  <a:lnTo>
                    <a:pt x="390" y="3048"/>
                  </a:lnTo>
                  <a:lnTo>
                    <a:pt x="393" y="3543"/>
                  </a:lnTo>
                  <a:lnTo>
                    <a:pt x="88" y="3860"/>
                  </a:lnTo>
                  <a:lnTo>
                    <a:pt x="114" y="5054"/>
                  </a:lnTo>
                  <a:lnTo>
                    <a:pt x="4000" y="5168"/>
                  </a:lnTo>
                  <a:lnTo>
                    <a:pt x="6438" y="5194"/>
                  </a:lnTo>
                  <a:lnTo>
                    <a:pt x="9093" y="3860"/>
                  </a:lnTo>
                  <a:lnTo>
                    <a:pt x="9931" y="3048"/>
                  </a:lnTo>
                  <a:lnTo>
                    <a:pt x="10626" y="2730"/>
                  </a:lnTo>
                  <a:lnTo>
                    <a:pt x="7150" y="2730"/>
                  </a:lnTo>
                  <a:lnTo>
                    <a:pt x="3301" y="1168"/>
                  </a:lnTo>
                  <a:lnTo>
                    <a:pt x="1485" y="736"/>
                  </a:lnTo>
                  <a:close/>
                </a:path>
                <a:path w="12064" h="5714">
                  <a:moveTo>
                    <a:pt x="9055" y="0"/>
                  </a:moveTo>
                  <a:lnTo>
                    <a:pt x="8166" y="1562"/>
                  </a:lnTo>
                  <a:lnTo>
                    <a:pt x="7150" y="2730"/>
                  </a:lnTo>
                  <a:lnTo>
                    <a:pt x="10626" y="2730"/>
                  </a:lnTo>
                  <a:lnTo>
                    <a:pt x="11099" y="2514"/>
                  </a:lnTo>
                  <a:lnTo>
                    <a:pt x="11607" y="1320"/>
                  </a:lnTo>
                  <a:lnTo>
                    <a:pt x="11988" y="50"/>
                  </a:lnTo>
                  <a:lnTo>
                    <a:pt x="9055" y="0"/>
                  </a:lnTo>
                  <a:close/>
                </a:path>
              </a:pathLst>
            </a:custGeom>
            <a:solidFill>
              <a:srgbClr val="AA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 descr=""/>
            <p:cNvSpPr/>
            <p:nvPr/>
          </p:nvSpPr>
          <p:spPr>
            <a:xfrm>
              <a:off x="2018618" y="282090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73" y="0"/>
                  </a:moveTo>
                  <a:lnTo>
                    <a:pt x="1562" y="203"/>
                  </a:lnTo>
                  <a:lnTo>
                    <a:pt x="1130" y="2336"/>
                  </a:lnTo>
                  <a:lnTo>
                    <a:pt x="0" y="3759"/>
                  </a:lnTo>
                  <a:lnTo>
                    <a:pt x="3035" y="4305"/>
                  </a:lnTo>
                  <a:lnTo>
                    <a:pt x="3987" y="2705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9F4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 descr=""/>
            <p:cNvSpPr/>
            <p:nvPr/>
          </p:nvSpPr>
          <p:spPr>
            <a:xfrm>
              <a:off x="2030129" y="282470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269" y="0"/>
                  </a:moveTo>
                  <a:lnTo>
                    <a:pt x="419" y="0"/>
                  </a:lnTo>
                  <a:lnTo>
                    <a:pt x="0" y="12"/>
                  </a:lnTo>
                  <a:lnTo>
                    <a:pt x="0" y="876"/>
                  </a:lnTo>
                  <a:lnTo>
                    <a:pt x="12" y="1727"/>
                  </a:lnTo>
                  <a:lnTo>
                    <a:pt x="12" y="2590"/>
                  </a:lnTo>
                  <a:lnTo>
                    <a:pt x="863" y="2590"/>
                  </a:lnTo>
                  <a:lnTo>
                    <a:pt x="1282" y="2578"/>
                  </a:lnTo>
                  <a:lnTo>
                    <a:pt x="1282" y="863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AE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 descr=""/>
            <p:cNvSpPr/>
            <p:nvPr/>
          </p:nvSpPr>
          <p:spPr>
            <a:xfrm>
              <a:off x="2034214" y="281386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844" y="0"/>
                  </a:moveTo>
                  <a:lnTo>
                    <a:pt x="2349" y="304"/>
                  </a:lnTo>
                  <a:lnTo>
                    <a:pt x="787" y="558"/>
                  </a:lnTo>
                  <a:lnTo>
                    <a:pt x="0" y="673"/>
                  </a:lnTo>
                  <a:lnTo>
                    <a:pt x="736" y="2336"/>
                  </a:lnTo>
                  <a:lnTo>
                    <a:pt x="2171" y="1727"/>
                  </a:lnTo>
                  <a:lnTo>
                    <a:pt x="3416" y="1727"/>
                  </a:lnTo>
                  <a:lnTo>
                    <a:pt x="3556" y="1333"/>
                  </a:lnTo>
                  <a:lnTo>
                    <a:pt x="3632" y="927"/>
                  </a:lnTo>
                  <a:lnTo>
                    <a:pt x="3657" y="507"/>
                  </a:lnTo>
                  <a:lnTo>
                    <a:pt x="3276" y="7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D58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 descr=""/>
            <p:cNvSpPr/>
            <p:nvPr/>
          </p:nvSpPr>
          <p:spPr>
            <a:xfrm>
              <a:off x="2036556" y="281308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79" y="0"/>
                  </a:moveTo>
                  <a:lnTo>
                    <a:pt x="0" y="1092"/>
                  </a:lnTo>
                  <a:lnTo>
                    <a:pt x="1333" y="1308"/>
                  </a:lnTo>
                  <a:lnTo>
                    <a:pt x="1638" y="1028"/>
                  </a:lnTo>
                  <a:lnTo>
                    <a:pt x="1701" y="698"/>
                  </a:lnTo>
                  <a:lnTo>
                    <a:pt x="1536" y="317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 descr=""/>
            <p:cNvSpPr/>
            <p:nvPr/>
          </p:nvSpPr>
          <p:spPr>
            <a:xfrm>
              <a:off x="2036549" y="280803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95" y="0"/>
                  </a:moveTo>
                  <a:lnTo>
                    <a:pt x="863" y="0"/>
                  </a:lnTo>
                  <a:lnTo>
                    <a:pt x="0" y="25"/>
                  </a:lnTo>
                  <a:lnTo>
                    <a:pt x="444" y="749"/>
                  </a:lnTo>
                  <a:lnTo>
                    <a:pt x="876" y="723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 descr=""/>
            <p:cNvSpPr/>
            <p:nvPr/>
          </p:nvSpPr>
          <p:spPr>
            <a:xfrm>
              <a:off x="2011775" y="281680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086" y="0"/>
                  </a:moveTo>
                  <a:lnTo>
                    <a:pt x="0" y="215"/>
                  </a:lnTo>
                  <a:lnTo>
                    <a:pt x="647" y="2870"/>
                  </a:lnTo>
                  <a:lnTo>
                    <a:pt x="1663" y="3340"/>
                  </a:lnTo>
                  <a:lnTo>
                    <a:pt x="2425" y="4076"/>
                  </a:lnTo>
                  <a:lnTo>
                    <a:pt x="2895" y="5105"/>
                  </a:lnTo>
                  <a:lnTo>
                    <a:pt x="3594" y="6108"/>
                  </a:lnTo>
                  <a:lnTo>
                    <a:pt x="4432" y="6095"/>
                  </a:lnTo>
                  <a:lnTo>
                    <a:pt x="5346" y="5422"/>
                  </a:lnTo>
                  <a:lnTo>
                    <a:pt x="6756" y="4140"/>
                  </a:lnTo>
                  <a:lnTo>
                    <a:pt x="6515" y="3568"/>
                  </a:lnTo>
                  <a:lnTo>
                    <a:pt x="6121" y="3136"/>
                  </a:lnTo>
                  <a:lnTo>
                    <a:pt x="5587" y="2857"/>
                  </a:lnTo>
                  <a:lnTo>
                    <a:pt x="4229" y="393"/>
                  </a:lnTo>
                  <a:lnTo>
                    <a:pt x="3873" y="190"/>
                  </a:lnTo>
                  <a:lnTo>
                    <a:pt x="3492" y="63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932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2014562" y="282191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4" y="0"/>
                  </a:moveTo>
                  <a:lnTo>
                    <a:pt x="0" y="1727"/>
                  </a:lnTo>
                  <a:lnTo>
                    <a:pt x="698" y="2730"/>
                  </a:lnTo>
                  <a:lnTo>
                    <a:pt x="2539" y="2692"/>
                  </a:lnTo>
                  <a:lnTo>
                    <a:pt x="2552" y="1905"/>
                  </a:lnTo>
                  <a:lnTo>
                    <a:pt x="2552" y="317"/>
                  </a:lnTo>
                  <a:lnTo>
                    <a:pt x="1739" y="215"/>
                  </a:lnTo>
                  <a:lnTo>
                    <a:pt x="927" y="1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37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2017351" y="281901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425" y="0"/>
                  </a:moveTo>
                  <a:lnTo>
                    <a:pt x="622" y="863"/>
                  </a:lnTo>
                  <a:lnTo>
                    <a:pt x="0" y="647"/>
                  </a:lnTo>
                  <a:lnTo>
                    <a:pt x="393" y="1066"/>
                  </a:lnTo>
                  <a:lnTo>
                    <a:pt x="1181" y="193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A152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1991537" y="274895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92" y="0"/>
                  </a:moveTo>
                  <a:lnTo>
                    <a:pt x="25" y="76"/>
                  </a:lnTo>
                  <a:lnTo>
                    <a:pt x="63" y="317"/>
                  </a:lnTo>
                  <a:lnTo>
                    <a:pt x="50" y="558"/>
                  </a:lnTo>
                  <a:lnTo>
                    <a:pt x="0" y="800"/>
                  </a:lnTo>
                  <a:lnTo>
                    <a:pt x="292" y="1130"/>
                  </a:lnTo>
                  <a:lnTo>
                    <a:pt x="660" y="1320"/>
                  </a:lnTo>
                  <a:lnTo>
                    <a:pt x="1092" y="1397"/>
                  </a:lnTo>
                  <a:lnTo>
                    <a:pt x="2603" y="1206"/>
                  </a:lnTo>
                  <a:lnTo>
                    <a:pt x="2044" y="15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0A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 descr=""/>
            <p:cNvSpPr/>
            <p:nvPr/>
          </p:nvSpPr>
          <p:spPr>
            <a:xfrm>
              <a:off x="1987382" y="2754755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4">
                  <a:moveTo>
                    <a:pt x="15687" y="14770"/>
                  </a:moveTo>
                  <a:lnTo>
                    <a:pt x="9385" y="14770"/>
                  </a:lnTo>
                  <a:lnTo>
                    <a:pt x="11391" y="15709"/>
                  </a:lnTo>
                  <a:lnTo>
                    <a:pt x="13550" y="16294"/>
                  </a:lnTo>
                  <a:lnTo>
                    <a:pt x="15875" y="17970"/>
                  </a:lnTo>
                  <a:lnTo>
                    <a:pt x="17246" y="17525"/>
                  </a:lnTo>
                  <a:lnTo>
                    <a:pt x="17297" y="16154"/>
                  </a:lnTo>
                  <a:lnTo>
                    <a:pt x="16281" y="15557"/>
                  </a:lnTo>
                  <a:lnTo>
                    <a:pt x="15735" y="14985"/>
                  </a:lnTo>
                  <a:lnTo>
                    <a:pt x="15687" y="14770"/>
                  </a:lnTo>
                  <a:close/>
                </a:path>
                <a:path w="17780" h="18414">
                  <a:moveTo>
                    <a:pt x="5880" y="0"/>
                  </a:moveTo>
                  <a:lnTo>
                    <a:pt x="4178" y="546"/>
                  </a:lnTo>
                  <a:lnTo>
                    <a:pt x="0" y="6261"/>
                  </a:lnTo>
                  <a:lnTo>
                    <a:pt x="4914" y="9080"/>
                  </a:lnTo>
                  <a:lnTo>
                    <a:pt x="8001" y="12471"/>
                  </a:lnTo>
                  <a:lnTo>
                    <a:pt x="8636" y="13093"/>
                  </a:lnTo>
                  <a:lnTo>
                    <a:pt x="8795" y="14058"/>
                  </a:lnTo>
                  <a:lnTo>
                    <a:pt x="9321" y="14681"/>
                  </a:lnTo>
                  <a:lnTo>
                    <a:pt x="15687" y="14770"/>
                  </a:lnTo>
                  <a:lnTo>
                    <a:pt x="15595" y="14350"/>
                  </a:lnTo>
                  <a:lnTo>
                    <a:pt x="15216" y="14020"/>
                  </a:lnTo>
                  <a:lnTo>
                    <a:pt x="14909" y="13830"/>
                  </a:lnTo>
                  <a:lnTo>
                    <a:pt x="13944" y="13423"/>
                  </a:lnTo>
                  <a:lnTo>
                    <a:pt x="13398" y="13157"/>
                  </a:lnTo>
                  <a:lnTo>
                    <a:pt x="12954" y="12725"/>
                  </a:lnTo>
                  <a:lnTo>
                    <a:pt x="12585" y="12191"/>
                  </a:lnTo>
                  <a:lnTo>
                    <a:pt x="12319" y="10960"/>
                  </a:lnTo>
                  <a:lnTo>
                    <a:pt x="12192" y="10515"/>
                  </a:lnTo>
                  <a:lnTo>
                    <a:pt x="8354" y="4902"/>
                  </a:lnTo>
                  <a:lnTo>
                    <a:pt x="6210" y="4902"/>
                  </a:lnTo>
                  <a:lnTo>
                    <a:pt x="5803" y="4838"/>
                  </a:lnTo>
                  <a:lnTo>
                    <a:pt x="5486" y="4356"/>
                  </a:lnTo>
                  <a:lnTo>
                    <a:pt x="8229" y="1917"/>
                  </a:lnTo>
                  <a:lnTo>
                    <a:pt x="7137" y="723"/>
                  </a:lnTo>
                  <a:lnTo>
                    <a:pt x="5880" y="0"/>
                  </a:lnTo>
                  <a:close/>
                </a:path>
                <a:path w="17780" h="18414">
                  <a:moveTo>
                    <a:pt x="6692" y="4597"/>
                  </a:moveTo>
                  <a:lnTo>
                    <a:pt x="6210" y="4902"/>
                  </a:lnTo>
                  <a:lnTo>
                    <a:pt x="8354" y="4902"/>
                  </a:lnTo>
                  <a:lnTo>
                    <a:pt x="8064" y="4648"/>
                  </a:lnTo>
                  <a:lnTo>
                    <a:pt x="6692" y="4597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 descr=""/>
            <p:cNvSpPr/>
            <p:nvPr/>
          </p:nvSpPr>
          <p:spPr>
            <a:xfrm>
              <a:off x="1995441" y="275965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828" y="0"/>
                  </a:moveTo>
                  <a:lnTo>
                    <a:pt x="889" y="50"/>
                  </a:lnTo>
                  <a:lnTo>
                    <a:pt x="0" y="812"/>
                  </a:lnTo>
                  <a:lnTo>
                    <a:pt x="1054" y="2717"/>
                  </a:lnTo>
                  <a:lnTo>
                    <a:pt x="1562" y="5029"/>
                  </a:lnTo>
                  <a:lnTo>
                    <a:pt x="3886" y="5969"/>
                  </a:lnTo>
                  <a:lnTo>
                    <a:pt x="4559" y="5930"/>
                  </a:lnTo>
                  <a:lnTo>
                    <a:pt x="4991" y="5791"/>
                  </a:lnTo>
                  <a:lnTo>
                    <a:pt x="5397" y="5626"/>
                  </a:lnTo>
                  <a:lnTo>
                    <a:pt x="6159" y="5143"/>
                  </a:lnTo>
                  <a:lnTo>
                    <a:pt x="6477" y="4826"/>
                  </a:lnTo>
                  <a:lnTo>
                    <a:pt x="6731" y="4457"/>
                  </a:lnTo>
                  <a:lnTo>
                    <a:pt x="6845" y="4305"/>
                  </a:lnTo>
                  <a:lnTo>
                    <a:pt x="6858" y="3746"/>
                  </a:lnTo>
                  <a:lnTo>
                    <a:pt x="6731" y="3505"/>
                  </a:lnTo>
                  <a:lnTo>
                    <a:pt x="6464" y="3302"/>
                  </a:lnTo>
                  <a:lnTo>
                    <a:pt x="5981" y="2463"/>
                  </a:lnTo>
                  <a:lnTo>
                    <a:pt x="5003" y="812"/>
                  </a:lnTo>
                  <a:lnTo>
                    <a:pt x="2794" y="647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B54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 descr=""/>
            <p:cNvSpPr/>
            <p:nvPr/>
          </p:nvSpPr>
          <p:spPr>
            <a:xfrm>
              <a:off x="1991550" y="275384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14" y="5511"/>
                  </a:moveTo>
                  <a:lnTo>
                    <a:pt x="2120" y="5359"/>
                  </a:lnTo>
                  <a:lnTo>
                    <a:pt x="1727" y="5283"/>
                  </a:lnTo>
                  <a:lnTo>
                    <a:pt x="1308" y="5283"/>
                  </a:lnTo>
                  <a:lnTo>
                    <a:pt x="1600" y="5943"/>
                  </a:lnTo>
                  <a:lnTo>
                    <a:pt x="1968" y="6197"/>
                  </a:lnTo>
                  <a:lnTo>
                    <a:pt x="2514" y="5511"/>
                  </a:lnTo>
                  <a:close/>
                </a:path>
                <a:path w="6985" h="6985">
                  <a:moveTo>
                    <a:pt x="5346" y="1727"/>
                  </a:moveTo>
                  <a:lnTo>
                    <a:pt x="4102" y="1003"/>
                  </a:lnTo>
                  <a:lnTo>
                    <a:pt x="3657" y="165"/>
                  </a:lnTo>
                  <a:lnTo>
                    <a:pt x="2311" y="241"/>
                  </a:lnTo>
                  <a:lnTo>
                    <a:pt x="850" y="0"/>
                  </a:lnTo>
                  <a:lnTo>
                    <a:pt x="0" y="1460"/>
                  </a:lnTo>
                  <a:lnTo>
                    <a:pt x="4051" y="2832"/>
                  </a:lnTo>
                  <a:lnTo>
                    <a:pt x="5346" y="1727"/>
                  </a:lnTo>
                  <a:close/>
                </a:path>
                <a:path w="6985" h="6985">
                  <a:moveTo>
                    <a:pt x="6680" y="6477"/>
                  </a:moveTo>
                  <a:lnTo>
                    <a:pt x="6565" y="6096"/>
                  </a:lnTo>
                  <a:lnTo>
                    <a:pt x="6438" y="5334"/>
                  </a:lnTo>
                  <a:lnTo>
                    <a:pt x="3886" y="5575"/>
                  </a:lnTo>
                  <a:lnTo>
                    <a:pt x="3886" y="6642"/>
                  </a:lnTo>
                  <a:lnTo>
                    <a:pt x="6680" y="6477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 descr=""/>
            <p:cNvSpPr/>
            <p:nvPr/>
          </p:nvSpPr>
          <p:spPr>
            <a:xfrm>
              <a:off x="1997998" y="27585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58" y="0"/>
                  </a:moveTo>
                  <a:lnTo>
                    <a:pt x="368" y="203"/>
                  </a:lnTo>
                  <a:lnTo>
                    <a:pt x="190" y="406"/>
                  </a:lnTo>
                  <a:lnTo>
                    <a:pt x="0" y="609"/>
                  </a:lnTo>
                  <a:lnTo>
                    <a:pt x="152" y="520"/>
                  </a:lnTo>
                  <a:lnTo>
                    <a:pt x="342" y="469"/>
                  </a:lnTo>
                  <a:lnTo>
                    <a:pt x="469" y="342"/>
                  </a:lnTo>
                  <a:lnTo>
                    <a:pt x="533" y="114"/>
                  </a:lnTo>
                  <a:close/>
                </a:path>
              </a:pathLst>
            </a:custGeom>
            <a:solidFill>
              <a:srgbClr val="E4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2005053" y="2763031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9898" y="6172"/>
                  </a:moveTo>
                  <a:lnTo>
                    <a:pt x="8102" y="6172"/>
                  </a:lnTo>
                  <a:lnTo>
                    <a:pt x="6934" y="8902"/>
                  </a:lnTo>
                  <a:lnTo>
                    <a:pt x="9855" y="10337"/>
                  </a:lnTo>
                  <a:lnTo>
                    <a:pt x="10922" y="9753"/>
                  </a:lnTo>
                  <a:lnTo>
                    <a:pt x="11718" y="8902"/>
                  </a:lnTo>
                  <a:lnTo>
                    <a:pt x="12115" y="7772"/>
                  </a:lnTo>
                  <a:lnTo>
                    <a:pt x="10439" y="6883"/>
                  </a:lnTo>
                  <a:lnTo>
                    <a:pt x="9898" y="6172"/>
                  </a:lnTo>
                  <a:close/>
                </a:path>
                <a:path w="12700" h="10794">
                  <a:moveTo>
                    <a:pt x="9058" y="5118"/>
                  </a:moveTo>
                  <a:lnTo>
                    <a:pt x="4521" y="5118"/>
                  </a:lnTo>
                  <a:lnTo>
                    <a:pt x="4597" y="6591"/>
                  </a:lnTo>
                  <a:lnTo>
                    <a:pt x="5118" y="7619"/>
                  </a:lnTo>
                  <a:lnTo>
                    <a:pt x="8102" y="6172"/>
                  </a:lnTo>
                  <a:lnTo>
                    <a:pt x="9898" y="6172"/>
                  </a:lnTo>
                  <a:lnTo>
                    <a:pt x="9309" y="5397"/>
                  </a:lnTo>
                  <a:lnTo>
                    <a:pt x="9058" y="5118"/>
                  </a:lnTo>
                  <a:close/>
                </a:path>
                <a:path w="12700" h="10794">
                  <a:moveTo>
                    <a:pt x="1105" y="0"/>
                  </a:moveTo>
                  <a:lnTo>
                    <a:pt x="685" y="76"/>
                  </a:lnTo>
                  <a:lnTo>
                    <a:pt x="254" y="419"/>
                  </a:lnTo>
                  <a:lnTo>
                    <a:pt x="0" y="876"/>
                  </a:lnTo>
                  <a:lnTo>
                    <a:pt x="0" y="1790"/>
                  </a:lnTo>
                  <a:lnTo>
                    <a:pt x="89" y="2654"/>
                  </a:lnTo>
                  <a:lnTo>
                    <a:pt x="1130" y="3136"/>
                  </a:lnTo>
                  <a:lnTo>
                    <a:pt x="1905" y="3835"/>
                  </a:lnTo>
                  <a:lnTo>
                    <a:pt x="4521" y="5130"/>
                  </a:lnTo>
                  <a:lnTo>
                    <a:pt x="9058" y="5118"/>
                  </a:lnTo>
                  <a:lnTo>
                    <a:pt x="8077" y="4025"/>
                  </a:lnTo>
                  <a:lnTo>
                    <a:pt x="5931" y="2463"/>
                  </a:lnTo>
                  <a:lnTo>
                    <a:pt x="4876" y="1790"/>
                  </a:lnTo>
                  <a:lnTo>
                    <a:pt x="4592" y="1244"/>
                  </a:lnTo>
                  <a:lnTo>
                    <a:pt x="3543" y="1244"/>
                  </a:lnTo>
                  <a:lnTo>
                    <a:pt x="2565" y="1092"/>
                  </a:lnTo>
                  <a:lnTo>
                    <a:pt x="1930" y="101"/>
                  </a:lnTo>
                  <a:lnTo>
                    <a:pt x="1524" y="12"/>
                  </a:lnTo>
                  <a:lnTo>
                    <a:pt x="1105" y="0"/>
                  </a:lnTo>
                  <a:close/>
                </a:path>
                <a:path w="12700" h="10794">
                  <a:moveTo>
                    <a:pt x="4584" y="1194"/>
                  </a:moveTo>
                  <a:lnTo>
                    <a:pt x="3543" y="1244"/>
                  </a:lnTo>
                  <a:lnTo>
                    <a:pt x="4592" y="1244"/>
                  </a:lnTo>
                  <a:close/>
                </a:path>
              </a:pathLst>
            </a:custGeom>
            <a:solidFill>
              <a:srgbClr val="BD5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2013714" y="27657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57" y="0"/>
                  </a:moveTo>
                  <a:lnTo>
                    <a:pt x="0" y="901"/>
                  </a:lnTo>
                  <a:lnTo>
                    <a:pt x="279" y="939"/>
                  </a:lnTo>
                  <a:lnTo>
                    <a:pt x="571" y="990"/>
                  </a:lnTo>
                  <a:lnTo>
                    <a:pt x="850" y="1054"/>
                  </a:lnTo>
                  <a:lnTo>
                    <a:pt x="635" y="66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2027401" y="28065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0"/>
                  </a:moveTo>
                  <a:lnTo>
                    <a:pt x="584" y="5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64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 descr=""/>
            <p:cNvSpPr/>
            <p:nvPr/>
          </p:nvSpPr>
          <p:spPr>
            <a:xfrm>
              <a:off x="2037885" y="28133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03" y="0"/>
                  </a:moveTo>
                  <a:lnTo>
                    <a:pt x="190" y="342"/>
                  </a:lnTo>
                  <a:lnTo>
                    <a:pt x="127" y="673"/>
                  </a:lnTo>
                  <a:lnTo>
                    <a:pt x="0" y="990"/>
                  </a:lnTo>
                  <a:lnTo>
                    <a:pt x="152" y="888"/>
                  </a:lnTo>
                  <a:lnTo>
                    <a:pt x="317" y="812"/>
                  </a:lnTo>
                  <a:lnTo>
                    <a:pt x="457" y="698"/>
                  </a:lnTo>
                  <a:lnTo>
                    <a:pt x="749" y="431"/>
                  </a:lnTo>
                  <a:lnTo>
                    <a:pt x="660" y="19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 descr=""/>
            <p:cNvSpPr/>
            <p:nvPr/>
          </p:nvSpPr>
          <p:spPr>
            <a:xfrm>
              <a:off x="2001767" y="276295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39" y="0"/>
                  </a:moveTo>
                  <a:lnTo>
                    <a:pt x="38" y="736"/>
                  </a:lnTo>
                  <a:lnTo>
                    <a:pt x="0" y="1104"/>
                  </a:lnTo>
                  <a:lnTo>
                    <a:pt x="355" y="1600"/>
                  </a:lnTo>
                  <a:lnTo>
                    <a:pt x="520" y="1841"/>
                  </a:lnTo>
                  <a:lnTo>
                    <a:pt x="1066" y="2133"/>
                  </a:lnTo>
                  <a:lnTo>
                    <a:pt x="1650" y="2260"/>
                  </a:lnTo>
                  <a:lnTo>
                    <a:pt x="2260" y="2260"/>
                  </a:lnTo>
                  <a:lnTo>
                    <a:pt x="3924" y="584"/>
                  </a:lnTo>
                  <a:lnTo>
                    <a:pt x="3975" y="15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46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 descr=""/>
            <p:cNvSpPr/>
            <p:nvPr/>
          </p:nvSpPr>
          <p:spPr>
            <a:xfrm>
              <a:off x="1990284" y="274999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" y="0"/>
                  </a:moveTo>
                  <a:lnTo>
                    <a:pt x="101" y="495"/>
                  </a:lnTo>
                  <a:lnTo>
                    <a:pt x="0" y="1460"/>
                  </a:lnTo>
                  <a:lnTo>
                    <a:pt x="419" y="1803"/>
                  </a:lnTo>
                  <a:lnTo>
                    <a:pt x="812" y="1803"/>
                  </a:lnTo>
                  <a:lnTo>
                    <a:pt x="1206" y="1422"/>
                  </a:lnTo>
                  <a:lnTo>
                    <a:pt x="1231" y="1117"/>
                  </a:lnTo>
                  <a:lnTo>
                    <a:pt x="1270" y="800"/>
                  </a:lnTo>
                  <a:lnTo>
                    <a:pt x="1333" y="495"/>
                  </a:lnTo>
                  <a:lnTo>
                    <a:pt x="546" y="16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2041744" y="282606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540" y="0"/>
                  </a:moveTo>
                  <a:lnTo>
                    <a:pt x="1270" y="431"/>
                  </a:lnTo>
                  <a:lnTo>
                    <a:pt x="457" y="1320"/>
                  </a:lnTo>
                  <a:lnTo>
                    <a:pt x="0" y="2565"/>
                  </a:lnTo>
                  <a:lnTo>
                    <a:pt x="1701" y="2971"/>
                  </a:lnTo>
                  <a:lnTo>
                    <a:pt x="3403" y="3390"/>
                  </a:lnTo>
                  <a:lnTo>
                    <a:pt x="5105" y="3797"/>
                  </a:lnTo>
                  <a:lnTo>
                    <a:pt x="3403" y="126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6E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2032683" y="282729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50" y="876"/>
                  </a:lnTo>
                  <a:lnTo>
                    <a:pt x="88" y="1308"/>
                  </a:lnTo>
                  <a:lnTo>
                    <a:pt x="241" y="1168"/>
                  </a:lnTo>
                  <a:lnTo>
                    <a:pt x="469" y="1066"/>
                  </a:lnTo>
                  <a:lnTo>
                    <a:pt x="723" y="469"/>
                  </a:lnTo>
                  <a:lnTo>
                    <a:pt x="508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1953543" y="2831900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19">
                  <a:moveTo>
                    <a:pt x="14822" y="4546"/>
                  </a:moveTo>
                  <a:lnTo>
                    <a:pt x="10579" y="4546"/>
                  </a:lnTo>
                  <a:lnTo>
                    <a:pt x="13512" y="7035"/>
                  </a:lnTo>
                  <a:lnTo>
                    <a:pt x="14822" y="4546"/>
                  </a:lnTo>
                  <a:close/>
                </a:path>
                <a:path w="15239" h="7619">
                  <a:moveTo>
                    <a:pt x="10494" y="4597"/>
                  </a:moveTo>
                  <a:lnTo>
                    <a:pt x="2489" y="4597"/>
                  </a:lnTo>
                  <a:lnTo>
                    <a:pt x="3276" y="5727"/>
                  </a:lnTo>
                  <a:lnTo>
                    <a:pt x="3784" y="6045"/>
                  </a:lnTo>
                  <a:lnTo>
                    <a:pt x="4203" y="6489"/>
                  </a:lnTo>
                  <a:lnTo>
                    <a:pt x="4648" y="6921"/>
                  </a:lnTo>
                  <a:lnTo>
                    <a:pt x="7607" y="6337"/>
                  </a:lnTo>
                  <a:lnTo>
                    <a:pt x="10494" y="4597"/>
                  </a:lnTo>
                  <a:close/>
                </a:path>
                <a:path w="15239" h="7619">
                  <a:moveTo>
                    <a:pt x="495" y="812"/>
                  </a:moveTo>
                  <a:lnTo>
                    <a:pt x="0" y="5283"/>
                  </a:lnTo>
                  <a:lnTo>
                    <a:pt x="2489" y="4597"/>
                  </a:lnTo>
                  <a:lnTo>
                    <a:pt x="10494" y="4597"/>
                  </a:lnTo>
                  <a:lnTo>
                    <a:pt x="14822" y="4546"/>
                  </a:lnTo>
                  <a:lnTo>
                    <a:pt x="14909" y="4381"/>
                  </a:lnTo>
                  <a:lnTo>
                    <a:pt x="14071" y="3035"/>
                  </a:lnTo>
                  <a:lnTo>
                    <a:pt x="13726" y="1435"/>
                  </a:lnTo>
                  <a:lnTo>
                    <a:pt x="2666" y="1435"/>
                  </a:lnTo>
                  <a:lnTo>
                    <a:pt x="495" y="812"/>
                  </a:lnTo>
                  <a:close/>
                </a:path>
                <a:path w="15239" h="7619">
                  <a:moveTo>
                    <a:pt x="11976" y="0"/>
                  </a:moveTo>
                  <a:lnTo>
                    <a:pt x="11493" y="63"/>
                  </a:lnTo>
                  <a:lnTo>
                    <a:pt x="11036" y="431"/>
                  </a:lnTo>
                  <a:lnTo>
                    <a:pt x="10642" y="520"/>
                  </a:lnTo>
                  <a:lnTo>
                    <a:pt x="9817" y="609"/>
                  </a:lnTo>
                  <a:lnTo>
                    <a:pt x="8470" y="609"/>
                  </a:lnTo>
                  <a:lnTo>
                    <a:pt x="7162" y="1003"/>
                  </a:lnTo>
                  <a:lnTo>
                    <a:pt x="4737" y="1016"/>
                  </a:lnTo>
                  <a:lnTo>
                    <a:pt x="4190" y="1079"/>
                  </a:lnTo>
                  <a:lnTo>
                    <a:pt x="2666" y="1435"/>
                  </a:lnTo>
                  <a:lnTo>
                    <a:pt x="13726" y="1435"/>
                  </a:lnTo>
                  <a:lnTo>
                    <a:pt x="12509" y="241"/>
                  </a:lnTo>
                  <a:lnTo>
                    <a:pt x="11976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1965797" y="283085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267" y="0"/>
                  </a:moveTo>
                  <a:lnTo>
                    <a:pt x="2692" y="279"/>
                  </a:lnTo>
                  <a:lnTo>
                    <a:pt x="1219" y="266"/>
                  </a:lnTo>
                  <a:lnTo>
                    <a:pt x="876" y="812"/>
                  </a:lnTo>
                  <a:lnTo>
                    <a:pt x="12" y="939"/>
                  </a:lnTo>
                  <a:lnTo>
                    <a:pt x="0" y="1752"/>
                  </a:lnTo>
                  <a:lnTo>
                    <a:pt x="127" y="3517"/>
                  </a:lnTo>
                  <a:lnTo>
                    <a:pt x="990" y="4762"/>
                  </a:lnTo>
                  <a:lnTo>
                    <a:pt x="2654" y="5435"/>
                  </a:lnTo>
                  <a:lnTo>
                    <a:pt x="5143" y="5435"/>
                  </a:lnTo>
                  <a:lnTo>
                    <a:pt x="5054" y="5130"/>
                  </a:lnTo>
                  <a:lnTo>
                    <a:pt x="4953" y="4838"/>
                  </a:lnTo>
                  <a:lnTo>
                    <a:pt x="4826" y="4546"/>
                  </a:lnTo>
                  <a:lnTo>
                    <a:pt x="2946" y="4025"/>
                  </a:lnTo>
                  <a:lnTo>
                    <a:pt x="2882" y="1828"/>
                  </a:lnTo>
                  <a:lnTo>
                    <a:pt x="4330" y="1968"/>
                  </a:lnTo>
                  <a:lnTo>
                    <a:pt x="5232" y="1587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B54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 descr=""/>
            <p:cNvSpPr/>
            <p:nvPr/>
          </p:nvSpPr>
          <p:spPr>
            <a:xfrm>
              <a:off x="1984081" y="2847360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3225" y="0"/>
                  </a:moveTo>
                  <a:lnTo>
                    <a:pt x="0" y="1866"/>
                  </a:lnTo>
                  <a:lnTo>
                    <a:pt x="1015" y="2641"/>
                  </a:lnTo>
                  <a:lnTo>
                    <a:pt x="1612" y="3708"/>
                  </a:lnTo>
                  <a:lnTo>
                    <a:pt x="2463" y="3797"/>
                  </a:lnTo>
                  <a:lnTo>
                    <a:pt x="3479" y="3251"/>
                  </a:lnTo>
                  <a:lnTo>
                    <a:pt x="8826" y="2997"/>
                  </a:lnTo>
                  <a:lnTo>
                    <a:pt x="5968" y="1968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192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 descr=""/>
            <p:cNvSpPr/>
            <p:nvPr/>
          </p:nvSpPr>
          <p:spPr>
            <a:xfrm>
              <a:off x="1988273" y="284179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" y="0"/>
                  </a:moveTo>
                  <a:lnTo>
                    <a:pt x="1320" y="1435"/>
                  </a:lnTo>
                  <a:lnTo>
                    <a:pt x="1574" y="1219"/>
                  </a:lnTo>
                  <a:lnTo>
                    <a:pt x="1587" y="685"/>
                  </a:lnTo>
                  <a:lnTo>
                    <a:pt x="1295" y="444"/>
                  </a:lnTo>
                  <a:lnTo>
                    <a:pt x="1003" y="12"/>
                  </a:lnTo>
                  <a:lnTo>
                    <a:pt x="711" y="1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33E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 descr=""/>
            <p:cNvSpPr/>
            <p:nvPr/>
          </p:nvSpPr>
          <p:spPr>
            <a:xfrm>
              <a:off x="1980247" y="28481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41" y="1003"/>
                  </a:moveTo>
                  <a:lnTo>
                    <a:pt x="685" y="508"/>
                  </a:lnTo>
                  <a:lnTo>
                    <a:pt x="317" y="0"/>
                  </a:lnTo>
                  <a:lnTo>
                    <a:pt x="0" y="1041"/>
                  </a:lnTo>
                  <a:lnTo>
                    <a:pt x="355" y="1016"/>
                  </a:lnTo>
                  <a:lnTo>
                    <a:pt x="698" y="1003"/>
                  </a:lnTo>
                  <a:lnTo>
                    <a:pt x="1041" y="1003"/>
                  </a:lnTo>
                  <a:close/>
                </a:path>
                <a:path w="2539" h="1905">
                  <a:moveTo>
                    <a:pt x="2298" y="1117"/>
                  </a:moveTo>
                  <a:lnTo>
                    <a:pt x="1041" y="1003"/>
                  </a:lnTo>
                  <a:lnTo>
                    <a:pt x="1397" y="1701"/>
                  </a:lnTo>
                  <a:lnTo>
                    <a:pt x="1803" y="1828"/>
                  </a:lnTo>
                  <a:lnTo>
                    <a:pt x="2298" y="1117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1990316" y="283239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0" y="0"/>
                  </a:moveTo>
                  <a:lnTo>
                    <a:pt x="939" y="1612"/>
                  </a:lnTo>
                  <a:lnTo>
                    <a:pt x="2425" y="1358"/>
                  </a:lnTo>
                  <a:lnTo>
                    <a:pt x="3898" y="1181"/>
                  </a:lnTo>
                  <a:lnTo>
                    <a:pt x="2832" y="12"/>
                  </a:lnTo>
                  <a:lnTo>
                    <a:pt x="1384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2003084" y="28323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7" y="0"/>
                  </a:moveTo>
                  <a:lnTo>
                    <a:pt x="698" y="241"/>
                  </a:lnTo>
                  <a:lnTo>
                    <a:pt x="127" y="609"/>
                  </a:lnTo>
                  <a:lnTo>
                    <a:pt x="0" y="1409"/>
                  </a:lnTo>
                  <a:lnTo>
                    <a:pt x="1358" y="1409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1988997" y="285376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74" y="0"/>
                  </a:moveTo>
                  <a:lnTo>
                    <a:pt x="342" y="63"/>
                  </a:lnTo>
                  <a:lnTo>
                    <a:pt x="0" y="711"/>
                  </a:lnTo>
                  <a:lnTo>
                    <a:pt x="0" y="1803"/>
                  </a:lnTo>
                  <a:lnTo>
                    <a:pt x="444" y="1803"/>
                  </a:lnTo>
                  <a:lnTo>
                    <a:pt x="1333" y="1778"/>
                  </a:lnTo>
                  <a:lnTo>
                    <a:pt x="1295" y="1358"/>
                  </a:lnTo>
                  <a:lnTo>
                    <a:pt x="1282" y="952"/>
                  </a:lnTo>
                  <a:lnTo>
                    <a:pt x="1282" y="533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7CAC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 descr=""/>
            <p:cNvSpPr/>
            <p:nvPr/>
          </p:nvSpPr>
          <p:spPr>
            <a:xfrm>
              <a:off x="1985098" y="285000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0" y="0"/>
                  </a:moveTo>
                  <a:lnTo>
                    <a:pt x="419" y="2260"/>
                  </a:lnTo>
                  <a:lnTo>
                    <a:pt x="2247" y="3289"/>
                  </a:lnTo>
                  <a:lnTo>
                    <a:pt x="3898" y="4470"/>
                  </a:lnTo>
                  <a:lnTo>
                    <a:pt x="4330" y="4406"/>
                  </a:lnTo>
                  <a:lnTo>
                    <a:pt x="4749" y="4356"/>
                  </a:lnTo>
                  <a:lnTo>
                    <a:pt x="5181" y="4292"/>
                  </a:lnTo>
                  <a:lnTo>
                    <a:pt x="5181" y="3060"/>
                  </a:lnTo>
                  <a:lnTo>
                    <a:pt x="4279" y="2235"/>
                  </a:lnTo>
                  <a:lnTo>
                    <a:pt x="2463" y="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 descr=""/>
            <p:cNvSpPr/>
            <p:nvPr/>
          </p:nvSpPr>
          <p:spPr>
            <a:xfrm>
              <a:off x="1919858" y="2797250"/>
              <a:ext cx="41910" cy="24130"/>
            </a:xfrm>
            <a:custGeom>
              <a:avLst/>
              <a:gdLst/>
              <a:ahLst/>
              <a:cxnLst/>
              <a:rect l="l" t="t" r="r" b="b"/>
              <a:pathLst>
                <a:path w="41910" h="24130">
                  <a:moveTo>
                    <a:pt x="41300" y="16383"/>
                  </a:moveTo>
                  <a:lnTo>
                    <a:pt x="31661" y="16383"/>
                  </a:lnTo>
                  <a:lnTo>
                    <a:pt x="31826" y="16903"/>
                  </a:lnTo>
                  <a:lnTo>
                    <a:pt x="31622" y="17272"/>
                  </a:lnTo>
                  <a:lnTo>
                    <a:pt x="31292" y="17538"/>
                  </a:lnTo>
                  <a:lnTo>
                    <a:pt x="30010" y="23710"/>
                  </a:lnTo>
                  <a:lnTo>
                    <a:pt x="41257" y="17221"/>
                  </a:lnTo>
                  <a:lnTo>
                    <a:pt x="41300" y="16383"/>
                  </a:lnTo>
                  <a:close/>
                </a:path>
                <a:path w="41910" h="24130">
                  <a:moveTo>
                    <a:pt x="38973" y="14376"/>
                  </a:moveTo>
                  <a:lnTo>
                    <a:pt x="21285" y="14376"/>
                  </a:lnTo>
                  <a:lnTo>
                    <a:pt x="21564" y="14643"/>
                  </a:lnTo>
                  <a:lnTo>
                    <a:pt x="21755" y="14960"/>
                  </a:lnTo>
                  <a:lnTo>
                    <a:pt x="21831" y="15963"/>
                  </a:lnTo>
                  <a:lnTo>
                    <a:pt x="24917" y="16548"/>
                  </a:lnTo>
                  <a:lnTo>
                    <a:pt x="21856" y="18719"/>
                  </a:lnTo>
                  <a:lnTo>
                    <a:pt x="24980" y="21577"/>
                  </a:lnTo>
                  <a:lnTo>
                    <a:pt x="25514" y="21463"/>
                  </a:lnTo>
                  <a:lnTo>
                    <a:pt x="26009" y="21196"/>
                  </a:lnTo>
                  <a:lnTo>
                    <a:pt x="27076" y="20421"/>
                  </a:lnTo>
                  <a:lnTo>
                    <a:pt x="28293" y="19723"/>
                  </a:lnTo>
                  <a:lnTo>
                    <a:pt x="30543" y="16548"/>
                  </a:lnTo>
                  <a:lnTo>
                    <a:pt x="31305" y="16395"/>
                  </a:lnTo>
                  <a:lnTo>
                    <a:pt x="31661" y="16383"/>
                  </a:lnTo>
                  <a:lnTo>
                    <a:pt x="41300" y="16383"/>
                  </a:lnTo>
                  <a:lnTo>
                    <a:pt x="40995" y="15773"/>
                  </a:lnTo>
                  <a:lnTo>
                    <a:pt x="40309" y="15214"/>
                  </a:lnTo>
                  <a:lnTo>
                    <a:pt x="39458" y="14643"/>
                  </a:lnTo>
                  <a:lnTo>
                    <a:pt x="38973" y="14376"/>
                  </a:lnTo>
                  <a:close/>
                </a:path>
                <a:path w="41910" h="24130">
                  <a:moveTo>
                    <a:pt x="15723" y="17665"/>
                  </a:moveTo>
                  <a:lnTo>
                    <a:pt x="6908" y="17665"/>
                  </a:lnTo>
                  <a:lnTo>
                    <a:pt x="8331" y="19570"/>
                  </a:lnTo>
                  <a:lnTo>
                    <a:pt x="12750" y="19723"/>
                  </a:lnTo>
                  <a:lnTo>
                    <a:pt x="15379" y="20053"/>
                  </a:lnTo>
                  <a:lnTo>
                    <a:pt x="15723" y="17665"/>
                  </a:lnTo>
                  <a:close/>
                </a:path>
                <a:path w="41910" h="24130">
                  <a:moveTo>
                    <a:pt x="21764" y="15455"/>
                  </a:moveTo>
                  <a:lnTo>
                    <a:pt x="15989" y="15455"/>
                  </a:lnTo>
                  <a:lnTo>
                    <a:pt x="16268" y="15468"/>
                  </a:lnTo>
                  <a:lnTo>
                    <a:pt x="16675" y="16192"/>
                  </a:lnTo>
                  <a:lnTo>
                    <a:pt x="18910" y="19532"/>
                  </a:lnTo>
                  <a:lnTo>
                    <a:pt x="20739" y="19939"/>
                  </a:lnTo>
                  <a:lnTo>
                    <a:pt x="21724" y="15963"/>
                  </a:lnTo>
                  <a:lnTo>
                    <a:pt x="21764" y="15455"/>
                  </a:lnTo>
                  <a:close/>
                </a:path>
                <a:path w="41910" h="24130">
                  <a:moveTo>
                    <a:pt x="5930" y="10210"/>
                  </a:moveTo>
                  <a:lnTo>
                    <a:pt x="5359" y="10248"/>
                  </a:lnTo>
                  <a:lnTo>
                    <a:pt x="4838" y="10426"/>
                  </a:lnTo>
                  <a:lnTo>
                    <a:pt x="4381" y="10769"/>
                  </a:lnTo>
                  <a:lnTo>
                    <a:pt x="3111" y="12915"/>
                  </a:lnTo>
                  <a:lnTo>
                    <a:pt x="0" y="14109"/>
                  </a:lnTo>
                  <a:lnTo>
                    <a:pt x="1004" y="17386"/>
                  </a:lnTo>
                  <a:lnTo>
                    <a:pt x="2057" y="18681"/>
                  </a:lnTo>
                  <a:lnTo>
                    <a:pt x="3492" y="18503"/>
                  </a:lnTo>
                  <a:lnTo>
                    <a:pt x="4889" y="18478"/>
                  </a:lnTo>
                  <a:lnTo>
                    <a:pt x="6908" y="17665"/>
                  </a:lnTo>
                  <a:lnTo>
                    <a:pt x="15723" y="17665"/>
                  </a:lnTo>
                  <a:lnTo>
                    <a:pt x="15943" y="15963"/>
                  </a:lnTo>
                  <a:lnTo>
                    <a:pt x="15989" y="15455"/>
                  </a:lnTo>
                  <a:lnTo>
                    <a:pt x="21764" y="15455"/>
                  </a:lnTo>
                  <a:lnTo>
                    <a:pt x="21663" y="14808"/>
                  </a:lnTo>
                  <a:lnTo>
                    <a:pt x="21515" y="14643"/>
                  </a:lnTo>
                  <a:lnTo>
                    <a:pt x="21285" y="14376"/>
                  </a:lnTo>
                  <a:lnTo>
                    <a:pt x="38973" y="14376"/>
                  </a:lnTo>
                  <a:lnTo>
                    <a:pt x="38557" y="14147"/>
                  </a:lnTo>
                  <a:lnTo>
                    <a:pt x="37858" y="13385"/>
                  </a:lnTo>
                  <a:lnTo>
                    <a:pt x="37172" y="12420"/>
                  </a:lnTo>
                  <a:lnTo>
                    <a:pt x="37388" y="11391"/>
                  </a:lnTo>
                  <a:lnTo>
                    <a:pt x="37669" y="10528"/>
                  </a:lnTo>
                  <a:lnTo>
                    <a:pt x="7251" y="10528"/>
                  </a:lnTo>
                  <a:lnTo>
                    <a:pt x="5930" y="10210"/>
                  </a:lnTo>
                  <a:close/>
                </a:path>
                <a:path w="41910" h="24130">
                  <a:moveTo>
                    <a:pt x="21285" y="14376"/>
                  </a:moveTo>
                  <a:lnTo>
                    <a:pt x="21399" y="14554"/>
                  </a:lnTo>
                  <a:lnTo>
                    <a:pt x="21633" y="14757"/>
                  </a:lnTo>
                  <a:lnTo>
                    <a:pt x="21285" y="14376"/>
                  </a:lnTo>
                  <a:close/>
                </a:path>
                <a:path w="41910" h="24130">
                  <a:moveTo>
                    <a:pt x="13525" y="5676"/>
                  </a:moveTo>
                  <a:lnTo>
                    <a:pt x="8445" y="10464"/>
                  </a:lnTo>
                  <a:lnTo>
                    <a:pt x="7251" y="10528"/>
                  </a:lnTo>
                  <a:lnTo>
                    <a:pt x="37669" y="10528"/>
                  </a:lnTo>
                  <a:lnTo>
                    <a:pt x="37748" y="10210"/>
                  </a:lnTo>
                  <a:lnTo>
                    <a:pt x="37782" y="8737"/>
                  </a:lnTo>
                  <a:lnTo>
                    <a:pt x="37287" y="8013"/>
                  </a:lnTo>
                  <a:lnTo>
                    <a:pt x="37026" y="7848"/>
                  </a:lnTo>
                  <a:lnTo>
                    <a:pt x="22682" y="7848"/>
                  </a:lnTo>
                  <a:lnTo>
                    <a:pt x="20129" y="7810"/>
                  </a:lnTo>
                  <a:lnTo>
                    <a:pt x="16827" y="6629"/>
                  </a:lnTo>
                  <a:lnTo>
                    <a:pt x="13525" y="5676"/>
                  </a:lnTo>
                  <a:close/>
                </a:path>
                <a:path w="41910" h="24130">
                  <a:moveTo>
                    <a:pt x="29133" y="0"/>
                  </a:moveTo>
                  <a:lnTo>
                    <a:pt x="27622" y="2755"/>
                  </a:lnTo>
                  <a:lnTo>
                    <a:pt x="27114" y="3403"/>
                  </a:lnTo>
                  <a:lnTo>
                    <a:pt x="26708" y="4114"/>
                  </a:lnTo>
                  <a:lnTo>
                    <a:pt x="26345" y="4889"/>
                  </a:lnTo>
                  <a:lnTo>
                    <a:pt x="24968" y="7315"/>
                  </a:lnTo>
                  <a:lnTo>
                    <a:pt x="22682" y="7848"/>
                  </a:lnTo>
                  <a:lnTo>
                    <a:pt x="37026" y="7848"/>
                  </a:lnTo>
                  <a:lnTo>
                    <a:pt x="36766" y="7683"/>
                  </a:lnTo>
                  <a:lnTo>
                    <a:pt x="36182" y="7594"/>
                  </a:lnTo>
                  <a:lnTo>
                    <a:pt x="35598" y="7556"/>
                  </a:lnTo>
                  <a:lnTo>
                    <a:pt x="35966" y="7416"/>
                  </a:lnTo>
                  <a:lnTo>
                    <a:pt x="37175" y="7416"/>
                  </a:lnTo>
                  <a:lnTo>
                    <a:pt x="37955" y="7315"/>
                  </a:lnTo>
                  <a:lnTo>
                    <a:pt x="40499" y="3721"/>
                  </a:lnTo>
                  <a:lnTo>
                    <a:pt x="31513" y="3708"/>
                  </a:lnTo>
                  <a:lnTo>
                    <a:pt x="29133" y="0"/>
                  </a:lnTo>
                  <a:close/>
                </a:path>
                <a:path w="41910" h="24130">
                  <a:moveTo>
                    <a:pt x="37175" y="7416"/>
                  </a:moveTo>
                  <a:lnTo>
                    <a:pt x="35966" y="7416"/>
                  </a:lnTo>
                  <a:lnTo>
                    <a:pt x="36360" y="7543"/>
                  </a:lnTo>
                  <a:lnTo>
                    <a:pt x="36741" y="7467"/>
                  </a:lnTo>
                  <a:lnTo>
                    <a:pt x="37175" y="7416"/>
                  </a:lnTo>
                  <a:close/>
                </a:path>
                <a:path w="41910" h="24130">
                  <a:moveTo>
                    <a:pt x="38163" y="1219"/>
                  </a:moveTo>
                  <a:lnTo>
                    <a:pt x="36487" y="1384"/>
                  </a:lnTo>
                  <a:lnTo>
                    <a:pt x="34823" y="1587"/>
                  </a:lnTo>
                  <a:lnTo>
                    <a:pt x="33172" y="1968"/>
                  </a:lnTo>
                  <a:lnTo>
                    <a:pt x="31521" y="3721"/>
                  </a:lnTo>
                  <a:lnTo>
                    <a:pt x="40499" y="3721"/>
                  </a:lnTo>
                  <a:lnTo>
                    <a:pt x="38163" y="1219"/>
                  </a:lnTo>
                  <a:close/>
                </a:path>
              </a:pathLst>
            </a:custGeom>
            <a:solidFill>
              <a:srgbClr val="B0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1924748" y="2809691"/>
              <a:ext cx="20955" cy="11430"/>
            </a:xfrm>
            <a:custGeom>
              <a:avLst/>
              <a:gdLst/>
              <a:ahLst/>
              <a:cxnLst/>
              <a:rect l="l" t="t" r="r" b="b"/>
              <a:pathLst>
                <a:path w="20955" h="11430">
                  <a:moveTo>
                    <a:pt x="10490" y="0"/>
                  </a:moveTo>
                  <a:lnTo>
                    <a:pt x="9093" y="1841"/>
                  </a:lnTo>
                  <a:lnTo>
                    <a:pt x="10210" y="4521"/>
                  </a:lnTo>
                  <a:lnTo>
                    <a:pt x="10032" y="6007"/>
                  </a:lnTo>
                  <a:lnTo>
                    <a:pt x="4254" y="6235"/>
                  </a:lnTo>
                  <a:lnTo>
                    <a:pt x="2133" y="3810"/>
                  </a:lnTo>
                  <a:lnTo>
                    <a:pt x="0" y="6032"/>
                  </a:lnTo>
                  <a:lnTo>
                    <a:pt x="5219" y="8839"/>
                  </a:lnTo>
                  <a:lnTo>
                    <a:pt x="10833" y="10401"/>
                  </a:lnTo>
                  <a:lnTo>
                    <a:pt x="16675" y="11188"/>
                  </a:lnTo>
                  <a:lnTo>
                    <a:pt x="18122" y="10883"/>
                  </a:lnTo>
                  <a:lnTo>
                    <a:pt x="18973" y="10020"/>
                  </a:lnTo>
                  <a:lnTo>
                    <a:pt x="19164" y="8547"/>
                  </a:lnTo>
                  <a:lnTo>
                    <a:pt x="17691" y="6362"/>
                  </a:lnTo>
                  <a:lnTo>
                    <a:pt x="18580" y="4953"/>
                  </a:lnTo>
                  <a:lnTo>
                    <a:pt x="20954" y="3835"/>
                  </a:lnTo>
                  <a:lnTo>
                    <a:pt x="19240" y="3644"/>
                  </a:lnTo>
                  <a:lnTo>
                    <a:pt x="18072" y="2743"/>
                  </a:lnTo>
                  <a:lnTo>
                    <a:pt x="16738" y="2197"/>
                  </a:lnTo>
                  <a:lnTo>
                    <a:pt x="16078" y="3289"/>
                  </a:lnTo>
                  <a:lnTo>
                    <a:pt x="15786" y="5092"/>
                  </a:lnTo>
                  <a:lnTo>
                    <a:pt x="13080" y="5118"/>
                  </a:lnTo>
                  <a:lnTo>
                    <a:pt x="12826" y="2133"/>
                  </a:lnTo>
                  <a:lnTo>
                    <a:pt x="11709" y="457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A1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1914550" y="2799801"/>
              <a:ext cx="26670" cy="15240"/>
            </a:xfrm>
            <a:custGeom>
              <a:avLst/>
              <a:gdLst/>
              <a:ahLst/>
              <a:cxnLst/>
              <a:rect l="l" t="t" r="r" b="b"/>
              <a:pathLst>
                <a:path w="26669" h="15239">
                  <a:moveTo>
                    <a:pt x="22504" y="0"/>
                  </a:moveTo>
                  <a:lnTo>
                    <a:pt x="21983" y="0"/>
                  </a:lnTo>
                  <a:lnTo>
                    <a:pt x="21463" y="165"/>
                  </a:lnTo>
                  <a:lnTo>
                    <a:pt x="20485" y="685"/>
                  </a:lnTo>
                  <a:lnTo>
                    <a:pt x="19443" y="1016"/>
                  </a:lnTo>
                  <a:lnTo>
                    <a:pt x="18326" y="1066"/>
                  </a:lnTo>
                  <a:lnTo>
                    <a:pt x="15443" y="1473"/>
                  </a:lnTo>
                  <a:lnTo>
                    <a:pt x="12598" y="2120"/>
                  </a:lnTo>
                  <a:lnTo>
                    <a:pt x="9702" y="2540"/>
                  </a:lnTo>
                  <a:lnTo>
                    <a:pt x="5765" y="6159"/>
                  </a:lnTo>
                  <a:lnTo>
                    <a:pt x="5816" y="6629"/>
                  </a:lnTo>
                  <a:lnTo>
                    <a:pt x="6108" y="7099"/>
                  </a:lnTo>
                  <a:lnTo>
                    <a:pt x="6438" y="7416"/>
                  </a:lnTo>
                  <a:lnTo>
                    <a:pt x="6794" y="7531"/>
                  </a:lnTo>
                  <a:lnTo>
                    <a:pt x="7213" y="7429"/>
                  </a:lnTo>
                  <a:lnTo>
                    <a:pt x="7023" y="7899"/>
                  </a:lnTo>
                  <a:lnTo>
                    <a:pt x="6756" y="7912"/>
                  </a:lnTo>
                  <a:lnTo>
                    <a:pt x="6426" y="7493"/>
                  </a:lnTo>
                  <a:lnTo>
                    <a:pt x="5765" y="7200"/>
                  </a:lnTo>
                  <a:lnTo>
                    <a:pt x="5219" y="6604"/>
                  </a:lnTo>
                  <a:lnTo>
                    <a:pt x="4445" y="6426"/>
                  </a:lnTo>
                  <a:lnTo>
                    <a:pt x="3898" y="6388"/>
                  </a:lnTo>
                  <a:lnTo>
                    <a:pt x="3352" y="6477"/>
                  </a:lnTo>
                  <a:lnTo>
                    <a:pt x="1435" y="7366"/>
                  </a:lnTo>
                  <a:lnTo>
                    <a:pt x="419" y="8356"/>
                  </a:lnTo>
                  <a:lnTo>
                    <a:pt x="127" y="9956"/>
                  </a:lnTo>
                  <a:lnTo>
                    <a:pt x="0" y="11201"/>
                  </a:lnTo>
                  <a:lnTo>
                    <a:pt x="203" y="12331"/>
                  </a:lnTo>
                  <a:lnTo>
                    <a:pt x="1320" y="13119"/>
                  </a:lnTo>
                  <a:lnTo>
                    <a:pt x="3810" y="11353"/>
                  </a:lnTo>
                  <a:lnTo>
                    <a:pt x="5130" y="12915"/>
                  </a:lnTo>
                  <a:lnTo>
                    <a:pt x="6324" y="14871"/>
                  </a:lnTo>
                  <a:lnTo>
                    <a:pt x="7493" y="14274"/>
                  </a:lnTo>
                  <a:lnTo>
                    <a:pt x="6540" y="12255"/>
                  </a:lnTo>
                  <a:lnTo>
                    <a:pt x="10833" y="11645"/>
                  </a:lnTo>
                  <a:lnTo>
                    <a:pt x="9906" y="9550"/>
                  </a:lnTo>
                  <a:lnTo>
                    <a:pt x="10185" y="8051"/>
                  </a:lnTo>
                  <a:lnTo>
                    <a:pt x="10960" y="7213"/>
                  </a:lnTo>
                  <a:lnTo>
                    <a:pt x="11912" y="7289"/>
                  </a:lnTo>
                  <a:lnTo>
                    <a:pt x="12877" y="7543"/>
                  </a:lnTo>
                  <a:lnTo>
                    <a:pt x="13398" y="7531"/>
                  </a:lnTo>
                  <a:lnTo>
                    <a:pt x="13868" y="7391"/>
                  </a:lnTo>
                  <a:lnTo>
                    <a:pt x="14312" y="7124"/>
                  </a:lnTo>
                  <a:lnTo>
                    <a:pt x="14693" y="6604"/>
                  </a:lnTo>
                  <a:lnTo>
                    <a:pt x="14478" y="5486"/>
                  </a:lnTo>
                  <a:lnTo>
                    <a:pt x="15671" y="5791"/>
                  </a:lnTo>
                  <a:lnTo>
                    <a:pt x="18961" y="6248"/>
                  </a:lnTo>
                  <a:lnTo>
                    <a:pt x="22402" y="5410"/>
                  </a:lnTo>
                  <a:lnTo>
                    <a:pt x="25577" y="6883"/>
                  </a:lnTo>
                  <a:lnTo>
                    <a:pt x="26377" y="5854"/>
                  </a:lnTo>
                  <a:lnTo>
                    <a:pt x="25654" y="4991"/>
                  </a:lnTo>
                  <a:lnTo>
                    <a:pt x="25247" y="4114"/>
                  </a:lnTo>
                  <a:lnTo>
                    <a:pt x="24866" y="3454"/>
                  </a:lnTo>
                  <a:lnTo>
                    <a:pt x="24003" y="1333"/>
                  </a:lnTo>
                  <a:lnTo>
                    <a:pt x="23660" y="647"/>
                  </a:lnTo>
                  <a:lnTo>
                    <a:pt x="23025" y="152"/>
                  </a:lnTo>
                  <a:lnTo>
                    <a:pt x="22504" y="0"/>
                  </a:lnTo>
                  <a:close/>
                </a:path>
              </a:pathLst>
            </a:custGeom>
            <a:solidFill>
              <a:srgbClr val="C85E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1944018" y="2827156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5" h="6985">
                  <a:moveTo>
                    <a:pt x="7645" y="0"/>
                  </a:moveTo>
                  <a:lnTo>
                    <a:pt x="7073" y="38"/>
                  </a:lnTo>
                  <a:lnTo>
                    <a:pt x="6019" y="25"/>
                  </a:lnTo>
                  <a:lnTo>
                    <a:pt x="5486" y="63"/>
                  </a:lnTo>
                  <a:lnTo>
                    <a:pt x="4483" y="25"/>
                  </a:lnTo>
                  <a:lnTo>
                    <a:pt x="3479" y="25"/>
                  </a:lnTo>
                  <a:lnTo>
                    <a:pt x="1269" y="152"/>
                  </a:lnTo>
                  <a:lnTo>
                    <a:pt x="812" y="546"/>
                  </a:lnTo>
                  <a:lnTo>
                    <a:pt x="393" y="965"/>
                  </a:lnTo>
                  <a:lnTo>
                    <a:pt x="0" y="1422"/>
                  </a:lnTo>
                  <a:lnTo>
                    <a:pt x="546" y="2463"/>
                  </a:lnTo>
                  <a:lnTo>
                    <a:pt x="1511" y="2666"/>
                  </a:lnTo>
                  <a:lnTo>
                    <a:pt x="2565" y="2705"/>
                  </a:lnTo>
                  <a:lnTo>
                    <a:pt x="4508" y="3581"/>
                  </a:lnTo>
                  <a:lnTo>
                    <a:pt x="6642" y="4013"/>
                  </a:lnTo>
                  <a:lnTo>
                    <a:pt x="8458" y="5181"/>
                  </a:lnTo>
                  <a:lnTo>
                    <a:pt x="9944" y="5727"/>
                  </a:lnTo>
                  <a:lnTo>
                    <a:pt x="11417" y="6426"/>
                  </a:lnTo>
                  <a:lnTo>
                    <a:pt x="12941" y="5295"/>
                  </a:lnTo>
                  <a:lnTo>
                    <a:pt x="14008" y="3644"/>
                  </a:lnTo>
                  <a:lnTo>
                    <a:pt x="13360" y="2311"/>
                  </a:lnTo>
                  <a:lnTo>
                    <a:pt x="12128" y="1092"/>
                  </a:lnTo>
                  <a:lnTo>
                    <a:pt x="11112" y="380"/>
                  </a:lnTo>
                  <a:lnTo>
                    <a:pt x="9956" y="152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1945905" y="2820563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901" y="0"/>
                  </a:moveTo>
                  <a:lnTo>
                    <a:pt x="393" y="317"/>
                  </a:lnTo>
                  <a:lnTo>
                    <a:pt x="101" y="774"/>
                  </a:lnTo>
                  <a:lnTo>
                    <a:pt x="0" y="1346"/>
                  </a:lnTo>
                  <a:lnTo>
                    <a:pt x="38" y="1917"/>
                  </a:lnTo>
                  <a:lnTo>
                    <a:pt x="241" y="2438"/>
                  </a:lnTo>
                  <a:lnTo>
                    <a:pt x="596" y="2895"/>
                  </a:lnTo>
                  <a:lnTo>
                    <a:pt x="596" y="6667"/>
                  </a:lnTo>
                  <a:lnTo>
                    <a:pt x="1181" y="7734"/>
                  </a:lnTo>
                  <a:lnTo>
                    <a:pt x="2146" y="8013"/>
                  </a:lnTo>
                  <a:lnTo>
                    <a:pt x="3263" y="8013"/>
                  </a:lnTo>
                  <a:lnTo>
                    <a:pt x="4025" y="7200"/>
                  </a:lnTo>
                  <a:lnTo>
                    <a:pt x="4914" y="6489"/>
                  </a:lnTo>
                  <a:lnTo>
                    <a:pt x="5219" y="5346"/>
                  </a:lnTo>
                  <a:lnTo>
                    <a:pt x="5321" y="4787"/>
                  </a:lnTo>
                  <a:lnTo>
                    <a:pt x="5321" y="4229"/>
                  </a:lnTo>
                  <a:lnTo>
                    <a:pt x="5207" y="3670"/>
                  </a:lnTo>
                  <a:lnTo>
                    <a:pt x="4279" y="1854"/>
                  </a:lnTo>
                  <a:lnTo>
                    <a:pt x="3124" y="304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9C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1907754" y="280625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079" y="0"/>
                  </a:moveTo>
                  <a:lnTo>
                    <a:pt x="0" y="1574"/>
                  </a:lnTo>
                  <a:lnTo>
                    <a:pt x="76" y="4356"/>
                  </a:lnTo>
                  <a:lnTo>
                    <a:pt x="1041" y="4648"/>
                  </a:lnTo>
                  <a:lnTo>
                    <a:pt x="2184" y="4584"/>
                  </a:lnTo>
                  <a:lnTo>
                    <a:pt x="2806" y="5626"/>
                  </a:lnTo>
                  <a:lnTo>
                    <a:pt x="4102" y="5854"/>
                  </a:lnTo>
                  <a:lnTo>
                    <a:pt x="5029" y="6222"/>
                  </a:lnTo>
                  <a:lnTo>
                    <a:pt x="6045" y="6527"/>
                  </a:lnTo>
                  <a:lnTo>
                    <a:pt x="7289" y="4394"/>
                  </a:lnTo>
                  <a:lnTo>
                    <a:pt x="6311" y="3784"/>
                  </a:lnTo>
                  <a:lnTo>
                    <a:pt x="5613" y="3149"/>
                  </a:lnTo>
                  <a:lnTo>
                    <a:pt x="5168" y="2857"/>
                  </a:lnTo>
                  <a:lnTo>
                    <a:pt x="4699" y="2666"/>
                  </a:lnTo>
                  <a:lnTo>
                    <a:pt x="4191" y="2539"/>
                  </a:lnTo>
                  <a:lnTo>
                    <a:pt x="3784" y="2349"/>
                  </a:lnTo>
                  <a:lnTo>
                    <a:pt x="3479" y="2590"/>
                  </a:lnTo>
                  <a:lnTo>
                    <a:pt x="3175" y="2768"/>
                  </a:lnTo>
                  <a:lnTo>
                    <a:pt x="3213" y="2374"/>
                  </a:lnTo>
                  <a:lnTo>
                    <a:pt x="3467" y="2197"/>
                  </a:lnTo>
                  <a:lnTo>
                    <a:pt x="3924" y="2247"/>
                  </a:lnTo>
                  <a:lnTo>
                    <a:pt x="4305" y="1955"/>
                  </a:lnTo>
                  <a:lnTo>
                    <a:pt x="4508" y="1562"/>
                  </a:lnTo>
                  <a:lnTo>
                    <a:pt x="4521" y="1066"/>
                  </a:lnTo>
                  <a:lnTo>
                    <a:pt x="4127" y="469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CB71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1911681" y="280821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1638" y="0"/>
                  </a:moveTo>
                  <a:lnTo>
                    <a:pt x="482" y="977"/>
                  </a:lnTo>
                  <a:lnTo>
                    <a:pt x="0" y="1905"/>
                  </a:lnTo>
                  <a:lnTo>
                    <a:pt x="3949" y="3289"/>
                  </a:lnTo>
                  <a:lnTo>
                    <a:pt x="177" y="3886"/>
                  </a:lnTo>
                  <a:lnTo>
                    <a:pt x="1295" y="5245"/>
                  </a:lnTo>
                  <a:lnTo>
                    <a:pt x="2768" y="4813"/>
                  </a:lnTo>
                  <a:lnTo>
                    <a:pt x="4178" y="4699"/>
                  </a:lnTo>
                  <a:lnTo>
                    <a:pt x="4102" y="3479"/>
                  </a:lnTo>
                  <a:lnTo>
                    <a:pt x="4013" y="2247"/>
                  </a:lnTo>
                  <a:lnTo>
                    <a:pt x="3937" y="1016"/>
                  </a:lnTo>
                  <a:lnTo>
                    <a:pt x="2794" y="12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AD4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1923963" y="28199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07" y="0"/>
                  </a:moveTo>
                  <a:lnTo>
                    <a:pt x="0" y="292"/>
                  </a:lnTo>
                  <a:lnTo>
                    <a:pt x="38" y="990"/>
                  </a:lnTo>
                  <a:lnTo>
                    <a:pt x="63" y="1663"/>
                  </a:lnTo>
                  <a:lnTo>
                    <a:pt x="609" y="1981"/>
                  </a:lnTo>
                  <a:lnTo>
                    <a:pt x="1219" y="2019"/>
                  </a:lnTo>
                  <a:lnTo>
                    <a:pt x="1816" y="2070"/>
                  </a:lnTo>
                  <a:lnTo>
                    <a:pt x="2501" y="1879"/>
                  </a:lnTo>
                  <a:lnTo>
                    <a:pt x="2247" y="685"/>
                  </a:lnTo>
                  <a:lnTo>
                    <a:pt x="1650" y="330"/>
                  </a:lnTo>
                  <a:lnTo>
                    <a:pt x="1358" y="1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1941417" y="281822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315" y="2641"/>
                  </a:moveTo>
                  <a:lnTo>
                    <a:pt x="12" y="2641"/>
                  </a:lnTo>
                  <a:lnTo>
                    <a:pt x="1295" y="3873"/>
                  </a:lnTo>
                  <a:lnTo>
                    <a:pt x="3759" y="4063"/>
                  </a:lnTo>
                  <a:lnTo>
                    <a:pt x="4292" y="3492"/>
                  </a:lnTo>
                  <a:lnTo>
                    <a:pt x="4315" y="2641"/>
                  </a:lnTo>
                  <a:close/>
                </a:path>
                <a:path w="4444" h="4444">
                  <a:moveTo>
                    <a:pt x="2501" y="0"/>
                  </a:moveTo>
                  <a:lnTo>
                    <a:pt x="1358" y="596"/>
                  </a:lnTo>
                  <a:lnTo>
                    <a:pt x="482" y="1447"/>
                  </a:lnTo>
                  <a:lnTo>
                    <a:pt x="0" y="2654"/>
                  </a:lnTo>
                  <a:lnTo>
                    <a:pt x="4315" y="2641"/>
                  </a:lnTo>
                  <a:lnTo>
                    <a:pt x="4330" y="2070"/>
                  </a:lnTo>
                  <a:lnTo>
                    <a:pt x="3682" y="97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1943992" y="282731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95" y="0"/>
                  </a:moveTo>
                  <a:lnTo>
                    <a:pt x="0" y="0"/>
                  </a:lnTo>
                  <a:lnTo>
                    <a:pt x="25" y="838"/>
                  </a:lnTo>
                  <a:lnTo>
                    <a:pt x="25" y="1257"/>
                  </a:lnTo>
                  <a:lnTo>
                    <a:pt x="444" y="838"/>
                  </a:lnTo>
                  <a:lnTo>
                    <a:pt x="876" y="419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1945182" y="282149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77" y="0"/>
                  </a:moveTo>
                  <a:lnTo>
                    <a:pt x="558" y="38"/>
                  </a:lnTo>
                  <a:lnTo>
                    <a:pt x="0" y="800"/>
                  </a:lnTo>
                  <a:lnTo>
                    <a:pt x="1320" y="1955"/>
                  </a:lnTo>
                  <a:lnTo>
                    <a:pt x="1435" y="457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1950337" y="283114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2679" y="0"/>
                  </a:moveTo>
                  <a:lnTo>
                    <a:pt x="736" y="444"/>
                  </a:lnTo>
                  <a:lnTo>
                    <a:pt x="675" y="1574"/>
                  </a:lnTo>
                  <a:lnTo>
                    <a:pt x="550" y="2578"/>
                  </a:lnTo>
                  <a:lnTo>
                    <a:pt x="342" y="3606"/>
                  </a:lnTo>
                  <a:lnTo>
                    <a:pt x="0" y="3924"/>
                  </a:lnTo>
                  <a:lnTo>
                    <a:pt x="1866" y="5524"/>
                  </a:lnTo>
                  <a:lnTo>
                    <a:pt x="4000" y="6477"/>
                  </a:lnTo>
                  <a:lnTo>
                    <a:pt x="6489" y="6489"/>
                  </a:lnTo>
                  <a:lnTo>
                    <a:pt x="4379" y="4089"/>
                  </a:lnTo>
                  <a:lnTo>
                    <a:pt x="7620" y="3035"/>
                  </a:lnTo>
                  <a:lnTo>
                    <a:pt x="7696" y="2743"/>
                  </a:lnTo>
                  <a:lnTo>
                    <a:pt x="7708" y="2095"/>
                  </a:lnTo>
                  <a:lnTo>
                    <a:pt x="7531" y="1803"/>
                  </a:lnTo>
                  <a:lnTo>
                    <a:pt x="7289" y="1574"/>
                  </a:lnTo>
                  <a:lnTo>
                    <a:pt x="6997" y="1409"/>
                  </a:lnTo>
                  <a:lnTo>
                    <a:pt x="6809" y="1358"/>
                  </a:lnTo>
                  <a:lnTo>
                    <a:pt x="5080" y="1358"/>
                  </a:lnTo>
                  <a:lnTo>
                    <a:pt x="3924" y="533"/>
                  </a:lnTo>
                  <a:lnTo>
                    <a:pt x="2679" y="0"/>
                  </a:lnTo>
                  <a:close/>
                </a:path>
                <a:path w="8255" h="6985">
                  <a:moveTo>
                    <a:pt x="4377" y="4086"/>
                  </a:moveTo>
                  <a:close/>
                </a:path>
                <a:path w="8255" h="6985">
                  <a:moveTo>
                    <a:pt x="6527" y="1282"/>
                  </a:moveTo>
                  <a:lnTo>
                    <a:pt x="5080" y="1358"/>
                  </a:lnTo>
                  <a:lnTo>
                    <a:pt x="6809" y="1358"/>
                  </a:lnTo>
                  <a:lnTo>
                    <a:pt x="6527" y="1282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1956761" y="283767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41" y="660"/>
                  </a:lnTo>
                  <a:lnTo>
                    <a:pt x="723" y="1041"/>
                  </a:lnTo>
                  <a:lnTo>
                    <a:pt x="1409" y="1155"/>
                  </a:lnTo>
                  <a:lnTo>
                    <a:pt x="939" y="774"/>
                  </a:lnTo>
                  <a:lnTo>
                    <a:pt x="469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1946578" y="282897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635" y="0"/>
                  </a:moveTo>
                  <a:lnTo>
                    <a:pt x="2171" y="1181"/>
                  </a:lnTo>
                  <a:lnTo>
                    <a:pt x="0" y="889"/>
                  </a:lnTo>
                  <a:lnTo>
                    <a:pt x="1803" y="2146"/>
                  </a:lnTo>
                  <a:lnTo>
                    <a:pt x="1892" y="4851"/>
                  </a:lnTo>
                  <a:lnTo>
                    <a:pt x="4102" y="5778"/>
                  </a:lnTo>
                  <a:lnTo>
                    <a:pt x="5384" y="4902"/>
                  </a:lnTo>
                  <a:lnTo>
                    <a:pt x="5664" y="3378"/>
                  </a:lnTo>
                  <a:lnTo>
                    <a:pt x="6438" y="2171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8625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1914669" y="2792054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4">
                  <a:moveTo>
                    <a:pt x="8115" y="0"/>
                  </a:moveTo>
                  <a:lnTo>
                    <a:pt x="6273" y="406"/>
                  </a:lnTo>
                  <a:lnTo>
                    <a:pt x="4940" y="3136"/>
                  </a:lnTo>
                  <a:lnTo>
                    <a:pt x="5156" y="3289"/>
                  </a:lnTo>
                  <a:lnTo>
                    <a:pt x="5346" y="3873"/>
                  </a:lnTo>
                  <a:lnTo>
                    <a:pt x="5207" y="4152"/>
                  </a:lnTo>
                  <a:lnTo>
                    <a:pt x="4851" y="4406"/>
                  </a:lnTo>
                  <a:lnTo>
                    <a:pt x="1701" y="4927"/>
                  </a:lnTo>
                  <a:lnTo>
                    <a:pt x="1143" y="7467"/>
                  </a:lnTo>
                  <a:lnTo>
                    <a:pt x="0" y="9778"/>
                  </a:lnTo>
                  <a:lnTo>
                    <a:pt x="2882" y="10299"/>
                  </a:lnTo>
                  <a:lnTo>
                    <a:pt x="2349" y="6311"/>
                  </a:lnTo>
                  <a:lnTo>
                    <a:pt x="4940" y="6972"/>
                  </a:lnTo>
                  <a:lnTo>
                    <a:pt x="5956" y="8077"/>
                  </a:lnTo>
                  <a:lnTo>
                    <a:pt x="7251" y="8572"/>
                  </a:lnTo>
                  <a:lnTo>
                    <a:pt x="8724" y="8635"/>
                  </a:lnTo>
                  <a:lnTo>
                    <a:pt x="9664" y="8610"/>
                  </a:lnTo>
                  <a:lnTo>
                    <a:pt x="10312" y="8153"/>
                  </a:lnTo>
                  <a:lnTo>
                    <a:pt x="10706" y="7302"/>
                  </a:lnTo>
                  <a:lnTo>
                    <a:pt x="10820" y="6743"/>
                  </a:lnTo>
                  <a:lnTo>
                    <a:pt x="10845" y="6184"/>
                  </a:lnTo>
                  <a:lnTo>
                    <a:pt x="10731" y="5626"/>
                  </a:lnTo>
                  <a:lnTo>
                    <a:pt x="10401" y="4559"/>
                  </a:lnTo>
                  <a:lnTo>
                    <a:pt x="9931" y="3555"/>
                  </a:lnTo>
                  <a:lnTo>
                    <a:pt x="9398" y="2578"/>
                  </a:lnTo>
                  <a:lnTo>
                    <a:pt x="8597" y="1511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1904923" y="2800382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7023" y="0"/>
                  </a:moveTo>
                  <a:lnTo>
                    <a:pt x="0" y="3213"/>
                  </a:lnTo>
                  <a:lnTo>
                    <a:pt x="1333" y="5499"/>
                  </a:lnTo>
                  <a:lnTo>
                    <a:pt x="2705" y="4394"/>
                  </a:lnTo>
                  <a:lnTo>
                    <a:pt x="5905" y="3619"/>
                  </a:lnTo>
                  <a:lnTo>
                    <a:pt x="6845" y="4508"/>
                  </a:lnTo>
                  <a:lnTo>
                    <a:pt x="6946" y="6337"/>
                  </a:lnTo>
                  <a:lnTo>
                    <a:pt x="7277" y="7658"/>
                  </a:lnTo>
                  <a:lnTo>
                    <a:pt x="8763" y="7835"/>
                  </a:lnTo>
                  <a:lnTo>
                    <a:pt x="9550" y="7061"/>
                  </a:lnTo>
                  <a:lnTo>
                    <a:pt x="9918" y="5727"/>
                  </a:lnTo>
                  <a:lnTo>
                    <a:pt x="9728" y="4825"/>
                  </a:lnTo>
                  <a:lnTo>
                    <a:pt x="9220" y="4495"/>
                  </a:lnTo>
                  <a:lnTo>
                    <a:pt x="8229" y="3771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B9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1914067" y="280122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8051" y="0"/>
                  </a:moveTo>
                  <a:lnTo>
                    <a:pt x="7277" y="12"/>
                  </a:lnTo>
                  <a:lnTo>
                    <a:pt x="6692" y="444"/>
                  </a:lnTo>
                  <a:lnTo>
                    <a:pt x="4914" y="2082"/>
                  </a:lnTo>
                  <a:lnTo>
                    <a:pt x="2603" y="2362"/>
                  </a:lnTo>
                  <a:lnTo>
                    <a:pt x="406" y="2946"/>
                  </a:lnTo>
                  <a:lnTo>
                    <a:pt x="203" y="3086"/>
                  </a:lnTo>
                  <a:lnTo>
                    <a:pt x="0" y="3644"/>
                  </a:lnTo>
                  <a:lnTo>
                    <a:pt x="88" y="3924"/>
                  </a:lnTo>
                  <a:lnTo>
                    <a:pt x="380" y="4203"/>
                  </a:lnTo>
                  <a:lnTo>
                    <a:pt x="1142" y="5435"/>
                  </a:lnTo>
                  <a:lnTo>
                    <a:pt x="1854" y="6819"/>
                  </a:lnTo>
                  <a:lnTo>
                    <a:pt x="3632" y="5511"/>
                  </a:lnTo>
                  <a:lnTo>
                    <a:pt x="4178" y="5486"/>
                  </a:lnTo>
                  <a:lnTo>
                    <a:pt x="5041" y="4813"/>
                  </a:lnTo>
                  <a:lnTo>
                    <a:pt x="5841" y="4051"/>
                  </a:lnTo>
                  <a:lnTo>
                    <a:pt x="6870" y="3632"/>
                  </a:lnTo>
                  <a:lnTo>
                    <a:pt x="7670" y="3517"/>
                  </a:lnTo>
                  <a:lnTo>
                    <a:pt x="8521" y="3619"/>
                  </a:lnTo>
                  <a:lnTo>
                    <a:pt x="9169" y="2971"/>
                  </a:lnTo>
                  <a:lnTo>
                    <a:pt x="9372" y="1625"/>
                  </a:lnTo>
                  <a:lnTo>
                    <a:pt x="9143" y="939"/>
                  </a:lnTo>
                  <a:lnTo>
                    <a:pt x="8648" y="355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1920948" y="279017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666" y="0"/>
                  </a:moveTo>
                  <a:lnTo>
                    <a:pt x="55" y="1117"/>
                  </a:lnTo>
                  <a:lnTo>
                    <a:pt x="0" y="2285"/>
                  </a:lnTo>
                  <a:lnTo>
                    <a:pt x="2463" y="5143"/>
                  </a:lnTo>
                  <a:lnTo>
                    <a:pt x="4102" y="5867"/>
                  </a:lnTo>
                  <a:lnTo>
                    <a:pt x="5689" y="5460"/>
                  </a:lnTo>
                  <a:lnTo>
                    <a:pt x="4889" y="596"/>
                  </a:lnTo>
                  <a:lnTo>
                    <a:pt x="2666" y="0"/>
                  </a:lnTo>
                  <a:close/>
                </a:path>
              </a:pathLst>
            </a:custGeom>
            <a:solidFill>
              <a:srgbClr val="C95E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1919608" y="279887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882" y="0"/>
                  </a:moveTo>
                  <a:lnTo>
                    <a:pt x="1422" y="139"/>
                  </a:lnTo>
                  <a:lnTo>
                    <a:pt x="0" y="152"/>
                  </a:lnTo>
                  <a:lnTo>
                    <a:pt x="0" y="1193"/>
                  </a:lnTo>
                  <a:lnTo>
                    <a:pt x="271" y="2146"/>
                  </a:lnTo>
                  <a:lnTo>
                    <a:pt x="1155" y="2793"/>
                  </a:lnTo>
                  <a:lnTo>
                    <a:pt x="2044" y="2146"/>
                  </a:lnTo>
                  <a:lnTo>
                    <a:pt x="3217" y="2133"/>
                  </a:lnTo>
                  <a:lnTo>
                    <a:pt x="3594" y="1892"/>
                  </a:lnTo>
                  <a:lnTo>
                    <a:pt x="4000" y="1193"/>
                  </a:lnTo>
                  <a:lnTo>
                    <a:pt x="2882" y="0"/>
                  </a:lnTo>
                  <a:close/>
                </a:path>
                <a:path w="4444" h="3175">
                  <a:moveTo>
                    <a:pt x="3198" y="2146"/>
                  </a:moveTo>
                  <a:lnTo>
                    <a:pt x="2044" y="2146"/>
                  </a:lnTo>
                  <a:lnTo>
                    <a:pt x="2921" y="2324"/>
                  </a:lnTo>
                  <a:lnTo>
                    <a:pt x="3198" y="2146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1915739" y="279088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739" y="0"/>
                  </a:moveTo>
                  <a:lnTo>
                    <a:pt x="1270" y="342"/>
                  </a:lnTo>
                  <a:lnTo>
                    <a:pt x="0" y="2984"/>
                  </a:lnTo>
                  <a:lnTo>
                    <a:pt x="876" y="3784"/>
                  </a:lnTo>
                  <a:lnTo>
                    <a:pt x="1727" y="3708"/>
                  </a:lnTo>
                  <a:lnTo>
                    <a:pt x="2462" y="2984"/>
                  </a:lnTo>
                  <a:lnTo>
                    <a:pt x="2565" y="2489"/>
                  </a:lnTo>
                  <a:lnTo>
                    <a:pt x="2616" y="2082"/>
                  </a:lnTo>
                  <a:lnTo>
                    <a:pt x="2717" y="1689"/>
                  </a:lnTo>
                  <a:lnTo>
                    <a:pt x="2882" y="1524"/>
                  </a:lnTo>
                  <a:lnTo>
                    <a:pt x="2870" y="660"/>
                  </a:lnTo>
                  <a:lnTo>
                    <a:pt x="2476" y="342"/>
                  </a:lnTo>
                  <a:lnTo>
                    <a:pt x="2171" y="38"/>
                  </a:lnTo>
                  <a:lnTo>
                    <a:pt x="1739" y="0"/>
                  </a:lnTo>
                  <a:close/>
                </a:path>
                <a:path w="3175" h="3810">
                  <a:moveTo>
                    <a:pt x="2540" y="406"/>
                  </a:moveTo>
                  <a:close/>
                </a:path>
              </a:pathLst>
            </a:custGeom>
            <a:solidFill>
              <a:srgbClr val="C85B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1913942" y="279493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803" y="0"/>
                  </a:moveTo>
                  <a:lnTo>
                    <a:pt x="1155" y="266"/>
                  </a:lnTo>
                  <a:lnTo>
                    <a:pt x="774" y="431"/>
                  </a:lnTo>
                  <a:lnTo>
                    <a:pt x="241" y="546"/>
                  </a:lnTo>
                  <a:lnTo>
                    <a:pt x="0" y="1066"/>
                  </a:lnTo>
                  <a:lnTo>
                    <a:pt x="317" y="1739"/>
                  </a:lnTo>
                  <a:lnTo>
                    <a:pt x="596" y="1854"/>
                  </a:lnTo>
                  <a:lnTo>
                    <a:pt x="1485" y="2235"/>
                  </a:lnTo>
                  <a:lnTo>
                    <a:pt x="1752" y="863"/>
                  </a:lnTo>
                  <a:lnTo>
                    <a:pt x="2006" y="20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1902763" y="279715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952" y="0"/>
                  </a:moveTo>
                  <a:lnTo>
                    <a:pt x="444" y="101"/>
                  </a:lnTo>
                  <a:lnTo>
                    <a:pt x="0" y="596"/>
                  </a:lnTo>
                  <a:lnTo>
                    <a:pt x="1333" y="2374"/>
                  </a:lnTo>
                  <a:lnTo>
                    <a:pt x="2667" y="2832"/>
                  </a:lnTo>
                  <a:lnTo>
                    <a:pt x="4000" y="584"/>
                  </a:lnTo>
                  <a:lnTo>
                    <a:pt x="3581" y="101"/>
                  </a:lnTo>
                  <a:lnTo>
                    <a:pt x="3098" y="12"/>
                  </a:lnTo>
                  <a:lnTo>
                    <a:pt x="2565" y="368"/>
                  </a:lnTo>
                  <a:lnTo>
                    <a:pt x="1879" y="342"/>
                  </a:lnTo>
                  <a:lnTo>
                    <a:pt x="1536" y="35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D57E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1915739" y="279377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552" y="0"/>
                  </a:moveTo>
                  <a:lnTo>
                    <a:pt x="1701" y="25"/>
                  </a:lnTo>
                  <a:lnTo>
                    <a:pt x="850" y="63"/>
                  </a:lnTo>
                  <a:lnTo>
                    <a:pt x="0" y="88"/>
                  </a:lnTo>
                  <a:lnTo>
                    <a:pt x="0" y="1371"/>
                  </a:lnTo>
                  <a:lnTo>
                    <a:pt x="1079" y="1346"/>
                  </a:lnTo>
                  <a:lnTo>
                    <a:pt x="2057" y="1117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 descr=""/>
            <p:cNvSpPr/>
            <p:nvPr/>
          </p:nvSpPr>
          <p:spPr>
            <a:xfrm>
              <a:off x="1901583" y="2796235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2705" y="1270"/>
                  </a:moveTo>
                  <a:lnTo>
                    <a:pt x="2108" y="457"/>
                  </a:lnTo>
                  <a:lnTo>
                    <a:pt x="1219" y="203"/>
                  </a:lnTo>
                  <a:lnTo>
                    <a:pt x="292" y="0"/>
                  </a:lnTo>
                  <a:lnTo>
                    <a:pt x="0" y="1485"/>
                  </a:lnTo>
                  <a:lnTo>
                    <a:pt x="584" y="1549"/>
                  </a:lnTo>
                  <a:lnTo>
                    <a:pt x="1168" y="1511"/>
                  </a:lnTo>
                  <a:lnTo>
                    <a:pt x="2705" y="1270"/>
                  </a:lnTo>
                  <a:close/>
                </a:path>
                <a:path w="6350" h="1905">
                  <a:moveTo>
                    <a:pt x="6324" y="1054"/>
                  </a:moveTo>
                  <a:lnTo>
                    <a:pt x="6007" y="584"/>
                  </a:lnTo>
                  <a:lnTo>
                    <a:pt x="5181" y="114"/>
                  </a:lnTo>
                  <a:lnTo>
                    <a:pt x="3733" y="1295"/>
                  </a:lnTo>
                  <a:lnTo>
                    <a:pt x="4216" y="1358"/>
                  </a:lnTo>
                  <a:lnTo>
                    <a:pt x="4686" y="1435"/>
                  </a:lnTo>
                  <a:lnTo>
                    <a:pt x="5168" y="1498"/>
                  </a:lnTo>
                  <a:lnTo>
                    <a:pt x="6324" y="1054"/>
                  </a:lnTo>
                  <a:close/>
                </a:path>
              </a:pathLst>
            </a:custGeom>
            <a:solidFill>
              <a:srgbClr val="CC60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 descr=""/>
            <p:cNvSpPr/>
            <p:nvPr/>
          </p:nvSpPr>
          <p:spPr>
            <a:xfrm>
              <a:off x="1913155" y="280416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431" y="419"/>
                  </a:lnTo>
                  <a:lnTo>
                    <a:pt x="1295" y="1282"/>
                  </a:lnTo>
                  <a:lnTo>
                    <a:pt x="1295" y="863"/>
                  </a:lnTo>
                  <a:lnTo>
                    <a:pt x="132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 descr=""/>
            <p:cNvSpPr/>
            <p:nvPr/>
          </p:nvSpPr>
          <p:spPr>
            <a:xfrm>
              <a:off x="1919521" y="279519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8" y="0"/>
                  </a:moveTo>
                  <a:lnTo>
                    <a:pt x="76" y="419"/>
                  </a:lnTo>
                  <a:lnTo>
                    <a:pt x="0" y="1270"/>
                  </a:lnTo>
                  <a:lnTo>
                    <a:pt x="863" y="901"/>
                  </a:lnTo>
                  <a:lnTo>
                    <a:pt x="1117" y="49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44D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 descr=""/>
            <p:cNvSpPr/>
            <p:nvPr/>
          </p:nvSpPr>
          <p:spPr>
            <a:xfrm>
              <a:off x="1917001" y="279002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90" y="1346"/>
                  </a:moveTo>
                  <a:lnTo>
                    <a:pt x="2146" y="1320"/>
                  </a:lnTo>
                  <a:lnTo>
                    <a:pt x="1714" y="1308"/>
                  </a:lnTo>
                  <a:lnTo>
                    <a:pt x="1295" y="1295"/>
                  </a:lnTo>
                  <a:lnTo>
                    <a:pt x="1282" y="876"/>
                  </a:lnTo>
                  <a:lnTo>
                    <a:pt x="1270" y="431"/>
                  </a:lnTo>
                  <a:lnTo>
                    <a:pt x="1244" y="0"/>
                  </a:lnTo>
                  <a:lnTo>
                    <a:pt x="838" y="406"/>
                  </a:lnTo>
                  <a:lnTo>
                    <a:pt x="419" y="812"/>
                  </a:lnTo>
                  <a:lnTo>
                    <a:pt x="0" y="1206"/>
                  </a:lnTo>
                  <a:lnTo>
                    <a:pt x="431" y="1244"/>
                  </a:lnTo>
                  <a:lnTo>
                    <a:pt x="876" y="1270"/>
                  </a:lnTo>
                  <a:lnTo>
                    <a:pt x="1282" y="1308"/>
                  </a:lnTo>
                  <a:lnTo>
                    <a:pt x="1384" y="2133"/>
                  </a:lnTo>
                  <a:lnTo>
                    <a:pt x="1447" y="2552"/>
                  </a:lnTo>
                  <a:lnTo>
                    <a:pt x="1828" y="2146"/>
                  </a:lnTo>
                  <a:lnTo>
                    <a:pt x="2209" y="1752"/>
                  </a:lnTo>
                  <a:lnTo>
                    <a:pt x="2590" y="1346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 descr=""/>
            <p:cNvSpPr/>
            <p:nvPr/>
          </p:nvSpPr>
          <p:spPr>
            <a:xfrm>
              <a:off x="1974916" y="2753972"/>
              <a:ext cx="22225" cy="20320"/>
            </a:xfrm>
            <a:custGeom>
              <a:avLst/>
              <a:gdLst/>
              <a:ahLst/>
              <a:cxnLst/>
              <a:rect l="l" t="t" r="r" b="b"/>
              <a:pathLst>
                <a:path w="22225" h="20319">
                  <a:moveTo>
                    <a:pt x="7162" y="18249"/>
                  </a:moveTo>
                  <a:lnTo>
                    <a:pt x="3606" y="18249"/>
                  </a:lnTo>
                  <a:lnTo>
                    <a:pt x="5334" y="19761"/>
                  </a:lnTo>
                  <a:lnTo>
                    <a:pt x="6654" y="19748"/>
                  </a:lnTo>
                  <a:lnTo>
                    <a:pt x="7162" y="18249"/>
                  </a:lnTo>
                  <a:close/>
                </a:path>
                <a:path w="22225" h="20319">
                  <a:moveTo>
                    <a:pt x="18330" y="14312"/>
                  </a:moveTo>
                  <a:lnTo>
                    <a:pt x="9144" y="14312"/>
                  </a:lnTo>
                  <a:lnTo>
                    <a:pt x="9265" y="14439"/>
                  </a:lnTo>
                  <a:lnTo>
                    <a:pt x="9402" y="14706"/>
                  </a:lnTo>
                  <a:lnTo>
                    <a:pt x="9527" y="14884"/>
                  </a:lnTo>
                  <a:lnTo>
                    <a:pt x="9753" y="15100"/>
                  </a:lnTo>
                  <a:lnTo>
                    <a:pt x="11163" y="17157"/>
                  </a:lnTo>
                  <a:lnTo>
                    <a:pt x="12738" y="18808"/>
                  </a:lnTo>
                  <a:lnTo>
                    <a:pt x="15406" y="16713"/>
                  </a:lnTo>
                  <a:lnTo>
                    <a:pt x="16129" y="15659"/>
                  </a:lnTo>
                  <a:lnTo>
                    <a:pt x="17440" y="14706"/>
                  </a:lnTo>
                  <a:lnTo>
                    <a:pt x="17780" y="14439"/>
                  </a:lnTo>
                  <a:lnTo>
                    <a:pt x="18330" y="14312"/>
                  </a:lnTo>
                  <a:close/>
                </a:path>
                <a:path w="22225" h="20319">
                  <a:moveTo>
                    <a:pt x="3771" y="4699"/>
                  </a:moveTo>
                  <a:lnTo>
                    <a:pt x="2552" y="6540"/>
                  </a:lnTo>
                  <a:lnTo>
                    <a:pt x="584" y="7810"/>
                  </a:lnTo>
                  <a:lnTo>
                    <a:pt x="1409" y="9842"/>
                  </a:lnTo>
                  <a:lnTo>
                    <a:pt x="1231" y="11607"/>
                  </a:lnTo>
                  <a:lnTo>
                    <a:pt x="800" y="12039"/>
                  </a:lnTo>
                  <a:lnTo>
                    <a:pt x="469" y="12534"/>
                  </a:lnTo>
                  <a:lnTo>
                    <a:pt x="215" y="13081"/>
                  </a:lnTo>
                  <a:lnTo>
                    <a:pt x="0" y="13982"/>
                  </a:lnTo>
                  <a:lnTo>
                    <a:pt x="8" y="14274"/>
                  </a:lnTo>
                  <a:lnTo>
                    <a:pt x="134" y="15227"/>
                  </a:lnTo>
                  <a:lnTo>
                    <a:pt x="272" y="15659"/>
                  </a:lnTo>
                  <a:lnTo>
                    <a:pt x="373" y="15887"/>
                  </a:lnTo>
                  <a:lnTo>
                    <a:pt x="1052" y="17157"/>
                  </a:lnTo>
                  <a:lnTo>
                    <a:pt x="1689" y="18503"/>
                  </a:lnTo>
                  <a:lnTo>
                    <a:pt x="3606" y="18249"/>
                  </a:lnTo>
                  <a:lnTo>
                    <a:pt x="7162" y="18249"/>
                  </a:lnTo>
                  <a:lnTo>
                    <a:pt x="7734" y="16560"/>
                  </a:lnTo>
                  <a:lnTo>
                    <a:pt x="8267" y="15887"/>
                  </a:lnTo>
                  <a:lnTo>
                    <a:pt x="8674" y="15163"/>
                  </a:lnTo>
                  <a:lnTo>
                    <a:pt x="9097" y="15163"/>
                  </a:lnTo>
                  <a:lnTo>
                    <a:pt x="9144" y="14312"/>
                  </a:lnTo>
                  <a:lnTo>
                    <a:pt x="18330" y="14312"/>
                  </a:lnTo>
                  <a:lnTo>
                    <a:pt x="19100" y="14274"/>
                  </a:lnTo>
                  <a:lnTo>
                    <a:pt x="20345" y="14173"/>
                  </a:lnTo>
                  <a:lnTo>
                    <a:pt x="21221" y="14160"/>
                  </a:lnTo>
                  <a:lnTo>
                    <a:pt x="21310" y="13284"/>
                  </a:lnTo>
                  <a:lnTo>
                    <a:pt x="21805" y="12852"/>
                  </a:lnTo>
                  <a:lnTo>
                    <a:pt x="18999" y="9499"/>
                  </a:lnTo>
                  <a:lnTo>
                    <a:pt x="14732" y="6807"/>
                  </a:lnTo>
                  <a:lnTo>
                    <a:pt x="15283" y="5232"/>
                  </a:lnTo>
                  <a:lnTo>
                    <a:pt x="9588" y="5232"/>
                  </a:lnTo>
                  <a:lnTo>
                    <a:pt x="9156" y="5168"/>
                  </a:lnTo>
                  <a:lnTo>
                    <a:pt x="6121" y="5092"/>
                  </a:lnTo>
                  <a:lnTo>
                    <a:pt x="3771" y="4699"/>
                  </a:lnTo>
                  <a:close/>
                </a:path>
                <a:path w="22225" h="20319">
                  <a:moveTo>
                    <a:pt x="9097" y="15163"/>
                  </a:moveTo>
                  <a:lnTo>
                    <a:pt x="8674" y="15163"/>
                  </a:lnTo>
                  <a:lnTo>
                    <a:pt x="9093" y="15176"/>
                  </a:lnTo>
                  <a:close/>
                </a:path>
                <a:path w="22225" h="20319">
                  <a:moveTo>
                    <a:pt x="2565" y="6515"/>
                  </a:moveTo>
                  <a:close/>
                </a:path>
                <a:path w="22225" h="20319">
                  <a:moveTo>
                    <a:pt x="13233" y="0"/>
                  </a:moveTo>
                  <a:lnTo>
                    <a:pt x="10244" y="4292"/>
                  </a:lnTo>
                  <a:lnTo>
                    <a:pt x="10020" y="5105"/>
                  </a:lnTo>
                  <a:lnTo>
                    <a:pt x="9588" y="5232"/>
                  </a:lnTo>
                  <a:lnTo>
                    <a:pt x="15283" y="5232"/>
                  </a:lnTo>
                  <a:lnTo>
                    <a:pt x="16631" y="1384"/>
                  </a:lnTo>
                  <a:lnTo>
                    <a:pt x="14947" y="1384"/>
                  </a:lnTo>
                  <a:lnTo>
                    <a:pt x="13233" y="0"/>
                  </a:lnTo>
                  <a:close/>
                </a:path>
                <a:path w="22225" h="20319">
                  <a:moveTo>
                    <a:pt x="7683" y="3924"/>
                  </a:moveTo>
                  <a:lnTo>
                    <a:pt x="6121" y="5092"/>
                  </a:lnTo>
                  <a:lnTo>
                    <a:pt x="9032" y="5092"/>
                  </a:lnTo>
                  <a:lnTo>
                    <a:pt x="8763" y="4927"/>
                  </a:lnTo>
                  <a:lnTo>
                    <a:pt x="8382" y="4622"/>
                  </a:lnTo>
                  <a:lnTo>
                    <a:pt x="7967" y="4229"/>
                  </a:lnTo>
                  <a:lnTo>
                    <a:pt x="7683" y="3924"/>
                  </a:lnTo>
                  <a:close/>
                </a:path>
                <a:path w="22225" h="20319">
                  <a:moveTo>
                    <a:pt x="16649" y="1333"/>
                  </a:moveTo>
                  <a:lnTo>
                    <a:pt x="14947" y="1384"/>
                  </a:lnTo>
                  <a:lnTo>
                    <a:pt x="16631" y="1384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1948713" y="2749294"/>
              <a:ext cx="15875" cy="10795"/>
            </a:xfrm>
            <a:custGeom>
              <a:avLst/>
              <a:gdLst/>
              <a:ahLst/>
              <a:cxnLst/>
              <a:rect l="l" t="t" r="r" b="b"/>
              <a:pathLst>
                <a:path w="15875" h="10794">
                  <a:moveTo>
                    <a:pt x="13068" y="0"/>
                  </a:moveTo>
                  <a:lnTo>
                    <a:pt x="12826" y="2463"/>
                  </a:lnTo>
                  <a:lnTo>
                    <a:pt x="11353" y="3441"/>
                  </a:lnTo>
                  <a:lnTo>
                    <a:pt x="7315" y="3454"/>
                  </a:lnTo>
                  <a:lnTo>
                    <a:pt x="5448" y="2933"/>
                  </a:lnTo>
                  <a:lnTo>
                    <a:pt x="4229" y="4648"/>
                  </a:lnTo>
                  <a:lnTo>
                    <a:pt x="4711" y="4952"/>
                  </a:lnTo>
                  <a:lnTo>
                    <a:pt x="5156" y="5308"/>
                  </a:lnTo>
                  <a:lnTo>
                    <a:pt x="5562" y="5702"/>
                  </a:lnTo>
                  <a:lnTo>
                    <a:pt x="5118" y="5346"/>
                  </a:lnTo>
                  <a:lnTo>
                    <a:pt x="4190" y="4673"/>
                  </a:lnTo>
                  <a:lnTo>
                    <a:pt x="457" y="6146"/>
                  </a:lnTo>
                  <a:lnTo>
                    <a:pt x="228" y="6273"/>
                  </a:lnTo>
                  <a:lnTo>
                    <a:pt x="0" y="6781"/>
                  </a:lnTo>
                  <a:lnTo>
                    <a:pt x="101" y="7035"/>
                  </a:lnTo>
                  <a:lnTo>
                    <a:pt x="444" y="7289"/>
                  </a:lnTo>
                  <a:lnTo>
                    <a:pt x="1701" y="7658"/>
                  </a:lnTo>
                  <a:lnTo>
                    <a:pt x="2209" y="10591"/>
                  </a:lnTo>
                  <a:lnTo>
                    <a:pt x="6197" y="6476"/>
                  </a:lnTo>
                  <a:lnTo>
                    <a:pt x="8508" y="7810"/>
                  </a:lnTo>
                  <a:lnTo>
                    <a:pt x="10858" y="8267"/>
                  </a:lnTo>
                  <a:lnTo>
                    <a:pt x="11302" y="6934"/>
                  </a:lnTo>
                  <a:lnTo>
                    <a:pt x="8610" y="3835"/>
                  </a:lnTo>
                  <a:lnTo>
                    <a:pt x="15112" y="5778"/>
                  </a:lnTo>
                  <a:lnTo>
                    <a:pt x="15532" y="4546"/>
                  </a:lnTo>
                  <a:lnTo>
                    <a:pt x="14401" y="1777"/>
                  </a:lnTo>
                  <a:lnTo>
                    <a:pt x="14770" y="444"/>
                  </a:lnTo>
                  <a:lnTo>
                    <a:pt x="13068" y="0"/>
                  </a:lnTo>
                  <a:close/>
                </a:path>
              </a:pathLst>
            </a:custGeom>
            <a:solidFill>
              <a:srgbClr val="C867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1939978" y="275758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0"/>
                  </a:moveTo>
                  <a:lnTo>
                    <a:pt x="177" y="2209"/>
                  </a:lnTo>
                  <a:lnTo>
                    <a:pt x="1041" y="2666"/>
                  </a:lnTo>
                  <a:lnTo>
                    <a:pt x="1955" y="2717"/>
                  </a:lnTo>
                  <a:lnTo>
                    <a:pt x="2857" y="2781"/>
                  </a:lnTo>
                  <a:lnTo>
                    <a:pt x="3632" y="2514"/>
                  </a:lnTo>
                  <a:lnTo>
                    <a:pt x="3759" y="1422"/>
                  </a:lnTo>
                  <a:lnTo>
                    <a:pt x="3644" y="266"/>
                  </a:lnTo>
                  <a:lnTo>
                    <a:pt x="2755" y="165"/>
                  </a:lnTo>
                  <a:lnTo>
                    <a:pt x="1917" y="228"/>
                  </a:lnTo>
                  <a:lnTo>
                    <a:pt x="1193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B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1963055" y="276554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565" y="0"/>
                  </a:moveTo>
                  <a:lnTo>
                    <a:pt x="1016" y="1828"/>
                  </a:lnTo>
                  <a:lnTo>
                    <a:pt x="546" y="2768"/>
                  </a:lnTo>
                  <a:lnTo>
                    <a:pt x="0" y="3644"/>
                  </a:lnTo>
                  <a:lnTo>
                    <a:pt x="330" y="4000"/>
                  </a:lnTo>
                  <a:lnTo>
                    <a:pt x="722" y="4368"/>
                  </a:lnTo>
                  <a:lnTo>
                    <a:pt x="1638" y="5321"/>
                  </a:lnTo>
                  <a:lnTo>
                    <a:pt x="3937" y="5283"/>
                  </a:lnTo>
                  <a:lnTo>
                    <a:pt x="4432" y="4851"/>
                  </a:lnTo>
                  <a:lnTo>
                    <a:pt x="4503" y="4343"/>
                  </a:lnTo>
                  <a:lnTo>
                    <a:pt x="4270" y="4000"/>
                  </a:lnTo>
                  <a:lnTo>
                    <a:pt x="3378" y="3136"/>
                  </a:lnTo>
                  <a:lnTo>
                    <a:pt x="3200" y="2324"/>
                  </a:lnTo>
                  <a:lnTo>
                    <a:pt x="3987" y="1447"/>
                  </a:lnTo>
                  <a:lnTo>
                    <a:pt x="3403" y="241"/>
                  </a:lnTo>
                  <a:lnTo>
                    <a:pt x="2565" y="0"/>
                  </a:lnTo>
                  <a:close/>
                </a:path>
                <a:path w="5080" h="5714">
                  <a:moveTo>
                    <a:pt x="4140" y="3810"/>
                  </a:move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1966992" y="276790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800" y="0"/>
                  </a:moveTo>
                  <a:lnTo>
                    <a:pt x="2527" y="63"/>
                  </a:lnTo>
                  <a:lnTo>
                    <a:pt x="1752" y="533"/>
                  </a:lnTo>
                  <a:lnTo>
                    <a:pt x="203" y="1447"/>
                  </a:lnTo>
                  <a:lnTo>
                    <a:pt x="127" y="1943"/>
                  </a:lnTo>
                  <a:lnTo>
                    <a:pt x="0" y="2921"/>
                  </a:lnTo>
                  <a:lnTo>
                    <a:pt x="1409" y="4927"/>
                  </a:lnTo>
                  <a:lnTo>
                    <a:pt x="2667" y="3263"/>
                  </a:lnTo>
                  <a:lnTo>
                    <a:pt x="3975" y="2768"/>
                  </a:lnTo>
                  <a:lnTo>
                    <a:pt x="4876" y="113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DB9D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1969523" y="276571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03" y="0"/>
                  </a:moveTo>
                  <a:lnTo>
                    <a:pt x="1473" y="457"/>
                  </a:lnTo>
                  <a:lnTo>
                    <a:pt x="495" y="1079"/>
                  </a:lnTo>
                  <a:lnTo>
                    <a:pt x="0" y="2247"/>
                  </a:lnTo>
                  <a:lnTo>
                    <a:pt x="1193" y="2768"/>
                  </a:lnTo>
                  <a:lnTo>
                    <a:pt x="1419" y="3543"/>
                  </a:lnTo>
                  <a:lnTo>
                    <a:pt x="1447" y="4952"/>
                  </a:lnTo>
                  <a:lnTo>
                    <a:pt x="4013" y="5079"/>
                  </a:lnTo>
                  <a:lnTo>
                    <a:pt x="4108" y="4952"/>
                  </a:lnTo>
                  <a:lnTo>
                    <a:pt x="4470" y="4622"/>
                  </a:lnTo>
                  <a:lnTo>
                    <a:pt x="4673" y="4127"/>
                  </a:lnTo>
                  <a:lnTo>
                    <a:pt x="4635" y="3543"/>
                  </a:lnTo>
                  <a:lnTo>
                    <a:pt x="4356" y="2133"/>
                  </a:lnTo>
                  <a:lnTo>
                    <a:pt x="3911" y="812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D284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1964911" y="275805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22" y="0"/>
                  </a:moveTo>
                  <a:lnTo>
                    <a:pt x="698" y="63"/>
                  </a:lnTo>
                  <a:lnTo>
                    <a:pt x="0" y="558"/>
                  </a:lnTo>
                  <a:lnTo>
                    <a:pt x="380" y="1511"/>
                  </a:lnTo>
                  <a:lnTo>
                    <a:pt x="520" y="1879"/>
                  </a:lnTo>
                  <a:lnTo>
                    <a:pt x="1371" y="2108"/>
                  </a:lnTo>
                  <a:lnTo>
                    <a:pt x="2527" y="2133"/>
                  </a:lnTo>
                  <a:lnTo>
                    <a:pt x="3022" y="1727"/>
                  </a:lnTo>
                  <a:lnTo>
                    <a:pt x="2933" y="965"/>
                  </a:lnTo>
                  <a:lnTo>
                    <a:pt x="2717" y="33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BF5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1946880" y="2755439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286" y="0"/>
                  </a:moveTo>
                  <a:lnTo>
                    <a:pt x="1041" y="609"/>
                  </a:lnTo>
                  <a:lnTo>
                    <a:pt x="698" y="1854"/>
                  </a:lnTo>
                  <a:lnTo>
                    <a:pt x="0" y="3568"/>
                  </a:lnTo>
                  <a:lnTo>
                    <a:pt x="63" y="4292"/>
                  </a:lnTo>
                  <a:lnTo>
                    <a:pt x="800" y="4495"/>
                  </a:lnTo>
                  <a:lnTo>
                    <a:pt x="1447" y="4686"/>
                  </a:lnTo>
                  <a:lnTo>
                    <a:pt x="2006" y="4267"/>
                  </a:lnTo>
                  <a:lnTo>
                    <a:pt x="2120" y="3619"/>
                  </a:lnTo>
                  <a:lnTo>
                    <a:pt x="2273" y="2819"/>
                  </a:lnTo>
                  <a:lnTo>
                    <a:pt x="2235" y="1981"/>
                  </a:lnTo>
                  <a:lnTo>
                    <a:pt x="2273" y="1155"/>
                  </a:lnTo>
                  <a:lnTo>
                    <a:pt x="2273" y="762"/>
                  </a:lnTo>
                  <a:lnTo>
                    <a:pt x="2286" y="381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C8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1966498" y="274931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409" y="0"/>
                  </a:moveTo>
                  <a:lnTo>
                    <a:pt x="520" y="850"/>
                  </a:lnTo>
                  <a:lnTo>
                    <a:pt x="0" y="1752"/>
                  </a:lnTo>
                  <a:lnTo>
                    <a:pt x="25" y="2832"/>
                  </a:lnTo>
                  <a:lnTo>
                    <a:pt x="38" y="3149"/>
                  </a:lnTo>
                  <a:lnTo>
                    <a:pt x="444" y="3695"/>
                  </a:lnTo>
                  <a:lnTo>
                    <a:pt x="2425" y="3949"/>
                  </a:lnTo>
                  <a:lnTo>
                    <a:pt x="1841" y="2400"/>
                  </a:lnTo>
                  <a:lnTo>
                    <a:pt x="2463" y="1092"/>
                  </a:lnTo>
                  <a:lnTo>
                    <a:pt x="2628" y="431"/>
                  </a:lnTo>
                  <a:lnTo>
                    <a:pt x="1892" y="50"/>
                  </a:lnTo>
                  <a:lnTo>
                    <a:pt x="1689" y="63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86F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1972001" y="276558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140" y="0"/>
                  </a:moveTo>
                  <a:lnTo>
                    <a:pt x="2806" y="50"/>
                  </a:lnTo>
                  <a:lnTo>
                    <a:pt x="1460" y="88"/>
                  </a:lnTo>
                  <a:lnTo>
                    <a:pt x="126" y="139"/>
                  </a:lnTo>
                  <a:lnTo>
                    <a:pt x="368" y="1485"/>
                  </a:lnTo>
                  <a:lnTo>
                    <a:pt x="0" y="3060"/>
                  </a:lnTo>
                  <a:lnTo>
                    <a:pt x="1574" y="3886"/>
                  </a:lnTo>
                  <a:lnTo>
                    <a:pt x="2717" y="3340"/>
                  </a:lnTo>
                  <a:lnTo>
                    <a:pt x="3200" y="2133"/>
                  </a:lnTo>
                  <a:lnTo>
                    <a:pt x="4102" y="1346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C35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1982562" y="275711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146" y="0"/>
                  </a:moveTo>
                  <a:lnTo>
                    <a:pt x="1257" y="736"/>
                  </a:lnTo>
                  <a:lnTo>
                    <a:pt x="850" y="736"/>
                  </a:lnTo>
                  <a:lnTo>
                    <a:pt x="444" y="749"/>
                  </a:lnTo>
                  <a:lnTo>
                    <a:pt x="38" y="787"/>
                  </a:lnTo>
                  <a:lnTo>
                    <a:pt x="12" y="1206"/>
                  </a:lnTo>
                  <a:lnTo>
                    <a:pt x="0" y="1625"/>
                  </a:lnTo>
                  <a:lnTo>
                    <a:pt x="0" y="2032"/>
                  </a:lnTo>
                  <a:lnTo>
                    <a:pt x="1155" y="2705"/>
                  </a:lnTo>
                  <a:lnTo>
                    <a:pt x="2120" y="3886"/>
                  </a:lnTo>
                  <a:lnTo>
                    <a:pt x="3695" y="3416"/>
                  </a:lnTo>
                  <a:lnTo>
                    <a:pt x="3860" y="774"/>
                  </a:lnTo>
                  <a:lnTo>
                    <a:pt x="3009" y="12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C564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1983819" y="275585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854" y="0"/>
                  </a:moveTo>
                  <a:lnTo>
                    <a:pt x="1092" y="88"/>
                  </a:lnTo>
                  <a:lnTo>
                    <a:pt x="304" y="546"/>
                  </a:lnTo>
                  <a:lnTo>
                    <a:pt x="25" y="749"/>
                  </a:lnTo>
                  <a:lnTo>
                    <a:pt x="0" y="1993"/>
                  </a:lnTo>
                  <a:lnTo>
                    <a:pt x="2603" y="2031"/>
                  </a:lnTo>
                  <a:lnTo>
                    <a:pt x="2578" y="673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BF5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1965694" y="276698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58" y="0"/>
                  </a:moveTo>
                  <a:lnTo>
                    <a:pt x="0" y="927"/>
                  </a:lnTo>
                  <a:lnTo>
                    <a:pt x="76" y="1752"/>
                  </a:lnTo>
                  <a:lnTo>
                    <a:pt x="1536" y="2463"/>
                  </a:lnTo>
                  <a:lnTo>
                    <a:pt x="1409" y="82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B9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1976151" y="275021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95" y="0"/>
                  </a:moveTo>
                  <a:lnTo>
                    <a:pt x="863" y="25"/>
                  </a:lnTo>
                  <a:lnTo>
                    <a:pt x="431" y="38"/>
                  </a:lnTo>
                  <a:lnTo>
                    <a:pt x="0" y="63"/>
                  </a:lnTo>
                  <a:lnTo>
                    <a:pt x="457" y="749"/>
                  </a:lnTo>
                  <a:lnTo>
                    <a:pt x="889" y="68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1938157" y="276930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441" y="0"/>
                  </a:moveTo>
                  <a:lnTo>
                    <a:pt x="3276" y="1638"/>
                  </a:lnTo>
                  <a:lnTo>
                    <a:pt x="2565" y="2717"/>
                  </a:lnTo>
                  <a:lnTo>
                    <a:pt x="736" y="2679"/>
                  </a:lnTo>
                  <a:lnTo>
                    <a:pt x="0" y="4038"/>
                  </a:lnTo>
                  <a:lnTo>
                    <a:pt x="711" y="5181"/>
                  </a:lnTo>
                  <a:lnTo>
                    <a:pt x="1295" y="6350"/>
                  </a:lnTo>
                  <a:lnTo>
                    <a:pt x="1638" y="6731"/>
                  </a:lnTo>
                  <a:lnTo>
                    <a:pt x="2057" y="6959"/>
                  </a:lnTo>
                  <a:lnTo>
                    <a:pt x="2578" y="7048"/>
                  </a:lnTo>
                  <a:lnTo>
                    <a:pt x="3047" y="6997"/>
                  </a:lnTo>
                  <a:lnTo>
                    <a:pt x="3428" y="6794"/>
                  </a:lnTo>
                  <a:lnTo>
                    <a:pt x="3721" y="6413"/>
                  </a:lnTo>
                  <a:lnTo>
                    <a:pt x="4178" y="5524"/>
                  </a:lnTo>
                  <a:lnTo>
                    <a:pt x="4330" y="5537"/>
                  </a:lnTo>
                  <a:lnTo>
                    <a:pt x="5956" y="7378"/>
                  </a:lnTo>
                  <a:lnTo>
                    <a:pt x="6629" y="7188"/>
                  </a:lnTo>
                  <a:lnTo>
                    <a:pt x="7175" y="6591"/>
                  </a:lnTo>
                  <a:lnTo>
                    <a:pt x="7835" y="6057"/>
                  </a:lnTo>
                  <a:lnTo>
                    <a:pt x="7886" y="5473"/>
                  </a:lnTo>
                  <a:lnTo>
                    <a:pt x="7302" y="4838"/>
                  </a:lnTo>
                  <a:lnTo>
                    <a:pt x="8445" y="2705"/>
                  </a:lnTo>
                  <a:lnTo>
                    <a:pt x="6019" y="3200"/>
                  </a:lnTo>
                  <a:lnTo>
                    <a:pt x="4698" y="166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2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1927783" y="2770641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1028" y="165"/>
                  </a:moveTo>
                  <a:lnTo>
                    <a:pt x="0" y="939"/>
                  </a:lnTo>
                  <a:lnTo>
                    <a:pt x="101" y="1803"/>
                  </a:lnTo>
                  <a:lnTo>
                    <a:pt x="788" y="2641"/>
                  </a:lnTo>
                  <a:lnTo>
                    <a:pt x="3251" y="2679"/>
                  </a:lnTo>
                  <a:lnTo>
                    <a:pt x="4076" y="3492"/>
                  </a:lnTo>
                  <a:lnTo>
                    <a:pt x="5029" y="4051"/>
                  </a:lnTo>
                  <a:lnTo>
                    <a:pt x="6197" y="4178"/>
                  </a:lnTo>
                  <a:lnTo>
                    <a:pt x="8496" y="1333"/>
                  </a:lnTo>
                  <a:lnTo>
                    <a:pt x="8648" y="1333"/>
                  </a:lnTo>
                  <a:lnTo>
                    <a:pt x="8801" y="1193"/>
                  </a:lnTo>
                  <a:lnTo>
                    <a:pt x="8942" y="939"/>
                  </a:lnTo>
                  <a:lnTo>
                    <a:pt x="3556" y="939"/>
                  </a:lnTo>
                  <a:lnTo>
                    <a:pt x="1028" y="165"/>
                  </a:lnTo>
                  <a:close/>
                </a:path>
                <a:path w="9525" h="4444">
                  <a:moveTo>
                    <a:pt x="8572" y="0"/>
                  </a:moveTo>
                  <a:lnTo>
                    <a:pt x="6070" y="622"/>
                  </a:lnTo>
                  <a:lnTo>
                    <a:pt x="3556" y="939"/>
                  </a:lnTo>
                  <a:lnTo>
                    <a:pt x="8942" y="939"/>
                  </a:lnTo>
                  <a:lnTo>
                    <a:pt x="9118" y="622"/>
                  </a:lnTo>
                  <a:lnTo>
                    <a:pt x="8991" y="317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D37D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1935918" y="277064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44" y="0"/>
                  </a:moveTo>
                  <a:lnTo>
                    <a:pt x="368" y="1333"/>
                  </a:lnTo>
                  <a:lnTo>
                    <a:pt x="1396" y="1943"/>
                  </a:lnTo>
                  <a:lnTo>
                    <a:pt x="1650" y="2705"/>
                  </a:lnTo>
                  <a:lnTo>
                    <a:pt x="0" y="5778"/>
                  </a:lnTo>
                  <a:lnTo>
                    <a:pt x="1155" y="6311"/>
                  </a:lnTo>
                  <a:lnTo>
                    <a:pt x="2857" y="6426"/>
                  </a:lnTo>
                  <a:lnTo>
                    <a:pt x="3619" y="6388"/>
                  </a:lnTo>
                  <a:lnTo>
                    <a:pt x="4051" y="5956"/>
                  </a:lnTo>
                  <a:lnTo>
                    <a:pt x="4241" y="5232"/>
                  </a:lnTo>
                  <a:lnTo>
                    <a:pt x="4368" y="3759"/>
                  </a:lnTo>
                  <a:lnTo>
                    <a:pt x="3492" y="2616"/>
                  </a:lnTo>
                  <a:lnTo>
                    <a:pt x="2984" y="1358"/>
                  </a:lnTo>
                  <a:lnTo>
                    <a:pt x="2425" y="342"/>
                  </a:lnTo>
                  <a:lnTo>
                    <a:pt x="1498" y="5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CB6A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1927257" y="277080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549" y="0"/>
                  </a:moveTo>
                  <a:lnTo>
                    <a:pt x="1028" y="444"/>
                  </a:lnTo>
                  <a:lnTo>
                    <a:pt x="520" y="889"/>
                  </a:lnTo>
                  <a:lnTo>
                    <a:pt x="0" y="1333"/>
                  </a:lnTo>
                  <a:lnTo>
                    <a:pt x="1371" y="2552"/>
                  </a:lnTo>
                  <a:lnTo>
                    <a:pt x="1435" y="1701"/>
                  </a:lnTo>
                  <a:lnTo>
                    <a:pt x="1485" y="85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1929604" y="277442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806" y="0"/>
                  </a:moveTo>
                  <a:lnTo>
                    <a:pt x="1651" y="127"/>
                  </a:lnTo>
                  <a:lnTo>
                    <a:pt x="0" y="1079"/>
                  </a:lnTo>
                  <a:lnTo>
                    <a:pt x="330" y="2679"/>
                  </a:lnTo>
                  <a:lnTo>
                    <a:pt x="342" y="4165"/>
                  </a:lnTo>
                  <a:lnTo>
                    <a:pt x="876" y="4584"/>
                  </a:lnTo>
                  <a:lnTo>
                    <a:pt x="1270" y="4470"/>
                  </a:lnTo>
                  <a:lnTo>
                    <a:pt x="1524" y="3835"/>
                  </a:lnTo>
                  <a:lnTo>
                    <a:pt x="1955" y="3086"/>
                  </a:lnTo>
                  <a:lnTo>
                    <a:pt x="2374" y="2324"/>
                  </a:lnTo>
                  <a:lnTo>
                    <a:pt x="2806" y="1574"/>
                  </a:lnTo>
                  <a:lnTo>
                    <a:pt x="3619" y="139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AE3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1938770" y="277587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384" y="0"/>
                  </a:moveTo>
                  <a:lnTo>
                    <a:pt x="0" y="1181"/>
                  </a:lnTo>
                  <a:lnTo>
                    <a:pt x="558" y="2298"/>
                  </a:lnTo>
                  <a:lnTo>
                    <a:pt x="1549" y="2565"/>
                  </a:lnTo>
                  <a:lnTo>
                    <a:pt x="2679" y="2552"/>
                  </a:lnTo>
                  <a:lnTo>
                    <a:pt x="3060" y="2247"/>
                  </a:lnTo>
                  <a:lnTo>
                    <a:pt x="3314" y="1816"/>
                  </a:lnTo>
                  <a:lnTo>
                    <a:pt x="3378" y="1295"/>
                  </a:lnTo>
                  <a:lnTo>
                    <a:pt x="3276" y="761"/>
                  </a:lnTo>
                  <a:lnTo>
                    <a:pt x="2997" y="380"/>
                  </a:lnTo>
                  <a:lnTo>
                    <a:pt x="2514" y="139"/>
                  </a:lnTo>
                  <a:lnTo>
                    <a:pt x="2133" y="10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A0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1931040" y="27733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14" y="406"/>
                  </a:lnTo>
                  <a:lnTo>
                    <a:pt x="190" y="812"/>
                  </a:lnTo>
                  <a:lnTo>
                    <a:pt x="215" y="1231"/>
                  </a:lnTo>
                  <a:lnTo>
                    <a:pt x="609" y="1714"/>
                  </a:lnTo>
                  <a:lnTo>
                    <a:pt x="1371" y="2679"/>
                  </a:lnTo>
                  <a:lnTo>
                    <a:pt x="2133" y="2616"/>
                  </a:lnTo>
                  <a:lnTo>
                    <a:pt x="2603" y="2133"/>
                  </a:lnTo>
                  <a:lnTo>
                    <a:pt x="2946" y="1498"/>
                  </a:lnTo>
                  <a:lnTo>
                    <a:pt x="2324" y="279"/>
                  </a:lnTo>
                  <a:lnTo>
                    <a:pt x="1219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9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1929949" y="27782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81" y="0"/>
                  </a:moveTo>
                  <a:lnTo>
                    <a:pt x="800" y="152"/>
                  </a:lnTo>
                  <a:lnTo>
                    <a:pt x="406" y="253"/>
                  </a:lnTo>
                  <a:lnTo>
                    <a:pt x="0" y="330"/>
                  </a:lnTo>
                  <a:lnTo>
                    <a:pt x="457" y="1041"/>
                  </a:lnTo>
                  <a:lnTo>
                    <a:pt x="939" y="1689"/>
                  </a:lnTo>
                  <a:lnTo>
                    <a:pt x="1854" y="850"/>
                  </a:lnTo>
                  <a:lnTo>
                    <a:pt x="1409" y="304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69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1932068" y="2790025"/>
              <a:ext cx="21590" cy="12065"/>
            </a:xfrm>
            <a:custGeom>
              <a:avLst/>
              <a:gdLst/>
              <a:ahLst/>
              <a:cxnLst/>
              <a:rect l="l" t="t" r="r" b="b"/>
              <a:pathLst>
                <a:path w="21589" h="12064">
                  <a:moveTo>
                    <a:pt x="21421" y="8712"/>
                  </a:moveTo>
                  <a:lnTo>
                    <a:pt x="17513" y="8712"/>
                  </a:lnTo>
                  <a:lnTo>
                    <a:pt x="19240" y="11772"/>
                  </a:lnTo>
                  <a:lnTo>
                    <a:pt x="20912" y="10287"/>
                  </a:lnTo>
                  <a:lnTo>
                    <a:pt x="21354" y="9779"/>
                  </a:lnTo>
                  <a:lnTo>
                    <a:pt x="21421" y="8712"/>
                  </a:lnTo>
                  <a:close/>
                </a:path>
                <a:path w="21589" h="12064">
                  <a:moveTo>
                    <a:pt x="16894" y="9271"/>
                  </a:moveTo>
                  <a:lnTo>
                    <a:pt x="6692" y="9271"/>
                  </a:lnTo>
                  <a:lnTo>
                    <a:pt x="8737" y="10287"/>
                  </a:lnTo>
                  <a:lnTo>
                    <a:pt x="9220" y="10579"/>
                  </a:lnTo>
                  <a:lnTo>
                    <a:pt x="9728" y="10744"/>
                  </a:lnTo>
                  <a:lnTo>
                    <a:pt x="10287" y="10782"/>
                  </a:lnTo>
                  <a:lnTo>
                    <a:pt x="11861" y="10617"/>
                  </a:lnTo>
                  <a:lnTo>
                    <a:pt x="13398" y="10160"/>
                  </a:lnTo>
                  <a:lnTo>
                    <a:pt x="15911" y="10160"/>
                  </a:lnTo>
                  <a:lnTo>
                    <a:pt x="16894" y="9271"/>
                  </a:lnTo>
                  <a:close/>
                </a:path>
                <a:path w="21589" h="12064">
                  <a:moveTo>
                    <a:pt x="15911" y="10160"/>
                  </a:moveTo>
                  <a:lnTo>
                    <a:pt x="13398" y="10160"/>
                  </a:lnTo>
                  <a:lnTo>
                    <a:pt x="14998" y="10287"/>
                  </a:lnTo>
                  <a:lnTo>
                    <a:pt x="15798" y="10261"/>
                  </a:lnTo>
                  <a:close/>
                </a:path>
                <a:path w="21589" h="12064">
                  <a:moveTo>
                    <a:pt x="11950" y="1270"/>
                  </a:moveTo>
                  <a:lnTo>
                    <a:pt x="8750" y="3124"/>
                  </a:lnTo>
                  <a:lnTo>
                    <a:pt x="5715" y="5422"/>
                  </a:lnTo>
                  <a:lnTo>
                    <a:pt x="1340" y="5422"/>
                  </a:lnTo>
                  <a:lnTo>
                    <a:pt x="838" y="5778"/>
                  </a:lnTo>
                  <a:lnTo>
                    <a:pt x="355" y="6045"/>
                  </a:lnTo>
                  <a:lnTo>
                    <a:pt x="50" y="6540"/>
                  </a:lnTo>
                  <a:lnTo>
                    <a:pt x="4343" y="9779"/>
                  </a:lnTo>
                  <a:lnTo>
                    <a:pt x="6692" y="9271"/>
                  </a:lnTo>
                  <a:lnTo>
                    <a:pt x="16894" y="9271"/>
                  </a:lnTo>
                  <a:lnTo>
                    <a:pt x="17513" y="8712"/>
                  </a:lnTo>
                  <a:lnTo>
                    <a:pt x="21421" y="8712"/>
                  </a:lnTo>
                  <a:lnTo>
                    <a:pt x="21506" y="6540"/>
                  </a:lnTo>
                  <a:lnTo>
                    <a:pt x="21496" y="5422"/>
                  </a:lnTo>
                  <a:lnTo>
                    <a:pt x="5715" y="5422"/>
                  </a:lnTo>
                  <a:lnTo>
                    <a:pt x="1714" y="5105"/>
                  </a:lnTo>
                  <a:lnTo>
                    <a:pt x="21378" y="5105"/>
                  </a:lnTo>
                  <a:lnTo>
                    <a:pt x="21259" y="4787"/>
                  </a:lnTo>
                  <a:lnTo>
                    <a:pt x="19162" y="3238"/>
                  </a:lnTo>
                  <a:lnTo>
                    <a:pt x="18643" y="2997"/>
                  </a:lnTo>
                  <a:lnTo>
                    <a:pt x="18683" y="2870"/>
                  </a:lnTo>
                  <a:lnTo>
                    <a:pt x="12331" y="2870"/>
                  </a:lnTo>
                  <a:lnTo>
                    <a:pt x="12683" y="2209"/>
                  </a:lnTo>
                  <a:lnTo>
                    <a:pt x="12639" y="1981"/>
                  </a:lnTo>
                  <a:lnTo>
                    <a:pt x="12446" y="1803"/>
                  </a:lnTo>
                  <a:lnTo>
                    <a:pt x="11950" y="1270"/>
                  </a:lnTo>
                  <a:close/>
                </a:path>
                <a:path w="21589" h="12064">
                  <a:moveTo>
                    <a:pt x="19202" y="3238"/>
                  </a:moveTo>
                  <a:close/>
                </a:path>
                <a:path w="21589" h="12064">
                  <a:moveTo>
                    <a:pt x="14935" y="0"/>
                  </a:moveTo>
                  <a:lnTo>
                    <a:pt x="13233" y="1270"/>
                  </a:lnTo>
                  <a:lnTo>
                    <a:pt x="13045" y="1587"/>
                  </a:lnTo>
                  <a:lnTo>
                    <a:pt x="12954" y="2552"/>
                  </a:lnTo>
                  <a:lnTo>
                    <a:pt x="13131" y="2870"/>
                  </a:lnTo>
                  <a:lnTo>
                    <a:pt x="18683" y="2870"/>
                  </a:lnTo>
                  <a:lnTo>
                    <a:pt x="18808" y="2438"/>
                  </a:lnTo>
                  <a:lnTo>
                    <a:pt x="18694" y="1587"/>
                  </a:lnTo>
                  <a:lnTo>
                    <a:pt x="18364" y="1257"/>
                  </a:lnTo>
                  <a:lnTo>
                    <a:pt x="16649" y="127"/>
                  </a:lnTo>
                  <a:lnTo>
                    <a:pt x="14935" y="0"/>
                  </a:ln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1920885" y="2788787"/>
              <a:ext cx="14604" cy="16510"/>
            </a:xfrm>
            <a:custGeom>
              <a:avLst/>
              <a:gdLst/>
              <a:ahLst/>
              <a:cxnLst/>
              <a:rect l="l" t="t" r="r" b="b"/>
              <a:pathLst>
                <a:path w="14605" h="16510">
                  <a:moveTo>
                    <a:pt x="10704" y="2489"/>
                  </a:moveTo>
                  <a:lnTo>
                    <a:pt x="1270" y="2489"/>
                  </a:lnTo>
                  <a:lnTo>
                    <a:pt x="2362" y="2997"/>
                  </a:lnTo>
                  <a:lnTo>
                    <a:pt x="5816" y="5448"/>
                  </a:lnTo>
                  <a:lnTo>
                    <a:pt x="4508" y="6096"/>
                  </a:lnTo>
                  <a:lnTo>
                    <a:pt x="2527" y="6527"/>
                  </a:lnTo>
                  <a:lnTo>
                    <a:pt x="2603" y="7505"/>
                  </a:lnTo>
                  <a:lnTo>
                    <a:pt x="2832" y="8407"/>
                  </a:lnTo>
                  <a:lnTo>
                    <a:pt x="3759" y="8953"/>
                  </a:lnTo>
                  <a:lnTo>
                    <a:pt x="4140" y="8953"/>
                  </a:lnTo>
                  <a:lnTo>
                    <a:pt x="4368" y="8978"/>
                  </a:lnTo>
                  <a:lnTo>
                    <a:pt x="4431" y="9613"/>
                  </a:lnTo>
                  <a:lnTo>
                    <a:pt x="4318" y="9867"/>
                  </a:lnTo>
                  <a:lnTo>
                    <a:pt x="3860" y="10147"/>
                  </a:lnTo>
                  <a:lnTo>
                    <a:pt x="2717" y="11290"/>
                  </a:lnTo>
                  <a:lnTo>
                    <a:pt x="2590" y="11480"/>
                  </a:lnTo>
                  <a:lnTo>
                    <a:pt x="1790" y="12357"/>
                  </a:lnTo>
                  <a:lnTo>
                    <a:pt x="1828" y="13233"/>
                  </a:lnTo>
                  <a:lnTo>
                    <a:pt x="2535" y="14046"/>
                  </a:lnTo>
                  <a:lnTo>
                    <a:pt x="6235" y="15976"/>
                  </a:lnTo>
                  <a:lnTo>
                    <a:pt x="9398" y="14046"/>
                  </a:lnTo>
                  <a:lnTo>
                    <a:pt x="12623" y="12687"/>
                  </a:lnTo>
                  <a:lnTo>
                    <a:pt x="13627" y="12636"/>
                  </a:lnTo>
                  <a:lnTo>
                    <a:pt x="14249" y="12090"/>
                  </a:lnTo>
                  <a:lnTo>
                    <a:pt x="14541" y="11150"/>
                  </a:lnTo>
                  <a:lnTo>
                    <a:pt x="14363" y="10147"/>
                  </a:lnTo>
                  <a:lnTo>
                    <a:pt x="13716" y="9715"/>
                  </a:lnTo>
                  <a:lnTo>
                    <a:pt x="12763" y="9613"/>
                  </a:lnTo>
                  <a:lnTo>
                    <a:pt x="9677" y="8940"/>
                  </a:lnTo>
                  <a:lnTo>
                    <a:pt x="9357" y="7505"/>
                  </a:lnTo>
                  <a:lnTo>
                    <a:pt x="9479" y="6096"/>
                  </a:lnTo>
                  <a:lnTo>
                    <a:pt x="9740" y="5651"/>
                  </a:lnTo>
                  <a:lnTo>
                    <a:pt x="10261" y="5092"/>
                  </a:lnTo>
                  <a:lnTo>
                    <a:pt x="10704" y="2489"/>
                  </a:lnTo>
                  <a:close/>
                </a:path>
                <a:path w="14605" h="16510">
                  <a:moveTo>
                    <a:pt x="5219" y="0"/>
                  </a:moveTo>
                  <a:lnTo>
                    <a:pt x="152" y="1117"/>
                  </a:lnTo>
                  <a:lnTo>
                    <a:pt x="0" y="2552"/>
                  </a:lnTo>
                  <a:lnTo>
                    <a:pt x="1270" y="2489"/>
                  </a:lnTo>
                  <a:lnTo>
                    <a:pt x="10704" y="2489"/>
                  </a:lnTo>
                  <a:lnTo>
                    <a:pt x="10985" y="838"/>
                  </a:lnTo>
                  <a:lnTo>
                    <a:pt x="10693" y="457"/>
                  </a:lnTo>
                  <a:lnTo>
                    <a:pt x="5577" y="431"/>
                  </a:lnTo>
                  <a:lnTo>
                    <a:pt x="5219" y="0"/>
                  </a:lnTo>
                  <a:close/>
                </a:path>
                <a:path w="14605" h="16510">
                  <a:moveTo>
                    <a:pt x="6324" y="0"/>
                  </a:moveTo>
                  <a:lnTo>
                    <a:pt x="5956" y="431"/>
                  </a:lnTo>
                  <a:lnTo>
                    <a:pt x="5588" y="444"/>
                  </a:lnTo>
                  <a:lnTo>
                    <a:pt x="10572" y="444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1955217" y="2779701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5524" y="0"/>
                  </a:moveTo>
                  <a:lnTo>
                    <a:pt x="4000" y="279"/>
                  </a:lnTo>
                  <a:lnTo>
                    <a:pt x="2959" y="977"/>
                  </a:lnTo>
                  <a:lnTo>
                    <a:pt x="1752" y="381"/>
                  </a:lnTo>
                  <a:lnTo>
                    <a:pt x="673" y="698"/>
                  </a:lnTo>
                  <a:lnTo>
                    <a:pt x="0" y="1244"/>
                  </a:lnTo>
                  <a:lnTo>
                    <a:pt x="1689" y="3797"/>
                  </a:lnTo>
                  <a:lnTo>
                    <a:pt x="2349" y="4635"/>
                  </a:lnTo>
                  <a:lnTo>
                    <a:pt x="3530" y="4432"/>
                  </a:lnTo>
                  <a:lnTo>
                    <a:pt x="4279" y="5067"/>
                  </a:lnTo>
                  <a:lnTo>
                    <a:pt x="5283" y="5981"/>
                  </a:lnTo>
                  <a:lnTo>
                    <a:pt x="6489" y="6426"/>
                  </a:lnTo>
                  <a:lnTo>
                    <a:pt x="7835" y="6553"/>
                  </a:lnTo>
                  <a:lnTo>
                    <a:pt x="9702" y="6642"/>
                  </a:lnTo>
                  <a:lnTo>
                    <a:pt x="11493" y="5041"/>
                  </a:lnTo>
                  <a:lnTo>
                    <a:pt x="13423" y="6299"/>
                  </a:lnTo>
                  <a:lnTo>
                    <a:pt x="15532" y="6248"/>
                  </a:lnTo>
                  <a:lnTo>
                    <a:pt x="15024" y="4343"/>
                  </a:lnTo>
                  <a:lnTo>
                    <a:pt x="12560" y="4318"/>
                  </a:lnTo>
                  <a:lnTo>
                    <a:pt x="11925" y="2527"/>
                  </a:lnTo>
                  <a:lnTo>
                    <a:pt x="9474" y="2438"/>
                  </a:lnTo>
                  <a:lnTo>
                    <a:pt x="7975" y="1917"/>
                  </a:lnTo>
                  <a:lnTo>
                    <a:pt x="6413" y="1511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DE9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1950397" y="2788816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4" h="8889">
                  <a:moveTo>
                    <a:pt x="9412" y="6273"/>
                  </a:moveTo>
                  <a:lnTo>
                    <a:pt x="2666" y="6273"/>
                  </a:lnTo>
                  <a:lnTo>
                    <a:pt x="3276" y="7061"/>
                  </a:lnTo>
                  <a:lnTo>
                    <a:pt x="7327" y="8724"/>
                  </a:lnTo>
                  <a:lnTo>
                    <a:pt x="8293" y="8597"/>
                  </a:lnTo>
                  <a:lnTo>
                    <a:pt x="9131" y="7937"/>
                  </a:lnTo>
                  <a:lnTo>
                    <a:pt x="9677" y="6972"/>
                  </a:lnTo>
                  <a:lnTo>
                    <a:pt x="9412" y="6273"/>
                  </a:lnTo>
                  <a:close/>
                </a:path>
                <a:path w="10794" h="8889">
                  <a:moveTo>
                    <a:pt x="7617" y="4025"/>
                  </a:moveTo>
                  <a:lnTo>
                    <a:pt x="965" y="4025"/>
                  </a:lnTo>
                  <a:lnTo>
                    <a:pt x="995" y="4559"/>
                  </a:lnTo>
                  <a:lnTo>
                    <a:pt x="1333" y="4978"/>
                  </a:lnTo>
                  <a:lnTo>
                    <a:pt x="1384" y="5321"/>
                  </a:lnTo>
                  <a:lnTo>
                    <a:pt x="1854" y="5600"/>
                  </a:lnTo>
                  <a:lnTo>
                    <a:pt x="2273" y="5930"/>
                  </a:lnTo>
                  <a:lnTo>
                    <a:pt x="2666" y="6299"/>
                  </a:lnTo>
                  <a:lnTo>
                    <a:pt x="9412" y="6273"/>
                  </a:lnTo>
                  <a:lnTo>
                    <a:pt x="9359" y="6134"/>
                  </a:lnTo>
                  <a:lnTo>
                    <a:pt x="8788" y="5321"/>
                  </a:lnTo>
                  <a:lnTo>
                    <a:pt x="8468" y="4978"/>
                  </a:lnTo>
                  <a:lnTo>
                    <a:pt x="8153" y="4711"/>
                  </a:lnTo>
                  <a:lnTo>
                    <a:pt x="7746" y="4495"/>
                  </a:lnTo>
                  <a:lnTo>
                    <a:pt x="7617" y="4025"/>
                  </a:lnTo>
                  <a:close/>
                </a:path>
                <a:path w="10794" h="8889">
                  <a:moveTo>
                    <a:pt x="2235" y="0"/>
                  </a:moveTo>
                  <a:lnTo>
                    <a:pt x="38" y="2463"/>
                  </a:lnTo>
                  <a:lnTo>
                    <a:pt x="0" y="4140"/>
                  </a:lnTo>
                  <a:lnTo>
                    <a:pt x="495" y="4267"/>
                  </a:lnTo>
                  <a:lnTo>
                    <a:pt x="965" y="4025"/>
                  </a:lnTo>
                  <a:lnTo>
                    <a:pt x="7617" y="4025"/>
                  </a:lnTo>
                  <a:lnTo>
                    <a:pt x="7581" y="3898"/>
                  </a:lnTo>
                  <a:lnTo>
                    <a:pt x="8793" y="3898"/>
                  </a:lnTo>
                  <a:lnTo>
                    <a:pt x="9016" y="3797"/>
                  </a:lnTo>
                  <a:lnTo>
                    <a:pt x="9372" y="3517"/>
                  </a:lnTo>
                  <a:lnTo>
                    <a:pt x="10104" y="2857"/>
                  </a:lnTo>
                  <a:lnTo>
                    <a:pt x="10655" y="2285"/>
                  </a:lnTo>
                  <a:lnTo>
                    <a:pt x="10395" y="1752"/>
                  </a:lnTo>
                  <a:lnTo>
                    <a:pt x="5181" y="1752"/>
                  </a:lnTo>
                  <a:lnTo>
                    <a:pt x="2235" y="0"/>
                  </a:lnTo>
                  <a:close/>
                </a:path>
                <a:path w="10794" h="8889">
                  <a:moveTo>
                    <a:pt x="8173" y="4087"/>
                  </a:moveTo>
                  <a:close/>
                </a:path>
                <a:path w="10794" h="8889">
                  <a:moveTo>
                    <a:pt x="8793" y="3898"/>
                  </a:moveTo>
                  <a:lnTo>
                    <a:pt x="7581" y="3898"/>
                  </a:lnTo>
                  <a:lnTo>
                    <a:pt x="8173" y="4087"/>
                  </a:lnTo>
                  <a:lnTo>
                    <a:pt x="8597" y="3987"/>
                  </a:lnTo>
                  <a:lnTo>
                    <a:pt x="8793" y="3898"/>
                  </a:lnTo>
                  <a:close/>
                </a:path>
                <a:path w="10794" h="8889">
                  <a:moveTo>
                    <a:pt x="9690" y="304"/>
                  </a:moveTo>
                  <a:lnTo>
                    <a:pt x="8661" y="520"/>
                  </a:lnTo>
                  <a:lnTo>
                    <a:pt x="7696" y="1117"/>
                  </a:lnTo>
                  <a:lnTo>
                    <a:pt x="5181" y="1752"/>
                  </a:lnTo>
                  <a:lnTo>
                    <a:pt x="10395" y="1752"/>
                  </a:lnTo>
                  <a:lnTo>
                    <a:pt x="9690" y="304"/>
                  </a:lnTo>
                  <a:close/>
                </a:path>
              </a:pathLst>
            </a:custGeom>
            <a:solidFill>
              <a:srgbClr val="C961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1957727" y="278476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777" y="0"/>
                  </a:moveTo>
                  <a:lnTo>
                    <a:pt x="3378" y="2286"/>
                  </a:lnTo>
                  <a:lnTo>
                    <a:pt x="2120" y="3797"/>
                  </a:lnTo>
                  <a:lnTo>
                    <a:pt x="368" y="5168"/>
                  </a:lnTo>
                  <a:lnTo>
                    <a:pt x="4457" y="5969"/>
                  </a:lnTo>
                  <a:lnTo>
                    <a:pt x="0" y="6934"/>
                  </a:lnTo>
                  <a:lnTo>
                    <a:pt x="419" y="7810"/>
                  </a:lnTo>
                  <a:lnTo>
                    <a:pt x="1130" y="8521"/>
                  </a:lnTo>
                  <a:lnTo>
                    <a:pt x="1993" y="8801"/>
                  </a:lnTo>
                  <a:lnTo>
                    <a:pt x="2984" y="8686"/>
                  </a:lnTo>
                  <a:lnTo>
                    <a:pt x="6337" y="1816"/>
                  </a:lnTo>
                  <a:lnTo>
                    <a:pt x="6286" y="977"/>
                  </a:lnTo>
                  <a:lnTo>
                    <a:pt x="5435" y="419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1941428" y="277588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197" y="0"/>
                  </a:moveTo>
                  <a:lnTo>
                    <a:pt x="1346" y="0"/>
                  </a:lnTo>
                  <a:lnTo>
                    <a:pt x="812" y="253"/>
                  </a:lnTo>
                  <a:lnTo>
                    <a:pt x="393" y="647"/>
                  </a:lnTo>
                  <a:lnTo>
                    <a:pt x="114" y="1181"/>
                  </a:lnTo>
                  <a:lnTo>
                    <a:pt x="0" y="2578"/>
                  </a:lnTo>
                  <a:lnTo>
                    <a:pt x="2222" y="3124"/>
                  </a:lnTo>
                  <a:lnTo>
                    <a:pt x="4584" y="3898"/>
                  </a:lnTo>
                  <a:lnTo>
                    <a:pt x="3898" y="25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1928630" y="279386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473" y="0"/>
                  </a:moveTo>
                  <a:lnTo>
                    <a:pt x="546" y="215"/>
                  </a:lnTo>
                  <a:lnTo>
                    <a:pt x="0" y="1231"/>
                  </a:lnTo>
                  <a:lnTo>
                    <a:pt x="825" y="2895"/>
                  </a:lnTo>
                  <a:lnTo>
                    <a:pt x="1892" y="3924"/>
                  </a:lnTo>
                  <a:lnTo>
                    <a:pt x="3822" y="2666"/>
                  </a:lnTo>
                  <a:lnTo>
                    <a:pt x="3924" y="2298"/>
                  </a:lnTo>
                  <a:lnTo>
                    <a:pt x="4254" y="1828"/>
                  </a:lnTo>
                  <a:lnTo>
                    <a:pt x="3886" y="1384"/>
                  </a:lnTo>
                  <a:lnTo>
                    <a:pt x="2514" y="12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F5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1945322" y="277414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946" y="1206"/>
                  </a:moveTo>
                  <a:lnTo>
                    <a:pt x="2844" y="977"/>
                  </a:lnTo>
                  <a:lnTo>
                    <a:pt x="2540" y="749"/>
                  </a:lnTo>
                  <a:lnTo>
                    <a:pt x="1739" y="495"/>
                  </a:lnTo>
                  <a:lnTo>
                    <a:pt x="939" y="254"/>
                  </a:lnTo>
                  <a:lnTo>
                    <a:pt x="139" y="0"/>
                  </a:lnTo>
                  <a:lnTo>
                    <a:pt x="88" y="584"/>
                  </a:lnTo>
                  <a:lnTo>
                    <a:pt x="50" y="1168"/>
                  </a:lnTo>
                  <a:lnTo>
                    <a:pt x="0" y="1752"/>
                  </a:lnTo>
                  <a:lnTo>
                    <a:pt x="850" y="1765"/>
                  </a:lnTo>
                  <a:lnTo>
                    <a:pt x="1689" y="1765"/>
                  </a:lnTo>
                  <a:lnTo>
                    <a:pt x="2641" y="1778"/>
                  </a:lnTo>
                  <a:lnTo>
                    <a:pt x="2946" y="1206"/>
                  </a:lnTo>
                  <a:close/>
                </a:path>
                <a:path w="4444" h="5080">
                  <a:moveTo>
                    <a:pt x="4127" y="4927"/>
                  </a:moveTo>
                  <a:lnTo>
                    <a:pt x="3581" y="3670"/>
                  </a:lnTo>
                  <a:lnTo>
                    <a:pt x="3784" y="3048"/>
                  </a:lnTo>
                  <a:lnTo>
                    <a:pt x="3149" y="3251"/>
                  </a:lnTo>
                  <a:lnTo>
                    <a:pt x="1917" y="2692"/>
                  </a:lnTo>
                  <a:lnTo>
                    <a:pt x="2171" y="4203"/>
                  </a:lnTo>
                  <a:lnTo>
                    <a:pt x="2209" y="4381"/>
                  </a:lnTo>
                  <a:lnTo>
                    <a:pt x="2438" y="4622"/>
                  </a:lnTo>
                  <a:lnTo>
                    <a:pt x="2616" y="4648"/>
                  </a:lnTo>
                  <a:lnTo>
                    <a:pt x="4127" y="4927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1956908" y="278345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92" y="0"/>
                  </a:moveTo>
                  <a:lnTo>
                    <a:pt x="0" y="38"/>
                  </a:lnTo>
                  <a:lnTo>
                    <a:pt x="508" y="1206"/>
                  </a:lnTo>
                  <a:lnTo>
                    <a:pt x="1447" y="1485"/>
                  </a:lnTo>
                  <a:lnTo>
                    <a:pt x="2603" y="1320"/>
                  </a:lnTo>
                  <a:lnTo>
                    <a:pt x="1993" y="36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1934008" y="27909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20" y="0"/>
                  </a:moveTo>
                  <a:lnTo>
                    <a:pt x="317" y="38"/>
                  </a:lnTo>
                  <a:lnTo>
                    <a:pt x="190" y="25"/>
                  </a:lnTo>
                  <a:lnTo>
                    <a:pt x="139" y="177"/>
                  </a:lnTo>
                  <a:lnTo>
                    <a:pt x="0" y="342"/>
                  </a:lnTo>
                  <a:lnTo>
                    <a:pt x="38" y="469"/>
                  </a:lnTo>
                  <a:lnTo>
                    <a:pt x="177" y="990"/>
                  </a:lnTo>
                  <a:lnTo>
                    <a:pt x="431" y="1015"/>
                  </a:lnTo>
                  <a:lnTo>
                    <a:pt x="673" y="533"/>
                  </a:lnTo>
                  <a:lnTo>
                    <a:pt x="660" y="19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B5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1932515" y="27950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38" y="0"/>
                  </a:moveTo>
                  <a:lnTo>
                    <a:pt x="419" y="38"/>
                  </a:lnTo>
                  <a:lnTo>
                    <a:pt x="0" y="177"/>
                  </a:lnTo>
                  <a:lnTo>
                    <a:pt x="0" y="495"/>
                  </a:lnTo>
                  <a:lnTo>
                    <a:pt x="12" y="800"/>
                  </a:lnTo>
                  <a:lnTo>
                    <a:pt x="38" y="1104"/>
                  </a:lnTo>
                  <a:lnTo>
                    <a:pt x="749" y="1104"/>
                  </a:lnTo>
                  <a:lnTo>
                    <a:pt x="1092" y="685"/>
                  </a:lnTo>
                  <a:lnTo>
                    <a:pt x="1269" y="6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D71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1944004" y="279039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63" y="0"/>
                  </a:moveTo>
                  <a:lnTo>
                    <a:pt x="431" y="12"/>
                  </a:lnTo>
                  <a:lnTo>
                    <a:pt x="12" y="901"/>
                  </a:lnTo>
                  <a:lnTo>
                    <a:pt x="431" y="1511"/>
                  </a:lnTo>
                  <a:lnTo>
                    <a:pt x="863" y="1485"/>
                  </a:lnTo>
                  <a:lnTo>
                    <a:pt x="1289" y="889"/>
                  </a:lnTo>
                  <a:lnTo>
                    <a:pt x="863" y="0"/>
                  </a:lnTo>
                  <a:close/>
                </a:path>
                <a:path w="1905" h="1905">
                  <a:moveTo>
                    <a:pt x="0" y="889"/>
                  </a:move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1926106" y="278874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36" y="0"/>
                  </a:moveTo>
                  <a:lnTo>
                    <a:pt x="368" y="0"/>
                  </a:lnTo>
                  <a:lnTo>
                    <a:pt x="0" y="38"/>
                  </a:lnTo>
                  <a:lnTo>
                    <a:pt x="355" y="774"/>
                  </a:lnTo>
                  <a:lnTo>
                    <a:pt x="723" y="800"/>
                  </a:lnTo>
                  <a:lnTo>
                    <a:pt x="1104" y="5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45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1949170" y="277583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371" y="1193"/>
                  </a:moveTo>
                  <a:lnTo>
                    <a:pt x="1219" y="457"/>
                  </a:lnTo>
                  <a:lnTo>
                    <a:pt x="787" y="50"/>
                  </a:lnTo>
                  <a:lnTo>
                    <a:pt x="25" y="0"/>
                  </a:lnTo>
                  <a:lnTo>
                    <a:pt x="0" y="1308"/>
                  </a:lnTo>
                  <a:lnTo>
                    <a:pt x="1371" y="1193"/>
                  </a:lnTo>
                  <a:close/>
                </a:path>
                <a:path w="6985" h="5714">
                  <a:moveTo>
                    <a:pt x="2819" y="2387"/>
                  </a:moveTo>
                  <a:lnTo>
                    <a:pt x="2362" y="1968"/>
                  </a:lnTo>
                  <a:lnTo>
                    <a:pt x="1905" y="1562"/>
                  </a:lnTo>
                  <a:lnTo>
                    <a:pt x="1447" y="1143"/>
                  </a:lnTo>
                  <a:lnTo>
                    <a:pt x="1574" y="1917"/>
                  </a:lnTo>
                  <a:lnTo>
                    <a:pt x="2032" y="2336"/>
                  </a:lnTo>
                  <a:lnTo>
                    <a:pt x="2819" y="2387"/>
                  </a:lnTo>
                  <a:close/>
                </a:path>
                <a:path w="6985" h="5714">
                  <a:moveTo>
                    <a:pt x="6946" y="4203"/>
                  </a:moveTo>
                  <a:lnTo>
                    <a:pt x="6451" y="3670"/>
                  </a:lnTo>
                  <a:lnTo>
                    <a:pt x="5473" y="3556"/>
                  </a:lnTo>
                  <a:lnTo>
                    <a:pt x="5257" y="3746"/>
                  </a:lnTo>
                  <a:lnTo>
                    <a:pt x="5486" y="2667"/>
                  </a:lnTo>
                  <a:lnTo>
                    <a:pt x="4953" y="2209"/>
                  </a:lnTo>
                  <a:lnTo>
                    <a:pt x="3860" y="2235"/>
                  </a:lnTo>
                  <a:lnTo>
                    <a:pt x="3835" y="2463"/>
                  </a:lnTo>
                  <a:lnTo>
                    <a:pt x="3848" y="2692"/>
                  </a:lnTo>
                  <a:lnTo>
                    <a:pt x="3886" y="2908"/>
                  </a:lnTo>
                  <a:lnTo>
                    <a:pt x="4851" y="4140"/>
                  </a:lnTo>
                  <a:lnTo>
                    <a:pt x="5651" y="4787"/>
                  </a:lnTo>
                  <a:lnTo>
                    <a:pt x="6045" y="5118"/>
                  </a:lnTo>
                  <a:lnTo>
                    <a:pt x="6311" y="5168"/>
                  </a:lnTo>
                  <a:lnTo>
                    <a:pt x="6870" y="5219"/>
                  </a:lnTo>
                  <a:lnTo>
                    <a:pt x="6946" y="4203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1947867" y="277486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673" y="0"/>
                  </a:moveTo>
                  <a:lnTo>
                    <a:pt x="0" y="38"/>
                  </a:lnTo>
                  <a:lnTo>
                    <a:pt x="0" y="1066"/>
                  </a:lnTo>
                  <a:lnTo>
                    <a:pt x="457" y="1015"/>
                  </a:lnTo>
                  <a:lnTo>
                    <a:pt x="901" y="977"/>
                  </a:lnTo>
                  <a:lnTo>
                    <a:pt x="1358" y="927"/>
                  </a:lnTo>
                  <a:lnTo>
                    <a:pt x="1130" y="29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2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1944556" y="2809007"/>
              <a:ext cx="28575" cy="21590"/>
            </a:xfrm>
            <a:custGeom>
              <a:avLst/>
              <a:gdLst/>
              <a:ahLst/>
              <a:cxnLst/>
              <a:rect l="l" t="t" r="r" b="b"/>
              <a:pathLst>
                <a:path w="28575" h="21589">
                  <a:moveTo>
                    <a:pt x="26113" y="19710"/>
                  </a:moveTo>
                  <a:lnTo>
                    <a:pt x="20408" y="19710"/>
                  </a:lnTo>
                  <a:lnTo>
                    <a:pt x="23507" y="21424"/>
                  </a:lnTo>
                  <a:lnTo>
                    <a:pt x="26113" y="19710"/>
                  </a:lnTo>
                  <a:close/>
                </a:path>
                <a:path w="28575" h="21589">
                  <a:moveTo>
                    <a:pt x="27354" y="15913"/>
                  </a:moveTo>
                  <a:lnTo>
                    <a:pt x="11023" y="15913"/>
                  </a:lnTo>
                  <a:lnTo>
                    <a:pt x="13220" y="16789"/>
                  </a:lnTo>
                  <a:lnTo>
                    <a:pt x="15011" y="18922"/>
                  </a:lnTo>
                  <a:lnTo>
                    <a:pt x="15735" y="19430"/>
                  </a:lnTo>
                  <a:lnTo>
                    <a:pt x="16497" y="19799"/>
                  </a:lnTo>
                  <a:lnTo>
                    <a:pt x="17399" y="19862"/>
                  </a:lnTo>
                  <a:lnTo>
                    <a:pt x="20408" y="19710"/>
                  </a:lnTo>
                  <a:lnTo>
                    <a:pt x="26113" y="19710"/>
                  </a:lnTo>
                  <a:lnTo>
                    <a:pt x="26441" y="19494"/>
                  </a:lnTo>
                  <a:lnTo>
                    <a:pt x="26504" y="18211"/>
                  </a:lnTo>
                  <a:lnTo>
                    <a:pt x="26885" y="17360"/>
                  </a:lnTo>
                  <a:lnTo>
                    <a:pt x="26746" y="16255"/>
                  </a:lnTo>
                  <a:lnTo>
                    <a:pt x="27354" y="15913"/>
                  </a:lnTo>
                  <a:close/>
                </a:path>
                <a:path w="28575" h="21589">
                  <a:moveTo>
                    <a:pt x="6665" y="9258"/>
                  </a:moveTo>
                  <a:lnTo>
                    <a:pt x="762" y="9258"/>
                  </a:lnTo>
                  <a:lnTo>
                    <a:pt x="0" y="10782"/>
                  </a:lnTo>
                  <a:lnTo>
                    <a:pt x="1130" y="11328"/>
                  </a:lnTo>
                  <a:lnTo>
                    <a:pt x="2133" y="11950"/>
                  </a:lnTo>
                  <a:lnTo>
                    <a:pt x="5905" y="15697"/>
                  </a:lnTo>
                  <a:lnTo>
                    <a:pt x="6540" y="16370"/>
                  </a:lnTo>
                  <a:lnTo>
                    <a:pt x="7327" y="16725"/>
                  </a:lnTo>
                  <a:lnTo>
                    <a:pt x="8255" y="16751"/>
                  </a:lnTo>
                  <a:lnTo>
                    <a:pt x="11023" y="15913"/>
                  </a:lnTo>
                  <a:lnTo>
                    <a:pt x="27354" y="15913"/>
                  </a:lnTo>
                  <a:lnTo>
                    <a:pt x="27736" y="15697"/>
                  </a:lnTo>
                  <a:lnTo>
                    <a:pt x="27190" y="14668"/>
                  </a:lnTo>
                  <a:lnTo>
                    <a:pt x="26238" y="14452"/>
                  </a:lnTo>
                  <a:lnTo>
                    <a:pt x="25184" y="14427"/>
                  </a:lnTo>
                  <a:lnTo>
                    <a:pt x="24295" y="13487"/>
                  </a:lnTo>
                  <a:lnTo>
                    <a:pt x="24015" y="12217"/>
                  </a:lnTo>
                  <a:lnTo>
                    <a:pt x="23343" y="11023"/>
                  </a:lnTo>
                  <a:lnTo>
                    <a:pt x="8596" y="11010"/>
                  </a:lnTo>
                  <a:lnTo>
                    <a:pt x="6921" y="10210"/>
                  </a:lnTo>
                  <a:lnTo>
                    <a:pt x="6665" y="9258"/>
                  </a:lnTo>
                  <a:close/>
                </a:path>
                <a:path w="28575" h="21589">
                  <a:moveTo>
                    <a:pt x="26274" y="9474"/>
                  </a:moveTo>
                  <a:lnTo>
                    <a:pt x="22796" y="9474"/>
                  </a:lnTo>
                  <a:lnTo>
                    <a:pt x="23025" y="9982"/>
                  </a:lnTo>
                  <a:lnTo>
                    <a:pt x="23774" y="10947"/>
                  </a:lnTo>
                  <a:lnTo>
                    <a:pt x="24320" y="11137"/>
                  </a:lnTo>
                  <a:lnTo>
                    <a:pt x="24743" y="11023"/>
                  </a:lnTo>
                  <a:lnTo>
                    <a:pt x="25286" y="10452"/>
                  </a:lnTo>
                  <a:lnTo>
                    <a:pt x="26274" y="9474"/>
                  </a:lnTo>
                  <a:close/>
                </a:path>
                <a:path w="28575" h="21589">
                  <a:moveTo>
                    <a:pt x="11163" y="9321"/>
                  </a:moveTo>
                  <a:lnTo>
                    <a:pt x="9766" y="9626"/>
                  </a:lnTo>
                  <a:lnTo>
                    <a:pt x="8623" y="11023"/>
                  </a:lnTo>
                  <a:lnTo>
                    <a:pt x="23343" y="11023"/>
                  </a:lnTo>
                  <a:lnTo>
                    <a:pt x="23207" y="10782"/>
                  </a:lnTo>
                  <a:lnTo>
                    <a:pt x="23083" y="10452"/>
                  </a:lnTo>
                  <a:lnTo>
                    <a:pt x="23019" y="10096"/>
                  </a:lnTo>
                  <a:lnTo>
                    <a:pt x="13550" y="10096"/>
                  </a:lnTo>
                  <a:lnTo>
                    <a:pt x="11163" y="9321"/>
                  </a:lnTo>
                  <a:close/>
                </a:path>
                <a:path w="28575" h="21589">
                  <a:moveTo>
                    <a:pt x="28366" y="6705"/>
                  </a:moveTo>
                  <a:lnTo>
                    <a:pt x="14897" y="6705"/>
                  </a:lnTo>
                  <a:lnTo>
                    <a:pt x="13779" y="7772"/>
                  </a:lnTo>
                  <a:lnTo>
                    <a:pt x="13550" y="10096"/>
                  </a:lnTo>
                  <a:lnTo>
                    <a:pt x="23019" y="10096"/>
                  </a:lnTo>
                  <a:lnTo>
                    <a:pt x="22466" y="9664"/>
                  </a:lnTo>
                  <a:lnTo>
                    <a:pt x="22821" y="9529"/>
                  </a:lnTo>
                  <a:lnTo>
                    <a:pt x="26274" y="9474"/>
                  </a:lnTo>
                  <a:lnTo>
                    <a:pt x="27787" y="7975"/>
                  </a:lnTo>
                  <a:lnTo>
                    <a:pt x="28366" y="6705"/>
                  </a:lnTo>
                  <a:close/>
                </a:path>
                <a:path w="28575" h="21589">
                  <a:moveTo>
                    <a:pt x="5994" y="4749"/>
                  </a:moveTo>
                  <a:lnTo>
                    <a:pt x="5435" y="4813"/>
                  </a:lnTo>
                  <a:lnTo>
                    <a:pt x="4978" y="5054"/>
                  </a:lnTo>
                  <a:lnTo>
                    <a:pt x="4655" y="5410"/>
                  </a:lnTo>
                  <a:lnTo>
                    <a:pt x="4584" y="6743"/>
                  </a:lnTo>
                  <a:lnTo>
                    <a:pt x="3276" y="7581"/>
                  </a:lnTo>
                  <a:lnTo>
                    <a:pt x="1409" y="7581"/>
                  </a:lnTo>
                  <a:lnTo>
                    <a:pt x="711" y="9321"/>
                  </a:lnTo>
                  <a:lnTo>
                    <a:pt x="6665" y="9258"/>
                  </a:lnTo>
                  <a:lnTo>
                    <a:pt x="6515" y="8699"/>
                  </a:lnTo>
                  <a:lnTo>
                    <a:pt x="8851" y="7277"/>
                  </a:lnTo>
                  <a:lnTo>
                    <a:pt x="7162" y="5702"/>
                  </a:lnTo>
                  <a:lnTo>
                    <a:pt x="6959" y="5168"/>
                  </a:lnTo>
                  <a:lnTo>
                    <a:pt x="6565" y="4851"/>
                  </a:lnTo>
                  <a:lnTo>
                    <a:pt x="5994" y="4749"/>
                  </a:lnTo>
                  <a:close/>
                </a:path>
                <a:path w="28575" h="21589">
                  <a:moveTo>
                    <a:pt x="15379" y="0"/>
                  </a:moveTo>
                  <a:lnTo>
                    <a:pt x="14947" y="4165"/>
                  </a:lnTo>
                  <a:lnTo>
                    <a:pt x="16149" y="5168"/>
                  </a:lnTo>
                  <a:lnTo>
                    <a:pt x="16209" y="5410"/>
                  </a:lnTo>
                  <a:lnTo>
                    <a:pt x="16319" y="6222"/>
                  </a:lnTo>
                  <a:lnTo>
                    <a:pt x="15341" y="6273"/>
                  </a:lnTo>
                  <a:lnTo>
                    <a:pt x="14846" y="6743"/>
                  </a:lnTo>
                  <a:lnTo>
                    <a:pt x="28366" y="6705"/>
                  </a:lnTo>
                  <a:lnTo>
                    <a:pt x="28448" y="6527"/>
                  </a:lnTo>
                  <a:lnTo>
                    <a:pt x="27178" y="6108"/>
                  </a:lnTo>
                  <a:lnTo>
                    <a:pt x="26411" y="5410"/>
                  </a:lnTo>
                  <a:lnTo>
                    <a:pt x="25019" y="4457"/>
                  </a:lnTo>
                  <a:lnTo>
                    <a:pt x="25300" y="2666"/>
                  </a:lnTo>
                  <a:lnTo>
                    <a:pt x="18986" y="2666"/>
                  </a:lnTo>
                  <a:lnTo>
                    <a:pt x="15379" y="0"/>
                  </a:lnTo>
                  <a:close/>
                </a:path>
                <a:path w="28575" h="21589">
                  <a:moveTo>
                    <a:pt x="26428" y="5410"/>
                  </a:moveTo>
                  <a:close/>
                </a:path>
                <a:path w="28575" h="21589">
                  <a:moveTo>
                    <a:pt x="22948" y="863"/>
                  </a:moveTo>
                  <a:lnTo>
                    <a:pt x="21869" y="1181"/>
                  </a:lnTo>
                  <a:lnTo>
                    <a:pt x="20777" y="1422"/>
                  </a:lnTo>
                  <a:lnTo>
                    <a:pt x="18986" y="2666"/>
                  </a:lnTo>
                  <a:lnTo>
                    <a:pt x="25300" y="2666"/>
                  </a:lnTo>
                  <a:lnTo>
                    <a:pt x="25336" y="2438"/>
                  </a:lnTo>
                  <a:lnTo>
                    <a:pt x="24041" y="1358"/>
                  </a:lnTo>
                  <a:lnTo>
                    <a:pt x="22948" y="863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1974819" y="280879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381" y="0"/>
                  </a:moveTo>
                  <a:lnTo>
                    <a:pt x="1435" y="825"/>
                  </a:lnTo>
                  <a:lnTo>
                    <a:pt x="1473" y="3111"/>
                  </a:lnTo>
                  <a:lnTo>
                    <a:pt x="0" y="5676"/>
                  </a:lnTo>
                  <a:lnTo>
                    <a:pt x="5257" y="5537"/>
                  </a:lnTo>
                  <a:lnTo>
                    <a:pt x="5372" y="5410"/>
                  </a:lnTo>
                  <a:lnTo>
                    <a:pt x="5626" y="4902"/>
                  </a:lnTo>
                  <a:lnTo>
                    <a:pt x="5524" y="4635"/>
                  </a:lnTo>
                  <a:lnTo>
                    <a:pt x="5207" y="4343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D27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1976250" y="280721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028" y="0"/>
                  </a:moveTo>
                  <a:lnTo>
                    <a:pt x="0" y="2400"/>
                  </a:lnTo>
                  <a:lnTo>
                    <a:pt x="2793" y="1917"/>
                  </a:lnTo>
                  <a:lnTo>
                    <a:pt x="1879" y="5422"/>
                  </a:lnTo>
                  <a:lnTo>
                    <a:pt x="3771" y="5918"/>
                  </a:lnTo>
                  <a:lnTo>
                    <a:pt x="5067" y="4635"/>
                  </a:lnTo>
                  <a:lnTo>
                    <a:pt x="5867" y="3746"/>
                  </a:lnTo>
                  <a:lnTo>
                    <a:pt x="4851" y="2895"/>
                  </a:lnTo>
                  <a:lnTo>
                    <a:pt x="5003" y="2019"/>
                  </a:lnTo>
                  <a:lnTo>
                    <a:pt x="5041" y="1587"/>
                  </a:lnTo>
                  <a:lnTo>
                    <a:pt x="5029" y="1168"/>
                  </a:lnTo>
                  <a:lnTo>
                    <a:pt x="4952" y="749"/>
                  </a:lnTo>
                  <a:lnTo>
                    <a:pt x="3225" y="1079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1973568" y="282431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374" y="0"/>
                  </a:moveTo>
                  <a:lnTo>
                    <a:pt x="1092" y="1473"/>
                  </a:lnTo>
                  <a:lnTo>
                    <a:pt x="0" y="1663"/>
                  </a:lnTo>
                  <a:lnTo>
                    <a:pt x="0" y="2793"/>
                  </a:lnTo>
                  <a:lnTo>
                    <a:pt x="304" y="3771"/>
                  </a:lnTo>
                  <a:lnTo>
                    <a:pt x="1371" y="4356"/>
                  </a:lnTo>
                  <a:lnTo>
                    <a:pt x="2463" y="3594"/>
                  </a:lnTo>
                  <a:lnTo>
                    <a:pt x="4305" y="2984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96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1967119" y="281913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419" y="0"/>
                  </a:moveTo>
                  <a:lnTo>
                    <a:pt x="0" y="482"/>
                  </a:lnTo>
                  <a:lnTo>
                    <a:pt x="76" y="2298"/>
                  </a:lnTo>
                  <a:lnTo>
                    <a:pt x="914" y="3594"/>
                  </a:lnTo>
                  <a:lnTo>
                    <a:pt x="2616" y="4305"/>
                  </a:lnTo>
                  <a:lnTo>
                    <a:pt x="2616" y="1727"/>
                  </a:lnTo>
                  <a:lnTo>
                    <a:pt x="2603" y="444"/>
                  </a:lnTo>
                  <a:lnTo>
                    <a:pt x="1308" y="444"/>
                  </a:lnTo>
                  <a:lnTo>
                    <a:pt x="850" y="1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94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1970975" y="281441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924" y="0"/>
                  </a:moveTo>
                  <a:lnTo>
                    <a:pt x="0" y="0"/>
                  </a:lnTo>
                  <a:lnTo>
                    <a:pt x="1371" y="2565"/>
                  </a:lnTo>
                  <a:lnTo>
                    <a:pt x="2705" y="2184"/>
                  </a:lnTo>
                  <a:lnTo>
                    <a:pt x="3619" y="1396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D079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1979790" y="280923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60" y="0"/>
                  </a:moveTo>
                  <a:lnTo>
                    <a:pt x="0" y="914"/>
                  </a:lnTo>
                  <a:lnTo>
                    <a:pt x="1358" y="1752"/>
                  </a:lnTo>
                  <a:lnTo>
                    <a:pt x="1524" y="2616"/>
                  </a:lnTo>
                  <a:lnTo>
                    <a:pt x="1955" y="2641"/>
                  </a:lnTo>
                  <a:lnTo>
                    <a:pt x="2374" y="2590"/>
                  </a:lnTo>
                  <a:lnTo>
                    <a:pt x="2781" y="2476"/>
                  </a:lnTo>
                  <a:lnTo>
                    <a:pt x="2730" y="1435"/>
                  </a:lnTo>
                  <a:lnTo>
                    <a:pt x="2527" y="482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1969941" y="282459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469" y="1269"/>
                  </a:lnTo>
                  <a:lnTo>
                    <a:pt x="1117" y="2628"/>
                  </a:lnTo>
                  <a:lnTo>
                    <a:pt x="2565" y="1257"/>
                  </a:lnTo>
                  <a:lnTo>
                    <a:pt x="2463" y="876"/>
                  </a:lnTo>
                  <a:lnTo>
                    <a:pt x="2400" y="495"/>
                  </a:lnTo>
                  <a:lnTo>
                    <a:pt x="2349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5E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1979955" y="2810586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1422" y="3327"/>
                  </a:moveTo>
                  <a:lnTo>
                    <a:pt x="812" y="2908"/>
                  </a:lnTo>
                  <a:lnTo>
                    <a:pt x="63" y="2565"/>
                  </a:lnTo>
                  <a:lnTo>
                    <a:pt x="50" y="2959"/>
                  </a:lnTo>
                  <a:lnTo>
                    <a:pt x="0" y="3746"/>
                  </a:lnTo>
                  <a:lnTo>
                    <a:pt x="876" y="4279"/>
                  </a:lnTo>
                  <a:lnTo>
                    <a:pt x="1422" y="3327"/>
                  </a:lnTo>
                  <a:close/>
                </a:path>
                <a:path w="8255" h="5714">
                  <a:moveTo>
                    <a:pt x="3911" y="1295"/>
                  </a:moveTo>
                  <a:lnTo>
                    <a:pt x="2578" y="1447"/>
                  </a:lnTo>
                  <a:lnTo>
                    <a:pt x="3098" y="2095"/>
                  </a:lnTo>
                  <a:lnTo>
                    <a:pt x="3543" y="2019"/>
                  </a:lnTo>
                  <a:lnTo>
                    <a:pt x="3911" y="1295"/>
                  </a:lnTo>
                  <a:close/>
                </a:path>
                <a:path w="8255" h="5714">
                  <a:moveTo>
                    <a:pt x="6832" y="838"/>
                  </a:moveTo>
                  <a:lnTo>
                    <a:pt x="6807" y="406"/>
                  </a:lnTo>
                  <a:lnTo>
                    <a:pt x="6502" y="0"/>
                  </a:lnTo>
                  <a:lnTo>
                    <a:pt x="5448" y="63"/>
                  </a:lnTo>
                  <a:lnTo>
                    <a:pt x="4457" y="228"/>
                  </a:lnTo>
                  <a:lnTo>
                    <a:pt x="3911" y="1295"/>
                  </a:lnTo>
                  <a:lnTo>
                    <a:pt x="6286" y="1295"/>
                  </a:lnTo>
                  <a:lnTo>
                    <a:pt x="6565" y="1270"/>
                  </a:lnTo>
                  <a:lnTo>
                    <a:pt x="6832" y="838"/>
                  </a:lnTo>
                  <a:close/>
                </a:path>
                <a:path w="8255" h="5714">
                  <a:moveTo>
                    <a:pt x="7848" y="2565"/>
                  </a:moveTo>
                  <a:lnTo>
                    <a:pt x="7404" y="2540"/>
                  </a:lnTo>
                  <a:lnTo>
                    <a:pt x="6972" y="2527"/>
                  </a:lnTo>
                  <a:lnTo>
                    <a:pt x="6527" y="2501"/>
                  </a:lnTo>
                  <a:lnTo>
                    <a:pt x="6489" y="3581"/>
                  </a:lnTo>
                  <a:lnTo>
                    <a:pt x="6667" y="4546"/>
                  </a:lnTo>
                  <a:lnTo>
                    <a:pt x="7708" y="5143"/>
                  </a:lnTo>
                  <a:lnTo>
                    <a:pt x="7759" y="4279"/>
                  </a:lnTo>
                  <a:lnTo>
                    <a:pt x="7797" y="3429"/>
                  </a:lnTo>
                  <a:lnTo>
                    <a:pt x="7848" y="2565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1969339" y="2792585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6794" y="0"/>
                  </a:moveTo>
                  <a:lnTo>
                    <a:pt x="5638" y="1600"/>
                  </a:lnTo>
                  <a:lnTo>
                    <a:pt x="4165" y="1320"/>
                  </a:lnTo>
                  <a:lnTo>
                    <a:pt x="3581" y="2120"/>
                  </a:lnTo>
                  <a:lnTo>
                    <a:pt x="2387" y="1752"/>
                  </a:lnTo>
                  <a:lnTo>
                    <a:pt x="1790" y="2540"/>
                  </a:lnTo>
                  <a:lnTo>
                    <a:pt x="406" y="2540"/>
                  </a:lnTo>
                  <a:lnTo>
                    <a:pt x="12" y="3302"/>
                  </a:lnTo>
                  <a:lnTo>
                    <a:pt x="0" y="4521"/>
                  </a:lnTo>
                  <a:lnTo>
                    <a:pt x="495" y="5511"/>
                  </a:lnTo>
                  <a:lnTo>
                    <a:pt x="1371" y="6311"/>
                  </a:lnTo>
                  <a:lnTo>
                    <a:pt x="1892" y="6629"/>
                  </a:lnTo>
                  <a:lnTo>
                    <a:pt x="2413" y="6654"/>
                  </a:lnTo>
                  <a:lnTo>
                    <a:pt x="2959" y="6413"/>
                  </a:lnTo>
                  <a:lnTo>
                    <a:pt x="4025" y="2209"/>
                  </a:lnTo>
                  <a:lnTo>
                    <a:pt x="7886" y="7239"/>
                  </a:lnTo>
                  <a:lnTo>
                    <a:pt x="9436" y="4368"/>
                  </a:lnTo>
                  <a:lnTo>
                    <a:pt x="6591" y="3454"/>
                  </a:lnTo>
                  <a:lnTo>
                    <a:pt x="6540" y="2095"/>
                  </a:lnTo>
                  <a:lnTo>
                    <a:pt x="8877" y="2222"/>
                  </a:lnTo>
                  <a:lnTo>
                    <a:pt x="8318" y="533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1967972" y="280810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997" y="0"/>
                  </a:moveTo>
                  <a:lnTo>
                    <a:pt x="2019" y="12"/>
                  </a:lnTo>
                  <a:lnTo>
                    <a:pt x="1130" y="254"/>
                  </a:lnTo>
                  <a:lnTo>
                    <a:pt x="355" y="876"/>
                  </a:lnTo>
                  <a:lnTo>
                    <a:pt x="0" y="1460"/>
                  </a:lnTo>
                  <a:lnTo>
                    <a:pt x="12" y="2019"/>
                  </a:lnTo>
                  <a:lnTo>
                    <a:pt x="393" y="2590"/>
                  </a:lnTo>
                  <a:lnTo>
                    <a:pt x="482" y="4406"/>
                  </a:lnTo>
                  <a:lnTo>
                    <a:pt x="431" y="6311"/>
                  </a:lnTo>
                  <a:lnTo>
                    <a:pt x="3048" y="6350"/>
                  </a:lnTo>
                  <a:lnTo>
                    <a:pt x="2400" y="3898"/>
                  </a:lnTo>
                  <a:lnTo>
                    <a:pt x="4546" y="2781"/>
                  </a:lnTo>
                  <a:lnTo>
                    <a:pt x="5537" y="1117"/>
                  </a:lnTo>
                  <a:lnTo>
                    <a:pt x="4800" y="495"/>
                  </a:lnTo>
                  <a:lnTo>
                    <a:pt x="3987" y="50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C45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1969893" y="279899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400" y="0"/>
                  </a:moveTo>
                  <a:lnTo>
                    <a:pt x="1981" y="12"/>
                  </a:lnTo>
                  <a:lnTo>
                    <a:pt x="1117" y="12"/>
                  </a:lnTo>
                  <a:lnTo>
                    <a:pt x="507" y="622"/>
                  </a:lnTo>
                  <a:lnTo>
                    <a:pt x="0" y="1739"/>
                  </a:lnTo>
                  <a:lnTo>
                    <a:pt x="25" y="2832"/>
                  </a:lnTo>
                  <a:lnTo>
                    <a:pt x="685" y="3898"/>
                  </a:lnTo>
                  <a:lnTo>
                    <a:pt x="1104" y="4292"/>
                  </a:lnTo>
                  <a:lnTo>
                    <a:pt x="1612" y="4521"/>
                  </a:lnTo>
                  <a:lnTo>
                    <a:pt x="2197" y="4571"/>
                  </a:lnTo>
                  <a:lnTo>
                    <a:pt x="2781" y="4521"/>
                  </a:lnTo>
                  <a:lnTo>
                    <a:pt x="3276" y="4279"/>
                  </a:lnTo>
                  <a:lnTo>
                    <a:pt x="3695" y="3886"/>
                  </a:lnTo>
                  <a:lnTo>
                    <a:pt x="4737" y="3822"/>
                  </a:lnTo>
                  <a:lnTo>
                    <a:pt x="5765" y="3746"/>
                  </a:lnTo>
                  <a:lnTo>
                    <a:pt x="6184" y="2539"/>
                  </a:lnTo>
                  <a:lnTo>
                    <a:pt x="5524" y="1841"/>
                  </a:lnTo>
                  <a:lnTo>
                    <a:pt x="4432" y="2082"/>
                  </a:lnTo>
                  <a:lnTo>
                    <a:pt x="3733" y="1460"/>
                  </a:lnTo>
                  <a:lnTo>
                    <a:pt x="3708" y="1142"/>
                  </a:lnTo>
                  <a:lnTo>
                    <a:pt x="3225" y="825"/>
                  </a:lnTo>
                  <a:lnTo>
                    <a:pt x="2781" y="457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7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1966841" y="280378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775" y="0"/>
                  </a:moveTo>
                  <a:lnTo>
                    <a:pt x="2946" y="101"/>
                  </a:lnTo>
                  <a:lnTo>
                    <a:pt x="1066" y="38"/>
                  </a:lnTo>
                  <a:lnTo>
                    <a:pt x="0" y="1968"/>
                  </a:lnTo>
                  <a:lnTo>
                    <a:pt x="406" y="4394"/>
                  </a:lnTo>
                  <a:lnTo>
                    <a:pt x="2451" y="4368"/>
                  </a:lnTo>
                  <a:lnTo>
                    <a:pt x="4203" y="4800"/>
                  </a:lnTo>
                  <a:lnTo>
                    <a:pt x="5168" y="4571"/>
                  </a:lnTo>
                  <a:lnTo>
                    <a:pt x="5994" y="4254"/>
                  </a:lnTo>
                  <a:lnTo>
                    <a:pt x="5461" y="2997"/>
                  </a:lnTo>
                  <a:lnTo>
                    <a:pt x="5486" y="2146"/>
                  </a:lnTo>
                  <a:lnTo>
                    <a:pt x="5524" y="1295"/>
                  </a:lnTo>
                  <a:lnTo>
                    <a:pt x="5549" y="444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1978995" y="280353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812" y="0"/>
                  </a:moveTo>
                  <a:lnTo>
                    <a:pt x="380" y="1650"/>
                  </a:lnTo>
                  <a:lnTo>
                    <a:pt x="0" y="3149"/>
                  </a:lnTo>
                  <a:lnTo>
                    <a:pt x="2108" y="3225"/>
                  </a:lnTo>
                  <a:lnTo>
                    <a:pt x="2616" y="4343"/>
                  </a:lnTo>
                  <a:lnTo>
                    <a:pt x="2920" y="3962"/>
                  </a:lnTo>
                  <a:lnTo>
                    <a:pt x="3238" y="3581"/>
                  </a:lnTo>
                  <a:lnTo>
                    <a:pt x="3543" y="3200"/>
                  </a:lnTo>
                  <a:lnTo>
                    <a:pt x="3543" y="2400"/>
                  </a:lnTo>
                  <a:lnTo>
                    <a:pt x="3555" y="1600"/>
                  </a:lnTo>
                  <a:lnTo>
                    <a:pt x="3555" y="800"/>
                  </a:lnTo>
                  <a:lnTo>
                    <a:pt x="2374" y="68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D27B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1965810" y="279311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209" y="0"/>
                  </a:moveTo>
                  <a:lnTo>
                    <a:pt x="1485" y="622"/>
                  </a:lnTo>
                  <a:lnTo>
                    <a:pt x="0" y="1981"/>
                  </a:lnTo>
                  <a:lnTo>
                    <a:pt x="190" y="2781"/>
                  </a:lnTo>
                  <a:lnTo>
                    <a:pt x="736" y="3263"/>
                  </a:lnTo>
                  <a:lnTo>
                    <a:pt x="1473" y="3568"/>
                  </a:lnTo>
                  <a:lnTo>
                    <a:pt x="2654" y="3733"/>
                  </a:lnTo>
                  <a:lnTo>
                    <a:pt x="3352" y="3124"/>
                  </a:lnTo>
                  <a:lnTo>
                    <a:pt x="3934" y="1981"/>
                  </a:lnTo>
                  <a:lnTo>
                    <a:pt x="3771" y="507"/>
                  </a:lnTo>
                  <a:lnTo>
                    <a:pt x="2984" y="63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1983642" y="2798871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4">
                  <a:moveTo>
                    <a:pt x="152" y="0"/>
                  </a:moveTo>
                  <a:lnTo>
                    <a:pt x="0" y="2616"/>
                  </a:lnTo>
                  <a:lnTo>
                    <a:pt x="609" y="3644"/>
                  </a:lnTo>
                  <a:lnTo>
                    <a:pt x="901" y="4165"/>
                  </a:lnTo>
                  <a:lnTo>
                    <a:pt x="1054" y="3860"/>
                  </a:lnTo>
                  <a:lnTo>
                    <a:pt x="1308" y="3581"/>
                  </a:lnTo>
                  <a:lnTo>
                    <a:pt x="1587" y="1955"/>
                  </a:lnTo>
                  <a:lnTo>
                    <a:pt x="1638" y="68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D4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1967062" y="279127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228" y="2476"/>
                  </a:lnTo>
                  <a:lnTo>
                    <a:pt x="990" y="2425"/>
                  </a:lnTo>
                  <a:lnTo>
                    <a:pt x="2514" y="2349"/>
                  </a:lnTo>
                  <a:lnTo>
                    <a:pt x="2540" y="2044"/>
                  </a:lnTo>
                  <a:lnTo>
                    <a:pt x="2527" y="1727"/>
                  </a:lnTo>
                  <a:lnTo>
                    <a:pt x="2489" y="1422"/>
                  </a:lnTo>
                  <a:lnTo>
                    <a:pt x="1168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1977760" y="280087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84" y="0"/>
                  </a:moveTo>
                  <a:lnTo>
                    <a:pt x="215" y="139"/>
                  </a:lnTo>
                  <a:lnTo>
                    <a:pt x="0" y="609"/>
                  </a:lnTo>
                  <a:lnTo>
                    <a:pt x="152" y="939"/>
                  </a:lnTo>
                  <a:lnTo>
                    <a:pt x="215" y="1435"/>
                  </a:lnTo>
                  <a:lnTo>
                    <a:pt x="469" y="1574"/>
                  </a:lnTo>
                  <a:lnTo>
                    <a:pt x="698" y="1689"/>
                  </a:lnTo>
                  <a:lnTo>
                    <a:pt x="1143" y="1435"/>
                  </a:lnTo>
                  <a:lnTo>
                    <a:pt x="1485" y="1333"/>
                  </a:lnTo>
                  <a:lnTo>
                    <a:pt x="1320" y="1003"/>
                  </a:lnTo>
                  <a:lnTo>
                    <a:pt x="1206" y="609"/>
                  </a:lnTo>
                  <a:lnTo>
                    <a:pt x="952" y="355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C04C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1970399" y="280677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892" y="0"/>
                  </a:moveTo>
                  <a:lnTo>
                    <a:pt x="1473" y="419"/>
                  </a:lnTo>
                  <a:lnTo>
                    <a:pt x="1054" y="825"/>
                  </a:lnTo>
                  <a:lnTo>
                    <a:pt x="635" y="1244"/>
                  </a:lnTo>
                  <a:lnTo>
                    <a:pt x="495" y="1244"/>
                  </a:lnTo>
                  <a:lnTo>
                    <a:pt x="342" y="1358"/>
                  </a:lnTo>
                  <a:lnTo>
                    <a:pt x="0" y="1866"/>
                  </a:lnTo>
                  <a:lnTo>
                    <a:pt x="76" y="2171"/>
                  </a:lnTo>
                  <a:lnTo>
                    <a:pt x="406" y="2527"/>
                  </a:lnTo>
                  <a:lnTo>
                    <a:pt x="1308" y="2501"/>
                  </a:lnTo>
                  <a:lnTo>
                    <a:pt x="2209" y="2463"/>
                  </a:lnTo>
                  <a:lnTo>
                    <a:pt x="3111" y="2438"/>
                  </a:lnTo>
                  <a:lnTo>
                    <a:pt x="3162" y="2044"/>
                  </a:lnTo>
                  <a:lnTo>
                    <a:pt x="3238" y="1638"/>
                  </a:lnTo>
                  <a:lnTo>
                    <a:pt x="3327" y="1244"/>
                  </a:lnTo>
                  <a:lnTo>
                    <a:pt x="3479" y="1092"/>
                  </a:lnTo>
                  <a:lnTo>
                    <a:pt x="3505" y="469"/>
                  </a:lnTo>
                  <a:lnTo>
                    <a:pt x="3314" y="241"/>
                  </a:lnTo>
                  <a:lnTo>
                    <a:pt x="2933" y="88"/>
                  </a:lnTo>
                  <a:lnTo>
                    <a:pt x="2590" y="88"/>
                  </a:lnTo>
                  <a:lnTo>
                    <a:pt x="2235" y="63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D88F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1971130" y="279389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371" y="0"/>
                  </a:moveTo>
                  <a:lnTo>
                    <a:pt x="457" y="177"/>
                  </a:lnTo>
                  <a:lnTo>
                    <a:pt x="0" y="1231"/>
                  </a:lnTo>
                  <a:lnTo>
                    <a:pt x="965" y="1181"/>
                  </a:lnTo>
                  <a:lnTo>
                    <a:pt x="1981" y="1193"/>
                  </a:lnTo>
                  <a:lnTo>
                    <a:pt x="2374" y="12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C663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1973620" y="280023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015" y="152"/>
                  </a:lnTo>
                  <a:lnTo>
                    <a:pt x="0" y="228"/>
                  </a:lnTo>
                  <a:lnTo>
                    <a:pt x="571" y="1142"/>
                  </a:lnTo>
                  <a:lnTo>
                    <a:pt x="1460" y="1358"/>
                  </a:lnTo>
                  <a:lnTo>
                    <a:pt x="2463" y="1308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E75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1975263" y="281053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28" y="0"/>
                  </a:moveTo>
                  <a:lnTo>
                    <a:pt x="0" y="457"/>
                  </a:lnTo>
                  <a:lnTo>
                    <a:pt x="12" y="914"/>
                  </a:lnTo>
                  <a:lnTo>
                    <a:pt x="1028" y="1371"/>
                  </a:lnTo>
                  <a:lnTo>
                    <a:pt x="1930" y="914"/>
                  </a:lnTo>
                  <a:lnTo>
                    <a:pt x="1892" y="457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1971700" y="280287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1892" y="12"/>
                  </a:moveTo>
                  <a:lnTo>
                    <a:pt x="571" y="0"/>
                  </a:lnTo>
                  <a:lnTo>
                    <a:pt x="406" y="12"/>
                  </a:lnTo>
                  <a:lnTo>
                    <a:pt x="0" y="673"/>
                  </a:lnTo>
                  <a:lnTo>
                    <a:pt x="127" y="952"/>
                  </a:lnTo>
                  <a:lnTo>
                    <a:pt x="685" y="1358"/>
                  </a:lnTo>
                  <a:lnTo>
                    <a:pt x="1892" y="12"/>
                  </a:lnTo>
                  <a:close/>
                </a:path>
                <a:path w="3175" h="5714">
                  <a:moveTo>
                    <a:pt x="2882" y="4432"/>
                  </a:moveTo>
                  <a:lnTo>
                    <a:pt x="2603" y="4089"/>
                  </a:lnTo>
                  <a:lnTo>
                    <a:pt x="1625" y="3987"/>
                  </a:lnTo>
                  <a:lnTo>
                    <a:pt x="1714" y="4394"/>
                  </a:lnTo>
                  <a:lnTo>
                    <a:pt x="1841" y="4787"/>
                  </a:lnTo>
                  <a:lnTo>
                    <a:pt x="2019" y="5156"/>
                  </a:lnTo>
                  <a:lnTo>
                    <a:pt x="2882" y="4432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1972303" y="279900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03" y="635"/>
                  </a:lnTo>
                  <a:lnTo>
                    <a:pt x="609" y="1041"/>
                  </a:lnTo>
                  <a:lnTo>
                    <a:pt x="1295" y="1130"/>
                  </a:lnTo>
                  <a:lnTo>
                    <a:pt x="431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1994670" y="282059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72" y="0"/>
                  </a:moveTo>
                  <a:lnTo>
                    <a:pt x="3543" y="431"/>
                  </a:lnTo>
                  <a:lnTo>
                    <a:pt x="1625" y="342"/>
                  </a:lnTo>
                  <a:lnTo>
                    <a:pt x="812" y="546"/>
                  </a:lnTo>
                  <a:lnTo>
                    <a:pt x="0" y="647"/>
                  </a:lnTo>
                  <a:lnTo>
                    <a:pt x="2044" y="2832"/>
                  </a:lnTo>
                  <a:lnTo>
                    <a:pt x="3200" y="2730"/>
                  </a:lnTo>
                  <a:lnTo>
                    <a:pt x="4978" y="3225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A9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2000448" y="282553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955" y="0"/>
                  </a:moveTo>
                  <a:lnTo>
                    <a:pt x="1295" y="2019"/>
                  </a:lnTo>
                  <a:lnTo>
                    <a:pt x="0" y="3492"/>
                  </a:lnTo>
                  <a:lnTo>
                    <a:pt x="609" y="6286"/>
                  </a:lnTo>
                  <a:lnTo>
                    <a:pt x="2349" y="4152"/>
                  </a:lnTo>
                  <a:lnTo>
                    <a:pt x="3276" y="2476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1980931" y="283405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81" y="0"/>
                  </a:moveTo>
                  <a:lnTo>
                    <a:pt x="190" y="88"/>
                  </a:lnTo>
                  <a:lnTo>
                    <a:pt x="0" y="139"/>
                  </a:lnTo>
                  <a:lnTo>
                    <a:pt x="50" y="304"/>
                  </a:lnTo>
                  <a:lnTo>
                    <a:pt x="88" y="584"/>
                  </a:lnTo>
                  <a:lnTo>
                    <a:pt x="330" y="596"/>
                  </a:lnTo>
                  <a:lnTo>
                    <a:pt x="520" y="507"/>
                  </a:lnTo>
                  <a:lnTo>
                    <a:pt x="711" y="457"/>
                  </a:lnTo>
                  <a:lnTo>
                    <a:pt x="660" y="304"/>
                  </a:lnTo>
                  <a:lnTo>
                    <a:pt x="622" y="1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D99A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1991203" y="283663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58" y="0"/>
                  </a:moveTo>
                  <a:lnTo>
                    <a:pt x="177" y="101"/>
                  </a:lnTo>
                  <a:lnTo>
                    <a:pt x="0" y="152"/>
                  </a:lnTo>
                  <a:lnTo>
                    <a:pt x="38" y="317"/>
                  </a:lnTo>
                  <a:lnTo>
                    <a:pt x="76" y="596"/>
                  </a:lnTo>
                  <a:lnTo>
                    <a:pt x="317" y="609"/>
                  </a:lnTo>
                  <a:lnTo>
                    <a:pt x="508" y="520"/>
                  </a:lnTo>
                  <a:lnTo>
                    <a:pt x="698" y="469"/>
                  </a:lnTo>
                  <a:lnTo>
                    <a:pt x="660" y="317"/>
                  </a:lnTo>
                  <a:lnTo>
                    <a:pt x="609" y="15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A92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1983586" y="276782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870" y="0"/>
                  </a:moveTo>
                  <a:lnTo>
                    <a:pt x="292" y="381"/>
                  </a:lnTo>
                  <a:lnTo>
                    <a:pt x="0" y="1320"/>
                  </a:lnTo>
                  <a:lnTo>
                    <a:pt x="368" y="5448"/>
                  </a:lnTo>
                  <a:lnTo>
                    <a:pt x="3098" y="5715"/>
                  </a:lnTo>
                  <a:lnTo>
                    <a:pt x="4902" y="5537"/>
                  </a:lnTo>
                  <a:lnTo>
                    <a:pt x="6845" y="5511"/>
                  </a:lnTo>
                  <a:lnTo>
                    <a:pt x="6788" y="4203"/>
                  </a:lnTo>
                  <a:lnTo>
                    <a:pt x="3733" y="4203"/>
                  </a:lnTo>
                  <a:lnTo>
                    <a:pt x="2870" y="0"/>
                  </a:lnTo>
                  <a:close/>
                </a:path>
                <a:path w="6985" h="5714">
                  <a:moveTo>
                    <a:pt x="6731" y="2870"/>
                  </a:moveTo>
                  <a:lnTo>
                    <a:pt x="3733" y="4203"/>
                  </a:lnTo>
                  <a:lnTo>
                    <a:pt x="6788" y="4203"/>
                  </a:lnTo>
                  <a:lnTo>
                    <a:pt x="6731" y="2870"/>
                  </a:lnTo>
                  <a:close/>
                </a:path>
              </a:pathLst>
            </a:custGeom>
            <a:solidFill>
              <a:srgbClr val="D68D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1974460" y="276911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419" y="0"/>
                  </a:moveTo>
                  <a:lnTo>
                    <a:pt x="0" y="368"/>
                  </a:lnTo>
                  <a:lnTo>
                    <a:pt x="254" y="1562"/>
                  </a:lnTo>
                  <a:lnTo>
                    <a:pt x="825" y="5499"/>
                  </a:lnTo>
                  <a:lnTo>
                    <a:pt x="4064" y="3111"/>
                  </a:lnTo>
                  <a:lnTo>
                    <a:pt x="1549" y="507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DEA1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1973558" y="2766893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825" y="0"/>
                  </a:moveTo>
                  <a:lnTo>
                    <a:pt x="50" y="914"/>
                  </a:lnTo>
                  <a:lnTo>
                    <a:pt x="12" y="2578"/>
                  </a:lnTo>
                  <a:lnTo>
                    <a:pt x="12" y="2997"/>
                  </a:lnTo>
                  <a:lnTo>
                    <a:pt x="0" y="3416"/>
                  </a:lnTo>
                  <a:lnTo>
                    <a:pt x="0" y="3835"/>
                  </a:lnTo>
                  <a:lnTo>
                    <a:pt x="762" y="3810"/>
                  </a:lnTo>
                  <a:lnTo>
                    <a:pt x="1155" y="3784"/>
                  </a:lnTo>
                  <a:lnTo>
                    <a:pt x="1587" y="3429"/>
                  </a:lnTo>
                  <a:lnTo>
                    <a:pt x="2019" y="3086"/>
                  </a:lnTo>
                  <a:lnTo>
                    <a:pt x="2451" y="2730"/>
                  </a:lnTo>
                  <a:lnTo>
                    <a:pt x="2489" y="1828"/>
                  </a:lnTo>
                  <a:lnTo>
                    <a:pt x="2514" y="939"/>
                  </a:lnTo>
                  <a:lnTo>
                    <a:pt x="2552" y="3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A6E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1986420" y="2810571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38" y="0"/>
                  </a:moveTo>
                  <a:lnTo>
                    <a:pt x="0" y="431"/>
                  </a:lnTo>
                  <a:lnTo>
                    <a:pt x="12" y="863"/>
                  </a:lnTo>
                  <a:lnTo>
                    <a:pt x="101" y="1282"/>
                  </a:lnTo>
                  <a:lnTo>
                    <a:pt x="254" y="1155"/>
                  </a:lnTo>
                  <a:lnTo>
                    <a:pt x="558" y="965"/>
                  </a:lnTo>
                  <a:lnTo>
                    <a:pt x="419" y="596"/>
                  </a:lnTo>
                  <a:lnTo>
                    <a:pt x="215" y="3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1960181" y="278890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356" y="0"/>
                  </a:moveTo>
                  <a:lnTo>
                    <a:pt x="3111" y="114"/>
                  </a:lnTo>
                  <a:lnTo>
                    <a:pt x="1828" y="1092"/>
                  </a:lnTo>
                  <a:lnTo>
                    <a:pt x="1790" y="2171"/>
                  </a:lnTo>
                  <a:lnTo>
                    <a:pt x="1600" y="3187"/>
                  </a:lnTo>
                  <a:lnTo>
                    <a:pt x="520" y="3746"/>
                  </a:lnTo>
                  <a:lnTo>
                    <a:pt x="101" y="4190"/>
                  </a:lnTo>
                  <a:lnTo>
                    <a:pt x="0" y="4711"/>
                  </a:lnTo>
                  <a:lnTo>
                    <a:pt x="215" y="5283"/>
                  </a:lnTo>
                  <a:lnTo>
                    <a:pt x="749" y="6007"/>
                  </a:lnTo>
                  <a:lnTo>
                    <a:pt x="1447" y="6451"/>
                  </a:lnTo>
                  <a:lnTo>
                    <a:pt x="2349" y="6565"/>
                  </a:lnTo>
                  <a:lnTo>
                    <a:pt x="3136" y="6222"/>
                  </a:lnTo>
                  <a:lnTo>
                    <a:pt x="2844" y="4051"/>
                  </a:lnTo>
                  <a:lnTo>
                    <a:pt x="5816" y="3441"/>
                  </a:lnTo>
                  <a:lnTo>
                    <a:pt x="5524" y="1269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B0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1962010" y="278455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616" y="1447"/>
                  </a:moveTo>
                  <a:lnTo>
                    <a:pt x="4965" y="0"/>
                  </a:lnTo>
                  <a:lnTo>
                    <a:pt x="3035" y="457"/>
                  </a:lnTo>
                  <a:lnTo>
                    <a:pt x="1143" y="647"/>
                  </a:lnTo>
                  <a:lnTo>
                    <a:pt x="1193" y="1397"/>
                  </a:lnTo>
                  <a:lnTo>
                    <a:pt x="1231" y="2146"/>
                  </a:lnTo>
                  <a:lnTo>
                    <a:pt x="1270" y="2908"/>
                  </a:lnTo>
                  <a:lnTo>
                    <a:pt x="241" y="3441"/>
                  </a:lnTo>
                  <a:lnTo>
                    <a:pt x="25" y="4394"/>
                  </a:lnTo>
                  <a:lnTo>
                    <a:pt x="0" y="5448"/>
                  </a:lnTo>
                  <a:lnTo>
                    <a:pt x="1231" y="5511"/>
                  </a:lnTo>
                  <a:lnTo>
                    <a:pt x="2463" y="5562"/>
                  </a:lnTo>
                  <a:lnTo>
                    <a:pt x="3695" y="5626"/>
                  </a:lnTo>
                  <a:lnTo>
                    <a:pt x="4191" y="5562"/>
                  </a:lnTo>
                  <a:lnTo>
                    <a:pt x="4699" y="5511"/>
                  </a:lnTo>
                  <a:lnTo>
                    <a:pt x="5194" y="5448"/>
                  </a:lnTo>
                  <a:lnTo>
                    <a:pt x="5384" y="5295"/>
                  </a:lnTo>
                  <a:lnTo>
                    <a:pt x="5524" y="4699"/>
                  </a:lnTo>
                  <a:lnTo>
                    <a:pt x="5372" y="4445"/>
                  </a:lnTo>
                  <a:lnTo>
                    <a:pt x="5003" y="4229"/>
                  </a:lnTo>
                  <a:lnTo>
                    <a:pt x="3746" y="4076"/>
                  </a:lnTo>
                  <a:lnTo>
                    <a:pt x="3251" y="3568"/>
                  </a:lnTo>
                  <a:lnTo>
                    <a:pt x="2857" y="3213"/>
                  </a:lnTo>
                  <a:lnTo>
                    <a:pt x="3073" y="2374"/>
                  </a:lnTo>
                  <a:lnTo>
                    <a:pt x="3771" y="1676"/>
                  </a:lnTo>
                  <a:lnTo>
                    <a:pt x="6616" y="1447"/>
                  </a:lnTo>
                  <a:close/>
                </a:path>
              </a:pathLst>
            </a:custGeom>
            <a:solidFill>
              <a:srgbClr val="C65F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1967019" y="278718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650" y="0"/>
                  </a:moveTo>
                  <a:lnTo>
                    <a:pt x="647" y="800"/>
                  </a:lnTo>
                  <a:lnTo>
                    <a:pt x="0" y="1587"/>
                  </a:lnTo>
                  <a:lnTo>
                    <a:pt x="76" y="1993"/>
                  </a:lnTo>
                  <a:lnTo>
                    <a:pt x="139" y="2412"/>
                  </a:lnTo>
                  <a:lnTo>
                    <a:pt x="190" y="2819"/>
                  </a:lnTo>
                  <a:lnTo>
                    <a:pt x="1117" y="2654"/>
                  </a:lnTo>
                  <a:lnTo>
                    <a:pt x="2552" y="2578"/>
                  </a:lnTo>
                  <a:lnTo>
                    <a:pt x="2120" y="1358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AE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1963263" y="27862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527" y="0"/>
                  </a:moveTo>
                  <a:lnTo>
                    <a:pt x="1689" y="406"/>
                  </a:lnTo>
                  <a:lnTo>
                    <a:pt x="838" y="800"/>
                  </a:lnTo>
                  <a:lnTo>
                    <a:pt x="0" y="1206"/>
                  </a:lnTo>
                  <a:lnTo>
                    <a:pt x="508" y="2286"/>
                  </a:lnTo>
                  <a:lnTo>
                    <a:pt x="1460" y="2438"/>
                  </a:lnTo>
                  <a:lnTo>
                    <a:pt x="2501" y="2400"/>
                  </a:lnTo>
                  <a:lnTo>
                    <a:pt x="2527" y="80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B338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1962762" y="279509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048" y="0"/>
                  </a:moveTo>
                  <a:lnTo>
                    <a:pt x="558" y="25"/>
                  </a:lnTo>
                  <a:lnTo>
                    <a:pt x="101" y="444"/>
                  </a:lnTo>
                  <a:lnTo>
                    <a:pt x="0" y="901"/>
                  </a:lnTo>
                  <a:lnTo>
                    <a:pt x="215" y="1435"/>
                  </a:lnTo>
                  <a:lnTo>
                    <a:pt x="596" y="1816"/>
                  </a:lnTo>
                  <a:lnTo>
                    <a:pt x="1041" y="2082"/>
                  </a:lnTo>
                  <a:lnTo>
                    <a:pt x="1549" y="2235"/>
                  </a:lnTo>
                  <a:lnTo>
                    <a:pt x="2349" y="2362"/>
                  </a:lnTo>
                  <a:lnTo>
                    <a:pt x="3124" y="2273"/>
                  </a:lnTo>
                  <a:lnTo>
                    <a:pt x="3848" y="1905"/>
                  </a:lnTo>
                  <a:lnTo>
                    <a:pt x="4368" y="132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A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1953041" y="277703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777" y="0"/>
                  </a:moveTo>
                  <a:lnTo>
                    <a:pt x="1409" y="0"/>
                  </a:lnTo>
                  <a:lnTo>
                    <a:pt x="0" y="1028"/>
                  </a:lnTo>
                  <a:lnTo>
                    <a:pt x="457" y="1549"/>
                  </a:lnTo>
                  <a:lnTo>
                    <a:pt x="1346" y="2603"/>
                  </a:lnTo>
                  <a:lnTo>
                    <a:pt x="2997" y="4013"/>
                  </a:lnTo>
                  <a:lnTo>
                    <a:pt x="4127" y="3848"/>
                  </a:lnTo>
                  <a:lnTo>
                    <a:pt x="5435" y="4254"/>
                  </a:lnTo>
                  <a:lnTo>
                    <a:pt x="6172" y="2946"/>
                  </a:lnTo>
                  <a:lnTo>
                    <a:pt x="4546" y="2501"/>
                  </a:lnTo>
                  <a:lnTo>
                    <a:pt x="3136" y="1778"/>
                  </a:lnTo>
                  <a:lnTo>
                    <a:pt x="2514" y="50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E5B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1952358" y="277451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98" y="0"/>
                  </a:moveTo>
                  <a:lnTo>
                    <a:pt x="88" y="292"/>
                  </a:lnTo>
                  <a:lnTo>
                    <a:pt x="0" y="520"/>
                  </a:lnTo>
                  <a:lnTo>
                    <a:pt x="406" y="546"/>
                  </a:lnTo>
                  <a:lnTo>
                    <a:pt x="622" y="203"/>
                  </a:lnTo>
                  <a:lnTo>
                    <a:pt x="736" y="25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 descr=""/>
            <p:cNvSpPr/>
            <p:nvPr/>
          </p:nvSpPr>
          <p:spPr>
            <a:xfrm>
              <a:off x="1957209" y="2827388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6146" y="5118"/>
                  </a:moveTo>
                  <a:lnTo>
                    <a:pt x="4749" y="1473"/>
                  </a:lnTo>
                  <a:lnTo>
                    <a:pt x="4660" y="762"/>
                  </a:lnTo>
                  <a:lnTo>
                    <a:pt x="4267" y="266"/>
                  </a:lnTo>
                  <a:lnTo>
                    <a:pt x="3606" y="0"/>
                  </a:lnTo>
                  <a:lnTo>
                    <a:pt x="2616" y="635"/>
                  </a:lnTo>
                  <a:lnTo>
                    <a:pt x="1104" y="76"/>
                  </a:lnTo>
                  <a:lnTo>
                    <a:pt x="431" y="1409"/>
                  </a:lnTo>
                  <a:lnTo>
                    <a:pt x="0" y="3403"/>
                  </a:lnTo>
                  <a:lnTo>
                    <a:pt x="977" y="4914"/>
                  </a:lnTo>
                  <a:lnTo>
                    <a:pt x="2184" y="6324"/>
                  </a:lnTo>
                  <a:lnTo>
                    <a:pt x="4229" y="8305"/>
                  </a:lnTo>
                  <a:lnTo>
                    <a:pt x="5181" y="6667"/>
                  </a:lnTo>
                  <a:lnTo>
                    <a:pt x="6146" y="5118"/>
                  </a:lnTo>
                  <a:close/>
                </a:path>
                <a:path w="10160" h="8889">
                  <a:moveTo>
                    <a:pt x="9804" y="3733"/>
                  </a:moveTo>
                  <a:lnTo>
                    <a:pt x="8813" y="3784"/>
                  </a:lnTo>
                  <a:lnTo>
                    <a:pt x="7924" y="4013"/>
                  </a:lnTo>
                  <a:lnTo>
                    <a:pt x="7366" y="4940"/>
                  </a:lnTo>
                  <a:lnTo>
                    <a:pt x="7772" y="5016"/>
                  </a:lnTo>
                  <a:lnTo>
                    <a:pt x="8178" y="5105"/>
                  </a:lnTo>
                  <a:lnTo>
                    <a:pt x="8585" y="5207"/>
                  </a:lnTo>
                  <a:lnTo>
                    <a:pt x="8991" y="4724"/>
                  </a:lnTo>
                  <a:lnTo>
                    <a:pt x="9804" y="3733"/>
                  </a:lnTo>
                  <a:close/>
                </a:path>
              </a:pathLst>
            </a:custGeom>
            <a:solidFill>
              <a:srgbClr val="B86D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 descr=""/>
            <p:cNvSpPr/>
            <p:nvPr/>
          </p:nvSpPr>
          <p:spPr>
            <a:xfrm>
              <a:off x="2001088" y="28147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965" y="0"/>
                  </a:moveTo>
                  <a:lnTo>
                    <a:pt x="139" y="101"/>
                  </a:lnTo>
                  <a:lnTo>
                    <a:pt x="0" y="558"/>
                  </a:lnTo>
                  <a:lnTo>
                    <a:pt x="355" y="927"/>
                  </a:lnTo>
                  <a:lnTo>
                    <a:pt x="596" y="1193"/>
                  </a:lnTo>
                  <a:lnTo>
                    <a:pt x="1003" y="1308"/>
                  </a:lnTo>
                  <a:lnTo>
                    <a:pt x="1333" y="1485"/>
                  </a:lnTo>
                  <a:lnTo>
                    <a:pt x="1435" y="1142"/>
                  </a:lnTo>
                  <a:lnTo>
                    <a:pt x="1727" y="711"/>
                  </a:lnTo>
                  <a:lnTo>
                    <a:pt x="1460" y="22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CD6C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2" name="object 1082" descr=""/>
            <p:cNvSpPr/>
            <p:nvPr/>
          </p:nvSpPr>
          <p:spPr>
            <a:xfrm>
              <a:off x="1963383" y="27695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079" y="1079"/>
                  </a:lnTo>
                  <a:lnTo>
                    <a:pt x="965" y="482"/>
                  </a:lnTo>
                  <a:lnTo>
                    <a:pt x="609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3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 descr=""/>
            <p:cNvSpPr/>
            <p:nvPr/>
          </p:nvSpPr>
          <p:spPr>
            <a:xfrm>
              <a:off x="1999293" y="2764069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5175" y="4051"/>
                  </a:moveTo>
                  <a:lnTo>
                    <a:pt x="3251" y="4051"/>
                  </a:lnTo>
                  <a:lnTo>
                    <a:pt x="3822" y="5118"/>
                  </a:lnTo>
                  <a:lnTo>
                    <a:pt x="3822" y="5664"/>
                  </a:lnTo>
                  <a:lnTo>
                    <a:pt x="4978" y="4546"/>
                  </a:lnTo>
                  <a:lnTo>
                    <a:pt x="5175" y="4051"/>
                  </a:lnTo>
                  <a:close/>
                </a:path>
                <a:path w="8255" h="5714">
                  <a:moveTo>
                    <a:pt x="2476" y="0"/>
                  </a:moveTo>
                  <a:lnTo>
                    <a:pt x="2082" y="127"/>
                  </a:lnTo>
                  <a:lnTo>
                    <a:pt x="1676" y="203"/>
                  </a:lnTo>
                  <a:lnTo>
                    <a:pt x="1269" y="241"/>
                  </a:lnTo>
                  <a:lnTo>
                    <a:pt x="876" y="698"/>
                  </a:lnTo>
                  <a:lnTo>
                    <a:pt x="0" y="1549"/>
                  </a:lnTo>
                  <a:lnTo>
                    <a:pt x="63" y="3289"/>
                  </a:lnTo>
                  <a:lnTo>
                    <a:pt x="584" y="3378"/>
                  </a:lnTo>
                  <a:lnTo>
                    <a:pt x="101" y="3581"/>
                  </a:lnTo>
                  <a:lnTo>
                    <a:pt x="0" y="4102"/>
                  </a:lnTo>
                  <a:lnTo>
                    <a:pt x="558" y="5181"/>
                  </a:lnTo>
                  <a:lnTo>
                    <a:pt x="1549" y="5334"/>
                  </a:lnTo>
                  <a:lnTo>
                    <a:pt x="2616" y="5308"/>
                  </a:lnTo>
                  <a:lnTo>
                    <a:pt x="2959" y="4826"/>
                  </a:lnTo>
                  <a:lnTo>
                    <a:pt x="3251" y="4051"/>
                  </a:lnTo>
                  <a:lnTo>
                    <a:pt x="5175" y="4051"/>
                  </a:lnTo>
                  <a:lnTo>
                    <a:pt x="5676" y="2794"/>
                  </a:lnTo>
                  <a:lnTo>
                    <a:pt x="7670" y="2794"/>
                  </a:lnTo>
                  <a:lnTo>
                    <a:pt x="6676" y="990"/>
                  </a:lnTo>
                  <a:lnTo>
                    <a:pt x="4229" y="990"/>
                  </a:lnTo>
                  <a:lnTo>
                    <a:pt x="3479" y="952"/>
                  </a:lnTo>
                  <a:lnTo>
                    <a:pt x="2692" y="431"/>
                  </a:lnTo>
                  <a:lnTo>
                    <a:pt x="2476" y="0"/>
                  </a:lnTo>
                  <a:close/>
                </a:path>
                <a:path w="8255" h="5714">
                  <a:moveTo>
                    <a:pt x="6311" y="330"/>
                  </a:moveTo>
                  <a:lnTo>
                    <a:pt x="4965" y="342"/>
                  </a:lnTo>
                  <a:lnTo>
                    <a:pt x="4229" y="990"/>
                  </a:lnTo>
                  <a:lnTo>
                    <a:pt x="6676" y="990"/>
                  </a:lnTo>
                  <a:lnTo>
                    <a:pt x="6311" y="330"/>
                  </a:lnTo>
                  <a:close/>
                </a:path>
              </a:pathLst>
            </a:custGeom>
            <a:solidFill>
              <a:srgbClr val="CB75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4" name="object 1084" descr=""/>
            <p:cNvSpPr/>
            <p:nvPr/>
          </p:nvSpPr>
          <p:spPr>
            <a:xfrm>
              <a:off x="1992899" y="2775426"/>
              <a:ext cx="11430" cy="3175"/>
            </a:xfrm>
            <a:custGeom>
              <a:avLst/>
              <a:gdLst/>
              <a:ahLst/>
              <a:cxnLst/>
              <a:rect l="l" t="t" r="r" b="b"/>
              <a:pathLst>
                <a:path w="11430" h="3175">
                  <a:moveTo>
                    <a:pt x="3340" y="0"/>
                  </a:moveTo>
                  <a:lnTo>
                    <a:pt x="0" y="1219"/>
                  </a:lnTo>
                  <a:lnTo>
                    <a:pt x="3822" y="1320"/>
                  </a:lnTo>
                  <a:lnTo>
                    <a:pt x="7734" y="2933"/>
                  </a:lnTo>
                  <a:lnTo>
                    <a:pt x="11404" y="495"/>
                  </a:lnTo>
                  <a:lnTo>
                    <a:pt x="11010" y="495"/>
                  </a:lnTo>
                  <a:lnTo>
                    <a:pt x="10629" y="469"/>
                  </a:lnTo>
                  <a:lnTo>
                    <a:pt x="10248" y="393"/>
                  </a:lnTo>
                  <a:lnTo>
                    <a:pt x="6832" y="69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86D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2009388" y="276859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4381" y="0"/>
                  </a:moveTo>
                  <a:lnTo>
                    <a:pt x="1930" y="914"/>
                  </a:lnTo>
                  <a:lnTo>
                    <a:pt x="266" y="1028"/>
                  </a:lnTo>
                  <a:lnTo>
                    <a:pt x="0" y="2857"/>
                  </a:lnTo>
                  <a:lnTo>
                    <a:pt x="876" y="3517"/>
                  </a:lnTo>
                  <a:lnTo>
                    <a:pt x="2590" y="3340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D288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2016795" y="277877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42" y="0"/>
                  </a:moveTo>
                  <a:lnTo>
                    <a:pt x="165" y="177"/>
                  </a:lnTo>
                  <a:lnTo>
                    <a:pt x="0" y="266"/>
                  </a:lnTo>
                  <a:lnTo>
                    <a:pt x="444" y="634"/>
                  </a:lnTo>
                  <a:lnTo>
                    <a:pt x="622" y="546"/>
                  </a:lnTo>
                  <a:lnTo>
                    <a:pt x="787" y="444"/>
                  </a:lnTo>
                  <a:lnTo>
                    <a:pt x="965" y="355"/>
                  </a:lnTo>
                  <a:lnTo>
                    <a:pt x="812" y="241"/>
                  </a:lnTo>
                  <a:lnTo>
                    <a:pt x="673" y="2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1989349" y="276744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051" y="0"/>
                  </a:moveTo>
                  <a:lnTo>
                    <a:pt x="3200" y="63"/>
                  </a:lnTo>
                  <a:lnTo>
                    <a:pt x="2311" y="406"/>
                  </a:lnTo>
                  <a:lnTo>
                    <a:pt x="190" y="584"/>
                  </a:lnTo>
                  <a:lnTo>
                    <a:pt x="0" y="1689"/>
                  </a:lnTo>
                  <a:lnTo>
                    <a:pt x="901" y="3327"/>
                  </a:lnTo>
                  <a:lnTo>
                    <a:pt x="2717" y="3327"/>
                  </a:lnTo>
                  <a:lnTo>
                    <a:pt x="3898" y="2374"/>
                  </a:lnTo>
                  <a:lnTo>
                    <a:pt x="4667" y="812"/>
                  </a:lnTo>
                  <a:lnTo>
                    <a:pt x="4051" y="0"/>
                  </a:lnTo>
                  <a:close/>
                </a:path>
                <a:path w="5080" h="3810">
                  <a:moveTo>
                    <a:pt x="4738" y="800"/>
                  </a:moveTo>
                  <a:close/>
                </a:path>
              </a:pathLst>
            </a:custGeom>
            <a:solidFill>
              <a:srgbClr val="D68F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1985171" y="27758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198" y="382"/>
                  </a:lnTo>
                  <a:lnTo>
                    <a:pt x="321" y="699"/>
                  </a:lnTo>
                  <a:lnTo>
                    <a:pt x="1489" y="2096"/>
                  </a:lnTo>
                  <a:lnTo>
                    <a:pt x="2391" y="877"/>
                  </a:lnTo>
                  <a:lnTo>
                    <a:pt x="1769" y="382"/>
                  </a:lnTo>
                  <a:lnTo>
                    <a:pt x="765" y="52"/>
                  </a:lnTo>
                  <a:lnTo>
                    <a:pt x="334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6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9" name="object 1089" descr=""/>
            <p:cNvSpPr/>
            <p:nvPr/>
          </p:nvSpPr>
          <p:spPr>
            <a:xfrm>
              <a:off x="1995266" y="276683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460" y="0"/>
                  </a:moveTo>
                  <a:lnTo>
                    <a:pt x="482" y="876"/>
                  </a:lnTo>
                  <a:lnTo>
                    <a:pt x="0" y="1320"/>
                  </a:lnTo>
                  <a:lnTo>
                    <a:pt x="965" y="2184"/>
                  </a:lnTo>
                  <a:lnTo>
                    <a:pt x="1435" y="2616"/>
                  </a:lnTo>
                  <a:lnTo>
                    <a:pt x="1447" y="1739"/>
                  </a:lnTo>
                  <a:lnTo>
                    <a:pt x="1447" y="863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C7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 descr=""/>
            <p:cNvSpPr/>
            <p:nvPr/>
          </p:nvSpPr>
          <p:spPr>
            <a:xfrm>
              <a:off x="1984124" y="275530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324" y="0"/>
                  </a:moveTo>
                  <a:lnTo>
                    <a:pt x="1384" y="12"/>
                  </a:lnTo>
                  <a:lnTo>
                    <a:pt x="482" y="114"/>
                  </a:lnTo>
                  <a:lnTo>
                    <a:pt x="0" y="1104"/>
                  </a:lnTo>
                  <a:lnTo>
                    <a:pt x="762" y="1155"/>
                  </a:lnTo>
                  <a:lnTo>
                    <a:pt x="2273" y="1231"/>
                  </a:lnTo>
                  <a:lnTo>
                    <a:pt x="2298" y="825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CD73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 descr=""/>
            <p:cNvSpPr/>
            <p:nvPr/>
          </p:nvSpPr>
          <p:spPr>
            <a:xfrm>
              <a:off x="1985867" y="27527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91" y="0"/>
                  </a:moveTo>
                  <a:lnTo>
                    <a:pt x="215" y="83"/>
                  </a:lnTo>
                  <a:lnTo>
                    <a:pt x="25" y="236"/>
                  </a:lnTo>
                  <a:lnTo>
                    <a:pt x="0" y="50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CB74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1990284" y="275143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06" y="0"/>
                  </a:moveTo>
                  <a:lnTo>
                    <a:pt x="406" y="25"/>
                  </a:lnTo>
                  <a:lnTo>
                    <a:pt x="0" y="25"/>
                  </a:lnTo>
                  <a:lnTo>
                    <a:pt x="419" y="736"/>
                  </a:lnTo>
                  <a:lnTo>
                    <a:pt x="825" y="80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2001911" y="276772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69" y="0"/>
                  </a:moveTo>
                  <a:lnTo>
                    <a:pt x="0" y="1650"/>
                  </a:lnTo>
                  <a:lnTo>
                    <a:pt x="622" y="1701"/>
                  </a:lnTo>
                  <a:lnTo>
                    <a:pt x="1206" y="1460"/>
                  </a:lnTo>
                  <a:lnTo>
                    <a:pt x="1193" y="241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D893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 descr=""/>
            <p:cNvSpPr/>
            <p:nvPr/>
          </p:nvSpPr>
          <p:spPr>
            <a:xfrm>
              <a:off x="1998425" y="276681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903" y="0"/>
                  </a:moveTo>
                  <a:lnTo>
                    <a:pt x="52" y="431"/>
                  </a:lnTo>
                  <a:lnTo>
                    <a:pt x="0" y="914"/>
                  </a:lnTo>
                  <a:lnTo>
                    <a:pt x="865" y="1358"/>
                  </a:lnTo>
                  <a:lnTo>
                    <a:pt x="1195" y="914"/>
                  </a:lnTo>
                  <a:lnTo>
                    <a:pt x="1181" y="431"/>
                  </a:lnTo>
                  <a:lnTo>
                    <a:pt x="891" y="25"/>
                  </a:lnTo>
                  <a:close/>
                </a:path>
              </a:pathLst>
            </a:custGeom>
            <a:solidFill>
              <a:srgbClr val="B54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5" name="object 1095" descr=""/>
            <p:cNvSpPr/>
            <p:nvPr/>
          </p:nvSpPr>
          <p:spPr>
            <a:xfrm>
              <a:off x="2009576" y="27676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20" y="0"/>
                  </a:moveTo>
                  <a:lnTo>
                    <a:pt x="0" y="520"/>
                  </a:lnTo>
                  <a:lnTo>
                    <a:pt x="139" y="457"/>
                  </a:lnTo>
                  <a:lnTo>
                    <a:pt x="304" y="419"/>
                  </a:lnTo>
                  <a:lnTo>
                    <a:pt x="495" y="25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CA7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6" name="object 1096" descr=""/>
            <p:cNvSpPr/>
            <p:nvPr/>
          </p:nvSpPr>
          <p:spPr>
            <a:xfrm>
              <a:off x="2001986" y="276441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273" y="0"/>
                  </a:moveTo>
                  <a:lnTo>
                    <a:pt x="1511" y="25"/>
                  </a:lnTo>
                  <a:lnTo>
                    <a:pt x="762" y="63"/>
                  </a:lnTo>
                  <a:lnTo>
                    <a:pt x="0" y="88"/>
                  </a:lnTo>
                  <a:lnTo>
                    <a:pt x="812" y="1270"/>
                  </a:lnTo>
                  <a:lnTo>
                    <a:pt x="1574" y="1435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DB9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7" name="object 1097" descr=""/>
            <p:cNvSpPr/>
            <p:nvPr/>
          </p:nvSpPr>
          <p:spPr>
            <a:xfrm>
              <a:off x="1955567" y="2827940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193" y="0"/>
                  </a:moveTo>
                  <a:lnTo>
                    <a:pt x="673" y="88"/>
                  </a:lnTo>
                  <a:lnTo>
                    <a:pt x="279" y="342"/>
                  </a:lnTo>
                  <a:lnTo>
                    <a:pt x="0" y="800"/>
                  </a:lnTo>
                  <a:lnTo>
                    <a:pt x="622" y="1955"/>
                  </a:lnTo>
                  <a:lnTo>
                    <a:pt x="1384" y="3073"/>
                  </a:lnTo>
                  <a:lnTo>
                    <a:pt x="1295" y="4483"/>
                  </a:lnTo>
                  <a:lnTo>
                    <a:pt x="1739" y="4902"/>
                  </a:lnTo>
                  <a:lnTo>
                    <a:pt x="2222" y="5270"/>
                  </a:lnTo>
                  <a:lnTo>
                    <a:pt x="2578" y="5765"/>
                  </a:lnTo>
                  <a:lnTo>
                    <a:pt x="3822" y="5778"/>
                  </a:lnTo>
                  <a:lnTo>
                    <a:pt x="2501" y="647"/>
                  </a:lnTo>
                  <a:lnTo>
                    <a:pt x="2159" y="254"/>
                  </a:lnTo>
                  <a:lnTo>
                    <a:pt x="1714" y="5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8" name="object 1098" descr=""/>
            <p:cNvSpPr/>
            <p:nvPr/>
          </p:nvSpPr>
          <p:spPr>
            <a:xfrm>
              <a:off x="1938832" y="2801033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7835" y="0"/>
                  </a:moveTo>
                  <a:lnTo>
                    <a:pt x="6527" y="88"/>
                  </a:lnTo>
                  <a:lnTo>
                    <a:pt x="5283" y="381"/>
                  </a:lnTo>
                  <a:lnTo>
                    <a:pt x="4152" y="1092"/>
                  </a:lnTo>
                  <a:lnTo>
                    <a:pt x="2832" y="1092"/>
                  </a:lnTo>
                  <a:lnTo>
                    <a:pt x="0" y="3213"/>
                  </a:lnTo>
                  <a:lnTo>
                    <a:pt x="1295" y="5651"/>
                  </a:lnTo>
                  <a:lnTo>
                    <a:pt x="4533" y="5727"/>
                  </a:lnTo>
                  <a:lnTo>
                    <a:pt x="7251" y="4749"/>
                  </a:lnTo>
                  <a:lnTo>
                    <a:pt x="9017" y="1841"/>
                  </a:lnTo>
                  <a:lnTo>
                    <a:pt x="8356" y="1016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9" name="object 1099" descr=""/>
            <p:cNvSpPr/>
            <p:nvPr/>
          </p:nvSpPr>
          <p:spPr>
            <a:xfrm>
              <a:off x="1954683" y="2795294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981" y="0"/>
                  </a:moveTo>
                  <a:lnTo>
                    <a:pt x="4597" y="1003"/>
                  </a:lnTo>
                  <a:lnTo>
                    <a:pt x="901" y="1155"/>
                  </a:lnTo>
                  <a:lnTo>
                    <a:pt x="0" y="3695"/>
                  </a:lnTo>
                  <a:lnTo>
                    <a:pt x="609" y="4775"/>
                  </a:lnTo>
                  <a:lnTo>
                    <a:pt x="3403" y="3733"/>
                  </a:lnTo>
                  <a:lnTo>
                    <a:pt x="4749" y="4978"/>
                  </a:lnTo>
                  <a:lnTo>
                    <a:pt x="5067" y="5422"/>
                  </a:lnTo>
                  <a:lnTo>
                    <a:pt x="5486" y="5600"/>
                  </a:lnTo>
                  <a:lnTo>
                    <a:pt x="6019" y="5524"/>
                  </a:lnTo>
                  <a:lnTo>
                    <a:pt x="9207" y="1854"/>
                  </a:lnTo>
                  <a:lnTo>
                    <a:pt x="9042" y="1435"/>
                  </a:lnTo>
                  <a:lnTo>
                    <a:pt x="8597" y="1130"/>
                  </a:lnTo>
                  <a:lnTo>
                    <a:pt x="7315" y="215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B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0" name="object 1100" descr=""/>
            <p:cNvSpPr/>
            <p:nvPr/>
          </p:nvSpPr>
          <p:spPr>
            <a:xfrm>
              <a:off x="1956509" y="2802860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2933" y="0"/>
                  </a:moveTo>
                  <a:lnTo>
                    <a:pt x="1879" y="25"/>
                  </a:lnTo>
                  <a:lnTo>
                    <a:pt x="914" y="241"/>
                  </a:lnTo>
                  <a:lnTo>
                    <a:pt x="330" y="1244"/>
                  </a:lnTo>
                  <a:lnTo>
                    <a:pt x="469" y="1701"/>
                  </a:lnTo>
                  <a:lnTo>
                    <a:pt x="469" y="2158"/>
                  </a:lnTo>
                  <a:lnTo>
                    <a:pt x="330" y="2616"/>
                  </a:lnTo>
                  <a:lnTo>
                    <a:pt x="304" y="5486"/>
                  </a:lnTo>
                  <a:lnTo>
                    <a:pt x="0" y="6896"/>
                  </a:lnTo>
                  <a:lnTo>
                    <a:pt x="901" y="7581"/>
                  </a:lnTo>
                  <a:lnTo>
                    <a:pt x="1955" y="8166"/>
                  </a:lnTo>
                  <a:lnTo>
                    <a:pt x="3225" y="8127"/>
                  </a:lnTo>
                  <a:lnTo>
                    <a:pt x="4114" y="7480"/>
                  </a:lnTo>
                  <a:lnTo>
                    <a:pt x="4660" y="6349"/>
                  </a:lnTo>
                  <a:lnTo>
                    <a:pt x="4851" y="4317"/>
                  </a:lnTo>
                  <a:lnTo>
                    <a:pt x="4419" y="2400"/>
                  </a:lnTo>
                  <a:lnTo>
                    <a:pt x="3556" y="584"/>
                  </a:lnTo>
                  <a:lnTo>
                    <a:pt x="3136" y="203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1956841" y="2808679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4940" y="0"/>
                  </a:moveTo>
                  <a:lnTo>
                    <a:pt x="4381" y="152"/>
                  </a:lnTo>
                  <a:lnTo>
                    <a:pt x="3898" y="558"/>
                  </a:lnTo>
                  <a:lnTo>
                    <a:pt x="1536" y="1777"/>
                  </a:lnTo>
                  <a:lnTo>
                    <a:pt x="622" y="1828"/>
                  </a:lnTo>
                  <a:lnTo>
                    <a:pt x="444" y="2666"/>
                  </a:lnTo>
                  <a:lnTo>
                    <a:pt x="0" y="3213"/>
                  </a:lnTo>
                  <a:lnTo>
                    <a:pt x="520" y="4406"/>
                  </a:lnTo>
                  <a:lnTo>
                    <a:pt x="1549" y="4521"/>
                  </a:lnTo>
                  <a:lnTo>
                    <a:pt x="2667" y="4483"/>
                  </a:lnTo>
                  <a:lnTo>
                    <a:pt x="3314" y="3111"/>
                  </a:lnTo>
                  <a:lnTo>
                    <a:pt x="4457" y="2971"/>
                  </a:lnTo>
                  <a:lnTo>
                    <a:pt x="6908" y="4140"/>
                  </a:lnTo>
                  <a:lnTo>
                    <a:pt x="9080" y="3213"/>
                  </a:lnTo>
                  <a:lnTo>
                    <a:pt x="9385" y="507"/>
                  </a:lnTo>
                  <a:lnTo>
                    <a:pt x="7112" y="698"/>
                  </a:lnTo>
                  <a:lnTo>
                    <a:pt x="5562" y="63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CA5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2" name="object 1102" descr=""/>
            <p:cNvSpPr/>
            <p:nvPr/>
          </p:nvSpPr>
          <p:spPr>
            <a:xfrm>
              <a:off x="1951737" y="279565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146" y="0"/>
                  </a:moveTo>
                  <a:lnTo>
                    <a:pt x="1269" y="761"/>
                  </a:lnTo>
                  <a:lnTo>
                    <a:pt x="850" y="1219"/>
                  </a:lnTo>
                  <a:lnTo>
                    <a:pt x="431" y="1638"/>
                  </a:lnTo>
                  <a:lnTo>
                    <a:pt x="0" y="2019"/>
                  </a:lnTo>
                  <a:lnTo>
                    <a:pt x="1282" y="4622"/>
                  </a:lnTo>
                  <a:lnTo>
                    <a:pt x="3047" y="4521"/>
                  </a:lnTo>
                  <a:lnTo>
                    <a:pt x="5016" y="5245"/>
                  </a:lnTo>
                  <a:lnTo>
                    <a:pt x="6349" y="3378"/>
                  </a:lnTo>
                  <a:lnTo>
                    <a:pt x="4711" y="3301"/>
                  </a:lnTo>
                  <a:lnTo>
                    <a:pt x="3936" y="2387"/>
                  </a:lnTo>
                  <a:lnTo>
                    <a:pt x="3848" y="800"/>
                  </a:lnTo>
                  <a:lnTo>
                    <a:pt x="3009" y="101"/>
                  </a:lnTo>
                  <a:close/>
                </a:path>
              </a:pathLst>
            </a:custGeom>
            <a:solidFill>
              <a:srgbClr val="C1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3" name="object 1103" descr=""/>
            <p:cNvSpPr/>
            <p:nvPr/>
          </p:nvSpPr>
          <p:spPr>
            <a:xfrm>
              <a:off x="1925666" y="280608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403" y="0"/>
                  </a:moveTo>
                  <a:lnTo>
                    <a:pt x="3035" y="558"/>
                  </a:lnTo>
                  <a:lnTo>
                    <a:pt x="2578" y="584"/>
                  </a:lnTo>
                  <a:lnTo>
                    <a:pt x="2120" y="622"/>
                  </a:lnTo>
                  <a:lnTo>
                    <a:pt x="1663" y="647"/>
                  </a:lnTo>
                  <a:lnTo>
                    <a:pt x="342" y="114"/>
                  </a:lnTo>
                  <a:lnTo>
                    <a:pt x="0" y="622"/>
                  </a:lnTo>
                  <a:lnTo>
                    <a:pt x="355" y="1879"/>
                  </a:lnTo>
                  <a:lnTo>
                    <a:pt x="863" y="2984"/>
                  </a:lnTo>
                  <a:lnTo>
                    <a:pt x="1562" y="4241"/>
                  </a:lnTo>
                  <a:lnTo>
                    <a:pt x="4762" y="3606"/>
                  </a:lnTo>
                  <a:lnTo>
                    <a:pt x="4013" y="1828"/>
                  </a:lnTo>
                  <a:lnTo>
                    <a:pt x="4152" y="558"/>
                  </a:lnTo>
                  <a:lnTo>
                    <a:pt x="3784" y="2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24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4" name="object 1104" descr=""/>
            <p:cNvSpPr/>
            <p:nvPr/>
          </p:nvSpPr>
          <p:spPr>
            <a:xfrm>
              <a:off x="1951163" y="280369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082" y="0"/>
                  </a:moveTo>
                  <a:lnTo>
                    <a:pt x="0" y="3162"/>
                  </a:lnTo>
                  <a:lnTo>
                    <a:pt x="2159" y="2311"/>
                  </a:lnTo>
                  <a:lnTo>
                    <a:pt x="3822" y="1409"/>
                  </a:lnTo>
                  <a:lnTo>
                    <a:pt x="5676" y="1778"/>
                  </a:lnTo>
                  <a:lnTo>
                    <a:pt x="6604" y="1320"/>
                  </a:lnTo>
                  <a:lnTo>
                    <a:pt x="6578" y="863"/>
                  </a:lnTo>
                  <a:lnTo>
                    <a:pt x="5676" y="406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5" name="object 1105" descr=""/>
            <p:cNvSpPr/>
            <p:nvPr/>
          </p:nvSpPr>
          <p:spPr>
            <a:xfrm>
              <a:off x="1954301" y="280795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761" y="0"/>
                  </a:moveTo>
                  <a:lnTo>
                    <a:pt x="0" y="1536"/>
                  </a:lnTo>
                  <a:lnTo>
                    <a:pt x="736" y="2159"/>
                  </a:lnTo>
                  <a:lnTo>
                    <a:pt x="1790" y="3035"/>
                  </a:lnTo>
                  <a:lnTo>
                    <a:pt x="2146" y="3505"/>
                  </a:lnTo>
                  <a:lnTo>
                    <a:pt x="2539" y="3937"/>
                  </a:lnTo>
                  <a:lnTo>
                    <a:pt x="3047" y="3454"/>
                  </a:lnTo>
                  <a:lnTo>
                    <a:pt x="3568" y="2984"/>
                  </a:lnTo>
                  <a:lnTo>
                    <a:pt x="4076" y="2501"/>
                  </a:lnTo>
                  <a:lnTo>
                    <a:pt x="2514" y="381"/>
                  </a:lnTo>
                  <a:lnTo>
                    <a:pt x="1752" y="33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D382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6" name="object 1106" descr=""/>
            <p:cNvSpPr/>
            <p:nvPr/>
          </p:nvSpPr>
          <p:spPr>
            <a:xfrm>
              <a:off x="1955590" y="281571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860" y="0"/>
                  </a:moveTo>
                  <a:lnTo>
                    <a:pt x="2616" y="863"/>
                  </a:lnTo>
                  <a:lnTo>
                    <a:pt x="1371" y="1739"/>
                  </a:lnTo>
                  <a:lnTo>
                    <a:pt x="127" y="2603"/>
                  </a:lnTo>
                  <a:lnTo>
                    <a:pt x="254" y="3492"/>
                  </a:lnTo>
                  <a:lnTo>
                    <a:pt x="0" y="5016"/>
                  </a:lnTo>
                  <a:lnTo>
                    <a:pt x="2984" y="3149"/>
                  </a:lnTo>
                  <a:lnTo>
                    <a:pt x="4114" y="1892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C659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7" name="object 1107" descr=""/>
            <p:cNvSpPr/>
            <p:nvPr/>
          </p:nvSpPr>
          <p:spPr>
            <a:xfrm>
              <a:off x="1950116" y="281223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4241" y="0"/>
                  </a:moveTo>
                  <a:lnTo>
                    <a:pt x="3416" y="254"/>
                  </a:lnTo>
                  <a:lnTo>
                    <a:pt x="2451" y="381"/>
                  </a:lnTo>
                  <a:lnTo>
                    <a:pt x="2057" y="533"/>
                  </a:lnTo>
                  <a:lnTo>
                    <a:pt x="1663" y="635"/>
                  </a:lnTo>
                  <a:lnTo>
                    <a:pt x="444" y="444"/>
                  </a:lnTo>
                  <a:lnTo>
                    <a:pt x="0" y="901"/>
                  </a:lnTo>
                  <a:lnTo>
                    <a:pt x="444" y="2095"/>
                  </a:lnTo>
                  <a:lnTo>
                    <a:pt x="838" y="2171"/>
                  </a:lnTo>
                  <a:lnTo>
                    <a:pt x="1231" y="2298"/>
                  </a:lnTo>
                  <a:lnTo>
                    <a:pt x="1600" y="2476"/>
                  </a:lnTo>
                  <a:lnTo>
                    <a:pt x="2374" y="2209"/>
                  </a:lnTo>
                  <a:lnTo>
                    <a:pt x="3200" y="2032"/>
                  </a:lnTo>
                  <a:lnTo>
                    <a:pt x="4419" y="1409"/>
                  </a:lnTo>
                  <a:lnTo>
                    <a:pt x="5092" y="863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CA67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8" name="object 1108" descr=""/>
            <p:cNvSpPr/>
            <p:nvPr/>
          </p:nvSpPr>
          <p:spPr>
            <a:xfrm>
              <a:off x="1947919" y="281145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752" y="0"/>
                  </a:moveTo>
                  <a:lnTo>
                    <a:pt x="685" y="1066"/>
                  </a:lnTo>
                  <a:lnTo>
                    <a:pt x="0" y="1765"/>
                  </a:lnTo>
                  <a:lnTo>
                    <a:pt x="508" y="2527"/>
                  </a:lnTo>
                  <a:lnTo>
                    <a:pt x="1231" y="3035"/>
                  </a:lnTo>
                  <a:lnTo>
                    <a:pt x="2628" y="2882"/>
                  </a:lnTo>
                  <a:lnTo>
                    <a:pt x="3048" y="2400"/>
                  </a:lnTo>
                  <a:lnTo>
                    <a:pt x="3454" y="1904"/>
                  </a:lnTo>
                  <a:lnTo>
                    <a:pt x="3860" y="1422"/>
                  </a:lnTo>
                  <a:lnTo>
                    <a:pt x="2882" y="49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C149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9" name="object 1109" descr=""/>
            <p:cNvSpPr/>
            <p:nvPr/>
          </p:nvSpPr>
          <p:spPr>
            <a:xfrm>
              <a:off x="1933841" y="280914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711" y="0"/>
                  </a:moveTo>
                  <a:lnTo>
                    <a:pt x="190" y="1028"/>
                  </a:lnTo>
                  <a:lnTo>
                    <a:pt x="0" y="2387"/>
                  </a:lnTo>
                  <a:lnTo>
                    <a:pt x="1320" y="1524"/>
                  </a:lnTo>
                  <a:lnTo>
                    <a:pt x="2514" y="2184"/>
                  </a:lnTo>
                  <a:lnTo>
                    <a:pt x="3733" y="2679"/>
                  </a:lnTo>
                  <a:lnTo>
                    <a:pt x="3632" y="1663"/>
                  </a:lnTo>
                  <a:lnTo>
                    <a:pt x="3657" y="54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C65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0" name="object 1110" descr=""/>
            <p:cNvSpPr/>
            <p:nvPr/>
          </p:nvSpPr>
          <p:spPr>
            <a:xfrm>
              <a:off x="1938308" y="280880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816" y="0"/>
                  </a:moveTo>
                  <a:lnTo>
                    <a:pt x="0" y="2641"/>
                  </a:lnTo>
                  <a:lnTo>
                    <a:pt x="3162" y="3111"/>
                  </a:lnTo>
                  <a:lnTo>
                    <a:pt x="2603" y="2070"/>
                  </a:lnTo>
                  <a:lnTo>
                    <a:pt x="4737" y="152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65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1" name="object 1111" descr=""/>
            <p:cNvSpPr/>
            <p:nvPr/>
          </p:nvSpPr>
          <p:spPr>
            <a:xfrm>
              <a:off x="1959433" y="279979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032" y="0"/>
                  </a:moveTo>
                  <a:lnTo>
                    <a:pt x="812" y="888"/>
                  </a:lnTo>
                  <a:lnTo>
                    <a:pt x="0" y="1777"/>
                  </a:lnTo>
                  <a:lnTo>
                    <a:pt x="12" y="3073"/>
                  </a:lnTo>
                  <a:lnTo>
                    <a:pt x="571" y="3670"/>
                  </a:lnTo>
                  <a:lnTo>
                    <a:pt x="825" y="4622"/>
                  </a:lnTo>
                  <a:lnTo>
                    <a:pt x="1841" y="4698"/>
                  </a:lnTo>
                  <a:lnTo>
                    <a:pt x="3619" y="4025"/>
                  </a:lnTo>
                  <a:lnTo>
                    <a:pt x="3579" y="2209"/>
                  </a:lnTo>
                  <a:lnTo>
                    <a:pt x="3314" y="1104"/>
                  </a:lnTo>
                  <a:lnTo>
                    <a:pt x="3048" y="546"/>
                  </a:lnTo>
                  <a:lnTo>
                    <a:pt x="2603" y="19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C6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2" name="object 1112" descr=""/>
            <p:cNvSpPr/>
            <p:nvPr/>
          </p:nvSpPr>
          <p:spPr>
            <a:xfrm>
              <a:off x="1947124" y="280764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44" y="0"/>
                  </a:moveTo>
                  <a:lnTo>
                    <a:pt x="901" y="546"/>
                  </a:lnTo>
                  <a:lnTo>
                    <a:pt x="584" y="1028"/>
                  </a:lnTo>
                  <a:lnTo>
                    <a:pt x="292" y="1524"/>
                  </a:lnTo>
                  <a:lnTo>
                    <a:pt x="0" y="1981"/>
                  </a:lnTo>
                  <a:lnTo>
                    <a:pt x="114" y="2438"/>
                  </a:lnTo>
                  <a:lnTo>
                    <a:pt x="622" y="2451"/>
                  </a:lnTo>
                  <a:lnTo>
                    <a:pt x="1651" y="2501"/>
                  </a:lnTo>
                  <a:lnTo>
                    <a:pt x="1905" y="1701"/>
                  </a:lnTo>
                  <a:lnTo>
                    <a:pt x="1879" y="876"/>
                  </a:lnTo>
                  <a:lnTo>
                    <a:pt x="1866" y="609"/>
                  </a:lnTo>
                  <a:lnTo>
                    <a:pt x="1524" y="355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35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3" name="object 1113" descr=""/>
            <p:cNvSpPr/>
            <p:nvPr/>
          </p:nvSpPr>
          <p:spPr>
            <a:xfrm>
              <a:off x="1945266" y="281547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828" y="0"/>
                  </a:moveTo>
                  <a:lnTo>
                    <a:pt x="317" y="533"/>
                  </a:lnTo>
                  <a:lnTo>
                    <a:pt x="0" y="2857"/>
                  </a:lnTo>
                  <a:lnTo>
                    <a:pt x="939" y="1473"/>
                  </a:lnTo>
                  <a:lnTo>
                    <a:pt x="3225" y="2108"/>
                  </a:lnTo>
                  <a:lnTo>
                    <a:pt x="3873" y="27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D07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4" name="object 1114" descr=""/>
            <p:cNvSpPr/>
            <p:nvPr/>
          </p:nvSpPr>
          <p:spPr>
            <a:xfrm>
              <a:off x="1943812" y="281823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079" y="0"/>
                  </a:moveTo>
                  <a:lnTo>
                    <a:pt x="660" y="12"/>
                  </a:lnTo>
                  <a:lnTo>
                    <a:pt x="241" y="88"/>
                  </a:lnTo>
                  <a:lnTo>
                    <a:pt x="0" y="1574"/>
                  </a:lnTo>
                  <a:lnTo>
                    <a:pt x="787" y="2692"/>
                  </a:lnTo>
                  <a:lnTo>
                    <a:pt x="1549" y="3822"/>
                  </a:lnTo>
                  <a:lnTo>
                    <a:pt x="1968" y="3822"/>
                  </a:lnTo>
                  <a:lnTo>
                    <a:pt x="2387" y="3784"/>
                  </a:lnTo>
                  <a:lnTo>
                    <a:pt x="2806" y="3721"/>
                  </a:lnTo>
                  <a:lnTo>
                    <a:pt x="2781" y="3390"/>
                  </a:lnTo>
                  <a:lnTo>
                    <a:pt x="2806" y="3047"/>
                  </a:lnTo>
                  <a:lnTo>
                    <a:pt x="2882" y="2717"/>
                  </a:lnTo>
                  <a:lnTo>
                    <a:pt x="1511" y="25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CD6B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5" name="object 1115" descr=""/>
            <p:cNvSpPr/>
            <p:nvPr/>
          </p:nvSpPr>
          <p:spPr>
            <a:xfrm>
              <a:off x="1945164" y="279921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0"/>
                  </a:moveTo>
                  <a:lnTo>
                    <a:pt x="165" y="2400"/>
                  </a:lnTo>
                  <a:lnTo>
                    <a:pt x="2679" y="3670"/>
                  </a:lnTo>
                  <a:lnTo>
                    <a:pt x="2693" y="1079"/>
                  </a:lnTo>
                  <a:lnTo>
                    <a:pt x="1244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6" name="object 1116" descr=""/>
            <p:cNvSpPr/>
            <p:nvPr/>
          </p:nvSpPr>
          <p:spPr>
            <a:xfrm>
              <a:off x="1924739" y="280474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698" y="0"/>
                  </a:moveTo>
                  <a:lnTo>
                    <a:pt x="317" y="1485"/>
                  </a:lnTo>
                  <a:lnTo>
                    <a:pt x="0" y="3124"/>
                  </a:lnTo>
                  <a:lnTo>
                    <a:pt x="419" y="3175"/>
                  </a:lnTo>
                  <a:lnTo>
                    <a:pt x="850" y="3213"/>
                  </a:lnTo>
                  <a:lnTo>
                    <a:pt x="1282" y="3225"/>
                  </a:lnTo>
                  <a:lnTo>
                    <a:pt x="2590" y="1993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6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 descr=""/>
            <p:cNvSpPr/>
            <p:nvPr/>
          </p:nvSpPr>
          <p:spPr>
            <a:xfrm>
              <a:off x="1928365" y="280398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397" y="1612"/>
                  </a:lnTo>
                  <a:lnTo>
                    <a:pt x="330" y="2654"/>
                  </a:lnTo>
                  <a:lnTo>
                    <a:pt x="901" y="2705"/>
                  </a:lnTo>
                  <a:lnTo>
                    <a:pt x="1460" y="2654"/>
                  </a:lnTo>
                  <a:lnTo>
                    <a:pt x="1689" y="1943"/>
                  </a:lnTo>
                  <a:lnTo>
                    <a:pt x="1854" y="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8" name="object 1118" descr=""/>
            <p:cNvSpPr/>
            <p:nvPr/>
          </p:nvSpPr>
          <p:spPr>
            <a:xfrm>
              <a:off x="1929072" y="281337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41" y="0"/>
                  </a:moveTo>
                  <a:lnTo>
                    <a:pt x="622" y="76"/>
                  </a:lnTo>
                  <a:lnTo>
                    <a:pt x="317" y="241"/>
                  </a:lnTo>
                  <a:lnTo>
                    <a:pt x="0" y="368"/>
                  </a:lnTo>
                  <a:lnTo>
                    <a:pt x="127" y="508"/>
                  </a:lnTo>
                  <a:lnTo>
                    <a:pt x="266" y="774"/>
                  </a:lnTo>
                  <a:lnTo>
                    <a:pt x="685" y="698"/>
                  </a:lnTo>
                  <a:lnTo>
                    <a:pt x="990" y="533"/>
                  </a:lnTo>
                  <a:lnTo>
                    <a:pt x="1308" y="406"/>
                  </a:lnTo>
                  <a:lnTo>
                    <a:pt x="1181" y="266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CD6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9" name="object 1119" descr=""/>
            <p:cNvSpPr/>
            <p:nvPr/>
          </p:nvSpPr>
          <p:spPr>
            <a:xfrm>
              <a:off x="1959397" y="281419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333" y="0"/>
                  </a:moveTo>
                  <a:lnTo>
                    <a:pt x="634" y="292"/>
                  </a:lnTo>
                  <a:lnTo>
                    <a:pt x="114" y="749"/>
                  </a:lnTo>
                  <a:lnTo>
                    <a:pt x="0" y="1562"/>
                  </a:lnTo>
                  <a:lnTo>
                    <a:pt x="952" y="1473"/>
                  </a:lnTo>
                  <a:lnTo>
                    <a:pt x="2578" y="1955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CD7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 descr=""/>
            <p:cNvSpPr/>
            <p:nvPr/>
          </p:nvSpPr>
          <p:spPr>
            <a:xfrm>
              <a:off x="1959429" y="28002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" y="0"/>
                  </a:moveTo>
                  <a:lnTo>
                    <a:pt x="0" y="431"/>
                  </a:lnTo>
                  <a:lnTo>
                    <a:pt x="0" y="1295"/>
                  </a:lnTo>
                  <a:lnTo>
                    <a:pt x="431" y="876"/>
                  </a:lnTo>
                  <a:lnTo>
                    <a:pt x="876" y="457"/>
                  </a:lnTo>
                  <a:lnTo>
                    <a:pt x="1308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 descr=""/>
            <p:cNvSpPr/>
            <p:nvPr/>
          </p:nvSpPr>
          <p:spPr>
            <a:xfrm>
              <a:off x="1933148" y="2795779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9461" y="0"/>
                  </a:moveTo>
                  <a:lnTo>
                    <a:pt x="3937" y="3695"/>
                  </a:lnTo>
                  <a:lnTo>
                    <a:pt x="2400" y="1701"/>
                  </a:lnTo>
                  <a:lnTo>
                    <a:pt x="584" y="1943"/>
                  </a:lnTo>
                  <a:lnTo>
                    <a:pt x="431" y="1943"/>
                  </a:lnTo>
                  <a:lnTo>
                    <a:pt x="292" y="2082"/>
                  </a:lnTo>
                  <a:lnTo>
                    <a:pt x="0" y="2641"/>
                  </a:lnTo>
                  <a:lnTo>
                    <a:pt x="152" y="2921"/>
                  </a:lnTo>
                  <a:lnTo>
                    <a:pt x="584" y="3200"/>
                  </a:lnTo>
                  <a:lnTo>
                    <a:pt x="1892" y="4368"/>
                  </a:lnTo>
                  <a:lnTo>
                    <a:pt x="2159" y="4851"/>
                  </a:lnTo>
                  <a:lnTo>
                    <a:pt x="2527" y="4965"/>
                  </a:lnTo>
                  <a:lnTo>
                    <a:pt x="3022" y="4711"/>
                  </a:lnTo>
                  <a:lnTo>
                    <a:pt x="4381" y="4635"/>
                  </a:lnTo>
                  <a:lnTo>
                    <a:pt x="5715" y="5511"/>
                  </a:lnTo>
                  <a:lnTo>
                    <a:pt x="7023" y="5676"/>
                  </a:lnTo>
                  <a:lnTo>
                    <a:pt x="8293" y="4533"/>
                  </a:lnTo>
                  <a:lnTo>
                    <a:pt x="7797" y="3479"/>
                  </a:lnTo>
                  <a:lnTo>
                    <a:pt x="9461" y="0"/>
                  </a:lnTo>
                  <a:close/>
                </a:path>
              </a:pathLst>
            </a:custGeom>
            <a:solidFill>
              <a:srgbClr val="AB2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1911396" y="280543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41" y="2552"/>
                  </a:moveTo>
                  <a:lnTo>
                    <a:pt x="127" y="2705"/>
                  </a:lnTo>
                  <a:lnTo>
                    <a:pt x="0" y="3568"/>
                  </a:lnTo>
                  <a:lnTo>
                    <a:pt x="317" y="3873"/>
                  </a:lnTo>
                  <a:lnTo>
                    <a:pt x="762" y="3759"/>
                  </a:lnTo>
                  <a:lnTo>
                    <a:pt x="4244" y="3759"/>
                  </a:lnTo>
                  <a:lnTo>
                    <a:pt x="4660" y="2755"/>
                  </a:lnTo>
                  <a:lnTo>
                    <a:pt x="6398" y="2755"/>
                  </a:lnTo>
                  <a:lnTo>
                    <a:pt x="6389" y="2603"/>
                  </a:lnTo>
                  <a:lnTo>
                    <a:pt x="800" y="2603"/>
                  </a:lnTo>
                  <a:lnTo>
                    <a:pt x="241" y="2552"/>
                  </a:lnTo>
                  <a:close/>
                </a:path>
                <a:path w="6985" h="4444">
                  <a:moveTo>
                    <a:pt x="4244" y="3759"/>
                  </a:moveTo>
                  <a:lnTo>
                    <a:pt x="762" y="3759"/>
                  </a:lnTo>
                  <a:lnTo>
                    <a:pt x="4229" y="3797"/>
                  </a:lnTo>
                  <a:close/>
                </a:path>
                <a:path w="6985" h="4444">
                  <a:moveTo>
                    <a:pt x="6398" y="2755"/>
                  </a:moveTo>
                  <a:lnTo>
                    <a:pt x="4660" y="2755"/>
                  </a:lnTo>
                  <a:lnTo>
                    <a:pt x="6400" y="2794"/>
                  </a:lnTo>
                  <a:close/>
                </a:path>
                <a:path w="6985" h="4444">
                  <a:moveTo>
                    <a:pt x="3048" y="0"/>
                  </a:moveTo>
                  <a:lnTo>
                    <a:pt x="2654" y="1181"/>
                  </a:lnTo>
                  <a:lnTo>
                    <a:pt x="1816" y="1955"/>
                  </a:lnTo>
                  <a:lnTo>
                    <a:pt x="800" y="2603"/>
                  </a:lnTo>
                  <a:lnTo>
                    <a:pt x="6389" y="2603"/>
                  </a:lnTo>
                  <a:lnTo>
                    <a:pt x="6311" y="130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1920408" y="280653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596" y="0"/>
                  </a:moveTo>
                  <a:lnTo>
                    <a:pt x="457" y="0"/>
                  </a:lnTo>
                  <a:lnTo>
                    <a:pt x="317" y="139"/>
                  </a:lnTo>
                  <a:lnTo>
                    <a:pt x="0" y="698"/>
                  </a:lnTo>
                  <a:lnTo>
                    <a:pt x="88" y="1016"/>
                  </a:lnTo>
                  <a:lnTo>
                    <a:pt x="444" y="1358"/>
                  </a:lnTo>
                  <a:lnTo>
                    <a:pt x="1739" y="1676"/>
                  </a:lnTo>
                  <a:lnTo>
                    <a:pt x="546" y="3454"/>
                  </a:lnTo>
                  <a:lnTo>
                    <a:pt x="2070" y="3759"/>
                  </a:lnTo>
                  <a:lnTo>
                    <a:pt x="2616" y="3365"/>
                  </a:lnTo>
                  <a:lnTo>
                    <a:pt x="2705" y="3073"/>
                  </a:lnTo>
                  <a:lnTo>
                    <a:pt x="3060" y="2006"/>
                  </a:lnTo>
                  <a:lnTo>
                    <a:pt x="2946" y="990"/>
                  </a:lnTo>
                  <a:lnTo>
                    <a:pt x="1422" y="215"/>
                  </a:lnTo>
                  <a:lnTo>
                    <a:pt x="1003" y="12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A9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1917805" y="280420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901" y="0"/>
                  </a:moveTo>
                  <a:lnTo>
                    <a:pt x="0" y="647"/>
                  </a:lnTo>
                  <a:lnTo>
                    <a:pt x="444" y="2501"/>
                  </a:lnTo>
                  <a:lnTo>
                    <a:pt x="3048" y="3682"/>
                  </a:lnTo>
                  <a:lnTo>
                    <a:pt x="3200" y="2324"/>
                  </a:lnTo>
                  <a:lnTo>
                    <a:pt x="3136" y="1943"/>
                  </a:lnTo>
                  <a:lnTo>
                    <a:pt x="3111" y="1562"/>
                  </a:lnTo>
                  <a:lnTo>
                    <a:pt x="3136" y="1181"/>
                  </a:lnTo>
                  <a:lnTo>
                    <a:pt x="3276" y="1181"/>
                  </a:lnTo>
                  <a:lnTo>
                    <a:pt x="3365" y="990"/>
                  </a:lnTo>
                  <a:lnTo>
                    <a:pt x="3429" y="292"/>
                  </a:lnTo>
                  <a:lnTo>
                    <a:pt x="3175" y="114"/>
                  </a:lnTo>
                  <a:lnTo>
                    <a:pt x="2616" y="7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C9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1933516" y="280014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524" y="0"/>
                  </a:moveTo>
                  <a:lnTo>
                    <a:pt x="1016" y="444"/>
                  </a:lnTo>
                  <a:lnTo>
                    <a:pt x="508" y="876"/>
                  </a:lnTo>
                  <a:lnTo>
                    <a:pt x="0" y="1320"/>
                  </a:lnTo>
                  <a:lnTo>
                    <a:pt x="1714" y="3225"/>
                  </a:lnTo>
                  <a:lnTo>
                    <a:pt x="2565" y="2819"/>
                  </a:lnTo>
                  <a:lnTo>
                    <a:pt x="2654" y="342"/>
                  </a:lnTo>
                  <a:lnTo>
                    <a:pt x="2273" y="241"/>
                  </a:lnTo>
                  <a:lnTo>
                    <a:pt x="1892" y="127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D788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1937527" y="280029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898" y="0"/>
                  </a:moveTo>
                  <a:lnTo>
                    <a:pt x="0" y="114"/>
                  </a:lnTo>
                  <a:lnTo>
                    <a:pt x="139" y="2641"/>
                  </a:lnTo>
                  <a:lnTo>
                    <a:pt x="571" y="2997"/>
                  </a:lnTo>
                  <a:lnTo>
                    <a:pt x="1028" y="3073"/>
                  </a:lnTo>
                  <a:lnTo>
                    <a:pt x="1524" y="2794"/>
                  </a:lnTo>
                  <a:lnTo>
                    <a:pt x="2235" y="1955"/>
                  </a:lnTo>
                  <a:lnTo>
                    <a:pt x="3492" y="1955"/>
                  </a:lnTo>
                  <a:lnTo>
                    <a:pt x="4203" y="1358"/>
                  </a:lnTo>
                  <a:lnTo>
                    <a:pt x="4356" y="533"/>
                  </a:lnTo>
                  <a:lnTo>
                    <a:pt x="4203" y="254"/>
                  </a:lnTo>
                  <a:lnTo>
                    <a:pt x="3898" y="0"/>
                  </a:lnTo>
                  <a:close/>
                </a:path>
                <a:path w="4444" h="3175">
                  <a:moveTo>
                    <a:pt x="3492" y="1955"/>
                  </a:moveTo>
                  <a:lnTo>
                    <a:pt x="2235" y="1955"/>
                  </a:lnTo>
                  <a:lnTo>
                    <a:pt x="3416" y="2019"/>
                  </a:lnTo>
                  <a:close/>
                </a:path>
              </a:pathLst>
            </a:custGeom>
            <a:solidFill>
              <a:srgbClr val="BF4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1937664" y="280230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968" y="0"/>
                  </a:moveTo>
                  <a:lnTo>
                    <a:pt x="1422" y="431"/>
                  </a:lnTo>
                  <a:lnTo>
                    <a:pt x="952" y="495"/>
                  </a:lnTo>
                  <a:lnTo>
                    <a:pt x="469" y="571"/>
                  </a:lnTo>
                  <a:lnTo>
                    <a:pt x="0" y="634"/>
                  </a:lnTo>
                  <a:lnTo>
                    <a:pt x="393" y="1066"/>
                  </a:lnTo>
                  <a:lnTo>
                    <a:pt x="774" y="1511"/>
                  </a:lnTo>
                  <a:lnTo>
                    <a:pt x="1168" y="1943"/>
                  </a:lnTo>
                  <a:lnTo>
                    <a:pt x="1574" y="1574"/>
                  </a:lnTo>
                  <a:lnTo>
                    <a:pt x="1981" y="1193"/>
                  </a:lnTo>
                  <a:lnTo>
                    <a:pt x="2387" y="825"/>
                  </a:lnTo>
                  <a:lnTo>
                    <a:pt x="2298" y="126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B0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1920424" y="280420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819" y="0"/>
                  </a:moveTo>
                  <a:lnTo>
                    <a:pt x="0" y="76"/>
                  </a:lnTo>
                  <a:lnTo>
                    <a:pt x="101" y="482"/>
                  </a:lnTo>
                  <a:lnTo>
                    <a:pt x="279" y="850"/>
                  </a:lnTo>
                  <a:lnTo>
                    <a:pt x="520" y="1181"/>
                  </a:lnTo>
                  <a:lnTo>
                    <a:pt x="1498" y="1206"/>
                  </a:lnTo>
                  <a:lnTo>
                    <a:pt x="2425" y="1117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1951285" y="282531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648" y="0"/>
                  </a:moveTo>
                  <a:lnTo>
                    <a:pt x="2425" y="76"/>
                  </a:lnTo>
                  <a:lnTo>
                    <a:pt x="1485" y="292"/>
                  </a:lnTo>
                  <a:lnTo>
                    <a:pt x="711" y="736"/>
                  </a:lnTo>
                  <a:lnTo>
                    <a:pt x="152" y="1549"/>
                  </a:lnTo>
                  <a:lnTo>
                    <a:pt x="25" y="1752"/>
                  </a:lnTo>
                  <a:lnTo>
                    <a:pt x="0" y="2527"/>
                  </a:lnTo>
                  <a:lnTo>
                    <a:pt x="152" y="2882"/>
                  </a:lnTo>
                  <a:lnTo>
                    <a:pt x="482" y="3200"/>
                  </a:lnTo>
                  <a:lnTo>
                    <a:pt x="1739" y="3263"/>
                  </a:lnTo>
                  <a:lnTo>
                    <a:pt x="4279" y="3416"/>
                  </a:lnTo>
                  <a:lnTo>
                    <a:pt x="5765" y="3301"/>
                  </a:lnTo>
                  <a:lnTo>
                    <a:pt x="6083" y="749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A65C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1949169" y="282591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193" y="0"/>
                  </a:moveTo>
                  <a:lnTo>
                    <a:pt x="190" y="622"/>
                  </a:lnTo>
                  <a:lnTo>
                    <a:pt x="63" y="1625"/>
                  </a:lnTo>
                  <a:lnTo>
                    <a:pt x="0" y="2667"/>
                  </a:lnTo>
                  <a:lnTo>
                    <a:pt x="431" y="2654"/>
                  </a:lnTo>
                  <a:lnTo>
                    <a:pt x="863" y="2654"/>
                  </a:lnTo>
                  <a:lnTo>
                    <a:pt x="1308" y="2641"/>
                  </a:lnTo>
                  <a:lnTo>
                    <a:pt x="1689" y="2260"/>
                  </a:lnTo>
                  <a:lnTo>
                    <a:pt x="1892" y="1803"/>
                  </a:lnTo>
                  <a:lnTo>
                    <a:pt x="1905" y="1270"/>
                  </a:lnTo>
                  <a:lnTo>
                    <a:pt x="1892" y="711"/>
                  </a:lnTo>
                  <a:lnTo>
                    <a:pt x="1651" y="292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1950445" y="282689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82" y="0"/>
                  </a:moveTo>
                  <a:lnTo>
                    <a:pt x="12" y="482"/>
                  </a:lnTo>
                  <a:lnTo>
                    <a:pt x="0" y="876"/>
                  </a:lnTo>
                  <a:lnTo>
                    <a:pt x="0" y="1269"/>
                  </a:lnTo>
                  <a:lnTo>
                    <a:pt x="25" y="1663"/>
                  </a:lnTo>
                  <a:lnTo>
                    <a:pt x="889" y="1638"/>
                  </a:lnTo>
                  <a:lnTo>
                    <a:pt x="1320" y="1612"/>
                  </a:lnTo>
                  <a:lnTo>
                    <a:pt x="1295" y="1257"/>
                  </a:lnTo>
                  <a:lnTo>
                    <a:pt x="1308" y="901"/>
                  </a:lnTo>
                  <a:lnTo>
                    <a:pt x="1346" y="533"/>
                  </a:lnTo>
                  <a:lnTo>
                    <a:pt x="914" y="1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9C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1950364" y="282470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01" y="0"/>
                  </a:moveTo>
                  <a:lnTo>
                    <a:pt x="76" y="406"/>
                  </a:lnTo>
                  <a:lnTo>
                    <a:pt x="0" y="1206"/>
                  </a:lnTo>
                  <a:lnTo>
                    <a:pt x="25" y="1701"/>
                  </a:lnTo>
                  <a:lnTo>
                    <a:pt x="63" y="2184"/>
                  </a:lnTo>
                  <a:lnTo>
                    <a:pt x="88" y="2679"/>
                  </a:lnTo>
                  <a:lnTo>
                    <a:pt x="977" y="2705"/>
                  </a:lnTo>
                  <a:lnTo>
                    <a:pt x="1422" y="2730"/>
                  </a:lnTo>
                  <a:lnTo>
                    <a:pt x="2755" y="1409"/>
                  </a:lnTo>
                  <a:lnTo>
                    <a:pt x="2882" y="1409"/>
                  </a:lnTo>
                  <a:lnTo>
                    <a:pt x="3009" y="1244"/>
                  </a:lnTo>
                  <a:lnTo>
                    <a:pt x="3263" y="622"/>
                  </a:lnTo>
                  <a:lnTo>
                    <a:pt x="3111" y="317"/>
                  </a:lnTo>
                  <a:lnTo>
                    <a:pt x="2705" y="3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02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1910055" y="280799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689" y="0"/>
                  </a:moveTo>
                  <a:lnTo>
                    <a:pt x="1130" y="203"/>
                  </a:lnTo>
                  <a:lnTo>
                    <a:pt x="558" y="419"/>
                  </a:lnTo>
                  <a:lnTo>
                    <a:pt x="0" y="622"/>
                  </a:lnTo>
                  <a:lnTo>
                    <a:pt x="368" y="1308"/>
                  </a:lnTo>
                  <a:lnTo>
                    <a:pt x="1041" y="1244"/>
                  </a:lnTo>
                  <a:lnTo>
                    <a:pt x="1663" y="1308"/>
                  </a:lnTo>
                  <a:lnTo>
                    <a:pt x="1663" y="876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DA9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1956866" y="283242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282" y="1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1924650" y="279722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50" y="0"/>
                  </a:moveTo>
                  <a:lnTo>
                    <a:pt x="304" y="342"/>
                  </a:lnTo>
                  <a:lnTo>
                    <a:pt x="0" y="520"/>
                  </a:lnTo>
                  <a:lnTo>
                    <a:pt x="63" y="901"/>
                  </a:lnTo>
                  <a:lnTo>
                    <a:pt x="114" y="1295"/>
                  </a:lnTo>
                  <a:lnTo>
                    <a:pt x="139" y="1676"/>
                  </a:lnTo>
                  <a:lnTo>
                    <a:pt x="914" y="1358"/>
                  </a:lnTo>
                  <a:lnTo>
                    <a:pt x="1447" y="914"/>
                  </a:lnTo>
                  <a:lnTo>
                    <a:pt x="863" y="25"/>
                  </a:lnTo>
                  <a:close/>
                </a:path>
              </a:pathLst>
            </a:custGeom>
            <a:solidFill>
              <a:srgbClr val="C65A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1920995" y="280023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393" y="0"/>
                  </a:moveTo>
                  <a:lnTo>
                    <a:pt x="0" y="1282"/>
                  </a:lnTo>
                  <a:lnTo>
                    <a:pt x="2476" y="2654"/>
                  </a:lnTo>
                  <a:lnTo>
                    <a:pt x="2476" y="38"/>
                  </a:lnTo>
                  <a:lnTo>
                    <a:pt x="1447" y="38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5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1982561" y="275901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460" y="0"/>
                  </a:moveTo>
                  <a:lnTo>
                    <a:pt x="0" y="139"/>
                  </a:lnTo>
                  <a:lnTo>
                    <a:pt x="279" y="1384"/>
                  </a:lnTo>
                  <a:lnTo>
                    <a:pt x="1206" y="2171"/>
                  </a:lnTo>
                  <a:lnTo>
                    <a:pt x="2184" y="2768"/>
                  </a:lnTo>
                  <a:lnTo>
                    <a:pt x="3619" y="3657"/>
                  </a:lnTo>
                  <a:lnTo>
                    <a:pt x="3708" y="2565"/>
                  </a:lnTo>
                  <a:lnTo>
                    <a:pt x="3708" y="1523"/>
                  </a:lnTo>
                  <a:lnTo>
                    <a:pt x="2552" y="83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7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1982313" y="276498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253" y="1117"/>
                  </a:lnTo>
                  <a:lnTo>
                    <a:pt x="584" y="2336"/>
                  </a:lnTo>
                  <a:lnTo>
                    <a:pt x="1181" y="2730"/>
                  </a:lnTo>
                  <a:lnTo>
                    <a:pt x="1545" y="3141"/>
                  </a:lnTo>
                  <a:lnTo>
                    <a:pt x="1777" y="2654"/>
                  </a:lnTo>
                  <a:lnTo>
                    <a:pt x="2133" y="2108"/>
                  </a:lnTo>
                  <a:lnTo>
                    <a:pt x="2412" y="850"/>
                  </a:lnTo>
                  <a:lnTo>
                    <a:pt x="1981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1976944" y="276052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53" y="0"/>
                  </a:moveTo>
                  <a:lnTo>
                    <a:pt x="800" y="446"/>
                  </a:lnTo>
                  <a:lnTo>
                    <a:pt x="0" y="1856"/>
                  </a:lnTo>
                  <a:lnTo>
                    <a:pt x="1803" y="1043"/>
                  </a:lnTo>
                  <a:lnTo>
                    <a:pt x="1142" y="192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CF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 descr=""/>
            <p:cNvSpPr/>
            <p:nvPr/>
          </p:nvSpPr>
          <p:spPr>
            <a:xfrm>
              <a:off x="1991654" y="276675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28" y="0"/>
                  </a:moveTo>
                  <a:lnTo>
                    <a:pt x="0" y="1104"/>
                  </a:lnTo>
                  <a:lnTo>
                    <a:pt x="812" y="1231"/>
                  </a:lnTo>
                  <a:lnTo>
                    <a:pt x="2451" y="1511"/>
                  </a:lnTo>
                  <a:lnTo>
                    <a:pt x="1828" y="215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1" name="object 1141" descr=""/>
            <p:cNvSpPr/>
            <p:nvPr/>
          </p:nvSpPr>
          <p:spPr>
            <a:xfrm>
              <a:off x="1952934" y="275394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7" y="0"/>
                  </a:moveTo>
                  <a:lnTo>
                    <a:pt x="439" y="419"/>
                  </a:lnTo>
                  <a:lnTo>
                    <a:pt x="858" y="939"/>
                  </a:lnTo>
                  <a:lnTo>
                    <a:pt x="1963" y="1447"/>
                  </a:lnTo>
                  <a:lnTo>
                    <a:pt x="2662" y="1409"/>
                  </a:lnTo>
                  <a:lnTo>
                    <a:pt x="2928" y="571"/>
                  </a:lnTo>
                  <a:lnTo>
                    <a:pt x="2268" y="215"/>
                  </a:lnTo>
                  <a:lnTo>
                    <a:pt x="1348" y="50"/>
                  </a:lnTo>
                  <a:lnTo>
                    <a:pt x="642" y="50"/>
                  </a:lnTo>
                  <a:lnTo>
                    <a:pt x="7" y="0"/>
                  </a:lnTo>
                  <a:close/>
                </a:path>
                <a:path w="3175" h="1905">
                  <a:moveTo>
                    <a:pt x="1277" y="38"/>
                  </a:moveTo>
                  <a:lnTo>
                    <a:pt x="642" y="50"/>
                  </a:lnTo>
                  <a:lnTo>
                    <a:pt x="1348" y="50"/>
                  </a:lnTo>
                  <a:close/>
                </a:path>
              </a:pathLst>
            </a:custGeom>
            <a:solidFill>
              <a:srgbClr val="D68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2" name="object 1142" descr=""/>
            <p:cNvSpPr/>
            <p:nvPr/>
          </p:nvSpPr>
          <p:spPr>
            <a:xfrm>
              <a:off x="1941443" y="277324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87" y="0"/>
                  </a:moveTo>
                  <a:lnTo>
                    <a:pt x="381" y="622"/>
                  </a:lnTo>
                  <a:lnTo>
                    <a:pt x="0" y="1320"/>
                  </a:lnTo>
                  <a:lnTo>
                    <a:pt x="368" y="1930"/>
                  </a:lnTo>
                  <a:lnTo>
                    <a:pt x="774" y="1968"/>
                  </a:lnTo>
                  <a:lnTo>
                    <a:pt x="1219" y="1397"/>
                  </a:lnTo>
                  <a:lnTo>
                    <a:pt x="1397" y="1104"/>
                  </a:lnTo>
                  <a:lnTo>
                    <a:pt x="1727" y="52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B93A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 descr=""/>
            <p:cNvSpPr/>
            <p:nvPr/>
          </p:nvSpPr>
          <p:spPr>
            <a:xfrm>
              <a:off x="1941291" y="277456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58" y="0"/>
                  </a:moveTo>
                  <a:lnTo>
                    <a:pt x="152" y="0"/>
                  </a:lnTo>
                  <a:lnTo>
                    <a:pt x="0" y="1447"/>
                  </a:lnTo>
                  <a:lnTo>
                    <a:pt x="152" y="2146"/>
                  </a:lnTo>
                  <a:lnTo>
                    <a:pt x="254" y="2489"/>
                  </a:lnTo>
                  <a:lnTo>
                    <a:pt x="1066" y="1701"/>
                  </a:lnTo>
                  <a:lnTo>
                    <a:pt x="1485" y="1308"/>
                  </a:lnTo>
                  <a:lnTo>
                    <a:pt x="1473" y="901"/>
                  </a:lnTo>
                  <a:lnTo>
                    <a:pt x="1435" y="482"/>
                  </a:lnTo>
                  <a:lnTo>
                    <a:pt x="1371" y="76"/>
                  </a:lnTo>
                  <a:lnTo>
                    <a:pt x="965" y="2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F71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 descr=""/>
            <p:cNvSpPr/>
            <p:nvPr/>
          </p:nvSpPr>
          <p:spPr>
            <a:xfrm>
              <a:off x="1940694" y="2796135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5029" y="0"/>
                  </a:moveTo>
                  <a:lnTo>
                    <a:pt x="2882" y="3784"/>
                  </a:lnTo>
                  <a:lnTo>
                    <a:pt x="723" y="4165"/>
                  </a:lnTo>
                  <a:lnTo>
                    <a:pt x="749" y="5448"/>
                  </a:lnTo>
                  <a:lnTo>
                    <a:pt x="0" y="5943"/>
                  </a:lnTo>
                  <a:lnTo>
                    <a:pt x="25" y="6400"/>
                  </a:lnTo>
                  <a:lnTo>
                    <a:pt x="812" y="6832"/>
                  </a:lnTo>
                  <a:lnTo>
                    <a:pt x="3035" y="9055"/>
                  </a:lnTo>
                  <a:lnTo>
                    <a:pt x="3632" y="6692"/>
                  </a:lnTo>
                  <a:lnTo>
                    <a:pt x="4635" y="5473"/>
                  </a:lnTo>
                  <a:lnTo>
                    <a:pt x="5156" y="4406"/>
                  </a:lnTo>
                  <a:lnTo>
                    <a:pt x="6121" y="4190"/>
                  </a:lnTo>
                  <a:lnTo>
                    <a:pt x="7188" y="4165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B1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 descr=""/>
            <p:cNvSpPr/>
            <p:nvPr/>
          </p:nvSpPr>
          <p:spPr>
            <a:xfrm>
              <a:off x="1928627" y="279509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0" y="0"/>
                  </a:moveTo>
                  <a:lnTo>
                    <a:pt x="25" y="3733"/>
                  </a:lnTo>
                  <a:lnTo>
                    <a:pt x="5105" y="3886"/>
                  </a:lnTo>
                  <a:lnTo>
                    <a:pt x="5105" y="2628"/>
                  </a:lnTo>
                  <a:lnTo>
                    <a:pt x="3822" y="1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 descr=""/>
            <p:cNvSpPr/>
            <p:nvPr/>
          </p:nvSpPr>
          <p:spPr>
            <a:xfrm>
              <a:off x="1943752" y="279129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549" y="0"/>
                  </a:moveTo>
                  <a:lnTo>
                    <a:pt x="254" y="0"/>
                  </a:lnTo>
                  <a:lnTo>
                    <a:pt x="177" y="1549"/>
                  </a:lnTo>
                  <a:lnTo>
                    <a:pt x="0" y="4813"/>
                  </a:lnTo>
                  <a:lnTo>
                    <a:pt x="3454" y="3873"/>
                  </a:lnTo>
                  <a:lnTo>
                    <a:pt x="2425" y="1917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A930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7" name="object 1147" descr=""/>
            <p:cNvSpPr/>
            <p:nvPr/>
          </p:nvSpPr>
          <p:spPr>
            <a:xfrm>
              <a:off x="1948383" y="279243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43" y="0"/>
                  </a:moveTo>
                  <a:lnTo>
                    <a:pt x="1308" y="266"/>
                  </a:lnTo>
                  <a:lnTo>
                    <a:pt x="0" y="152"/>
                  </a:lnTo>
                  <a:lnTo>
                    <a:pt x="431" y="1181"/>
                  </a:lnTo>
                  <a:lnTo>
                    <a:pt x="1092" y="2781"/>
                  </a:lnTo>
                  <a:lnTo>
                    <a:pt x="2324" y="1816"/>
                  </a:lnTo>
                  <a:lnTo>
                    <a:pt x="3340" y="1358"/>
                  </a:lnTo>
                  <a:lnTo>
                    <a:pt x="3340" y="101"/>
                  </a:lnTo>
                  <a:close/>
                </a:path>
              </a:pathLst>
            </a:custGeom>
            <a:solidFill>
              <a:srgbClr val="D47E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1951774" y="279410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270" y="1028"/>
                  </a:moveTo>
                  <a:lnTo>
                    <a:pt x="1066" y="419"/>
                  </a:lnTo>
                  <a:lnTo>
                    <a:pt x="711" y="0"/>
                  </a:lnTo>
                  <a:lnTo>
                    <a:pt x="0" y="38"/>
                  </a:lnTo>
                  <a:lnTo>
                    <a:pt x="863" y="698"/>
                  </a:lnTo>
                  <a:lnTo>
                    <a:pt x="1270" y="1028"/>
                  </a:lnTo>
                  <a:close/>
                </a:path>
                <a:path w="4444" h="2539">
                  <a:moveTo>
                    <a:pt x="3835" y="2336"/>
                  </a:moveTo>
                  <a:lnTo>
                    <a:pt x="3302" y="1282"/>
                  </a:lnTo>
                  <a:lnTo>
                    <a:pt x="2362" y="1016"/>
                  </a:lnTo>
                  <a:lnTo>
                    <a:pt x="1282" y="990"/>
                  </a:lnTo>
                  <a:lnTo>
                    <a:pt x="1270" y="1435"/>
                  </a:lnTo>
                  <a:lnTo>
                    <a:pt x="1244" y="1879"/>
                  </a:lnTo>
                  <a:lnTo>
                    <a:pt x="1231" y="2324"/>
                  </a:lnTo>
                  <a:lnTo>
                    <a:pt x="2095" y="2324"/>
                  </a:lnTo>
                  <a:lnTo>
                    <a:pt x="2971" y="2336"/>
                  </a:lnTo>
                  <a:lnTo>
                    <a:pt x="3835" y="2336"/>
                  </a:lnTo>
                  <a:close/>
                </a:path>
              </a:pathLst>
            </a:custGeom>
            <a:solidFill>
              <a:srgbClr val="BD41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9" name="object 1149" descr=""/>
            <p:cNvSpPr/>
            <p:nvPr/>
          </p:nvSpPr>
          <p:spPr>
            <a:xfrm>
              <a:off x="1958074" y="279311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714" y="0"/>
                  </a:moveTo>
                  <a:lnTo>
                    <a:pt x="825" y="0"/>
                  </a:lnTo>
                  <a:lnTo>
                    <a:pt x="0" y="850"/>
                  </a:lnTo>
                  <a:lnTo>
                    <a:pt x="406" y="1625"/>
                  </a:lnTo>
                  <a:lnTo>
                    <a:pt x="800" y="2400"/>
                  </a:lnTo>
                  <a:lnTo>
                    <a:pt x="1206" y="3175"/>
                  </a:lnTo>
                  <a:lnTo>
                    <a:pt x="2552" y="3238"/>
                  </a:lnTo>
                  <a:lnTo>
                    <a:pt x="5232" y="3340"/>
                  </a:lnTo>
                  <a:lnTo>
                    <a:pt x="5232" y="2908"/>
                  </a:lnTo>
                  <a:lnTo>
                    <a:pt x="5219" y="2476"/>
                  </a:lnTo>
                  <a:lnTo>
                    <a:pt x="5219" y="2044"/>
                  </a:lnTo>
                  <a:lnTo>
                    <a:pt x="4356" y="1587"/>
                  </a:lnTo>
                  <a:lnTo>
                    <a:pt x="2628" y="698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0" name="object 1150" descr=""/>
            <p:cNvSpPr/>
            <p:nvPr/>
          </p:nvSpPr>
          <p:spPr>
            <a:xfrm>
              <a:off x="1956935" y="279257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206" y="0"/>
                  </a:moveTo>
                  <a:lnTo>
                    <a:pt x="812" y="63"/>
                  </a:lnTo>
                  <a:lnTo>
                    <a:pt x="419" y="88"/>
                  </a:lnTo>
                  <a:lnTo>
                    <a:pt x="25" y="76"/>
                  </a:lnTo>
                  <a:lnTo>
                    <a:pt x="380" y="520"/>
                  </a:lnTo>
                  <a:lnTo>
                    <a:pt x="761" y="965"/>
                  </a:lnTo>
                  <a:lnTo>
                    <a:pt x="1142" y="1396"/>
                  </a:lnTo>
                  <a:lnTo>
                    <a:pt x="3771" y="1244"/>
                  </a:lnTo>
                  <a:lnTo>
                    <a:pt x="3784" y="850"/>
                  </a:lnTo>
                  <a:lnTo>
                    <a:pt x="3771" y="469"/>
                  </a:lnTo>
                  <a:lnTo>
                    <a:pt x="3771" y="7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 descr=""/>
            <p:cNvSpPr/>
            <p:nvPr/>
          </p:nvSpPr>
          <p:spPr>
            <a:xfrm>
              <a:off x="1951819" y="279125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85" y="927"/>
                  </a:moveTo>
                  <a:lnTo>
                    <a:pt x="363" y="927"/>
                  </a:lnTo>
                  <a:lnTo>
                    <a:pt x="1862" y="1866"/>
                  </a:lnTo>
                  <a:lnTo>
                    <a:pt x="1485" y="927"/>
                  </a:lnTo>
                  <a:close/>
                </a:path>
                <a:path w="1905" h="1905">
                  <a:moveTo>
                    <a:pt x="1112" y="0"/>
                  </a:moveTo>
                  <a:lnTo>
                    <a:pt x="185" y="673"/>
                  </a:lnTo>
                  <a:lnTo>
                    <a:pt x="0" y="1209"/>
                  </a:lnTo>
                  <a:lnTo>
                    <a:pt x="363" y="927"/>
                  </a:lnTo>
                  <a:lnTo>
                    <a:pt x="1485" y="927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D98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 descr=""/>
            <p:cNvSpPr/>
            <p:nvPr/>
          </p:nvSpPr>
          <p:spPr>
            <a:xfrm>
              <a:off x="1956334" y="27920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92" y="38"/>
                  </a:moveTo>
                  <a:lnTo>
                    <a:pt x="36" y="38"/>
                  </a:lnTo>
                  <a:lnTo>
                    <a:pt x="596" y="622"/>
                  </a:lnTo>
                  <a:lnTo>
                    <a:pt x="482" y="253"/>
                  </a:lnTo>
                  <a:lnTo>
                    <a:pt x="292" y="38"/>
                  </a:lnTo>
                  <a:close/>
                </a:path>
                <a:path w="635" h="635">
                  <a:moveTo>
                    <a:pt x="0" y="0"/>
                  </a:moveTo>
                  <a:lnTo>
                    <a:pt x="12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 descr=""/>
            <p:cNvSpPr/>
            <p:nvPr/>
          </p:nvSpPr>
          <p:spPr>
            <a:xfrm>
              <a:off x="1953065" y="282190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860" y="0"/>
                  </a:moveTo>
                  <a:lnTo>
                    <a:pt x="0" y="2832"/>
                  </a:lnTo>
                  <a:lnTo>
                    <a:pt x="50" y="4203"/>
                  </a:lnTo>
                  <a:lnTo>
                    <a:pt x="1943" y="4127"/>
                  </a:lnTo>
                  <a:lnTo>
                    <a:pt x="3124" y="5168"/>
                  </a:lnTo>
                  <a:lnTo>
                    <a:pt x="3987" y="6718"/>
                  </a:lnTo>
                  <a:lnTo>
                    <a:pt x="4317" y="6692"/>
                  </a:lnTo>
                  <a:lnTo>
                    <a:pt x="5003" y="6680"/>
                  </a:lnTo>
                  <a:lnTo>
                    <a:pt x="6095" y="6692"/>
                  </a:lnTo>
                  <a:lnTo>
                    <a:pt x="7061" y="6388"/>
                  </a:lnTo>
                  <a:lnTo>
                    <a:pt x="7746" y="5486"/>
                  </a:lnTo>
                  <a:lnTo>
                    <a:pt x="5753" y="2908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B6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4" name="object 1154" descr=""/>
            <p:cNvSpPr/>
            <p:nvPr/>
          </p:nvSpPr>
          <p:spPr>
            <a:xfrm>
              <a:off x="1961894" y="280626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352" y="0"/>
                  </a:moveTo>
                  <a:lnTo>
                    <a:pt x="2794" y="76"/>
                  </a:lnTo>
                  <a:lnTo>
                    <a:pt x="2298" y="292"/>
                  </a:lnTo>
                  <a:lnTo>
                    <a:pt x="1879" y="660"/>
                  </a:lnTo>
                  <a:lnTo>
                    <a:pt x="1143" y="1422"/>
                  </a:lnTo>
                  <a:lnTo>
                    <a:pt x="342" y="2146"/>
                  </a:lnTo>
                  <a:lnTo>
                    <a:pt x="0" y="3200"/>
                  </a:lnTo>
                  <a:lnTo>
                    <a:pt x="914" y="4711"/>
                  </a:lnTo>
                  <a:lnTo>
                    <a:pt x="3263" y="3848"/>
                  </a:lnTo>
                  <a:lnTo>
                    <a:pt x="4025" y="5626"/>
                  </a:lnTo>
                  <a:lnTo>
                    <a:pt x="6464" y="4419"/>
                  </a:lnTo>
                  <a:lnTo>
                    <a:pt x="6540" y="2908"/>
                  </a:lnTo>
                  <a:lnTo>
                    <a:pt x="6718" y="571"/>
                  </a:lnTo>
                  <a:lnTo>
                    <a:pt x="4610" y="749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5" name="object 1155" descr=""/>
            <p:cNvSpPr/>
            <p:nvPr/>
          </p:nvSpPr>
          <p:spPr>
            <a:xfrm>
              <a:off x="1965887" y="281700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701" y="0"/>
                  </a:moveTo>
                  <a:lnTo>
                    <a:pt x="12" y="24"/>
                  </a:lnTo>
                  <a:lnTo>
                    <a:pt x="0" y="1066"/>
                  </a:lnTo>
                  <a:lnTo>
                    <a:pt x="152" y="2057"/>
                  </a:lnTo>
                  <a:lnTo>
                    <a:pt x="1231" y="2603"/>
                  </a:lnTo>
                  <a:lnTo>
                    <a:pt x="2539" y="2565"/>
                  </a:lnTo>
                  <a:lnTo>
                    <a:pt x="2539" y="863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C25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6" name="object 1156" descr=""/>
            <p:cNvSpPr/>
            <p:nvPr/>
          </p:nvSpPr>
          <p:spPr>
            <a:xfrm>
              <a:off x="1962712" y="281866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74" y="0"/>
                  </a:moveTo>
                  <a:lnTo>
                    <a:pt x="342" y="254"/>
                  </a:lnTo>
                  <a:lnTo>
                    <a:pt x="0" y="342"/>
                  </a:lnTo>
                  <a:lnTo>
                    <a:pt x="177" y="673"/>
                  </a:lnTo>
                  <a:lnTo>
                    <a:pt x="304" y="1054"/>
                  </a:lnTo>
                  <a:lnTo>
                    <a:pt x="927" y="1676"/>
                  </a:lnTo>
                  <a:lnTo>
                    <a:pt x="1384" y="1574"/>
                  </a:lnTo>
                  <a:lnTo>
                    <a:pt x="1460" y="1079"/>
                  </a:lnTo>
                  <a:lnTo>
                    <a:pt x="1511" y="774"/>
                  </a:lnTo>
                  <a:lnTo>
                    <a:pt x="1270" y="266"/>
                  </a:lnTo>
                  <a:lnTo>
                    <a:pt x="1003" y="127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14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7" name="object 1157" descr=""/>
            <p:cNvSpPr/>
            <p:nvPr/>
          </p:nvSpPr>
          <p:spPr>
            <a:xfrm>
              <a:off x="1960100" y="282138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66" y="0"/>
                  </a:moveTo>
                  <a:lnTo>
                    <a:pt x="647" y="355"/>
                  </a:lnTo>
                  <a:lnTo>
                    <a:pt x="368" y="596"/>
                  </a:lnTo>
                  <a:lnTo>
                    <a:pt x="215" y="1003"/>
                  </a:lnTo>
                  <a:lnTo>
                    <a:pt x="0" y="1333"/>
                  </a:lnTo>
                  <a:lnTo>
                    <a:pt x="355" y="1460"/>
                  </a:lnTo>
                  <a:lnTo>
                    <a:pt x="787" y="1765"/>
                  </a:lnTo>
                  <a:lnTo>
                    <a:pt x="1054" y="1663"/>
                  </a:lnTo>
                  <a:lnTo>
                    <a:pt x="1320" y="1549"/>
                  </a:lnTo>
                  <a:lnTo>
                    <a:pt x="1422" y="1041"/>
                  </a:lnTo>
                  <a:lnTo>
                    <a:pt x="1600" y="698"/>
                  </a:lnTo>
                  <a:lnTo>
                    <a:pt x="1435" y="165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C35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8" name="object 1158" descr=""/>
            <p:cNvSpPr/>
            <p:nvPr/>
          </p:nvSpPr>
          <p:spPr>
            <a:xfrm>
              <a:off x="1965350" y="28164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66" y="38"/>
                  </a:moveTo>
                  <a:lnTo>
                    <a:pt x="39" y="38"/>
                  </a:lnTo>
                  <a:lnTo>
                    <a:pt x="486" y="463"/>
                  </a:lnTo>
                  <a:lnTo>
                    <a:pt x="419" y="228"/>
                  </a:lnTo>
                  <a:lnTo>
                    <a:pt x="266" y="38"/>
                  </a:lnTo>
                  <a:close/>
                </a:path>
                <a:path w="635" h="635">
                  <a:moveTo>
                    <a:pt x="0" y="0"/>
                  </a:moveTo>
                  <a:close/>
                </a:path>
              </a:pathLst>
            </a:custGeom>
            <a:solidFill>
              <a:srgbClr val="C14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9" name="object 1159" descr=""/>
            <p:cNvSpPr/>
            <p:nvPr/>
          </p:nvSpPr>
          <p:spPr>
            <a:xfrm>
              <a:off x="1966640" y="279526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022" y="0"/>
                  </a:moveTo>
                  <a:lnTo>
                    <a:pt x="495" y="1155"/>
                  </a:lnTo>
                  <a:lnTo>
                    <a:pt x="0" y="2146"/>
                  </a:lnTo>
                  <a:lnTo>
                    <a:pt x="571" y="2743"/>
                  </a:lnTo>
                  <a:lnTo>
                    <a:pt x="1193" y="3314"/>
                  </a:lnTo>
                  <a:lnTo>
                    <a:pt x="2171" y="3886"/>
                  </a:lnTo>
                  <a:lnTo>
                    <a:pt x="3149" y="4483"/>
                  </a:lnTo>
                  <a:lnTo>
                    <a:pt x="4317" y="3784"/>
                  </a:lnTo>
                  <a:lnTo>
                    <a:pt x="4521" y="2273"/>
                  </a:lnTo>
                  <a:lnTo>
                    <a:pt x="3784" y="1143"/>
                  </a:lnTo>
                  <a:close/>
                </a:path>
              </a:pathLst>
            </a:custGeom>
            <a:solidFill>
              <a:srgbClr val="C7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0" name="object 1160" descr=""/>
            <p:cNvSpPr/>
            <p:nvPr/>
          </p:nvSpPr>
          <p:spPr>
            <a:xfrm>
              <a:off x="1959302" y="2797889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9245" y="0"/>
                  </a:moveTo>
                  <a:lnTo>
                    <a:pt x="7391" y="1778"/>
                  </a:lnTo>
                  <a:lnTo>
                    <a:pt x="6362" y="1676"/>
                  </a:lnTo>
                  <a:lnTo>
                    <a:pt x="5994" y="76"/>
                  </a:lnTo>
                  <a:lnTo>
                    <a:pt x="4673" y="546"/>
                  </a:lnTo>
                  <a:lnTo>
                    <a:pt x="3898" y="914"/>
                  </a:lnTo>
                  <a:lnTo>
                    <a:pt x="3454" y="1511"/>
                  </a:lnTo>
                  <a:lnTo>
                    <a:pt x="3365" y="2374"/>
                  </a:lnTo>
                  <a:lnTo>
                    <a:pt x="2717" y="3619"/>
                  </a:lnTo>
                  <a:lnTo>
                    <a:pt x="4800" y="6223"/>
                  </a:lnTo>
                  <a:lnTo>
                    <a:pt x="1498" y="6121"/>
                  </a:lnTo>
                  <a:lnTo>
                    <a:pt x="139" y="4978"/>
                  </a:lnTo>
                  <a:lnTo>
                    <a:pt x="0" y="7213"/>
                  </a:lnTo>
                  <a:lnTo>
                    <a:pt x="165" y="9398"/>
                  </a:lnTo>
                  <a:lnTo>
                    <a:pt x="1435" y="11341"/>
                  </a:lnTo>
                  <a:lnTo>
                    <a:pt x="1828" y="11404"/>
                  </a:lnTo>
                  <a:lnTo>
                    <a:pt x="2590" y="11569"/>
                  </a:lnTo>
                  <a:lnTo>
                    <a:pt x="4699" y="11252"/>
                  </a:lnTo>
                  <a:lnTo>
                    <a:pt x="5270" y="10172"/>
                  </a:lnTo>
                  <a:lnTo>
                    <a:pt x="5054" y="10033"/>
                  </a:lnTo>
                  <a:lnTo>
                    <a:pt x="4851" y="9436"/>
                  </a:lnTo>
                  <a:lnTo>
                    <a:pt x="4953" y="9144"/>
                  </a:lnTo>
                  <a:lnTo>
                    <a:pt x="5270" y="8851"/>
                  </a:lnTo>
                  <a:lnTo>
                    <a:pt x="6604" y="9588"/>
                  </a:lnTo>
                  <a:lnTo>
                    <a:pt x="8166" y="9969"/>
                  </a:lnTo>
                  <a:lnTo>
                    <a:pt x="9131" y="11290"/>
                  </a:lnTo>
                  <a:lnTo>
                    <a:pt x="11506" y="11404"/>
                  </a:lnTo>
                  <a:lnTo>
                    <a:pt x="11734" y="10134"/>
                  </a:lnTo>
                  <a:lnTo>
                    <a:pt x="10388" y="9347"/>
                  </a:lnTo>
                  <a:lnTo>
                    <a:pt x="8763" y="8966"/>
                  </a:lnTo>
                  <a:lnTo>
                    <a:pt x="7861" y="7531"/>
                  </a:lnTo>
                  <a:lnTo>
                    <a:pt x="8902" y="6350"/>
                  </a:lnTo>
                  <a:lnTo>
                    <a:pt x="11214" y="7023"/>
                  </a:lnTo>
                  <a:lnTo>
                    <a:pt x="11620" y="4927"/>
                  </a:lnTo>
                  <a:lnTo>
                    <a:pt x="11645" y="1155"/>
                  </a:lnTo>
                  <a:lnTo>
                    <a:pt x="9245" y="0"/>
                  </a:lnTo>
                  <a:close/>
                </a:path>
              </a:pathLst>
            </a:custGeom>
            <a:solidFill>
              <a:srgbClr val="AD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 descr=""/>
            <p:cNvSpPr/>
            <p:nvPr/>
          </p:nvSpPr>
          <p:spPr>
            <a:xfrm>
              <a:off x="1966521" y="280282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406" y="0"/>
                  </a:moveTo>
                  <a:lnTo>
                    <a:pt x="3276" y="444"/>
                  </a:lnTo>
                  <a:lnTo>
                    <a:pt x="2146" y="939"/>
                  </a:lnTo>
                  <a:lnTo>
                    <a:pt x="190" y="1612"/>
                  </a:lnTo>
                  <a:lnTo>
                    <a:pt x="0" y="1955"/>
                  </a:lnTo>
                  <a:lnTo>
                    <a:pt x="647" y="2590"/>
                  </a:lnTo>
                  <a:lnTo>
                    <a:pt x="2476" y="2717"/>
                  </a:lnTo>
                  <a:lnTo>
                    <a:pt x="4216" y="2463"/>
                  </a:lnTo>
                  <a:lnTo>
                    <a:pt x="5714" y="1282"/>
                  </a:lnTo>
                  <a:lnTo>
                    <a:pt x="5765" y="876"/>
                  </a:lnTo>
                  <a:lnTo>
                    <a:pt x="5778" y="457"/>
                  </a:lnTo>
                  <a:lnTo>
                    <a:pt x="5753" y="38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CA6A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 descr=""/>
            <p:cNvSpPr/>
            <p:nvPr/>
          </p:nvSpPr>
          <p:spPr>
            <a:xfrm>
              <a:off x="1963168" y="279642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114" y="0"/>
                  </a:moveTo>
                  <a:lnTo>
                    <a:pt x="76" y="330"/>
                  </a:lnTo>
                  <a:lnTo>
                    <a:pt x="50" y="673"/>
                  </a:lnTo>
                  <a:lnTo>
                    <a:pt x="0" y="1905"/>
                  </a:lnTo>
                  <a:lnTo>
                    <a:pt x="774" y="2133"/>
                  </a:lnTo>
                  <a:lnTo>
                    <a:pt x="1333" y="2540"/>
                  </a:lnTo>
                  <a:lnTo>
                    <a:pt x="1904" y="2870"/>
                  </a:lnTo>
                  <a:lnTo>
                    <a:pt x="2108" y="3365"/>
                  </a:lnTo>
                  <a:lnTo>
                    <a:pt x="1943" y="4013"/>
                  </a:lnTo>
                  <a:lnTo>
                    <a:pt x="1765" y="4787"/>
                  </a:lnTo>
                  <a:lnTo>
                    <a:pt x="1498" y="5829"/>
                  </a:lnTo>
                  <a:lnTo>
                    <a:pt x="3848" y="6070"/>
                  </a:lnTo>
                  <a:lnTo>
                    <a:pt x="3835" y="4787"/>
                  </a:lnTo>
                  <a:lnTo>
                    <a:pt x="3987" y="3835"/>
                  </a:lnTo>
                  <a:lnTo>
                    <a:pt x="4381" y="3441"/>
                  </a:lnTo>
                  <a:lnTo>
                    <a:pt x="5194" y="2667"/>
                  </a:lnTo>
                  <a:lnTo>
                    <a:pt x="5245" y="2260"/>
                  </a:lnTo>
                  <a:lnTo>
                    <a:pt x="5372" y="1460"/>
                  </a:lnTo>
                  <a:lnTo>
                    <a:pt x="4013" y="3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3" name="object 1163" descr=""/>
            <p:cNvSpPr/>
            <p:nvPr/>
          </p:nvSpPr>
          <p:spPr>
            <a:xfrm>
              <a:off x="1999278" y="276683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8" y="0"/>
                  </a:moveTo>
                  <a:lnTo>
                    <a:pt x="0" y="1320"/>
                  </a:lnTo>
                  <a:lnTo>
                    <a:pt x="927" y="901"/>
                  </a:lnTo>
                  <a:lnTo>
                    <a:pt x="876" y="46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4" name="object 1164" descr=""/>
            <p:cNvSpPr/>
            <p:nvPr/>
          </p:nvSpPr>
          <p:spPr>
            <a:xfrm>
              <a:off x="1939081" y="280158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362" y="0"/>
                  </a:moveTo>
                  <a:lnTo>
                    <a:pt x="1397" y="12"/>
                  </a:lnTo>
                  <a:lnTo>
                    <a:pt x="419" y="0"/>
                  </a:lnTo>
                  <a:lnTo>
                    <a:pt x="0" y="1155"/>
                  </a:lnTo>
                  <a:lnTo>
                    <a:pt x="342" y="1231"/>
                  </a:lnTo>
                  <a:lnTo>
                    <a:pt x="673" y="1371"/>
                  </a:lnTo>
                  <a:lnTo>
                    <a:pt x="977" y="1549"/>
                  </a:lnTo>
                  <a:lnTo>
                    <a:pt x="1460" y="1485"/>
                  </a:lnTo>
                  <a:lnTo>
                    <a:pt x="2425" y="1384"/>
                  </a:lnTo>
                  <a:lnTo>
                    <a:pt x="2400" y="927"/>
                  </a:lnTo>
                  <a:lnTo>
                    <a:pt x="2387" y="457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D78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5" name="object 1165" descr=""/>
            <p:cNvSpPr/>
            <p:nvPr/>
          </p:nvSpPr>
          <p:spPr>
            <a:xfrm>
              <a:off x="1961588" y="279743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643" y="2768"/>
                  </a:moveTo>
                  <a:lnTo>
                    <a:pt x="469" y="2768"/>
                  </a:lnTo>
                  <a:lnTo>
                    <a:pt x="863" y="3416"/>
                  </a:lnTo>
                  <a:lnTo>
                    <a:pt x="1257" y="3454"/>
                  </a:lnTo>
                  <a:lnTo>
                    <a:pt x="1643" y="2768"/>
                  </a:lnTo>
                  <a:close/>
                </a:path>
                <a:path w="3175" h="3810">
                  <a:moveTo>
                    <a:pt x="496" y="2812"/>
                  </a:moveTo>
                  <a:close/>
                </a:path>
                <a:path w="3175" h="3810">
                  <a:moveTo>
                    <a:pt x="1612" y="0"/>
                  </a:moveTo>
                  <a:lnTo>
                    <a:pt x="241" y="1574"/>
                  </a:lnTo>
                  <a:lnTo>
                    <a:pt x="76" y="1727"/>
                  </a:lnTo>
                  <a:lnTo>
                    <a:pt x="0" y="2349"/>
                  </a:lnTo>
                  <a:lnTo>
                    <a:pt x="152" y="2603"/>
                  </a:lnTo>
                  <a:lnTo>
                    <a:pt x="496" y="2812"/>
                  </a:lnTo>
                  <a:lnTo>
                    <a:pt x="1651" y="2755"/>
                  </a:lnTo>
                  <a:lnTo>
                    <a:pt x="2908" y="1524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D079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 descr=""/>
            <p:cNvSpPr/>
            <p:nvPr/>
          </p:nvSpPr>
          <p:spPr>
            <a:xfrm>
              <a:off x="1960740" y="279901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603" y="3314"/>
                  </a:moveTo>
                  <a:lnTo>
                    <a:pt x="2489" y="2235"/>
                  </a:lnTo>
                  <a:lnTo>
                    <a:pt x="2501" y="1193"/>
                  </a:lnTo>
                  <a:lnTo>
                    <a:pt x="2095" y="1219"/>
                  </a:lnTo>
                  <a:lnTo>
                    <a:pt x="1701" y="1219"/>
                  </a:lnTo>
                  <a:lnTo>
                    <a:pt x="1333" y="1206"/>
                  </a:lnTo>
                  <a:lnTo>
                    <a:pt x="1308" y="825"/>
                  </a:lnTo>
                  <a:lnTo>
                    <a:pt x="1206" y="406"/>
                  </a:lnTo>
                  <a:lnTo>
                    <a:pt x="1079" y="0"/>
                  </a:lnTo>
                  <a:lnTo>
                    <a:pt x="0" y="1308"/>
                  </a:lnTo>
                  <a:lnTo>
                    <a:pt x="444" y="1282"/>
                  </a:lnTo>
                  <a:lnTo>
                    <a:pt x="901" y="1270"/>
                  </a:lnTo>
                  <a:lnTo>
                    <a:pt x="1295" y="1257"/>
                  </a:lnTo>
                  <a:lnTo>
                    <a:pt x="1155" y="2552"/>
                  </a:lnTo>
                  <a:lnTo>
                    <a:pt x="1587" y="4102"/>
                  </a:lnTo>
                  <a:lnTo>
                    <a:pt x="50" y="5003"/>
                  </a:lnTo>
                  <a:lnTo>
                    <a:pt x="1346" y="6565"/>
                  </a:lnTo>
                  <a:lnTo>
                    <a:pt x="2133" y="6045"/>
                  </a:lnTo>
                  <a:lnTo>
                    <a:pt x="2603" y="3314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 descr=""/>
            <p:cNvSpPr/>
            <p:nvPr/>
          </p:nvSpPr>
          <p:spPr>
            <a:xfrm>
              <a:off x="1963493" y="280673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79" y="0"/>
                  </a:moveTo>
                  <a:lnTo>
                    <a:pt x="0" y="444"/>
                  </a:lnTo>
                  <a:lnTo>
                    <a:pt x="165" y="889"/>
                  </a:lnTo>
                  <a:lnTo>
                    <a:pt x="1079" y="133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C25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8" name="object 1168" descr=""/>
            <p:cNvSpPr/>
            <p:nvPr/>
          </p:nvSpPr>
          <p:spPr>
            <a:xfrm>
              <a:off x="1967156" y="27990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06" y="0"/>
                  </a:moveTo>
                  <a:lnTo>
                    <a:pt x="812" y="393"/>
                  </a:lnTo>
                  <a:lnTo>
                    <a:pt x="406" y="774"/>
                  </a:lnTo>
                  <a:lnTo>
                    <a:pt x="0" y="1168"/>
                  </a:lnTo>
                  <a:lnTo>
                    <a:pt x="647" y="1041"/>
                  </a:lnTo>
                  <a:lnTo>
                    <a:pt x="1079" y="67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C67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9" name="object 1169" descr=""/>
            <p:cNvSpPr/>
            <p:nvPr/>
          </p:nvSpPr>
          <p:spPr>
            <a:xfrm>
              <a:off x="2105508" y="2758581"/>
              <a:ext cx="49530" cy="64769"/>
            </a:xfrm>
            <a:custGeom>
              <a:avLst/>
              <a:gdLst/>
              <a:ahLst/>
              <a:cxnLst/>
              <a:rect l="l" t="t" r="r" b="b"/>
              <a:pathLst>
                <a:path w="49530" h="64769">
                  <a:moveTo>
                    <a:pt x="2133" y="0"/>
                  </a:moveTo>
                  <a:lnTo>
                    <a:pt x="38" y="50"/>
                  </a:lnTo>
                  <a:lnTo>
                    <a:pt x="901" y="1663"/>
                  </a:lnTo>
                  <a:lnTo>
                    <a:pt x="0" y="5740"/>
                  </a:lnTo>
                  <a:lnTo>
                    <a:pt x="1993" y="8026"/>
                  </a:lnTo>
                  <a:lnTo>
                    <a:pt x="4508" y="15671"/>
                  </a:lnTo>
                  <a:lnTo>
                    <a:pt x="8064" y="20053"/>
                  </a:lnTo>
                  <a:lnTo>
                    <a:pt x="8153" y="25654"/>
                  </a:lnTo>
                  <a:lnTo>
                    <a:pt x="11087" y="30657"/>
                  </a:lnTo>
                  <a:lnTo>
                    <a:pt x="10325" y="35318"/>
                  </a:lnTo>
                  <a:lnTo>
                    <a:pt x="5435" y="42976"/>
                  </a:lnTo>
                  <a:lnTo>
                    <a:pt x="4241" y="46291"/>
                  </a:lnTo>
                  <a:lnTo>
                    <a:pt x="2755" y="49415"/>
                  </a:lnTo>
                  <a:lnTo>
                    <a:pt x="3822" y="51638"/>
                  </a:lnTo>
                  <a:lnTo>
                    <a:pt x="977" y="53428"/>
                  </a:lnTo>
                  <a:lnTo>
                    <a:pt x="2514" y="56375"/>
                  </a:lnTo>
                  <a:lnTo>
                    <a:pt x="3149" y="56718"/>
                  </a:lnTo>
                  <a:lnTo>
                    <a:pt x="4546" y="56883"/>
                  </a:lnTo>
                  <a:lnTo>
                    <a:pt x="5168" y="56273"/>
                  </a:lnTo>
                  <a:lnTo>
                    <a:pt x="5689" y="56908"/>
                  </a:lnTo>
                  <a:lnTo>
                    <a:pt x="8394" y="62153"/>
                  </a:lnTo>
                  <a:lnTo>
                    <a:pt x="9334" y="63525"/>
                  </a:lnTo>
                  <a:lnTo>
                    <a:pt x="10566" y="64350"/>
                  </a:lnTo>
                  <a:lnTo>
                    <a:pt x="11595" y="64427"/>
                  </a:lnTo>
                  <a:lnTo>
                    <a:pt x="12065" y="64249"/>
                  </a:lnTo>
                  <a:lnTo>
                    <a:pt x="13030" y="63373"/>
                  </a:lnTo>
                  <a:lnTo>
                    <a:pt x="17627" y="56959"/>
                  </a:lnTo>
                  <a:lnTo>
                    <a:pt x="19278" y="55435"/>
                  </a:lnTo>
                  <a:lnTo>
                    <a:pt x="22606" y="53733"/>
                  </a:lnTo>
                  <a:lnTo>
                    <a:pt x="23952" y="53314"/>
                  </a:lnTo>
                  <a:lnTo>
                    <a:pt x="26695" y="51904"/>
                  </a:lnTo>
                  <a:lnTo>
                    <a:pt x="28079" y="50965"/>
                  </a:lnTo>
                  <a:lnTo>
                    <a:pt x="31800" y="49060"/>
                  </a:lnTo>
                  <a:lnTo>
                    <a:pt x="33756" y="47434"/>
                  </a:lnTo>
                  <a:lnTo>
                    <a:pt x="37668" y="45758"/>
                  </a:lnTo>
                  <a:lnTo>
                    <a:pt x="39395" y="45681"/>
                  </a:lnTo>
                  <a:lnTo>
                    <a:pt x="42494" y="44996"/>
                  </a:lnTo>
                  <a:lnTo>
                    <a:pt x="45199" y="43802"/>
                  </a:lnTo>
                  <a:lnTo>
                    <a:pt x="46697" y="42926"/>
                  </a:lnTo>
                  <a:lnTo>
                    <a:pt x="48768" y="42748"/>
                  </a:lnTo>
                  <a:lnTo>
                    <a:pt x="49174" y="40538"/>
                  </a:lnTo>
                  <a:lnTo>
                    <a:pt x="46799" y="36182"/>
                  </a:lnTo>
                  <a:lnTo>
                    <a:pt x="44538" y="31750"/>
                  </a:lnTo>
                  <a:lnTo>
                    <a:pt x="41097" y="28105"/>
                  </a:lnTo>
                  <a:lnTo>
                    <a:pt x="38404" y="27038"/>
                  </a:lnTo>
                  <a:lnTo>
                    <a:pt x="35725" y="27368"/>
                  </a:lnTo>
                  <a:lnTo>
                    <a:pt x="28181" y="28016"/>
                  </a:lnTo>
                  <a:lnTo>
                    <a:pt x="23520" y="30784"/>
                  </a:lnTo>
                  <a:lnTo>
                    <a:pt x="18669" y="28270"/>
                  </a:lnTo>
                  <a:lnTo>
                    <a:pt x="11811" y="19431"/>
                  </a:lnTo>
                  <a:lnTo>
                    <a:pt x="8534" y="13042"/>
                  </a:lnTo>
                  <a:lnTo>
                    <a:pt x="6769" y="5905"/>
                  </a:lnTo>
                  <a:lnTo>
                    <a:pt x="6388" y="3022"/>
                  </a:lnTo>
                  <a:lnTo>
                    <a:pt x="5359" y="647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0" name="object 1170" descr=""/>
            <p:cNvSpPr/>
            <p:nvPr/>
          </p:nvSpPr>
          <p:spPr>
            <a:xfrm>
              <a:off x="2115107" y="2911706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5">
                  <a:moveTo>
                    <a:pt x="48564" y="15201"/>
                  </a:moveTo>
                  <a:lnTo>
                    <a:pt x="28498" y="15201"/>
                  </a:lnTo>
                  <a:lnTo>
                    <a:pt x="29464" y="15443"/>
                  </a:lnTo>
                  <a:lnTo>
                    <a:pt x="30314" y="16052"/>
                  </a:lnTo>
                  <a:lnTo>
                    <a:pt x="31363" y="16979"/>
                  </a:lnTo>
                  <a:lnTo>
                    <a:pt x="32524" y="17627"/>
                  </a:lnTo>
                  <a:lnTo>
                    <a:pt x="33388" y="18707"/>
                  </a:lnTo>
                  <a:lnTo>
                    <a:pt x="33921" y="19329"/>
                  </a:lnTo>
                  <a:lnTo>
                    <a:pt x="34772" y="19596"/>
                  </a:lnTo>
                  <a:lnTo>
                    <a:pt x="35217" y="20345"/>
                  </a:lnTo>
                  <a:lnTo>
                    <a:pt x="36334" y="20815"/>
                  </a:lnTo>
                  <a:lnTo>
                    <a:pt x="37312" y="20256"/>
                  </a:lnTo>
                  <a:lnTo>
                    <a:pt x="38315" y="19900"/>
                  </a:lnTo>
                  <a:lnTo>
                    <a:pt x="38989" y="19481"/>
                  </a:lnTo>
                  <a:lnTo>
                    <a:pt x="39509" y="18935"/>
                  </a:lnTo>
                  <a:lnTo>
                    <a:pt x="39827" y="18211"/>
                  </a:lnTo>
                  <a:lnTo>
                    <a:pt x="40144" y="17233"/>
                  </a:lnTo>
                  <a:lnTo>
                    <a:pt x="40792" y="16649"/>
                  </a:lnTo>
                  <a:lnTo>
                    <a:pt x="41795" y="16509"/>
                  </a:lnTo>
                  <a:lnTo>
                    <a:pt x="42837" y="16421"/>
                  </a:lnTo>
                  <a:lnTo>
                    <a:pt x="44480" y="16421"/>
                  </a:lnTo>
                  <a:lnTo>
                    <a:pt x="46050" y="16319"/>
                  </a:lnTo>
                  <a:lnTo>
                    <a:pt x="47052" y="16154"/>
                  </a:lnTo>
                  <a:lnTo>
                    <a:pt x="48107" y="15557"/>
                  </a:lnTo>
                  <a:lnTo>
                    <a:pt x="48564" y="15201"/>
                  </a:lnTo>
                  <a:close/>
                </a:path>
                <a:path w="54610" h="20955">
                  <a:moveTo>
                    <a:pt x="53444" y="10998"/>
                  </a:moveTo>
                  <a:lnTo>
                    <a:pt x="13411" y="10998"/>
                  </a:lnTo>
                  <a:lnTo>
                    <a:pt x="18199" y="16154"/>
                  </a:lnTo>
                  <a:lnTo>
                    <a:pt x="22110" y="17475"/>
                  </a:lnTo>
                  <a:lnTo>
                    <a:pt x="22885" y="16662"/>
                  </a:lnTo>
                  <a:lnTo>
                    <a:pt x="24936" y="16649"/>
                  </a:lnTo>
                  <a:lnTo>
                    <a:pt x="25798" y="16052"/>
                  </a:lnTo>
                  <a:lnTo>
                    <a:pt x="26454" y="15443"/>
                  </a:lnTo>
                  <a:lnTo>
                    <a:pt x="27470" y="15265"/>
                  </a:lnTo>
                  <a:lnTo>
                    <a:pt x="28498" y="15201"/>
                  </a:lnTo>
                  <a:lnTo>
                    <a:pt x="48564" y="15201"/>
                  </a:lnTo>
                  <a:lnTo>
                    <a:pt x="48793" y="15024"/>
                  </a:lnTo>
                  <a:lnTo>
                    <a:pt x="48958" y="14363"/>
                  </a:lnTo>
                  <a:lnTo>
                    <a:pt x="48628" y="13576"/>
                  </a:lnTo>
                  <a:lnTo>
                    <a:pt x="48234" y="13017"/>
                  </a:lnTo>
                  <a:lnTo>
                    <a:pt x="53759" y="13017"/>
                  </a:lnTo>
                  <a:lnTo>
                    <a:pt x="53444" y="10998"/>
                  </a:lnTo>
                  <a:close/>
                </a:path>
                <a:path w="54610" h="20955">
                  <a:moveTo>
                    <a:pt x="24917" y="16662"/>
                  </a:moveTo>
                  <a:lnTo>
                    <a:pt x="22885" y="16662"/>
                  </a:lnTo>
                  <a:lnTo>
                    <a:pt x="23990" y="16979"/>
                  </a:lnTo>
                  <a:lnTo>
                    <a:pt x="24917" y="16662"/>
                  </a:lnTo>
                  <a:close/>
                </a:path>
                <a:path w="54610" h="20955">
                  <a:moveTo>
                    <a:pt x="44480" y="16421"/>
                  </a:moveTo>
                  <a:lnTo>
                    <a:pt x="42837" y="16421"/>
                  </a:lnTo>
                  <a:lnTo>
                    <a:pt x="43891" y="16459"/>
                  </a:lnTo>
                  <a:lnTo>
                    <a:pt x="44480" y="16421"/>
                  </a:lnTo>
                  <a:close/>
                </a:path>
                <a:path w="54610" h="20955">
                  <a:moveTo>
                    <a:pt x="53795" y="13246"/>
                  </a:moveTo>
                  <a:lnTo>
                    <a:pt x="48818" y="13246"/>
                  </a:lnTo>
                  <a:lnTo>
                    <a:pt x="51130" y="14033"/>
                  </a:lnTo>
                  <a:lnTo>
                    <a:pt x="54292" y="16433"/>
                  </a:lnTo>
                  <a:lnTo>
                    <a:pt x="53795" y="13246"/>
                  </a:lnTo>
                  <a:close/>
                </a:path>
                <a:path w="54610" h="20955">
                  <a:moveTo>
                    <a:pt x="53759" y="13017"/>
                  </a:moveTo>
                  <a:lnTo>
                    <a:pt x="48234" y="13017"/>
                  </a:lnTo>
                  <a:lnTo>
                    <a:pt x="48844" y="13258"/>
                  </a:lnTo>
                  <a:lnTo>
                    <a:pt x="53795" y="13246"/>
                  </a:lnTo>
                  <a:lnTo>
                    <a:pt x="53759" y="13017"/>
                  </a:lnTo>
                  <a:close/>
                </a:path>
                <a:path w="54610" h="20955">
                  <a:moveTo>
                    <a:pt x="7480" y="0"/>
                  </a:moveTo>
                  <a:lnTo>
                    <a:pt x="4699" y="825"/>
                  </a:lnTo>
                  <a:lnTo>
                    <a:pt x="2908" y="1498"/>
                  </a:lnTo>
                  <a:lnTo>
                    <a:pt x="1028" y="2044"/>
                  </a:lnTo>
                  <a:lnTo>
                    <a:pt x="228" y="4089"/>
                  </a:lnTo>
                  <a:lnTo>
                    <a:pt x="0" y="5041"/>
                  </a:lnTo>
                  <a:lnTo>
                    <a:pt x="88" y="5968"/>
                  </a:lnTo>
                  <a:lnTo>
                    <a:pt x="571" y="6845"/>
                  </a:lnTo>
                  <a:lnTo>
                    <a:pt x="5600" y="11569"/>
                  </a:lnTo>
                  <a:lnTo>
                    <a:pt x="13411" y="10998"/>
                  </a:lnTo>
                  <a:lnTo>
                    <a:pt x="53444" y="10998"/>
                  </a:lnTo>
                  <a:lnTo>
                    <a:pt x="48599" y="8191"/>
                  </a:lnTo>
                  <a:lnTo>
                    <a:pt x="34328" y="8191"/>
                  </a:lnTo>
                  <a:lnTo>
                    <a:pt x="26454" y="6591"/>
                  </a:lnTo>
                  <a:lnTo>
                    <a:pt x="18935" y="3263"/>
                  </a:lnTo>
                  <a:lnTo>
                    <a:pt x="17056" y="2222"/>
                  </a:lnTo>
                  <a:lnTo>
                    <a:pt x="15087" y="1422"/>
                  </a:lnTo>
                  <a:lnTo>
                    <a:pt x="12992" y="939"/>
                  </a:lnTo>
                  <a:lnTo>
                    <a:pt x="10223" y="558"/>
                  </a:lnTo>
                  <a:lnTo>
                    <a:pt x="7480" y="0"/>
                  </a:lnTo>
                  <a:close/>
                </a:path>
                <a:path w="54610" h="20955">
                  <a:moveTo>
                    <a:pt x="43446" y="8051"/>
                  </a:moveTo>
                  <a:lnTo>
                    <a:pt x="42545" y="8115"/>
                  </a:lnTo>
                  <a:lnTo>
                    <a:pt x="34328" y="8191"/>
                  </a:lnTo>
                  <a:lnTo>
                    <a:pt x="48599" y="8191"/>
                  </a:lnTo>
                  <a:lnTo>
                    <a:pt x="47955" y="8127"/>
                  </a:lnTo>
                  <a:lnTo>
                    <a:pt x="46198" y="8064"/>
                  </a:lnTo>
                  <a:lnTo>
                    <a:pt x="43446" y="8051"/>
                  </a:lnTo>
                  <a:close/>
                </a:path>
                <a:path w="54610" h="20955">
                  <a:moveTo>
                    <a:pt x="45847" y="8051"/>
                  </a:moveTo>
                  <a:lnTo>
                    <a:pt x="45250" y="8064"/>
                  </a:lnTo>
                  <a:lnTo>
                    <a:pt x="46198" y="8064"/>
                  </a:lnTo>
                  <a:lnTo>
                    <a:pt x="45847" y="8051"/>
                  </a:lnTo>
                  <a:close/>
                </a:path>
              </a:pathLst>
            </a:custGeom>
            <a:solidFill>
              <a:srgbClr val="E8B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1" name="object 1171" descr=""/>
            <p:cNvSpPr/>
            <p:nvPr/>
          </p:nvSpPr>
          <p:spPr>
            <a:xfrm>
              <a:off x="2216372" y="2906874"/>
              <a:ext cx="46990" cy="22225"/>
            </a:xfrm>
            <a:custGeom>
              <a:avLst/>
              <a:gdLst/>
              <a:ahLst/>
              <a:cxnLst/>
              <a:rect l="l" t="t" r="r" b="b"/>
              <a:pathLst>
                <a:path w="46989" h="22225">
                  <a:moveTo>
                    <a:pt x="12085" y="11899"/>
                  </a:moveTo>
                  <a:lnTo>
                    <a:pt x="4160" y="15506"/>
                  </a:lnTo>
                  <a:lnTo>
                    <a:pt x="1480" y="17741"/>
                  </a:lnTo>
                  <a:lnTo>
                    <a:pt x="0" y="19049"/>
                  </a:lnTo>
                  <a:lnTo>
                    <a:pt x="2014" y="21234"/>
                  </a:lnTo>
                  <a:lnTo>
                    <a:pt x="2725" y="21755"/>
                  </a:lnTo>
                  <a:lnTo>
                    <a:pt x="3512" y="21958"/>
                  </a:lnTo>
                  <a:lnTo>
                    <a:pt x="4376" y="21932"/>
                  </a:lnTo>
                  <a:lnTo>
                    <a:pt x="4922" y="21869"/>
                  </a:lnTo>
                  <a:lnTo>
                    <a:pt x="5443" y="21729"/>
                  </a:lnTo>
                  <a:lnTo>
                    <a:pt x="5951" y="21513"/>
                  </a:lnTo>
                  <a:lnTo>
                    <a:pt x="7132" y="20942"/>
                  </a:lnTo>
                  <a:lnTo>
                    <a:pt x="8453" y="20789"/>
                  </a:lnTo>
                  <a:lnTo>
                    <a:pt x="10485" y="19532"/>
                  </a:lnTo>
                  <a:lnTo>
                    <a:pt x="11463" y="19265"/>
                  </a:lnTo>
                  <a:lnTo>
                    <a:pt x="12491" y="19151"/>
                  </a:lnTo>
                  <a:lnTo>
                    <a:pt x="13025" y="19049"/>
                  </a:lnTo>
                  <a:lnTo>
                    <a:pt x="13545" y="18872"/>
                  </a:lnTo>
                  <a:lnTo>
                    <a:pt x="14028" y="18618"/>
                  </a:lnTo>
                  <a:lnTo>
                    <a:pt x="17139" y="15874"/>
                  </a:lnTo>
                  <a:lnTo>
                    <a:pt x="20873" y="14681"/>
                  </a:lnTo>
                  <a:lnTo>
                    <a:pt x="24925" y="14236"/>
                  </a:lnTo>
                  <a:lnTo>
                    <a:pt x="26703" y="14236"/>
                  </a:lnTo>
                  <a:lnTo>
                    <a:pt x="27655" y="13474"/>
                  </a:lnTo>
                  <a:lnTo>
                    <a:pt x="33107" y="13474"/>
                  </a:lnTo>
                  <a:lnTo>
                    <a:pt x="33510" y="13017"/>
                  </a:lnTo>
                  <a:lnTo>
                    <a:pt x="37029" y="13017"/>
                  </a:lnTo>
                  <a:lnTo>
                    <a:pt x="38126" y="12306"/>
                  </a:lnTo>
                  <a:lnTo>
                    <a:pt x="14015" y="12306"/>
                  </a:lnTo>
                  <a:lnTo>
                    <a:pt x="12085" y="11899"/>
                  </a:lnTo>
                  <a:close/>
                </a:path>
                <a:path w="46989" h="22225">
                  <a:moveTo>
                    <a:pt x="33107" y="13474"/>
                  </a:moveTo>
                  <a:lnTo>
                    <a:pt x="27655" y="13474"/>
                  </a:lnTo>
                  <a:lnTo>
                    <a:pt x="28976" y="14376"/>
                  </a:lnTo>
                  <a:lnTo>
                    <a:pt x="29865" y="14757"/>
                  </a:lnTo>
                  <a:lnTo>
                    <a:pt x="30792" y="16103"/>
                  </a:lnTo>
                  <a:lnTo>
                    <a:pt x="33107" y="13474"/>
                  </a:lnTo>
                  <a:close/>
                </a:path>
                <a:path w="46989" h="22225">
                  <a:moveTo>
                    <a:pt x="26703" y="14236"/>
                  </a:moveTo>
                  <a:lnTo>
                    <a:pt x="24925" y="14236"/>
                  </a:lnTo>
                  <a:lnTo>
                    <a:pt x="26258" y="14592"/>
                  </a:lnTo>
                  <a:lnTo>
                    <a:pt x="26703" y="14236"/>
                  </a:lnTo>
                  <a:close/>
                </a:path>
                <a:path w="46989" h="22225">
                  <a:moveTo>
                    <a:pt x="37029" y="13017"/>
                  </a:moveTo>
                  <a:lnTo>
                    <a:pt x="33510" y="13017"/>
                  </a:lnTo>
                  <a:lnTo>
                    <a:pt x="36304" y="13487"/>
                  </a:lnTo>
                  <a:lnTo>
                    <a:pt x="37029" y="13017"/>
                  </a:lnTo>
                  <a:close/>
                </a:path>
                <a:path w="46989" h="22225">
                  <a:moveTo>
                    <a:pt x="16098" y="10985"/>
                  </a:moveTo>
                  <a:lnTo>
                    <a:pt x="15793" y="11429"/>
                  </a:lnTo>
                  <a:lnTo>
                    <a:pt x="14015" y="12306"/>
                  </a:lnTo>
                  <a:lnTo>
                    <a:pt x="38126" y="12306"/>
                  </a:lnTo>
                  <a:lnTo>
                    <a:pt x="38342" y="12166"/>
                  </a:lnTo>
                  <a:lnTo>
                    <a:pt x="38374" y="12001"/>
                  </a:lnTo>
                  <a:lnTo>
                    <a:pt x="17127" y="12001"/>
                  </a:lnTo>
                  <a:lnTo>
                    <a:pt x="16098" y="10985"/>
                  </a:lnTo>
                  <a:close/>
                </a:path>
                <a:path w="46989" h="22225">
                  <a:moveTo>
                    <a:pt x="16428" y="6286"/>
                  </a:moveTo>
                  <a:lnTo>
                    <a:pt x="15400" y="8458"/>
                  </a:lnTo>
                  <a:lnTo>
                    <a:pt x="15412" y="9601"/>
                  </a:lnTo>
                  <a:lnTo>
                    <a:pt x="16047" y="10312"/>
                  </a:lnTo>
                  <a:lnTo>
                    <a:pt x="17025" y="10782"/>
                  </a:lnTo>
                  <a:lnTo>
                    <a:pt x="17127" y="12001"/>
                  </a:lnTo>
                  <a:lnTo>
                    <a:pt x="38374" y="12001"/>
                  </a:lnTo>
                  <a:lnTo>
                    <a:pt x="38412" y="11569"/>
                  </a:lnTo>
                  <a:lnTo>
                    <a:pt x="37853" y="11379"/>
                  </a:lnTo>
                  <a:lnTo>
                    <a:pt x="38399" y="11163"/>
                  </a:lnTo>
                  <a:lnTo>
                    <a:pt x="39814" y="11163"/>
                  </a:lnTo>
                  <a:lnTo>
                    <a:pt x="41422" y="8978"/>
                  </a:lnTo>
                  <a:lnTo>
                    <a:pt x="44426" y="8026"/>
                  </a:lnTo>
                  <a:lnTo>
                    <a:pt x="33675" y="8026"/>
                  </a:lnTo>
                  <a:lnTo>
                    <a:pt x="32481" y="7645"/>
                  </a:lnTo>
                  <a:lnTo>
                    <a:pt x="31516" y="6718"/>
                  </a:lnTo>
                  <a:lnTo>
                    <a:pt x="31190" y="6451"/>
                  </a:lnTo>
                  <a:lnTo>
                    <a:pt x="18689" y="6451"/>
                  </a:lnTo>
                  <a:lnTo>
                    <a:pt x="16428" y="6286"/>
                  </a:lnTo>
                  <a:close/>
                </a:path>
                <a:path w="46989" h="22225">
                  <a:moveTo>
                    <a:pt x="39814" y="11163"/>
                  </a:moveTo>
                  <a:lnTo>
                    <a:pt x="38399" y="11163"/>
                  </a:lnTo>
                  <a:lnTo>
                    <a:pt x="38793" y="11214"/>
                  </a:lnTo>
                  <a:lnTo>
                    <a:pt x="39149" y="11379"/>
                  </a:lnTo>
                  <a:lnTo>
                    <a:pt x="39441" y="11671"/>
                  </a:lnTo>
                  <a:lnTo>
                    <a:pt x="39814" y="11163"/>
                  </a:lnTo>
                  <a:close/>
                </a:path>
                <a:path w="46989" h="22225">
                  <a:moveTo>
                    <a:pt x="43086" y="0"/>
                  </a:moveTo>
                  <a:lnTo>
                    <a:pt x="42501" y="3924"/>
                  </a:lnTo>
                  <a:lnTo>
                    <a:pt x="40393" y="4927"/>
                  </a:lnTo>
                  <a:lnTo>
                    <a:pt x="39503" y="5803"/>
                  </a:lnTo>
                  <a:lnTo>
                    <a:pt x="33675" y="8026"/>
                  </a:lnTo>
                  <a:lnTo>
                    <a:pt x="44426" y="8026"/>
                  </a:lnTo>
                  <a:lnTo>
                    <a:pt x="45067" y="7823"/>
                  </a:lnTo>
                  <a:lnTo>
                    <a:pt x="46197" y="4343"/>
                  </a:lnTo>
                  <a:lnTo>
                    <a:pt x="46540" y="3492"/>
                  </a:lnTo>
                  <a:lnTo>
                    <a:pt x="46832" y="2641"/>
                  </a:lnTo>
                  <a:lnTo>
                    <a:pt x="46591" y="1701"/>
                  </a:lnTo>
                  <a:lnTo>
                    <a:pt x="43086" y="0"/>
                  </a:lnTo>
                  <a:close/>
                </a:path>
                <a:path w="46989" h="22225">
                  <a:moveTo>
                    <a:pt x="26233" y="4584"/>
                  </a:moveTo>
                  <a:lnTo>
                    <a:pt x="25394" y="4597"/>
                  </a:lnTo>
                  <a:lnTo>
                    <a:pt x="23705" y="4749"/>
                  </a:lnTo>
                  <a:lnTo>
                    <a:pt x="22105" y="5283"/>
                  </a:lnTo>
                  <a:lnTo>
                    <a:pt x="20492" y="5727"/>
                  </a:lnTo>
                  <a:lnTo>
                    <a:pt x="18689" y="6451"/>
                  </a:lnTo>
                  <a:lnTo>
                    <a:pt x="31190" y="6451"/>
                  </a:lnTo>
                  <a:lnTo>
                    <a:pt x="27833" y="5016"/>
                  </a:lnTo>
                  <a:lnTo>
                    <a:pt x="26233" y="4584"/>
                  </a:lnTo>
                  <a:close/>
                </a:path>
              </a:pathLst>
            </a:custGeom>
            <a:solidFill>
              <a:srgbClr val="E4B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2" name="object 1172" descr=""/>
            <p:cNvSpPr/>
            <p:nvPr/>
          </p:nvSpPr>
          <p:spPr>
            <a:xfrm>
              <a:off x="2099141" y="2900111"/>
              <a:ext cx="23495" cy="19050"/>
            </a:xfrm>
            <a:custGeom>
              <a:avLst/>
              <a:gdLst/>
              <a:ahLst/>
              <a:cxnLst/>
              <a:rect l="l" t="t" r="r" b="b"/>
              <a:pathLst>
                <a:path w="23494" h="19050">
                  <a:moveTo>
                    <a:pt x="2247" y="0"/>
                  </a:moveTo>
                  <a:lnTo>
                    <a:pt x="1219" y="2222"/>
                  </a:lnTo>
                  <a:lnTo>
                    <a:pt x="0" y="4089"/>
                  </a:lnTo>
                  <a:lnTo>
                    <a:pt x="279" y="5359"/>
                  </a:lnTo>
                  <a:lnTo>
                    <a:pt x="555" y="5994"/>
                  </a:lnTo>
                  <a:lnTo>
                    <a:pt x="787" y="6388"/>
                  </a:lnTo>
                  <a:lnTo>
                    <a:pt x="1168" y="6819"/>
                  </a:lnTo>
                  <a:lnTo>
                    <a:pt x="2285" y="8851"/>
                  </a:lnTo>
                  <a:lnTo>
                    <a:pt x="3111" y="11150"/>
                  </a:lnTo>
                  <a:lnTo>
                    <a:pt x="6896" y="15392"/>
                  </a:lnTo>
                  <a:lnTo>
                    <a:pt x="8775" y="18910"/>
                  </a:lnTo>
                  <a:lnTo>
                    <a:pt x="13157" y="18326"/>
                  </a:lnTo>
                  <a:lnTo>
                    <a:pt x="14122" y="18008"/>
                  </a:lnTo>
                  <a:lnTo>
                    <a:pt x="15138" y="17818"/>
                  </a:lnTo>
                  <a:lnTo>
                    <a:pt x="17005" y="15989"/>
                  </a:lnTo>
                  <a:lnTo>
                    <a:pt x="17678" y="14122"/>
                  </a:lnTo>
                  <a:lnTo>
                    <a:pt x="20640" y="14122"/>
                  </a:lnTo>
                  <a:lnTo>
                    <a:pt x="20993" y="13296"/>
                  </a:lnTo>
                  <a:lnTo>
                    <a:pt x="21704" y="12636"/>
                  </a:lnTo>
                  <a:lnTo>
                    <a:pt x="8572" y="12636"/>
                  </a:lnTo>
                  <a:lnTo>
                    <a:pt x="3797" y="9880"/>
                  </a:lnTo>
                  <a:lnTo>
                    <a:pt x="4361" y="8623"/>
                  </a:lnTo>
                  <a:lnTo>
                    <a:pt x="4457" y="8318"/>
                  </a:lnTo>
                  <a:lnTo>
                    <a:pt x="4570" y="8156"/>
                  </a:lnTo>
                  <a:lnTo>
                    <a:pt x="5944" y="5092"/>
                  </a:lnTo>
                  <a:lnTo>
                    <a:pt x="5891" y="4737"/>
                  </a:lnTo>
                  <a:lnTo>
                    <a:pt x="5181" y="1143"/>
                  </a:lnTo>
                  <a:lnTo>
                    <a:pt x="2247" y="0"/>
                  </a:lnTo>
                  <a:close/>
                </a:path>
                <a:path w="23494" h="19050">
                  <a:moveTo>
                    <a:pt x="20640" y="14122"/>
                  </a:moveTo>
                  <a:lnTo>
                    <a:pt x="17678" y="14122"/>
                  </a:lnTo>
                  <a:lnTo>
                    <a:pt x="20243" y="15049"/>
                  </a:lnTo>
                  <a:lnTo>
                    <a:pt x="20640" y="14122"/>
                  </a:lnTo>
                  <a:close/>
                </a:path>
                <a:path w="23494" h="19050">
                  <a:moveTo>
                    <a:pt x="7518" y="4737"/>
                  </a:moveTo>
                  <a:lnTo>
                    <a:pt x="6705" y="5092"/>
                  </a:lnTo>
                  <a:lnTo>
                    <a:pt x="4570" y="8156"/>
                  </a:lnTo>
                  <a:lnTo>
                    <a:pt x="4484" y="8349"/>
                  </a:lnTo>
                  <a:lnTo>
                    <a:pt x="6349" y="10515"/>
                  </a:lnTo>
                  <a:lnTo>
                    <a:pt x="8572" y="12636"/>
                  </a:lnTo>
                  <a:lnTo>
                    <a:pt x="21704" y="12636"/>
                  </a:lnTo>
                  <a:lnTo>
                    <a:pt x="22059" y="12306"/>
                  </a:lnTo>
                  <a:lnTo>
                    <a:pt x="22961" y="11226"/>
                  </a:lnTo>
                  <a:lnTo>
                    <a:pt x="22745" y="9626"/>
                  </a:lnTo>
                  <a:lnTo>
                    <a:pt x="9702" y="6718"/>
                  </a:lnTo>
                  <a:lnTo>
                    <a:pt x="8737" y="6337"/>
                  </a:lnTo>
                  <a:lnTo>
                    <a:pt x="9613" y="5651"/>
                  </a:lnTo>
                  <a:lnTo>
                    <a:pt x="8967" y="5270"/>
                  </a:lnTo>
                  <a:lnTo>
                    <a:pt x="8305" y="4762"/>
                  </a:lnTo>
                  <a:lnTo>
                    <a:pt x="7518" y="4737"/>
                  </a:lnTo>
                  <a:close/>
                </a:path>
                <a:path w="23494" h="19050">
                  <a:moveTo>
                    <a:pt x="13627" y="5270"/>
                  </a:moveTo>
                  <a:lnTo>
                    <a:pt x="10439" y="5727"/>
                  </a:lnTo>
                  <a:lnTo>
                    <a:pt x="9893" y="5829"/>
                  </a:lnTo>
                  <a:lnTo>
                    <a:pt x="9702" y="6718"/>
                  </a:lnTo>
                  <a:lnTo>
                    <a:pt x="19912" y="6718"/>
                  </a:lnTo>
                  <a:lnTo>
                    <a:pt x="19748" y="6616"/>
                  </a:lnTo>
                  <a:lnTo>
                    <a:pt x="16675" y="5994"/>
                  </a:lnTo>
                  <a:lnTo>
                    <a:pt x="13627" y="5270"/>
                  </a:lnTo>
                  <a:close/>
                </a:path>
              </a:pathLst>
            </a:custGeom>
            <a:solidFill>
              <a:srgbClr val="8C42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3" name="object 1173" descr=""/>
            <p:cNvSpPr/>
            <p:nvPr/>
          </p:nvSpPr>
          <p:spPr>
            <a:xfrm>
              <a:off x="2221616" y="2805924"/>
              <a:ext cx="26034" cy="11430"/>
            </a:xfrm>
            <a:custGeom>
              <a:avLst/>
              <a:gdLst/>
              <a:ahLst/>
              <a:cxnLst/>
              <a:rect l="l" t="t" r="r" b="b"/>
              <a:pathLst>
                <a:path w="26035" h="11430">
                  <a:moveTo>
                    <a:pt x="2400" y="0"/>
                  </a:moveTo>
                  <a:lnTo>
                    <a:pt x="0" y="3784"/>
                  </a:lnTo>
                  <a:lnTo>
                    <a:pt x="139" y="4699"/>
                  </a:lnTo>
                  <a:lnTo>
                    <a:pt x="2997" y="6731"/>
                  </a:lnTo>
                  <a:lnTo>
                    <a:pt x="4051" y="6921"/>
                  </a:lnTo>
                  <a:lnTo>
                    <a:pt x="5029" y="7429"/>
                  </a:lnTo>
                  <a:lnTo>
                    <a:pt x="6819" y="8153"/>
                  </a:lnTo>
                  <a:lnTo>
                    <a:pt x="8724" y="8597"/>
                  </a:lnTo>
                  <a:lnTo>
                    <a:pt x="10464" y="9499"/>
                  </a:lnTo>
                  <a:lnTo>
                    <a:pt x="11252" y="9791"/>
                  </a:lnTo>
                  <a:lnTo>
                    <a:pt x="12077" y="10007"/>
                  </a:lnTo>
                  <a:lnTo>
                    <a:pt x="14528" y="10375"/>
                  </a:lnTo>
                  <a:lnTo>
                    <a:pt x="16090" y="11061"/>
                  </a:lnTo>
                  <a:lnTo>
                    <a:pt x="17780" y="10680"/>
                  </a:lnTo>
                  <a:lnTo>
                    <a:pt x="18275" y="10477"/>
                  </a:lnTo>
                  <a:lnTo>
                    <a:pt x="18656" y="10147"/>
                  </a:lnTo>
                  <a:lnTo>
                    <a:pt x="18910" y="9664"/>
                  </a:lnTo>
                  <a:lnTo>
                    <a:pt x="19989" y="8102"/>
                  </a:lnTo>
                  <a:lnTo>
                    <a:pt x="21399" y="9499"/>
                  </a:lnTo>
                  <a:lnTo>
                    <a:pt x="24257" y="8851"/>
                  </a:lnTo>
                  <a:lnTo>
                    <a:pt x="25476" y="8153"/>
                  </a:lnTo>
                  <a:lnTo>
                    <a:pt x="25044" y="6172"/>
                  </a:lnTo>
                  <a:lnTo>
                    <a:pt x="22390" y="4559"/>
                  </a:lnTo>
                  <a:lnTo>
                    <a:pt x="15722" y="3060"/>
                  </a:lnTo>
                  <a:lnTo>
                    <a:pt x="9359" y="24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06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4" name="object 1174" descr=""/>
            <p:cNvSpPr/>
            <p:nvPr/>
          </p:nvSpPr>
          <p:spPr>
            <a:xfrm>
              <a:off x="2267747" y="2863420"/>
              <a:ext cx="17780" cy="13335"/>
            </a:xfrm>
            <a:custGeom>
              <a:avLst/>
              <a:gdLst/>
              <a:ahLst/>
              <a:cxnLst/>
              <a:rect l="l" t="t" r="r" b="b"/>
              <a:pathLst>
                <a:path w="17780" h="13335">
                  <a:moveTo>
                    <a:pt x="3644" y="0"/>
                  </a:moveTo>
                  <a:lnTo>
                    <a:pt x="0" y="3403"/>
                  </a:lnTo>
                  <a:lnTo>
                    <a:pt x="12" y="4368"/>
                  </a:lnTo>
                  <a:lnTo>
                    <a:pt x="4025" y="7848"/>
                  </a:lnTo>
                  <a:lnTo>
                    <a:pt x="6451" y="7581"/>
                  </a:lnTo>
                  <a:lnTo>
                    <a:pt x="7480" y="7442"/>
                  </a:lnTo>
                  <a:lnTo>
                    <a:pt x="6464" y="8839"/>
                  </a:lnTo>
                  <a:lnTo>
                    <a:pt x="4584" y="10782"/>
                  </a:lnTo>
                  <a:lnTo>
                    <a:pt x="4571" y="12255"/>
                  </a:lnTo>
                  <a:lnTo>
                    <a:pt x="7543" y="12966"/>
                  </a:lnTo>
                  <a:lnTo>
                    <a:pt x="8445" y="13055"/>
                  </a:lnTo>
                  <a:lnTo>
                    <a:pt x="9321" y="12966"/>
                  </a:lnTo>
                  <a:lnTo>
                    <a:pt x="11366" y="12318"/>
                  </a:lnTo>
                  <a:lnTo>
                    <a:pt x="12141" y="11404"/>
                  </a:lnTo>
                  <a:lnTo>
                    <a:pt x="13004" y="10591"/>
                  </a:lnTo>
                  <a:lnTo>
                    <a:pt x="13754" y="9537"/>
                  </a:lnTo>
                  <a:lnTo>
                    <a:pt x="14566" y="8534"/>
                  </a:lnTo>
                  <a:lnTo>
                    <a:pt x="17373" y="3911"/>
                  </a:lnTo>
                  <a:lnTo>
                    <a:pt x="17310" y="3771"/>
                  </a:lnTo>
                  <a:lnTo>
                    <a:pt x="12915" y="1752"/>
                  </a:lnTo>
                  <a:lnTo>
                    <a:pt x="11709" y="1282"/>
                  </a:lnTo>
                  <a:lnTo>
                    <a:pt x="9232" y="2285"/>
                  </a:lnTo>
                  <a:lnTo>
                    <a:pt x="7238" y="241"/>
                  </a:lnTo>
                  <a:lnTo>
                    <a:pt x="4927" y="215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DFD7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 descr=""/>
            <p:cNvSpPr/>
            <p:nvPr/>
          </p:nvSpPr>
          <p:spPr>
            <a:xfrm>
              <a:off x="2246119" y="2901500"/>
              <a:ext cx="22860" cy="14604"/>
            </a:xfrm>
            <a:custGeom>
              <a:avLst/>
              <a:gdLst/>
              <a:ahLst/>
              <a:cxnLst/>
              <a:rect l="l" t="t" r="r" b="b"/>
              <a:pathLst>
                <a:path w="22860" h="14605">
                  <a:moveTo>
                    <a:pt x="16751" y="0"/>
                  </a:moveTo>
                  <a:lnTo>
                    <a:pt x="13550" y="1600"/>
                  </a:lnTo>
                  <a:lnTo>
                    <a:pt x="9131" y="5448"/>
                  </a:lnTo>
                  <a:lnTo>
                    <a:pt x="7302" y="6248"/>
                  </a:lnTo>
                  <a:lnTo>
                    <a:pt x="5511" y="7111"/>
                  </a:lnTo>
                  <a:lnTo>
                    <a:pt x="3975" y="7937"/>
                  </a:lnTo>
                  <a:lnTo>
                    <a:pt x="2362" y="8610"/>
                  </a:lnTo>
                  <a:lnTo>
                    <a:pt x="939" y="9613"/>
                  </a:lnTo>
                  <a:lnTo>
                    <a:pt x="482" y="10007"/>
                  </a:lnTo>
                  <a:lnTo>
                    <a:pt x="165" y="10490"/>
                  </a:lnTo>
                  <a:lnTo>
                    <a:pt x="0" y="11074"/>
                  </a:lnTo>
                  <a:lnTo>
                    <a:pt x="419" y="11861"/>
                  </a:lnTo>
                  <a:lnTo>
                    <a:pt x="2108" y="13169"/>
                  </a:lnTo>
                  <a:lnTo>
                    <a:pt x="4127" y="13233"/>
                  </a:lnTo>
                  <a:lnTo>
                    <a:pt x="5600" y="14439"/>
                  </a:lnTo>
                  <a:lnTo>
                    <a:pt x="6769" y="14490"/>
                  </a:lnTo>
                  <a:lnTo>
                    <a:pt x="7835" y="14312"/>
                  </a:lnTo>
                  <a:lnTo>
                    <a:pt x="8458" y="13144"/>
                  </a:lnTo>
                  <a:lnTo>
                    <a:pt x="9143" y="12522"/>
                  </a:lnTo>
                  <a:lnTo>
                    <a:pt x="10147" y="12572"/>
                  </a:lnTo>
                  <a:lnTo>
                    <a:pt x="10858" y="12001"/>
                  </a:lnTo>
                  <a:lnTo>
                    <a:pt x="16306" y="6642"/>
                  </a:lnTo>
                  <a:lnTo>
                    <a:pt x="18097" y="7759"/>
                  </a:lnTo>
                  <a:lnTo>
                    <a:pt x="18783" y="4902"/>
                  </a:lnTo>
                  <a:lnTo>
                    <a:pt x="20434" y="5511"/>
                  </a:lnTo>
                  <a:lnTo>
                    <a:pt x="21424" y="4927"/>
                  </a:lnTo>
                  <a:lnTo>
                    <a:pt x="21894" y="2908"/>
                  </a:lnTo>
                  <a:lnTo>
                    <a:pt x="22237" y="1790"/>
                  </a:lnTo>
                  <a:lnTo>
                    <a:pt x="21628" y="1181"/>
                  </a:lnTo>
                  <a:lnTo>
                    <a:pt x="20726" y="723"/>
                  </a:lnTo>
                  <a:lnTo>
                    <a:pt x="16751" y="0"/>
                  </a:lnTo>
                  <a:close/>
                </a:path>
              </a:pathLst>
            </a:custGeom>
            <a:solidFill>
              <a:srgbClr val="E8B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6" name="object 1176" descr=""/>
            <p:cNvSpPr/>
            <p:nvPr/>
          </p:nvSpPr>
          <p:spPr>
            <a:xfrm>
              <a:off x="2090359" y="2864395"/>
              <a:ext cx="11430" cy="31115"/>
            </a:xfrm>
            <a:custGeom>
              <a:avLst/>
              <a:gdLst/>
              <a:ahLst/>
              <a:cxnLst/>
              <a:rect l="l" t="t" r="r" b="b"/>
              <a:pathLst>
                <a:path w="11430" h="31114">
                  <a:moveTo>
                    <a:pt x="4483" y="0"/>
                  </a:moveTo>
                  <a:lnTo>
                    <a:pt x="2425" y="3835"/>
                  </a:lnTo>
                  <a:lnTo>
                    <a:pt x="5168" y="9029"/>
                  </a:lnTo>
                  <a:lnTo>
                    <a:pt x="0" y="13017"/>
                  </a:lnTo>
                  <a:lnTo>
                    <a:pt x="787" y="15125"/>
                  </a:lnTo>
                  <a:lnTo>
                    <a:pt x="5232" y="18224"/>
                  </a:lnTo>
                  <a:lnTo>
                    <a:pt x="4648" y="21755"/>
                  </a:lnTo>
                  <a:lnTo>
                    <a:pt x="5079" y="27025"/>
                  </a:lnTo>
                  <a:lnTo>
                    <a:pt x="4305" y="29070"/>
                  </a:lnTo>
                  <a:lnTo>
                    <a:pt x="5740" y="30772"/>
                  </a:lnTo>
                  <a:lnTo>
                    <a:pt x="7670" y="18935"/>
                  </a:lnTo>
                  <a:lnTo>
                    <a:pt x="10871" y="14376"/>
                  </a:lnTo>
                  <a:lnTo>
                    <a:pt x="11036" y="12331"/>
                  </a:lnTo>
                  <a:lnTo>
                    <a:pt x="10388" y="10617"/>
                  </a:lnTo>
                  <a:lnTo>
                    <a:pt x="7378" y="8153"/>
                  </a:lnTo>
                  <a:lnTo>
                    <a:pt x="6362" y="9880"/>
                  </a:lnTo>
                  <a:lnTo>
                    <a:pt x="5054" y="9829"/>
                  </a:lnTo>
                  <a:lnTo>
                    <a:pt x="6159" y="8572"/>
                  </a:lnTo>
                  <a:lnTo>
                    <a:pt x="6413" y="7124"/>
                  </a:lnTo>
                  <a:lnTo>
                    <a:pt x="6438" y="5626"/>
                  </a:lnTo>
                  <a:lnTo>
                    <a:pt x="6337" y="3568"/>
                  </a:lnTo>
                  <a:lnTo>
                    <a:pt x="6489" y="1409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7" name="object 1177" descr=""/>
            <p:cNvSpPr/>
            <p:nvPr/>
          </p:nvSpPr>
          <p:spPr>
            <a:xfrm>
              <a:off x="2262792" y="2891874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12115" y="0"/>
                  </a:moveTo>
                  <a:lnTo>
                    <a:pt x="9232" y="2590"/>
                  </a:lnTo>
                  <a:lnTo>
                    <a:pt x="6565" y="774"/>
                  </a:lnTo>
                  <a:lnTo>
                    <a:pt x="4711" y="406"/>
                  </a:lnTo>
                  <a:lnTo>
                    <a:pt x="2959" y="330"/>
                  </a:lnTo>
                  <a:lnTo>
                    <a:pt x="1968" y="2438"/>
                  </a:lnTo>
                  <a:lnTo>
                    <a:pt x="3924" y="5003"/>
                  </a:lnTo>
                  <a:lnTo>
                    <a:pt x="0" y="8686"/>
                  </a:lnTo>
                  <a:lnTo>
                    <a:pt x="3606" y="10921"/>
                  </a:lnTo>
                  <a:lnTo>
                    <a:pt x="5219" y="12534"/>
                  </a:lnTo>
                  <a:lnTo>
                    <a:pt x="6172" y="12039"/>
                  </a:lnTo>
                  <a:lnTo>
                    <a:pt x="7073" y="11290"/>
                  </a:lnTo>
                  <a:lnTo>
                    <a:pt x="13220" y="10045"/>
                  </a:lnTo>
                  <a:lnTo>
                    <a:pt x="15011" y="6489"/>
                  </a:lnTo>
                  <a:lnTo>
                    <a:pt x="15430" y="1790"/>
                  </a:lnTo>
                  <a:lnTo>
                    <a:pt x="14808" y="1168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rgbClr val="9D5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8" name="object 1178" descr=""/>
            <p:cNvSpPr/>
            <p:nvPr/>
          </p:nvSpPr>
          <p:spPr>
            <a:xfrm>
              <a:off x="2213411" y="2802013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4" h="8889">
                  <a:moveTo>
                    <a:pt x="4483" y="0"/>
                  </a:moveTo>
                  <a:lnTo>
                    <a:pt x="241" y="2070"/>
                  </a:lnTo>
                  <a:lnTo>
                    <a:pt x="0" y="2794"/>
                  </a:lnTo>
                  <a:lnTo>
                    <a:pt x="76" y="3492"/>
                  </a:lnTo>
                  <a:lnTo>
                    <a:pt x="482" y="4152"/>
                  </a:lnTo>
                  <a:lnTo>
                    <a:pt x="3238" y="6896"/>
                  </a:lnTo>
                  <a:lnTo>
                    <a:pt x="6286" y="6781"/>
                  </a:lnTo>
                  <a:lnTo>
                    <a:pt x="9499" y="5054"/>
                  </a:lnTo>
                  <a:lnTo>
                    <a:pt x="11010" y="4546"/>
                  </a:lnTo>
                  <a:lnTo>
                    <a:pt x="12496" y="4940"/>
                  </a:lnTo>
                  <a:lnTo>
                    <a:pt x="30594" y="8470"/>
                  </a:lnTo>
                  <a:lnTo>
                    <a:pt x="29679" y="7112"/>
                  </a:lnTo>
                  <a:lnTo>
                    <a:pt x="28206" y="6489"/>
                  </a:lnTo>
                  <a:lnTo>
                    <a:pt x="22301" y="5600"/>
                  </a:lnTo>
                  <a:lnTo>
                    <a:pt x="17932" y="5029"/>
                  </a:lnTo>
                  <a:lnTo>
                    <a:pt x="14109" y="304"/>
                  </a:lnTo>
                  <a:lnTo>
                    <a:pt x="12788" y="1028"/>
                  </a:lnTo>
                  <a:lnTo>
                    <a:pt x="12357" y="2273"/>
                  </a:lnTo>
                  <a:lnTo>
                    <a:pt x="12484" y="2273"/>
                  </a:lnTo>
                  <a:lnTo>
                    <a:pt x="12585" y="2413"/>
                  </a:lnTo>
                  <a:lnTo>
                    <a:pt x="12763" y="2946"/>
                  </a:lnTo>
                  <a:lnTo>
                    <a:pt x="12598" y="3162"/>
                  </a:lnTo>
                  <a:lnTo>
                    <a:pt x="12179" y="3327"/>
                  </a:lnTo>
                  <a:lnTo>
                    <a:pt x="8445" y="571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FDE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 descr=""/>
            <p:cNvSpPr/>
            <p:nvPr/>
          </p:nvSpPr>
          <p:spPr>
            <a:xfrm>
              <a:off x="2084538" y="2719812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4" h="13969">
                  <a:moveTo>
                    <a:pt x="2730" y="0"/>
                  </a:moveTo>
                  <a:lnTo>
                    <a:pt x="0" y="1600"/>
                  </a:lnTo>
                  <a:lnTo>
                    <a:pt x="1079" y="7899"/>
                  </a:lnTo>
                  <a:lnTo>
                    <a:pt x="2451" y="10591"/>
                  </a:lnTo>
                  <a:lnTo>
                    <a:pt x="4203" y="13068"/>
                  </a:lnTo>
                  <a:lnTo>
                    <a:pt x="4584" y="13500"/>
                  </a:lnTo>
                  <a:lnTo>
                    <a:pt x="5054" y="13703"/>
                  </a:lnTo>
                  <a:lnTo>
                    <a:pt x="5626" y="13690"/>
                  </a:lnTo>
                  <a:lnTo>
                    <a:pt x="6476" y="13423"/>
                  </a:lnTo>
                  <a:lnTo>
                    <a:pt x="6959" y="12852"/>
                  </a:lnTo>
                  <a:lnTo>
                    <a:pt x="7073" y="11963"/>
                  </a:lnTo>
                  <a:lnTo>
                    <a:pt x="6984" y="11188"/>
                  </a:lnTo>
                  <a:lnTo>
                    <a:pt x="6718" y="10502"/>
                  </a:lnTo>
                  <a:lnTo>
                    <a:pt x="6337" y="9829"/>
                  </a:lnTo>
                  <a:lnTo>
                    <a:pt x="6121" y="9245"/>
                  </a:lnTo>
                  <a:lnTo>
                    <a:pt x="6616" y="9626"/>
                  </a:lnTo>
                  <a:lnTo>
                    <a:pt x="7048" y="9829"/>
                  </a:lnTo>
                  <a:lnTo>
                    <a:pt x="7518" y="9931"/>
                  </a:lnTo>
                  <a:lnTo>
                    <a:pt x="8000" y="9944"/>
                  </a:lnTo>
                  <a:lnTo>
                    <a:pt x="8496" y="9893"/>
                  </a:lnTo>
                  <a:lnTo>
                    <a:pt x="10693" y="7619"/>
                  </a:lnTo>
                  <a:lnTo>
                    <a:pt x="10363" y="4825"/>
                  </a:lnTo>
                  <a:lnTo>
                    <a:pt x="9029" y="2654"/>
                  </a:lnTo>
                  <a:lnTo>
                    <a:pt x="6591" y="1193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A8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 descr=""/>
            <p:cNvSpPr/>
            <p:nvPr/>
          </p:nvSpPr>
          <p:spPr>
            <a:xfrm>
              <a:off x="2252738" y="2830033"/>
              <a:ext cx="21590" cy="13335"/>
            </a:xfrm>
            <a:custGeom>
              <a:avLst/>
              <a:gdLst/>
              <a:ahLst/>
              <a:cxnLst/>
              <a:rect l="l" t="t" r="r" b="b"/>
              <a:pathLst>
                <a:path w="21589" h="13335">
                  <a:moveTo>
                    <a:pt x="18886" y="11021"/>
                  </a:moveTo>
                  <a:lnTo>
                    <a:pt x="18753" y="11039"/>
                  </a:lnTo>
                  <a:lnTo>
                    <a:pt x="18708" y="11887"/>
                  </a:lnTo>
                  <a:lnTo>
                    <a:pt x="18821" y="12293"/>
                  </a:lnTo>
                  <a:lnTo>
                    <a:pt x="19380" y="12725"/>
                  </a:lnTo>
                  <a:lnTo>
                    <a:pt x="20218" y="12865"/>
                  </a:lnTo>
                  <a:lnTo>
                    <a:pt x="20764" y="12814"/>
                  </a:lnTo>
                  <a:lnTo>
                    <a:pt x="21209" y="12585"/>
                  </a:lnTo>
                  <a:lnTo>
                    <a:pt x="21473" y="12293"/>
                  </a:lnTo>
                  <a:lnTo>
                    <a:pt x="21568" y="11887"/>
                  </a:lnTo>
                  <a:lnTo>
                    <a:pt x="18859" y="11887"/>
                  </a:lnTo>
                  <a:lnTo>
                    <a:pt x="18886" y="11021"/>
                  </a:lnTo>
                  <a:close/>
                </a:path>
                <a:path w="21589" h="13335">
                  <a:moveTo>
                    <a:pt x="21388" y="5905"/>
                  </a:moveTo>
                  <a:lnTo>
                    <a:pt x="13525" y="5905"/>
                  </a:lnTo>
                  <a:lnTo>
                    <a:pt x="14249" y="6515"/>
                  </a:lnTo>
                  <a:lnTo>
                    <a:pt x="14312" y="7442"/>
                  </a:lnTo>
                  <a:lnTo>
                    <a:pt x="14147" y="7899"/>
                  </a:lnTo>
                  <a:lnTo>
                    <a:pt x="13258" y="9207"/>
                  </a:lnTo>
                  <a:lnTo>
                    <a:pt x="13216" y="10655"/>
                  </a:lnTo>
                  <a:lnTo>
                    <a:pt x="13411" y="11048"/>
                  </a:lnTo>
                  <a:lnTo>
                    <a:pt x="13779" y="11417"/>
                  </a:lnTo>
                  <a:lnTo>
                    <a:pt x="14744" y="12026"/>
                  </a:lnTo>
                  <a:lnTo>
                    <a:pt x="15811" y="12179"/>
                  </a:lnTo>
                  <a:lnTo>
                    <a:pt x="16941" y="12064"/>
                  </a:lnTo>
                  <a:lnTo>
                    <a:pt x="17462" y="11963"/>
                  </a:lnTo>
                  <a:lnTo>
                    <a:pt x="17957" y="11772"/>
                  </a:lnTo>
                  <a:lnTo>
                    <a:pt x="18630" y="11366"/>
                  </a:lnTo>
                  <a:lnTo>
                    <a:pt x="18897" y="10655"/>
                  </a:lnTo>
                  <a:lnTo>
                    <a:pt x="21531" y="10655"/>
                  </a:lnTo>
                  <a:lnTo>
                    <a:pt x="21388" y="5905"/>
                  </a:lnTo>
                  <a:close/>
                </a:path>
                <a:path w="21589" h="13335">
                  <a:moveTo>
                    <a:pt x="21542" y="11010"/>
                  </a:moveTo>
                  <a:lnTo>
                    <a:pt x="18961" y="11010"/>
                  </a:lnTo>
                  <a:lnTo>
                    <a:pt x="18859" y="11887"/>
                  </a:lnTo>
                  <a:lnTo>
                    <a:pt x="21568" y="11887"/>
                  </a:lnTo>
                  <a:lnTo>
                    <a:pt x="21542" y="11010"/>
                  </a:lnTo>
                  <a:close/>
                </a:path>
                <a:path w="21589" h="13335">
                  <a:moveTo>
                    <a:pt x="18897" y="10655"/>
                  </a:moveTo>
                  <a:lnTo>
                    <a:pt x="18753" y="11039"/>
                  </a:lnTo>
                  <a:lnTo>
                    <a:pt x="18897" y="10655"/>
                  </a:lnTo>
                  <a:close/>
                </a:path>
                <a:path w="21589" h="13335">
                  <a:moveTo>
                    <a:pt x="21531" y="10655"/>
                  </a:moveTo>
                  <a:lnTo>
                    <a:pt x="18897" y="10655"/>
                  </a:lnTo>
                  <a:lnTo>
                    <a:pt x="18886" y="11021"/>
                  </a:lnTo>
                  <a:lnTo>
                    <a:pt x="21542" y="11010"/>
                  </a:lnTo>
                  <a:lnTo>
                    <a:pt x="21531" y="10655"/>
                  </a:lnTo>
                  <a:close/>
                </a:path>
                <a:path w="21589" h="13335">
                  <a:moveTo>
                    <a:pt x="21386" y="5854"/>
                  </a:moveTo>
                  <a:lnTo>
                    <a:pt x="4927" y="5854"/>
                  </a:lnTo>
                  <a:lnTo>
                    <a:pt x="7124" y="6108"/>
                  </a:lnTo>
                  <a:lnTo>
                    <a:pt x="8826" y="6248"/>
                  </a:lnTo>
                  <a:lnTo>
                    <a:pt x="10464" y="6908"/>
                  </a:lnTo>
                  <a:lnTo>
                    <a:pt x="12903" y="6515"/>
                  </a:lnTo>
                  <a:lnTo>
                    <a:pt x="13525" y="5905"/>
                  </a:lnTo>
                  <a:lnTo>
                    <a:pt x="21388" y="5905"/>
                  </a:lnTo>
                  <a:close/>
                </a:path>
                <a:path w="21589" h="13335">
                  <a:moveTo>
                    <a:pt x="7035" y="0"/>
                  </a:moveTo>
                  <a:lnTo>
                    <a:pt x="4622" y="622"/>
                  </a:lnTo>
                  <a:lnTo>
                    <a:pt x="2997" y="1130"/>
                  </a:lnTo>
                  <a:lnTo>
                    <a:pt x="1346" y="1587"/>
                  </a:lnTo>
                  <a:lnTo>
                    <a:pt x="190" y="2971"/>
                  </a:lnTo>
                  <a:lnTo>
                    <a:pt x="0" y="3682"/>
                  </a:lnTo>
                  <a:lnTo>
                    <a:pt x="152" y="4292"/>
                  </a:lnTo>
                  <a:lnTo>
                    <a:pt x="660" y="4813"/>
                  </a:lnTo>
                  <a:lnTo>
                    <a:pt x="2628" y="6146"/>
                  </a:lnTo>
                  <a:lnTo>
                    <a:pt x="4927" y="5854"/>
                  </a:lnTo>
                  <a:lnTo>
                    <a:pt x="21386" y="5854"/>
                  </a:lnTo>
                  <a:lnTo>
                    <a:pt x="21361" y="5016"/>
                  </a:lnTo>
                  <a:lnTo>
                    <a:pt x="18474" y="3378"/>
                  </a:lnTo>
                  <a:lnTo>
                    <a:pt x="16764" y="3365"/>
                  </a:lnTo>
                  <a:lnTo>
                    <a:pt x="16370" y="2971"/>
                  </a:lnTo>
                  <a:lnTo>
                    <a:pt x="14947" y="2006"/>
                  </a:lnTo>
                  <a:lnTo>
                    <a:pt x="13271" y="1689"/>
                  </a:lnTo>
                  <a:lnTo>
                    <a:pt x="11671" y="1181"/>
                  </a:lnTo>
                  <a:lnTo>
                    <a:pt x="9359" y="495"/>
                  </a:lnTo>
                  <a:lnTo>
                    <a:pt x="7035" y="0"/>
                  </a:lnTo>
                  <a:close/>
                </a:path>
                <a:path w="21589" h="13335">
                  <a:moveTo>
                    <a:pt x="17691" y="2933"/>
                  </a:moveTo>
                  <a:lnTo>
                    <a:pt x="17221" y="3378"/>
                  </a:lnTo>
                  <a:lnTo>
                    <a:pt x="18474" y="3378"/>
                  </a:lnTo>
                  <a:lnTo>
                    <a:pt x="17691" y="2933"/>
                  </a:lnTo>
                  <a:close/>
                </a:path>
              </a:pathLst>
            </a:custGeom>
            <a:solidFill>
              <a:srgbClr val="D2B3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1" name="object 1181" descr=""/>
            <p:cNvSpPr/>
            <p:nvPr/>
          </p:nvSpPr>
          <p:spPr>
            <a:xfrm>
              <a:off x="2150527" y="2799113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4152" y="0"/>
                  </a:moveTo>
                  <a:lnTo>
                    <a:pt x="3073" y="1320"/>
                  </a:lnTo>
                  <a:lnTo>
                    <a:pt x="787" y="495"/>
                  </a:lnTo>
                  <a:lnTo>
                    <a:pt x="0" y="2336"/>
                  </a:lnTo>
                  <a:lnTo>
                    <a:pt x="571" y="3416"/>
                  </a:lnTo>
                  <a:lnTo>
                    <a:pt x="1562" y="4000"/>
                  </a:lnTo>
                  <a:lnTo>
                    <a:pt x="2616" y="4495"/>
                  </a:lnTo>
                  <a:lnTo>
                    <a:pt x="4191" y="5105"/>
                  </a:lnTo>
                  <a:lnTo>
                    <a:pt x="5727" y="5765"/>
                  </a:lnTo>
                  <a:lnTo>
                    <a:pt x="7708" y="7404"/>
                  </a:lnTo>
                  <a:lnTo>
                    <a:pt x="8420" y="7886"/>
                  </a:lnTo>
                  <a:lnTo>
                    <a:pt x="10261" y="8699"/>
                  </a:lnTo>
                  <a:lnTo>
                    <a:pt x="11366" y="8851"/>
                  </a:lnTo>
                  <a:lnTo>
                    <a:pt x="12509" y="8737"/>
                  </a:lnTo>
                  <a:lnTo>
                    <a:pt x="15151" y="5613"/>
                  </a:lnTo>
                  <a:lnTo>
                    <a:pt x="15494" y="4978"/>
                  </a:lnTo>
                  <a:lnTo>
                    <a:pt x="16357" y="4051"/>
                  </a:lnTo>
                  <a:lnTo>
                    <a:pt x="17614" y="3619"/>
                  </a:lnTo>
                  <a:lnTo>
                    <a:pt x="18440" y="2628"/>
                  </a:lnTo>
                  <a:lnTo>
                    <a:pt x="18580" y="2463"/>
                  </a:lnTo>
                  <a:lnTo>
                    <a:pt x="18669" y="1803"/>
                  </a:lnTo>
                  <a:lnTo>
                    <a:pt x="18542" y="1498"/>
                  </a:lnTo>
                  <a:lnTo>
                    <a:pt x="18249" y="1219"/>
                  </a:lnTo>
                  <a:lnTo>
                    <a:pt x="13601" y="114"/>
                  </a:lnTo>
                  <a:lnTo>
                    <a:pt x="8686" y="2247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CE95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 descr=""/>
            <p:cNvSpPr/>
            <p:nvPr/>
          </p:nvSpPr>
          <p:spPr>
            <a:xfrm>
              <a:off x="2090635" y="2727437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60" h="14605">
                  <a:moveTo>
                    <a:pt x="0" y="7607"/>
                  </a:moveTo>
                  <a:lnTo>
                    <a:pt x="36" y="8686"/>
                  </a:lnTo>
                  <a:lnTo>
                    <a:pt x="305" y="9601"/>
                  </a:lnTo>
                  <a:lnTo>
                    <a:pt x="330" y="11328"/>
                  </a:lnTo>
                  <a:lnTo>
                    <a:pt x="1181" y="12306"/>
                  </a:lnTo>
                  <a:lnTo>
                    <a:pt x="1803" y="13360"/>
                  </a:lnTo>
                  <a:lnTo>
                    <a:pt x="2286" y="13970"/>
                  </a:lnTo>
                  <a:lnTo>
                    <a:pt x="2933" y="14211"/>
                  </a:lnTo>
                  <a:lnTo>
                    <a:pt x="3695" y="14135"/>
                  </a:lnTo>
                  <a:lnTo>
                    <a:pt x="4458" y="13970"/>
                  </a:lnTo>
                  <a:lnTo>
                    <a:pt x="5041" y="13804"/>
                  </a:lnTo>
                  <a:lnTo>
                    <a:pt x="7391" y="13804"/>
                  </a:lnTo>
                  <a:lnTo>
                    <a:pt x="10121" y="12001"/>
                  </a:lnTo>
                  <a:lnTo>
                    <a:pt x="10109" y="11074"/>
                  </a:lnTo>
                  <a:lnTo>
                    <a:pt x="9728" y="10718"/>
                  </a:lnTo>
                  <a:lnTo>
                    <a:pt x="9753" y="9601"/>
                  </a:lnTo>
                  <a:lnTo>
                    <a:pt x="9410" y="8686"/>
                  </a:lnTo>
                  <a:lnTo>
                    <a:pt x="8394" y="8102"/>
                  </a:lnTo>
                  <a:lnTo>
                    <a:pt x="8407" y="7810"/>
                  </a:lnTo>
                  <a:lnTo>
                    <a:pt x="1854" y="7810"/>
                  </a:lnTo>
                  <a:lnTo>
                    <a:pt x="0" y="7607"/>
                  </a:lnTo>
                  <a:close/>
                </a:path>
                <a:path w="10160" h="14605">
                  <a:moveTo>
                    <a:pt x="7391" y="13804"/>
                  </a:moveTo>
                  <a:lnTo>
                    <a:pt x="5041" y="13804"/>
                  </a:lnTo>
                  <a:lnTo>
                    <a:pt x="6197" y="13982"/>
                  </a:lnTo>
                  <a:lnTo>
                    <a:pt x="6732" y="13970"/>
                  </a:lnTo>
                  <a:lnTo>
                    <a:pt x="7124" y="13893"/>
                  </a:lnTo>
                  <a:lnTo>
                    <a:pt x="7391" y="13804"/>
                  </a:lnTo>
                  <a:close/>
                </a:path>
                <a:path w="10160" h="14605">
                  <a:moveTo>
                    <a:pt x="4597" y="0"/>
                  </a:moveTo>
                  <a:lnTo>
                    <a:pt x="4483" y="203"/>
                  </a:lnTo>
                  <a:lnTo>
                    <a:pt x="3441" y="1739"/>
                  </a:lnTo>
                  <a:lnTo>
                    <a:pt x="3111" y="2070"/>
                  </a:lnTo>
                  <a:lnTo>
                    <a:pt x="2374" y="2641"/>
                  </a:lnTo>
                  <a:lnTo>
                    <a:pt x="1841" y="3124"/>
                  </a:lnTo>
                  <a:lnTo>
                    <a:pt x="1536" y="3505"/>
                  </a:lnTo>
                  <a:lnTo>
                    <a:pt x="1333" y="3924"/>
                  </a:lnTo>
                  <a:lnTo>
                    <a:pt x="1219" y="4394"/>
                  </a:lnTo>
                  <a:lnTo>
                    <a:pt x="1130" y="5092"/>
                  </a:lnTo>
                  <a:lnTo>
                    <a:pt x="1026" y="5397"/>
                  </a:lnTo>
                  <a:lnTo>
                    <a:pt x="981" y="6045"/>
                  </a:lnTo>
                  <a:lnTo>
                    <a:pt x="1104" y="6477"/>
                  </a:lnTo>
                  <a:lnTo>
                    <a:pt x="1854" y="7810"/>
                  </a:lnTo>
                  <a:lnTo>
                    <a:pt x="8407" y="7810"/>
                  </a:lnTo>
                  <a:lnTo>
                    <a:pt x="8445" y="6972"/>
                  </a:lnTo>
                  <a:lnTo>
                    <a:pt x="8051" y="6045"/>
                  </a:lnTo>
                  <a:lnTo>
                    <a:pt x="7192" y="5461"/>
                  </a:lnTo>
                  <a:lnTo>
                    <a:pt x="6731" y="3429"/>
                  </a:lnTo>
                  <a:lnTo>
                    <a:pt x="5994" y="1562"/>
                  </a:lnTo>
                  <a:lnTo>
                    <a:pt x="4597" y="0"/>
                  </a:lnTo>
                  <a:close/>
                </a:path>
                <a:path w="10160" h="14605">
                  <a:moveTo>
                    <a:pt x="7128" y="5417"/>
                  </a:moveTo>
                  <a:close/>
                </a:path>
                <a:path w="10160" h="14605">
                  <a:moveTo>
                    <a:pt x="7124" y="5397"/>
                  </a:moveTo>
                  <a:close/>
                </a:path>
              </a:pathLst>
            </a:custGeom>
            <a:solidFill>
              <a:srgbClr val="C67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 descr=""/>
            <p:cNvSpPr/>
            <p:nvPr/>
          </p:nvSpPr>
          <p:spPr>
            <a:xfrm>
              <a:off x="2112293" y="2916452"/>
              <a:ext cx="21590" cy="11430"/>
            </a:xfrm>
            <a:custGeom>
              <a:avLst/>
              <a:gdLst/>
              <a:ahLst/>
              <a:cxnLst/>
              <a:rect l="l" t="t" r="r" b="b"/>
              <a:pathLst>
                <a:path w="21589" h="11430">
                  <a:moveTo>
                    <a:pt x="2489" y="0"/>
                  </a:moveTo>
                  <a:lnTo>
                    <a:pt x="1295" y="203"/>
                  </a:lnTo>
                  <a:lnTo>
                    <a:pt x="571" y="1003"/>
                  </a:lnTo>
                  <a:lnTo>
                    <a:pt x="0" y="1981"/>
                  </a:lnTo>
                  <a:lnTo>
                    <a:pt x="2565" y="4724"/>
                  </a:lnTo>
                  <a:lnTo>
                    <a:pt x="5892" y="6172"/>
                  </a:lnTo>
                  <a:lnTo>
                    <a:pt x="13271" y="8597"/>
                  </a:lnTo>
                  <a:lnTo>
                    <a:pt x="17386" y="9321"/>
                  </a:lnTo>
                  <a:lnTo>
                    <a:pt x="21018" y="11404"/>
                  </a:lnTo>
                  <a:lnTo>
                    <a:pt x="18224" y="7200"/>
                  </a:lnTo>
                  <a:lnTo>
                    <a:pt x="10693" y="3149"/>
                  </a:lnTo>
                  <a:lnTo>
                    <a:pt x="3619" y="2057"/>
                  </a:lnTo>
                  <a:lnTo>
                    <a:pt x="3175" y="1409"/>
                  </a:lnTo>
                  <a:lnTo>
                    <a:pt x="3276" y="45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CA7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 descr=""/>
            <p:cNvSpPr/>
            <p:nvPr/>
          </p:nvSpPr>
          <p:spPr>
            <a:xfrm>
              <a:off x="2164651" y="2925904"/>
              <a:ext cx="25400" cy="8890"/>
            </a:xfrm>
            <a:custGeom>
              <a:avLst/>
              <a:gdLst/>
              <a:ahLst/>
              <a:cxnLst/>
              <a:rect l="l" t="t" r="r" b="b"/>
              <a:pathLst>
                <a:path w="25400" h="8889">
                  <a:moveTo>
                    <a:pt x="17284" y="0"/>
                  </a:moveTo>
                  <a:lnTo>
                    <a:pt x="16725" y="0"/>
                  </a:lnTo>
                  <a:lnTo>
                    <a:pt x="16154" y="114"/>
                  </a:lnTo>
                  <a:lnTo>
                    <a:pt x="15633" y="317"/>
                  </a:lnTo>
                  <a:lnTo>
                    <a:pt x="15138" y="571"/>
                  </a:lnTo>
                  <a:lnTo>
                    <a:pt x="13436" y="1968"/>
                  </a:lnTo>
                  <a:lnTo>
                    <a:pt x="11734" y="3263"/>
                  </a:lnTo>
                  <a:lnTo>
                    <a:pt x="9766" y="2539"/>
                  </a:lnTo>
                  <a:lnTo>
                    <a:pt x="6426" y="2882"/>
                  </a:lnTo>
                  <a:lnTo>
                    <a:pt x="4927" y="2971"/>
                  </a:lnTo>
                  <a:lnTo>
                    <a:pt x="3441" y="3149"/>
                  </a:lnTo>
                  <a:lnTo>
                    <a:pt x="1879" y="3492"/>
                  </a:lnTo>
                  <a:lnTo>
                    <a:pt x="177" y="3657"/>
                  </a:lnTo>
                  <a:lnTo>
                    <a:pt x="0" y="5803"/>
                  </a:lnTo>
                  <a:lnTo>
                    <a:pt x="1041" y="7429"/>
                  </a:lnTo>
                  <a:lnTo>
                    <a:pt x="2794" y="7162"/>
                  </a:lnTo>
                  <a:lnTo>
                    <a:pt x="4343" y="7416"/>
                  </a:lnTo>
                  <a:lnTo>
                    <a:pt x="6286" y="6781"/>
                  </a:lnTo>
                  <a:lnTo>
                    <a:pt x="7937" y="7899"/>
                  </a:lnTo>
                  <a:lnTo>
                    <a:pt x="9702" y="8305"/>
                  </a:lnTo>
                  <a:lnTo>
                    <a:pt x="14287" y="6794"/>
                  </a:lnTo>
                  <a:lnTo>
                    <a:pt x="18846" y="5092"/>
                  </a:lnTo>
                  <a:lnTo>
                    <a:pt x="23799" y="6337"/>
                  </a:lnTo>
                  <a:lnTo>
                    <a:pt x="24320" y="5968"/>
                  </a:lnTo>
                  <a:lnTo>
                    <a:pt x="24676" y="5486"/>
                  </a:lnTo>
                  <a:lnTo>
                    <a:pt x="24879" y="4889"/>
                  </a:lnTo>
                  <a:lnTo>
                    <a:pt x="24980" y="4267"/>
                  </a:lnTo>
                  <a:lnTo>
                    <a:pt x="24968" y="3644"/>
                  </a:lnTo>
                  <a:lnTo>
                    <a:pt x="19545" y="457"/>
                  </a:lnTo>
                  <a:lnTo>
                    <a:pt x="17856" y="76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E2BF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5" name="object 1185" descr=""/>
            <p:cNvSpPr/>
            <p:nvPr/>
          </p:nvSpPr>
          <p:spPr>
            <a:xfrm>
              <a:off x="2190626" y="2927356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4" h="6350">
                  <a:moveTo>
                    <a:pt x="12331" y="0"/>
                  </a:moveTo>
                  <a:lnTo>
                    <a:pt x="9385" y="203"/>
                  </a:lnTo>
                  <a:lnTo>
                    <a:pt x="6438" y="177"/>
                  </a:lnTo>
                  <a:lnTo>
                    <a:pt x="4432" y="241"/>
                  </a:lnTo>
                  <a:lnTo>
                    <a:pt x="2108" y="673"/>
                  </a:lnTo>
                  <a:lnTo>
                    <a:pt x="876" y="1079"/>
                  </a:lnTo>
                  <a:lnTo>
                    <a:pt x="165" y="2400"/>
                  </a:lnTo>
                  <a:lnTo>
                    <a:pt x="0" y="3035"/>
                  </a:lnTo>
                  <a:lnTo>
                    <a:pt x="0" y="3670"/>
                  </a:lnTo>
                  <a:lnTo>
                    <a:pt x="215" y="4305"/>
                  </a:lnTo>
                  <a:lnTo>
                    <a:pt x="634" y="4813"/>
                  </a:lnTo>
                  <a:lnTo>
                    <a:pt x="1181" y="5079"/>
                  </a:lnTo>
                  <a:lnTo>
                    <a:pt x="1841" y="5118"/>
                  </a:lnTo>
                  <a:lnTo>
                    <a:pt x="4521" y="5486"/>
                  </a:lnTo>
                  <a:lnTo>
                    <a:pt x="7302" y="4419"/>
                  </a:lnTo>
                  <a:lnTo>
                    <a:pt x="9893" y="5778"/>
                  </a:lnTo>
                  <a:lnTo>
                    <a:pt x="11315" y="5689"/>
                  </a:lnTo>
                  <a:lnTo>
                    <a:pt x="13042" y="4864"/>
                  </a:lnTo>
                  <a:lnTo>
                    <a:pt x="14757" y="4787"/>
                  </a:lnTo>
                  <a:lnTo>
                    <a:pt x="16446" y="5765"/>
                  </a:lnTo>
                  <a:lnTo>
                    <a:pt x="18757" y="5486"/>
                  </a:lnTo>
                  <a:lnTo>
                    <a:pt x="21234" y="6273"/>
                  </a:lnTo>
                  <a:lnTo>
                    <a:pt x="23355" y="4711"/>
                  </a:lnTo>
                  <a:lnTo>
                    <a:pt x="22898" y="2895"/>
                  </a:lnTo>
                  <a:lnTo>
                    <a:pt x="21437" y="2285"/>
                  </a:lnTo>
                  <a:lnTo>
                    <a:pt x="19888" y="1777"/>
                  </a:lnTo>
                  <a:lnTo>
                    <a:pt x="18033" y="1308"/>
                  </a:lnTo>
                  <a:lnTo>
                    <a:pt x="16205" y="749"/>
                  </a:lnTo>
                  <a:lnTo>
                    <a:pt x="12331" y="0"/>
                  </a:lnTo>
                  <a:close/>
                </a:path>
              </a:pathLst>
            </a:custGeom>
            <a:solidFill>
              <a:srgbClr val="DEB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6" name="object 1186" descr=""/>
            <p:cNvSpPr/>
            <p:nvPr/>
          </p:nvSpPr>
          <p:spPr>
            <a:xfrm>
              <a:off x="2106135" y="2807998"/>
              <a:ext cx="9525" cy="20320"/>
            </a:xfrm>
            <a:custGeom>
              <a:avLst/>
              <a:gdLst/>
              <a:ahLst/>
              <a:cxnLst/>
              <a:rect l="l" t="t" r="r" b="b"/>
              <a:pathLst>
                <a:path w="9525" h="20319">
                  <a:moveTo>
                    <a:pt x="2133" y="0"/>
                  </a:moveTo>
                  <a:lnTo>
                    <a:pt x="1409" y="1028"/>
                  </a:lnTo>
                  <a:lnTo>
                    <a:pt x="571" y="1993"/>
                  </a:lnTo>
                  <a:lnTo>
                    <a:pt x="622" y="3365"/>
                  </a:lnTo>
                  <a:lnTo>
                    <a:pt x="50" y="5054"/>
                  </a:lnTo>
                  <a:lnTo>
                    <a:pt x="0" y="6731"/>
                  </a:lnTo>
                  <a:lnTo>
                    <a:pt x="635" y="8407"/>
                  </a:lnTo>
                  <a:lnTo>
                    <a:pt x="952" y="12496"/>
                  </a:lnTo>
                  <a:lnTo>
                    <a:pt x="4114" y="15481"/>
                  </a:lnTo>
                  <a:lnTo>
                    <a:pt x="4940" y="19367"/>
                  </a:lnTo>
                  <a:lnTo>
                    <a:pt x="5168" y="19938"/>
                  </a:lnTo>
                  <a:lnTo>
                    <a:pt x="5588" y="20180"/>
                  </a:lnTo>
                  <a:lnTo>
                    <a:pt x="6197" y="20104"/>
                  </a:lnTo>
                  <a:lnTo>
                    <a:pt x="7251" y="19608"/>
                  </a:lnTo>
                  <a:lnTo>
                    <a:pt x="7886" y="18732"/>
                  </a:lnTo>
                  <a:lnTo>
                    <a:pt x="8318" y="17703"/>
                  </a:lnTo>
                  <a:lnTo>
                    <a:pt x="9004" y="15697"/>
                  </a:lnTo>
                  <a:lnTo>
                    <a:pt x="9258" y="14109"/>
                  </a:lnTo>
                  <a:lnTo>
                    <a:pt x="9105" y="13639"/>
                  </a:lnTo>
                  <a:lnTo>
                    <a:pt x="8763" y="13233"/>
                  </a:lnTo>
                  <a:lnTo>
                    <a:pt x="7912" y="12471"/>
                  </a:lnTo>
                  <a:lnTo>
                    <a:pt x="8153" y="11252"/>
                  </a:lnTo>
                  <a:lnTo>
                    <a:pt x="7404" y="10541"/>
                  </a:lnTo>
                  <a:lnTo>
                    <a:pt x="7213" y="10083"/>
                  </a:lnTo>
                  <a:lnTo>
                    <a:pt x="6883" y="9842"/>
                  </a:lnTo>
                  <a:lnTo>
                    <a:pt x="6375" y="9855"/>
                  </a:lnTo>
                  <a:lnTo>
                    <a:pt x="5575" y="9779"/>
                  </a:lnTo>
                  <a:lnTo>
                    <a:pt x="5410" y="9029"/>
                  </a:lnTo>
                  <a:lnTo>
                    <a:pt x="4279" y="7785"/>
                  </a:lnTo>
                  <a:lnTo>
                    <a:pt x="3314" y="7391"/>
                  </a:lnTo>
                  <a:lnTo>
                    <a:pt x="2400" y="6921"/>
                  </a:lnTo>
                  <a:lnTo>
                    <a:pt x="977" y="4660"/>
                  </a:lnTo>
                  <a:lnTo>
                    <a:pt x="4559" y="220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71A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 descr=""/>
            <p:cNvSpPr/>
            <p:nvPr/>
          </p:nvSpPr>
          <p:spPr>
            <a:xfrm>
              <a:off x="2096098" y="2891565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4" h="13335">
                  <a:moveTo>
                    <a:pt x="1003" y="0"/>
                  </a:moveTo>
                  <a:lnTo>
                    <a:pt x="1219" y="1993"/>
                  </a:lnTo>
                  <a:lnTo>
                    <a:pt x="571" y="3098"/>
                  </a:lnTo>
                  <a:lnTo>
                    <a:pt x="215" y="3454"/>
                  </a:lnTo>
                  <a:lnTo>
                    <a:pt x="0" y="3606"/>
                  </a:lnTo>
                  <a:lnTo>
                    <a:pt x="139" y="5486"/>
                  </a:lnTo>
                  <a:lnTo>
                    <a:pt x="152" y="7391"/>
                  </a:lnTo>
                  <a:lnTo>
                    <a:pt x="1384" y="8991"/>
                  </a:lnTo>
                  <a:lnTo>
                    <a:pt x="1803" y="8648"/>
                  </a:lnTo>
                  <a:lnTo>
                    <a:pt x="2044" y="8661"/>
                  </a:lnTo>
                  <a:lnTo>
                    <a:pt x="2171" y="9385"/>
                  </a:lnTo>
                  <a:lnTo>
                    <a:pt x="2031" y="9690"/>
                  </a:lnTo>
                  <a:lnTo>
                    <a:pt x="1701" y="9956"/>
                  </a:lnTo>
                  <a:lnTo>
                    <a:pt x="1689" y="11074"/>
                  </a:lnTo>
                  <a:lnTo>
                    <a:pt x="2425" y="11823"/>
                  </a:lnTo>
                  <a:lnTo>
                    <a:pt x="3035" y="12636"/>
                  </a:lnTo>
                  <a:lnTo>
                    <a:pt x="5270" y="12814"/>
                  </a:lnTo>
                  <a:lnTo>
                    <a:pt x="5905" y="9715"/>
                  </a:lnTo>
                  <a:lnTo>
                    <a:pt x="8229" y="10083"/>
                  </a:lnTo>
                  <a:lnTo>
                    <a:pt x="10756" y="10071"/>
                  </a:lnTo>
                  <a:lnTo>
                    <a:pt x="10477" y="8343"/>
                  </a:lnTo>
                  <a:lnTo>
                    <a:pt x="10312" y="6680"/>
                  </a:lnTo>
                  <a:lnTo>
                    <a:pt x="9245" y="4432"/>
                  </a:lnTo>
                  <a:lnTo>
                    <a:pt x="6070" y="4559"/>
                  </a:lnTo>
                  <a:lnTo>
                    <a:pt x="5181" y="2133"/>
                  </a:lnTo>
                  <a:lnTo>
                    <a:pt x="4660" y="1422"/>
                  </a:lnTo>
                  <a:lnTo>
                    <a:pt x="4025" y="825"/>
                  </a:lnTo>
                  <a:lnTo>
                    <a:pt x="3213" y="44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9D6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 descr=""/>
            <p:cNvSpPr/>
            <p:nvPr/>
          </p:nvSpPr>
          <p:spPr>
            <a:xfrm>
              <a:off x="2270155" y="2843486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69">
                  <a:moveTo>
                    <a:pt x="4455" y="3743"/>
                  </a:moveTo>
                  <a:lnTo>
                    <a:pt x="4246" y="3922"/>
                  </a:lnTo>
                  <a:lnTo>
                    <a:pt x="3860" y="4292"/>
                  </a:lnTo>
                  <a:lnTo>
                    <a:pt x="3454" y="4419"/>
                  </a:lnTo>
                  <a:lnTo>
                    <a:pt x="2781" y="4686"/>
                  </a:lnTo>
                  <a:lnTo>
                    <a:pt x="2438" y="5194"/>
                  </a:lnTo>
                  <a:lnTo>
                    <a:pt x="2451" y="6362"/>
                  </a:lnTo>
                  <a:lnTo>
                    <a:pt x="2603" y="6769"/>
                  </a:lnTo>
                  <a:lnTo>
                    <a:pt x="2895" y="7124"/>
                  </a:lnTo>
                  <a:lnTo>
                    <a:pt x="3098" y="7327"/>
                  </a:lnTo>
                  <a:lnTo>
                    <a:pt x="3238" y="8166"/>
                  </a:lnTo>
                  <a:lnTo>
                    <a:pt x="3111" y="8547"/>
                  </a:lnTo>
                  <a:lnTo>
                    <a:pt x="1739" y="9956"/>
                  </a:lnTo>
                  <a:lnTo>
                    <a:pt x="431" y="10960"/>
                  </a:lnTo>
                  <a:lnTo>
                    <a:pt x="939" y="12827"/>
                  </a:lnTo>
                  <a:lnTo>
                    <a:pt x="1206" y="13335"/>
                  </a:lnTo>
                  <a:lnTo>
                    <a:pt x="1625" y="13639"/>
                  </a:lnTo>
                  <a:lnTo>
                    <a:pt x="2184" y="13754"/>
                  </a:lnTo>
                  <a:lnTo>
                    <a:pt x="3035" y="13754"/>
                  </a:lnTo>
                  <a:lnTo>
                    <a:pt x="7378" y="10655"/>
                  </a:lnTo>
                  <a:lnTo>
                    <a:pt x="8191" y="9347"/>
                  </a:lnTo>
                  <a:lnTo>
                    <a:pt x="10044" y="4178"/>
                  </a:lnTo>
                  <a:lnTo>
                    <a:pt x="4724" y="4178"/>
                  </a:lnTo>
                  <a:lnTo>
                    <a:pt x="4455" y="3743"/>
                  </a:lnTo>
                  <a:close/>
                </a:path>
                <a:path w="10160" h="13969">
                  <a:moveTo>
                    <a:pt x="2857" y="0"/>
                  </a:moveTo>
                  <a:lnTo>
                    <a:pt x="1511" y="419"/>
                  </a:lnTo>
                  <a:lnTo>
                    <a:pt x="736" y="774"/>
                  </a:lnTo>
                  <a:lnTo>
                    <a:pt x="127" y="1270"/>
                  </a:lnTo>
                  <a:lnTo>
                    <a:pt x="0" y="2184"/>
                  </a:lnTo>
                  <a:lnTo>
                    <a:pt x="495" y="3505"/>
                  </a:lnTo>
                  <a:lnTo>
                    <a:pt x="1524" y="4114"/>
                  </a:lnTo>
                  <a:lnTo>
                    <a:pt x="2870" y="4318"/>
                  </a:lnTo>
                  <a:lnTo>
                    <a:pt x="3594" y="4368"/>
                  </a:lnTo>
                  <a:lnTo>
                    <a:pt x="4120" y="4025"/>
                  </a:lnTo>
                  <a:lnTo>
                    <a:pt x="4394" y="3644"/>
                  </a:lnTo>
                  <a:lnTo>
                    <a:pt x="4569" y="3644"/>
                  </a:lnTo>
                  <a:lnTo>
                    <a:pt x="10081" y="3556"/>
                  </a:lnTo>
                  <a:lnTo>
                    <a:pt x="9855" y="3060"/>
                  </a:lnTo>
                  <a:lnTo>
                    <a:pt x="5786" y="165"/>
                  </a:lnTo>
                  <a:lnTo>
                    <a:pt x="4254" y="165"/>
                  </a:lnTo>
                  <a:lnTo>
                    <a:pt x="2857" y="0"/>
                  </a:lnTo>
                  <a:close/>
                </a:path>
                <a:path w="10160" h="13969">
                  <a:moveTo>
                    <a:pt x="10081" y="3556"/>
                  </a:moveTo>
                  <a:lnTo>
                    <a:pt x="4673" y="3556"/>
                  </a:lnTo>
                  <a:lnTo>
                    <a:pt x="4724" y="4178"/>
                  </a:lnTo>
                  <a:lnTo>
                    <a:pt x="10044" y="4178"/>
                  </a:lnTo>
                  <a:lnTo>
                    <a:pt x="10136" y="3922"/>
                  </a:lnTo>
                  <a:lnTo>
                    <a:pt x="10081" y="3556"/>
                  </a:lnTo>
                  <a:close/>
                </a:path>
                <a:path w="10160" h="13969">
                  <a:moveTo>
                    <a:pt x="4394" y="3644"/>
                  </a:moveTo>
                  <a:lnTo>
                    <a:pt x="4246" y="3922"/>
                  </a:lnTo>
                  <a:lnTo>
                    <a:pt x="4406" y="3784"/>
                  </a:lnTo>
                  <a:lnTo>
                    <a:pt x="4394" y="3644"/>
                  </a:lnTo>
                  <a:close/>
                </a:path>
                <a:path w="10160" h="13969">
                  <a:moveTo>
                    <a:pt x="4569" y="3644"/>
                  </a:moveTo>
                  <a:lnTo>
                    <a:pt x="4394" y="3644"/>
                  </a:lnTo>
                  <a:lnTo>
                    <a:pt x="4569" y="3644"/>
                  </a:lnTo>
                  <a:close/>
                </a:path>
                <a:path w="10160" h="13969">
                  <a:moveTo>
                    <a:pt x="5626" y="50"/>
                  </a:moveTo>
                  <a:lnTo>
                    <a:pt x="4254" y="165"/>
                  </a:lnTo>
                  <a:lnTo>
                    <a:pt x="5786" y="165"/>
                  </a:lnTo>
                  <a:lnTo>
                    <a:pt x="5626" y="50"/>
                  </a:lnTo>
                  <a:close/>
                </a:path>
              </a:pathLst>
            </a:custGeom>
            <a:solidFill>
              <a:srgbClr val="DBC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9" name="object 1189" descr=""/>
            <p:cNvSpPr/>
            <p:nvPr/>
          </p:nvSpPr>
          <p:spPr>
            <a:xfrm>
              <a:off x="2248935" y="2824996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19">
                  <a:moveTo>
                    <a:pt x="4660" y="0"/>
                  </a:moveTo>
                  <a:lnTo>
                    <a:pt x="0" y="1625"/>
                  </a:lnTo>
                  <a:lnTo>
                    <a:pt x="0" y="2578"/>
                  </a:lnTo>
                  <a:lnTo>
                    <a:pt x="889" y="4000"/>
                  </a:lnTo>
                  <a:lnTo>
                    <a:pt x="2616" y="4495"/>
                  </a:lnTo>
                  <a:lnTo>
                    <a:pt x="3606" y="5791"/>
                  </a:lnTo>
                  <a:lnTo>
                    <a:pt x="7277" y="7416"/>
                  </a:lnTo>
                  <a:lnTo>
                    <a:pt x="8039" y="6921"/>
                  </a:lnTo>
                  <a:lnTo>
                    <a:pt x="10388" y="6299"/>
                  </a:lnTo>
                  <a:lnTo>
                    <a:pt x="12573" y="7264"/>
                  </a:lnTo>
                  <a:lnTo>
                    <a:pt x="14820" y="7594"/>
                  </a:lnTo>
                  <a:lnTo>
                    <a:pt x="15760" y="6781"/>
                  </a:lnTo>
                  <a:lnTo>
                    <a:pt x="17297" y="6642"/>
                  </a:lnTo>
                  <a:lnTo>
                    <a:pt x="17640" y="5143"/>
                  </a:lnTo>
                  <a:lnTo>
                    <a:pt x="16700" y="3568"/>
                  </a:lnTo>
                  <a:lnTo>
                    <a:pt x="14262" y="4571"/>
                  </a:lnTo>
                  <a:lnTo>
                    <a:pt x="13462" y="2730"/>
                  </a:lnTo>
                  <a:lnTo>
                    <a:pt x="12966" y="2158"/>
                  </a:lnTo>
                  <a:lnTo>
                    <a:pt x="12293" y="1765"/>
                  </a:lnTo>
                  <a:lnTo>
                    <a:pt x="11569" y="1562"/>
                  </a:lnTo>
                  <a:lnTo>
                    <a:pt x="9791" y="1231"/>
                  </a:lnTo>
                  <a:lnTo>
                    <a:pt x="8839" y="863"/>
                  </a:lnTo>
                  <a:lnTo>
                    <a:pt x="7366" y="355"/>
                  </a:lnTo>
                  <a:lnTo>
                    <a:pt x="6845" y="228"/>
                  </a:lnTo>
                  <a:lnTo>
                    <a:pt x="5486" y="50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BF7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 descr=""/>
            <p:cNvSpPr/>
            <p:nvPr/>
          </p:nvSpPr>
          <p:spPr>
            <a:xfrm>
              <a:off x="2104476" y="2760016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30" h="24764">
                  <a:moveTo>
                    <a:pt x="1498" y="0"/>
                  </a:moveTo>
                  <a:lnTo>
                    <a:pt x="939" y="177"/>
                  </a:lnTo>
                  <a:lnTo>
                    <a:pt x="495" y="673"/>
                  </a:lnTo>
                  <a:lnTo>
                    <a:pt x="0" y="2438"/>
                  </a:lnTo>
                  <a:lnTo>
                    <a:pt x="419" y="4038"/>
                  </a:lnTo>
                  <a:lnTo>
                    <a:pt x="3886" y="11836"/>
                  </a:lnTo>
                  <a:lnTo>
                    <a:pt x="6515" y="18034"/>
                  </a:lnTo>
                  <a:lnTo>
                    <a:pt x="9194" y="24218"/>
                  </a:lnTo>
                  <a:lnTo>
                    <a:pt x="11036" y="22720"/>
                  </a:lnTo>
                  <a:lnTo>
                    <a:pt x="9944" y="21196"/>
                  </a:lnTo>
                  <a:lnTo>
                    <a:pt x="7061" y="13030"/>
                  </a:lnTo>
                  <a:lnTo>
                    <a:pt x="3060" y="7137"/>
                  </a:lnTo>
                  <a:lnTo>
                    <a:pt x="2158" y="101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6CA3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 descr=""/>
            <p:cNvSpPr/>
            <p:nvPr/>
          </p:nvSpPr>
          <p:spPr>
            <a:xfrm>
              <a:off x="2269919" y="2877602"/>
              <a:ext cx="17780" cy="16510"/>
            </a:xfrm>
            <a:custGeom>
              <a:avLst/>
              <a:gdLst/>
              <a:ahLst/>
              <a:cxnLst/>
              <a:rect l="l" t="t" r="r" b="b"/>
              <a:pathLst>
                <a:path w="17780" h="16510">
                  <a:moveTo>
                    <a:pt x="4838" y="0"/>
                  </a:moveTo>
                  <a:lnTo>
                    <a:pt x="0" y="2413"/>
                  </a:lnTo>
                  <a:lnTo>
                    <a:pt x="241" y="3060"/>
                  </a:lnTo>
                  <a:lnTo>
                    <a:pt x="7480" y="4559"/>
                  </a:lnTo>
                  <a:lnTo>
                    <a:pt x="9563" y="5930"/>
                  </a:lnTo>
                  <a:lnTo>
                    <a:pt x="10502" y="6858"/>
                  </a:lnTo>
                  <a:lnTo>
                    <a:pt x="9931" y="7607"/>
                  </a:lnTo>
                  <a:lnTo>
                    <a:pt x="9169" y="8547"/>
                  </a:lnTo>
                  <a:lnTo>
                    <a:pt x="8801" y="8940"/>
                  </a:lnTo>
                  <a:lnTo>
                    <a:pt x="8102" y="9817"/>
                  </a:lnTo>
                  <a:lnTo>
                    <a:pt x="7810" y="10299"/>
                  </a:lnTo>
                  <a:lnTo>
                    <a:pt x="7696" y="10566"/>
                  </a:lnTo>
                  <a:lnTo>
                    <a:pt x="7429" y="11087"/>
                  </a:lnTo>
                  <a:lnTo>
                    <a:pt x="7175" y="11925"/>
                  </a:lnTo>
                  <a:lnTo>
                    <a:pt x="7086" y="12369"/>
                  </a:lnTo>
                  <a:lnTo>
                    <a:pt x="7042" y="14770"/>
                  </a:lnTo>
                  <a:lnTo>
                    <a:pt x="7213" y="15354"/>
                  </a:lnTo>
                  <a:lnTo>
                    <a:pt x="7505" y="16167"/>
                  </a:lnTo>
                  <a:lnTo>
                    <a:pt x="7912" y="16179"/>
                  </a:lnTo>
                  <a:lnTo>
                    <a:pt x="8305" y="16065"/>
                  </a:lnTo>
                  <a:lnTo>
                    <a:pt x="10147" y="14770"/>
                  </a:lnTo>
                  <a:lnTo>
                    <a:pt x="10032" y="12369"/>
                  </a:lnTo>
                  <a:lnTo>
                    <a:pt x="17233" y="4597"/>
                  </a:lnTo>
                  <a:lnTo>
                    <a:pt x="9740" y="1752"/>
                  </a:lnTo>
                  <a:lnTo>
                    <a:pt x="8915" y="444"/>
                  </a:lnTo>
                  <a:lnTo>
                    <a:pt x="7569" y="228"/>
                  </a:lnTo>
                  <a:lnTo>
                    <a:pt x="6197" y="76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E4D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 descr=""/>
            <p:cNvSpPr/>
            <p:nvPr/>
          </p:nvSpPr>
          <p:spPr>
            <a:xfrm>
              <a:off x="2094381" y="2845278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5727" y="0"/>
                  </a:moveTo>
                  <a:lnTo>
                    <a:pt x="4914" y="304"/>
                  </a:lnTo>
                  <a:lnTo>
                    <a:pt x="4127" y="774"/>
                  </a:lnTo>
                  <a:lnTo>
                    <a:pt x="749" y="4584"/>
                  </a:lnTo>
                  <a:lnTo>
                    <a:pt x="0" y="9131"/>
                  </a:lnTo>
                  <a:lnTo>
                    <a:pt x="469" y="14008"/>
                  </a:lnTo>
                  <a:lnTo>
                    <a:pt x="914" y="14427"/>
                  </a:lnTo>
                  <a:lnTo>
                    <a:pt x="1435" y="14579"/>
                  </a:lnTo>
                  <a:lnTo>
                    <a:pt x="2032" y="14490"/>
                  </a:lnTo>
                  <a:lnTo>
                    <a:pt x="3873" y="13144"/>
                  </a:lnTo>
                  <a:lnTo>
                    <a:pt x="5816" y="11937"/>
                  </a:lnTo>
                  <a:lnTo>
                    <a:pt x="7493" y="10363"/>
                  </a:lnTo>
                  <a:lnTo>
                    <a:pt x="7810" y="9867"/>
                  </a:lnTo>
                  <a:lnTo>
                    <a:pt x="8001" y="9321"/>
                  </a:lnTo>
                  <a:lnTo>
                    <a:pt x="8077" y="8737"/>
                  </a:lnTo>
                  <a:lnTo>
                    <a:pt x="8064" y="8153"/>
                  </a:lnTo>
                  <a:lnTo>
                    <a:pt x="7937" y="7594"/>
                  </a:lnTo>
                  <a:lnTo>
                    <a:pt x="7696" y="7061"/>
                  </a:lnTo>
                  <a:lnTo>
                    <a:pt x="5092" y="5143"/>
                  </a:lnTo>
                  <a:lnTo>
                    <a:pt x="9118" y="2209"/>
                  </a:lnTo>
                  <a:lnTo>
                    <a:pt x="6654" y="266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9C5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 descr=""/>
            <p:cNvSpPr/>
            <p:nvPr/>
          </p:nvSpPr>
          <p:spPr>
            <a:xfrm>
              <a:off x="2123009" y="2784052"/>
              <a:ext cx="24130" cy="5715"/>
            </a:xfrm>
            <a:custGeom>
              <a:avLst/>
              <a:gdLst/>
              <a:ahLst/>
              <a:cxnLst/>
              <a:rect l="l" t="t" r="r" b="b"/>
              <a:pathLst>
                <a:path w="24130" h="5714">
                  <a:moveTo>
                    <a:pt x="21120" y="0"/>
                  </a:moveTo>
                  <a:lnTo>
                    <a:pt x="16522" y="914"/>
                  </a:lnTo>
                  <a:lnTo>
                    <a:pt x="11544" y="1752"/>
                  </a:lnTo>
                  <a:lnTo>
                    <a:pt x="10236" y="2590"/>
                  </a:lnTo>
                  <a:lnTo>
                    <a:pt x="8597" y="1930"/>
                  </a:lnTo>
                  <a:lnTo>
                    <a:pt x="7264" y="2717"/>
                  </a:lnTo>
                  <a:lnTo>
                    <a:pt x="3695" y="2920"/>
                  </a:lnTo>
                  <a:lnTo>
                    <a:pt x="3289" y="3352"/>
                  </a:lnTo>
                  <a:lnTo>
                    <a:pt x="2857" y="3390"/>
                  </a:lnTo>
                  <a:lnTo>
                    <a:pt x="2413" y="2984"/>
                  </a:lnTo>
                  <a:lnTo>
                    <a:pt x="2006" y="2844"/>
                  </a:lnTo>
                  <a:lnTo>
                    <a:pt x="1587" y="2793"/>
                  </a:lnTo>
                  <a:lnTo>
                    <a:pt x="1168" y="2806"/>
                  </a:lnTo>
                  <a:lnTo>
                    <a:pt x="0" y="5206"/>
                  </a:lnTo>
                  <a:lnTo>
                    <a:pt x="1866" y="5562"/>
                  </a:lnTo>
                  <a:lnTo>
                    <a:pt x="9969" y="3809"/>
                  </a:lnTo>
                  <a:lnTo>
                    <a:pt x="16764" y="3149"/>
                  </a:lnTo>
                  <a:lnTo>
                    <a:pt x="23596" y="2628"/>
                  </a:lnTo>
                  <a:lnTo>
                    <a:pt x="22733" y="495"/>
                  </a:lnTo>
                  <a:lnTo>
                    <a:pt x="21120" y="0"/>
                  </a:lnTo>
                  <a:close/>
                </a:path>
              </a:pathLst>
            </a:custGeom>
            <a:solidFill>
              <a:srgbClr val="6FA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 descr=""/>
            <p:cNvSpPr/>
            <p:nvPr/>
          </p:nvSpPr>
          <p:spPr>
            <a:xfrm>
              <a:off x="2201891" y="2921070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69" h="11430">
                  <a:moveTo>
                    <a:pt x="13585" y="9347"/>
                  </a:moveTo>
                  <a:lnTo>
                    <a:pt x="9448" y="9347"/>
                  </a:lnTo>
                  <a:lnTo>
                    <a:pt x="10756" y="10210"/>
                  </a:lnTo>
                  <a:lnTo>
                    <a:pt x="12090" y="10998"/>
                  </a:lnTo>
                  <a:lnTo>
                    <a:pt x="12395" y="10972"/>
                  </a:lnTo>
                  <a:lnTo>
                    <a:pt x="12687" y="10909"/>
                  </a:lnTo>
                  <a:lnTo>
                    <a:pt x="12979" y="10807"/>
                  </a:lnTo>
                  <a:lnTo>
                    <a:pt x="13487" y="10528"/>
                  </a:lnTo>
                  <a:lnTo>
                    <a:pt x="13655" y="10210"/>
                  </a:lnTo>
                  <a:lnTo>
                    <a:pt x="13585" y="9347"/>
                  </a:lnTo>
                  <a:close/>
                </a:path>
                <a:path w="13969" h="11430">
                  <a:moveTo>
                    <a:pt x="1549" y="4025"/>
                  </a:moveTo>
                  <a:lnTo>
                    <a:pt x="0" y="5867"/>
                  </a:lnTo>
                  <a:lnTo>
                    <a:pt x="507" y="7188"/>
                  </a:lnTo>
                  <a:lnTo>
                    <a:pt x="4762" y="7543"/>
                  </a:lnTo>
                  <a:lnTo>
                    <a:pt x="6464" y="7899"/>
                  </a:lnTo>
                  <a:lnTo>
                    <a:pt x="7797" y="9410"/>
                  </a:lnTo>
                  <a:lnTo>
                    <a:pt x="9448" y="9347"/>
                  </a:lnTo>
                  <a:lnTo>
                    <a:pt x="13585" y="9347"/>
                  </a:lnTo>
                  <a:lnTo>
                    <a:pt x="11556" y="6769"/>
                  </a:lnTo>
                  <a:lnTo>
                    <a:pt x="11366" y="5930"/>
                  </a:lnTo>
                  <a:lnTo>
                    <a:pt x="11754" y="5245"/>
                  </a:lnTo>
                  <a:lnTo>
                    <a:pt x="6057" y="5245"/>
                  </a:lnTo>
                  <a:lnTo>
                    <a:pt x="5829" y="5194"/>
                  </a:lnTo>
                  <a:lnTo>
                    <a:pt x="4000" y="5194"/>
                  </a:lnTo>
                  <a:lnTo>
                    <a:pt x="3671" y="4352"/>
                  </a:lnTo>
                  <a:lnTo>
                    <a:pt x="3187" y="4051"/>
                  </a:lnTo>
                  <a:lnTo>
                    <a:pt x="1549" y="4025"/>
                  </a:lnTo>
                  <a:close/>
                </a:path>
                <a:path w="13969" h="11430">
                  <a:moveTo>
                    <a:pt x="12304" y="4190"/>
                  </a:moveTo>
                  <a:lnTo>
                    <a:pt x="5651" y="4190"/>
                  </a:lnTo>
                  <a:lnTo>
                    <a:pt x="6057" y="5245"/>
                  </a:lnTo>
                  <a:lnTo>
                    <a:pt x="11754" y="5245"/>
                  </a:lnTo>
                  <a:lnTo>
                    <a:pt x="12304" y="4190"/>
                  </a:lnTo>
                  <a:close/>
                </a:path>
                <a:path w="13969" h="11430">
                  <a:moveTo>
                    <a:pt x="3671" y="4352"/>
                  </a:moveTo>
                  <a:lnTo>
                    <a:pt x="4000" y="5194"/>
                  </a:lnTo>
                  <a:lnTo>
                    <a:pt x="4516" y="4880"/>
                  </a:lnTo>
                  <a:lnTo>
                    <a:pt x="3671" y="4352"/>
                  </a:lnTo>
                  <a:close/>
                </a:path>
                <a:path w="13969" h="11430">
                  <a:moveTo>
                    <a:pt x="4516" y="4880"/>
                  </a:moveTo>
                  <a:lnTo>
                    <a:pt x="4000" y="5194"/>
                  </a:lnTo>
                  <a:lnTo>
                    <a:pt x="5829" y="5194"/>
                  </a:lnTo>
                  <a:lnTo>
                    <a:pt x="4571" y="4914"/>
                  </a:lnTo>
                  <a:close/>
                </a:path>
                <a:path w="13969" h="11430">
                  <a:moveTo>
                    <a:pt x="10452" y="0"/>
                  </a:moveTo>
                  <a:lnTo>
                    <a:pt x="8559" y="101"/>
                  </a:lnTo>
                  <a:lnTo>
                    <a:pt x="6591" y="647"/>
                  </a:lnTo>
                  <a:lnTo>
                    <a:pt x="3632" y="2044"/>
                  </a:lnTo>
                  <a:lnTo>
                    <a:pt x="3553" y="4051"/>
                  </a:lnTo>
                  <a:lnTo>
                    <a:pt x="3671" y="4352"/>
                  </a:lnTo>
                  <a:lnTo>
                    <a:pt x="4516" y="4880"/>
                  </a:lnTo>
                  <a:lnTo>
                    <a:pt x="5651" y="4190"/>
                  </a:lnTo>
                  <a:lnTo>
                    <a:pt x="12304" y="4190"/>
                  </a:lnTo>
                  <a:lnTo>
                    <a:pt x="12458" y="3886"/>
                  </a:lnTo>
                  <a:lnTo>
                    <a:pt x="12674" y="2781"/>
                  </a:lnTo>
                  <a:lnTo>
                    <a:pt x="12014" y="1638"/>
                  </a:lnTo>
                  <a:lnTo>
                    <a:pt x="10452" y="0"/>
                  </a:lnTo>
                  <a:close/>
                </a:path>
              </a:pathLst>
            </a:custGeom>
            <a:solidFill>
              <a:srgbClr val="EA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 descr=""/>
            <p:cNvSpPr/>
            <p:nvPr/>
          </p:nvSpPr>
          <p:spPr>
            <a:xfrm>
              <a:off x="2247775" y="280883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290" y="4940"/>
                  </a:moveTo>
                  <a:lnTo>
                    <a:pt x="7899" y="4940"/>
                  </a:lnTo>
                  <a:lnTo>
                    <a:pt x="9220" y="9093"/>
                  </a:lnTo>
                  <a:lnTo>
                    <a:pt x="11569" y="8572"/>
                  </a:lnTo>
                  <a:lnTo>
                    <a:pt x="12217" y="6807"/>
                  </a:lnTo>
                  <a:lnTo>
                    <a:pt x="12290" y="4940"/>
                  </a:lnTo>
                  <a:close/>
                </a:path>
                <a:path w="12700" h="9525">
                  <a:moveTo>
                    <a:pt x="2754" y="4411"/>
                  </a:moveTo>
                  <a:lnTo>
                    <a:pt x="1346" y="4533"/>
                  </a:lnTo>
                  <a:lnTo>
                    <a:pt x="647" y="5499"/>
                  </a:lnTo>
                  <a:lnTo>
                    <a:pt x="736" y="6451"/>
                  </a:lnTo>
                  <a:lnTo>
                    <a:pt x="1384" y="7404"/>
                  </a:lnTo>
                  <a:lnTo>
                    <a:pt x="2679" y="8216"/>
                  </a:lnTo>
                  <a:lnTo>
                    <a:pt x="3975" y="8305"/>
                  </a:lnTo>
                  <a:lnTo>
                    <a:pt x="5245" y="7327"/>
                  </a:lnTo>
                  <a:lnTo>
                    <a:pt x="7899" y="4940"/>
                  </a:lnTo>
                  <a:lnTo>
                    <a:pt x="12290" y="4940"/>
                  </a:lnTo>
                  <a:lnTo>
                    <a:pt x="7353" y="4470"/>
                  </a:lnTo>
                  <a:lnTo>
                    <a:pt x="2781" y="4444"/>
                  </a:lnTo>
                  <a:close/>
                </a:path>
                <a:path w="12700" h="9525">
                  <a:moveTo>
                    <a:pt x="7258" y="4406"/>
                  </a:moveTo>
                  <a:lnTo>
                    <a:pt x="2806" y="4406"/>
                  </a:lnTo>
                  <a:lnTo>
                    <a:pt x="7315" y="4444"/>
                  </a:lnTo>
                  <a:close/>
                </a:path>
                <a:path w="12700" h="9525">
                  <a:moveTo>
                    <a:pt x="1511" y="0"/>
                  </a:moveTo>
                  <a:lnTo>
                    <a:pt x="0" y="965"/>
                  </a:lnTo>
                  <a:lnTo>
                    <a:pt x="2754" y="4411"/>
                  </a:lnTo>
                  <a:lnTo>
                    <a:pt x="7258" y="4406"/>
                  </a:lnTo>
                  <a:lnTo>
                    <a:pt x="5676" y="3352"/>
                  </a:lnTo>
                  <a:lnTo>
                    <a:pt x="3124" y="33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6E5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 descr=""/>
            <p:cNvSpPr/>
            <p:nvPr/>
          </p:nvSpPr>
          <p:spPr>
            <a:xfrm>
              <a:off x="2101174" y="2749818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19" h="11430">
                  <a:moveTo>
                    <a:pt x="4406" y="0"/>
                  </a:moveTo>
                  <a:lnTo>
                    <a:pt x="546" y="4038"/>
                  </a:lnTo>
                  <a:lnTo>
                    <a:pt x="0" y="5295"/>
                  </a:lnTo>
                  <a:lnTo>
                    <a:pt x="419" y="6642"/>
                  </a:lnTo>
                  <a:lnTo>
                    <a:pt x="584" y="8826"/>
                  </a:lnTo>
                  <a:lnTo>
                    <a:pt x="2565" y="9563"/>
                  </a:lnTo>
                  <a:lnTo>
                    <a:pt x="3797" y="10871"/>
                  </a:lnTo>
                  <a:lnTo>
                    <a:pt x="5461" y="10299"/>
                  </a:lnTo>
                  <a:lnTo>
                    <a:pt x="6477" y="8763"/>
                  </a:lnTo>
                  <a:lnTo>
                    <a:pt x="7048" y="6705"/>
                  </a:lnTo>
                  <a:lnTo>
                    <a:pt x="6832" y="6565"/>
                  </a:lnTo>
                  <a:lnTo>
                    <a:pt x="6604" y="6007"/>
                  </a:lnTo>
                  <a:lnTo>
                    <a:pt x="6705" y="5727"/>
                  </a:lnTo>
                  <a:lnTo>
                    <a:pt x="7023" y="5435"/>
                  </a:lnTo>
                  <a:lnTo>
                    <a:pt x="6705" y="3352"/>
                  </a:lnTo>
                  <a:lnTo>
                    <a:pt x="6172" y="1371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B87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 descr=""/>
            <p:cNvSpPr/>
            <p:nvPr/>
          </p:nvSpPr>
          <p:spPr>
            <a:xfrm>
              <a:off x="2225812" y="2920133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5">
                  <a:moveTo>
                    <a:pt x="11074" y="0"/>
                  </a:moveTo>
                  <a:lnTo>
                    <a:pt x="6972" y="1384"/>
                  </a:lnTo>
                  <a:lnTo>
                    <a:pt x="3721" y="4889"/>
                  </a:lnTo>
                  <a:lnTo>
                    <a:pt x="3200" y="5981"/>
                  </a:lnTo>
                  <a:lnTo>
                    <a:pt x="0" y="7238"/>
                  </a:lnTo>
                  <a:lnTo>
                    <a:pt x="3911" y="8077"/>
                  </a:lnTo>
                  <a:lnTo>
                    <a:pt x="5156" y="7124"/>
                  </a:lnTo>
                  <a:lnTo>
                    <a:pt x="6731" y="6553"/>
                  </a:lnTo>
                  <a:lnTo>
                    <a:pt x="7518" y="5054"/>
                  </a:lnTo>
                  <a:lnTo>
                    <a:pt x="7226" y="4686"/>
                  </a:lnTo>
                  <a:lnTo>
                    <a:pt x="7556" y="5029"/>
                  </a:lnTo>
                  <a:lnTo>
                    <a:pt x="8928" y="4203"/>
                  </a:lnTo>
                  <a:lnTo>
                    <a:pt x="9944" y="2666"/>
                  </a:lnTo>
                  <a:lnTo>
                    <a:pt x="13157" y="3949"/>
                  </a:lnTo>
                  <a:lnTo>
                    <a:pt x="14566" y="3809"/>
                  </a:lnTo>
                  <a:lnTo>
                    <a:pt x="15608" y="2781"/>
                  </a:lnTo>
                  <a:lnTo>
                    <a:pt x="16306" y="1904"/>
                  </a:lnTo>
                  <a:lnTo>
                    <a:pt x="16370" y="1003"/>
                  </a:lnTo>
                  <a:lnTo>
                    <a:pt x="15760" y="50"/>
                  </a:lnTo>
                  <a:lnTo>
                    <a:pt x="11074" y="0"/>
                  </a:lnTo>
                  <a:close/>
                </a:path>
              </a:pathLst>
            </a:custGeom>
            <a:solidFill>
              <a:srgbClr val="E2A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 descr=""/>
            <p:cNvSpPr/>
            <p:nvPr/>
          </p:nvSpPr>
          <p:spPr>
            <a:xfrm>
              <a:off x="2110962" y="2764482"/>
              <a:ext cx="11430" cy="20955"/>
            </a:xfrm>
            <a:custGeom>
              <a:avLst/>
              <a:gdLst/>
              <a:ahLst/>
              <a:cxnLst/>
              <a:rect l="l" t="t" r="r" b="b"/>
              <a:pathLst>
                <a:path w="11430" h="20955">
                  <a:moveTo>
                    <a:pt x="1320" y="0"/>
                  </a:moveTo>
                  <a:lnTo>
                    <a:pt x="495" y="508"/>
                  </a:lnTo>
                  <a:lnTo>
                    <a:pt x="0" y="1308"/>
                  </a:lnTo>
                  <a:lnTo>
                    <a:pt x="6286" y="13931"/>
                  </a:lnTo>
                  <a:lnTo>
                    <a:pt x="9702" y="20485"/>
                  </a:lnTo>
                  <a:lnTo>
                    <a:pt x="10413" y="19888"/>
                  </a:lnTo>
                  <a:lnTo>
                    <a:pt x="10807" y="1935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689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 descr=""/>
            <p:cNvSpPr/>
            <p:nvPr/>
          </p:nvSpPr>
          <p:spPr>
            <a:xfrm>
              <a:off x="2249845" y="2818785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4038" y="0"/>
                  </a:moveTo>
                  <a:lnTo>
                    <a:pt x="0" y="2819"/>
                  </a:lnTo>
                  <a:lnTo>
                    <a:pt x="342" y="3835"/>
                  </a:lnTo>
                  <a:lnTo>
                    <a:pt x="3530" y="7505"/>
                  </a:lnTo>
                  <a:lnTo>
                    <a:pt x="6134" y="7467"/>
                  </a:lnTo>
                  <a:lnTo>
                    <a:pt x="6565" y="7327"/>
                  </a:lnTo>
                  <a:lnTo>
                    <a:pt x="7277" y="6299"/>
                  </a:lnTo>
                  <a:lnTo>
                    <a:pt x="7175" y="7797"/>
                  </a:lnTo>
                  <a:lnTo>
                    <a:pt x="7975" y="8623"/>
                  </a:lnTo>
                  <a:lnTo>
                    <a:pt x="8915" y="9016"/>
                  </a:lnTo>
                  <a:lnTo>
                    <a:pt x="10071" y="8801"/>
                  </a:lnTo>
                  <a:lnTo>
                    <a:pt x="10591" y="8369"/>
                  </a:lnTo>
                  <a:lnTo>
                    <a:pt x="11252" y="8216"/>
                  </a:lnTo>
                  <a:lnTo>
                    <a:pt x="11798" y="7861"/>
                  </a:lnTo>
                  <a:lnTo>
                    <a:pt x="12344" y="7416"/>
                  </a:lnTo>
                  <a:lnTo>
                    <a:pt x="12674" y="6870"/>
                  </a:lnTo>
                  <a:lnTo>
                    <a:pt x="12712" y="6159"/>
                  </a:lnTo>
                  <a:lnTo>
                    <a:pt x="11493" y="4152"/>
                  </a:lnTo>
                  <a:lnTo>
                    <a:pt x="8661" y="5651"/>
                  </a:lnTo>
                  <a:lnTo>
                    <a:pt x="7391" y="3746"/>
                  </a:lnTo>
                  <a:lnTo>
                    <a:pt x="7505" y="2628"/>
                  </a:lnTo>
                  <a:lnTo>
                    <a:pt x="2387" y="3721"/>
                  </a:lnTo>
                  <a:lnTo>
                    <a:pt x="6248" y="1028"/>
                  </a:lnTo>
                  <a:lnTo>
                    <a:pt x="5194" y="266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D6B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 descr=""/>
            <p:cNvSpPr/>
            <p:nvPr/>
          </p:nvSpPr>
          <p:spPr>
            <a:xfrm>
              <a:off x="2175143" y="2798973"/>
              <a:ext cx="15875" cy="6350"/>
            </a:xfrm>
            <a:custGeom>
              <a:avLst/>
              <a:gdLst/>
              <a:ahLst/>
              <a:cxnLst/>
              <a:rect l="l" t="t" r="r" b="b"/>
              <a:pathLst>
                <a:path w="15875" h="6350">
                  <a:moveTo>
                    <a:pt x="15309" y="4876"/>
                  </a:moveTo>
                  <a:lnTo>
                    <a:pt x="11860" y="4876"/>
                  </a:lnTo>
                  <a:lnTo>
                    <a:pt x="12569" y="5511"/>
                  </a:lnTo>
                  <a:lnTo>
                    <a:pt x="13372" y="5841"/>
                  </a:lnTo>
                  <a:lnTo>
                    <a:pt x="14210" y="5829"/>
                  </a:lnTo>
                  <a:lnTo>
                    <a:pt x="14904" y="5511"/>
                  </a:lnTo>
                  <a:lnTo>
                    <a:pt x="15309" y="4876"/>
                  </a:lnTo>
                  <a:close/>
                </a:path>
                <a:path w="15875" h="6350">
                  <a:moveTo>
                    <a:pt x="10120" y="0"/>
                  </a:moveTo>
                  <a:lnTo>
                    <a:pt x="5066" y="1562"/>
                  </a:lnTo>
                  <a:lnTo>
                    <a:pt x="41" y="1562"/>
                  </a:lnTo>
                  <a:lnTo>
                    <a:pt x="0" y="2463"/>
                  </a:lnTo>
                  <a:lnTo>
                    <a:pt x="4164" y="4495"/>
                  </a:lnTo>
                  <a:lnTo>
                    <a:pt x="4621" y="4546"/>
                  </a:lnTo>
                  <a:lnTo>
                    <a:pt x="5523" y="4749"/>
                  </a:lnTo>
                  <a:lnTo>
                    <a:pt x="6704" y="5410"/>
                  </a:lnTo>
                  <a:lnTo>
                    <a:pt x="7123" y="5575"/>
                  </a:lnTo>
                  <a:lnTo>
                    <a:pt x="7564" y="5637"/>
                  </a:lnTo>
                  <a:lnTo>
                    <a:pt x="8481" y="5524"/>
                  </a:lnTo>
                  <a:lnTo>
                    <a:pt x="9117" y="4902"/>
                  </a:lnTo>
                  <a:lnTo>
                    <a:pt x="11826" y="4902"/>
                  </a:lnTo>
                  <a:lnTo>
                    <a:pt x="15309" y="4876"/>
                  </a:lnTo>
                  <a:lnTo>
                    <a:pt x="15377" y="4749"/>
                  </a:lnTo>
                  <a:lnTo>
                    <a:pt x="15526" y="4267"/>
                  </a:lnTo>
                  <a:lnTo>
                    <a:pt x="15581" y="3124"/>
                  </a:lnTo>
                  <a:lnTo>
                    <a:pt x="14857" y="2463"/>
                  </a:lnTo>
                  <a:lnTo>
                    <a:pt x="13124" y="1562"/>
                  </a:lnTo>
                  <a:lnTo>
                    <a:pt x="5066" y="1562"/>
                  </a:lnTo>
                  <a:lnTo>
                    <a:pt x="151" y="1358"/>
                  </a:lnTo>
                  <a:lnTo>
                    <a:pt x="12733" y="1358"/>
                  </a:lnTo>
                  <a:lnTo>
                    <a:pt x="10120" y="0"/>
                  </a:lnTo>
                  <a:close/>
                </a:path>
                <a:path w="15875" h="6350">
                  <a:moveTo>
                    <a:pt x="10319" y="5637"/>
                  </a:moveTo>
                  <a:close/>
                </a:path>
                <a:path w="15875" h="6350">
                  <a:moveTo>
                    <a:pt x="11826" y="4902"/>
                  </a:moveTo>
                  <a:lnTo>
                    <a:pt x="9117" y="4902"/>
                  </a:lnTo>
                  <a:lnTo>
                    <a:pt x="9689" y="5486"/>
                  </a:lnTo>
                  <a:lnTo>
                    <a:pt x="10319" y="5637"/>
                  </a:lnTo>
                  <a:lnTo>
                    <a:pt x="10959" y="5549"/>
                  </a:lnTo>
                  <a:lnTo>
                    <a:pt x="11826" y="4902"/>
                  </a:lnTo>
                  <a:close/>
                </a:path>
              </a:pathLst>
            </a:custGeom>
            <a:solidFill>
              <a:srgbClr val="D6C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1" name="object 1201" descr=""/>
            <p:cNvSpPr/>
            <p:nvPr/>
          </p:nvSpPr>
          <p:spPr>
            <a:xfrm>
              <a:off x="2097512" y="2742302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5" h="12700">
                  <a:moveTo>
                    <a:pt x="7025" y="6502"/>
                  </a:moveTo>
                  <a:lnTo>
                    <a:pt x="3543" y="6502"/>
                  </a:lnTo>
                  <a:lnTo>
                    <a:pt x="4191" y="7454"/>
                  </a:lnTo>
                  <a:lnTo>
                    <a:pt x="3771" y="8089"/>
                  </a:lnTo>
                  <a:lnTo>
                    <a:pt x="3263" y="8635"/>
                  </a:lnTo>
                  <a:lnTo>
                    <a:pt x="2641" y="9067"/>
                  </a:lnTo>
                  <a:lnTo>
                    <a:pt x="1460" y="10071"/>
                  </a:lnTo>
                  <a:lnTo>
                    <a:pt x="1968" y="10934"/>
                  </a:lnTo>
                  <a:lnTo>
                    <a:pt x="2844" y="11760"/>
                  </a:lnTo>
                  <a:lnTo>
                    <a:pt x="4330" y="12484"/>
                  </a:lnTo>
                  <a:lnTo>
                    <a:pt x="4724" y="11163"/>
                  </a:lnTo>
                  <a:lnTo>
                    <a:pt x="5422" y="10401"/>
                  </a:lnTo>
                  <a:lnTo>
                    <a:pt x="6591" y="9055"/>
                  </a:lnTo>
                  <a:lnTo>
                    <a:pt x="7823" y="8051"/>
                  </a:lnTo>
                  <a:lnTo>
                    <a:pt x="8064" y="7518"/>
                  </a:lnTo>
                  <a:lnTo>
                    <a:pt x="7025" y="6502"/>
                  </a:lnTo>
                  <a:close/>
                </a:path>
                <a:path w="8255" h="12700">
                  <a:moveTo>
                    <a:pt x="3759" y="0"/>
                  </a:moveTo>
                  <a:lnTo>
                    <a:pt x="2755" y="368"/>
                  </a:lnTo>
                  <a:lnTo>
                    <a:pt x="1752" y="495"/>
                  </a:lnTo>
                  <a:lnTo>
                    <a:pt x="1016" y="1003"/>
                  </a:lnTo>
                  <a:lnTo>
                    <a:pt x="584" y="1943"/>
                  </a:lnTo>
                  <a:lnTo>
                    <a:pt x="0" y="3721"/>
                  </a:lnTo>
                  <a:lnTo>
                    <a:pt x="215" y="5333"/>
                  </a:lnTo>
                  <a:lnTo>
                    <a:pt x="1612" y="6692"/>
                  </a:lnTo>
                  <a:lnTo>
                    <a:pt x="2463" y="6959"/>
                  </a:lnTo>
                  <a:lnTo>
                    <a:pt x="3543" y="6502"/>
                  </a:lnTo>
                  <a:lnTo>
                    <a:pt x="7025" y="6502"/>
                  </a:lnTo>
                  <a:lnTo>
                    <a:pt x="5054" y="5676"/>
                  </a:lnTo>
                  <a:lnTo>
                    <a:pt x="6743" y="2743"/>
                  </a:lnTo>
                  <a:lnTo>
                    <a:pt x="6337" y="1714"/>
                  </a:lnTo>
                  <a:lnTo>
                    <a:pt x="4025" y="1612"/>
                  </a:lnTo>
                  <a:lnTo>
                    <a:pt x="3759" y="0"/>
                  </a:lnTo>
                  <a:close/>
                </a:path>
                <a:path w="8255" h="12700">
                  <a:moveTo>
                    <a:pt x="5651" y="1041"/>
                  </a:moveTo>
                  <a:lnTo>
                    <a:pt x="5029" y="1244"/>
                  </a:lnTo>
                  <a:lnTo>
                    <a:pt x="4025" y="1612"/>
                  </a:lnTo>
                  <a:lnTo>
                    <a:pt x="6233" y="1612"/>
                  </a:lnTo>
                  <a:lnTo>
                    <a:pt x="5651" y="1041"/>
                  </a:lnTo>
                  <a:close/>
                </a:path>
              </a:pathLst>
            </a:custGeom>
            <a:solidFill>
              <a:srgbClr val="D28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2" name="object 1202" descr=""/>
            <p:cNvSpPr/>
            <p:nvPr/>
          </p:nvSpPr>
          <p:spPr>
            <a:xfrm>
              <a:off x="2239799" y="2812000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7950" y="0"/>
                  </a:moveTo>
                  <a:lnTo>
                    <a:pt x="6870" y="88"/>
                  </a:lnTo>
                  <a:lnTo>
                    <a:pt x="6286" y="1269"/>
                  </a:lnTo>
                  <a:lnTo>
                    <a:pt x="5410" y="2082"/>
                  </a:lnTo>
                  <a:lnTo>
                    <a:pt x="4064" y="2273"/>
                  </a:lnTo>
                  <a:lnTo>
                    <a:pt x="2794" y="1981"/>
                  </a:lnTo>
                  <a:lnTo>
                    <a:pt x="1498" y="1447"/>
                  </a:lnTo>
                  <a:lnTo>
                    <a:pt x="457" y="2755"/>
                  </a:lnTo>
                  <a:lnTo>
                    <a:pt x="368" y="3098"/>
                  </a:lnTo>
                  <a:lnTo>
                    <a:pt x="215" y="3390"/>
                  </a:lnTo>
                  <a:lnTo>
                    <a:pt x="0" y="3657"/>
                  </a:lnTo>
                  <a:lnTo>
                    <a:pt x="431" y="5156"/>
                  </a:lnTo>
                  <a:lnTo>
                    <a:pt x="2247" y="7619"/>
                  </a:lnTo>
                  <a:lnTo>
                    <a:pt x="3721" y="9131"/>
                  </a:lnTo>
                  <a:lnTo>
                    <a:pt x="5461" y="9385"/>
                  </a:lnTo>
                  <a:lnTo>
                    <a:pt x="7404" y="8737"/>
                  </a:lnTo>
                  <a:lnTo>
                    <a:pt x="7962" y="8458"/>
                  </a:lnTo>
                  <a:lnTo>
                    <a:pt x="8356" y="8039"/>
                  </a:lnTo>
                  <a:lnTo>
                    <a:pt x="8597" y="7467"/>
                  </a:lnTo>
                  <a:lnTo>
                    <a:pt x="8432" y="6083"/>
                  </a:lnTo>
                  <a:lnTo>
                    <a:pt x="8458" y="4775"/>
                  </a:lnTo>
                  <a:lnTo>
                    <a:pt x="9563" y="3733"/>
                  </a:lnTo>
                  <a:lnTo>
                    <a:pt x="9321" y="1371"/>
                  </a:lnTo>
                  <a:lnTo>
                    <a:pt x="8509" y="927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D5A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 descr=""/>
            <p:cNvSpPr/>
            <p:nvPr/>
          </p:nvSpPr>
          <p:spPr>
            <a:xfrm>
              <a:off x="2098503" y="2837828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6400" y="0"/>
                  </a:moveTo>
                  <a:lnTo>
                    <a:pt x="4622" y="419"/>
                  </a:lnTo>
                  <a:lnTo>
                    <a:pt x="2832" y="2870"/>
                  </a:lnTo>
                  <a:lnTo>
                    <a:pt x="1092" y="5359"/>
                  </a:lnTo>
                  <a:lnTo>
                    <a:pt x="0" y="8229"/>
                  </a:lnTo>
                  <a:lnTo>
                    <a:pt x="3060" y="8343"/>
                  </a:lnTo>
                  <a:lnTo>
                    <a:pt x="4660" y="8077"/>
                  </a:lnTo>
                  <a:lnTo>
                    <a:pt x="6248" y="7747"/>
                  </a:lnTo>
                  <a:lnTo>
                    <a:pt x="7848" y="7581"/>
                  </a:lnTo>
                  <a:lnTo>
                    <a:pt x="8674" y="7188"/>
                  </a:lnTo>
                  <a:lnTo>
                    <a:pt x="9144" y="6502"/>
                  </a:lnTo>
                  <a:lnTo>
                    <a:pt x="9359" y="5626"/>
                  </a:lnTo>
                  <a:lnTo>
                    <a:pt x="9512" y="4356"/>
                  </a:lnTo>
                  <a:lnTo>
                    <a:pt x="9080" y="3302"/>
                  </a:lnTo>
                  <a:lnTo>
                    <a:pt x="8255" y="2374"/>
                  </a:lnTo>
                  <a:lnTo>
                    <a:pt x="7175" y="1473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8D44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 descr=""/>
            <p:cNvSpPr/>
            <p:nvPr/>
          </p:nvSpPr>
          <p:spPr>
            <a:xfrm>
              <a:off x="2189311" y="2799032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3340" y="0"/>
                  </a:moveTo>
                  <a:lnTo>
                    <a:pt x="685" y="2413"/>
                  </a:lnTo>
                  <a:lnTo>
                    <a:pt x="546" y="4495"/>
                  </a:lnTo>
                  <a:lnTo>
                    <a:pt x="101" y="4991"/>
                  </a:lnTo>
                  <a:lnTo>
                    <a:pt x="3136" y="7581"/>
                  </a:lnTo>
                  <a:lnTo>
                    <a:pt x="3733" y="7581"/>
                  </a:lnTo>
                  <a:lnTo>
                    <a:pt x="7975" y="4699"/>
                  </a:lnTo>
                  <a:lnTo>
                    <a:pt x="8978" y="3911"/>
                  </a:lnTo>
                  <a:lnTo>
                    <a:pt x="8509" y="2540"/>
                  </a:lnTo>
                  <a:lnTo>
                    <a:pt x="5918" y="1816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8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 descr=""/>
            <p:cNvSpPr/>
            <p:nvPr/>
          </p:nvSpPr>
          <p:spPr>
            <a:xfrm>
              <a:off x="2108066" y="2827371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3009" y="0"/>
                  </a:moveTo>
                  <a:lnTo>
                    <a:pt x="0" y="4165"/>
                  </a:lnTo>
                  <a:lnTo>
                    <a:pt x="419" y="4991"/>
                  </a:lnTo>
                  <a:lnTo>
                    <a:pt x="1117" y="5181"/>
                  </a:lnTo>
                  <a:lnTo>
                    <a:pt x="2400" y="4978"/>
                  </a:lnTo>
                  <a:lnTo>
                    <a:pt x="2819" y="4978"/>
                  </a:lnTo>
                  <a:lnTo>
                    <a:pt x="3225" y="5054"/>
                  </a:lnTo>
                  <a:lnTo>
                    <a:pt x="2806" y="5105"/>
                  </a:lnTo>
                  <a:lnTo>
                    <a:pt x="2362" y="5092"/>
                  </a:lnTo>
                  <a:lnTo>
                    <a:pt x="1968" y="5245"/>
                  </a:lnTo>
                  <a:lnTo>
                    <a:pt x="1181" y="5905"/>
                  </a:lnTo>
                  <a:lnTo>
                    <a:pt x="1244" y="6604"/>
                  </a:lnTo>
                  <a:lnTo>
                    <a:pt x="1854" y="7340"/>
                  </a:lnTo>
                  <a:lnTo>
                    <a:pt x="2590" y="7835"/>
                  </a:lnTo>
                  <a:lnTo>
                    <a:pt x="3416" y="7975"/>
                  </a:lnTo>
                  <a:lnTo>
                    <a:pt x="4292" y="7848"/>
                  </a:lnTo>
                  <a:lnTo>
                    <a:pt x="5143" y="7607"/>
                  </a:lnTo>
                  <a:lnTo>
                    <a:pt x="5854" y="7137"/>
                  </a:lnTo>
                  <a:lnTo>
                    <a:pt x="6464" y="6502"/>
                  </a:lnTo>
                  <a:lnTo>
                    <a:pt x="7391" y="5384"/>
                  </a:lnTo>
                  <a:lnTo>
                    <a:pt x="8547" y="4508"/>
                  </a:lnTo>
                  <a:lnTo>
                    <a:pt x="9499" y="3441"/>
                  </a:lnTo>
                  <a:lnTo>
                    <a:pt x="9804" y="2921"/>
                  </a:lnTo>
                  <a:lnTo>
                    <a:pt x="9893" y="2362"/>
                  </a:lnTo>
                  <a:lnTo>
                    <a:pt x="9753" y="1765"/>
                  </a:lnTo>
                  <a:lnTo>
                    <a:pt x="9397" y="1295"/>
                  </a:lnTo>
                  <a:lnTo>
                    <a:pt x="8940" y="927"/>
                  </a:lnTo>
                  <a:lnTo>
                    <a:pt x="6972" y="101"/>
                  </a:lnTo>
                  <a:lnTo>
                    <a:pt x="5460" y="304"/>
                  </a:lnTo>
                  <a:lnTo>
                    <a:pt x="4000" y="203"/>
                  </a:lnTo>
                  <a:lnTo>
                    <a:pt x="3657" y="203"/>
                  </a:lnTo>
                  <a:lnTo>
                    <a:pt x="3327" y="127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A66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 descr=""/>
            <p:cNvSpPr/>
            <p:nvPr/>
          </p:nvSpPr>
          <p:spPr>
            <a:xfrm>
              <a:off x="2094760" y="2859436"/>
              <a:ext cx="9525" cy="13335"/>
            </a:xfrm>
            <a:custGeom>
              <a:avLst/>
              <a:gdLst/>
              <a:ahLst/>
              <a:cxnLst/>
              <a:rect l="l" t="t" r="r" b="b"/>
              <a:pathLst>
                <a:path w="9525" h="13335">
                  <a:moveTo>
                    <a:pt x="6083" y="0"/>
                  </a:moveTo>
                  <a:lnTo>
                    <a:pt x="4381" y="876"/>
                  </a:lnTo>
                  <a:lnTo>
                    <a:pt x="2666" y="1435"/>
                  </a:lnTo>
                  <a:lnTo>
                    <a:pt x="1523" y="1981"/>
                  </a:lnTo>
                  <a:lnTo>
                    <a:pt x="507" y="2641"/>
                  </a:lnTo>
                  <a:lnTo>
                    <a:pt x="190" y="3987"/>
                  </a:lnTo>
                  <a:lnTo>
                    <a:pt x="38" y="4292"/>
                  </a:lnTo>
                  <a:lnTo>
                    <a:pt x="0" y="4622"/>
                  </a:lnTo>
                  <a:lnTo>
                    <a:pt x="88" y="4953"/>
                  </a:lnTo>
                  <a:lnTo>
                    <a:pt x="520" y="11836"/>
                  </a:lnTo>
                  <a:lnTo>
                    <a:pt x="2400" y="13068"/>
                  </a:lnTo>
                  <a:lnTo>
                    <a:pt x="3251" y="11950"/>
                  </a:lnTo>
                  <a:lnTo>
                    <a:pt x="3886" y="10350"/>
                  </a:lnTo>
                  <a:lnTo>
                    <a:pt x="4178" y="9067"/>
                  </a:lnTo>
                  <a:lnTo>
                    <a:pt x="3657" y="7683"/>
                  </a:lnTo>
                  <a:lnTo>
                    <a:pt x="4419" y="6477"/>
                  </a:lnTo>
                  <a:lnTo>
                    <a:pt x="5308" y="5473"/>
                  </a:lnTo>
                  <a:lnTo>
                    <a:pt x="6654" y="5054"/>
                  </a:lnTo>
                  <a:lnTo>
                    <a:pt x="7594" y="4114"/>
                  </a:lnTo>
                  <a:lnTo>
                    <a:pt x="8318" y="3136"/>
                  </a:lnTo>
                  <a:lnTo>
                    <a:pt x="8915" y="2159"/>
                  </a:lnTo>
                  <a:lnTo>
                    <a:pt x="7924" y="1003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9D4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7" name="object 1207" descr=""/>
            <p:cNvSpPr/>
            <p:nvPr/>
          </p:nvSpPr>
          <p:spPr>
            <a:xfrm>
              <a:off x="2198427" y="2801400"/>
              <a:ext cx="15240" cy="6985"/>
            </a:xfrm>
            <a:custGeom>
              <a:avLst/>
              <a:gdLst/>
              <a:ahLst/>
              <a:cxnLst/>
              <a:rect l="l" t="t" r="r" b="b"/>
              <a:pathLst>
                <a:path w="15239" h="6985">
                  <a:moveTo>
                    <a:pt x="825" y="0"/>
                  </a:moveTo>
                  <a:lnTo>
                    <a:pt x="0" y="1092"/>
                  </a:lnTo>
                  <a:lnTo>
                    <a:pt x="685" y="1981"/>
                  </a:lnTo>
                  <a:lnTo>
                    <a:pt x="1244" y="2870"/>
                  </a:lnTo>
                  <a:lnTo>
                    <a:pt x="1714" y="3505"/>
                  </a:lnTo>
                  <a:lnTo>
                    <a:pt x="3581" y="5626"/>
                  </a:lnTo>
                  <a:lnTo>
                    <a:pt x="4203" y="6819"/>
                  </a:lnTo>
                  <a:lnTo>
                    <a:pt x="5664" y="6985"/>
                  </a:lnTo>
                  <a:lnTo>
                    <a:pt x="6159" y="6858"/>
                  </a:lnTo>
                  <a:lnTo>
                    <a:pt x="6604" y="6642"/>
                  </a:lnTo>
                  <a:lnTo>
                    <a:pt x="7010" y="6324"/>
                  </a:lnTo>
                  <a:lnTo>
                    <a:pt x="7645" y="5892"/>
                  </a:lnTo>
                  <a:lnTo>
                    <a:pt x="8343" y="5664"/>
                  </a:lnTo>
                  <a:lnTo>
                    <a:pt x="9080" y="5524"/>
                  </a:lnTo>
                  <a:lnTo>
                    <a:pt x="10985" y="5334"/>
                  </a:lnTo>
                  <a:lnTo>
                    <a:pt x="12979" y="5626"/>
                  </a:lnTo>
                  <a:lnTo>
                    <a:pt x="14732" y="4508"/>
                  </a:lnTo>
                  <a:lnTo>
                    <a:pt x="15240" y="3835"/>
                  </a:lnTo>
                  <a:lnTo>
                    <a:pt x="15201" y="3441"/>
                  </a:lnTo>
                  <a:lnTo>
                    <a:pt x="15227" y="2679"/>
                  </a:lnTo>
                  <a:lnTo>
                    <a:pt x="10071" y="3721"/>
                  </a:lnTo>
                  <a:lnTo>
                    <a:pt x="5537" y="135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DA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8" name="object 1208" descr=""/>
            <p:cNvSpPr/>
            <p:nvPr/>
          </p:nvSpPr>
          <p:spPr>
            <a:xfrm>
              <a:off x="2103123" y="283217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771" y="0"/>
                  </a:moveTo>
                  <a:lnTo>
                    <a:pt x="901" y="1028"/>
                  </a:lnTo>
                  <a:lnTo>
                    <a:pt x="0" y="6083"/>
                  </a:lnTo>
                  <a:lnTo>
                    <a:pt x="2412" y="8572"/>
                  </a:lnTo>
                  <a:lnTo>
                    <a:pt x="3594" y="7886"/>
                  </a:lnTo>
                  <a:lnTo>
                    <a:pt x="4825" y="7264"/>
                  </a:lnTo>
                  <a:lnTo>
                    <a:pt x="5537" y="6007"/>
                  </a:lnTo>
                  <a:lnTo>
                    <a:pt x="5918" y="5232"/>
                  </a:lnTo>
                  <a:lnTo>
                    <a:pt x="5994" y="4419"/>
                  </a:lnTo>
                  <a:lnTo>
                    <a:pt x="5816" y="3568"/>
                  </a:lnTo>
                  <a:lnTo>
                    <a:pt x="5321" y="2273"/>
                  </a:lnTo>
                  <a:lnTo>
                    <a:pt x="5041" y="863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9" name="object 1209" descr=""/>
            <p:cNvSpPr/>
            <p:nvPr/>
          </p:nvSpPr>
          <p:spPr>
            <a:xfrm>
              <a:off x="2140049" y="2925253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60" h="6985">
                  <a:moveTo>
                    <a:pt x="4914" y="0"/>
                  </a:moveTo>
                  <a:lnTo>
                    <a:pt x="2832" y="1371"/>
                  </a:lnTo>
                  <a:lnTo>
                    <a:pt x="1333" y="165"/>
                  </a:lnTo>
                  <a:lnTo>
                    <a:pt x="190" y="508"/>
                  </a:lnTo>
                  <a:lnTo>
                    <a:pt x="0" y="1422"/>
                  </a:lnTo>
                  <a:lnTo>
                    <a:pt x="12" y="2438"/>
                  </a:lnTo>
                  <a:lnTo>
                    <a:pt x="977" y="4673"/>
                  </a:lnTo>
                  <a:lnTo>
                    <a:pt x="3543" y="4038"/>
                  </a:lnTo>
                  <a:lnTo>
                    <a:pt x="5080" y="5245"/>
                  </a:lnTo>
                  <a:lnTo>
                    <a:pt x="9118" y="6426"/>
                  </a:lnTo>
                  <a:lnTo>
                    <a:pt x="9537" y="6057"/>
                  </a:lnTo>
                  <a:lnTo>
                    <a:pt x="9550" y="5651"/>
                  </a:lnTo>
                  <a:lnTo>
                    <a:pt x="9220" y="5219"/>
                  </a:lnTo>
                  <a:lnTo>
                    <a:pt x="9321" y="3162"/>
                  </a:lnTo>
                  <a:lnTo>
                    <a:pt x="7175" y="2730"/>
                  </a:lnTo>
                  <a:lnTo>
                    <a:pt x="6400" y="1308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DFBC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0" name="object 1210" descr=""/>
            <p:cNvSpPr/>
            <p:nvPr/>
          </p:nvSpPr>
          <p:spPr>
            <a:xfrm>
              <a:off x="2095135" y="2739776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4064" y="0"/>
                  </a:moveTo>
                  <a:lnTo>
                    <a:pt x="2641" y="901"/>
                  </a:lnTo>
                  <a:lnTo>
                    <a:pt x="1308" y="2311"/>
                  </a:lnTo>
                  <a:lnTo>
                    <a:pt x="0" y="4114"/>
                  </a:lnTo>
                  <a:lnTo>
                    <a:pt x="12" y="5918"/>
                  </a:lnTo>
                  <a:lnTo>
                    <a:pt x="1244" y="7734"/>
                  </a:lnTo>
                  <a:lnTo>
                    <a:pt x="1663" y="9156"/>
                  </a:lnTo>
                  <a:lnTo>
                    <a:pt x="2374" y="10020"/>
                  </a:lnTo>
                  <a:lnTo>
                    <a:pt x="3987" y="9220"/>
                  </a:lnTo>
                  <a:lnTo>
                    <a:pt x="3886" y="3644"/>
                  </a:lnTo>
                  <a:lnTo>
                    <a:pt x="4318" y="3276"/>
                  </a:lnTo>
                  <a:lnTo>
                    <a:pt x="4622" y="2819"/>
                  </a:lnTo>
                  <a:lnTo>
                    <a:pt x="4800" y="2286"/>
                  </a:lnTo>
                  <a:lnTo>
                    <a:pt x="4902" y="1422"/>
                  </a:lnTo>
                  <a:lnTo>
                    <a:pt x="4660" y="647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A763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1" name="object 1211" descr=""/>
            <p:cNvSpPr/>
            <p:nvPr/>
          </p:nvSpPr>
          <p:spPr>
            <a:xfrm>
              <a:off x="2092436" y="274059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035" y="0"/>
                  </a:moveTo>
                  <a:lnTo>
                    <a:pt x="2273" y="177"/>
                  </a:lnTo>
                  <a:lnTo>
                    <a:pt x="0" y="203"/>
                  </a:lnTo>
                  <a:lnTo>
                    <a:pt x="457" y="2946"/>
                  </a:lnTo>
                  <a:lnTo>
                    <a:pt x="1524" y="5333"/>
                  </a:lnTo>
                  <a:lnTo>
                    <a:pt x="3949" y="6921"/>
                  </a:lnTo>
                  <a:lnTo>
                    <a:pt x="3848" y="4978"/>
                  </a:lnTo>
                  <a:lnTo>
                    <a:pt x="4356" y="3187"/>
                  </a:lnTo>
                  <a:lnTo>
                    <a:pt x="5245" y="1485"/>
                  </a:lnTo>
                  <a:lnTo>
                    <a:pt x="4927" y="1155"/>
                  </a:lnTo>
                  <a:lnTo>
                    <a:pt x="4546" y="939"/>
                  </a:lnTo>
                  <a:lnTo>
                    <a:pt x="4089" y="863"/>
                  </a:lnTo>
                  <a:lnTo>
                    <a:pt x="3479" y="660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C78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 descr=""/>
            <p:cNvSpPr/>
            <p:nvPr/>
          </p:nvSpPr>
          <p:spPr>
            <a:xfrm>
              <a:off x="2245803" y="281536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63" y="0"/>
                  </a:moveTo>
                  <a:lnTo>
                    <a:pt x="0" y="2336"/>
                  </a:lnTo>
                  <a:lnTo>
                    <a:pt x="1523" y="2692"/>
                  </a:lnTo>
                  <a:lnTo>
                    <a:pt x="2235" y="3314"/>
                  </a:lnTo>
                  <a:lnTo>
                    <a:pt x="2768" y="3759"/>
                  </a:lnTo>
                  <a:lnTo>
                    <a:pt x="3365" y="4051"/>
                  </a:lnTo>
                  <a:lnTo>
                    <a:pt x="4038" y="4190"/>
                  </a:lnTo>
                  <a:lnTo>
                    <a:pt x="5422" y="3733"/>
                  </a:lnTo>
                  <a:lnTo>
                    <a:pt x="7696" y="4584"/>
                  </a:lnTo>
                  <a:lnTo>
                    <a:pt x="7505" y="1816"/>
                  </a:lnTo>
                  <a:lnTo>
                    <a:pt x="7391" y="1485"/>
                  </a:lnTo>
                  <a:lnTo>
                    <a:pt x="7289" y="1142"/>
                  </a:lnTo>
                  <a:lnTo>
                    <a:pt x="7213" y="800"/>
                  </a:lnTo>
                  <a:lnTo>
                    <a:pt x="3555" y="380"/>
                  </a:lnTo>
                  <a:lnTo>
                    <a:pt x="2501" y="787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5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 descr=""/>
            <p:cNvSpPr/>
            <p:nvPr/>
          </p:nvSpPr>
          <p:spPr>
            <a:xfrm>
              <a:off x="2221557" y="2924337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5219" y="0"/>
                  </a:moveTo>
                  <a:lnTo>
                    <a:pt x="4825" y="1346"/>
                  </a:lnTo>
                  <a:lnTo>
                    <a:pt x="4127" y="1981"/>
                  </a:lnTo>
                  <a:lnTo>
                    <a:pt x="2679" y="2324"/>
                  </a:lnTo>
                  <a:lnTo>
                    <a:pt x="952" y="1930"/>
                  </a:lnTo>
                  <a:lnTo>
                    <a:pt x="0" y="3568"/>
                  </a:lnTo>
                  <a:lnTo>
                    <a:pt x="584" y="4635"/>
                  </a:lnTo>
                  <a:lnTo>
                    <a:pt x="1943" y="4114"/>
                  </a:lnTo>
                  <a:lnTo>
                    <a:pt x="2666" y="4876"/>
                  </a:lnTo>
                  <a:lnTo>
                    <a:pt x="4216" y="2971"/>
                  </a:lnTo>
                  <a:lnTo>
                    <a:pt x="6692" y="6134"/>
                  </a:lnTo>
                  <a:lnTo>
                    <a:pt x="8166" y="3873"/>
                  </a:lnTo>
                  <a:lnTo>
                    <a:pt x="6349" y="2908"/>
                  </a:lnTo>
                  <a:lnTo>
                    <a:pt x="7759" y="1765"/>
                  </a:lnTo>
                  <a:lnTo>
                    <a:pt x="7975" y="685"/>
                  </a:lnTo>
                  <a:lnTo>
                    <a:pt x="6591" y="901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DEB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 descr=""/>
            <p:cNvSpPr/>
            <p:nvPr/>
          </p:nvSpPr>
          <p:spPr>
            <a:xfrm>
              <a:off x="2137217" y="2927692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844" y="0"/>
                  </a:moveTo>
                  <a:lnTo>
                    <a:pt x="1752" y="215"/>
                  </a:lnTo>
                  <a:lnTo>
                    <a:pt x="609" y="342"/>
                  </a:lnTo>
                  <a:lnTo>
                    <a:pt x="0" y="1485"/>
                  </a:lnTo>
                  <a:lnTo>
                    <a:pt x="2578" y="2298"/>
                  </a:lnTo>
                  <a:lnTo>
                    <a:pt x="5041" y="3746"/>
                  </a:lnTo>
                  <a:lnTo>
                    <a:pt x="7912" y="2806"/>
                  </a:lnTo>
                  <a:lnTo>
                    <a:pt x="6705" y="1016"/>
                  </a:lnTo>
                  <a:lnTo>
                    <a:pt x="4737" y="558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D69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 descr=""/>
            <p:cNvSpPr/>
            <p:nvPr/>
          </p:nvSpPr>
          <p:spPr>
            <a:xfrm>
              <a:off x="2216807" y="292788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800" y="0"/>
                  </a:moveTo>
                  <a:lnTo>
                    <a:pt x="3949" y="1003"/>
                  </a:lnTo>
                  <a:lnTo>
                    <a:pt x="2590" y="533"/>
                  </a:lnTo>
                  <a:lnTo>
                    <a:pt x="1600" y="1117"/>
                  </a:lnTo>
                  <a:lnTo>
                    <a:pt x="698" y="1981"/>
                  </a:lnTo>
                  <a:lnTo>
                    <a:pt x="0" y="2908"/>
                  </a:lnTo>
                  <a:lnTo>
                    <a:pt x="749" y="4229"/>
                  </a:lnTo>
                  <a:lnTo>
                    <a:pt x="1320" y="4495"/>
                  </a:lnTo>
                  <a:lnTo>
                    <a:pt x="1892" y="4495"/>
                  </a:lnTo>
                  <a:lnTo>
                    <a:pt x="2463" y="4254"/>
                  </a:lnTo>
                  <a:lnTo>
                    <a:pt x="7416" y="1333"/>
                  </a:lnTo>
                  <a:lnTo>
                    <a:pt x="6883" y="177"/>
                  </a:lnTo>
                  <a:lnTo>
                    <a:pt x="5854" y="12"/>
                  </a:lnTo>
                  <a:lnTo>
                    <a:pt x="4749" y="25"/>
                  </a:lnTo>
                  <a:close/>
                </a:path>
              </a:pathLst>
            </a:custGeom>
            <a:solidFill>
              <a:srgbClr val="E0A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6" name="object 1216" descr=""/>
            <p:cNvSpPr/>
            <p:nvPr/>
          </p:nvSpPr>
          <p:spPr>
            <a:xfrm>
              <a:off x="2168729" y="279934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222" y="0"/>
                  </a:moveTo>
                  <a:lnTo>
                    <a:pt x="38" y="990"/>
                  </a:lnTo>
                  <a:lnTo>
                    <a:pt x="76" y="1346"/>
                  </a:lnTo>
                  <a:lnTo>
                    <a:pt x="63" y="2082"/>
                  </a:lnTo>
                  <a:lnTo>
                    <a:pt x="1917" y="5232"/>
                  </a:lnTo>
                  <a:lnTo>
                    <a:pt x="2705" y="5206"/>
                  </a:lnTo>
                  <a:lnTo>
                    <a:pt x="3441" y="4965"/>
                  </a:lnTo>
                  <a:lnTo>
                    <a:pt x="4089" y="4546"/>
                  </a:lnTo>
                  <a:lnTo>
                    <a:pt x="4686" y="4063"/>
                  </a:lnTo>
                  <a:lnTo>
                    <a:pt x="5473" y="3454"/>
                  </a:lnTo>
                  <a:lnTo>
                    <a:pt x="6362" y="2959"/>
                  </a:lnTo>
                  <a:lnTo>
                    <a:pt x="6819" y="2019"/>
                  </a:lnTo>
                  <a:lnTo>
                    <a:pt x="6718" y="1676"/>
                  </a:lnTo>
                  <a:lnTo>
                    <a:pt x="6565" y="990"/>
                  </a:lnTo>
                  <a:lnTo>
                    <a:pt x="4394" y="1028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A86C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 descr=""/>
            <p:cNvSpPr/>
            <p:nvPr/>
          </p:nvSpPr>
          <p:spPr>
            <a:xfrm>
              <a:off x="2275532" y="287395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229" y="0"/>
                  </a:moveTo>
                  <a:lnTo>
                    <a:pt x="3263" y="0"/>
                  </a:lnTo>
                  <a:lnTo>
                    <a:pt x="2578" y="901"/>
                  </a:lnTo>
                  <a:lnTo>
                    <a:pt x="2552" y="2654"/>
                  </a:lnTo>
                  <a:lnTo>
                    <a:pt x="393" y="2730"/>
                  </a:lnTo>
                  <a:lnTo>
                    <a:pt x="0" y="4190"/>
                  </a:lnTo>
                  <a:lnTo>
                    <a:pt x="1168" y="5308"/>
                  </a:lnTo>
                  <a:lnTo>
                    <a:pt x="2692" y="5194"/>
                  </a:lnTo>
                  <a:lnTo>
                    <a:pt x="4127" y="5397"/>
                  </a:lnTo>
                  <a:lnTo>
                    <a:pt x="6083" y="3936"/>
                  </a:lnTo>
                  <a:lnTo>
                    <a:pt x="5257" y="1917"/>
                  </a:lnTo>
                  <a:lnTo>
                    <a:pt x="5219" y="50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B79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 descr=""/>
            <p:cNvSpPr/>
            <p:nvPr/>
          </p:nvSpPr>
          <p:spPr>
            <a:xfrm>
              <a:off x="2093802" y="285929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054" y="0"/>
                  </a:moveTo>
                  <a:lnTo>
                    <a:pt x="177" y="1397"/>
                  </a:lnTo>
                  <a:lnTo>
                    <a:pt x="0" y="2781"/>
                  </a:lnTo>
                  <a:lnTo>
                    <a:pt x="1155" y="4127"/>
                  </a:lnTo>
                  <a:lnTo>
                    <a:pt x="2146" y="3606"/>
                  </a:lnTo>
                  <a:lnTo>
                    <a:pt x="3136" y="3073"/>
                  </a:lnTo>
                  <a:lnTo>
                    <a:pt x="4127" y="2552"/>
                  </a:lnTo>
                  <a:lnTo>
                    <a:pt x="4419" y="1320"/>
                  </a:lnTo>
                  <a:lnTo>
                    <a:pt x="3797" y="609"/>
                  </a:lnTo>
                  <a:lnTo>
                    <a:pt x="2743" y="15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954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 descr=""/>
            <p:cNvSpPr/>
            <p:nvPr/>
          </p:nvSpPr>
          <p:spPr>
            <a:xfrm>
              <a:off x="2262428" y="290409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841" y="0"/>
                  </a:moveTo>
                  <a:lnTo>
                    <a:pt x="1397" y="3746"/>
                  </a:lnTo>
                  <a:lnTo>
                    <a:pt x="0" y="4051"/>
                  </a:lnTo>
                  <a:lnTo>
                    <a:pt x="139" y="7124"/>
                  </a:lnTo>
                  <a:lnTo>
                    <a:pt x="1460" y="5714"/>
                  </a:lnTo>
                  <a:lnTo>
                    <a:pt x="4114" y="2920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DB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0" name="object 1220" descr=""/>
            <p:cNvSpPr/>
            <p:nvPr/>
          </p:nvSpPr>
          <p:spPr>
            <a:xfrm>
              <a:off x="2099021" y="273815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346" y="0"/>
                  </a:moveTo>
                  <a:lnTo>
                    <a:pt x="1143" y="1536"/>
                  </a:lnTo>
                  <a:lnTo>
                    <a:pt x="647" y="2298"/>
                  </a:lnTo>
                  <a:lnTo>
                    <a:pt x="736" y="3314"/>
                  </a:lnTo>
                  <a:lnTo>
                    <a:pt x="38" y="3975"/>
                  </a:lnTo>
                  <a:lnTo>
                    <a:pt x="0" y="5270"/>
                  </a:lnTo>
                  <a:lnTo>
                    <a:pt x="2641" y="5283"/>
                  </a:lnTo>
                  <a:lnTo>
                    <a:pt x="2921" y="5930"/>
                  </a:lnTo>
                  <a:lnTo>
                    <a:pt x="3302" y="5943"/>
                  </a:lnTo>
                  <a:lnTo>
                    <a:pt x="3746" y="5435"/>
                  </a:lnTo>
                  <a:lnTo>
                    <a:pt x="4140" y="5194"/>
                  </a:lnTo>
                  <a:lnTo>
                    <a:pt x="3797" y="314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C78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1" name="object 1221" descr=""/>
            <p:cNvSpPr/>
            <p:nvPr/>
          </p:nvSpPr>
          <p:spPr>
            <a:xfrm>
              <a:off x="2263756" y="283013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819" y="0"/>
                  </a:moveTo>
                  <a:lnTo>
                    <a:pt x="1371" y="228"/>
                  </a:lnTo>
                  <a:lnTo>
                    <a:pt x="152" y="736"/>
                  </a:lnTo>
                  <a:lnTo>
                    <a:pt x="0" y="2451"/>
                  </a:lnTo>
                  <a:lnTo>
                    <a:pt x="1752" y="3060"/>
                  </a:lnTo>
                  <a:lnTo>
                    <a:pt x="3543" y="3124"/>
                  </a:lnTo>
                  <a:lnTo>
                    <a:pt x="5359" y="2857"/>
                  </a:lnTo>
                  <a:lnTo>
                    <a:pt x="5207" y="1282"/>
                  </a:lnTo>
                  <a:lnTo>
                    <a:pt x="4152" y="520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984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2" name="object 1222" descr=""/>
            <p:cNvSpPr/>
            <p:nvPr/>
          </p:nvSpPr>
          <p:spPr>
            <a:xfrm>
              <a:off x="2272357" y="286269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3517" y="0"/>
                  </a:moveTo>
                  <a:lnTo>
                    <a:pt x="1790" y="139"/>
                  </a:lnTo>
                  <a:lnTo>
                    <a:pt x="812" y="457"/>
                  </a:lnTo>
                  <a:lnTo>
                    <a:pt x="0" y="863"/>
                  </a:lnTo>
                  <a:lnTo>
                    <a:pt x="558" y="2120"/>
                  </a:lnTo>
                  <a:lnTo>
                    <a:pt x="2768" y="3619"/>
                  </a:lnTo>
                  <a:lnTo>
                    <a:pt x="4952" y="3860"/>
                  </a:lnTo>
                  <a:lnTo>
                    <a:pt x="7099" y="2006"/>
                  </a:lnTo>
                  <a:lnTo>
                    <a:pt x="6819" y="1841"/>
                  </a:lnTo>
                  <a:lnTo>
                    <a:pt x="6502" y="1778"/>
                  </a:lnTo>
                  <a:lnTo>
                    <a:pt x="6184" y="1816"/>
                  </a:lnTo>
                  <a:lnTo>
                    <a:pt x="4838" y="914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A05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3" name="object 1223" descr=""/>
            <p:cNvSpPr/>
            <p:nvPr/>
          </p:nvSpPr>
          <p:spPr>
            <a:xfrm>
              <a:off x="2249110" y="281717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203" y="0"/>
                  </a:moveTo>
                  <a:lnTo>
                    <a:pt x="3187" y="1612"/>
                  </a:lnTo>
                  <a:lnTo>
                    <a:pt x="1524" y="1308"/>
                  </a:lnTo>
                  <a:lnTo>
                    <a:pt x="12" y="1447"/>
                  </a:lnTo>
                  <a:lnTo>
                    <a:pt x="0" y="3632"/>
                  </a:lnTo>
                  <a:lnTo>
                    <a:pt x="1231" y="3454"/>
                  </a:lnTo>
                  <a:lnTo>
                    <a:pt x="2679" y="2844"/>
                  </a:lnTo>
                  <a:lnTo>
                    <a:pt x="6553" y="2540"/>
                  </a:lnTo>
                  <a:lnTo>
                    <a:pt x="6705" y="2540"/>
                  </a:lnTo>
                  <a:lnTo>
                    <a:pt x="6870" y="2438"/>
                  </a:lnTo>
                  <a:lnTo>
                    <a:pt x="7213" y="1993"/>
                  </a:lnTo>
                  <a:lnTo>
                    <a:pt x="7124" y="1714"/>
                  </a:lnTo>
                  <a:lnTo>
                    <a:pt x="6769" y="1384"/>
                  </a:lnTo>
                  <a:lnTo>
                    <a:pt x="5905" y="927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BF7C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 descr=""/>
            <p:cNvSpPr/>
            <p:nvPr/>
          </p:nvSpPr>
          <p:spPr>
            <a:xfrm>
              <a:off x="2106851" y="283153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216" y="0"/>
                  </a:moveTo>
                  <a:lnTo>
                    <a:pt x="48" y="635"/>
                  </a:lnTo>
                  <a:lnTo>
                    <a:pt x="0" y="3581"/>
                  </a:lnTo>
                  <a:lnTo>
                    <a:pt x="1610" y="4318"/>
                  </a:lnTo>
                  <a:lnTo>
                    <a:pt x="2042" y="4064"/>
                  </a:lnTo>
                  <a:lnTo>
                    <a:pt x="2296" y="3848"/>
                  </a:lnTo>
                  <a:lnTo>
                    <a:pt x="2505" y="3568"/>
                  </a:lnTo>
                  <a:lnTo>
                    <a:pt x="2651" y="3276"/>
                  </a:lnTo>
                  <a:lnTo>
                    <a:pt x="2740" y="2794"/>
                  </a:lnTo>
                  <a:lnTo>
                    <a:pt x="4074" y="1473"/>
                  </a:lnTo>
                  <a:lnTo>
                    <a:pt x="4391" y="1092"/>
                  </a:lnTo>
                  <a:lnTo>
                    <a:pt x="4355" y="635"/>
                  </a:lnTo>
                  <a:lnTo>
                    <a:pt x="4099" y="317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8F4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 descr=""/>
            <p:cNvSpPr/>
            <p:nvPr/>
          </p:nvSpPr>
          <p:spPr>
            <a:xfrm>
              <a:off x="2273641" y="285551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206" y="0"/>
                  </a:moveTo>
                  <a:lnTo>
                    <a:pt x="0" y="3009"/>
                  </a:lnTo>
                  <a:lnTo>
                    <a:pt x="990" y="3961"/>
                  </a:lnTo>
                  <a:lnTo>
                    <a:pt x="2743" y="4266"/>
                  </a:lnTo>
                  <a:lnTo>
                    <a:pt x="3594" y="3949"/>
                  </a:lnTo>
                  <a:lnTo>
                    <a:pt x="3936" y="3428"/>
                  </a:lnTo>
                  <a:lnTo>
                    <a:pt x="4203" y="2882"/>
                  </a:lnTo>
                  <a:lnTo>
                    <a:pt x="4406" y="2310"/>
                  </a:lnTo>
                  <a:lnTo>
                    <a:pt x="4318" y="1155"/>
                  </a:lnTo>
                  <a:lnTo>
                    <a:pt x="4216" y="799"/>
                  </a:lnTo>
                  <a:lnTo>
                    <a:pt x="3721" y="367"/>
                  </a:lnTo>
                  <a:lnTo>
                    <a:pt x="3206" y="0"/>
                  </a:lnTo>
                  <a:close/>
                </a:path>
              </a:pathLst>
            </a:custGeom>
            <a:solidFill>
              <a:srgbClr val="782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 descr=""/>
            <p:cNvSpPr/>
            <p:nvPr/>
          </p:nvSpPr>
          <p:spPr>
            <a:xfrm>
              <a:off x="2089331" y="2729955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209" y="0"/>
                  </a:moveTo>
                  <a:lnTo>
                    <a:pt x="1638" y="381"/>
                  </a:lnTo>
                  <a:lnTo>
                    <a:pt x="1485" y="901"/>
                  </a:lnTo>
                  <a:lnTo>
                    <a:pt x="1689" y="1549"/>
                  </a:lnTo>
                  <a:lnTo>
                    <a:pt x="901" y="2476"/>
                  </a:lnTo>
                  <a:lnTo>
                    <a:pt x="520" y="2946"/>
                  </a:lnTo>
                  <a:lnTo>
                    <a:pt x="50" y="3454"/>
                  </a:lnTo>
                  <a:lnTo>
                    <a:pt x="0" y="4000"/>
                  </a:lnTo>
                  <a:lnTo>
                    <a:pt x="380" y="4584"/>
                  </a:lnTo>
                  <a:lnTo>
                    <a:pt x="406" y="5727"/>
                  </a:lnTo>
                  <a:lnTo>
                    <a:pt x="507" y="6858"/>
                  </a:lnTo>
                  <a:lnTo>
                    <a:pt x="1714" y="7454"/>
                  </a:lnTo>
                  <a:lnTo>
                    <a:pt x="1790" y="6781"/>
                  </a:lnTo>
                  <a:lnTo>
                    <a:pt x="1917" y="5461"/>
                  </a:lnTo>
                  <a:lnTo>
                    <a:pt x="2476" y="5181"/>
                  </a:lnTo>
                  <a:lnTo>
                    <a:pt x="2870" y="4737"/>
                  </a:lnTo>
                  <a:lnTo>
                    <a:pt x="3086" y="4152"/>
                  </a:lnTo>
                  <a:lnTo>
                    <a:pt x="3162" y="1587"/>
                  </a:lnTo>
                  <a:lnTo>
                    <a:pt x="3403" y="1409"/>
                  </a:lnTo>
                  <a:lnTo>
                    <a:pt x="3632" y="723"/>
                  </a:lnTo>
                  <a:lnTo>
                    <a:pt x="3505" y="381"/>
                  </a:lnTo>
                  <a:lnTo>
                    <a:pt x="3149" y="3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A26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 descr=""/>
            <p:cNvSpPr/>
            <p:nvPr/>
          </p:nvSpPr>
          <p:spPr>
            <a:xfrm>
              <a:off x="2271069" y="284220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251" y="0"/>
                  </a:moveTo>
                  <a:lnTo>
                    <a:pt x="2908" y="203"/>
                  </a:lnTo>
                  <a:lnTo>
                    <a:pt x="2540" y="292"/>
                  </a:lnTo>
                  <a:lnTo>
                    <a:pt x="2146" y="266"/>
                  </a:lnTo>
                  <a:lnTo>
                    <a:pt x="990" y="596"/>
                  </a:lnTo>
                  <a:lnTo>
                    <a:pt x="0" y="1016"/>
                  </a:lnTo>
                  <a:lnTo>
                    <a:pt x="812" y="2514"/>
                  </a:lnTo>
                  <a:lnTo>
                    <a:pt x="2260" y="2603"/>
                  </a:lnTo>
                  <a:lnTo>
                    <a:pt x="3886" y="3276"/>
                  </a:lnTo>
                  <a:lnTo>
                    <a:pt x="4711" y="133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9D6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 descr=""/>
            <p:cNvSpPr/>
            <p:nvPr/>
          </p:nvSpPr>
          <p:spPr>
            <a:xfrm>
              <a:off x="2241417" y="291980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971" y="0"/>
                  </a:moveTo>
                  <a:lnTo>
                    <a:pt x="1574" y="139"/>
                  </a:lnTo>
                  <a:lnTo>
                    <a:pt x="152" y="381"/>
                  </a:lnTo>
                  <a:lnTo>
                    <a:pt x="0" y="3111"/>
                  </a:lnTo>
                  <a:lnTo>
                    <a:pt x="1625" y="3314"/>
                  </a:lnTo>
                  <a:lnTo>
                    <a:pt x="2768" y="2362"/>
                  </a:lnTo>
                  <a:lnTo>
                    <a:pt x="3924" y="1447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DB9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9" name="object 1229" descr=""/>
            <p:cNvSpPr/>
            <p:nvPr/>
          </p:nvSpPr>
          <p:spPr>
            <a:xfrm>
              <a:off x="2195294" y="280139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962" y="0"/>
                  </a:moveTo>
                  <a:lnTo>
                    <a:pt x="3479" y="63"/>
                  </a:lnTo>
                  <a:lnTo>
                    <a:pt x="2997" y="114"/>
                  </a:lnTo>
                  <a:lnTo>
                    <a:pt x="2527" y="177"/>
                  </a:lnTo>
                  <a:lnTo>
                    <a:pt x="1689" y="1054"/>
                  </a:lnTo>
                  <a:lnTo>
                    <a:pt x="0" y="2781"/>
                  </a:lnTo>
                  <a:lnTo>
                    <a:pt x="1409" y="3924"/>
                  </a:lnTo>
                  <a:lnTo>
                    <a:pt x="2933" y="4140"/>
                  </a:lnTo>
                  <a:lnTo>
                    <a:pt x="4584" y="3416"/>
                  </a:lnTo>
                  <a:lnTo>
                    <a:pt x="5346" y="2794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36E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 descr=""/>
            <p:cNvSpPr/>
            <p:nvPr/>
          </p:nvSpPr>
          <p:spPr>
            <a:xfrm>
              <a:off x="2254289" y="2818554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587" y="0"/>
                  </a:moveTo>
                  <a:lnTo>
                    <a:pt x="1498" y="787"/>
                  </a:lnTo>
                  <a:lnTo>
                    <a:pt x="1371" y="1155"/>
                  </a:lnTo>
                  <a:lnTo>
                    <a:pt x="0" y="3632"/>
                  </a:lnTo>
                  <a:lnTo>
                    <a:pt x="2908" y="3970"/>
                  </a:lnTo>
                  <a:lnTo>
                    <a:pt x="3657" y="3098"/>
                  </a:lnTo>
                  <a:lnTo>
                    <a:pt x="3632" y="2184"/>
                  </a:lnTo>
                  <a:lnTo>
                    <a:pt x="2870" y="1282"/>
                  </a:lnTo>
                  <a:lnTo>
                    <a:pt x="2692" y="596"/>
                  </a:lnTo>
                  <a:lnTo>
                    <a:pt x="2286" y="165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E3DC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1" name="object 1231" descr=""/>
            <p:cNvSpPr/>
            <p:nvPr/>
          </p:nvSpPr>
          <p:spPr>
            <a:xfrm>
              <a:off x="2274333" y="286118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298" y="0"/>
                  </a:moveTo>
                  <a:lnTo>
                    <a:pt x="1422" y="241"/>
                  </a:lnTo>
                  <a:lnTo>
                    <a:pt x="622" y="673"/>
                  </a:lnTo>
                  <a:lnTo>
                    <a:pt x="114" y="1308"/>
                  </a:lnTo>
                  <a:lnTo>
                    <a:pt x="0" y="2222"/>
                  </a:lnTo>
                  <a:lnTo>
                    <a:pt x="1079" y="3860"/>
                  </a:lnTo>
                  <a:lnTo>
                    <a:pt x="2705" y="3352"/>
                  </a:lnTo>
                  <a:lnTo>
                    <a:pt x="4203" y="3327"/>
                  </a:lnTo>
                  <a:lnTo>
                    <a:pt x="3898" y="1638"/>
                  </a:lnTo>
                  <a:lnTo>
                    <a:pt x="3733" y="800"/>
                  </a:lnTo>
                  <a:lnTo>
                    <a:pt x="3086" y="10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924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2214865" y="292848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41" y="0"/>
                  </a:moveTo>
                  <a:lnTo>
                    <a:pt x="1358" y="215"/>
                  </a:lnTo>
                  <a:lnTo>
                    <a:pt x="431" y="812"/>
                  </a:lnTo>
                  <a:lnTo>
                    <a:pt x="241" y="2209"/>
                  </a:lnTo>
                  <a:lnTo>
                    <a:pt x="63" y="2997"/>
                  </a:lnTo>
                  <a:lnTo>
                    <a:pt x="0" y="3390"/>
                  </a:lnTo>
                  <a:lnTo>
                    <a:pt x="457" y="3403"/>
                  </a:lnTo>
                  <a:lnTo>
                    <a:pt x="901" y="3403"/>
                  </a:lnTo>
                  <a:lnTo>
                    <a:pt x="1346" y="3416"/>
                  </a:lnTo>
                  <a:lnTo>
                    <a:pt x="1816" y="3873"/>
                  </a:lnTo>
                  <a:lnTo>
                    <a:pt x="2273" y="3873"/>
                  </a:lnTo>
                  <a:lnTo>
                    <a:pt x="2705" y="3365"/>
                  </a:lnTo>
                  <a:lnTo>
                    <a:pt x="3200" y="2501"/>
                  </a:lnTo>
                  <a:lnTo>
                    <a:pt x="3683" y="1625"/>
                  </a:lnTo>
                  <a:lnTo>
                    <a:pt x="4178" y="749"/>
                  </a:lnTo>
                  <a:lnTo>
                    <a:pt x="3759" y="317"/>
                  </a:lnTo>
                  <a:lnTo>
                    <a:pt x="3238" y="63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D7C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2100362" y="275270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565" y="0"/>
                  </a:moveTo>
                  <a:lnTo>
                    <a:pt x="1714" y="457"/>
                  </a:lnTo>
                  <a:lnTo>
                    <a:pt x="850" y="901"/>
                  </a:lnTo>
                  <a:lnTo>
                    <a:pt x="0" y="1358"/>
                  </a:lnTo>
                  <a:lnTo>
                    <a:pt x="76" y="2336"/>
                  </a:lnTo>
                  <a:lnTo>
                    <a:pt x="406" y="3174"/>
                  </a:lnTo>
                  <a:lnTo>
                    <a:pt x="1231" y="3759"/>
                  </a:lnTo>
                  <a:lnTo>
                    <a:pt x="1841" y="2565"/>
                  </a:lnTo>
                  <a:lnTo>
                    <a:pt x="2705" y="1460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9F7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2257159" y="281983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0"/>
                  </a:moveTo>
                  <a:lnTo>
                    <a:pt x="0" y="914"/>
                  </a:lnTo>
                  <a:lnTo>
                    <a:pt x="12" y="1816"/>
                  </a:lnTo>
                  <a:lnTo>
                    <a:pt x="12" y="2730"/>
                  </a:lnTo>
                  <a:lnTo>
                    <a:pt x="1066" y="2819"/>
                  </a:lnTo>
                  <a:lnTo>
                    <a:pt x="2628" y="3225"/>
                  </a:lnTo>
                  <a:lnTo>
                    <a:pt x="2895" y="2146"/>
                  </a:lnTo>
                  <a:lnTo>
                    <a:pt x="3175" y="1054"/>
                  </a:lnTo>
                  <a:lnTo>
                    <a:pt x="1549" y="685"/>
                  </a:lnTo>
                  <a:lnTo>
                    <a:pt x="444" y="76"/>
                  </a:lnTo>
                  <a:lnTo>
                    <a:pt x="21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9A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2261085" y="282494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473" y="0"/>
                  </a:moveTo>
                  <a:lnTo>
                    <a:pt x="0" y="1549"/>
                  </a:lnTo>
                  <a:lnTo>
                    <a:pt x="228" y="2235"/>
                  </a:lnTo>
                  <a:lnTo>
                    <a:pt x="965" y="2387"/>
                  </a:lnTo>
                  <a:lnTo>
                    <a:pt x="1384" y="2882"/>
                  </a:lnTo>
                  <a:lnTo>
                    <a:pt x="1905" y="2616"/>
                  </a:lnTo>
                  <a:lnTo>
                    <a:pt x="2908" y="2590"/>
                  </a:lnTo>
                  <a:lnTo>
                    <a:pt x="3390" y="1054"/>
                  </a:lnTo>
                  <a:lnTo>
                    <a:pt x="2514" y="41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38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 descr=""/>
            <p:cNvSpPr/>
            <p:nvPr/>
          </p:nvSpPr>
          <p:spPr>
            <a:xfrm>
              <a:off x="2275140" y="285897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00" y="0"/>
                  </a:moveTo>
                  <a:lnTo>
                    <a:pt x="2019" y="342"/>
                  </a:lnTo>
                  <a:lnTo>
                    <a:pt x="1612" y="304"/>
                  </a:lnTo>
                  <a:lnTo>
                    <a:pt x="1168" y="876"/>
                  </a:lnTo>
                  <a:lnTo>
                    <a:pt x="355" y="1054"/>
                  </a:lnTo>
                  <a:lnTo>
                    <a:pt x="76" y="1803"/>
                  </a:lnTo>
                  <a:lnTo>
                    <a:pt x="0" y="2311"/>
                  </a:lnTo>
                  <a:lnTo>
                    <a:pt x="165" y="2743"/>
                  </a:lnTo>
                  <a:lnTo>
                    <a:pt x="546" y="3098"/>
                  </a:lnTo>
                  <a:lnTo>
                    <a:pt x="1346" y="3060"/>
                  </a:lnTo>
                  <a:lnTo>
                    <a:pt x="2933" y="3009"/>
                  </a:lnTo>
                  <a:lnTo>
                    <a:pt x="3009" y="1295"/>
                  </a:lnTo>
                  <a:lnTo>
                    <a:pt x="3035" y="444"/>
                  </a:lnTo>
                  <a:lnTo>
                    <a:pt x="2743" y="25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A05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 descr=""/>
            <p:cNvSpPr/>
            <p:nvPr/>
          </p:nvSpPr>
          <p:spPr>
            <a:xfrm>
              <a:off x="2105152" y="2785643"/>
              <a:ext cx="29845" cy="31115"/>
            </a:xfrm>
            <a:custGeom>
              <a:avLst/>
              <a:gdLst/>
              <a:ahLst/>
              <a:cxnLst/>
              <a:rect l="l" t="t" r="r" b="b"/>
              <a:pathLst>
                <a:path w="29844" h="31114">
                  <a:moveTo>
                    <a:pt x="1612" y="29095"/>
                  </a:moveTo>
                  <a:lnTo>
                    <a:pt x="1600" y="27406"/>
                  </a:lnTo>
                  <a:lnTo>
                    <a:pt x="1600" y="25730"/>
                  </a:lnTo>
                  <a:lnTo>
                    <a:pt x="0" y="27419"/>
                  </a:lnTo>
                  <a:lnTo>
                    <a:pt x="254" y="29095"/>
                  </a:lnTo>
                  <a:lnTo>
                    <a:pt x="1612" y="30772"/>
                  </a:lnTo>
                  <a:lnTo>
                    <a:pt x="1612" y="29095"/>
                  </a:lnTo>
                  <a:close/>
                </a:path>
                <a:path w="29844" h="31114">
                  <a:moveTo>
                    <a:pt x="29400" y="177"/>
                  </a:moveTo>
                  <a:lnTo>
                    <a:pt x="27863" y="0"/>
                  </a:lnTo>
                  <a:lnTo>
                    <a:pt x="26403" y="152"/>
                  </a:lnTo>
                  <a:lnTo>
                    <a:pt x="25120" y="1130"/>
                  </a:lnTo>
                  <a:lnTo>
                    <a:pt x="26644" y="1231"/>
                  </a:lnTo>
                  <a:lnTo>
                    <a:pt x="28232" y="1612"/>
                  </a:lnTo>
                  <a:lnTo>
                    <a:pt x="29400" y="177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 descr=""/>
            <p:cNvSpPr/>
            <p:nvPr/>
          </p:nvSpPr>
          <p:spPr>
            <a:xfrm>
              <a:off x="2097371" y="289925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00" y="0"/>
                  </a:moveTo>
                  <a:lnTo>
                    <a:pt x="495" y="1015"/>
                  </a:lnTo>
                  <a:lnTo>
                    <a:pt x="114" y="1295"/>
                  </a:lnTo>
                  <a:lnTo>
                    <a:pt x="0" y="1689"/>
                  </a:lnTo>
                  <a:lnTo>
                    <a:pt x="114" y="2006"/>
                  </a:lnTo>
                  <a:lnTo>
                    <a:pt x="431" y="2260"/>
                  </a:lnTo>
                  <a:lnTo>
                    <a:pt x="990" y="1981"/>
                  </a:lnTo>
                  <a:lnTo>
                    <a:pt x="1638" y="1498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8F4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 descr=""/>
            <p:cNvSpPr/>
            <p:nvPr/>
          </p:nvSpPr>
          <p:spPr>
            <a:xfrm>
              <a:off x="2225594" y="28042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77" y="0"/>
                  </a:moveTo>
                  <a:lnTo>
                    <a:pt x="50" y="711"/>
                  </a:lnTo>
                  <a:lnTo>
                    <a:pt x="0" y="1054"/>
                  </a:lnTo>
                  <a:lnTo>
                    <a:pt x="596" y="863"/>
                  </a:lnTo>
                  <a:lnTo>
                    <a:pt x="1473" y="1397"/>
                  </a:lnTo>
                  <a:lnTo>
                    <a:pt x="1739" y="368"/>
                  </a:lnTo>
                  <a:lnTo>
                    <a:pt x="1219" y="241"/>
                  </a:lnTo>
                  <a:lnTo>
                    <a:pt x="698" y="12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D59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 descr=""/>
            <p:cNvSpPr/>
            <p:nvPr/>
          </p:nvSpPr>
          <p:spPr>
            <a:xfrm>
              <a:off x="2100152" y="274976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49" y="0"/>
                  </a:moveTo>
                  <a:lnTo>
                    <a:pt x="609" y="127"/>
                  </a:lnTo>
                  <a:lnTo>
                    <a:pt x="139" y="711"/>
                  </a:lnTo>
                  <a:lnTo>
                    <a:pt x="0" y="1612"/>
                  </a:lnTo>
                  <a:lnTo>
                    <a:pt x="812" y="1358"/>
                  </a:lnTo>
                  <a:lnTo>
                    <a:pt x="1308" y="812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9254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 descr=""/>
            <p:cNvSpPr/>
            <p:nvPr/>
          </p:nvSpPr>
          <p:spPr>
            <a:xfrm>
              <a:off x="2088743" y="273287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317" y="558"/>
                  </a:lnTo>
                  <a:lnTo>
                    <a:pt x="647" y="1104"/>
                  </a:lnTo>
                  <a:lnTo>
                    <a:pt x="965" y="1663"/>
                  </a:lnTo>
                  <a:lnTo>
                    <a:pt x="1015" y="1117"/>
                  </a:lnTo>
                  <a:lnTo>
                    <a:pt x="1054" y="571"/>
                  </a:lnTo>
                  <a:lnTo>
                    <a:pt x="1104" y="25"/>
                  </a:lnTo>
                  <a:lnTo>
                    <a:pt x="736" y="12"/>
                  </a:lnTo>
                  <a:lnTo>
                    <a:pt x="36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 descr=""/>
            <p:cNvSpPr/>
            <p:nvPr/>
          </p:nvSpPr>
          <p:spPr>
            <a:xfrm>
              <a:off x="2107490" y="27552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98" y="0"/>
                  </a:moveTo>
                  <a:lnTo>
                    <a:pt x="533" y="127"/>
                  </a:lnTo>
                  <a:lnTo>
                    <a:pt x="304" y="228"/>
                  </a:lnTo>
                  <a:lnTo>
                    <a:pt x="215" y="406"/>
                  </a:lnTo>
                  <a:lnTo>
                    <a:pt x="0" y="787"/>
                  </a:lnTo>
                  <a:lnTo>
                    <a:pt x="203" y="1092"/>
                  </a:lnTo>
                  <a:lnTo>
                    <a:pt x="736" y="127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8F44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3" name="object 1243" descr=""/>
            <p:cNvSpPr/>
            <p:nvPr/>
          </p:nvSpPr>
          <p:spPr>
            <a:xfrm>
              <a:off x="2277139" y="285783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901" y="0"/>
                  </a:moveTo>
                  <a:lnTo>
                    <a:pt x="190" y="241"/>
                  </a:lnTo>
                  <a:lnTo>
                    <a:pt x="0" y="800"/>
                  </a:lnTo>
                  <a:lnTo>
                    <a:pt x="25" y="1485"/>
                  </a:lnTo>
                  <a:lnTo>
                    <a:pt x="368" y="1498"/>
                  </a:lnTo>
                  <a:lnTo>
                    <a:pt x="698" y="1536"/>
                  </a:lnTo>
                  <a:lnTo>
                    <a:pt x="1041" y="1587"/>
                  </a:lnTo>
                  <a:lnTo>
                    <a:pt x="990" y="1054"/>
                  </a:lnTo>
                  <a:lnTo>
                    <a:pt x="952" y="53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4" name="object 1244" descr=""/>
            <p:cNvSpPr/>
            <p:nvPr/>
          </p:nvSpPr>
          <p:spPr>
            <a:xfrm>
              <a:off x="2125422" y="278685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50" y="0"/>
                  </a:moveTo>
                  <a:lnTo>
                    <a:pt x="419" y="12"/>
                  </a:lnTo>
                  <a:lnTo>
                    <a:pt x="0" y="190"/>
                  </a:lnTo>
                  <a:lnTo>
                    <a:pt x="457" y="888"/>
                  </a:lnTo>
                  <a:lnTo>
                    <a:pt x="888" y="825"/>
                  </a:lnTo>
                  <a:lnTo>
                    <a:pt x="1282" y="126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5" name="object 1245" descr=""/>
            <p:cNvSpPr/>
            <p:nvPr/>
          </p:nvSpPr>
          <p:spPr>
            <a:xfrm>
              <a:off x="2276820" y="28555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419" y="482"/>
                  </a:lnTo>
                  <a:lnTo>
                    <a:pt x="1231" y="1473"/>
                  </a:lnTo>
                  <a:lnTo>
                    <a:pt x="1358" y="533"/>
                  </a:lnTo>
                  <a:lnTo>
                    <a:pt x="96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 descr=""/>
            <p:cNvSpPr/>
            <p:nvPr/>
          </p:nvSpPr>
          <p:spPr>
            <a:xfrm>
              <a:off x="2254190" y="291753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81" y="0"/>
                  </a:moveTo>
                  <a:lnTo>
                    <a:pt x="190" y="114"/>
                  </a:lnTo>
                  <a:lnTo>
                    <a:pt x="0" y="571"/>
                  </a:lnTo>
                  <a:lnTo>
                    <a:pt x="63" y="800"/>
                  </a:lnTo>
                  <a:lnTo>
                    <a:pt x="317" y="1054"/>
                  </a:lnTo>
                  <a:lnTo>
                    <a:pt x="546" y="1498"/>
                  </a:lnTo>
                  <a:lnTo>
                    <a:pt x="977" y="1498"/>
                  </a:lnTo>
                  <a:lnTo>
                    <a:pt x="1333" y="1333"/>
                  </a:lnTo>
                  <a:lnTo>
                    <a:pt x="1612" y="100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4A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 descr=""/>
            <p:cNvSpPr/>
            <p:nvPr/>
          </p:nvSpPr>
          <p:spPr>
            <a:xfrm>
              <a:off x="2099298" y="290547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6" y="0"/>
                  </a:moveTo>
                  <a:lnTo>
                    <a:pt x="0" y="736"/>
                  </a:lnTo>
                  <a:lnTo>
                    <a:pt x="368" y="1181"/>
                  </a:lnTo>
                  <a:lnTo>
                    <a:pt x="1003" y="1460"/>
                  </a:lnTo>
                  <a:lnTo>
                    <a:pt x="1079" y="749"/>
                  </a:lnTo>
                  <a:lnTo>
                    <a:pt x="800" y="2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9D6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 descr=""/>
            <p:cNvSpPr/>
            <p:nvPr/>
          </p:nvSpPr>
          <p:spPr>
            <a:xfrm>
              <a:off x="2269045" y="283294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57" y="0"/>
                  </a:moveTo>
                  <a:lnTo>
                    <a:pt x="0" y="0"/>
                  </a:lnTo>
                  <a:lnTo>
                    <a:pt x="431" y="1358"/>
                  </a:lnTo>
                  <a:lnTo>
                    <a:pt x="901" y="952"/>
                  </a:lnTo>
                  <a:lnTo>
                    <a:pt x="1384" y="2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A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 descr=""/>
            <p:cNvSpPr/>
            <p:nvPr/>
          </p:nvSpPr>
          <p:spPr>
            <a:xfrm>
              <a:off x="2252591" y="27621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33" y="0"/>
                  </a:moveTo>
                  <a:lnTo>
                    <a:pt x="0" y="330"/>
                  </a:lnTo>
                  <a:lnTo>
                    <a:pt x="50" y="609"/>
                  </a:lnTo>
                  <a:lnTo>
                    <a:pt x="558" y="736"/>
                  </a:lnTo>
                  <a:lnTo>
                    <a:pt x="685" y="774"/>
                  </a:lnTo>
                  <a:lnTo>
                    <a:pt x="863" y="634"/>
                  </a:lnTo>
                  <a:lnTo>
                    <a:pt x="1016" y="571"/>
                  </a:lnTo>
                  <a:lnTo>
                    <a:pt x="990" y="431"/>
                  </a:lnTo>
                  <a:lnTo>
                    <a:pt x="1003" y="228"/>
                  </a:lnTo>
                  <a:lnTo>
                    <a:pt x="787" y="76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DCC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 descr=""/>
            <p:cNvSpPr/>
            <p:nvPr/>
          </p:nvSpPr>
          <p:spPr>
            <a:xfrm>
              <a:off x="2114336" y="2819782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5" h="10160">
                  <a:moveTo>
                    <a:pt x="11937" y="0"/>
                  </a:moveTo>
                  <a:lnTo>
                    <a:pt x="10490" y="25"/>
                  </a:lnTo>
                  <a:lnTo>
                    <a:pt x="9004" y="482"/>
                  </a:lnTo>
                  <a:lnTo>
                    <a:pt x="7492" y="1066"/>
                  </a:lnTo>
                  <a:lnTo>
                    <a:pt x="6108" y="2019"/>
                  </a:lnTo>
                  <a:lnTo>
                    <a:pt x="4394" y="1981"/>
                  </a:lnTo>
                  <a:lnTo>
                    <a:pt x="3873" y="2070"/>
                  </a:lnTo>
                  <a:lnTo>
                    <a:pt x="3365" y="2247"/>
                  </a:lnTo>
                  <a:lnTo>
                    <a:pt x="2908" y="2527"/>
                  </a:lnTo>
                  <a:lnTo>
                    <a:pt x="2616" y="2603"/>
                  </a:lnTo>
                  <a:lnTo>
                    <a:pt x="0" y="4825"/>
                  </a:lnTo>
                  <a:lnTo>
                    <a:pt x="114" y="5372"/>
                  </a:lnTo>
                  <a:lnTo>
                    <a:pt x="1041" y="7175"/>
                  </a:lnTo>
                  <a:lnTo>
                    <a:pt x="2120" y="8127"/>
                  </a:lnTo>
                  <a:lnTo>
                    <a:pt x="3009" y="9232"/>
                  </a:lnTo>
                  <a:lnTo>
                    <a:pt x="3581" y="9423"/>
                  </a:lnTo>
                  <a:lnTo>
                    <a:pt x="4876" y="9994"/>
                  </a:lnTo>
                  <a:lnTo>
                    <a:pt x="6286" y="9944"/>
                  </a:lnTo>
                  <a:lnTo>
                    <a:pt x="7645" y="10083"/>
                  </a:lnTo>
                  <a:lnTo>
                    <a:pt x="8216" y="10058"/>
                  </a:lnTo>
                  <a:lnTo>
                    <a:pt x="8762" y="9994"/>
                  </a:lnTo>
                  <a:lnTo>
                    <a:pt x="9309" y="9842"/>
                  </a:lnTo>
                  <a:lnTo>
                    <a:pt x="11125" y="9169"/>
                  </a:lnTo>
                  <a:lnTo>
                    <a:pt x="13093" y="8648"/>
                  </a:lnTo>
                  <a:lnTo>
                    <a:pt x="13068" y="6095"/>
                  </a:lnTo>
                  <a:lnTo>
                    <a:pt x="13487" y="5651"/>
                  </a:lnTo>
                  <a:lnTo>
                    <a:pt x="11163" y="4787"/>
                  </a:lnTo>
                  <a:lnTo>
                    <a:pt x="14503" y="2603"/>
                  </a:lnTo>
                  <a:lnTo>
                    <a:pt x="14414" y="2057"/>
                  </a:lnTo>
                  <a:lnTo>
                    <a:pt x="14211" y="1498"/>
                  </a:lnTo>
                  <a:lnTo>
                    <a:pt x="13855" y="1028"/>
                  </a:lnTo>
                  <a:lnTo>
                    <a:pt x="13360" y="685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C2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1" name="object 1251" descr=""/>
            <p:cNvSpPr/>
            <p:nvPr/>
          </p:nvSpPr>
          <p:spPr>
            <a:xfrm>
              <a:off x="2141675" y="2801171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4">
                  <a:moveTo>
                    <a:pt x="7213" y="0"/>
                  </a:moveTo>
                  <a:lnTo>
                    <a:pt x="6032" y="1130"/>
                  </a:lnTo>
                  <a:lnTo>
                    <a:pt x="4648" y="1625"/>
                  </a:lnTo>
                  <a:lnTo>
                    <a:pt x="3263" y="2654"/>
                  </a:lnTo>
                  <a:lnTo>
                    <a:pt x="1054" y="2336"/>
                  </a:lnTo>
                  <a:lnTo>
                    <a:pt x="215" y="4279"/>
                  </a:lnTo>
                  <a:lnTo>
                    <a:pt x="50" y="4864"/>
                  </a:lnTo>
                  <a:lnTo>
                    <a:pt x="0" y="5473"/>
                  </a:lnTo>
                  <a:lnTo>
                    <a:pt x="101" y="6083"/>
                  </a:lnTo>
                  <a:lnTo>
                    <a:pt x="850" y="8356"/>
                  </a:lnTo>
                  <a:lnTo>
                    <a:pt x="2667" y="9436"/>
                  </a:lnTo>
                  <a:lnTo>
                    <a:pt x="4762" y="10198"/>
                  </a:lnTo>
                  <a:lnTo>
                    <a:pt x="5664" y="10388"/>
                  </a:lnTo>
                  <a:lnTo>
                    <a:pt x="6527" y="10337"/>
                  </a:lnTo>
                  <a:lnTo>
                    <a:pt x="7353" y="9880"/>
                  </a:lnTo>
                  <a:lnTo>
                    <a:pt x="8356" y="8890"/>
                  </a:lnTo>
                  <a:lnTo>
                    <a:pt x="7988" y="7302"/>
                  </a:lnTo>
                  <a:lnTo>
                    <a:pt x="8890" y="6261"/>
                  </a:lnTo>
                  <a:lnTo>
                    <a:pt x="9296" y="5969"/>
                  </a:lnTo>
                  <a:lnTo>
                    <a:pt x="10134" y="5435"/>
                  </a:lnTo>
                  <a:lnTo>
                    <a:pt x="10985" y="4940"/>
                  </a:lnTo>
                  <a:lnTo>
                    <a:pt x="11366" y="4622"/>
                  </a:lnTo>
                  <a:lnTo>
                    <a:pt x="11671" y="4216"/>
                  </a:lnTo>
                  <a:lnTo>
                    <a:pt x="11798" y="3759"/>
                  </a:lnTo>
                  <a:lnTo>
                    <a:pt x="11722" y="3251"/>
                  </a:lnTo>
                  <a:lnTo>
                    <a:pt x="11455" y="2667"/>
                  </a:lnTo>
                  <a:lnTo>
                    <a:pt x="10896" y="2120"/>
                  </a:lnTo>
                  <a:lnTo>
                    <a:pt x="11430" y="1409"/>
                  </a:lnTo>
                  <a:lnTo>
                    <a:pt x="10807" y="482"/>
                  </a:lnTo>
                  <a:lnTo>
                    <a:pt x="9867" y="304"/>
                  </a:lnTo>
                  <a:lnTo>
                    <a:pt x="8851" y="279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BB7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2" name="object 1252" descr=""/>
            <p:cNvSpPr/>
            <p:nvPr/>
          </p:nvSpPr>
          <p:spPr>
            <a:xfrm>
              <a:off x="2119853" y="2811902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69" h="8255">
                  <a:moveTo>
                    <a:pt x="6883" y="0"/>
                  </a:moveTo>
                  <a:lnTo>
                    <a:pt x="3581" y="1041"/>
                  </a:lnTo>
                  <a:lnTo>
                    <a:pt x="749" y="2603"/>
                  </a:lnTo>
                  <a:lnTo>
                    <a:pt x="0" y="6388"/>
                  </a:lnTo>
                  <a:lnTo>
                    <a:pt x="1054" y="7734"/>
                  </a:lnTo>
                  <a:lnTo>
                    <a:pt x="2451" y="6921"/>
                  </a:lnTo>
                  <a:lnTo>
                    <a:pt x="3721" y="6972"/>
                  </a:lnTo>
                  <a:lnTo>
                    <a:pt x="4775" y="6908"/>
                  </a:lnTo>
                  <a:lnTo>
                    <a:pt x="5803" y="7137"/>
                  </a:lnTo>
                  <a:lnTo>
                    <a:pt x="7353" y="7531"/>
                  </a:lnTo>
                  <a:lnTo>
                    <a:pt x="7899" y="7594"/>
                  </a:lnTo>
                  <a:lnTo>
                    <a:pt x="13843" y="3111"/>
                  </a:lnTo>
                  <a:lnTo>
                    <a:pt x="13652" y="2603"/>
                  </a:lnTo>
                  <a:lnTo>
                    <a:pt x="13182" y="2184"/>
                  </a:lnTo>
                  <a:lnTo>
                    <a:pt x="12395" y="1803"/>
                  </a:lnTo>
                  <a:lnTo>
                    <a:pt x="11557" y="1714"/>
                  </a:lnTo>
                  <a:lnTo>
                    <a:pt x="10680" y="1841"/>
                  </a:lnTo>
                  <a:lnTo>
                    <a:pt x="8775" y="2540"/>
                  </a:lnTo>
                  <a:lnTo>
                    <a:pt x="7861" y="1193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 descr=""/>
            <p:cNvSpPr/>
            <p:nvPr/>
          </p:nvSpPr>
          <p:spPr>
            <a:xfrm>
              <a:off x="2134450" y="280355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102" y="0"/>
                  </a:moveTo>
                  <a:lnTo>
                    <a:pt x="6705" y="444"/>
                  </a:lnTo>
                  <a:lnTo>
                    <a:pt x="3886" y="800"/>
                  </a:lnTo>
                  <a:lnTo>
                    <a:pt x="2197" y="3060"/>
                  </a:lnTo>
                  <a:lnTo>
                    <a:pt x="0" y="4432"/>
                  </a:lnTo>
                  <a:lnTo>
                    <a:pt x="609" y="5245"/>
                  </a:lnTo>
                  <a:lnTo>
                    <a:pt x="1485" y="5613"/>
                  </a:lnTo>
                  <a:lnTo>
                    <a:pt x="2463" y="5765"/>
                  </a:lnTo>
                  <a:lnTo>
                    <a:pt x="3416" y="5867"/>
                  </a:lnTo>
                  <a:lnTo>
                    <a:pt x="4368" y="5803"/>
                  </a:lnTo>
                  <a:lnTo>
                    <a:pt x="8127" y="1866"/>
                  </a:lnTo>
                  <a:lnTo>
                    <a:pt x="8432" y="609"/>
                  </a:lnTo>
                  <a:lnTo>
                    <a:pt x="8102" y="0"/>
                  </a:lnTo>
                  <a:close/>
                </a:path>
              </a:pathLst>
            </a:custGeom>
            <a:solidFill>
              <a:srgbClr val="8E5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 descr=""/>
            <p:cNvSpPr/>
            <p:nvPr/>
          </p:nvSpPr>
          <p:spPr>
            <a:xfrm>
              <a:off x="2125480" y="281031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889" y="0"/>
                  </a:moveTo>
                  <a:lnTo>
                    <a:pt x="3606" y="355"/>
                  </a:lnTo>
                  <a:lnTo>
                    <a:pt x="2159" y="368"/>
                  </a:lnTo>
                  <a:lnTo>
                    <a:pt x="1257" y="1587"/>
                  </a:lnTo>
                  <a:lnTo>
                    <a:pt x="1511" y="2806"/>
                  </a:lnTo>
                  <a:lnTo>
                    <a:pt x="0" y="4267"/>
                  </a:lnTo>
                  <a:lnTo>
                    <a:pt x="2590" y="6032"/>
                  </a:lnTo>
                  <a:lnTo>
                    <a:pt x="4165" y="5727"/>
                  </a:lnTo>
                  <a:lnTo>
                    <a:pt x="5232" y="4279"/>
                  </a:lnTo>
                  <a:lnTo>
                    <a:pt x="5537" y="3251"/>
                  </a:lnTo>
                  <a:lnTo>
                    <a:pt x="6121" y="2298"/>
                  </a:lnTo>
                  <a:lnTo>
                    <a:pt x="5918" y="1155"/>
                  </a:lnTo>
                  <a:lnTo>
                    <a:pt x="5753" y="609"/>
                  </a:lnTo>
                  <a:lnTo>
                    <a:pt x="5422" y="215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BE7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 descr=""/>
            <p:cNvSpPr/>
            <p:nvPr/>
          </p:nvSpPr>
          <p:spPr>
            <a:xfrm>
              <a:off x="2117237" y="2817046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5587" y="0"/>
                  </a:moveTo>
                  <a:lnTo>
                    <a:pt x="4165" y="1092"/>
                  </a:lnTo>
                  <a:lnTo>
                    <a:pt x="2616" y="1244"/>
                  </a:lnTo>
                  <a:lnTo>
                    <a:pt x="2755" y="1308"/>
                  </a:lnTo>
                  <a:lnTo>
                    <a:pt x="2489" y="1866"/>
                  </a:lnTo>
                  <a:lnTo>
                    <a:pt x="2095" y="2298"/>
                  </a:lnTo>
                  <a:lnTo>
                    <a:pt x="1562" y="2590"/>
                  </a:lnTo>
                  <a:lnTo>
                    <a:pt x="0" y="5257"/>
                  </a:lnTo>
                  <a:lnTo>
                    <a:pt x="533" y="5333"/>
                  </a:lnTo>
                  <a:lnTo>
                    <a:pt x="1612" y="5460"/>
                  </a:lnTo>
                  <a:lnTo>
                    <a:pt x="1841" y="5448"/>
                  </a:lnTo>
                  <a:lnTo>
                    <a:pt x="4762" y="4229"/>
                  </a:lnTo>
                  <a:lnTo>
                    <a:pt x="5308" y="3759"/>
                  </a:lnTo>
                  <a:lnTo>
                    <a:pt x="5956" y="3454"/>
                  </a:lnTo>
                  <a:lnTo>
                    <a:pt x="6629" y="3187"/>
                  </a:lnTo>
                  <a:lnTo>
                    <a:pt x="7543" y="2476"/>
                  </a:lnTo>
                  <a:lnTo>
                    <a:pt x="7746" y="1587"/>
                  </a:lnTo>
                  <a:lnTo>
                    <a:pt x="7238" y="546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703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6" name="object 1256" descr=""/>
            <p:cNvSpPr/>
            <p:nvPr/>
          </p:nvSpPr>
          <p:spPr>
            <a:xfrm>
              <a:off x="2130381" y="280799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4063" y="0"/>
                  </a:moveTo>
                  <a:lnTo>
                    <a:pt x="2425" y="292"/>
                  </a:lnTo>
                  <a:lnTo>
                    <a:pt x="1092" y="1092"/>
                  </a:lnTo>
                  <a:lnTo>
                    <a:pt x="0" y="2324"/>
                  </a:lnTo>
                  <a:lnTo>
                    <a:pt x="317" y="2667"/>
                  </a:lnTo>
                  <a:lnTo>
                    <a:pt x="3327" y="3860"/>
                  </a:lnTo>
                  <a:lnTo>
                    <a:pt x="5803" y="3695"/>
                  </a:lnTo>
                  <a:lnTo>
                    <a:pt x="6883" y="50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BE7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7" name="object 1257" descr=""/>
            <p:cNvSpPr/>
            <p:nvPr/>
          </p:nvSpPr>
          <p:spPr>
            <a:xfrm>
              <a:off x="2141156" y="280258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485" y="0"/>
                  </a:moveTo>
                  <a:lnTo>
                    <a:pt x="0" y="1409"/>
                  </a:lnTo>
                  <a:lnTo>
                    <a:pt x="1422" y="2832"/>
                  </a:lnTo>
                  <a:lnTo>
                    <a:pt x="2692" y="1993"/>
                  </a:lnTo>
                  <a:lnTo>
                    <a:pt x="4356" y="1701"/>
                  </a:lnTo>
                  <a:lnTo>
                    <a:pt x="5168" y="215"/>
                  </a:lnTo>
                  <a:lnTo>
                    <a:pt x="3428" y="533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9B5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 descr=""/>
            <p:cNvSpPr/>
            <p:nvPr/>
          </p:nvSpPr>
          <p:spPr>
            <a:xfrm>
              <a:off x="2108535" y="281453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413" y="0"/>
                  </a:moveTo>
                  <a:lnTo>
                    <a:pt x="0" y="381"/>
                  </a:lnTo>
                  <a:lnTo>
                    <a:pt x="1028" y="2247"/>
                  </a:lnTo>
                  <a:lnTo>
                    <a:pt x="2057" y="2730"/>
                  </a:lnTo>
                  <a:lnTo>
                    <a:pt x="2540" y="3263"/>
                  </a:lnTo>
                  <a:lnTo>
                    <a:pt x="3098" y="3327"/>
                  </a:lnTo>
                  <a:lnTo>
                    <a:pt x="3721" y="2984"/>
                  </a:lnTo>
                  <a:lnTo>
                    <a:pt x="3937" y="2794"/>
                  </a:lnTo>
                  <a:lnTo>
                    <a:pt x="4127" y="2057"/>
                  </a:lnTo>
                  <a:lnTo>
                    <a:pt x="3975" y="1701"/>
                  </a:lnTo>
                  <a:lnTo>
                    <a:pt x="3581" y="1384"/>
                  </a:lnTo>
                  <a:lnTo>
                    <a:pt x="3225" y="965"/>
                  </a:lnTo>
                  <a:lnTo>
                    <a:pt x="3175" y="177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ADC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 descr=""/>
            <p:cNvSpPr/>
            <p:nvPr/>
          </p:nvSpPr>
          <p:spPr>
            <a:xfrm>
              <a:off x="2114362" y="282123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533" y="0"/>
                  </a:moveTo>
                  <a:lnTo>
                    <a:pt x="546" y="431"/>
                  </a:lnTo>
                  <a:lnTo>
                    <a:pt x="520" y="863"/>
                  </a:lnTo>
                  <a:lnTo>
                    <a:pt x="482" y="1295"/>
                  </a:lnTo>
                  <a:lnTo>
                    <a:pt x="342" y="1295"/>
                  </a:lnTo>
                  <a:lnTo>
                    <a:pt x="215" y="1460"/>
                  </a:lnTo>
                  <a:lnTo>
                    <a:pt x="0" y="2095"/>
                  </a:lnTo>
                  <a:lnTo>
                    <a:pt x="165" y="2387"/>
                  </a:lnTo>
                  <a:lnTo>
                    <a:pt x="609" y="2641"/>
                  </a:lnTo>
                  <a:lnTo>
                    <a:pt x="1993" y="1257"/>
                  </a:lnTo>
                  <a:lnTo>
                    <a:pt x="1511" y="838"/>
                  </a:lnTo>
                  <a:lnTo>
                    <a:pt x="1016" y="419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398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 descr=""/>
            <p:cNvSpPr/>
            <p:nvPr/>
          </p:nvSpPr>
          <p:spPr>
            <a:xfrm>
              <a:off x="2110943" y="281368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590" y="4864"/>
                  </a:moveTo>
                  <a:lnTo>
                    <a:pt x="2565" y="3746"/>
                  </a:lnTo>
                  <a:lnTo>
                    <a:pt x="2362" y="2730"/>
                  </a:lnTo>
                  <a:lnTo>
                    <a:pt x="1181" y="2260"/>
                  </a:lnTo>
                  <a:lnTo>
                    <a:pt x="914" y="1739"/>
                  </a:lnTo>
                  <a:lnTo>
                    <a:pt x="2006" y="0"/>
                  </a:lnTo>
                  <a:lnTo>
                    <a:pt x="0" y="850"/>
                  </a:lnTo>
                  <a:lnTo>
                    <a:pt x="406" y="1346"/>
                  </a:lnTo>
                  <a:lnTo>
                    <a:pt x="1155" y="2260"/>
                  </a:lnTo>
                  <a:lnTo>
                    <a:pt x="1117" y="2705"/>
                  </a:lnTo>
                  <a:lnTo>
                    <a:pt x="1054" y="3175"/>
                  </a:lnTo>
                  <a:lnTo>
                    <a:pt x="1003" y="3632"/>
                  </a:lnTo>
                  <a:lnTo>
                    <a:pt x="698" y="4305"/>
                  </a:lnTo>
                  <a:lnTo>
                    <a:pt x="889" y="4724"/>
                  </a:lnTo>
                  <a:lnTo>
                    <a:pt x="1651" y="4813"/>
                  </a:lnTo>
                  <a:lnTo>
                    <a:pt x="1968" y="4813"/>
                  </a:lnTo>
                  <a:lnTo>
                    <a:pt x="2590" y="4864"/>
                  </a:lnTo>
                  <a:close/>
                </a:path>
                <a:path w="4444" h="7619">
                  <a:moveTo>
                    <a:pt x="3898" y="7480"/>
                  </a:moveTo>
                  <a:lnTo>
                    <a:pt x="3886" y="6388"/>
                  </a:lnTo>
                  <a:lnTo>
                    <a:pt x="3708" y="5384"/>
                  </a:lnTo>
                  <a:lnTo>
                    <a:pt x="2590" y="4864"/>
                  </a:lnTo>
                  <a:lnTo>
                    <a:pt x="2654" y="5918"/>
                  </a:lnTo>
                  <a:lnTo>
                    <a:pt x="2870" y="6908"/>
                  </a:lnTo>
                  <a:lnTo>
                    <a:pt x="3898" y="7480"/>
                  </a:lnTo>
                  <a:close/>
                </a:path>
              </a:pathLst>
            </a:custGeom>
            <a:solidFill>
              <a:srgbClr val="629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 descr=""/>
            <p:cNvSpPr/>
            <p:nvPr/>
          </p:nvSpPr>
          <p:spPr>
            <a:xfrm>
              <a:off x="2118789" y="28183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06" y="0"/>
                  </a:moveTo>
                  <a:lnTo>
                    <a:pt x="482" y="127"/>
                  </a:lnTo>
                  <a:lnTo>
                    <a:pt x="152" y="609"/>
                  </a:lnTo>
                  <a:lnTo>
                    <a:pt x="0" y="1282"/>
                  </a:lnTo>
                  <a:lnTo>
                    <a:pt x="673" y="1104"/>
                  </a:lnTo>
                  <a:lnTo>
                    <a:pt x="1104" y="711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 descr=""/>
            <p:cNvSpPr/>
            <p:nvPr/>
          </p:nvSpPr>
          <p:spPr>
            <a:xfrm>
              <a:off x="2105696" y="2898644"/>
              <a:ext cx="97155" cy="24130"/>
            </a:xfrm>
            <a:custGeom>
              <a:avLst/>
              <a:gdLst/>
              <a:ahLst/>
              <a:cxnLst/>
              <a:rect l="l" t="t" r="r" b="b"/>
              <a:pathLst>
                <a:path w="97155" h="24130">
                  <a:moveTo>
                    <a:pt x="96422" y="14973"/>
                  </a:moveTo>
                  <a:lnTo>
                    <a:pt x="27228" y="14973"/>
                  </a:lnTo>
                  <a:lnTo>
                    <a:pt x="27533" y="17525"/>
                  </a:lnTo>
                  <a:lnTo>
                    <a:pt x="28905" y="19100"/>
                  </a:lnTo>
                  <a:lnTo>
                    <a:pt x="31064" y="19405"/>
                  </a:lnTo>
                  <a:lnTo>
                    <a:pt x="39319" y="21069"/>
                  </a:lnTo>
                  <a:lnTo>
                    <a:pt x="45732" y="23990"/>
                  </a:lnTo>
                  <a:lnTo>
                    <a:pt x="52704" y="22466"/>
                  </a:lnTo>
                  <a:lnTo>
                    <a:pt x="58102" y="19735"/>
                  </a:lnTo>
                  <a:lnTo>
                    <a:pt x="94199" y="19735"/>
                  </a:lnTo>
                  <a:lnTo>
                    <a:pt x="95021" y="19380"/>
                  </a:lnTo>
                  <a:lnTo>
                    <a:pt x="95707" y="18719"/>
                  </a:lnTo>
                  <a:lnTo>
                    <a:pt x="96621" y="17627"/>
                  </a:lnTo>
                  <a:lnTo>
                    <a:pt x="97066" y="16433"/>
                  </a:lnTo>
                  <a:lnTo>
                    <a:pt x="96469" y="15036"/>
                  </a:lnTo>
                  <a:close/>
                </a:path>
                <a:path w="97155" h="24130">
                  <a:moveTo>
                    <a:pt x="94199" y="19735"/>
                  </a:moveTo>
                  <a:lnTo>
                    <a:pt x="58102" y="19735"/>
                  </a:lnTo>
                  <a:lnTo>
                    <a:pt x="63753" y="22644"/>
                  </a:lnTo>
                  <a:lnTo>
                    <a:pt x="69240" y="21691"/>
                  </a:lnTo>
                  <a:lnTo>
                    <a:pt x="70421" y="21678"/>
                  </a:lnTo>
                  <a:lnTo>
                    <a:pt x="71018" y="21628"/>
                  </a:lnTo>
                  <a:lnTo>
                    <a:pt x="82693" y="21628"/>
                  </a:lnTo>
                  <a:lnTo>
                    <a:pt x="82930" y="21399"/>
                  </a:lnTo>
                  <a:lnTo>
                    <a:pt x="83667" y="21043"/>
                  </a:lnTo>
                  <a:lnTo>
                    <a:pt x="88870" y="21043"/>
                  </a:lnTo>
                  <a:lnTo>
                    <a:pt x="90525" y="20548"/>
                  </a:lnTo>
                  <a:lnTo>
                    <a:pt x="91579" y="20319"/>
                  </a:lnTo>
                  <a:lnTo>
                    <a:pt x="92709" y="20116"/>
                  </a:lnTo>
                  <a:lnTo>
                    <a:pt x="94199" y="19735"/>
                  </a:lnTo>
                  <a:close/>
                </a:path>
                <a:path w="97155" h="24130">
                  <a:moveTo>
                    <a:pt x="82667" y="21653"/>
                  </a:moveTo>
                  <a:lnTo>
                    <a:pt x="78714" y="21653"/>
                  </a:lnTo>
                  <a:lnTo>
                    <a:pt x="80454" y="22428"/>
                  </a:lnTo>
                  <a:lnTo>
                    <a:pt x="82154" y="22097"/>
                  </a:lnTo>
                  <a:lnTo>
                    <a:pt x="82311" y="21996"/>
                  </a:lnTo>
                  <a:lnTo>
                    <a:pt x="82667" y="21653"/>
                  </a:lnTo>
                  <a:close/>
                </a:path>
                <a:path w="97155" h="24130">
                  <a:moveTo>
                    <a:pt x="82693" y="21628"/>
                  </a:moveTo>
                  <a:lnTo>
                    <a:pt x="71602" y="21628"/>
                  </a:lnTo>
                  <a:lnTo>
                    <a:pt x="72878" y="21653"/>
                  </a:lnTo>
                  <a:lnTo>
                    <a:pt x="73596" y="21729"/>
                  </a:lnTo>
                  <a:lnTo>
                    <a:pt x="75260" y="22034"/>
                  </a:lnTo>
                  <a:lnTo>
                    <a:pt x="75831" y="22085"/>
                  </a:lnTo>
                  <a:lnTo>
                    <a:pt x="76403" y="22097"/>
                  </a:lnTo>
                  <a:lnTo>
                    <a:pt x="77082" y="21996"/>
                  </a:lnTo>
                  <a:lnTo>
                    <a:pt x="78714" y="21653"/>
                  </a:lnTo>
                  <a:lnTo>
                    <a:pt x="82667" y="21653"/>
                  </a:lnTo>
                  <a:close/>
                </a:path>
                <a:path w="97155" h="24130">
                  <a:moveTo>
                    <a:pt x="88870" y="21043"/>
                  </a:moveTo>
                  <a:lnTo>
                    <a:pt x="83667" y="21043"/>
                  </a:lnTo>
                  <a:lnTo>
                    <a:pt x="84518" y="21843"/>
                  </a:lnTo>
                  <a:lnTo>
                    <a:pt x="85890" y="21996"/>
                  </a:lnTo>
                  <a:lnTo>
                    <a:pt x="87147" y="21526"/>
                  </a:lnTo>
                  <a:lnTo>
                    <a:pt x="88430" y="21183"/>
                  </a:lnTo>
                  <a:lnTo>
                    <a:pt x="88870" y="21043"/>
                  </a:lnTo>
                  <a:close/>
                </a:path>
                <a:path w="97155" h="24130">
                  <a:moveTo>
                    <a:pt x="36857" y="11874"/>
                  </a:moveTo>
                  <a:lnTo>
                    <a:pt x="21221" y="11874"/>
                  </a:lnTo>
                  <a:lnTo>
                    <a:pt x="23416" y="14287"/>
                  </a:lnTo>
                  <a:lnTo>
                    <a:pt x="24422" y="15506"/>
                  </a:lnTo>
                  <a:lnTo>
                    <a:pt x="27228" y="14973"/>
                  </a:lnTo>
                  <a:lnTo>
                    <a:pt x="96422" y="14973"/>
                  </a:lnTo>
                  <a:lnTo>
                    <a:pt x="96179" y="14643"/>
                  </a:lnTo>
                  <a:lnTo>
                    <a:pt x="80251" y="14630"/>
                  </a:lnTo>
                  <a:lnTo>
                    <a:pt x="73113" y="14287"/>
                  </a:lnTo>
                  <a:lnTo>
                    <a:pt x="56705" y="14274"/>
                  </a:lnTo>
                  <a:lnTo>
                    <a:pt x="49215" y="14052"/>
                  </a:lnTo>
                  <a:lnTo>
                    <a:pt x="41863" y="13155"/>
                  </a:lnTo>
                  <a:lnTo>
                    <a:pt x="36857" y="11874"/>
                  </a:lnTo>
                  <a:close/>
                </a:path>
                <a:path w="97155" h="24130">
                  <a:moveTo>
                    <a:pt x="87858" y="13004"/>
                  </a:moveTo>
                  <a:lnTo>
                    <a:pt x="84162" y="14643"/>
                  </a:lnTo>
                  <a:lnTo>
                    <a:pt x="96179" y="14643"/>
                  </a:lnTo>
                  <a:lnTo>
                    <a:pt x="95300" y="13449"/>
                  </a:lnTo>
                  <a:lnTo>
                    <a:pt x="93560" y="13207"/>
                  </a:lnTo>
                  <a:lnTo>
                    <a:pt x="91782" y="13093"/>
                  </a:lnTo>
                  <a:lnTo>
                    <a:pt x="87858" y="13004"/>
                  </a:lnTo>
                  <a:close/>
                </a:path>
                <a:path w="97155" h="24130">
                  <a:moveTo>
                    <a:pt x="57416" y="14211"/>
                  </a:moveTo>
                  <a:lnTo>
                    <a:pt x="56705" y="14274"/>
                  </a:lnTo>
                  <a:lnTo>
                    <a:pt x="65957" y="14274"/>
                  </a:lnTo>
                  <a:lnTo>
                    <a:pt x="58800" y="14262"/>
                  </a:lnTo>
                  <a:lnTo>
                    <a:pt x="57416" y="14211"/>
                  </a:lnTo>
                  <a:close/>
                </a:path>
                <a:path w="97155" h="24130">
                  <a:moveTo>
                    <a:pt x="952" y="0"/>
                  </a:moveTo>
                  <a:lnTo>
                    <a:pt x="0" y="1346"/>
                  </a:lnTo>
                  <a:lnTo>
                    <a:pt x="1295" y="6845"/>
                  </a:lnTo>
                  <a:lnTo>
                    <a:pt x="2565" y="8166"/>
                  </a:lnTo>
                  <a:lnTo>
                    <a:pt x="13119" y="9486"/>
                  </a:lnTo>
                  <a:lnTo>
                    <a:pt x="13576" y="9893"/>
                  </a:lnTo>
                  <a:lnTo>
                    <a:pt x="13995" y="10350"/>
                  </a:lnTo>
                  <a:lnTo>
                    <a:pt x="14477" y="10756"/>
                  </a:lnTo>
                  <a:lnTo>
                    <a:pt x="15760" y="10756"/>
                  </a:lnTo>
                  <a:lnTo>
                    <a:pt x="17437" y="13677"/>
                  </a:lnTo>
                  <a:lnTo>
                    <a:pt x="21221" y="11874"/>
                  </a:lnTo>
                  <a:lnTo>
                    <a:pt x="36857" y="11874"/>
                  </a:lnTo>
                  <a:lnTo>
                    <a:pt x="34700" y="11322"/>
                  </a:lnTo>
                  <a:lnTo>
                    <a:pt x="27774" y="8293"/>
                  </a:lnTo>
                  <a:lnTo>
                    <a:pt x="24345" y="6426"/>
                  </a:lnTo>
                  <a:lnTo>
                    <a:pt x="20688" y="5016"/>
                  </a:lnTo>
                  <a:lnTo>
                    <a:pt x="16890" y="4063"/>
                  </a:lnTo>
                  <a:lnTo>
                    <a:pt x="15582" y="3759"/>
                  </a:lnTo>
                  <a:lnTo>
                    <a:pt x="14922" y="3657"/>
                  </a:lnTo>
                  <a:lnTo>
                    <a:pt x="12966" y="3047"/>
                  </a:lnTo>
                  <a:lnTo>
                    <a:pt x="9829" y="2311"/>
                  </a:lnTo>
                  <a:lnTo>
                    <a:pt x="7772" y="148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 descr=""/>
            <p:cNvSpPr/>
            <p:nvPr/>
          </p:nvSpPr>
          <p:spPr>
            <a:xfrm>
              <a:off x="2157749" y="2918658"/>
              <a:ext cx="28575" cy="6350"/>
            </a:xfrm>
            <a:custGeom>
              <a:avLst/>
              <a:gdLst/>
              <a:ahLst/>
              <a:cxnLst/>
              <a:rect l="l" t="t" r="r" b="b"/>
              <a:pathLst>
                <a:path w="28575" h="6350">
                  <a:moveTo>
                    <a:pt x="0" y="0"/>
                  </a:moveTo>
                  <a:lnTo>
                    <a:pt x="63" y="1016"/>
                  </a:lnTo>
                  <a:lnTo>
                    <a:pt x="647" y="2463"/>
                  </a:lnTo>
                  <a:lnTo>
                    <a:pt x="3200" y="2235"/>
                  </a:lnTo>
                  <a:lnTo>
                    <a:pt x="3644" y="2108"/>
                  </a:lnTo>
                  <a:lnTo>
                    <a:pt x="4114" y="2082"/>
                  </a:lnTo>
                  <a:lnTo>
                    <a:pt x="7175" y="2590"/>
                  </a:lnTo>
                  <a:lnTo>
                    <a:pt x="9080" y="1460"/>
                  </a:lnTo>
                  <a:lnTo>
                    <a:pt x="10337" y="3073"/>
                  </a:lnTo>
                  <a:lnTo>
                    <a:pt x="16103" y="5334"/>
                  </a:lnTo>
                  <a:lnTo>
                    <a:pt x="20497" y="6210"/>
                  </a:lnTo>
                  <a:lnTo>
                    <a:pt x="26441" y="5232"/>
                  </a:lnTo>
                  <a:lnTo>
                    <a:pt x="28524" y="4991"/>
                  </a:lnTo>
                  <a:lnTo>
                    <a:pt x="27863" y="1066"/>
                  </a:lnTo>
                  <a:lnTo>
                    <a:pt x="26377" y="127"/>
                  </a:lnTo>
                  <a:lnTo>
                    <a:pt x="24320" y="1282"/>
                  </a:lnTo>
                  <a:lnTo>
                    <a:pt x="22986" y="1270"/>
                  </a:lnTo>
                  <a:lnTo>
                    <a:pt x="21615" y="50"/>
                  </a:lnTo>
                  <a:lnTo>
                    <a:pt x="20396" y="50"/>
                  </a:lnTo>
                  <a:lnTo>
                    <a:pt x="19926" y="482"/>
                  </a:lnTo>
                  <a:lnTo>
                    <a:pt x="19469" y="508"/>
                  </a:lnTo>
                  <a:lnTo>
                    <a:pt x="19011" y="38"/>
                  </a:lnTo>
                  <a:lnTo>
                    <a:pt x="773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3D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 descr=""/>
            <p:cNvSpPr/>
            <p:nvPr/>
          </p:nvSpPr>
          <p:spPr>
            <a:xfrm>
              <a:off x="2164928" y="2917190"/>
              <a:ext cx="25400" cy="12065"/>
            </a:xfrm>
            <a:custGeom>
              <a:avLst/>
              <a:gdLst/>
              <a:ahLst/>
              <a:cxnLst/>
              <a:rect l="l" t="t" r="r" b="b"/>
              <a:pathLst>
                <a:path w="25400" h="12064">
                  <a:moveTo>
                    <a:pt x="19342" y="0"/>
                  </a:moveTo>
                  <a:lnTo>
                    <a:pt x="17145" y="2755"/>
                  </a:lnTo>
                  <a:lnTo>
                    <a:pt x="18351" y="3022"/>
                  </a:lnTo>
                  <a:lnTo>
                    <a:pt x="19824" y="2870"/>
                  </a:lnTo>
                  <a:lnTo>
                    <a:pt x="20142" y="5029"/>
                  </a:lnTo>
                  <a:lnTo>
                    <a:pt x="14998" y="6096"/>
                  </a:lnTo>
                  <a:lnTo>
                    <a:pt x="10045" y="5638"/>
                  </a:lnTo>
                  <a:lnTo>
                    <a:pt x="3314" y="2768"/>
                  </a:lnTo>
                  <a:lnTo>
                    <a:pt x="1612" y="2260"/>
                  </a:lnTo>
                  <a:lnTo>
                    <a:pt x="0" y="4064"/>
                  </a:lnTo>
                  <a:lnTo>
                    <a:pt x="1524" y="4572"/>
                  </a:lnTo>
                  <a:lnTo>
                    <a:pt x="2933" y="4711"/>
                  </a:lnTo>
                  <a:lnTo>
                    <a:pt x="3657" y="5854"/>
                  </a:lnTo>
                  <a:lnTo>
                    <a:pt x="4597" y="6680"/>
                  </a:lnTo>
                  <a:lnTo>
                    <a:pt x="7467" y="8877"/>
                  </a:lnTo>
                  <a:lnTo>
                    <a:pt x="14287" y="9245"/>
                  </a:lnTo>
                  <a:lnTo>
                    <a:pt x="17551" y="7797"/>
                  </a:lnTo>
                  <a:lnTo>
                    <a:pt x="21894" y="11506"/>
                  </a:lnTo>
                  <a:lnTo>
                    <a:pt x="24549" y="7112"/>
                  </a:lnTo>
                  <a:lnTo>
                    <a:pt x="25107" y="5499"/>
                  </a:lnTo>
                  <a:lnTo>
                    <a:pt x="24803" y="4064"/>
                  </a:lnTo>
                  <a:lnTo>
                    <a:pt x="23685" y="2794"/>
                  </a:lnTo>
                  <a:lnTo>
                    <a:pt x="21501" y="3111"/>
                  </a:lnTo>
                  <a:lnTo>
                    <a:pt x="19342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 descr=""/>
            <p:cNvSpPr/>
            <p:nvPr/>
          </p:nvSpPr>
          <p:spPr>
            <a:xfrm>
              <a:off x="2161807" y="2922039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80" h="10794">
                  <a:moveTo>
                    <a:pt x="6807" y="0"/>
                  </a:moveTo>
                  <a:lnTo>
                    <a:pt x="6248" y="38"/>
                  </a:lnTo>
                  <a:lnTo>
                    <a:pt x="5740" y="774"/>
                  </a:lnTo>
                  <a:lnTo>
                    <a:pt x="6083" y="1828"/>
                  </a:lnTo>
                  <a:lnTo>
                    <a:pt x="7061" y="3428"/>
                  </a:lnTo>
                  <a:lnTo>
                    <a:pt x="3263" y="2171"/>
                  </a:lnTo>
                  <a:lnTo>
                    <a:pt x="1930" y="1892"/>
                  </a:lnTo>
                  <a:lnTo>
                    <a:pt x="495" y="1917"/>
                  </a:lnTo>
                  <a:lnTo>
                    <a:pt x="50" y="2260"/>
                  </a:lnTo>
                  <a:lnTo>
                    <a:pt x="0" y="2666"/>
                  </a:lnTo>
                  <a:lnTo>
                    <a:pt x="266" y="3149"/>
                  </a:lnTo>
                  <a:lnTo>
                    <a:pt x="1816" y="4394"/>
                  </a:lnTo>
                  <a:lnTo>
                    <a:pt x="2235" y="5168"/>
                  </a:lnTo>
                  <a:lnTo>
                    <a:pt x="2946" y="5511"/>
                  </a:lnTo>
                  <a:lnTo>
                    <a:pt x="3759" y="5714"/>
                  </a:lnTo>
                  <a:lnTo>
                    <a:pt x="4800" y="5892"/>
                  </a:lnTo>
                  <a:lnTo>
                    <a:pt x="6362" y="5981"/>
                  </a:lnTo>
                  <a:lnTo>
                    <a:pt x="6870" y="5981"/>
                  </a:lnTo>
                  <a:lnTo>
                    <a:pt x="7607" y="6083"/>
                  </a:lnTo>
                  <a:lnTo>
                    <a:pt x="8318" y="6286"/>
                  </a:lnTo>
                  <a:lnTo>
                    <a:pt x="8991" y="6565"/>
                  </a:lnTo>
                  <a:lnTo>
                    <a:pt x="9880" y="6984"/>
                  </a:lnTo>
                  <a:lnTo>
                    <a:pt x="10363" y="7124"/>
                  </a:lnTo>
                  <a:lnTo>
                    <a:pt x="10845" y="7200"/>
                  </a:lnTo>
                  <a:lnTo>
                    <a:pt x="13500" y="7924"/>
                  </a:lnTo>
                  <a:lnTo>
                    <a:pt x="16255" y="10274"/>
                  </a:lnTo>
                  <a:lnTo>
                    <a:pt x="17665" y="5930"/>
                  </a:lnTo>
                  <a:lnTo>
                    <a:pt x="17602" y="4838"/>
                  </a:lnTo>
                  <a:lnTo>
                    <a:pt x="17106" y="3962"/>
                  </a:lnTo>
                  <a:lnTo>
                    <a:pt x="16294" y="3263"/>
                  </a:lnTo>
                  <a:lnTo>
                    <a:pt x="13627" y="1371"/>
                  </a:lnTo>
                  <a:lnTo>
                    <a:pt x="10032" y="2679"/>
                  </a:lnTo>
                  <a:lnTo>
                    <a:pt x="7404" y="685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E4B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6" name="object 1266" descr=""/>
            <p:cNvSpPr/>
            <p:nvPr/>
          </p:nvSpPr>
          <p:spPr>
            <a:xfrm>
              <a:off x="2153071" y="2926620"/>
              <a:ext cx="18415" cy="5715"/>
            </a:xfrm>
            <a:custGeom>
              <a:avLst/>
              <a:gdLst/>
              <a:ahLst/>
              <a:cxnLst/>
              <a:rect l="l" t="t" r="r" b="b"/>
              <a:pathLst>
                <a:path w="18414" h="5714">
                  <a:moveTo>
                    <a:pt x="16878" y="12"/>
                  </a:moveTo>
                  <a:lnTo>
                    <a:pt x="15836" y="0"/>
                  </a:lnTo>
                  <a:lnTo>
                    <a:pt x="15214" y="558"/>
                  </a:lnTo>
                  <a:lnTo>
                    <a:pt x="14427" y="774"/>
                  </a:lnTo>
                  <a:lnTo>
                    <a:pt x="13665" y="1054"/>
                  </a:lnTo>
                  <a:lnTo>
                    <a:pt x="11785" y="1397"/>
                  </a:lnTo>
                  <a:lnTo>
                    <a:pt x="9905" y="1422"/>
                  </a:lnTo>
                  <a:lnTo>
                    <a:pt x="8026" y="1054"/>
                  </a:lnTo>
                  <a:lnTo>
                    <a:pt x="7556" y="800"/>
                  </a:lnTo>
                  <a:lnTo>
                    <a:pt x="7124" y="482"/>
                  </a:lnTo>
                  <a:lnTo>
                    <a:pt x="6756" y="88"/>
                  </a:lnTo>
                  <a:lnTo>
                    <a:pt x="2552" y="38"/>
                  </a:lnTo>
                  <a:lnTo>
                    <a:pt x="1777" y="749"/>
                  </a:lnTo>
                  <a:lnTo>
                    <a:pt x="1320" y="1625"/>
                  </a:lnTo>
                  <a:lnTo>
                    <a:pt x="1295" y="2692"/>
                  </a:lnTo>
                  <a:lnTo>
                    <a:pt x="0" y="3937"/>
                  </a:lnTo>
                  <a:lnTo>
                    <a:pt x="1028" y="5499"/>
                  </a:lnTo>
                  <a:lnTo>
                    <a:pt x="2603" y="5194"/>
                  </a:lnTo>
                  <a:lnTo>
                    <a:pt x="4102" y="5130"/>
                  </a:lnTo>
                  <a:lnTo>
                    <a:pt x="6210" y="4241"/>
                  </a:lnTo>
                  <a:lnTo>
                    <a:pt x="8305" y="4165"/>
                  </a:lnTo>
                  <a:lnTo>
                    <a:pt x="10401" y="5168"/>
                  </a:lnTo>
                  <a:lnTo>
                    <a:pt x="12014" y="5156"/>
                  </a:lnTo>
                  <a:lnTo>
                    <a:pt x="12928" y="3556"/>
                  </a:lnTo>
                  <a:lnTo>
                    <a:pt x="14592" y="3987"/>
                  </a:lnTo>
                  <a:lnTo>
                    <a:pt x="15989" y="3708"/>
                  </a:lnTo>
                  <a:lnTo>
                    <a:pt x="16408" y="3441"/>
                  </a:lnTo>
                  <a:lnTo>
                    <a:pt x="17284" y="3009"/>
                  </a:lnTo>
                  <a:lnTo>
                    <a:pt x="17957" y="2603"/>
                  </a:lnTo>
                  <a:lnTo>
                    <a:pt x="18351" y="2006"/>
                  </a:lnTo>
                  <a:lnTo>
                    <a:pt x="18389" y="1206"/>
                  </a:lnTo>
                  <a:lnTo>
                    <a:pt x="17843" y="165"/>
                  </a:lnTo>
                  <a:lnTo>
                    <a:pt x="16878" y="12"/>
                  </a:lnTo>
                  <a:close/>
                </a:path>
              </a:pathLst>
            </a:custGeom>
            <a:solidFill>
              <a:srgbClr val="EBC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7" name="object 1267" descr=""/>
            <p:cNvSpPr/>
            <p:nvPr/>
          </p:nvSpPr>
          <p:spPr>
            <a:xfrm>
              <a:off x="2120022" y="2909403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1435" y="0"/>
                  </a:moveTo>
                  <a:lnTo>
                    <a:pt x="914" y="1308"/>
                  </a:lnTo>
                  <a:lnTo>
                    <a:pt x="0" y="2489"/>
                  </a:lnTo>
                  <a:lnTo>
                    <a:pt x="114" y="4000"/>
                  </a:lnTo>
                  <a:lnTo>
                    <a:pt x="2692" y="3416"/>
                  </a:lnTo>
                  <a:lnTo>
                    <a:pt x="5168" y="5207"/>
                  </a:lnTo>
                  <a:lnTo>
                    <a:pt x="7759" y="4356"/>
                  </a:lnTo>
                  <a:lnTo>
                    <a:pt x="8635" y="4114"/>
                  </a:lnTo>
                  <a:lnTo>
                    <a:pt x="9182" y="3568"/>
                  </a:lnTo>
                  <a:lnTo>
                    <a:pt x="9347" y="2654"/>
                  </a:lnTo>
                  <a:lnTo>
                    <a:pt x="9309" y="1511"/>
                  </a:lnTo>
                  <a:lnTo>
                    <a:pt x="8991" y="800"/>
                  </a:lnTo>
                  <a:lnTo>
                    <a:pt x="5524" y="635"/>
                  </a:lnTo>
                  <a:lnTo>
                    <a:pt x="3479" y="25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934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8" name="object 1268" descr=""/>
            <p:cNvSpPr/>
            <p:nvPr/>
          </p:nvSpPr>
          <p:spPr>
            <a:xfrm>
              <a:off x="2127779" y="291205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587" y="0"/>
                  </a:moveTo>
                  <a:lnTo>
                    <a:pt x="0" y="1701"/>
                  </a:lnTo>
                  <a:lnTo>
                    <a:pt x="1257" y="3771"/>
                  </a:lnTo>
                  <a:lnTo>
                    <a:pt x="3987" y="2501"/>
                  </a:lnTo>
                  <a:lnTo>
                    <a:pt x="5448" y="4114"/>
                  </a:lnTo>
                  <a:lnTo>
                    <a:pt x="6743" y="3022"/>
                  </a:lnTo>
                  <a:lnTo>
                    <a:pt x="6807" y="2095"/>
                  </a:lnTo>
                  <a:lnTo>
                    <a:pt x="3911" y="952"/>
                  </a:lnTo>
                  <a:lnTo>
                    <a:pt x="2755" y="469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853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9" name="object 1269" descr=""/>
            <p:cNvSpPr/>
            <p:nvPr/>
          </p:nvSpPr>
          <p:spPr>
            <a:xfrm>
              <a:off x="2142954" y="2922166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0" y="0"/>
                  </a:moveTo>
                  <a:lnTo>
                    <a:pt x="596" y="1841"/>
                  </a:lnTo>
                  <a:lnTo>
                    <a:pt x="1562" y="1765"/>
                  </a:lnTo>
                  <a:lnTo>
                    <a:pt x="2362" y="1727"/>
                  </a:lnTo>
                  <a:lnTo>
                    <a:pt x="3187" y="1676"/>
                  </a:lnTo>
                  <a:lnTo>
                    <a:pt x="4343" y="2260"/>
                  </a:lnTo>
                  <a:lnTo>
                    <a:pt x="4940" y="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9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 descr=""/>
            <p:cNvSpPr/>
            <p:nvPr/>
          </p:nvSpPr>
          <p:spPr>
            <a:xfrm>
              <a:off x="2124472" y="291740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49" y="0"/>
                  </a:moveTo>
                  <a:lnTo>
                    <a:pt x="863" y="76"/>
                  </a:lnTo>
                  <a:lnTo>
                    <a:pt x="0" y="1206"/>
                  </a:lnTo>
                  <a:lnTo>
                    <a:pt x="152" y="1854"/>
                  </a:lnTo>
                  <a:lnTo>
                    <a:pt x="1574" y="2298"/>
                  </a:lnTo>
                  <a:lnTo>
                    <a:pt x="2108" y="1879"/>
                  </a:lnTo>
                  <a:lnTo>
                    <a:pt x="2514" y="1320"/>
                  </a:lnTo>
                  <a:lnTo>
                    <a:pt x="2832" y="838"/>
                  </a:lnTo>
                  <a:lnTo>
                    <a:pt x="2743" y="44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DFA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1" name="object 1271" descr=""/>
            <p:cNvSpPr/>
            <p:nvPr/>
          </p:nvSpPr>
          <p:spPr>
            <a:xfrm>
              <a:off x="2159732" y="292643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898" y="0"/>
                  </a:moveTo>
                  <a:lnTo>
                    <a:pt x="2628" y="101"/>
                  </a:lnTo>
                  <a:lnTo>
                    <a:pt x="88" y="279"/>
                  </a:lnTo>
                  <a:lnTo>
                    <a:pt x="25" y="634"/>
                  </a:lnTo>
                  <a:lnTo>
                    <a:pt x="0" y="990"/>
                  </a:lnTo>
                  <a:lnTo>
                    <a:pt x="12" y="1358"/>
                  </a:lnTo>
                  <a:lnTo>
                    <a:pt x="2298" y="2095"/>
                  </a:lnTo>
                  <a:lnTo>
                    <a:pt x="4699" y="3492"/>
                  </a:lnTo>
                  <a:lnTo>
                    <a:pt x="6337" y="304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D5B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2" name="object 1272" descr=""/>
            <p:cNvSpPr/>
            <p:nvPr/>
          </p:nvSpPr>
          <p:spPr>
            <a:xfrm>
              <a:off x="2152303" y="292665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314" y="0"/>
                  </a:moveTo>
                  <a:lnTo>
                    <a:pt x="1536" y="241"/>
                  </a:lnTo>
                  <a:lnTo>
                    <a:pt x="0" y="596"/>
                  </a:lnTo>
                  <a:lnTo>
                    <a:pt x="2057" y="2654"/>
                  </a:lnTo>
                  <a:lnTo>
                    <a:pt x="3136" y="2082"/>
                  </a:lnTo>
                  <a:lnTo>
                    <a:pt x="3441" y="1143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DABA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 descr=""/>
            <p:cNvSpPr/>
            <p:nvPr/>
          </p:nvSpPr>
          <p:spPr>
            <a:xfrm>
              <a:off x="2141371" y="292446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771" y="0"/>
                  </a:moveTo>
                  <a:lnTo>
                    <a:pt x="1778" y="977"/>
                  </a:lnTo>
                  <a:lnTo>
                    <a:pt x="0" y="952"/>
                  </a:lnTo>
                  <a:lnTo>
                    <a:pt x="1371" y="2755"/>
                  </a:lnTo>
                  <a:lnTo>
                    <a:pt x="3340" y="1917"/>
                  </a:lnTo>
                  <a:lnTo>
                    <a:pt x="5080" y="2095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D3B8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4" name="object 1274" descr=""/>
            <p:cNvSpPr/>
            <p:nvPr/>
          </p:nvSpPr>
          <p:spPr>
            <a:xfrm>
              <a:off x="2160097" y="29228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409" y="0"/>
                  </a:moveTo>
                  <a:lnTo>
                    <a:pt x="685" y="228"/>
                  </a:lnTo>
                  <a:lnTo>
                    <a:pt x="393" y="330"/>
                  </a:lnTo>
                  <a:lnTo>
                    <a:pt x="0" y="850"/>
                  </a:lnTo>
                  <a:lnTo>
                    <a:pt x="25" y="1130"/>
                  </a:lnTo>
                  <a:lnTo>
                    <a:pt x="152" y="2285"/>
                  </a:lnTo>
                  <a:lnTo>
                    <a:pt x="1130" y="2235"/>
                  </a:lnTo>
                  <a:lnTo>
                    <a:pt x="1981" y="2324"/>
                  </a:lnTo>
                  <a:lnTo>
                    <a:pt x="2057" y="1917"/>
                  </a:lnTo>
                  <a:lnTo>
                    <a:pt x="2120" y="1511"/>
                  </a:lnTo>
                  <a:lnTo>
                    <a:pt x="2209" y="1104"/>
                  </a:lnTo>
                  <a:lnTo>
                    <a:pt x="1892" y="482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DDBB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5" name="object 1275" descr=""/>
            <p:cNvSpPr/>
            <p:nvPr/>
          </p:nvSpPr>
          <p:spPr>
            <a:xfrm>
              <a:off x="2134105" y="292130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42" y="0"/>
                  </a:moveTo>
                  <a:lnTo>
                    <a:pt x="584" y="241"/>
                  </a:lnTo>
                  <a:lnTo>
                    <a:pt x="38" y="457"/>
                  </a:lnTo>
                  <a:lnTo>
                    <a:pt x="0" y="838"/>
                  </a:lnTo>
                  <a:lnTo>
                    <a:pt x="520" y="1092"/>
                  </a:lnTo>
                  <a:lnTo>
                    <a:pt x="838" y="1257"/>
                  </a:lnTo>
                  <a:lnTo>
                    <a:pt x="1282" y="1308"/>
                  </a:lnTo>
                  <a:lnTo>
                    <a:pt x="1625" y="1219"/>
                  </a:lnTo>
                  <a:lnTo>
                    <a:pt x="1854" y="1155"/>
                  </a:lnTo>
                  <a:lnTo>
                    <a:pt x="1993" y="774"/>
                  </a:lnTo>
                  <a:lnTo>
                    <a:pt x="2171" y="546"/>
                  </a:lnTo>
                  <a:lnTo>
                    <a:pt x="1701" y="12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D2B9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6" name="object 1276" descr=""/>
            <p:cNvSpPr/>
            <p:nvPr/>
          </p:nvSpPr>
          <p:spPr>
            <a:xfrm>
              <a:off x="2114781" y="291609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58" y="0"/>
                  </a:moveTo>
                  <a:lnTo>
                    <a:pt x="901" y="127"/>
                  </a:lnTo>
                  <a:lnTo>
                    <a:pt x="0" y="355"/>
                  </a:lnTo>
                  <a:lnTo>
                    <a:pt x="292" y="1092"/>
                  </a:lnTo>
                  <a:lnTo>
                    <a:pt x="88" y="2095"/>
                  </a:lnTo>
                  <a:lnTo>
                    <a:pt x="1130" y="2413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7" name="object 1277" descr=""/>
            <p:cNvSpPr/>
            <p:nvPr/>
          </p:nvSpPr>
          <p:spPr>
            <a:xfrm>
              <a:off x="2166443" y="292134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181" y="0"/>
                  </a:moveTo>
                  <a:lnTo>
                    <a:pt x="0" y="419"/>
                  </a:lnTo>
                  <a:lnTo>
                    <a:pt x="368" y="762"/>
                  </a:lnTo>
                  <a:lnTo>
                    <a:pt x="1104" y="1473"/>
                  </a:lnTo>
                  <a:lnTo>
                    <a:pt x="1663" y="1447"/>
                  </a:lnTo>
                  <a:lnTo>
                    <a:pt x="2209" y="1409"/>
                  </a:lnTo>
                  <a:lnTo>
                    <a:pt x="2768" y="1384"/>
                  </a:lnTo>
                  <a:lnTo>
                    <a:pt x="2197" y="50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39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8" name="object 1278" descr=""/>
            <p:cNvSpPr/>
            <p:nvPr/>
          </p:nvSpPr>
          <p:spPr>
            <a:xfrm>
              <a:off x="2160945" y="292026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889" y="0"/>
                  </a:moveTo>
                  <a:lnTo>
                    <a:pt x="431" y="12"/>
                  </a:lnTo>
                  <a:lnTo>
                    <a:pt x="0" y="634"/>
                  </a:lnTo>
                  <a:lnTo>
                    <a:pt x="914" y="584"/>
                  </a:lnTo>
                  <a:lnTo>
                    <a:pt x="1371" y="571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 descr=""/>
            <p:cNvSpPr/>
            <p:nvPr/>
          </p:nvSpPr>
          <p:spPr>
            <a:xfrm>
              <a:off x="2211965" y="2911339"/>
              <a:ext cx="26034" cy="10795"/>
            </a:xfrm>
            <a:custGeom>
              <a:avLst/>
              <a:gdLst/>
              <a:ahLst/>
              <a:cxnLst/>
              <a:rect l="l" t="t" r="r" b="b"/>
              <a:pathLst>
                <a:path w="26035" h="10794">
                  <a:moveTo>
                    <a:pt x="22491" y="0"/>
                  </a:moveTo>
                  <a:lnTo>
                    <a:pt x="21259" y="203"/>
                  </a:lnTo>
                  <a:lnTo>
                    <a:pt x="16294" y="1930"/>
                  </a:lnTo>
                  <a:lnTo>
                    <a:pt x="11315" y="3340"/>
                  </a:lnTo>
                  <a:lnTo>
                    <a:pt x="3594" y="2692"/>
                  </a:lnTo>
                  <a:lnTo>
                    <a:pt x="1003" y="2806"/>
                  </a:lnTo>
                  <a:lnTo>
                    <a:pt x="0" y="5753"/>
                  </a:lnTo>
                  <a:lnTo>
                    <a:pt x="355" y="7378"/>
                  </a:lnTo>
                  <a:lnTo>
                    <a:pt x="1409" y="8394"/>
                  </a:lnTo>
                  <a:lnTo>
                    <a:pt x="2882" y="9042"/>
                  </a:lnTo>
                  <a:lnTo>
                    <a:pt x="5702" y="8496"/>
                  </a:lnTo>
                  <a:lnTo>
                    <a:pt x="8394" y="10401"/>
                  </a:lnTo>
                  <a:lnTo>
                    <a:pt x="11226" y="9436"/>
                  </a:lnTo>
                  <a:lnTo>
                    <a:pt x="12052" y="9258"/>
                  </a:lnTo>
                  <a:lnTo>
                    <a:pt x="12966" y="9296"/>
                  </a:lnTo>
                  <a:lnTo>
                    <a:pt x="13538" y="8483"/>
                  </a:lnTo>
                  <a:lnTo>
                    <a:pt x="15506" y="6870"/>
                  </a:lnTo>
                  <a:lnTo>
                    <a:pt x="19138" y="8039"/>
                  </a:lnTo>
                  <a:lnTo>
                    <a:pt x="20345" y="4737"/>
                  </a:lnTo>
                  <a:lnTo>
                    <a:pt x="21564" y="2692"/>
                  </a:lnTo>
                  <a:lnTo>
                    <a:pt x="24561" y="4508"/>
                  </a:lnTo>
                  <a:lnTo>
                    <a:pt x="25704" y="2285"/>
                  </a:lnTo>
                  <a:lnTo>
                    <a:pt x="25488" y="1739"/>
                  </a:lnTo>
                  <a:lnTo>
                    <a:pt x="25133" y="1295"/>
                  </a:lnTo>
                  <a:lnTo>
                    <a:pt x="24650" y="965"/>
                  </a:lnTo>
                  <a:lnTo>
                    <a:pt x="23596" y="355"/>
                  </a:lnTo>
                  <a:lnTo>
                    <a:pt x="22491" y="0"/>
                  </a:lnTo>
                  <a:close/>
                </a:path>
              </a:pathLst>
            </a:custGeom>
            <a:solidFill>
              <a:srgbClr val="8D45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0" name="object 1280" descr=""/>
            <p:cNvSpPr/>
            <p:nvPr/>
          </p:nvSpPr>
          <p:spPr>
            <a:xfrm>
              <a:off x="2236845" y="2902547"/>
              <a:ext cx="18415" cy="11430"/>
            </a:xfrm>
            <a:custGeom>
              <a:avLst/>
              <a:gdLst/>
              <a:ahLst/>
              <a:cxnLst/>
              <a:rect l="l" t="t" r="r" b="b"/>
              <a:pathLst>
                <a:path w="18414" h="11430">
                  <a:moveTo>
                    <a:pt x="16497" y="0"/>
                  </a:moveTo>
                  <a:lnTo>
                    <a:pt x="14503" y="698"/>
                  </a:lnTo>
                  <a:lnTo>
                    <a:pt x="10274" y="2425"/>
                  </a:lnTo>
                  <a:lnTo>
                    <a:pt x="7632" y="3378"/>
                  </a:lnTo>
                  <a:lnTo>
                    <a:pt x="5067" y="4533"/>
                  </a:lnTo>
                  <a:lnTo>
                    <a:pt x="3975" y="4851"/>
                  </a:lnTo>
                  <a:lnTo>
                    <a:pt x="3441" y="5054"/>
                  </a:lnTo>
                  <a:lnTo>
                    <a:pt x="1079" y="8978"/>
                  </a:lnTo>
                  <a:lnTo>
                    <a:pt x="0" y="9690"/>
                  </a:lnTo>
                  <a:lnTo>
                    <a:pt x="444" y="10782"/>
                  </a:lnTo>
                  <a:lnTo>
                    <a:pt x="825" y="11074"/>
                  </a:lnTo>
                  <a:lnTo>
                    <a:pt x="5499" y="9728"/>
                  </a:lnTo>
                  <a:lnTo>
                    <a:pt x="9481" y="9728"/>
                  </a:lnTo>
                  <a:lnTo>
                    <a:pt x="9677" y="9397"/>
                  </a:lnTo>
                  <a:lnTo>
                    <a:pt x="10947" y="8724"/>
                  </a:lnTo>
                  <a:lnTo>
                    <a:pt x="12166" y="7886"/>
                  </a:lnTo>
                  <a:lnTo>
                    <a:pt x="13334" y="6972"/>
                  </a:lnTo>
                  <a:lnTo>
                    <a:pt x="13982" y="6400"/>
                  </a:lnTo>
                  <a:lnTo>
                    <a:pt x="14756" y="5854"/>
                  </a:lnTo>
                  <a:lnTo>
                    <a:pt x="16484" y="4457"/>
                  </a:lnTo>
                  <a:lnTo>
                    <a:pt x="18389" y="3555"/>
                  </a:lnTo>
                  <a:lnTo>
                    <a:pt x="16497" y="0"/>
                  </a:lnTo>
                  <a:close/>
                </a:path>
                <a:path w="18414" h="11430">
                  <a:moveTo>
                    <a:pt x="9233" y="10147"/>
                  </a:moveTo>
                  <a:lnTo>
                    <a:pt x="8140" y="10147"/>
                  </a:lnTo>
                  <a:lnTo>
                    <a:pt x="9105" y="10363"/>
                  </a:lnTo>
                  <a:lnTo>
                    <a:pt x="9233" y="10147"/>
                  </a:lnTo>
                  <a:close/>
                </a:path>
                <a:path w="18414" h="11430">
                  <a:moveTo>
                    <a:pt x="9481" y="9728"/>
                  </a:moveTo>
                  <a:lnTo>
                    <a:pt x="5499" y="9728"/>
                  </a:lnTo>
                  <a:lnTo>
                    <a:pt x="6070" y="9956"/>
                  </a:lnTo>
                  <a:lnTo>
                    <a:pt x="6654" y="10109"/>
                  </a:lnTo>
                  <a:lnTo>
                    <a:pt x="7251" y="10172"/>
                  </a:lnTo>
                  <a:lnTo>
                    <a:pt x="8140" y="10147"/>
                  </a:lnTo>
                  <a:lnTo>
                    <a:pt x="9233" y="10147"/>
                  </a:lnTo>
                  <a:lnTo>
                    <a:pt x="9481" y="9728"/>
                  </a:lnTo>
                  <a:close/>
                </a:path>
                <a:path w="18414" h="11430">
                  <a:moveTo>
                    <a:pt x="9795" y="9397"/>
                  </a:moveTo>
                  <a:lnTo>
                    <a:pt x="9664" y="9474"/>
                  </a:lnTo>
                  <a:lnTo>
                    <a:pt x="9795" y="9397"/>
                  </a:lnTo>
                  <a:close/>
                </a:path>
              </a:pathLst>
            </a:custGeom>
            <a:solidFill>
              <a:srgbClr val="904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1" name="object 1281" descr=""/>
            <p:cNvSpPr/>
            <p:nvPr/>
          </p:nvSpPr>
          <p:spPr>
            <a:xfrm>
              <a:off x="2225385" y="2916086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6921" y="0"/>
                  </a:moveTo>
                  <a:lnTo>
                    <a:pt x="4991" y="1943"/>
                  </a:lnTo>
                  <a:lnTo>
                    <a:pt x="1384" y="825"/>
                  </a:lnTo>
                  <a:lnTo>
                    <a:pt x="0" y="3784"/>
                  </a:lnTo>
                  <a:lnTo>
                    <a:pt x="2679" y="3568"/>
                  </a:lnTo>
                  <a:lnTo>
                    <a:pt x="5803" y="6350"/>
                  </a:lnTo>
                  <a:lnTo>
                    <a:pt x="7950" y="2578"/>
                  </a:lnTo>
                  <a:lnTo>
                    <a:pt x="8788" y="3314"/>
                  </a:lnTo>
                  <a:lnTo>
                    <a:pt x="9652" y="3314"/>
                  </a:lnTo>
                  <a:lnTo>
                    <a:pt x="10566" y="2730"/>
                  </a:lnTo>
                  <a:lnTo>
                    <a:pt x="9906" y="1066"/>
                  </a:lnTo>
                  <a:lnTo>
                    <a:pt x="8178" y="838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E4C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 descr=""/>
            <p:cNvSpPr/>
            <p:nvPr/>
          </p:nvSpPr>
          <p:spPr>
            <a:xfrm>
              <a:off x="2212364" y="292203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857" y="0"/>
                  </a:moveTo>
                  <a:lnTo>
                    <a:pt x="1892" y="495"/>
                  </a:lnTo>
                  <a:lnTo>
                    <a:pt x="1249" y="1930"/>
                  </a:lnTo>
                  <a:lnTo>
                    <a:pt x="0" y="4546"/>
                  </a:lnTo>
                  <a:lnTo>
                    <a:pt x="584" y="5397"/>
                  </a:lnTo>
                  <a:lnTo>
                    <a:pt x="1549" y="5943"/>
                  </a:lnTo>
                  <a:lnTo>
                    <a:pt x="1943" y="6959"/>
                  </a:lnTo>
                  <a:lnTo>
                    <a:pt x="2019" y="7480"/>
                  </a:lnTo>
                  <a:lnTo>
                    <a:pt x="2222" y="7950"/>
                  </a:lnTo>
                  <a:lnTo>
                    <a:pt x="2743" y="8648"/>
                  </a:lnTo>
                  <a:lnTo>
                    <a:pt x="5168" y="7073"/>
                  </a:lnTo>
                  <a:lnTo>
                    <a:pt x="5689" y="6705"/>
                  </a:lnTo>
                  <a:lnTo>
                    <a:pt x="6489" y="6616"/>
                  </a:lnTo>
                  <a:lnTo>
                    <a:pt x="6591" y="5791"/>
                  </a:lnTo>
                  <a:lnTo>
                    <a:pt x="5003" y="3810"/>
                  </a:lnTo>
                  <a:lnTo>
                    <a:pt x="7175" y="3111"/>
                  </a:lnTo>
                  <a:lnTo>
                    <a:pt x="7912" y="1930"/>
                  </a:lnTo>
                  <a:lnTo>
                    <a:pt x="6985" y="635"/>
                  </a:lnTo>
                  <a:lnTo>
                    <a:pt x="5575" y="317"/>
                  </a:lnTo>
                  <a:lnTo>
                    <a:pt x="4140" y="5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EAB9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3" name="object 1283" descr=""/>
            <p:cNvSpPr/>
            <p:nvPr/>
          </p:nvSpPr>
          <p:spPr>
            <a:xfrm>
              <a:off x="2216020" y="291967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143" y="0"/>
                  </a:moveTo>
                  <a:lnTo>
                    <a:pt x="0" y="3111"/>
                  </a:lnTo>
                  <a:lnTo>
                    <a:pt x="1143" y="4495"/>
                  </a:lnTo>
                  <a:lnTo>
                    <a:pt x="2730" y="4267"/>
                  </a:lnTo>
                  <a:lnTo>
                    <a:pt x="4254" y="4292"/>
                  </a:lnTo>
                  <a:lnTo>
                    <a:pt x="5448" y="3721"/>
                  </a:lnTo>
                  <a:lnTo>
                    <a:pt x="6426" y="2946"/>
                  </a:lnTo>
                  <a:lnTo>
                    <a:pt x="6781" y="1587"/>
                  </a:lnTo>
                  <a:lnTo>
                    <a:pt x="6502" y="1422"/>
                  </a:lnTo>
                  <a:lnTo>
                    <a:pt x="5943" y="1066"/>
                  </a:lnTo>
                  <a:lnTo>
                    <a:pt x="3759" y="115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ECD4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 descr=""/>
            <p:cNvSpPr/>
            <p:nvPr/>
          </p:nvSpPr>
          <p:spPr>
            <a:xfrm>
              <a:off x="2246739" y="291327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171" y="0"/>
                  </a:moveTo>
                  <a:lnTo>
                    <a:pt x="0" y="228"/>
                  </a:lnTo>
                  <a:lnTo>
                    <a:pt x="736" y="2921"/>
                  </a:lnTo>
                  <a:lnTo>
                    <a:pt x="2311" y="3898"/>
                  </a:lnTo>
                  <a:lnTo>
                    <a:pt x="4978" y="2667"/>
                  </a:lnTo>
                  <a:lnTo>
                    <a:pt x="4102" y="254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E4A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5" name="object 1285" descr=""/>
            <p:cNvSpPr/>
            <p:nvPr/>
          </p:nvSpPr>
          <p:spPr>
            <a:xfrm>
              <a:off x="2239907" y="291423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260" y="0"/>
                  </a:moveTo>
                  <a:lnTo>
                    <a:pt x="1003" y="762"/>
                  </a:lnTo>
                  <a:lnTo>
                    <a:pt x="0" y="2755"/>
                  </a:lnTo>
                  <a:lnTo>
                    <a:pt x="1651" y="3670"/>
                  </a:lnTo>
                  <a:lnTo>
                    <a:pt x="2755" y="2184"/>
                  </a:lnTo>
                  <a:lnTo>
                    <a:pt x="4114" y="1828"/>
                  </a:lnTo>
                  <a:close/>
                </a:path>
              </a:pathLst>
            </a:custGeom>
            <a:solidFill>
              <a:srgbClr val="DE9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 descr=""/>
            <p:cNvSpPr/>
            <p:nvPr/>
          </p:nvSpPr>
          <p:spPr>
            <a:xfrm>
              <a:off x="2243869" y="29157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55" y="357"/>
                  </a:moveTo>
                  <a:lnTo>
                    <a:pt x="193" y="1409"/>
                  </a:lnTo>
                  <a:lnTo>
                    <a:pt x="0" y="2108"/>
                  </a:lnTo>
                  <a:lnTo>
                    <a:pt x="1562" y="1930"/>
                  </a:lnTo>
                  <a:lnTo>
                    <a:pt x="2044" y="1409"/>
                  </a:lnTo>
                  <a:lnTo>
                    <a:pt x="1907" y="457"/>
                  </a:lnTo>
                  <a:lnTo>
                    <a:pt x="850" y="457"/>
                  </a:lnTo>
                  <a:lnTo>
                    <a:pt x="155" y="357"/>
                  </a:lnTo>
                  <a:close/>
                </a:path>
                <a:path w="2539" h="2539">
                  <a:moveTo>
                    <a:pt x="1841" y="0"/>
                  </a:moveTo>
                  <a:lnTo>
                    <a:pt x="850" y="457"/>
                  </a:lnTo>
                  <a:lnTo>
                    <a:pt x="1907" y="457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D6B8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 descr=""/>
            <p:cNvSpPr/>
            <p:nvPr/>
          </p:nvSpPr>
          <p:spPr>
            <a:xfrm>
              <a:off x="2225688" y="292336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673" y="0"/>
                  </a:moveTo>
                  <a:lnTo>
                    <a:pt x="139" y="1041"/>
                  </a:lnTo>
                  <a:lnTo>
                    <a:pt x="0" y="2959"/>
                  </a:lnTo>
                  <a:lnTo>
                    <a:pt x="812" y="2603"/>
                  </a:lnTo>
                  <a:lnTo>
                    <a:pt x="1638" y="2235"/>
                  </a:lnTo>
                  <a:lnTo>
                    <a:pt x="2463" y="1879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19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8" name="object 1288" descr=""/>
            <p:cNvSpPr/>
            <p:nvPr/>
          </p:nvSpPr>
          <p:spPr>
            <a:xfrm>
              <a:off x="2217533" y="2927829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1422" y="0"/>
                  </a:moveTo>
                  <a:lnTo>
                    <a:pt x="469" y="850"/>
                  </a:lnTo>
                  <a:lnTo>
                    <a:pt x="0" y="1282"/>
                  </a:lnTo>
                  <a:lnTo>
                    <a:pt x="1511" y="1396"/>
                  </a:lnTo>
                  <a:lnTo>
                    <a:pt x="2565" y="1333"/>
                  </a:lnTo>
                  <a:lnTo>
                    <a:pt x="3492" y="1028"/>
                  </a:lnTo>
                  <a:lnTo>
                    <a:pt x="4064" y="50"/>
                  </a:lnTo>
                  <a:lnTo>
                    <a:pt x="3187" y="25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EB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9" name="object 1289" descr=""/>
            <p:cNvSpPr/>
            <p:nvPr/>
          </p:nvSpPr>
          <p:spPr>
            <a:xfrm>
              <a:off x="2243598" y="291194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33" y="0"/>
                  </a:moveTo>
                  <a:lnTo>
                    <a:pt x="1320" y="101"/>
                  </a:lnTo>
                  <a:lnTo>
                    <a:pt x="507" y="165"/>
                  </a:lnTo>
                  <a:lnTo>
                    <a:pt x="266" y="292"/>
                  </a:lnTo>
                  <a:lnTo>
                    <a:pt x="0" y="787"/>
                  </a:lnTo>
                  <a:lnTo>
                    <a:pt x="63" y="1079"/>
                  </a:lnTo>
                  <a:lnTo>
                    <a:pt x="355" y="1384"/>
                  </a:lnTo>
                  <a:lnTo>
                    <a:pt x="1219" y="1397"/>
                  </a:lnTo>
                  <a:lnTo>
                    <a:pt x="2082" y="1397"/>
                  </a:lnTo>
                  <a:lnTo>
                    <a:pt x="2946" y="1409"/>
                  </a:lnTo>
                  <a:lnTo>
                    <a:pt x="2946" y="939"/>
                  </a:lnTo>
                  <a:lnTo>
                    <a:pt x="2933" y="469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DDB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0" name="object 1290" descr=""/>
            <p:cNvSpPr/>
            <p:nvPr/>
          </p:nvSpPr>
          <p:spPr>
            <a:xfrm>
              <a:off x="2254577" y="291341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384" y="0"/>
                  </a:moveTo>
                  <a:lnTo>
                    <a:pt x="533" y="279"/>
                  </a:lnTo>
                  <a:lnTo>
                    <a:pt x="0" y="1231"/>
                  </a:lnTo>
                  <a:lnTo>
                    <a:pt x="977" y="1219"/>
                  </a:lnTo>
                  <a:lnTo>
                    <a:pt x="1930" y="1168"/>
                  </a:lnTo>
                  <a:lnTo>
                    <a:pt x="2400" y="8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19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1" name="object 1291" descr=""/>
            <p:cNvSpPr/>
            <p:nvPr/>
          </p:nvSpPr>
          <p:spPr>
            <a:xfrm>
              <a:off x="2233334" y="291866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800" y="1384"/>
                  </a:lnTo>
                  <a:lnTo>
                    <a:pt x="1663" y="1460"/>
                  </a:lnTo>
                  <a:lnTo>
                    <a:pt x="2616" y="139"/>
                  </a:lnTo>
                  <a:lnTo>
                    <a:pt x="1739" y="88"/>
                  </a:lnTo>
                  <a:lnTo>
                    <a:pt x="87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9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2" name="object 1292" descr=""/>
            <p:cNvSpPr/>
            <p:nvPr/>
          </p:nvSpPr>
          <p:spPr>
            <a:xfrm>
              <a:off x="2222357" y="291981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149" y="0"/>
                  </a:moveTo>
                  <a:lnTo>
                    <a:pt x="495" y="152"/>
                  </a:lnTo>
                  <a:lnTo>
                    <a:pt x="253" y="266"/>
                  </a:lnTo>
                  <a:lnTo>
                    <a:pt x="0" y="736"/>
                  </a:lnTo>
                  <a:lnTo>
                    <a:pt x="76" y="990"/>
                  </a:lnTo>
                  <a:lnTo>
                    <a:pt x="368" y="1282"/>
                  </a:lnTo>
                  <a:lnTo>
                    <a:pt x="444" y="1447"/>
                  </a:lnTo>
                  <a:lnTo>
                    <a:pt x="1612" y="1473"/>
                  </a:lnTo>
                  <a:lnTo>
                    <a:pt x="2666" y="128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6C7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3" name="object 1293" descr=""/>
            <p:cNvSpPr/>
            <p:nvPr/>
          </p:nvSpPr>
          <p:spPr>
            <a:xfrm>
              <a:off x="2253809" y="29175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2" y="0"/>
                  </a:moveTo>
                  <a:lnTo>
                    <a:pt x="584" y="76"/>
                  </a:lnTo>
                  <a:lnTo>
                    <a:pt x="317" y="101"/>
                  </a:lnTo>
                  <a:lnTo>
                    <a:pt x="228" y="241"/>
                  </a:lnTo>
                  <a:lnTo>
                    <a:pt x="0" y="622"/>
                  </a:lnTo>
                  <a:lnTo>
                    <a:pt x="177" y="914"/>
                  </a:lnTo>
                  <a:lnTo>
                    <a:pt x="698" y="1054"/>
                  </a:lnTo>
                  <a:lnTo>
                    <a:pt x="723" y="355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8B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4" name="object 1294" descr=""/>
            <p:cNvSpPr/>
            <p:nvPr/>
          </p:nvSpPr>
          <p:spPr>
            <a:xfrm>
              <a:off x="2242353" y="291211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752" y="0"/>
                  </a:moveTo>
                  <a:lnTo>
                    <a:pt x="1168" y="50"/>
                  </a:lnTo>
                  <a:lnTo>
                    <a:pt x="584" y="114"/>
                  </a:lnTo>
                  <a:lnTo>
                    <a:pt x="0" y="165"/>
                  </a:lnTo>
                  <a:lnTo>
                    <a:pt x="533" y="508"/>
                  </a:lnTo>
                  <a:lnTo>
                    <a:pt x="1600" y="1219"/>
                  </a:lnTo>
                  <a:lnTo>
                    <a:pt x="1612" y="812"/>
                  </a:lnTo>
                  <a:lnTo>
                    <a:pt x="1663" y="406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F1EA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5" name="object 1295" descr=""/>
            <p:cNvSpPr/>
            <p:nvPr/>
          </p:nvSpPr>
          <p:spPr>
            <a:xfrm>
              <a:off x="2101452" y="2893962"/>
              <a:ext cx="22225" cy="19685"/>
            </a:xfrm>
            <a:custGeom>
              <a:avLst/>
              <a:gdLst/>
              <a:ahLst/>
              <a:cxnLst/>
              <a:rect l="l" t="t" r="r" b="b"/>
              <a:pathLst>
                <a:path w="22225" h="19685">
                  <a:moveTo>
                    <a:pt x="16675" y="0"/>
                  </a:moveTo>
                  <a:lnTo>
                    <a:pt x="15760" y="177"/>
                  </a:lnTo>
                  <a:lnTo>
                    <a:pt x="13055" y="901"/>
                  </a:lnTo>
                  <a:lnTo>
                    <a:pt x="10439" y="1993"/>
                  </a:lnTo>
                  <a:lnTo>
                    <a:pt x="7594" y="2082"/>
                  </a:lnTo>
                  <a:lnTo>
                    <a:pt x="5016" y="2578"/>
                  </a:lnTo>
                  <a:lnTo>
                    <a:pt x="4267" y="3860"/>
                  </a:lnTo>
                  <a:lnTo>
                    <a:pt x="4076" y="5232"/>
                  </a:lnTo>
                  <a:lnTo>
                    <a:pt x="4279" y="6756"/>
                  </a:lnTo>
                  <a:lnTo>
                    <a:pt x="2870" y="7683"/>
                  </a:lnTo>
                  <a:lnTo>
                    <a:pt x="0" y="14922"/>
                  </a:lnTo>
                  <a:lnTo>
                    <a:pt x="1993" y="18796"/>
                  </a:lnTo>
                  <a:lnTo>
                    <a:pt x="8851" y="19304"/>
                  </a:lnTo>
                  <a:lnTo>
                    <a:pt x="4203" y="15951"/>
                  </a:lnTo>
                  <a:lnTo>
                    <a:pt x="4140" y="15786"/>
                  </a:lnTo>
                  <a:lnTo>
                    <a:pt x="5537" y="11531"/>
                  </a:lnTo>
                  <a:lnTo>
                    <a:pt x="6083" y="6121"/>
                  </a:lnTo>
                  <a:lnTo>
                    <a:pt x="12941" y="9067"/>
                  </a:lnTo>
                  <a:lnTo>
                    <a:pt x="15087" y="8813"/>
                  </a:lnTo>
                  <a:lnTo>
                    <a:pt x="17221" y="8991"/>
                  </a:lnTo>
                  <a:lnTo>
                    <a:pt x="17741" y="9321"/>
                  </a:lnTo>
                  <a:lnTo>
                    <a:pt x="18237" y="9702"/>
                  </a:lnTo>
                  <a:lnTo>
                    <a:pt x="18669" y="10134"/>
                  </a:lnTo>
                  <a:lnTo>
                    <a:pt x="19989" y="10134"/>
                  </a:lnTo>
                  <a:lnTo>
                    <a:pt x="21031" y="9512"/>
                  </a:lnTo>
                  <a:lnTo>
                    <a:pt x="22021" y="8839"/>
                  </a:lnTo>
                  <a:lnTo>
                    <a:pt x="21564" y="7366"/>
                  </a:lnTo>
                  <a:lnTo>
                    <a:pt x="19608" y="5486"/>
                  </a:lnTo>
                  <a:lnTo>
                    <a:pt x="19900" y="2578"/>
                  </a:lnTo>
                  <a:lnTo>
                    <a:pt x="18415" y="482"/>
                  </a:lnTo>
                  <a:lnTo>
                    <a:pt x="17564" y="63"/>
                  </a:lnTo>
                  <a:lnTo>
                    <a:pt x="16675" y="0"/>
                  </a:lnTo>
                  <a:close/>
                </a:path>
              </a:pathLst>
            </a:custGeom>
            <a:solidFill>
              <a:srgbClr val="823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6" name="object 1296" descr=""/>
            <p:cNvSpPr/>
            <p:nvPr/>
          </p:nvSpPr>
          <p:spPr>
            <a:xfrm>
              <a:off x="2107537" y="290681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23" y="0"/>
                  </a:moveTo>
                  <a:lnTo>
                    <a:pt x="114" y="228"/>
                  </a:lnTo>
                  <a:lnTo>
                    <a:pt x="0" y="419"/>
                  </a:lnTo>
                  <a:lnTo>
                    <a:pt x="482" y="533"/>
                  </a:lnTo>
                  <a:lnTo>
                    <a:pt x="622" y="177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7" name="object 1297" descr=""/>
            <p:cNvSpPr/>
            <p:nvPr/>
          </p:nvSpPr>
          <p:spPr>
            <a:xfrm>
              <a:off x="2210293" y="2805232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3378" y="0"/>
                  </a:moveTo>
                  <a:lnTo>
                    <a:pt x="3403" y="482"/>
                  </a:lnTo>
                  <a:lnTo>
                    <a:pt x="2235" y="1066"/>
                  </a:lnTo>
                  <a:lnTo>
                    <a:pt x="0" y="482"/>
                  </a:lnTo>
                  <a:lnTo>
                    <a:pt x="622" y="3022"/>
                  </a:lnTo>
                  <a:lnTo>
                    <a:pt x="1282" y="3708"/>
                  </a:lnTo>
                  <a:lnTo>
                    <a:pt x="2095" y="4114"/>
                  </a:lnTo>
                  <a:lnTo>
                    <a:pt x="4457" y="4876"/>
                  </a:lnTo>
                  <a:lnTo>
                    <a:pt x="5943" y="5207"/>
                  </a:lnTo>
                  <a:lnTo>
                    <a:pt x="7505" y="4927"/>
                  </a:lnTo>
                  <a:lnTo>
                    <a:pt x="9270" y="4521"/>
                  </a:lnTo>
                  <a:lnTo>
                    <a:pt x="11074" y="4178"/>
                  </a:lnTo>
                  <a:lnTo>
                    <a:pt x="12522" y="2933"/>
                  </a:lnTo>
                  <a:lnTo>
                    <a:pt x="12611" y="1841"/>
                  </a:lnTo>
                  <a:lnTo>
                    <a:pt x="9639" y="673"/>
                  </a:lnTo>
                  <a:lnTo>
                    <a:pt x="6159" y="2133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B96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8" name="object 1298" descr=""/>
            <p:cNvSpPr/>
            <p:nvPr/>
          </p:nvSpPr>
          <p:spPr>
            <a:xfrm>
              <a:off x="2234157" y="281466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584" y="0"/>
                  </a:moveTo>
                  <a:lnTo>
                    <a:pt x="165" y="482"/>
                  </a:lnTo>
                  <a:lnTo>
                    <a:pt x="0" y="1041"/>
                  </a:lnTo>
                  <a:lnTo>
                    <a:pt x="126" y="1663"/>
                  </a:lnTo>
                  <a:lnTo>
                    <a:pt x="7200" y="5410"/>
                  </a:lnTo>
                  <a:lnTo>
                    <a:pt x="8521" y="4241"/>
                  </a:lnTo>
                  <a:lnTo>
                    <a:pt x="8724" y="2133"/>
                  </a:lnTo>
                  <a:lnTo>
                    <a:pt x="7454" y="1320"/>
                  </a:lnTo>
                  <a:lnTo>
                    <a:pt x="5638" y="99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DCC9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 descr=""/>
            <p:cNvSpPr/>
            <p:nvPr/>
          </p:nvSpPr>
          <p:spPr>
            <a:xfrm>
              <a:off x="2222446" y="2811191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3581" y="0"/>
                  </a:moveTo>
                  <a:lnTo>
                    <a:pt x="2692" y="63"/>
                  </a:lnTo>
                  <a:lnTo>
                    <a:pt x="1752" y="533"/>
                  </a:lnTo>
                  <a:lnTo>
                    <a:pt x="457" y="711"/>
                  </a:lnTo>
                  <a:lnTo>
                    <a:pt x="101" y="1231"/>
                  </a:lnTo>
                  <a:lnTo>
                    <a:pt x="0" y="1803"/>
                  </a:lnTo>
                  <a:lnTo>
                    <a:pt x="177" y="2400"/>
                  </a:lnTo>
                  <a:lnTo>
                    <a:pt x="2235" y="5207"/>
                  </a:lnTo>
                  <a:lnTo>
                    <a:pt x="5092" y="5702"/>
                  </a:lnTo>
                  <a:lnTo>
                    <a:pt x="8280" y="5207"/>
                  </a:lnTo>
                  <a:lnTo>
                    <a:pt x="9143" y="4787"/>
                  </a:lnTo>
                  <a:lnTo>
                    <a:pt x="9740" y="4165"/>
                  </a:lnTo>
                  <a:lnTo>
                    <a:pt x="9905" y="3187"/>
                  </a:lnTo>
                  <a:lnTo>
                    <a:pt x="8521" y="1282"/>
                  </a:lnTo>
                  <a:lnTo>
                    <a:pt x="6007" y="2082"/>
                  </a:lnTo>
                  <a:lnTo>
                    <a:pt x="4356" y="838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D8B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 descr=""/>
            <p:cNvSpPr/>
            <p:nvPr/>
          </p:nvSpPr>
          <p:spPr>
            <a:xfrm>
              <a:off x="2217616" y="280812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241" y="0"/>
                  </a:moveTo>
                  <a:lnTo>
                    <a:pt x="2857" y="660"/>
                  </a:lnTo>
                  <a:lnTo>
                    <a:pt x="1574" y="736"/>
                  </a:lnTo>
                  <a:lnTo>
                    <a:pt x="0" y="1828"/>
                  </a:lnTo>
                  <a:lnTo>
                    <a:pt x="4114" y="3657"/>
                  </a:lnTo>
                  <a:lnTo>
                    <a:pt x="1079" y="4546"/>
                  </a:lnTo>
                  <a:lnTo>
                    <a:pt x="2260" y="6426"/>
                  </a:lnTo>
                  <a:lnTo>
                    <a:pt x="3708" y="6400"/>
                  </a:lnTo>
                  <a:lnTo>
                    <a:pt x="5321" y="5118"/>
                  </a:lnTo>
                  <a:lnTo>
                    <a:pt x="5283" y="3771"/>
                  </a:lnTo>
                  <a:lnTo>
                    <a:pt x="5257" y="1409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CB8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 descr=""/>
            <p:cNvSpPr/>
            <p:nvPr/>
          </p:nvSpPr>
          <p:spPr>
            <a:xfrm>
              <a:off x="2217696" y="2807331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422" y="0"/>
                  </a:moveTo>
                  <a:lnTo>
                    <a:pt x="0" y="1803"/>
                  </a:lnTo>
                  <a:lnTo>
                    <a:pt x="253" y="2273"/>
                  </a:lnTo>
                  <a:lnTo>
                    <a:pt x="622" y="2412"/>
                  </a:lnTo>
                  <a:lnTo>
                    <a:pt x="1117" y="2171"/>
                  </a:lnTo>
                  <a:lnTo>
                    <a:pt x="5181" y="2209"/>
                  </a:lnTo>
                  <a:lnTo>
                    <a:pt x="5156" y="1752"/>
                  </a:lnTo>
                  <a:lnTo>
                    <a:pt x="5143" y="1295"/>
                  </a:lnTo>
                  <a:lnTo>
                    <a:pt x="5118" y="838"/>
                  </a:lnTo>
                  <a:lnTo>
                    <a:pt x="3352" y="85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983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 descr=""/>
            <p:cNvSpPr/>
            <p:nvPr/>
          </p:nvSpPr>
          <p:spPr>
            <a:xfrm>
              <a:off x="2239364" y="2813131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3530" y="0"/>
                  </a:moveTo>
                  <a:lnTo>
                    <a:pt x="2222" y="0"/>
                  </a:lnTo>
                  <a:lnTo>
                    <a:pt x="0" y="520"/>
                  </a:lnTo>
                  <a:lnTo>
                    <a:pt x="368" y="1143"/>
                  </a:lnTo>
                  <a:lnTo>
                    <a:pt x="889" y="1625"/>
                  </a:lnTo>
                  <a:lnTo>
                    <a:pt x="2095" y="1460"/>
                  </a:lnTo>
                  <a:lnTo>
                    <a:pt x="3289" y="1308"/>
                  </a:lnTo>
                  <a:lnTo>
                    <a:pt x="4495" y="1143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26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 descr=""/>
            <p:cNvSpPr/>
            <p:nvPr/>
          </p:nvSpPr>
          <p:spPr>
            <a:xfrm>
              <a:off x="2230884" y="281437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460" y="0"/>
                  </a:moveTo>
                  <a:lnTo>
                    <a:pt x="482" y="876"/>
                  </a:lnTo>
                  <a:lnTo>
                    <a:pt x="0" y="1320"/>
                  </a:lnTo>
                  <a:lnTo>
                    <a:pt x="342" y="1841"/>
                  </a:lnTo>
                  <a:lnTo>
                    <a:pt x="812" y="2209"/>
                  </a:lnTo>
                  <a:lnTo>
                    <a:pt x="1422" y="2374"/>
                  </a:lnTo>
                  <a:lnTo>
                    <a:pt x="2387" y="2463"/>
                  </a:lnTo>
                  <a:lnTo>
                    <a:pt x="3238" y="2235"/>
                  </a:lnTo>
                  <a:lnTo>
                    <a:pt x="3835" y="1409"/>
                  </a:lnTo>
                  <a:lnTo>
                    <a:pt x="3860" y="1041"/>
                  </a:lnTo>
                  <a:lnTo>
                    <a:pt x="3873" y="660"/>
                  </a:lnTo>
                  <a:lnTo>
                    <a:pt x="3860" y="292"/>
                  </a:lnTo>
                  <a:lnTo>
                    <a:pt x="2260" y="8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E7DF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 descr=""/>
            <p:cNvSpPr/>
            <p:nvPr/>
          </p:nvSpPr>
          <p:spPr>
            <a:xfrm>
              <a:off x="2224199" y="281059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16" y="0"/>
                  </a:moveTo>
                  <a:lnTo>
                    <a:pt x="0" y="1130"/>
                  </a:lnTo>
                  <a:lnTo>
                    <a:pt x="2603" y="1435"/>
                  </a:lnTo>
                  <a:lnTo>
                    <a:pt x="1879" y="101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CB8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5" name="object 1305" descr=""/>
            <p:cNvSpPr/>
            <p:nvPr/>
          </p:nvSpPr>
          <p:spPr>
            <a:xfrm>
              <a:off x="2246993" y="2863637"/>
              <a:ext cx="22225" cy="9525"/>
            </a:xfrm>
            <a:custGeom>
              <a:avLst/>
              <a:gdLst/>
              <a:ahLst/>
              <a:cxnLst/>
              <a:rect l="l" t="t" r="r" b="b"/>
              <a:pathLst>
                <a:path w="22225" h="9525">
                  <a:moveTo>
                    <a:pt x="16230" y="0"/>
                  </a:moveTo>
                  <a:lnTo>
                    <a:pt x="12992" y="380"/>
                  </a:lnTo>
                  <a:lnTo>
                    <a:pt x="9652" y="2679"/>
                  </a:lnTo>
                  <a:lnTo>
                    <a:pt x="5537" y="1282"/>
                  </a:lnTo>
                  <a:lnTo>
                    <a:pt x="2019" y="2679"/>
                  </a:lnTo>
                  <a:lnTo>
                    <a:pt x="596" y="3441"/>
                  </a:lnTo>
                  <a:lnTo>
                    <a:pt x="0" y="4571"/>
                  </a:lnTo>
                  <a:lnTo>
                    <a:pt x="508" y="6172"/>
                  </a:lnTo>
                  <a:lnTo>
                    <a:pt x="1638" y="7670"/>
                  </a:lnTo>
                  <a:lnTo>
                    <a:pt x="3340" y="8140"/>
                  </a:lnTo>
                  <a:lnTo>
                    <a:pt x="5003" y="8661"/>
                  </a:lnTo>
                  <a:lnTo>
                    <a:pt x="6692" y="9093"/>
                  </a:lnTo>
                  <a:lnTo>
                    <a:pt x="8369" y="9105"/>
                  </a:lnTo>
                  <a:lnTo>
                    <a:pt x="10071" y="8724"/>
                  </a:lnTo>
                  <a:lnTo>
                    <a:pt x="12903" y="7873"/>
                  </a:lnTo>
                  <a:lnTo>
                    <a:pt x="15900" y="7734"/>
                  </a:lnTo>
                  <a:lnTo>
                    <a:pt x="18719" y="6769"/>
                  </a:lnTo>
                  <a:lnTo>
                    <a:pt x="20040" y="6438"/>
                  </a:lnTo>
                  <a:lnTo>
                    <a:pt x="21272" y="5981"/>
                  </a:lnTo>
                  <a:lnTo>
                    <a:pt x="21932" y="4660"/>
                  </a:lnTo>
                  <a:lnTo>
                    <a:pt x="21945" y="2514"/>
                  </a:lnTo>
                  <a:lnTo>
                    <a:pt x="19367" y="88"/>
                  </a:lnTo>
                  <a:lnTo>
                    <a:pt x="16230" y="0"/>
                  </a:lnTo>
                  <a:close/>
                </a:path>
              </a:pathLst>
            </a:custGeom>
            <a:solidFill>
              <a:srgbClr val="C78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6" name="object 1306" descr=""/>
            <p:cNvSpPr/>
            <p:nvPr/>
          </p:nvSpPr>
          <p:spPr>
            <a:xfrm>
              <a:off x="2264557" y="2870982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2628" y="0"/>
                  </a:moveTo>
                  <a:lnTo>
                    <a:pt x="0" y="2933"/>
                  </a:lnTo>
                  <a:lnTo>
                    <a:pt x="368" y="3632"/>
                  </a:lnTo>
                  <a:lnTo>
                    <a:pt x="3619" y="5054"/>
                  </a:lnTo>
                  <a:lnTo>
                    <a:pt x="3809" y="5791"/>
                  </a:lnTo>
                  <a:lnTo>
                    <a:pt x="5841" y="8204"/>
                  </a:lnTo>
                  <a:lnTo>
                    <a:pt x="7556" y="8166"/>
                  </a:lnTo>
                  <a:lnTo>
                    <a:pt x="9258" y="8051"/>
                  </a:lnTo>
                  <a:lnTo>
                    <a:pt x="10858" y="7315"/>
                  </a:lnTo>
                  <a:lnTo>
                    <a:pt x="10680" y="6273"/>
                  </a:lnTo>
                  <a:lnTo>
                    <a:pt x="11696" y="5397"/>
                  </a:lnTo>
                  <a:lnTo>
                    <a:pt x="11252" y="4318"/>
                  </a:lnTo>
                  <a:lnTo>
                    <a:pt x="6997" y="3721"/>
                  </a:lnTo>
                  <a:lnTo>
                    <a:pt x="11214" y="2527"/>
                  </a:lnTo>
                  <a:lnTo>
                    <a:pt x="8293" y="254"/>
                  </a:lnTo>
                  <a:lnTo>
                    <a:pt x="7010" y="292"/>
                  </a:lnTo>
                  <a:lnTo>
                    <a:pt x="5740" y="266"/>
                  </a:lnTo>
                  <a:lnTo>
                    <a:pt x="4190" y="165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DAC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7" name="object 1307" descr=""/>
            <p:cNvSpPr/>
            <p:nvPr/>
          </p:nvSpPr>
          <p:spPr>
            <a:xfrm>
              <a:off x="2267348" y="2855966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3822" y="0"/>
                  </a:moveTo>
                  <a:lnTo>
                    <a:pt x="2133" y="4381"/>
                  </a:lnTo>
                  <a:lnTo>
                    <a:pt x="0" y="7200"/>
                  </a:lnTo>
                  <a:lnTo>
                    <a:pt x="50" y="8280"/>
                  </a:lnTo>
                  <a:lnTo>
                    <a:pt x="228" y="9207"/>
                  </a:lnTo>
                  <a:lnTo>
                    <a:pt x="1676" y="8699"/>
                  </a:lnTo>
                  <a:lnTo>
                    <a:pt x="5575" y="8851"/>
                  </a:lnTo>
                  <a:lnTo>
                    <a:pt x="8331" y="6095"/>
                  </a:lnTo>
                  <a:lnTo>
                    <a:pt x="8204" y="478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C07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8" name="object 1308" descr=""/>
            <p:cNvSpPr/>
            <p:nvPr/>
          </p:nvSpPr>
          <p:spPr>
            <a:xfrm>
              <a:off x="2259544" y="2861452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6642" y="0"/>
                  </a:moveTo>
                  <a:lnTo>
                    <a:pt x="4495" y="368"/>
                  </a:lnTo>
                  <a:lnTo>
                    <a:pt x="2374" y="596"/>
                  </a:lnTo>
                  <a:lnTo>
                    <a:pt x="1333" y="901"/>
                  </a:lnTo>
                  <a:lnTo>
                    <a:pt x="457" y="1396"/>
                  </a:lnTo>
                  <a:lnTo>
                    <a:pt x="0" y="2451"/>
                  </a:lnTo>
                  <a:lnTo>
                    <a:pt x="292" y="3441"/>
                  </a:lnTo>
                  <a:lnTo>
                    <a:pt x="9397" y="4698"/>
                  </a:lnTo>
                  <a:lnTo>
                    <a:pt x="9486" y="3213"/>
                  </a:lnTo>
                  <a:lnTo>
                    <a:pt x="8000" y="2285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E1D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 descr=""/>
            <p:cNvSpPr/>
            <p:nvPr/>
          </p:nvSpPr>
          <p:spPr>
            <a:xfrm>
              <a:off x="2270640" y="2874856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9344" y="2730"/>
                  </a:moveTo>
                  <a:lnTo>
                    <a:pt x="6426" y="2730"/>
                  </a:lnTo>
                  <a:lnTo>
                    <a:pt x="10121" y="3860"/>
                  </a:lnTo>
                  <a:lnTo>
                    <a:pt x="9344" y="2730"/>
                  </a:lnTo>
                  <a:close/>
                </a:path>
                <a:path w="10160" h="4444">
                  <a:moveTo>
                    <a:pt x="7467" y="0"/>
                  </a:moveTo>
                  <a:lnTo>
                    <a:pt x="5168" y="444"/>
                  </a:lnTo>
                  <a:lnTo>
                    <a:pt x="5435" y="1498"/>
                  </a:lnTo>
                  <a:lnTo>
                    <a:pt x="0" y="1790"/>
                  </a:lnTo>
                  <a:lnTo>
                    <a:pt x="4775" y="3441"/>
                  </a:lnTo>
                  <a:lnTo>
                    <a:pt x="4889" y="3289"/>
                  </a:lnTo>
                  <a:lnTo>
                    <a:pt x="6426" y="2730"/>
                  </a:lnTo>
                  <a:lnTo>
                    <a:pt x="9344" y="273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8B3C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 descr=""/>
            <p:cNvSpPr/>
            <p:nvPr/>
          </p:nvSpPr>
          <p:spPr>
            <a:xfrm>
              <a:off x="2273416" y="286854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324" y="0"/>
                  </a:moveTo>
                  <a:lnTo>
                    <a:pt x="965" y="977"/>
                  </a:lnTo>
                  <a:lnTo>
                    <a:pt x="0" y="1993"/>
                  </a:lnTo>
                  <a:lnTo>
                    <a:pt x="12" y="2895"/>
                  </a:lnTo>
                  <a:lnTo>
                    <a:pt x="1282" y="3632"/>
                  </a:lnTo>
                  <a:lnTo>
                    <a:pt x="1625" y="3708"/>
                  </a:lnTo>
                  <a:lnTo>
                    <a:pt x="1930" y="3860"/>
                  </a:lnTo>
                  <a:lnTo>
                    <a:pt x="2209" y="4076"/>
                  </a:lnTo>
                  <a:lnTo>
                    <a:pt x="3175" y="3454"/>
                  </a:lnTo>
                  <a:lnTo>
                    <a:pt x="5245" y="3492"/>
                  </a:lnTo>
                  <a:lnTo>
                    <a:pt x="3759" y="431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612C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1" name="object 1311" descr=""/>
            <p:cNvSpPr/>
            <p:nvPr/>
          </p:nvSpPr>
          <p:spPr>
            <a:xfrm>
              <a:off x="2268652" y="286952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727" y="0"/>
                  </a:moveTo>
                  <a:lnTo>
                    <a:pt x="3924" y="88"/>
                  </a:lnTo>
                  <a:lnTo>
                    <a:pt x="2120" y="165"/>
                  </a:lnTo>
                  <a:lnTo>
                    <a:pt x="304" y="254"/>
                  </a:lnTo>
                  <a:lnTo>
                    <a:pt x="0" y="1028"/>
                  </a:lnTo>
                  <a:lnTo>
                    <a:pt x="126" y="1993"/>
                  </a:lnTo>
                  <a:lnTo>
                    <a:pt x="812" y="2425"/>
                  </a:lnTo>
                  <a:lnTo>
                    <a:pt x="1612" y="2755"/>
                  </a:lnTo>
                  <a:lnTo>
                    <a:pt x="6045" y="2641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BD63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2" name="object 1312" descr=""/>
            <p:cNvSpPr/>
            <p:nvPr/>
          </p:nvSpPr>
          <p:spPr>
            <a:xfrm>
              <a:off x="2264900" y="286829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025" y="0"/>
                  </a:moveTo>
                  <a:lnTo>
                    <a:pt x="368" y="673"/>
                  </a:lnTo>
                  <a:lnTo>
                    <a:pt x="0" y="1638"/>
                  </a:lnTo>
                  <a:lnTo>
                    <a:pt x="596" y="2082"/>
                  </a:lnTo>
                  <a:lnTo>
                    <a:pt x="1320" y="2463"/>
                  </a:lnTo>
                  <a:lnTo>
                    <a:pt x="1828" y="2590"/>
                  </a:lnTo>
                  <a:lnTo>
                    <a:pt x="2349" y="2641"/>
                  </a:lnTo>
                  <a:lnTo>
                    <a:pt x="2870" y="2590"/>
                  </a:lnTo>
                  <a:lnTo>
                    <a:pt x="3378" y="2438"/>
                  </a:lnTo>
                  <a:lnTo>
                    <a:pt x="3835" y="2197"/>
                  </a:lnTo>
                  <a:lnTo>
                    <a:pt x="4241" y="1854"/>
                  </a:lnTo>
                  <a:lnTo>
                    <a:pt x="4137" y="1638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E9E2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3" name="object 1313" descr=""/>
            <p:cNvSpPr/>
            <p:nvPr/>
          </p:nvSpPr>
          <p:spPr>
            <a:xfrm>
              <a:off x="2240855" y="2894225"/>
              <a:ext cx="21590" cy="16510"/>
            </a:xfrm>
            <a:custGeom>
              <a:avLst/>
              <a:gdLst/>
              <a:ahLst/>
              <a:cxnLst/>
              <a:rect l="l" t="t" r="r" b="b"/>
              <a:pathLst>
                <a:path w="21589" h="16510">
                  <a:moveTo>
                    <a:pt x="15760" y="0"/>
                  </a:moveTo>
                  <a:lnTo>
                    <a:pt x="12128" y="3467"/>
                  </a:lnTo>
                  <a:lnTo>
                    <a:pt x="8077" y="5041"/>
                  </a:lnTo>
                  <a:lnTo>
                    <a:pt x="4533" y="6997"/>
                  </a:lnTo>
                  <a:lnTo>
                    <a:pt x="2298" y="7810"/>
                  </a:lnTo>
                  <a:lnTo>
                    <a:pt x="546" y="9436"/>
                  </a:lnTo>
                  <a:lnTo>
                    <a:pt x="38" y="10947"/>
                  </a:lnTo>
                  <a:lnTo>
                    <a:pt x="0" y="12458"/>
                  </a:lnTo>
                  <a:lnTo>
                    <a:pt x="482" y="13970"/>
                  </a:lnTo>
                  <a:lnTo>
                    <a:pt x="4851" y="13931"/>
                  </a:lnTo>
                  <a:lnTo>
                    <a:pt x="8369" y="11074"/>
                  </a:lnTo>
                  <a:lnTo>
                    <a:pt x="13233" y="9753"/>
                  </a:lnTo>
                  <a:lnTo>
                    <a:pt x="8356" y="14947"/>
                  </a:lnTo>
                  <a:lnTo>
                    <a:pt x="9016" y="16103"/>
                  </a:lnTo>
                  <a:lnTo>
                    <a:pt x="9956" y="15875"/>
                  </a:lnTo>
                  <a:lnTo>
                    <a:pt x="10934" y="15468"/>
                  </a:lnTo>
                  <a:lnTo>
                    <a:pt x="12915" y="14884"/>
                  </a:lnTo>
                  <a:lnTo>
                    <a:pt x="14808" y="14097"/>
                  </a:lnTo>
                  <a:lnTo>
                    <a:pt x="16382" y="12700"/>
                  </a:lnTo>
                  <a:lnTo>
                    <a:pt x="17462" y="9639"/>
                  </a:lnTo>
                  <a:lnTo>
                    <a:pt x="21488" y="6604"/>
                  </a:lnTo>
                  <a:lnTo>
                    <a:pt x="15760" y="0"/>
                  </a:lnTo>
                  <a:close/>
                </a:path>
              </a:pathLst>
            </a:custGeom>
            <a:solidFill>
              <a:srgbClr val="9E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4" name="object 1314" descr=""/>
            <p:cNvSpPr/>
            <p:nvPr/>
          </p:nvSpPr>
          <p:spPr>
            <a:xfrm>
              <a:off x="2245855" y="2892039"/>
              <a:ext cx="22225" cy="15240"/>
            </a:xfrm>
            <a:custGeom>
              <a:avLst/>
              <a:gdLst/>
              <a:ahLst/>
              <a:cxnLst/>
              <a:rect l="l" t="t" r="r" b="b"/>
              <a:pathLst>
                <a:path w="22225" h="15239">
                  <a:moveTo>
                    <a:pt x="14846" y="0"/>
                  </a:moveTo>
                  <a:lnTo>
                    <a:pt x="10693" y="1447"/>
                  </a:lnTo>
                  <a:lnTo>
                    <a:pt x="4546" y="2832"/>
                  </a:lnTo>
                  <a:lnTo>
                    <a:pt x="2603" y="3429"/>
                  </a:lnTo>
                  <a:lnTo>
                    <a:pt x="0" y="7988"/>
                  </a:lnTo>
                  <a:lnTo>
                    <a:pt x="787" y="8915"/>
                  </a:lnTo>
                  <a:lnTo>
                    <a:pt x="2082" y="9499"/>
                  </a:lnTo>
                  <a:lnTo>
                    <a:pt x="5765" y="8369"/>
                  </a:lnTo>
                  <a:lnTo>
                    <a:pt x="8712" y="4622"/>
                  </a:lnTo>
                  <a:lnTo>
                    <a:pt x="13538" y="6184"/>
                  </a:lnTo>
                  <a:lnTo>
                    <a:pt x="13055" y="9296"/>
                  </a:lnTo>
                  <a:lnTo>
                    <a:pt x="10629" y="11747"/>
                  </a:lnTo>
                  <a:lnTo>
                    <a:pt x="11379" y="14884"/>
                  </a:lnTo>
                  <a:lnTo>
                    <a:pt x="14084" y="12725"/>
                  </a:lnTo>
                  <a:lnTo>
                    <a:pt x="17056" y="11176"/>
                  </a:lnTo>
                  <a:lnTo>
                    <a:pt x="20535" y="10756"/>
                  </a:lnTo>
                  <a:lnTo>
                    <a:pt x="21043" y="8636"/>
                  </a:lnTo>
                  <a:lnTo>
                    <a:pt x="19088" y="6553"/>
                  </a:lnTo>
                  <a:lnTo>
                    <a:pt x="21640" y="3022"/>
                  </a:lnTo>
                  <a:lnTo>
                    <a:pt x="19710" y="3048"/>
                  </a:lnTo>
                  <a:lnTo>
                    <a:pt x="18897" y="2692"/>
                  </a:lnTo>
                  <a:lnTo>
                    <a:pt x="14846" y="0"/>
                  </a:lnTo>
                  <a:close/>
                </a:path>
              </a:pathLst>
            </a:custGeom>
            <a:solidFill>
              <a:srgbClr val="9047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5" name="object 1315" descr=""/>
            <p:cNvSpPr/>
            <p:nvPr/>
          </p:nvSpPr>
          <p:spPr>
            <a:xfrm>
              <a:off x="2246519" y="290917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692" y="0"/>
                  </a:moveTo>
                  <a:lnTo>
                    <a:pt x="888" y="1892"/>
                  </a:lnTo>
                  <a:lnTo>
                    <a:pt x="0" y="2844"/>
                  </a:lnTo>
                  <a:lnTo>
                    <a:pt x="2095" y="2844"/>
                  </a:lnTo>
                  <a:lnTo>
                    <a:pt x="3822" y="2006"/>
                  </a:lnTo>
                  <a:lnTo>
                    <a:pt x="5270" y="520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DDB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6" name="object 1316" descr=""/>
            <p:cNvSpPr/>
            <p:nvPr/>
          </p:nvSpPr>
          <p:spPr>
            <a:xfrm>
              <a:off x="2095700" y="2879239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5" h="15875">
                  <a:moveTo>
                    <a:pt x="4495" y="0"/>
                  </a:moveTo>
                  <a:lnTo>
                    <a:pt x="1066" y="3174"/>
                  </a:lnTo>
                  <a:lnTo>
                    <a:pt x="0" y="7073"/>
                  </a:lnTo>
                  <a:lnTo>
                    <a:pt x="914" y="12636"/>
                  </a:lnTo>
                  <a:lnTo>
                    <a:pt x="965" y="15430"/>
                  </a:lnTo>
                  <a:lnTo>
                    <a:pt x="3238" y="13131"/>
                  </a:lnTo>
                  <a:lnTo>
                    <a:pt x="4013" y="12890"/>
                  </a:lnTo>
                  <a:lnTo>
                    <a:pt x="7537" y="12890"/>
                  </a:lnTo>
                  <a:lnTo>
                    <a:pt x="7937" y="12636"/>
                  </a:lnTo>
                  <a:lnTo>
                    <a:pt x="10833" y="10579"/>
                  </a:lnTo>
                  <a:lnTo>
                    <a:pt x="13334" y="9232"/>
                  </a:lnTo>
                  <a:lnTo>
                    <a:pt x="14300" y="6349"/>
                  </a:lnTo>
                  <a:lnTo>
                    <a:pt x="13944" y="3962"/>
                  </a:lnTo>
                  <a:lnTo>
                    <a:pt x="11798" y="3860"/>
                  </a:lnTo>
                  <a:lnTo>
                    <a:pt x="10147" y="3136"/>
                  </a:lnTo>
                  <a:lnTo>
                    <a:pt x="9664" y="2997"/>
                  </a:lnTo>
                  <a:lnTo>
                    <a:pt x="8254" y="2654"/>
                  </a:lnTo>
                  <a:lnTo>
                    <a:pt x="7357" y="2374"/>
                  </a:lnTo>
                  <a:lnTo>
                    <a:pt x="6853" y="2070"/>
                  </a:lnTo>
                  <a:lnTo>
                    <a:pt x="6476" y="1816"/>
                  </a:lnTo>
                  <a:lnTo>
                    <a:pt x="6184" y="1523"/>
                  </a:lnTo>
                  <a:lnTo>
                    <a:pt x="5905" y="1206"/>
                  </a:lnTo>
                  <a:lnTo>
                    <a:pt x="5676" y="850"/>
                  </a:lnTo>
                  <a:lnTo>
                    <a:pt x="5410" y="520"/>
                  </a:lnTo>
                  <a:lnTo>
                    <a:pt x="5092" y="241"/>
                  </a:lnTo>
                  <a:lnTo>
                    <a:pt x="4495" y="0"/>
                  </a:lnTo>
                  <a:close/>
                </a:path>
                <a:path w="14605" h="15875">
                  <a:moveTo>
                    <a:pt x="7537" y="12890"/>
                  </a:moveTo>
                  <a:lnTo>
                    <a:pt x="4013" y="12890"/>
                  </a:lnTo>
                  <a:lnTo>
                    <a:pt x="4546" y="13461"/>
                  </a:lnTo>
                  <a:lnTo>
                    <a:pt x="5168" y="13690"/>
                  </a:lnTo>
                  <a:lnTo>
                    <a:pt x="5664" y="13728"/>
                  </a:lnTo>
                  <a:lnTo>
                    <a:pt x="6146" y="13639"/>
                  </a:lnTo>
                  <a:lnTo>
                    <a:pt x="6603" y="13423"/>
                  </a:lnTo>
                  <a:lnTo>
                    <a:pt x="7277" y="13055"/>
                  </a:lnTo>
                  <a:lnTo>
                    <a:pt x="7537" y="12890"/>
                  </a:lnTo>
                  <a:close/>
                </a:path>
                <a:path w="14605" h="15875">
                  <a:moveTo>
                    <a:pt x="7391" y="2374"/>
                  </a:moveTo>
                  <a:close/>
                </a:path>
                <a:path w="14605" h="15875">
                  <a:moveTo>
                    <a:pt x="6832" y="2057"/>
                  </a:moveTo>
                  <a:close/>
                </a:path>
              </a:pathLst>
            </a:custGeom>
            <a:solidFill>
              <a:srgbClr val="935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7" name="object 1317" descr=""/>
            <p:cNvSpPr/>
            <p:nvPr/>
          </p:nvSpPr>
          <p:spPr>
            <a:xfrm>
              <a:off x="2098908" y="2866727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69" h="16510">
                  <a:moveTo>
                    <a:pt x="6751" y="12433"/>
                  </a:moveTo>
                  <a:lnTo>
                    <a:pt x="1663" y="12433"/>
                  </a:lnTo>
                  <a:lnTo>
                    <a:pt x="1943" y="12839"/>
                  </a:lnTo>
                  <a:lnTo>
                    <a:pt x="2078" y="13246"/>
                  </a:lnTo>
                  <a:lnTo>
                    <a:pt x="3251" y="15481"/>
                  </a:lnTo>
                  <a:lnTo>
                    <a:pt x="3682" y="15963"/>
                  </a:lnTo>
                  <a:lnTo>
                    <a:pt x="4254" y="16243"/>
                  </a:lnTo>
                  <a:lnTo>
                    <a:pt x="4838" y="16281"/>
                  </a:lnTo>
                  <a:lnTo>
                    <a:pt x="5422" y="16268"/>
                  </a:lnTo>
                  <a:lnTo>
                    <a:pt x="6273" y="15646"/>
                  </a:lnTo>
                  <a:lnTo>
                    <a:pt x="7904" y="15646"/>
                  </a:lnTo>
                  <a:lnTo>
                    <a:pt x="8271" y="15112"/>
                  </a:lnTo>
                  <a:lnTo>
                    <a:pt x="8534" y="13906"/>
                  </a:lnTo>
                  <a:lnTo>
                    <a:pt x="7772" y="13246"/>
                  </a:lnTo>
                  <a:lnTo>
                    <a:pt x="6751" y="12433"/>
                  </a:lnTo>
                  <a:close/>
                </a:path>
                <a:path w="13969" h="16510">
                  <a:moveTo>
                    <a:pt x="7904" y="15646"/>
                  </a:moveTo>
                  <a:lnTo>
                    <a:pt x="6273" y="15646"/>
                  </a:lnTo>
                  <a:lnTo>
                    <a:pt x="7581" y="16116"/>
                  </a:lnTo>
                  <a:lnTo>
                    <a:pt x="7904" y="15646"/>
                  </a:lnTo>
                  <a:close/>
                </a:path>
                <a:path w="13969" h="16510">
                  <a:moveTo>
                    <a:pt x="6134" y="0"/>
                  </a:moveTo>
                  <a:lnTo>
                    <a:pt x="5562" y="50"/>
                  </a:lnTo>
                  <a:lnTo>
                    <a:pt x="3911" y="571"/>
                  </a:lnTo>
                  <a:lnTo>
                    <a:pt x="2870" y="1866"/>
                  </a:lnTo>
                  <a:lnTo>
                    <a:pt x="1739" y="3047"/>
                  </a:lnTo>
                  <a:lnTo>
                    <a:pt x="183" y="7772"/>
                  </a:lnTo>
                  <a:lnTo>
                    <a:pt x="0" y="9182"/>
                  </a:lnTo>
                  <a:lnTo>
                    <a:pt x="2019" y="10566"/>
                  </a:lnTo>
                  <a:lnTo>
                    <a:pt x="1295" y="12522"/>
                  </a:lnTo>
                  <a:lnTo>
                    <a:pt x="1663" y="12433"/>
                  </a:lnTo>
                  <a:lnTo>
                    <a:pt x="6751" y="12433"/>
                  </a:lnTo>
                  <a:lnTo>
                    <a:pt x="6413" y="12141"/>
                  </a:lnTo>
                  <a:lnTo>
                    <a:pt x="5994" y="11595"/>
                  </a:lnTo>
                  <a:lnTo>
                    <a:pt x="6019" y="6261"/>
                  </a:lnTo>
                  <a:lnTo>
                    <a:pt x="13525" y="6261"/>
                  </a:lnTo>
                  <a:lnTo>
                    <a:pt x="13621" y="5791"/>
                  </a:lnTo>
                  <a:lnTo>
                    <a:pt x="13538" y="4495"/>
                  </a:lnTo>
                  <a:lnTo>
                    <a:pt x="12953" y="3886"/>
                  </a:lnTo>
                  <a:lnTo>
                    <a:pt x="12153" y="3416"/>
                  </a:lnTo>
                  <a:lnTo>
                    <a:pt x="10337" y="2666"/>
                  </a:lnTo>
                  <a:lnTo>
                    <a:pt x="8674" y="1650"/>
                  </a:lnTo>
                  <a:lnTo>
                    <a:pt x="7175" y="380"/>
                  </a:lnTo>
                  <a:lnTo>
                    <a:pt x="6667" y="126"/>
                  </a:lnTo>
                  <a:lnTo>
                    <a:pt x="6134" y="0"/>
                  </a:lnTo>
                  <a:close/>
                </a:path>
                <a:path w="13969" h="16510">
                  <a:moveTo>
                    <a:pt x="12065" y="7378"/>
                  </a:moveTo>
                  <a:lnTo>
                    <a:pt x="8597" y="7378"/>
                  </a:lnTo>
                  <a:lnTo>
                    <a:pt x="9817" y="7556"/>
                  </a:lnTo>
                  <a:lnTo>
                    <a:pt x="10896" y="7772"/>
                  </a:lnTo>
                  <a:lnTo>
                    <a:pt x="12065" y="7378"/>
                  </a:lnTo>
                  <a:close/>
                </a:path>
                <a:path w="13969" h="16510">
                  <a:moveTo>
                    <a:pt x="13525" y="6261"/>
                  </a:moveTo>
                  <a:lnTo>
                    <a:pt x="6019" y="6261"/>
                  </a:lnTo>
                  <a:lnTo>
                    <a:pt x="7607" y="7556"/>
                  </a:lnTo>
                  <a:lnTo>
                    <a:pt x="8597" y="7378"/>
                  </a:lnTo>
                  <a:lnTo>
                    <a:pt x="12065" y="7378"/>
                  </a:lnTo>
                  <a:lnTo>
                    <a:pt x="12877" y="6984"/>
                  </a:lnTo>
                  <a:lnTo>
                    <a:pt x="13500" y="6388"/>
                  </a:lnTo>
                  <a:lnTo>
                    <a:pt x="13525" y="6261"/>
                  </a:lnTo>
                  <a:close/>
                </a:path>
              </a:pathLst>
            </a:custGeom>
            <a:solidFill>
              <a:srgbClr val="DC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8" name="object 1318" descr=""/>
            <p:cNvSpPr/>
            <p:nvPr/>
          </p:nvSpPr>
          <p:spPr>
            <a:xfrm>
              <a:off x="2095256" y="286785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860" y="0"/>
                  </a:moveTo>
                  <a:lnTo>
                    <a:pt x="2501" y="825"/>
                  </a:lnTo>
                  <a:lnTo>
                    <a:pt x="2425" y="2413"/>
                  </a:lnTo>
                  <a:lnTo>
                    <a:pt x="1651" y="3314"/>
                  </a:lnTo>
                  <a:lnTo>
                    <a:pt x="25" y="3416"/>
                  </a:lnTo>
                  <a:lnTo>
                    <a:pt x="0" y="8470"/>
                  </a:lnTo>
                  <a:lnTo>
                    <a:pt x="2451" y="6108"/>
                  </a:lnTo>
                  <a:lnTo>
                    <a:pt x="3905" y="6108"/>
                  </a:lnTo>
                  <a:lnTo>
                    <a:pt x="4521" y="5245"/>
                  </a:lnTo>
                  <a:lnTo>
                    <a:pt x="4292" y="4064"/>
                  </a:lnTo>
                  <a:lnTo>
                    <a:pt x="5168" y="3429"/>
                  </a:lnTo>
                  <a:lnTo>
                    <a:pt x="5600" y="2921"/>
                  </a:lnTo>
                  <a:lnTo>
                    <a:pt x="5689" y="2374"/>
                  </a:lnTo>
                  <a:lnTo>
                    <a:pt x="5461" y="1790"/>
                  </a:lnTo>
                  <a:lnTo>
                    <a:pt x="4626" y="825"/>
                  </a:lnTo>
                  <a:lnTo>
                    <a:pt x="3860" y="0"/>
                  </a:lnTo>
                  <a:close/>
                </a:path>
                <a:path w="5714" h="8889">
                  <a:moveTo>
                    <a:pt x="3905" y="6108"/>
                  </a:moveTo>
                  <a:lnTo>
                    <a:pt x="2451" y="6108"/>
                  </a:lnTo>
                  <a:lnTo>
                    <a:pt x="3276" y="6273"/>
                  </a:lnTo>
                  <a:lnTo>
                    <a:pt x="3886" y="6197"/>
                  </a:lnTo>
                  <a:close/>
                </a:path>
              </a:pathLst>
            </a:custGeom>
            <a:solidFill>
              <a:srgbClr val="8D46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9" name="object 1319" descr=""/>
            <p:cNvSpPr/>
            <p:nvPr/>
          </p:nvSpPr>
          <p:spPr>
            <a:xfrm>
              <a:off x="2248458" y="2888671"/>
              <a:ext cx="22860" cy="7620"/>
            </a:xfrm>
            <a:custGeom>
              <a:avLst/>
              <a:gdLst/>
              <a:ahLst/>
              <a:cxnLst/>
              <a:rect l="l" t="t" r="r" b="b"/>
              <a:pathLst>
                <a:path w="22860" h="7619">
                  <a:moveTo>
                    <a:pt x="14274" y="0"/>
                  </a:moveTo>
                  <a:lnTo>
                    <a:pt x="12852" y="330"/>
                  </a:lnTo>
                  <a:lnTo>
                    <a:pt x="11785" y="622"/>
                  </a:lnTo>
                  <a:lnTo>
                    <a:pt x="10769" y="1066"/>
                  </a:lnTo>
                  <a:lnTo>
                    <a:pt x="9740" y="1460"/>
                  </a:lnTo>
                  <a:lnTo>
                    <a:pt x="8940" y="1714"/>
                  </a:lnTo>
                  <a:lnTo>
                    <a:pt x="8127" y="1879"/>
                  </a:lnTo>
                  <a:lnTo>
                    <a:pt x="5270" y="2209"/>
                  </a:lnTo>
                  <a:lnTo>
                    <a:pt x="3162" y="1943"/>
                  </a:lnTo>
                  <a:lnTo>
                    <a:pt x="1219" y="2870"/>
                  </a:lnTo>
                  <a:lnTo>
                    <a:pt x="698" y="3213"/>
                  </a:lnTo>
                  <a:lnTo>
                    <a:pt x="317" y="3657"/>
                  </a:lnTo>
                  <a:lnTo>
                    <a:pt x="101" y="4241"/>
                  </a:lnTo>
                  <a:lnTo>
                    <a:pt x="0" y="4838"/>
                  </a:lnTo>
                  <a:lnTo>
                    <a:pt x="50" y="5435"/>
                  </a:lnTo>
                  <a:lnTo>
                    <a:pt x="241" y="6019"/>
                  </a:lnTo>
                  <a:lnTo>
                    <a:pt x="939" y="7277"/>
                  </a:lnTo>
                  <a:lnTo>
                    <a:pt x="2425" y="6680"/>
                  </a:lnTo>
                  <a:lnTo>
                    <a:pt x="3365" y="7365"/>
                  </a:lnTo>
                  <a:lnTo>
                    <a:pt x="16294" y="6057"/>
                  </a:lnTo>
                  <a:lnTo>
                    <a:pt x="17906" y="4902"/>
                  </a:lnTo>
                  <a:lnTo>
                    <a:pt x="19837" y="5092"/>
                  </a:lnTo>
                  <a:lnTo>
                    <a:pt x="21653" y="4825"/>
                  </a:lnTo>
                  <a:lnTo>
                    <a:pt x="22161" y="4470"/>
                  </a:lnTo>
                  <a:lnTo>
                    <a:pt x="22313" y="4000"/>
                  </a:lnTo>
                  <a:lnTo>
                    <a:pt x="22085" y="3428"/>
                  </a:lnTo>
                  <a:lnTo>
                    <a:pt x="21335" y="2539"/>
                  </a:lnTo>
                  <a:lnTo>
                    <a:pt x="20345" y="2006"/>
                  </a:lnTo>
                  <a:lnTo>
                    <a:pt x="18554" y="1219"/>
                  </a:lnTo>
                  <a:lnTo>
                    <a:pt x="17767" y="952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0" name="object 1320" descr=""/>
            <p:cNvSpPr/>
            <p:nvPr/>
          </p:nvSpPr>
          <p:spPr>
            <a:xfrm>
              <a:off x="2270113" y="2889105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5930" y="0"/>
                  </a:moveTo>
                  <a:lnTo>
                    <a:pt x="3822" y="1066"/>
                  </a:lnTo>
                  <a:lnTo>
                    <a:pt x="1727" y="1993"/>
                  </a:lnTo>
                  <a:lnTo>
                    <a:pt x="1168" y="2362"/>
                  </a:lnTo>
                  <a:lnTo>
                    <a:pt x="723" y="2819"/>
                  </a:lnTo>
                  <a:lnTo>
                    <a:pt x="406" y="3403"/>
                  </a:lnTo>
                  <a:lnTo>
                    <a:pt x="317" y="3746"/>
                  </a:lnTo>
                  <a:lnTo>
                    <a:pt x="177" y="4076"/>
                  </a:lnTo>
                  <a:lnTo>
                    <a:pt x="0" y="4394"/>
                  </a:lnTo>
                  <a:lnTo>
                    <a:pt x="2362" y="6451"/>
                  </a:lnTo>
                  <a:lnTo>
                    <a:pt x="4889" y="4229"/>
                  </a:lnTo>
                  <a:lnTo>
                    <a:pt x="7315" y="4660"/>
                  </a:lnTo>
                  <a:lnTo>
                    <a:pt x="8051" y="1968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C77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 descr=""/>
            <p:cNvSpPr/>
            <p:nvPr/>
          </p:nvSpPr>
          <p:spPr>
            <a:xfrm>
              <a:off x="2267910" y="289675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400" y="0"/>
                  </a:moveTo>
                  <a:lnTo>
                    <a:pt x="914" y="380"/>
                  </a:lnTo>
                  <a:lnTo>
                    <a:pt x="0" y="2997"/>
                  </a:lnTo>
                  <a:lnTo>
                    <a:pt x="2400" y="3035"/>
                  </a:lnTo>
                  <a:lnTo>
                    <a:pt x="3860" y="2628"/>
                  </a:lnTo>
                  <a:lnTo>
                    <a:pt x="4775" y="3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AA68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2" name="object 1322" descr=""/>
            <p:cNvSpPr/>
            <p:nvPr/>
          </p:nvSpPr>
          <p:spPr>
            <a:xfrm>
              <a:off x="2089354" y="272100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777" y="0"/>
                  </a:moveTo>
                  <a:lnTo>
                    <a:pt x="990" y="355"/>
                  </a:lnTo>
                  <a:lnTo>
                    <a:pt x="203" y="762"/>
                  </a:lnTo>
                  <a:lnTo>
                    <a:pt x="25" y="1727"/>
                  </a:lnTo>
                  <a:lnTo>
                    <a:pt x="634" y="2260"/>
                  </a:lnTo>
                  <a:lnTo>
                    <a:pt x="1841" y="1803"/>
                  </a:lnTo>
                  <a:lnTo>
                    <a:pt x="1676" y="825"/>
                  </a:lnTo>
                  <a:close/>
                </a:path>
              </a:pathLst>
            </a:custGeom>
            <a:solidFill>
              <a:srgbClr val="8B4D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 descr=""/>
            <p:cNvSpPr/>
            <p:nvPr/>
          </p:nvSpPr>
          <p:spPr>
            <a:xfrm>
              <a:off x="2089856" y="272652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" y="0"/>
                  </a:moveTo>
                  <a:lnTo>
                    <a:pt x="76" y="1511"/>
                  </a:lnTo>
                  <a:lnTo>
                    <a:pt x="0" y="2540"/>
                  </a:lnTo>
                  <a:lnTo>
                    <a:pt x="469" y="2959"/>
                  </a:lnTo>
                  <a:lnTo>
                    <a:pt x="876" y="2908"/>
                  </a:lnTo>
                  <a:lnTo>
                    <a:pt x="1231" y="2374"/>
                  </a:lnTo>
                  <a:lnTo>
                    <a:pt x="1308" y="1676"/>
                  </a:lnTo>
                  <a:lnTo>
                    <a:pt x="2565" y="647"/>
                  </a:lnTo>
                  <a:lnTo>
                    <a:pt x="1447" y="35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D5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4" name="object 1324" descr=""/>
            <p:cNvSpPr/>
            <p:nvPr/>
          </p:nvSpPr>
          <p:spPr>
            <a:xfrm>
              <a:off x="2089856" y="27289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31" y="0"/>
                  </a:moveTo>
                  <a:lnTo>
                    <a:pt x="812" y="25"/>
                  </a:lnTo>
                  <a:lnTo>
                    <a:pt x="406" y="76"/>
                  </a:lnTo>
                  <a:lnTo>
                    <a:pt x="0" y="152"/>
                  </a:lnTo>
                  <a:lnTo>
                    <a:pt x="12" y="1142"/>
                  </a:lnTo>
                  <a:lnTo>
                    <a:pt x="203" y="2057"/>
                  </a:lnTo>
                  <a:lnTo>
                    <a:pt x="1168" y="2590"/>
                  </a:lnTo>
                  <a:lnTo>
                    <a:pt x="2667" y="1320"/>
                  </a:lnTo>
                  <a:lnTo>
                    <a:pt x="2895" y="1181"/>
                  </a:lnTo>
                  <a:lnTo>
                    <a:pt x="2997" y="914"/>
                  </a:lnTo>
                  <a:lnTo>
                    <a:pt x="3124" y="647"/>
                  </a:lnTo>
                  <a:lnTo>
                    <a:pt x="3022" y="368"/>
                  </a:lnTo>
                  <a:lnTo>
                    <a:pt x="2730" y="76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08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5" name="object 1325" descr=""/>
            <p:cNvSpPr/>
            <p:nvPr/>
          </p:nvSpPr>
          <p:spPr>
            <a:xfrm>
              <a:off x="2092478" y="27289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46" y="0"/>
                  </a:moveTo>
                  <a:lnTo>
                    <a:pt x="927" y="0"/>
                  </a:lnTo>
                  <a:lnTo>
                    <a:pt x="101" y="25"/>
                  </a:lnTo>
                  <a:lnTo>
                    <a:pt x="38" y="444"/>
                  </a:lnTo>
                  <a:lnTo>
                    <a:pt x="25" y="850"/>
                  </a:lnTo>
                  <a:lnTo>
                    <a:pt x="50" y="1270"/>
                  </a:lnTo>
                  <a:lnTo>
                    <a:pt x="444" y="1689"/>
                  </a:lnTo>
                  <a:lnTo>
                    <a:pt x="876" y="1701"/>
                  </a:lnTo>
                  <a:lnTo>
                    <a:pt x="1295" y="1231"/>
                  </a:lnTo>
                  <a:lnTo>
                    <a:pt x="1396" y="1066"/>
                  </a:lnTo>
                  <a:lnTo>
                    <a:pt x="1752" y="685"/>
                  </a:lnTo>
                  <a:lnTo>
                    <a:pt x="1612" y="457"/>
                  </a:lnTo>
                  <a:lnTo>
                    <a:pt x="1485" y="228"/>
                  </a:lnTo>
                  <a:close/>
                </a:path>
              </a:pathLst>
            </a:custGeom>
            <a:solidFill>
              <a:srgbClr val="894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6" name="object 1326" descr=""/>
            <p:cNvSpPr/>
            <p:nvPr/>
          </p:nvSpPr>
          <p:spPr>
            <a:xfrm>
              <a:off x="2093841" y="27278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69" y="0"/>
                  </a:moveTo>
                  <a:lnTo>
                    <a:pt x="103" y="520"/>
                  </a:lnTo>
                  <a:lnTo>
                    <a:pt x="0" y="1079"/>
                  </a:lnTo>
                  <a:lnTo>
                    <a:pt x="484" y="1435"/>
                  </a:lnTo>
                  <a:lnTo>
                    <a:pt x="904" y="1308"/>
                  </a:lnTo>
                  <a:lnTo>
                    <a:pt x="1024" y="1015"/>
                  </a:lnTo>
                  <a:lnTo>
                    <a:pt x="1018" y="12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8E37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7" name="object 1327" descr=""/>
            <p:cNvSpPr/>
            <p:nvPr/>
          </p:nvSpPr>
          <p:spPr>
            <a:xfrm>
              <a:off x="2254966" y="2840543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6908" y="76"/>
                  </a:moveTo>
                  <a:lnTo>
                    <a:pt x="5969" y="127"/>
                  </a:lnTo>
                  <a:lnTo>
                    <a:pt x="5029" y="292"/>
                  </a:lnTo>
                  <a:lnTo>
                    <a:pt x="2959" y="1054"/>
                  </a:lnTo>
                  <a:lnTo>
                    <a:pt x="0" y="1765"/>
                  </a:lnTo>
                  <a:lnTo>
                    <a:pt x="6286" y="4813"/>
                  </a:lnTo>
                  <a:lnTo>
                    <a:pt x="3073" y="5359"/>
                  </a:lnTo>
                  <a:lnTo>
                    <a:pt x="4241" y="6019"/>
                  </a:lnTo>
                  <a:lnTo>
                    <a:pt x="4419" y="6591"/>
                  </a:lnTo>
                  <a:lnTo>
                    <a:pt x="4737" y="7086"/>
                  </a:lnTo>
                  <a:lnTo>
                    <a:pt x="5207" y="7480"/>
                  </a:lnTo>
                  <a:lnTo>
                    <a:pt x="7823" y="8597"/>
                  </a:lnTo>
                  <a:lnTo>
                    <a:pt x="9855" y="7683"/>
                  </a:lnTo>
                  <a:lnTo>
                    <a:pt x="11988" y="5168"/>
                  </a:lnTo>
                  <a:lnTo>
                    <a:pt x="11188" y="4445"/>
                  </a:lnTo>
                  <a:lnTo>
                    <a:pt x="12242" y="4114"/>
                  </a:lnTo>
                  <a:lnTo>
                    <a:pt x="16954" y="4114"/>
                  </a:lnTo>
                  <a:lnTo>
                    <a:pt x="18046" y="2273"/>
                  </a:lnTo>
                  <a:lnTo>
                    <a:pt x="12750" y="2273"/>
                  </a:lnTo>
                  <a:lnTo>
                    <a:pt x="10444" y="88"/>
                  </a:lnTo>
                  <a:lnTo>
                    <a:pt x="6908" y="76"/>
                  </a:lnTo>
                  <a:close/>
                </a:path>
                <a:path w="18414" h="8889">
                  <a:moveTo>
                    <a:pt x="16954" y="4114"/>
                  </a:moveTo>
                  <a:lnTo>
                    <a:pt x="12242" y="4114"/>
                  </a:lnTo>
                  <a:lnTo>
                    <a:pt x="12738" y="4813"/>
                  </a:lnTo>
                  <a:lnTo>
                    <a:pt x="13157" y="5232"/>
                  </a:lnTo>
                  <a:lnTo>
                    <a:pt x="13601" y="5562"/>
                  </a:lnTo>
                  <a:lnTo>
                    <a:pt x="14109" y="5803"/>
                  </a:lnTo>
                  <a:lnTo>
                    <a:pt x="14655" y="5918"/>
                  </a:lnTo>
                  <a:lnTo>
                    <a:pt x="15405" y="5486"/>
                  </a:lnTo>
                  <a:lnTo>
                    <a:pt x="16916" y="4178"/>
                  </a:lnTo>
                  <a:close/>
                </a:path>
                <a:path w="18414" h="8889">
                  <a:moveTo>
                    <a:pt x="16687" y="393"/>
                  </a:moveTo>
                  <a:lnTo>
                    <a:pt x="15316" y="406"/>
                  </a:lnTo>
                  <a:lnTo>
                    <a:pt x="12750" y="2273"/>
                  </a:lnTo>
                  <a:lnTo>
                    <a:pt x="18046" y="2273"/>
                  </a:lnTo>
                  <a:lnTo>
                    <a:pt x="18249" y="1930"/>
                  </a:lnTo>
                  <a:lnTo>
                    <a:pt x="16687" y="393"/>
                  </a:lnTo>
                  <a:close/>
                </a:path>
                <a:path w="18414" h="8889">
                  <a:moveTo>
                    <a:pt x="10350" y="0"/>
                  </a:moveTo>
                  <a:lnTo>
                    <a:pt x="7861" y="88"/>
                  </a:lnTo>
                  <a:lnTo>
                    <a:pt x="10444" y="88"/>
                  </a:lnTo>
                  <a:close/>
                </a:path>
              </a:pathLst>
            </a:custGeom>
            <a:solidFill>
              <a:srgbClr val="D4A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8" name="object 1328" descr=""/>
            <p:cNvSpPr/>
            <p:nvPr/>
          </p:nvSpPr>
          <p:spPr>
            <a:xfrm>
              <a:off x="2256848" y="2834231"/>
              <a:ext cx="15240" cy="5715"/>
            </a:xfrm>
            <a:custGeom>
              <a:avLst/>
              <a:gdLst/>
              <a:ahLst/>
              <a:cxnLst/>
              <a:rect l="l" t="t" r="r" b="b"/>
              <a:pathLst>
                <a:path w="15239" h="5714">
                  <a:moveTo>
                    <a:pt x="825" y="0"/>
                  </a:moveTo>
                  <a:lnTo>
                    <a:pt x="0" y="1892"/>
                  </a:lnTo>
                  <a:lnTo>
                    <a:pt x="1117" y="4825"/>
                  </a:lnTo>
                  <a:lnTo>
                    <a:pt x="4051" y="4292"/>
                  </a:lnTo>
                  <a:lnTo>
                    <a:pt x="6248" y="5156"/>
                  </a:lnTo>
                  <a:lnTo>
                    <a:pt x="6870" y="5245"/>
                  </a:lnTo>
                  <a:lnTo>
                    <a:pt x="7493" y="5257"/>
                  </a:lnTo>
                  <a:lnTo>
                    <a:pt x="8128" y="5194"/>
                  </a:lnTo>
                  <a:lnTo>
                    <a:pt x="9931" y="4698"/>
                  </a:lnTo>
                  <a:lnTo>
                    <a:pt x="10744" y="4203"/>
                  </a:lnTo>
                  <a:lnTo>
                    <a:pt x="14973" y="3149"/>
                  </a:lnTo>
                  <a:lnTo>
                    <a:pt x="11531" y="2235"/>
                  </a:lnTo>
                  <a:lnTo>
                    <a:pt x="10693" y="1282"/>
                  </a:lnTo>
                  <a:lnTo>
                    <a:pt x="10210" y="952"/>
                  </a:lnTo>
                  <a:lnTo>
                    <a:pt x="9715" y="1269"/>
                  </a:lnTo>
                  <a:lnTo>
                    <a:pt x="7696" y="1790"/>
                  </a:lnTo>
                  <a:lnTo>
                    <a:pt x="5943" y="482"/>
                  </a:lnTo>
                  <a:lnTo>
                    <a:pt x="4000" y="457"/>
                  </a:lnTo>
                  <a:lnTo>
                    <a:pt x="2794" y="1295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27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9" name="object 1329" descr=""/>
            <p:cNvSpPr/>
            <p:nvPr/>
          </p:nvSpPr>
          <p:spPr>
            <a:xfrm>
              <a:off x="2240904" y="2830779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4686" y="0"/>
                  </a:moveTo>
                  <a:lnTo>
                    <a:pt x="4076" y="0"/>
                  </a:lnTo>
                  <a:lnTo>
                    <a:pt x="3467" y="63"/>
                  </a:lnTo>
                  <a:lnTo>
                    <a:pt x="0" y="3124"/>
                  </a:lnTo>
                  <a:lnTo>
                    <a:pt x="203" y="3670"/>
                  </a:lnTo>
                  <a:lnTo>
                    <a:pt x="660" y="4127"/>
                  </a:lnTo>
                  <a:lnTo>
                    <a:pt x="3098" y="5486"/>
                  </a:lnTo>
                  <a:lnTo>
                    <a:pt x="5930" y="4991"/>
                  </a:lnTo>
                  <a:lnTo>
                    <a:pt x="8496" y="5753"/>
                  </a:lnTo>
                  <a:lnTo>
                    <a:pt x="9093" y="5816"/>
                  </a:lnTo>
                  <a:lnTo>
                    <a:pt x="9702" y="5816"/>
                  </a:lnTo>
                  <a:lnTo>
                    <a:pt x="12623" y="3276"/>
                  </a:lnTo>
                  <a:lnTo>
                    <a:pt x="12522" y="2946"/>
                  </a:lnTo>
                  <a:lnTo>
                    <a:pt x="8826" y="673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B36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0" name="object 1330" descr=""/>
            <p:cNvSpPr/>
            <p:nvPr/>
          </p:nvSpPr>
          <p:spPr>
            <a:xfrm>
              <a:off x="2251842" y="2834057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1689" y="0"/>
                  </a:moveTo>
                  <a:lnTo>
                    <a:pt x="0" y="1295"/>
                  </a:lnTo>
                  <a:lnTo>
                    <a:pt x="1524" y="3225"/>
                  </a:lnTo>
                  <a:lnTo>
                    <a:pt x="3302" y="3162"/>
                  </a:lnTo>
                  <a:lnTo>
                    <a:pt x="5219" y="1981"/>
                  </a:lnTo>
                  <a:lnTo>
                    <a:pt x="6515" y="1600"/>
                  </a:lnTo>
                  <a:lnTo>
                    <a:pt x="8026" y="1879"/>
                  </a:lnTo>
                  <a:lnTo>
                    <a:pt x="9004" y="634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913B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1" name="object 1331" descr=""/>
            <p:cNvSpPr/>
            <p:nvPr/>
          </p:nvSpPr>
          <p:spPr>
            <a:xfrm>
              <a:off x="2262155" y="283969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904" y="0"/>
                  </a:moveTo>
                  <a:lnTo>
                    <a:pt x="634" y="698"/>
                  </a:lnTo>
                  <a:lnTo>
                    <a:pt x="76" y="1155"/>
                  </a:lnTo>
                  <a:lnTo>
                    <a:pt x="0" y="1701"/>
                  </a:lnTo>
                  <a:lnTo>
                    <a:pt x="317" y="2324"/>
                  </a:lnTo>
                  <a:lnTo>
                    <a:pt x="2971" y="2336"/>
                  </a:lnTo>
                  <a:lnTo>
                    <a:pt x="5803" y="3632"/>
                  </a:lnTo>
                  <a:lnTo>
                    <a:pt x="8127" y="1257"/>
                  </a:lnTo>
                  <a:lnTo>
                    <a:pt x="4241" y="990"/>
                  </a:lnTo>
                  <a:lnTo>
                    <a:pt x="3098" y="241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8C5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 descr=""/>
            <p:cNvSpPr/>
            <p:nvPr/>
          </p:nvSpPr>
          <p:spPr>
            <a:xfrm>
              <a:off x="2260568" y="283853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597" y="0"/>
                  </a:moveTo>
                  <a:lnTo>
                    <a:pt x="3213" y="114"/>
                  </a:lnTo>
                  <a:lnTo>
                    <a:pt x="1803" y="393"/>
                  </a:lnTo>
                  <a:lnTo>
                    <a:pt x="0" y="215"/>
                  </a:lnTo>
                  <a:lnTo>
                    <a:pt x="292" y="2539"/>
                  </a:lnTo>
                  <a:lnTo>
                    <a:pt x="800" y="2933"/>
                  </a:lnTo>
                  <a:lnTo>
                    <a:pt x="1346" y="3009"/>
                  </a:lnTo>
                  <a:lnTo>
                    <a:pt x="1917" y="2692"/>
                  </a:lnTo>
                  <a:lnTo>
                    <a:pt x="3225" y="2514"/>
                  </a:lnTo>
                  <a:lnTo>
                    <a:pt x="4521" y="2324"/>
                  </a:lnTo>
                  <a:lnTo>
                    <a:pt x="5829" y="2146"/>
                  </a:lnTo>
                  <a:lnTo>
                    <a:pt x="5854" y="1498"/>
                  </a:lnTo>
                  <a:lnTo>
                    <a:pt x="5892" y="1181"/>
                  </a:lnTo>
                  <a:lnTo>
                    <a:pt x="5613" y="609"/>
                  </a:lnTo>
                  <a:lnTo>
                    <a:pt x="5194" y="203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D6C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 descr=""/>
            <p:cNvSpPr/>
            <p:nvPr/>
          </p:nvSpPr>
          <p:spPr>
            <a:xfrm>
              <a:off x="2251814" y="283056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0"/>
                  </a:moveTo>
                  <a:lnTo>
                    <a:pt x="203" y="2374"/>
                  </a:lnTo>
                  <a:lnTo>
                    <a:pt x="571" y="2463"/>
                  </a:lnTo>
                  <a:lnTo>
                    <a:pt x="939" y="2527"/>
                  </a:lnTo>
                  <a:lnTo>
                    <a:pt x="1320" y="2552"/>
                  </a:lnTo>
                  <a:lnTo>
                    <a:pt x="2603" y="2171"/>
                  </a:lnTo>
                  <a:lnTo>
                    <a:pt x="4140" y="2590"/>
                  </a:lnTo>
                  <a:lnTo>
                    <a:pt x="5156" y="1358"/>
                  </a:lnTo>
                  <a:lnTo>
                    <a:pt x="4368" y="1206"/>
                  </a:lnTo>
                  <a:lnTo>
                    <a:pt x="2781" y="927"/>
                  </a:lnTo>
                  <a:lnTo>
                    <a:pt x="1409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4" name="object 1334" descr=""/>
            <p:cNvSpPr/>
            <p:nvPr/>
          </p:nvSpPr>
          <p:spPr>
            <a:xfrm>
              <a:off x="2265174" y="283843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412" y="0"/>
                  </a:moveTo>
                  <a:lnTo>
                    <a:pt x="800" y="76"/>
                  </a:lnTo>
                  <a:lnTo>
                    <a:pt x="0" y="101"/>
                  </a:lnTo>
                  <a:lnTo>
                    <a:pt x="419" y="495"/>
                  </a:lnTo>
                  <a:lnTo>
                    <a:pt x="1282" y="1282"/>
                  </a:lnTo>
                  <a:lnTo>
                    <a:pt x="1663" y="850"/>
                  </a:lnTo>
                  <a:lnTo>
                    <a:pt x="2044" y="431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EEE5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5" name="object 1335" descr=""/>
            <p:cNvSpPr/>
            <p:nvPr/>
          </p:nvSpPr>
          <p:spPr>
            <a:xfrm>
              <a:off x="2266563" y="28348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30" y="0"/>
                  </a:moveTo>
                  <a:lnTo>
                    <a:pt x="0" y="685"/>
                  </a:lnTo>
                  <a:lnTo>
                    <a:pt x="317" y="698"/>
                  </a:lnTo>
                  <a:lnTo>
                    <a:pt x="977" y="698"/>
                  </a:lnTo>
                  <a:lnTo>
                    <a:pt x="660" y="1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 descr=""/>
            <p:cNvSpPr/>
            <p:nvPr/>
          </p:nvSpPr>
          <p:spPr>
            <a:xfrm>
              <a:off x="2271656" y="28403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41" y="0"/>
                  </a:moveTo>
                  <a:lnTo>
                    <a:pt x="101" y="355"/>
                  </a:lnTo>
                  <a:lnTo>
                    <a:pt x="0" y="546"/>
                  </a:lnTo>
                  <a:lnTo>
                    <a:pt x="660" y="317"/>
                  </a:lnTo>
                  <a:lnTo>
                    <a:pt x="762" y="114"/>
                  </a:lnTo>
                  <a:lnTo>
                    <a:pt x="304" y="12"/>
                  </a:lnTo>
                  <a:close/>
                </a:path>
              </a:pathLst>
            </a:custGeom>
            <a:solidFill>
              <a:srgbClr val="D4A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 descr=""/>
            <p:cNvSpPr/>
            <p:nvPr/>
          </p:nvSpPr>
          <p:spPr>
            <a:xfrm>
              <a:off x="2162808" y="2802184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1023" y="0"/>
                  </a:moveTo>
                  <a:lnTo>
                    <a:pt x="10528" y="76"/>
                  </a:lnTo>
                  <a:lnTo>
                    <a:pt x="8674" y="1892"/>
                  </a:lnTo>
                  <a:lnTo>
                    <a:pt x="8432" y="2387"/>
                  </a:lnTo>
                  <a:lnTo>
                    <a:pt x="8089" y="2489"/>
                  </a:lnTo>
                  <a:lnTo>
                    <a:pt x="7632" y="2184"/>
                  </a:lnTo>
                  <a:lnTo>
                    <a:pt x="7607" y="1854"/>
                  </a:lnTo>
                  <a:lnTo>
                    <a:pt x="7531" y="1536"/>
                  </a:lnTo>
                  <a:lnTo>
                    <a:pt x="7404" y="1231"/>
                  </a:lnTo>
                  <a:lnTo>
                    <a:pt x="6286" y="1003"/>
                  </a:lnTo>
                  <a:lnTo>
                    <a:pt x="5168" y="977"/>
                  </a:lnTo>
                  <a:lnTo>
                    <a:pt x="4038" y="1206"/>
                  </a:lnTo>
                  <a:lnTo>
                    <a:pt x="3479" y="1371"/>
                  </a:lnTo>
                  <a:lnTo>
                    <a:pt x="3073" y="1701"/>
                  </a:lnTo>
                  <a:lnTo>
                    <a:pt x="2781" y="2209"/>
                  </a:lnTo>
                  <a:lnTo>
                    <a:pt x="2679" y="2984"/>
                  </a:lnTo>
                  <a:lnTo>
                    <a:pt x="2806" y="3835"/>
                  </a:lnTo>
                  <a:lnTo>
                    <a:pt x="2031" y="4356"/>
                  </a:lnTo>
                  <a:lnTo>
                    <a:pt x="0" y="6007"/>
                  </a:lnTo>
                  <a:lnTo>
                    <a:pt x="50" y="6591"/>
                  </a:lnTo>
                  <a:lnTo>
                    <a:pt x="228" y="7150"/>
                  </a:lnTo>
                  <a:lnTo>
                    <a:pt x="546" y="7658"/>
                  </a:lnTo>
                  <a:lnTo>
                    <a:pt x="1384" y="8547"/>
                  </a:lnTo>
                  <a:lnTo>
                    <a:pt x="2336" y="9118"/>
                  </a:lnTo>
                  <a:lnTo>
                    <a:pt x="3632" y="8724"/>
                  </a:lnTo>
                  <a:lnTo>
                    <a:pt x="4571" y="8140"/>
                  </a:lnTo>
                  <a:lnTo>
                    <a:pt x="5397" y="7391"/>
                  </a:lnTo>
                  <a:lnTo>
                    <a:pt x="6324" y="6781"/>
                  </a:lnTo>
                  <a:lnTo>
                    <a:pt x="7505" y="6083"/>
                  </a:lnTo>
                  <a:lnTo>
                    <a:pt x="8877" y="5765"/>
                  </a:lnTo>
                  <a:lnTo>
                    <a:pt x="10045" y="5041"/>
                  </a:lnTo>
                  <a:lnTo>
                    <a:pt x="12077" y="1574"/>
                  </a:lnTo>
                  <a:lnTo>
                    <a:pt x="11582" y="368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D6A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 descr=""/>
            <p:cNvSpPr/>
            <p:nvPr/>
          </p:nvSpPr>
          <p:spPr>
            <a:xfrm>
              <a:off x="2148988" y="2802575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4114" y="0"/>
                  </a:moveTo>
                  <a:lnTo>
                    <a:pt x="0" y="863"/>
                  </a:lnTo>
                  <a:lnTo>
                    <a:pt x="4368" y="1841"/>
                  </a:lnTo>
                  <a:lnTo>
                    <a:pt x="4076" y="2743"/>
                  </a:lnTo>
                  <a:lnTo>
                    <a:pt x="5816" y="4305"/>
                  </a:lnTo>
                  <a:lnTo>
                    <a:pt x="7543" y="4305"/>
                  </a:lnTo>
                  <a:lnTo>
                    <a:pt x="9270" y="2717"/>
                  </a:lnTo>
                  <a:lnTo>
                    <a:pt x="8343" y="330"/>
                  </a:lnTo>
                  <a:lnTo>
                    <a:pt x="6261" y="114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06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 descr=""/>
            <p:cNvSpPr/>
            <p:nvPr/>
          </p:nvSpPr>
          <p:spPr>
            <a:xfrm>
              <a:off x="2163778" y="280142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003" y="0"/>
                  </a:moveTo>
                  <a:lnTo>
                    <a:pt x="2959" y="190"/>
                  </a:lnTo>
                  <a:lnTo>
                    <a:pt x="1130" y="800"/>
                  </a:lnTo>
                  <a:lnTo>
                    <a:pt x="0" y="2692"/>
                  </a:lnTo>
                  <a:lnTo>
                    <a:pt x="990" y="3302"/>
                  </a:lnTo>
                  <a:lnTo>
                    <a:pt x="1968" y="3492"/>
                  </a:lnTo>
                  <a:lnTo>
                    <a:pt x="2959" y="2717"/>
                  </a:lnTo>
                  <a:lnTo>
                    <a:pt x="4419" y="3911"/>
                  </a:lnTo>
                  <a:lnTo>
                    <a:pt x="5435" y="2971"/>
                  </a:lnTo>
                  <a:lnTo>
                    <a:pt x="6438" y="1993"/>
                  </a:lnTo>
                  <a:lnTo>
                    <a:pt x="6299" y="1092"/>
                  </a:lnTo>
                  <a:lnTo>
                    <a:pt x="5969" y="317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A4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 descr=""/>
            <p:cNvSpPr/>
            <p:nvPr/>
          </p:nvSpPr>
          <p:spPr>
            <a:xfrm>
              <a:off x="2152726" y="2805302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10858" y="2616"/>
                  </a:moveTo>
                  <a:lnTo>
                    <a:pt x="10833" y="1778"/>
                  </a:lnTo>
                  <a:lnTo>
                    <a:pt x="10845" y="1358"/>
                  </a:lnTo>
                  <a:lnTo>
                    <a:pt x="7023" y="1257"/>
                  </a:lnTo>
                  <a:lnTo>
                    <a:pt x="5524" y="0"/>
                  </a:lnTo>
                  <a:lnTo>
                    <a:pt x="330" y="25"/>
                  </a:lnTo>
                  <a:lnTo>
                    <a:pt x="419" y="355"/>
                  </a:lnTo>
                  <a:lnTo>
                    <a:pt x="0" y="1181"/>
                  </a:lnTo>
                  <a:lnTo>
                    <a:pt x="3517" y="3187"/>
                  </a:lnTo>
                  <a:lnTo>
                    <a:pt x="3644" y="3149"/>
                  </a:lnTo>
                  <a:lnTo>
                    <a:pt x="3568" y="3505"/>
                  </a:lnTo>
                  <a:lnTo>
                    <a:pt x="3568" y="4000"/>
                  </a:lnTo>
                  <a:lnTo>
                    <a:pt x="3708" y="4787"/>
                  </a:lnTo>
                  <a:lnTo>
                    <a:pt x="4127" y="5359"/>
                  </a:lnTo>
                  <a:lnTo>
                    <a:pt x="4889" y="5664"/>
                  </a:lnTo>
                  <a:lnTo>
                    <a:pt x="6235" y="5778"/>
                  </a:lnTo>
                  <a:lnTo>
                    <a:pt x="7429" y="5270"/>
                  </a:lnTo>
                  <a:lnTo>
                    <a:pt x="8585" y="4699"/>
                  </a:lnTo>
                  <a:lnTo>
                    <a:pt x="9537" y="4203"/>
                  </a:lnTo>
                  <a:lnTo>
                    <a:pt x="10185" y="3390"/>
                  </a:lnTo>
                  <a:lnTo>
                    <a:pt x="10858" y="2616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 descr=""/>
            <p:cNvSpPr/>
            <p:nvPr/>
          </p:nvSpPr>
          <p:spPr>
            <a:xfrm>
              <a:off x="2163782" y="280412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977" y="0"/>
                  </a:moveTo>
                  <a:lnTo>
                    <a:pt x="0" y="0"/>
                  </a:lnTo>
                  <a:lnTo>
                    <a:pt x="50" y="762"/>
                  </a:lnTo>
                  <a:lnTo>
                    <a:pt x="584" y="1117"/>
                  </a:lnTo>
                  <a:lnTo>
                    <a:pt x="1181" y="1422"/>
                  </a:lnTo>
                  <a:lnTo>
                    <a:pt x="1676" y="1714"/>
                  </a:lnTo>
                  <a:lnTo>
                    <a:pt x="2095" y="1625"/>
                  </a:lnTo>
                  <a:lnTo>
                    <a:pt x="2463" y="1219"/>
                  </a:lnTo>
                  <a:lnTo>
                    <a:pt x="2794" y="419"/>
                  </a:lnTo>
                  <a:lnTo>
                    <a:pt x="2946" y="12"/>
                  </a:lnTo>
                  <a:lnTo>
                    <a:pt x="1968" y="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924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 descr=""/>
            <p:cNvSpPr/>
            <p:nvPr/>
          </p:nvSpPr>
          <p:spPr>
            <a:xfrm>
              <a:off x="2164830" y="280533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422" y="0"/>
                  </a:moveTo>
                  <a:lnTo>
                    <a:pt x="990" y="25"/>
                  </a:lnTo>
                  <a:lnTo>
                    <a:pt x="558" y="88"/>
                  </a:lnTo>
                  <a:lnTo>
                    <a:pt x="139" y="203"/>
                  </a:lnTo>
                  <a:lnTo>
                    <a:pt x="114" y="546"/>
                  </a:lnTo>
                  <a:lnTo>
                    <a:pt x="63" y="876"/>
                  </a:lnTo>
                  <a:lnTo>
                    <a:pt x="0" y="1206"/>
                  </a:lnTo>
                  <a:lnTo>
                    <a:pt x="711" y="1079"/>
                  </a:lnTo>
                  <a:lnTo>
                    <a:pt x="1168" y="67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 descr=""/>
            <p:cNvSpPr/>
            <p:nvPr/>
          </p:nvSpPr>
          <p:spPr>
            <a:xfrm>
              <a:off x="2095225" y="273290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474" y="0"/>
                  </a:moveTo>
                  <a:lnTo>
                    <a:pt x="2120" y="52"/>
                  </a:lnTo>
                  <a:lnTo>
                    <a:pt x="1663" y="52"/>
                  </a:lnTo>
                  <a:lnTo>
                    <a:pt x="635" y="407"/>
                  </a:lnTo>
                  <a:lnTo>
                    <a:pt x="0" y="953"/>
                  </a:lnTo>
                  <a:lnTo>
                    <a:pt x="952" y="2198"/>
                  </a:lnTo>
                  <a:lnTo>
                    <a:pt x="1524" y="1487"/>
                  </a:lnTo>
                  <a:lnTo>
                    <a:pt x="2171" y="737"/>
                  </a:lnTo>
                  <a:lnTo>
                    <a:pt x="2311" y="306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895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 descr=""/>
            <p:cNvSpPr/>
            <p:nvPr/>
          </p:nvSpPr>
          <p:spPr>
            <a:xfrm>
              <a:off x="2091248" y="273410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68" y="0"/>
                  </a:moveTo>
                  <a:lnTo>
                    <a:pt x="774" y="431"/>
                  </a:lnTo>
                  <a:lnTo>
                    <a:pt x="393" y="876"/>
                  </a:lnTo>
                  <a:lnTo>
                    <a:pt x="0" y="1308"/>
                  </a:lnTo>
                  <a:lnTo>
                    <a:pt x="1701" y="965"/>
                  </a:lnTo>
                  <a:lnTo>
                    <a:pt x="1524" y="647"/>
                  </a:lnTo>
                  <a:lnTo>
                    <a:pt x="1346" y="317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D59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 descr=""/>
            <p:cNvSpPr/>
            <p:nvPr/>
          </p:nvSpPr>
          <p:spPr>
            <a:xfrm>
              <a:off x="2097303" y="273554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727" y="0"/>
                  </a:moveTo>
                  <a:lnTo>
                    <a:pt x="1155" y="482"/>
                  </a:lnTo>
                  <a:lnTo>
                    <a:pt x="0" y="800"/>
                  </a:lnTo>
                  <a:lnTo>
                    <a:pt x="1219" y="1790"/>
                  </a:lnTo>
                  <a:lnTo>
                    <a:pt x="1384" y="1193"/>
                  </a:lnTo>
                  <a:lnTo>
                    <a:pt x="1562" y="596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A3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 descr=""/>
            <p:cNvSpPr/>
            <p:nvPr/>
          </p:nvSpPr>
          <p:spPr>
            <a:xfrm>
              <a:off x="2094717" y="27397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08" y="0"/>
                  </a:moveTo>
                  <a:lnTo>
                    <a:pt x="685" y="76"/>
                  </a:lnTo>
                  <a:lnTo>
                    <a:pt x="0" y="977"/>
                  </a:lnTo>
                  <a:lnTo>
                    <a:pt x="1854" y="2298"/>
                  </a:lnTo>
                  <a:lnTo>
                    <a:pt x="2031" y="2171"/>
                  </a:lnTo>
                  <a:lnTo>
                    <a:pt x="2209" y="1638"/>
                  </a:lnTo>
                  <a:lnTo>
                    <a:pt x="2120" y="1371"/>
                  </a:lnTo>
                  <a:lnTo>
                    <a:pt x="1866" y="110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814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 descr=""/>
            <p:cNvSpPr/>
            <p:nvPr/>
          </p:nvSpPr>
          <p:spPr>
            <a:xfrm>
              <a:off x="2099063" y="273961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74" y="0"/>
                  </a:moveTo>
                  <a:lnTo>
                    <a:pt x="444" y="25"/>
                  </a:lnTo>
                  <a:lnTo>
                    <a:pt x="126" y="165"/>
                  </a:lnTo>
                  <a:lnTo>
                    <a:pt x="88" y="939"/>
                  </a:lnTo>
                  <a:lnTo>
                    <a:pt x="38" y="1727"/>
                  </a:lnTo>
                  <a:lnTo>
                    <a:pt x="0" y="2514"/>
                  </a:lnTo>
                  <a:lnTo>
                    <a:pt x="1181" y="2070"/>
                  </a:lnTo>
                  <a:lnTo>
                    <a:pt x="1282" y="1142"/>
                  </a:lnTo>
                  <a:lnTo>
                    <a:pt x="1104" y="76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8D5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 descr=""/>
            <p:cNvSpPr/>
            <p:nvPr/>
          </p:nvSpPr>
          <p:spPr>
            <a:xfrm>
              <a:off x="2096571" y="27406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06" y="0"/>
                  </a:moveTo>
                  <a:lnTo>
                    <a:pt x="419" y="165"/>
                  </a:lnTo>
                  <a:lnTo>
                    <a:pt x="12" y="215"/>
                  </a:lnTo>
                  <a:lnTo>
                    <a:pt x="0" y="1409"/>
                  </a:lnTo>
                  <a:lnTo>
                    <a:pt x="1104" y="139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DAA4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 descr=""/>
            <p:cNvSpPr/>
            <p:nvPr/>
          </p:nvSpPr>
          <p:spPr>
            <a:xfrm>
              <a:off x="2092483" y="273019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95" y="0"/>
                  </a:moveTo>
                  <a:lnTo>
                    <a:pt x="863" y="38"/>
                  </a:lnTo>
                  <a:lnTo>
                    <a:pt x="431" y="38"/>
                  </a:lnTo>
                  <a:lnTo>
                    <a:pt x="0" y="12"/>
                  </a:lnTo>
                  <a:lnTo>
                    <a:pt x="0" y="457"/>
                  </a:lnTo>
                  <a:lnTo>
                    <a:pt x="12" y="901"/>
                  </a:lnTo>
                  <a:lnTo>
                    <a:pt x="12" y="1346"/>
                  </a:lnTo>
                  <a:lnTo>
                    <a:pt x="431" y="901"/>
                  </a:lnTo>
                  <a:lnTo>
                    <a:pt x="863" y="457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B489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 descr=""/>
            <p:cNvSpPr/>
            <p:nvPr/>
          </p:nvSpPr>
          <p:spPr>
            <a:xfrm>
              <a:off x="2093695" y="272855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08" y="0"/>
                  </a:moveTo>
                  <a:lnTo>
                    <a:pt x="927" y="254"/>
                  </a:lnTo>
                  <a:lnTo>
                    <a:pt x="520" y="368"/>
                  </a:lnTo>
                  <a:lnTo>
                    <a:pt x="63" y="355"/>
                  </a:lnTo>
                  <a:lnTo>
                    <a:pt x="38" y="800"/>
                  </a:lnTo>
                  <a:lnTo>
                    <a:pt x="25" y="1231"/>
                  </a:lnTo>
                  <a:lnTo>
                    <a:pt x="0" y="1676"/>
                  </a:lnTo>
                  <a:lnTo>
                    <a:pt x="761" y="1371"/>
                  </a:lnTo>
                  <a:lnTo>
                    <a:pt x="1193" y="80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AA7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 descr=""/>
            <p:cNvSpPr/>
            <p:nvPr/>
          </p:nvSpPr>
          <p:spPr>
            <a:xfrm>
              <a:off x="2188646" y="2920665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69" h="10794">
                  <a:moveTo>
                    <a:pt x="8445" y="0"/>
                  </a:moveTo>
                  <a:lnTo>
                    <a:pt x="1520" y="4724"/>
                  </a:lnTo>
                  <a:lnTo>
                    <a:pt x="1402" y="5257"/>
                  </a:lnTo>
                  <a:lnTo>
                    <a:pt x="41" y="8458"/>
                  </a:lnTo>
                  <a:lnTo>
                    <a:pt x="0" y="9918"/>
                  </a:lnTo>
                  <a:lnTo>
                    <a:pt x="901" y="10629"/>
                  </a:lnTo>
                  <a:lnTo>
                    <a:pt x="1777" y="10693"/>
                  </a:lnTo>
                  <a:lnTo>
                    <a:pt x="2616" y="9817"/>
                  </a:lnTo>
                  <a:lnTo>
                    <a:pt x="3263" y="8750"/>
                  </a:lnTo>
                  <a:lnTo>
                    <a:pt x="4343" y="8585"/>
                  </a:lnTo>
                  <a:lnTo>
                    <a:pt x="5435" y="8458"/>
                  </a:lnTo>
                  <a:lnTo>
                    <a:pt x="6197" y="7734"/>
                  </a:lnTo>
                  <a:lnTo>
                    <a:pt x="7264" y="7467"/>
                  </a:lnTo>
                  <a:lnTo>
                    <a:pt x="7975" y="6692"/>
                  </a:lnTo>
                  <a:lnTo>
                    <a:pt x="8280" y="6261"/>
                  </a:lnTo>
                  <a:lnTo>
                    <a:pt x="8434" y="5905"/>
                  </a:lnTo>
                  <a:lnTo>
                    <a:pt x="8508" y="4724"/>
                  </a:lnTo>
                  <a:lnTo>
                    <a:pt x="7619" y="4724"/>
                  </a:lnTo>
                  <a:lnTo>
                    <a:pt x="8483" y="4381"/>
                  </a:lnTo>
                  <a:lnTo>
                    <a:pt x="13105" y="4381"/>
                  </a:lnTo>
                  <a:lnTo>
                    <a:pt x="13969" y="2679"/>
                  </a:lnTo>
                  <a:lnTo>
                    <a:pt x="11798" y="2260"/>
                  </a:lnTo>
                  <a:lnTo>
                    <a:pt x="10883" y="1257"/>
                  </a:lnTo>
                  <a:lnTo>
                    <a:pt x="10434" y="889"/>
                  </a:lnTo>
                  <a:lnTo>
                    <a:pt x="9972" y="558"/>
                  </a:lnTo>
                  <a:lnTo>
                    <a:pt x="9512" y="292"/>
                  </a:lnTo>
                  <a:lnTo>
                    <a:pt x="8978" y="101"/>
                  </a:lnTo>
                  <a:lnTo>
                    <a:pt x="8445" y="0"/>
                  </a:lnTo>
                  <a:close/>
                </a:path>
                <a:path w="13969" h="10794">
                  <a:moveTo>
                    <a:pt x="13105" y="4381"/>
                  </a:moveTo>
                  <a:lnTo>
                    <a:pt x="8483" y="4381"/>
                  </a:lnTo>
                  <a:lnTo>
                    <a:pt x="8508" y="4724"/>
                  </a:lnTo>
                  <a:lnTo>
                    <a:pt x="8801" y="4724"/>
                  </a:lnTo>
                  <a:lnTo>
                    <a:pt x="9055" y="5410"/>
                  </a:lnTo>
                  <a:lnTo>
                    <a:pt x="9499" y="5588"/>
                  </a:lnTo>
                  <a:lnTo>
                    <a:pt x="10820" y="5842"/>
                  </a:lnTo>
                  <a:lnTo>
                    <a:pt x="12331" y="5905"/>
                  </a:lnTo>
                  <a:lnTo>
                    <a:pt x="13105" y="4381"/>
                  </a:lnTo>
                  <a:close/>
                </a:path>
                <a:path w="13969" h="10794">
                  <a:moveTo>
                    <a:pt x="8483" y="4381"/>
                  </a:moveTo>
                  <a:lnTo>
                    <a:pt x="7619" y="4724"/>
                  </a:lnTo>
                  <a:lnTo>
                    <a:pt x="8508" y="4724"/>
                  </a:lnTo>
                  <a:lnTo>
                    <a:pt x="8483" y="4381"/>
                  </a:lnTo>
                  <a:close/>
                </a:path>
              </a:pathLst>
            </a:custGeom>
            <a:solidFill>
              <a:srgbClr val="E6B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 descr=""/>
            <p:cNvSpPr/>
            <p:nvPr/>
          </p:nvSpPr>
          <p:spPr>
            <a:xfrm>
              <a:off x="2178103" y="2923178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39" h="6350">
                  <a:moveTo>
                    <a:pt x="11861" y="0"/>
                  </a:moveTo>
                  <a:lnTo>
                    <a:pt x="11341" y="88"/>
                  </a:lnTo>
                  <a:lnTo>
                    <a:pt x="10909" y="317"/>
                  </a:lnTo>
                  <a:lnTo>
                    <a:pt x="7790" y="3492"/>
                  </a:lnTo>
                  <a:lnTo>
                    <a:pt x="7777" y="3670"/>
                  </a:lnTo>
                  <a:lnTo>
                    <a:pt x="9156" y="4495"/>
                  </a:lnTo>
                  <a:lnTo>
                    <a:pt x="10566" y="5994"/>
                  </a:lnTo>
                  <a:lnTo>
                    <a:pt x="14716" y="3693"/>
                  </a:lnTo>
                  <a:lnTo>
                    <a:pt x="14662" y="3492"/>
                  </a:lnTo>
                  <a:lnTo>
                    <a:pt x="13169" y="698"/>
                  </a:lnTo>
                  <a:lnTo>
                    <a:pt x="12814" y="317"/>
                  </a:lnTo>
                  <a:lnTo>
                    <a:pt x="12369" y="88"/>
                  </a:lnTo>
                  <a:lnTo>
                    <a:pt x="11861" y="0"/>
                  </a:lnTo>
                  <a:close/>
                </a:path>
                <a:path w="15239" h="6350">
                  <a:moveTo>
                    <a:pt x="3467" y="1295"/>
                  </a:moveTo>
                  <a:lnTo>
                    <a:pt x="0" y="2120"/>
                  </a:lnTo>
                  <a:lnTo>
                    <a:pt x="100" y="3492"/>
                  </a:lnTo>
                  <a:lnTo>
                    <a:pt x="304" y="4216"/>
                  </a:lnTo>
                  <a:lnTo>
                    <a:pt x="1346" y="4774"/>
                  </a:lnTo>
                  <a:lnTo>
                    <a:pt x="1714" y="4178"/>
                  </a:lnTo>
                  <a:lnTo>
                    <a:pt x="2235" y="3784"/>
                  </a:lnTo>
                  <a:lnTo>
                    <a:pt x="2870" y="3517"/>
                  </a:lnTo>
                  <a:lnTo>
                    <a:pt x="6844" y="3517"/>
                  </a:lnTo>
                  <a:lnTo>
                    <a:pt x="3467" y="1295"/>
                  </a:lnTo>
                  <a:close/>
                </a:path>
                <a:path w="15239" h="6350">
                  <a:moveTo>
                    <a:pt x="6863" y="3530"/>
                  </a:moveTo>
                  <a:lnTo>
                    <a:pt x="3759" y="3530"/>
                  </a:lnTo>
                  <a:lnTo>
                    <a:pt x="5422" y="4610"/>
                  </a:lnTo>
                  <a:lnTo>
                    <a:pt x="7110" y="3693"/>
                  </a:lnTo>
                  <a:lnTo>
                    <a:pt x="6863" y="3530"/>
                  </a:lnTo>
                  <a:close/>
                </a:path>
                <a:path w="15239" h="6350">
                  <a:moveTo>
                    <a:pt x="7480" y="3492"/>
                  </a:moveTo>
                  <a:lnTo>
                    <a:pt x="7110" y="3693"/>
                  </a:lnTo>
                  <a:lnTo>
                    <a:pt x="7404" y="3886"/>
                  </a:lnTo>
                  <a:lnTo>
                    <a:pt x="7616" y="3670"/>
                  </a:lnTo>
                  <a:lnTo>
                    <a:pt x="7522" y="3517"/>
                  </a:lnTo>
                  <a:close/>
                </a:path>
                <a:path w="15239" h="6350">
                  <a:moveTo>
                    <a:pt x="6844" y="3517"/>
                  </a:moveTo>
                  <a:lnTo>
                    <a:pt x="2870" y="3517"/>
                  </a:lnTo>
                  <a:lnTo>
                    <a:pt x="3314" y="3555"/>
                  </a:lnTo>
                  <a:lnTo>
                    <a:pt x="3759" y="3530"/>
                  </a:lnTo>
                  <a:lnTo>
                    <a:pt x="6863" y="3530"/>
                  </a:lnTo>
                  <a:close/>
                </a:path>
              </a:pathLst>
            </a:custGeom>
            <a:solidFill>
              <a:srgbClr val="E1A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 descr=""/>
            <p:cNvSpPr/>
            <p:nvPr/>
          </p:nvSpPr>
          <p:spPr>
            <a:xfrm>
              <a:off x="2179447" y="2926016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524" y="685"/>
                  </a:moveTo>
                  <a:lnTo>
                    <a:pt x="774" y="812"/>
                  </a:lnTo>
                  <a:lnTo>
                    <a:pt x="279" y="1244"/>
                  </a:lnTo>
                  <a:lnTo>
                    <a:pt x="0" y="1943"/>
                  </a:lnTo>
                  <a:lnTo>
                    <a:pt x="1524" y="685"/>
                  </a:lnTo>
                  <a:close/>
                </a:path>
                <a:path w="8255" h="2539">
                  <a:moveTo>
                    <a:pt x="7810" y="1663"/>
                  </a:moveTo>
                  <a:lnTo>
                    <a:pt x="6248" y="0"/>
                  </a:lnTo>
                  <a:lnTo>
                    <a:pt x="4267" y="736"/>
                  </a:lnTo>
                  <a:lnTo>
                    <a:pt x="2413" y="698"/>
                  </a:lnTo>
                  <a:lnTo>
                    <a:pt x="3975" y="2298"/>
                  </a:lnTo>
                  <a:lnTo>
                    <a:pt x="5930" y="1778"/>
                  </a:lnTo>
                  <a:lnTo>
                    <a:pt x="7810" y="1663"/>
                  </a:lnTo>
                  <a:close/>
                </a:path>
              </a:pathLst>
            </a:custGeom>
            <a:solidFill>
              <a:srgbClr val="E4B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 descr=""/>
            <p:cNvSpPr/>
            <p:nvPr/>
          </p:nvSpPr>
          <p:spPr>
            <a:xfrm>
              <a:off x="2196037" y="2920570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943" y="4533"/>
                  </a:moveTo>
                  <a:lnTo>
                    <a:pt x="622" y="4749"/>
                  </a:lnTo>
                  <a:lnTo>
                    <a:pt x="393" y="6832"/>
                  </a:lnTo>
                  <a:lnTo>
                    <a:pt x="0" y="7696"/>
                  </a:lnTo>
                  <a:lnTo>
                    <a:pt x="469" y="8572"/>
                  </a:lnTo>
                  <a:lnTo>
                    <a:pt x="10896" y="8750"/>
                  </a:lnTo>
                  <a:lnTo>
                    <a:pt x="11455" y="9029"/>
                  </a:lnTo>
                  <a:lnTo>
                    <a:pt x="11937" y="9423"/>
                  </a:lnTo>
                  <a:lnTo>
                    <a:pt x="12382" y="9855"/>
                  </a:lnTo>
                  <a:lnTo>
                    <a:pt x="13017" y="9918"/>
                  </a:lnTo>
                  <a:lnTo>
                    <a:pt x="13652" y="9906"/>
                  </a:lnTo>
                  <a:lnTo>
                    <a:pt x="13491" y="7556"/>
                  </a:lnTo>
                  <a:lnTo>
                    <a:pt x="11125" y="7556"/>
                  </a:lnTo>
                  <a:lnTo>
                    <a:pt x="7492" y="6959"/>
                  </a:lnTo>
                  <a:lnTo>
                    <a:pt x="6972" y="6108"/>
                  </a:lnTo>
                  <a:lnTo>
                    <a:pt x="8062" y="5143"/>
                  </a:lnTo>
                  <a:lnTo>
                    <a:pt x="3378" y="5143"/>
                  </a:lnTo>
                  <a:lnTo>
                    <a:pt x="1943" y="4533"/>
                  </a:lnTo>
                  <a:close/>
                </a:path>
                <a:path w="13969" h="10160">
                  <a:moveTo>
                    <a:pt x="13449" y="6934"/>
                  </a:moveTo>
                  <a:lnTo>
                    <a:pt x="11125" y="7556"/>
                  </a:lnTo>
                  <a:lnTo>
                    <a:pt x="13491" y="7556"/>
                  </a:lnTo>
                  <a:lnTo>
                    <a:pt x="13449" y="6934"/>
                  </a:lnTo>
                  <a:close/>
                </a:path>
                <a:path w="13969" h="10160">
                  <a:moveTo>
                    <a:pt x="9602" y="4737"/>
                  </a:moveTo>
                  <a:lnTo>
                    <a:pt x="8521" y="4737"/>
                  </a:lnTo>
                  <a:lnTo>
                    <a:pt x="9016" y="5283"/>
                  </a:lnTo>
                  <a:lnTo>
                    <a:pt x="9397" y="5181"/>
                  </a:lnTo>
                  <a:lnTo>
                    <a:pt x="9602" y="4737"/>
                  </a:lnTo>
                  <a:close/>
                </a:path>
                <a:path w="13969" h="10160">
                  <a:moveTo>
                    <a:pt x="11638" y="2933"/>
                  </a:moveTo>
                  <a:lnTo>
                    <a:pt x="4089" y="2933"/>
                  </a:lnTo>
                  <a:lnTo>
                    <a:pt x="4635" y="4178"/>
                  </a:lnTo>
                  <a:lnTo>
                    <a:pt x="3378" y="5143"/>
                  </a:lnTo>
                  <a:lnTo>
                    <a:pt x="8062" y="5143"/>
                  </a:lnTo>
                  <a:lnTo>
                    <a:pt x="8521" y="4737"/>
                  </a:lnTo>
                  <a:lnTo>
                    <a:pt x="9602" y="4737"/>
                  </a:lnTo>
                  <a:lnTo>
                    <a:pt x="9705" y="4533"/>
                  </a:lnTo>
                  <a:lnTo>
                    <a:pt x="11638" y="2933"/>
                  </a:lnTo>
                  <a:close/>
                </a:path>
                <a:path w="13969" h="10160">
                  <a:moveTo>
                    <a:pt x="4038" y="736"/>
                  </a:moveTo>
                  <a:lnTo>
                    <a:pt x="2844" y="1092"/>
                  </a:lnTo>
                  <a:lnTo>
                    <a:pt x="1866" y="2057"/>
                  </a:lnTo>
                  <a:lnTo>
                    <a:pt x="2260" y="3429"/>
                  </a:lnTo>
                  <a:lnTo>
                    <a:pt x="4089" y="2933"/>
                  </a:lnTo>
                  <a:lnTo>
                    <a:pt x="11638" y="2933"/>
                  </a:lnTo>
                  <a:lnTo>
                    <a:pt x="12420" y="2286"/>
                  </a:lnTo>
                  <a:lnTo>
                    <a:pt x="11583" y="1308"/>
                  </a:lnTo>
                  <a:lnTo>
                    <a:pt x="7708" y="1308"/>
                  </a:lnTo>
                  <a:lnTo>
                    <a:pt x="5372" y="749"/>
                  </a:lnTo>
                  <a:lnTo>
                    <a:pt x="4038" y="736"/>
                  </a:lnTo>
                  <a:close/>
                </a:path>
                <a:path w="13969" h="10160">
                  <a:moveTo>
                    <a:pt x="10464" y="0"/>
                  </a:moveTo>
                  <a:lnTo>
                    <a:pt x="7708" y="1308"/>
                  </a:lnTo>
                  <a:lnTo>
                    <a:pt x="11583" y="1308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E7B5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 descr=""/>
            <p:cNvSpPr/>
            <p:nvPr/>
          </p:nvSpPr>
          <p:spPr>
            <a:xfrm>
              <a:off x="2194081" y="2926526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451" y="0"/>
                  </a:moveTo>
                  <a:lnTo>
                    <a:pt x="1206" y="469"/>
                  </a:lnTo>
                  <a:lnTo>
                    <a:pt x="381" y="1320"/>
                  </a:lnTo>
                  <a:lnTo>
                    <a:pt x="0" y="2603"/>
                  </a:lnTo>
                  <a:lnTo>
                    <a:pt x="800" y="2603"/>
                  </a:lnTo>
                  <a:lnTo>
                    <a:pt x="1612" y="2616"/>
                  </a:lnTo>
                  <a:lnTo>
                    <a:pt x="2425" y="2616"/>
                  </a:lnTo>
                  <a:lnTo>
                    <a:pt x="2616" y="1752"/>
                  </a:lnTo>
                  <a:lnTo>
                    <a:pt x="3898" y="88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E09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 descr=""/>
            <p:cNvSpPr/>
            <p:nvPr/>
          </p:nvSpPr>
          <p:spPr>
            <a:xfrm>
              <a:off x="2112063" y="282445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285" y="0"/>
                  </a:moveTo>
                  <a:lnTo>
                    <a:pt x="1917" y="38"/>
                  </a:lnTo>
                  <a:lnTo>
                    <a:pt x="1612" y="533"/>
                  </a:lnTo>
                  <a:lnTo>
                    <a:pt x="1066" y="1384"/>
                  </a:lnTo>
                  <a:lnTo>
                    <a:pt x="0" y="3111"/>
                  </a:lnTo>
                  <a:lnTo>
                    <a:pt x="1320" y="5219"/>
                  </a:lnTo>
                  <a:lnTo>
                    <a:pt x="3403" y="4508"/>
                  </a:lnTo>
                  <a:lnTo>
                    <a:pt x="5283" y="4546"/>
                  </a:lnTo>
                  <a:lnTo>
                    <a:pt x="5841" y="2286"/>
                  </a:lnTo>
                  <a:lnTo>
                    <a:pt x="5156" y="800"/>
                  </a:lnTo>
                  <a:lnTo>
                    <a:pt x="2705" y="40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7A31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7" name="object 1357" descr=""/>
            <p:cNvSpPr/>
            <p:nvPr/>
          </p:nvSpPr>
          <p:spPr>
            <a:xfrm>
              <a:off x="2113346" y="28225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498" y="0"/>
                  </a:moveTo>
                  <a:lnTo>
                    <a:pt x="0" y="292"/>
                  </a:lnTo>
                  <a:lnTo>
                    <a:pt x="355" y="1473"/>
                  </a:lnTo>
                  <a:lnTo>
                    <a:pt x="317" y="2463"/>
                  </a:lnTo>
                  <a:lnTo>
                    <a:pt x="698" y="2463"/>
                  </a:lnTo>
                  <a:lnTo>
                    <a:pt x="1066" y="2425"/>
                  </a:lnTo>
                  <a:lnTo>
                    <a:pt x="1422" y="2336"/>
                  </a:lnTo>
                  <a:lnTo>
                    <a:pt x="1384" y="1981"/>
                  </a:lnTo>
                  <a:lnTo>
                    <a:pt x="1460" y="1650"/>
                  </a:lnTo>
                  <a:lnTo>
                    <a:pt x="1625" y="1346"/>
                  </a:lnTo>
                  <a:lnTo>
                    <a:pt x="1587" y="888"/>
                  </a:lnTo>
                  <a:lnTo>
                    <a:pt x="1536" y="444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2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8" name="object 1358" descr=""/>
            <p:cNvSpPr/>
            <p:nvPr/>
          </p:nvSpPr>
          <p:spPr>
            <a:xfrm>
              <a:off x="2110600" y="281726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495" y="673"/>
                  </a:lnTo>
                  <a:lnTo>
                    <a:pt x="38" y="2895"/>
                  </a:lnTo>
                  <a:lnTo>
                    <a:pt x="1993" y="1219"/>
                  </a:lnTo>
                  <a:lnTo>
                    <a:pt x="134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D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9" name="object 1359" descr=""/>
            <p:cNvSpPr/>
            <p:nvPr/>
          </p:nvSpPr>
          <p:spPr>
            <a:xfrm>
              <a:off x="2099337" y="2892534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2412" y="0"/>
                  </a:moveTo>
                  <a:lnTo>
                    <a:pt x="1333" y="152"/>
                  </a:lnTo>
                  <a:lnTo>
                    <a:pt x="1041" y="152"/>
                  </a:lnTo>
                  <a:lnTo>
                    <a:pt x="838" y="177"/>
                  </a:lnTo>
                  <a:lnTo>
                    <a:pt x="482" y="368"/>
                  </a:lnTo>
                  <a:lnTo>
                    <a:pt x="546" y="634"/>
                  </a:lnTo>
                  <a:lnTo>
                    <a:pt x="927" y="1054"/>
                  </a:lnTo>
                  <a:lnTo>
                    <a:pt x="0" y="5994"/>
                  </a:lnTo>
                  <a:lnTo>
                    <a:pt x="3860" y="4787"/>
                  </a:lnTo>
                  <a:lnTo>
                    <a:pt x="6388" y="5283"/>
                  </a:lnTo>
                  <a:lnTo>
                    <a:pt x="10159" y="4800"/>
                  </a:lnTo>
                  <a:lnTo>
                    <a:pt x="10388" y="3759"/>
                  </a:lnTo>
                  <a:lnTo>
                    <a:pt x="9766" y="3225"/>
                  </a:lnTo>
                  <a:lnTo>
                    <a:pt x="8966" y="2793"/>
                  </a:lnTo>
                  <a:lnTo>
                    <a:pt x="7238" y="2082"/>
                  </a:lnTo>
                  <a:lnTo>
                    <a:pt x="5118" y="2514"/>
                  </a:lnTo>
                  <a:lnTo>
                    <a:pt x="3708" y="939"/>
                  </a:lnTo>
                  <a:lnTo>
                    <a:pt x="3327" y="571"/>
                  </a:lnTo>
                  <a:lnTo>
                    <a:pt x="2882" y="253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DDCC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0" name="object 1360" descr=""/>
            <p:cNvSpPr/>
            <p:nvPr/>
          </p:nvSpPr>
          <p:spPr>
            <a:xfrm>
              <a:off x="2098944" y="289121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00" y="0"/>
                  </a:moveTo>
                  <a:lnTo>
                    <a:pt x="0" y="1155"/>
                  </a:lnTo>
                  <a:lnTo>
                    <a:pt x="431" y="1562"/>
                  </a:lnTo>
                  <a:lnTo>
                    <a:pt x="1320" y="2374"/>
                  </a:lnTo>
                  <a:lnTo>
                    <a:pt x="1536" y="2108"/>
                  </a:lnTo>
                  <a:lnTo>
                    <a:pt x="1676" y="1816"/>
                  </a:lnTo>
                  <a:lnTo>
                    <a:pt x="1727" y="1473"/>
                  </a:lnTo>
                  <a:lnTo>
                    <a:pt x="1282" y="63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772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 descr=""/>
            <p:cNvSpPr/>
            <p:nvPr/>
          </p:nvSpPr>
          <p:spPr>
            <a:xfrm>
              <a:off x="2264886" y="2851630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6730" y="0"/>
                  </a:moveTo>
                  <a:lnTo>
                    <a:pt x="3200" y="2641"/>
                  </a:lnTo>
                  <a:lnTo>
                    <a:pt x="2768" y="4114"/>
                  </a:lnTo>
                  <a:lnTo>
                    <a:pt x="1447" y="4851"/>
                  </a:lnTo>
                  <a:lnTo>
                    <a:pt x="482" y="5905"/>
                  </a:lnTo>
                  <a:lnTo>
                    <a:pt x="139" y="6400"/>
                  </a:lnTo>
                  <a:lnTo>
                    <a:pt x="0" y="6934"/>
                  </a:lnTo>
                  <a:lnTo>
                    <a:pt x="88" y="7531"/>
                  </a:lnTo>
                  <a:lnTo>
                    <a:pt x="406" y="8000"/>
                  </a:lnTo>
                  <a:lnTo>
                    <a:pt x="825" y="8356"/>
                  </a:lnTo>
                  <a:lnTo>
                    <a:pt x="1346" y="8585"/>
                  </a:lnTo>
                  <a:lnTo>
                    <a:pt x="2171" y="8801"/>
                  </a:lnTo>
                  <a:lnTo>
                    <a:pt x="2984" y="8788"/>
                  </a:lnTo>
                  <a:lnTo>
                    <a:pt x="3809" y="8572"/>
                  </a:lnTo>
                  <a:lnTo>
                    <a:pt x="4597" y="8331"/>
                  </a:lnTo>
                  <a:lnTo>
                    <a:pt x="5270" y="7886"/>
                  </a:lnTo>
                  <a:lnTo>
                    <a:pt x="6426" y="7188"/>
                  </a:lnTo>
                  <a:lnTo>
                    <a:pt x="6832" y="6857"/>
                  </a:lnTo>
                  <a:lnTo>
                    <a:pt x="7200" y="6464"/>
                  </a:lnTo>
                  <a:lnTo>
                    <a:pt x="7365" y="5918"/>
                  </a:lnTo>
                  <a:lnTo>
                    <a:pt x="7213" y="5473"/>
                  </a:lnTo>
                  <a:lnTo>
                    <a:pt x="6769" y="5118"/>
                  </a:lnTo>
                  <a:lnTo>
                    <a:pt x="6553" y="3124"/>
                  </a:lnTo>
                  <a:lnTo>
                    <a:pt x="8356" y="2578"/>
                  </a:lnTo>
                  <a:lnTo>
                    <a:pt x="9372" y="1473"/>
                  </a:lnTo>
                  <a:lnTo>
                    <a:pt x="9042" y="723"/>
                  </a:lnTo>
                  <a:lnTo>
                    <a:pt x="8331" y="292"/>
                  </a:lnTo>
                  <a:lnTo>
                    <a:pt x="7810" y="114"/>
                  </a:lnTo>
                  <a:lnTo>
                    <a:pt x="7277" y="12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 descr=""/>
            <p:cNvSpPr/>
            <p:nvPr/>
          </p:nvSpPr>
          <p:spPr>
            <a:xfrm>
              <a:off x="2269599" y="284603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774" y="0"/>
                  </a:moveTo>
                  <a:lnTo>
                    <a:pt x="812" y="495"/>
                  </a:lnTo>
                  <a:lnTo>
                    <a:pt x="0" y="1130"/>
                  </a:lnTo>
                  <a:lnTo>
                    <a:pt x="12" y="1930"/>
                  </a:lnTo>
                  <a:lnTo>
                    <a:pt x="355" y="2794"/>
                  </a:lnTo>
                  <a:lnTo>
                    <a:pt x="774" y="3213"/>
                  </a:lnTo>
                  <a:lnTo>
                    <a:pt x="1257" y="3479"/>
                  </a:lnTo>
                  <a:lnTo>
                    <a:pt x="1854" y="3581"/>
                  </a:lnTo>
                  <a:lnTo>
                    <a:pt x="2438" y="3556"/>
                  </a:lnTo>
                  <a:lnTo>
                    <a:pt x="2946" y="3340"/>
                  </a:lnTo>
                  <a:lnTo>
                    <a:pt x="3494" y="2794"/>
                  </a:lnTo>
                  <a:lnTo>
                    <a:pt x="4660" y="152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672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 descr=""/>
            <p:cNvSpPr/>
            <p:nvPr/>
          </p:nvSpPr>
          <p:spPr>
            <a:xfrm>
              <a:off x="2272699" y="284979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806" y="0"/>
                  </a:moveTo>
                  <a:lnTo>
                    <a:pt x="1320" y="546"/>
                  </a:lnTo>
                  <a:lnTo>
                    <a:pt x="304" y="419"/>
                  </a:lnTo>
                  <a:lnTo>
                    <a:pt x="0" y="1155"/>
                  </a:lnTo>
                  <a:lnTo>
                    <a:pt x="1562" y="2819"/>
                  </a:lnTo>
                  <a:lnTo>
                    <a:pt x="1562" y="3314"/>
                  </a:lnTo>
                  <a:lnTo>
                    <a:pt x="2501" y="2781"/>
                  </a:lnTo>
                  <a:lnTo>
                    <a:pt x="3670" y="1981"/>
                  </a:lnTo>
                  <a:lnTo>
                    <a:pt x="3238" y="96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B67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4" name="object 1364" descr=""/>
            <p:cNvSpPr/>
            <p:nvPr/>
          </p:nvSpPr>
          <p:spPr>
            <a:xfrm>
              <a:off x="2271642" y="285663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95" y="0"/>
                  </a:moveTo>
                  <a:lnTo>
                    <a:pt x="876" y="50"/>
                  </a:lnTo>
                  <a:lnTo>
                    <a:pt x="444" y="88"/>
                  </a:lnTo>
                  <a:lnTo>
                    <a:pt x="12" y="114"/>
                  </a:lnTo>
                  <a:lnTo>
                    <a:pt x="12" y="457"/>
                  </a:lnTo>
                  <a:lnTo>
                    <a:pt x="0" y="800"/>
                  </a:lnTo>
                  <a:lnTo>
                    <a:pt x="0" y="1143"/>
                  </a:lnTo>
                  <a:lnTo>
                    <a:pt x="850" y="2260"/>
                  </a:lnTo>
                  <a:lnTo>
                    <a:pt x="1257" y="1485"/>
                  </a:lnTo>
                  <a:lnTo>
                    <a:pt x="1663" y="749"/>
                  </a:lnTo>
                  <a:lnTo>
                    <a:pt x="1536" y="495"/>
                  </a:lnTo>
                  <a:lnTo>
                    <a:pt x="1422" y="25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5" name="object 1365" descr=""/>
            <p:cNvSpPr/>
            <p:nvPr/>
          </p:nvSpPr>
          <p:spPr>
            <a:xfrm>
              <a:off x="2271636" y="2848914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1397" y="1384"/>
                  </a:moveTo>
                  <a:lnTo>
                    <a:pt x="1333" y="50"/>
                  </a:lnTo>
                  <a:lnTo>
                    <a:pt x="901" y="0"/>
                  </a:lnTo>
                  <a:lnTo>
                    <a:pt x="482" y="50"/>
                  </a:lnTo>
                  <a:lnTo>
                    <a:pt x="76" y="190"/>
                  </a:lnTo>
                  <a:lnTo>
                    <a:pt x="0" y="1295"/>
                  </a:lnTo>
                  <a:lnTo>
                    <a:pt x="342" y="1676"/>
                  </a:lnTo>
                  <a:lnTo>
                    <a:pt x="1397" y="1384"/>
                  </a:lnTo>
                  <a:close/>
                </a:path>
                <a:path w="3810" h="8889">
                  <a:moveTo>
                    <a:pt x="3416" y="6743"/>
                  </a:moveTo>
                  <a:lnTo>
                    <a:pt x="2552" y="6743"/>
                  </a:lnTo>
                  <a:lnTo>
                    <a:pt x="1841" y="7035"/>
                  </a:lnTo>
                  <a:lnTo>
                    <a:pt x="1295" y="7721"/>
                  </a:lnTo>
                  <a:lnTo>
                    <a:pt x="1397" y="7924"/>
                  </a:lnTo>
                  <a:lnTo>
                    <a:pt x="1841" y="8420"/>
                  </a:lnTo>
                  <a:lnTo>
                    <a:pt x="2273" y="8382"/>
                  </a:lnTo>
                  <a:lnTo>
                    <a:pt x="2679" y="7874"/>
                  </a:lnTo>
                  <a:lnTo>
                    <a:pt x="3416" y="6743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 descr=""/>
            <p:cNvSpPr/>
            <p:nvPr/>
          </p:nvSpPr>
          <p:spPr>
            <a:xfrm>
              <a:off x="2274252" y="284679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95" y="711"/>
                  </a:moveTo>
                  <a:lnTo>
                    <a:pt x="876" y="0"/>
                  </a:lnTo>
                  <a:lnTo>
                    <a:pt x="444" y="177"/>
                  </a:lnTo>
                  <a:lnTo>
                    <a:pt x="0" y="762"/>
                  </a:lnTo>
                  <a:lnTo>
                    <a:pt x="1295" y="711"/>
                  </a:lnTo>
                  <a:close/>
                </a:path>
                <a:path w="1905" h="1905">
                  <a:moveTo>
                    <a:pt x="1879" y="1016"/>
                  </a:moveTo>
                  <a:lnTo>
                    <a:pt x="1511" y="863"/>
                  </a:lnTo>
                  <a:lnTo>
                    <a:pt x="1562" y="1371"/>
                  </a:lnTo>
                  <a:lnTo>
                    <a:pt x="1752" y="1498"/>
                  </a:lnTo>
                  <a:lnTo>
                    <a:pt x="1879" y="10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7" name="object 1367" descr=""/>
            <p:cNvSpPr/>
            <p:nvPr/>
          </p:nvSpPr>
          <p:spPr>
            <a:xfrm>
              <a:off x="2240869" y="2822084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4">
                  <a:moveTo>
                    <a:pt x="7404" y="0"/>
                  </a:moveTo>
                  <a:lnTo>
                    <a:pt x="6857" y="165"/>
                  </a:lnTo>
                  <a:lnTo>
                    <a:pt x="6375" y="571"/>
                  </a:lnTo>
                  <a:lnTo>
                    <a:pt x="5765" y="1181"/>
                  </a:lnTo>
                  <a:lnTo>
                    <a:pt x="5116" y="1879"/>
                  </a:lnTo>
                  <a:lnTo>
                    <a:pt x="4571" y="2413"/>
                  </a:lnTo>
                  <a:lnTo>
                    <a:pt x="3149" y="3683"/>
                  </a:lnTo>
                  <a:lnTo>
                    <a:pt x="1054" y="4140"/>
                  </a:lnTo>
                  <a:lnTo>
                    <a:pt x="177" y="6083"/>
                  </a:lnTo>
                  <a:lnTo>
                    <a:pt x="482" y="6972"/>
                  </a:lnTo>
                  <a:lnTo>
                    <a:pt x="685" y="7835"/>
                  </a:lnTo>
                  <a:lnTo>
                    <a:pt x="0" y="8648"/>
                  </a:lnTo>
                  <a:lnTo>
                    <a:pt x="62" y="9334"/>
                  </a:lnTo>
                  <a:lnTo>
                    <a:pt x="215" y="9690"/>
                  </a:lnTo>
                  <a:lnTo>
                    <a:pt x="622" y="10083"/>
                  </a:lnTo>
                  <a:lnTo>
                    <a:pt x="1447" y="10287"/>
                  </a:lnTo>
                  <a:lnTo>
                    <a:pt x="2260" y="10287"/>
                  </a:lnTo>
                  <a:lnTo>
                    <a:pt x="3047" y="9969"/>
                  </a:lnTo>
                  <a:lnTo>
                    <a:pt x="4368" y="9626"/>
                  </a:lnTo>
                  <a:lnTo>
                    <a:pt x="4889" y="9601"/>
                  </a:lnTo>
                  <a:lnTo>
                    <a:pt x="5105" y="9334"/>
                  </a:lnTo>
                  <a:lnTo>
                    <a:pt x="4985" y="8648"/>
                  </a:lnTo>
                  <a:lnTo>
                    <a:pt x="4876" y="8267"/>
                  </a:lnTo>
                  <a:lnTo>
                    <a:pt x="4610" y="7759"/>
                  </a:lnTo>
                  <a:lnTo>
                    <a:pt x="5067" y="7493"/>
                  </a:lnTo>
                  <a:lnTo>
                    <a:pt x="5562" y="7239"/>
                  </a:lnTo>
                  <a:lnTo>
                    <a:pt x="5918" y="7073"/>
                  </a:lnTo>
                  <a:lnTo>
                    <a:pt x="7873" y="6172"/>
                  </a:lnTo>
                  <a:lnTo>
                    <a:pt x="8026" y="5435"/>
                  </a:lnTo>
                  <a:lnTo>
                    <a:pt x="9522" y="4140"/>
                  </a:lnTo>
                  <a:lnTo>
                    <a:pt x="11620" y="1879"/>
                  </a:lnTo>
                  <a:lnTo>
                    <a:pt x="9385" y="1117"/>
                  </a:lnTo>
                  <a:lnTo>
                    <a:pt x="8026" y="50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D9B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8" name="object 1368" descr=""/>
            <p:cNvSpPr/>
            <p:nvPr/>
          </p:nvSpPr>
          <p:spPr>
            <a:xfrm>
              <a:off x="2245238" y="2828662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2794" y="0"/>
                  </a:moveTo>
                  <a:lnTo>
                    <a:pt x="241" y="1562"/>
                  </a:lnTo>
                  <a:lnTo>
                    <a:pt x="0" y="3048"/>
                  </a:lnTo>
                  <a:lnTo>
                    <a:pt x="2082" y="4445"/>
                  </a:lnTo>
                  <a:lnTo>
                    <a:pt x="4406" y="4457"/>
                  </a:lnTo>
                  <a:lnTo>
                    <a:pt x="6781" y="4279"/>
                  </a:lnTo>
                  <a:lnTo>
                    <a:pt x="7137" y="2895"/>
                  </a:lnTo>
                  <a:lnTo>
                    <a:pt x="8420" y="3162"/>
                  </a:lnTo>
                  <a:lnTo>
                    <a:pt x="9359" y="2819"/>
                  </a:lnTo>
                  <a:lnTo>
                    <a:pt x="7848" y="1612"/>
                  </a:lnTo>
                  <a:lnTo>
                    <a:pt x="5321" y="12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CFA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9" name="object 1369" descr=""/>
            <p:cNvSpPr/>
            <p:nvPr/>
          </p:nvSpPr>
          <p:spPr>
            <a:xfrm>
              <a:off x="2244984" y="282729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8102" y="2933"/>
                  </a:moveTo>
                  <a:lnTo>
                    <a:pt x="495" y="2933"/>
                  </a:lnTo>
                  <a:lnTo>
                    <a:pt x="8102" y="2984"/>
                  </a:lnTo>
                  <a:close/>
                </a:path>
                <a:path w="8255" h="3175">
                  <a:moveTo>
                    <a:pt x="3924" y="228"/>
                  </a:moveTo>
                  <a:lnTo>
                    <a:pt x="266" y="1828"/>
                  </a:lnTo>
                  <a:lnTo>
                    <a:pt x="101" y="1968"/>
                  </a:lnTo>
                  <a:lnTo>
                    <a:pt x="0" y="2540"/>
                  </a:lnTo>
                  <a:lnTo>
                    <a:pt x="152" y="2768"/>
                  </a:lnTo>
                  <a:lnTo>
                    <a:pt x="482" y="2971"/>
                  </a:lnTo>
                  <a:lnTo>
                    <a:pt x="8102" y="2933"/>
                  </a:lnTo>
                  <a:lnTo>
                    <a:pt x="8083" y="698"/>
                  </a:lnTo>
                  <a:lnTo>
                    <a:pt x="5567" y="685"/>
                  </a:lnTo>
                  <a:lnTo>
                    <a:pt x="3924" y="228"/>
                  </a:lnTo>
                  <a:close/>
                </a:path>
                <a:path w="8255" h="3175">
                  <a:moveTo>
                    <a:pt x="8077" y="0"/>
                  </a:moveTo>
                  <a:lnTo>
                    <a:pt x="5613" y="698"/>
                  </a:lnTo>
                  <a:lnTo>
                    <a:pt x="8083" y="698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944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 descr=""/>
            <p:cNvSpPr/>
            <p:nvPr/>
          </p:nvSpPr>
          <p:spPr>
            <a:xfrm>
              <a:off x="2244880" y="282040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987" y="0"/>
                  </a:moveTo>
                  <a:lnTo>
                    <a:pt x="3022" y="88"/>
                  </a:lnTo>
                  <a:lnTo>
                    <a:pt x="2082" y="139"/>
                  </a:lnTo>
                  <a:lnTo>
                    <a:pt x="1117" y="76"/>
                  </a:lnTo>
                  <a:lnTo>
                    <a:pt x="254" y="546"/>
                  </a:lnTo>
                  <a:lnTo>
                    <a:pt x="0" y="1168"/>
                  </a:lnTo>
                  <a:lnTo>
                    <a:pt x="50" y="1765"/>
                  </a:lnTo>
                  <a:lnTo>
                    <a:pt x="368" y="2349"/>
                  </a:lnTo>
                  <a:lnTo>
                    <a:pt x="1270" y="2870"/>
                  </a:lnTo>
                  <a:lnTo>
                    <a:pt x="2159" y="2870"/>
                  </a:lnTo>
                  <a:lnTo>
                    <a:pt x="2997" y="2209"/>
                  </a:lnTo>
                  <a:lnTo>
                    <a:pt x="4787" y="2768"/>
                  </a:lnTo>
                  <a:lnTo>
                    <a:pt x="5651" y="3962"/>
                  </a:lnTo>
                  <a:lnTo>
                    <a:pt x="5473" y="5854"/>
                  </a:lnTo>
                  <a:lnTo>
                    <a:pt x="8496" y="5880"/>
                  </a:lnTo>
                  <a:lnTo>
                    <a:pt x="8356" y="5524"/>
                  </a:lnTo>
                  <a:lnTo>
                    <a:pt x="8305" y="5168"/>
                  </a:lnTo>
                  <a:lnTo>
                    <a:pt x="8331" y="4787"/>
                  </a:lnTo>
                  <a:lnTo>
                    <a:pt x="7073" y="3479"/>
                  </a:lnTo>
                  <a:lnTo>
                    <a:pt x="5600" y="863"/>
                  </a:lnTo>
                  <a:lnTo>
                    <a:pt x="4914" y="25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C788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 descr=""/>
            <p:cNvSpPr/>
            <p:nvPr/>
          </p:nvSpPr>
          <p:spPr>
            <a:xfrm>
              <a:off x="2259916" y="282649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168" y="0"/>
                  </a:moveTo>
                  <a:lnTo>
                    <a:pt x="0" y="1092"/>
                  </a:lnTo>
                  <a:lnTo>
                    <a:pt x="850" y="1168"/>
                  </a:lnTo>
                  <a:lnTo>
                    <a:pt x="1701" y="1257"/>
                  </a:lnTo>
                  <a:lnTo>
                    <a:pt x="2552" y="1333"/>
                  </a:lnTo>
                  <a:lnTo>
                    <a:pt x="2413" y="558"/>
                  </a:lnTo>
                  <a:lnTo>
                    <a:pt x="1841" y="22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2" name="object 1372" descr=""/>
            <p:cNvSpPr/>
            <p:nvPr/>
          </p:nvSpPr>
          <p:spPr>
            <a:xfrm>
              <a:off x="2255982" y="28249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901" y="0"/>
                  </a:moveTo>
                  <a:lnTo>
                    <a:pt x="431" y="622"/>
                  </a:lnTo>
                  <a:lnTo>
                    <a:pt x="0" y="1333"/>
                  </a:lnTo>
                  <a:lnTo>
                    <a:pt x="317" y="1549"/>
                  </a:lnTo>
                  <a:lnTo>
                    <a:pt x="660" y="1663"/>
                  </a:lnTo>
                  <a:lnTo>
                    <a:pt x="1041" y="1663"/>
                  </a:lnTo>
                  <a:lnTo>
                    <a:pt x="1282" y="1384"/>
                  </a:lnTo>
                  <a:lnTo>
                    <a:pt x="1752" y="87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3DF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3" name="object 1373" descr=""/>
            <p:cNvSpPr/>
            <p:nvPr/>
          </p:nvSpPr>
          <p:spPr>
            <a:xfrm>
              <a:off x="2268649" y="2883436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6197" y="7924"/>
                  </a:moveTo>
                  <a:lnTo>
                    <a:pt x="2133" y="7924"/>
                  </a:lnTo>
                  <a:lnTo>
                    <a:pt x="2933" y="8762"/>
                  </a:lnTo>
                  <a:lnTo>
                    <a:pt x="5219" y="8889"/>
                  </a:lnTo>
                  <a:lnTo>
                    <a:pt x="6197" y="7924"/>
                  </a:lnTo>
                  <a:close/>
                </a:path>
                <a:path w="12064" h="8889">
                  <a:moveTo>
                    <a:pt x="5892" y="215"/>
                  </a:moveTo>
                  <a:lnTo>
                    <a:pt x="3753" y="3581"/>
                  </a:lnTo>
                  <a:lnTo>
                    <a:pt x="3644" y="3936"/>
                  </a:lnTo>
                  <a:lnTo>
                    <a:pt x="3365" y="4292"/>
                  </a:lnTo>
                  <a:lnTo>
                    <a:pt x="2984" y="4559"/>
                  </a:lnTo>
                  <a:lnTo>
                    <a:pt x="1816" y="5257"/>
                  </a:lnTo>
                  <a:lnTo>
                    <a:pt x="228" y="5537"/>
                  </a:lnTo>
                  <a:lnTo>
                    <a:pt x="0" y="7327"/>
                  </a:lnTo>
                  <a:lnTo>
                    <a:pt x="622" y="8547"/>
                  </a:lnTo>
                  <a:lnTo>
                    <a:pt x="2133" y="7924"/>
                  </a:lnTo>
                  <a:lnTo>
                    <a:pt x="6197" y="7924"/>
                  </a:lnTo>
                  <a:lnTo>
                    <a:pt x="7150" y="6984"/>
                  </a:lnTo>
                  <a:lnTo>
                    <a:pt x="9532" y="6984"/>
                  </a:lnTo>
                  <a:lnTo>
                    <a:pt x="9448" y="6032"/>
                  </a:lnTo>
                  <a:lnTo>
                    <a:pt x="9347" y="5905"/>
                  </a:lnTo>
                  <a:lnTo>
                    <a:pt x="9212" y="5537"/>
                  </a:lnTo>
                  <a:lnTo>
                    <a:pt x="9270" y="5130"/>
                  </a:lnTo>
                  <a:lnTo>
                    <a:pt x="9614" y="4889"/>
                  </a:lnTo>
                  <a:lnTo>
                    <a:pt x="11556" y="2984"/>
                  </a:lnTo>
                  <a:lnTo>
                    <a:pt x="11596" y="2057"/>
                  </a:lnTo>
                  <a:lnTo>
                    <a:pt x="11290" y="1384"/>
                  </a:lnTo>
                  <a:lnTo>
                    <a:pt x="10270" y="495"/>
                  </a:lnTo>
                  <a:lnTo>
                    <a:pt x="7721" y="495"/>
                  </a:lnTo>
                  <a:lnTo>
                    <a:pt x="5892" y="215"/>
                  </a:lnTo>
                  <a:close/>
                </a:path>
                <a:path w="12064" h="8889">
                  <a:moveTo>
                    <a:pt x="9532" y="6984"/>
                  </a:moveTo>
                  <a:lnTo>
                    <a:pt x="7150" y="6984"/>
                  </a:lnTo>
                  <a:lnTo>
                    <a:pt x="9512" y="7632"/>
                  </a:lnTo>
                  <a:lnTo>
                    <a:pt x="9532" y="6984"/>
                  </a:lnTo>
                  <a:close/>
                </a:path>
                <a:path w="12064" h="8889">
                  <a:moveTo>
                    <a:pt x="9702" y="0"/>
                  </a:moveTo>
                  <a:lnTo>
                    <a:pt x="7721" y="495"/>
                  </a:lnTo>
                  <a:lnTo>
                    <a:pt x="10270" y="495"/>
                  </a:lnTo>
                  <a:lnTo>
                    <a:pt x="9702" y="0"/>
                  </a:lnTo>
                  <a:close/>
                </a:path>
              </a:pathLst>
            </a:custGeom>
            <a:solidFill>
              <a:srgbClr val="D9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4" name="object 1374" descr=""/>
            <p:cNvSpPr/>
            <p:nvPr/>
          </p:nvSpPr>
          <p:spPr>
            <a:xfrm>
              <a:off x="2268725" y="2880292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113" y="3187"/>
                  </a:moveTo>
                  <a:lnTo>
                    <a:pt x="3784" y="3187"/>
                  </a:lnTo>
                  <a:lnTo>
                    <a:pt x="7432" y="5143"/>
                  </a:lnTo>
                  <a:lnTo>
                    <a:pt x="9080" y="5854"/>
                  </a:lnTo>
                  <a:lnTo>
                    <a:pt x="10871" y="4178"/>
                  </a:lnTo>
                  <a:lnTo>
                    <a:pt x="11366" y="4038"/>
                  </a:lnTo>
                  <a:lnTo>
                    <a:pt x="11658" y="3848"/>
                  </a:lnTo>
                  <a:lnTo>
                    <a:pt x="11899" y="3606"/>
                  </a:lnTo>
                  <a:lnTo>
                    <a:pt x="12077" y="3314"/>
                  </a:lnTo>
                  <a:lnTo>
                    <a:pt x="12113" y="3187"/>
                  </a:lnTo>
                  <a:close/>
                </a:path>
                <a:path w="12700" h="6350">
                  <a:moveTo>
                    <a:pt x="939" y="25"/>
                  </a:moveTo>
                  <a:lnTo>
                    <a:pt x="0" y="1879"/>
                  </a:lnTo>
                  <a:lnTo>
                    <a:pt x="838" y="5143"/>
                  </a:lnTo>
                  <a:lnTo>
                    <a:pt x="3784" y="3187"/>
                  </a:lnTo>
                  <a:lnTo>
                    <a:pt x="12113" y="3187"/>
                  </a:lnTo>
                  <a:lnTo>
                    <a:pt x="12217" y="2819"/>
                  </a:lnTo>
                  <a:lnTo>
                    <a:pt x="11170" y="1384"/>
                  </a:lnTo>
                  <a:lnTo>
                    <a:pt x="2971" y="1384"/>
                  </a:lnTo>
                  <a:lnTo>
                    <a:pt x="939" y="25"/>
                  </a:lnTo>
                  <a:close/>
                </a:path>
                <a:path w="12700" h="6350">
                  <a:moveTo>
                    <a:pt x="10159" y="0"/>
                  </a:moveTo>
                  <a:lnTo>
                    <a:pt x="7162" y="317"/>
                  </a:lnTo>
                  <a:lnTo>
                    <a:pt x="4229" y="469"/>
                  </a:lnTo>
                  <a:lnTo>
                    <a:pt x="2971" y="1384"/>
                  </a:lnTo>
                  <a:lnTo>
                    <a:pt x="11170" y="1384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CB8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5" name="object 1375" descr=""/>
            <p:cNvSpPr/>
            <p:nvPr/>
          </p:nvSpPr>
          <p:spPr>
            <a:xfrm>
              <a:off x="2263776" y="287570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660" y="0"/>
                  </a:moveTo>
                  <a:lnTo>
                    <a:pt x="3835" y="177"/>
                  </a:lnTo>
                  <a:lnTo>
                    <a:pt x="3022" y="241"/>
                  </a:lnTo>
                  <a:lnTo>
                    <a:pt x="2527" y="507"/>
                  </a:lnTo>
                  <a:lnTo>
                    <a:pt x="2222" y="914"/>
                  </a:lnTo>
                  <a:lnTo>
                    <a:pt x="2108" y="1473"/>
                  </a:lnTo>
                  <a:lnTo>
                    <a:pt x="3187" y="2844"/>
                  </a:lnTo>
                  <a:lnTo>
                    <a:pt x="0" y="3911"/>
                  </a:lnTo>
                  <a:lnTo>
                    <a:pt x="1841" y="5308"/>
                  </a:lnTo>
                  <a:lnTo>
                    <a:pt x="2336" y="5600"/>
                  </a:lnTo>
                  <a:lnTo>
                    <a:pt x="2882" y="5791"/>
                  </a:lnTo>
                  <a:lnTo>
                    <a:pt x="3454" y="5854"/>
                  </a:lnTo>
                  <a:lnTo>
                    <a:pt x="4610" y="5664"/>
                  </a:lnTo>
                  <a:lnTo>
                    <a:pt x="5816" y="5613"/>
                  </a:lnTo>
                  <a:lnTo>
                    <a:pt x="6642" y="4571"/>
                  </a:lnTo>
                  <a:lnTo>
                    <a:pt x="6604" y="4203"/>
                  </a:lnTo>
                  <a:lnTo>
                    <a:pt x="6591" y="3848"/>
                  </a:lnTo>
                  <a:lnTo>
                    <a:pt x="6616" y="3479"/>
                  </a:lnTo>
                  <a:lnTo>
                    <a:pt x="5245" y="812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D2B4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6" name="object 1376" descr=""/>
            <p:cNvSpPr/>
            <p:nvPr/>
          </p:nvSpPr>
          <p:spPr>
            <a:xfrm>
              <a:off x="2265893" y="288027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4521" y="0"/>
                  </a:moveTo>
                  <a:lnTo>
                    <a:pt x="622" y="241"/>
                  </a:lnTo>
                  <a:lnTo>
                    <a:pt x="0" y="1282"/>
                  </a:lnTo>
                  <a:lnTo>
                    <a:pt x="660" y="1727"/>
                  </a:lnTo>
                  <a:lnTo>
                    <a:pt x="1485" y="2095"/>
                  </a:lnTo>
                  <a:lnTo>
                    <a:pt x="2082" y="2146"/>
                  </a:lnTo>
                  <a:lnTo>
                    <a:pt x="2578" y="1943"/>
                  </a:lnTo>
                  <a:lnTo>
                    <a:pt x="2959" y="1473"/>
                  </a:lnTo>
                  <a:lnTo>
                    <a:pt x="4406" y="1485"/>
                  </a:lnTo>
                  <a:lnTo>
                    <a:pt x="5918" y="1727"/>
                  </a:lnTo>
                  <a:lnTo>
                    <a:pt x="7061" y="482"/>
                  </a:lnTo>
                  <a:lnTo>
                    <a:pt x="6210" y="330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9B4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7" name="object 1377" descr=""/>
            <p:cNvSpPr/>
            <p:nvPr/>
          </p:nvSpPr>
          <p:spPr>
            <a:xfrm>
              <a:off x="2277478" y="288311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762" y="5219"/>
                  </a:moveTo>
                  <a:lnTo>
                    <a:pt x="596" y="5334"/>
                  </a:lnTo>
                  <a:lnTo>
                    <a:pt x="355" y="5397"/>
                  </a:lnTo>
                  <a:lnTo>
                    <a:pt x="0" y="5930"/>
                  </a:lnTo>
                  <a:lnTo>
                    <a:pt x="190" y="6223"/>
                  </a:lnTo>
                  <a:lnTo>
                    <a:pt x="723" y="6362"/>
                  </a:lnTo>
                  <a:lnTo>
                    <a:pt x="736" y="5981"/>
                  </a:lnTo>
                  <a:lnTo>
                    <a:pt x="762" y="5600"/>
                  </a:lnTo>
                  <a:lnTo>
                    <a:pt x="762" y="5219"/>
                  </a:lnTo>
                  <a:close/>
                </a:path>
                <a:path w="6350" h="6985">
                  <a:moveTo>
                    <a:pt x="5956" y="647"/>
                  </a:moveTo>
                  <a:lnTo>
                    <a:pt x="4965" y="165"/>
                  </a:lnTo>
                  <a:lnTo>
                    <a:pt x="3467" y="0"/>
                  </a:lnTo>
                  <a:lnTo>
                    <a:pt x="2946" y="444"/>
                  </a:lnTo>
                  <a:lnTo>
                    <a:pt x="2552" y="889"/>
                  </a:lnTo>
                  <a:lnTo>
                    <a:pt x="2222" y="1371"/>
                  </a:lnTo>
                  <a:lnTo>
                    <a:pt x="2044" y="3962"/>
                  </a:lnTo>
                  <a:lnTo>
                    <a:pt x="2870" y="3365"/>
                  </a:lnTo>
                  <a:lnTo>
                    <a:pt x="3797" y="2870"/>
                  </a:lnTo>
                  <a:lnTo>
                    <a:pt x="5956" y="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8" name="object 1378" descr=""/>
            <p:cNvSpPr/>
            <p:nvPr/>
          </p:nvSpPr>
          <p:spPr>
            <a:xfrm>
              <a:off x="2096545" y="285553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016" y="0"/>
                  </a:moveTo>
                  <a:lnTo>
                    <a:pt x="2667" y="431"/>
                  </a:lnTo>
                  <a:lnTo>
                    <a:pt x="177" y="685"/>
                  </a:lnTo>
                  <a:lnTo>
                    <a:pt x="0" y="3911"/>
                  </a:lnTo>
                  <a:lnTo>
                    <a:pt x="1384" y="6311"/>
                  </a:lnTo>
                  <a:lnTo>
                    <a:pt x="3086" y="5930"/>
                  </a:lnTo>
                  <a:lnTo>
                    <a:pt x="4775" y="5537"/>
                  </a:lnTo>
                  <a:lnTo>
                    <a:pt x="6477" y="5156"/>
                  </a:lnTo>
                  <a:lnTo>
                    <a:pt x="6794" y="4483"/>
                  </a:lnTo>
                  <a:lnTo>
                    <a:pt x="6756" y="3708"/>
                  </a:lnTo>
                  <a:lnTo>
                    <a:pt x="6426" y="3073"/>
                  </a:lnTo>
                  <a:lnTo>
                    <a:pt x="5880" y="2527"/>
                  </a:lnTo>
                  <a:lnTo>
                    <a:pt x="5905" y="2006"/>
                  </a:lnTo>
                  <a:lnTo>
                    <a:pt x="4686" y="2717"/>
                  </a:lnTo>
                  <a:lnTo>
                    <a:pt x="5118" y="1777"/>
                  </a:lnTo>
                  <a:lnTo>
                    <a:pt x="5499" y="1193"/>
                  </a:lnTo>
                  <a:lnTo>
                    <a:pt x="5511" y="495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C88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9" name="object 1379" descr=""/>
            <p:cNvSpPr/>
            <p:nvPr/>
          </p:nvSpPr>
          <p:spPr>
            <a:xfrm>
              <a:off x="2098287" y="2843797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5422" y="0"/>
                  </a:moveTo>
                  <a:lnTo>
                    <a:pt x="4076" y="419"/>
                  </a:lnTo>
                  <a:lnTo>
                    <a:pt x="3276" y="2374"/>
                  </a:lnTo>
                  <a:lnTo>
                    <a:pt x="12" y="6197"/>
                  </a:lnTo>
                  <a:lnTo>
                    <a:pt x="0" y="6680"/>
                  </a:lnTo>
                  <a:lnTo>
                    <a:pt x="3175" y="9004"/>
                  </a:lnTo>
                  <a:lnTo>
                    <a:pt x="5232" y="7848"/>
                  </a:lnTo>
                  <a:lnTo>
                    <a:pt x="5168" y="5194"/>
                  </a:lnTo>
                  <a:lnTo>
                    <a:pt x="6858" y="3771"/>
                  </a:lnTo>
                  <a:lnTo>
                    <a:pt x="7226" y="3352"/>
                  </a:lnTo>
                  <a:lnTo>
                    <a:pt x="7543" y="2895"/>
                  </a:lnTo>
                  <a:lnTo>
                    <a:pt x="7797" y="2400"/>
                  </a:lnTo>
                  <a:lnTo>
                    <a:pt x="7950" y="1803"/>
                  </a:lnTo>
                  <a:lnTo>
                    <a:pt x="7759" y="1333"/>
                  </a:lnTo>
                  <a:lnTo>
                    <a:pt x="7251" y="990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C47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0" name="object 1380" descr=""/>
            <p:cNvSpPr/>
            <p:nvPr/>
          </p:nvSpPr>
          <p:spPr>
            <a:xfrm>
              <a:off x="2101456" y="2846380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3022" y="0"/>
                  </a:moveTo>
                  <a:lnTo>
                    <a:pt x="444" y="1409"/>
                  </a:lnTo>
                  <a:lnTo>
                    <a:pt x="76" y="3848"/>
                  </a:lnTo>
                  <a:lnTo>
                    <a:pt x="0" y="6426"/>
                  </a:lnTo>
                  <a:lnTo>
                    <a:pt x="228" y="6730"/>
                  </a:lnTo>
                  <a:lnTo>
                    <a:pt x="342" y="7086"/>
                  </a:lnTo>
                  <a:lnTo>
                    <a:pt x="342" y="7467"/>
                  </a:lnTo>
                  <a:lnTo>
                    <a:pt x="558" y="8064"/>
                  </a:lnTo>
                  <a:lnTo>
                    <a:pt x="977" y="8305"/>
                  </a:lnTo>
                  <a:lnTo>
                    <a:pt x="1612" y="8178"/>
                  </a:lnTo>
                  <a:lnTo>
                    <a:pt x="4127" y="4305"/>
                  </a:lnTo>
                  <a:lnTo>
                    <a:pt x="4673" y="2730"/>
                  </a:lnTo>
                  <a:lnTo>
                    <a:pt x="4762" y="2184"/>
                  </a:lnTo>
                  <a:lnTo>
                    <a:pt x="4724" y="1625"/>
                  </a:lnTo>
                  <a:lnTo>
                    <a:pt x="4419" y="863"/>
                  </a:lnTo>
                  <a:lnTo>
                    <a:pt x="3505" y="266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D0A6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1" name="object 1381" descr=""/>
            <p:cNvSpPr/>
            <p:nvPr/>
          </p:nvSpPr>
          <p:spPr>
            <a:xfrm>
              <a:off x="2101569" y="285384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535" y="1663"/>
                  </a:moveTo>
                  <a:lnTo>
                    <a:pt x="25" y="1663"/>
                  </a:lnTo>
                  <a:lnTo>
                    <a:pt x="469" y="2095"/>
                  </a:lnTo>
                  <a:lnTo>
                    <a:pt x="952" y="2133"/>
                  </a:lnTo>
                  <a:lnTo>
                    <a:pt x="1473" y="1828"/>
                  </a:lnTo>
                  <a:lnTo>
                    <a:pt x="1535" y="1663"/>
                  </a:lnTo>
                  <a:close/>
                </a:path>
                <a:path w="1905" h="2539">
                  <a:moveTo>
                    <a:pt x="228" y="0"/>
                  </a:moveTo>
                  <a:lnTo>
                    <a:pt x="0" y="1676"/>
                  </a:lnTo>
                  <a:lnTo>
                    <a:pt x="1535" y="1663"/>
                  </a:lnTo>
                  <a:lnTo>
                    <a:pt x="1765" y="1054"/>
                  </a:lnTo>
                  <a:lnTo>
                    <a:pt x="1282" y="368"/>
                  </a:lnTo>
                  <a:lnTo>
                    <a:pt x="571" y="15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9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2" name="object 1382" descr=""/>
            <p:cNvSpPr/>
            <p:nvPr/>
          </p:nvSpPr>
          <p:spPr>
            <a:xfrm>
              <a:off x="2201477" y="2916868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89" h="7619">
                  <a:moveTo>
                    <a:pt x="16332" y="0"/>
                  </a:moveTo>
                  <a:lnTo>
                    <a:pt x="14998" y="1752"/>
                  </a:lnTo>
                  <a:lnTo>
                    <a:pt x="13512" y="3124"/>
                  </a:lnTo>
                  <a:lnTo>
                    <a:pt x="9207" y="1054"/>
                  </a:lnTo>
                  <a:lnTo>
                    <a:pt x="5067" y="2616"/>
                  </a:lnTo>
                  <a:lnTo>
                    <a:pt x="914" y="3695"/>
                  </a:lnTo>
                  <a:lnTo>
                    <a:pt x="203" y="4140"/>
                  </a:lnTo>
                  <a:lnTo>
                    <a:pt x="0" y="4749"/>
                  </a:lnTo>
                  <a:lnTo>
                    <a:pt x="304" y="5537"/>
                  </a:lnTo>
                  <a:lnTo>
                    <a:pt x="2425" y="7315"/>
                  </a:lnTo>
                  <a:lnTo>
                    <a:pt x="4800" y="5168"/>
                  </a:lnTo>
                  <a:lnTo>
                    <a:pt x="6985" y="5981"/>
                  </a:lnTo>
                  <a:lnTo>
                    <a:pt x="8877" y="5499"/>
                  </a:lnTo>
                  <a:lnTo>
                    <a:pt x="10744" y="5143"/>
                  </a:lnTo>
                  <a:lnTo>
                    <a:pt x="12255" y="6870"/>
                  </a:lnTo>
                  <a:lnTo>
                    <a:pt x="14541" y="5918"/>
                  </a:lnTo>
                  <a:lnTo>
                    <a:pt x="16573" y="4495"/>
                  </a:lnTo>
                  <a:lnTo>
                    <a:pt x="18973" y="4610"/>
                  </a:lnTo>
                  <a:lnTo>
                    <a:pt x="21259" y="4229"/>
                  </a:lnTo>
                  <a:lnTo>
                    <a:pt x="21374" y="3098"/>
                  </a:lnTo>
                  <a:lnTo>
                    <a:pt x="20358" y="2946"/>
                  </a:lnTo>
                  <a:lnTo>
                    <a:pt x="18884" y="3175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3" name="object 1383" descr=""/>
            <p:cNvSpPr/>
            <p:nvPr/>
          </p:nvSpPr>
          <p:spPr>
            <a:xfrm>
              <a:off x="2210889" y="292597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676" y="0"/>
                  </a:moveTo>
                  <a:lnTo>
                    <a:pt x="3162" y="711"/>
                  </a:lnTo>
                  <a:lnTo>
                    <a:pt x="1473" y="609"/>
                  </a:lnTo>
                  <a:lnTo>
                    <a:pt x="0" y="2514"/>
                  </a:lnTo>
                  <a:lnTo>
                    <a:pt x="1943" y="2641"/>
                  </a:lnTo>
                  <a:lnTo>
                    <a:pt x="2870" y="3289"/>
                  </a:lnTo>
                  <a:lnTo>
                    <a:pt x="3276" y="3708"/>
                  </a:lnTo>
                  <a:lnTo>
                    <a:pt x="3695" y="3708"/>
                  </a:lnTo>
                  <a:lnTo>
                    <a:pt x="4102" y="3302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EDC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4" name="object 1384" descr=""/>
            <p:cNvSpPr/>
            <p:nvPr/>
          </p:nvSpPr>
          <p:spPr>
            <a:xfrm>
              <a:off x="2204562" y="292492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251" y="0"/>
                  </a:moveTo>
                  <a:lnTo>
                    <a:pt x="2120" y="431"/>
                  </a:lnTo>
                  <a:lnTo>
                    <a:pt x="1155" y="177"/>
                  </a:lnTo>
                  <a:lnTo>
                    <a:pt x="774" y="266"/>
                  </a:lnTo>
                  <a:lnTo>
                    <a:pt x="393" y="330"/>
                  </a:lnTo>
                  <a:lnTo>
                    <a:pt x="0" y="380"/>
                  </a:lnTo>
                  <a:lnTo>
                    <a:pt x="1104" y="2158"/>
                  </a:lnTo>
                  <a:lnTo>
                    <a:pt x="2501" y="1955"/>
                  </a:lnTo>
                  <a:lnTo>
                    <a:pt x="4102" y="1054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D7B9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5" name="object 1385" descr=""/>
            <p:cNvSpPr/>
            <p:nvPr/>
          </p:nvSpPr>
          <p:spPr>
            <a:xfrm>
              <a:off x="2250599" y="281330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199" y="576"/>
                  </a:lnTo>
                  <a:lnTo>
                    <a:pt x="390" y="677"/>
                  </a:lnTo>
                  <a:lnTo>
                    <a:pt x="492" y="195"/>
                  </a:lnTo>
                  <a:lnTo>
                    <a:pt x="1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6" name="object 1386" descr=""/>
            <p:cNvSpPr/>
            <p:nvPr/>
          </p:nvSpPr>
          <p:spPr>
            <a:xfrm>
              <a:off x="2104104" y="27503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33" y="0"/>
                  </a:moveTo>
                  <a:lnTo>
                    <a:pt x="254" y="508"/>
                  </a:lnTo>
                  <a:lnTo>
                    <a:pt x="0" y="1028"/>
                  </a:lnTo>
                  <a:lnTo>
                    <a:pt x="584" y="901"/>
                  </a:lnTo>
                  <a:lnTo>
                    <a:pt x="1104" y="711"/>
                  </a:lnTo>
                  <a:lnTo>
                    <a:pt x="1231" y="25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8F35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7" name="object 1387" descr=""/>
            <p:cNvSpPr/>
            <p:nvPr/>
          </p:nvSpPr>
          <p:spPr>
            <a:xfrm>
              <a:off x="2232859" y="292450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01" y="0"/>
                  </a:moveTo>
                  <a:lnTo>
                    <a:pt x="0" y="457"/>
                  </a:lnTo>
                  <a:lnTo>
                    <a:pt x="304" y="584"/>
                  </a:lnTo>
                  <a:lnTo>
                    <a:pt x="469" y="685"/>
                  </a:lnTo>
                  <a:lnTo>
                    <a:pt x="434" y="457"/>
                  </a:lnTo>
                  <a:lnTo>
                    <a:pt x="292" y="8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1A5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8" name="object 1388" descr=""/>
            <p:cNvSpPr/>
            <p:nvPr/>
          </p:nvSpPr>
          <p:spPr>
            <a:xfrm>
              <a:off x="2247237" y="281858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523" y="0"/>
                  </a:moveTo>
                  <a:lnTo>
                    <a:pt x="1155" y="12"/>
                  </a:lnTo>
                  <a:lnTo>
                    <a:pt x="800" y="88"/>
                  </a:lnTo>
                  <a:lnTo>
                    <a:pt x="723" y="914"/>
                  </a:lnTo>
                  <a:lnTo>
                    <a:pt x="698" y="1320"/>
                  </a:lnTo>
                  <a:lnTo>
                    <a:pt x="0" y="1930"/>
                  </a:lnTo>
                  <a:lnTo>
                    <a:pt x="101" y="2311"/>
                  </a:lnTo>
                  <a:lnTo>
                    <a:pt x="1015" y="2489"/>
                  </a:lnTo>
                  <a:lnTo>
                    <a:pt x="3238" y="2679"/>
                  </a:lnTo>
                  <a:lnTo>
                    <a:pt x="3670" y="2260"/>
                  </a:lnTo>
                  <a:lnTo>
                    <a:pt x="4114" y="1854"/>
                  </a:lnTo>
                  <a:lnTo>
                    <a:pt x="4546" y="1435"/>
                  </a:lnTo>
                  <a:lnTo>
                    <a:pt x="3543" y="1193"/>
                  </a:lnTo>
                  <a:lnTo>
                    <a:pt x="2565" y="901"/>
                  </a:lnTo>
                  <a:lnTo>
                    <a:pt x="1892" y="38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DCD0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9" name="object 1389" descr=""/>
            <p:cNvSpPr/>
            <p:nvPr/>
          </p:nvSpPr>
          <p:spPr>
            <a:xfrm>
              <a:off x="2251951" y="282388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38" y="800"/>
                  </a:lnTo>
                  <a:lnTo>
                    <a:pt x="495" y="1193"/>
                  </a:lnTo>
                  <a:lnTo>
                    <a:pt x="1257" y="1308"/>
                  </a:lnTo>
                  <a:lnTo>
                    <a:pt x="1066" y="647"/>
                  </a:lnTo>
                  <a:lnTo>
                    <a:pt x="73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0" name="object 1390" descr=""/>
            <p:cNvSpPr/>
            <p:nvPr/>
          </p:nvSpPr>
          <p:spPr>
            <a:xfrm>
              <a:off x="2172868" y="2802632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5816" y="0"/>
                  </a:moveTo>
                  <a:lnTo>
                    <a:pt x="2755" y="304"/>
                  </a:lnTo>
                  <a:lnTo>
                    <a:pt x="0" y="2641"/>
                  </a:lnTo>
                  <a:lnTo>
                    <a:pt x="50" y="3035"/>
                  </a:lnTo>
                  <a:lnTo>
                    <a:pt x="88" y="3848"/>
                  </a:lnTo>
                  <a:lnTo>
                    <a:pt x="3390" y="5422"/>
                  </a:lnTo>
                  <a:lnTo>
                    <a:pt x="4838" y="5346"/>
                  </a:lnTo>
                  <a:lnTo>
                    <a:pt x="5664" y="5206"/>
                  </a:lnTo>
                  <a:lnTo>
                    <a:pt x="6477" y="4965"/>
                  </a:lnTo>
                  <a:lnTo>
                    <a:pt x="7772" y="4521"/>
                  </a:lnTo>
                  <a:lnTo>
                    <a:pt x="9067" y="4495"/>
                  </a:lnTo>
                  <a:lnTo>
                    <a:pt x="10388" y="4825"/>
                  </a:lnTo>
                  <a:lnTo>
                    <a:pt x="11214" y="4978"/>
                  </a:lnTo>
                  <a:lnTo>
                    <a:pt x="12026" y="4952"/>
                  </a:lnTo>
                  <a:lnTo>
                    <a:pt x="12814" y="4622"/>
                  </a:lnTo>
                  <a:lnTo>
                    <a:pt x="13284" y="4292"/>
                  </a:lnTo>
                  <a:lnTo>
                    <a:pt x="13576" y="3835"/>
                  </a:lnTo>
                  <a:lnTo>
                    <a:pt x="13627" y="3251"/>
                  </a:lnTo>
                  <a:lnTo>
                    <a:pt x="13449" y="2260"/>
                  </a:lnTo>
                  <a:lnTo>
                    <a:pt x="11849" y="1676"/>
                  </a:lnTo>
                  <a:lnTo>
                    <a:pt x="11772" y="1460"/>
                  </a:lnTo>
                  <a:lnTo>
                    <a:pt x="11722" y="1231"/>
                  </a:lnTo>
                  <a:lnTo>
                    <a:pt x="11709" y="1003"/>
                  </a:lnTo>
                  <a:lnTo>
                    <a:pt x="11328" y="901"/>
                  </a:lnTo>
                  <a:lnTo>
                    <a:pt x="10985" y="965"/>
                  </a:lnTo>
                  <a:lnTo>
                    <a:pt x="10680" y="1206"/>
                  </a:lnTo>
                  <a:lnTo>
                    <a:pt x="9105" y="1308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C5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1" name="object 1391" descr=""/>
            <p:cNvSpPr/>
            <p:nvPr/>
          </p:nvSpPr>
          <p:spPr>
            <a:xfrm>
              <a:off x="2172870" y="2801607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2755" y="0"/>
                  </a:moveTo>
                  <a:lnTo>
                    <a:pt x="1524" y="1371"/>
                  </a:lnTo>
                  <a:lnTo>
                    <a:pt x="0" y="3657"/>
                  </a:lnTo>
                  <a:lnTo>
                    <a:pt x="2959" y="2705"/>
                  </a:lnTo>
                  <a:lnTo>
                    <a:pt x="6007" y="2349"/>
                  </a:lnTo>
                  <a:lnTo>
                    <a:pt x="9105" y="2336"/>
                  </a:lnTo>
                  <a:lnTo>
                    <a:pt x="9105" y="1917"/>
                  </a:lnTo>
                  <a:lnTo>
                    <a:pt x="9169" y="1079"/>
                  </a:lnTo>
                  <a:lnTo>
                    <a:pt x="8343" y="419"/>
                  </a:lnTo>
                  <a:lnTo>
                    <a:pt x="7505" y="355"/>
                  </a:lnTo>
                  <a:lnTo>
                    <a:pt x="6667" y="1028"/>
                  </a:lnTo>
                  <a:lnTo>
                    <a:pt x="6261" y="1295"/>
                  </a:lnTo>
                  <a:lnTo>
                    <a:pt x="5842" y="1346"/>
                  </a:lnTo>
                  <a:lnTo>
                    <a:pt x="5397" y="1181"/>
                  </a:lnTo>
                  <a:lnTo>
                    <a:pt x="4064" y="304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2" name="object 1392" descr=""/>
            <p:cNvSpPr/>
            <p:nvPr/>
          </p:nvSpPr>
          <p:spPr>
            <a:xfrm>
              <a:off x="2172872" y="280136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2679" y="0"/>
                  </a:moveTo>
                  <a:lnTo>
                    <a:pt x="1612" y="101"/>
                  </a:lnTo>
                  <a:lnTo>
                    <a:pt x="571" y="253"/>
                  </a:lnTo>
                  <a:lnTo>
                    <a:pt x="0" y="1358"/>
                  </a:lnTo>
                  <a:lnTo>
                    <a:pt x="508" y="1435"/>
                  </a:lnTo>
                  <a:lnTo>
                    <a:pt x="1524" y="1612"/>
                  </a:lnTo>
                  <a:lnTo>
                    <a:pt x="5397" y="1422"/>
                  </a:lnTo>
                  <a:lnTo>
                    <a:pt x="4876" y="203"/>
                  </a:lnTo>
                  <a:lnTo>
                    <a:pt x="3771" y="114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C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3" name="object 1393" descr=""/>
            <p:cNvSpPr/>
            <p:nvPr/>
          </p:nvSpPr>
          <p:spPr>
            <a:xfrm>
              <a:off x="2184722" y="280352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130" y="0"/>
                  </a:moveTo>
                  <a:lnTo>
                    <a:pt x="4330" y="114"/>
                  </a:lnTo>
                  <a:lnTo>
                    <a:pt x="3517" y="241"/>
                  </a:lnTo>
                  <a:lnTo>
                    <a:pt x="2717" y="355"/>
                  </a:lnTo>
                  <a:lnTo>
                    <a:pt x="2184" y="38"/>
                  </a:lnTo>
                  <a:lnTo>
                    <a:pt x="1663" y="63"/>
                  </a:lnTo>
                  <a:lnTo>
                    <a:pt x="1168" y="431"/>
                  </a:lnTo>
                  <a:lnTo>
                    <a:pt x="761" y="482"/>
                  </a:lnTo>
                  <a:lnTo>
                    <a:pt x="368" y="596"/>
                  </a:lnTo>
                  <a:lnTo>
                    <a:pt x="0" y="787"/>
                  </a:lnTo>
                  <a:lnTo>
                    <a:pt x="457" y="1244"/>
                  </a:lnTo>
                  <a:lnTo>
                    <a:pt x="901" y="1714"/>
                  </a:lnTo>
                  <a:lnTo>
                    <a:pt x="3111" y="2794"/>
                  </a:lnTo>
                  <a:lnTo>
                    <a:pt x="3568" y="2755"/>
                  </a:lnTo>
                  <a:lnTo>
                    <a:pt x="4038" y="2628"/>
                  </a:lnTo>
                  <a:lnTo>
                    <a:pt x="4483" y="2451"/>
                  </a:lnTo>
                  <a:lnTo>
                    <a:pt x="4825" y="2146"/>
                  </a:lnTo>
                  <a:lnTo>
                    <a:pt x="5054" y="1714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A04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4" name="object 1394" descr=""/>
            <p:cNvSpPr/>
            <p:nvPr/>
          </p:nvSpPr>
          <p:spPr>
            <a:xfrm>
              <a:off x="2179533" y="280160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850" y="0"/>
                  </a:moveTo>
                  <a:lnTo>
                    <a:pt x="0" y="1041"/>
                  </a:lnTo>
                  <a:lnTo>
                    <a:pt x="838" y="1054"/>
                  </a:lnTo>
                  <a:lnTo>
                    <a:pt x="1663" y="1079"/>
                  </a:lnTo>
                  <a:lnTo>
                    <a:pt x="2501" y="1092"/>
                  </a:lnTo>
                  <a:lnTo>
                    <a:pt x="1689" y="3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5" name="object 1395" descr=""/>
            <p:cNvSpPr/>
            <p:nvPr/>
          </p:nvSpPr>
          <p:spPr>
            <a:xfrm>
              <a:off x="2183544" y="280325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96" y="0"/>
                  </a:moveTo>
                  <a:lnTo>
                    <a:pt x="241" y="0"/>
                  </a:lnTo>
                  <a:lnTo>
                    <a:pt x="0" y="584"/>
                  </a:lnTo>
                  <a:lnTo>
                    <a:pt x="368" y="622"/>
                  </a:lnTo>
                  <a:lnTo>
                    <a:pt x="711" y="558"/>
                  </a:lnTo>
                  <a:lnTo>
                    <a:pt x="1028" y="38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6" name="object 1396" descr=""/>
            <p:cNvSpPr/>
            <p:nvPr/>
          </p:nvSpPr>
          <p:spPr>
            <a:xfrm>
              <a:off x="2185897" y="28030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977" y="0"/>
                  </a:moveTo>
                  <a:lnTo>
                    <a:pt x="469" y="88"/>
                  </a:lnTo>
                  <a:lnTo>
                    <a:pt x="0" y="901"/>
                  </a:lnTo>
                  <a:lnTo>
                    <a:pt x="1536" y="8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C8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7" name="object 1397" descr=""/>
            <p:cNvSpPr/>
            <p:nvPr/>
          </p:nvSpPr>
          <p:spPr>
            <a:xfrm>
              <a:off x="2100159" y="2743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879" y="0"/>
                  </a:moveTo>
                  <a:lnTo>
                    <a:pt x="1498" y="12"/>
                  </a:lnTo>
                  <a:lnTo>
                    <a:pt x="1308" y="406"/>
                  </a:lnTo>
                  <a:lnTo>
                    <a:pt x="914" y="1181"/>
                  </a:lnTo>
                  <a:lnTo>
                    <a:pt x="507" y="1943"/>
                  </a:lnTo>
                  <a:lnTo>
                    <a:pt x="0" y="2793"/>
                  </a:lnTo>
                  <a:lnTo>
                    <a:pt x="1079" y="3327"/>
                  </a:lnTo>
                  <a:lnTo>
                    <a:pt x="1269" y="3416"/>
                  </a:lnTo>
                  <a:lnTo>
                    <a:pt x="2095" y="2603"/>
                  </a:lnTo>
                  <a:lnTo>
                    <a:pt x="2603" y="1523"/>
                  </a:lnTo>
                  <a:lnTo>
                    <a:pt x="2539" y="812"/>
                  </a:lnTo>
                  <a:lnTo>
                    <a:pt x="2603" y="165"/>
                  </a:lnTo>
                  <a:lnTo>
                    <a:pt x="2247" y="50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894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8" name="object 1398" descr=""/>
            <p:cNvSpPr/>
            <p:nvPr/>
          </p:nvSpPr>
          <p:spPr>
            <a:xfrm>
              <a:off x="2234909" y="2818665"/>
              <a:ext cx="13970" cy="5080"/>
            </a:xfrm>
            <a:custGeom>
              <a:avLst/>
              <a:gdLst/>
              <a:ahLst/>
              <a:cxnLst/>
              <a:rect l="l" t="t" r="r" b="b"/>
              <a:pathLst>
                <a:path w="13969" h="5080">
                  <a:moveTo>
                    <a:pt x="2654" y="0"/>
                  </a:moveTo>
                  <a:lnTo>
                    <a:pt x="1206" y="749"/>
                  </a:lnTo>
                  <a:lnTo>
                    <a:pt x="0" y="1574"/>
                  </a:lnTo>
                  <a:lnTo>
                    <a:pt x="1689" y="3238"/>
                  </a:lnTo>
                  <a:lnTo>
                    <a:pt x="4572" y="4470"/>
                  </a:lnTo>
                  <a:lnTo>
                    <a:pt x="7404" y="4737"/>
                  </a:lnTo>
                  <a:lnTo>
                    <a:pt x="10109" y="2806"/>
                  </a:lnTo>
                  <a:lnTo>
                    <a:pt x="13347" y="2412"/>
                  </a:lnTo>
                  <a:lnTo>
                    <a:pt x="13157" y="1625"/>
                  </a:lnTo>
                  <a:lnTo>
                    <a:pt x="13030" y="1244"/>
                  </a:lnTo>
                  <a:lnTo>
                    <a:pt x="11290" y="825"/>
                  </a:lnTo>
                  <a:lnTo>
                    <a:pt x="9321" y="1650"/>
                  </a:lnTo>
                  <a:lnTo>
                    <a:pt x="7772" y="24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B87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9" name="object 1399" descr=""/>
            <p:cNvSpPr/>
            <p:nvPr/>
          </p:nvSpPr>
          <p:spPr>
            <a:xfrm>
              <a:off x="2105536" y="283819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530" y="0"/>
                  </a:moveTo>
                  <a:lnTo>
                    <a:pt x="3302" y="12"/>
                  </a:lnTo>
                  <a:lnTo>
                    <a:pt x="2844" y="0"/>
                  </a:lnTo>
                  <a:lnTo>
                    <a:pt x="1244" y="127"/>
                  </a:lnTo>
                  <a:lnTo>
                    <a:pt x="190" y="863"/>
                  </a:lnTo>
                  <a:lnTo>
                    <a:pt x="0" y="2552"/>
                  </a:lnTo>
                  <a:lnTo>
                    <a:pt x="1117" y="3213"/>
                  </a:lnTo>
                  <a:lnTo>
                    <a:pt x="1384" y="4292"/>
                  </a:lnTo>
                  <a:lnTo>
                    <a:pt x="1409" y="5486"/>
                  </a:lnTo>
                  <a:lnTo>
                    <a:pt x="1778" y="5867"/>
                  </a:lnTo>
                  <a:lnTo>
                    <a:pt x="2235" y="6134"/>
                  </a:lnTo>
                  <a:lnTo>
                    <a:pt x="2768" y="6235"/>
                  </a:lnTo>
                  <a:lnTo>
                    <a:pt x="3302" y="6235"/>
                  </a:lnTo>
                  <a:lnTo>
                    <a:pt x="8432" y="2844"/>
                  </a:lnTo>
                  <a:lnTo>
                    <a:pt x="8166" y="1689"/>
                  </a:lnTo>
                  <a:lnTo>
                    <a:pt x="4927" y="165"/>
                  </a:lnTo>
                  <a:lnTo>
                    <a:pt x="4000" y="25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16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0" name="object 1400" descr=""/>
            <p:cNvSpPr/>
            <p:nvPr/>
          </p:nvSpPr>
          <p:spPr>
            <a:xfrm>
              <a:off x="2105165" y="284367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777" y="0"/>
                  </a:moveTo>
                  <a:lnTo>
                    <a:pt x="380" y="1104"/>
                  </a:lnTo>
                  <a:lnTo>
                    <a:pt x="342" y="1460"/>
                  </a:lnTo>
                  <a:lnTo>
                    <a:pt x="355" y="1816"/>
                  </a:lnTo>
                  <a:lnTo>
                    <a:pt x="393" y="2171"/>
                  </a:lnTo>
                  <a:lnTo>
                    <a:pt x="190" y="2311"/>
                  </a:lnTo>
                  <a:lnTo>
                    <a:pt x="0" y="2870"/>
                  </a:lnTo>
                  <a:lnTo>
                    <a:pt x="88" y="3149"/>
                  </a:lnTo>
                  <a:lnTo>
                    <a:pt x="393" y="3429"/>
                  </a:lnTo>
                  <a:lnTo>
                    <a:pt x="482" y="3937"/>
                  </a:lnTo>
                  <a:lnTo>
                    <a:pt x="2120" y="4762"/>
                  </a:lnTo>
                  <a:lnTo>
                    <a:pt x="3809" y="4584"/>
                  </a:lnTo>
                  <a:lnTo>
                    <a:pt x="5524" y="4241"/>
                  </a:lnTo>
                  <a:lnTo>
                    <a:pt x="5994" y="3898"/>
                  </a:lnTo>
                  <a:lnTo>
                    <a:pt x="6324" y="3454"/>
                  </a:lnTo>
                  <a:lnTo>
                    <a:pt x="6476" y="2882"/>
                  </a:lnTo>
                  <a:lnTo>
                    <a:pt x="6527" y="2298"/>
                  </a:lnTo>
                  <a:lnTo>
                    <a:pt x="6413" y="1752"/>
                  </a:lnTo>
                  <a:lnTo>
                    <a:pt x="6172" y="1231"/>
                  </a:lnTo>
                  <a:lnTo>
                    <a:pt x="5435" y="215"/>
                  </a:lnTo>
                  <a:lnTo>
                    <a:pt x="4038" y="800"/>
                  </a:lnTo>
                  <a:lnTo>
                    <a:pt x="3200" y="3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DDC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1" name="object 1401" descr=""/>
            <p:cNvSpPr/>
            <p:nvPr/>
          </p:nvSpPr>
          <p:spPr>
            <a:xfrm>
              <a:off x="2190663" y="2805015"/>
              <a:ext cx="15875" cy="7620"/>
            </a:xfrm>
            <a:custGeom>
              <a:avLst/>
              <a:gdLst/>
              <a:ahLst/>
              <a:cxnLst/>
              <a:rect l="l" t="t" r="r" b="b"/>
              <a:pathLst>
                <a:path w="15875" h="7619">
                  <a:moveTo>
                    <a:pt x="8648" y="0"/>
                  </a:moveTo>
                  <a:lnTo>
                    <a:pt x="6070" y="914"/>
                  </a:lnTo>
                  <a:lnTo>
                    <a:pt x="3492" y="457"/>
                  </a:lnTo>
                  <a:lnTo>
                    <a:pt x="1943" y="355"/>
                  </a:lnTo>
                  <a:lnTo>
                    <a:pt x="1155" y="1143"/>
                  </a:lnTo>
                  <a:lnTo>
                    <a:pt x="279" y="1866"/>
                  </a:lnTo>
                  <a:lnTo>
                    <a:pt x="50" y="3035"/>
                  </a:lnTo>
                  <a:lnTo>
                    <a:pt x="0" y="3606"/>
                  </a:lnTo>
                  <a:lnTo>
                    <a:pt x="88" y="4152"/>
                  </a:lnTo>
                  <a:lnTo>
                    <a:pt x="330" y="4660"/>
                  </a:lnTo>
                  <a:lnTo>
                    <a:pt x="1460" y="6223"/>
                  </a:lnTo>
                  <a:lnTo>
                    <a:pt x="3086" y="6134"/>
                  </a:lnTo>
                  <a:lnTo>
                    <a:pt x="4737" y="5943"/>
                  </a:lnTo>
                  <a:lnTo>
                    <a:pt x="5778" y="5892"/>
                  </a:lnTo>
                  <a:lnTo>
                    <a:pt x="6718" y="6146"/>
                  </a:lnTo>
                  <a:lnTo>
                    <a:pt x="7988" y="7048"/>
                  </a:lnTo>
                  <a:lnTo>
                    <a:pt x="8458" y="7289"/>
                  </a:lnTo>
                  <a:lnTo>
                    <a:pt x="8966" y="7429"/>
                  </a:lnTo>
                  <a:lnTo>
                    <a:pt x="9512" y="7442"/>
                  </a:lnTo>
                  <a:lnTo>
                    <a:pt x="10045" y="7327"/>
                  </a:lnTo>
                  <a:lnTo>
                    <a:pt x="10528" y="7061"/>
                  </a:lnTo>
                  <a:lnTo>
                    <a:pt x="11874" y="6007"/>
                  </a:lnTo>
                  <a:lnTo>
                    <a:pt x="13652" y="5753"/>
                  </a:lnTo>
                  <a:lnTo>
                    <a:pt x="15024" y="4737"/>
                  </a:lnTo>
                  <a:lnTo>
                    <a:pt x="15392" y="4267"/>
                  </a:lnTo>
                  <a:lnTo>
                    <a:pt x="15544" y="3733"/>
                  </a:lnTo>
                  <a:lnTo>
                    <a:pt x="15405" y="3124"/>
                  </a:lnTo>
                  <a:lnTo>
                    <a:pt x="14973" y="2654"/>
                  </a:lnTo>
                  <a:lnTo>
                    <a:pt x="14465" y="2540"/>
                  </a:lnTo>
                  <a:lnTo>
                    <a:pt x="13868" y="2806"/>
                  </a:lnTo>
                  <a:lnTo>
                    <a:pt x="11239" y="406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CD8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2" name="object 1402" descr=""/>
            <p:cNvSpPr/>
            <p:nvPr/>
          </p:nvSpPr>
          <p:spPr>
            <a:xfrm>
              <a:off x="2194156" y="2804024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628" y="0"/>
                  </a:moveTo>
                  <a:lnTo>
                    <a:pt x="1016" y="1270"/>
                  </a:lnTo>
                  <a:lnTo>
                    <a:pt x="685" y="1371"/>
                  </a:lnTo>
                  <a:lnTo>
                    <a:pt x="342" y="1435"/>
                  </a:lnTo>
                  <a:lnTo>
                    <a:pt x="0" y="1447"/>
                  </a:lnTo>
                  <a:lnTo>
                    <a:pt x="2590" y="3543"/>
                  </a:lnTo>
                  <a:lnTo>
                    <a:pt x="5168" y="3073"/>
                  </a:lnTo>
                  <a:lnTo>
                    <a:pt x="7668" y="1447"/>
                  </a:lnTo>
                  <a:lnTo>
                    <a:pt x="4787" y="1371"/>
                  </a:lnTo>
                  <a:lnTo>
                    <a:pt x="2628" y="0"/>
                  </a:lnTo>
                  <a:close/>
                </a:path>
                <a:path w="8255" h="3810">
                  <a:moveTo>
                    <a:pt x="6477" y="165"/>
                  </a:moveTo>
                  <a:lnTo>
                    <a:pt x="4787" y="1371"/>
                  </a:lnTo>
                  <a:lnTo>
                    <a:pt x="7720" y="1371"/>
                  </a:lnTo>
                  <a:lnTo>
                    <a:pt x="6477" y="165"/>
                  </a:lnTo>
                  <a:close/>
                </a:path>
              </a:pathLst>
            </a:custGeom>
            <a:solidFill>
              <a:srgbClr val="E0DA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3" name="object 1403" descr=""/>
            <p:cNvSpPr/>
            <p:nvPr/>
          </p:nvSpPr>
          <p:spPr>
            <a:xfrm>
              <a:off x="2188188" y="280524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587" y="0"/>
                  </a:moveTo>
                  <a:lnTo>
                    <a:pt x="1181" y="88"/>
                  </a:lnTo>
                  <a:lnTo>
                    <a:pt x="800" y="203"/>
                  </a:lnTo>
                  <a:lnTo>
                    <a:pt x="419" y="380"/>
                  </a:lnTo>
                  <a:lnTo>
                    <a:pt x="0" y="1625"/>
                  </a:lnTo>
                  <a:lnTo>
                    <a:pt x="711" y="2362"/>
                  </a:lnTo>
                  <a:lnTo>
                    <a:pt x="1638" y="2984"/>
                  </a:lnTo>
                  <a:lnTo>
                    <a:pt x="2171" y="3213"/>
                  </a:lnTo>
                  <a:lnTo>
                    <a:pt x="2641" y="3098"/>
                  </a:lnTo>
                  <a:lnTo>
                    <a:pt x="3060" y="2717"/>
                  </a:lnTo>
                  <a:lnTo>
                    <a:pt x="4102" y="2158"/>
                  </a:lnTo>
                  <a:lnTo>
                    <a:pt x="4572" y="1308"/>
                  </a:lnTo>
                  <a:lnTo>
                    <a:pt x="4419" y="126"/>
                  </a:lnTo>
                  <a:lnTo>
                    <a:pt x="2527" y="50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4" name="object 1404" descr=""/>
            <p:cNvSpPr/>
            <p:nvPr/>
          </p:nvSpPr>
          <p:spPr>
            <a:xfrm>
              <a:off x="2195170" y="280418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1892" y="0"/>
                  </a:moveTo>
                  <a:lnTo>
                    <a:pt x="126" y="0"/>
                  </a:lnTo>
                  <a:lnTo>
                    <a:pt x="88" y="368"/>
                  </a:lnTo>
                  <a:lnTo>
                    <a:pt x="38" y="736"/>
                  </a:lnTo>
                  <a:lnTo>
                    <a:pt x="0" y="1104"/>
                  </a:lnTo>
                  <a:lnTo>
                    <a:pt x="1841" y="952"/>
                  </a:lnTo>
                  <a:lnTo>
                    <a:pt x="3886" y="1790"/>
                  </a:lnTo>
                  <a:lnTo>
                    <a:pt x="5410" y="12"/>
                  </a:lnTo>
                  <a:lnTo>
                    <a:pt x="3644" y="12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DA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5" name="object 1405" descr=""/>
            <p:cNvSpPr/>
            <p:nvPr/>
          </p:nvSpPr>
          <p:spPr>
            <a:xfrm>
              <a:off x="2109261" y="2832071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5">
                  <a:moveTo>
                    <a:pt x="5499" y="0"/>
                  </a:moveTo>
                  <a:lnTo>
                    <a:pt x="4406" y="1371"/>
                  </a:lnTo>
                  <a:lnTo>
                    <a:pt x="2857" y="2438"/>
                  </a:lnTo>
                  <a:lnTo>
                    <a:pt x="698" y="3606"/>
                  </a:lnTo>
                  <a:lnTo>
                    <a:pt x="0" y="5156"/>
                  </a:lnTo>
                  <a:lnTo>
                    <a:pt x="1562" y="7315"/>
                  </a:lnTo>
                  <a:lnTo>
                    <a:pt x="4165" y="7823"/>
                  </a:lnTo>
                  <a:lnTo>
                    <a:pt x="4991" y="7696"/>
                  </a:lnTo>
                  <a:lnTo>
                    <a:pt x="5486" y="7454"/>
                  </a:lnTo>
                  <a:lnTo>
                    <a:pt x="5956" y="7188"/>
                  </a:lnTo>
                  <a:lnTo>
                    <a:pt x="7531" y="5918"/>
                  </a:lnTo>
                  <a:lnTo>
                    <a:pt x="8813" y="5676"/>
                  </a:lnTo>
                  <a:lnTo>
                    <a:pt x="10198" y="5956"/>
                  </a:lnTo>
                  <a:lnTo>
                    <a:pt x="11391" y="6095"/>
                  </a:lnTo>
                  <a:lnTo>
                    <a:pt x="12560" y="6057"/>
                  </a:lnTo>
                  <a:lnTo>
                    <a:pt x="13652" y="5460"/>
                  </a:lnTo>
                  <a:lnTo>
                    <a:pt x="15367" y="4051"/>
                  </a:lnTo>
                  <a:lnTo>
                    <a:pt x="15722" y="2527"/>
                  </a:lnTo>
                  <a:lnTo>
                    <a:pt x="14058" y="812"/>
                  </a:lnTo>
                  <a:lnTo>
                    <a:pt x="13538" y="507"/>
                  </a:lnTo>
                  <a:lnTo>
                    <a:pt x="12992" y="330"/>
                  </a:lnTo>
                  <a:lnTo>
                    <a:pt x="12382" y="304"/>
                  </a:lnTo>
                  <a:lnTo>
                    <a:pt x="11010" y="457"/>
                  </a:lnTo>
                  <a:lnTo>
                    <a:pt x="9652" y="800"/>
                  </a:lnTo>
                  <a:lnTo>
                    <a:pt x="8255" y="711"/>
                  </a:lnTo>
                  <a:lnTo>
                    <a:pt x="6946" y="812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D4AD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6" name="object 1406" descr=""/>
            <p:cNvSpPr/>
            <p:nvPr/>
          </p:nvSpPr>
          <p:spPr>
            <a:xfrm>
              <a:off x="2108325" y="2834323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1257" y="0"/>
                  </a:moveTo>
                  <a:lnTo>
                    <a:pt x="1168" y="190"/>
                  </a:lnTo>
                  <a:lnTo>
                    <a:pt x="787" y="507"/>
                  </a:lnTo>
                  <a:lnTo>
                    <a:pt x="393" y="965"/>
                  </a:lnTo>
                  <a:lnTo>
                    <a:pt x="76" y="1485"/>
                  </a:lnTo>
                  <a:lnTo>
                    <a:pt x="72" y="3301"/>
                  </a:lnTo>
                  <a:lnTo>
                    <a:pt x="0" y="3898"/>
                  </a:lnTo>
                  <a:lnTo>
                    <a:pt x="381" y="4419"/>
                  </a:lnTo>
                  <a:lnTo>
                    <a:pt x="863" y="4825"/>
                  </a:lnTo>
                  <a:lnTo>
                    <a:pt x="1384" y="5206"/>
                  </a:lnTo>
                  <a:lnTo>
                    <a:pt x="1752" y="5206"/>
                  </a:lnTo>
                  <a:lnTo>
                    <a:pt x="2133" y="5156"/>
                  </a:lnTo>
                  <a:lnTo>
                    <a:pt x="2489" y="5067"/>
                  </a:lnTo>
                  <a:lnTo>
                    <a:pt x="2413" y="3301"/>
                  </a:lnTo>
                  <a:lnTo>
                    <a:pt x="2806" y="1663"/>
                  </a:lnTo>
                  <a:lnTo>
                    <a:pt x="3797" y="19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DDCD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7" name="object 1407" descr=""/>
            <p:cNvSpPr/>
            <p:nvPr/>
          </p:nvSpPr>
          <p:spPr>
            <a:xfrm>
              <a:off x="2113662" y="283034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670" y="0"/>
                  </a:moveTo>
                  <a:lnTo>
                    <a:pt x="1638" y="76"/>
                  </a:lnTo>
                  <a:lnTo>
                    <a:pt x="317" y="990"/>
                  </a:lnTo>
                  <a:lnTo>
                    <a:pt x="0" y="3098"/>
                  </a:lnTo>
                  <a:lnTo>
                    <a:pt x="3733" y="3936"/>
                  </a:lnTo>
                  <a:lnTo>
                    <a:pt x="4533" y="3301"/>
                  </a:lnTo>
                  <a:lnTo>
                    <a:pt x="4813" y="2463"/>
                  </a:lnTo>
                  <a:lnTo>
                    <a:pt x="4699" y="1485"/>
                  </a:lnTo>
                  <a:lnTo>
                    <a:pt x="4533" y="863"/>
                  </a:lnTo>
                  <a:lnTo>
                    <a:pt x="4191" y="368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B7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8" name="object 1408" descr=""/>
            <p:cNvSpPr/>
            <p:nvPr/>
          </p:nvSpPr>
          <p:spPr>
            <a:xfrm>
              <a:off x="2117332" y="282672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984" y="0"/>
                  </a:moveTo>
                  <a:lnTo>
                    <a:pt x="1790" y="1663"/>
                  </a:lnTo>
                  <a:lnTo>
                    <a:pt x="584" y="2476"/>
                  </a:lnTo>
                  <a:lnTo>
                    <a:pt x="469" y="2895"/>
                  </a:lnTo>
                  <a:lnTo>
                    <a:pt x="279" y="3276"/>
                  </a:lnTo>
                  <a:lnTo>
                    <a:pt x="0" y="3619"/>
                  </a:lnTo>
                  <a:lnTo>
                    <a:pt x="203" y="4952"/>
                  </a:lnTo>
                  <a:lnTo>
                    <a:pt x="977" y="5981"/>
                  </a:lnTo>
                  <a:lnTo>
                    <a:pt x="1650" y="7302"/>
                  </a:lnTo>
                  <a:lnTo>
                    <a:pt x="3225" y="5994"/>
                  </a:lnTo>
                  <a:lnTo>
                    <a:pt x="4292" y="3149"/>
                  </a:lnTo>
                  <a:lnTo>
                    <a:pt x="4267" y="2374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DDC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9" name="object 1409" descr=""/>
            <p:cNvSpPr/>
            <p:nvPr/>
          </p:nvSpPr>
          <p:spPr>
            <a:xfrm>
              <a:off x="2110907" y="28318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8" y="0"/>
                  </a:moveTo>
                  <a:lnTo>
                    <a:pt x="12" y="381"/>
                  </a:lnTo>
                  <a:lnTo>
                    <a:pt x="0" y="762"/>
                  </a:lnTo>
                  <a:lnTo>
                    <a:pt x="12" y="1155"/>
                  </a:lnTo>
                  <a:lnTo>
                    <a:pt x="203" y="1054"/>
                  </a:lnTo>
                  <a:lnTo>
                    <a:pt x="457" y="990"/>
                  </a:lnTo>
                  <a:lnTo>
                    <a:pt x="558" y="838"/>
                  </a:lnTo>
                  <a:lnTo>
                    <a:pt x="800" y="419"/>
                  </a:lnTo>
                  <a:lnTo>
                    <a:pt x="596" y="1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F38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0" name="object 1410" descr=""/>
            <p:cNvSpPr/>
            <p:nvPr/>
          </p:nvSpPr>
          <p:spPr>
            <a:xfrm>
              <a:off x="2097433" y="286209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8343" y="0"/>
                  </a:moveTo>
                  <a:lnTo>
                    <a:pt x="6807" y="101"/>
                  </a:lnTo>
                  <a:lnTo>
                    <a:pt x="5930" y="279"/>
                  </a:lnTo>
                  <a:lnTo>
                    <a:pt x="5118" y="635"/>
                  </a:lnTo>
                  <a:lnTo>
                    <a:pt x="4267" y="850"/>
                  </a:lnTo>
                  <a:lnTo>
                    <a:pt x="431" y="2832"/>
                  </a:lnTo>
                  <a:lnTo>
                    <a:pt x="0" y="4559"/>
                  </a:lnTo>
                  <a:lnTo>
                    <a:pt x="1308" y="4686"/>
                  </a:lnTo>
                  <a:lnTo>
                    <a:pt x="2438" y="4965"/>
                  </a:lnTo>
                  <a:lnTo>
                    <a:pt x="3009" y="4965"/>
                  </a:lnTo>
                  <a:lnTo>
                    <a:pt x="3581" y="4927"/>
                  </a:lnTo>
                  <a:lnTo>
                    <a:pt x="4152" y="4800"/>
                  </a:lnTo>
                  <a:lnTo>
                    <a:pt x="5219" y="4521"/>
                  </a:lnTo>
                  <a:lnTo>
                    <a:pt x="6235" y="4559"/>
                  </a:lnTo>
                  <a:lnTo>
                    <a:pt x="7175" y="5194"/>
                  </a:lnTo>
                  <a:lnTo>
                    <a:pt x="8331" y="5245"/>
                  </a:lnTo>
                  <a:lnTo>
                    <a:pt x="9563" y="5867"/>
                  </a:lnTo>
                  <a:lnTo>
                    <a:pt x="10566" y="5283"/>
                  </a:lnTo>
                  <a:lnTo>
                    <a:pt x="11569" y="4648"/>
                  </a:lnTo>
                  <a:lnTo>
                    <a:pt x="12280" y="4038"/>
                  </a:lnTo>
                  <a:lnTo>
                    <a:pt x="12674" y="3314"/>
                  </a:lnTo>
                  <a:lnTo>
                    <a:pt x="12369" y="2336"/>
                  </a:lnTo>
                  <a:lnTo>
                    <a:pt x="12001" y="1879"/>
                  </a:lnTo>
                  <a:lnTo>
                    <a:pt x="11569" y="1485"/>
                  </a:lnTo>
                  <a:lnTo>
                    <a:pt x="9728" y="457"/>
                  </a:lnTo>
                  <a:lnTo>
                    <a:pt x="8343" y="0"/>
                  </a:lnTo>
                  <a:close/>
                </a:path>
              </a:pathLst>
            </a:custGeom>
            <a:solidFill>
              <a:srgbClr val="DCCC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1" name="object 1411" descr=""/>
            <p:cNvSpPr/>
            <p:nvPr/>
          </p:nvSpPr>
          <p:spPr>
            <a:xfrm>
              <a:off x="2095336" y="286491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527" y="0"/>
                  </a:moveTo>
                  <a:lnTo>
                    <a:pt x="0" y="1181"/>
                  </a:lnTo>
                  <a:lnTo>
                    <a:pt x="1803" y="2489"/>
                  </a:lnTo>
                  <a:lnTo>
                    <a:pt x="2425" y="3759"/>
                  </a:lnTo>
                  <a:lnTo>
                    <a:pt x="5041" y="5105"/>
                  </a:lnTo>
                  <a:lnTo>
                    <a:pt x="5778" y="4457"/>
                  </a:lnTo>
                  <a:lnTo>
                    <a:pt x="6057" y="3632"/>
                  </a:lnTo>
                  <a:lnTo>
                    <a:pt x="4140" y="990"/>
                  </a:lnTo>
                  <a:lnTo>
                    <a:pt x="3098" y="1041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D5B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2" name="object 1412" descr=""/>
            <p:cNvSpPr/>
            <p:nvPr/>
          </p:nvSpPr>
          <p:spPr>
            <a:xfrm>
              <a:off x="2101701" y="285992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4237" y="762"/>
                  </a:moveTo>
                  <a:lnTo>
                    <a:pt x="1320" y="762"/>
                  </a:lnTo>
                  <a:lnTo>
                    <a:pt x="0" y="3022"/>
                  </a:lnTo>
                  <a:lnTo>
                    <a:pt x="2527" y="3340"/>
                  </a:lnTo>
                  <a:lnTo>
                    <a:pt x="3149" y="2895"/>
                  </a:lnTo>
                  <a:lnTo>
                    <a:pt x="3937" y="2667"/>
                  </a:lnTo>
                  <a:lnTo>
                    <a:pt x="4368" y="1955"/>
                  </a:lnTo>
                  <a:lnTo>
                    <a:pt x="4254" y="787"/>
                  </a:lnTo>
                  <a:close/>
                </a:path>
                <a:path w="4444" h="3810">
                  <a:moveTo>
                    <a:pt x="2578" y="0"/>
                  </a:moveTo>
                  <a:lnTo>
                    <a:pt x="2044" y="88"/>
                  </a:lnTo>
                  <a:lnTo>
                    <a:pt x="1612" y="355"/>
                  </a:lnTo>
                  <a:lnTo>
                    <a:pt x="1282" y="787"/>
                  </a:lnTo>
                  <a:lnTo>
                    <a:pt x="4237" y="762"/>
                  </a:lnTo>
                  <a:lnTo>
                    <a:pt x="4051" y="469"/>
                  </a:lnTo>
                  <a:lnTo>
                    <a:pt x="3606" y="177"/>
                  </a:lnTo>
                  <a:lnTo>
                    <a:pt x="3111" y="1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C88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3" name="object 1413" descr=""/>
            <p:cNvSpPr/>
            <p:nvPr/>
          </p:nvSpPr>
          <p:spPr>
            <a:xfrm>
              <a:off x="2205267" y="2804972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5765" y="0"/>
                  </a:moveTo>
                  <a:lnTo>
                    <a:pt x="3086" y="215"/>
                  </a:lnTo>
                  <a:lnTo>
                    <a:pt x="393" y="558"/>
                  </a:lnTo>
                  <a:lnTo>
                    <a:pt x="38" y="952"/>
                  </a:lnTo>
                  <a:lnTo>
                    <a:pt x="0" y="1396"/>
                  </a:lnTo>
                  <a:lnTo>
                    <a:pt x="253" y="1866"/>
                  </a:lnTo>
                  <a:lnTo>
                    <a:pt x="2870" y="3086"/>
                  </a:lnTo>
                  <a:lnTo>
                    <a:pt x="3568" y="3276"/>
                  </a:lnTo>
                  <a:lnTo>
                    <a:pt x="4254" y="3505"/>
                  </a:lnTo>
                  <a:lnTo>
                    <a:pt x="4978" y="3530"/>
                  </a:lnTo>
                  <a:lnTo>
                    <a:pt x="5524" y="3441"/>
                  </a:lnTo>
                  <a:lnTo>
                    <a:pt x="5791" y="3149"/>
                  </a:lnTo>
                  <a:lnTo>
                    <a:pt x="5778" y="2590"/>
                  </a:lnTo>
                  <a:lnTo>
                    <a:pt x="8432" y="736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9662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4" name="object 1414" descr=""/>
            <p:cNvSpPr/>
            <p:nvPr/>
          </p:nvSpPr>
          <p:spPr>
            <a:xfrm>
              <a:off x="2204493" y="280619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38" y="0"/>
                  </a:moveTo>
                  <a:lnTo>
                    <a:pt x="406" y="12"/>
                  </a:lnTo>
                  <a:lnTo>
                    <a:pt x="12" y="393"/>
                  </a:lnTo>
                  <a:lnTo>
                    <a:pt x="0" y="812"/>
                  </a:lnTo>
                  <a:lnTo>
                    <a:pt x="0" y="1219"/>
                  </a:lnTo>
                  <a:lnTo>
                    <a:pt x="2336" y="2159"/>
                  </a:lnTo>
                  <a:lnTo>
                    <a:pt x="2781" y="1765"/>
                  </a:lnTo>
                  <a:lnTo>
                    <a:pt x="2463" y="685"/>
                  </a:lnTo>
                  <a:lnTo>
                    <a:pt x="1689" y="431"/>
                  </a:lnTo>
                  <a:lnTo>
                    <a:pt x="1295" y="29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DDC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5" name="object 1415" descr=""/>
            <p:cNvSpPr/>
            <p:nvPr/>
          </p:nvSpPr>
          <p:spPr>
            <a:xfrm>
              <a:off x="2204506" y="280552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55" y="0"/>
                  </a:moveTo>
                  <a:lnTo>
                    <a:pt x="774" y="355"/>
                  </a:lnTo>
                  <a:lnTo>
                    <a:pt x="380" y="711"/>
                  </a:lnTo>
                  <a:lnTo>
                    <a:pt x="0" y="1066"/>
                  </a:lnTo>
                  <a:lnTo>
                    <a:pt x="431" y="1066"/>
                  </a:lnTo>
                  <a:lnTo>
                    <a:pt x="850" y="1028"/>
                  </a:lnTo>
                  <a:lnTo>
                    <a:pt x="1282" y="965"/>
                  </a:lnTo>
                  <a:lnTo>
                    <a:pt x="1257" y="647"/>
                  </a:lnTo>
                  <a:lnTo>
                    <a:pt x="1219" y="31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CD8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6" name="object 1416" descr=""/>
            <p:cNvSpPr/>
            <p:nvPr/>
          </p:nvSpPr>
          <p:spPr>
            <a:xfrm>
              <a:off x="2170441" y="28040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41" y="0"/>
                  </a:moveTo>
                  <a:lnTo>
                    <a:pt x="685" y="63"/>
                  </a:lnTo>
                  <a:lnTo>
                    <a:pt x="330" y="165"/>
                  </a:lnTo>
                  <a:lnTo>
                    <a:pt x="0" y="292"/>
                  </a:lnTo>
                  <a:lnTo>
                    <a:pt x="520" y="850"/>
                  </a:lnTo>
                  <a:lnTo>
                    <a:pt x="800" y="48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7" name="object 1417" descr=""/>
            <p:cNvSpPr/>
            <p:nvPr/>
          </p:nvSpPr>
          <p:spPr>
            <a:xfrm>
              <a:off x="2108406" y="283444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68" y="0"/>
                  </a:moveTo>
                  <a:lnTo>
                    <a:pt x="457" y="177"/>
                  </a:lnTo>
                  <a:lnTo>
                    <a:pt x="25" y="596"/>
                  </a:lnTo>
                  <a:lnTo>
                    <a:pt x="0" y="135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8" name="object 1418" descr=""/>
            <p:cNvSpPr/>
            <p:nvPr/>
          </p:nvSpPr>
          <p:spPr>
            <a:xfrm>
              <a:off x="2260710" y="2856756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10" h="6985">
                  <a:moveTo>
                    <a:pt x="13182" y="0"/>
                  </a:moveTo>
                  <a:lnTo>
                    <a:pt x="12750" y="25"/>
                  </a:lnTo>
                  <a:lnTo>
                    <a:pt x="12331" y="88"/>
                  </a:lnTo>
                  <a:lnTo>
                    <a:pt x="10934" y="1015"/>
                  </a:lnTo>
                  <a:lnTo>
                    <a:pt x="10642" y="1308"/>
                  </a:lnTo>
                  <a:lnTo>
                    <a:pt x="10287" y="1435"/>
                  </a:lnTo>
                  <a:lnTo>
                    <a:pt x="9867" y="1396"/>
                  </a:lnTo>
                  <a:lnTo>
                    <a:pt x="9423" y="1714"/>
                  </a:lnTo>
                  <a:lnTo>
                    <a:pt x="8928" y="1968"/>
                  </a:lnTo>
                  <a:lnTo>
                    <a:pt x="8407" y="2146"/>
                  </a:lnTo>
                  <a:lnTo>
                    <a:pt x="5981" y="2755"/>
                  </a:lnTo>
                  <a:lnTo>
                    <a:pt x="5295" y="3060"/>
                  </a:lnTo>
                  <a:lnTo>
                    <a:pt x="4572" y="3124"/>
                  </a:lnTo>
                  <a:lnTo>
                    <a:pt x="3848" y="2946"/>
                  </a:lnTo>
                  <a:lnTo>
                    <a:pt x="3073" y="2895"/>
                  </a:lnTo>
                  <a:lnTo>
                    <a:pt x="0" y="5651"/>
                  </a:lnTo>
                  <a:lnTo>
                    <a:pt x="101" y="6134"/>
                  </a:lnTo>
                  <a:lnTo>
                    <a:pt x="495" y="6527"/>
                  </a:lnTo>
                  <a:lnTo>
                    <a:pt x="6832" y="6984"/>
                  </a:lnTo>
                  <a:lnTo>
                    <a:pt x="7810" y="6146"/>
                  </a:lnTo>
                  <a:lnTo>
                    <a:pt x="8890" y="5397"/>
                  </a:lnTo>
                  <a:lnTo>
                    <a:pt x="11353" y="2628"/>
                  </a:lnTo>
                  <a:lnTo>
                    <a:pt x="13017" y="2679"/>
                  </a:lnTo>
                  <a:lnTo>
                    <a:pt x="14846" y="4000"/>
                  </a:lnTo>
                  <a:lnTo>
                    <a:pt x="15494" y="3708"/>
                  </a:lnTo>
                  <a:lnTo>
                    <a:pt x="15938" y="3251"/>
                  </a:lnTo>
                  <a:lnTo>
                    <a:pt x="16052" y="2527"/>
                  </a:lnTo>
                  <a:lnTo>
                    <a:pt x="14859" y="2057"/>
                  </a:lnTo>
                  <a:lnTo>
                    <a:pt x="14046" y="1231"/>
                  </a:lnTo>
                  <a:lnTo>
                    <a:pt x="13614" y="25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924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9" name="object 1419" descr=""/>
            <p:cNvSpPr/>
            <p:nvPr/>
          </p:nvSpPr>
          <p:spPr>
            <a:xfrm>
              <a:off x="2120531" y="2828070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3644" y="0"/>
                  </a:moveTo>
                  <a:lnTo>
                    <a:pt x="2209" y="977"/>
                  </a:lnTo>
                  <a:lnTo>
                    <a:pt x="1066" y="1028"/>
                  </a:lnTo>
                  <a:lnTo>
                    <a:pt x="406" y="1244"/>
                  </a:lnTo>
                  <a:lnTo>
                    <a:pt x="0" y="1650"/>
                  </a:lnTo>
                  <a:lnTo>
                    <a:pt x="31" y="2628"/>
                  </a:lnTo>
                  <a:lnTo>
                    <a:pt x="126" y="2819"/>
                  </a:lnTo>
                  <a:lnTo>
                    <a:pt x="247" y="3263"/>
                  </a:lnTo>
                  <a:lnTo>
                    <a:pt x="1358" y="4991"/>
                  </a:lnTo>
                  <a:lnTo>
                    <a:pt x="2209" y="5130"/>
                  </a:lnTo>
                  <a:lnTo>
                    <a:pt x="3492" y="5689"/>
                  </a:lnTo>
                  <a:lnTo>
                    <a:pt x="4673" y="6438"/>
                  </a:lnTo>
                  <a:lnTo>
                    <a:pt x="5791" y="7289"/>
                  </a:lnTo>
                  <a:lnTo>
                    <a:pt x="6553" y="7759"/>
                  </a:lnTo>
                  <a:lnTo>
                    <a:pt x="7365" y="8140"/>
                  </a:lnTo>
                  <a:lnTo>
                    <a:pt x="8293" y="8178"/>
                  </a:lnTo>
                  <a:lnTo>
                    <a:pt x="9956" y="7975"/>
                  </a:lnTo>
                  <a:lnTo>
                    <a:pt x="11391" y="7391"/>
                  </a:lnTo>
                  <a:lnTo>
                    <a:pt x="12230" y="5816"/>
                  </a:lnTo>
                  <a:lnTo>
                    <a:pt x="12603" y="4686"/>
                  </a:lnTo>
                  <a:lnTo>
                    <a:pt x="12625" y="3606"/>
                  </a:lnTo>
                  <a:lnTo>
                    <a:pt x="6680" y="3606"/>
                  </a:lnTo>
                  <a:lnTo>
                    <a:pt x="5257" y="2628"/>
                  </a:lnTo>
                  <a:lnTo>
                    <a:pt x="7085" y="2628"/>
                  </a:lnTo>
                  <a:lnTo>
                    <a:pt x="7327" y="2222"/>
                  </a:lnTo>
                  <a:lnTo>
                    <a:pt x="7583" y="2065"/>
                  </a:lnTo>
                  <a:lnTo>
                    <a:pt x="7521" y="1130"/>
                  </a:lnTo>
                  <a:lnTo>
                    <a:pt x="7289" y="800"/>
                  </a:lnTo>
                  <a:lnTo>
                    <a:pt x="6769" y="444"/>
                  </a:lnTo>
                  <a:lnTo>
                    <a:pt x="5232" y="380"/>
                  </a:lnTo>
                  <a:lnTo>
                    <a:pt x="3644" y="0"/>
                  </a:lnTo>
                  <a:close/>
                </a:path>
                <a:path w="12700" h="8255">
                  <a:moveTo>
                    <a:pt x="9512" y="1130"/>
                  </a:moveTo>
                  <a:lnTo>
                    <a:pt x="8234" y="1663"/>
                  </a:lnTo>
                  <a:lnTo>
                    <a:pt x="7583" y="2065"/>
                  </a:lnTo>
                  <a:lnTo>
                    <a:pt x="7197" y="2502"/>
                  </a:lnTo>
                  <a:lnTo>
                    <a:pt x="6680" y="3606"/>
                  </a:lnTo>
                  <a:lnTo>
                    <a:pt x="12625" y="3606"/>
                  </a:lnTo>
                  <a:lnTo>
                    <a:pt x="12611" y="3263"/>
                  </a:lnTo>
                  <a:lnTo>
                    <a:pt x="11772" y="2108"/>
                  </a:lnTo>
                  <a:lnTo>
                    <a:pt x="10680" y="1257"/>
                  </a:lnTo>
                  <a:lnTo>
                    <a:pt x="9512" y="1130"/>
                  </a:lnTo>
                  <a:close/>
                </a:path>
                <a:path w="12700" h="8255">
                  <a:moveTo>
                    <a:pt x="7085" y="2628"/>
                  </a:moveTo>
                  <a:lnTo>
                    <a:pt x="5257" y="2628"/>
                  </a:lnTo>
                  <a:lnTo>
                    <a:pt x="6362" y="3263"/>
                  </a:lnTo>
                  <a:lnTo>
                    <a:pt x="7085" y="2628"/>
                  </a:lnTo>
                  <a:close/>
                </a:path>
                <a:path w="12700" h="8255">
                  <a:moveTo>
                    <a:pt x="7583" y="2065"/>
                  </a:moveTo>
                  <a:lnTo>
                    <a:pt x="7327" y="2222"/>
                  </a:lnTo>
                  <a:lnTo>
                    <a:pt x="7197" y="2502"/>
                  </a:lnTo>
                  <a:lnTo>
                    <a:pt x="7583" y="2065"/>
                  </a:lnTo>
                  <a:close/>
                </a:path>
              </a:pathLst>
            </a:custGeom>
            <a:solidFill>
              <a:srgbClr val="C47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0" name="object 1420" descr=""/>
            <p:cNvSpPr/>
            <p:nvPr/>
          </p:nvSpPr>
          <p:spPr>
            <a:xfrm>
              <a:off x="2127053" y="2820934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5651" y="0"/>
                  </a:moveTo>
                  <a:lnTo>
                    <a:pt x="863" y="2768"/>
                  </a:lnTo>
                  <a:lnTo>
                    <a:pt x="0" y="3682"/>
                  </a:lnTo>
                  <a:lnTo>
                    <a:pt x="444" y="4813"/>
                  </a:lnTo>
                  <a:lnTo>
                    <a:pt x="342" y="5867"/>
                  </a:lnTo>
                  <a:lnTo>
                    <a:pt x="368" y="6413"/>
                  </a:lnTo>
                  <a:lnTo>
                    <a:pt x="596" y="6857"/>
                  </a:lnTo>
                  <a:lnTo>
                    <a:pt x="1028" y="7200"/>
                  </a:lnTo>
                  <a:lnTo>
                    <a:pt x="1562" y="7251"/>
                  </a:lnTo>
                  <a:lnTo>
                    <a:pt x="2032" y="7137"/>
                  </a:lnTo>
                  <a:lnTo>
                    <a:pt x="2476" y="6857"/>
                  </a:lnTo>
                  <a:lnTo>
                    <a:pt x="3009" y="6388"/>
                  </a:lnTo>
                  <a:lnTo>
                    <a:pt x="3505" y="5892"/>
                  </a:lnTo>
                  <a:lnTo>
                    <a:pt x="4051" y="5448"/>
                  </a:lnTo>
                  <a:lnTo>
                    <a:pt x="8039" y="4063"/>
                  </a:lnTo>
                  <a:lnTo>
                    <a:pt x="8991" y="3873"/>
                  </a:lnTo>
                  <a:lnTo>
                    <a:pt x="10668" y="2120"/>
                  </a:lnTo>
                  <a:lnTo>
                    <a:pt x="10541" y="1549"/>
                  </a:lnTo>
                  <a:lnTo>
                    <a:pt x="6870" y="38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1" name="object 1421" descr=""/>
            <p:cNvSpPr/>
            <p:nvPr/>
          </p:nvSpPr>
          <p:spPr>
            <a:xfrm>
              <a:off x="2122406" y="2817466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3873" y="0"/>
                  </a:moveTo>
                  <a:lnTo>
                    <a:pt x="2959" y="139"/>
                  </a:lnTo>
                  <a:lnTo>
                    <a:pt x="2082" y="114"/>
                  </a:lnTo>
                  <a:lnTo>
                    <a:pt x="1727" y="977"/>
                  </a:lnTo>
                  <a:lnTo>
                    <a:pt x="1689" y="2032"/>
                  </a:lnTo>
                  <a:lnTo>
                    <a:pt x="660" y="2476"/>
                  </a:lnTo>
                  <a:lnTo>
                    <a:pt x="0" y="2921"/>
                  </a:lnTo>
                  <a:lnTo>
                    <a:pt x="317" y="3657"/>
                  </a:lnTo>
                  <a:lnTo>
                    <a:pt x="5664" y="3632"/>
                  </a:lnTo>
                  <a:lnTo>
                    <a:pt x="6070" y="4165"/>
                  </a:lnTo>
                  <a:lnTo>
                    <a:pt x="6578" y="4305"/>
                  </a:lnTo>
                  <a:lnTo>
                    <a:pt x="7200" y="3987"/>
                  </a:lnTo>
                  <a:lnTo>
                    <a:pt x="8305" y="3238"/>
                  </a:lnTo>
                  <a:lnTo>
                    <a:pt x="8953" y="2286"/>
                  </a:lnTo>
                  <a:lnTo>
                    <a:pt x="8483" y="889"/>
                  </a:lnTo>
                  <a:lnTo>
                    <a:pt x="7912" y="533"/>
                  </a:lnTo>
                  <a:lnTo>
                    <a:pt x="7365" y="596"/>
                  </a:lnTo>
                  <a:lnTo>
                    <a:pt x="6857" y="1016"/>
                  </a:lnTo>
                  <a:lnTo>
                    <a:pt x="5994" y="1143"/>
                  </a:lnTo>
                  <a:lnTo>
                    <a:pt x="5562" y="1181"/>
                  </a:lnTo>
                  <a:lnTo>
                    <a:pt x="5092" y="1435"/>
                  </a:lnTo>
                  <a:lnTo>
                    <a:pt x="4444" y="2222"/>
                  </a:lnTo>
                  <a:lnTo>
                    <a:pt x="4521" y="838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DFC6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2" name="object 1422" descr=""/>
            <p:cNvSpPr/>
            <p:nvPr/>
          </p:nvSpPr>
          <p:spPr>
            <a:xfrm>
              <a:off x="2122747" y="282370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68" y="0"/>
                  </a:moveTo>
                  <a:lnTo>
                    <a:pt x="4775" y="114"/>
                  </a:lnTo>
                  <a:lnTo>
                    <a:pt x="4368" y="190"/>
                  </a:lnTo>
                  <a:lnTo>
                    <a:pt x="3797" y="203"/>
                  </a:lnTo>
                  <a:lnTo>
                    <a:pt x="3644" y="342"/>
                  </a:lnTo>
                  <a:lnTo>
                    <a:pt x="3479" y="622"/>
                  </a:lnTo>
                  <a:lnTo>
                    <a:pt x="3314" y="927"/>
                  </a:lnTo>
                  <a:lnTo>
                    <a:pt x="3441" y="1231"/>
                  </a:lnTo>
                  <a:lnTo>
                    <a:pt x="3860" y="1574"/>
                  </a:lnTo>
                  <a:lnTo>
                    <a:pt x="4229" y="4521"/>
                  </a:lnTo>
                  <a:lnTo>
                    <a:pt x="457" y="3238"/>
                  </a:lnTo>
                  <a:lnTo>
                    <a:pt x="0" y="5346"/>
                  </a:lnTo>
                  <a:lnTo>
                    <a:pt x="5283" y="5499"/>
                  </a:lnTo>
                  <a:lnTo>
                    <a:pt x="5435" y="5245"/>
                  </a:lnTo>
                  <a:lnTo>
                    <a:pt x="5753" y="4749"/>
                  </a:lnTo>
                  <a:lnTo>
                    <a:pt x="5600" y="4495"/>
                  </a:lnTo>
                  <a:lnTo>
                    <a:pt x="5321" y="398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D2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3" name="object 1423" descr=""/>
            <p:cNvSpPr/>
            <p:nvPr/>
          </p:nvSpPr>
          <p:spPr>
            <a:xfrm>
              <a:off x="2118824" y="282065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852" y="1854"/>
                  </a:moveTo>
                  <a:lnTo>
                    <a:pt x="25" y="1854"/>
                  </a:lnTo>
                  <a:lnTo>
                    <a:pt x="2527" y="4813"/>
                  </a:lnTo>
                  <a:lnTo>
                    <a:pt x="2852" y="1854"/>
                  </a:lnTo>
                  <a:close/>
                </a:path>
                <a:path w="4444" h="5080">
                  <a:moveTo>
                    <a:pt x="3086" y="0"/>
                  </a:moveTo>
                  <a:lnTo>
                    <a:pt x="1244" y="889"/>
                  </a:lnTo>
                  <a:lnTo>
                    <a:pt x="774" y="1143"/>
                  </a:lnTo>
                  <a:lnTo>
                    <a:pt x="355" y="1473"/>
                  </a:lnTo>
                  <a:lnTo>
                    <a:pt x="0" y="1879"/>
                  </a:lnTo>
                  <a:lnTo>
                    <a:pt x="2852" y="1854"/>
                  </a:lnTo>
                  <a:lnTo>
                    <a:pt x="2870" y="1689"/>
                  </a:lnTo>
                  <a:lnTo>
                    <a:pt x="3890" y="469"/>
                  </a:lnTo>
                  <a:lnTo>
                    <a:pt x="3543" y="8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DFC6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4" name="object 1424" descr=""/>
            <p:cNvSpPr/>
            <p:nvPr/>
          </p:nvSpPr>
          <p:spPr>
            <a:xfrm>
              <a:off x="2123443" y="282228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558" y="0"/>
                  </a:moveTo>
                  <a:lnTo>
                    <a:pt x="279" y="1765"/>
                  </a:lnTo>
                  <a:lnTo>
                    <a:pt x="0" y="3454"/>
                  </a:lnTo>
                  <a:lnTo>
                    <a:pt x="2044" y="2844"/>
                  </a:lnTo>
                  <a:lnTo>
                    <a:pt x="3175" y="2984"/>
                  </a:lnTo>
                  <a:lnTo>
                    <a:pt x="3251" y="1612"/>
                  </a:lnTo>
                  <a:lnTo>
                    <a:pt x="2184" y="95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0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 descr=""/>
            <p:cNvSpPr/>
            <p:nvPr/>
          </p:nvSpPr>
          <p:spPr>
            <a:xfrm>
              <a:off x="2128064" y="282028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136" y="0"/>
                  </a:moveTo>
                  <a:lnTo>
                    <a:pt x="2260" y="215"/>
                  </a:lnTo>
                  <a:lnTo>
                    <a:pt x="1397" y="647"/>
                  </a:lnTo>
                  <a:lnTo>
                    <a:pt x="927" y="711"/>
                  </a:lnTo>
                  <a:lnTo>
                    <a:pt x="0" y="812"/>
                  </a:lnTo>
                  <a:lnTo>
                    <a:pt x="190" y="2400"/>
                  </a:lnTo>
                  <a:lnTo>
                    <a:pt x="2438" y="2120"/>
                  </a:lnTo>
                  <a:lnTo>
                    <a:pt x="3568" y="1993"/>
                  </a:lnTo>
                  <a:lnTo>
                    <a:pt x="4241" y="1701"/>
                  </a:lnTo>
                  <a:lnTo>
                    <a:pt x="4394" y="1257"/>
                  </a:lnTo>
                  <a:lnTo>
                    <a:pt x="4025" y="622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6" name="object 1426" descr=""/>
            <p:cNvSpPr/>
            <p:nvPr/>
          </p:nvSpPr>
          <p:spPr>
            <a:xfrm>
              <a:off x="2147458" y="2805519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4127" y="0"/>
                  </a:moveTo>
                  <a:lnTo>
                    <a:pt x="3644" y="406"/>
                  </a:lnTo>
                  <a:lnTo>
                    <a:pt x="3162" y="12"/>
                  </a:lnTo>
                  <a:lnTo>
                    <a:pt x="0" y="914"/>
                  </a:lnTo>
                  <a:lnTo>
                    <a:pt x="457" y="2946"/>
                  </a:lnTo>
                  <a:lnTo>
                    <a:pt x="1536" y="5181"/>
                  </a:lnTo>
                  <a:lnTo>
                    <a:pt x="1155" y="5613"/>
                  </a:lnTo>
                  <a:lnTo>
                    <a:pt x="1066" y="6108"/>
                  </a:lnTo>
                  <a:lnTo>
                    <a:pt x="1270" y="6654"/>
                  </a:lnTo>
                  <a:lnTo>
                    <a:pt x="1905" y="7607"/>
                  </a:lnTo>
                  <a:lnTo>
                    <a:pt x="2768" y="8178"/>
                  </a:lnTo>
                  <a:lnTo>
                    <a:pt x="3949" y="8166"/>
                  </a:lnTo>
                  <a:lnTo>
                    <a:pt x="6197" y="4394"/>
                  </a:lnTo>
                  <a:lnTo>
                    <a:pt x="6096" y="3873"/>
                  </a:lnTo>
                  <a:lnTo>
                    <a:pt x="5816" y="3517"/>
                  </a:lnTo>
                  <a:lnTo>
                    <a:pt x="5346" y="3301"/>
                  </a:lnTo>
                  <a:lnTo>
                    <a:pt x="4749" y="3416"/>
                  </a:lnTo>
                  <a:lnTo>
                    <a:pt x="4622" y="3403"/>
                  </a:lnTo>
                  <a:lnTo>
                    <a:pt x="5308" y="3124"/>
                  </a:lnTo>
                  <a:lnTo>
                    <a:pt x="5651" y="3098"/>
                  </a:lnTo>
                  <a:lnTo>
                    <a:pt x="6019" y="3174"/>
                  </a:lnTo>
                  <a:lnTo>
                    <a:pt x="6527" y="3098"/>
                  </a:lnTo>
                  <a:lnTo>
                    <a:pt x="6959" y="2895"/>
                  </a:lnTo>
                  <a:lnTo>
                    <a:pt x="7315" y="2539"/>
                  </a:lnTo>
                  <a:lnTo>
                    <a:pt x="7493" y="2019"/>
                  </a:lnTo>
                  <a:lnTo>
                    <a:pt x="7378" y="1574"/>
                  </a:lnTo>
                  <a:lnTo>
                    <a:pt x="6972" y="1206"/>
                  </a:lnTo>
                  <a:lnTo>
                    <a:pt x="5702" y="126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D8A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7" name="object 1427" descr=""/>
            <p:cNvSpPr/>
            <p:nvPr/>
          </p:nvSpPr>
          <p:spPr>
            <a:xfrm>
              <a:off x="2139309" y="280667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149" y="0"/>
                  </a:moveTo>
                  <a:lnTo>
                    <a:pt x="507" y="1422"/>
                  </a:lnTo>
                  <a:lnTo>
                    <a:pt x="0" y="3809"/>
                  </a:lnTo>
                  <a:lnTo>
                    <a:pt x="1562" y="4876"/>
                  </a:lnTo>
                  <a:lnTo>
                    <a:pt x="3314" y="5829"/>
                  </a:lnTo>
                  <a:lnTo>
                    <a:pt x="5092" y="6286"/>
                  </a:lnTo>
                  <a:lnTo>
                    <a:pt x="6438" y="5816"/>
                  </a:lnTo>
                  <a:lnTo>
                    <a:pt x="7213" y="4063"/>
                  </a:lnTo>
                  <a:lnTo>
                    <a:pt x="6261" y="2298"/>
                  </a:lnTo>
                  <a:lnTo>
                    <a:pt x="3721" y="213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9B5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8" name="object 1428" descr=""/>
            <p:cNvSpPr/>
            <p:nvPr/>
          </p:nvSpPr>
          <p:spPr>
            <a:xfrm>
              <a:off x="2139516" y="2810692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9486" y="0"/>
                  </a:moveTo>
                  <a:lnTo>
                    <a:pt x="7010" y="50"/>
                  </a:lnTo>
                  <a:lnTo>
                    <a:pt x="3086" y="1422"/>
                  </a:lnTo>
                  <a:lnTo>
                    <a:pt x="2298" y="1384"/>
                  </a:lnTo>
                  <a:lnTo>
                    <a:pt x="1473" y="1498"/>
                  </a:lnTo>
                  <a:lnTo>
                    <a:pt x="761" y="1816"/>
                  </a:lnTo>
                  <a:lnTo>
                    <a:pt x="190" y="2412"/>
                  </a:lnTo>
                  <a:lnTo>
                    <a:pt x="0" y="2946"/>
                  </a:lnTo>
                  <a:lnTo>
                    <a:pt x="50" y="3467"/>
                  </a:lnTo>
                  <a:lnTo>
                    <a:pt x="3441" y="5130"/>
                  </a:lnTo>
                  <a:lnTo>
                    <a:pt x="5029" y="4483"/>
                  </a:lnTo>
                  <a:lnTo>
                    <a:pt x="6629" y="4000"/>
                  </a:lnTo>
                  <a:lnTo>
                    <a:pt x="9651" y="1269"/>
                  </a:lnTo>
                  <a:lnTo>
                    <a:pt x="9563" y="850"/>
                  </a:lnTo>
                  <a:lnTo>
                    <a:pt x="9512" y="431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DACD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9" name="object 1429" descr=""/>
            <p:cNvSpPr/>
            <p:nvPr/>
          </p:nvSpPr>
          <p:spPr>
            <a:xfrm>
              <a:off x="2150615" y="28054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47" y="0"/>
                  </a:moveTo>
                  <a:lnTo>
                    <a:pt x="317" y="12"/>
                  </a:lnTo>
                  <a:lnTo>
                    <a:pt x="0" y="101"/>
                  </a:lnTo>
                  <a:lnTo>
                    <a:pt x="330" y="927"/>
                  </a:lnTo>
                  <a:lnTo>
                    <a:pt x="660" y="914"/>
                  </a:lnTo>
                  <a:lnTo>
                    <a:pt x="965" y="8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8D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0" name="object 1430" descr=""/>
            <p:cNvSpPr/>
            <p:nvPr/>
          </p:nvSpPr>
          <p:spPr>
            <a:xfrm>
              <a:off x="2129111" y="2808050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69" h="8255">
                  <a:moveTo>
                    <a:pt x="8153" y="0"/>
                  </a:moveTo>
                  <a:lnTo>
                    <a:pt x="6286" y="1676"/>
                  </a:lnTo>
                  <a:lnTo>
                    <a:pt x="3873" y="1993"/>
                  </a:lnTo>
                  <a:lnTo>
                    <a:pt x="1587" y="2616"/>
                  </a:lnTo>
                  <a:lnTo>
                    <a:pt x="1981" y="3924"/>
                  </a:lnTo>
                  <a:lnTo>
                    <a:pt x="0" y="5245"/>
                  </a:lnTo>
                  <a:lnTo>
                    <a:pt x="1600" y="6540"/>
                  </a:lnTo>
                  <a:lnTo>
                    <a:pt x="4292" y="6553"/>
                  </a:lnTo>
                  <a:lnTo>
                    <a:pt x="4660" y="6997"/>
                  </a:lnTo>
                  <a:lnTo>
                    <a:pt x="5118" y="7315"/>
                  </a:lnTo>
                  <a:lnTo>
                    <a:pt x="5676" y="7505"/>
                  </a:lnTo>
                  <a:lnTo>
                    <a:pt x="6527" y="7658"/>
                  </a:lnTo>
                  <a:lnTo>
                    <a:pt x="7378" y="7581"/>
                  </a:lnTo>
                  <a:lnTo>
                    <a:pt x="8204" y="7289"/>
                  </a:lnTo>
                  <a:lnTo>
                    <a:pt x="9321" y="6934"/>
                  </a:lnTo>
                  <a:lnTo>
                    <a:pt x="10083" y="6108"/>
                  </a:lnTo>
                  <a:lnTo>
                    <a:pt x="10883" y="5321"/>
                  </a:lnTo>
                  <a:lnTo>
                    <a:pt x="11455" y="4381"/>
                  </a:lnTo>
                  <a:lnTo>
                    <a:pt x="12984" y="4381"/>
                  </a:lnTo>
                  <a:lnTo>
                    <a:pt x="13388" y="4064"/>
                  </a:lnTo>
                  <a:lnTo>
                    <a:pt x="10706" y="50"/>
                  </a:lnTo>
                  <a:lnTo>
                    <a:pt x="8153" y="0"/>
                  </a:lnTo>
                  <a:close/>
                </a:path>
                <a:path w="13969" h="8255">
                  <a:moveTo>
                    <a:pt x="12984" y="4381"/>
                  </a:moveTo>
                  <a:lnTo>
                    <a:pt x="11455" y="4381"/>
                  </a:lnTo>
                  <a:lnTo>
                    <a:pt x="12661" y="4635"/>
                  </a:lnTo>
                  <a:lnTo>
                    <a:pt x="12984" y="4381"/>
                  </a:lnTo>
                  <a:close/>
                </a:path>
                <a:path w="13969" h="8255">
                  <a:moveTo>
                    <a:pt x="13460" y="4025"/>
                  </a:moveTo>
                  <a:close/>
                </a:path>
              </a:pathLst>
            </a:custGeom>
            <a:solidFill>
              <a:srgbClr val="CA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1" name="object 1431" descr=""/>
            <p:cNvSpPr/>
            <p:nvPr/>
          </p:nvSpPr>
          <p:spPr>
            <a:xfrm>
              <a:off x="2129265" y="281588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013" y="0"/>
                  </a:moveTo>
                  <a:lnTo>
                    <a:pt x="2819" y="1092"/>
                  </a:lnTo>
                  <a:lnTo>
                    <a:pt x="914" y="1079"/>
                  </a:lnTo>
                  <a:lnTo>
                    <a:pt x="0" y="2603"/>
                  </a:lnTo>
                  <a:lnTo>
                    <a:pt x="482" y="2641"/>
                  </a:lnTo>
                  <a:lnTo>
                    <a:pt x="952" y="2666"/>
                  </a:lnTo>
                  <a:lnTo>
                    <a:pt x="1435" y="2705"/>
                  </a:lnTo>
                  <a:lnTo>
                    <a:pt x="1727" y="3098"/>
                  </a:lnTo>
                  <a:lnTo>
                    <a:pt x="2120" y="3365"/>
                  </a:lnTo>
                  <a:lnTo>
                    <a:pt x="2616" y="3454"/>
                  </a:lnTo>
                  <a:lnTo>
                    <a:pt x="3111" y="3441"/>
                  </a:lnTo>
                  <a:lnTo>
                    <a:pt x="4800" y="1409"/>
                  </a:lnTo>
                  <a:lnTo>
                    <a:pt x="4737" y="939"/>
                  </a:lnTo>
                  <a:lnTo>
                    <a:pt x="4546" y="482"/>
                  </a:lnTo>
                  <a:lnTo>
                    <a:pt x="4368" y="33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2" name="object 1432" descr=""/>
            <p:cNvSpPr/>
            <p:nvPr/>
          </p:nvSpPr>
          <p:spPr>
            <a:xfrm>
              <a:off x="2125625" y="281829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308" y="0"/>
                  </a:moveTo>
                  <a:lnTo>
                    <a:pt x="927" y="355"/>
                  </a:lnTo>
                  <a:lnTo>
                    <a:pt x="0" y="711"/>
                  </a:lnTo>
                  <a:lnTo>
                    <a:pt x="1536" y="1549"/>
                  </a:lnTo>
                  <a:lnTo>
                    <a:pt x="2070" y="952"/>
                  </a:lnTo>
                  <a:lnTo>
                    <a:pt x="2349" y="355"/>
                  </a:lnTo>
                  <a:lnTo>
                    <a:pt x="2019" y="165"/>
                  </a:lnTo>
                  <a:lnTo>
                    <a:pt x="1676" y="5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1D4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3" name="object 1433" descr=""/>
            <p:cNvSpPr/>
            <p:nvPr/>
          </p:nvSpPr>
          <p:spPr>
            <a:xfrm>
              <a:off x="2133354" y="281460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0" y="0"/>
                  </a:moveTo>
                  <a:lnTo>
                    <a:pt x="0" y="1917"/>
                  </a:lnTo>
                  <a:lnTo>
                    <a:pt x="1003" y="1828"/>
                  </a:lnTo>
                  <a:lnTo>
                    <a:pt x="1574" y="1270"/>
                  </a:lnTo>
                  <a:lnTo>
                    <a:pt x="1752" y="30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B8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4" name="object 1434" descr=""/>
            <p:cNvSpPr/>
            <p:nvPr/>
          </p:nvSpPr>
          <p:spPr>
            <a:xfrm>
              <a:off x="2121386" y="28198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89" y="0"/>
                  </a:moveTo>
                  <a:lnTo>
                    <a:pt x="342" y="342"/>
                  </a:lnTo>
                  <a:lnTo>
                    <a:pt x="0" y="1041"/>
                  </a:lnTo>
                  <a:lnTo>
                    <a:pt x="457" y="1117"/>
                  </a:lnTo>
                  <a:lnTo>
                    <a:pt x="1371" y="1295"/>
                  </a:lnTo>
                  <a:lnTo>
                    <a:pt x="1346" y="850"/>
                  </a:lnTo>
                  <a:lnTo>
                    <a:pt x="1460" y="444"/>
                  </a:lnTo>
                  <a:lnTo>
                    <a:pt x="1676" y="76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5" name="object 1435" descr=""/>
            <p:cNvSpPr/>
            <p:nvPr/>
          </p:nvSpPr>
          <p:spPr>
            <a:xfrm>
              <a:off x="2118824" y="282154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44" y="0"/>
                  </a:moveTo>
                  <a:lnTo>
                    <a:pt x="584" y="12"/>
                  </a:lnTo>
                  <a:lnTo>
                    <a:pt x="152" y="317"/>
                  </a:lnTo>
                  <a:lnTo>
                    <a:pt x="0" y="990"/>
                  </a:lnTo>
                  <a:lnTo>
                    <a:pt x="419" y="660"/>
                  </a:lnTo>
                  <a:lnTo>
                    <a:pt x="825" y="33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2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6" name="object 1436" descr=""/>
            <p:cNvSpPr/>
            <p:nvPr/>
          </p:nvSpPr>
          <p:spPr>
            <a:xfrm>
              <a:off x="2121442" y="2899601"/>
              <a:ext cx="81915" cy="16510"/>
            </a:xfrm>
            <a:custGeom>
              <a:avLst/>
              <a:gdLst/>
              <a:ahLst/>
              <a:cxnLst/>
              <a:rect l="l" t="t" r="r" b="b"/>
              <a:pathLst>
                <a:path w="81914" h="16510">
                  <a:moveTo>
                    <a:pt x="64904" y="14808"/>
                  </a:moveTo>
                  <a:lnTo>
                    <a:pt x="56172" y="14808"/>
                  </a:lnTo>
                  <a:lnTo>
                    <a:pt x="60363" y="15976"/>
                  </a:lnTo>
                  <a:lnTo>
                    <a:pt x="64579" y="15189"/>
                  </a:lnTo>
                  <a:lnTo>
                    <a:pt x="64904" y="14808"/>
                  </a:lnTo>
                  <a:close/>
                </a:path>
                <a:path w="81914" h="16510">
                  <a:moveTo>
                    <a:pt x="952" y="0"/>
                  </a:moveTo>
                  <a:lnTo>
                    <a:pt x="1320" y="1993"/>
                  </a:lnTo>
                  <a:lnTo>
                    <a:pt x="0" y="4495"/>
                  </a:lnTo>
                  <a:lnTo>
                    <a:pt x="3390" y="5295"/>
                  </a:lnTo>
                  <a:lnTo>
                    <a:pt x="6527" y="6756"/>
                  </a:lnTo>
                  <a:lnTo>
                    <a:pt x="14109" y="9893"/>
                  </a:lnTo>
                  <a:lnTo>
                    <a:pt x="18072" y="13055"/>
                  </a:lnTo>
                  <a:lnTo>
                    <a:pt x="28816" y="14135"/>
                  </a:lnTo>
                  <a:lnTo>
                    <a:pt x="34785" y="15354"/>
                  </a:lnTo>
                  <a:lnTo>
                    <a:pt x="40855" y="15062"/>
                  </a:lnTo>
                  <a:lnTo>
                    <a:pt x="39484" y="12128"/>
                  </a:lnTo>
                  <a:lnTo>
                    <a:pt x="36735" y="10579"/>
                  </a:lnTo>
                  <a:lnTo>
                    <a:pt x="35306" y="9232"/>
                  </a:lnTo>
                  <a:lnTo>
                    <a:pt x="33718" y="9232"/>
                  </a:lnTo>
                  <a:lnTo>
                    <a:pt x="33554" y="8470"/>
                  </a:lnTo>
                  <a:lnTo>
                    <a:pt x="23964" y="8470"/>
                  </a:lnTo>
                  <a:lnTo>
                    <a:pt x="23425" y="6705"/>
                  </a:lnTo>
                  <a:lnTo>
                    <a:pt x="13525" y="6705"/>
                  </a:lnTo>
                  <a:lnTo>
                    <a:pt x="8407" y="4114"/>
                  </a:lnTo>
                  <a:lnTo>
                    <a:pt x="3568" y="177"/>
                  </a:lnTo>
                  <a:lnTo>
                    <a:pt x="2247" y="63"/>
                  </a:lnTo>
                  <a:lnTo>
                    <a:pt x="952" y="0"/>
                  </a:lnTo>
                  <a:close/>
                </a:path>
                <a:path w="81914" h="16510">
                  <a:moveTo>
                    <a:pt x="42794" y="12011"/>
                  </a:moveTo>
                  <a:lnTo>
                    <a:pt x="42164" y="15074"/>
                  </a:lnTo>
                  <a:lnTo>
                    <a:pt x="45427" y="15100"/>
                  </a:lnTo>
                  <a:lnTo>
                    <a:pt x="48704" y="15328"/>
                  </a:lnTo>
                  <a:lnTo>
                    <a:pt x="56172" y="14808"/>
                  </a:lnTo>
                  <a:lnTo>
                    <a:pt x="64904" y="14808"/>
                  </a:lnTo>
                  <a:lnTo>
                    <a:pt x="65024" y="14668"/>
                  </a:lnTo>
                  <a:lnTo>
                    <a:pt x="65062" y="14109"/>
                  </a:lnTo>
                  <a:lnTo>
                    <a:pt x="64693" y="13525"/>
                  </a:lnTo>
                  <a:lnTo>
                    <a:pt x="64012" y="12928"/>
                  </a:lnTo>
                  <a:lnTo>
                    <a:pt x="48933" y="12928"/>
                  </a:lnTo>
                  <a:lnTo>
                    <a:pt x="45796" y="12877"/>
                  </a:lnTo>
                  <a:lnTo>
                    <a:pt x="44936" y="12365"/>
                  </a:lnTo>
                  <a:lnTo>
                    <a:pt x="43078" y="12103"/>
                  </a:lnTo>
                  <a:lnTo>
                    <a:pt x="42794" y="12011"/>
                  </a:lnTo>
                  <a:close/>
                </a:path>
                <a:path w="81914" h="16510">
                  <a:moveTo>
                    <a:pt x="81294" y="10502"/>
                  </a:moveTo>
                  <a:lnTo>
                    <a:pt x="68300" y="10502"/>
                  </a:lnTo>
                  <a:lnTo>
                    <a:pt x="68808" y="13233"/>
                  </a:lnTo>
                  <a:lnTo>
                    <a:pt x="73279" y="13335"/>
                  </a:lnTo>
                  <a:lnTo>
                    <a:pt x="76200" y="11760"/>
                  </a:lnTo>
                  <a:lnTo>
                    <a:pt x="80957" y="11760"/>
                  </a:lnTo>
                  <a:lnTo>
                    <a:pt x="81294" y="10502"/>
                  </a:lnTo>
                  <a:close/>
                </a:path>
                <a:path w="81914" h="16510">
                  <a:moveTo>
                    <a:pt x="80957" y="11760"/>
                  </a:moveTo>
                  <a:lnTo>
                    <a:pt x="76200" y="11760"/>
                  </a:lnTo>
                  <a:lnTo>
                    <a:pt x="79209" y="12941"/>
                  </a:lnTo>
                  <a:lnTo>
                    <a:pt x="79844" y="13017"/>
                  </a:lnTo>
                  <a:lnTo>
                    <a:pt x="80378" y="12839"/>
                  </a:lnTo>
                  <a:lnTo>
                    <a:pt x="80790" y="12365"/>
                  </a:lnTo>
                  <a:lnTo>
                    <a:pt x="80957" y="11760"/>
                  </a:lnTo>
                  <a:close/>
                </a:path>
                <a:path w="81914" h="16510">
                  <a:moveTo>
                    <a:pt x="56053" y="11188"/>
                  </a:moveTo>
                  <a:lnTo>
                    <a:pt x="42964" y="11188"/>
                  </a:lnTo>
                  <a:lnTo>
                    <a:pt x="44936" y="12365"/>
                  </a:lnTo>
                  <a:lnTo>
                    <a:pt x="48933" y="12928"/>
                  </a:lnTo>
                  <a:lnTo>
                    <a:pt x="64012" y="12928"/>
                  </a:lnTo>
                  <a:lnTo>
                    <a:pt x="59131" y="12890"/>
                  </a:lnTo>
                  <a:lnTo>
                    <a:pt x="56053" y="11188"/>
                  </a:lnTo>
                  <a:close/>
                </a:path>
                <a:path w="81914" h="16510">
                  <a:moveTo>
                    <a:pt x="62276" y="11625"/>
                  </a:moveTo>
                  <a:lnTo>
                    <a:pt x="59131" y="12890"/>
                  </a:lnTo>
                  <a:lnTo>
                    <a:pt x="63968" y="12890"/>
                  </a:lnTo>
                  <a:lnTo>
                    <a:pt x="62918" y="11970"/>
                  </a:lnTo>
                  <a:lnTo>
                    <a:pt x="62276" y="11625"/>
                  </a:lnTo>
                  <a:close/>
                </a:path>
                <a:path w="81914" h="16510">
                  <a:moveTo>
                    <a:pt x="42964" y="11188"/>
                  </a:moveTo>
                  <a:lnTo>
                    <a:pt x="42794" y="12011"/>
                  </a:lnTo>
                  <a:lnTo>
                    <a:pt x="43078" y="12103"/>
                  </a:lnTo>
                  <a:lnTo>
                    <a:pt x="44936" y="12365"/>
                  </a:lnTo>
                  <a:lnTo>
                    <a:pt x="42964" y="11188"/>
                  </a:lnTo>
                  <a:close/>
                </a:path>
                <a:path w="81914" h="16510">
                  <a:moveTo>
                    <a:pt x="66667" y="11557"/>
                  </a:moveTo>
                  <a:lnTo>
                    <a:pt x="62445" y="11557"/>
                  </a:lnTo>
                  <a:lnTo>
                    <a:pt x="62918" y="11970"/>
                  </a:lnTo>
                  <a:lnTo>
                    <a:pt x="63093" y="12065"/>
                  </a:lnTo>
                  <a:lnTo>
                    <a:pt x="66294" y="11798"/>
                  </a:lnTo>
                  <a:lnTo>
                    <a:pt x="66667" y="11557"/>
                  </a:lnTo>
                  <a:close/>
                </a:path>
                <a:path w="81914" h="16510">
                  <a:moveTo>
                    <a:pt x="75628" y="7467"/>
                  </a:moveTo>
                  <a:lnTo>
                    <a:pt x="33337" y="7467"/>
                  </a:lnTo>
                  <a:lnTo>
                    <a:pt x="34086" y="7874"/>
                  </a:lnTo>
                  <a:lnTo>
                    <a:pt x="38379" y="10579"/>
                  </a:lnTo>
                  <a:lnTo>
                    <a:pt x="42794" y="12011"/>
                  </a:lnTo>
                  <a:lnTo>
                    <a:pt x="42964" y="11188"/>
                  </a:lnTo>
                  <a:lnTo>
                    <a:pt x="56053" y="11188"/>
                  </a:lnTo>
                  <a:lnTo>
                    <a:pt x="55778" y="11036"/>
                  </a:lnTo>
                  <a:lnTo>
                    <a:pt x="60071" y="10439"/>
                  </a:lnTo>
                  <a:lnTo>
                    <a:pt x="81311" y="10439"/>
                  </a:lnTo>
                  <a:lnTo>
                    <a:pt x="81648" y="9182"/>
                  </a:lnTo>
                  <a:lnTo>
                    <a:pt x="79743" y="8001"/>
                  </a:lnTo>
                  <a:lnTo>
                    <a:pt x="75628" y="7467"/>
                  </a:lnTo>
                  <a:close/>
                </a:path>
                <a:path w="81914" h="16510">
                  <a:moveTo>
                    <a:pt x="62445" y="11557"/>
                  </a:moveTo>
                  <a:lnTo>
                    <a:pt x="62276" y="11625"/>
                  </a:lnTo>
                  <a:lnTo>
                    <a:pt x="62918" y="11970"/>
                  </a:lnTo>
                  <a:lnTo>
                    <a:pt x="62445" y="11557"/>
                  </a:lnTo>
                  <a:close/>
                </a:path>
                <a:path w="81914" h="16510">
                  <a:moveTo>
                    <a:pt x="81311" y="10439"/>
                  </a:moveTo>
                  <a:lnTo>
                    <a:pt x="60071" y="10439"/>
                  </a:lnTo>
                  <a:lnTo>
                    <a:pt x="62276" y="11625"/>
                  </a:lnTo>
                  <a:lnTo>
                    <a:pt x="62445" y="11557"/>
                  </a:lnTo>
                  <a:lnTo>
                    <a:pt x="66667" y="11557"/>
                  </a:lnTo>
                  <a:lnTo>
                    <a:pt x="68300" y="10502"/>
                  </a:lnTo>
                  <a:lnTo>
                    <a:pt x="81294" y="10502"/>
                  </a:lnTo>
                  <a:close/>
                </a:path>
                <a:path w="81914" h="16510">
                  <a:moveTo>
                    <a:pt x="34175" y="8153"/>
                  </a:moveTo>
                  <a:lnTo>
                    <a:pt x="33985" y="8153"/>
                  </a:lnTo>
                  <a:lnTo>
                    <a:pt x="33718" y="9232"/>
                  </a:lnTo>
                  <a:lnTo>
                    <a:pt x="35306" y="9232"/>
                  </a:lnTo>
                  <a:lnTo>
                    <a:pt x="34175" y="8153"/>
                  </a:lnTo>
                  <a:close/>
                </a:path>
                <a:path w="81914" h="16510">
                  <a:moveTo>
                    <a:pt x="34150" y="4038"/>
                  </a:moveTo>
                  <a:lnTo>
                    <a:pt x="23964" y="8470"/>
                  </a:lnTo>
                  <a:lnTo>
                    <a:pt x="33554" y="8470"/>
                  </a:lnTo>
                  <a:lnTo>
                    <a:pt x="33337" y="7467"/>
                  </a:lnTo>
                  <a:lnTo>
                    <a:pt x="75628" y="7467"/>
                  </a:lnTo>
                  <a:lnTo>
                    <a:pt x="74942" y="7378"/>
                  </a:lnTo>
                  <a:lnTo>
                    <a:pt x="73177" y="6261"/>
                  </a:lnTo>
                  <a:lnTo>
                    <a:pt x="71297" y="5257"/>
                  </a:lnTo>
                  <a:lnTo>
                    <a:pt x="68846" y="5130"/>
                  </a:lnTo>
                  <a:lnTo>
                    <a:pt x="68367" y="4800"/>
                  </a:lnTo>
                  <a:lnTo>
                    <a:pt x="38087" y="4800"/>
                  </a:lnTo>
                  <a:lnTo>
                    <a:pt x="34150" y="4038"/>
                  </a:lnTo>
                  <a:close/>
                </a:path>
                <a:path w="81914" h="16510">
                  <a:moveTo>
                    <a:pt x="21145" y="3670"/>
                  </a:moveTo>
                  <a:lnTo>
                    <a:pt x="19875" y="3721"/>
                  </a:lnTo>
                  <a:lnTo>
                    <a:pt x="13525" y="6705"/>
                  </a:lnTo>
                  <a:lnTo>
                    <a:pt x="23425" y="6705"/>
                  </a:lnTo>
                  <a:lnTo>
                    <a:pt x="22995" y="5295"/>
                  </a:lnTo>
                  <a:lnTo>
                    <a:pt x="22885" y="5041"/>
                  </a:lnTo>
                  <a:lnTo>
                    <a:pt x="22237" y="4000"/>
                  </a:lnTo>
                  <a:lnTo>
                    <a:pt x="21145" y="3670"/>
                  </a:lnTo>
                  <a:close/>
                </a:path>
                <a:path w="81914" h="16510">
                  <a:moveTo>
                    <a:pt x="44437" y="1917"/>
                  </a:moveTo>
                  <a:lnTo>
                    <a:pt x="41617" y="2641"/>
                  </a:lnTo>
                  <a:lnTo>
                    <a:pt x="38087" y="4800"/>
                  </a:lnTo>
                  <a:lnTo>
                    <a:pt x="68367" y="4800"/>
                  </a:lnTo>
                  <a:lnTo>
                    <a:pt x="66967" y="3835"/>
                  </a:lnTo>
                  <a:lnTo>
                    <a:pt x="66025" y="3022"/>
                  </a:lnTo>
                  <a:lnTo>
                    <a:pt x="54508" y="3022"/>
                  </a:lnTo>
                  <a:lnTo>
                    <a:pt x="53905" y="2870"/>
                  </a:lnTo>
                  <a:lnTo>
                    <a:pt x="47332" y="2870"/>
                  </a:lnTo>
                  <a:lnTo>
                    <a:pt x="44437" y="1917"/>
                  </a:lnTo>
                  <a:close/>
                </a:path>
                <a:path w="81914" h="16510">
                  <a:moveTo>
                    <a:pt x="62318" y="1143"/>
                  </a:moveTo>
                  <a:lnTo>
                    <a:pt x="59550" y="2311"/>
                  </a:lnTo>
                  <a:lnTo>
                    <a:pt x="54508" y="3022"/>
                  </a:lnTo>
                  <a:lnTo>
                    <a:pt x="66025" y="3022"/>
                  </a:lnTo>
                  <a:lnTo>
                    <a:pt x="65201" y="2311"/>
                  </a:lnTo>
                  <a:lnTo>
                    <a:pt x="62318" y="1143"/>
                  </a:lnTo>
                  <a:close/>
                </a:path>
                <a:path w="81914" h="16510">
                  <a:moveTo>
                    <a:pt x="50152" y="2273"/>
                  </a:moveTo>
                  <a:lnTo>
                    <a:pt x="47332" y="2870"/>
                  </a:lnTo>
                  <a:lnTo>
                    <a:pt x="53905" y="2870"/>
                  </a:lnTo>
                  <a:lnTo>
                    <a:pt x="52349" y="2476"/>
                  </a:lnTo>
                  <a:lnTo>
                    <a:pt x="50152" y="2273"/>
                  </a:lnTo>
                  <a:close/>
                </a:path>
              </a:pathLst>
            </a:custGeom>
            <a:solidFill>
              <a:srgbClr val="88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7" name="object 1437" descr=""/>
            <p:cNvSpPr/>
            <p:nvPr/>
          </p:nvSpPr>
          <p:spPr>
            <a:xfrm>
              <a:off x="2197785" y="2899747"/>
              <a:ext cx="41275" cy="18415"/>
            </a:xfrm>
            <a:custGeom>
              <a:avLst/>
              <a:gdLst/>
              <a:ahLst/>
              <a:cxnLst/>
              <a:rect l="l" t="t" r="r" b="b"/>
              <a:pathLst>
                <a:path w="41275" h="18414">
                  <a:moveTo>
                    <a:pt x="34991" y="13436"/>
                  </a:moveTo>
                  <a:lnTo>
                    <a:pt x="3111" y="13436"/>
                  </a:lnTo>
                  <a:lnTo>
                    <a:pt x="4063" y="15049"/>
                  </a:lnTo>
                  <a:lnTo>
                    <a:pt x="7277" y="17005"/>
                  </a:lnTo>
                  <a:lnTo>
                    <a:pt x="10680" y="18199"/>
                  </a:lnTo>
                  <a:lnTo>
                    <a:pt x="14516" y="17538"/>
                  </a:lnTo>
                  <a:lnTo>
                    <a:pt x="15913" y="15875"/>
                  </a:lnTo>
                  <a:lnTo>
                    <a:pt x="17995" y="15532"/>
                  </a:lnTo>
                  <a:lnTo>
                    <a:pt x="30389" y="15532"/>
                  </a:lnTo>
                  <a:lnTo>
                    <a:pt x="31610" y="15151"/>
                  </a:lnTo>
                  <a:lnTo>
                    <a:pt x="34991" y="13436"/>
                  </a:lnTo>
                  <a:close/>
                </a:path>
                <a:path w="41275" h="18414">
                  <a:moveTo>
                    <a:pt x="30389" y="15532"/>
                  </a:moveTo>
                  <a:lnTo>
                    <a:pt x="17995" y="15532"/>
                  </a:lnTo>
                  <a:lnTo>
                    <a:pt x="26034" y="16891"/>
                  </a:lnTo>
                  <a:lnTo>
                    <a:pt x="30389" y="15532"/>
                  </a:lnTo>
                  <a:close/>
                </a:path>
                <a:path w="41275" h="18414">
                  <a:moveTo>
                    <a:pt x="0" y="11303"/>
                  </a:moveTo>
                  <a:lnTo>
                    <a:pt x="12" y="13627"/>
                  </a:lnTo>
                  <a:lnTo>
                    <a:pt x="1498" y="13716"/>
                  </a:lnTo>
                  <a:lnTo>
                    <a:pt x="3111" y="13436"/>
                  </a:lnTo>
                  <a:lnTo>
                    <a:pt x="34991" y="13436"/>
                  </a:lnTo>
                  <a:lnTo>
                    <a:pt x="37045" y="12395"/>
                  </a:lnTo>
                  <a:lnTo>
                    <a:pt x="39262" y="12395"/>
                  </a:lnTo>
                  <a:lnTo>
                    <a:pt x="4025" y="12357"/>
                  </a:lnTo>
                  <a:lnTo>
                    <a:pt x="2705" y="12331"/>
                  </a:lnTo>
                  <a:lnTo>
                    <a:pt x="1193" y="11493"/>
                  </a:lnTo>
                  <a:lnTo>
                    <a:pt x="0" y="11303"/>
                  </a:lnTo>
                  <a:close/>
                </a:path>
                <a:path w="41275" h="18414">
                  <a:moveTo>
                    <a:pt x="39262" y="12395"/>
                  </a:moveTo>
                  <a:lnTo>
                    <a:pt x="37045" y="12395"/>
                  </a:lnTo>
                  <a:lnTo>
                    <a:pt x="38709" y="12865"/>
                  </a:lnTo>
                  <a:lnTo>
                    <a:pt x="39262" y="12395"/>
                  </a:lnTo>
                  <a:close/>
                </a:path>
                <a:path w="41275" h="18414">
                  <a:moveTo>
                    <a:pt x="31991" y="0"/>
                  </a:moveTo>
                  <a:lnTo>
                    <a:pt x="26835" y="1689"/>
                  </a:lnTo>
                  <a:lnTo>
                    <a:pt x="23494" y="1866"/>
                  </a:lnTo>
                  <a:lnTo>
                    <a:pt x="20408" y="2806"/>
                  </a:lnTo>
                  <a:lnTo>
                    <a:pt x="17259" y="3302"/>
                  </a:lnTo>
                  <a:lnTo>
                    <a:pt x="14071" y="3644"/>
                  </a:lnTo>
                  <a:lnTo>
                    <a:pt x="13500" y="3746"/>
                  </a:lnTo>
                  <a:lnTo>
                    <a:pt x="4978" y="11607"/>
                  </a:lnTo>
                  <a:lnTo>
                    <a:pt x="4025" y="12357"/>
                  </a:lnTo>
                  <a:lnTo>
                    <a:pt x="39306" y="12357"/>
                  </a:lnTo>
                  <a:lnTo>
                    <a:pt x="39814" y="11925"/>
                  </a:lnTo>
                  <a:lnTo>
                    <a:pt x="40881" y="10871"/>
                  </a:lnTo>
                  <a:lnTo>
                    <a:pt x="40885" y="10718"/>
                  </a:lnTo>
                  <a:lnTo>
                    <a:pt x="27444" y="10718"/>
                  </a:lnTo>
                  <a:lnTo>
                    <a:pt x="25802" y="9766"/>
                  </a:lnTo>
                  <a:lnTo>
                    <a:pt x="17106" y="9766"/>
                  </a:lnTo>
                  <a:lnTo>
                    <a:pt x="16649" y="9677"/>
                  </a:lnTo>
                  <a:lnTo>
                    <a:pt x="19300" y="9043"/>
                  </a:lnTo>
                  <a:lnTo>
                    <a:pt x="22605" y="7912"/>
                  </a:lnTo>
                  <a:lnTo>
                    <a:pt x="26547" y="7912"/>
                  </a:lnTo>
                  <a:lnTo>
                    <a:pt x="27558" y="7785"/>
                  </a:lnTo>
                  <a:lnTo>
                    <a:pt x="33007" y="6921"/>
                  </a:lnTo>
                  <a:lnTo>
                    <a:pt x="31991" y="0"/>
                  </a:lnTo>
                  <a:close/>
                </a:path>
                <a:path w="41275" h="18414">
                  <a:moveTo>
                    <a:pt x="32219" y="9283"/>
                  </a:moveTo>
                  <a:lnTo>
                    <a:pt x="27444" y="10718"/>
                  </a:lnTo>
                  <a:lnTo>
                    <a:pt x="40885" y="10718"/>
                  </a:lnTo>
                  <a:lnTo>
                    <a:pt x="40799" y="9728"/>
                  </a:lnTo>
                  <a:lnTo>
                    <a:pt x="35102" y="9728"/>
                  </a:lnTo>
                  <a:lnTo>
                    <a:pt x="32219" y="9283"/>
                  </a:lnTo>
                  <a:close/>
                </a:path>
                <a:path w="41275" h="18414">
                  <a:moveTo>
                    <a:pt x="23307" y="8318"/>
                  </a:moveTo>
                  <a:lnTo>
                    <a:pt x="21589" y="8534"/>
                  </a:lnTo>
                  <a:lnTo>
                    <a:pt x="19300" y="9043"/>
                  </a:lnTo>
                  <a:lnTo>
                    <a:pt x="17818" y="9550"/>
                  </a:lnTo>
                  <a:lnTo>
                    <a:pt x="17437" y="9575"/>
                  </a:lnTo>
                  <a:lnTo>
                    <a:pt x="17106" y="9766"/>
                  </a:lnTo>
                  <a:lnTo>
                    <a:pt x="25802" y="9766"/>
                  </a:lnTo>
                  <a:lnTo>
                    <a:pt x="23307" y="8318"/>
                  </a:lnTo>
                  <a:close/>
                </a:path>
                <a:path w="41275" h="18414">
                  <a:moveTo>
                    <a:pt x="38176" y="7251"/>
                  </a:moveTo>
                  <a:lnTo>
                    <a:pt x="35102" y="9728"/>
                  </a:lnTo>
                  <a:lnTo>
                    <a:pt x="40799" y="9728"/>
                  </a:lnTo>
                  <a:lnTo>
                    <a:pt x="38176" y="7251"/>
                  </a:lnTo>
                  <a:close/>
                </a:path>
                <a:path w="41275" h="18414">
                  <a:moveTo>
                    <a:pt x="22605" y="7912"/>
                  </a:moveTo>
                  <a:lnTo>
                    <a:pt x="19300" y="9043"/>
                  </a:lnTo>
                  <a:lnTo>
                    <a:pt x="21589" y="8534"/>
                  </a:lnTo>
                  <a:lnTo>
                    <a:pt x="23307" y="8318"/>
                  </a:lnTo>
                  <a:lnTo>
                    <a:pt x="22605" y="7912"/>
                  </a:lnTo>
                  <a:close/>
                </a:path>
                <a:path w="41275" h="18414">
                  <a:moveTo>
                    <a:pt x="26547" y="7912"/>
                  </a:moveTo>
                  <a:lnTo>
                    <a:pt x="22605" y="7912"/>
                  </a:lnTo>
                  <a:lnTo>
                    <a:pt x="23307" y="8318"/>
                  </a:lnTo>
                  <a:lnTo>
                    <a:pt x="26547" y="7912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8" name="object 1438" descr=""/>
            <p:cNvSpPr/>
            <p:nvPr/>
          </p:nvSpPr>
          <p:spPr>
            <a:xfrm>
              <a:off x="2189361" y="2914103"/>
              <a:ext cx="26034" cy="8890"/>
            </a:xfrm>
            <a:custGeom>
              <a:avLst/>
              <a:gdLst/>
              <a:ahLst/>
              <a:cxnLst/>
              <a:rect l="l" t="t" r="r" b="b"/>
              <a:pathLst>
                <a:path w="26035" h="8889">
                  <a:moveTo>
                    <a:pt x="16332" y="0"/>
                  </a:moveTo>
                  <a:lnTo>
                    <a:pt x="12484" y="698"/>
                  </a:lnTo>
                  <a:lnTo>
                    <a:pt x="11125" y="3225"/>
                  </a:lnTo>
                  <a:lnTo>
                    <a:pt x="10299" y="4025"/>
                  </a:lnTo>
                  <a:lnTo>
                    <a:pt x="9436" y="4102"/>
                  </a:lnTo>
                  <a:lnTo>
                    <a:pt x="8521" y="3378"/>
                  </a:lnTo>
                  <a:lnTo>
                    <a:pt x="7226" y="3378"/>
                  </a:lnTo>
                  <a:lnTo>
                    <a:pt x="6464" y="4089"/>
                  </a:lnTo>
                  <a:lnTo>
                    <a:pt x="6057" y="5511"/>
                  </a:lnTo>
                  <a:lnTo>
                    <a:pt x="4559" y="4648"/>
                  </a:lnTo>
                  <a:lnTo>
                    <a:pt x="3048" y="4419"/>
                  </a:lnTo>
                  <a:lnTo>
                    <a:pt x="1879" y="5308"/>
                  </a:lnTo>
                  <a:lnTo>
                    <a:pt x="596" y="5841"/>
                  </a:lnTo>
                  <a:lnTo>
                    <a:pt x="0" y="7404"/>
                  </a:lnTo>
                  <a:lnTo>
                    <a:pt x="812" y="8216"/>
                  </a:lnTo>
                  <a:lnTo>
                    <a:pt x="2159" y="8724"/>
                  </a:lnTo>
                  <a:lnTo>
                    <a:pt x="2552" y="8775"/>
                  </a:lnTo>
                  <a:lnTo>
                    <a:pt x="2921" y="8686"/>
                  </a:lnTo>
                  <a:lnTo>
                    <a:pt x="3251" y="8458"/>
                  </a:lnTo>
                  <a:lnTo>
                    <a:pt x="4483" y="7353"/>
                  </a:lnTo>
                  <a:lnTo>
                    <a:pt x="6223" y="8229"/>
                  </a:lnTo>
                  <a:lnTo>
                    <a:pt x="7505" y="7340"/>
                  </a:lnTo>
                  <a:lnTo>
                    <a:pt x="8089" y="7391"/>
                  </a:lnTo>
                  <a:lnTo>
                    <a:pt x="9588" y="8026"/>
                  </a:lnTo>
                  <a:lnTo>
                    <a:pt x="11061" y="8127"/>
                  </a:lnTo>
                  <a:lnTo>
                    <a:pt x="12509" y="7251"/>
                  </a:lnTo>
                  <a:lnTo>
                    <a:pt x="16967" y="7556"/>
                  </a:lnTo>
                  <a:lnTo>
                    <a:pt x="21297" y="6756"/>
                  </a:lnTo>
                  <a:lnTo>
                    <a:pt x="25628" y="5892"/>
                  </a:lnTo>
                  <a:lnTo>
                    <a:pt x="25133" y="4597"/>
                  </a:lnTo>
                  <a:lnTo>
                    <a:pt x="24193" y="3721"/>
                  </a:lnTo>
                  <a:lnTo>
                    <a:pt x="22936" y="3187"/>
                  </a:lnTo>
                  <a:lnTo>
                    <a:pt x="19685" y="1371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863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9" name="object 1439" descr=""/>
            <p:cNvSpPr/>
            <p:nvPr/>
          </p:nvSpPr>
          <p:spPr>
            <a:xfrm>
              <a:off x="2152883" y="2906794"/>
              <a:ext cx="19685" cy="8255"/>
            </a:xfrm>
            <a:custGeom>
              <a:avLst/>
              <a:gdLst/>
              <a:ahLst/>
              <a:cxnLst/>
              <a:rect l="l" t="t" r="r" b="b"/>
              <a:pathLst>
                <a:path w="19685" h="8255">
                  <a:moveTo>
                    <a:pt x="7048" y="0"/>
                  </a:moveTo>
                  <a:lnTo>
                    <a:pt x="0" y="419"/>
                  </a:lnTo>
                  <a:lnTo>
                    <a:pt x="4470" y="1358"/>
                  </a:lnTo>
                  <a:lnTo>
                    <a:pt x="4749" y="7289"/>
                  </a:lnTo>
                  <a:lnTo>
                    <a:pt x="9410" y="7874"/>
                  </a:lnTo>
                  <a:lnTo>
                    <a:pt x="10071" y="7899"/>
                  </a:lnTo>
                  <a:lnTo>
                    <a:pt x="10731" y="7874"/>
                  </a:lnTo>
                  <a:lnTo>
                    <a:pt x="12941" y="5397"/>
                  </a:lnTo>
                  <a:lnTo>
                    <a:pt x="17903" y="5397"/>
                  </a:lnTo>
                  <a:lnTo>
                    <a:pt x="12661" y="3606"/>
                  </a:lnTo>
                  <a:lnTo>
                    <a:pt x="7048" y="0"/>
                  </a:lnTo>
                  <a:close/>
                </a:path>
                <a:path w="19685" h="8255">
                  <a:moveTo>
                    <a:pt x="17903" y="5397"/>
                  </a:moveTo>
                  <a:lnTo>
                    <a:pt x="12941" y="5397"/>
                  </a:lnTo>
                  <a:lnTo>
                    <a:pt x="16129" y="7480"/>
                  </a:lnTo>
                  <a:lnTo>
                    <a:pt x="19316" y="5880"/>
                  </a:lnTo>
                  <a:lnTo>
                    <a:pt x="17903" y="5397"/>
                  </a:lnTo>
                  <a:close/>
                </a:path>
              </a:pathLst>
            </a:custGeom>
            <a:solidFill>
              <a:srgbClr val="7F33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0" name="object 1440" descr=""/>
            <p:cNvSpPr/>
            <p:nvPr/>
          </p:nvSpPr>
          <p:spPr>
            <a:xfrm>
              <a:off x="2186000" y="2910440"/>
              <a:ext cx="14604" cy="5080"/>
            </a:xfrm>
            <a:custGeom>
              <a:avLst/>
              <a:gdLst/>
              <a:ahLst/>
              <a:cxnLst/>
              <a:rect l="l" t="t" r="r" b="b"/>
              <a:pathLst>
                <a:path w="14605" h="5080">
                  <a:moveTo>
                    <a:pt x="13284" y="0"/>
                  </a:moveTo>
                  <a:lnTo>
                    <a:pt x="11595" y="114"/>
                  </a:lnTo>
                  <a:lnTo>
                    <a:pt x="8445" y="1308"/>
                  </a:lnTo>
                  <a:lnTo>
                    <a:pt x="6896" y="1739"/>
                  </a:lnTo>
                  <a:lnTo>
                    <a:pt x="5206" y="1612"/>
                  </a:lnTo>
                  <a:lnTo>
                    <a:pt x="4864" y="1219"/>
                  </a:lnTo>
                  <a:lnTo>
                    <a:pt x="4444" y="1066"/>
                  </a:lnTo>
                  <a:lnTo>
                    <a:pt x="3924" y="1143"/>
                  </a:lnTo>
                  <a:lnTo>
                    <a:pt x="3022" y="1524"/>
                  </a:lnTo>
                  <a:lnTo>
                    <a:pt x="2031" y="1676"/>
                  </a:lnTo>
                  <a:lnTo>
                    <a:pt x="1117" y="2019"/>
                  </a:lnTo>
                  <a:lnTo>
                    <a:pt x="673" y="2235"/>
                  </a:lnTo>
                  <a:lnTo>
                    <a:pt x="292" y="2540"/>
                  </a:lnTo>
                  <a:lnTo>
                    <a:pt x="0" y="2946"/>
                  </a:lnTo>
                  <a:lnTo>
                    <a:pt x="25" y="4343"/>
                  </a:lnTo>
                  <a:lnTo>
                    <a:pt x="4076" y="4953"/>
                  </a:lnTo>
                  <a:lnTo>
                    <a:pt x="7785" y="2692"/>
                  </a:lnTo>
                  <a:lnTo>
                    <a:pt x="11798" y="2933"/>
                  </a:lnTo>
                  <a:lnTo>
                    <a:pt x="12420" y="1943"/>
                  </a:lnTo>
                  <a:lnTo>
                    <a:pt x="13411" y="1689"/>
                  </a:lnTo>
                  <a:lnTo>
                    <a:pt x="14490" y="1638"/>
                  </a:lnTo>
                  <a:lnTo>
                    <a:pt x="13284" y="0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1" name="object 1441" descr=""/>
            <p:cNvSpPr/>
            <p:nvPr/>
          </p:nvSpPr>
          <p:spPr>
            <a:xfrm>
              <a:off x="2188629" y="2917329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5">
                  <a:moveTo>
                    <a:pt x="2895" y="5562"/>
                  </a:moveTo>
                  <a:lnTo>
                    <a:pt x="1320" y="2616"/>
                  </a:lnTo>
                  <a:lnTo>
                    <a:pt x="838" y="1676"/>
                  </a:lnTo>
                  <a:lnTo>
                    <a:pt x="393" y="1866"/>
                  </a:lnTo>
                  <a:lnTo>
                    <a:pt x="0" y="2616"/>
                  </a:lnTo>
                  <a:lnTo>
                    <a:pt x="12" y="6540"/>
                  </a:lnTo>
                  <a:lnTo>
                    <a:pt x="1320" y="6350"/>
                  </a:lnTo>
                  <a:lnTo>
                    <a:pt x="2362" y="5803"/>
                  </a:lnTo>
                  <a:lnTo>
                    <a:pt x="2895" y="5562"/>
                  </a:lnTo>
                  <a:close/>
                </a:path>
                <a:path w="12064" h="6985">
                  <a:moveTo>
                    <a:pt x="7950" y="165"/>
                  </a:moveTo>
                  <a:lnTo>
                    <a:pt x="5295" y="1422"/>
                  </a:lnTo>
                  <a:lnTo>
                    <a:pt x="7289" y="3352"/>
                  </a:lnTo>
                  <a:lnTo>
                    <a:pt x="7632" y="1790"/>
                  </a:lnTo>
                  <a:lnTo>
                    <a:pt x="7950" y="165"/>
                  </a:lnTo>
                  <a:close/>
                </a:path>
                <a:path w="12064" h="6985">
                  <a:moveTo>
                    <a:pt x="11849" y="0"/>
                  </a:moveTo>
                  <a:lnTo>
                    <a:pt x="9232" y="152"/>
                  </a:lnTo>
                  <a:lnTo>
                    <a:pt x="10185" y="1422"/>
                  </a:lnTo>
                  <a:lnTo>
                    <a:pt x="11049" y="1346"/>
                  </a:lnTo>
                  <a:lnTo>
                    <a:pt x="11849" y="0"/>
                  </a:lnTo>
                  <a:close/>
                </a:path>
              </a:pathLst>
            </a:custGeom>
            <a:solidFill>
              <a:srgbClr val="8C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2" name="object 1442" descr=""/>
            <p:cNvSpPr/>
            <p:nvPr/>
          </p:nvSpPr>
          <p:spPr>
            <a:xfrm>
              <a:off x="2176760" y="291869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457" y="850"/>
                  </a:lnTo>
                  <a:lnTo>
                    <a:pt x="914" y="863"/>
                  </a:lnTo>
                  <a:lnTo>
                    <a:pt x="1384" y="12"/>
                  </a:lnTo>
                  <a:lnTo>
                    <a:pt x="45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3" name="object 1443" descr=""/>
            <p:cNvSpPr/>
            <p:nvPr/>
          </p:nvSpPr>
          <p:spPr>
            <a:xfrm>
              <a:off x="2159745" y="2926685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670" y="0"/>
                  </a:moveTo>
                  <a:lnTo>
                    <a:pt x="6324" y="50"/>
                  </a:lnTo>
                  <a:lnTo>
                    <a:pt x="4495" y="2095"/>
                  </a:lnTo>
                  <a:lnTo>
                    <a:pt x="2146" y="965"/>
                  </a:lnTo>
                  <a:lnTo>
                    <a:pt x="0" y="1104"/>
                  </a:lnTo>
                  <a:lnTo>
                    <a:pt x="2578" y="3352"/>
                  </a:lnTo>
                  <a:lnTo>
                    <a:pt x="5181" y="3111"/>
                  </a:lnTo>
                  <a:lnTo>
                    <a:pt x="7810" y="1219"/>
                  </a:lnTo>
                  <a:lnTo>
                    <a:pt x="7937" y="1219"/>
                  </a:lnTo>
                  <a:lnTo>
                    <a:pt x="8051" y="1066"/>
                  </a:lnTo>
                  <a:lnTo>
                    <a:pt x="8255" y="482"/>
                  </a:lnTo>
                  <a:lnTo>
                    <a:pt x="8089" y="228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E2BD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4" name="object 1444" descr=""/>
            <p:cNvSpPr/>
            <p:nvPr/>
          </p:nvSpPr>
          <p:spPr>
            <a:xfrm>
              <a:off x="2170219" y="292783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44" y="0"/>
                  </a:moveTo>
                  <a:lnTo>
                    <a:pt x="0" y="1396"/>
                  </a:lnTo>
                  <a:lnTo>
                    <a:pt x="2425" y="1244"/>
                  </a:lnTo>
                  <a:lnTo>
                    <a:pt x="2032" y="825"/>
                  </a:lnTo>
                  <a:lnTo>
                    <a:pt x="1638" y="41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DB9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5" name="object 1445" descr=""/>
            <p:cNvSpPr/>
            <p:nvPr/>
          </p:nvSpPr>
          <p:spPr>
            <a:xfrm>
              <a:off x="2167418" y="292662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85" y="0"/>
                  </a:moveTo>
                  <a:lnTo>
                    <a:pt x="990" y="25"/>
                  </a:lnTo>
                  <a:lnTo>
                    <a:pt x="495" y="38"/>
                  </a:lnTo>
                  <a:lnTo>
                    <a:pt x="0" y="63"/>
                  </a:lnTo>
                  <a:lnTo>
                    <a:pt x="76" y="469"/>
                  </a:lnTo>
                  <a:lnTo>
                    <a:pt x="114" y="876"/>
                  </a:lnTo>
                  <a:lnTo>
                    <a:pt x="139" y="1282"/>
                  </a:lnTo>
                  <a:lnTo>
                    <a:pt x="584" y="850"/>
                  </a:lnTo>
                  <a:lnTo>
                    <a:pt x="1041" y="431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E8B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6" name="object 1446" descr=""/>
            <p:cNvSpPr/>
            <p:nvPr/>
          </p:nvSpPr>
          <p:spPr>
            <a:xfrm>
              <a:off x="2234829" y="291062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835" y="0"/>
                  </a:moveTo>
                  <a:lnTo>
                    <a:pt x="0" y="1524"/>
                  </a:lnTo>
                  <a:lnTo>
                    <a:pt x="520" y="2552"/>
                  </a:lnTo>
                  <a:lnTo>
                    <a:pt x="1409" y="2794"/>
                  </a:lnTo>
                  <a:lnTo>
                    <a:pt x="2463" y="2717"/>
                  </a:lnTo>
                  <a:lnTo>
                    <a:pt x="2413" y="1549"/>
                  </a:lnTo>
                  <a:lnTo>
                    <a:pt x="5295" y="1866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7C30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7" name="object 1447" descr=""/>
            <p:cNvSpPr/>
            <p:nvPr/>
          </p:nvSpPr>
          <p:spPr>
            <a:xfrm>
              <a:off x="2229066" y="2903448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13144" y="2108"/>
                  </a:moveTo>
                  <a:lnTo>
                    <a:pt x="12242" y="787"/>
                  </a:lnTo>
                  <a:lnTo>
                    <a:pt x="11442" y="38"/>
                  </a:lnTo>
                  <a:lnTo>
                    <a:pt x="10553" y="0"/>
                  </a:lnTo>
                  <a:lnTo>
                    <a:pt x="9613" y="495"/>
                  </a:lnTo>
                  <a:lnTo>
                    <a:pt x="8623" y="2349"/>
                  </a:lnTo>
                  <a:lnTo>
                    <a:pt x="9867" y="3492"/>
                  </a:lnTo>
                  <a:lnTo>
                    <a:pt x="10312" y="4000"/>
                  </a:lnTo>
                  <a:lnTo>
                    <a:pt x="6794" y="2501"/>
                  </a:lnTo>
                  <a:lnTo>
                    <a:pt x="3644" y="3556"/>
                  </a:lnTo>
                  <a:lnTo>
                    <a:pt x="622" y="5435"/>
                  </a:lnTo>
                  <a:lnTo>
                    <a:pt x="63" y="5981"/>
                  </a:lnTo>
                  <a:lnTo>
                    <a:pt x="0" y="6591"/>
                  </a:lnTo>
                  <a:lnTo>
                    <a:pt x="406" y="7251"/>
                  </a:lnTo>
                  <a:lnTo>
                    <a:pt x="3619" y="8026"/>
                  </a:lnTo>
                  <a:lnTo>
                    <a:pt x="6451" y="5676"/>
                  </a:lnTo>
                  <a:lnTo>
                    <a:pt x="9626" y="6134"/>
                  </a:lnTo>
                  <a:lnTo>
                    <a:pt x="11010" y="4749"/>
                  </a:lnTo>
                  <a:lnTo>
                    <a:pt x="11645" y="4737"/>
                  </a:lnTo>
                  <a:lnTo>
                    <a:pt x="12268" y="4749"/>
                  </a:lnTo>
                  <a:lnTo>
                    <a:pt x="13042" y="3492"/>
                  </a:lnTo>
                  <a:lnTo>
                    <a:pt x="13144" y="2108"/>
                  </a:lnTo>
                  <a:close/>
                </a:path>
              </a:pathLst>
            </a:custGeom>
            <a:solidFill>
              <a:srgbClr val="AF5F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8" name="object 1448" descr=""/>
            <p:cNvSpPr/>
            <p:nvPr/>
          </p:nvSpPr>
          <p:spPr>
            <a:xfrm>
              <a:off x="2115724" y="2890433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2463" y="0"/>
                  </a:moveTo>
                  <a:lnTo>
                    <a:pt x="0" y="3644"/>
                  </a:lnTo>
                  <a:lnTo>
                    <a:pt x="317" y="4648"/>
                  </a:lnTo>
                  <a:lnTo>
                    <a:pt x="787" y="5346"/>
                  </a:lnTo>
                  <a:lnTo>
                    <a:pt x="1981" y="4660"/>
                  </a:lnTo>
                  <a:lnTo>
                    <a:pt x="4406" y="4508"/>
                  </a:lnTo>
                  <a:lnTo>
                    <a:pt x="5105" y="5270"/>
                  </a:lnTo>
                  <a:lnTo>
                    <a:pt x="5981" y="5727"/>
                  </a:lnTo>
                  <a:lnTo>
                    <a:pt x="6997" y="5892"/>
                  </a:lnTo>
                  <a:lnTo>
                    <a:pt x="8369" y="6032"/>
                  </a:lnTo>
                  <a:lnTo>
                    <a:pt x="9690" y="5867"/>
                  </a:lnTo>
                  <a:lnTo>
                    <a:pt x="10934" y="5270"/>
                  </a:lnTo>
                  <a:lnTo>
                    <a:pt x="11823" y="4724"/>
                  </a:lnTo>
                  <a:lnTo>
                    <a:pt x="12446" y="3975"/>
                  </a:lnTo>
                  <a:lnTo>
                    <a:pt x="12687" y="2933"/>
                  </a:lnTo>
                  <a:lnTo>
                    <a:pt x="12534" y="1854"/>
                  </a:lnTo>
                  <a:lnTo>
                    <a:pt x="11836" y="1231"/>
                  </a:lnTo>
                  <a:lnTo>
                    <a:pt x="10883" y="825"/>
                  </a:lnTo>
                  <a:lnTo>
                    <a:pt x="8115" y="177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DCD0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9" name="object 1449" descr=""/>
            <p:cNvSpPr/>
            <p:nvPr/>
          </p:nvSpPr>
          <p:spPr>
            <a:xfrm>
              <a:off x="2118747" y="289494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1384" y="0"/>
                  </a:moveTo>
                  <a:lnTo>
                    <a:pt x="0" y="4102"/>
                  </a:lnTo>
                  <a:lnTo>
                    <a:pt x="203" y="4597"/>
                  </a:lnTo>
                  <a:lnTo>
                    <a:pt x="4013" y="6654"/>
                  </a:lnTo>
                  <a:lnTo>
                    <a:pt x="4584" y="5588"/>
                  </a:lnTo>
                  <a:lnTo>
                    <a:pt x="5549" y="5308"/>
                  </a:lnTo>
                  <a:lnTo>
                    <a:pt x="6654" y="5295"/>
                  </a:lnTo>
                  <a:lnTo>
                    <a:pt x="7137" y="4533"/>
                  </a:lnTo>
                  <a:lnTo>
                    <a:pt x="7937" y="1752"/>
                  </a:lnTo>
                  <a:lnTo>
                    <a:pt x="6184" y="774"/>
                  </a:lnTo>
                  <a:lnTo>
                    <a:pt x="4013" y="88"/>
                  </a:lnTo>
                  <a:lnTo>
                    <a:pt x="3136" y="5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A55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0" name="object 1450" descr=""/>
            <p:cNvSpPr/>
            <p:nvPr/>
          </p:nvSpPr>
          <p:spPr>
            <a:xfrm>
              <a:off x="2107834" y="2892708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6946" y="0"/>
                  </a:moveTo>
                  <a:lnTo>
                    <a:pt x="5410" y="609"/>
                  </a:lnTo>
                  <a:lnTo>
                    <a:pt x="3924" y="685"/>
                  </a:lnTo>
                  <a:lnTo>
                    <a:pt x="2666" y="850"/>
                  </a:lnTo>
                  <a:lnTo>
                    <a:pt x="1447" y="1066"/>
                  </a:lnTo>
                  <a:lnTo>
                    <a:pt x="419" y="1879"/>
                  </a:lnTo>
                  <a:lnTo>
                    <a:pt x="25" y="2438"/>
                  </a:lnTo>
                  <a:lnTo>
                    <a:pt x="0" y="2997"/>
                  </a:lnTo>
                  <a:lnTo>
                    <a:pt x="419" y="3555"/>
                  </a:lnTo>
                  <a:lnTo>
                    <a:pt x="1663" y="4622"/>
                  </a:lnTo>
                  <a:lnTo>
                    <a:pt x="4673" y="4889"/>
                  </a:lnTo>
                  <a:lnTo>
                    <a:pt x="7454" y="4292"/>
                  </a:lnTo>
                  <a:lnTo>
                    <a:pt x="9867" y="2387"/>
                  </a:lnTo>
                  <a:lnTo>
                    <a:pt x="8356" y="1041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CEB3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1" name="object 1451" descr=""/>
            <p:cNvSpPr/>
            <p:nvPr/>
          </p:nvSpPr>
          <p:spPr>
            <a:xfrm>
              <a:off x="2209561" y="2807894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711" y="0"/>
                  </a:moveTo>
                  <a:lnTo>
                    <a:pt x="0" y="2031"/>
                  </a:lnTo>
                  <a:lnTo>
                    <a:pt x="380" y="3492"/>
                  </a:lnTo>
                  <a:lnTo>
                    <a:pt x="1612" y="3873"/>
                  </a:lnTo>
                  <a:lnTo>
                    <a:pt x="2857" y="4216"/>
                  </a:lnTo>
                  <a:lnTo>
                    <a:pt x="5041" y="4356"/>
                  </a:lnTo>
                  <a:lnTo>
                    <a:pt x="7188" y="5689"/>
                  </a:lnTo>
                  <a:lnTo>
                    <a:pt x="9397" y="4368"/>
                  </a:lnTo>
                  <a:lnTo>
                    <a:pt x="13792" y="3200"/>
                  </a:lnTo>
                  <a:lnTo>
                    <a:pt x="9194" y="2539"/>
                  </a:lnTo>
                  <a:lnTo>
                    <a:pt x="9245" y="1612"/>
                  </a:lnTo>
                  <a:lnTo>
                    <a:pt x="8864" y="1549"/>
                  </a:lnTo>
                  <a:lnTo>
                    <a:pt x="8496" y="1422"/>
                  </a:lnTo>
                  <a:lnTo>
                    <a:pt x="8140" y="1244"/>
                  </a:lnTo>
                  <a:lnTo>
                    <a:pt x="3987" y="342"/>
                  </a:lnTo>
                  <a:lnTo>
                    <a:pt x="2832" y="130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AC1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2" name="object 1452" descr=""/>
            <p:cNvSpPr/>
            <p:nvPr/>
          </p:nvSpPr>
          <p:spPr>
            <a:xfrm>
              <a:off x="2209168" y="280756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654" y="1689"/>
                  </a:moveTo>
                  <a:lnTo>
                    <a:pt x="1904" y="1689"/>
                  </a:lnTo>
                  <a:lnTo>
                    <a:pt x="3390" y="2057"/>
                  </a:lnTo>
                  <a:lnTo>
                    <a:pt x="3654" y="1689"/>
                  </a:lnTo>
                  <a:close/>
                </a:path>
                <a:path w="4444" h="2539">
                  <a:moveTo>
                    <a:pt x="1866" y="0"/>
                  </a:moveTo>
                  <a:lnTo>
                    <a:pt x="571" y="190"/>
                  </a:lnTo>
                  <a:lnTo>
                    <a:pt x="139" y="444"/>
                  </a:lnTo>
                  <a:lnTo>
                    <a:pt x="0" y="800"/>
                  </a:lnTo>
                  <a:lnTo>
                    <a:pt x="139" y="1282"/>
                  </a:lnTo>
                  <a:lnTo>
                    <a:pt x="546" y="1765"/>
                  </a:lnTo>
                  <a:lnTo>
                    <a:pt x="1904" y="1689"/>
                  </a:lnTo>
                  <a:lnTo>
                    <a:pt x="3654" y="1689"/>
                  </a:lnTo>
                  <a:lnTo>
                    <a:pt x="4381" y="673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ECDD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3" name="object 1453" descr=""/>
            <p:cNvSpPr/>
            <p:nvPr/>
          </p:nvSpPr>
          <p:spPr>
            <a:xfrm>
              <a:off x="2229087" y="281767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787" y="0"/>
                  </a:moveTo>
                  <a:lnTo>
                    <a:pt x="4203" y="63"/>
                  </a:lnTo>
                  <a:lnTo>
                    <a:pt x="3632" y="241"/>
                  </a:lnTo>
                  <a:lnTo>
                    <a:pt x="2133" y="1003"/>
                  </a:lnTo>
                  <a:lnTo>
                    <a:pt x="0" y="1079"/>
                  </a:lnTo>
                  <a:lnTo>
                    <a:pt x="165" y="3568"/>
                  </a:lnTo>
                  <a:lnTo>
                    <a:pt x="1206" y="4749"/>
                  </a:lnTo>
                  <a:lnTo>
                    <a:pt x="4076" y="5422"/>
                  </a:lnTo>
                  <a:lnTo>
                    <a:pt x="4660" y="5499"/>
                  </a:lnTo>
                  <a:lnTo>
                    <a:pt x="5245" y="5448"/>
                  </a:lnTo>
                  <a:lnTo>
                    <a:pt x="5816" y="5270"/>
                  </a:lnTo>
                  <a:lnTo>
                    <a:pt x="6616" y="4800"/>
                  </a:lnTo>
                  <a:lnTo>
                    <a:pt x="7175" y="4165"/>
                  </a:lnTo>
                  <a:lnTo>
                    <a:pt x="7251" y="3200"/>
                  </a:lnTo>
                  <a:lnTo>
                    <a:pt x="8470" y="990"/>
                  </a:lnTo>
                  <a:lnTo>
                    <a:pt x="6896" y="850"/>
                  </a:lnTo>
                  <a:lnTo>
                    <a:pt x="6477" y="419"/>
                  </a:lnTo>
                  <a:lnTo>
                    <a:pt x="5969" y="139"/>
                  </a:lnTo>
                  <a:lnTo>
                    <a:pt x="5384" y="12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D5B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4" name="object 1454" descr=""/>
            <p:cNvSpPr/>
            <p:nvPr/>
          </p:nvSpPr>
          <p:spPr>
            <a:xfrm>
              <a:off x="2231604" y="281579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124" y="0"/>
                  </a:moveTo>
                  <a:lnTo>
                    <a:pt x="419" y="266"/>
                  </a:lnTo>
                  <a:lnTo>
                    <a:pt x="63" y="660"/>
                  </a:lnTo>
                  <a:lnTo>
                    <a:pt x="0" y="1092"/>
                  </a:lnTo>
                  <a:lnTo>
                    <a:pt x="241" y="1574"/>
                  </a:lnTo>
                  <a:lnTo>
                    <a:pt x="914" y="2400"/>
                  </a:lnTo>
                  <a:lnTo>
                    <a:pt x="2133" y="1816"/>
                  </a:lnTo>
                  <a:lnTo>
                    <a:pt x="2844" y="2565"/>
                  </a:lnTo>
                  <a:lnTo>
                    <a:pt x="3352" y="2616"/>
                  </a:lnTo>
                  <a:lnTo>
                    <a:pt x="3873" y="2679"/>
                  </a:lnTo>
                  <a:lnTo>
                    <a:pt x="4381" y="2730"/>
                  </a:lnTo>
                  <a:lnTo>
                    <a:pt x="4356" y="1638"/>
                  </a:lnTo>
                  <a:lnTo>
                    <a:pt x="4203" y="596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B9A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5" name="object 1455" descr=""/>
            <p:cNvSpPr/>
            <p:nvPr/>
          </p:nvSpPr>
          <p:spPr>
            <a:xfrm>
              <a:off x="2211605" y="2810189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89" h="9525">
                  <a:moveTo>
                    <a:pt x="3263" y="0"/>
                  </a:moveTo>
                  <a:lnTo>
                    <a:pt x="838" y="558"/>
                  </a:lnTo>
                  <a:lnTo>
                    <a:pt x="0" y="1612"/>
                  </a:lnTo>
                  <a:lnTo>
                    <a:pt x="774" y="2374"/>
                  </a:lnTo>
                  <a:lnTo>
                    <a:pt x="1333" y="3162"/>
                  </a:lnTo>
                  <a:lnTo>
                    <a:pt x="1701" y="3492"/>
                  </a:lnTo>
                  <a:lnTo>
                    <a:pt x="2095" y="3771"/>
                  </a:lnTo>
                  <a:lnTo>
                    <a:pt x="6261" y="5867"/>
                  </a:lnTo>
                  <a:lnTo>
                    <a:pt x="8293" y="7061"/>
                  </a:lnTo>
                  <a:lnTo>
                    <a:pt x="10083" y="7873"/>
                  </a:lnTo>
                  <a:lnTo>
                    <a:pt x="11328" y="8242"/>
                  </a:lnTo>
                  <a:lnTo>
                    <a:pt x="12636" y="8470"/>
                  </a:lnTo>
                  <a:lnTo>
                    <a:pt x="14566" y="8610"/>
                  </a:lnTo>
                  <a:lnTo>
                    <a:pt x="15925" y="9067"/>
                  </a:lnTo>
                  <a:lnTo>
                    <a:pt x="17322" y="9182"/>
                  </a:lnTo>
                  <a:lnTo>
                    <a:pt x="18491" y="8953"/>
                  </a:lnTo>
                  <a:lnTo>
                    <a:pt x="19748" y="9169"/>
                  </a:lnTo>
                  <a:lnTo>
                    <a:pt x="20802" y="8407"/>
                  </a:lnTo>
                  <a:lnTo>
                    <a:pt x="20980" y="8216"/>
                  </a:lnTo>
                  <a:lnTo>
                    <a:pt x="21082" y="7467"/>
                  </a:lnTo>
                  <a:lnTo>
                    <a:pt x="20929" y="7124"/>
                  </a:lnTo>
                  <a:lnTo>
                    <a:pt x="20574" y="6807"/>
                  </a:lnTo>
                  <a:lnTo>
                    <a:pt x="20421" y="5867"/>
                  </a:lnTo>
                  <a:lnTo>
                    <a:pt x="20027" y="5791"/>
                  </a:lnTo>
                  <a:lnTo>
                    <a:pt x="19278" y="5511"/>
                  </a:lnTo>
                  <a:lnTo>
                    <a:pt x="16522" y="5054"/>
                  </a:lnTo>
                  <a:lnTo>
                    <a:pt x="13792" y="4508"/>
                  </a:lnTo>
                  <a:lnTo>
                    <a:pt x="11328" y="3060"/>
                  </a:lnTo>
                  <a:lnTo>
                    <a:pt x="9931" y="3060"/>
                  </a:lnTo>
                  <a:lnTo>
                    <a:pt x="8470" y="3276"/>
                  </a:lnTo>
                  <a:lnTo>
                    <a:pt x="7353" y="2082"/>
                  </a:lnTo>
                  <a:lnTo>
                    <a:pt x="5156" y="1676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C879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6" name="object 1456" descr=""/>
            <p:cNvSpPr/>
            <p:nvPr/>
          </p:nvSpPr>
          <p:spPr>
            <a:xfrm>
              <a:off x="2247442" y="2861948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3441" y="0"/>
                  </a:moveTo>
                  <a:lnTo>
                    <a:pt x="368" y="2908"/>
                  </a:lnTo>
                  <a:lnTo>
                    <a:pt x="0" y="4254"/>
                  </a:lnTo>
                  <a:lnTo>
                    <a:pt x="812" y="4864"/>
                  </a:lnTo>
                  <a:lnTo>
                    <a:pt x="1866" y="5321"/>
                  </a:lnTo>
                  <a:lnTo>
                    <a:pt x="4381" y="5346"/>
                  </a:lnTo>
                  <a:lnTo>
                    <a:pt x="6908" y="5346"/>
                  </a:lnTo>
                  <a:lnTo>
                    <a:pt x="11201" y="5486"/>
                  </a:lnTo>
                  <a:lnTo>
                    <a:pt x="12191" y="4711"/>
                  </a:lnTo>
                  <a:lnTo>
                    <a:pt x="12395" y="2946"/>
                  </a:lnTo>
                  <a:lnTo>
                    <a:pt x="12445" y="2578"/>
                  </a:lnTo>
                  <a:lnTo>
                    <a:pt x="11937" y="2044"/>
                  </a:lnTo>
                  <a:lnTo>
                    <a:pt x="11328" y="1650"/>
                  </a:lnTo>
                  <a:lnTo>
                    <a:pt x="10629" y="1409"/>
                  </a:lnTo>
                  <a:lnTo>
                    <a:pt x="7086" y="1054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945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7" name="object 1457" descr=""/>
            <p:cNvSpPr/>
            <p:nvPr/>
          </p:nvSpPr>
          <p:spPr>
            <a:xfrm>
              <a:off x="2247714" y="2870344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80">
                  <a:moveTo>
                    <a:pt x="11544" y="0"/>
                  </a:moveTo>
                  <a:lnTo>
                    <a:pt x="10299" y="241"/>
                  </a:lnTo>
                  <a:lnTo>
                    <a:pt x="9029" y="711"/>
                  </a:lnTo>
                  <a:lnTo>
                    <a:pt x="4673" y="673"/>
                  </a:lnTo>
                  <a:lnTo>
                    <a:pt x="3136" y="177"/>
                  </a:lnTo>
                  <a:lnTo>
                    <a:pt x="1689" y="114"/>
                  </a:lnTo>
                  <a:lnTo>
                    <a:pt x="482" y="1435"/>
                  </a:lnTo>
                  <a:lnTo>
                    <a:pt x="152" y="1955"/>
                  </a:lnTo>
                  <a:lnTo>
                    <a:pt x="0" y="2527"/>
                  </a:lnTo>
                  <a:lnTo>
                    <a:pt x="38" y="3149"/>
                  </a:lnTo>
                  <a:lnTo>
                    <a:pt x="2933" y="4775"/>
                  </a:lnTo>
                  <a:lnTo>
                    <a:pt x="4343" y="4660"/>
                  </a:lnTo>
                  <a:lnTo>
                    <a:pt x="4876" y="4571"/>
                  </a:lnTo>
                  <a:lnTo>
                    <a:pt x="6756" y="4013"/>
                  </a:lnTo>
                  <a:lnTo>
                    <a:pt x="8051" y="4406"/>
                  </a:lnTo>
                  <a:lnTo>
                    <a:pt x="9359" y="4559"/>
                  </a:lnTo>
                  <a:lnTo>
                    <a:pt x="10604" y="4584"/>
                  </a:lnTo>
                  <a:lnTo>
                    <a:pt x="11709" y="4292"/>
                  </a:lnTo>
                  <a:lnTo>
                    <a:pt x="12445" y="3174"/>
                  </a:lnTo>
                  <a:lnTo>
                    <a:pt x="12661" y="2578"/>
                  </a:lnTo>
                  <a:lnTo>
                    <a:pt x="12661" y="1955"/>
                  </a:lnTo>
                  <a:lnTo>
                    <a:pt x="12471" y="1346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DCD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8" name="object 1458" descr=""/>
            <p:cNvSpPr/>
            <p:nvPr/>
          </p:nvSpPr>
          <p:spPr>
            <a:xfrm>
              <a:off x="2239573" y="2864439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320" y="0"/>
                  </a:moveTo>
                  <a:lnTo>
                    <a:pt x="139" y="2031"/>
                  </a:lnTo>
                  <a:lnTo>
                    <a:pt x="0" y="3060"/>
                  </a:lnTo>
                  <a:lnTo>
                    <a:pt x="482" y="3822"/>
                  </a:lnTo>
                  <a:lnTo>
                    <a:pt x="7442" y="5880"/>
                  </a:lnTo>
                  <a:lnTo>
                    <a:pt x="7912" y="5689"/>
                  </a:lnTo>
                  <a:lnTo>
                    <a:pt x="8293" y="5270"/>
                  </a:lnTo>
                  <a:lnTo>
                    <a:pt x="8381" y="4229"/>
                  </a:lnTo>
                  <a:lnTo>
                    <a:pt x="8686" y="3301"/>
                  </a:lnTo>
                  <a:lnTo>
                    <a:pt x="9728" y="2832"/>
                  </a:lnTo>
                  <a:lnTo>
                    <a:pt x="7848" y="1308"/>
                  </a:lnTo>
                  <a:lnTo>
                    <a:pt x="7137" y="571"/>
                  </a:lnTo>
                  <a:lnTo>
                    <a:pt x="6222" y="253"/>
                  </a:lnTo>
                  <a:lnTo>
                    <a:pt x="5232" y="126"/>
                  </a:lnTo>
                  <a:lnTo>
                    <a:pt x="3289" y="8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B26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9" name="object 1459" descr=""/>
            <p:cNvSpPr/>
            <p:nvPr/>
          </p:nvSpPr>
          <p:spPr>
            <a:xfrm>
              <a:off x="2256744" y="2868957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8521" y="0"/>
                  </a:moveTo>
                  <a:lnTo>
                    <a:pt x="5765" y="1054"/>
                  </a:lnTo>
                  <a:lnTo>
                    <a:pt x="2616" y="469"/>
                  </a:lnTo>
                  <a:lnTo>
                    <a:pt x="0" y="2095"/>
                  </a:lnTo>
                  <a:lnTo>
                    <a:pt x="1181" y="2273"/>
                  </a:lnTo>
                  <a:lnTo>
                    <a:pt x="2400" y="2374"/>
                  </a:lnTo>
                  <a:lnTo>
                    <a:pt x="3073" y="3606"/>
                  </a:lnTo>
                  <a:lnTo>
                    <a:pt x="4140" y="4394"/>
                  </a:lnTo>
                  <a:lnTo>
                    <a:pt x="5270" y="4000"/>
                  </a:lnTo>
                  <a:lnTo>
                    <a:pt x="6400" y="3759"/>
                  </a:lnTo>
                  <a:lnTo>
                    <a:pt x="8547" y="2933"/>
                  </a:lnTo>
                  <a:lnTo>
                    <a:pt x="9639" y="2628"/>
                  </a:lnTo>
                  <a:lnTo>
                    <a:pt x="10045" y="2146"/>
                  </a:lnTo>
                  <a:lnTo>
                    <a:pt x="10096" y="1625"/>
                  </a:lnTo>
                  <a:lnTo>
                    <a:pt x="9791" y="1079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D5C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0" name="object 1460" descr=""/>
            <p:cNvSpPr/>
            <p:nvPr/>
          </p:nvSpPr>
          <p:spPr>
            <a:xfrm>
              <a:off x="2246144" y="286968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31" y="0"/>
                  </a:moveTo>
                  <a:lnTo>
                    <a:pt x="0" y="723"/>
                  </a:lnTo>
                  <a:lnTo>
                    <a:pt x="38" y="1562"/>
                  </a:lnTo>
                  <a:lnTo>
                    <a:pt x="279" y="2070"/>
                  </a:lnTo>
                  <a:lnTo>
                    <a:pt x="647" y="2489"/>
                  </a:lnTo>
                  <a:lnTo>
                    <a:pt x="1117" y="2806"/>
                  </a:lnTo>
                  <a:lnTo>
                    <a:pt x="1384" y="2882"/>
                  </a:lnTo>
                  <a:lnTo>
                    <a:pt x="1930" y="3009"/>
                  </a:lnTo>
                  <a:lnTo>
                    <a:pt x="3251" y="2146"/>
                  </a:lnTo>
                  <a:lnTo>
                    <a:pt x="4635" y="1447"/>
                  </a:lnTo>
                  <a:lnTo>
                    <a:pt x="6235" y="1333"/>
                  </a:lnTo>
                  <a:lnTo>
                    <a:pt x="4889" y="342"/>
                  </a:lnTo>
                  <a:lnTo>
                    <a:pt x="3251" y="393"/>
                  </a:lnTo>
                  <a:lnTo>
                    <a:pt x="1727" y="25"/>
                  </a:lnTo>
                  <a:lnTo>
                    <a:pt x="1295" y="139"/>
                  </a:lnTo>
                  <a:lnTo>
                    <a:pt x="863" y="12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1" name="object 1461" descr=""/>
            <p:cNvSpPr/>
            <p:nvPr/>
          </p:nvSpPr>
          <p:spPr>
            <a:xfrm>
              <a:off x="2262604" y="2870145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6540" y="0"/>
                  </a:moveTo>
                  <a:lnTo>
                    <a:pt x="5003" y="177"/>
                  </a:lnTo>
                  <a:lnTo>
                    <a:pt x="4470" y="393"/>
                  </a:lnTo>
                  <a:lnTo>
                    <a:pt x="3962" y="647"/>
                  </a:lnTo>
                  <a:lnTo>
                    <a:pt x="3454" y="927"/>
                  </a:lnTo>
                  <a:lnTo>
                    <a:pt x="2362" y="1054"/>
                  </a:lnTo>
                  <a:lnTo>
                    <a:pt x="152" y="1282"/>
                  </a:lnTo>
                  <a:lnTo>
                    <a:pt x="0" y="3530"/>
                  </a:lnTo>
                  <a:lnTo>
                    <a:pt x="1231" y="3124"/>
                  </a:lnTo>
                  <a:lnTo>
                    <a:pt x="2552" y="2527"/>
                  </a:lnTo>
                  <a:lnTo>
                    <a:pt x="7658" y="2146"/>
                  </a:lnTo>
                  <a:lnTo>
                    <a:pt x="7289" y="1422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A15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2" name="object 1462" descr=""/>
            <p:cNvSpPr/>
            <p:nvPr/>
          </p:nvSpPr>
          <p:spPr>
            <a:xfrm>
              <a:off x="2259746" y="287142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009" y="0"/>
                  </a:moveTo>
                  <a:lnTo>
                    <a:pt x="1054" y="762"/>
                  </a:lnTo>
                  <a:lnTo>
                    <a:pt x="76" y="1130"/>
                  </a:lnTo>
                  <a:lnTo>
                    <a:pt x="12" y="1511"/>
                  </a:lnTo>
                  <a:lnTo>
                    <a:pt x="3441" y="3644"/>
                  </a:lnTo>
                  <a:lnTo>
                    <a:pt x="4597" y="3505"/>
                  </a:lnTo>
                  <a:lnTo>
                    <a:pt x="5384" y="2387"/>
                  </a:lnTo>
                  <a:lnTo>
                    <a:pt x="5359" y="2006"/>
                  </a:lnTo>
                  <a:lnTo>
                    <a:pt x="5359" y="1625"/>
                  </a:lnTo>
                  <a:lnTo>
                    <a:pt x="5410" y="1244"/>
                  </a:lnTo>
                  <a:lnTo>
                    <a:pt x="4508" y="1016"/>
                  </a:lnTo>
                  <a:lnTo>
                    <a:pt x="3505" y="1016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D4B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3" name="object 1463" descr=""/>
            <p:cNvSpPr/>
            <p:nvPr/>
          </p:nvSpPr>
          <p:spPr>
            <a:xfrm>
              <a:off x="2260751" y="287382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4381" y="0"/>
                  </a:moveTo>
                  <a:lnTo>
                    <a:pt x="215" y="266"/>
                  </a:lnTo>
                  <a:lnTo>
                    <a:pt x="0" y="914"/>
                  </a:lnTo>
                  <a:lnTo>
                    <a:pt x="126" y="1473"/>
                  </a:lnTo>
                  <a:lnTo>
                    <a:pt x="647" y="1943"/>
                  </a:lnTo>
                  <a:lnTo>
                    <a:pt x="1803" y="2641"/>
                  </a:lnTo>
                  <a:lnTo>
                    <a:pt x="3035" y="2717"/>
                  </a:lnTo>
                  <a:lnTo>
                    <a:pt x="4317" y="2349"/>
                  </a:lnTo>
                  <a:lnTo>
                    <a:pt x="4902" y="2070"/>
                  </a:lnTo>
                  <a:lnTo>
                    <a:pt x="5359" y="1663"/>
                  </a:lnTo>
                  <a:lnTo>
                    <a:pt x="5702" y="1117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CE97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4" name="object 1464" descr=""/>
            <p:cNvSpPr/>
            <p:nvPr/>
          </p:nvSpPr>
          <p:spPr>
            <a:xfrm>
              <a:off x="2264970" y="287474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911" y="0"/>
                  </a:moveTo>
                  <a:lnTo>
                    <a:pt x="2705" y="279"/>
                  </a:lnTo>
                  <a:lnTo>
                    <a:pt x="2286" y="330"/>
                  </a:lnTo>
                  <a:lnTo>
                    <a:pt x="1879" y="304"/>
                  </a:lnTo>
                  <a:lnTo>
                    <a:pt x="1485" y="190"/>
                  </a:lnTo>
                  <a:lnTo>
                    <a:pt x="1066" y="330"/>
                  </a:lnTo>
                  <a:lnTo>
                    <a:pt x="647" y="482"/>
                  </a:lnTo>
                  <a:lnTo>
                    <a:pt x="228" y="622"/>
                  </a:lnTo>
                  <a:lnTo>
                    <a:pt x="0" y="1816"/>
                  </a:lnTo>
                  <a:lnTo>
                    <a:pt x="406" y="2324"/>
                  </a:lnTo>
                  <a:lnTo>
                    <a:pt x="1651" y="1981"/>
                  </a:lnTo>
                  <a:lnTo>
                    <a:pt x="2451" y="1904"/>
                  </a:lnTo>
                  <a:lnTo>
                    <a:pt x="3251" y="1841"/>
                  </a:lnTo>
                  <a:lnTo>
                    <a:pt x="4051" y="1765"/>
                  </a:lnTo>
                  <a:lnTo>
                    <a:pt x="3898" y="1625"/>
                  </a:lnTo>
                  <a:lnTo>
                    <a:pt x="4445" y="330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8C3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5" name="object 1465" descr=""/>
            <p:cNvSpPr/>
            <p:nvPr/>
          </p:nvSpPr>
          <p:spPr>
            <a:xfrm>
              <a:off x="2267665" y="28737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73" y="0"/>
                  </a:moveTo>
                  <a:lnTo>
                    <a:pt x="634" y="622"/>
                  </a:lnTo>
                  <a:lnTo>
                    <a:pt x="0" y="1244"/>
                  </a:lnTo>
                  <a:lnTo>
                    <a:pt x="800" y="2146"/>
                  </a:lnTo>
                  <a:lnTo>
                    <a:pt x="1206" y="2590"/>
                  </a:lnTo>
                  <a:lnTo>
                    <a:pt x="2209" y="2374"/>
                  </a:lnTo>
                  <a:lnTo>
                    <a:pt x="2832" y="1701"/>
                  </a:lnTo>
                  <a:lnTo>
                    <a:pt x="2146" y="850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C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6" name="object 1466" descr=""/>
            <p:cNvSpPr/>
            <p:nvPr/>
          </p:nvSpPr>
          <p:spPr>
            <a:xfrm>
              <a:off x="2257235" y="286149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048" y="0"/>
                  </a:moveTo>
                  <a:lnTo>
                    <a:pt x="1041" y="114"/>
                  </a:lnTo>
                  <a:lnTo>
                    <a:pt x="0" y="825"/>
                  </a:lnTo>
                  <a:lnTo>
                    <a:pt x="1231" y="2933"/>
                  </a:lnTo>
                  <a:lnTo>
                    <a:pt x="1701" y="2959"/>
                  </a:lnTo>
                  <a:lnTo>
                    <a:pt x="2184" y="2997"/>
                  </a:lnTo>
                  <a:lnTo>
                    <a:pt x="2654" y="3022"/>
                  </a:lnTo>
                  <a:lnTo>
                    <a:pt x="3962" y="1790"/>
                  </a:lnTo>
                  <a:lnTo>
                    <a:pt x="3848" y="495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7" name="object 1467" descr=""/>
            <p:cNvSpPr/>
            <p:nvPr/>
          </p:nvSpPr>
          <p:spPr>
            <a:xfrm>
              <a:off x="2266066" y="287003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69" y="0"/>
                  </a:moveTo>
                  <a:lnTo>
                    <a:pt x="292" y="342"/>
                  </a:lnTo>
                  <a:lnTo>
                    <a:pt x="139" y="685"/>
                  </a:lnTo>
                  <a:lnTo>
                    <a:pt x="0" y="1041"/>
                  </a:lnTo>
                  <a:lnTo>
                    <a:pt x="660" y="1092"/>
                  </a:lnTo>
                  <a:lnTo>
                    <a:pt x="1181" y="863"/>
                  </a:lnTo>
                  <a:lnTo>
                    <a:pt x="1536" y="279"/>
                  </a:lnTo>
                  <a:lnTo>
                    <a:pt x="1193" y="139"/>
                  </a:lnTo>
                  <a:lnTo>
                    <a:pt x="838" y="3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C78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8" name="object 1468" descr=""/>
            <p:cNvSpPr/>
            <p:nvPr/>
          </p:nvSpPr>
          <p:spPr>
            <a:xfrm>
              <a:off x="2212282" y="2897509"/>
              <a:ext cx="36195" cy="15240"/>
            </a:xfrm>
            <a:custGeom>
              <a:avLst/>
              <a:gdLst/>
              <a:ahLst/>
              <a:cxnLst/>
              <a:rect l="l" t="t" r="r" b="b"/>
              <a:pathLst>
                <a:path w="36194" h="15239">
                  <a:moveTo>
                    <a:pt x="30822" y="0"/>
                  </a:moveTo>
                  <a:lnTo>
                    <a:pt x="29337" y="101"/>
                  </a:lnTo>
                  <a:lnTo>
                    <a:pt x="28460" y="253"/>
                  </a:lnTo>
                  <a:lnTo>
                    <a:pt x="26466" y="838"/>
                  </a:lnTo>
                  <a:lnTo>
                    <a:pt x="25323" y="1054"/>
                  </a:lnTo>
                  <a:lnTo>
                    <a:pt x="21691" y="1435"/>
                  </a:lnTo>
                  <a:lnTo>
                    <a:pt x="16687" y="2832"/>
                  </a:lnTo>
                  <a:lnTo>
                    <a:pt x="12712" y="1955"/>
                  </a:lnTo>
                  <a:lnTo>
                    <a:pt x="6210" y="4444"/>
                  </a:lnTo>
                  <a:lnTo>
                    <a:pt x="6324" y="5181"/>
                  </a:lnTo>
                  <a:lnTo>
                    <a:pt x="6781" y="5880"/>
                  </a:lnTo>
                  <a:lnTo>
                    <a:pt x="7327" y="5968"/>
                  </a:lnTo>
                  <a:lnTo>
                    <a:pt x="7962" y="5422"/>
                  </a:lnTo>
                  <a:lnTo>
                    <a:pt x="17907" y="5422"/>
                  </a:lnTo>
                  <a:lnTo>
                    <a:pt x="11874" y="9753"/>
                  </a:lnTo>
                  <a:lnTo>
                    <a:pt x="5194" y="8572"/>
                  </a:lnTo>
                  <a:lnTo>
                    <a:pt x="0" y="11861"/>
                  </a:lnTo>
                  <a:lnTo>
                    <a:pt x="571" y="12966"/>
                  </a:lnTo>
                  <a:lnTo>
                    <a:pt x="2044" y="12306"/>
                  </a:lnTo>
                  <a:lnTo>
                    <a:pt x="2692" y="13246"/>
                  </a:lnTo>
                  <a:lnTo>
                    <a:pt x="3898" y="12877"/>
                  </a:lnTo>
                  <a:lnTo>
                    <a:pt x="5638" y="11798"/>
                  </a:lnTo>
                  <a:lnTo>
                    <a:pt x="9779" y="14909"/>
                  </a:lnTo>
                  <a:lnTo>
                    <a:pt x="13525" y="13220"/>
                  </a:lnTo>
                  <a:lnTo>
                    <a:pt x="17195" y="13182"/>
                  </a:lnTo>
                  <a:lnTo>
                    <a:pt x="17335" y="11950"/>
                  </a:lnTo>
                  <a:lnTo>
                    <a:pt x="19405" y="8483"/>
                  </a:lnTo>
                  <a:lnTo>
                    <a:pt x="24345" y="10121"/>
                  </a:lnTo>
                  <a:lnTo>
                    <a:pt x="26492" y="6794"/>
                  </a:lnTo>
                  <a:lnTo>
                    <a:pt x="29032" y="6718"/>
                  </a:lnTo>
                  <a:lnTo>
                    <a:pt x="31521" y="6502"/>
                  </a:lnTo>
                  <a:lnTo>
                    <a:pt x="33489" y="5054"/>
                  </a:lnTo>
                  <a:lnTo>
                    <a:pt x="35648" y="4038"/>
                  </a:lnTo>
                  <a:lnTo>
                    <a:pt x="34328" y="1396"/>
                  </a:lnTo>
                  <a:lnTo>
                    <a:pt x="33680" y="736"/>
                  </a:lnTo>
                  <a:lnTo>
                    <a:pt x="32931" y="266"/>
                  </a:lnTo>
                  <a:lnTo>
                    <a:pt x="32016" y="114"/>
                  </a:lnTo>
                  <a:lnTo>
                    <a:pt x="30822" y="0"/>
                  </a:lnTo>
                  <a:close/>
                </a:path>
              </a:pathLst>
            </a:custGeom>
            <a:solidFill>
              <a:srgbClr val="883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9" name="object 1469" descr=""/>
            <p:cNvSpPr/>
            <p:nvPr/>
          </p:nvSpPr>
          <p:spPr>
            <a:xfrm>
              <a:off x="2244486" y="289393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184" y="0"/>
                  </a:moveTo>
                  <a:lnTo>
                    <a:pt x="0" y="2324"/>
                  </a:lnTo>
                  <a:lnTo>
                    <a:pt x="50" y="2920"/>
                  </a:lnTo>
                  <a:lnTo>
                    <a:pt x="241" y="3454"/>
                  </a:lnTo>
                  <a:lnTo>
                    <a:pt x="596" y="3936"/>
                  </a:lnTo>
                  <a:lnTo>
                    <a:pt x="1142" y="4254"/>
                  </a:lnTo>
                  <a:lnTo>
                    <a:pt x="1663" y="4203"/>
                  </a:lnTo>
                  <a:lnTo>
                    <a:pt x="2158" y="3797"/>
                  </a:lnTo>
                  <a:lnTo>
                    <a:pt x="7327" y="2108"/>
                  </a:lnTo>
                  <a:lnTo>
                    <a:pt x="6667" y="1142"/>
                  </a:lnTo>
                  <a:lnTo>
                    <a:pt x="5613" y="1066"/>
                  </a:lnTo>
                  <a:lnTo>
                    <a:pt x="4597" y="876"/>
                  </a:lnTo>
                  <a:lnTo>
                    <a:pt x="4152" y="507"/>
                  </a:lnTo>
                  <a:lnTo>
                    <a:pt x="3644" y="241"/>
                  </a:lnTo>
                  <a:lnTo>
                    <a:pt x="3086" y="76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E7DC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0" name="object 1470" descr=""/>
            <p:cNvSpPr/>
            <p:nvPr/>
          </p:nvSpPr>
          <p:spPr>
            <a:xfrm>
              <a:off x="2243510" y="289704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838" y="0"/>
                  </a:moveTo>
                  <a:lnTo>
                    <a:pt x="342" y="304"/>
                  </a:lnTo>
                  <a:lnTo>
                    <a:pt x="12" y="787"/>
                  </a:lnTo>
                  <a:lnTo>
                    <a:pt x="0" y="1269"/>
                  </a:lnTo>
                  <a:lnTo>
                    <a:pt x="317" y="1765"/>
                  </a:lnTo>
                  <a:lnTo>
                    <a:pt x="1244" y="1790"/>
                  </a:lnTo>
                  <a:lnTo>
                    <a:pt x="2171" y="1828"/>
                  </a:lnTo>
                  <a:lnTo>
                    <a:pt x="3098" y="1854"/>
                  </a:lnTo>
                  <a:lnTo>
                    <a:pt x="3098" y="1473"/>
                  </a:lnTo>
                  <a:lnTo>
                    <a:pt x="3124" y="685"/>
                  </a:lnTo>
                  <a:lnTo>
                    <a:pt x="2679" y="584"/>
                  </a:lnTo>
                  <a:lnTo>
                    <a:pt x="2235" y="469"/>
                  </a:lnTo>
                  <a:lnTo>
                    <a:pt x="1790" y="368"/>
                  </a:lnTo>
                  <a:lnTo>
                    <a:pt x="1320" y="25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9E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1" name="object 1471" descr=""/>
            <p:cNvSpPr/>
            <p:nvPr/>
          </p:nvSpPr>
          <p:spPr>
            <a:xfrm>
              <a:off x="2104331" y="288107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4254" y="0"/>
                  </a:moveTo>
                  <a:lnTo>
                    <a:pt x="3695" y="0"/>
                  </a:lnTo>
                  <a:lnTo>
                    <a:pt x="3225" y="215"/>
                  </a:lnTo>
                  <a:lnTo>
                    <a:pt x="2832" y="596"/>
                  </a:lnTo>
                  <a:lnTo>
                    <a:pt x="660" y="863"/>
                  </a:lnTo>
                  <a:lnTo>
                    <a:pt x="0" y="1917"/>
                  </a:lnTo>
                  <a:lnTo>
                    <a:pt x="1511" y="3174"/>
                  </a:lnTo>
                  <a:lnTo>
                    <a:pt x="3860" y="2806"/>
                  </a:lnTo>
                  <a:lnTo>
                    <a:pt x="5130" y="4533"/>
                  </a:lnTo>
                  <a:lnTo>
                    <a:pt x="4622" y="5575"/>
                  </a:lnTo>
                  <a:lnTo>
                    <a:pt x="5219" y="6095"/>
                  </a:lnTo>
                  <a:lnTo>
                    <a:pt x="6057" y="6515"/>
                  </a:lnTo>
                  <a:lnTo>
                    <a:pt x="6985" y="6616"/>
                  </a:lnTo>
                  <a:lnTo>
                    <a:pt x="7721" y="6299"/>
                  </a:lnTo>
                  <a:lnTo>
                    <a:pt x="8216" y="5486"/>
                  </a:lnTo>
                  <a:lnTo>
                    <a:pt x="8407" y="4622"/>
                  </a:lnTo>
                  <a:lnTo>
                    <a:pt x="8166" y="3822"/>
                  </a:lnTo>
                  <a:lnTo>
                    <a:pt x="5384" y="165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DECA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2" name="object 1472" descr=""/>
            <p:cNvSpPr/>
            <p:nvPr/>
          </p:nvSpPr>
          <p:spPr>
            <a:xfrm>
              <a:off x="2103008" y="288561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451" y="0"/>
                  </a:moveTo>
                  <a:lnTo>
                    <a:pt x="0" y="5524"/>
                  </a:lnTo>
                  <a:lnTo>
                    <a:pt x="304" y="6324"/>
                  </a:lnTo>
                  <a:lnTo>
                    <a:pt x="685" y="6756"/>
                  </a:lnTo>
                  <a:lnTo>
                    <a:pt x="1155" y="7048"/>
                  </a:lnTo>
                  <a:lnTo>
                    <a:pt x="1727" y="7175"/>
                  </a:lnTo>
                  <a:lnTo>
                    <a:pt x="3556" y="7099"/>
                  </a:lnTo>
                  <a:lnTo>
                    <a:pt x="4724" y="5803"/>
                  </a:lnTo>
                  <a:lnTo>
                    <a:pt x="6032" y="4787"/>
                  </a:lnTo>
                  <a:lnTo>
                    <a:pt x="6946" y="3835"/>
                  </a:lnTo>
                  <a:lnTo>
                    <a:pt x="8496" y="3263"/>
                  </a:lnTo>
                  <a:lnTo>
                    <a:pt x="7988" y="1473"/>
                  </a:lnTo>
                  <a:lnTo>
                    <a:pt x="7467" y="99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D1B5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3" name="object 1473" descr=""/>
            <p:cNvSpPr/>
            <p:nvPr/>
          </p:nvSpPr>
          <p:spPr>
            <a:xfrm>
              <a:off x="2101675" y="289114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333" y="0"/>
                  </a:moveTo>
                  <a:lnTo>
                    <a:pt x="63" y="1384"/>
                  </a:lnTo>
                  <a:lnTo>
                    <a:pt x="101" y="1625"/>
                  </a:lnTo>
                  <a:lnTo>
                    <a:pt x="76" y="1854"/>
                  </a:lnTo>
                  <a:lnTo>
                    <a:pt x="0" y="2082"/>
                  </a:lnTo>
                  <a:lnTo>
                    <a:pt x="177" y="2743"/>
                  </a:lnTo>
                  <a:lnTo>
                    <a:pt x="596" y="2984"/>
                  </a:lnTo>
                  <a:lnTo>
                    <a:pt x="1257" y="2819"/>
                  </a:lnTo>
                  <a:lnTo>
                    <a:pt x="1714" y="2400"/>
                  </a:lnTo>
                  <a:lnTo>
                    <a:pt x="1917" y="1879"/>
                  </a:lnTo>
                  <a:lnTo>
                    <a:pt x="1879" y="1257"/>
                  </a:lnTo>
                  <a:lnTo>
                    <a:pt x="1714" y="1015"/>
                  </a:lnTo>
                  <a:lnTo>
                    <a:pt x="1536" y="774"/>
                  </a:lnTo>
                  <a:lnTo>
                    <a:pt x="1371" y="533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9DF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4" name="object 1474" descr=""/>
            <p:cNvSpPr/>
            <p:nvPr/>
          </p:nvSpPr>
          <p:spPr>
            <a:xfrm>
              <a:off x="2100360" y="287916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15" y="0"/>
                  </a:moveTo>
                  <a:lnTo>
                    <a:pt x="139" y="469"/>
                  </a:lnTo>
                  <a:lnTo>
                    <a:pt x="76" y="927"/>
                  </a:lnTo>
                  <a:lnTo>
                    <a:pt x="0" y="1397"/>
                  </a:lnTo>
                  <a:lnTo>
                    <a:pt x="342" y="1587"/>
                  </a:lnTo>
                  <a:lnTo>
                    <a:pt x="711" y="1727"/>
                  </a:lnTo>
                  <a:lnTo>
                    <a:pt x="1092" y="1816"/>
                  </a:lnTo>
                  <a:lnTo>
                    <a:pt x="800" y="1206"/>
                  </a:lnTo>
                  <a:lnTo>
                    <a:pt x="507" y="60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ECA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5" name="object 1475" descr=""/>
            <p:cNvSpPr/>
            <p:nvPr/>
          </p:nvSpPr>
          <p:spPr>
            <a:xfrm>
              <a:off x="2100364" y="288056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193" y="1282"/>
                  </a:moveTo>
                  <a:lnTo>
                    <a:pt x="0" y="0"/>
                  </a:lnTo>
                  <a:lnTo>
                    <a:pt x="393" y="431"/>
                  </a:lnTo>
                  <a:lnTo>
                    <a:pt x="800" y="850"/>
                  </a:lnTo>
                  <a:lnTo>
                    <a:pt x="1193" y="1282"/>
                  </a:lnTo>
                  <a:close/>
                </a:path>
                <a:path w="3175" h="2539">
                  <a:moveTo>
                    <a:pt x="2794" y="2413"/>
                  </a:moveTo>
                  <a:lnTo>
                    <a:pt x="2286" y="2057"/>
                  </a:lnTo>
                  <a:lnTo>
                    <a:pt x="1765" y="1689"/>
                  </a:lnTo>
                  <a:lnTo>
                    <a:pt x="1257" y="1333"/>
                  </a:lnTo>
                  <a:lnTo>
                    <a:pt x="1574" y="1981"/>
                  </a:lnTo>
                  <a:lnTo>
                    <a:pt x="2057" y="2362"/>
                  </a:lnTo>
                  <a:lnTo>
                    <a:pt x="2794" y="2413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6" name="object 1476" descr=""/>
            <p:cNvSpPr/>
            <p:nvPr/>
          </p:nvSpPr>
          <p:spPr>
            <a:xfrm>
              <a:off x="2107846" y="2862434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10" h="11430">
                  <a:moveTo>
                    <a:pt x="10655" y="0"/>
                  </a:moveTo>
                  <a:lnTo>
                    <a:pt x="8521" y="228"/>
                  </a:lnTo>
                  <a:lnTo>
                    <a:pt x="6400" y="622"/>
                  </a:lnTo>
                  <a:lnTo>
                    <a:pt x="4267" y="889"/>
                  </a:lnTo>
                  <a:lnTo>
                    <a:pt x="3327" y="1117"/>
                  </a:lnTo>
                  <a:lnTo>
                    <a:pt x="2489" y="1485"/>
                  </a:lnTo>
                  <a:lnTo>
                    <a:pt x="1930" y="2324"/>
                  </a:lnTo>
                  <a:lnTo>
                    <a:pt x="520" y="3695"/>
                  </a:lnTo>
                  <a:lnTo>
                    <a:pt x="0" y="6070"/>
                  </a:lnTo>
                  <a:lnTo>
                    <a:pt x="1879" y="7200"/>
                  </a:lnTo>
                  <a:lnTo>
                    <a:pt x="3111" y="8661"/>
                  </a:lnTo>
                  <a:lnTo>
                    <a:pt x="4648" y="9867"/>
                  </a:lnTo>
                  <a:lnTo>
                    <a:pt x="5156" y="10769"/>
                  </a:lnTo>
                  <a:lnTo>
                    <a:pt x="5994" y="10934"/>
                  </a:lnTo>
                  <a:lnTo>
                    <a:pt x="12788" y="6883"/>
                  </a:lnTo>
                  <a:lnTo>
                    <a:pt x="14223" y="6604"/>
                  </a:lnTo>
                  <a:lnTo>
                    <a:pt x="15252" y="5867"/>
                  </a:lnTo>
                  <a:lnTo>
                    <a:pt x="15773" y="5092"/>
                  </a:lnTo>
                  <a:lnTo>
                    <a:pt x="15913" y="4241"/>
                  </a:lnTo>
                  <a:lnTo>
                    <a:pt x="15773" y="3340"/>
                  </a:lnTo>
                  <a:lnTo>
                    <a:pt x="12293" y="38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BB69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7" name="object 1477" descr=""/>
            <p:cNvSpPr/>
            <p:nvPr/>
          </p:nvSpPr>
          <p:spPr>
            <a:xfrm>
              <a:off x="2106283" y="2872810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562" y="0"/>
                  </a:moveTo>
                  <a:lnTo>
                    <a:pt x="660" y="596"/>
                  </a:lnTo>
                  <a:lnTo>
                    <a:pt x="38" y="1358"/>
                  </a:lnTo>
                  <a:lnTo>
                    <a:pt x="101" y="3556"/>
                  </a:lnTo>
                  <a:lnTo>
                    <a:pt x="0" y="4610"/>
                  </a:lnTo>
                  <a:lnTo>
                    <a:pt x="5079" y="7835"/>
                  </a:lnTo>
                  <a:lnTo>
                    <a:pt x="6832" y="7772"/>
                  </a:lnTo>
                  <a:lnTo>
                    <a:pt x="10426" y="5537"/>
                  </a:lnTo>
                  <a:lnTo>
                    <a:pt x="10312" y="4953"/>
                  </a:lnTo>
                  <a:lnTo>
                    <a:pt x="9550" y="3365"/>
                  </a:lnTo>
                  <a:lnTo>
                    <a:pt x="7962" y="2882"/>
                  </a:lnTo>
                  <a:lnTo>
                    <a:pt x="6578" y="2133"/>
                  </a:lnTo>
                  <a:lnTo>
                    <a:pt x="6146" y="1866"/>
                  </a:lnTo>
                  <a:lnTo>
                    <a:pt x="5270" y="1371"/>
                  </a:lnTo>
                  <a:lnTo>
                    <a:pt x="5029" y="1282"/>
                  </a:lnTo>
                  <a:lnTo>
                    <a:pt x="4813" y="1181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D4B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8" name="object 1478" descr=""/>
            <p:cNvSpPr/>
            <p:nvPr/>
          </p:nvSpPr>
          <p:spPr>
            <a:xfrm>
              <a:off x="2105484" y="286613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882" y="0"/>
                  </a:moveTo>
                  <a:lnTo>
                    <a:pt x="2019" y="406"/>
                  </a:lnTo>
                  <a:lnTo>
                    <a:pt x="1143" y="800"/>
                  </a:lnTo>
                  <a:lnTo>
                    <a:pt x="279" y="1206"/>
                  </a:lnTo>
                  <a:lnTo>
                    <a:pt x="0" y="5245"/>
                  </a:lnTo>
                  <a:lnTo>
                    <a:pt x="3403" y="4178"/>
                  </a:lnTo>
                  <a:lnTo>
                    <a:pt x="5473" y="4965"/>
                  </a:lnTo>
                  <a:lnTo>
                    <a:pt x="5867" y="2667"/>
                  </a:lnTo>
                  <a:lnTo>
                    <a:pt x="4267" y="138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CD8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9" name="object 1479" descr=""/>
            <p:cNvSpPr/>
            <p:nvPr/>
          </p:nvSpPr>
          <p:spPr>
            <a:xfrm>
              <a:off x="2101889" y="2871680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888" y="0"/>
                  </a:moveTo>
                  <a:lnTo>
                    <a:pt x="330" y="1079"/>
                  </a:lnTo>
                  <a:lnTo>
                    <a:pt x="0" y="3797"/>
                  </a:lnTo>
                  <a:lnTo>
                    <a:pt x="1511" y="3327"/>
                  </a:lnTo>
                  <a:lnTo>
                    <a:pt x="2425" y="3594"/>
                  </a:lnTo>
                  <a:lnTo>
                    <a:pt x="3340" y="4292"/>
                  </a:lnTo>
                  <a:lnTo>
                    <a:pt x="4140" y="4178"/>
                  </a:lnTo>
                  <a:lnTo>
                    <a:pt x="4813" y="3238"/>
                  </a:lnTo>
                  <a:lnTo>
                    <a:pt x="5956" y="1130"/>
                  </a:lnTo>
                  <a:lnTo>
                    <a:pt x="4724" y="812"/>
                  </a:lnTo>
                  <a:lnTo>
                    <a:pt x="3505" y="406"/>
                  </a:lnTo>
                  <a:lnTo>
                    <a:pt x="2247" y="20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57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0" name="object 1480" descr=""/>
            <p:cNvSpPr/>
            <p:nvPr/>
          </p:nvSpPr>
          <p:spPr>
            <a:xfrm>
              <a:off x="2100381" y="286440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908" y="0"/>
                  </a:moveTo>
                  <a:lnTo>
                    <a:pt x="1841" y="279"/>
                  </a:lnTo>
                  <a:lnTo>
                    <a:pt x="1117" y="1346"/>
                  </a:lnTo>
                  <a:lnTo>
                    <a:pt x="1651" y="2362"/>
                  </a:lnTo>
                  <a:lnTo>
                    <a:pt x="571" y="2311"/>
                  </a:lnTo>
                  <a:lnTo>
                    <a:pt x="203" y="2730"/>
                  </a:lnTo>
                  <a:lnTo>
                    <a:pt x="0" y="5613"/>
                  </a:lnTo>
                  <a:lnTo>
                    <a:pt x="0" y="6032"/>
                  </a:lnTo>
                  <a:lnTo>
                    <a:pt x="88" y="6870"/>
                  </a:lnTo>
                  <a:lnTo>
                    <a:pt x="1676" y="5753"/>
                  </a:lnTo>
                  <a:lnTo>
                    <a:pt x="3124" y="4495"/>
                  </a:lnTo>
                  <a:lnTo>
                    <a:pt x="4229" y="2882"/>
                  </a:lnTo>
                  <a:lnTo>
                    <a:pt x="3898" y="2108"/>
                  </a:lnTo>
                  <a:lnTo>
                    <a:pt x="4940" y="1066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C37F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1" name="object 1481" descr=""/>
            <p:cNvSpPr/>
            <p:nvPr/>
          </p:nvSpPr>
          <p:spPr>
            <a:xfrm>
              <a:off x="2102980" y="287491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721" y="0"/>
                  </a:moveTo>
                  <a:lnTo>
                    <a:pt x="1333" y="368"/>
                  </a:lnTo>
                  <a:lnTo>
                    <a:pt x="0" y="2832"/>
                  </a:lnTo>
                  <a:lnTo>
                    <a:pt x="1269" y="4013"/>
                  </a:lnTo>
                  <a:lnTo>
                    <a:pt x="2578" y="3987"/>
                  </a:lnTo>
                  <a:lnTo>
                    <a:pt x="3936" y="2997"/>
                  </a:lnTo>
                  <a:lnTo>
                    <a:pt x="5664" y="1866"/>
                  </a:lnTo>
                  <a:lnTo>
                    <a:pt x="5105" y="90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0E0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2" name="object 1482" descr=""/>
            <p:cNvSpPr/>
            <p:nvPr/>
          </p:nvSpPr>
          <p:spPr>
            <a:xfrm>
              <a:off x="2110863" y="287156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588" y="2324"/>
                  </a:moveTo>
                  <a:lnTo>
                    <a:pt x="38" y="2324"/>
                  </a:lnTo>
                  <a:lnTo>
                    <a:pt x="634" y="2819"/>
                  </a:lnTo>
                  <a:lnTo>
                    <a:pt x="1320" y="3187"/>
                  </a:lnTo>
                  <a:lnTo>
                    <a:pt x="2057" y="3428"/>
                  </a:lnTo>
                  <a:lnTo>
                    <a:pt x="4254" y="3441"/>
                  </a:lnTo>
                  <a:lnTo>
                    <a:pt x="7340" y="4775"/>
                  </a:lnTo>
                  <a:lnTo>
                    <a:pt x="7588" y="2324"/>
                  </a:lnTo>
                  <a:close/>
                </a:path>
                <a:path w="8255" h="5080">
                  <a:moveTo>
                    <a:pt x="7823" y="0"/>
                  </a:moveTo>
                  <a:lnTo>
                    <a:pt x="5257" y="304"/>
                  </a:lnTo>
                  <a:lnTo>
                    <a:pt x="3809" y="825"/>
                  </a:lnTo>
                  <a:lnTo>
                    <a:pt x="1535" y="825"/>
                  </a:lnTo>
                  <a:lnTo>
                    <a:pt x="0" y="2336"/>
                  </a:lnTo>
                  <a:lnTo>
                    <a:pt x="7588" y="2324"/>
                  </a:lnTo>
                  <a:lnTo>
                    <a:pt x="7739" y="825"/>
                  </a:lnTo>
                  <a:lnTo>
                    <a:pt x="3809" y="825"/>
                  </a:lnTo>
                  <a:lnTo>
                    <a:pt x="1625" y="736"/>
                  </a:lnTo>
                  <a:lnTo>
                    <a:pt x="7748" y="736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EAF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3" name="object 1483" descr=""/>
            <p:cNvSpPr/>
            <p:nvPr/>
          </p:nvSpPr>
          <p:spPr>
            <a:xfrm>
              <a:off x="2104160" y="287797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0" y="0"/>
                  </a:moveTo>
                  <a:lnTo>
                    <a:pt x="101" y="2476"/>
                  </a:lnTo>
                  <a:lnTo>
                    <a:pt x="2032" y="3289"/>
                  </a:lnTo>
                  <a:lnTo>
                    <a:pt x="2997" y="3708"/>
                  </a:lnTo>
                  <a:lnTo>
                    <a:pt x="3352" y="3632"/>
                  </a:lnTo>
                  <a:lnTo>
                    <a:pt x="3708" y="3568"/>
                  </a:lnTo>
                  <a:lnTo>
                    <a:pt x="4076" y="3543"/>
                  </a:lnTo>
                  <a:lnTo>
                    <a:pt x="5194" y="3225"/>
                  </a:lnTo>
                  <a:lnTo>
                    <a:pt x="5651" y="2489"/>
                  </a:lnTo>
                  <a:lnTo>
                    <a:pt x="5422" y="1333"/>
                  </a:lnTo>
                  <a:lnTo>
                    <a:pt x="4597" y="1206"/>
                  </a:lnTo>
                  <a:lnTo>
                    <a:pt x="3784" y="1066"/>
                  </a:lnTo>
                  <a:lnTo>
                    <a:pt x="2959" y="939"/>
                  </a:lnTo>
                  <a:lnTo>
                    <a:pt x="1511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6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4" name="object 1484" descr=""/>
            <p:cNvSpPr/>
            <p:nvPr/>
          </p:nvSpPr>
          <p:spPr>
            <a:xfrm>
              <a:off x="2102890" y="287774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01" y="0"/>
                  </a:moveTo>
                  <a:lnTo>
                    <a:pt x="0" y="1142"/>
                  </a:lnTo>
                  <a:lnTo>
                    <a:pt x="152" y="2171"/>
                  </a:lnTo>
                  <a:lnTo>
                    <a:pt x="1371" y="2705"/>
                  </a:lnTo>
                  <a:lnTo>
                    <a:pt x="1866" y="1346"/>
                  </a:lnTo>
                  <a:lnTo>
                    <a:pt x="3174" y="1498"/>
                  </a:lnTo>
                  <a:lnTo>
                    <a:pt x="4229" y="1168"/>
                  </a:lnTo>
                  <a:lnTo>
                    <a:pt x="4140" y="838"/>
                  </a:lnTo>
                  <a:lnTo>
                    <a:pt x="4063" y="495"/>
                  </a:lnTo>
                  <a:lnTo>
                    <a:pt x="4025" y="1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4A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5" name="object 1485" descr=""/>
            <p:cNvSpPr/>
            <p:nvPr/>
          </p:nvSpPr>
          <p:spPr>
            <a:xfrm>
              <a:off x="2099047" y="287129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84" y="0"/>
                  </a:moveTo>
                  <a:lnTo>
                    <a:pt x="317" y="546"/>
                  </a:lnTo>
                  <a:lnTo>
                    <a:pt x="0" y="1447"/>
                  </a:lnTo>
                  <a:lnTo>
                    <a:pt x="126" y="2578"/>
                  </a:lnTo>
                  <a:lnTo>
                    <a:pt x="1231" y="2057"/>
                  </a:lnTo>
                  <a:lnTo>
                    <a:pt x="1269" y="1003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6" name="object 1486" descr=""/>
            <p:cNvSpPr/>
            <p:nvPr/>
          </p:nvSpPr>
          <p:spPr>
            <a:xfrm>
              <a:off x="2248854" y="2882184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7010" y="0"/>
                  </a:moveTo>
                  <a:lnTo>
                    <a:pt x="6489" y="0"/>
                  </a:lnTo>
                  <a:lnTo>
                    <a:pt x="5969" y="50"/>
                  </a:lnTo>
                  <a:lnTo>
                    <a:pt x="5448" y="139"/>
                  </a:lnTo>
                  <a:lnTo>
                    <a:pt x="4940" y="292"/>
                  </a:lnTo>
                  <a:lnTo>
                    <a:pt x="3263" y="952"/>
                  </a:lnTo>
                  <a:lnTo>
                    <a:pt x="1168" y="749"/>
                  </a:lnTo>
                  <a:lnTo>
                    <a:pt x="114" y="2667"/>
                  </a:lnTo>
                  <a:lnTo>
                    <a:pt x="381" y="3581"/>
                  </a:lnTo>
                  <a:lnTo>
                    <a:pt x="495" y="4470"/>
                  </a:lnTo>
                  <a:lnTo>
                    <a:pt x="0" y="5334"/>
                  </a:lnTo>
                  <a:lnTo>
                    <a:pt x="177" y="6210"/>
                  </a:lnTo>
                  <a:lnTo>
                    <a:pt x="749" y="6756"/>
                  </a:lnTo>
                  <a:lnTo>
                    <a:pt x="7010" y="7632"/>
                  </a:lnTo>
                  <a:lnTo>
                    <a:pt x="8115" y="7607"/>
                  </a:lnTo>
                  <a:lnTo>
                    <a:pt x="9207" y="7632"/>
                  </a:lnTo>
                  <a:lnTo>
                    <a:pt x="10299" y="7467"/>
                  </a:lnTo>
                  <a:lnTo>
                    <a:pt x="12217" y="7569"/>
                  </a:lnTo>
                  <a:lnTo>
                    <a:pt x="13716" y="7188"/>
                  </a:lnTo>
                  <a:lnTo>
                    <a:pt x="14897" y="8128"/>
                  </a:lnTo>
                  <a:lnTo>
                    <a:pt x="16205" y="8534"/>
                  </a:lnTo>
                  <a:lnTo>
                    <a:pt x="17348" y="7670"/>
                  </a:lnTo>
                  <a:lnTo>
                    <a:pt x="18161" y="6654"/>
                  </a:lnTo>
                  <a:lnTo>
                    <a:pt x="17945" y="5105"/>
                  </a:lnTo>
                  <a:lnTo>
                    <a:pt x="12763" y="2197"/>
                  </a:lnTo>
                  <a:lnTo>
                    <a:pt x="12077" y="1981"/>
                  </a:lnTo>
                  <a:lnTo>
                    <a:pt x="11417" y="1689"/>
                  </a:lnTo>
                  <a:lnTo>
                    <a:pt x="8978" y="508"/>
                  </a:lnTo>
                  <a:lnTo>
                    <a:pt x="8026" y="203"/>
                  </a:lnTo>
                  <a:lnTo>
                    <a:pt x="7518" y="76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C0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7" name="object 1487" descr=""/>
            <p:cNvSpPr/>
            <p:nvPr/>
          </p:nvSpPr>
          <p:spPr>
            <a:xfrm>
              <a:off x="2234270" y="2888492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39" h="6350">
                  <a:moveTo>
                    <a:pt x="3149" y="0"/>
                  </a:moveTo>
                  <a:lnTo>
                    <a:pt x="0" y="3289"/>
                  </a:lnTo>
                  <a:lnTo>
                    <a:pt x="165" y="3848"/>
                  </a:lnTo>
                  <a:lnTo>
                    <a:pt x="7099" y="5372"/>
                  </a:lnTo>
                  <a:lnTo>
                    <a:pt x="8483" y="5715"/>
                  </a:lnTo>
                  <a:lnTo>
                    <a:pt x="9880" y="5930"/>
                  </a:lnTo>
                  <a:lnTo>
                    <a:pt x="12179" y="5753"/>
                  </a:lnTo>
                  <a:lnTo>
                    <a:pt x="13944" y="5803"/>
                  </a:lnTo>
                  <a:lnTo>
                    <a:pt x="14465" y="5613"/>
                  </a:lnTo>
                  <a:lnTo>
                    <a:pt x="14935" y="5219"/>
                  </a:lnTo>
                  <a:lnTo>
                    <a:pt x="14998" y="4013"/>
                  </a:lnTo>
                  <a:lnTo>
                    <a:pt x="14935" y="3048"/>
                  </a:lnTo>
                  <a:lnTo>
                    <a:pt x="9537" y="1041"/>
                  </a:lnTo>
                  <a:lnTo>
                    <a:pt x="7950" y="660"/>
                  </a:lnTo>
                  <a:lnTo>
                    <a:pt x="6311" y="609"/>
                  </a:lnTo>
                  <a:lnTo>
                    <a:pt x="4749" y="1066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DAB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8" name="object 1488" descr=""/>
            <p:cNvSpPr/>
            <p:nvPr/>
          </p:nvSpPr>
          <p:spPr>
            <a:xfrm>
              <a:off x="2265060" y="2885994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3746" y="0"/>
                  </a:moveTo>
                  <a:lnTo>
                    <a:pt x="2806" y="76"/>
                  </a:lnTo>
                  <a:lnTo>
                    <a:pt x="1981" y="355"/>
                  </a:lnTo>
                  <a:lnTo>
                    <a:pt x="1422" y="1168"/>
                  </a:lnTo>
                  <a:lnTo>
                    <a:pt x="0" y="4724"/>
                  </a:lnTo>
                  <a:lnTo>
                    <a:pt x="2806" y="5181"/>
                  </a:lnTo>
                  <a:lnTo>
                    <a:pt x="3289" y="5600"/>
                  </a:lnTo>
                  <a:lnTo>
                    <a:pt x="3644" y="5524"/>
                  </a:lnTo>
                  <a:lnTo>
                    <a:pt x="3886" y="4927"/>
                  </a:lnTo>
                  <a:lnTo>
                    <a:pt x="5245" y="3454"/>
                  </a:lnTo>
                  <a:lnTo>
                    <a:pt x="7594" y="4305"/>
                  </a:lnTo>
                  <a:lnTo>
                    <a:pt x="8928" y="2781"/>
                  </a:lnTo>
                  <a:lnTo>
                    <a:pt x="8407" y="1104"/>
                  </a:lnTo>
                  <a:lnTo>
                    <a:pt x="6807" y="888"/>
                  </a:lnTo>
                  <a:lnTo>
                    <a:pt x="5524" y="266"/>
                  </a:lnTo>
                  <a:lnTo>
                    <a:pt x="4940" y="101"/>
                  </a:lnTo>
                  <a:lnTo>
                    <a:pt x="4343" y="12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A25C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9" name="object 1489" descr=""/>
            <p:cNvSpPr/>
            <p:nvPr/>
          </p:nvSpPr>
          <p:spPr>
            <a:xfrm>
              <a:off x="2248049" y="2889051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2209" y="0"/>
                  </a:moveTo>
                  <a:lnTo>
                    <a:pt x="0" y="2082"/>
                  </a:lnTo>
                  <a:lnTo>
                    <a:pt x="1219" y="3454"/>
                  </a:lnTo>
                  <a:lnTo>
                    <a:pt x="9232" y="2844"/>
                  </a:lnTo>
                  <a:lnTo>
                    <a:pt x="9309" y="2667"/>
                  </a:lnTo>
                  <a:lnTo>
                    <a:pt x="9385" y="2006"/>
                  </a:lnTo>
                  <a:lnTo>
                    <a:pt x="9258" y="1701"/>
                  </a:lnTo>
                  <a:lnTo>
                    <a:pt x="8940" y="1435"/>
                  </a:lnTo>
                  <a:lnTo>
                    <a:pt x="7518" y="457"/>
                  </a:lnTo>
                  <a:lnTo>
                    <a:pt x="5816" y="850"/>
                  </a:lnTo>
                  <a:lnTo>
                    <a:pt x="4279" y="419"/>
                  </a:lnTo>
                  <a:lnTo>
                    <a:pt x="3784" y="254"/>
                  </a:lnTo>
                  <a:lnTo>
                    <a:pt x="3263" y="114"/>
                  </a:lnTo>
                  <a:lnTo>
                    <a:pt x="2743" y="25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D18A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0" name="object 1490" descr=""/>
            <p:cNvSpPr/>
            <p:nvPr/>
          </p:nvSpPr>
          <p:spPr>
            <a:xfrm>
              <a:off x="2267868" y="289089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698" y="0"/>
                  </a:moveTo>
                  <a:lnTo>
                    <a:pt x="330" y="88"/>
                  </a:lnTo>
                  <a:lnTo>
                    <a:pt x="0" y="279"/>
                  </a:lnTo>
                  <a:lnTo>
                    <a:pt x="558" y="1371"/>
                  </a:lnTo>
                  <a:lnTo>
                    <a:pt x="1689" y="1346"/>
                  </a:lnTo>
                  <a:lnTo>
                    <a:pt x="2654" y="1612"/>
                  </a:lnTo>
                  <a:lnTo>
                    <a:pt x="3035" y="1574"/>
                  </a:lnTo>
                  <a:lnTo>
                    <a:pt x="3390" y="1473"/>
                  </a:lnTo>
                  <a:lnTo>
                    <a:pt x="3721" y="1308"/>
                  </a:lnTo>
                  <a:lnTo>
                    <a:pt x="3149" y="266"/>
                  </a:lnTo>
                  <a:lnTo>
                    <a:pt x="2044" y="292"/>
                  </a:lnTo>
                  <a:lnTo>
                    <a:pt x="1079" y="2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8E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1" name="object 1491" descr=""/>
            <p:cNvSpPr/>
            <p:nvPr/>
          </p:nvSpPr>
          <p:spPr>
            <a:xfrm>
              <a:off x="2257929" y="288903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625" y="0"/>
                  </a:moveTo>
                  <a:lnTo>
                    <a:pt x="812" y="139"/>
                  </a:lnTo>
                  <a:lnTo>
                    <a:pt x="317" y="419"/>
                  </a:lnTo>
                  <a:lnTo>
                    <a:pt x="38" y="838"/>
                  </a:lnTo>
                  <a:lnTo>
                    <a:pt x="0" y="1409"/>
                  </a:lnTo>
                  <a:lnTo>
                    <a:pt x="444" y="2082"/>
                  </a:lnTo>
                  <a:lnTo>
                    <a:pt x="1485" y="1917"/>
                  </a:lnTo>
                  <a:lnTo>
                    <a:pt x="2616" y="1917"/>
                  </a:lnTo>
                  <a:lnTo>
                    <a:pt x="3136" y="711"/>
                  </a:lnTo>
                  <a:lnTo>
                    <a:pt x="3162" y="457"/>
                  </a:lnTo>
                  <a:lnTo>
                    <a:pt x="2425" y="25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EDE7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2" name="object 1492" descr=""/>
            <p:cNvSpPr/>
            <p:nvPr/>
          </p:nvSpPr>
          <p:spPr>
            <a:xfrm>
              <a:off x="2247743" y="289371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460" y="0"/>
                  </a:moveTo>
                  <a:lnTo>
                    <a:pt x="0" y="266"/>
                  </a:lnTo>
                  <a:lnTo>
                    <a:pt x="50" y="952"/>
                  </a:lnTo>
                  <a:lnTo>
                    <a:pt x="685" y="1092"/>
                  </a:lnTo>
                  <a:lnTo>
                    <a:pt x="1346" y="1092"/>
                  </a:lnTo>
                  <a:lnTo>
                    <a:pt x="1435" y="73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3" name="object 1493" descr=""/>
            <p:cNvSpPr/>
            <p:nvPr/>
          </p:nvSpPr>
          <p:spPr>
            <a:xfrm>
              <a:off x="2257198" y="289064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98" y="0"/>
                  </a:moveTo>
                  <a:lnTo>
                    <a:pt x="317" y="38"/>
                  </a:lnTo>
                  <a:lnTo>
                    <a:pt x="117" y="482"/>
                  </a:lnTo>
                  <a:lnTo>
                    <a:pt x="0" y="1244"/>
                  </a:lnTo>
                  <a:lnTo>
                    <a:pt x="1168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9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4" name="object 1494" descr=""/>
            <p:cNvSpPr/>
            <p:nvPr/>
          </p:nvSpPr>
          <p:spPr>
            <a:xfrm>
              <a:off x="2250268" y="2837632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9245" y="0"/>
                  </a:moveTo>
                  <a:lnTo>
                    <a:pt x="0" y="2908"/>
                  </a:lnTo>
                  <a:lnTo>
                    <a:pt x="1409" y="3644"/>
                  </a:lnTo>
                  <a:lnTo>
                    <a:pt x="1917" y="4737"/>
                  </a:lnTo>
                  <a:lnTo>
                    <a:pt x="1358" y="6261"/>
                  </a:lnTo>
                  <a:lnTo>
                    <a:pt x="2857" y="8623"/>
                  </a:lnTo>
                  <a:lnTo>
                    <a:pt x="5410" y="8674"/>
                  </a:lnTo>
                  <a:lnTo>
                    <a:pt x="7759" y="9182"/>
                  </a:lnTo>
                  <a:lnTo>
                    <a:pt x="11683" y="6134"/>
                  </a:lnTo>
                  <a:lnTo>
                    <a:pt x="7289" y="5384"/>
                  </a:lnTo>
                  <a:lnTo>
                    <a:pt x="9016" y="4914"/>
                  </a:lnTo>
                  <a:lnTo>
                    <a:pt x="9448" y="4584"/>
                  </a:lnTo>
                  <a:lnTo>
                    <a:pt x="9956" y="4127"/>
                  </a:lnTo>
                  <a:lnTo>
                    <a:pt x="10210" y="3555"/>
                  </a:lnTo>
                  <a:lnTo>
                    <a:pt x="10185" y="2882"/>
                  </a:lnTo>
                  <a:lnTo>
                    <a:pt x="10439" y="698"/>
                  </a:lnTo>
                  <a:lnTo>
                    <a:pt x="9245" y="0"/>
                  </a:lnTo>
                  <a:close/>
                </a:path>
              </a:pathLst>
            </a:custGeom>
            <a:solidFill>
              <a:srgbClr val="D4A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5" name="object 1495" descr=""/>
            <p:cNvSpPr/>
            <p:nvPr/>
          </p:nvSpPr>
          <p:spPr>
            <a:xfrm>
              <a:off x="2259366" y="2844018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30" h="8889">
                  <a:moveTo>
                    <a:pt x="7924" y="0"/>
                  </a:moveTo>
                  <a:lnTo>
                    <a:pt x="7200" y="1142"/>
                  </a:lnTo>
                  <a:lnTo>
                    <a:pt x="5181" y="2743"/>
                  </a:lnTo>
                  <a:lnTo>
                    <a:pt x="2959" y="3708"/>
                  </a:lnTo>
                  <a:lnTo>
                    <a:pt x="292" y="3276"/>
                  </a:lnTo>
                  <a:lnTo>
                    <a:pt x="0" y="4152"/>
                  </a:lnTo>
                  <a:lnTo>
                    <a:pt x="6362" y="8623"/>
                  </a:lnTo>
                  <a:lnTo>
                    <a:pt x="7988" y="7950"/>
                  </a:lnTo>
                  <a:lnTo>
                    <a:pt x="11049" y="2514"/>
                  </a:lnTo>
                  <a:lnTo>
                    <a:pt x="9664" y="914"/>
                  </a:lnTo>
                  <a:lnTo>
                    <a:pt x="8763" y="177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CE8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6" name="object 1496" descr=""/>
            <p:cNvSpPr/>
            <p:nvPr/>
          </p:nvSpPr>
          <p:spPr>
            <a:xfrm>
              <a:off x="2264390" y="2843426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2755" y="0"/>
                  </a:moveTo>
                  <a:lnTo>
                    <a:pt x="1028" y="203"/>
                  </a:lnTo>
                  <a:lnTo>
                    <a:pt x="0" y="88"/>
                  </a:lnTo>
                  <a:lnTo>
                    <a:pt x="571" y="1041"/>
                  </a:lnTo>
                  <a:lnTo>
                    <a:pt x="825" y="1447"/>
                  </a:lnTo>
                  <a:lnTo>
                    <a:pt x="1625" y="1511"/>
                  </a:lnTo>
                  <a:lnTo>
                    <a:pt x="2171" y="1727"/>
                  </a:lnTo>
                  <a:lnTo>
                    <a:pt x="2997" y="1663"/>
                  </a:lnTo>
                  <a:lnTo>
                    <a:pt x="4635" y="1511"/>
                  </a:lnTo>
                  <a:lnTo>
                    <a:pt x="3924" y="241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ECE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7" name="object 1497" descr=""/>
            <p:cNvSpPr/>
            <p:nvPr/>
          </p:nvSpPr>
          <p:spPr>
            <a:xfrm>
              <a:off x="2256794" y="28457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901" y="0"/>
                  </a:moveTo>
                  <a:lnTo>
                    <a:pt x="406" y="101"/>
                  </a:lnTo>
                  <a:lnTo>
                    <a:pt x="0" y="634"/>
                  </a:lnTo>
                  <a:lnTo>
                    <a:pt x="26" y="1574"/>
                  </a:lnTo>
                  <a:lnTo>
                    <a:pt x="88" y="1777"/>
                  </a:lnTo>
                  <a:lnTo>
                    <a:pt x="520" y="2222"/>
                  </a:lnTo>
                  <a:lnTo>
                    <a:pt x="1396" y="2616"/>
                  </a:lnTo>
                  <a:lnTo>
                    <a:pt x="2209" y="2628"/>
                  </a:lnTo>
                  <a:lnTo>
                    <a:pt x="2920" y="1879"/>
                  </a:lnTo>
                  <a:lnTo>
                    <a:pt x="2890" y="634"/>
                  </a:lnTo>
                  <a:lnTo>
                    <a:pt x="1485" y="317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7DA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8" name="object 1498" descr=""/>
            <p:cNvSpPr/>
            <p:nvPr/>
          </p:nvSpPr>
          <p:spPr>
            <a:xfrm>
              <a:off x="2259679" y="284028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003" y="0"/>
                  </a:moveTo>
                  <a:lnTo>
                    <a:pt x="533" y="50"/>
                  </a:lnTo>
                  <a:lnTo>
                    <a:pt x="126" y="685"/>
                  </a:lnTo>
                  <a:lnTo>
                    <a:pt x="25" y="1092"/>
                  </a:lnTo>
                  <a:lnTo>
                    <a:pt x="0" y="1511"/>
                  </a:lnTo>
                  <a:lnTo>
                    <a:pt x="38" y="1930"/>
                  </a:lnTo>
                  <a:lnTo>
                    <a:pt x="952" y="1866"/>
                  </a:lnTo>
                  <a:lnTo>
                    <a:pt x="1879" y="1790"/>
                  </a:lnTo>
                  <a:lnTo>
                    <a:pt x="2793" y="1727"/>
                  </a:lnTo>
                  <a:lnTo>
                    <a:pt x="2793" y="1206"/>
                  </a:lnTo>
                  <a:lnTo>
                    <a:pt x="2806" y="939"/>
                  </a:lnTo>
                  <a:lnTo>
                    <a:pt x="2387" y="812"/>
                  </a:lnTo>
                  <a:lnTo>
                    <a:pt x="1955" y="673"/>
                  </a:lnTo>
                  <a:lnTo>
                    <a:pt x="1536" y="54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AF66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9" name="object 1499" descr=""/>
            <p:cNvSpPr/>
            <p:nvPr/>
          </p:nvSpPr>
          <p:spPr>
            <a:xfrm>
              <a:off x="2250202" y="2835354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13246" y="2895"/>
                  </a:moveTo>
                  <a:lnTo>
                    <a:pt x="8762" y="2895"/>
                  </a:lnTo>
                  <a:lnTo>
                    <a:pt x="9540" y="3873"/>
                  </a:lnTo>
                  <a:lnTo>
                    <a:pt x="9601" y="5626"/>
                  </a:lnTo>
                  <a:lnTo>
                    <a:pt x="11010" y="5473"/>
                  </a:lnTo>
                  <a:lnTo>
                    <a:pt x="13576" y="3302"/>
                  </a:lnTo>
                  <a:lnTo>
                    <a:pt x="13246" y="2895"/>
                  </a:lnTo>
                  <a:close/>
                </a:path>
                <a:path w="13969" h="5714">
                  <a:moveTo>
                    <a:pt x="6348" y="3492"/>
                  </a:moveTo>
                  <a:lnTo>
                    <a:pt x="4698" y="3492"/>
                  </a:lnTo>
                  <a:lnTo>
                    <a:pt x="5930" y="3873"/>
                  </a:lnTo>
                  <a:lnTo>
                    <a:pt x="6348" y="3492"/>
                  </a:lnTo>
                  <a:close/>
                </a:path>
                <a:path w="13969" h="5714">
                  <a:moveTo>
                    <a:pt x="1638" y="0"/>
                  </a:moveTo>
                  <a:lnTo>
                    <a:pt x="1701" y="546"/>
                  </a:lnTo>
                  <a:lnTo>
                    <a:pt x="927" y="914"/>
                  </a:lnTo>
                  <a:lnTo>
                    <a:pt x="0" y="1130"/>
                  </a:lnTo>
                  <a:lnTo>
                    <a:pt x="0" y="2844"/>
                  </a:lnTo>
                  <a:lnTo>
                    <a:pt x="317" y="3289"/>
                  </a:lnTo>
                  <a:lnTo>
                    <a:pt x="888" y="3556"/>
                  </a:lnTo>
                  <a:lnTo>
                    <a:pt x="1777" y="3594"/>
                  </a:lnTo>
                  <a:lnTo>
                    <a:pt x="3543" y="3594"/>
                  </a:lnTo>
                  <a:lnTo>
                    <a:pt x="4698" y="3492"/>
                  </a:lnTo>
                  <a:lnTo>
                    <a:pt x="6348" y="3492"/>
                  </a:lnTo>
                  <a:lnTo>
                    <a:pt x="6934" y="2959"/>
                  </a:lnTo>
                  <a:lnTo>
                    <a:pt x="8762" y="2895"/>
                  </a:lnTo>
                  <a:lnTo>
                    <a:pt x="13246" y="2895"/>
                  </a:lnTo>
                  <a:lnTo>
                    <a:pt x="12721" y="2247"/>
                  </a:lnTo>
                  <a:lnTo>
                    <a:pt x="8810" y="2235"/>
                  </a:lnTo>
                  <a:lnTo>
                    <a:pt x="6857" y="685"/>
                  </a:lnTo>
                  <a:lnTo>
                    <a:pt x="1638" y="0"/>
                  </a:lnTo>
                  <a:close/>
                </a:path>
                <a:path w="13969" h="5714">
                  <a:moveTo>
                    <a:pt x="11836" y="1155"/>
                  </a:moveTo>
                  <a:lnTo>
                    <a:pt x="8826" y="2247"/>
                  </a:lnTo>
                  <a:lnTo>
                    <a:pt x="12721" y="2247"/>
                  </a:lnTo>
                  <a:lnTo>
                    <a:pt x="11836" y="1155"/>
                  </a:lnTo>
                  <a:close/>
                </a:path>
              </a:pathLst>
            </a:custGeom>
            <a:solidFill>
              <a:srgbClr val="D7BA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0" name="object 1500" descr=""/>
            <p:cNvSpPr/>
            <p:nvPr/>
          </p:nvSpPr>
          <p:spPr>
            <a:xfrm>
              <a:off x="2238028" y="2833472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5" h="5714">
                  <a:moveTo>
                    <a:pt x="2539" y="12"/>
                  </a:moveTo>
                  <a:lnTo>
                    <a:pt x="0" y="2006"/>
                  </a:lnTo>
                  <a:lnTo>
                    <a:pt x="126" y="3289"/>
                  </a:lnTo>
                  <a:lnTo>
                    <a:pt x="800" y="4025"/>
                  </a:lnTo>
                  <a:lnTo>
                    <a:pt x="2095" y="4191"/>
                  </a:lnTo>
                  <a:lnTo>
                    <a:pt x="2933" y="3911"/>
                  </a:lnTo>
                  <a:lnTo>
                    <a:pt x="3759" y="3352"/>
                  </a:lnTo>
                  <a:lnTo>
                    <a:pt x="4610" y="4165"/>
                  </a:lnTo>
                  <a:lnTo>
                    <a:pt x="5054" y="4343"/>
                  </a:lnTo>
                  <a:lnTo>
                    <a:pt x="5499" y="4483"/>
                  </a:lnTo>
                  <a:lnTo>
                    <a:pt x="6680" y="4610"/>
                  </a:lnTo>
                  <a:lnTo>
                    <a:pt x="7365" y="4559"/>
                  </a:lnTo>
                  <a:lnTo>
                    <a:pt x="9258" y="4025"/>
                  </a:lnTo>
                  <a:lnTo>
                    <a:pt x="9829" y="4445"/>
                  </a:lnTo>
                  <a:lnTo>
                    <a:pt x="10350" y="4864"/>
                  </a:lnTo>
                  <a:lnTo>
                    <a:pt x="10909" y="5232"/>
                  </a:lnTo>
                  <a:lnTo>
                    <a:pt x="11595" y="5372"/>
                  </a:lnTo>
                  <a:lnTo>
                    <a:pt x="12115" y="5346"/>
                  </a:lnTo>
                  <a:lnTo>
                    <a:pt x="12445" y="5092"/>
                  </a:lnTo>
                  <a:lnTo>
                    <a:pt x="12585" y="4584"/>
                  </a:lnTo>
                  <a:lnTo>
                    <a:pt x="12611" y="3454"/>
                  </a:lnTo>
                  <a:lnTo>
                    <a:pt x="12801" y="3327"/>
                  </a:lnTo>
                  <a:lnTo>
                    <a:pt x="12992" y="2832"/>
                  </a:lnTo>
                  <a:lnTo>
                    <a:pt x="12903" y="2590"/>
                  </a:lnTo>
                  <a:lnTo>
                    <a:pt x="9817" y="279"/>
                  </a:lnTo>
                  <a:lnTo>
                    <a:pt x="6451" y="1219"/>
                  </a:lnTo>
                  <a:lnTo>
                    <a:pt x="3390" y="546"/>
                  </a:lnTo>
                  <a:lnTo>
                    <a:pt x="2539" y="12"/>
                  </a:lnTo>
                  <a:close/>
                </a:path>
              </a:pathLst>
            </a:custGeom>
            <a:solidFill>
              <a:srgbClr val="D3A7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1" name="object 1501" descr=""/>
            <p:cNvSpPr/>
            <p:nvPr/>
          </p:nvSpPr>
          <p:spPr>
            <a:xfrm>
              <a:off x="2235705" y="283095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311" y="0"/>
                  </a:moveTo>
                  <a:lnTo>
                    <a:pt x="1435" y="12"/>
                  </a:lnTo>
                  <a:lnTo>
                    <a:pt x="711" y="292"/>
                  </a:lnTo>
                  <a:lnTo>
                    <a:pt x="215" y="1041"/>
                  </a:lnTo>
                  <a:lnTo>
                    <a:pt x="0" y="2260"/>
                  </a:lnTo>
                  <a:lnTo>
                    <a:pt x="558" y="3111"/>
                  </a:lnTo>
                  <a:lnTo>
                    <a:pt x="1511" y="3784"/>
                  </a:lnTo>
                  <a:lnTo>
                    <a:pt x="2044" y="3987"/>
                  </a:lnTo>
                  <a:lnTo>
                    <a:pt x="2527" y="3886"/>
                  </a:lnTo>
                  <a:lnTo>
                    <a:pt x="2946" y="3492"/>
                  </a:lnTo>
                  <a:lnTo>
                    <a:pt x="3873" y="3352"/>
                  </a:lnTo>
                  <a:lnTo>
                    <a:pt x="4787" y="3200"/>
                  </a:lnTo>
                  <a:lnTo>
                    <a:pt x="5714" y="3060"/>
                  </a:lnTo>
                  <a:lnTo>
                    <a:pt x="5638" y="2793"/>
                  </a:lnTo>
                  <a:lnTo>
                    <a:pt x="5587" y="2527"/>
                  </a:lnTo>
                  <a:lnTo>
                    <a:pt x="5562" y="2247"/>
                  </a:lnTo>
                  <a:lnTo>
                    <a:pt x="5156" y="1523"/>
                  </a:lnTo>
                  <a:lnTo>
                    <a:pt x="4559" y="965"/>
                  </a:lnTo>
                  <a:lnTo>
                    <a:pt x="3860" y="507"/>
                  </a:lnTo>
                  <a:lnTo>
                    <a:pt x="3365" y="253"/>
                  </a:lnTo>
                  <a:lnTo>
                    <a:pt x="2857" y="76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D483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2" name="object 1502" descr=""/>
            <p:cNvSpPr/>
            <p:nvPr/>
          </p:nvSpPr>
          <p:spPr>
            <a:xfrm>
              <a:off x="2238627" y="283090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739" y="0"/>
                  </a:moveTo>
                  <a:lnTo>
                    <a:pt x="825" y="101"/>
                  </a:lnTo>
                  <a:lnTo>
                    <a:pt x="0" y="952"/>
                  </a:lnTo>
                  <a:lnTo>
                    <a:pt x="495" y="2146"/>
                  </a:lnTo>
                  <a:lnTo>
                    <a:pt x="1638" y="2082"/>
                  </a:lnTo>
                  <a:lnTo>
                    <a:pt x="2641" y="2298"/>
                  </a:lnTo>
                  <a:lnTo>
                    <a:pt x="3594" y="2070"/>
                  </a:lnTo>
                  <a:lnTo>
                    <a:pt x="4648" y="2057"/>
                  </a:lnTo>
                  <a:lnTo>
                    <a:pt x="5295" y="1143"/>
                  </a:lnTo>
                  <a:lnTo>
                    <a:pt x="3606" y="762"/>
                  </a:lnTo>
                  <a:lnTo>
                    <a:pt x="2755" y="584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792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3" name="object 1503" descr=""/>
            <p:cNvSpPr/>
            <p:nvPr/>
          </p:nvSpPr>
          <p:spPr>
            <a:xfrm>
              <a:off x="2250588" y="283582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8" y="0"/>
                  </a:moveTo>
                  <a:lnTo>
                    <a:pt x="0" y="368"/>
                  </a:lnTo>
                  <a:lnTo>
                    <a:pt x="0" y="736"/>
                  </a:lnTo>
                  <a:lnTo>
                    <a:pt x="50" y="1104"/>
                  </a:lnTo>
                  <a:lnTo>
                    <a:pt x="469" y="761"/>
                  </a:lnTo>
                  <a:lnTo>
                    <a:pt x="901" y="419"/>
                  </a:lnTo>
                  <a:lnTo>
                    <a:pt x="1320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DC7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4" name="object 1504" descr=""/>
            <p:cNvSpPr/>
            <p:nvPr/>
          </p:nvSpPr>
          <p:spPr>
            <a:xfrm>
              <a:off x="2166287" y="280699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267" y="0"/>
                  </a:moveTo>
                  <a:lnTo>
                    <a:pt x="2717" y="901"/>
                  </a:lnTo>
                  <a:lnTo>
                    <a:pt x="927" y="952"/>
                  </a:lnTo>
                  <a:lnTo>
                    <a:pt x="0" y="1828"/>
                  </a:lnTo>
                  <a:lnTo>
                    <a:pt x="2971" y="5880"/>
                  </a:lnTo>
                  <a:lnTo>
                    <a:pt x="3594" y="5803"/>
                  </a:lnTo>
                  <a:lnTo>
                    <a:pt x="5448" y="5334"/>
                  </a:lnTo>
                  <a:lnTo>
                    <a:pt x="7327" y="4940"/>
                  </a:lnTo>
                  <a:lnTo>
                    <a:pt x="8382" y="3073"/>
                  </a:lnTo>
                  <a:lnTo>
                    <a:pt x="8623" y="2044"/>
                  </a:lnTo>
                  <a:lnTo>
                    <a:pt x="8509" y="1143"/>
                  </a:lnTo>
                  <a:lnTo>
                    <a:pt x="7569" y="508"/>
                  </a:lnTo>
                  <a:lnTo>
                    <a:pt x="5930" y="40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CF8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5" name="object 1505" descr=""/>
            <p:cNvSpPr/>
            <p:nvPr/>
          </p:nvSpPr>
          <p:spPr>
            <a:xfrm>
              <a:off x="2161829" y="280870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1155" y="0"/>
                  </a:moveTo>
                  <a:lnTo>
                    <a:pt x="609" y="63"/>
                  </a:lnTo>
                  <a:lnTo>
                    <a:pt x="139" y="723"/>
                  </a:lnTo>
                  <a:lnTo>
                    <a:pt x="0" y="3136"/>
                  </a:lnTo>
                  <a:lnTo>
                    <a:pt x="1447" y="4356"/>
                  </a:lnTo>
                  <a:lnTo>
                    <a:pt x="3467" y="5156"/>
                  </a:lnTo>
                  <a:lnTo>
                    <a:pt x="4800" y="5118"/>
                  </a:lnTo>
                  <a:lnTo>
                    <a:pt x="6311" y="5283"/>
                  </a:lnTo>
                  <a:lnTo>
                    <a:pt x="5753" y="3124"/>
                  </a:lnTo>
                  <a:lnTo>
                    <a:pt x="4546" y="1943"/>
                  </a:lnTo>
                  <a:lnTo>
                    <a:pt x="1765" y="55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D7A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6" name="object 1506" descr=""/>
            <p:cNvSpPr/>
            <p:nvPr/>
          </p:nvSpPr>
          <p:spPr>
            <a:xfrm>
              <a:off x="2168996" y="280625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901" y="0"/>
                  </a:moveTo>
                  <a:lnTo>
                    <a:pt x="0" y="1638"/>
                  </a:lnTo>
                  <a:lnTo>
                    <a:pt x="4914" y="2031"/>
                  </a:lnTo>
                  <a:lnTo>
                    <a:pt x="6184" y="2260"/>
                  </a:lnTo>
                  <a:lnTo>
                    <a:pt x="6667" y="1714"/>
                  </a:lnTo>
                  <a:lnTo>
                    <a:pt x="6426" y="469"/>
                  </a:lnTo>
                  <a:lnTo>
                    <a:pt x="5600" y="393"/>
                  </a:lnTo>
                  <a:lnTo>
                    <a:pt x="4787" y="304"/>
                  </a:lnTo>
                  <a:lnTo>
                    <a:pt x="3962" y="228"/>
                  </a:lnTo>
                  <a:lnTo>
                    <a:pt x="2654" y="723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ED5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7" name="object 1507" descr=""/>
            <p:cNvSpPr/>
            <p:nvPr/>
          </p:nvSpPr>
          <p:spPr>
            <a:xfrm>
              <a:off x="2161037" y="280790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552" y="0"/>
                  </a:moveTo>
                  <a:lnTo>
                    <a:pt x="1549" y="126"/>
                  </a:lnTo>
                  <a:lnTo>
                    <a:pt x="546" y="241"/>
                  </a:lnTo>
                  <a:lnTo>
                    <a:pt x="0" y="1282"/>
                  </a:lnTo>
                  <a:lnTo>
                    <a:pt x="292" y="1739"/>
                  </a:lnTo>
                  <a:lnTo>
                    <a:pt x="673" y="1828"/>
                  </a:lnTo>
                  <a:lnTo>
                    <a:pt x="1142" y="1562"/>
                  </a:lnTo>
                  <a:lnTo>
                    <a:pt x="1612" y="1498"/>
                  </a:lnTo>
                  <a:lnTo>
                    <a:pt x="2082" y="1422"/>
                  </a:lnTo>
                  <a:lnTo>
                    <a:pt x="2552" y="1358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D9B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8" name="object 1508" descr=""/>
            <p:cNvSpPr/>
            <p:nvPr/>
          </p:nvSpPr>
          <p:spPr>
            <a:xfrm>
              <a:off x="2156564" y="280919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470" y="0"/>
                  </a:moveTo>
                  <a:lnTo>
                    <a:pt x="342" y="1257"/>
                  </a:lnTo>
                  <a:lnTo>
                    <a:pt x="0" y="2006"/>
                  </a:lnTo>
                  <a:lnTo>
                    <a:pt x="38" y="2578"/>
                  </a:lnTo>
                  <a:lnTo>
                    <a:pt x="279" y="3035"/>
                  </a:lnTo>
                  <a:lnTo>
                    <a:pt x="723" y="3403"/>
                  </a:lnTo>
                  <a:lnTo>
                    <a:pt x="1930" y="4089"/>
                  </a:lnTo>
                  <a:lnTo>
                    <a:pt x="3263" y="4432"/>
                  </a:lnTo>
                  <a:lnTo>
                    <a:pt x="4559" y="4851"/>
                  </a:lnTo>
                  <a:lnTo>
                    <a:pt x="5664" y="5143"/>
                  </a:lnTo>
                  <a:lnTo>
                    <a:pt x="6756" y="5219"/>
                  </a:lnTo>
                  <a:lnTo>
                    <a:pt x="7823" y="4699"/>
                  </a:lnTo>
                  <a:lnTo>
                    <a:pt x="8432" y="4127"/>
                  </a:lnTo>
                  <a:lnTo>
                    <a:pt x="5613" y="279"/>
                  </a:lnTo>
                  <a:lnTo>
                    <a:pt x="4851" y="114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C777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9" name="object 1509" descr=""/>
            <p:cNvSpPr/>
            <p:nvPr/>
          </p:nvSpPr>
          <p:spPr>
            <a:xfrm>
              <a:off x="2155037" y="280677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3733" y="533"/>
                  </a:moveTo>
                  <a:lnTo>
                    <a:pt x="3365" y="0"/>
                  </a:lnTo>
                  <a:lnTo>
                    <a:pt x="2895" y="419"/>
                  </a:lnTo>
                  <a:lnTo>
                    <a:pt x="2425" y="825"/>
                  </a:lnTo>
                  <a:lnTo>
                    <a:pt x="1993" y="1219"/>
                  </a:lnTo>
                  <a:lnTo>
                    <a:pt x="1562" y="1130"/>
                  </a:lnTo>
                  <a:lnTo>
                    <a:pt x="1143" y="1117"/>
                  </a:lnTo>
                  <a:lnTo>
                    <a:pt x="711" y="1168"/>
                  </a:lnTo>
                  <a:lnTo>
                    <a:pt x="127" y="1790"/>
                  </a:lnTo>
                  <a:lnTo>
                    <a:pt x="0" y="4152"/>
                  </a:lnTo>
                  <a:lnTo>
                    <a:pt x="1866" y="3683"/>
                  </a:lnTo>
                  <a:lnTo>
                    <a:pt x="1981" y="1244"/>
                  </a:lnTo>
                  <a:lnTo>
                    <a:pt x="3416" y="1092"/>
                  </a:lnTo>
                  <a:lnTo>
                    <a:pt x="3733" y="533"/>
                  </a:lnTo>
                  <a:close/>
                </a:path>
              </a:pathLst>
            </a:custGeom>
            <a:solidFill>
              <a:srgbClr val="DBB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0" name="object 1510" descr=""/>
            <p:cNvSpPr/>
            <p:nvPr/>
          </p:nvSpPr>
          <p:spPr>
            <a:xfrm>
              <a:off x="2158371" y="28066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38" y="0"/>
                  </a:moveTo>
                  <a:lnTo>
                    <a:pt x="431" y="12"/>
                  </a:lnTo>
                  <a:lnTo>
                    <a:pt x="38" y="88"/>
                  </a:lnTo>
                  <a:lnTo>
                    <a:pt x="0" y="457"/>
                  </a:lnTo>
                  <a:lnTo>
                    <a:pt x="12" y="825"/>
                  </a:lnTo>
                  <a:lnTo>
                    <a:pt x="88" y="1193"/>
                  </a:lnTo>
                  <a:lnTo>
                    <a:pt x="787" y="1130"/>
                  </a:lnTo>
                  <a:lnTo>
                    <a:pt x="1270" y="850"/>
                  </a:lnTo>
                  <a:lnTo>
                    <a:pt x="1244" y="5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DA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1" name="object 1511" descr=""/>
            <p:cNvSpPr/>
            <p:nvPr/>
          </p:nvSpPr>
          <p:spPr>
            <a:xfrm>
              <a:off x="2154436" y="28067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07" y="1333"/>
                  </a:lnTo>
                  <a:lnTo>
                    <a:pt x="381" y="1714"/>
                  </a:lnTo>
                  <a:lnTo>
                    <a:pt x="774" y="1727"/>
                  </a:lnTo>
                  <a:lnTo>
                    <a:pt x="1219" y="1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2" name="object 1512" descr=""/>
            <p:cNvSpPr/>
            <p:nvPr/>
          </p:nvSpPr>
          <p:spPr>
            <a:xfrm>
              <a:off x="2192604" y="2921012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5">
                  <a:moveTo>
                    <a:pt x="4254" y="444"/>
                  </a:moveTo>
                  <a:lnTo>
                    <a:pt x="2705" y="342"/>
                  </a:lnTo>
                  <a:lnTo>
                    <a:pt x="1104" y="0"/>
                  </a:lnTo>
                  <a:lnTo>
                    <a:pt x="0" y="1562"/>
                  </a:lnTo>
                  <a:lnTo>
                    <a:pt x="1536" y="1663"/>
                  </a:lnTo>
                  <a:lnTo>
                    <a:pt x="3035" y="1600"/>
                  </a:lnTo>
                  <a:lnTo>
                    <a:pt x="4254" y="444"/>
                  </a:lnTo>
                  <a:close/>
                </a:path>
                <a:path w="9525" h="1905">
                  <a:moveTo>
                    <a:pt x="9258" y="342"/>
                  </a:moveTo>
                  <a:lnTo>
                    <a:pt x="7785" y="393"/>
                  </a:lnTo>
                  <a:lnTo>
                    <a:pt x="6311" y="431"/>
                  </a:lnTo>
                  <a:lnTo>
                    <a:pt x="4838" y="482"/>
                  </a:lnTo>
                  <a:lnTo>
                    <a:pt x="4965" y="863"/>
                  </a:lnTo>
                  <a:lnTo>
                    <a:pt x="5118" y="1244"/>
                  </a:lnTo>
                  <a:lnTo>
                    <a:pt x="5295" y="1612"/>
                  </a:lnTo>
                  <a:lnTo>
                    <a:pt x="7886" y="1460"/>
                  </a:lnTo>
                  <a:lnTo>
                    <a:pt x="9169" y="1397"/>
                  </a:lnTo>
                  <a:lnTo>
                    <a:pt x="9220" y="698"/>
                  </a:lnTo>
                  <a:lnTo>
                    <a:pt x="9258" y="342"/>
                  </a:lnTo>
                  <a:close/>
                </a:path>
              </a:pathLst>
            </a:custGeom>
            <a:solidFill>
              <a:srgbClr val="8C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3" name="object 1513" descr=""/>
            <p:cNvSpPr/>
            <p:nvPr/>
          </p:nvSpPr>
          <p:spPr>
            <a:xfrm>
              <a:off x="2195718" y="292403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25" y="0"/>
                  </a:moveTo>
                  <a:lnTo>
                    <a:pt x="0" y="762"/>
                  </a:lnTo>
                  <a:lnTo>
                    <a:pt x="876" y="1333"/>
                  </a:lnTo>
                  <a:lnTo>
                    <a:pt x="711" y="952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D3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4" name="object 1514" descr=""/>
            <p:cNvSpPr/>
            <p:nvPr/>
          </p:nvSpPr>
          <p:spPr>
            <a:xfrm>
              <a:off x="2189966" y="292279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63" y="0"/>
                  </a:moveTo>
                  <a:lnTo>
                    <a:pt x="368" y="304"/>
                  </a:lnTo>
                  <a:lnTo>
                    <a:pt x="0" y="876"/>
                  </a:lnTo>
                  <a:lnTo>
                    <a:pt x="431" y="939"/>
                  </a:lnTo>
                  <a:lnTo>
                    <a:pt x="876" y="1015"/>
                  </a:lnTo>
                  <a:lnTo>
                    <a:pt x="1308" y="1079"/>
                  </a:lnTo>
                  <a:lnTo>
                    <a:pt x="1447" y="761"/>
                  </a:lnTo>
                  <a:lnTo>
                    <a:pt x="1536" y="431"/>
                  </a:lnTo>
                  <a:lnTo>
                    <a:pt x="1574" y="88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5" name="object 1515" descr=""/>
            <p:cNvSpPr/>
            <p:nvPr/>
          </p:nvSpPr>
          <p:spPr>
            <a:xfrm>
              <a:off x="2101675" y="289302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295" y="0"/>
                  </a:moveTo>
                  <a:lnTo>
                    <a:pt x="3073" y="800"/>
                  </a:lnTo>
                  <a:lnTo>
                    <a:pt x="1168" y="558"/>
                  </a:lnTo>
                  <a:lnTo>
                    <a:pt x="762" y="520"/>
                  </a:lnTo>
                  <a:lnTo>
                    <a:pt x="368" y="406"/>
                  </a:lnTo>
                  <a:lnTo>
                    <a:pt x="0" y="203"/>
                  </a:lnTo>
                  <a:lnTo>
                    <a:pt x="495" y="4902"/>
                  </a:lnTo>
                  <a:lnTo>
                    <a:pt x="4191" y="2654"/>
                  </a:lnTo>
                  <a:lnTo>
                    <a:pt x="6578" y="3238"/>
                  </a:lnTo>
                  <a:lnTo>
                    <a:pt x="6629" y="2184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C4A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6" name="object 1516" descr=""/>
            <p:cNvSpPr/>
            <p:nvPr/>
          </p:nvSpPr>
          <p:spPr>
            <a:xfrm>
              <a:off x="2261226" y="2851954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4737" y="0"/>
                  </a:moveTo>
                  <a:lnTo>
                    <a:pt x="0" y="4127"/>
                  </a:lnTo>
                  <a:lnTo>
                    <a:pt x="1054" y="5410"/>
                  </a:lnTo>
                  <a:lnTo>
                    <a:pt x="2921" y="6273"/>
                  </a:lnTo>
                  <a:lnTo>
                    <a:pt x="3797" y="6438"/>
                  </a:lnTo>
                  <a:lnTo>
                    <a:pt x="5105" y="5854"/>
                  </a:lnTo>
                  <a:lnTo>
                    <a:pt x="6438" y="5321"/>
                  </a:lnTo>
                  <a:lnTo>
                    <a:pt x="9372" y="3860"/>
                  </a:lnTo>
                  <a:lnTo>
                    <a:pt x="8890" y="2870"/>
                  </a:lnTo>
                  <a:lnTo>
                    <a:pt x="7810" y="1904"/>
                  </a:lnTo>
                  <a:lnTo>
                    <a:pt x="6438" y="457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7" name="object 1517" descr=""/>
            <p:cNvSpPr/>
            <p:nvPr/>
          </p:nvSpPr>
          <p:spPr>
            <a:xfrm>
              <a:off x="2263482" y="2848775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9550" y="1511"/>
                  </a:moveTo>
                  <a:lnTo>
                    <a:pt x="9118" y="1117"/>
                  </a:lnTo>
                  <a:lnTo>
                    <a:pt x="8229" y="330"/>
                  </a:lnTo>
                  <a:lnTo>
                    <a:pt x="7302" y="101"/>
                  </a:lnTo>
                  <a:lnTo>
                    <a:pt x="6832" y="0"/>
                  </a:lnTo>
                  <a:lnTo>
                    <a:pt x="6362" y="419"/>
                  </a:lnTo>
                  <a:lnTo>
                    <a:pt x="5905" y="850"/>
                  </a:lnTo>
                  <a:lnTo>
                    <a:pt x="5435" y="1270"/>
                  </a:lnTo>
                  <a:lnTo>
                    <a:pt x="3619" y="1155"/>
                  </a:lnTo>
                  <a:lnTo>
                    <a:pt x="2247" y="2921"/>
                  </a:lnTo>
                  <a:lnTo>
                    <a:pt x="355" y="2501"/>
                  </a:lnTo>
                  <a:lnTo>
                    <a:pt x="76" y="2921"/>
                  </a:lnTo>
                  <a:lnTo>
                    <a:pt x="0" y="3771"/>
                  </a:lnTo>
                  <a:lnTo>
                    <a:pt x="330" y="4267"/>
                  </a:lnTo>
                  <a:lnTo>
                    <a:pt x="5549" y="5092"/>
                  </a:lnTo>
                  <a:lnTo>
                    <a:pt x="5499" y="4229"/>
                  </a:lnTo>
                  <a:lnTo>
                    <a:pt x="5562" y="3225"/>
                  </a:lnTo>
                  <a:lnTo>
                    <a:pt x="5816" y="2984"/>
                  </a:lnTo>
                  <a:lnTo>
                    <a:pt x="6007" y="2552"/>
                  </a:lnTo>
                  <a:lnTo>
                    <a:pt x="5930" y="1828"/>
                  </a:lnTo>
                  <a:lnTo>
                    <a:pt x="6159" y="2235"/>
                  </a:lnTo>
                  <a:lnTo>
                    <a:pt x="6159" y="3149"/>
                  </a:lnTo>
                  <a:lnTo>
                    <a:pt x="6324" y="3543"/>
                  </a:lnTo>
                  <a:lnTo>
                    <a:pt x="6629" y="3886"/>
                  </a:lnTo>
                  <a:lnTo>
                    <a:pt x="7162" y="3937"/>
                  </a:lnTo>
                  <a:lnTo>
                    <a:pt x="7696" y="3975"/>
                  </a:lnTo>
                  <a:lnTo>
                    <a:pt x="8229" y="4025"/>
                  </a:lnTo>
                  <a:lnTo>
                    <a:pt x="8547" y="3683"/>
                  </a:lnTo>
                  <a:lnTo>
                    <a:pt x="8915" y="3429"/>
                  </a:lnTo>
                  <a:lnTo>
                    <a:pt x="9334" y="3238"/>
                  </a:lnTo>
                  <a:lnTo>
                    <a:pt x="9347" y="3009"/>
                  </a:lnTo>
                  <a:lnTo>
                    <a:pt x="9398" y="2565"/>
                  </a:lnTo>
                  <a:lnTo>
                    <a:pt x="9359" y="2197"/>
                  </a:lnTo>
                  <a:lnTo>
                    <a:pt x="9410" y="1854"/>
                  </a:lnTo>
                  <a:lnTo>
                    <a:pt x="9550" y="1511"/>
                  </a:lnTo>
                  <a:close/>
                </a:path>
              </a:pathLst>
            </a:custGeom>
            <a:solidFill>
              <a:srgbClr val="E3CE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8" name="object 1518" descr=""/>
            <p:cNvSpPr/>
            <p:nvPr/>
          </p:nvSpPr>
          <p:spPr>
            <a:xfrm>
              <a:off x="2267926" y="285100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587" y="0"/>
                  </a:moveTo>
                  <a:lnTo>
                    <a:pt x="1117" y="304"/>
                  </a:lnTo>
                  <a:lnTo>
                    <a:pt x="76" y="863"/>
                  </a:lnTo>
                  <a:lnTo>
                    <a:pt x="0" y="1435"/>
                  </a:lnTo>
                  <a:lnTo>
                    <a:pt x="1117" y="1993"/>
                  </a:lnTo>
                  <a:lnTo>
                    <a:pt x="1447" y="1778"/>
                  </a:lnTo>
                  <a:lnTo>
                    <a:pt x="1803" y="1676"/>
                  </a:lnTo>
                  <a:lnTo>
                    <a:pt x="2197" y="1663"/>
                  </a:lnTo>
                  <a:lnTo>
                    <a:pt x="2374" y="1282"/>
                  </a:lnTo>
                  <a:lnTo>
                    <a:pt x="2451" y="889"/>
                  </a:lnTo>
                  <a:lnTo>
                    <a:pt x="2400" y="469"/>
                  </a:lnTo>
                  <a:lnTo>
                    <a:pt x="2019" y="6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9" name="object 1519" descr=""/>
            <p:cNvSpPr/>
            <p:nvPr/>
          </p:nvSpPr>
          <p:spPr>
            <a:xfrm>
              <a:off x="2263533" y="285751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49" y="1854"/>
                  </a:moveTo>
                  <a:lnTo>
                    <a:pt x="1524" y="431"/>
                  </a:lnTo>
                  <a:lnTo>
                    <a:pt x="304" y="0"/>
                  </a:lnTo>
                  <a:lnTo>
                    <a:pt x="88" y="431"/>
                  </a:lnTo>
                  <a:lnTo>
                    <a:pt x="0" y="1854"/>
                  </a:lnTo>
                  <a:lnTo>
                    <a:pt x="304" y="2260"/>
                  </a:lnTo>
                  <a:lnTo>
                    <a:pt x="800" y="2362"/>
                  </a:lnTo>
                  <a:lnTo>
                    <a:pt x="1384" y="2006"/>
                  </a:lnTo>
                  <a:lnTo>
                    <a:pt x="1549" y="1854"/>
                  </a:lnTo>
                  <a:close/>
                </a:path>
                <a:path w="3175" h="3175">
                  <a:moveTo>
                    <a:pt x="3162" y="2006"/>
                  </a:moveTo>
                  <a:lnTo>
                    <a:pt x="1549" y="1866"/>
                  </a:lnTo>
                  <a:lnTo>
                    <a:pt x="1130" y="2324"/>
                  </a:lnTo>
                  <a:lnTo>
                    <a:pt x="1473" y="2844"/>
                  </a:lnTo>
                  <a:lnTo>
                    <a:pt x="3162" y="2006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0" name="object 1520" descr=""/>
            <p:cNvSpPr/>
            <p:nvPr/>
          </p:nvSpPr>
          <p:spPr>
            <a:xfrm>
              <a:off x="2272582" y="28513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04" y="0"/>
                  </a:moveTo>
                  <a:lnTo>
                    <a:pt x="114" y="228"/>
                  </a:lnTo>
                  <a:lnTo>
                    <a:pt x="50" y="533"/>
                  </a:lnTo>
                  <a:lnTo>
                    <a:pt x="0" y="825"/>
                  </a:lnTo>
                  <a:lnTo>
                    <a:pt x="139" y="1092"/>
                  </a:lnTo>
                  <a:lnTo>
                    <a:pt x="469" y="1333"/>
                  </a:lnTo>
                  <a:lnTo>
                    <a:pt x="1079" y="1409"/>
                  </a:lnTo>
                  <a:lnTo>
                    <a:pt x="1676" y="1270"/>
                  </a:lnTo>
                  <a:lnTo>
                    <a:pt x="1219" y="850"/>
                  </a:lnTo>
                  <a:lnTo>
                    <a:pt x="762" y="419"/>
                  </a:lnTo>
                  <a:close/>
                </a:path>
              </a:pathLst>
            </a:custGeom>
            <a:solidFill>
              <a:srgbClr val="933D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1" name="object 1521" descr=""/>
            <p:cNvSpPr/>
            <p:nvPr/>
          </p:nvSpPr>
          <p:spPr>
            <a:xfrm>
              <a:off x="2271676" y="285140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81" y="0"/>
                  </a:moveTo>
                  <a:lnTo>
                    <a:pt x="431" y="165"/>
                  </a:lnTo>
                  <a:lnTo>
                    <a:pt x="0" y="584"/>
                  </a:lnTo>
                  <a:lnTo>
                    <a:pt x="38" y="1384"/>
                  </a:lnTo>
                  <a:lnTo>
                    <a:pt x="1371" y="1270"/>
                  </a:lnTo>
                  <a:lnTo>
                    <a:pt x="1295" y="850"/>
                  </a:lnTo>
                  <a:lnTo>
                    <a:pt x="1231" y="419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B67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2" name="object 1522" descr=""/>
            <p:cNvSpPr/>
            <p:nvPr/>
          </p:nvSpPr>
          <p:spPr>
            <a:xfrm>
              <a:off x="2231828" y="2822849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19">
                  <a:moveTo>
                    <a:pt x="11633" y="0"/>
                  </a:moveTo>
                  <a:lnTo>
                    <a:pt x="8445" y="1841"/>
                  </a:lnTo>
                  <a:lnTo>
                    <a:pt x="5499" y="1371"/>
                  </a:lnTo>
                  <a:lnTo>
                    <a:pt x="3479" y="2019"/>
                  </a:lnTo>
                  <a:lnTo>
                    <a:pt x="1003" y="1841"/>
                  </a:lnTo>
                  <a:lnTo>
                    <a:pt x="0" y="4356"/>
                  </a:lnTo>
                  <a:lnTo>
                    <a:pt x="812" y="6476"/>
                  </a:lnTo>
                  <a:lnTo>
                    <a:pt x="2959" y="6172"/>
                  </a:lnTo>
                  <a:lnTo>
                    <a:pt x="4559" y="6870"/>
                  </a:lnTo>
                  <a:lnTo>
                    <a:pt x="5130" y="7048"/>
                  </a:lnTo>
                  <a:lnTo>
                    <a:pt x="5714" y="7188"/>
                  </a:lnTo>
                  <a:lnTo>
                    <a:pt x="6311" y="7264"/>
                  </a:lnTo>
                  <a:lnTo>
                    <a:pt x="6908" y="7302"/>
                  </a:lnTo>
                  <a:lnTo>
                    <a:pt x="7505" y="7277"/>
                  </a:lnTo>
                  <a:lnTo>
                    <a:pt x="8089" y="7124"/>
                  </a:lnTo>
                  <a:lnTo>
                    <a:pt x="8648" y="6896"/>
                  </a:lnTo>
                  <a:lnTo>
                    <a:pt x="9055" y="6489"/>
                  </a:lnTo>
                  <a:lnTo>
                    <a:pt x="9283" y="5930"/>
                  </a:lnTo>
                  <a:lnTo>
                    <a:pt x="10566" y="4102"/>
                  </a:lnTo>
                  <a:lnTo>
                    <a:pt x="13334" y="4381"/>
                  </a:lnTo>
                  <a:lnTo>
                    <a:pt x="14401" y="2273"/>
                  </a:lnTo>
                  <a:lnTo>
                    <a:pt x="11633" y="0"/>
                  </a:lnTo>
                  <a:close/>
                </a:path>
              </a:pathLst>
            </a:custGeom>
            <a:solidFill>
              <a:srgbClr val="CC8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3" name="object 1523" descr=""/>
            <p:cNvSpPr/>
            <p:nvPr/>
          </p:nvSpPr>
          <p:spPr>
            <a:xfrm>
              <a:off x="2230520" y="2821427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80" h="5080">
                  <a:moveTo>
                    <a:pt x="7912" y="0"/>
                  </a:moveTo>
                  <a:lnTo>
                    <a:pt x="4406" y="660"/>
                  </a:lnTo>
                  <a:lnTo>
                    <a:pt x="3073" y="812"/>
                  </a:lnTo>
                  <a:lnTo>
                    <a:pt x="1993" y="368"/>
                  </a:lnTo>
                  <a:lnTo>
                    <a:pt x="800" y="241"/>
                  </a:lnTo>
                  <a:lnTo>
                    <a:pt x="0" y="2235"/>
                  </a:lnTo>
                  <a:lnTo>
                    <a:pt x="812" y="3022"/>
                  </a:lnTo>
                  <a:lnTo>
                    <a:pt x="3365" y="3784"/>
                  </a:lnTo>
                  <a:lnTo>
                    <a:pt x="5079" y="3949"/>
                  </a:lnTo>
                  <a:lnTo>
                    <a:pt x="6819" y="3721"/>
                  </a:lnTo>
                  <a:lnTo>
                    <a:pt x="9778" y="4787"/>
                  </a:lnTo>
                  <a:lnTo>
                    <a:pt x="12738" y="3568"/>
                  </a:lnTo>
                  <a:lnTo>
                    <a:pt x="15709" y="3695"/>
                  </a:lnTo>
                  <a:lnTo>
                    <a:pt x="17335" y="2730"/>
                  </a:lnTo>
                  <a:lnTo>
                    <a:pt x="16789" y="1498"/>
                  </a:lnTo>
                  <a:lnTo>
                    <a:pt x="15608" y="1828"/>
                  </a:lnTo>
                  <a:lnTo>
                    <a:pt x="14643" y="1612"/>
                  </a:lnTo>
                  <a:lnTo>
                    <a:pt x="11264" y="1028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B26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4" name="object 1524" descr=""/>
            <p:cNvSpPr/>
            <p:nvPr/>
          </p:nvSpPr>
          <p:spPr>
            <a:xfrm>
              <a:off x="2236985" y="282917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31" y="0"/>
                  </a:moveTo>
                  <a:lnTo>
                    <a:pt x="0" y="1117"/>
                  </a:lnTo>
                  <a:lnTo>
                    <a:pt x="584" y="1739"/>
                  </a:lnTo>
                  <a:lnTo>
                    <a:pt x="1498" y="2209"/>
                  </a:lnTo>
                  <a:lnTo>
                    <a:pt x="1638" y="2679"/>
                  </a:lnTo>
                  <a:lnTo>
                    <a:pt x="4406" y="2311"/>
                  </a:lnTo>
                  <a:lnTo>
                    <a:pt x="4356" y="1371"/>
                  </a:lnTo>
                  <a:lnTo>
                    <a:pt x="4114" y="736"/>
                  </a:lnTo>
                  <a:lnTo>
                    <a:pt x="3682" y="304"/>
                  </a:lnTo>
                  <a:lnTo>
                    <a:pt x="3022" y="10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6AD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5" name="object 1525" descr=""/>
            <p:cNvSpPr/>
            <p:nvPr/>
          </p:nvSpPr>
          <p:spPr>
            <a:xfrm>
              <a:off x="2240008" y="282878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04" y="0"/>
                  </a:moveTo>
                  <a:lnTo>
                    <a:pt x="711" y="101"/>
                  </a:lnTo>
                  <a:lnTo>
                    <a:pt x="342" y="279"/>
                  </a:lnTo>
                  <a:lnTo>
                    <a:pt x="0" y="508"/>
                  </a:lnTo>
                  <a:lnTo>
                    <a:pt x="1333" y="1765"/>
                  </a:lnTo>
                  <a:lnTo>
                    <a:pt x="2489" y="1016"/>
                  </a:lnTo>
                  <a:lnTo>
                    <a:pt x="1968" y="48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4E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6" name="object 1526" descr=""/>
            <p:cNvSpPr/>
            <p:nvPr/>
          </p:nvSpPr>
          <p:spPr>
            <a:xfrm>
              <a:off x="2244920" y="282228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457" y="0"/>
                  </a:moveTo>
                  <a:lnTo>
                    <a:pt x="241" y="152"/>
                  </a:lnTo>
                  <a:lnTo>
                    <a:pt x="114" y="444"/>
                  </a:lnTo>
                  <a:lnTo>
                    <a:pt x="0" y="736"/>
                  </a:lnTo>
                  <a:lnTo>
                    <a:pt x="101" y="1041"/>
                  </a:lnTo>
                  <a:lnTo>
                    <a:pt x="393" y="1358"/>
                  </a:lnTo>
                  <a:lnTo>
                    <a:pt x="1244" y="1524"/>
                  </a:lnTo>
                  <a:lnTo>
                    <a:pt x="2082" y="1701"/>
                  </a:lnTo>
                  <a:lnTo>
                    <a:pt x="2933" y="1866"/>
                  </a:lnTo>
                  <a:lnTo>
                    <a:pt x="2946" y="1346"/>
                  </a:lnTo>
                  <a:lnTo>
                    <a:pt x="2946" y="838"/>
                  </a:lnTo>
                  <a:lnTo>
                    <a:pt x="2959" y="317"/>
                  </a:lnTo>
                  <a:lnTo>
                    <a:pt x="1282" y="1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0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7" name="object 1527" descr=""/>
            <p:cNvSpPr/>
            <p:nvPr/>
          </p:nvSpPr>
          <p:spPr>
            <a:xfrm>
              <a:off x="2244153" y="282798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308" y="2286"/>
                  </a:moveTo>
                  <a:lnTo>
                    <a:pt x="1257" y="1905"/>
                  </a:lnTo>
                  <a:lnTo>
                    <a:pt x="1181" y="1524"/>
                  </a:lnTo>
                  <a:lnTo>
                    <a:pt x="1092" y="1143"/>
                  </a:lnTo>
                  <a:lnTo>
                    <a:pt x="0" y="1739"/>
                  </a:lnTo>
                  <a:lnTo>
                    <a:pt x="266" y="2082"/>
                  </a:lnTo>
                  <a:lnTo>
                    <a:pt x="1308" y="2286"/>
                  </a:lnTo>
                  <a:close/>
                </a:path>
                <a:path w="3175" h="2539">
                  <a:moveTo>
                    <a:pt x="2565" y="0"/>
                  </a:moveTo>
                  <a:lnTo>
                    <a:pt x="1854" y="0"/>
                  </a:lnTo>
                  <a:lnTo>
                    <a:pt x="1358" y="292"/>
                  </a:lnTo>
                  <a:lnTo>
                    <a:pt x="1181" y="1028"/>
                  </a:lnTo>
                  <a:lnTo>
                    <a:pt x="1638" y="685"/>
                  </a:lnTo>
                  <a:lnTo>
                    <a:pt x="2108" y="342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FA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8" name="object 1528" descr=""/>
            <p:cNvSpPr/>
            <p:nvPr/>
          </p:nvSpPr>
          <p:spPr>
            <a:xfrm>
              <a:off x="2234934" y="2820871"/>
              <a:ext cx="10795" cy="3175"/>
            </a:xfrm>
            <a:custGeom>
              <a:avLst/>
              <a:gdLst/>
              <a:ahLst/>
              <a:cxnLst/>
              <a:rect l="l" t="t" r="r" b="b"/>
              <a:pathLst>
                <a:path w="10794" h="3175">
                  <a:moveTo>
                    <a:pt x="1397" y="0"/>
                  </a:moveTo>
                  <a:lnTo>
                    <a:pt x="0" y="1219"/>
                  </a:lnTo>
                  <a:lnTo>
                    <a:pt x="10388" y="2781"/>
                  </a:lnTo>
                  <a:lnTo>
                    <a:pt x="10439" y="1422"/>
                  </a:lnTo>
                  <a:lnTo>
                    <a:pt x="10388" y="1117"/>
                  </a:lnTo>
                  <a:lnTo>
                    <a:pt x="10261" y="850"/>
                  </a:lnTo>
                  <a:lnTo>
                    <a:pt x="10083" y="59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9D3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9" name="object 1529" descr=""/>
            <p:cNvSpPr/>
            <p:nvPr/>
          </p:nvSpPr>
          <p:spPr>
            <a:xfrm>
              <a:off x="2264006" y="2881670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4483" y="0"/>
                  </a:moveTo>
                  <a:lnTo>
                    <a:pt x="4127" y="50"/>
                  </a:lnTo>
                  <a:lnTo>
                    <a:pt x="3797" y="228"/>
                  </a:lnTo>
                  <a:lnTo>
                    <a:pt x="0" y="3187"/>
                  </a:lnTo>
                  <a:lnTo>
                    <a:pt x="3492" y="3365"/>
                  </a:lnTo>
                  <a:lnTo>
                    <a:pt x="5308" y="4190"/>
                  </a:lnTo>
                  <a:lnTo>
                    <a:pt x="6502" y="4229"/>
                  </a:lnTo>
                  <a:lnTo>
                    <a:pt x="6654" y="4775"/>
                  </a:lnTo>
                  <a:lnTo>
                    <a:pt x="6083" y="5689"/>
                  </a:lnTo>
                  <a:lnTo>
                    <a:pt x="7150" y="6807"/>
                  </a:lnTo>
                  <a:lnTo>
                    <a:pt x="8686" y="6629"/>
                  </a:lnTo>
                  <a:lnTo>
                    <a:pt x="9982" y="7099"/>
                  </a:lnTo>
                  <a:lnTo>
                    <a:pt x="10160" y="5257"/>
                  </a:lnTo>
                  <a:lnTo>
                    <a:pt x="9398" y="4521"/>
                  </a:lnTo>
                  <a:lnTo>
                    <a:pt x="8991" y="4178"/>
                  </a:lnTo>
                  <a:lnTo>
                    <a:pt x="10274" y="2755"/>
                  </a:lnTo>
                  <a:lnTo>
                    <a:pt x="9017" y="749"/>
                  </a:lnTo>
                  <a:lnTo>
                    <a:pt x="6146" y="2019"/>
                  </a:lnTo>
                  <a:lnTo>
                    <a:pt x="4851" y="76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D2B3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0" name="object 1530" descr=""/>
            <p:cNvSpPr/>
            <p:nvPr/>
          </p:nvSpPr>
          <p:spPr>
            <a:xfrm>
              <a:off x="2272990" y="28858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93" y="368"/>
                  </a:lnTo>
                  <a:lnTo>
                    <a:pt x="787" y="723"/>
                  </a:lnTo>
                  <a:lnTo>
                    <a:pt x="1181" y="1092"/>
                  </a:lnTo>
                  <a:lnTo>
                    <a:pt x="1054" y="431"/>
                  </a:lnTo>
                  <a:lnTo>
                    <a:pt x="63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9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1" name="object 1531" descr=""/>
            <p:cNvSpPr/>
            <p:nvPr/>
          </p:nvSpPr>
          <p:spPr>
            <a:xfrm>
              <a:off x="2279707" y="288317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81" y="0"/>
                  </a:moveTo>
                  <a:lnTo>
                    <a:pt x="457" y="139"/>
                  </a:lnTo>
                  <a:lnTo>
                    <a:pt x="0" y="520"/>
                  </a:lnTo>
                  <a:lnTo>
                    <a:pt x="0" y="1320"/>
                  </a:lnTo>
                  <a:lnTo>
                    <a:pt x="647" y="1104"/>
                  </a:lnTo>
                  <a:lnTo>
                    <a:pt x="1054" y="68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4D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2" name="object 1532" descr=""/>
            <p:cNvSpPr/>
            <p:nvPr/>
          </p:nvSpPr>
          <p:spPr>
            <a:xfrm>
              <a:off x="2263481" y="288039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549" y="0"/>
                  </a:moveTo>
                  <a:lnTo>
                    <a:pt x="901" y="584"/>
                  </a:lnTo>
                  <a:lnTo>
                    <a:pt x="622" y="1079"/>
                  </a:lnTo>
                  <a:lnTo>
                    <a:pt x="406" y="1612"/>
                  </a:lnTo>
                  <a:lnTo>
                    <a:pt x="279" y="2184"/>
                  </a:lnTo>
                  <a:lnTo>
                    <a:pt x="0" y="3302"/>
                  </a:lnTo>
                  <a:lnTo>
                    <a:pt x="101" y="4445"/>
                  </a:lnTo>
                  <a:lnTo>
                    <a:pt x="152" y="5588"/>
                  </a:lnTo>
                  <a:lnTo>
                    <a:pt x="876" y="6527"/>
                  </a:lnTo>
                  <a:lnTo>
                    <a:pt x="1930" y="6654"/>
                  </a:lnTo>
                  <a:lnTo>
                    <a:pt x="2997" y="6769"/>
                  </a:lnTo>
                  <a:lnTo>
                    <a:pt x="5486" y="6629"/>
                  </a:lnTo>
                  <a:lnTo>
                    <a:pt x="5956" y="6197"/>
                  </a:lnTo>
                  <a:lnTo>
                    <a:pt x="6769" y="6083"/>
                  </a:lnTo>
                  <a:lnTo>
                    <a:pt x="6807" y="5245"/>
                  </a:lnTo>
                  <a:lnTo>
                    <a:pt x="6591" y="3594"/>
                  </a:lnTo>
                  <a:lnTo>
                    <a:pt x="2184" y="4724"/>
                  </a:lnTo>
                  <a:lnTo>
                    <a:pt x="4318" y="1498"/>
                  </a:lnTo>
                  <a:lnTo>
                    <a:pt x="3886" y="1041"/>
                  </a:lnTo>
                  <a:lnTo>
                    <a:pt x="3467" y="571"/>
                  </a:lnTo>
                  <a:lnTo>
                    <a:pt x="3035" y="11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CE9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3" name="object 1533" descr=""/>
            <p:cNvSpPr/>
            <p:nvPr/>
          </p:nvSpPr>
          <p:spPr>
            <a:xfrm>
              <a:off x="2260487" y="287514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96" y="0"/>
                  </a:moveTo>
                  <a:lnTo>
                    <a:pt x="0" y="1587"/>
                  </a:lnTo>
                  <a:lnTo>
                    <a:pt x="838" y="2565"/>
                  </a:lnTo>
                  <a:lnTo>
                    <a:pt x="2070" y="3352"/>
                  </a:lnTo>
                  <a:lnTo>
                    <a:pt x="3454" y="3797"/>
                  </a:lnTo>
                  <a:lnTo>
                    <a:pt x="4724" y="3733"/>
                  </a:lnTo>
                  <a:lnTo>
                    <a:pt x="5740" y="2527"/>
                  </a:lnTo>
                  <a:lnTo>
                    <a:pt x="5892" y="2222"/>
                  </a:lnTo>
                  <a:lnTo>
                    <a:pt x="6134" y="1587"/>
                  </a:lnTo>
                  <a:lnTo>
                    <a:pt x="5664" y="1130"/>
                  </a:lnTo>
                  <a:lnTo>
                    <a:pt x="5181" y="685"/>
                  </a:lnTo>
                  <a:lnTo>
                    <a:pt x="4711" y="22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A75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4" name="object 1534" descr=""/>
            <p:cNvSpPr/>
            <p:nvPr/>
          </p:nvSpPr>
          <p:spPr>
            <a:xfrm>
              <a:off x="2261904" y="287766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4317" y="0"/>
                  </a:moveTo>
                  <a:lnTo>
                    <a:pt x="736" y="330"/>
                  </a:lnTo>
                  <a:lnTo>
                    <a:pt x="241" y="787"/>
                  </a:lnTo>
                  <a:lnTo>
                    <a:pt x="0" y="1346"/>
                  </a:lnTo>
                  <a:lnTo>
                    <a:pt x="63" y="2031"/>
                  </a:lnTo>
                  <a:lnTo>
                    <a:pt x="812" y="3416"/>
                  </a:lnTo>
                  <a:lnTo>
                    <a:pt x="1790" y="3860"/>
                  </a:lnTo>
                  <a:lnTo>
                    <a:pt x="3149" y="2806"/>
                  </a:lnTo>
                  <a:lnTo>
                    <a:pt x="2806" y="1511"/>
                  </a:lnTo>
                  <a:lnTo>
                    <a:pt x="5868" y="1511"/>
                  </a:lnTo>
                  <a:lnTo>
                    <a:pt x="4317" y="0"/>
                  </a:lnTo>
                  <a:close/>
                </a:path>
                <a:path w="6350" h="4444">
                  <a:moveTo>
                    <a:pt x="5868" y="1511"/>
                  </a:moveTo>
                  <a:lnTo>
                    <a:pt x="2806" y="1511"/>
                  </a:lnTo>
                  <a:lnTo>
                    <a:pt x="6324" y="1955"/>
                  </a:lnTo>
                  <a:lnTo>
                    <a:pt x="5868" y="1511"/>
                  </a:lnTo>
                  <a:close/>
                </a:path>
              </a:pathLst>
            </a:custGeom>
            <a:solidFill>
              <a:srgbClr val="E3DA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5" name="object 1535" descr=""/>
            <p:cNvSpPr/>
            <p:nvPr/>
          </p:nvSpPr>
          <p:spPr>
            <a:xfrm>
              <a:off x="2101289" y="285485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692" y="0"/>
                  </a:moveTo>
                  <a:lnTo>
                    <a:pt x="2209" y="88"/>
                  </a:lnTo>
                  <a:lnTo>
                    <a:pt x="1803" y="482"/>
                  </a:lnTo>
                  <a:lnTo>
                    <a:pt x="1549" y="685"/>
                  </a:lnTo>
                  <a:lnTo>
                    <a:pt x="330" y="1841"/>
                  </a:lnTo>
                  <a:lnTo>
                    <a:pt x="152" y="2019"/>
                  </a:lnTo>
                  <a:lnTo>
                    <a:pt x="0" y="2641"/>
                  </a:lnTo>
                  <a:lnTo>
                    <a:pt x="101" y="2946"/>
                  </a:lnTo>
                  <a:lnTo>
                    <a:pt x="393" y="3238"/>
                  </a:lnTo>
                  <a:lnTo>
                    <a:pt x="1701" y="5854"/>
                  </a:lnTo>
                  <a:lnTo>
                    <a:pt x="2171" y="5841"/>
                  </a:lnTo>
                  <a:lnTo>
                    <a:pt x="2641" y="5841"/>
                  </a:lnTo>
                  <a:lnTo>
                    <a:pt x="3111" y="5829"/>
                  </a:lnTo>
                  <a:lnTo>
                    <a:pt x="3810" y="5092"/>
                  </a:lnTo>
                  <a:lnTo>
                    <a:pt x="4533" y="4368"/>
                  </a:lnTo>
                  <a:lnTo>
                    <a:pt x="4826" y="3365"/>
                  </a:lnTo>
                  <a:lnTo>
                    <a:pt x="4940" y="2857"/>
                  </a:lnTo>
                  <a:lnTo>
                    <a:pt x="4940" y="2336"/>
                  </a:lnTo>
                  <a:lnTo>
                    <a:pt x="4813" y="1841"/>
                  </a:lnTo>
                  <a:lnTo>
                    <a:pt x="4686" y="1612"/>
                  </a:lnTo>
                  <a:lnTo>
                    <a:pt x="4572" y="1371"/>
                  </a:lnTo>
                  <a:lnTo>
                    <a:pt x="4445" y="1155"/>
                  </a:lnTo>
                  <a:lnTo>
                    <a:pt x="4089" y="749"/>
                  </a:lnTo>
                  <a:lnTo>
                    <a:pt x="3695" y="419"/>
                  </a:lnTo>
                  <a:lnTo>
                    <a:pt x="3225" y="165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99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6" name="object 1536" descr=""/>
            <p:cNvSpPr/>
            <p:nvPr/>
          </p:nvSpPr>
          <p:spPr>
            <a:xfrm>
              <a:off x="2100681" y="285548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990" y="2616"/>
                  </a:moveTo>
                  <a:lnTo>
                    <a:pt x="965" y="2159"/>
                  </a:lnTo>
                  <a:lnTo>
                    <a:pt x="952" y="1701"/>
                  </a:lnTo>
                  <a:lnTo>
                    <a:pt x="927" y="1244"/>
                  </a:lnTo>
                  <a:lnTo>
                    <a:pt x="0" y="1752"/>
                  </a:lnTo>
                  <a:lnTo>
                    <a:pt x="165" y="2197"/>
                  </a:lnTo>
                  <a:lnTo>
                    <a:pt x="990" y="2616"/>
                  </a:lnTo>
                  <a:close/>
                </a:path>
                <a:path w="2539" h="3175">
                  <a:moveTo>
                    <a:pt x="2159" y="76"/>
                  </a:moveTo>
                  <a:lnTo>
                    <a:pt x="1739" y="12"/>
                  </a:lnTo>
                  <a:lnTo>
                    <a:pt x="1320" y="0"/>
                  </a:lnTo>
                  <a:lnTo>
                    <a:pt x="914" y="38"/>
                  </a:lnTo>
                  <a:lnTo>
                    <a:pt x="863" y="431"/>
                  </a:lnTo>
                  <a:lnTo>
                    <a:pt x="876" y="838"/>
                  </a:lnTo>
                  <a:lnTo>
                    <a:pt x="939" y="1231"/>
                  </a:lnTo>
                  <a:lnTo>
                    <a:pt x="1346" y="850"/>
                  </a:lnTo>
                  <a:lnTo>
                    <a:pt x="1752" y="457"/>
                  </a:lnTo>
                  <a:lnTo>
                    <a:pt x="2159" y="76"/>
                  </a:lnTo>
                  <a:close/>
                </a:path>
              </a:pathLst>
            </a:custGeom>
            <a:solidFill>
              <a:srgbClr val="9C5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7" name="object 1537" descr=""/>
            <p:cNvSpPr/>
            <p:nvPr/>
          </p:nvSpPr>
          <p:spPr>
            <a:xfrm>
              <a:off x="2104467" y="284584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92" y="0"/>
                  </a:moveTo>
                  <a:lnTo>
                    <a:pt x="711" y="139"/>
                  </a:lnTo>
                  <a:lnTo>
                    <a:pt x="342" y="317"/>
                  </a:lnTo>
                  <a:lnTo>
                    <a:pt x="0" y="533"/>
                  </a:lnTo>
                  <a:lnTo>
                    <a:pt x="152" y="1092"/>
                  </a:lnTo>
                  <a:lnTo>
                    <a:pt x="457" y="1435"/>
                  </a:lnTo>
                  <a:lnTo>
                    <a:pt x="1092" y="1257"/>
                  </a:lnTo>
                  <a:lnTo>
                    <a:pt x="1079" y="838"/>
                  </a:lnTo>
                  <a:lnTo>
                    <a:pt x="1079" y="41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1DB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8" name="object 1538" descr=""/>
            <p:cNvSpPr/>
            <p:nvPr/>
          </p:nvSpPr>
          <p:spPr>
            <a:xfrm>
              <a:off x="2103198" y="2847635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4" h="9525">
                  <a:moveTo>
                    <a:pt x="5473" y="0"/>
                  </a:moveTo>
                  <a:lnTo>
                    <a:pt x="3797" y="126"/>
                  </a:lnTo>
                  <a:lnTo>
                    <a:pt x="2120" y="1028"/>
                  </a:lnTo>
                  <a:lnTo>
                    <a:pt x="165" y="2019"/>
                  </a:lnTo>
                  <a:lnTo>
                    <a:pt x="0" y="3454"/>
                  </a:lnTo>
                  <a:lnTo>
                    <a:pt x="1079" y="5194"/>
                  </a:lnTo>
                  <a:lnTo>
                    <a:pt x="2997" y="9016"/>
                  </a:lnTo>
                  <a:lnTo>
                    <a:pt x="6616" y="7937"/>
                  </a:lnTo>
                  <a:lnTo>
                    <a:pt x="9766" y="8204"/>
                  </a:lnTo>
                  <a:lnTo>
                    <a:pt x="11163" y="8166"/>
                  </a:lnTo>
                  <a:lnTo>
                    <a:pt x="12534" y="8013"/>
                  </a:lnTo>
                  <a:lnTo>
                    <a:pt x="13868" y="7632"/>
                  </a:lnTo>
                  <a:lnTo>
                    <a:pt x="15608" y="6883"/>
                  </a:lnTo>
                  <a:lnTo>
                    <a:pt x="18008" y="6692"/>
                  </a:lnTo>
                  <a:lnTo>
                    <a:pt x="18262" y="3047"/>
                  </a:lnTo>
                  <a:lnTo>
                    <a:pt x="16573" y="2489"/>
                  </a:lnTo>
                  <a:lnTo>
                    <a:pt x="15367" y="1993"/>
                  </a:lnTo>
                  <a:lnTo>
                    <a:pt x="14503" y="1676"/>
                  </a:lnTo>
                  <a:lnTo>
                    <a:pt x="13627" y="1511"/>
                  </a:lnTo>
                  <a:lnTo>
                    <a:pt x="12153" y="1574"/>
                  </a:lnTo>
                  <a:lnTo>
                    <a:pt x="11595" y="1650"/>
                  </a:lnTo>
                  <a:lnTo>
                    <a:pt x="11036" y="1777"/>
                  </a:lnTo>
                  <a:lnTo>
                    <a:pt x="9613" y="2171"/>
                  </a:lnTo>
                  <a:lnTo>
                    <a:pt x="8394" y="1511"/>
                  </a:lnTo>
                  <a:lnTo>
                    <a:pt x="7137" y="1066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C17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9" name="object 1539" descr=""/>
            <p:cNvSpPr/>
            <p:nvPr/>
          </p:nvSpPr>
          <p:spPr>
            <a:xfrm>
              <a:off x="2102855" y="2852829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422" y="0"/>
                  </a:moveTo>
                  <a:lnTo>
                    <a:pt x="0" y="1384"/>
                  </a:lnTo>
                  <a:lnTo>
                    <a:pt x="38" y="1765"/>
                  </a:lnTo>
                  <a:lnTo>
                    <a:pt x="126" y="2146"/>
                  </a:lnTo>
                  <a:lnTo>
                    <a:pt x="241" y="2514"/>
                  </a:lnTo>
                  <a:lnTo>
                    <a:pt x="1485" y="2959"/>
                  </a:lnTo>
                  <a:lnTo>
                    <a:pt x="1955" y="3175"/>
                  </a:lnTo>
                  <a:lnTo>
                    <a:pt x="2870" y="3695"/>
                  </a:lnTo>
                  <a:lnTo>
                    <a:pt x="2857" y="3848"/>
                  </a:lnTo>
                  <a:lnTo>
                    <a:pt x="5206" y="6057"/>
                  </a:lnTo>
                  <a:lnTo>
                    <a:pt x="12560" y="2501"/>
                  </a:lnTo>
                  <a:lnTo>
                    <a:pt x="11772" y="1943"/>
                  </a:lnTo>
                  <a:lnTo>
                    <a:pt x="10782" y="1524"/>
                  </a:lnTo>
                  <a:lnTo>
                    <a:pt x="7670" y="965"/>
                  </a:lnTo>
                  <a:lnTo>
                    <a:pt x="4279" y="213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CC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0" name="object 1540" descr=""/>
            <p:cNvSpPr/>
            <p:nvPr/>
          </p:nvSpPr>
          <p:spPr>
            <a:xfrm>
              <a:off x="2105311" y="2846041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3733" y="0"/>
                  </a:moveTo>
                  <a:lnTo>
                    <a:pt x="1968" y="50"/>
                  </a:lnTo>
                  <a:lnTo>
                    <a:pt x="330" y="1562"/>
                  </a:lnTo>
                  <a:lnTo>
                    <a:pt x="266" y="1930"/>
                  </a:lnTo>
                  <a:lnTo>
                    <a:pt x="152" y="2286"/>
                  </a:lnTo>
                  <a:lnTo>
                    <a:pt x="0" y="2628"/>
                  </a:lnTo>
                  <a:lnTo>
                    <a:pt x="1993" y="2679"/>
                  </a:lnTo>
                  <a:lnTo>
                    <a:pt x="3898" y="3098"/>
                  </a:lnTo>
                  <a:lnTo>
                    <a:pt x="5626" y="4127"/>
                  </a:lnTo>
                  <a:lnTo>
                    <a:pt x="6908" y="5041"/>
                  </a:lnTo>
                  <a:lnTo>
                    <a:pt x="8204" y="4965"/>
                  </a:lnTo>
                  <a:lnTo>
                    <a:pt x="9512" y="4178"/>
                  </a:lnTo>
                  <a:lnTo>
                    <a:pt x="9753" y="3797"/>
                  </a:lnTo>
                  <a:lnTo>
                    <a:pt x="9829" y="2895"/>
                  </a:lnTo>
                  <a:lnTo>
                    <a:pt x="9334" y="2273"/>
                  </a:lnTo>
                  <a:lnTo>
                    <a:pt x="8661" y="1765"/>
                  </a:lnTo>
                  <a:lnTo>
                    <a:pt x="7721" y="1206"/>
                  </a:lnTo>
                  <a:lnTo>
                    <a:pt x="6769" y="698"/>
                  </a:lnTo>
                  <a:lnTo>
                    <a:pt x="5613" y="107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36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1" name="object 1541" descr=""/>
            <p:cNvSpPr/>
            <p:nvPr/>
          </p:nvSpPr>
          <p:spPr>
            <a:xfrm>
              <a:off x="2176213" y="2805617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12395" y="0"/>
                  </a:moveTo>
                  <a:lnTo>
                    <a:pt x="11048" y="139"/>
                  </a:lnTo>
                  <a:lnTo>
                    <a:pt x="10528" y="330"/>
                  </a:lnTo>
                  <a:lnTo>
                    <a:pt x="10020" y="546"/>
                  </a:lnTo>
                  <a:lnTo>
                    <a:pt x="9524" y="800"/>
                  </a:lnTo>
                  <a:lnTo>
                    <a:pt x="6972" y="723"/>
                  </a:lnTo>
                  <a:lnTo>
                    <a:pt x="5778" y="342"/>
                  </a:lnTo>
                  <a:lnTo>
                    <a:pt x="4584" y="279"/>
                  </a:lnTo>
                  <a:lnTo>
                    <a:pt x="3403" y="812"/>
                  </a:lnTo>
                  <a:lnTo>
                    <a:pt x="622" y="1117"/>
                  </a:lnTo>
                  <a:lnTo>
                    <a:pt x="5067" y="5219"/>
                  </a:lnTo>
                  <a:lnTo>
                    <a:pt x="6769" y="5156"/>
                  </a:lnTo>
                  <a:lnTo>
                    <a:pt x="12141" y="3771"/>
                  </a:lnTo>
                  <a:lnTo>
                    <a:pt x="12572" y="3530"/>
                  </a:lnTo>
                  <a:lnTo>
                    <a:pt x="12979" y="3238"/>
                  </a:lnTo>
                  <a:lnTo>
                    <a:pt x="13347" y="2908"/>
                  </a:lnTo>
                  <a:lnTo>
                    <a:pt x="13690" y="2273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D6C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2" name="object 1542" descr=""/>
            <p:cNvSpPr/>
            <p:nvPr/>
          </p:nvSpPr>
          <p:spPr>
            <a:xfrm>
              <a:off x="2173914" y="280673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920" y="0"/>
                  </a:moveTo>
                  <a:lnTo>
                    <a:pt x="1511" y="0"/>
                  </a:lnTo>
                  <a:lnTo>
                    <a:pt x="0" y="1562"/>
                  </a:lnTo>
                  <a:lnTo>
                    <a:pt x="266" y="3886"/>
                  </a:lnTo>
                  <a:lnTo>
                    <a:pt x="901" y="4432"/>
                  </a:lnTo>
                  <a:lnTo>
                    <a:pt x="2527" y="4800"/>
                  </a:lnTo>
                  <a:lnTo>
                    <a:pt x="3606" y="4203"/>
                  </a:lnTo>
                  <a:lnTo>
                    <a:pt x="4165" y="2641"/>
                  </a:lnTo>
                  <a:lnTo>
                    <a:pt x="3746" y="1765"/>
                  </a:lnTo>
                  <a:lnTo>
                    <a:pt x="3340" y="876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DBB8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3" name="object 1543" descr=""/>
            <p:cNvSpPr/>
            <p:nvPr/>
          </p:nvSpPr>
          <p:spPr>
            <a:xfrm>
              <a:off x="2179610" y="280503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168" y="0"/>
                  </a:moveTo>
                  <a:lnTo>
                    <a:pt x="0" y="1396"/>
                  </a:lnTo>
                  <a:lnTo>
                    <a:pt x="1193" y="1358"/>
                  </a:lnTo>
                  <a:lnTo>
                    <a:pt x="3581" y="1308"/>
                  </a:lnTo>
                  <a:lnTo>
                    <a:pt x="2362" y="11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984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4" name="object 1544" descr=""/>
            <p:cNvSpPr/>
            <p:nvPr/>
          </p:nvSpPr>
          <p:spPr>
            <a:xfrm>
              <a:off x="2185739" y="280563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36" y="0"/>
                  </a:moveTo>
                  <a:lnTo>
                    <a:pt x="342" y="63"/>
                  </a:lnTo>
                  <a:lnTo>
                    <a:pt x="292" y="330"/>
                  </a:lnTo>
                  <a:lnTo>
                    <a:pt x="177" y="571"/>
                  </a:lnTo>
                  <a:lnTo>
                    <a:pt x="0" y="787"/>
                  </a:lnTo>
                  <a:lnTo>
                    <a:pt x="647" y="888"/>
                  </a:lnTo>
                  <a:lnTo>
                    <a:pt x="1155" y="673"/>
                  </a:lnTo>
                  <a:lnTo>
                    <a:pt x="1524" y="126"/>
                  </a:lnTo>
                  <a:lnTo>
                    <a:pt x="1130" y="1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5" name="object 1545" descr=""/>
            <p:cNvSpPr/>
            <p:nvPr/>
          </p:nvSpPr>
          <p:spPr>
            <a:xfrm>
              <a:off x="2112134" y="283884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073" y="0"/>
                  </a:moveTo>
                  <a:lnTo>
                    <a:pt x="2298" y="165"/>
                  </a:lnTo>
                  <a:lnTo>
                    <a:pt x="1524" y="457"/>
                  </a:lnTo>
                  <a:lnTo>
                    <a:pt x="1295" y="1054"/>
                  </a:lnTo>
                  <a:lnTo>
                    <a:pt x="0" y="3149"/>
                  </a:lnTo>
                  <a:lnTo>
                    <a:pt x="0" y="4013"/>
                  </a:lnTo>
                  <a:lnTo>
                    <a:pt x="457" y="4610"/>
                  </a:lnTo>
                  <a:lnTo>
                    <a:pt x="1104" y="5105"/>
                  </a:lnTo>
                  <a:lnTo>
                    <a:pt x="1587" y="5346"/>
                  </a:lnTo>
                  <a:lnTo>
                    <a:pt x="2095" y="5473"/>
                  </a:lnTo>
                  <a:lnTo>
                    <a:pt x="2628" y="5473"/>
                  </a:lnTo>
                  <a:lnTo>
                    <a:pt x="3810" y="5283"/>
                  </a:lnTo>
                  <a:lnTo>
                    <a:pt x="4458" y="4610"/>
                  </a:lnTo>
                  <a:lnTo>
                    <a:pt x="4543" y="4013"/>
                  </a:lnTo>
                  <a:lnTo>
                    <a:pt x="4559" y="2324"/>
                  </a:lnTo>
                  <a:lnTo>
                    <a:pt x="4737" y="1206"/>
                  </a:lnTo>
                  <a:lnTo>
                    <a:pt x="3886" y="342"/>
                  </a:lnTo>
                  <a:lnTo>
                    <a:pt x="3073" y="0"/>
                  </a:lnTo>
                  <a:close/>
                </a:path>
                <a:path w="5080" h="5714">
                  <a:moveTo>
                    <a:pt x="1295" y="1041"/>
                  </a:moveTo>
                  <a:close/>
                </a:path>
              </a:pathLst>
            </a:custGeom>
            <a:solidFill>
              <a:srgbClr val="C485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6" name="object 1546" descr=""/>
            <p:cNvSpPr/>
            <p:nvPr/>
          </p:nvSpPr>
          <p:spPr>
            <a:xfrm>
              <a:off x="2109391" y="284199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743" y="0"/>
                  </a:moveTo>
                  <a:lnTo>
                    <a:pt x="0" y="1447"/>
                  </a:lnTo>
                  <a:lnTo>
                    <a:pt x="406" y="1943"/>
                  </a:lnTo>
                  <a:lnTo>
                    <a:pt x="939" y="2235"/>
                  </a:lnTo>
                  <a:lnTo>
                    <a:pt x="1587" y="2260"/>
                  </a:lnTo>
                  <a:lnTo>
                    <a:pt x="2578" y="2540"/>
                  </a:lnTo>
                  <a:lnTo>
                    <a:pt x="3429" y="2311"/>
                  </a:lnTo>
                  <a:lnTo>
                    <a:pt x="4102" y="1511"/>
                  </a:lnTo>
                  <a:lnTo>
                    <a:pt x="4013" y="685"/>
                  </a:lnTo>
                  <a:lnTo>
                    <a:pt x="3416" y="304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D8C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7" name="object 1547" descr=""/>
            <p:cNvSpPr/>
            <p:nvPr/>
          </p:nvSpPr>
          <p:spPr>
            <a:xfrm>
              <a:off x="2108363" y="284337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647" y="0"/>
                  </a:moveTo>
                  <a:lnTo>
                    <a:pt x="304" y="101"/>
                  </a:lnTo>
                  <a:lnTo>
                    <a:pt x="0" y="342"/>
                  </a:lnTo>
                  <a:lnTo>
                    <a:pt x="520" y="1346"/>
                  </a:lnTo>
                  <a:lnTo>
                    <a:pt x="1447" y="1460"/>
                  </a:lnTo>
                  <a:lnTo>
                    <a:pt x="2425" y="1473"/>
                  </a:lnTo>
                  <a:lnTo>
                    <a:pt x="3149" y="901"/>
                  </a:lnTo>
                  <a:lnTo>
                    <a:pt x="3073" y="469"/>
                  </a:lnTo>
                  <a:lnTo>
                    <a:pt x="2209" y="165"/>
                  </a:lnTo>
                  <a:lnTo>
                    <a:pt x="1803" y="253"/>
                  </a:lnTo>
                  <a:lnTo>
                    <a:pt x="1409" y="215"/>
                  </a:lnTo>
                  <a:lnTo>
                    <a:pt x="1028" y="6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5D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8" name="object 1548" descr=""/>
            <p:cNvSpPr/>
            <p:nvPr/>
          </p:nvSpPr>
          <p:spPr>
            <a:xfrm>
              <a:off x="2108329" y="283822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2" y="749"/>
                  </a:lnTo>
                  <a:lnTo>
                    <a:pt x="622" y="1181"/>
                  </a:lnTo>
                  <a:lnTo>
                    <a:pt x="1371" y="1308"/>
                  </a:lnTo>
                  <a:lnTo>
                    <a:pt x="914" y="876"/>
                  </a:lnTo>
                  <a:lnTo>
                    <a:pt x="457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9" name="object 1549" descr=""/>
            <p:cNvSpPr/>
            <p:nvPr/>
          </p:nvSpPr>
          <p:spPr>
            <a:xfrm>
              <a:off x="2110917" y="284515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498" y="0"/>
                  </a:moveTo>
                  <a:lnTo>
                    <a:pt x="0" y="1968"/>
                  </a:lnTo>
                  <a:lnTo>
                    <a:pt x="2717" y="3428"/>
                  </a:lnTo>
                  <a:lnTo>
                    <a:pt x="3517" y="3213"/>
                  </a:lnTo>
                  <a:lnTo>
                    <a:pt x="4203" y="2857"/>
                  </a:lnTo>
                  <a:lnTo>
                    <a:pt x="4432" y="1968"/>
                  </a:lnTo>
                  <a:lnTo>
                    <a:pt x="4419" y="142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CC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0" name="object 1550" descr=""/>
            <p:cNvSpPr/>
            <p:nvPr/>
          </p:nvSpPr>
          <p:spPr>
            <a:xfrm>
              <a:off x="2110567" y="284351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933" y="0"/>
                  </a:moveTo>
                  <a:lnTo>
                    <a:pt x="0" y="25"/>
                  </a:lnTo>
                  <a:lnTo>
                    <a:pt x="228" y="1333"/>
                  </a:lnTo>
                  <a:lnTo>
                    <a:pt x="406" y="1663"/>
                  </a:lnTo>
                  <a:lnTo>
                    <a:pt x="457" y="2400"/>
                  </a:lnTo>
                  <a:lnTo>
                    <a:pt x="3048" y="2489"/>
                  </a:lnTo>
                  <a:lnTo>
                    <a:pt x="3733" y="1765"/>
                  </a:lnTo>
                  <a:lnTo>
                    <a:pt x="3733" y="1028"/>
                  </a:lnTo>
                  <a:lnTo>
                    <a:pt x="3073" y="292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1" name="object 1551" descr=""/>
            <p:cNvSpPr/>
            <p:nvPr/>
          </p:nvSpPr>
          <p:spPr>
            <a:xfrm>
              <a:off x="2189821" y="2810195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4" h="9525">
                  <a:moveTo>
                    <a:pt x="12446" y="0"/>
                  </a:moveTo>
                  <a:lnTo>
                    <a:pt x="10668" y="1727"/>
                  </a:lnTo>
                  <a:lnTo>
                    <a:pt x="9321" y="1689"/>
                  </a:lnTo>
                  <a:lnTo>
                    <a:pt x="8559" y="1054"/>
                  </a:lnTo>
                  <a:lnTo>
                    <a:pt x="7721" y="609"/>
                  </a:lnTo>
                  <a:lnTo>
                    <a:pt x="6718" y="546"/>
                  </a:lnTo>
                  <a:lnTo>
                    <a:pt x="4914" y="698"/>
                  </a:lnTo>
                  <a:lnTo>
                    <a:pt x="3060" y="635"/>
                  </a:lnTo>
                  <a:lnTo>
                    <a:pt x="1460" y="1701"/>
                  </a:lnTo>
                  <a:lnTo>
                    <a:pt x="1257" y="3238"/>
                  </a:lnTo>
                  <a:lnTo>
                    <a:pt x="1181" y="4813"/>
                  </a:lnTo>
                  <a:lnTo>
                    <a:pt x="0" y="5994"/>
                  </a:lnTo>
                  <a:lnTo>
                    <a:pt x="215" y="9461"/>
                  </a:lnTo>
                  <a:lnTo>
                    <a:pt x="3149" y="8661"/>
                  </a:lnTo>
                  <a:lnTo>
                    <a:pt x="5168" y="9271"/>
                  </a:lnTo>
                  <a:lnTo>
                    <a:pt x="6019" y="9436"/>
                  </a:lnTo>
                  <a:lnTo>
                    <a:pt x="6858" y="9525"/>
                  </a:lnTo>
                  <a:lnTo>
                    <a:pt x="8280" y="9372"/>
                  </a:lnTo>
                  <a:lnTo>
                    <a:pt x="11468" y="6946"/>
                  </a:lnTo>
                  <a:lnTo>
                    <a:pt x="12573" y="6502"/>
                  </a:lnTo>
                  <a:lnTo>
                    <a:pt x="13906" y="6616"/>
                  </a:lnTo>
                  <a:lnTo>
                    <a:pt x="14439" y="6616"/>
                  </a:lnTo>
                  <a:lnTo>
                    <a:pt x="17945" y="3149"/>
                  </a:lnTo>
                  <a:lnTo>
                    <a:pt x="17805" y="2209"/>
                  </a:lnTo>
                  <a:lnTo>
                    <a:pt x="17284" y="1574"/>
                  </a:lnTo>
                  <a:lnTo>
                    <a:pt x="16395" y="1219"/>
                  </a:lnTo>
                  <a:lnTo>
                    <a:pt x="14452" y="952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CB8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 descr=""/>
            <p:cNvSpPr/>
            <p:nvPr/>
          </p:nvSpPr>
          <p:spPr>
            <a:xfrm>
              <a:off x="2204977" y="280688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981" y="0"/>
                  </a:moveTo>
                  <a:lnTo>
                    <a:pt x="800" y="1320"/>
                  </a:lnTo>
                  <a:lnTo>
                    <a:pt x="812" y="2349"/>
                  </a:lnTo>
                  <a:lnTo>
                    <a:pt x="25" y="3251"/>
                  </a:lnTo>
                  <a:lnTo>
                    <a:pt x="0" y="4152"/>
                  </a:lnTo>
                  <a:lnTo>
                    <a:pt x="812" y="5067"/>
                  </a:lnTo>
                  <a:lnTo>
                    <a:pt x="2108" y="6375"/>
                  </a:lnTo>
                  <a:lnTo>
                    <a:pt x="2451" y="6807"/>
                  </a:lnTo>
                  <a:lnTo>
                    <a:pt x="2908" y="7061"/>
                  </a:lnTo>
                  <a:lnTo>
                    <a:pt x="3454" y="7111"/>
                  </a:lnTo>
                  <a:lnTo>
                    <a:pt x="5232" y="6819"/>
                  </a:lnTo>
                  <a:lnTo>
                    <a:pt x="7213" y="7950"/>
                  </a:lnTo>
                  <a:lnTo>
                    <a:pt x="8775" y="6311"/>
                  </a:lnTo>
                  <a:lnTo>
                    <a:pt x="7467" y="3873"/>
                  </a:lnTo>
                  <a:lnTo>
                    <a:pt x="6400" y="3708"/>
                  </a:lnTo>
                  <a:lnTo>
                    <a:pt x="5359" y="3492"/>
                  </a:lnTo>
                  <a:lnTo>
                    <a:pt x="4737" y="2451"/>
                  </a:lnTo>
                  <a:lnTo>
                    <a:pt x="4076" y="1841"/>
                  </a:lnTo>
                  <a:lnTo>
                    <a:pt x="4102" y="888"/>
                  </a:lnTo>
                  <a:lnTo>
                    <a:pt x="3555" y="228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CE9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3" name="object 1553" descr=""/>
            <p:cNvSpPr/>
            <p:nvPr/>
          </p:nvSpPr>
          <p:spPr>
            <a:xfrm>
              <a:off x="2200497" y="280821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42" y="0"/>
                  </a:moveTo>
                  <a:lnTo>
                    <a:pt x="0" y="3708"/>
                  </a:lnTo>
                  <a:lnTo>
                    <a:pt x="1765" y="3060"/>
                  </a:lnTo>
                  <a:lnTo>
                    <a:pt x="3517" y="5067"/>
                  </a:lnTo>
                  <a:lnTo>
                    <a:pt x="5295" y="3733"/>
                  </a:lnTo>
                  <a:lnTo>
                    <a:pt x="5295" y="1016"/>
                  </a:lnTo>
                  <a:lnTo>
                    <a:pt x="3378" y="160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DAB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4" name="object 1554" descr=""/>
            <p:cNvSpPr/>
            <p:nvPr/>
          </p:nvSpPr>
          <p:spPr>
            <a:xfrm>
              <a:off x="2189212" y="280941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121" y="0"/>
                  </a:moveTo>
                  <a:lnTo>
                    <a:pt x="4787" y="393"/>
                  </a:lnTo>
                  <a:lnTo>
                    <a:pt x="3454" y="812"/>
                  </a:lnTo>
                  <a:lnTo>
                    <a:pt x="2108" y="12"/>
                  </a:lnTo>
                  <a:lnTo>
                    <a:pt x="825" y="241"/>
                  </a:lnTo>
                  <a:lnTo>
                    <a:pt x="241" y="1130"/>
                  </a:lnTo>
                  <a:lnTo>
                    <a:pt x="0" y="2324"/>
                  </a:lnTo>
                  <a:lnTo>
                    <a:pt x="12" y="2882"/>
                  </a:lnTo>
                  <a:lnTo>
                    <a:pt x="165" y="3416"/>
                  </a:lnTo>
                  <a:lnTo>
                    <a:pt x="469" y="3898"/>
                  </a:lnTo>
                  <a:lnTo>
                    <a:pt x="1003" y="4178"/>
                  </a:lnTo>
                  <a:lnTo>
                    <a:pt x="1485" y="4140"/>
                  </a:lnTo>
                  <a:lnTo>
                    <a:pt x="1943" y="3746"/>
                  </a:lnTo>
                  <a:lnTo>
                    <a:pt x="3429" y="1968"/>
                  </a:lnTo>
                  <a:lnTo>
                    <a:pt x="5511" y="2768"/>
                  </a:lnTo>
                  <a:lnTo>
                    <a:pt x="7353" y="2489"/>
                  </a:lnTo>
                  <a:lnTo>
                    <a:pt x="7785" y="2197"/>
                  </a:lnTo>
                  <a:lnTo>
                    <a:pt x="7937" y="1790"/>
                  </a:lnTo>
                  <a:lnTo>
                    <a:pt x="7810" y="1295"/>
                  </a:lnTo>
                  <a:lnTo>
                    <a:pt x="7378" y="685"/>
                  </a:lnTo>
                  <a:lnTo>
                    <a:pt x="6642" y="495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DCB5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5" name="object 1555" descr=""/>
            <p:cNvSpPr/>
            <p:nvPr/>
          </p:nvSpPr>
          <p:spPr>
            <a:xfrm>
              <a:off x="2186790" y="280789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803" y="139"/>
                  </a:moveTo>
                  <a:lnTo>
                    <a:pt x="419" y="1244"/>
                  </a:lnTo>
                  <a:lnTo>
                    <a:pt x="12" y="1676"/>
                  </a:lnTo>
                  <a:lnTo>
                    <a:pt x="0" y="2743"/>
                  </a:lnTo>
                  <a:lnTo>
                    <a:pt x="368" y="3517"/>
                  </a:lnTo>
                  <a:lnTo>
                    <a:pt x="927" y="4089"/>
                  </a:lnTo>
                  <a:lnTo>
                    <a:pt x="1701" y="4483"/>
                  </a:lnTo>
                  <a:lnTo>
                    <a:pt x="2273" y="4635"/>
                  </a:lnTo>
                  <a:lnTo>
                    <a:pt x="2730" y="4470"/>
                  </a:lnTo>
                  <a:lnTo>
                    <a:pt x="3073" y="3975"/>
                  </a:lnTo>
                  <a:lnTo>
                    <a:pt x="4450" y="1676"/>
                  </a:lnTo>
                  <a:lnTo>
                    <a:pt x="4485" y="609"/>
                  </a:lnTo>
                  <a:lnTo>
                    <a:pt x="2273" y="609"/>
                  </a:lnTo>
                  <a:lnTo>
                    <a:pt x="1803" y="139"/>
                  </a:lnTo>
                  <a:close/>
                </a:path>
                <a:path w="5080" h="5080">
                  <a:moveTo>
                    <a:pt x="3124" y="0"/>
                  </a:moveTo>
                  <a:lnTo>
                    <a:pt x="2999" y="139"/>
                  </a:lnTo>
                  <a:lnTo>
                    <a:pt x="2692" y="558"/>
                  </a:lnTo>
                  <a:lnTo>
                    <a:pt x="2273" y="609"/>
                  </a:lnTo>
                  <a:lnTo>
                    <a:pt x="4485" y="609"/>
                  </a:lnTo>
                  <a:lnTo>
                    <a:pt x="4457" y="63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D89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6" name="object 1556" descr=""/>
            <p:cNvSpPr/>
            <p:nvPr/>
          </p:nvSpPr>
          <p:spPr>
            <a:xfrm>
              <a:off x="2195333" y="280904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679" y="0"/>
                  </a:moveTo>
                  <a:lnTo>
                    <a:pt x="1282" y="406"/>
                  </a:lnTo>
                  <a:lnTo>
                    <a:pt x="0" y="368"/>
                  </a:lnTo>
                  <a:lnTo>
                    <a:pt x="393" y="863"/>
                  </a:lnTo>
                  <a:lnTo>
                    <a:pt x="787" y="1371"/>
                  </a:lnTo>
                  <a:lnTo>
                    <a:pt x="1181" y="1866"/>
                  </a:lnTo>
                  <a:lnTo>
                    <a:pt x="2108" y="2222"/>
                  </a:lnTo>
                  <a:lnTo>
                    <a:pt x="3035" y="2527"/>
                  </a:lnTo>
                  <a:lnTo>
                    <a:pt x="3619" y="1333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DDE6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7" name="object 1557" descr=""/>
            <p:cNvSpPr/>
            <p:nvPr/>
          </p:nvSpPr>
          <p:spPr>
            <a:xfrm>
              <a:off x="2196514" y="28103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438" y="0"/>
                  </a:moveTo>
                  <a:lnTo>
                    <a:pt x="0" y="533"/>
                  </a:lnTo>
                  <a:lnTo>
                    <a:pt x="12" y="863"/>
                  </a:lnTo>
                  <a:lnTo>
                    <a:pt x="38" y="1193"/>
                  </a:lnTo>
                  <a:lnTo>
                    <a:pt x="50" y="1536"/>
                  </a:lnTo>
                  <a:lnTo>
                    <a:pt x="1765" y="1511"/>
                  </a:lnTo>
                  <a:lnTo>
                    <a:pt x="2628" y="1511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DAB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8" name="object 1558" descr=""/>
            <p:cNvSpPr/>
            <p:nvPr/>
          </p:nvSpPr>
          <p:spPr>
            <a:xfrm>
              <a:off x="2117394" y="2831312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60">
                  <a:moveTo>
                    <a:pt x="4076" y="1282"/>
                  </a:moveTo>
                  <a:lnTo>
                    <a:pt x="4064" y="863"/>
                  </a:lnTo>
                  <a:lnTo>
                    <a:pt x="4038" y="431"/>
                  </a:lnTo>
                  <a:lnTo>
                    <a:pt x="3695" y="63"/>
                  </a:lnTo>
                  <a:lnTo>
                    <a:pt x="3314" y="0"/>
                  </a:lnTo>
                  <a:lnTo>
                    <a:pt x="2895" y="292"/>
                  </a:lnTo>
                  <a:lnTo>
                    <a:pt x="2032" y="2209"/>
                  </a:lnTo>
                  <a:lnTo>
                    <a:pt x="1066" y="736"/>
                  </a:lnTo>
                  <a:lnTo>
                    <a:pt x="139" y="368"/>
                  </a:lnTo>
                  <a:lnTo>
                    <a:pt x="88" y="1231"/>
                  </a:lnTo>
                  <a:lnTo>
                    <a:pt x="50" y="2108"/>
                  </a:lnTo>
                  <a:lnTo>
                    <a:pt x="0" y="2971"/>
                  </a:lnTo>
                  <a:lnTo>
                    <a:pt x="1485" y="2971"/>
                  </a:lnTo>
                  <a:lnTo>
                    <a:pt x="3086" y="3327"/>
                  </a:lnTo>
                  <a:lnTo>
                    <a:pt x="4064" y="1714"/>
                  </a:lnTo>
                  <a:lnTo>
                    <a:pt x="4076" y="1282"/>
                  </a:lnTo>
                  <a:close/>
                </a:path>
                <a:path w="16510" h="10160">
                  <a:moveTo>
                    <a:pt x="15976" y="3378"/>
                  </a:moveTo>
                  <a:lnTo>
                    <a:pt x="15621" y="2870"/>
                  </a:lnTo>
                  <a:lnTo>
                    <a:pt x="15138" y="2692"/>
                  </a:lnTo>
                  <a:lnTo>
                    <a:pt x="14541" y="2832"/>
                  </a:lnTo>
                  <a:lnTo>
                    <a:pt x="10718" y="4368"/>
                  </a:lnTo>
                  <a:lnTo>
                    <a:pt x="10223" y="3949"/>
                  </a:lnTo>
                  <a:lnTo>
                    <a:pt x="9766" y="3505"/>
                  </a:lnTo>
                  <a:lnTo>
                    <a:pt x="9334" y="3022"/>
                  </a:lnTo>
                  <a:lnTo>
                    <a:pt x="8305" y="1562"/>
                  </a:lnTo>
                  <a:lnTo>
                    <a:pt x="6832" y="1663"/>
                  </a:lnTo>
                  <a:lnTo>
                    <a:pt x="5334" y="1892"/>
                  </a:lnTo>
                  <a:lnTo>
                    <a:pt x="6324" y="3111"/>
                  </a:lnTo>
                  <a:lnTo>
                    <a:pt x="6235" y="4330"/>
                  </a:lnTo>
                  <a:lnTo>
                    <a:pt x="5346" y="5562"/>
                  </a:lnTo>
                  <a:lnTo>
                    <a:pt x="5346" y="6375"/>
                  </a:lnTo>
                  <a:lnTo>
                    <a:pt x="5689" y="7048"/>
                  </a:lnTo>
                  <a:lnTo>
                    <a:pt x="6146" y="7683"/>
                  </a:lnTo>
                  <a:lnTo>
                    <a:pt x="7340" y="9410"/>
                  </a:lnTo>
                  <a:lnTo>
                    <a:pt x="8305" y="9906"/>
                  </a:lnTo>
                  <a:lnTo>
                    <a:pt x="8851" y="10020"/>
                  </a:lnTo>
                  <a:lnTo>
                    <a:pt x="9347" y="9918"/>
                  </a:lnTo>
                  <a:lnTo>
                    <a:pt x="12141" y="6286"/>
                  </a:lnTo>
                  <a:lnTo>
                    <a:pt x="15697" y="6489"/>
                  </a:lnTo>
                  <a:lnTo>
                    <a:pt x="15976" y="3378"/>
                  </a:lnTo>
                  <a:close/>
                </a:path>
              </a:pathLst>
            </a:custGeom>
            <a:solidFill>
              <a:srgbClr val="D3A4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9" name="object 1559" descr=""/>
            <p:cNvSpPr/>
            <p:nvPr/>
          </p:nvSpPr>
          <p:spPr>
            <a:xfrm>
              <a:off x="2118461" y="283687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4292" y="0"/>
                  </a:moveTo>
                  <a:lnTo>
                    <a:pt x="2984" y="25"/>
                  </a:lnTo>
                  <a:lnTo>
                    <a:pt x="1689" y="63"/>
                  </a:lnTo>
                  <a:lnTo>
                    <a:pt x="380" y="88"/>
                  </a:lnTo>
                  <a:lnTo>
                    <a:pt x="0" y="952"/>
                  </a:lnTo>
                  <a:lnTo>
                    <a:pt x="203" y="1574"/>
                  </a:lnTo>
                  <a:lnTo>
                    <a:pt x="622" y="2032"/>
                  </a:lnTo>
                  <a:lnTo>
                    <a:pt x="1206" y="2324"/>
                  </a:lnTo>
                  <a:lnTo>
                    <a:pt x="2832" y="2781"/>
                  </a:lnTo>
                  <a:lnTo>
                    <a:pt x="4356" y="2832"/>
                  </a:lnTo>
                  <a:lnTo>
                    <a:pt x="5511" y="1295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954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0" name="object 1560" descr=""/>
            <p:cNvSpPr/>
            <p:nvPr/>
          </p:nvSpPr>
          <p:spPr>
            <a:xfrm>
              <a:off x="2114937" y="283492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406" y="4000"/>
                  </a:moveTo>
                  <a:lnTo>
                    <a:pt x="1225" y="4000"/>
                  </a:lnTo>
                  <a:lnTo>
                    <a:pt x="1923" y="4140"/>
                  </a:lnTo>
                  <a:lnTo>
                    <a:pt x="2406" y="4000"/>
                  </a:lnTo>
                  <a:close/>
                </a:path>
                <a:path w="4444" h="4444">
                  <a:moveTo>
                    <a:pt x="1783" y="0"/>
                  </a:moveTo>
                  <a:lnTo>
                    <a:pt x="806" y="1409"/>
                  </a:lnTo>
                  <a:lnTo>
                    <a:pt x="0" y="3340"/>
                  </a:lnTo>
                  <a:lnTo>
                    <a:pt x="412" y="4114"/>
                  </a:lnTo>
                  <a:lnTo>
                    <a:pt x="1225" y="4000"/>
                  </a:lnTo>
                  <a:lnTo>
                    <a:pt x="2406" y="4000"/>
                  </a:lnTo>
                  <a:lnTo>
                    <a:pt x="2812" y="3733"/>
                  </a:lnTo>
                  <a:lnTo>
                    <a:pt x="3121" y="3327"/>
                  </a:lnTo>
                  <a:lnTo>
                    <a:pt x="3269" y="2857"/>
                  </a:lnTo>
                  <a:lnTo>
                    <a:pt x="3536" y="2463"/>
                  </a:lnTo>
                  <a:lnTo>
                    <a:pt x="3930" y="2158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B86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1" name="object 1561" descr=""/>
            <p:cNvSpPr/>
            <p:nvPr/>
          </p:nvSpPr>
          <p:spPr>
            <a:xfrm>
              <a:off x="2113660" y="283825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269" y="0"/>
                  </a:moveTo>
                  <a:lnTo>
                    <a:pt x="850" y="355"/>
                  </a:lnTo>
                  <a:lnTo>
                    <a:pt x="419" y="698"/>
                  </a:lnTo>
                  <a:lnTo>
                    <a:pt x="0" y="1054"/>
                  </a:lnTo>
                  <a:lnTo>
                    <a:pt x="2311" y="1511"/>
                  </a:lnTo>
                  <a:lnTo>
                    <a:pt x="2755" y="1917"/>
                  </a:lnTo>
                  <a:lnTo>
                    <a:pt x="3238" y="1981"/>
                  </a:lnTo>
                  <a:lnTo>
                    <a:pt x="3784" y="1714"/>
                  </a:lnTo>
                  <a:lnTo>
                    <a:pt x="4178" y="1244"/>
                  </a:lnTo>
                  <a:lnTo>
                    <a:pt x="4165" y="762"/>
                  </a:lnTo>
                  <a:lnTo>
                    <a:pt x="3835" y="266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0D7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2" name="object 1562" descr=""/>
            <p:cNvSpPr/>
            <p:nvPr/>
          </p:nvSpPr>
          <p:spPr>
            <a:xfrm>
              <a:off x="2120061" y="283046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81" y="0"/>
                  </a:moveTo>
                  <a:lnTo>
                    <a:pt x="50" y="342"/>
                  </a:lnTo>
                  <a:lnTo>
                    <a:pt x="0" y="723"/>
                  </a:lnTo>
                  <a:lnTo>
                    <a:pt x="228" y="1142"/>
                  </a:lnTo>
                  <a:lnTo>
                    <a:pt x="609" y="1181"/>
                  </a:lnTo>
                  <a:lnTo>
                    <a:pt x="1371" y="1282"/>
                  </a:lnTo>
                  <a:lnTo>
                    <a:pt x="711" y="41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9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3" name="object 1563" descr=""/>
            <p:cNvSpPr/>
            <p:nvPr/>
          </p:nvSpPr>
          <p:spPr>
            <a:xfrm>
              <a:off x="2107787" y="2859804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4648" y="0"/>
                  </a:moveTo>
                  <a:lnTo>
                    <a:pt x="0" y="4013"/>
                  </a:lnTo>
                  <a:lnTo>
                    <a:pt x="533" y="4851"/>
                  </a:lnTo>
                  <a:lnTo>
                    <a:pt x="1993" y="4952"/>
                  </a:lnTo>
                  <a:lnTo>
                    <a:pt x="4330" y="4457"/>
                  </a:lnTo>
                  <a:lnTo>
                    <a:pt x="6616" y="4025"/>
                  </a:lnTo>
                  <a:lnTo>
                    <a:pt x="8788" y="3555"/>
                  </a:lnTo>
                  <a:lnTo>
                    <a:pt x="6172" y="711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2DA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4" name="object 1564" descr=""/>
            <p:cNvSpPr/>
            <p:nvPr/>
          </p:nvSpPr>
          <p:spPr>
            <a:xfrm>
              <a:off x="2104223" y="286103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933" y="0"/>
                  </a:moveTo>
                  <a:lnTo>
                    <a:pt x="2095" y="279"/>
                  </a:lnTo>
                  <a:lnTo>
                    <a:pt x="1460" y="1054"/>
                  </a:lnTo>
                  <a:lnTo>
                    <a:pt x="0" y="2235"/>
                  </a:lnTo>
                  <a:lnTo>
                    <a:pt x="1371" y="2705"/>
                  </a:lnTo>
                  <a:lnTo>
                    <a:pt x="4102" y="3619"/>
                  </a:lnTo>
                  <a:lnTo>
                    <a:pt x="5435" y="1079"/>
                  </a:lnTo>
                  <a:lnTo>
                    <a:pt x="5041" y="584"/>
                  </a:lnTo>
                  <a:lnTo>
                    <a:pt x="4533" y="241"/>
                  </a:lnTo>
                  <a:lnTo>
                    <a:pt x="3924" y="88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D2BA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5" name="object 1565" descr=""/>
            <p:cNvSpPr/>
            <p:nvPr/>
          </p:nvSpPr>
          <p:spPr>
            <a:xfrm>
              <a:off x="2100284" y="286575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19" y="0"/>
                  </a:moveTo>
                  <a:lnTo>
                    <a:pt x="876" y="127"/>
                  </a:lnTo>
                  <a:lnTo>
                    <a:pt x="520" y="215"/>
                  </a:lnTo>
                  <a:lnTo>
                    <a:pt x="165" y="254"/>
                  </a:lnTo>
                  <a:lnTo>
                    <a:pt x="0" y="660"/>
                  </a:lnTo>
                  <a:lnTo>
                    <a:pt x="50" y="1028"/>
                  </a:lnTo>
                  <a:lnTo>
                    <a:pt x="304" y="1384"/>
                  </a:lnTo>
                  <a:lnTo>
                    <a:pt x="889" y="1219"/>
                  </a:lnTo>
                  <a:lnTo>
                    <a:pt x="1473" y="1066"/>
                  </a:lnTo>
                  <a:lnTo>
                    <a:pt x="2057" y="901"/>
                  </a:lnTo>
                  <a:lnTo>
                    <a:pt x="1778" y="609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9D41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6" name="object 1566" descr=""/>
            <p:cNvSpPr/>
            <p:nvPr/>
          </p:nvSpPr>
          <p:spPr>
            <a:xfrm>
              <a:off x="2104147" y="285748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349" y="0"/>
                  </a:moveTo>
                  <a:lnTo>
                    <a:pt x="1854" y="127"/>
                  </a:lnTo>
                  <a:lnTo>
                    <a:pt x="1485" y="635"/>
                  </a:lnTo>
                  <a:lnTo>
                    <a:pt x="609" y="1270"/>
                  </a:lnTo>
                  <a:lnTo>
                    <a:pt x="0" y="2032"/>
                  </a:lnTo>
                  <a:lnTo>
                    <a:pt x="253" y="3200"/>
                  </a:lnTo>
                  <a:lnTo>
                    <a:pt x="647" y="3225"/>
                  </a:lnTo>
                  <a:lnTo>
                    <a:pt x="1028" y="3302"/>
                  </a:lnTo>
                  <a:lnTo>
                    <a:pt x="1384" y="3441"/>
                  </a:lnTo>
                  <a:lnTo>
                    <a:pt x="2171" y="4051"/>
                  </a:lnTo>
                  <a:lnTo>
                    <a:pt x="3365" y="3606"/>
                  </a:lnTo>
                  <a:lnTo>
                    <a:pt x="4038" y="4508"/>
                  </a:lnTo>
                  <a:lnTo>
                    <a:pt x="5511" y="4622"/>
                  </a:lnTo>
                  <a:lnTo>
                    <a:pt x="6896" y="3467"/>
                  </a:lnTo>
                  <a:lnTo>
                    <a:pt x="7162" y="2565"/>
                  </a:lnTo>
                  <a:lnTo>
                    <a:pt x="7086" y="1955"/>
                  </a:lnTo>
                  <a:lnTo>
                    <a:pt x="6781" y="1473"/>
                  </a:lnTo>
                  <a:lnTo>
                    <a:pt x="6273" y="1130"/>
                  </a:lnTo>
                  <a:lnTo>
                    <a:pt x="5232" y="571"/>
                  </a:lnTo>
                  <a:lnTo>
                    <a:pt x="4025" y="596"/>
                  </a:lnTo>
                  <a:lnTo>
                    <a:pt x="2933" y="190"/>
                  </a:lnTo>
                  <a:close/>
                </a:path>
              </a:pathLst>
            </a:custGeom>
            <a:solidFill>
              <a:srgbClr val="D9C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7" name="object 1567" descr=""/>
            <p:cNvSpPr/>
            <p:nvPr/>
          </p:nvSpPr>
          <p:spPr>
            <a:xfrm>
              <a:off x="2105535" y="286067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146" y="0"/>
                  </a:moveTo>
                  <a:lnTo>
                    <a:pt x="1041" y="215"/>
                  </a:lnTo>
                  <a:lnTo>
                    <a:pt x="0" y="253"/>
                  </a:lnTo>
                  <a:lnTo>
                    <a:pt x="101" y="1028"/>
                  </a:lnTo>
                  <a:lnTo>
                    <a:pt x="139" y="1409"/>
                  </a:lnTo>
                  <a:lnTo>
                    <a:pt x="977" y="1384"/>
                  </a:lnTo>
                  <a:lnTo>
                    <a:pt x="1816" y="1346"/>
                  </a:lnTo>
                  <a:lnTo>
                    <a:pt x="2641" y="132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071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8" name="object 1568" descr=""/>
            <p:cNvSpPr/>
            <p:nvPr/>
          </p:nvSpPr>
          <p:spPr>
            <a:xfrm>
              <a:off x="2208420" y="280711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4" y="0"/>
                  </a:moveTo>
                  <a:lnTo>
                    <a:pt x="0" y="990"/>
                  </a:lnTo>
                  <a:lnTo>
                    <a:pt x="215" y="1828"/>
                  </a:lnTo>
                  <a:lnTo>
                    <a:pt x="1257" y="2235"/>
                  </a:lnTo>
                  <a:lnTo>
                    <a:pt x="1282" y="1701"/>
                  </a:lnTo>
                  <a:lnTo>
                    <a:pt x="1295" y="1168"/>
                  </a:lnTo>
                  <a:lnTo>
                    <a:pt x="1320" y="647"/>
                  </a:lnTo>
                  <a:lnTo>
                    <a:pt x="507" y="21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DC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9" name="object 1569" descr=""/>
            <p:cNvSpPr/>
            <p:nvPr/>
          </p:nvSpPr>
          <p:spPr>
            <a:xfrm>
              <a:off x="2260669" y="285858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235" y="0"/>
                  </a:moveTo>
                  <a:lnTo>
                    <a:pt x="1460" y="0"/>
                  </a:lnTo>
                  <a:lnTo>
                    <a:pt x="647" y="330"/>
                  </a:lnTo>
                  <a:lnTo>
                    <a:pt x="215" y="711"/>
                  </a:lnTo>
                  <a:lnTo>
                    <a:pt x="0" y="1193"/>
                  </a:lnTo>
                  <a:lnTo>
                    <a:pt x="12" y="1765"/>
                  </a:lnTo>
                  <a:lnTo>
                    <a:pt x="469" y="2463"/>
                  </a:lnTo>
                  <a:lnTo>
                    <a:pt x="1016" y="2603"/>
                  </a:lnTo>
                  <a:lnTo>
                    <a:pt x="1536" y="2578"/>
                  </a:lnTo>
                  <a:lnTo>
                    <a:pt x="2044" y="2324"/>
                  </a:lnTo>
                  <a:lnTo>
                    <a:pt x="2806" y="2146"/>
                  </a:lnTo>
                  <a:lnTo>
                    <a:pt x="4330" y="1765"/>
                  </a:lnTo>
                  <a:lnTo>
                    <a:pt x="4254" y="939"/>
                  </a:lnTo>
                  <a:lnTo>
                    <a:pt x="2908" y="673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AD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0" name="object 1570" descr=""/>
            <p:cNvSpPr/>
            <p:nvPr/>
          </p:nvSpPr>
          <p:spPr>
            <a:xfrm>
              <a:off x="2260669" y="286063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520" y="0"/>
                  </a:moveTo>
                  <a:lnTo>
                    <a:pt x="101" y="330"/>
                  </a:lnTo>
                  <a:lnTo>
                    <a:pt x="0" y="723"/>
                  </a:lnTo>
                  <a:lnTo>
                    <a:pt x="266" y="1193"/>
                  </a:lnTo>
                  <a:lnTo>
                    <a:pt x="419" y="1358"/>
                  </a:lnTo>
                  <a:lnTo>
                    <a:pt x="1498" y="635"/>
                  </a:lnTo>
                  <a:lnTo>
                    <a:pt x="2044" y="279"/>
                  </a:lnTo>
                  <a:lnTo>
                    <a:pt x="1536" y="190"/>
                  </a:lnTo>
                  <a:lnTo>
                    <a:pt x="1028" y="8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1" name="object 1571" descr=""/>
            <p:cNvSpPr/>
            <p:nvPr/>
          </p:nvSpPr>
          <p:spPr>
            <a:xfrm>
              <a:off x="2130132" y="2825968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4" h="9525">
                  <a:moveTo>
                    <a:pt x="10202" y="8458"/>
                  </a:moveTo>
                  <a:lnTo>
                    <a:pt x="4432" y="8458"/>
                  </a:lnTo>
                  <a:lnTo>
                    <a:pt x="5161" y="8648"/>
                  </a:lnTo>
                  <a:lnTo>
                    <a:pt x="6083" y="8978"/>
                  </a:lnTo>
                  <a:lnTo>
                    <a:pt x="6540" y="9067"/>
                  </a:lnTo>
                  <a:lnTo>
                    <a:pt x="7010" y="9080"/>
                  </a:lnTo>
                  <a:lnTo>
                    <a:pt x="8000" y="8978"/>
                  </a:lnTo>
                  <a:lnTo>
                    <a:pt x="10202" y="8458"/>
                  </a:lnTo>
                  <a:close/>
                </a:path>
                <a:path w="17144" h="9525">
                  <a:moveTo>
                    <a:pt x="13867" y="8420"/>
                  </a:moveTo>
                  <a:lnTo>
                    <a:pt x="10363" y="8420"/>
                  </a:lnTo>
                  <a:lnTo>
                    <a:pt x="12318" y="8648"/>
                  </a:lnTo>
                  <a:lnTo>
                    <a:pt x="13867" y="8420"/>
                  </a:lnTo>
                  <a:close/>
                </a:path>
                <a:path w="17144" h="9525">
                  <a:moveTo>
                    <a:pt x="6273" y="0"/>
                  </a:moveTo>
                  <a:lnTo>
                    <a:pt x="0" y="2451"/>
                  </a:lnTo>
                  <a:lnTo>
                    <a:pt x="165" y="3517"/>
                  </a:lnTo>
                  <a:lnTo>
                    <a:pt x="1130" y="3822"/>
                  </a:lnTo>
                  <a:lnTo>
                    <a:pt x="1828" y="4394"/>
                  </a:lnTo>
                  <a:lnTo>
                    <a:pt x="1816" y="8166"/>
                  </a:lnTo>
                  <a:lnTo>
                    <a:pt x="3149" y="8470"/>
                  </a:lnTo>
                  <a:lnTo>
                    <a:pt x="4432" y="8458"/>
                  </a:lnTo>
                  <a:lnTo>
                    <a:pt x="10202" y="8458"/>
                  </a:lnTo>
                  <a:lnTo>
                    <a:pt x="10363" y="8420"/>
                  </a:lnTo>
                  <a:lnTo>
                    <a:pt x="13867" y="8420"/>
                  </a:lnTo>
                  <a:lnTo>
                    <a:pt x="15100" y="8204"/>
                  </a:lnTo>
                  <a:lnTo>
                    <a:pt x="15913" y="7874"/>
                  </a:lnTo>
                  <a:lnTo>
                    <a:pt x="16560" y="7213"/>
                  </a:lnTo>
                  <a:lnTo>
                    <a:pt x="16738" y="6616"/>
                  </a:lnTo>
                  <a:lnTo>
                    <a:pt x="16725" y="6032"/>
                  </a:lnTo>
                  <a:lnTo>
                    <a:pt x="16484" y="5448"/>
                  </a:lnTo>
                  <a:lnTo>
                    <a:pt x="15870" y="4495"/>
                  </a:lnTo>
                  <a:lnTo>
                    <a:pt x="5943" y="4495"/>
                  </a:lnTo>
                  <a:lnTo>
                    <a:pt x="8267" y="1308"/>
                  </a:lnTo>
                  <a:lnTo>
                    <a:pt x="6273" y="0"/>
                  </a:lnTo>
                  <a:close/>
                </a:path>
                <a:path w="17144" h="9525">
                  <a:moveTo>
                    <a:pt x="8750" y="3225"/>
                  </a:moveTo>
                  <a:lnTo>
                    <a:pt x="5943" y="4495"/>
                  </a:lnTo>
                  <a:lnTo>
                    <a:pt x="15870" y="4495"/>
                  </a:lnTo>
                  <a:lnTo>
                    <a:pt x="15199" y="3454"/>
                  </a:lnTo>
                  <a:lnTo>
                    <a:pt x="12357" y="3454"/>
                  </a:lnTo>
                  <a:lnTo>
                    <a:pt x="8750" y="3225"/>
                  </a:lnTo>
                  <a:close/>
                </a:path>
                <a:path w="17144" h="9525">
                  <a:moveTo>
                    <a:pt x="14897" y="2984"/>
                  </a:moveTo>
                  <a:lnTo>
                    <a:pt x="12357" y="3454"/>
                  </a:lnTo>
                  <a:lnTo>
                    <a:pt x="15199" y="3454"/>
                  </a:lnTo>
                  <a:lnTo>
                    <a:pt x="14897" y="2984"/>
                  </a:lnTo>
                  <a:close/>
                </a:path>
              </a:pathLst>
            </a:custGeom>
            <a:solidFill>
              <a:srgbClr val="CA8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2" name="object 1572" descr=""/>
            <p:cNvSpPr/>
            <p:nvPr/>
          </p:nvSpPr>
          <p:spPr>
            <a:xfrm>
              <a:off x="2127957" y="282838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816" y="0"/>
                  </a:moveTo>
                  <a:lnTo>
                    <a:pt x="1333" y="0"/>
                  </a:lnTo>
                  <a:lnTo>
                    <a:pt x="863" y="63"/>
                  </a:lnTo>
                  <a:lnTo>
                    <a:pt x="419" y="203"/>
                  </a:lnTo>
                  <a:lnTo>
                    <a:pt x="0" y="431"/>
                  </a:lnTo>
                  <a:lnTo>
                    <a:pt x="76" y="2006"/>
                  </a:lnTo>
                  <a:lnTo>
                    <a:pt x="4000" y="1981"/>
                  </a:lnTo>
                  <a:lnTo>
                    <a:pt x="2586" y="431"/>
                  </a:lnTo>
                  <a:lnTo>
                    <a:pt x="2247" y="13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AB5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3" name="object 1573" descr=""/>
            <p:cNvSpPr/>
            <p:nvPr/>
          </p:nvSpPr>
          <p:spPr>
            <a:xfrm>
              <a:off x="2125181" y="283036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625" y="0"/>
                  </a:moveTo>
                  <a:lnTo>
                    <a:pt x="1015" y="88"/>
                  </a:lnTo>
                  <a:lnTo>
                    <a:pt x="660" y="152"/>
                  </a:lnTo>
                  <a:lnTo>
                    <a:pt x="0" y="482"/>
                  </a:lnTo>
                  <a:lnTo>
                    <a:pt x="228" y="1333"/>
                  </a:lnTo>
                  <a:lnTo>
                    <a:pt x="914" y="1346"/>
                  </a:lnTo>
                  <a:lnTo>
                    <a:pt x="1993" y="901"/>
                  </a:lnTo>
                  <a:lnTo>
                    <a:pt x="2400" y="406"/>
                  </a:lnTo>
                  <a:lnTo>
                    <a:pt x="2857" y="25"/>
                  </a:lnTo>
                  <a:lnTo>
                    <a:pt x="2247" y="38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D69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4" name="object 1574" descr=""/>
            <p:cNvSpPr/>
            <p:nvPr/>
          </p:nvSpPr>
          <p:spPr>
            <a:xfrm>
              <a:off x="2126739" y="283433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90" y="723"/>
                  </a:lnTo>
                  <a:lnTo>
                    <a:pt x="685" y="1142"/>
                  </a:lnTo>
                  <a:lnTo>
                    <a:pt x="1384" y="1346"/>
                  </a:lnTo>
                  <a:lnTo>
                    <a:pt x="1206" y="609"/>
                  </a:lnTo>
                  <a:lnTo>
                    <a:pt x="736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C1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5" name="object 1575" descr=""/>
            <p:cNvSpPr/>
            <p:nvPr/>
          </p:nvSpPr>
          <p:spPr>
            <a:xfrm>
              <a:off x="2130181" y="2822637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39" h="5080">
                  <a:moveTo>
                    <a:pt x="9029" y="0"/>
                  </a:moveTo>
                  <a:lnTo>
                    <a:pt x="7962" y="203"/>
                  </a:lnTo>
                  <a:lnTo>
                    <a:pt x="7048" y="1041"/>
                  </a:lnTo>
                  <a:lnTo>
                    <a:pt x="6680" y="1193"/>
                  </a:lnTo>
                  <a:lnTo>
                    <a:pt x="6299" y="1270"/>
                  </a:lnTo>
                  <a:lnTo>
                    <a:pt x="5905" y="1257"/>
                  </a:lnTo>
                  <a:lnTo>
                    <a:pt x="5359" y="1790"/>
                  </a:lnTo>
                  <a:lnTo>
                    <a:pt x="4800" y="1739"/>
                  </a:lnTo>
                  <a:lnTo>
                    <a:pt x="4241" y="1295"/>
                  </a:lnTo>
                  <a:lnTo>
                    <a:pt x="3975" y="1346"/>
                  </a:lnTo>
                  <a:lnTo>
                    <a:pt x="3429" y="1346"/>
                  </a:lnTo>
                  <a:lnTo>
                    <a:pt x="2882" y="1600"/>
                  </a:lnTo>
                  <a:lnTo>
                    <a:pt x="1803" y="2171"/>
                  </a:lnTo>
                  <a:lnTo>
                    <a:pt x="1409" y="2336"/>
                  </a:lnTo>
                  <a:lnTo>
                    <a:pt x="990" y="2451"/>
                  </a:lnTo>
                  <a:lnTo>
                    <a:pt x="558" y="2527"/>
                  </a:lnTo>
                  <a:lnTo>
                    <a:pt x="76" y="2933"/>
                  </a:lnTo>
                  <a:lnTo>
                    <a:pt x="3746" y="4457"/>
                  </a:lnTo>
                  <a:lnTo>
                    <a:pt x="7467" y="4432"/>
                  </a:lnTo>
                  <a:lnTo>
                    <a:pt x="8293" y="4051"/>
                  </a:lnTo>
                  <a:lnTo>
                    <a:pt x="9105" y="3632"/>
                  </a:lnTo>
                  <a:lnTo>
                    <a:pt x="9855" y="4533"/>
                  </a:lnTo>
                  <a:lnTo>
                    <a:pt x="10591" y="4838"/>
                  </a:lnTo>
                  <a:lnTo>
                    <a:pt x="11353" y="4978"/>
                  </a:lnTo>
                  <a:lnTo>
                    <a:pt x="12700" y="4953"/>
                  </a:lnTo>
                  <a:lnTo>
                    <a:pt x="15176" y="3162"/>
                  </a:lnTo>
                  <a:lnTo>
                    <a:pt x="15100" y="2641"/>
                  </a:lnTo>
                  <a:lnTo>
                    <a:pt x="10223" y="203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66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6" name="object 1576" descr=""/>
            <p:cNvSpPr/>
            <p:nvPr/>
          </p:nvSpPr>
          <p:spPr>
            <a:xfrm>
              <a:off x="2135333" y="2817622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11480" y="0"/>
                  </a:moveTo>
                  <a:lnTo>
                    <a:pt x="10642" y="101"/>
                  </a:lnTo>
                  <a:lnTo>
                    <a:pt x="10134" y="241"/>
                  </a:lnTo>
                  <a:lnTo>
                    <a:pt x="9690" y="469"/>
                  </a:lnTo>
                  <a:lnTo>
                    <a:pt x="8458" y="1663"/>
                  </a:lnTo>
                  <a:lnTo>
                    <a:pt x="8788" y="88"/>
                  </a:lnTo>
                  <a:lnTo>
                    <a:pt x="8229" y="330"/>
                  </a:lnTo>
                  <a:lnTo>
                    <a:pt x="7746" y="165"/>
                  </a:lnTo>
                  <a:lnTo>
                    <a:pt x="7251" y="88"/>
                  </a:lnTo>
                  <a:lnTo>
                    <a:pt x="6743" y="139"/>
                  </a:lnTo>
                  <a:lnTo>
                    <a:pt x="5740" y="355"/>
                  </a:lnTo>
                  <a:lnTo>
                    <a:pt x="4025" y="1447"/>
                  </a:lnTo>
                  <a:lnTo>
                    <a:pt x="3352" y="1828"/>
                  </a:lnTo>
                  <a:lnTo>
                    <a:pt x="1968" y="2476"/>
                  </a:lnTo>
                  <a:lnTo>
                    <a:pt x="1092" y="3022"/>
                  </a:lnTo>
                  <a:lnTo>
                    <a:pt x="0" y="3428"/>
                  </a:lnTo>
                  <a:lnTo>
                    <a:pt x="571" y="4838"/>
                  </a:lnTo>
                  <a:lnTo>
                    <a:pt x="2031" y="4952"/>
                  </a:lnTo>
                  <a:lnTo>
                    <a:pt x="3086" y="5803"/>
                  </a:lnTo>
                  <a:lnTo>
                    <a:pt x="4317" y="5422"/>
                  </a:lnTo>
                  <a:lnTo>
                    <a:pt x="5486" y="5486"/>
                  </a:lnTo>
                  <a:lnTo>
                    <a:pt x="7251" y="5397"/>
                  </a:lnTo>
                  <a:lnTo>
                    <a:pt x="9004" y="5118"/>
                  </a:lnTo>
                  <a:lnTo>
                    <a:pt x="10756" y="4965"/>
                  </a:lnTo>
                  <a:lnTo>
                    <a:pt x="11633" y="4851"/>
                  </a:lnTo>
                  <a:lnTo>
                    <a:pt x="14185" y="2755"/>
                  </a:lnTo>
                  <a:lnTo>
                    <a:pt x="14109" y="1854"/>
                  </a:lnTo>
                  <a:lnTo>
                    <a:pt x="13652" y="1181"/>
                  </a:lnTo>
                  <a:lnTo>
                    <a:pt x="12966" y="622"/>
                  </a:lnTo>
                  <a:lnTo>
                    <a:pt x="12255" y="177"/>
                  </a:lnTo>
                  <a:lnTo>
                    <a:pt x="11480" y="0"/>
                  </a:lnTo>
                  <a:close/>
                </a:path>
              </a:pathLst>
            </a:custGeom>
            <a:solidFill>
              <a:srgbClr val="DB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7" name="object 1577" descr=""/>
            <p:cNvSpPr/>
            <p:nvPr/>
          </p:nvSpPr>
          <p:spPr>
            <a:xfrm>
              <a:off x="2129370" y="2817914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358" y="7251"/>
                  </a:moveTo>
                  <a:lnTo>
                    <a:pt x="660" y="7391"/>
                  </a:lnTo>
                  <a:lnTo>
                    <a:pt x="203" y="7810"/>
                  </a:lnTo>
                  <a:lnTo>
                    <a:pt x="0" y="8483"/>
                  </a:lnTo>
                  <a:lnTo>
                    <a:pt x="355" y="9029"/>
                  </a:lnTo>
                  <a:lnTo>
                    <a:pt x="749" y="9080"/>
                  </a:lnTo>
                  <a:lnTo>
                    <a:pt x="1181" y="8572"/>
                  </a:lnTo>
                  <a:lnTo>
                    <a:pt x="1358" y="7251"/>
                  </a:lnTo>
                  <a:close/>
                </a:path>
                <a:path w="12700" h="9525">
                  <a:moveTo>
                    <a:pt x="4241" y="6070"/>
                  </a:moveTo>
                  <a:lnTo>
                    <a:pt x="3695" y="6350"/>
                  </a:lnTo>
                  <a:lnTo>
                    <a:pt x="3162" y="6629"/>
                  </a:lnTo>
                  <a:lnTo>
                    <a:pt x="2616" y="6896"/>
                  </a:lnTo>
                  <a:lnTo>
                    <a:pt x="3352" y="7010"/>
                  </a:lnTo>
                  <a:lnTo>
                    <a:pt x="3822" y="6578"/>
                  </a:lnTo>
                  <a:lnTo>
                    <a:pt x="4241" y="6070"/>
                  </a:lnTo>
                  <a:close/>
                </a:path>
                <a:path w="12700" h="9525">
                  <a:moveTo>
                    <a:pt x="6705" y="5981"/>
                  </a:moveTo>
                  <a:lnTo>
                    <a:pt x="5041" y="6019"/>
                  </a:lnTo>
                  <a:lnTo>
                    <a:pt x="5613" y="6667"/>
                  </a:lnTo>
                  <a:lnTo>
                    <a:pt x="6172" y="6731"/>
                  </a:lnTo>
                  <a:lnTo>
                    <a:pt x="6705" y="5981"/>
                  </a:lnTo>
                  <a:close/>
                </a:path>
                <a:path w="12700" h="9525">
                  <a:moveTo>
                    <a:pt x="9601" y="2476"/>
                  </a:moveTo>
                  <a:lnTo>
                    <a:pt x="9550" y="1892"/>
                  </a:lnTo>
                  <a:lnTo>
                    <a:pt x="8864" y="1358"/>
                  </a:lnTo>
                  <a:lnTo>
                    <a:pt x="6731" y="0"/>
                  </a:lnTo>
                  <a:lnTo>
                    <a:pt x="4699" y="939"/>
                  </a:lnTo>
                  <a:lnTo>
                    <a:pt x="2654" y="1612"/>
                  </a:lnTo>
                  <a:lnTo>
                    <a:pt x="2057" y="2184"/>
                  </a:lnTo>
                  <a:lnTo>
                    <a:pt x="2019" y="2806"/>
                  </a:lnTo>
                  <a:lnTo>
                    <a:pt x="2552" y="3454"/>
                  </a:lnTo>
                  <a:lnTo>
                    <a:pt x="2374" y="4064"/>
                  </a:lnTo>
                  <a:lnTo>
                    <a:pt x="2260" y="4368"/>
                  </a:lnTo>
                  <a:lnTo>
                    <a:pt x="6527" y="4559"/>
                  </a:lnTo>
                  <a:lnTo>
                    <a:pt x="7048" y="3530"/>
                  </a:lnTo>
                  <a:lnTo>
                    <a:pt x="7975" y="3225"/>
                  </a:lnTo>
                  <a:lnTo>
                    <a:pt x="9029" y="3136"/>
                  </a:lnTo>
                  <a:lnTo>
                    <a:pt x="9601" y="2476"/>
                  </a:lnTo>
                  <a:close/>
                </a:path>
                <a:path w="12700" h="9525">
                  <a:moveTo>
                    <a:pt x="12344" y="5829"/>
                  </a:moveTo>
                  <a:lnTo>
                    <a:pt x="12319" y="5588"/>
                  </a:lnTo>
                  <a:lnTo>
                    <a:pt x="12242" y="5105"/>
                  </a:lnTo>
                  <a:lnTo>
                    <a:pt x="11709" y="4610"/>
                  </a:lnTo>
                  <a:lnTo>
                    <a:pt x="10464" y="4622"/>
                  </a:lnTo>
                  <a:lnTo>
                    <a:pt x="9232" y="4648"/>
                  </a:lnTo>
                  <a:lnTo>
                    <a:pt x="7988" y="4660"/>
                  </a:lnTo>
                  <a:lnTo>
                    <a:pt x="7912" y="5029"/>
                  </a:lnTo>
                  <a:lnTo>
                    <a:pt x="7861" y="5397"/>
                  </a:lnTo>
                  <a:lnTo>
                    <a:pt x="7848" y="5765"/>
                  </a:lnTo>
                  <a:lnTo>
                    <a:pt x="9258" y="5930"/>
                  </a:lnTo>
                  <a:lnTo>
                    <a:pt x="10731" y="5689"/>
                  </a:lnTo>
                  <a:lnTo>
                    <a:pt x="12026" y="6489"/>
                  </a:lnTo>
                  <a:lnTo>
                    <a:pt x="12141" y="6273"/>
                  </a:lnTo>
                  <a:lnTo>
                    <a:pt x="12344" y="5829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8" name="object 1578" descr=""/>
            <p:cNvSpPr/>
            <p:nvPr/>
          </p:nvSpPr>
          <p:spPr>
            <a:xfrm>
              <a:off x="2129377" y="282639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15" y="1371"/>
                  </a:lnTo>
                  <a:lnTo>
                    <a:pt x="533" y="1943"/>
                  </a:lnTo>
                  <a:lnTo>
                    <a:pt x="1358" y="1371"/>
                  </a:lnTo>
                  <a:lnTo>
                    <a:pt x="1498" y="1371"/>
                  </a:lnTo>
                  <a:lnTo>
                    <a:pt x="1625" y="1219"/>
                  </a:lnTo>
                  <a:lnTo>
                    <a:pt x="1866" y="647"/>
                  </a:lnTo>
                  <a:lnTo>
                    <a:pt x="1714" y="368"/>
                  </a:lnTo>
                  <a:lnTo>
                    <a:pt x="1295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9" name="object 1579" descr=""/>
            <p:cNvSpPr/>
            <p:nvPr/>
          </p:nvSpPr>
          <p:spPr>
            <a:xfrm>
              <a:off x="2127954" y="282767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1" y="12"/>
                  </a:moveTo>
                  <a:lnTo>
                    <a:pt x="0" y="1143"/>
                  </a:lnTo>
                  <a:lnTo>
                    <a:pt x="1447" y="914"/>
                  </a:lnTo>
                  <a:lnTo>
                    <a:pt x="1382" y="50"/>
                  </a:lnTo>
                  <a:lnTo>
                    <a:pt x="520" y="50"/>
                  </a:lnTo>
                  <a:lnTo>
                    <a:pt x="101" y="12"/>
                  </a:lnTo>
                  <a:close/>
                </a:path>
                <a:path w="1905" h="1269">
                  <a:moveTo>
                    <a:pt x="1346" y="0"/>
                  </a:moveTo>
                  <a:lnTo>
                    <a:pt x="927" y="50"/>
                  </a:lnTo>
                  <a:lnTo>
                    <a:pt x="1382" y="50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0" name="object 1580" descr=""/>
            <p:cNvSpPr/>
            <p:nvPr/>
          </p:nvSpPr>
          <p:spPr>
            <a:xfrm>
              <a:off x="2129461" y="281858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44" y="0"/>
                  </a:moveTo>
                  <a:lnTo>
                    <a:pt x="825" y="787"/>
                  </a:lnTo>
                  <a:lnTo>
                    <a:pt x="406" y="1562"/>
                  </a:lnTo>
                  <a:lnTo>
                    <a:pt x="0" y="2349"/>
                  </a:lnTo>
                  <a:lnTo>
                    <a:pt x="2463" y="2768"/>
                  </a:lnTo>
                  <a:lnTo>
                    <a:pt x="2768" y="927"/>
                  </a:lnTo>
                  <a:lnTo>
                    <a:pt x="2997" y="101"/>
                  </a:lnTo>
                  <a:lnTo>
                    <a:pt x="2412" y="63"/>
                  </a:lnTo>
                  <a:lnTo>
                    <a:pt x="1828" y="3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1D4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1" name="object 1581" descr=""/>
            <p:cNvSpPr/>
            <p:nvPr/>
          </p:nvSpPr>
          <p:spPr>
            <a:xfrm>
              <a:off x="2151120" y="281123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517" y="0"/>
                  </a:moveTo>
                  <a:lnTo>
                    <a:pt x="2209" y="88"/>
                  </a:lnTo>
                  <a:lnTo>
                    <a:pt x="1600" y="114"/>
                  </a:lnTo>
                  <a:lnTo>
                    <a:pt x="1092" y="368"/>
                  </a:lnTo>
                  <a:lnTo>
                    <a:pt x="698" y="838"/>
                  </a:lnTo>
                  <a:lnTo>
                    <a:pt x="584" y="1219"/>
                  </a:lnTo>
                  <a:lnTo>
                    <a:pt x="419" y="1587"/>
                  </a:lnTo>
                  <a:lnTo>
                    <a:pt x="215" y="1943"/>
                  </a:lnTo>
                  <a:lnTo>
                    <a:pt x="0" y="2578"/>
                  </a:lnTo>
                  <a:lnTo>
                    <a:pt x="38" y="3200"/>
                  </a:lnTo>
                  <a:lnTo>
                    <a:pt x="317" y="3797"/>
                  </a:lnTo>
                  <a:lnTo>
                    <a:pt x="2184" y="5892"/>
                  </a:lnTo>
                  <a:lnTo>
                    <a:pt x="4076" y="6045"/>
                  </a:lnTo>
                  <a:lnTo>
                    <a:pt x="6007" y="3898"/>
                  </a:lnTo>
                  <a:lnTo>
                    <a:pt x="6451" y="2933"/>
                  </a:lnTo>
                  <a:lnTo>
                    <a:pt x="6299" y="2108"/>
                  </a:lnTo>
                  <a:lnTo>
                    <a:pt x="5435" y="1460"/>
                  </a:lnTo>
                  <a:lnTo>
                    <a:pt x="4483" y="698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8B3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2" name="object 1582" descr=""/>
            <p:cNvSpPr/>
            <p:nvPr/>
          </p:nvSpPr>
          <p:spPr>
            <a:xfrm>
              <a:off x="2152488" y="280793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1968" y="0"/>
                  </a:moveTo>
                  <a:lnTo>
                    <a:pt x="393" y="88"/>
                  </a:lnTo>
                  <a:lnTo>
                    <a:pt x="266" y="215"/>
                  </a:lnTo>
                  <a:lnTo>
                    <a:pt x="0" y="749"/>
                  </a:lnTo>
                  <a:lnTo>
                    <a:pt x="127" y="1003"/>
                  </a:lnTo>
                  <a:lnTo>
                    <a:pt x="520" y="1270"/>
                  </a:lnTo>
                  <a:lnTo>
                    <a:pt x="609" y="1498"/>
                  </a:lnTo>
                  <a:lnTo>
                    <a:pt x="812" y="1638"/>
                  </a:lnTo>
                  <a:lnTo>
                    <a:pt x="914" y="2451"/>
                  </a:lnTo>
                  <a:lnTo>
                    <a:pt x="596" y="2705"/>
                  </a:lnTo>
                  <a:lnTo>
                    <a:pt x="406" y="2832"/>
                  </a:lnTo>
                  <a:lnTo>
                    <a:pt x="292" y="3606"/>
                  </a:lnTo>
                  <a:lnTo>
                    <a:pt x="584" y="3873"/>
                  </a:lnTo>
                  <a:lnTo>
                    <a:pt x="3263" y="5168"/>
                  </a:lnTo>
                  <a:lnTo>
                    <a:pt x="3848" y="4838"/>
                  </a:lnTo>
                  <a:lnTo>
                    <a:pt x="4622" y="4711"/>
                  </a:lnTo>
                  <a:lnTo>
                    <a:pt x="4598" y="3352"/>
                  </a:lnTo>
                  <a:lnTo>
                    <a:pt x="4368" y="2527"/>
                  </a:lnTo>
                  <a:lnTo>
                    <a:pt x="3390" y="2006"/>
                  </a:lnTo>
                  <a:lnTo>
                    <a:pt x="3201" y="1270"/>
                  </a:lnTo>
                  <a:lnTo>
                    <a:pt x="3162" y="114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3" name="object 1583" descr=""/>
            <p:cNvSpPr/>
            <p:nvPr/>
          </p:nvSpPr>
          <p:spPr>
            <a:xfrm>
              <a:off x="2147666" y="281196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498" y="0"/>
                  </a:moveTo>
                  <a:lnTo>
                    <a:pt x="1003" y="381"/>
                  </a:lnTo>
                  <a:lnTo>
                    <a:pt x="507" y="774"/>
                  </a:lnTo>
                  <a:lnTo>
                    <a:pt x="0" y="1155"/>
                  </a:lnTo>
                  <a:lnTo>
                    <a:pt x="152" y="2133"/>
                  </a:lnTo>
                  <a:lnTo>
                    <a:pt x="711" y="2794"/>
                  </a:lnTo>
                  <a:lnTo>
                    <a:pt x="1574" y="3213"/>
                  </a:lnTo>
                  <a:lnTo>
                    <a:pt x="2501" y="3454"/>
                  </a:lnTo>
                  <a:lnTo>
                    <a:pt x="3352" y="3340"/>
                  </a:lnTo>
                  <a:lnTo>
                    <a:pt x="4051" y="2628"/>
                  </a:lnTo>
                  <a:lnTo>
                    <a:pt x="3670" y="1206"/>
                  </a:lnTo>
                  <a:lnTo>
                    <a:pt x="2946" y="800"/>
                  </a:lnTo>
                  <a:lnTo>
                    <a:pt x="2222" y="40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4" name="object 1584" descr=""/>
            <p:cNvSpPr/>
            <p:nvPr/>
          </p:nvSpPr>
          <p:spPr>
            <a:xfrm>
              <a:off x="2151405" y="280772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38" y="1168"/>
                  </a:lnTo>
                  <a:lnTo>
                    <a:pt x="1054" y="1384"/>
                  </a:lnTo>
                  <a:lnTo>
                    <a:pt x="1600" y="1485"/>
                  </a:lnTo>
                  <a:lnTo>
                    <a:pt x="1663" y="1092"/>
                  </a:lnTo>
                  <a:lnTo>
                    <a:pt x="1663" y="698"/>
                  </a:lnTo>
                  <a:lnTo>
                    <a:pt x="1612" y="304"/>
                  </a:lnTo>
                  <a:lnTo>
                    <a:pt x="1003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7B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5" name="object 1585" descr=""/>
            <p:cNvSpPr/>
            <p:nvPr/>
          </p:nvSpPr>
          <p:spPr>
            <a:xfrm>
              <a:off x="2151811" y="280944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70" y="1206"/>
                  </a:moveTo>
                  <a:lnTo>
                    <a:pt x="850" y="1676"/>
                  </a:lnTo>
                  <a:lnTo>
                    <a:pt x="419" y="2146"/>
                  </a:lnTo>
                  <a:lnTo>
                    <a:pt x="0" y="2628"/>
                  </a:lnTo>
                  <a:lnTo>
                    <a:pt x="444" y="2667"/>
                  </a:lnTo>
                  <a:lnTo>
                    <a:pt x="863" y="2590"/>
                  </a:lnTo>
                  <a:lnTo>
                    <a:pt x="1257" y="2374"/>
                  </a:lnTo>
                  <a:lnTo>
                    <a:pt x="1270" y="1981"/>
                  </a:lnTo>
                  <a:lnTo>
                    <a:pt x="1270" y="1206"/>
                  </a:lnTo>
                  <a:close/>
                </a:path>
                <a:path w="2539" h="3175">
                  <a:moveTo>
                    <a:pt x="2019" y="431"/>
                  </a:moveTo>
                  <a:lnTo>
                    <a:pt x="1816" y="127"/>
                  </a:lnTo>
                  <a:lnTo>
                    <a:pt x="1282" y="0"/>
                  </a:lnTo>
                  <a:lnTo>
                    <a:pt x="1257" y="406"/>
                  </a:lnTo>
                  <a:lnTo>
                    <a:pt x="1257" y="800"/>
                  </a:lnTo>
                  <a:lnTo>
                    <a:pt x="1270" y="1206"/>
                  </a:lnTo>
                  <a:lnTo>
                    <a:pt x="1447" y="1092"/>
                  </a:lnTo>
                  <a:lnTo>
                    <a:pt x="1689" y="1016"/>
                  </a:lnTo>
                  <a:lnTo>
                    <a:pt x="1778" y="850"/>
                  </a:lnTo>
                  <a:lnTo>
                    <a:pt x="2019" y="431"/>
                  </a:lnTo>
                  <a:close/>
                </a:path>
              </a:pathLst>
            </a:custGeom>
            <a:solidFill>
              <a:srgbClr val="D7B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6" name="object 1586" descr=""/>
            <p:cNvSpPr/>
            <p:nvPr/>
          </p:nvSpPr>
          <p:spPr>
            <a:xfrm>
              <a:off x="2139466" y="2813378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4775" y="0"/>
                  </a:moveTo>
                  <a:lnTo>
                    <a:pt x="2793" y="1866"/>
                  </a:lnTo>
                  <a:lnTo>
                    <a:pt x="380" y="1219"/>
                  </a:lnTo>
                  <a:lnTo>
                    <a:pt x="0" y="1892"/>
                  </a:lnTo>
                  <a:lnTo>
                    <a:pt x="2260" y="4394"/>
                  </a:lnTo>
                  <a:lnTo>
                    <a:pt x="3098" y="4953"/>
                  </a:lnTo>
                  <a:lnTo>
                    <a:pt x="4444" y="5486"/>
                  </a:lnTo>
                  <a:lnTo>
                    <a:pt x="4889" y="5600"/>
                  </a:lnTo>
                  <a:lnTo>
                    <a:pt x="5308" y="5562"/>
                  </a:lnTo>
                  <a:lnTo>
                    <a:pt x="5714" y="5372"/>
                  </a:lnTo>
                  <a:lnTo>
                    <a:pt x="5689" y="5054"/>
                  </a:lnTo>
                  <a:lnTo>
                    <a:pt x="6426" y="4559"/>
                  </a:lnTo>
                  <a:lnTo>
                    <a:pt x="7340" y="4267"/>
                  </a:lnTo>
                  <a:lnTo>
                    <a:pt x="7759" y="3390"/>
                  </a:lnTo>
                  <a:lnTo>
                    <a:pt x="8178" y="2146"/>
                  </a:lnTo>
                  <a:lnTo>
                    <a:pt x="8026" y="1016"/>
                  </a:lnTo>
                  <a:lnTo>
                    <a:pt x="7086" y="38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CF8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7" name="object 1587" descr=""/>
            <p:cNvSpPr/>
            <p:nvPr/>
          </p:nvSpPr>
          <p:spPr>
            <a:xfrm>
              <a:off x="2146354" y="281311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1320" y="0"/>
                  </a:moveTo>
                  <a:lnTo>
                    <a:pt x="927" y="76"/>
                  </a:lnTo>
                  <a:lnTo>
                    <a:pt x="558" y="177"/>
                  </a:lnTo>
                  <a:lnTo>
                    <a:pt x="190" y="304"/>
                  </a:lnTo>
                  <a:lnTo>
                    <a:pt x="0" y="4152"/>
                  </a:lnTo>
                  <a:lnTo>
                    <a:pt x="1511" y="5041"/>
                  </a:lnTo>
                  <a:lnTo>
                    <a:pt x="2984" y="5397"/>
                  </a:lnTo>
                  <a:lnTo>
                    <a:pt x="4292" y="3797"/>
                  </a:lnTo>
                  <a:lnTo>
                    <a:pt x="4635" y="2603"/>
                  </a:lnTo>
                  <a:lnTo>
                    <a:pt x="3682" y="2120"/>
                  </a:lnTo>
                  <a:lnTo>
                    <a:pt x="3022" y="1473"/>
                  </a:lnTo>
                  <a:lnTo>
                    <a:pt x="1879" y="495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AB60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8" name="object 1588" descr=""/>
            <p:cNvSpPr/>
            <p:nvPr/>
          </p:nvSpPr>
          <p:spPr>
            <a:xfrm>
              <a:off x="2137244" y="281199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95" y="76"/>
                  </a:moveTo>
                  <a:lnTo>
                    <a:pt x="4165" y="0"/>
                  </a:lnTo>
                  <a:lnTo>
                    <a:pt x="3200" y="228"/>
                  </a:lnTo>
                  <a:lnTo>
                    <a:pt x="2705" y="1384"/>
                  </a:lnTo>
                  <a:lnTo>
                    <a:pt x="1625" y="1295"/>
                  </a:lnTo>
                  <a:lnTo>
                    <a:pt x="622" y="1473"/>
                  </a:lnTo>
                  <a:lnTo>
                    <a:pt x="0" y="2540"/>
                  </a:lnTo>
                  <a:lnTo>
                    <a:pt x="342" y="2971"/>
                  </a:lnTo>
                  <a:lnTo>
                    <a:pt x="800" y="3213"/>
                  </a:lnTo>
                  <a:lnTo>
                    <a:pt x="1346" y="3302"/>
                  </a:lnTo>
                  <a:lnTo>
                    <a:pt x="1892" y="3238"/>
                  </a:lnTo>
                  <a:lnTo>
                    <a:pt x="2362" y="2971"/>
                  </a:lnTo>
                  <a:lnTo>
                    <a:pt x="2641" y="2603"/>
                  </a:lnTo>
                  <a:lnTo>
                    <a:pt x="2667" y="1778"/>
                  </a:lnTo>
                  <a:lnTo>
                    <a:pt x="2743" y="1384"/>
                  </a:lnTo>
                  <a:lnTo>
                    <a:pt x="3733" y="1282"/>
                  </a:lnTo>
                  <a:lnTo>
                    <a:pt x="4673" y="1003"/>
                  </a:lnTo>
                  <a:lnTo>
                    <a:pt x="5295" y="76"/>
                  </a:lnTo>
                  <a:close/>
                </a:path>
              </a:pathLst>
            </a:custGeom>
            <a:solidFill>
              <a:srgbClr val="CB8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9" name="object 1589" descr=""/>
            <p:cNvSpPr/>
            <p:nvPr/>
          </p:nvSpPr>
          <p:spPr>
            <a:xfrm>
              <a:off x="2133356" y="281453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898" y="0"/>
                  </a:moveTo>
                  <a:lnTo>
                    <a:pt x="3187" y="127"/>
                  </a:lnTo>
                  <a:lnTo>
                    <a:pt x="2463" y="241"/>
                  </a:lnTo>
                  <a:lnTo>
                    <a:pt x="1752" y="368"/>
                  </a:lnTo>
                  <a:lnTo>
                    <a:pt x="0" y="1981"/>
                  </a:lnTo>
                  <a:lnTo>
                    <a:pt x="88" y="2260"/>
                  </a:lnTo>
                  <a:lnTo>
                    <a:pt x="101" y="2540"/>
                  </a:lnTo>
                  <a:lnTo>
                    <a:pt x="0" y="2832"/>
                  </a:lnTo>
                  <a:lnTo>
                    <a:pt x="850" y="3619"/>
                  </a:lnTo>
                  <a:lnTo>
                    <a:pt x="1866" y="3848"/>
                  </a:lnTo>
                  <a:lnTo>
                    <a:pt x="2984" y="3644"/>
                  </a:lnTo>
                  <a:lnTo>
                    <a:pt x="5689" y="1003"/>
                  </a:lnTo>
                  <a:lnTo>
                    <a:pt x="5537" y="787"/>
                  </a:lnTo>
                  <a:lnTo>
                    <a:pt x="5219" y="368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E8DB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0" name="object 1590" descr=""/>
            <p:cNvSpPr/>
            <p:nvPr/>
          </p:nvSpPr>
          <p:spPr>
            <a:xfrm>
              <a:off x="2132230" y="2815335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228" y="3340"/>
                  </a:moveTo>
                  <a:lnTo>
                    <a:pt x="127" y="3619"/>
                  </a:lnTo>
                  <a:lnTo>
                    <a:pt x="0" y="4178"/>
                  </a:lnTo>
                  <a:lnTo>
                    <a:pt x="6388" y="4787"/>
                  </a:lnTo>
                  <a:lnTo>
                    <a:pt x="6858" y="5054"/>
                  </a:lnTo>
                  <a:lnTo>
                    <a:pt x="7277" y="4978"/>
                  </a:lnTo>
                  <a:lnTo>
                    <a:pt x="7658" y="4610"/>
                  </a:lnTo>
                  <a:lnTo>
                    <a:pt x="9641" y="3416"/>
                  </a:lnTo>
                  <a:lnTo>
                    <a:pt x="571" y="3416"/>
                  </a:lnTo>
                  <a:lnTo>
                    <a:pt x="228" y="3340"/>
                  </a:lnTo>
                  <a:close/>
                </a:path>
                <a:path w="10794" h="5080">
                  <a:moveTo>
                    <a:pt x="2108" y="1866"/>
                  </a:moveTo>
                  <a:lnTo>
                    <a:pt x="1257" y="3276"/>
                  </a:lnTo>
                  <a:lnTo>
                    <a:pt x="927" y="3390"/>
                  </a:lnTo>
                  <a:lnTo>
                    <a:pt x="571" y="3416"/>
                  </a:lnTo>
                  <a:lnTo>
                    <a:pt x="9641" y="3416"/>
                  </a:lnTo>
                  <a:lnTo>
                    <a:pt x="9873" y="3276"/>
                  </a:lnTo>
                  <a:lnTo>
                    <a:pt x="4152" y="3276"/>
                  </a:lnTo>
                  <a:lnTo>
                    <a:pt x="2108" y="1866"/>
                  </a:lnTo>
                  <a:close/>
                </a:path>
                <a:path w="10794" h="5080">
                  <a:moveTo>
                    <a:pt x="5499" y="730"/>
                  </a:moveTo>
                  <a:lnTo>
                    <a:pt x="5295" y="1041"/>
                  </a:lnTo>
                  <a:lnTo>
                    <a:pt x="4152" y="3276"/>
                  </a:lnTo>
                  <a:lnTo>
                    <a:pt x="9873" y="3276"/>
                  </a:lnTo>
                  <a:lnTo>
                    <a:pt x="10337" y="2997"/>
                  </a:lnTo>
                  <a:lnTo>
                    <a:pt x="10299" y="1257"/>
                  </a:lnTo>
                  <a:lnTo>
                    <a:pt x="10101" y="1155"/>
                  </a:lnTo>
                  <a:lnTo>
                    <a:pt x="5511" y="1155"/>
                  </a:lnTo>
                  <a:lnTo>
                    <a:pt x="5499" y="730"/>
                  </a:lnTo>
                  <a:close/>
                </a:path>
                <a:path w="10794" h="5080">
                  <a:moveTo>
                    <a:pt x="6819" y="0"/>
                  </a:moveTo>
                  <a:lnTo>
                    <a:pt x="6273" y="317"/>
                  </a:lnTo>
                  <a:lnTo>
                    <a:pt x="6070" y="546"/>
                  </a:lnTo>
                  <a:lnTo>
                    <a:pt x="5816" y="685"/>
                  </a:lnTo>
                  <a:lnTo>
                    <a:pt x="5604" y="711"/>
                  </a:lnTo>
                  <a:lnTo>
                    <a:pt x="5511" y="1155"/>
                  </a:lnTo>
                  <a:lnTo>
                    <a:pt x="10101" y="1155"/>
                  </a:lnTo>
                  <a:lnTo>
                    <a:pt x="9182" y="685"/>
                  </a:lnTo>
                  <a:lnTo>
                    <a:pt x="7658" y="596"/>
                  </a:lnTo>
                  <a:lnTo>
                    <a:pt x="7277" y="101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9F5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1" name="object 1591" descr=""/>
            <p:cNvSpPr/>
            <p:nvPr/>
          </p:nvSpPr>
          <p:spPr>
            <a:xfrm>
              <a:off x="2133359" y="281705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810" y="0"/>
                  </a:moveTo>
                  <a:lnTo>
                    <a:pt x="0" y="304"/>
                  </a:lnTo>
                  <a:lnTo>
                    <a:pt x="127" y="711"/>
                  </a:lnTo>
                  <a:lnTo>
                    <a:pt x="177" y="1130"/>
                  </a:lnTo>
                  <a:lnTo>
                    <a:pt x="127" y="1562"/>
                  </a:lnTo>
                  <a:lnTo>
                    <a:pt x="1511" y="1397"/>
                  </a:lnTo>
                  <a:lnTo>
                    <a:pt x="3060" y="1638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2" name="object 1592" descr=""/>
            <p:cNvSpPr/>
            <p:nvPr/>
          </p:nvSpPr>
          <p:spPr>
            <a:xfrm>
              <a:off x="2141771" y="2897237"/>
              <a:ext cx="31115" cy="8255"/>
            </a:xfrm>
            <a:custGeom>
              <a:avLst/>
              <a:gdLst/>
              <a:ahLst/>
              <a:cxnLst/>
              <a:rect l="l" t="t" r="r" b="b"/>
              <a:pathLst>
                <a:path w="31114" h="8255">
                  <a:moveTo>
                    <a:pt x="20231" y="0"/>
                  </a:moveTo>
                  <a:lnTo>
                    <a:pt x="10693" y="50"/>
                  </a:lnTo>
                  <a:lnTo>
                    <a:pt x="9080" y="190"/>
                  </a:lnTo>
                  <a:lnTo>
                    <a:pt x="7556" y="787"/>
                  </a:lnTo>
                  <a:lnTo>
                    <a:pt x="6007" y="2844"/>
                  </a:lnTo>
                  <a:lnTo>
                    <a:pt x="0" y="444"/>
                  </a:lnTo>
                  <a:lnTo>
                    <a:pt x="2197" y="6197"/>
                  </a:lnTo>
                  <a:lnTo>
                    <a:pt x="3987" y="7480"/>
                  </a:lnTo>
                  <a:lnTo>
                    <a:pt x="5930" y="7873"/>
                  </a:lnTo>
                  <a:lnTo>
                    <a:pt x="8051" y="7200"/>
                  </a:lnTo>
                  <a:lnTo>
                    <a:pt x="12712" y="6311"/>
                  </a:lnTo>
                  <a:lnTo>
                    <a:pt x="17640" y="8000"/>
                  </a:lnTo>
                  <a:lnTo>
                    <a:pt x="22161" y="5727"/>
                  </a:lnTo>
                  <a:lnTo>
                    <a:pt x="24612" y="5956"/>
                  </a:lnTo>
                  <a:lnTo>
                    <a:pt x="27101" y="8000"/>
                  </a:lnTo>
                  <a:lnTo>
                    <a:pt x="29514" y="5626"/>
                  </a:lnTo>
                  <a:lnTo>
                    <a:pt x="31038" y="4254"/>
                  </a:lnTo>
                  <a:lnTo>
                    <a:pt x="30175" y="3213"/>
                  </a:lnTo>
                  <a:lnTo>
                    <a:pt x="29044" y="2209"/>
                  </a:lnTo>
                  <a:lnTo>
                    <a:pt x="27520" y="1384"/>
                  </a:lnTo>
                  <a:lnTo>
                    <a:pt x="25831" y="1041"/>
                  </a:lnTo>
                  <a:lnTo>
                    <a:pt x="24206" y="546"/>
                  </a:lnTo>
                  <a:lnTo>
                    <a:pt x="22237" y="63"/>
                  </a:lnTo>
                  <a:lnTo>
                    <a:pt x="20231" y="0"/>
                  </a:lnTo>
                  <a:close/>
                </a:path>
              </a:pathLst>
            </a:custGeom>
            <a:solidFill>
              <a:srgbClr val="BD6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3" name="object 1593" descr=""/>
            <p:cNvSpPr/>
            <p:nvPr/>
          </p:nvSpPr>
          <p:spPr>
            <a:xfrm>
              <a:off x="2192602" y="2899357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1112" y="0"/>
                  </a:moveTo>
                  <a:lnTo>
                    <a:pt x="10185" y="279"/>
                  </a:lnTo>
                  <a:lnTo>
                    <a:pt x="7023" y="2641"/>
                  </a:lnTo>
                  <a:lnTo>
                    <a:pt x="2184" y="2108"/>
                  </a:lnTo>
                  <a:lnTo>
                    <a:pt x="0" y="6172"/>
                  </a:lnTo>
                  <a:lnTo>
                    <a:pt x="1371" y="8293"/>
                  </a:lnTo>
                  <a:lnTo>
                    <a:pt x="2501" y="10414"/>
                  </a:lnTo>
                  <a:lnTo>
                    <a:pt x="8382" y="8547"/>
                  </a:lnTo>
                  <a:lnTo>
                    <a:pt x="8953" y="10744"/>
                  </a:lnTo>
                  <a:lnTo>
                    <a:pt x="9207" y="12738"/>
                  </a:lnTo>
                  <a:lnTo>
                    <a:pt x="10922" y="12712"/>
                  </a:lnTo>
                  <a:lnTo>
                    <a:pt x="11785" y="11836"/>
                  </a:lnTo>
                  <a:lnTo>
                    <a:pt x="11823" y="10134"/>
                  </a:lnTo>
                  <a:lnTo>
                    <a:pt x="11747" y="7226"/>
                  </a:lnTo>
                  <a:lnTo>
                    <a:pt x="13741" y="4826"/>
                  </a:lnTo>
                  <a:lnTo>
                    <a:pt x="12014" y="38"/>
                  </a:lnTo>
                  <a:lnTo>
                    <a:pt x="11112" y="0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4" name="object 1594" descr=""/>
            <p:cNvSpPr/>
            <p:nvPr/>
          </p:nvSpPr>
          <p:spPr>
            <a:xfrm>
              <a:off x="2174911" y="2907690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1778" y="0"/>
                  </a:moveTo>
                  <a:lnTo>
                    <a:pt x="279" y="1320"/>
                  </a:lnTo>
                  <a:lnTo>
                    <a:pt x="0" y="5461"/>
                  </a:lnTo>
                  <a:lnTo>
                    <a:pt x="1828" y="5575"/>
                  </a:lnTo>
                  <a:lnTo>
                    <a:pt x="5892" y="5753"/>
                  </a:lnTo>
                  <a:lnTo>
                    <a:pt x="8496" y="5689"/>
                  </a:lnTo>
                  <a:lnTo>
                    <a:pt x="11087" y="5702"/>
                  </a:lnTo>
                  <a:lnTo>
                    <a:pt x="11925" y="5638"/>
                  </a:lnTo>
                  <a:lnTo>
                    <a:pt x="12344" y="5651"/>
                  </a:lnTo>
                  <a:lnTo>
                    <a:pt x="12928" y="5207"/>
                  </a:lnTo>
                  <a:lnTo>
                    <a:pt x="13703" y="5003"/>
                  </a:lnTo>
                  <a:lnTo>
                    <a:pt x="14147" y="4343"/>
                  </a:lnTo>
                  <a:lnTo>
                    <a:pt x="14300" y="3810"/>
                  </a:lnTo>
                  <a:lnTo>
                    <a:pt x="14135" y="3403"/>
                  </a:lnTo>
                  <a:lnTo>
                    <a:pt x="13652" y="3136"/>
                  </a:lnTo>
                  <a:lnTo>
                    <a:pt x="10617" y="1219"/>
                  </a:lnTo>
                  <a:lnTo>
                    <a:pt x="6985" y="1701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AC5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5" name="object 1595" descr=""/>
            <p:cNvSpPr/>
            <p:nvPr/>
          </p:nvSpPr>
          <p:spPr>
            <a:xfrm>
              <a:off x="2187337" y="2897993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10" h="8889">
                  <a:moveTo>
                    <a:pt x="4672" y="2451"/>
                  </a:moveTo>
                  <a:lnTo>
                    <a:pt x="3872" y="2781"/>
                  </a:lnTo>
                  <a:lnTo>
                    <a:pt x="1891" y="3454"/>
                  </a:lnTo>
                  <a:lnTo>
                    <a:pt x="951" y="3924"/>
                  </a:lnTo>
                  <a:lnTo>
                    <a:pt x="469" y="4203"/>
                  </a:lnTo>
                  <a:lnTo>
                    <a:pt x="113" y="4610"/>
                  </a:lnTo>
                  <a:lnTo>
                    <a:pt x="0" y="5740"/>
                  </a:lnTo>
                  <a:lnTo>
                    <a:pt x="545" y="8686"/>
                  </a:lnTo>
                  <a:lnTo>
                    <a:pt x="5269" y="7531"/>
                  </a:lnTo>
                  <a:lnTo>
                    <a:pt x="8698" y="5499"/>
                  </a:lnTo>
                  <a:lnTo>
                    <a:pt x="13426" y="5499"/>
                  </a:lnTo>
                  <a:lnTo>
                    <a:pt x="15954" y="2540"/>
                  </a:lnTo>
                  <a:lnTo>
                    <a:pt x="5726" y="2540"/>
                  </a:lnTo>
                  <a:lnTo>
                    <a:pt x="4672" y="2451"/>
                  </a:lnTo>
                  <a:close/>
                </a:path>
                <a:path w="16510" h="8889">
                  <a:moveTo>
                    <a:pt x="13426" y="5499"/>
                  </a:moveTo>
                  <a:lnTo>
                    <a:pt x="8698" y="5499"/>
                  </a:lnTo>
                  <a:lnTo>
                    <a:pt x="13219" y="5740"/>
                  </a:lnTo>
                  <a:lnTo>
                    <a:pt x="13426" y="5499"/>
                  </a:lnTo>
                  <a:close/>
                </a:path>
                <a:path w="16510" h="8889">
                  <a:moveTo>
                    <a:pt x="8330" y="0"/>
                  </a:moveTo>
                  <a:lnTo>
                    <a:pt x="5726" y="2540"/>
                  </a:lnTo>
                  <a:lnTo>
                    <a:pt x="15954" y="2540"/>
                  </a:lnTo>
                  <a:lnTo>
                    <a:pt x="15645" y="800"/>
                  </a:lnTo>
                  <a:lnTo>
                    <a:pt x="14770" y="381"/>
                  </a:lnTo>
                  <a:lnTo>
                    <a:pt x="10362" y="381"/>
                  </a:lnTo>
                  <a:lnTo>
                    <a:pt x="9079" y="101"/>
                  </a:lnTo>
                  <a:lnTo>
                    <a:pt x="8330" y="0"/>
                  </a:lnTo>
                  <a:close/>
                </a:path>
                <a:path w="16510" h="8889">
                  <a:moveTo>
                    <a:pt x="12927" y="63"/>
                  </a:moveTo>
                  <a:lnTo>
                    <a:pt x="11645" y="127"/>
                  </a:lnTo>
                  <a:lnTo>
                    <a:pt x="10362" y="381"/>
                  </a:lnTo>
                  <a:lnTo>
                    <a:pt x="14770" y="381"/>
                  </a:lnTo>
                  <a:lnTo>
                    <a:pt x="14451" y="228"/>
                  </a:lnTo>
                  <a:lnTo>
                    <a:pt x="12927" y="63"/>
                  </a:lnTo>
                  <a:close/>
                </a:path>
              </a:pathLst>
            </a:custGeom>
            <a:solidFill>
              <a:srgbClr val="C88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6" name="object 1596" descr=""/>
            <p:cNvSpPr/>
            <p:nvPr/>
          </p:nvSpPr>
          <p:spPr>
            <a:xfrm>
              <a:off x="2125391" y="2899589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60">
                  <a:moveTo>
                    <a:pt x="888" y="0"/>
                  </a:moveTo>
                  <a:lnTo>
                    <a:pt x="406" y="165"/>
                  </a:lnTo>
                  <a:lnTo>
                    <a:pt x="0" y="558"/>
                  </a:lnTo>
                  <a:lnTo>
                    <a:pt x="215" y="3022"/>
                  </a:lnTo>
                  <a:lnTo>
                    <a:pt x="5943" y="6045"/>
                  </a:lnTo>
                  <a:lnTo>
                    <a:pt x="10604" y="9728"/>
                  </a:lnTo>
                  <a:lnTo>
                    <a:pt x="15862" y="4622"/>
                  </a:lnTo>
                  <a:lnTo>
                    <a:pt x="16281" y="4127"/>
                  </a:lnTo>
                  <a:lnTo>
                    <a:pt x="16370" y="3594"/>
                  </a:lnTo>
                  <a:lnTo>
                    <a:pt x="16065" y="2997"/>
                  </a:lnTo>
                  <a:lnTo>
                    <a:pt x="15214" y="2082"/>
                  </a:lnTo>
                  <a:lnTo>
                    <a:pt x="14135" y="1587"/>
                  </a:lnTo>
                  <a:lnTo>
                    <a:pt x="12928" y="1346"/>
                  </a:lnTo>
                  <a:lnTo>
                    <a:pt x="10960" y="1308"/>
                  </a:lnTo>
                  <a:lnTo>
                    <a:pt x="8978" y="1447"/>
                  </a:lnTo>
                  <a:lnTo>
                    <a:pt x="7048" y="863"/>
                  </a:lnTo>
                  <a:lnTo>
                    <a:pt x="6248" y="711"/>
                  </a:lnTo>
                  <a:lnTo>
                    <a:pt x="5422" y="596"/>
                  </a:lnTo>
                  <a:lnTo>
                    <a:pt x="3530" y="457"/>
                  </a:lnTo>
                  <a:lnTo>
                    <a:pt x="2489" y="241"/>
                  </a:lnTo>
                  <a:lnTo>
                    <a:pt x="1435" y="6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91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7" name="object 1597" descr=""/>
            <p:cNvSpPr/>
            <p:nvPr/>
          </p:nvSpPr>
          <p:spPr>
            <a:xfrm>
              <a:off x="2169914" y="2894782"/>
              <a:ext cx="19685" cy="9525"/>
            </a:xfrm>
            <a:custGeom>
              <a:avLst/>
              <a:gdLst/>
              <a:ahLst/>
              <a:cxnLst/>
              <a:rect l="l" t="t" r="r" b="b"/>
              <a:pathLst>
                <a:path w="19685" h="9525">
                  <a:moveTo>
                    <a:pt x="13677" y="12"/>
                  </a:moveTo>
                  <a:lnTo>
                    <a:pt x="12712" y="0"/>
                  </a:lnTo>
                  <a:lnTo>
                    <a:pt x="8762" y="609"/>
                  </a:lnTo>
                  <a:lnTo>
                    <a:pt x="4737" y="774"/>
                  </a:lnTo>
                  <a:lnTo>
                    <a:pt x="888" y="2006"/>
                  </a:lnTo>
                  <a:lnTo>
                    <a:pt x="304" y="2374"/>
                  </a:lnTo>
                  <a:lnTo>
                    <a:pt x="0" y="2908"/>
                  </a:lnTo>
                  <a:lnTo>
                    <a:pt x="0" y="3606"/>
                  </a:lnTo>
                  <a:lnTo>
                    <a:pt x="444" y="4559"/>
                  </a:lnTo>
                  <a:lnTo>
                    <a:pt x="1384" y="4800"/>
                  </a:lnTo>
                  <a:lnTo>
                    <a:pt x="2235" y="5181"/>
                  </a:lnTo>
                  <a:lnTo>
                    <a:pt x="3555" y="5664"/>
                  </a:lnTo>
                  <a:lnTo>
                    <a:pt x="4991" y="5448"/>
                  </a:lnTo>
                  <a:lnTo>
                    <a:pt x="6349" y="5854"/>
                  </a:lnTo>
                  <a:lnTo>
                    <a:pt x="6984" y="6438"/>
                  </a:lnTo>
                  <a:lnTo>
                    <a:pt x="6540" y="7111"/>
                  </a:lnTo>
                  <a:lnTo>
                    <a:pt x="6502" y="7734"/>
                  </a:lnTo>
                  <a:lnTo>
                    <a:pt x="6692" y="8623"/>
                  </a:lnTo>
                  <a:lnTo>
                    <a:pt x="7518" y="8826"/>
                  </a:lnTo>
                  <a:lnTo>
                    <a:pt x="8153" y="9232"/>
                  </a:lnTo>
                  <a:lnTo>
                    <a:pt x="11201" y="8915"/>
                  </a:lnTo>
                  <a:lnTo>
                    <a:pt x="14109" y="7150"/>
                  </a:lnTo>
                  <a:lnTo>
                    <a:pt x="17310" y="8331"/>
                  </a:lnTo>
                  <a:lnTo>
                    <a:pt x="18745" y="7962"/>
                  </a:lnTo>
                  <a:lnTo>
                    <a:pt x="19100" y="7442"/>
                  </a:lnTo>
                  <a:lnTo>
                    <a:pt x="19100" y="6934"/>
                  </a:lnTo>
                  <a:lnTo>
                    <a:pt x="18732" y="6413"/>
                  </a:lnTo>
                  <a:lnTo>
                    <a:pt x="17576" y="5257"/>
                  </a:lnTo>
                  <a:lnTo>
                    <a:pt x="15773" y="5791"/>
                  </a:lnTo>
                  <a:lnTo>
                    <a:pt x="14528" y="4775"/>
                  </a:lnTo>
                  <a:lnTo>
                    <a:pt x="14833" y="3428"/>
                  </a:lnTo>
                  <a:lnTo>
                    <a:pt x="17818" y="2692"/>
                  </a:lnTo>
                  <a:lnTo>
                    <a:pt x="15481" y="673"/>
                  </a:lnTo>
                  <a:lnTo>
                    <a:pt x="14617" y="228"/>
                  </a:lnTo>
                  <a:lnTo>
                    <a:pt x="13677" y="12"/>
                  </a:lnTo>
                  <a:close/>
                </a:path>
              </a:pathLst>
            </a:custGeom>
            <a:solidFill>
              <a:srgbClr val="DEC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8" name="object 1598" descr=""/>
            <p:cNvSpPr/>
            <p:nvPr/>
          </p:nvSpPr>
          <p:spPr>
            <a:xfrm>
              <a:off x="2149105" y="2901530"/>
              <a:ext cx="15240" cy="5715"/>
            </a:xfrm>
            <a:custGeom>
              <a:avLst/>
              <a:gdLst/>
              <a:ahLst/>
              <a:cxnLst/>
              <a:rect l="l" t="t" r="r" b="b"/>
              <a:pathLst>
                <a:path w="15239" h="5714">
                  <a:moveTo>
                    <a:pt x="4762" y="0"/>
                  </a:moveTo>
                  <a:lnTo>
                    <a:pt x="0" y="2654"/>
                  </a:lnTo>
                  <a:lnTo>
                    <a:pt x="660" y="3581"/>
                  </a:lnTo>
                  <a:lnTo>
                    <a:pt x="1943" y="3098"/>
                  </a:lnTo>
                  <a:lnTo>
                    <a:pt x="2692" y="3860"/>
                  </a:lnTo>
                  <a:lnTo>
                    <a:pt x="6832" y="3517"/>
                  </a:lnTo>
                  <a:lnTo>
                    <a:pt x="11455" y="5651"/>
                  </a:lnTo>
                  <a:lnTo>
                    <a:pt x="14833" y="1435"/>
                  </a:lnTo>
                  <a:lnTo>
                    <a:pt x="9880" y="1854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BD78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9" name="object 1599" descr=""/>
            <p:cNvSpPr/>
            <p:nvPr/>
          </p:nvSpPr>
          <p:spPr>
            <a:xfrm>
              <a:off x="2141193" y="2902076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1650" y="0"/>
                  </a:moveTo>
                  <a:lnTo>
                    <a:pt x="787" y="127"/>
                  </a:lnTo>
                  <a:lnTo>
                    <a:pt x="0" y="1028"/>
                  </a:lnTo>
                  <a:lnTo>
                    <a:pt x="25" y="1765"/>
                  </a:lnTo>
                  <a:lnTo>
                    <a:pt x="63" y="2133"/>
                  </a:lnTo>
                  <a:lnTo>
                    <a:pt x="1130" y="2146"/>
                  </a:lnTo>
                  <a:lnTo>
                    <a:pt x="2095" y="2374"/>
                  </a:lnTo>
                  <a:lnTo>
                    <a:pt x="2616" y="3454"/>
                  </a:lnTo>
                  <a:lnTo>
                    <a:pt x="3505" y="4229"/>
                  </a:lnTo>
                  <a:lnTo>
                    <a:pt x="4394" y="4241"/>
                  </a:lnTo>
                  <a:lnTo>
                    <a:pt x="5270" y="3441"/>
                  </a:lnTo>
                  <a:lnTo>
                    <a:pt x="10604" y="3314"/>
                  </a:lnTo>
                  <a:lnTo>
                    <a:pt x="9944" y="2374"/>
                  </a:lnTo>
                  <a:lnTo>
                    <a:pt x="8966" y="2159"/>
                  </a:lnTo>
                  <a:lnTo>
                    <a:pt x="7912" y="2108"/>
                  </a:lnTo>
                  <a:lnTo>
                    <a:pt x="2603" y="774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A559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0" name="object 1600" descr=""/>
            <p:cNvSpPr/>
            <p:nvPr/>
          </p:nvSpPr>
          <p:spPr>
            <a:xfrm>
              <a:off x="2169736" y="289892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57" y="0"/>
                  </a:moveTo>
                  <a:lnTo>
                    <a:pt x="0" y="571"/>
                  </a:lnTo>
                  <a:lnTo>
                    <a:pt x="457" y="1155"/>
                  </a:lnTo>
                  <a:lnTo>
                    <a:pt x="1549" y="3936"/>
                  </a:lnTo>
                  <a:lnTo>
                    <a:pt x="3657" y="5245"/>
                  </a:lnTo>
                  <a:lnTo>
                    <a:pt x="5841" y="6007"/>
                  </a:lnTo>
                  <a:lnTo>
                    <a:pt x="8331" y="5092"/>
                  </a:lnTo>
                  <a:lnTo>
                    <a:pt x="7010" y="3911"/>
                  </a:lnTo>
                  <a:lnTo>
                    <a:pt x="6324" y="3162"/>
                  </a:lnTo>
                  <a:lnTo>
                    <a:pt x="5981" y="2158"/>
                  </a:lnTo>
                  <a:lnTo>
                    <a:pt x="5257" y="1435"/>
                  </a:lnTo>
                  <a:lnTo>
                    <a:pt x="4686" y="901"/>
                  </a:lnTo>
                  <a:lnTo>
                    <a:pt x="3962" y="634"/>
                  </a:lnTo>
                  <a:lnTo>
                    <a:pt x="3327" y="20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2D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1" name="object 1601" descr=""/>
            <p:cNvSpPr/>
            <p:nvPr/>
          </p:nvSpPr>
          <p:spPr>
            <a:xfrm>
              <a:off x="2143404" y="290551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060" y="0"/>
                  </a:moveTo>
                  <a:lnTo>
                    <a:pt x="2171" y="0"/>
                  </a:lnTo>
                  <a:lnTo>
                    <a:pt x="1295" y="12"/>
                  </a:lnTo>
                  <a:lnTo>
                    <a:pt x="406" y="12"/>
                  </a:lnTo>
                  <a:lnTo>
                    <a:pt x="0" y="3428"/>
                  </a:lnTo>
                  <a:lnTo>
                    <a:pt x="3225" y="3086"/>
                  </a:lnTo>
                  <a:lnTo>
                    <a:pt x="4902" y="5283"/>
                  </a:lnTo>
                  <a:lnTo>
                    <a:pt x="5549" y="2374"/>
                  </a:lnTo>
                  <a:lnTo>
                    <a:pt x="3492" y="1536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914D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2" name="object 1602" descr=""/>
            <p:cNvSpPr/>
            <p:nvPr/>
          </p:nvSpPr>
          <p:spPr>
            <a:xfrm>
              <a:off x="2188570" y="290921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816" y="0"/>
                  </a:moveTo>
                  <a:lnTo>
                    <a:pt x="0" y="1612"/>
                  </a:lnTo>
                  <a:lnTo>
                    <a:pt x="25" y="2451"/>
                  </a:lnTo>
                  <a:lnTo>
                    <a:pt x="25" y="2870"/>
                  </a:lnTo>
                  <a:lnTo>
                    <a:pt x="457" y="3378"/>
                  </a:lnTo>
                  <a:lnTo>
                    <a:pt x="914" y="3403"/>
                  </a:lnTo>
                  <a:lnTo>
                    <a:pt x="1397" y="2933"/>
                  </a:lnTo>
                  <a:lnTo>
                    <a:pt x="1816" y="2895"/>
                  </a:lnTo>
                  <a:lnTo>
                    <a:pt x="2641" y="2844"/>
                  </a:lnTo>
                  <a:lnTo>
                    <a:pt x="2019" y="187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9655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3" name="object 1603" descr=""/>
            <p:cNvSpPr/>
            <p:nvPr/>
          </p:nvSpPr>
          <p:spPr>
            <a:xfrm>
              <a:off x="2205817" y="2898285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5" h="6985">
                  <a:moveTo>
                    <a:pt x="3060" y="0"/>
                  </a:moveTo>
                  <a:lnTo>
                    <a:pt x="444" y="1473"/>
                  </a:lnTo>
                  <a:lnTo>
                    <a:pt x="0" y="2273"/>
                  </a:lnTo>
                  <a:lnTo>
                    <a:pt x="12" y="2946"/>
                  </a:lnTo>
                  <a:lnTo>
                    <a:pt x="4000" y="5410"/>
                  </a:lnTo>
                  <a:lnTo>
                    <a:pt x="5308" y="5943"/>
                  </a:lnTo>
                  <a:lnTo>
                    <a:pt x="8508" y="6616"/>
                  </a:lnTo>
                  <a:lnTo>
                    <a:pt x="11582" y="6413"/>
                  </a:lnTo>
                  <a:lnTo>
                    <a:pt x="14427" y="4648"/>
                  </a:lnTo>
                  <a:lnTo>
                    <a:pt x="13080" y="4597"/>
                  </a:lnTo>
                  <a:lnTo>
                    <a:pt x="12191" y="3492"/>
                  </a:lnTo>
                  <a:lnTo>
                    <a:pt x="10883" y="3009"/>
                  </a:lnTo>
                  <a:lnTo>
                    <a:pt x="8775" y="1714"/>
                  </a:lnTo>
                  <a:lnTo>
                    <a:pt x="8267" y="1460"/>
                  </a:lnTo>
                  <a:lnTo>
                    <a:pt x="5664" y="381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A05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4" name="object 1604" descr=""/>
            <p:cNvSpPr/>
            <p:nvPr/>
          </p:nvSpPr>
          <p:spPr>
            <a:xfrm>
              <a:off x="2201296" y="290156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4584" y="0"/>
                  </a:moveTo>
                  <a:lnTo>
                    <a:pt x="3213" y="2476"/>
                  </a:lnTo>
                  <a:lnTo>
                    <a:pt x="0" y="4622"/>
                  </a:lnTo>
                  <a:lnTo>
                    <a:pt x="3124" y="7924"/>
                  </a:lnTo>
                  <a:lnTo>
                    <a:pt x="4914" y="7035"/>
                  </a:lnTo>
                  <a:lnTo>
                    <a:pt x="6261" y="5702"/>
                  </a:lnTo>
                  <a:lnTo>
                    <a:pt x="7175" y="3924"/>
                  </a:lnTo>
                  <a:lnTo>
                    <a:pt x="8572" y="1993"/>
                  </a:lnTo>
                  <a:lnTo>
                    <a:pt x="7289" y="977"/>
                  </a:lnTo>
                  <a:lnTo>
                    <a:pt x="5829" y="2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A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5" name="object 1605" descr=""/>
            <p:cNvSpPr/>
            <p:nvPr/>
          </p:nvSpPr>
          <p:spPr>
            <a:xfrm>
              <a:off x="2207136" y="290159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0" y="0"/>
                  </a:moveTo>
                  <a:lnTo>
                    <a:pt x="533" y="1270"/>
                  </a:lnTo>
                  <a:lnTo>
                    <a:pt x="1409" y="2413"/>
                  </a:lnTo>
                  <a:lnTo>
                    <a:pt x="1333" y="3898"/>
                  </a:lnTo>
                  <a:lnTo>
                    <a:pt x="2552" y="3873"/>
                  </a:lnTo>
                  <a:lnTo>
                    <a:pt x="2984" y="3441"/>
                  </a:lnTo>
                  <a:lnTo>
                    <a:pt x="3924" y="2654"/>
                  </a:lnTo>
                  <a:lnTo>
                    <a:pt x="3799" y="63"/>
                  </a:lnTo>
                  <a:lnTo>
                    <a:pt x="1866" y="63"/>
                  </a:lnTo>
                  <a:lnTo>
                    <a:pt x="0" y="0"/>
                  </a:lnTo>
                  <a:close/>
                </a:path>
                <a:path w="4444" h="4444">
                  <a:moveTo>
                    <a:pt x="3797" y="38"/>
                  </a:moveTo>
                  <a:lnTo>
                    <a:pt x="1866" y="63"/>
                  </a:lnTo>
                  <a:lnTo>
                    <a:pt x="3799" y="63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6" name="object 1606" descr=""/>
            <p:cNvSpPr/>
            <p:nvPr/>
          </p:nvSpPr>
          <p:spPr>
            <a:xfrm>
              <a:off x="2209971" y="290936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311" y="0"/>
                  </a:moveTo>
                  <a:lnTo>
                    <a:pt x="1358" y="254"/>
                  </a:lnTo>
                  <a:lnTo>
                    <a:pt x="0" y="368"/>
                  </a:lnTo>
                  <a:lnTo>
                    <a:pt x="749" y="2616"/>
                  </a:lnTo>
                  <a:lnTo>
                    <a:pt x="1841" y="2222"/>
                  </a:lnTo>
                  <a:lnTo>
                    <a:pt x="3403" y="1739"/>
                  </a:lnTo>
                  <a:lnTo>
                    <a:pt x="4216" y="1587"/>
                  </a:lnTo>
                  <a:lnTo>
                    <a:pt x="5003" y="1397"/>
                  </a:lnTo>
                  <a:lnTo>
                    <a:pt x="4444" y="266"/>
                  </a:lnTo>
                  <a:lnTo>
                    <a:pt x="3390" y="127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72A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7" name="object 1607" descr=""/>
            <p:cNvSpPr/>
            <p:nvPr/>
          </p:nvSpPr>
          <p:spPr>
            <a:xfrm>
              <a:off x="2187262" y="291208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333" y="0"/>
                  </a:moveTo>
                  <a:lnTo>
                    <a:pt x="0" y="1257"/>
                  </a:lnTo>
                  <a:lnTo>
                    <a:pt x="1104" y="1308"/>
                  </a:lnTo>
                  <a:lnTo>
                    <a:pt x="2082" y="1104"/>
                  </a:lnTo>
                  <a:lnTo>
                    <a:pt x="2705" y="63"/>
                  </a:lnTo>
                  <a:lnTo>
                    <a:pt x="2247" y="38"/>
                  </a:lnTo>
                  <a:lnTo>
                    <a:pt x="1790" y="25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88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8" name="object 1608" descr=""/>
            <p:cNvSpPr/>
            <p:nvPr/>
          </p:nvSpPr>
          <p:spPr>
            <a:xfrm>
              <a:off x="2229407" y="2904295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9359" y="0"/>
                  </a:moveTo>
                  <a:lnTo>
                    <a:pt x="7264" y="406"/>
                  </a:lnTo>
                  <a:lnTo>
                    <a:pt x="5181" y="1003"/>
                  </a:lnTo>
                  <a:lnTo>
                    <a:pt x="342" y="1384"/>
                  </a:lnTo>
                  <a:lnTo>
                    <a:pt x="0" y="3009"/>
                  </a:lnTo>
                  <a:lnTo>
                    <a:pt x="215" y="5168"/>
                  </a:lnTo>
                  <a:lnTo>
                    <a:pt x="3721" y="5067"/>
                  </a:lnTo>
                  <a:lnTo>
                    <a:pt x="7010" y="3175"/>
                  </a:lnTo>
                  <a:lnTo>
                    <a:pt x="10617" y="3835"/>
                  </a:lnTo>
                  <a:lnTo>
                    <a:pt x="10706" y="2387"/>
                  </a:lnTo>
                  <a:lnTo>
                    <a:pt x="9893" y="1244"/>
                  </a:lnTo>
                  <a:lnTo>
                    <a:pt x="9359" y="0"/>
                  </a:lnTo>
                  <a:close/>
                </a:path>
              </a:pathLst>
            </a:custGeom>
            <a:solidFill>
              <a:srgbClr val="AB58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9" name="object 1609" descr=""/>
            <p:cNvSpPr/>
            <p:nvPr/>
          </p:nvSpPr>
          <p:spPr>
            <a:xfrm>
              <a:off x="2104623" y="2885308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9232" y="12"/>
                  </a:moveTo>
                  <a:lnTo>
                    <a:pt x="8636" y="0"/>
                  </a:lnTo>
                  <a:lnTo>
                    <a:pt x="8216" y="253"/>
                  </a:lnTo>
                  <a:lnTo>
                    <a:pt x="7950" y="774"/>
                  </a:lnTo>
                  <a:lnTo>
                    <a:pt x="6362" y="1790"/>
                  </a:lnTo>
                  <a:lnTo>
                    <a:pt x="3708" y="4533"/>
                  </a:lnTo>
                  <a:lnTo>
                    <a:pt x="0" y="9347"/>
                  </a:lnTo>
                  <a:lnTo>
                    <a:pt x="3632" y="8991"/>
                  </a:lnTo>
                  <a:lnTo>
                    <a:pt x="6819" y="8953"/>
                  </a:lnTo>
                  <a:lnTo>
                    <a:pt x="8610" y="8356"/>
                  </a:lnTo>
                  <a:lnTo>
                    <a:pt x="10515" y="8102"/>
                  </a:lnTo>
                  <a:lnTo>
                    <a:pt x="12128" y="7010"/>
                  </a:lnTo>
                  <a:lnTo>
                    <a:pt x="12865" y="5676"/>
                  </a:lnTo>
                  <a:lnTo>
                    <a:pt x="13576" y="5245"/>
                  </a:lnTo>
                  <a:lnTo>
                    <a:pt x="14427" y="5003"/>
                  </a:lnTo>
                  <a:lnTo>
                    <a:pt x="14820" y="4152"/>
                  </a:lnTo>
                  <a:lnTo>
                    <a:pt x="14986" y="3606"/>
                  </a:lnTo>
                  <a:lnTo>
                    <a:pt x="15036" y="3047"/>
                  </a:lnTo>
                  <a:lnTo>
                    <a:pt x="14947" y="2476"/>
                  </a:lnTo>
                  <a:lnTo>
                    <a:pt x="10845" y="241"/>
                  </a:lnTo>
                  <a:lnTo>
                    <a:pt x="9232" y="12"/>
                  </a:lnTo>
                  <a:close/>
                </a:path>
              </a:pathLst>
            </a:custGeom>
            <a:solidFill>
              <a:srgbClr val="B45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0" name="object 1610" descr=""/>
            <p:cNvSpPr/>
            <p:nvPr/>
          </p:nvSpPr>
          <p:spPr>
            <a:xfrm>
              <a:off x="2117491" y="2885872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4" h="8255">
                  <a:moveTo>
                    <a:pt x="14719" y="0"/>
                  </a:moveTo>
                  <a:lnTo>
                    <a:pt x="13525" y="469"/>
                  </a:lnTo>
                  <a:lnTo>
                    <a:pt x="12865" y="1358"/>
                  </a:lnTo>
                  <a:lnTo>
                    <a:pt x="12217" y="1689"/>
                  </a:lnTo>
                  <a:lnTo>
                    <a:pt x="11531" y="495"/>
                  </a:lnTo>
                  <a:lnTo>
                    <a:pt x="10477" y="38"/>
                  </a:lnTo>
                  <a:lnTo>
                    <a:pt x="9423" y="12"/>
                  </a:lnTo>
                  <a:lnTo>
                    <a:pt x="8343" y="431"/>
                  </a:lnTo>
                  <a:lnTo>
                    <a:pt x="7658" y="787"/>
                  </a:lnTo>
                  <a:lnTo>
                    <a:pt x="7200" y="1346"/>
                  </a:lnTo>
                  <a:lnTo>
                    <a:pt x="6807" y="1993"/>
                  </a:lnTo>
                  <a:lnTo>
                    <a:pt x="6413" y="2540"/>
                  </a:lnTo>
                  <a:lnTo>
                    <a:pt x="5905" y="2882"/>
                  </a:lnTo>
                  <a:lnTo>
                    <a:pt x="5219" y="2895"/>
                  </a:lnTo>
                  <a:lnTo>
                    <a:pt x="4787" y="2832"/>
                  </a:lnTo>
                  <a:lnTo>
                    <a:pt x="2870" y="2667"/>
                  </a:lnTo>
                  <a:lnTo>
                    <a:pt x="1981" y="3022"/>
                  </a:lnTo>
                  <a:lnTo>
                    <a:pt x="1193" y="3683"/>
                  </a:lnTo>
                  <a:lnTo>
                    <a:pt x="571" y="3962"/>
                  </a:lnTo>
                  <a:lnTo>
                    <a:pt x="88" y="4381"/>
                  </a:lnTo>
                  <a:lnTo>
                    <a:pt x="0" y="5118"/>
                  </a:lnTo>
                  <a:lnTo>
                    <a:pt x="2908" y="6934"/>
                  </a:lnTo>
                  <a:lnTo>
                    <a:pt x="6146" y="6286"/>
                  </a:lnTo>
                  <a:lnTo>
                    <a:pt x="9283" y="6413"/>
                  </a:lnTo>
                  <a:lnTo>
                    <a:pt x="11468" y="5994"/>
                  </a:lnTo>
                  <a:lnTo>
                    <a:pt x="13931" y="7874"/>
                  </a:lnTo>
                  <a:lnTo>
                    <a:pt x="15875" y="5613"/>
                  </a:lnTo>
                  <a:lnTo>
                    <a:pt x="16319" y="5181"/>
                  </a:lnTo>
                  <a:lnTo>
                    <a:pt x="16700" y="4711"/>
                  </a:lnTo>
                  <a:lnTo>
                    <a:pt x="16992" y="4178"/>
                  </a:lnTo>
                  <a:lnTo>
                    <a:pt x="17983" y="1879"/>
                  </a:lnTo>
                  <a:lnTo>
                    <a:pt x="16979" y="736"/>
                  </a:lnTo>
                  <a:lnTo>
                    <a:pt x="15875" y="38"/>
                  </a:lnTo>
                  <a:lnTo>
                    <a:pt x="14719" y="0"/>
                  </a:lnTo>
                  <a:close/>
                </a:path>
              </a:pathLst>
            </a:custGeom>
            <a:solidFill>
              <a:srgbClr val="D1A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1" name="object 1611" descr=""/>
            <p:cNvSpPr/>
            <p:nvPr/>
          </p:nvSpPr>
          <p:spPr>
            <a:xfrm>
              <a:off x="2122759" y="2893933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6146" y="0"/>
                  </a:moveTo>
                  <a:lnTo>
                    <a:pt x="5067" y="342"/>
                  </a:lnTo>
                  <a:lnTo>
                    <a:pt x="4000" y="812"/>
                  </a:lnTo>
                  <a:lnTo>
                    <a:pt x="0" y="1092"/>
                  </a:lnTo>
                  <a:lnTo>
                    <a:pt x="2006" y="2222"/>
                  </a:lnTo>
                  <a:lnTo>
                    <a:pt x="1816" y="4483"/>
                  </a:lnTo>
                  <a:lnTo>
                    <a:pt x="2641" y="6210"/>
                  </a:lnTo>
                  <a:lnTo>
                    <a:pt x="3060" y="6248"/>
                  </a:lnTo>
                  <a:lnTo>
                    <a:pt x="3911" y="6261"/>
                  </a:lnTo>
                  <a:lnTo>
                    <a:pt x="5245" y="5867"/>
                  </a:lnTo>
                  <a:lnTo>
                    <a:pt x="5727" y="7213"/>
                  </a:lnTo>
                  <a:lnTo>
                    <a:pt x="6680" y="7620"/>
                  </a:lnTo>
                  <a:lnTo>
                    <a:pt x="9207" y="7620"/>
                  </a:lnTo>
                  <a:lnTo>
                    <a:pt x="10947" y="6883"/>
                  </a:lnTo>
                  <a:lnTo>
                    <a:pt x="12407" y="5892"/>
                  </a:lnTo>
                  <a:lnTo>
                    <a:pt x="12649" y="3810"/>
                  </a:lnTo>
                  <a:lnTo>
                    <a:pt x="12623" y="3213"/>
                  </a:lnTo>
                  <a:lnTo>
                    <a:pt x="7340" y="114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AF5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2" name="object 1612" descr=""/>
            <p:cNvSpPr/>
            <p:nvPr/>
          </p:nvSpPr>
          <p:spPr>
            <a:xfrm>
              <a:off x="2126776" y="2890684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1955" y="0"/>
                  </a:moveTo>
                  <a:lnTo>
                    <a:pt x="0" y="1600"/>
                  </a:lnTo>
                  <a:lnTo>
                    <a:pt x="1422" y="2857"/>
                  </a:lnTo>
                  <a:lnTo>
                    <a:pt x="3162" y="3962"/>
                  </a:lnTo>
                  <a:lnTo>
                    <a:pt x="5054" y="4140"/>
                  </a:lnTo>
                  <a:lnTo>
                    <a:pt x="7035" y="3835"/>
                  </a:lnTo>
                  <a:lnTo>
                    <a:pt x="7683" y="3555"/>
                  </a:lnTo>
                  <a:lnTo>
                    <a:pt x="8102" y="3086"/>
                  </a:lnTo>
                  <a:lnTo>
                    <a:pt x="8293" y="2412"/>
                  </a:lnTo>
                  <a:lnTo>
                    <a:pt x="8280" y="1714"/>
                  </a:lnTo>
                  <a:lnTo>
                    <a:pt x="8001" y="1142"/>
                  </a:lnTo>
                  <a:lnTo>
                    <a:pt x="7454" y="711"/>
                  </a:lnTo>
                  <a:lnTo>
                    <a:pt x="6540" y="342"/>
                  </a:lnTo>
                  <a:lnTo>
                    <a:pt x="4483" y="1409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C289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3" name="object 1613" descr=""/>
            <p:cNvSpPr/>
            <p:nvPr/>
          </p:nvSpPr>
          <p:spPr>
            <a:xfrm>
              <a:off x="2126764" y="2893362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8508" y="0"/>
                  </a:moveTo>
                  <a:lnTo>
                    <a:pt x="7785" y="88"/>
                  </a:lnTo>
                  <a:lnTo>
                    <a:pt x="1435" y="177"/>
                  </a:lnTo>
                  <a:lnTo>
                    <a:pt x="0" y="1384"/>
                  </a:lnTo>
                  <a:lnTo>
                    <a:pt x="4000" y="2006"/>
                  </a:lnTo>
                  <a:lnTo>
                    <a:pt x="4635" y="2159"/>
                  </a:lnTo>
                  <a:lnTo>
                    <a:pt x="5283" y="2235"/>
                  </a:lnTo>
                  <a:lnTo>
                    <a:pt x="5943" y="2235"/>
                  </a:lnTo>
                  <a:lnTo>
                    <a:pt x="7188" y="2159"/>
                  </a:lnTo>
                  <a:lnTo>
                    <a:pt x="8762" y="2667"/>
                  </a:lnTo>
                  <a:lnTo>
                    <a:pt x="9372" y="406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E2DA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4" name="object 1614" descr=""/>
            <p:cNvSpPr/>
            <p:nvPr/>
          </p:nvSpPr>
          <p:spPr>
            <a:xfrm>
              <a:off x="2111630" y="289186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727" y="0"/>
                  </a:moveTo>
                  <a:lnTo>
                    <a:pt x="596" y="1739"/>
                  </a:lnTo>
                  <a:lnTo>
                    <a:pt x="444" y="1739"/>
                  </a:lnTo>
                  <a:lnTo>
                    <a:pt x="292" y="1854"/>
                  </a:lnTo>
                  <a:lnTo>
                    <a:pt x="0" y="2298"/>
                  </a:lnTo>
                  <a:lnTo>
                    <a:pt x="126" y="2539"/>
                  </a:lnTo>
                  <a:lnTo>
                    <a:pt x="546" y="2793"/>
                  </a:lnTo>
                  <a:lnTo>
                    <a:pt x="2031" y="3136"/>
                  </a:lnTo>
                  <a:lnTo>
                    <a:pt x="3200" y="2070"/>
                  </a:lnTo>
                  <a:lnTo>
                    <a:pt x="4559" y="1879"/>
                  </a:lnTo>
                  <a:lnTo>
                    <a:pt x="4902" y="1473"/>
                  </a:lnTo>
                  <a:lnTo>
                    <a:pt x="5435" y="1130"/>
                  </a:lnTo>
                  <a:lnTo>
                    <a:pt x="5118" y="457"/>
                  </a:lnTo>
                  <a:lnTo>
                    <a:pt x="3530" y="584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994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5" name="object 1615" descr=""/>
            <p:cNvSpPr/>
            <p:nvPr/>
          </p:nvSpPr>
          <p:spPr>
            <a:xfrm>
              <a:off x="2102841" y="288984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5486" y="0"/>
                  </a:moveTo>
                  <a:lnTo>
                    <a:pt x="1397" y="2298"/>
                  </a:lnTo>
                  <a:lnTo>
                    <a:pt x="762" y="2108"/>
                  </a:lnTo>
                  <a:lnTo>
                    <a:pt x="393" y="2311"/>
                  </a:lnTo>
                  <a:lnTo>
                    <a:pt x="317" y="2984"/>
                  </a:lnTo>
                  <a:lnTo>
                    <a:pt x="406" y="3314"/>
                  </a:lnTo>
                  <a:lnTo>
                    <a:pt x="292" y="3568"/>
                  </a:lnTo>
                  <a:lnTo>
                    <a:pt x="0" y="3733"/>
                  </a:lnTo>
                  <a:lnTo>
                    <a:pt x="1206" y="6362"/>
                  </a:lnTo>
                  <a:lnTo>
                    <a:pt x="3733" y="4521"/>
                  </a:lnTo>
                  <a:lnTo>
                    <a:pt x="5461" y="5359"/>
                  </a:lnTo>
                  <a:lnTo>
                    <a:pt x="9334" y="4813"/>
                  </a:lnTo>
                  <a:lnTo>
                    <a:pt x="9385" y="3759"/>
                  </a:lnTo>
                  <a:lnTo>
                    <a:pt x="4953" y="370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742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6" name="object 1616" descr=""/>
            <p:cNvSpPr/>
            <p:nvPr/>
          </p:nvSpPr>
          <p:spPr>
            <a:xfrm>
              <a:off x="2223317" y="2821206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19">
                  <a:moveTo>
                    <a:pt x="9042" y="12"/>
                  </a:moveTo>
                  <a:lnTo>
                    <a:pt x="7607" y="50"/>
                  </a:lnTo>
                  <a:lnTo>
                    <a:pt x="6134" y="203"/>
                  </a:lnTo>
                  <a:lnTo>
                    <a:pt x="5245" y="0"/>
                  </a:lnTo>
                  <a:lnTo>
                    <a:pt x="4381" y="165"/>
                  </a:lnTo>
                  <a:lnTo>
                    <a:pt x="3555" y="495"/>
                  </a:lnTo>
                  <a:lnTo>
                    <a:pt x="2108" y="1409"/>
                  </a:lnTo>
                  <a:lnTo>
                    <a:pt x="0" y="1854"/>
                  </a:lnTo>
                  <a:lnTo>
                    <a:pt x="7480" y="7378"/>
                  </a:lnTo>
                  <a:lnTo>
                    <a:pt x="8343" y="7213"/>
                  </a:lnTo>
                  <a:lnTo>
                    <a:pt x="8851" y="6248"/>
                  </a:lnTo>
                  <a:lnTo>
                    <a:pt x="10134" y="4495"/>
                  </a:lnTo>
                  <a:lnTo>
                    <a:pt x="12890" y="6045"/>
                  </a:lnTo>
                  <a:lnTo>
                    <a:pt x="14020" y="3936"/>
                  </a:lnTo>
                  <a:lnTo>
                    <a:pt x="12585" y="3073"/>
                  </a:lnTo>
                  <a:lnTo>
                    <a:pt x="11061" y="2565"/>
                  </a:lnTo>
                  <a:lnTo>
                    <a:pt x="9156" y="2501"/>
                  </a:lnTo>
                  <a:lnTo>
                    <a:pt x="8940" y="2070"/>
                  </a:lnTo>
                  <a:lnTo>
                    <a:pt x="8724" y="1841"/>
                  </a:lnTo>
                  <a:lnTo>
                    <a:pt x="10274" y="1041"/>
                  </a:lnTo>
                  <a:lnTo>
                    <a:pt x="9042" y="12"/>
                  </a:lnTo>
                  <a:close/>
                </a:path>
              </a:pathLst>
            </a:custGeom>
            <a:solidFill>
              <a:srgbClr val="C78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7" name="object 1617" descr=""/>
            <p:cNvSpPr/>
            <p:nvPr/>
          </p:nvSpPr>
          <p:spPr>
            <a:xfrm>
              <a:off x="2227065" y="281786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473" y="0"/>
                  </a:moveTo>
                  <a:lnTo>
                    <a:pt x="4889" y="685"/>
                  </a:lnTo>
                  <a:lnTo>
                    <a:pt x="1015" y="419"/>
                  </a:lnTo>
                  <a:lnTo>
                    <a:pt x="609" y="787"/>
                  </a:lnTo>
                  <a:lnTo>
                    <a:pt x="317" y="1231"/>
                  </a:lnTo>
                  <a:lnTo>
                    <a:pt x="165" y="1752"/>
                  </a:lnTo>
                  <a:lnTo>
                    <a:pt x="0" y="2870"/>
                  </a:lnTo>
                  <a:lnTo>
                    <a:pt x="139" y="3886"/>
                  </a:lnTo>
                  <a:lnTo>
                    <a:pt x="1117" y="4622"/>
                  </a:lnTo>
                  <a:lnTo>
                    <a:pt x="1777" y="4533"/>
                  </a:lnTo>
                  <a:lnTo>
                    <a:pt x="2197" y="4178"/>
                  </a:lnTo>
                  <a:lnTo>
                    <a:pt x="2387" y="3543"/>
                  </a:lnTo>
                  <a:lnTo>
                    <a:pt x="2997" y="1549"/>
                  </a:lnTo>
                  <a:lnTo>
                    <a:pt x="5486" y="2362"/>
                  </a:lnTo>
                  <a:lnTo>
                    <a:pt x="6426" y="850"/>
                  </a:lnTo>
                  <a:lnTo>
                    <a:pt x="5994" y="50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C89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8" name="object 1618" descr=""/>
            <p:cNvSpPr/>
            <p:nvPr/>
          </p:nvSpPr>
          <p:spPr>
            <a:xfrm>
              <a:off x="2231944" y="281699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28" y="0"/>
                  </a:moveTo>
                  <a:lnTo>
                    <a:pt x="0" y="1549"/>
                  </a:lnTo>
                  <a:lnTo>
                    <a:pt x="520" y="1600"/>
                  </a:lnTo>
                  <a:lnTo>
                    <a:pt x="1041" y="1663"/>
                  </a:lnTo>
                  <a:lnTo>
                    <a:pt x="1549" y="1714"/>
                  </a:lnTo>
                  <a:lnTo>
                    <a:pt x="1854" y="1549"/>
                  </a:lnTo>
                  <a:lnTo>
                    <a:pt x="2171" y="1422"/>
                  </a:lnTo>
                  <a:lnTo>
                    <a:pt x="2501" y="1358"/>
                  </a:lnTo>
                  <a:lnTo>
                    <a:pt x="2146" y="241"/>
                  </a:lnTo>
                  <a:lnTo>
                    <a:pt x="1155" y="16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44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9" name="object 1619" descr=""/>
            <p:cNvSpPr/>
            <p:nvPr/>
          </p:nvSpPr>
          <p:spPr>
            <a:xfrm>
              <a:off x="2198510" y="2813412"/>
              <a:ext cx="29845" cy="13335"/>
            </a:xfrm>
            <a:custGeom>
              <a:avLst/>
              <a:gdLst/>
              <a:ahLst/>
              <a:cxnLst/>
              <a:rect l="l" t="t" r="r" b="b"/>
              <a:pathLst>
                <a:path w="29844" h="13335">
                  <a:moveTo>
                    <a:pt x="2997" y="5321"/>
                  </a:moveTo>
                  <a:lnTo>
                    <a:pt x="0" y="7035"/>
                  </a:lnTo>
                  <a:lnTo>
                    <a:pt x="7" y="8267"/>
                  </a:lnTo>
                  <a:lnTo>
                    <a:pt x="8242" y="11938"/>
                  </a:lnTo>
                  <a:lnTo>
                    <a:pt x="9855" y="12192"/>
                  </a:lnTo>
                  <a:lnTo>
                    <a:pt x="10947" y="12458"/>
                  </a:lnTo>
                  <a:lnTo>
                    <a:pt x="12039" y="12827"/>
                  </a:lnTo>
                  <a:lnTo>
                    <a:pt x="14376" y="12992"/>
                  </a:lnTo>
                  <a:lnTo>
                    <a:pt x="15519" y="12788"/>
                  </a:lnTo>
                  <a:lnTo>
                    <a:pt x="16560" y="12128"/>
                  </a:lnTo>
                  <a:lnTo>
                    <a:pt x="18126" y="10718"/>
                  </a:lnTo>
                  <a:lnTo>
                    <a:pt x="19469" y="9232"/>
                  </a:lnTo>
                  <a:lnTo>
                    <a:pt x="27527" y="9232"/>
                  </a:lnTo>
                  <a:lnTo>
                    <a:pt x="28511" y="8267"/>
                  </a:lnTo>
                  <a:lnTo>
                    <a:pt x="29396" y="6007"/>
                  </a:lnTo>
                  <a:lnTo>
                    <a:pt x="13690" y="6007"/>
                  </a:lnTo>
                  <a:lnTo>
                    <a:pt x="12852" y="5689"/>
                  </a:lnTo>
                  <a:lnTo>
                    <a:pt x="12617" y="5511"/>
                  </a:lnTo>
                  <a:lnTo>
                    <a:pt x="5435" y="5511"/>
                  </a:lnTo>
                  <a:lnTo>
                    <a:pt x="4635" y="5486"/>
                  </a:lnTo>
                  <a:lnTo>
                    <a:pt x="3555" y="5334"/>
                  </a:lnTo>
                  <a:lnTo>
                    <a:pt x="2997" y="5321"/>
                  </a:lnTo>
                  <a:close/>
                </a:path>
                <a:path w="29844" h="13335">
                  <a:moveTo>
                    <a:pt x="27527" y="9232"/>
                  </a:moveTo>
                  <a:lnTo>
                    <a:pt x="19469" y="9232"/>
                  </a:lnTo>
                  <a:lnTo>
                    <a:pt x="21678" y="10833"/>
                  </a:lnTo>
                  <a:lnTo>
                    <a:pt x="22237" y="11036"/>
                  </a:lnTo>
                  <a:lnTo>
                    <a:pt x="22821" y="11137"/>
                  </a:lnTo>
                  <a:lnTo>
                    <a:pt x="23418" y="11137"/>
                  </a:lnTo>
                  <a:lnTo>
                    <a:pt x="26479" y="10261"/>
                  </a:lnTo>
                  <a:lnTo>
                    <a:pt x="27527" y="9232"/>
                  </a:lnTo>
                  <a:close/>
                </a:path>
                <a:path w="29844" h="13335">
                  <a:moveTo>
                    <a:pt x="16294" y="0"/>
                  </a:moveTo>
                  <a:lnTo>
                    <a:pt x="15659" y="495"/>
                  </a:lnTo>
                  <a:lnTo>
                    <a:pt x="14820" y="774"/>
                  </a:lnTo>
                  <a:lnTo>
                    <a:pt x="14548" y="1752"/>
                  </a:lnTo>
                  <a:lnTo>
                    <a:pt x="14425" y="2336"/>
                  </a:lnTo>
                  <a:lnTo>
                    <a:pt x="14311" y="4470"/>
                  </a:lnTo>
                  <a:lnTo>
                    <a:pt x="14184" y="5219"/>
                  </a:lnTo>
                  <a:lnTo>
                    <a:pt x="14112" y="5511"/>
                  </a:lnTo>
                  <a:lnTo>
                    <a:pt x="13989" y="5689"/>
                  </a:lnTo>
                  <a:lnTo>
                    <a:pt x="13690" y="6007"/>
                  </a:lnTo>
                  <a:lnTo>
                    <a:pt x="29396" y="6007"/>
                  </a:lnTo>
                  <a:lnTo>
                    <a:pt x="29634" y="5397"/>
                  </a:lnTo>
                  <a:lnTo>
                    <a:pt x="29508" y="4800"/>
                  </a:lnTo>
                  <a:lnTo>
                    <a:pt x="29239" y="4445"/>
                  </a:lnTo>
                  <a:lnTo>
                    <a:pt x="25298" y="4445"/>
                  </a:lnTo>
                  <a:lnTo>
                    <a:pt x="24790" y="4406"/>
                  </a:lnTo>
                  <a:lnTo>
                    <a:pt x="24365" y="3886"/>
                  </a:lnTo>
                  <a:lnTo>
                    <a:pt x="20789" y="3886"/>
                  </a:lnTo>
                  <a:lnTo>
                    <a:pt x="19202" y="2692"/>
                  </a:lnTo>
                  <a:lnTo>
                    <a:pt x="17792" y="1143"/>
                  </a:lnTo>
                  <a:lnTo>
                    <a:pt x="16294" y="0"/>
                  </a:lnTo>
                  <a:close/>
                </a:path>
                <a:path w="29844" h="13335">
                  <a:moveTo>
                    <a:pt x="8953" y="1752"/>
                  </a:moveTo>
                  <a:lnTo>
                    <a:pt x="7277" y="3175"/>
                  </a:lnTo>
                  <a:lnTo>
                    <a:pt x="6882" y="3581"/>
                  </a:lnTo>
                  <a:lnTo>
                    <a:pt x="6616" y="3962"/>
                  </a:lnTo>
                  <a:lnTo>
                    <a:pt x="6438" y="4470"/>
                  </a:lnTo>
                  <a:lnTo>
                    <a:pt x="6057" y="5219"/>
                  </a:lnTo>
                  <a:lnTo>
                    <a:pt x="5435" y="5511"/>
                  </a:lnTo>
                  <a:lnTo>
                    <a:pt x="12617" y="5511"/>
                  </a:lnTo>
                  <a:lnTo>
                    <a:pt x="11692" y="4800"/>
                  </a:lnTo>
                  <a:lnTo>
                    <a:pt x="11175" y="3378"/>
                  </a:lnTo>
                  <a:lnTo>
                    <a:pt x="10172" y="2336"/>
                  </a:lnTo>
                  <a:lnTo>
                    <a:pt x="8953" y="1752"/>
                  </a:lnTo>
                  <a:close/>
                </a:path>
                <a:path w="29844" h="13335">
                  <a:moveTo>
                    <a:pt x="28587" y="3581"/>
                  </a:moveTo>
                  <a:lnTo>
                    <a:pt x="27165" y="3771"/>
                  </a:lnTo>
                  <a:lnTo>
                    <a:pt x="25793" y="3784"/>
                  </a:lnTo>
                  <a:lnTo>
                    <a:pt x="25298" y="4445"/>
                  </a:lnTo>
                  <a:lnTo>
                    <a:pt x="29239" y="4445"/>
                  </a:lnTo>
                  <a:lnTo>
                    <a:pt x="28587" y="3581"/>
                  </a:lnTo>
                  <a:close/>
                </a:path>
                <a:path w="29844" h="13335">
                  <a:moveTo>
                    <a:pt x="23863" y="3771"/>
                  </a:moveTo>
                  <a:lnTo>
                    <a:pt x="23431" y="3784"/>
                  </a:lnTo>
                  <a:lnTo>
                    <a:pt x="23012" y="3860"/>
                  </a:lnTo>
                  <a:lnTo>
                    <a:pt x="20789" y="3886"/>
                  </a:lnTo>
                  <a:lnTo>
                    <a:pt x="24365" y="3886"/>
                  </a:lnTo>
                  <a:lnTo>
                    <a:pt x="23863" y="3771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0" name="object 1620" descr=""/>
            <p:cNvSpPr/>
            <p:nvPr/>
          </p:nvSpPr>
          <p:spPr>
            <a:xfrm>
              <a:off x="2216306" y="281455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0" y="0"/>
                  </a:moveTo>
                  <a:lnTo>
                    <a:pt x="533" y="3225"/>
                  </a:lnTo>
                  <a:lnTo>
                    <a:pt x="2095" y="4483"/>
                  </a:lnTo>
                  <a:lnTo>
                    <a:pt x="5219" y="2717"/>
                  </a:lnTo>
                  <a:lnTo>
                    <a:pt x="4775" y="2260"/>
                  </a:lnTo>
                  <a:lnTo>
                    <a:pt x="4381" y="1739"/>
                  </a:lnTo>
                  <a:lnTo>
                    <a:pt x="3784" y="1447"/>
                  </a:lnTo>
                  <a:lnTo>
                    <a:pt x="3378" y="1384"/>
                  </a:lnTo>
                  <a:lnTo>
                    <a:pt x="2984" y="1257"/>
                  </a:lnTo>
                  <a:lnTo>
                    <a:pt x="2628" y="1054"/>
                  </a:lnTo>
                  <a:lnTo>
                    <a:pt x="2108" y="800"/>
                  </a:lnTo>
                  <a:lnTo>
                    <a:pt x="1651" y="469"/>
                  </a:lnTo>
                  <a:lnTo>
                    <a:pt x="1244" y="63"/>
                  </a:lnTo>
                  <a:lnTo>
                    <a:pt x="825" y="76"/>
                  </a:lnTo>
                  <a:lnTo>
                    <a:pt x="419" y="50"/>
                  </a:lnTo>
                  <a:close/>
                </a:path>
              </a:pathLst>
            </a:custGeom>
            <a:solidFill>
              <a:srgbClr val="DDC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1" name="object 1621" descr=""/>
            <p:cNvSpPr/>
            <p:nvPr/>
          </p:nvSpPr>
          <p:spPr>
            <a:xfrm>
              <a:off x="2208277" y="281105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892" y="0"/>
                  </a:moveTo>
                  <a:lnTo>
                    <a:pt x="0" y="1943"/>
                  </a:lnTo>
                  <a:lnTo>
                    <a:pt x="152" y="2997"/>
                  </a:lnTo>
                  <a:lnTo>
                    <a:pt x="723" y="3759"/>
                  </a:lnTo>
                  <a:lnTo>
                    <a:pt x="1651" y="4267"/>
                  </a:lnTo>
                  <a:lnTo>
                    <a:pt x="2984" y="4699"/>
                  </a:lnTo>
                  <a:lnTo>
                    <a:pt x="4254" y="4775"/>
                  </a:lnTo>
                  <a:lnTo>
                    <a:pt x="5346" y="3670"/>
                  </a:lnTo>
                  <a:lnTo>
                    <a:pt x="6527" y="2362"/>
                  </a:lnTo>
                  <a:lnTo>
                    <a:pt x="6172" y="2298"/>
                  </a:lnTo>
                  <a:lnTo>
                    <a:pt x="5473" y="2133"/>
                  </a:lnTo>
                  <a:lnTo>
                    <a:pt x="3632" y="2641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D3A7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2" name="object 1622" descr=""/>
            <p:cNvSpPr/>
            <p:nvPr/>
          </p:nvSpPr>
          <p:spPr>
            <a:xfrm>
              <a:off x="2220080" y="281599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317" y="622"/>
                  </a:lnTo>
                  <a:lnTo>
                    <a:pt x="685" y="1181"/>
                  </a:lnTo>
                  <a:lnTo>
                    <a:pt x="1460" y="1257"/>
                  </a:lnTo>
                  <a:lnTo>
                    <a:pt x="1206" y="558"/>
                  </a:lnTo>
                  <a:lnTo>
                    <a:pt x="723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3" name="object 1623" descr=""/>
            <p:cNvSpPr/>
            <p:nvPr/>
          </p:nvSpPr>
          <p:spPr>
            <a:xfrm>
              <a:off x="2222792" y="281719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511" y="0"/>
                  </a:moveTo>
                  <a:lnTo>
                    <a:pt x="507" y="0"/>
                  </a:lnTo>
                  <a:lnTo>
                    <a:pt x="0" y="12"/>
                  </a:lnTo>
                  <a:lnTo>
                    <a:pt x="114" y="558"/>
                  </a:lnTo>
                  <a:lnTo>
                    <a:pt x="317" y="1104"/>
                  </a:lnTo>
                  <a:lnTo>
                    <a:pt x="1003" y="901"/>
                  </a:lnTo>
                  <a:lnTo>
                    <a:pt x="1244" y="825"/>
                  </a:lnTo>
                  <a:lnTo>
                    <a:pt x="1346" y="31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DBCF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4" name="object 1624" descr=""/>
            <p:cNvSpPr/>
            <p:nvPr/>
          </p:nvSpPr>
          <p:spPr>
            <a:xfrm>
              <a:off x="2244680" y="2859658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10" h="6350">
                  <a:moveTo>
                    <a:pt x="14198" y="0"/>
                  </a:moveTo>
                  <a:lnTo>
                    <a:pt x="13385" y="126"/>
                  </a:lnTo>
                  <a:lnTo>
                    <a:pt x="12585" y="495"/>
                  </a:lnTo>
                  <a:lnTo>
                    <a:pt x="11607" y="1028"/>
                  </a:lnTo>
                  <a:lnTo>
                    <a:pt x="11150" y="1358"/>
                  </a:lnTo>
                  <a:lnTo>
                    <a:pt x="9867" y="2146"/>
                  </a:lnTo>
                  <a:lnTo>
                    <a:pt x="8458" y="1879"/>
                  </a:lnTo>
                  <a:lnTo>
                    <a:pt x="7086" y="1803"/>
                  </a:lnTo>
                  <a:lnTo>
                    <a:pt x="5321" y="1777"/>
                  </a:lnTo>
                  <a:lnTo>
                    <a:pt x="3619" y="2133"/>
                  </a:lnTo>
                  <a:lnTo>
                    <a:pt x="0" y="5041"/>
                  </a:lnTo>
                  <a:lnTo>
                    <a:pt x="177" y="5562"/>
                  </a:lnTo>
                  <a:lnTo>
                    <a:pt x="596" y="6019"/>
                  </a:lnTo>
                  <a:lnTo>
                    <a:pt x="2743" y="6095"/>
                  </a:lnTo>
                  <a:lnTo>
                    <a:pt x="6223" y="3936"/>
                  </a:lnTo>
                  <a:lnTo>
                    <a:pt x="10096" y="5118"/>
                  </a:lnTo>
                  <a:lnTo>
                    <a:pt x="13792" y="4775"/>
                  </a:lnTo>
                  <a:lnTo>
                    <a:pt x="13843" y="3187"/>
                  </a:lnTo>
                  <a:lnTo>
                    <a:pt x="14782" y="2425"/>
                  </a:lnTo>
                  <a:lnTo>
                    <a:pt x="16256" y="2171"/>
                  </a:lnTo>
                  <a:lnTo>
                    <a:pt x="16357" y="1777"/>
                  </a:lnTo>
                  <a:lnTo>
                    <a:pt x="16510" y="977"/>
                  </a:lnTo>
                  <a:lnTo>
                    <a:pt x="16078" y="609"/>
                  </a:lnTo>
                  <a:lnTo>
                    <a:pt x="15608" y="317"/>
                  </a:lnTo>
                  <a:lnTo>
                    <a:pt x="15062" y="114"/>
                  </a:lnTo>
                  <a:close/>
                </a:path>
              </a:pathLst>
            </a:custGeom>
            <a:solidFill>
              <a:srgbClr val="DAC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5" name="object 1625" descr=""/>
            <p:cNvSpPr/>
            <p:nvPr/>
          </p:nvSpPr>
          <p:spPr>
            <a:xfrm>
              <a:off x="2247486" y="287334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336" y="787"/>
                  </a:moveTo>
                  <a:lnTo>
                    <a:pt x="0" y="1854"/>
                  </a:lnTo>
                  <a:lnTo>
                    <a:pt x="1612" y="2857"/>
                  </a:lnTo>
                  <a:lnTo>
                    <a:pt x="2400" y="3860"/>
                  </a:lnTo>
                  <a:lnTo>
                    <a:pt x="4940" y="5003"/>
                  </a:lnTo>
                  <a:lnTo>
                    <a:pt x="7607" y="5105"/>
                  </a:lnTo>
                  <a:lnTo>
                    <a:pt x="10312" y="4889"/>
                  </a:lnTo>
                  <a:lnTo>
                    <a:pt x="12090" y="4076"/>
                  </a:lnTo>
                  <a:lnTo>
                    <a:pt x="12611" y="2692"/>
                  </a:lnTo>
                  <a:lnTo>
                    <a:pt x="12286" y="1460"/>
                  </a:lnTo>
                  <a:lnTo>
                    <a:pt x="5511" y="1460"/>
                  </a:lnTo>
                  <a:lnTo>
                    <a:pt x="4470" y="863"/>
                  </a:lnTo>
                  <a:lnTo>
                    <a:pt x="2336" y="787"/>
                  </a:lnTo>
                  <a:close/>
                </a:path>
                <a:path w="12700" h="5714">
                  <a:moveTo>
                    <a:pt x="7429" y="0"/>
                  </a:moveTo>
                  <a:lnTo>
                    <a:pt x="6959" y="203"/>
                  </a:lnTo>
                  <a:lnTo>
                    <a:pt x="6166" y="863"/>
                  </a:lnTo>
                  <a:lnTo>
                    <a:pt x="5511" y="1460"/>
                  </a:lnTo>
                  <a:lnTo>
                    <a:pt x="12286" y="1460"/>
                  </a:lnTo>
                  <a:lnTo>
                    <a:pt x="12128" y="863"/>
                  </a:lnTo>
                  <a:lnTo>
                    <a:pt x="12189" y="685"/>
                  </a:lnTo>
                  <a:lnTo>
                    <a:pt x="9626" y="685"/>
                  </a:lnTo>
                  <a:lnTo>
                    <a:pt x="8305" y="279"/>
                  </a:lnTo>
                  <a:lnTo>
                    <a:pt x="7873" y="12"/>
                  </a:lnTo>
                  <a:lnTo>
                    <a:pt x="7429" y="0"/>
                  </a:lnTo>
                  <a:close/>
                </a:path>
                <a:path w="12700" h="5714">
                  <a:moveTo>
                    <a:pt x="12306" y="342"/>
                  </a:moveTo>
                  <a:lnTo>
                    <a:pt x="10960" y="647"/>
                  </a:lnTo>
                  <a:lnTo>
                    <a:pt x="9626" y="685"/>
                  </a:lnTo>
                  <a:lnTo>
                    <a:pt x="12189" y="685"/>
                  </a:lnTo>
                  <a:lnTo>
                    <a:pt x="12306" y="342"/>
                  </a:lnTo>
                  <a:close/>
                </a:path>
              </a:pathLst>
            </a:custGeom>
            <a:solidFill>
              <a:srgbClr val="A35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6" name="object 1626" descr=""/>
            <p:cNvSpPr/>
            <p:nvPr/>
          </p:nvSpPr>
          <p:spPr>
            <a:xfrm>
              <a:off x="2244895" y="287383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98" y="0"/>
                  </a:moveTo>
                  <a:lnTo>
                    <a:pt x="2184" y="190"/>
                  </a:lnTo>
                  <a:lnTo>
                    <a:pt x="1066" y="838"/>
                  </a:lnTo>
                  <a:lnTo>
                    <a:pt x="215" y="1701"/>
                  </a:lnTo>
                  <a:lnTo>
                    <a:pt x="0" y="3048"/>
                  </a:lnTo>
                  <a:lnTo>
                    <a:pt x="139" y="3670"/>
                  </a:lnTo>
                  <a:lnTo>
                    <a:pt x="457" y="4191"/>
                  </a:lnTo>
                  <a:lnTo>
                    <a:pt x="952" y="4597"/>
                  </a:lnTo>
                  <a:lnTo>
                    <a:pt x="2146" y="5257"/>
                  </a:lnTo>
                  <a:lnTo>
                    <a:pt x="3378" y="5283"/>
                  </a:lnTo>
                  <a:lnTo>
                    <a:pt x="4635" y="4838"/>
                  </a:lnTo>
                  <a:lnTo>
                    <a:pt x="5499" y="4343"/>
                  </a:lnTo>
                  <a:lnTo>
                    <a:pt x="6197" y="3759"/>
                  </a:lnTo>
                  <a:lnTo>
                    <a:pt x="5715" y="2603"/>
                  </a:lnTo>
                  <a:lnTo>
                    <a:pt x="4686" y="2095"/>
                  </a:lnTo>
                  <a:lnTo>
                    <a:pt x="4406" y="1333"/>
                  </a:lnTo>
                  <a:lnTo>
                    <a:pt x="4927" y="292"/>
                  </a:lnTo>
                  <a:lnTo>
                    <a:pt x="3708" y="88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7" name="object 1627" descr=""/>
            <p:cNvSpPr/>
            <p:nvPr/>
          </p:nvSpPr>
          <p:spPr>
            <a:xfrm>
              <a:off x="2251961" y="28732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841" y="0"/>
                  </a:moveTo>
                  <a:lnTo>
                    <a:pt x="1270" y="393"/>
                  </a:lnTo>
                  <a:lnTo>
                    <a:pt x="850" y="584"/>
                  </a:lnTo>
                  <a:lnTo>
                    <a:pt x="0" y="939"/>
                  </a:lnTo>
                  <a:lnTo>
                    <a:pt x="927" y="2082"/>
                  </a:lnTo>
                  <a:lnTo>
                    <a:pt x="1778" y="2044"/>
                  </a:lnTo>
                  <a:lnTo>
                    <a:pt x="2527" y="761"/>
                  </a:lnTo>
                  <a:lnTo>
                    <a:pt x="2260" y="139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853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8" name="object 1628" descr=""/>
            <p:cNvSpPr/>
            <p:nvPr/>
          </p:nvSpPr>
          <p:spPr>
            <a:xfrm>
              <a:off x="2246401" y="2872232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39">
                  <a:moveTo>
                    <a:pt x="1663" y="469"/>
                  </a:moveTo>
                  <a:lnTo>
                    <a:pt x="1371" y="228"/>
                  </a:lnTo>
                  <a:lnTo>
                    <a:pt x="165" y="0"/>
                  </a:lnTo>
                  <a:lnTo>
                    <a:pt x="76" y="228"/>
                  </a:lnTo>
                  <a:lnTo>
                    <a:pt x="0" y="1676"/>
                  </a:lnTo>
                  <a:lnTo>
                    <a:pt x="469" y="2133"/>
                  </a:lnTo>
                  <a:lnTo>
                    <a:pt x="952" y="2159"/>
                  </a:lnTo>
                  <a:lnTo>
                    <a:pt x="1485" y="1676"/>
                  </a:lnTo>
                  <a:lnTo>
                    <a:pt x="1587" y="838"/>
                  </a:lnTo>
                  <a:lnTo>
                    <a:pt x="1663" y="469"/>
                  </a:lnTo>
                  <a:close/>
                </a:path>
                <a:path w="9525" h="2539">
                  <a:moveTo>
                    <a:pt x="9385" y="1384"/>
                  </a:moveTo>
                  <a:lnTo>
                    <a:pt x="8509" y="241"/>
                  </a:lnTo>
                  <a:lnTo>
                    <a:pt x="7658" y="266"/>
                  </a:lnTo>
                  <a:lnTo>
                    <a:pt x="6819" y="1422"/>
                  </a:lnTo>
                  <a:lnTo>
                    <a:pt x="7251" y="1524"/>
                  </a:lnTo>
                  <a:lnTo>
                    <a:pt x="7670" y="1651"/>
                  </a:lnTo>
                  <a:lnTo>
                    <a:pt x="8077" y="1790"/>
                  </a:lnTo>
                  <a:lnTo>
                    <a:pt x="8509" y="1651"/>
                  </a:lnTo>
                  <a:lnTo>
                    <a:pt x="8940" y="1524"/>
                  </a:lnTo>
                  <a:lnTo>
                    <a:pt x="9385" y="1384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9" name="object 1629" descr=""/>
            <p:cNvSpPr/>
            <p:nvPr/>
          </p:nvSpPr>
          <p:spPr>
            <a:xfrm>
              <a:off x="2232786" y="2864669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4">
                  <a:moveTo>
                    <a:pt x="4940" y="0"/>
                  </a:moveTo>
                  <a:lnTo>
                    <a:pt x="3009" y="723"/>
                  </a:lnTo>
                  <a:lnTo>
                    <a:pt x="1244" y="3213"/>
                  </a:lnTo>
                  <a:lnTo>
                    <a:pt x="584" y="4254"/>
                  </a:lnTo>
                  <a:lnTo>
                    <a:pt x="0" y="5308"/>
                  </a:lnTo>
                  <a:lnTo>
                    <a:pt x="342" y="6616"/>
                  </a:lnTo>
                  <a:lnTo>
                    <a:pt x="1041" y="7632"/>
                  </a:lnTo>
                  <a:lnTo>
                    <a:pt x="3136" y="8750"/>
                  </a:lnTo>
                  <a:lnTo>
                    <a:pt x="4178" y="9270"/>
                  </a:lnTo>
                  <a:lnTo>
                    <a:pt x="5207" y="9817"/>
                  </a:lnTo>
                  <a:lnTo>
                    <a:pt x="6324" y="10134"/>
                  </a:lnTo>
                  <a:lnTo>
                    <a:pt x="7454" y="10388"/>
                  </a:lnTo>
                  <a:lnTo>
                    <a:pt x="8547" y="10388"/>
                  </a:lnTo>
                  <a:lnTo>
                    <a:pt x="9575" y="9778"/>
                  </a:lnTo>
                  <a:lnTo>
                    <a:pt x="10909" y="8547"/>
                  </a:lnTo>
                  <a:lnTo>
                    <a:pt x="9334" y="7594"/>
                  </a:lnTo>
                  <a:lnTo>
                    <a:pt x="9220" y="6045"/>
                  </a:lnTo>
                  <a:lnTo>
                    <a:pt x="9131" y="5600"/>
                  </a:lnTo>
                  <a:lnTo>
                    <a:pt x="8940" y="5181"/>
                  </a:lnTo>
                  <a:lnTo>
                    <a:pt x="8153" y="4800"/>
                  </a:lnTo>
                  <a:lnTo>
                    <a:pt x="8166" y="4254"/>
                  </a:lnTo>
                  <a:lnTo>
                    <a:pt x="8572" y="3606"/>
                  </a:lnTo>
                  <a:lnTo>
                    <a:pt x="7200" y="2641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0" name="object 1630" descr=""/>
            <p:cNvSpPr/>
            <p:nvPr/>
          </p:nvSpPr>
          <p:spPr>
            <a:xfrm>
              <a:off x="2233015" y="2862256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9537" y="0"/>
                  </a:moveTo>
                  <a:lnTo>
                    <a:pt x="6375" y="685"/>
                  </a:lnTo>
                  <a:lnTo>
                    <a:pt x="3263" y="1079"/>
                  </a:lnTo>
                  <a:lnTo>
                    <a:pt x="2273" y="1358"/>
                  </a:lnTo>
                  <a:lnTo>
                    <a:pt x="0" y="4368"/>
                  </a:lnTo>
                  <a:lnTo>
                    <a:pt x="292" y="5346"/>
                  </a:lnTo>
                  <a:lnTo>
                    <a:pt x="863" y="6019"/>
                  </a:lnTo>
                  <a:lnTo>
                    <a:pt x="1917" y="6159"/>
                  </a:lnTo>
                  <a:lnTo>
                    <a:pt x="3187" y="3898"/>
                  </a:lnTo>
                  <a:lnTo>
                    <a:pt x="5168" y="4889"/>
                  </a:lnTo>
                  <a:lnTo>
                    <a:pt x="6972" y="5054"/>
                  </a:lnTo>
                  <a:lnTo>
                    <a:pt x="8140" y="2578"/>
                  </a:lnTo>
                  <a:lnTo>
                    <a:pt x="10655" y="4457"/>
                  </a:lnTo>
                  <a:lnTo>
                    <a:pt x="12268" y="3429"/>
                  </a:lnTo>
                  <a:lnTo>
                    <a:pt x="12268" y="2324"/>
                  </a:lnTo>
                  <a:lnTo>
                    <a:pt x="9537" y="0"/>
                  </a:lnTo>
                  <a:close/>
                </a:path>
              </a:pathLst>
            </a:custGeom>
            <a:solidFill>
              <a:srgbClr val="DFD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1" name="object 1631" descr=""/>
            <p:cNvSpPr/>
            <p:nvPr/>
          </p:nvSpPr>
          <p:spPr>
            <a:xfrm>
              <a:off x="2241316" y="286865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530" y="0"/>
                  </a:moveTo>
                  <a:lnTo>
                    <a:pt x="2463" y="139"/>
                  </a:lnTo>
                  <a:lnTo>
                    <a:pt x="1816" y="901"/>
                  </a:lnTo>
                  <a:lnTo>
                    <a:pt x="495" y="292"/>
                  </a:lnTo>
                  <a:lnTo>
                    <a:pt x="0" y="1358"/>
                  </a:lnTo>
                  <a:lnTo>
                    <a:pt x="114" y="2273"/>
                  </a:lnTo>
                  <a:lnTo>
                    <a:pt x="850" y="3632"/>
                  </a:lnTo>
                  <a:lnTo>
                    <a:pt x="2095" y="3555"/>
                  </a:lnTo>
                  <a:lnTo>
                    <a:pt x="3352" y="3403"/>
                  </a:lnTo>
                  <a:lnTo>
                    <a:pt x="4317" y="3086"/>
                  </a:lnTo>
                  <a:lnTo>
                    <a:pt x="4698" y="2158"/>
                  </a:lnTo>
                  <a:lnTo>
                    <a:pt x="5359" y="1511"/>
                  </a:lnTo>
                  <a:lnTo>
                    <a:pt x="5257" y="1028"/>
                  </a:lnTo>
                  <a:lnTo>
                    <a:pt x="4508" y="165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CD97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2" name="object 1632" descr=""/>
            <p:cNvSpPr/>
            <p:nvPr/>
          </p:nvSpPr>
          <p:spPr>
            <a:xfrm>
              <a:off x="2239702" y="286828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1663" y="0"/>
                  </a:moveTo>
                  <a:lnTo>
                    <a:pt x="1092" y="304"/>
                  </a:lnTo>
                  <a:lnTo>
                    <a:pt x="0" y="0"/>
                  </a:lnTo>
                  <a:lnTo>
                    <a:pt x="139" y="1333"/>
                  </a:lnTo>
                  <a:lnTo>
                    <a:pt x="1092" y="1511"/>
                  </a:lnTo>
                  <a:lnTo>
                    <a:pt x="1612" y="1727"/>
                  </a:lnTo>
                  <a:lnTo>
                    <a:pt x="2578" y="1612"/>
                  </a:lnTo>
                  <a:lnTo>
                    <a:pt x="3606" y="1651"/>
                  </a:lnTo>
                  <a:lnTo>
                    <a:pt x="4076" y="520"/>
                  </a:lnTo>
                  <a:lnTo>
                    <a:pt x="2463" y="16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0CC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3" name="object 1633" descr=""/>
            <p:cNvSpPr/>
            <p:nvPr/>
          </p:nvSpPr>
          <p:spPr>
            <a:xfrm>
              <a:off x="2239754" y="287074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464" y="0"/>
                  </a:moveTo>
                  <a:lnTo>
                    <a:pt x="6019" y="0"/>
                  </a:lnTo>
                  <a:lnTo>
                    <a:pt x="5549" y="482"/>
                  </a:lnTo>
                  <a:lnTo>
                    <a:pt x="1676" y="190"/>
                  </a:lnTo>
                  <a:lnTo>
                    <a:pt x="0" y="2070"/>
                  </a:lnTo>
                  <a:lnTo>
                    <a:pt x="2870" y="1777"/>
                  </a:lnTo>
                  <a:lnTo>
                    <a:pt x="2933" y="2832"/>
                  </a:lnTo>
                  <a:lnTo>
                    <a:pt x="4076" y="4178"/>
                  </a:lnTo>
                  <a:lnTo>
                    <a:pt x="5219" y="4254"/>
                  </a:lnTo>
                  <a:lnTo>
                    <a:pt x="6375" y="2832"/>
                  </a:lnTo>
                  <a:lnTo>
                    <a:pt x="7467" y="2082"/>
                  </a:lnTo>
                  <a:lnTo>
                    <a:pt x="8026" y="1714"/>
                  </a:lnTo>
                  <a:lnTo>
                    <a:pt x="6883" y="546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9B50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4" name="object 1634" descr=""/>
            <p:cNvSpPr/>
            <p:nvPr/>
          </p:nvSpPr>
          <p:spPr>
            <a:xfrm>
              <a:off x="2245301" y="287010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584" y="0"/>
                  </a:moveTo>
                  <a:lnTo>
                    <a:pt x="101" y="304"/>
                  </a:lnTo>
                  <a:lnTo>
                    <a:pt x="0" y="1130"/>
                  </a:lnTo>
                  <a:lnTo>
                    <a:pt x="444" y="1142"/>
                  </a:lnTo>
                  <a:lnTo>
                    <a:pt x="888" y="1168"/>
                  </a:lnTo>
                  <a:lnTo>
                    <a:pt x="1333" y="1181"/>
                  </a:lnTo>
                  <a:lnTo>
                    <a:pt x="1333" y="812"/>
                  </a:lnTo>
                  <a:lnTo>
                    <a:pt x="1346" y="444"/>
                  </a:lnTo>
                  <a:lnTo>
                    <a:pt x="1371" y="6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DCD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5" name="object 1635" descr=""/>
            <p:cNvSpPr/>
            <p:nvPr/>
          </p:nvSpPr>
          <p:spPr>
            <a:xfrm>
              <a:off x="2258461" y="287409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501" y="0"/>
                  </a:moveTo>
                  <a:lnTo>
                    <a:pt x="1155" y="114"/>
                  </a:lnTo>
                  <a:lnTo>
                    <a:pt x="0" y="3517"/>
                  </a:lnTo>
                  <a:lnTo>
                    <a:pt x="139" y="3797"/>
                  </a:lnTo>
                  <a:lnTo>
                    <a:pt x="431" y="4330"/>
                  </a:lnTo>
                  <a:lnTo>
                    <a:pt x="1460" y="5118"/>
                  </a:lnTo>
                  <a:lnTo>
                    <a:pt x="2514" y="5715"/>
                  </a:lnTo>
                  <a:lnTo>
                    <a:pt x="3797" y="4914"/>
                  </a:lnTo>
                  <a:lnTo>
                    <a:pt x="3987" y="4597"/>
                  </a:lnTo>
                  <a:lnTo>
                    <a:pt x="4114" y="4267"/>
                  </a:lnTo>
                  <a:lnTo>
                    <a:pt x="4178" y="3911"/>
                  </a:lnTo>
                  <a:lnTo>
                    <a:pt x="2628" y="1054"/>
                  </a:lnTo>
                  <a:lnTo>
                    <a:pt x="2616" y="698"/>
                  </a:lnTo>
                  <a:lnTo>
                    <a:pt x="2578" y="342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087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6" name="object 1636" descr=""/>
            <p:cNvSpPr/>
            <p:nvPr/>
          </p:nvSpPr>
          <p:spPr>
            <a:xfrm>
              <a:off x="2219838" y="2895200"/>
              <a:ext cx="26034" cy="6350"/>
            </a:xfrm>
            <a:custGeom>
              <a:avLst/>
              <a:gdLst/>
              <a:ahLst/>
              <a:cxnLst/>
              <a:rect l="l" t="t" r="r" b="b"/>
              <a:pathLst>
                <a:path w="26035" h="6350">
                  <a:moveTo>
                    <a:pt x="24079" y="25"/>
                  </a:moveTo>
                  <a:lnTo>
                    <a:pt x="22631" y="0"/>
                  </a:lnTo>
                  <a:lnTo>
                    <a:pt x="22085" y="76"/>
                  </a:lnTo>
                  <a:lnTo>
                    <a:pt x="20510" y="558"/>
                  </a:lnTo>
                  <a:lnTo>
                    <a:pt x="19469" y="838"/>
                  </a:lnTo>
                  <a:lnTo>
                    <a:pt x="16840" y="1308"/>
                  </a:lnTo>
                  <a:lnTo>
                    <a:pt x="14808" y="1981"/>
                  </a:lnTo>
                  <a:lnTo>
                    <a:pt x="13500" y="2209"/>
                  </a:lnTo>
                  <a:lnTo>
                    <a:pt x="10782" y="2184"/>
                  </a:lnTo>
                  <a:lnTo>
                    <a:pt x="9410" y="1930"/>
                  </a:lnTo>
                  <a:lnTo>
                    <a:pt x="8026" y="1828"/>
                  </a:lnTo>
                  <a:lnTo>
                    <a:pt x="6222" y="1816"/>
                  </a:lnTo>
                  <a:lnTo>
                    <a:pt x="4457" y="2120"/>
                  </a:lnTo>
                  <a:lnTo>
                    <a:pt x="2679" y="2374"/>
                  </a:lnTo>
                  <a:lnTo>
                    <a:pt x="1727" y="2565"/>
                  </a:lnTo>
                  <a:lnTo>
                    <a:pt x="863" y="2908"/>
                  </a:lnTo>
                  <a:lnTo>
                    <a:pt x="177" y="3644"/>
                  </a:lnTo>
                  <a:lnTo>
                    <a:pt x="0" y="4305"/>
                  </a:lnTo>
                  <a:lnTo>
                    <a:pt x="139" y="4914"/>
                  </a:lnTo>
                  <a:lnTo>
                    <a:pt x="571" y="5435"/>
                  </a:lnTo>
                  <a:lnTo>
                    <a:pt x="1219" y="5626"/>
                  </a:lnTo>
                  <a:lnTo>
                    <a:pt x="1879" y="5702"/>
                  </a:lnTo>
                  <a:lnTo>
                    <a:pt x="6311" y="5460"/>
                  </a:lnTo>
                  <a:lnTo>
                    <a:pt x="10096" y="6134"/>
                  </a:lnTo>
                  <a:lnTo>
                    <a:pt x="13830" y="5270"/>
                  </a:lnTo>
                  <a:lnTo>
                    <a:pt x="17525" y="4724"/>
                  </a:lnTo>
                  <a:lnTo>
                    <a:pt x="18440" y="4279"/>
                  </a:lnTo>
                  <a:lnTo>
                    <a:pt x="19519" y="4368"/>
                  </a:lnTo>
                  <a:lnTo>
                    <a:pt x="20434" y="3911"/>
                  </a:lnTo>
                  <a:lnTo>
                    <a:pt x="22745" y="3378"/>
                  </a:lnTo>
                  <a:lnTo>
                    <a:pt x="23304" y="3187"/>
                  </a:lnTo>
                  <a:lnTo>
                    <a:pt x="23812" y="2920"/>
                  </a:lnTo>
                  <a:lnTo>
                    <a:pt x="24295" y="2578"/>
                  </a:lnTo>
                  <a:lnTo>
                    <a:pt x="24714" y="2527"/>
                  </a:lnTo>
                  <a:lnTo>
                    <a:pt x="25095" y="2412"/>
                  </a:lnTo>
                  <a:lnTo>
                    <a:pt x="25463" y="2209"/>
                  </a:lnTo>
                  <a:lnTo>
                    <a:pt x="25450" y="990"/>
                  </a:lnTo>
                  <a:lnTo>
                    <a:pt x="24803" y="406"/>
                  </a:lnTo>
                  <a:lnTo>
                    <a:pt x="24079" y="25"/>
                  </a:lnTo>
                  <a:close/>
                </a:path>
              </a:pathLst>
            </a:custGeom>
            <a:solidFill>
              <a:srgbClr val="EBE1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7" name="object 1637" descr=""/>
            <p:cNvSpPr/>
            <p:nvPr/>
          </p:nvSpPr>
          <p:spPr>
            <a:xfrm>
              <a:off x="2219838" y="2900210"/>
              <a:ext cx="13970" cy="2540"/>
            </a:xfrm>
            <a:custGeom>
              <a:avLst/>
              <a:gdLst/>
              <a:ahLst/>
              <a:cxnLst/>
              <a:rect l="l" t="t" r="r" b="b"/>
              <a:pathLst>
                <a:path w="13969" h="2539">
                  <a:moveTo>
                    <a:pt x="406" y="0"/>
                  </a:moveTo>
                  <a:lnTo>
                    <a:pt x="0" y="495"/>
                  </a:lnTo>
                  <a:lnTo>
                    <a:pt x="317" y="1041"/>
                  </a:lnTo>
                  <a:lnTo>
                    <a:pt x="4826" y="863"/>
                  </a:lnTo>
                  <a:lnTo>
                    <a:pt x="9410" y="2108"/>
                  </a:lnTo>
                  <a:lnTo>
                    <a:pt x="13830" y="25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8" name="object 1638" descr=""/>
            <p:cNvSpPr/>
            <p:nvPr/>
          </p:nvSpPr>
          <p:spPr>
            <a:xfrm>
              <a:off x="2214669" y="289871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590" y="0"/>
                  </a:moveTo>
                  <a:lnTo>
                    <a:pt x="825" y="850"/>
                  </a:lnTo>
                  <a:lnTo>
                    <a:pt x="126" y="1282"/>
                  </a:lnTo>
                  <a:lnTo>
                    <a:pt x="0" y="1854"/>
                  </a:lnTo>
                  <a:lnTo>
                    <a:pt x="431" y="2552"/>
                  </a:lnTo>
                  <a:lnTo>
                    <a:pt x="292" y="2997"/>
                  </a:lnTo>
                  <a:lnTo>
                    <a:pt x="1638" y="3632"/>
                  </a:lnTo>
                  <a:lnTo>
                    <a:pt x="2971" y="3683"/>
                  </a:lnTo>
                  <a:lnTo>
                    <a:pt x="4305" y="2997"/>
                  </a:lnTo>
                  <a:lnTo>
                    <a:pt x="4686" y="2819"/>
                  </a:lnTo>
                  <a:lnTo>
                    <a:pt x="5079" y="2667"/>
                  </a:lnTo>
                  <a:lnTo>
                    <a:pt x="5486" y="2540"/>
                  </a:lnTo>
                  <a:lnTo>
                    <a:pt x="5460" y="2184"/>
                  </a:lnTo>
                  <a:lnTo>
                    <a:pt x="5486" y="1841"/>
                  </a:lnTo>
                  <a:lnTo>
                    <a:pt x="5575" y="1498"/>
                  </a:lnTo>
                  <a:lnTo>
                    <a:pt x="4190" y="215"/>
                  </a:lnTo>
                  <a:close/>
                </a:path>
              </a:pathLst>
            </a:custGeom>
            <a:solidFill>
              <a:srgbClr val="EFE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9" name="object 1639" descr=""/>
            <p:cNvSpPr/>
            <p:nvPr/>
          </p:nvSpPr>
          <p:spPr>
            <a:xfrm>
              <a:off x="2214964" y="2901713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4013" y="0"/>
                  </a:moveTo>
                  <a:lnTo>
                    <a:pt x="0" y="0"/>
                  </a:lnTo>
                  <a:lnTo>
                    <a:pt x="990" y="1447"/>
                  </a:lnTo>
                  <a:lnTo>
                    <a:pt x="2514" y="1117"/>
                  </a:lnTo>
                  <a:lnTo>
                    <a:pt x="3924" y="1168"/>
                  </a:lnTo>
                  <a:lnTo>
                    <a:pt x="4000" y="39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0" name="object 1640" descr=""/>
            <p:cNvSpPr/>
            <p:nvPr/>
          </p:nvSpPr>
          <p:spPr>
            <a:xfrm>
              <a:off x="2237359" y="289764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895" y="1473"/>
                  </a:moveTo>
                  <a:lnTo>
                    <a:pt x="1778" y="1181"/>
                  </a:lnTo>
                  <a:lnTo>
                    <a:pt x="711" y="1117"/>
                  </a:lnTo>
                  <a:lnTo>
                    <a:pt x="0" y="2286"/>
                  </a:lnTo>
                  <a:lnTo>
                    <a:pt x="1130" y="2603"/>
                  </a:lnTo>
                  <a:lnTo>
                    <a:pt x="2108" y="2374"/>
                  </a:lnTo>
                  <a:lnTo>
                    <a:pt x="2895" y="1473"/>
                  </a:lnTo>
                  <a:close/>
                </a:path>
                <a:path w="6985" h="3175">
                  <a:moveTo>
                    <a:pt x="6756" y="139"/>
                  </a:moveTo>
                  <a:lnTo>
                    <a:pt x="6032" y="0"/>
                  </a:lnTo>
                  <a:lnTo>
                    <a:pt x="5524" y="266"/>
                  </a:lnTo>
                  <a:lnTo>
                    <a:pt x="5219" y="939"/>
                  </a:lnTo>
                  <a:lnTo>
                    <a:pt x="5613" y="1143"/>
                  </a:lnTo>
                  <a:lnTo>
                    <a:pt x="6032" y="1219"/>
                  </a:lnTo>
                  <a:lnTo>
                    <a:pt x="6464" y="1155"/>
                  </a:lnTo>
                  <a:lnTo>
                    <a:pt x="6642" y="469"/>
                  </a:lnTo>
                  <a:lnTo>
                    <a:pt x="6756" y="139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1" name="object 1641" descr=""/>
            <p:cNvSpPr/>
            <p:nvPr/>
          </p:nvSpPr>
          <p:spPr>
            <a:xfrm>
              <a:off x="2235725" y="2892821"/>
              <a:ext cx="12700" cy="4445"/>
            </a:xfrm>
            <a:custGeom>
              <a:avLst/>
              <a:gdLst/>
              <a:ahLst/>
              <a:cxnLst/>
              <a:rect l="l" t="t" r="r" b="b"/>
              <a:pathLst>
                <a:path w="12700" h="4444">
                  <a:moveTo>
                    <a:pt x="7315" y="0"/>
                  </a:moveTo>
                  <a:lnTo>
                    <a:pt x="6108" y="215"/>
                  </a:lnTo>
                  <a:lnTo>
                    <a:pt x="4940" y="215"/>
                  </a:lnTo>
                  <a:lnTo>
                    <a:pt x="3555" y="723"/>
                  </a:lnTo>
                  <a:lnTo>
                    <a:pt x="2019" y="736"/>
                  </a:lnTo>
                  <a:lnTo>
                    <a:pt x="711" y="1473"/>
                  </a:lnTo>
                  <a:lnTo>
                    <a:pt x="215" y="1879"/>
                  </a:lnTo>
                  <a:lnTo>
                    <a:pt x="0" y="2387"/>
                  </a:lnTo>
                  <a:lnTo>
                    <a:pt x="63" y="3009"/>
                  </a:lnTo>
                  <a:lnTo>
                    <a:pt x="749" y="4368"/>
                  </a:lnTo>
                  <a:lnTo>
                    <a:pt x="2019" y="4025"/>
                  </a:lnTo>
                  <a:lnTo>
                    <a:pt x="3149" y="4089"/>
                  </a:lnTo>
                  <a:lnTo>
                    <a:pt x="4025" y="4089"/>
                  </a:lnTo>
                  <a:lnTo>
                    <a:pt x="4902" y="4114"/>
                  </a:lnTo>
                  <a:lnTo>
                    <a:pt x="5702" y="3657"/>
                  </a:lnTo>
                  <a:lnTo>
                    <a:pt x="6121" y="3581"/>
                  </a:lnTo>
                  <a:lnTo>
                    <a:pt x="6527" y="3467"/>
                  </a:lnTo>
                  <a:lnTo>
                    <a:pt x="6921" y="3314"/>
                  </a:lnTo>
                  <a:lnTo>
                    <a:pt x="7785" y="2578"/>
                  </a:lnTo>
                  <a:lnTo>
                    <a:pt x="8978" y="2920"/>
                  </a:lnTo>
                  <a:lnTo>
                    <a:pt x="9905" y="2387"/>
                  </a:lnTo>
                  <a:lnTo>
                    <a:pt x="12077" y="1854"/>
                  </a:lnTo>
                  <a:lnTo>
                    <a:pt x="12014" y="1168"/>
                  </a:lnTo>
                  <a:lnTo>
                    <a:pt x="8381" y="685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AD6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2" name="object 1642" descr=""/>
            <p:cNvSpPr/>
            <p:nvPr/>
          </p:nvSpPr>
          <p:spPr>
            <a:xfrm>
              <a:off x="2242647" y="289486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778" y="0"/>
                  </a:moveTo>
                  <a:lnTo>
                    <a:pt x="774" y="241"/>
                  </a:lnTo>
                  <a:lnTo>
                    <a:pt x="0" y="1270"/>
                  </a:lnTo>
                  <a:lnTo>
                    <a:pt x="876" y="1282"/>
                  </a:lnTo>
                  <a:lnTo>
                    <a:pt x="1752" y="1308"/>
                  </a:lnTo>
                  <a:lnTo>
                    <a:pt x="2641" y="1320"/>
                  </a:lnTo>
                  <a:lnTo>
                    <a:pt x="2730" y="990"/>
                  </a:lnTo>
                  <a:lnTo>
                    <a:pt x="2844" y="660"/>
                  </a:lnTo>
                  <a:lnTo>
                    <a:pt x="2984" y="342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3" name="object 1643" descr=""/>
            <p:cNvSpPr/>
            <p:nvPr/>
          </p:nvSpPr>
          <p:spPr>
            <a:xfrm>
              <a:off x="2108231" y="2879320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346" y="0"/>
                  </a:moveTo>
                  <a:lnTo>
                    <a:pt x="0" y="2197"/>
                  </a:lnTo>
                  <a:lnTo>
                    <a:pt x="2692" y="3860"/>
                  </a:lnTo>
                  <a:lnTo>
                    <a:pt x="3111" y="4254"/>
                  </a:lnTo>
                  <a:lnTo>
                    <a:pt x="3594" y="4445"/>
                  </a:lnTo>
                  <a:lnTo>
                    <a:pt x="4165" y="4406"/>
                  </a:lnTo>
                  <a:lnTo>
                    <a:pt x="5537" y="4140"/>
                  </a:lnTo>
                  <a:lnTo>
                    <a:pt x="6908" y="3924"/>
                  </a:lnTo>
                  <a:lnTo>
                    <a:pt x="10896" y="1930"/>
                  </a:lnTo>
                  <a:lnTo>
                    <a:pt x="10287" y="25"/>
                  </a:lnTo>
                  <a:lnTo>
                    <a:pt x="8801" y="304"/>
                  </a:lnTo>
                  <a:lnTo>
                    <a:pt x="7353" y="495"/>
                  </a:lnTo>
                  <a:lnTo>
                    <a:pt x="6235" y="457"/>
                  </a:lnTo>
                  <a:lnTo>
                    <a:pt x="5092" y="685"/>
                  </a:lnTo>
                  <a:lnTo>
                    <a:pt x="4051" y="114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A4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4" name="object 1644" descr=""/>
            <p:cNvSpPr/>
            <p:nvPr/>
          </p:nvSpPr>
          <p:spPr>
            <a:xfrm>
              <a:off x="2110907" y="288355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917" y="0"/>
                  </a:moveTo>
                  <a:lnTo>
                    <a:pt x="927" y="190"/>
                  </a:lnTo>
                  <a:lnTo>
                    <a:pt x="0" y="698"/>
                  </a:lnTo>
                  <a:lnTo>
                    <a:pt x="1663" y="2514"/>
                  </a:lnTo>
                  <a:lnTo>
                    <a:pt x="1917" y="2539"/>
                  </a:lnTo>
                  <a:lnTo>
                    <a:pt x="2158" y="2501"/>
                  </a:lnTo>
                  <a:lnTo>
                    <a:pt x="2387" y="2387"/>
                  </a:lnTo>
                  <a:lnTo>
                    <a:pt x="2920" y="2527"/>
                  </a:lnTo>
                  <a:lnTo>
                    <a:pt x="3530" y="2819"/>
                  </a:lnTo>
                  <a:lnTo>
                    <a:pt x="3848" y="2082"/>
                  </a:lnTo>
                  <a:lnTo>
                    <a:pt x="4254" y="1181"/>
                  </a:lnTo>
                  <a:lnTo>
                    <a:pt x="3644" y="685"/>
                  </a:lnTo>
                  <a:lnTo>
                    <a:pt x="2971" y="253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EBF4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5" name="object 1645" descr=""/>
            <p:cNvSpPr/>
            <p:nvPr/>
          </p:nvSpPr>
          <p:spPr>
            <a:xfrm>
              <a:off x="2110897" y="288256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374" y="0"/>
                  </a:moveTo>
                  <a:lnTo>
                    <a:pt x="1866" y="12"/>
                  </a:lnTo>
                  <a:lnTo>
                    <a:pt x="1371" y="330"/>
                  </a:lnTo>
                  <a:lnTo>
                    <a:pt x="927" y="419"/>
                  </a:lnTo>
                  <a:lnTo>
                    <a:pt x="469" y="520"/>
                  </a:lnTo>
                  <a:lnTo>
                    <a:pt x="25" y="609"/>
                  </a:lnTo>
                  <a:lnTo>
                    <a:pt x="63" y="977"/>
                  </a:lnTo>
                  <a:lnTo>
                    <a:pt x="50" y="1333"/>
                  </a:lnTo>
                  <a:lnTo>
                    <a:pt x="0" y="1701"/>
                  </a:lnTo>
                  <a:lnTo>
                    <a:pt x="863" y="1714"/>
                  </a:lnTo>
                  <a:lnTo>
                    <a:pt x="1714" y="1739"/>
                  </a:lnTo>
                  <a:lnTo>
                    <a:pt x="2578" y="1752"/>
                  </a:lnTo>
                  <a:lnTo>
                    <a:pt x="3022" y="1346"/>
                  </a:lnTo>
                  <a:lnTo>
                    <a:pt x="3136" y="876"/>
                  </a:lnTo>
                  <a:lnTo>
                    <a:pt x="2882" y="317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D6B7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6" name="object 1646" descr=""/>
            <p:cNvSpPr/>
            <p:nvPr/>
          </p:nvSpPr>
          <p:spPr>
            <a:xfrm>
              <a:off x="2103052" y="289132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596" y="0"/>
                  </a:moveTo>
                  <a:lnTo>
                    <a:pt x="0" y="355"/>
                  </a:lnTo>
                  <a:lnTo>
                    <a:pt x="25" y="736"/>
                  </a:lnTo>
                  <a:lnTo>
                    <a:pt x="63" y="1117"/>
                  </a:lnTo>
                  <a:lnTo>
                    <a:pt x="114" y="1498"/>
                  </a:lnTo>
                  <a:lnTo>
                    <a:pt x="571" y="1435"/>
                  </a:lnTo>
                  <a:lnTo>
                    <a:pt x="927" y="1219"/>
                  </a:lnTo>
                  <a:lnTo>
                    <a:pt x="1181" y="825"/>
                  </a:lnTo>
                  <a:lnTo>
                    <a:pt x="914" y="33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EDE5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7" name="object 1647" descr=""/>
            <p:cNvSpPr/>
            <p:nvPr/>
          </p:nvSpPr>
          <p:spPr>
            <a:xfrm>
              <a:off x="2111755" y="2869089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19">
                  <a:moveTo>
                    <a:pt x="9156" y="0"/>
                  </a:moveTo>
                  <a:lnTo>
                    <a:pt x="8420" y="774"/>
                  </a:lnTo>
                  <a:lnTo>
                    <a:pt x="2908" y="3301"/>
                  </a:lnTo>
                  <a:lnTo>
                    <a:pt x="3810" y="3733"/>
                  </a:lnTo>
                  <a:lnTo>
                    <a:pt x="5054" y="3086"/>
                  </a:lnTo>
                  <a:lnTo>
                    <a:pt x="5981" y="4457"/>
                  </a:lnTo>
                  <a:lnTo>
                    <a:pt x="469" y="4825"/>
                  </a:lnTo>
                  <a:lnTo>
                    <a:pt x="342" y="4825"/>
                  </a:lnTo>
                  <a:lnTo>
                    <a:pt x="228" y="5003"/>
                  </a:lnTo>
                  <a:lnTo>
                    <a:pt x="0" y="5727"/>
                  </a:lnTo>
                  <a:lnTo>
                    <a:pt x="127" y="6083"/>
                  </a:lnTo>
                  <a:lnTo>
                    <a:pt x="495" y="6451"/>
                  </a:lnTo>
                  <a:lnTo>
                    <a:pt x="2374" y="6756"/>
                  </a:lnTo>
                  <a:lnTo>
                    <a:pt x="4191" y="7442"/>
                  </a:lnTo>
                  <a:lnTo>
                    <a:pt x="6134" y="7442"/>
                  </a:lnTo>
                  <a:lnTo>
                    <a:pt x="6756" y="7353"/>
                  </a:lnTo>
                  <a:lnTo>
                    <a:pt x="10375" y="4698"/>
                  </a:lnTo>
                  <a:lnTo>
                    <a:pt x="11582" y="3721"/>
                  </a:lnTo>
                  <a:lnTo>
                    <a:pt x="9982" y="152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D6C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8" name="object 1648" descr=""/>
            <p:cNvSpPr/>
            <p:nvPr/>
          </p:nvSpPr>
          <p:spPr>
            <a:xfrm>
              <a:off x="2112117" y="285848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845" y="0"/>
                  </a:moveTo>
                  <a:lnTo>
                    <a:pt x="6070" y="127"/>
                  </a:lnTo>
                  <a:lnTo>
                    <a:pt x="5588" y="266"/>
                  </a:lnTo>
                  <a:lnTo>
                    <a:pt x="5168" y="520"/>
                  </a:lnTo>
                  <a:lnTo>
                    <a:pt x="4838" y="901"/>
                  </a:lnTo>
                  <a:lnTo>
                    <a:pt x="4051" y="1689"/>
                  </a:lnTo>
                  <a:lnTo>
                    <a:pt x="4330" y="165"/>
                  </a:lnTo>
                  <a:lnTo>
                    <a:pt x="3797" y="431"/>
                  </a:lnTo>
                  <a:lnTo>
                    <a:pt x="3302" y="355"/>
                  </a:lnTo>
                  <a:lnTo>
                    <a:pt x="1231" y="2463"/>
                  </a:lnTo>
                  <a:lnTo>
                    <a:pt x="2921" y="4356"/>
                  </a:lnTo>
                  <a:lnTo>
                    <a:pt x="939" y="4876"/>
                  </a:lnTo>
                  <a:lnTo>
                    <a:pt x="0" y="5778"/>
                  </a:lnTo>
                  <a:lnTo>
                    <a:pt x="2349" y="6134"/>
                  </a:lnTo>
                  <a:lnTo>
                    <a:pt x="4648" y="6121"/>
                  </a:lnTo>
                  <a:lnTo>
                    <a:pt x="6756" y="4775"/>
                  </a:lnTo>
                  <a:lnTo>
                    <a:pt x="7365" y="4343"/>
                  </a:lnTo>
                  <a:lnTo>
                    <a:pt x="8178" y="4203"/>
                  </a:lnTo>
                  <a:lnTo>
                    <a:pt x="8572" y="3479"/>
                  </a:lnTo>
                  <a:lnTo>
                    <a:pt x="8763" y="2997"/>
                  </a:lnTo>
                  <a:lnTo>
                    <a:pt x="8851" y="2501"/>
                  </a:lnTo>
                  <a:lnTo>
                    <a:pt x="8839" y="1981"/>
                  </a:lnTo>
                  <a:lnTo>
                    <a:pt x="8750" y="1473"/>
                  </a:lnTo>
                  <a:lnTo>
                    <a:pt x="8547" y="1016"/>
                  </a:lnTo>
                  <a:lnTo>
                    <a:pt x="8216" y="609"/>
                  </a:lnTo>
                  <a:lnTo>
                    <a:pt x="7569" y="15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D3A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9" name="object 1649" descr=""/>
            <p:cNvSpPr/>
            <p:nvPr/>
          </p:nvSpPr>
          <p:spPr>
            <a:xfrm>
              <a:off x="2122708" y="2864509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2794" y="0"/>
                  </a:moveTo>
                  <a:lnTo>
                    <a:pt x="1257" y="127"/>
                  </a:lnTo>
                  <a:lnTo>
                    <a:pt x="76" y="1460"/>
                  </a:lnTo>
                  <a:lnTo>
                    <a:pt x="0" y="4025"/>
                  </a:lnTo>
                  <a:lnTo>
                    <a:pt x="190" y="4229"/>
                  </a:lnTo>
                  <a:lnTo>
                    <a:pt x="368" y="4445"/>
                  </a:lnTo>
                  <a:lnTo>
                    <a:pt x="558" y="4648"/>
                  </a:lnTo>
                  <a:lnTo>
                    <a:pt x="2197" y="5029"/>
                  </a:lnTo>
                  <a:lnTo>
                    <a:pt x="3898" y="4648"/>
                  </a:lnTo>
                  <a:lnTo>
                    <a:pt x="5524" y="5105"/>
                  </a:lnTo>
                  <a:lnTo>
                    <a:pt x="8369" y="3225"/>
                  </a:lnTo>
                  <a:lnTo>
                    <a:pt x="8178" y="2616"/>
                  </a:lnTo>
                  <a:lnTo>
                    <a:pt x="4432" y="139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9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0" name="object 1650" descr=""/>
            <p:cNvSpPr/>
            <p:nvPr/>
          </p:nvSpPr>
          <p:spPr>
            <a:xfrm>
              <a:off x="2118871" y="286123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184" y="0"/>
                  </a:moveTo>
                  <a:lnTo>
                    <a:pt x="1422" y="660"/>
                  </a:lnTo>
                  <a:lnTo>
                    <a:pt x="0" y="2019"/>
                  </a:lnTo>
                  <a:lnTo>
                    <a:pt x="1219" y="2768"/>
                  </a:lnTo>
                  <a:lnTo>
                    <a:pt x="2425" y="3581"/>
                  </a:lnTo>
                  <a:lnTo>
                    <a:pt x="3949" y="3594"/>
                  </a:lnTo>
                  <a:lnTo>
                    <a:pt x="4457" y="2895"/>
                  </a:lnTo>
                  <a:lnTo>
                    <a:pt x="4673" y="1981"/>
                  </a:lnTo>
                  <a:lnTo>
                    <a:pt x="4457" y="1193"/>
                  </a:lnTo>
                  <a:lnTo>
                    <a:pt x="3797" y="533"/>
                  </a:lnTo>
                  <a:lnTo>
                    <a:pt x="2971" y="76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DEC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1" name="object 1651" descr=""/>
            <p:cNvSpPr/>
            <p:nvPr/>
          </p:nvSpPr>
          <p:spPr>
            <a:xfrm>
              <a:off x="2122672" y="286326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197" y="0"/>
                  </a:moveTo>
                  <a:lnTo>
                    <a:pt x="1054" y="406"/>
                  </a:lnTo>
                  <a:lnTo>
                    <a:pt x="0" y="1142"/>
                  </a:lnTo>
                  <a:lnTo>
                    <a:pt x="139" y="1562"/>
                  </a:lnTo>
                  <a:lnTo>
                    <a:pt x="114" y="1943"/>
                  </a:lnTo>
                  <a:lnTo>
                    <a:pt x="101" y="2324"/>
                  </a:lnTo>
                  <a:lnTo>
                    <a:pt x="101" y="2705"/>
                  </a:lnTo>
                  <a:lnTo>
                    <a:pt x="5549" y="2590"/>
                  </a:lnTo>
                  <a:lnTo>
                    <a:pt x="5676" y="2387"/>
                  </a:lnTo>
                  <a:lnTo>
                    <a:pt x="5676" y="1981"/>
                  </a:lnTo>
                  <a:lnTo>
                    <a:pt x="5689" y="1587"/>
                  </a:lnTo>
                  <a:lnTo>
                    <a:pt x="3505" y="203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2" name="object 1652" descr=""/>
            <p:cNvSpPr/>
            <p:nvPr/>
          </p:nvSpPr>
          <p:spPr>
            <a:xfrm>
              <a:off x="2119043" y="286713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879" y="0"/>
                  </a:moveTo>
                  <a:lnTo>
                    <a:pt x="0" y="1193"/>
                  </a:lnTo>
                  <a:lnTo>
                    <a:pt x="1003" y="2019"/>
                  </a:lnTo>
                  <a:lnTo>
                    <a:pt x="1143" y="2730"/>
                  </a:lnTo>
                  <a:lnTo>
                    <a:pt x="3784" y="2984"/>
                  </a:lnTo>
                  <a:lnTo>
                    <a:pt x="4216" y="2235"/>
                  </a:lnTo>
                  <a:lnTo>
                    <a:pt x="3670" y="1397"/>
                  </a:lnTo>
                  <a:lnTo>
                    <a:pt x="2717" y="1168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9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3" name="object 1653" descr=""/>
            <p:cNvSpPr/>
            <p:nvPr/>
          </p:nvSpPr>
          <p:spPr>
            <a:xfrm>
              <a:off x="2114546" y="287653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089" y="0"/>
                  </a:moveTo>
                  <a:lnTo>
                    <a:pt x="2349" y="1523"/>
                  </a:lnTo>
                  <a:lnTo>
                    <a:pt x="2044" y="2031"/>
                  </a:lnTo>
                  <a:lnTo>
                    <a:pt x="1701" y="2527"/>
                  </a:lnTo>
                  <a:lnTo>
                    <a:pt x="88" y="2882"/>
                  </a:lnTo>
                  <a:lnTo>
                    <a:pt x="0" y="3390"/>
                  </a:lnTo>
                  <a:lnTo>
                    <a:pt x="215" y="3670"/>
                  </a:lnTo>
                  <a:lnTo>
                    <a:pt x="736" y="3721"/>
                  </a:lnTo>
                  <a:lnTo>
                    <a:pt x="2032" y="3886"/>
                  </a:lnTo>
                  <a:lnTo>
                    <a:pt x="3517" y="3568"/>
                  </a:lnTo>
                  <a:lnTo>
                    <a:pt x="4254" y="5143"/>
                  </a:lnTo>
                  <a:lnTo>
                    <a:pt x="4991" y="5956"/>
                  </a:lnTo>
                  <a:lnTo>
                    <a:pt x="8674" y="248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CA98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4" name="object 1654" descr=""/>
            <p:cNvSpPr/>
            <p:nvPr/>
          </p:nvSpPr>
          <p:spPr>
            <a:xfrm>
              <a:off x="2110919" y="287464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787" y="0"/>
                  </a:moveTo>
                  <a:lnTo>
                    <a:pt x="355" y="76"/>
                  </a:lnTo>
                  <a:lnTo>
                    <a:pt x="0" y="596"/>
                  </a:lnTo>
                  <a:lnTo>
                    <a:pt x="1016" y="2984"/>
                  </a:lnTo>
                  <a:lnTo>
                    <a:pt x="3873" y="1727"/>
                  </a:lnTo>
                  <a:lnTo>
                    <a:pt x="5308" y="3289"/>
                  </a:lnTo>
                  <a:lnTo>
                    <a:pt x="5689" y="3644"/>
                  </a:lnTo>
                  <a:lnTo>
                    <a:pt x="6096" y="3682"/>
                  </a:lnTo>
                  <a:lnTo>
                    <a:pt x="6515" y="3340"/>
                  </a:lnTo>
                  <a:lnTo>
                    <a:pt x="6654" y="2908"/>
                  </a:lnTo>
                  <a:lnTo>
                    <a:pt x="7556" y="2412"/>
                  </a:lnTo>
                  <a:lnTo>
                    <a:pt x="8597" y="2006"/>
                  </a:lnTo>
                  <a:lnTo>
                    <a:pt x="7924" y="634"/>
                  </a:lnTo>
                  <a:lnTo>
                    <a:pt x="5727" y="177"/>
                  </a:lnTo>
                  <a:lnTo>
                    <a:pt x="3517" y="101"/>
                  </a:lnTo>
                  <a:lnTo>
                    <a:pt x="1295" y="368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A15F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5" name="object 1655" descr=""/>
            <p:cNvSpPr/>
            <p:nvPr/>
          </p:nvSpPr>
          <p:spPr>
            <a:xfrm>
              <a:off x="2112283" y="287941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349" y="0"/>
                  </a:moveTo>
                  <a:lnTo>
                    <a:pt x="1562" y="0"/>
                  </a:lnTo>
                  <a:lnTo>
                    <a:pt x="0" y="25"/>
                  </a:lnTo>
                  <a:lnTo>
                    <a:pt x="787" y="1041"/>
                  </a:lnTo>
                  <a:lnTo>
                    <a:pt x="1866" y="1028"/>
                  </a:lnTo>
                  <a:lnTo>
                    <a:pt x="2984" y="850"/>
                  </a:lnTo>
                  <a:lnTo>
                    <a:pt x="2755" y="584"/>
                  </a:lnTo>
                  <a:lnTo>
                    <a:pt x="2540" y="29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9C5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6" name="object 1656" descr=""/>
            <p:cNvSpPr/>
            <p:nvPr/>
          </p:nvSpPr>
          <p:spPr>
            <a:xfrm>
              <a:off x="2110893" y="287388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2" y="457"/>
                  </a:lnTo>
                  <a:lnTo>
                    <a:pt x="12" y="914"/>
                  </a:lnTo>
                  <a:lnTo>
                    <a:pt x="25" y="1358"/>
                  </a:lnTo>
                  <a:lnTo>
                    <a:pt x="1320" y="1130"/>
                  </a:lnTo>
                  <a:lnTo>
                    <a:pt x="1333" y="762"/>
                  </a:lnTo>
                  <a:lnTo>
                    <a:pt x="1333" y="25"/>
                  </a:lnTo>
                  <a:lnTo>
                    <a:pt x="889" y="12"/>
                  </a:lnTo>
                  <a:lnTo>
                    <a:pt x="44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7" name="object 1657" descr=""/>
            <p:cNvSpPr/>
            <p:nvPr/>
          </p:nvSpPr>
          <p:spPr>
            <a:xfrm>
              <a:off x="2116160" y="287784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69" y="0"/>
                  </a:moveTo>
                  <a:lnTo>
                    <a:pt x="63" y="88"/>
                  </a:lnTo>
                  <a:lnTo>
                    <a:pt x="0" y="469"/>
                  </a:lnTo>
                  <a:lnTo>
                    <a:pt x="12" y="838"/>
                  </a:lnTo>
                  <a:lnTo>
                    <a:pt x="88" y="1219"/>
                  </a:lnTo>
                  <a:lnTo>
                    <a:pt x="825" y="1231"/>
                  </a:lnTo>
                  <a:lnTo>
                    <a:pt x="1244" y="901"/>
                  </a:lnTo>
                  <a:lnTo>
                    <a:pt x="1282" y="139"/>
                  </a:lnTo>
                  <a:lnTo>
                    <a:pt x="876" y="2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FE2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8" name="object 1658" descr=""/>
            <p:cNvSpPr/>
            <p:nvPr/>
          </p:nvSpPr>
          <p:spPr>
            <a:xfrm>
              <a:off x="2246358" y="2876416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>
                  <a:moveTo>
                    <a:pt x="12284" y="4927"/>
                  </a:moveTo>
                  <a:lnTo>
                    <a:pt x="5702" y="4927"/>
                  </a:lnTo>
                  <a:lnTo>
                    <a:pt x="7420" y="5283"/>
                  </a:lnTo>
                  <a:lnTo>
                    <a:pt x="8115" y="5473"/>
                  </a:lnTo>
                  <a:lnTo>
                    <a:pt x="8788" y="5905"/>
                  </a:lnTo>
                  <a:lnTo>
                    <a:pt x="9385" y="6477"/>
                  </a:lnTo>
                  <a:lnTo>
                    <a:pt x="10807" y="6692"/>
                  </a:lnTo>
                  <a:lnTo>
                    <a:pt x="11366" y="6324"/>
                  </a:lnTo>
                  <a:lnTo>
                    <a:pt x="11684" y="5905"/>
                  </a:lnTo>
                  <a:lnTo>
                    <a:pt x="12284" y="4927"/>
                  </a:lnTo>
                  <a:close/>
                </a:path>
                <a:path w="13335" h="6985">
                  <a:moveTo>
                    <a:pt x="203" y="1727"/>
                  </a:moveTo>
                  <a:lnTo>
                    <a:pt x="125" y="2184"/>
                  </a:lnTo>
                  <a:lnTo>
                    <a:pt x="0" y="3543"/>
                  </a:lnTo>
                  <a:lnTo>
                    <a:pt x="266" y="4610"/>
                  </a:lnTo>
                  <a:lnTo>
                    <a:pt x="1308" y="5029"/>
                  </a:lnTo>
                  <a:lnTo>
                    <a:pt x="2476" y="5283"/>
                  </a:lnTo>
                  <a:lnTo>
                    <a:pt x="4089" y="5575"/>
                  </a:lnTo>
                  <a:lnTo>
                    <a:pt x="5702" y="4927"/>
                  </a:lnTo>
                  <a:lnTo>
                    <a:pt x="12284" y="4927"/>
                  </a:lnTo>
                  <a:lnTo>
                    <a:pt x="12476" y="4610"/>
                  </a:lnTo>
                  <a:lnTo>
                    <a:pt x="12725" y="3987"/>
                  </a:lnTo>
                  <a:lnTo>
                    <a:pt x="12865" y="3543"/>
                  </a:lnTo>
                  <a:lnTo>
                    <a:pt x="12805" y="2400"/>
                  </a:lnTo>
                  <a:lnTo>
                    <a:pt x="1892" y="2400"/>
                  </a:lnTo>
                  <a:lnTo>
                    <a:pt x="203" y="1727"/>
                  </a:lnTo>
                  <a:close/>
                </a:path>
                <a:path w="13335" h="6985">
                  <a:moveTo>
                    <a:pt x="6934" y="0"/>
                  </a:moveTo>
                  <a:lnTo>
                    <a:pt x="4254" y="25"/>
                  </a:lnTo>
                  <a:lnTo>
                    <a:pt x="2390" y="1841"/>
                  </a:lnTo>
                  <a:lnTo>
                    <a:pt x="1892" y="2400"/>
                  </a:lnTo>
                  <a:lnTo>
                    <a:pt x="12805" y="2400"/>
                  </a:lnTo>
                  <a:lnTo>
                    <a:pt x="12738" y="2184"/>
                  </a:lnTo>
                  <a:lnTo>
                    <a:pt x="12471" y="1841"/>
                  </a:lnTo>
                  <a:lnTo>
                    <a:pt x="12026" y="1625"/>
                  </a:lnTo>
                  <a:lnTo>
                    <a:pt x="12103" y="1193"/>
                  </a:lnTo>
                  <a:lnTo>
                    <a:pt x="9537" y="457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D7BA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9" name="object 1659" descr=""/>
            <p:cNvSpPr/>
            <p:nvPr/>
          </p:nvSpPr>
          <p:spPr>
            <a:xfrm>
              <a:off x="2257162" y="287769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2679" y="0"/>
                  </a:moveTo>
                  <a:lnTo>
                    <a:pt x="1231" y="342"/>
                  </a:lnTo>
                  <a:lnTo>
                    <a:pt x="1320" y="1473"/>
                  </a:lnTo>
                  <a:lnTo>
                    <a:pt x="1549" y="1612"/>
                  </a:lnTo>
                  <a:lnTo>
                    <a:pt x="1778" y="2171"/>
                  </a:lnTo>
                  <a:lnTo>
                    <a:pt x="1676" y="2463"/>
                  </a:lnTo>
                  <a:lnTo>
                    <a:pt x="1346" y="2755"/>
                  </a:lnTo>
                  <a:lnTo>
                    <a:pt x="50" y="4279"/>
                  </a:lnTo>
                  <a:lnTo>
                    <a:pt x="497" y="4521"/>
                  </a:lnTo>
                  <a:lnTo>
                    <a:pt x="169" y="5003"/>
                  </a:lnTo>
                  <a:lnTo>
                    <a:pt x="0" y="5410"/>
                  </a:lnTo>
                  <a:lnTo>
                    <a:pt x="571" y="6349"/>
                  </a:lnTo>
                  <a:lnTo>
                    <a:pt x="1549" y="6591"/>
                  </a:lnTo>
                  <a:lnTo>
                    <a:pt x="2501" y="6883"/>
                  </a:lnTo>
                  <a:lnTo>
                    <a:pt x="3124" y="7137"/>
                  </a:lnTo>
                  <a:lnTo>
                    <a:pt x="3568" y="7632"/>
                  </a:lnTo>
                  <a:lnTo>
                    <a:pt x="4140" y="7937"/>
                  </a:lnTo>
                  <a:lnTo>
                    <a:pt x="7010" y="6184"/>
                  </a:lnTo>
                  <a:lnTo>
                    <a:pt x="6908" y="5283"/>
                  </a:lnTo>
                  <a:lnTo>
                    <a:pt x="6562" y="5003"/>
                  </a:lnTo>
                  <a:lnTo>
                    <a:pt x="5956" y="5003"/>
                  </a:lnTo>
                  <a:lnTo>
                    <a:pt x="6075" y="4737"/>
                  </a:lnTo>
                  <a:lnTo>
                    <a:pt x="6134" y="4521"/>
                  </a:lnTo>
                  <a:lnTo>
                    <a:pt x="7581" y="4521"/>
                  </a:lnTo>
                  <a:lnTo>
                    <a:pt x="7734" y="4356"/>
                  </a:lnTo>
                  <a:lnTo>
                    <a:pt x="7874" y="2895"/>
                  </a:lnTo>
                  <a:lnTo>
                    <a:pt x="6642" y="2895"/>
                  </a:lnTo>
                  <a:lnTo>
                    <a:pt x="5588" y="2628"/>
                  </a:lnTo>
                  <a:lnTo>
                    <a:pt x="5105" y="1308"/>
                  </a:lnTo>
                  <a:lnTo>
                    <a:pt x="3848" y="838"/>
                  </a:lnTo>
                  <a:lnTo>
                    <a:pt x="2679" y="0"/>
                  </a:lnTo>
                  <a:close/>
                </a:path>
                <a:path w="8255" h="8255">
                  <a:moveTo>
                    <a:pt x="6477" y="4952"/>
                  </a:moveTo>
                  <a:lnTo>
                    <a:pt x="5956" y="5003"/>
                  </a:lnTo>
                  <a:lnTo>
                    <a:pt x="6562" y="5003"/>
                  </a:lnTo>
                  <a:close/>
                </a:path>
                <a:path w="8255" h="8255">
                  <a:moveTo>
                    <a:pt x="7581" y="4521"/>
                  </a:moveTo>
                  <a:lnTo>
                    <a:pt x="6172" y="4521"/>
                  </a:lnTo>
                  <a:lnTo>
                    <a:pt x="6654" y="4737"/>
                  </a:lnTo>
                  <a:lnTo>
                    <a:pt x="7061" y="4800"/>
                  </a:lnTo>
                  <a:lnTo>
                    <a:pt x="7429" y="4686"/>
                  </a:lnTo>
                  <a:lnTo>
                    <a:pt x="7581" y="4521"/>
                  </a:lnTo>
                  <a:close/>
                </a:path>
                <a:path w="8255" h="8255">
                  <a:moveTo>
                    <a:pt x="6172" y="4521"/>
                  </a:moveTo>
                  <a:close/>
                </a:path>
                <a:path w="8255" h="8255">
                  <a:moveTo>
                    <a:pt x="7886" y="2768"/>
                  </a:moveTo>
                  <a:lnTo>
                    <a:pt x="6642" y="2895"/>
                  </a:lnTo>
                  <a:lnTo>
                    <a:pt x="7874" y="2895"/>
                  </a:lnTo>
                  <a:lnTo>
                    <a:pt x="7886" y="2768"/>
                  </a:lnTo>
                  <a:close/>
                </a:path>
              </a:pathLst>
            </a:custGeom>
            <a:solidFill>
              <a:srgbClr val="D3A9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0" name="object 1660" descr=""/>
            <p:cNvSpPr/>
            <p:nvPr/>
          </p:nvSpPr>
          <p:spPr>
            <a:xfrm>
              <a:off x="2239542" y="2881328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19">
                  <a:moveTo>
                    <a:pt x="13500" y="0"/>
                  </a:moveTo>
                  <a:lnTo>
                    <a:pt x="10109" y="571"/>
                  </a:lnTo>
                  <a:lnTo>
                    <a:pt x="8382" y="495"/>
                  </a:lnTo>
                  <a:lnTo>
                    <a:pt x="7531" y="495"/>
                  </a:lnTo>
                  <a:lnTo>
                    <a:pt x="6692" y="584"/>
                  </a:lnTo>
                  <a:lnTo>
                    <a:pt x="4572" y="1320"/>
                  </a:lnTo>
                  <a:lnTo>
                    <a:pt x="3213" y="1600"/>
                  </a:lnTo>
                  <a:lnTo>
                    <a:pt x="0" y="3695"/>
                  </a:lnTo>
                  <a:lnTo>
                    <a:pt x="63" y="4254"/>
                  </a:lnTo>
                  <a:lnTo>
                    <a:pt x="698" y="5435"/>
                  </a:lnTo>
                  <a:lnTo>
                    <a:pt x="1701" y="6286"/>
                  </a:lnTo>
                  <a:lnTo>
                    <a:pt x="2654" y="7175"/>
                  </a:lnTo>
                  <a:lnTo>
                    <a:pt x="3098" y="7442"/>
                  </a:lnTo>
                  <a:lnTo>
                    <a:pt x="3581" y="7556"/>
                  </a:lnTo>
                  <a:lnTo>
                    <a:pt x="4102" y="7531"/>
                  </a:lnTo>
                  <a:lnTo>
                    <a:pt x="4572" y="7366"/>
                  </a:lnTo>
                  <a:lnTo>
                    <a:pt x="5003" y="7124"/>
                  </a:lnTo>
                  <a:lnTo>
                    <a:pt x="6108" y="6146"/>
                  </a:lnTo>
                  <a:lnTo>
                    <a:pt x="6997" y="5816"/>
                  </a:lnTo>
                  <a:lnTo>
                    <a:pt x="7912" y="5549"/>
                  </a:lnTo>
                  <a:lnTo>
                    <a:pt x="8636" y="5308"/>
                  </a:lnTo>
                  <a:lnTo>
                    <a:pt x="9271" y="4953"/>
                  </a:lnTo>
                  <a:lnTo>
                    <a:pt x="9537" y="4178"/>
                  </a:lnTo>
                  <a:lnTo>
                    <a:pt x="15125" y="1879"/>
                  </a:lnTo>
                  <a:lnTo>
                    <a:pt x="14922" y="952"/>
                  </a:lnTo>
                  <a:lnTo>
                    <a:pt x="14376" y="330"/>
                  </a:lnTo>
                  <a:lnTo>
                    <a:pt x="13500" y="0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1" name="object 1661" descr=""/>
            <p:cNvSpPr/>
            <p:nvPr/>
          </p:nvSpPr>
          <p:spPr>
            <a:xfrm>
              <a:off x="2243705" y="288620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927" y="0"/>
                  </a:moveTo>
                  <a:lnTo>
                    <a:pt x="3898" y="266"/>
                  </a:lnTo>
                  <a:lnTo>
                    <a:pt x="2984" y="215"/>
                  </a:lnTo>
                  <a:lnTo>
                    <a:pt x="2032" y="228"/>
                  </a:lnTo>
                  <a:lnTo>
                    <a:pt x="1066" y="139"/>
                  </a:lnTo>
                  <a:lnTo>
                    <a:pt x="279" y="850"/>
                  </a:lnTo>
                  <a:lnTo>
                    <a:pt x="228" y="2374"/>
                  </a:lnTo>
                  <a:lnTo>
                    <a:pt x="0" y="3632"/>
                  </a:lnTo>
                  <a:lnTo>
                    <a:pt x="762" y="3987"/>
                  </a:lnTo>
                  <a:lnTo>
                    <a:pt x="1790" y="4102"/>
                  </a:lnTo>
                  <a:lnTo>
                    <a:pt x="4292" y="4165"/>
                  </a:lnTo>
                  <a:lnTo>
                    <a:pt x="5524" y="3987"/>
                  </a:lnTo>
                  <a:lnTo>
                    <a:pt x="6883" y="3492"/>
                  </a:lnTo>
                  <a:lnTo>
                    <a:pt x="7594" y="2984"/>
                  </a:lnTo>
                  <a:lnTo>
                    <a:pt x="7594" y="2476"/>
                  </a:lnTo>
                  <a:lnTo>
                    <a:pt x="6858" y="1981"/>
                  </a:lnTo>
                  <a:lnTo>
                    <a:pt x="5435" y="1143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D1B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2" name="object 1662" descr=""/>
            <p:cNvSpPr/>
            <p:nvPr/>
          </p:nvSpPr>
          <p:spPr>
            <a:xfrm>
              <a:off x="2251791" y="288852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346" y="0"/>
                  </a:moveTo>
                  <a:lnTo>
                    <a:pt x="1003" y="279"/>
                  </a:lnTo>
                  <a:lnTo>
                    <a:pt x="622" y="495"/>
                  </a:lnTo>
                  <a:lnTo>
                    <a:pt x="203" y="634"/>
                  </a:lnTo>
                  <a:lnTo>
                    <a:pt x="0" y="1269"/>
                  </a:lnTo>
                  <a:lnTo>
                    <a:pt x="1397" y="3276"/>
                  </a:lnTo>
                  <a:lnTo>
                    <a:pt x="3708" y="1981"/>
                  </a:lnTo>
                  <a:lnTo>
                    <a:pt x="5448" y="2768"/>
                  </a:lnTo>
                  <a:lnTo>
                    <a:pt x="5829" y="2705"/>
                  </a:lnTo>
                  <a:lnTo>
                    <a:pt x="6197" y="2628"/>
                  </a:lnTo>
                  <a:lnTo>
                    <a:pt x="6578" y="2565"/>
                  </a:lnTo>
                  <a:lnTo>
                    <a:pt x="6680" y="2171"/>
                  </a:lnTo>
                  <a:lnTo>
                    <a:pt x="6756" y="1765"/>
                  </a:lnTo>
                  <a:lnTo>
                    <a:pt x="6807" y="1358"/>
                  </a:lnTo>
                  <a:lnTo>
                    <a:pt x="6616" y="406"/>
                  </a:lnTo>
                  <a:lnTo>
                    <a:pt x="5791" y="317"/>
                  </a:lnTo>
                  <a:lnTo>
                    <a:pt x="5067" y="88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3" name="object 1663" descr=""/>
            <p:cNvSpPr/>
            <p:nvPr/>
          </p:nvSpPr>
          <p:spPr>
            <a:xfrm>
              <a:off x="2262530" y="288179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054" y="0"/>
                  </a:moveTo>
                  <a:lnTo>
                    <a:pt x="901" y="152"/>
                  </a:lnTo>
                  <a:lnTo>
                    <a:pt x="749" y="444"/>
                  </a:lnTo>
                  <a:lnTo>
                    <a:pt x="609" y="736"/>
                  </a:lnTo>
                  <a:lnTo>
                    <a:pt x="762" y="1028"/>
                  </a:lnTo>
                  <a:lnTo>
                    <a:pt x="1206" y="1320"/>
                  </a:lnTo>
                  <a:lnTo>
                    <a:pt x="800" y="2159"/>
                  </a:lnTo>
                  <a:lnTo>
                    <a:pt x="406" y="2997"/>
                  </a:lnTo>
                  <a:lnTo>
                    <a:pt x="0" y="3835"/>
                  </a:lnTo>
                  <a:lnTo>
                    <a:pt x="736" y="4089"/>
                  </a:lnTo>
                  <a:lnTo>
                    <a:pt x="1104" y="4191"/>
                  </a:lnTo>
                  <a:lnTo>
                    <a:pt x="2844" y="3302"/>
                  </a:lnTo>
                  <a:lnTo>
                    <a:pt x="2171" y="1651"/>
                  </a:lnTo>
                  <a:lnTo>
                    <a:pt x="2362" y="266"/>
                  </a:lnTo>
                  <a:lnTo>
                    <a:pt x="1993" y="101"/>
                  </a:lnTo>
                  <a:lnTo>
                    <a:pt x="1612" y="1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4E2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4" name="object 1664" descr=""/>
            <p:cNvSpPr/>
            <p:nvPr/>
          </p:nvSpPr>
          <p:spPr>
            <a:xfrm>
              <a:off x="2256861" y="2888093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048" y="0"/>
                  </a:moveTo>
                  <a:lnTo>
                    <a:pt x="1498" y="431"/>
                  </a:lnTo>
                  <a:lnTo>
                    <a:pt x="0" y="520"/>
                  </a:lnTo>
                  <a:lnTo>
                    <a:pt x="584" y="939"/>
                  </a:lnTo>
                  <a:lnTo>
                    <a:pt x="1155" y="1371"/>
                  </a:lnTo>
                  <a:lnTo>
                    <a:pt x="1739" y="1790"/>
                  </a:lnTo>
                  <a:lnTo>
                    <a:pt x="3403" y="1536"/>
                  </a:lnTo>
                  <a:lnTo>
                    <a:pt x="4229" y="1396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B9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5" name="object 1665" descr=""/>
            <p:cNvSpPr/>
            <p:nvPr/>
          </p:nvSpPr>
          <p:spPr>
            <a:xfrm>
              <a:off x="2246048" y="288549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035" y="0"/>
                  </a:moveTo>
                  <a:lnTo>
                    <a:pt x="2235" y="152"/>
                  </a:lnTo>
                  <a:lnTo>
                    <a:pt x="622" y="431"/>
                  </a:lnTo>
                  <a:lnTo>
                    <a:pt x="469" y="431"/>
                  </a:lnTo>
                  <a:lnTo>
                    <a:pt x="304" y="546"/>
                  </a:lnTo>
                  <a:lnTo>
                    <a:pt x="0" y="990"/>
                  </a:lnTo>
                  <a:lnTo>
                    <a:pt x="152" y="1231"/>
                  </a:lnTo>
                  <a:lnTo>
                    <a:pt x="609" y="1460"/>
                  </a:lnTo>
                  <a:lnTo>
                    <a:pt x="1435" y="1587"/>
                  </a:lnTo>
                  <a:lnTo>
                    <a:pt x="2260" y="1727"/>
                  </a:lnTo>
                  <a:lnTo>
                    <a:pt x="3086" y="1854"/>
                  </a:lnTo>
                  <a:lnTo>
                    <a:pt x="4038" y="1206"/>
                  </a:lnTo>
                  <a:lnTo>
                    <a:pt x="4063" y="596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9A33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6" name="object 1666" descr=""/>
            <p:cNvSpPr/>
            <p:nvPr/>
          </p:nvSpPr>
          <p:spPr>
            <a:xfrm>
              <a:off x="2253296" y="288064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536" y="0"/>
                  </a:moveTo>
                  <a:lnTo>
                    <a:pt x="546" y="0"/>
                  </a:lnTo>
                  <a:lnTo>
                    <a:pt x="12" y="482"/>
                  </a:lnTo>
                  <a:lnTo>
                    <a:pt x="0" y="1485"/>
                  </a:lnTo>
                  <a:lnTo>
                    <a:pt x="457" y="1841"/>
                  </a:lnTo>
                  <a:lnTo>
                    <a:pt x="914" y="2209"/>
                  </a:lnTo>
                  <a:lnTo>
                    <a:pt x="1371" y="2565"/>
                  </a:lnTo>
                  <a:lnTo>
                    <a:pt x="1778" y="2616"/>
                  </a:lnTo>
                  <a:lnTo>
                    <a:pt x="2133" y="2501"/>
                  </a:lnTo>
                  <a:lnTo>
                    <a:pt x="2451" y="2247"/>
                  </a:lnTo>
                  <a:lnTo>
                    <a:pt x="2463" y="1371"/>
                  </a:lnTo>
                  <a:lnTo>
                    <a:pt x="2489" y="482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3DB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7" name="object 1667" descr=""/>
            <p:cNvSpPr/>
            <p:nvPr/>
          </p:nvSpPr>
          <p:spPr>
            <a:xfrm>
              <a:off x="2250574" y="288819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2" y="1498"/>
                  </a:lnTo>
                  <a:lnTo>
                    <a:pt x="812" y="1587"/>
                  </a:lnTo>
                  <a:lnTo>
                    <a:pt x="1219" y="1600"/>
                  </a:lnTo>
                  <a:lnTo>
                    <a:pt x="1384" y="1409"/>
                  </a:lnTo>
                  <a:lnTo>
                    <a:pt x="1562" y="1257"/>
                  </a:lnTo>
                  <a:lnTo>
                    <a:pt x="1625" y="393"/>
                  </a:lnTo>
                  <a:lnTo>
                    <a:pt x="1358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8" name="object 1668" descr=""/>
            <p:cNvSpPr/>
            <p:nvPr/>
          </p:nvSpPr>
          <p:spPr>
            <a:xfrm>
              <a:off x="2251911" y="288822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57" y="0"/>
                  </a:moveTo>
                  <a:lnTo>
                    <a:pt x="25" y="76"/>
                  </a:lnTo>
                  <a:lnTo>
                    <a:pt x="0" y="507"/>
                  </a:lnTo>
                  <a:lnTo>
                    <a:pt x="12" y="939"/>
                  </a:lnTo>
                  <a:lnTo>
                    <a:pt x="50" y="1371"/>
                  </a:lnTo>
                  <a:lnTo>
                    <a:pt x="838" y="660"/>
                  </a:lnTo>
                  <a:lnTo>
                    <a:pt x="1219" y="304"/>
                  </a:lnTo>
                  <a:lnTo>
                    <a:pt x="850" y="7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1B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9" name="object 1669" descr=""/>
            <p:cNvSpPr/>
            <p:nvPr/>
          </p:nvSpPr>
          <p:spPr>
            <a:xfrm>
              <a:off x="2227842" y="2889978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4483" y="0"/>
                  </a:moveTo>
                  <a:lnTo>
                    <a:pt x="914" y="5181"/>
                  </a:lnTo>
                  <a:lnTo>
                    <a:pt x="647" y="6134"/>
                  </a:lnTo>
                  <a:lnTo>
                    <a:pt x="203" y="7023"/>
                  </a:lnTo>
                  <a:lnTo>
                    <a:pt x="0" y="7721"/>
                  </a:lnTo>
                  <a:lnTo>
                    <a:pt x="1130" y="8953"/>
                  </a:lnTo>
                  <a:lnTo>
                    <a:pt x="2578" y="8890"/>
                  </a:lnTo>
                  <a:lnTo>
                    <a:pt x="4063" y="8712"/>
                  </a:lnTo>
                  <a:lnTo>
                    <a:pt x="5029" y="8153"/>
                  </a:lnTo>
                  <a:lnTo>
                    <a:pt x="6261" y="8458"/>
                  </a:lnTo>
                  <a:lnTo>
                    <a:pt x="7188" y="7747"/>
                  </a:lnTo>
                  <a:lnTo>
                    <a:pt x="7645" y="7010"/>
                  </a:lnTo>
                  <a:lnTo>
                    <a:pt x="7658" y="6210"/>
                  </a:lnTo>
                  <a:lnTo>
                    <a:pt x="7543" y="5384"/>
                  </a:lnTo>
                  <a:lnTo>
                    <a:pt x="7518" y="4305"/>
                  </a:lnTo>
                  <a:lnTo>
                    <a:pt x="7086" y="3314"/>
                  </a:lnTo>
                  <a:lnTo>
                    <a:pt x="6921" y="2260"/>
                  </a:lnTo>
                  <a:lnTo>
                    <a:pt x="6807" y="1955"/>
                  </a:lnTo>
                  <a:lnTo>
                    <a:pt x="6642" y="1333"/>
                  </a:lnTo>
                  <a:lnTo>
                    <a:pt x="6388" y="774"/>
                  </a:lnTo>
                  <a:lnTo>
                    <a:pt x="5968" y="393"/>
                  </a:lnTo>
                  <a:lnTo>
                    <a:pt x="5384" y="177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D6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0" name="object 1670" descr=""/>
            <p:cNvSpPr/>
            <p:nvPr/>
          </p:nvSpPr>
          <p:spPr>
            <a:xfrm>
              <a:off x="2235293" y="289251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736" y="0"/>
                  </a:moveTo>
                  <a:lnTo>
                    <a:pt x="0" y="787"/>
                  </a:lnTo>
                  <a:lnTo>
                    <a:pt x="12" y="1574"/>
                  </a:lnTo>
                  <a:lnTo>
                    <a:pt x="723" y="2362"/>
                  </a:lnTo>
                  <a:lnTo>
                    <a:pt x="2247" y="2374"/>
                  </a:lnTo>
                  <a:lnTo>
                    <a:pt x="3860" y="2705"/>
                  </a:lnTo>
                  <a:lnTo>
                    <a:pt x="4813" y="1016"/>
                  </a:lnTo>
                  <a:lnTo>
                    <a:pt x="4952" y="1016"/>
                  </a:lnTo>
                  <a:lnTo>
                    <a:pt x="5079" y="876"/>
                  </a:lnTo>
                  <a:lnTo>
                    <a:pt x="5295" y="330"/>
                  </a:lnTo>
                  <a:lnTo>
                    <a:pt x="5092" y="152"/>
                  </a:lnTo>
                  <a:lnTo>
                    <a:pt x="4571" y="50"/>
                  </a:lnTo>
                  <a:lnTo>
                    <a:pt x="2019" y="2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9A4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1" name="object 1671" descr=""/>
            <p:cNvSpPr/>
            <p:nvPr/>
          </p:nvSpPr>
          <p:spPr>
            <a:xfrm>
              <a:off x="2239565" y="288762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549" y="0"/>
                  </a:moveTo>
                  <a:lnTo>
                    <a:pt x="990" y="101"/>
                  </a:lnTo>
                  <a:lnTo>
                    <a:pt x="520" y="368"/>
                  </a:lnTo>
                  <a:lnTo>
                    <a:pt x="126" y="774"/>
                  </a:lnTo>
                  <a:lnTo>
                    <a:pt x="88" y="1054"/>
                  </a:lnTo>
                  <a:lnTo>
                    <a:pt x="38" y="1320"/>
                  </a:lnTo>
                  <a:lnTo>
                    <a:pt x="0" y="1600"/>
                  </a:lnTo>
                  <a:lnTo>
                    <a:pt x="558" y="2209"/>
                  </a:lnTo>
                  <a:lnTo>
                    <a:pt x="2247" y="2946"/>
                  </a:lnTo>
                  <a:lnTo>
                    <a:pt x="3949" y="3670"/>
                  </a:lnTo>
                  <a:lnTo>
                    <a:pt x="5867" y="3213"/>
                  </a:lnTo>
                  <a:lnTo>
                    <a:pt x="5994" y="3213"/>
                  </a:lnTo>
                  <a:lnTo>
                    <a:pt x="6311" y="2641"/>
                  </a:lnTo>
                  <a:lnTo>
                    <a:pt x="6172" y="2451"/>
                  </a:lnTo>
                  <a:lnTo>
                    <a:pt x="5791" y="2273"/>
                  </a:lnTo>
                  <a:lnTo>
                    <a:pt x="5321" y="1828"/>
                  </a:lnTo>
                  <a:lnTo>
                    <a:pt x="4838" y="1397"/>
                  </a:lnTo>
                  <a:lnTo>
                    <a:pt x="4368" y="952"/>
                  </a:lnTo>
                  <a:lnTo>
                    <a:pt x="3924" y="838"/>
                  </a:lnTo>
                  <a:lnTo>
                    <a:pt x="3492" y="711"/>
                  </a:lnTo>
                  <a:lnTo>
                    <a:pt x="3047" y="596"/>
                  </a:lnTo>
                  <a:lnTo>
                    <a:pt x="2616" y="228"/>
                  </a:lnTo>
                  <a:lnTo>
                    <a:pt x="2108" y="25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C889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2" name="object 1672" descr=""/>
            <p:cNvSpPr/>
            <p:nvPr/>
          </p:nvSpPr>
          <p:spPr>
            <a:xfrm>
              <a:off x="2232967" y="288699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632" y="0"/>
                  </a:moveTo>
                  <a:lnTo>
                    <a:pt x="0" y="2197"/>
                  </a:lnTo>
                  <a:lnTo>
                    <a:pt x="165" y="2705"/>
                  </a:lnTo>
                  <a:lnTo>
                    <a:pt x="596" y="3124"/>
                  </a:lnTo>
                  <a:lnTo>
                    <a:pt x="1422" y="3352"/>
                  </a:lnTo>
                  <a:lnTo>
                    <a:pt x="2235" y="3390"/>
                  </a:lnTo>
                  <a:lnTo>
                    <a:pt x="3009" y="2933"/>
                  </a:lnTo>
                  <a:lnTo>
                    <a:pt x="4381" y="2324"/>
                  </a:lnTo>
                  <a:lnTo>
                    <a:pt x="5791" y="3809"/>
                  </a:lnTo>
                  <a:lnTo>
                    <a:pt x="7150" y="2832"/>
                  </a:lnTo>
                  <a:lnTo>
                    <a:pt x="7061" y="1422"/>
                  </a:lnTo>
                  <a:lnTo>
                    <a:pt x="6515" y="634"/>
                  </a:lnTo>
                  <a:lnTo>
                    <a:pt x="5715" y="292"/>
                  </a:lnTo>
                  <a:lnTo>
                    <a:pt x="4813" y="139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A357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3" name="object 1673" descr=""/>
            <p:cNvSpPr/>
            <p:nvPr/>
          </p:nvSpPr>
          <p:spPr>
            <a:xfrm>
              <a:off x="2233366" y="289223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841" y="0"/>
                  </a:moveTo>
                  <a:lnTo>
                    <a:pt x="1397" y="12"/>
                  </a:lnTo>
                  <a:lnTo>
                    <a:pt x="0" y="1054"/>
                  </a:lnTo>
                  <a:lnTo>
                    <a:pt x="203" y="2019"/>
                  </a:lnTo>
                  <a:lnTo>
                    <a:pt x="1559" y="2921"/>
                  </a:lnTo>
                  <a:lnTo>
                    <a:pt x="1930" y="3390"/>
                  </a:lnTo>
                  <a:lnTo>
                    <a:pt x="2324" y="3390"/>
                  </a:lnTo>
                  <a:lnTo>
                    <a:pt x="2705" y="2921"/>
                  </a:lnTo>
                  <a:lnTo>
                    <a:pt x="2667" y="292"/>
                  </a:lnTo>
                  <a:lnTo>
                    <a:pt x="2260" y="10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8134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4" name="object 1674" descr=""/>
            <p:cNvSpPr/>
            <p:nvPr/>
          </p:nvSpPr>
          <p:spPr>
            <a:xfrm>
              <a:off x="2239865" y="2892313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3022" y="0"/>
                  </a:moveTo>
                  <a:lnTo>
                    <a:pt x="1536" y="38"/>
                  </a:lnTo>
                  <a:lnTo>
                    <a:pt x="0" y="254"/>
                  </a:lnTo>
                  <a:lnTo>
                    <a:pt x="88" y="571"/>
                  </a:lnTo>
                  <a:lnTo>
                    <a:pt x="241" y="1219"/>
                  </a:lnTo>
                  <a:lnTo>
                    <a:pt x="1574" y="1206"/>
                  </a:lnTo>
                  <a:lnTo>
                    <a:pt x="2908" y="1206"/>
                  </a:lnTo>
                  <a:lnTo>
                    <a:pt x="4241" y="1193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5" name="object 1675" descr=""/>
            <p:cNvSpPr/>
            <p:nvPr/>
          </p:nvSpPr>
          <p:spPr>
            <a:xfrm>
              <a:off x="2245334" y="2889894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25" y="0"/>
                  </a:moveTo>
                  <a:lnTo>
                    <a:pt x="0" y="317"/>
                  </a:lnTo>
                  <a:lnTo>
                    <a:pt x="25" y="634"/>
                  </a:lnTo>
                  <a:lnTo>
                    <a:pt x="101" y="939"/>
                  </a:lnTo>
                  <a:lnTo>
                    <a:pt x="1841" y="1142"/>
                  </a:lnTo>
                  <a:lnTo>
                    <a:pt x="2717" y="1231"/>
                  </a:lnTo>
                  <a:lnTo>
                    <a:pt x="3111" y="927"/>
                  </a:lnTo>
                  <a:lnTo>
                    <a:pt x="3898" y="292"/>
                  </a:lnTo>
                  <a:lnTo>
                    <a:pt x="2603" y="20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F4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6" name="object 1676" descr=""/>
            <p:cNvSpPr/>
            <p:nvPr/>
          </p:nvSpPr>
          <p:spPr>
            <a:xfrm>
              <a:off x="2233085" y="288934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533" y="0"/>
                  </a:moveTo>
                  <a:lnTo>
                    <a:pt x="38" y="431"/>
                  </a:lnTo>
                  <a:lnTo>
                    <a:pt x="0" y="914"/>
                  </a:lnTo>
                  <a:lnTo>
                    <a:pt x="406" y="1422"/>
                  </a:lnTo>
                  <a:lnTo>
                    <a:pt x="673" y="1727"/>
                  </a:lnTo>
                  <a:lnTo>
                    <a:pt x="1003" y="1905"/>
                  </a:lnTo>
                  <a:lnTo>
                    <a:pt x="1409" y="1968"/>
                  </a:lnTo>
                  <a:lnTo>
                    <a:pt x="2882" y="571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1D3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7" name="object 1677" descr=""/>
            <p:cNvSpPr/>
            <p:nvPr/>
          </p:nvSpPr>
          <p:spPr>
            <a:xfrm>
              <a:off x="2268962" y="288563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333" y="0"/>
                  </a:moveTo>
                  <a:lnTo>
                    <a:pt x="889" y="469"/>
                  </a:lnTo>
                  <a:lnTo>
                    <a:pt x="0" y="1384"/>
                  </a:lnTo>
                  <a:lnTo>
                    <a:pt x="368" y="1524"/>
                  </a:lnTo>
                  <a:lnTo>
                    <a:pt x="736" y="1638"/>
                  </a:lnTo>
                  <a:lnTo>
                    <a:pt x="1130" y="1727"/>
                  </a:lnTo>
                  <a:lnTo>
                    <a:pt x="1892" y="1231"/>
                  </a:lnTo>
                  <a:lnTo>
                    <a:pt x="2628" y="736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4D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8" name="object 1678" descr=""/>
            <p:cNvSpPr/>
            <p:nvPr/>
          </p:nvSpPr>
          <p:spPr>
            <a:xfrm>
              <a:off x="2241021" y="2842338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8496" y="0"/>
                  </a:moveTo>
                  <a:lnTo>
                    <a:pt x="7099" y="355"/>
                  </a:lnTo>
                  <a:lnTo>
                    <a:pt x="4851" y="1765"/>
                  </a:lnTo>
                  <a:lnTo>
                    <a:pt x="1993" y="1968"/>
                  </a:lnTo>
                  <a:lnTo>
                    <a:pt x="50" y="3962"/>
                  </a:lnTo>
                  <a:lnTo>
                    <a:pt x="0" y="4673"/>
                  </a:lnTo>
                  <a:lnTo>
                    <a:pt x="215" y="5295"/>
                  </a:lnTo>
                  <a:lnTo>
                    <a:pt x="711" y="5829"/>
                  </a:lnTo>
                  <a:lnTo>
                    <a:pt x="6159" y="7747"/>
                  </a:lnTo>
                  <a:lnTo>
                    <a:pt x="11455" y="8356"/>
                  </a:lnTo>
                  <a:lnTo>
                    <a:pt x="16167" y="3987"/>
                  </a:lnTo>
                  <a:lnTo>
                    <a:pt x="16510" y="3822"/>
                  </a:lnTo>
                  <a:lnTo>
                    <a:pt x="16878" y="3733"/>
                  </a:lnTo>
                  <a:lnTo>
                    <a:pt x="17259" y="3695"/>
                  </a:lnTo>
                  <a:lnTo>
                    <a:pt x="15595" y="1663"/>
                  </a:lnTo>
                  <a:lnTo>
                    <a:pt x="12661" y="2882"/>
                  </a:lnTo>
                  <a:lnTo>
                    <a:pt x="10845" y="1206"/>
                  </a:lnTo>
                  <a:lnTo>
                    <a:pt x="9779" y="139"/>
                  </a:lnTo>
                  <a:lnTo>
                    <a:pt x="8496" y="0"/>
                  </a:lnTo>
                  <a:close/>
                </a:path>
              </a:pathLst>
            </a:custGeom>
            <a:solidFill>
              <a:srgbClr val="CC8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9" name="object 1679" descr=""/>
            <p:cNvSpPr/>
            <p:nvPr/>
          </p:nvSpPr>
          <p:spPr>
            <a:xfrm>
              <a:off x="2244533" y="283960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733" y="0"/>
                  </a:moveTo>
                  <a:lnTo>
                    <a:pt x="0" y="2362"/>
                  </a:lnTo>
                  <a:lnTo>
                    <a:pt x="673" y="3340"/>
                  </a:lnTo>
                  <a:lnTo>
                    <a:pt x="1663" y="4216"/>
                  </a:lnTo>
                  <a:lnTo>
                    <a:pt x="2260" y="4495"/>
                  </a:lnTo>
                  <a:lnTo>
                    <a:pt x="2819" y="4457"/>
                  </a:lnTo>
                  <a:lnTo>
                    <a:pt x="3352" y="4076"/>
                  </a:lnTo>
                  <a:lnTo>
                    <a:pt x="4686" y="4038"/>
                  </a:lnTo>
                  <a:lnTo>
                    <a:pt x="7340" y="3936"/>
                  </a:lnTo>
                  <a:lnTo>
                    <a:pt x="8445" y="2197"/>
                  </a:lnTo>
                  <a:lnTo>
                    <a:pt x="7810" y="1346"/>
                  </a:lnTo>
                  <a:lnTo>
                    <a:pt x="5905" y="1168"/>
                  </a:lnTo>
                  <a:lnTo>
                    <a:pt x="4927" y="215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E1D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0" name="object 1680" descr=""/>
            <p:cNvSpPr/>
            <p:nvPr/>
          </p:nvSpPr>
          <p:spPr>
            <a:xfrm>
              <a:off x="2245821" y="283757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625" y="0"/>
                  </a:moveTo>
                  <a:lnTo>
                    <a:pt x="660" y="469"/>
                  </a:lnTo>
                  <a:lnTo>
                    <a:pt x="76" y="1409"/>
                  </a:lnTo>
                  <a:lnTo>
                    <a:pt x="0" y="2311"/>
                  </a:lnTo>
                  <a:lnTo>
                    <a:pt x="876" y="3136"/>
                  </a:lnTo>
                  <a:lnTo>
                    <a:pt x="4622" y="3200"/>
                  </a:lnTo>
                  <a:lnTo>
                    <a:pt x="5346" y="2324"/>
                  </a:lnTo>
                  <a:lnTo>
                    <a:pt x="7404" y="1930"/>
                  </a:lnTo>
                  <a:lnTo>
                    <a:pt x="7556" y="1930"/>
                  </a:lnTo>
                  <a:lnTo>
                    <a:pt x="7683" y="1816"/>
                  </a:lnTo>
                  <a:lnTo>
                    <a:pt x="7962" y="1371"/>
                  </a:lnTo>
                  <a:lnTo>
                    <a:pt x="7823" y="1142"/>
                  </a:lnTo>
                  <a:lnTo>
                    <a:pt x="7404" y="927"/>
                  </a:lnTo>
                  <a:lnTo>
                    <a:pt x="4800" y="482"/>
                  </a:lnTo>
                  <a:lnTo>
                    <a:pt x="4381" y="609"/>
                  </a:lnTo>
                  <a:lnTo>
                    <a:pt x="3949" y="634"/>
                  </a:lnTo>
                  <a:lnTo>
                    <a:pt x="3530" y="546"/>
                  </a:lnTo>
                  <a:lnTo>
                    <a:pt x="2578" y="38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983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1" name="object 1681" descr=""/>
            <p:cNvSpPr/>
            <p:nvPr/>
          </p:nvSpPr>
          <p:spPr>
            <a:xfrm>
              <a:off x="2253228" y="283831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911" y="0"/>
                  </a:moveTo>
                  <a:lnTo>
                    <a:pt x="0" y="190"/>
                  </a:lnTo>
                  <a:lnTo>
                    <a:pt x="0" y="1193"/>
                  </a:lnTo>
                  <a:lnTo>
                    <a:pt x="1447" y="1270"/>
                  </a:lnTo>
                  <a:lnTo>
                    <a:pt x="2946" y="1549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37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2" name="object 1682" descr=""/>
            <p:cNvSpPr/>
            <p:nvPr/>
          </p:nvSpPr>
          <p:spPr>
            <a:xfrm>
              <a:off x="2236967" y="2846328"/>
              <a:ext cx="27305" cy="10160"/>
            </a:xfrm>
            <a:custGeom>
              <a:avLst/>
              <a:gdLst/>
              <a:ahLst/>
              <a:cxnLst/>
              <a:rect l="l" t="t" r="r" b="b"/>
              <a:pathLst>
                <a:path w="27305" h="10160">
                  <a:moveTo>
                    <a:pt x="20218" y="0"/>
                  </a:moveTo>
                  <a:lnTo>
                    <a:pt x="15024" y="1498"/>
                  </a:lnTo>
                  <a:lnTo>
                    <a:pt x="9715" y="1549"/>
                  </a:lnTo>
                  <a:lnTo>
                    <a:pt x="4368" y="1231"/>
                  </a:lnTo>
                  <a:lnTo>
                    <a:pt x="3454" y="1333"/>
                  </a:lnTo>
                  <a:lnTo>
                    <a:pt x="1993" y="1943"/>
                  </a:lnTo>
                  <a:lnTo>
                    <a:pt x="609" y="2628"/>
                  </a:lnTo>
                  <a:lnTo>
                    <a:pt x="0" y="4229"/>
                  </a:lnTo>
                  <a:lnTo>
                    <a:pt x="12" y="4876"/>
                  </a:lnTo>
                  <a:lnTo>
                    <a:pt x="5753" y="6819"/>
                  </a:lnTo>
                  <a:lnTo>
                    <a:pt x="8000" y="5892"/>
                  </a:lnTo>
                  <a:lnTo>
                    <a:pt x="12636" y="5816"/>
                  </a:lnTo>
                  <a:lnTo>
                    <a:pt x="15532" y="4254"/>
                  </a:lnTo>
                  <a:lnTo>
                    <a:pt x="17208" y="7416"/>
                  </a:lnTo>
                  <a:lnTo>
                    <a:pt x="17538" y="8559"/>
                  </a:lnTo>
                  <a:lnTo>
                    <a:pt x="19469" y="9474"/>
                  </a:lnTo>
                  <a:lnTo>
                    <a:pt x="19977" y="9664"/>
                  </a:lnTo>
                  <a:lnTo>
                    <a:pt x="20510" y="9766"/>
                  </a:lnTo>
                  <a:lnTo>
                    <a:pt x="21056" y="9766"/>
                  </a:lnTo>
                  <a:lnTo>
                    <a:pt x="26873" y="4940"/>
                  </a:lnTo>
                  <a:lnTo>
                    <a:pt x="24256" y="3733"/>
                  </a:lnTo>
                  <a:lnTo>
                    <a:pt x="22872" y="3009"/>
                  </a:lnTo>
                  <a:lnTo>
                    <a:pt x="20243" y="1320"/>
                  </a:lnTo>
                  <a:lnTo>
                    <a:pt x="20218" y="0"/>
                  </a:lnTo>
                  <a:close/>
                </a:path>
              </a:pathLst>
            </a:custGeom>
            <a:solidFill>
              <a:srgbClr val="DACB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3" name="object 1683" descr=""/>
            <p:cNvSpPr/>
            <p:nvPr/>
          </p:nvSpPr>
          <p:spPr>
            <a:xfrm>
              <a:off x="2257202" y="284760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514" y="0"/>
                  </a:moveTo>
                  <a:lnTo>
                    <a:pt x="838" y="25"/>
                  </a:lnTo>
                  <a:lnTo>
                    <a:pt x="0" y="50"/>
                  </a:lnTo>
                  <a:lnTo>
                    <a:pt x="609" y="2070"/>
                  </a:lnTo>
                  <a:lnTo>
                    <a:pt x="2032" y="2743"/>
                  </a:lnTo>
                  <a:lnTo>
                    <a:pt x="4025" y="2463"/>
                  </a:lnTo>
                  <a:lnTo>
                    <a:pt x="3517" y="1638"/>
                  </a:lnTo>
                  <a:lnTo>
                    <a:pt x="3022" y="812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975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4" name="object 1684" descr=""/>
            <p:cNvSpPr/>
            <p:nvPr/>
          </p:nvSpPr>
          <p:spPr>
            <a:xfrm>
              <a:off x="2229888" y="2834205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4483" y="0"/>
                  </a:moveTo>
                  <a:lnTo>
                    <a:pt x="0" y="2882"/>
                  </a:lnTo>
                  <a:lnTo>
                    <a:pt x="114" y="3822"/>
                  </a:lnTo>
                  <a:lnTo>
                    <a:pt x="6985" y="7112"/>
                  </a:lnTo>
                  <a:lnTo>
                    <a:pt x="9118" y="6921"/>
                  </a:lnTo>
                  <a:lnTo>
                    <a:pt x="12115" y="7175"/>
                  </a:lnTo>
                  <a:lnTo>
                    <a:pt x="12979" y="7315"/>
                  </a:lnTo>
                  <a:lnTo>
                    <a:pt x="14452" y="7429"/>
                  </a:lnTo>
                  <a:lnTo>
                    <a:pt x="14998" y="7277"/>
                  </a:lnTo>
                  <a:lnTo>
                    <a:pt x="15481" y="6921"/>
                  </a:lnTo>
                  <a:lnTo>
                    <a:pt x="16814" y="6515"/>
                  </a:lnTo>
                  <a:lnTo>
                    <a:pt x="16954" y="4267"/>
                  </a:lnTo>
                  <a:lnTo>
                    <a:pt x="16370" y="3060"/>
                  </a:lnTo>
                  <a:lnTo>
                    <a:pt x="14909" y="3733"/>
                  </a:lnTo>
                  <a:lnTo>
                    <a:pt x="14122" y="2959"/>
                  </a:lnTo>
                  <a:lnTo>
                    <a:pt x="12725" y="2781"/>
                  </a:lnTo>
                  <a:lnTo>
                    <a:pt x="12319" y="2336"/>
                  </a:lnTo>
                  <a:lnTo>
                    <a:pt x="11861" y="2311"/>
                  </a:lnTo>
                  <a:lnTo>
                    <a:pt x="11391" y="2679"/>
                  </a:lnTo>
                  <a:lnTo>
                    <a:pt x="9385" y="2578"/>
                  </a:lnTo>
                  <a:lnTo>
                    <a:pt x="8801" y="1549"/>
                  </a:lnTo>
                  <a:lnTo>
                    <a:pt x="8178" y="749"/>
                  </a:lnTo>
                  <a:lnTo>
                    <a:pt x="7162" y="749"/>
                  </a:lnTo>
                  <a:lnTo>
                    <a:pt x="6350" y="330"/>
                  </a:lnTo>
                  <a:lnTo>
                    <a:pt x="5422" y="6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B96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5" name="object 1685" descr=""/>
            <p:cNvSpPr/>
            <p:nvPr/>
          </p:nvSpPr>
          <p:spPr>
            <a:xfrm>
              <a:off x="2244011" y="283652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3098" y="0"/>
                  </a:moveTo>
                  <a:lnTo>
                    <a:pt x="2667" y="469"/>
                  </a:lnTo>
                  <a:lnTo>
                    <a:pt x="889" y="571"/>
                  </a:lnTo>
                  <a:lnTo>
                    <a:pt x="0" y="635"/>
                  </a:lnTo>
                  <a:lnTo>
                    <a:pt x="698" y="1612"/>
                  </a:lnTo>
                  <a:lnTo>
                    <a:pt x="1778" y="1739"/>
                  </a:lnTo>
                  <a:lnTo>
                    <a:pt x="2832" y="1943"/>
                  </a:lnTo>
                  <a:lnTo>
                    <a:pt x="4495" y="1714"/>
                  </a:lnTo>
                  <a:lnTo>
                    <a:pt x="5334" y="1587"/>
                  </a:lnTo>
                  <a:lnTo>
                    <a:pt x="4864" y="1231"/>
                  </a:lnTo>
                  <a:lnTo>
                    <a:pt x="3937" y="495"/>
                  </a:lnTo>
                  <a:lnTo>
                    <a:pt x="3530" y="1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6" name="object 1686" descr=""/>
            <p:cNvSpPr/>
            <p:nvPr/>
          </p:nvSpPr>
          <p:spPr>
            <a:xfrm>
              <a:off x="2235639" y="283405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524" y="0"/>
                  </a:moveTo>
                  <a:lnTo>
                    <a:pt x="609" y="139"/>
                  </a:lnTo>
                  <a:lnTo>
                    <a:pt x="0" y="495"/>
                  </a:lnTo>
                  <a:lnTo>
                    <a:pt x="508" y="1562"/>
                  </a:lnTo>
                  <a:lnTo>
                    <a:pt x="1346" y="1612"/>
                  </a:lnTo>
                  <a:lnTo>
                    <a:pt x="2197" y="1651"/>
                  </a:lnTo>
                  <a:lnTo>
                    <a:pt x="3048" y="1701"/>
                  </a:lnTo>
                  <a:lnTo>
                    <a:pt x="3060" y="1257"/>
                  </a:lnTo>
                  <a:lnTo>
                    <a:pt x="3048" y="825"/>
                  </a:lnTo>
                  <a:lnTo>
                    <a:pt x="3009" y="381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D8D0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7" name="object 1687" descr=""/>
            <p:cNvSpPr/>
            <p:nvPr/>
          </p:nvSpPr>
          <p:spPr>
            <a:xfrm>
              <a:off x="2241274" y="283623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95" y="0"/>
                  </a:moveTo>
                  <a:lnTo>
                    <a:pt x="0" y="660"/>
                  </a:lnTo>
                  <a:lnTo>
                    <a:pt x="457" y="685"/>
                  </a:lnTo>
                  <a:lnTo>
                    <a:pt x="901" y="723"/>
                  </a:lnTo>
                  <a:lnTo>
                    <a:pt x="1346" y="749"/>
                  </a:lnTo>
                  <a:lnTo>
                    <a:pt x="939" y="6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8" name="object 1688" descr=""/>
            <p:cNvSpPr/>
            <p:nvPr/>
          </p:nvSpPr>
          <p:spPr>
            <a:xfrm>
              <a:off x="2246675" y="28357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76" y="0"/>
                  </a:moveTo>
                  <a:lnTo>
                    <a:pt x="457" y="25"/>
                  </a:lnTo>
                  <a:lnTo>
                    <a:pt x="0" y="1231"/>
                  </a:lnTo>
                  <a:lnTo>
                    <a:pt x="634" y="1346"/>
                  </a:lnTo>
                  <a:lnTo>
                    <a:pt x="1269" y="127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4E9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9" name="object 1689" descr=""/>
            <p:cNvSpPr/>
            <p:nvPr/>
          </p:nvSpPr>
          <p:spPr>
            <a:xfrm>
              <a:off x="2232606" y="283123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527" y="0"/>
                  </a:moveTo>
                  <a:lnTo>
                    <a:pt x="0" y="2870"/>
                  </a:lnTo>
                  <a:lnTo>
                    <a:pt x="88" y="3581"/>
                  </a:lnTo>
                  <a:lnTo>
                    <a:pt x="647" y="4203"/>
                  </a:lnTo>
                  <a:lnTo>
                    <a:pt x="3543" y="4394"/>
                  </a:lnTo>
                  <a:lnTo>
                    <a:pt x="3530" y="3632"/>
                  </a:lnTo>
                  <a:lnTo>
                    <a:pt x="3962" y="3174"/>
                  </a:lnTo>
                  <a:lnTo>
                    <a:pt x="4559" y="2819"/>
                  </a:lnTo>
                  <a:lnTo>
                    <a:pt x="3556" y="647"/>
                  </a:lnTo>
                  <a:lnTo>
                    <a:pt x="3048" y="88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54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0" name="object 1690" descr=""/>
            <p:cNvSpPr/>
            <p:nvPr/>
          </p:nvSpPr>
          <p:spPr>
            <a:xfrm>
              <a:off x="2235131" y="282906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0"/>
                  </a:moveTo>
                  <a:lnTo>
                    <a:pt x="50" y="1079"/>
                  </a:lnTo>
                  <a:lnTo>
                    <a:pt x="1003" y="2590"/>
                  </a:lnTo>
                  <a:lnTo>
                    <a:pt x="1028" y="2819"/>
                  </a:lnTo>
                  <a:lnTo>
                    <a:pt x="3352" y="2324"/>
                  </a:lnTo>
                  <a:lnTo>
                    <a:pt x="2286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5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1" name="object 1691" descr=""/>
            <p:cNvSpPr/>
            <p:nvPr/>
          </p:nvSpPr>
          <p:spPr>
            <a:xfrm>
              <a:off x="2167610" y="281043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610" y="0"/>
                  </a:moveTo>
                  <a:lnTo>
                    <a:pt x="2870" y="673"/>
                  </a:lnTo>
                  <a:lnTo>
                    <a:pt x="1206" y="1612"/>
                  </a:lnTo>
                  <a:lnTo>
                    <a:pt x="0" y="3149"/>
                  </a:lnTo>
                  <a:lnTo>
                    <a:pt x="723" y="4330"/>
                  </a:lnTo>
                  <a:lnTo>
                    <a:pt x="1904" y="5422"/>
                  </a:lnTo>
                  <a:lnTo>
                    <a:pt x="2412" y="5740"/>
                  </a:lnTo>
                  <a:lnTo>
                    <a:pt x="2946" y="5930"/>
                  </a:lnTo>
                  <a:lnTo>
                    <a:pt x="3543" y="5981"/>
                  </a:lnTo>
                  <a:lnTo>
                    <a:pt x="4698" y="5854"/>
                  </a:lnTo>
                  <a:lnTo>
                    <a:pt x="7111" y="3136"/>
                  </a:lnTo>
                  <a:lnTo>
                    <a:pt x="6921" y="2133"/>
                  </a:lnTo>
                  <a:lnTo>
                    <a:pt x="7238" y="1041"/>
                  </a:lnTo>
                  <a:lnTo>
                    <a:pt x="6582" y="177"/>
                  </a:lnTo>
                  <a:lnTo>
                    <a:pt x="4610" y="0"/>
                  </a:lnTo>
                  <a:close/>
                </a:path>
                <a:path w="7619" h="6350">
                  <a:moveTo>
                    <a:pt x="6553" y="139"/>
                  </a:moveTo>
                  <a:close/>
                </a:path>
              </a:pathLst>
            </a:custGeom>
            <a:solidFill>
              <a:srgbClr val="D7A8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2" name="object 1692" descr=""/>
            <p:cNvSpPr/>
            <p:nvPr/>
          </p:nvSpPr>
          <p:spPr>
            <a:xfrm>
              <a:off x="2163140" y="281183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445" y="0"/>
                  </a:moveTo>
                  <a:lnTo>
                    <a:pt x="3924" y="1104"/>
                  </a:lnTo>
                  <a:lnTo>
                    <a:pt x="2971" y="1447"/>
                  </a:lnTo>
                  <a:lnTo>
                    <a:pt x="1854" y="1485"/>
                  </a:lnTo>
                  <a:lnTo>
                    <a:pt x="1130" y="2019"/>
                  </a:lnTo>
                  <a:lnTo>
                    <a:pt x="266" y="2260"/>
                  </a:lnTo>
                  <a:lnTo>
                    <a:pt x="0" y="3200"/>
                  </a:lnTo>
                  <a:lnTo>
                    <a:pt x="4940" y="5956"/>
                  </a:lnTo>
                  <a:lnTo>
                    <a:pt x="5499" y="5880"/>
                  </a:lnTo>
                  <a:lnTo>
                    <a:pt x="6019" y="5664"/>
                  </a:lnTo>
                  <a:lnTo>
                    <a:pt x="6464" y="5346"/>
                  </a:lnTo>
                  <a:lnTo>
                    <a:pt x="6807" y="4889"/>
                  </a:lnTo>
                  <a:lnTo>
                    <a:pt x="7017" y="4279"/>
                  </a:lnTo>
                  <a:lnTo>
                    <a:pt x="6955" y="3784"/>
                  </a:lnTo>
                  <a:lnTo>
                    <a:pt x="5676" y="215"/>
                  </a:lnTo>
                  <a:lnTo>
                    <a:pt x="5270" y="114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D9BA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3" name="object 1693" descr=""/>
            <p:cNvSpPr/>
            <p:nvPr/>
          </p:nvSpPr>
          <p:spPr>
            <a:xfrm>
              <a:off x="2154872" y="2811792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12725" y="5473"/>
                  </a:moveTo>
                  <a:lnTo>
                    <a:pt x="11760" y="3873"/>
                  </a:lnTo>
                  <a:lnTo>
                    <a:pt x="10134" y="4165"/>
                  </a:lnTo>
                  <a:lnTo>
                    <a:pt x="8559" y="4064"/>
                  </a:lnTo>
                  <a:lnTo>
                    <a:pt x="8458" y="3924"/>
                  </a:lnTo>
                  <a:lnTo>
                    <a:pt x="8267" y="3378"/>
                  </a:lnTo>
                  <a:lnTo>
                    <a:pt x="8356" y="3111"/>
                  </a:lnTo>
                  <a:lnTo>
                    <a:pt x="10096" y="1638"/>
                  </a:lnTo>
                  <a:lnTo>
                    <a:pt x="6223" y="1346"/>
                  </a:lnTo>
                  <a:lnTo>
                    <a:pt x="5181" y="165"/>
                  </a:lnTo>
                  <a:lnTo>
                    <a:pt x="3771" y="63"/>
                  </a:lnTo>
                  <a:lnTo>
                    <a:pt x="2349" y="0"/>
                  </a:lnTo>
                  <a:lnTo>
                    <a:pt x="876" y="1320"/>
                  </a:lnTo>
                  <a:lnTo>
                    <a:pt x="2095" y="2781"/>
                  </a:lnTo>
                  <a:lnTo>
                    <a:pt x="2438" y="3302"/>
                  </a:lnTo>
                  <a:lnTo>
                    <a:pt x="1270" y="4470"/>
                  </a:lnTo>
                  <a:lnTo>
                    <a:pt x="0" y="5245"/>
                  </a:lnTo>
                  <a:lnTo>
                    <a:pt x="165" y="6883"/>
                  </a:lnTo>
                  <a:lnTo>
                    <a:pt x="393" y="7785"/>
                  </a:lnTo>
                  <a:lnTo>
                    <a:pt x="927" y="8343"/>
                  </a:lnTo>
                  <a:lnTo>
                    <a:pt x="1841" y="8534"/>
                  </a:lnTo>
                  <a:lnTo>
                    <a:pt x="2984" y="8483"/>
                  </a:lnTo>
                  <a:lnTo>
                    <a:pt x="5029" y="7632"/>
                  </a:lnTo>
                  <a:lnTo>
                    <a:pt x="6807" y="6845"/>
                  </a:lnTo>
                  <a:lnTo>
                    <a:pt x="8724" y="6908"/>
                  </a:lnTo>
                  <a:lnTo>
                    <a:pt x="10591" y="6654"/>
                  </a:lnTo>
                  <a:lnTo>
                    <a:pt x="11125" y="6540"/>
                  </a:lnTo>
                  <a:lnTo>
                    <a:pt x="11645" y="6350"/>
                  </a:lnTo>
                  <a:lnTo>
                    <a:pt x="12141" y="6083"/>
                  </a:lnTo>
                  <a:lnTo>
                    <a:pt x="12725" y="5473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4" name="object 1694" descr=""/>
            <p:cNvSpPr/>
            <p:nvPr/>
          </p:nvSpPr>
          <p:spPr>
            <a:xfrm>
              <a:off x="2255549" y="2854216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6388" y="0"/>
                  </a:moveTo>
                  <a:lnTo>
                    <a:pt x="5956" y="50"/>
                  </a:lnTo>
                  <a:lnTo>
                    <a:pt x="5549" y="228"/>
                  </a:lnTo>
                  <a:lnTo>
                    <a:pt x="4699" y="647"/>
                  </a:lnTo>
                  <a:lnTo>
                    <a:pt x="3683" y="558"/>
                  </a:lnTo>
                  <a:lnTo>
                    <a:pt x="2857" y="1041"/>
                  </a:lnTo>
                  <a:lnTo>
                    <a:pt x="1168" y="2286"/>
                  </a:lnTo>
                  <a:lnTo>
                    <a:pt x="0" y="3708"/>
                  </a:lnTo>
                  <a:lnTo>
                    <a:pt x="927" y="5981"/>
                  </a:lnTo>
                  <a:lnTo>
                    <a:pt x="1562" y="6718"/>
                  </a:lnTo>
                  <a:lnTo>
                    <a:pt x="3746" y="6261"/>
                  </a:lnTo>
                  <a:lnTo>
                    <a:pt x="4483" y="6210"/>
                  </a:lnTo>
                  <a:lnTo>
                    <a:pt x="5054" y="5791"/>
                  </a:lnTo>
                  <a:lnTo>
                    <a:pt x="5638" y="5435"/>
                  </a:lnTo>
                  <a:lnTo>
                    <a:pt x="8026" y="5041"/>
                  </a:lnTo>
                  <a:lnTo>
                    <a:pt x="9512" y="3733"/>
                  </a:lnTo>
                  <a:lnTo>
                    <a:pt x="8750" y="2413"/>
                  </a:lnTo>
                  <a:lnTo>
                    <a:pt x="6718" y="2019"/>
                  </a:lnTo>
                  <a:lnTo>
                    <a:pt x="6819" y="63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BE6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5" name="object 1695" descr=""/>
            <p:cNvSpPr/>
            <p:nvPr/>
          </p:nvSpPr>
          <p:spPr>
            <a:xfrm>
              <a:off x="2269044" y="285031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8" y="0"/>
                  </a:moveTo>
                  <a:lnTo>
                    <a:pt x="0" y="990"/>
                  </a:lnTo>
                  <a:lnTo>
                    <a:pt x="634" y="1155"/>
                  </a:lnTo>
                  <a:lnTo>
                    <a:pt x="1282" y="115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6" name="object 1696" descr=""/>
            <p:cNvSpPr/>
            <p:nvPr/>
          </p:nvSpPr>
          <p:spPr>
            <a:xfrm>
              <a:off x="2227804" y="2827176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977" y="0"/>
                  </a:moveTo>
                  <a:lnTo>
                    <a:pt x="495" y="127"/>
                  </a:lnTo>
                  <a:lnTo>
                    <a:pt x="88" y="571"/>
                  </a:lnTo>
                  <a:lnTo>
                    <a:pt x="0" y="2806"/>
                  </a:lnTo>
                  <a:lnTo>
                    <a:pt x="1955" y="2921"/>
                  </a:lnTo>
                  <a:lnTo>
                    <a:pt x="3301" y="3657"/>
                  </a:lnTo>
                  <a:lnTo>
                    <a:pt x="4267" y="4051"/>
                  </a:lnTo>
                  <a:lnTo>
                    <a:pt x="4775" y="4203"/>
                  </a:lnTo>
                  <a:lnTo>
                    <a:pt x="5499" y="4457"/>
                  </a:lnTo>
                  <a:lnTo>
                    <a:pt x="6261" y="4495"/>
                  </a:lnTo>
                  <a:lnTo>
                    <a:pt x="7023" y="4559"/>
                  </a:lnTo>
                  <a:lnTo>
                    <a:pt x="7454" y="4559"/>
                  </a:lnTo>
                  <a:lnTo>
                    <a:pt x="7886" y="4533"/>
                  </a:lnTo>
                  <a:lnTo>
                    <a:pt x="8318" y="4483"/>
                  </a:lnTo>
                  <a:lnTo>
                    <a:pt x="8305" y="3416"/>
                  </a:lnTo>
                  <a:lnTo>
                    <a:pt x="8496" y="2463"/>
                  </a:lnTo>
                  <a:lnTo>
                    <a:pt x="9563" y="1943"/>
                  </a:lnTo>
                  <a:lnTo>
                    <a:pt x="8204" y="215"/>
                  </a:lnTo>
                  <a:lnTo>
                    <a:pt x="6083" y="876"/>
                  </a:lnTo>
                  <a:lnTo>
                    <a:pt x="4368" y="279"/>
                  </a:lnTo>
                  <a:lnTo>
                    <a:pt x="1549" y="177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D5B7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7" name="object 1697" descr=""/>
            <p:cNvSpPr/>
            <p:nvPr/>
          </p:nvSpPr>
          <p:spPr>
            <a:xfrm>
              <a:off x="2105625" y="2852439"/>
              <a:ext cx="22225" cy="8255"/>
            </a:xfrm>
            <a:custGeom>
              <a:avLst/>
              <a:gdLst/>
              <a:ahLst/>
              <a:cxnLst/>
              <a:rect l="l" t="t" r="r" b="b"/>
              <a:pathLst>
                <a:path w="22225" h="8255">
                  <a:moveTo>
                    <a:pt x="17614" y="0"/>
                  </a:moveTo>
                  <a:lnTo>
                    <a:pt x="16027" y="1155"/>
                  </a:lnTo>
                  <a:lnTo>
                    <a:pt x="14300" y="1638"/>
                  </a:lnTo>
                  <a:lnTo>
                    <a:pt x="13411" y="1790"/>
                  </a:lnTo>
                  <a:lnTo>
                    <a:pt x="12585" y="2108"/>
                  </a:lnTo>
                  <a:lnTo>
                    <a:pt x="10706" y="2946"/>
                  </a:lnTo>
                  <a:lnTo>
                    <a:pt x="9766" y="3644"/>
                  </a:lnTo>
                  <a:lnTo>
                    <a:pt x="8699" y="4127"/>
                  </a:lnTo>
                  <a:lnTo>
                    <a:pt x="88" y="4241"/>
                  </a:lnTo>
                  <a:lnTo>
                    <a:pt x="0" y="5689"/>
                  </a:lnTo>
                  <a:lnTo>
                    <a:pt x="749" y="5803"/>
                  </a:lnTo>
                  <a:lnTo>
                    <a:pt x="1130" y="5803"/>
                  </a:lnTo>
                  <a:lnTo>
                    <a:pt x="2336" y="6705"/>
                  </a:lnTo>
                  <a:lnTo>
                    <a:pt x="4152" y="5638"/>
                  </a:lnTo>
                  <a:lnTo>
                    <a:pt x="5219" y="7035"/>
                  </a:lnTo>
                  <a:lnTo>
                    <a:pt x="6553" y="7924"/>
                  </a:lnTo>
                  <a:lnTo>
                    <a:pt x="7924" y="7785"/>
                  </a:lnTo>
                  <a:lnTo>
                    <a:pt x="9296" y="7010"/>
                  </a:lnTo>
                  <a:lnTo>
                    <a:pt x="10680" y="7111"/>
                  </a:lnTo>
                  <a:lnTo>
                    <a:pt x="11264" y="7378"/>
                  </a:lnTo>
                  <a:lnTo>
                    <a:pt x="11836" y="7099"/>
                  </a:lnTo>
                  <a:lnTo>
                    <a:pt x="11861" y="6781"/>
                  </a:lnTo>
                  <a:lnTo>
                    <a:pt x="12814" y="6121"/>
                  </a:lnTo>
                  <a:lnTo>
                    <a:pt x="13843" y="6235"/>
                  </a:lnTo>
                  <a:lnTo>
                    <a:pt x="14884" y="6464"/>
                  </a:lnTo>
                  <a:lnTo>
                    <a:pt x="15671" y="6794"/>
                  </a:lnTo>
                  <a:lnTo>
                    <a:pt x="16484" y="6845"/>
                  </a:lnTo>
                  <a:lnTo>
                    <a:pt x="21907" y="2971"/>
                  </a:lnTo>
                  <a:lnTo>
                    <a:pt x="21818" y="2095"/>
                  </a:lnTo>
                  <a:lnTo>
                    <a:pt x="21234" y="1295"/>
                  </a:lnTo>
                  <a:lnTo>
                    <a:pt x="20726" y="927"/>
                  </a:lnTo>
                  <a:lnTo>
                    <a:pt x="20180" y="660"/>
                  </a:lnTo>
                  <a:lnTo>
                    <a:pt x="17614" y="0"/>
                  </a:lnTo>
                  <a:close/>
                </a:path>
              </a:pathLst>
            </a:custGeom>
            <a:solidFill>
              <a:srgbClr val="BB6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8" name="object 1698" descr=""/>
            <p:cNvSpPr/>
            <p:nvPr/>
          </p:nvSpPr>
          <p:spPr>
            <a:xfrm>
              <a:off x="2104336" y="285578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92" y="558"/>
                  </a:lnTo>
                  <a:lnTo>
                    <a:pt x="749" y="812"/>
                  </a:lnTo>
                  <a:lnTo>
                    <a:pt x="1384" y="736"/>
                  </a:lnTo>
                  <a:lnTo>
                    <a:pt x="927" y="495"/>
                  </a:lnTo>
                  <a:lnTo>
                    <a:pt x="457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87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9" name="object 1699" descr=""/>
            <p:cNvSpPr/>
            <p:nvPr/>
          </p:nvSpPr>
          <p:spPr>
            <a:xfrm>
              <a:off x="2117229" y="2848149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4965" y="0"/>
                  </a:moveTo>
                  <a:lnTo>
                    <a:pt x="4445" y="0"/>
                  </a:lnTo>
                  <a:lnTo>
                    <a:pt x="3911" y="38"/>
                  </a:lnTo>
                  <a:lnTo>
                    <a:pt x="3403" y="177"/>
                  </a:lnTo>
                  <a:lnTo>
                    <a:pt x="2133" y="609"/>
                  </a:lnTo>
                  <a:lnTo>
                    <a:pt x="749" y="825"/>
                  </a:lnTo>
                  <a:lnTo>
                    <a:pt x="0" y="2159"/>
                  </a:lnTo>
                  <a:lnTo>
                    <a:pt x="876" y="3340"/>
                  </a:lnTo>
                  <a:lnTo>
                    <a:pt x="2832" y="2679"/>
                  </a:lnTo>
                  <a:lnTo>
                    <a:pt x="3632" y="4140"/>
                  </a:lnTo>
                  <a:lnTo>
                    <a:pt x="12" y="5778"/>
                  </a:lnTo>
                  <a:lnTo>
                    <a:pt x="546" y="7010"/>
                  </a:lnTo>
                  <a:lnTo>
                    <a:pt x="1917" y="6337"/>
                  </a:lnTo>
                  <a:lnTo>
                    <a:pt x="2717" y="6959"/>
                  </a:lnTo>
                  <a:lnTo>
                    <a:pt x="10045" y="2755"/>
                  </a:lnTo>
                  <a:lnTo>
                    <a:pt x="9956" y="2235"/>
                  </a:lnTo>
                  <a:lnTo>
                    <a:pt x="7226" y="571"/>
                  </a:lnTo>
                  <a:lnTo>
                    <a:pt x="5740" y="101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DAC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0" name="object 1700" descr=""/>
            <p:cNvSpPr/>
            <p:nvPr/>
          </p:nvSpPr>
          <p:spPr>
            <a:xfrm>
              <a:off x="2113638" y="284644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352" y="0"/>
                  </a:moveTo>
                  <a:lnTo>
                    <a:pt x="2374" y="114"/>
                  </a:lnTo>
                  <a:lnTo>
                    <a:pt x="1536" y="863"/>
                  </a:lnTo>
                  <a:lnTo>
                    <a:pt x="1028" y="1295"/>
                  </a:lnTo>
                  <a:lnTo>
                    <a:pt x="507" y="1714"/>
                  </a:lnTo>
                  <a:lnTo>
                    <a:pt x="0" y="2146"/>
                  </a:lnTo>
                  <a:lnTo>
                    <a:pt x="1435" y="3403"/>
                  </a:lnTo>
                  <a:lnTo>
                    <a:pt x="3594" y="3860"/>
                  </a:lnTo>
                  <a:lnTo>
                    <a:pt x="5016" y="3632"/>
                  </a:lnTo>
                  <a:lnTo>
                    <a:pt x="6591" y="3987"/>
                  </a:lnTo>
                  <a:lnTo>
                    <a:pt x="7772" y="2819"/>
                  </a:lnTo>
                  <a:lnTo>
                    <a:pt x="7797" y="2273"/>
                  </a:lnTo>
                  <a:lnTo>
                    <a:pt x="7607" y="1828"/>
                  </a:lnTo>
                  <a:lnTo>
                    <a:pt x="4419" y="165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DBD3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1" name="object 1701" descr=""/>
            <p:cNvSpPr/>
            <p:nvPr/>
          </p:nvSpPr>
          <p:spPr>
            <a:xfrm>
              <a:off x="2113640" y="285392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3606" y="0"/>
                  </a:moveTo>
                  <a:lnTo>
                    <a:pt x="0" y="431"/>
                  </a:lnTo>
                  <a:lnTo>
                    <a:pt x="1523" y="1727"/>
                  </a:lnTo>
                  <a:lnTo>
                    <a:pt x="2247" y="2222"/>
                  </a:lnTo>
                  <a:lnTo>
                    <a:pt x="2997" y="2146"/>
                  </a:lnTo>
                  <a:lnTo>
                    <a:pt x="3759" y="1866"/>
                  </a:lnTo>
                  <a:lnTo>
                    <a:pt x="6299" y="1193"/>
                  </a:lnTo>
                  <a:lnTo>
                    <a:pt x="5626" y="292"/>
                  </a:lnTo>
                  <a:lnTo>
                    <a:pt x="4559" y="266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EAE3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2" name="object 1702" descr=""/>
            <p:cNvSpPr/>
            <p:nvPr/>
          </p:nvSpPr>
          <p:spPr>
            <a:xfrm>
              <a:off x="2110938" y="2850168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0" y="0"/>
                  </a:moveTo>
                  <a:lnTo>
                    <a:pt x="1270" y="1714"/>
                  </a:lnTo>
                  <a:lnTo>
                    <a:pt x="2565" y="1651"/>
                  </a:lnTo>
                  <a:lnTo>
                    <a:pt x="3886" y="50"/>
                  </a:lnTo>
                  <a:lnTo>
                    <a:pt x="2590" y="38"/>
                  </a:lnTo>
                  <a:lnTo>
                    <a:pt x="129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A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3" name="object 1703" descr=""/>
            <p:cNvSpPr/>
            <p:nvPr/>
          </p:nvSpPr>
          <p:spPr>
            <a:xfrm>
              <a:off x="2114337" y="285565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825" y="0"/>
                  </a:moveTo>
                  <a:lnTo>
                    <a:pt x="571" y="330"/>
                  </a:lnTo>
                  <a:lnTo>
                    <a:pt x="292" y="635"/>
                  </a:lnTo>
                  <a:lnTo>
                    <a:pt x="0" y="914"/>
                  </a:lnTo>
                  <a:lnTo>
                    <a:pt x="1142" y="1117"/>
                  </a:lnTo>
                  <a:lnTo>
                    <a:pt x="2235" y="1143"/>
                  </a:lnTo>
                  <a:lnTo>
                    <a:pt x="3060" y="127"/>
                  </a:lnTo>
                  <a:lnTo>
                    <a:pt x="2324" y="88"/>
                  </a:lnTo>
                  <a:lnTo>
                    <a:pt x="1574" y="3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A96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4" name="object 1704" descr=""/>
            <p:cNvSpPr/>
            <p:nvPr/>
          </p:nvSpPr>
          <p:spPr>
            <a:xfrm>
              <a:off x="2180295" y="2809152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6908" y="0"/>
                  </a:moveTo>
                  <a:lnTo>
                    <a:pt x="5486" y="406"/>
                  </a:lnTo>
                  <a:lnTo>
                    <a:pt x="3835" y="1371"/>
                  </a:lnTo>
                  <a:lnTo>
                    <a:pt x="1854" y="304"/>
                  </a:lnTo>
                  <a:lnTo>
                    <a:pt x="215" y="1295"/>
                  </a:lnTo>
                  <a:lnTo>
                    <a:pt x="0" y="1905"/>
                  </a:lnTo>
                  <a:lnTo>
                    <a:pt x="12" y="2489"/>
                  </a:lnTo>
                  <a:lnTo>
                    <a:pt x="279" y="3073"/>
                  </a:lnTo>
                  <a:lnTo>
                    <a:pt x="1473" y="4165"/>
                  </a:lnTo>
                  <a:lnTo>
                    <a:pt x="2997" y="4584"/>
                  </a:lnTo>
                  <a:lnTo>
                    <a:pt x="4483" y="5092"/>
                  </a:lnTo>
                  <a:lnTo>
                    <a:pt x="5092" y="5257"/>
                  </a:lnTo>
                  <a:lnTo>
                    <a:pt x="5715" y="5359"/>
                  </a:lnTo>
                  <a:lnTo>
                    <a:pt x="6350" y="5397"/>
                  </a:lnTo>
                  <a:lnTo>
                    <a:pt x="7670" y="5372"/>
                  </a:lnTo>
                  <a:lnTo>
                    <a:pt x="8928" y="5194"/>
                  </a:lnTo>
                  <a:lnTo>
                    <a:pt x="9728" y="3949"/>
                  </a:lnTo>
                  <a:lnTo>
                    <a:pt x="9690" y="3543"/>
                  </a:lnTo>
                  <a:lnTo>
                    <a:pt x="9575" y="2717"/>
                  </a:lnTo>
                  <a:lnTo>
                    <a:pt x="9182" y="2768"/>
                  </a:lnTo>
                  <a:lnTo>
                    <a:pt x="8394" y="2806"/>
                  </a:lnTo>
                  <a:lnTo>
                    <a:pt x="7912" y="2400"/>
                  </a:lnTo>
                  <a:lnTo>
                    <a:pt x="7505" y="1917"/>
                  </a:lnTo>
                  <a:lnTo>
                    <a:pt x="7035" y="1498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D3A0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5" name="object 1705" descr=""/>
            <p:cNvSpPr/>
            <p:nvPr/>
          </p:nvSpPr>
          <p:spPr>
            <a:xfrm>
              <a:off x="2172685" y="280937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397" y="0"/>
                  </a:moveTo>
                  <a:lnTo>
                    <a:pt x="1473" y="1206"/>
                  </a:lnTo>
                  <a:lnTo>
                    <a:pt x="1447" y="2095"/>
                  </a:lnTo>
                  <a:lnTo>
                    <a:pt x="0" y="2971"/>
                  </a:lnTo>
                  <a:lnTo>
                    <a:pt x="1435" y="3886"/>
                  </a:lnTo>
                  <a:lnTo>
                    <a:pt x="3962" y="4851"/>
                  </a:lnTo>
                  <a:lnTo>
                    <a:pt x="6172" y="4508"/>
                  </a:lnTo>
                  <a:lnTo>
                    <a:pt x="7937" y="2324"/>
                  </a:lnTo>
                  <a:lnTo>
                    <a:pt x="8026" y="2044"/>
                  </a:lnTo>
                  <a:lnTo>
                    <a:pt x="8153" y="1473"/>
                  </a:lnTo>
                  <a:lnTo>
                    <a:pt x="8127" y="584"/>
                  </a:lnTo>
                  <a:lnTo>
                    <a:pt x="7340" y="546"/>
                  </a:lnTo>
                  <a:lnTo>
                    <a:pt x="6781" y="241"/>
                  </a:lnTo>
                  <a:lnTo>
                    <a:pt x="6324" y="152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C07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6" name="object 1706" descr=""/>
            <p:cNvSpPr/>
            <p:nvPr/>
          </p:nvSpPr>
          <p:spPr>
            <a:xfrm>
              <a:off x="2179467" y="280914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108" y="0"/>
                  </a:moveTo>
                  <a:lnTo>
                    <a:pt x="0" y="469"/>
                  </a:lnTo>
                  <a:lnTo>
                    <a:pt x="1371" y="1701"/>
                  </a:lnTo>
                  <a:lnTo>
                    <a:pt x="2971" y="1104"/>
                  </a:lnTo>
                  <a:lnTo>
                    <a:pt x="5054" y="2324"/>
                  </a:lnTo>
                  <a:lnTo>
                    <a:pt x="6311" y="406"/>
                  </a:lnTo>
                  <a:lnTo>
                    <a:pt x="4203" y="7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A44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7" name="object 1707" descr=""/>
            <p:cNvSpPr/>
            <p:nvPr/>
          </p:nvSpPr>
          <p:spPr>
            <a:xfrm>
              <a:off x="2188598" y="28079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69" y="0"/>
                  </a:moveTo>
                  <a:lnTo>
                    <a:pt x="850" y="12"/>
                  </a:lnTo>
                  <a:lnTo>
                    <a:pt x="419" y="50"/>
                  </a:lnTo>
                  <a:lnTo>
                    <a:pt x="0" y="101"/>
                  </a:lnTo>
                  <a:lnTo>
                    <a:pt x="482" y="914"/>
                  </a:lnTo>
                  <a:lnTo>
                    <a:pt x="927" y="104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8" name="object 1708" descr=""/>
            <p:cNvSpPr/>
            <p:nvPr/>
          </p:nvSpPr>
          <p:spPr>
            <a:xfrm>
              <a:off x="2113612" y="2839710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6629" y="0"/>
                  </a:moveTo>
                  <a:lnTo>
                    <a:pt x="5384" y="393"/>
                  </a:lnTo>
                  <a:lnTo>
                    <a:pt x="3200" y="1587"/>
                  </a:lnTo>
                  <a:lnTo>
                    <a:pt x="2628" y="2781"/>
                  </a:lnTo>
                  <a:lnTo>
                    <a:pt x="1981" y="3670"/>
                  </a:lnTo>
                  <a:lnTo>
                    <a:pt x="977" y="3822"/>
                  </a:lnTo>
                  <a:lnTo>
                    <a:pt x="25" y="4102"/>
                  </a:lnTo>
                  <a:lnTo>
                    <a:pt x="0" y="6299"/>
                  </a:lnTo>
                  <a:lnTo>
                    <a:pt x="330" y="6553"/>
                  </a:lnTo>
                  <a:lnTo>
                    <a:pt x="698" y="6667"/>
                  </a:lnTo>
                  <a:lnTo>
                    <a:pt x="2628" y="6591"/>
                  </a:lnTo>
                  <a:lnTo>
                    <a:pt x="4114" y="6565"/>
                  </a:lnTo>
                  <a:lnTo>
                    <a:pt x="5029" y="8102"/>
                  </a:lnTo>
                  <a:lnTo>
                    <a:pt x="5486" y="8204"/>
                  </a:lnTo>
                  <a:lnTo>
                    <a:pt x="5943" y="8483"/>
                  </a:lnTo>
                  <a:lnTo>
                    <a:pt x="6362" y="8839"/>
                  </a:lnTo>
                  <a:lnTo>
                    <a:pt x="7797" y="9550"/>
                  </a:lnTo>
                  <a:lnTo>
                    <a:pt x="8102" y="9448"/>
                  </a:lnTo>
                  <a:lnTo>
                    <a:pt x="8724" y="9321"/>
                  </a:lnTo>
                  <a:lnTo>
                    <a:pt x="9410" y="9372"/>
                  </a:lnTo>
                  <a:lnTo>
                    <a:pt x="9867" y="9855"/>
                  </a:lnTo>
                  <a:lnTo>
                    <a:pt x="10401" y="10198"/>
                  </a:lnTo>
                  <a:lnTo>
                    <a:pt x="12585" y="10680"/>
                  </a:lnTo>
                  <a:lnTo>
                    <a:pt x="13411" y="11163"/>
                  </a:lnTo>
                  <a:lnTo>
                    <a:pt x="14287" y="11404"/>
                  </a:lnTo>
                  <a:lnTo>
                    <a:pt x="15240" y="11125"/>
                  </a:lnTo>
                  <a:lnTo>
                    <a:pt x="17437" y="9601"/>
                  </a:lnTo>
                  <a:lnTo>
                    <a:pt x="18630" y="7632"/>
                  </a:lnTo>
                  <a:lnTo>
                    <a:pt x="11696" y="6705"/>
                  </a:lnTo>
                  <a:lnTo>
                    <a:pt x="11544" y="4711"/>
                  </a:lnTo>
                  <a:lnTo>
                    <a:pt x="7861" y="38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B66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9" name="object 1709" descr=""/>
            <p:cNvSpPr/>
            <p:nvPr/>
          </p:nvSpPr>
          <p:spPr>
            <a:xfrm>
              <a:off x="2114547" y="283908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343" y="0"/>
                  </a:moveTo>
                  <a:lnTo>
                    <a:pt x="2946" y="533"/>
                  </a:lnTo>
                  <a:lnTo>
                    <a:pt x="2438" y="584"/>
                  </a:lnTo>
                  <a:lnTo>
                    <a:pt x="1930" y="622"/>
                  </a:lnTo>
                  <a:lnTo>
                    <a:pt x="1422" y="673"/>
                  </a:lnTo>
                  <a:lnTo>
                    <a:pt x="1409" y="1587"/>
                  </a:lnTo>
                  <a:lnTo>
                    <a:pt x="0" y="2654"/>
                  </a:lnTo>
                  <a:lnTo>
                    <a:pt x="1689" y="3403"/>
                  </a:lnTo>
                  <a:lnTo>
                    <a:pt x="2628" y="3022"/>
                  </a:lnTo>
                  <a:lnTo>
                    <a:pt x="3657" y="2794"/>
                  </a:lnTo>
                  <a:lnTo>
                    <a:pt x="4241" y="1828"/>
                  </a:lnTo>
                  <a:lnTo>
                    <a:pt x="4546" y="647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D8BE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0" name="object 1710" descr=""/>
            <p:cNvSpPr/>
            <p:nvPr/>
          </p:nvSpPr>
          <p:spPr>
            <a:xfrm>
              <a:off x="2114727" y="284386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400" y="0"/>
                  </a:moveTo>
                  <a:lnTo>
                    <a:pt x="0" y="2501"/>
                  </a:lnTo>
                  <a:lnTo>
                    <a:pt x="114" y="2832"/>
                  </a:lnTo>
                  <a:lnTo>
                    <a:pt x="266" y="3149"/>
                  </a:lnTo>
                  <a:lnTo>
                    <a:pt x="444" y="3441"/>
                  </a:lnTo>
                  <a:lnTo>
                    <a:pt x="1600" y="3606"/>
                  </a:lnTo>
                  <a:lnTo>
                    <a:pt x="2755" y="3784"/>
                  </a:lnTo>
                  <a:lnTo>
                    <a:pt x="3924" y="3949"/>
                  </a:lnTo>
                  <a:lnTo>
                    <a:pt x="3136" y="2032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1" name="object 1711" descr=""/>
            <p:cNvSpPr/>
            <p:nvPr/>
          </p:nvSpPr>
          <p:spPr>
            <a:xfrm>
              <a:off x="2185203" y="2815832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19">
                  <a:moveTo>
                    <a:pt x="3708" y="0"/>
                  </a:moveTo>
                  <a:lnTo>
                    <a:pt x="0" y="2120"/>
                  </a:lnTo>
                  <a:lnTo>
                    <a:pt x="2514" y="3975"/>
                  </a:lnTo>
                  <a:lnTo>
                    <a:pt x="3987" y="5854"/>
                  </a:lnTo>
                  <a:lnTo>
                    <a:pt x="4965" y="6667"/>
                  </a:lnTo>
                  <a:lnTo>
                    <a:pt x="6032" y="7264"/>
                  </a:lnTo>
                  <a:lnTo>
                    <a:pt x="7353" y="7200"/>
                  </a:lnTo>
                  <a:lnTo>
                    <a:pt x="8597" y="6934"/>
                  </a:lnTo>
                  <a:lnTo>
                    <a:pt x="9677" y="6413"/>
                  </a:lnTo>
                  <a:lnTo>
                    <a:pt x="10464" y="5384"/>
                  </a:lnTo>
                  <a:lnTo>
                    <a:pt x="10845" y="4483"/>
                  </a:lnTo>
                  <a:lnTo>
                    <a:pt x="10820" y="3632"/>
                  </a:lnTo>
                  <a:lnTo>
                    <a:pt x="10147" y="2857"/>
                  </a:lnTo>
                  <a:lnTo>
                    <a:pt x="8813" y="838"/>
                  </a:lnTo>
                  <a:lnTo>
                    <a:pt x="5613" y="3035"/>
                  </a:lnTo>
                  <a:lnTo>
                    <a:pt x="4546" y="393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4580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2" name="object 1712" descr=""/>
            <p:cNvSpPr/>
            <p:nvPr/>
          </p:nvSpPr>
          <p:spPr>
            <a:xfrm>
              <a:off x="2185663" y="281310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356" y="0"/>
                  </a:moveTo>
                  <a:lnTo>
                    <a:pt x="457" y="292"/>
                  </a:lnTo>
                  <a:lnTo>
                    <a:pt x="0" y="3517"/>
                  </a:lnTo>
                  <a:lnTo>
                    <a:pt x="3467" y="1473"/>
                  </a:lnTo>
                  <a:lnTo>
                    <a:pt x="7226" y="1473"/>
                  </a:lnTo>
                  <a:lnTo>
                    <a:pt x="7531" y="241"/>
                  </a:lnTo>
                  <a:lnTo>
                    <a:pt x="6261" y="241"/>
                  </a:lnTo>
                  <a:lnTo>
                    <a:pt x="5771" y="127"/>
                  </a:lnTo>
                  <a:lnTo>
                    <a:pt x="5105" y="127"/>
                  </a:lnTo>
                  <a:lnTo>
                    <a:pt x="4737" y="101"/>
                  </a:lnTo>
                  <a:lnTo>
                    <a:pt x="4356" y="0"/>
                  </a:lnTo>
                  <a:close/>
                </a:path>
                <a:path w="7619" h="3810">
                  <a:moveTo>
                    <a:pt x="7226" y="1473"/>
                  </a:moveTo>
                  <a:lnTo>
                    <a:pt x="3467" y="1473"/>
                  </a:lnTo>
                  <a:lnTo>
                    <a:pt x="4203" y="3085"/>
                  </a:lnTo>
                  <a:lnTo>
                    <a:pt x="5295" y="2717"/>
                  </a:lnTo>
                  <a:lnTo>
                    <a:pt x="6921" y="2705"/>
                  </a:lnTo>
                  <a:lnTo>
                    <a:pt x="7226" y="1473"/>
                  </a:lnTo>
                  <a:close/>
                </a:path>
                <a:path w="7619" h="3810">
                  <a:moveTo>
                    <a:pt x="7543" y="190"/>
                  </a:moveTo>
                  <a:lnTo>
                    <a:pt x="6261" y="241"/>
                  </a:lnTo>
                  <a:lnTo>
                    <a:pt x="7531" y="241"/>
                  </a:lnTo>
                  <a:close/>
                </a:path>
                <a:path w="7619" h="3810">
                  <a:moveTo>
                    <a:pt x="5499" y="63"/>
                  </a:moveTo>
                  <a:lnTo>
                    <a:pt x="5105" y="127"/>
                  </a:lnTo>
                  <a:lnTo>
                    <a:pt x="5771" y="127"/>
                  </a:lnTo>
                  <a:lnTo>
                    <a:pt x="5499" y="63"/>
                  </a:lnTo>
                  <a:close/>
                </a:path>
              </a:pathLst>
            </a:custGeom>
            <a:solidFill>
              <a:srgbClr val="C47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3" name="object 1713" descr=""/>
            <p:cNvSpPr/>
            <p:nvPr/>
          </p:nvSpPr>
          <p:spPr>
            <a:xfrm>
              <a:off x="2204147" y="281298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127" y="0"/>
                  </a:moveTo>
                  <a:lnTo>
                    <a:pt x="3733" y="101"/>
                  </a:lnTo>
                  <a:lnTo>
                    <a:pt x="3340" y="190"/>
                  </a:lnTo>
                  <a:lnTo>
                    <a:pt x="2933" y="266"/>
                  </a:lnTo>
                  <a:lnTo>
                    <a:pt x="2527" y="1625"/>
                  </a:lnTo>
                  <a:lnTo>
                    <a:pt x="1638" y="2514"/>
                  </a:lnTo>
                  <a:lnTo>
                    <a:pt x="304" y="2946"/>
                  </a:lnTo>
                  <a:lnTo>
                    <a:pt x="0" y="4140"/>
                  </a:lnTo>
                  <a:lnTo>
                    <a:pt x="469" y="4584"/>
                  </a:lnTo>
                  <a:lnTo>
                    <a:pt x="1638" y="4356"/>
                  </a:lnTo>
                  <a:lnTo>
                    <a:pt x="4216" y="2882"/>
                  </a:lnTo>
                  <a:lnTo>
                    <a:pt x="5473" y="3352"/>
                  </a:lnTo>
                  <a:lnTo>
                    <a:pt x="5803" y="2794"/>
                  </a:lnTo>
                  <a:lnTo>
                    <a:pt x="5613" y="1638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DCC2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4" name="object 1714" descr=""/>
            <p:cNvSpPr/>
            <p:nvPr/>
          </p:nvSpPr>
          <p:spPr>
            <a:xfrm>
              <a:off x="2199580" y="281452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943" y="0"/>
                  </a:moveTo>
                  <a:lnTo>
                    <a:pt x="952" y="1219"/>
                  </a:lnTo>
                  <a:lnTo>
                    <a:pt x="0" y="2565"/>
                  </a:lnTo>
                  <a:lnTo>
                    <a:pt x="698" y="3644"/>
                  </a:lnTo>
                  <a:lnTo>
                    <a:pt x="1612" y="4381"/>
                  </a:lnTo>
                  <a:lnTo>
                    <a:pt x="2971" y="4419"/>
                  </a:lnTo>
                  <a:lnTo>
                    <a:pt x="4445" y="3733"/>
                  </a:lnTo>
                  <a:lnTo>
                    <a:pt x="4457" y="2666"/>
                  </a:lnTo>
                  <a:lnTo>
                    <a:pt x="3746" y="1422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428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5" name="object 1715" descr=""/>
            <p:cNvSpPr/>
            <p:nvPr/>
          </p:nvSpPr>
          <p:spPr>
            <a:xfrm>
              <a:off x="2201410" y="281589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67" y="0"/>
                  </a:moveTo>
                  <a:lnTo>
                    <a:pt x="2286" y="0"/>
                  </a:lnTo>
                  <a:lnTo>
                    <a:pt x="1905" y="38"/>
                  </a:lnTo>
                  <a:lnTo>
                    <a:pt x="1727" y="1092"/>
                  </a:lnTo>
                  <a:lnTo>
                    <a:pt x="1397" y="2044"/>
                  </a:lnTo>
                  <a:lnTo>
                    <a:pt x="482" y="2705"/>
                  </a:lnTo>
                  <a:lnTo>
                    <a:pt x="254" y="2832"/>
                  </a:lnTo>
                  <a:lnTo>
                    <a:pt x="0" y="3327"/>
                  </a:lnTo>
                  <a:lnTo>
                    <a:pt x="88" y="3594"/>
                  </a:lnTo>
                  <a:lnTo>
                    <a:pt x="406" y="3873"/>
                  </a:lnTo>
                  <a:lnTo>
                    <a:pt x="914" y="3898"/>
                  </a:lnTo>
                  <a:lnTo>
                    <a:pt x="1422" y="3936"/>
                  </a:lnTo>
                  <a:lnTo>
                    <a:pt x="1917" y="3962"/>
                  </a:lnTo>
                  <a:lnTo>
                    <a:pt x="3390" y="4343"/>
                  </a:lnTo>
                  <a:lnTo>
                    <a:pt x="4152" y="3733"/>
                  </a:lnTo>
                  <a:lnTo>
                    <a:pt x="4318" y="1981"/>
                  </a:lnTo>
                  <a:lnTo>
                    <a:pt x="4356" y="1714"/>
                  </a:lnTo>
                  <a:lnTo>
                    <a:pt x="4381" y="1447"/>
                  </a:lnTo>
                  <a:lnTo>
                    <a:pt x="3683" y="1219"/>
                  </a:lnTo>
                  <a:lnTo>
                    <a:pt x="3200" y="774"/>
                  </a:lnTo>
                  <a:lnTo>
                    <a:pt x="3048" y="38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B7A7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6" name="object 1716" descr=""/>
            <p:cNvSpPr/>
            <p:nvPr/>
          </p:nvSpPr>
          <p:spPr>
            <a:xfrm>
              <a:off x="2194516" y="281860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174" y="0"/>
                  </a:moveTo>
                  <a:lnTo>
                    <a:pt x="2400" y="25"/>
                  </a:lnTo>
                  <a:lnTo>
                    <a:pt x="1612" y="63"/>
                  </a:lnTo>
                  <a:lnTo>
                    <a:pt x="838" y="88"/>
                  </a:lnTo>
                  <a:lnTo>
                    <a:pt x="431" y="2514"/>
                  </a:lnTo>
                  <a:lnTo>
                    <a:pt x="126" y="3009"/>
                  </a:lnTo>
                  <a:lnTo>
                    <a:pt x="0" y="3555"/>
                  </a:lnTo>
                  <a:lnTo>
                    <a:pt x="63" y="4140"/>
                  </a:lnTo>
                  <a:lnTo>
                    <a:pt x="431" y="5016"/>
                  </a:lnTo>
                  <a:lnTo>
                    <a:pt x="1003" y="5524"/>
                  </a:lnTo>
                  <a:lnTo>
                    <a:pt x="2019" y="5194"/>
                  </a:lnTo>
                  <a:lnTo>
                    <a:pt x="2717" y="4648"/>
                  </a:lnTo>
                  <a:lnTo>
                    <a:pt x="3111" y="3911"/>
                  </a:lnTo>
                  <a:lnTo>
                    <a:pt x="3289" y="3047"/>
                  </a:lnTo>
                  <a:lnTo>
                    <a:pt x="3200" y="2031"/>
                  </a:lnTo>
                  <a:lnTo>
                    <a:pt x="4317" y="977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D8A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7" name="object 1717" descr=""/>
            <p:cNvSpPr/>
            <p:nvPr/>
          </p:nvSpPr>
          <p:spPr>
            <a:xfrm>
              <a:off x="2198489" y="281708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092" y="0"/>
                  </a:moveTo>
                  <a:lnTo>
                    <a:pt x="787" y="431"/>
                  </a:lnTo>
                  <a:lnTo>
                    <a:pt x="495" y="876"/>
                  </a:lnTo>
                  <a:lnTo>
                    <a:pt x="203" y="1308"/>
                  </a:lnTo>
                  <a:lnTo>
                    <a:pt x="0" y="1993"/>
                  </a:lnTo>
                  <a:lnTo>
                    <a:pt x="254" y="2463"/>
                  </a:lnTo>
                  <a:lnTo>
                    <a:pt x="889" y="2730"/>
                  </a:lnTo>
                  <a:lnTo>
                    <a:pt x="1701" y="2717"/>
                  </a:lnTo>
                  <a:lnTo>
                    <a:pt x="2514" y="2692"/>
                  </a:lnTo>
                  <a:lnTo>
                    <a:pt x="3327" y="2679"/>
                  </a:lnTo>
                  <a:lnTo>
                    <a:pt x="3340" y="2286"/>
                  </a:lnTo>
                  <a:lnTo>
                    <a:pt x="3365" y="1905"/>
                  </a:lnTo>
                  <a:lnTo>
                    <a:pt x="3403" y="1511"/>
                  </a:lnTo>
                  <a:lnTo>
                    <a:pt x="2933" y="533"/>
                  </a:lnTo>
                  <a:lnTo>
                    <a:pt x="2082" y="165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214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8" name="object 1718" descr=""/>
            <p:cNvSpPr/>
            <p:nvPr/>
          </p:nvSpPr>
          <p:spPr>
            <a:xfrm>
              <a:off x="2196696" y="281839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993" y="0"/>
                  </a:moveTo>
                  <a:lnTo>
                    <a:pt x="1333" y="127"/>
                  </a:lnTo>
                  <a:lnTo>
                    <a:pt x="1003" y="203"/>
                  </a:lnTo>
                  <a:lnTo>
                    <a:pt x="673" y="1041"/>
                  </a:lnTo>
                  <a:lnTo>
                    <a:pt x="330" y="1879"/>
                  </a:lnTo>
                  <a:lnTo>
                    <a:pt x="0" y="2730"/>
                  </a:lnTo>
                  <a:lnTo>
                    <a:pt x="317" y="3175"/>
                  </a:lnTo>
                  <a:lnTo>
                    <a:pt x="749" y="3441"/>
                  </a:lnTo>
                  <a:lnTo>
                    <a:pt x="1295" y="3517"/>
                  </a:lnTo>
                  <a:lnTo>
                    <a:pt x="1841" y="3441"/>
                  </a:lnTo>
                  <a:lnTo>
                    <a:pt x="2260" y="3162"/>
                  </a:lnTo>
                  <a:lnTo>
                    <a:pt x="2552" y="2679"/>
                  </a:lnTo>
                  <a:lnTo>
                    <a:pt x="2578" y="2260"/>
                  </a:lnTo>
                  <a:lnTo>
                    <a:pt x="2616" y="1841"/>
                  </a:lnTo>
                  <a:lnTo>
                    <a:pt x="2679" y="143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A7A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9" name="object 1719" descr=""/>
            <p:cNvSpPr/>
            <p:nvPr/>
          </p:nvSpPr>
          <p:spPr>
            <a:xfrm>
              <a:off x="2126837" y="283354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8249" y="0"/>
                  </a:moveTo>
                  <a:lnTo>
                    <a:pt x="7386" y="101"/>
                  </a:lnTo>
                  <a:lnTo>
                    <a:pt x="6497" y="673"/>
                  </a:lnTo>
                  <a:lnTo>
                    <a:pt x="6446" y="889"/>
                  </a:lnTo>
                  <a:lnTo>
                    <a:pt x="5278" y="2222"/>
                  </a:lnTo>
                  <a:lnTo>
                    <a:pt x="3741" y="3009"/>
                  </a:lnTo>
                  <a:lnTo>
                    <a:pt x="528" y="3733"/>
                  </a:lnTo>
                  <a:lnTo>
                    <a:pt x="63" y="4533"/>
                  </a:lnTo>
                  <a:lnTo>
                    <a:pt x="0" y="6159"/>
                  </a:lnTo>
                  <a:lnTo>
                    <a:pt x="1493" y="7112"/>
                  </a:lnTo>
                  <a:lnTo>
                    <a:pt x="3322" y="6680"/>
                  </a:lnTo>
                  <a:lnTo>
                    <a:pt x="6419" y="6680"/>
                  </a:lnTo>
                  <a:lnTo>
                    <a:pt x="10205" y="3314"/>
                  </a:lnTo>
                  <a:lnTo>
                    <a:pt x="10180" y="2171"/>
                  </a:lnTo>
                  <a:lnTo>
                    <a:pt x="9202" y="1181"/>
                  </a:lnTo>
                  <a:lnTo>
                    <a:pt x="9037" y="850"/>
                  </a:lnTo>
                  <a:lnTo>
                    <a:pt x="8249" y="0"/>
                  </a:lnTo>
                  <a:close/>
                </a:path>
                <a:path w="10794" h="7619">
                  <a:moveTo>
                    <a:pt x="6419" y="6680"/>
                  </a:moveTo>
                  <a:lnTo>
                    <a:pt x="3322" y="6680"/>
                  </a:lnTo>
                  <a:lnTo>
                    <a:pt x="5049" y="6832"/>
                  </a:lnTo>
                  <a:lnTo>
                    <a:pt x="5646" y="6807"/>
                  </a:lnTo>
                  <a:lnTo>
                    <a:pt x="6243" y="6731"/>
                  </a:lnTo>
                  <a:lnTo>
                    <a:pt x="6419" y="6680"/>
                  </a:lnTo>
                  <a:close/>
                </a:path>
              </a:pathLst>
            </a:custGeom>
            <a:solidFill>
              <a:srgbClr val="D6B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0" name="object 1720" descr=""/>
            <p:cNvSpPr/>
            <p:nvPr/>
          </p:nvSpPr>
          <p:spPr>
            <a:xfrm>
              <a:off x="2117493" y="2837792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874" y="2654"/>
                  </a:moveTo>
                  <a:lnTo>
                    <a:pt x="5778" y="2654"/>
                  </a:lnTo>
                  <a:lnTo>
                    <a:pt x="6146" y="3187"/>
                  </a:lnTo>
                  <a:lnTo>
                    <a:pt x="6654" y="3581"/>
                  </a:lnTo>
                  <a:lnTo>
                    <a:pt x="7315" y="3670"/>
                  </a:lnTo>
                  <a:lnTo>
                    <a:pt x="7803" y="3289"/>
                  </a:lnTo>
                  <a:lnTo>
                    <a:pt x="7874" y="2654"/>
                  </a:lnTo>
                  <a:close/>
                </a:path>
                <a:path w="8255" h="3810">
                  <a:moveTo>
                    <a:pt x="546" y="0"/>
                  </a:moveTo>
                  <a:lnTo>
                    <a:pt x="0" y="203"/>
                  </a:lnTo>
                  <a:lnTo>
                    <a:pt x="0" y="1828"/>
                  </a:lnTo>
                  <a:lnTo>
                    <a:pt x="1295" y="3124"/>
                  </a:lnTo>
                  <a:lnTo>
                    <a:pt x="5041" y="3390"/>
                  </a:lnTo>
                  <a:lnTo>
                    <a:pt x="5676" y="3289"/>
                  </a:lnTo>
                  <a:lnTo>
                    <a:pt x="5778" y="2654"/>
                  </a:lnTo>
                  <a:lnTo>
                    <a:pt x="7874" y="2654"/>
                  </a:lnTo>
                  <a:lnTo>
                    <a:pt x="7851" y="1828"/>
                  </a:lnTo>
                  <a:lnTo>
                    <a:pt x="7620" y="1003"/>
                  </a:lnTo>
                  <a:lnTo>
                    <a:pt x="6682" y="482"/>
                  </a:lnTo>
                  <a:lnTo>
                    <a:pt x="1473" y="482"/>
                  </a:lnTo>
                  <a:lnTo>
                    <a:pt x="1041" y="88"/>
                  </a:lnTo>
                  <a:lnTo>
                    <a:pt x="546" y="0"/>
                  </a:lnTo>
                  <a:close/>
                </a:path>
                <a:path w="8255" h="3810">
                  <a:moveTo>
                    <a:pt x="6477" y="368"/>
                  </a:moveTo>
                  <a:lnTo>
                    <a:pt x="1473" y="482"/>
                  </a:lnTo>
                  <a:lnTo>
                    <a:pt x="6682" y="482"/>
                  </a:lnTo>
                  <a:lnTo>
                    <a:pt x="6477" y="368"/>
                  </a:lnTo>
                  <a:close/>
                </a:path>
              </a:pathLst>
            </a:custGeom>
            <a:solidFill>
              <a:srgbClr val="D9B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1" name="object 1721" descr=""/>
            <p:cNvSpPr/>
            <p:nvPr/>
          </p:nvSpPr>
          <p:spPr>
            <a:xfrm>
              <a:off x="2126717" y="283847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517" y="0"/>
                  </a:moveTo>
                  <a:lnTo>
                    <a:pt x="1752" y="266"/>
                  </a:lnTo>
                  <a:lnTo>
                    <a:pt x="0" y="1155"/>
                  </a:lnTo>
                  <a:lnTo>
                    <a:pt x="25" y="1536"/>
                  </a:lnTo>
                  <a:lnTo>
                    <a:pt x="63" y="1930"/>
                  </a:lnTo>
                  <a:lnTo>
                    <a:pt x="88" y="2311"/>
                  </a:lnTo>
                  <a:lnTo>
                    <a:pt x="2540" y="3657"/>
                  </a:lnTo>
                  <a:lnTo>
                    <a:pt x="3136" y="3632"/>
                  </a:lnTo>
                  <a:lnTo>
                    <a:pt x="4025" y="3556"/>
                  </a:lnTo>
                  <a:lnTo>
                    <a:pt x="4851" y="3289"/>
                  </a:lnTo>
                  <a:lnTo>
                    <a:pt x="5511" y="2641"/>
                  </a:lnTo>
                  <a:lnTo>
                    <a:pt x="5651" y="2463"/>
                  </a:lnTo>
                  <a:lnTo>
                    <a:pt x="5727" y="1739"/>
                  </a:lnTo>
                  <a:lnTo>
                    <a:pt x="5588" y="1409"/>
                  </a:lnTo>
                  <a:lnTo>
                    <a:pt x="5295" y="1092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CF8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2" name="object 1722" descr=""/>
            <p:cNvSpPr/>
            <p:nvPr/>
          </p:nvSpPr>
          <p:spPr>
            <a:xfrm>
              <a:off x="2124995" y="284078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816" y="0"/>
                  </a:moveTo>
                  <a:lnTo>
                    <a:pt x="342" y="266"/>
                  </a:lnTo>
                  <a:lnTo>
                    <a:pt x="139" y="330"/>
                  </a:lnTo>
                  <a:lnTo>
                    <a:pt x="0" y="1371"/>
                  </a:lnTo>
                  <a:lnTo>
                    <a:pt x="584" y="1854"/>
                  </a:lnTo>
                  <a:lnTo>
                    <a:pt x="1511" y="2057"/>
                  </a:lnTo>
                  <a:lnTo>
                    <a:pt x="2425" y="1917"/>
                  </a:lnTo>
                  <a:lnTo>
                    <a:pt x="3098" y="1574"/>
                  </a:lnTo>
                  <a:lnTo>
                    <a:pt x="2895" y="469"/>
                  </a:lnTo>
                  <a:lnTo>
                    <a:pt x="2552" y="266"/>
                  </a:lnTo>
                  <a:lnTo>
                    <a:pt x="2197" y="114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E4C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3" name="object 1723" descr=""/>
            <p:cNvSpPr/>
            <p:nvPr/>
          </p:nvSpPr>
          <p:spPr>
            <a:xfrm>
              <a:off x="2117487" y="283708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84" y="0"/>
                  </a:moveTo>
                  <a:lnTo>
                    <a:pt x="927" y="304"/>
                  </a:lnTo>
                  <a:lnTo>
                    <a:pt x="457" y="609"/>
                  </a:lnTo>
                  <a:lnTo>
                    <a:pt x="0" y="914"/>
                  </a:lnTo>
                  <a:lnTo>
                    <a:pt x="495" y="1016"/>
                  </a:lnTo>
                  <a:lnTo>
                    <a:pt x="1485" y="1193"/>
                  </a:lnTo>
                  <a:lnTo>
                    <a:pt x="1396" y="800"/>
                  </a:lnTo>
                  <a:lnTo>
                    <a:pt x="1358" y="40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B66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4" name="object 1724" descr=""/>
            <p:cNvSpPr/>
            <p:nvPr/>
          </p:nvSpPr>
          <p:spPr>
            <a:xfrm>
              <a:off x="2106739" y="285780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8178" y="1651"/>
                  </a:moveTo>
                  <a:lnTo>
                    <a:pt x="6807" y="1663"/>
                  </a:lnTo>
                  <a:lnTo>
                    <a:pt x="5422" y="1663"/>
                  </a:lnTo>
                  <a:lnTo>
                    <a:pt x="4089" y="1676"/>
                  </a:lnTo>
                  <a:lnTo>
                    <a:pt x="3111" y="0"/>
                  </a:lnTo>
                  <a:lnTo>
                    <a:pt x="1524" y="330"/>
                  </a:lnTo>
                  <a:lnTo>
                    <a:pt x="0" y="444"/>
                  </a:lnTo>
                  <a:lnTo>
                    <a:pt x="1104" y="1701"/>
                  </a:lnTo>
                  <a:lnTo>
                    <a:pt x="2641" y="1562"/>
                  </a:lnTo>
                  <a:lnTo>
                    <a:pt x="4051" y="1676"/>
                  </a:lnTo>
                  <a:lnTo>
                    <a:pt x="2870" y="4191"/>
                  </a:lnTo>
                  <a:lnTo>
                    <a:pt x="4114" y="3835"/>
                  </a:lnTo>
                  <a:lnTo>
                    <a:pt x="6604" y="3149"/>
                  </a:lnTo>
                  <a:lnTo>
                    <a:pt x="8178" y="1651"/>
                  </a:lnTo>
                  <a:close/>
                </a:path>
              </a:pathLst>
            </a:custGeom>
            <a:solidFill>
              <a:srgbClr val="C887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5" name="object 1725" descr=""/>
            <p:cNvSpPr/>
            <p:nvPr/>
          </p:nvSpPr>
          <p:spPr>
            <a:xfrm>
              <a:off x="2259299" y="285959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17" y="0"/>
                  </a:moveTo>
                  <a:lnTo>
                    <a:pt x="495" y="304"/>
                  </a:lnTo>
                  <a:lnTo>
                    <a:pt x="0" y="889"/>
                  </a:lnTo>
                  <a:lnTo>
                    <a:pt x="622" y="952"/>
                  </a:lnTo>
                  <a:lnTo>
                    <a:pt x="1244" y="1003"/>
                  </a:lnTo>
                  <a:lnTo>
                    <a:pt x="1866" y="1066"/>
                  </a:lnTo>
                  <a:lnTo>
                    <a:pt x="1866" y="736"/>
                  </a:lnTo>
                  <a:lnTo>
                    <a:pt x="1892" y="6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6" name="object 1726" descr=""/>
            <p:cNvSpPr/>
            <p:nvPr/>
          </p:nvSpPr>
          <p:spPr>
            <a:xfrm>
              <a:off x="2135833" y="2827208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80">
                  <a:moveTo>
                    <a:pt x="7200" y="0"/>
                  </a:moveTo>
                  <a:lnTo>
                    <a:pt x="6515" y="152"/>
                  </a:lnTo>
                  <a:lnTo>
                    <a:pt x="5867" y="457"/>
                  </a:lnTo>
                  <a:lnTo>
                    <a:pt x="5156" y="444"/>
                  </a:lnTo>
                  <a:lnTo>
                    <a:pt x="4699" y="330"/>
                  </a:lnTo>
                  <a:lnTo>
                    <a:pt x="4241" y="190"/>
                  </a:lnTo>
                  <a:lnTo>
                    <a:pt x="3797" y="25"/>
                  </a:lnTo>
                  <a:lnTo>
                    <a:pt x="3263" y="0"/>
                  </a:lnTo>
                  <a:lnTo>
                    <a:pt x="2908" y="241"/>
                  </a:lnTo>
                  <a:lnTo>
                    <a:pt x="2781" y="774"/>
                  </a:lnTo>
                  <a:lnTo>
                    <a:pt x="2286" y="2057"/>
                  </a:lnTo>
                  <a:lnTo>
                    <a:pt x="203" y="1270"/>
                  </a:lnTo>
                  <a:lnTo>
                    <a:pt x="0" y="2870"/>
                  </a:lnTo>
                  <a:lnTo>
                    <a:pt x="3429" y="4038"/>
                  </a:lnTo>
                  <a:lnTo>
                    <a:pt x="7239" y="2717"/>
                  </a:lnTo>
                  <a:lnTo>
                    <a:pt x="10528" y="4622"/>
                  </a:lnTo>
                  <a:lnTo>
                    <a:pt x="11137" y="4114"/>
                  </a:lnTo>
                  <a:lnTo>
                    <a:pt x="11468" y="3352"/>
                  </a:lnTo>
                  <a:lnTo>
                    <a:pt x="11455" y="2603"/>
                  </a:lnTo>
                  <a:lnTo>
                    <a:pt x="11099" y="1854"/>
                  </a:lnTo>
                  <a:lnTo>
                    <a:pt x="10452" y="1041"/>
                  </a:lnTo>
                  <a:lnTo>
                    <a:pt x="9575" y="584"/>
                  </a:lnTo>
                  <a:lnTo>
                    <a:pt x="8597" y="292"/>
                  </a:lnTo>
                  <a:lnTo>
                    <a:pt x="8140" y="127"/>
                  </a:lnTo>
                  <a:lnTo>
                    <a:pt x="7683" y="2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7" name="object 1727" descr=""/>
            <p:cNvSpPr/>
            <p:nvPr/>
          </p:nvSpPr>
          <p:spPr>
            <a:xfrm>
              <a:off x="2130677" y="2825965"/>
              <a:ext cx="12700" cy="3175"/>
            </a:xfrm>
            <a:custGeom>
              <a:avLst/>
              <a:gdLst/>
              <a:ahLst/>
              <a:cxnLst/>
              <a:rect l="l" t="t" r="r" b="b"/>
              <a:pathLst>
                <a:path w="12700" h="3175">
                  <a:moveTo>
                    <a:pt x="11585" y="2006"/>
                  </a:moveTo>
                  <a:lnTo>
                    <a:pt x="8572" y="2006"/>
                  </a:lnTo>
                  <a:lnTo>
                    <a:pt x="9194" y="2120"/>
                  </a:lnTo>
                  <a:lnTo>
                    <a:pt x="9715" y="2336"/>
                  </a:lnTo>
                  <a:lnTo>
                    <a:pt x="10185" y="2654"/>
                  </a:lnTo>
                  <a:lnTo>
                    <a:pt x="10617" y="3035"/>
                  </a:lnTo>
                  <a:lnTo>
                    <a:pt x="11585" y="2006"/>
                  </a:lnTo>
                  <a:close/>
                </a:path>
                <a:path w="12700" h="3175">
                  <a:moveTo>
                    <a:pt x="8775" y="0"/>
                  </a:moveTo>
                  <a:lnTo>
                    <a:pt x="8318" y="12"/>
                  </a:lnTo>
                  <a:lnTo>
                    <a:pt x="7861" y="266"/>
                  </a:lnTo>
                  <a:lnTo>
                    <a:pt x="0" y="546"/>
                  </a:lnTo>
                  <a:lnTo>
                    <a:pt x="63" y="1803"/>
                  </a:lnTo>
                  <a:lnTo>
                    <a:pt x="7937" y="2019"/>
                  </a:lnTo>
                  <a:lnTo>
                    <a:pt x="8572" y="2006"/>
                  </a:lnTo>
                  <a:lnTo>
                    <a:pt x="11585" y="2006"/>
                  </a:lnTo>
                  <a:lnTo>
                    <a:pt x="11836" y="1739"/>
                  </a:lnTo>
                  <a:lnTo>
                    <a:pt x="11988" y="1739"/>
                  </a:lnTo>
                  <a:lnTo>
                    <a:pt x="12141" y="1638"/>
                  </a:lnTo>
                  <a:lnTo>
                    <a:pt x="12445" y="1244"/>
                  </a:lnTo>
                  <a:lnTo>
                    <a:pt x="12318" y="1028"/>
                  </a:lnTo>
                  <a:lnTo>
                    <a:pt x="11912" y="774"/>
                  </a:lnTo>
                  <a:lnTo>
                    <a:pt x="9258" y="215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DBB7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8" name="object 1728" descr=""/>
            <p:cNvSpPr/>
            <p:nvPr/>
          </p:nvSpPr>
          <p:spPr>
            <a:xfrm>
              <a:off x="2135430" y="283382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2705" y="0"/>
                  </a:moveTo>
                  <a:lnTo>
                    <a:pt x="2209" y="114"/>
                  </a:lnTo>
                  <a:lnTo>
                    <a:pt x="1803" y="596"/>
                  </a:lnTo>
                  <a:lnTo>
                    <a:pt x="1015" y="838"/>
                  </a:lnTo>
                  <a:lnTo>
                    <a:pt x="609" y="901"/>
                  </a:lnTo>
                  <a:lnTo>
                    <a:pt x="342" y="4483"/>
                  </a:lnTo>
                  <a:lnTo>
                    <a:pt x="0" y="5016"/>
                  </a:lnTo>
                  <a:lnTo>
                    <a:pt x="0" y="5537"/>
                  </a:lnTo>
                  <a:lnTo>
                    <a:pt x="342" y="6070"/>
                  </a:lnTo>
                  <a:lnTo>
                    <a:pt x="838" y="6388"/>
                  </a:lnTo>
                  <a:lnTo>
                    <a:pt x="1384" y="6565"/>
                  </a:lnTo>
                  <a:lnTo>
                    <a:pt x="1981" y="6591"/>
                  </a:lnTo>
                  <a:lnTo>
                    <a:pt x="2578" y="6502"/>
                  </a:lnTo>
                  <a:lnTo>
                    <a:pt x="4368" y="2832"/>
                  </a:lnTo>
                  <a:lnTo>
                    <a:pt x="4305" y="2247"/>
                  </a:lnTo>
                  <a:lnTo>
                    <a:pt x="4165" y="1689"/>
                  </a:lnTo>
                  <a:lnTo>
                    <a:pt x="3987" y="1130"/>
                  </a:lnTo>
                  <a:lnTo>
                    <a:pt x="3695" y="647"/>
                  </a:lnTo>
                  <a:lnTo>
                    <a:pt x="3276" y="228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457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9" name="object 1729" descr=""/>
            <p:cNvSpPr/>
            <p:nvPr/>
          </p:nvSpPr>
          <p:spPr>
            <a:xfrm>
              <a:off x="2137236" y="283210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829" y="2387"/>
                  </a:moveTo>
                  <a:lnTo>
                    <a:pt x="1003" y="2387"/>
                  </a:lnTo>
                  <a:lnTo>
                    <a:pt x="1739" y="2819"/>
                  </a:lnTo>
                  <a:lnTo>
                    <a:pt x="2438" y="3352"/>
                  </a:lnTo>
                  <a:lnTo>
                    <a:pt x="3327" y="3454"/>
                  </a:lnTo>
                  <a:lnTo>
                    <a:pt x="3898" y="3492"/>
                  </a:lnTo>
                  <a:lnTo>
                    <a:pt x="4483" y="3479"/>
                  </a:lnTo>
                  <a:lnTo>
                    <a:pt x="5613" y="3225"/>
                  </a:lnTo>
                  <a:lnTo>
                    <a:pt x="6134" y="2997"/>
                  </a:lnTo>
                  <a:lnTo>
                    <a:pt x="6616" y="2666"/>
                  </a:lnTo>
                  <a:lnTo>
                    <a:pt x="6829" y="2387"/>
                  </a:lnTo>
                  <a:close/>
                </a:path>
                <a:path w="7619" h="3810">
                  <a:moveTo>
                    <a:pt x="1968" y="0"/>
                  </a:moveTo>
                  <a:lnTo>
                    <a:pt x="0" y="2311"/>
                  </a:lnTo>
                  <a:lnTo>
                    <a:pt x="495" y="2412"/>
                  </a:lnTo>
                  <a:lnTo>
                    <a:pt x="1003" y="2387"/>
                  </a:lnTo>
                  <a:lnTo>
                    <a:pt x="6829" y="2387"/>
                  </a:lnTo>
                  <a:lnTo>
                    <a:pt x="6985" y="2184"/>
                  </a:lnTo>
                  <a:lnTo>
                    <a:pt x="7099" y="1663"/>
                  </a:lnTo>
                  <a:lnTo>
                    <a:pt x="6949" y="1181"/>
                  </a:lnTo>
                  <a:lnTo>
                    <a:pt x="4559" y="1181"/>
                  </a:lnTo>
                  <a:lnTo>
                    <a:pt x="1968" y="0"/>
                  </a:lnTo>
                  <a:close/>
                </a:path>
                <a:path w="7619" h="3810">
                  <a:moveTo>
                    <a:pt x="6921" y="1092"/>
                  </a:moveTo>
                  <a:lnTo>
                    <a:pt x="4559" y="1181"/>
                  </a:lnTo>
                  <a:lnTo>
                    <a:pt x="6949" y="1181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0" name="object 1730" descr=""/>
            <p:cNvSpPr/>
            <p:nvPr/>
          </p:nvSpPr>
          <p:spPr>
            <a:xfrm>
              <a:off x="2143432" y="283285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746" y="0"/>
                  </a:moveTo>
                  <a:lnTo>
                    <a:pt x="3175" y="228"/>
                  </a:lnTo>
                  <a:lnTo>
                    <a:pt x="723" y="342"/>
                  </a:lnTo>
                  <a:lnTo>
                    <a:pt x="444" y="660"/>
                  </a:lnTo>
                  <a:lnTo>
                    <a:pt x="203" y="990"/>
                  </a:lnTo>
                  <a:lnTo>
                    <a:pt x="0" y="1346"/>
                  </a:lnTo>
                  <a:lnTo>
                    <a:pt x="1041" y="3416"/>
                  </a:lnTo>
                  <a:lnTo>
                    <a:pt x="2463" y="3682"/>
                  </a:lnTo>
                  <a:lnTo>
                    <a:pt x="4254" y="2235"/>
                  </a:lnTo>
                  <a:lnTo>
                    <a:pt x="4610" y="1752"/>
                  </a:lnTo>
                  <a:lnTo>
                    <a:pt x="4737" y="1219"/>
                  </a:lnTo>
                  <a:lnTo>
                    <a:pt x="4610" y="622"/>
                  </a:lnTo>
                  <a:lnTo>
                    <a:pt x="4229" y="126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5B9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1" name="object 1731" descr=""/>
            <p:cNvSpPr/>
            <p:nvPr/>
          </p:nvSpPr>
          <p:spPr>
            <a:xfrm>
              <a:off x="2133343" y="283262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717" y="0"/>
                  </a:moveTo>
                  <a:lnTo>
                    <a:pt x="749" y="0"/>
                  </a:lnTo>
                  <a:lnTo>
                    <a:pt x="304" y="838"/>
                  </a:lnTo>
                  <a:lnTo>
                    <a:pt x="0" y="1600"/>
                  </a:lnTo>
                  <a:lnTo>
                    <a:pt x="838" y="1663"/>
                  </a:lnTo>
                  <a:lnTo>
                    <a:pt x="1689" y="1714"/>
                  </a:lnTo>
                  <a:lnTo>
                    <a:pt x="2527" y="1777"/>
                  </a:lnTo>
                  <a:lnTo>
                    <a:pt x="2463" y="1041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47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2" name="object 1732" descr=""/>
            <p:cNvSpPr/>
            <p:nvPr/>
          </p:nvSpPr>
          <p:spPr>
            <a:xfrm>
              <a:off x="2129377" y="28278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76" y="0"/>
                  </a:moveTo>
                  <a:lnTo>
                    <a:pt x="457" y="0"/>
                  </a:lnTo>
                  <a:lnTo>
                    <a:pt x="50" y="50"/>
                  </a:lnTo>
                  <a:lnTo>
                    <a:pt x="0" y="292"/>
                  </a:lnTo>
                  <a:lnTo>
                    <a:pt x="0" y="546"/>
                  </a:lnTo>
                  <a:lnTo>
                    <a:pt x="25" y="787"/>
                  </a:lnTo>
                  <a:lnTo>
                    <a:pt x="393" y="990"/>
                  </a:lnTo>
                  <a:lnTo>
                    <a:pt x="774" y="1079"/>
                  </a:lnTo>
                  <a:lnTo>
                    <a:pt x="1193" y="1041"/>
                  </a:lnTo>
                  <a:lnTo>
                    <a:pt x="1257" y="711"/>
                  </a:lnTo>
                  <a:lnTo>
                    <a:pt x="1295" y="368"/>
                  </a:lnTo>
                  <a:lnTo>
                    <a:pt x="1295" y="3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BB7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3" name="object 1733" descr=""/>
            <p:cNvSpPr/>
            <p:nvPr/>
          </p:nvSpPr>
          <p:spPr>
            <a:xfrm>
              <a:off x="2146484" y="283121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84" y="0"/>
                  </a:moveTo>
                  <a:lnTo>
                    <a:pt x="539" y="25"/>
                  </a:lnTo>
                  <a:lnTo>
                    <a:pt x="107" y="393"/>
                  </a:lnTo>
                  <a:lnTo>
                    <a:pt x="0" y="1244"/>
                  </a:lnTo>
                  <a:lnTo>
                    <a:pt x="120" y="1866"/>
                  </a:lnTo>
                  <a:lnTo>
                    <a:pt x="374" y="1955"/>
                  </a:lnTo>
                  <a:lnTo>
                    <a:pt x="628" y="1981"/>
                  </a:lnTo>
                  <a:lnTo>
                    <a:pt x="938" y="1955"/>
                  </a:lnTo>
                  <a:lnTo>
                    <a:pt x="1631" y="1752"/>
                  </a:lnTo>
                  <a:lnTo>
                    <a:pt x="1659" y="622"/>
                  </a:lnTo>
                  <a:lnTo>
                    <a:pt x="1466" y="292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4" name="object 1734" descr=""/>
            <p:cNvSpPr/>
            <p:nvPr/>
          </p:nvSpPr>
          <p:spPr>
            <a:xfrm>
              <a:off x="2143367" y="282467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790" y="1752"/>
                  </a:moveTo>
                  <a:lnTo>
                    <a:pt x="1320" y="1816"/>
                  </a:lnTo>
                  <a:lnTo>
                    <a:pt x="254" y="1917"/>
                  </a:lnTo>
                  <a:lnTo>
                    <a:pt x="165" y="2082"/>
                  </a:lnTo>
                  <a:lnTo>
                    <a:pt x="0" y="2743"/>
                  </a:lnTo>
                  <a:lnTo>
                    <a:pt x="127" y="3035"/>
                  </a:lnTo>
                  <a:lnTo>
                    <a:pt x="477" y="3340"/>
                  </a:lnTo>
                  <a:lnTo>
                    <a:pt x="1079" y="4330"/>
                  </a:lnTo>
                  <a:lnTo>
                    <a:pt x="2133" y="4406"/>
                  </a:lnTo>
                  <a:lnTo>
                    <a:pt x="3136" y="4559"/>
                  </a:lnTo>
                  <a:lnTo>
                    <a:pt x="4495" y="5080"/>
                  </a:lnTo>
                  <a:lnTo>
                    <a:pt x="5330" y="4330"/>
                  </a:lnTo>
                  <a:lnTo>
                    <a:pt x="6045" y="3340"/>
                  </a:lnTo>
                  <a:lnTo>
                    <a:pt x="6401" y="1892"/>
                  </a:lnTo>
                  <a:lnTo>
                    <a:pt x="2349" y="1892"/>
                  </a:lnTo>
                  <a:lnTo>
                    <a:pt x="1790" y="1752"/>
                  </a:lnTo>
                  <a:close/>
                </a:path>
                <a:path w="6985" h="5080">
                  <a:moveTo>
                    <a:pt x="3784" y="0"/>
                  </a:moveTo>
                  <a:lnTo>
                    <a:pt x="3327" y="63"/>
                  </a:lnTo>
                  <a:lnTo>
                    <a:pt x="2857" y="292"/>
                  </a:lnTo>
                  <a:lnTo>
                    <a:pt x="2311" y="711"/>
                  </a:lnTo>
                  <a:lnTo>
                    <a:pt x="3048" y="1524"/>
                  </a:lnTo>
                  <a:lnTo>
                    <a:pt x="2349" y="1892"/>
                  </a:lnTo>
                  <a:lnTo>
                    <a:pt x="6401" y="1892"/>
                  </a:lnTo>
                  <a:lnTo>
                    <a:pt x="6438" y="1739"/>
                  </a:lnTo>
                  <a:lnTo>
                    <a:pt x="5638" y="774"/>
                  </a:lnTo>
                  <a:lnTo>
                    <a:pt x="4292" y="101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BB93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5" name="object 1735" descr=""/>
            <p:cNvSpPr/>
            <p:nvPr/>
          </p:nvSpPr>
          <p:spPr>
            <a:xfrm>
              <a:off x="2141081" y="282060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1574" y="0"/>
                  </a:moveTo>
                  <a:lnTo>
                    <a:pt x="0" y="1917"/>
                  </a:lnTo>
                  <a:lnTo>
                    <a:pt x="635" y="2387"/>
                  </a:lnTo>
                  <a:lnTo>
                    <a:pt x="1714" y="3441"/>
                  </a:lnTo>
                  <a:lnTo>
                    <a:pt x="2451" y="4140"/>
                  </a:lnTo>
                  <a:lnTo>
                    <a:pt x="2832" y="4470"/>
                  </a:lnTo>
                  <a:lnTo>
                    <a:pt x="3276" y="4470"/>
                  </a:lnTo>
                  <a:lnTo>
                    <a:pt x="3708" y="4584"/>
                  </a:lnTo>
                  <a:lnTo>
                    <a:pt x="5994" y="1498"/>
                  </a:lnTo>
                  <a:lnTo>
                    <a:pt x="5676" y="711"/>
                  </a:lnTo>
                  <a:lnTo>
                    <a:pt x="3695" y="698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6" name="object 1736" descr=""/>
            <p:cNvSpPr/>
            <p:nvPr/>
          </p:nvSpPr>
          <p:spPr>
            <a:xfrm>
              <a:off x="2138527" y="282300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397" y="3175"/>
                  </a:moveTo>
                  <a:lnTo>
                    <a:pt x="901" y="2552"/>
                  </a:lnTo>
                  <a:lnTo>
                    <a:pt x="444" y="2590"/>
                  </a:lnTo>
                  <a:lnTo>
                    <a:pt x="0" y="3225"/>
                  </a:lnTo>
                  <a:lnTo>
                    <a:pt x="457" y="3213"/>
                  </a:lnTo>
                  <a:lnTo>
                    <a:pt x="927" y="3187"/>
                  </a:lnTo>
                  <a:lnTo>
                    <a:pt x="1397" y="3175"/>
                  </a:lnTo>
                  <a:close/>
                </a:path>
                <a:path w="8255" h="3810">
                  <a:moveTo>
                    <a:pt x="5384" y="2070"/>
                  </a:moveTo>
                  <a:lnTo>
                    <a:pt x="5283" y="1790"/>
                  </a:lnTo>
                  <a:lnTo>
                    <a:pt x="5245" y="1498"/>
                  </a:lnTo>
                  <a:lnTo>
                    <a:pt x="5283" y="1206"/>
                  </a:lnTo>
                  <a:lnTo>
                    <a:pt x="4635" y="0"/>
                  </a:lnTo>
                  <a:lnTo>
                    <a:pt x="3695" y="114"/>
                  </a:lnTo>
                  <a:lnTo>
                    <a:pt x="2679" y="635"/>
                  </a:lnTo>
                  <a:lnTo>
                    <a:pt x="2794" y="876"/>
                  </a:lnTo>
                  <a:lnTo>
                    <a:pt x="2857" y="1130"/>
                  </a:lnTo>
                  <a:lnTo>
                    <a:pt x="2870" y="1397"/>
                  </a:lnTo>
                  <a:lnTo>
                    <a:pt x="3556" y="2184"/>
                  </a:lnTo>
                  <a:lnTo>
                    <a:pt x="4457" y="2159"/>
                  </a:lnTo>
                  <a:lnTo>
                    <a:pt x="5384" y="2070"/>
                  </a:lnTo>
                  <a:close/>
                </a:path>
                <a:path w="8255" h="3810">
                  <a:moveTo>
                    <a:pt x="7861" y="3467"/>
                  </a:moveTo>
                  <a:lnTo>
                    <a:pt x="7785" y="2387"/>
                  </a:lnTo>
                  <a:lnTo>
                    <a:pt x="7581" y="1816"/>
                  </a:lnTo>
                  <a:lnTo>
                    <a:pt x="7175" y="1651"/>
                  </a:lnTo>
                  <a:lnTo>
                    <a:pt x="6591" y="1955"/>
                  </a:lnTo>
                  <a:lnTo>
                    <a:pt x="6642" y="3467"/>
                  </a:lnTo>
                  <a:lnTo>
                    <a:pt x="7035" y="3797"/>
                  </a:lnTo>
                  <a:lnTo>
                    <a:pt x="7454" y="3784"/>
                  </a:lnTo>
                  <a:lnTo>
                    <a:pt x="7861" y="3467"/>
                  </a:lnTo>
                  <a:close/>
                </a:path>
              </a:pathLst>
            </a:custGeom>
            <a:solidFill>
              <a:srgbClr val="C17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7" name="object 1737" descr=""/>
            <p:cNvSpPr/>
            <p:nvPr/>
          </p:nvSpPr>
          <p:spPr>
            <a:xfrm>
              <a:off x="2142519" y="282650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12" y="0"/>
                  </a:moveTo>
                  <a:lnTo>
                    <a:pt x="431" y="50"/>
                  </a:lnTo>
                  <a:lnTo>
                    <a:pt x="63" y="241"/>
                  </a:lnTo>
                  <a:lnTo>
                    <a:pt x="50" y="558"/>
                  </a:lnTo>
                  <a:lnTo>
                    <a:pt x="0" y="1193"/>
                  </a:lnTo>
                  <a:lnTo>
                    <a:pt x="876" y="1396"/>
                  </a:lnTo>
                  <a:lnTo>
                    <a:pt x="1320" y="1485"/>
                  </a:lnTo>
                  <a:lnTo>
                    <a:pt x="1206" y="8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D1C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8" name="object 1738" descr=""/>
            <p:cNvSpPr/>
            <p:nvPr/>
          </p:nvSpPr>
          <p:spPr>
            <a:xfrm>
              <a:off x="2145160" y="281522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880" y="0"/>
                  </a:moveTo>
                  <a:lnTo>
                    <a:pt x="5054" y="723"/>
                  </a:lnTo>
                  <a:lnTo>
                    <a:pt x="4190" y="2387"/>
                  </a:lnTo>
                  <a:lnTo>
                    <a:pt x="2616" y="1993"/>
                  </a:lnTo>
                  <a:lnTo>
                    <a:pt x="1193" y="2044"/>
                  </a:lnTo>
                  <a:lnTo>
                    <a:pt x="800" y="2438"/>
                  </a:lnTo>
                  <a:lnTo>
                    <a:pt x="393" y="2819"/>
                  </a:lnTo>
                  <a:lnTo>
                    <a:pt x="0" y="3213"/>
                  </a:lnTo>
                  <a:lnTo>
                    <a:pt x="2654" y="3416"/>
                  </a:lnTo>
                  <a:lnTo>
                    <a:pt x="3111" y="3784"/>
                  </a:lnTo>
                  <a:lnTo>
                    <a:pt x="3530" y="4203"/>
                  </a:lnTo>
                  <a:lnTo>
                    <a:pt x="3936" y="4635"/>
                  </a:lnTo>
                  <a:lnTo>
                    <a:pt x="4000" y="5029"/>
                  </a:lnTo>
                  <a:lnTo>
                    <a:pt x="3987" y="5435"/>
                  </a:lnTo>
                  <a:lnTo>
                    <a:pt x="3898" y="5829"/>
                  </a:lnTo>
                  <a:lnTo>
                    <a:pt x="4292" y="6184"/>
                  </a:lnTo>
                  <a:lnTo>
                    <a:pt x="4483" y="6375"/>
                  </a:lnTo>
                  <a:lnTo>
                    <a:pt x="5016" y="6451"/>
                  </a:lnTo>
                  <a:lnTo>
                    <a:pt x="5537" y="6413"/>
                  </a:lnTo>
                  <a:lnTo>
                    <a:pt x="6045" y="6197"/>
                  </a:lnTo>
                  <a:lnTo>
                    <a:pt x="7264" y="5537"/>
                  </a:lnTo>
                  <a:lnTo>
                    <a:pt x="8445" y="4851"/>
                  </a:lnTo>
                  <a:lnTo>
                    <a:pt x="8356" y="3187"/>
                  </a:lnTo>
                  <a:lnTo>
                    <a:pt x="8140" y="2374"/>
                  </a:lnTo>
                  <a:lnTo>
                    <a:pt x="7734" y="1663"/>
                  </a:lnTo>
                  <a:lnTo>
                    <a:pt x="7175" y="1041"/>
                  </a:lnTo>
                  <a:lnTo>
                    <a:pt x="6527" y="482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9" name="object 1739" descr=""/>
            <p:cNvSpPr/>
            <p:nvPr/>
          </p:nvSpPr>
          <p:spPr>
            <a:xfrm>
              <a:off x="2145292" y="282104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771" y="0"/>
                  </a:moveTo>
                  <a:lnTo>
                    <a:pt x="1473" y="279"/>
                  </a:lnTo>
                  <a:lnTo>
                    <a:pt x="0" y="2438"/>
                  </a:lnTo>
                  <a:lnTo>
                    <a:pt x="685" y="3822"/>
                  </a:lnTo>
                  <a:lnTo>
                    <a:pt x="1968" y="3352"/>
                  </a:lnTo>
                  <a:lnTo>
                    <a:pt x="3200" y="3352"/>
                  </a:lnTo>
                  <a:lnTo>
                    <a:pt x="3606" y="3149"/>
                  </a:lnTo>
                  <a:lnTo>
                    <a:pt x="4013" y="2743"/>
                  </a:lnTo>
                  <a:lnTo>
                    <a:pt x="4305" y="2209"/>
                  </a:lnTo>
                  <a:lnTo>
                    <a:pt x="4330" y="1054"/>
                  </a:lnTo>
                  <a:lnTo>
                    <a:pt x="4000" y="546"/>
                  </a:lnTo>
                  <a:lnTo>
                    <a:pt x="3771" y="0"/>
                  </a:lnTo>
                  <a:close/>
                </a:path>
                <a:path w="4444" h="4444">
                  <a:moveTo>
                    <a:pt x="3200" y="3352"/>
                  </a:moveTo>
                  <a:lnTo>
                    <a:pt x="1968" y="3352"/>
                  </a:lnTo>
                  <a:lnTo>
                    <a:pt x="3073" y="3416"/>
                  </a:lnTo>
                  <a:lnTo>
                    <a:pt x="3200" y="3352"/>
                  </a:lnTo>
                  <a:close/>
                </a:path>
              </a:pathLst>
            </a:custGeom>
            <a:solidFill>
              <a:srgbClr val="BD7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0" name="object 1740" descr=""/>
            <p:cNvSpPr/>
            <p:nvPr/>
          </p:nvSpPr>
          <p:spPr>
            <a:xfrm>
              <a:off x="2138400" y="2818638"/>
              <a:ext cx="10795" cy="2540"/>
            </a:xfrm>
            <a:custGeom>
              <a:avLst/>
              <a:gdLst/>
              <a:ahLst/>
              <a:cxnLst/>
              <a:rect l="l" t="t" r="r" b="b"/>
              <a:pathLst>
                <a:path w="10794" h="2539">
                  <a:moveTo>
                    <a:pt x="1473" y="1308"/>
                  </a:moveTo>
                  <a:lnTo>
                    <a:pt x="1041" y="1282"/>
                  </a:lnTo>
                  <a:lnTo>
                    <a:pt x="622" y="1346"/>
                  </a:lnTo>
                  <a:lnTo>
                    <a:pt x="215" y="1485"/>
                  </a:lnTo>
                  <a:lnTo>
                    <a:pt x="177" y="1803"/>
                  </a:lnTo>
                  <a:lnTo>
                    <a:pt x="101" y="2108"/>
                  </a:lnTo>
                  <a:lnTo>
                    <a:pt x="0" y="2400"/>
                  </a:lnTo>
                  <a:lnTo>
                    <a:pt x="711" y="2336"/>
                  </a:lnTo>
                  <a:lnTo>
                    <a:pt x="1181" y="1943"/>
                  </a:lnTo>
                  <a:lnTo>
                    <a:pt x="1473" y="1308"/>
                  </a:lnTo>
                  <a:close/>
                </a:path>
                <a:path w="10794" h="2539">
                  <a:moveTo>
                    <a:pt x="6769" y="114"/>
                  </a:moveTo>
                  <a:lnTo>
                    <a:pt x="6337" y="38"/>
                  </a:lnTo>
                  <a:lnTo>
                    <a:pt x="5918" y="76"/>
                  </a:lnTo>
                  <a:lnTo>
                    <a:pt x="5499" y="228"/>
                  </a:lnTo>
                  <a:lnTo>
                    <a:pt x="5981" y="812"/>
                  </a:lnTo>
                  <a:lnTo>
                    <a:pt x="6400" y="673"/>
                  </a:lnTo>
                  <a:lnTo>
                    <a:pt x="6769" y="114"/>
                  </a:lnTo>
                  <a:close/>
                </a:path>
                <a:path w="10794" h="2539">
                  <a:moveTo>
                    <a:pt x="10693" y="1219"/>
                  </a:moveTo>
                  <a:lnTo>
                    <a:pt x="10528" y="533"/>
                  </a:lnTo>
                  <a:lnTo>
                    <a:pt x="10083" y="139"/>
                  </a:lnTo>
                  <a:lnTo>
                    <a:pt x="9410" y="0"/>
                  </a:lnTo>
                  <a:lnTo>
                    <a:pt x="9842" y="406"/>
                  </a:lnTo>
                  <a:lnTo>
                    <a:pt x="10261" y="812"/>
                  </a:lnTo>
                  <a:lnTo>
                    <a:pt x="10693" y="1219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1" name="object 1741" descr=""/>
            <p:cNvSpPr/>
            <p:nvPr/>
          </p:nvSpPr>
          <p:spPr>
            <a:xfrm>
              <a:off x="2141148" y="282249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25" y="380"/>
                  </a:lnTo>
                  <a:lnTo>
                    <a:pt x="38" y="761"/>
                  </a:lnTo>
                  <a:lnTo>
                    <a:pt x="63" y="1142"/>
                  </a:lnTo>
                  <a:lnTo>
                    <a:pt x="2667" y="1714"/>
                  </a:lnTo>
                  <a:lnTo>
                    <a:pt x="2298" y="330"/>
                  </a:lnTo>
                  <a:lnTo>
                    <a:pt x="123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2" name="object 1742" descr=""/>
            <p:cNvSpPr/>
            <p:nvPr/>
          </p:nvSpPr>
          <p:spPr>
            <a:xfrm>
              <a:off x="2149377" y="2814575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594" y="0"/>
                  </a:moveTo>
                  <a:lnTo>
                    <a:pt x="5842" y="1308"/>
                  </a:lnTo>
                  <a:lnTo>
                    <a:pt x="4102" y="1206"/>
                  </a:lnTo>
                  <a:lnTo>
                    <a:pt x="2349" y="12"/>
                  </a:lnTo>
                  <a:lnTo>
                    <a:pt x="0" y="12"/>
                  </a:lnTo>
                  <a:lnTo>
                    <a:pt x="838" y="1371"/>
                  </a:lnTo>
                  <a:lnTo>
                    <a:pt x="2451" y="2806"/>
                  </a:lnTo>
                  <a:lnTo>
                    <a:pt x="2832" y="3111"/>
                  </a:lnTo>
                  <a:lnTo>
                    <a:pt x="3568" y="3746"/>
                  </a:lnTo>
                  <a:lnTo>
                    <a:pt x="1041" y="6680"/>
                  </a:lnTo>
                  <a:lnTo>
                    <a:pt x="1117" y="7264"/>
                  </a:lnTo>
                  <a:lnTo>
                    <a:pt x="1320" y="7797"/>
                  </a:lnTo>
                  <a:lnTo>
                    <a:pt x="4991" y="9791"/>
                  </a:lnTo>
                  <a:lnTo>
                    <a:pt x="5905" y="9232"/>
                  </a:lnTo>
                  <a:lnTo>
                    <a:pt x="6629" y="8293"/>
                  </a:lnTo>
                  <a:lnTo>
                    <a:pt x="6858" y="7785"/>
                  </a:lnTo>
                  <a:lnTo>
                    <a:pt x="6934" y="7251"/>
                  </a:lnTo>
                  <a:lnTo>
                    <a:pt x="6845" y="6705"/>
                  </a:lnTo>
                  <a:lnTo>
                    <a:pt x="6502" y="5842"/>
                  </a:lnTo>
                  <a:lnTo>
                    <a:pt x="5321" y="5143"/>
                  </a:lnTo>
                  <a:lnTo>
                    <a:pt x="6324" y="4013"/>
                  </a:lnTo>
                  <a:lnTo>
                    <a:pt x="8851" y="88"/>
                  </a:lnTo>
                  <a:lnTo>
                    <a:pt x="8432" y="38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D8A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3" name="object 1743" descr=""/>
            <p:cNvSpPr/>
            <p:nvPr/>
          </p:nvSpPr>
          <p:spPr>
            <a:xfrm>
              <a:off x="2137727" y="281454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" y="1511"/>
                  </a:moveTo>
                  <a:close/>
                </a:path>
                <a:path w="2539" h="1905">
                  <a:moveTo>
                    <a:pt x="2197" y="0"/>
                  </a:moveTo>
                  <a:lnTo>
                    <a:pt x="1752" y="127"/>
                  </a:lnTo>
                  <a:lnTo>
                    <a:pt x="1295" y="241"/>
                  </a:lnTo>
                  <a:lnTo>
                    <a:pt x="850" y="342"/>
                  </a:lnTo>
                  <a:lnTo>
                    <a:pt x="838" y="596"/>
                  </a:lnTo>
                  <a:lnTo>
                    <a:pt x="812" y="850"/>
                  </a:lnTo>
                  <a:lnTo>
                    <a:pt x="774" y="1104"/>
                  </a:lnTo>
                  <a:lnTo>
                    <a:pt x="1244" y="1193"/>
                  </a:lnTo>
                  <a:lnTo>
                    <a:pt x="1701" y="1295"/>
                  </a:lnTo>
                  <a:lnTo>
                    <a:pt x="2159" y="1384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2D9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4" name="object 1744" descr=""/>
            <p:cNvSpPr/>
            <p:nvPr/>
          </p:nvSpPr>
          <p:spPr>
            <a:xfrm>
              <a:off x="2134480" y="2893103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19" h="8889">
                  <a:moveTo>
                    <a:pt x="7086" y="0"/>
                  </a:moveTo>
                  <a:lnTo>
                    <a:pt x="4178" y="635"/>
                  </a:lnTo>
                  <a:lnTo>
                    <a:pt x="2578" y="1066"/>
                  </a:lnTo>
                  <a:lnTo>
                    <a:pt x="1485" y="2387"/>
                  </a:lnTo>
                  <a:lnTo>
                    <a:pt x="0" y="3022"/>
                  </a:lnTo>
                  <a:lnTo>
                    <a:pt x="215" y="4559"/>
                  </a:lnTo>
                  <a:lnTo>
                    <a:pt x="3594" y="8509"/>
                  </a:lnTo>
                  <a:lnTo>
                    <a:pt x="8191" y="4749"/>
                  </a:lnTo>
                  <a:lnTo>
                    <a:pt x="11925" y="6413"/>
                  </a:lnTo>
                  <a:lnTo>
                    <a:pt x="12903" y="6769"/>
                  </a:lnTo>
                  <a:lnTo>
                    <a:pt x="13792" y="6578"/>
                  </a:lnTo>
                  <a:lnTo>
                    <a:pt x="14604" y="5943"/>
                  </a:lnTo>
                  <a:lnTo>
                    <a:pt x="19926" y="5702"/>
                  </a:lnTo>
                  <a:lnTo>
                    <a:pt x="20307" y="5194"/>
                  </a:lnTo>
                  <a:lnTo>
                    <a:pt x="20319" y="4660"/>
                  </a:lnTo>
                  <a:lnTo>
                    <a:pt x="19964" y="4140"/>
                  </a:lnTo>
                  <a:lnTo>
                    <a:pt x="19253" y="3568"/>
                  </a:lnTo>
                  <a:lnTo>
                    <a:pt x="18440" y="3276"/>
                  </a:lnTo>
                  <a:lnTo>
                    <a:pt x="16408" y="2921"/>
                  </a:lnTo>
                  <a:lnTo>
                    <a:pt x="15836" y="2870"/>
                  </a:lnTo>
                  <a:lnTo>
                    <a:pt x="14668" y="2654"/>
                  </a:lnTo>
                  <a:lnTo>
                    <a:pt x="9867" y="457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9D5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5" name="object 1745" descr=""/>
            <p:cNvSpPr/>
            <p:nvPr/>
          </p:nvSpPr>
          <p:spPr>
            <a:xfrm>
              <a:off x="2138589" y="2896095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1054" y="0"/>
                  </a:moveTo>
                  <a:lnTo>
                    <a:pt x="0" y="5486"/>
                  </a:lnTo>
                  <a:lnTo>
                    <a:pt x="584" y="6464"/>
                  </a:lnTo>
                  <a:lnTo>
                    <a:pt x="2603" y="7010"/>
                  </a:lnTo>
                  <a:lnTo>
                    <a:pt x="5207" y="6756"/>
                  </a:lnTo>
                  <a:lnTo>
                    <a:pt x="5422" y="4914"/>
                  </a:lnTo>
                  <a:lnTo>
                    <a:pt x="6197" y="4102"/>
                  </a:lnTo>
                  <a:lnTo>
                    <a:pt x="9918" y="5562"/>
                  </a:lnTo>
                  <a:lnTo>
                    <a:pt x="10350" y="4368"/>
                  </a:lnTo>
                  <a:lnTo>
                    <a:pt x="10490" y="2946"/>
                  </a:lnTo>
                  <a:lnTo>
                    <a:pt x="7886" y="2755"/>
                  </a:lnTo>
                  <a:lnTo>
                    <a:pt x="4876" y="2565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C85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6" name="object 1746" descr=""/>
            <p:cNvSpPr/>
            <p:nvPr/>
          </p:nvSpPr>
          <p:spPr>
            <a:xfrm>
              <a:off x="2151886" y="2893660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9499" y="0"/>
                  </a:moveTo>
                  <a:lnTo>
                    <a:pt x="6159" y="1104"/>
                  </a:lnTo>
                  <a:lnTo>
                    <a:pt x="3086" y="1092"/>
                  </a:lnTo>
                  <a:lnTo>
                    <a:pt x="1727" y="1460"/>
                  </a:lnTo>
                  <a:lnTo>
                    <a:pt x="203" y="1600"/>
                  </a:lnTo>
                  <a:lnTo>
                    <a:pt x="0" y="3467"/>
                  </a:lnTo>
                  <a:lnTo>
                    <a:pt x="2489" y="4216"/>
                  </a:lnTo>
                  <a:lnTo>
                    <a:pt x="3416" y="4711"/>
                  </a:lnTo>
                  <a:lnTo>
                    <a:pt x="4533" y="4584"/>
                  </a:lnTo>
                  <a:lnTo>
                    <a:pt x="5448" y="5105"/>
                  </a:lnTo>
                  <a:lnTo>
                    <a:pt x="7886" y="4965"/>
                  </a:lnTo>
                  <a:lnTo>
                    <a:pt x="9004" y="3848"/>
                  </a:lnTo>
                  <a:lnTo>
                    <a:pt x="11620" y="5816"/>
                  </a:lnTo>
                  <a:lnTo>
                    <a:pt x="11925" y="3009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DACC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7" name="object 1747" descr=""/>
            <p:cNvSpPr/>
            <p:nvPr/>
          </p:nvSpPr>
          <p:spPr>
            <a:xfrm>
              <a:off x="2159768" y="2895735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8509" y="0"/>
                  </a:moveTo>
                  <a:lnTo>
                    <a:pt x="6438" y="139"/>
                  </a:lnTo>
                  <a:lnTo>
                    <a:pt x="4254" y="1625"/>
                  </a:lnTo>
                  <a:lnTo>
                    <a:pt x="2819" y="1981"/>
                  </a:lnTo>
                  <a:lnTo>
                    <a:pt x="1143" y="1574"/>
                  </a:lnTo>
                  <a:lnTo>
                    <a:pt x="0" y="2895"/>
                  </a:lnTo>
                  <a:lnTo>
                    <a:pt x="5981" y="3378"/>
                  </a:lnTo>
                  <a:lnTo>
                    <a:pt x="7480" y="3835"/>
                  </a:lnTo>
                  <a:lnTo>
                    <a:pt x="8978" y="4190"/>
                  </a:lnTo>
                  <a:lnTo>
                    <a:pt x="10426" y="3187"/>
                  </a:lnTo>
                  <a:lnTo>
                    <a:pt x="10414" y="2095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E2D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8" name="object 1748" descr=""/>
            <p:cNvSpPr/>
            <p:nvPr/>
          </p:nvSpPr>
          <p:spPr>
            <a:xfrm>
              <a:off x="2165746" y="2898925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4445" y="0"/>
                  </a:moveTo>
                  <a:lnTo>
                    <a:pt x="0" y="190"/>
                  </a:lnTo>
                  <a:lnTo>
                    <a:pt x="1308" y="1295"/>
                  </a:lnTo>
                  <a:lnTo>
                    <a:pt x="2870" y="1244"/>
                  </a:lnTo>
                  <a:lnTo>
                    <a:pt x="4445" y="1155"/>
                  </a:lnTo>
                  <a:lnTo>
                    <a:pt x="4457" y="774"/>
                  </a:lnTo>
                  <a:lnTo>
                    <a:pt x="4457" y="38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DACC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9" name="object 1749" descr=""/>
            <p:cNvSpPr/>
            <p:nvPr/>
          </p:nvSpPr>
          <p:spPr>
            <a:xfrm>
              <a:off x="2154375" y="289774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1104" y="0"/>
                  </a:moveTo>
                  <a:lnTo>
                    <a:pt x="0" y="126"/>
                  </a:lnTo>
                  <a:lnTo>
                    <a:pt x="12" y="444"/>
                  </a:lnTo>
                  <a:lnTo>
                    <a:pt x="12" y="749"/>
                  </a:lnTo>
                  <a:lnTo>
                    <a:pt x="25" y="1066"/>
                  </a:lnTo>
                  <a:lnTo>
                    <a:pt x="1003" y="1054"/>
                  </a:lnTo>
                  <a:lnTo>
                    <a:pt x="1981" y="1028"/>
                  </a:lnTo>
                  <a:lnTo>
                    <a:pt x="2959" y="1015"/>
                  </a:lnTo>
                  <a:lnTo>
                    <a:pt x="2057" y="40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A15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0" name="object 1750" descr=""/>
            <p:cNvSpPr/>
            <p:nvPr/>
          </p:nvSpPr>
          <p:spPr>
            <a:xfrm>
              <a:off x="2197515" y="2889369"/>
              <a:ext cx="27305" cy="11430"/>
            </a:xfrm>
            <a:custGeom>
              <a:avLst/>
              <a:gdLst/>
              <a:ahLst/>
              <a:cxnLst/>
              <a:rect l="l" t="t" r="r" b="b"/>
              <a:pathLst>
                <a:path w="27305" h="11430">
                  <a:moveTo>
                    <a:pt x="9015" y="9512"/>
                  </a:moveTo>
                  <a:lnTo>
                    <a:pt x="3257" y="9512"/>
                  </a:lnTo>
                  <a:lnTo>
                    <a:pt x="5873" y="11049"/>
                  </a:lnTo>
                  <a:lnTo>
                    <a:pt x="8312" y="11188"/>
                  </a:lnTo>
                  <a:lnTo>
                    <a:pt x="8223" y="10629"/>
                  </a:lnTo>
                  <a:lnTo>
                    <a:pt x="8629" y="10388"/>
                  </a:lnTo>
                  <a:lnTo>
                    <a:pt x="8896" y="10033"/>
                  </a:lnTo>
                  <a:lnTo>
                    <a:pt x="9015" y="9512"/>
                  </a:lnTo>
                  <a:close/>
                </a:path>
                <a:path w="27305" h="11430">
                  <a:moveTo>
                    <a:pt x="6762" y="190"/>
                  </a:moveTo>
                  <a:lnTo>
                    <a:pt x="5492" y="1739"/>
                  </a:lnTo>
                  <a:lnTo>
                    <a:pt x="5382" y="3263"/>
                  </a:lnTo>
                  <a:lnTo>
                    <a:pt x="5467" y="3759"/>
                  </a:lnTo>
                  <a:lnTo>
                    <a:pt x="4260" y="4114"/>
                  </a:lnTo>
                  <a:lnTo>
                    <a:pt x="0" y="9118"/>
                  </a:lnTo>
                  <a:lnTo>
                    <a:pt x="209" y="9499"/>
                  </a:lnTo>
                  <a:lnTo>
                    <a:pt x="666" y="9918"/>
                  </a:lnTo>
                  <a:lnTo>
                    <a:pt x="1149" y="9956"/>
                  </a:lnTo>
                  <a:lnTo>
                    <a:pt x="1644" y="9588"/>
                  </a:lnTo>
                  <a:lnTo>
                    <a:pt x="3257" y="9512"/>
                  </a:lnTo>
                  <a:lnTo>
                    <a:pt x="9015" y="9512"/>
                  </a:lnTo>
                  <a:lnTo>
                    <a:pt x="9061" y="7924"/>
                  </a:lnTo>
                  <a:lnTo>
                    <a:pt x="9531" y="6718"/>
                  </a:lnTo>
                  <a:lnTo>
                    <a:pt x="12122" y="6705"/>
                  </a:lnTo>
                  <a:lnTo>
                    <a:pt x="14522" y="6248"/>
                  </a:lnTo>
                  <a:lnTo>
                    <a:pt x="26993" y="6248"/>
                  </a:lnTo>
                  <a:lnTo>
                    <a:pt x="22967" y="3543"/>
                  </a:lnTo>
                  <a:lnTo>
                    <a:pt x="22244" y="3263"/>
                  </a:lnTo>
                  <a:lnTo>
                    <a:pt x="21532" y="2933"/>
                  </a:lnTo>
                  <a:lnTo>
                    <a:pt x="20834" y="2578"/>
                  </a:lnTo>
                  <a:lnTo>
                    <a:pt x="19932" y="2006"/>
                  </a:lnTo>
                  <a:lnTo>
                    <a:pt x="19196" y="1181"/>
                  </a:lnTo>
                  <a:lnTo>
                    <a:pt x="18205" y="723"/>
                  </a:lnTo>
                  <a:lnTo>
                    <a:pt x="17113" y="292"/>
                  </a:lnTo>
                  <a:lnTo>
                    <a:pt x="16446" y="203"/>
                  </a:lnTo>
                  <a:lnTo>
                    <a:pt x="6762" y="190"/>
                  </a:lnTo>
                  <a:close/>
                </a:path>
                <a:path w="27305" h="11430">
                  <a:moveTo>
                    <a:pt x="26993" y="6248"/>
                  </a:moveTo>
                  <a:lnTo>
                    <a:pt x="14522" y="6248"/>
                  </a:lnTo>
                  <a:lnTo>
                    <a:pt x="16846" y="6985"/>
                  </a:lnTo>
                  <a:lnTo>
                    <a:pt x="19196" y="7277"/>
                  </a:lnTo>
                  <a:lnTo>
                    <a:pt x="20059" y="7454"/>
                  </a:lnTo>
                  <a:lnTo>
                    <a:pt x="20897" y="7708"/>
                  </a:lnTo>
                  <a:lnTo>
                    <a:pt x="22307" y="8051"/>
                  </a:lnTo>
                  <a:lnTo>
                    <a:pt x="22891" y="8128"/>
                  </a:lnTo>
                  <a:lnTo>
                    <a:pt x="23475" y="8128"/>
                  </a:lnTo>
                  <a:lnTo>
                    <a:pt x="25012" y="8077"/>
                  </a:lnTo>
                  <a:lnTo>
                    <a:pt x="26485" y="7924"/>
                  </a:lnTo>
                  <a:lnTo>
                    <a:pt x="26993" y="6248"/>
                  </a:lnTo>
                  <a:close/>
                </a:path>
                <a:path w="27305" h="11430">
                  <a:moveTo>
                    <a:pt x="12095" y="6718"/>
                  </a:moveTo>
                  <a:lnTo>
                    <a:pt x="9531" y="6718"/>
                  </a:lnTo>
                  <a:lnTo>
                    <a:pt x="11055" y="7213"/>
                  </a:lnTo>
                  <a:lnTo>
                    <a:pt x="12095" y="6718"/>
                  </a:lnTo>
                  <a:close/>
                </a:path>
                <a:path w="27305" h="11430">
                  <a:moveTo>
                    <a:pt x="10928" y="0"/>
                  </a:moveTo>
                  <a:lnTo>
                    <a:pt x="8566" y="203"/>
                  </a:lnTo>
                  <a:lnTo>
                    <a:pt x="16446" y="203"/>
                  </a:lnTo>
                  <a:lnTo>
                    <a:pt x="15970" y="139"/>
                  </a:lnTo>
                  <a:lnTo>
                    <a:pt x="13291" y="12"/>
                  </a:lnTo>
                  <a:lnTo>
                    <a:pt x="10928" y="0"/>
                  </a:lnTo>
                  <a:close/>
                </a:path>
                <a:path w="27305" h="11430">
                  <a:moveTo>
                    <a:pt x="13023" y="0"/>
                  </a:moveTo>
                  <a:lnTo>
                    <a:pt x="12134" y="12"/>
                  </a:lnTo>
                  <a:lnTo>
                    <a:pt x="13291" y="12"/>
                  </a:lnTo>
                  <a:lnTo>
                    <a:pt x="13023" y="0"/>
                  </a:lnTo>
                  <a:close/>
                </a:path>
              </a:pathLst>
            </a:custGeom>
            <a:solidFill>
              <a:srgbClr val="DAC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1" name="object 1751" descr=""/>
            <p:cNvSpPr/>
            <p:nvPr/>
          </p:nvSpPr>
          <p:spPr>
            <a:xfrm>
              <a:off x="2186983" y="289771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594" y="0"/>
                  </a:moveTo>
                  <a:lnTo>
                    <a:pt x="2044" y="12"/>
                  </a:lnTo>
                  <a:lnTo>
                    <a:pt x="596" y="190"/>
                  </a:lnTo>
                  <a:lnTo>
                    <a:pt x="0" y="1968"/>
                  </a:lnTo>
                  <a:lnTo>
                    <a:pt x="114" y="2997"/>
                  </a:lnTo>
                  <a:lnTo>
                    <a:pt x="1066" y="3289"/>
                  </a:lnTo>
                  <a:lnTo>
                    <a:pt x="1663" y="3898"/>
                  </a:lnTo>
                  <a:lnTo>
                    <a:pt x="1651" y="4279"/>
                  </a:lnTo>
                  <a:lnTo>
                    <a:pt x="1676" y="5029"/>
                  </a:lnTo>
                  <a:lnTo>
                    <a:pt x="2946" y="5359"/>
                  </a:lnTo>
                  <a:lnTo>
                    <a:pt x="4076" y="5346"/>
                  </a:lnTo>
                  <a:lnTo>
                    <a:pt x="4597" y="3835"/>
                  </a:lnTo>
                  <a:lnTo>
                    <a:pt x="5118" y="3187"/>
                  </a:lnTo>
                  <a:lnTo>
                    <a:pt x="5956" y="2793"/>
                  </a:lnTo>
                  <a:lnTo>
                    <a:pt x="6159" y="1892"/>
                  </a:lnTo>
                  <a:lnTo>
                    <a:pt x="6070" y="1295"/>
                  </a:lnTo>
                  <a:lnTo>
                    <a:pt x="5778" y="825"/>
                  </a:lnTo>
                  <a:lnTo>
                    <a:pt x="5283" y="482"/>
                  </a:lnTo>
                  <a:lnTo>
                    <a:pt x="4749" y="228"/>
                  </a:lnTo>
                  <a:lnTo>
                    <a:pt x="4178" y="63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DCD4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2" name="object 1752" descr=""/>
            <p:cNvSpPr/>
            <p:nvPr/>
          </p:nvSpPr>
          <p:spPr>
            <a:xfrm>
              <a:off x="2190885" y="289546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632" y="0"/>
                  </a:moveTo>
                  <a:lnTo>
                    <a:pt x="3047" y="88"/>
                  </a:lnTo>
                  <a:lnTo>
                    <a:pt x="2489" y="279"/>
                  </a:lnTo>
                  <a:lnTo>
                    <a:pt x="1968" y="558"/>
                  </a:lnTo>
                  <a:lnTo>
                    <a:pt x="0" y="1854"/>
                  </a:lnTo>
                  <a:lnTo>
                    <a:pt x="152" y="3263"/>
                  </a:lnTo>
                  <a:lnTo>
                    <a:pt x="1727" y="3454"/>
                  </a:lnTo>
                  <a:lnTo>
                    <a:pt x="2082" y="4076"/>
                  </a:lnTo>
                  <a:lnTo>
                    <a:pt x="2552" y="4152"/>
                  </a:lnTo>
                  <a:lnTo>
                    <a:pt x="3136" y="3746"/>
                  </a:lnTo>
                  <a:lnTo>
                    <a:pt x="5524" y="3238"/>
                  </a:lnTo>
                  <a:lnTo>
                    <a:pt x="6045" y="2908"/>
                  </a:lnTo>
                  <a:lnTo>
                    <a:pt x="6311" y="2438"/>
                  </a:lnTo>
                  <a:lnTo>
                    <a:pt x="6286" y="1816"/>
                  </a:lnTo>
                  <a:lnTo>
                    <a:pt x="5930" y="444"/>
                  </a:lnTo>
                  <a:lnTo>
                    <a:pt x="4927" y="12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DDC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3" name="object 1753" descr=""/>
            <p:cNvSpPr/>
            <p:nvPr/>
          </p:nvSpPr>
          <p:spPr>
            <a:xfrm>
              <a:off x="2191207" y="289765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755" y="3886"/>
                  </a:moveTo>
                  <a:lnTo>
                    <a:pt x="2717" y="2552"/>
                  </a:lnTo>
                  <a:lnTo>
                    <a:pt x="2247" y="2044"/>
                  </a:lnTo>
                  <a:lnTo>
                    <a:pt x="1752" y="2006"/>
                  </a:lnTo>
                  <a:lnTo>
                    <a:pt x="1231" y="2463"/>
                  </a:lnTo>
                  <a:lnTo>
                    <a:pt x="596" y="2730"/>
                  </a:lnTo>
                  <a:lnTo>
                    <a:pt x="0" y="3022"/>
                  </a:lnTo>
                  <a:lnTo>
                    <a:pt x="368" y="3898"/>
                  </a:lnTo>
                  <a:lnTo>
                    <a:pt x="2755" y="3886"/>
                  </a:lnTo>
                  <a:close/>
                </a:path>
                <a:path w="8255" h="4444">
                  <a:moveTo>
                    <a:pt x="7950" y="1320"/>
                  </a:moveTo>
                  <a:lnTo>
                    <a:pt x="6248" y="0"/>
                  </a:lnTo>
                  <a:lnTo>
                    <a:pt x="5575" y="76"/>
                  </a:lnTo>
                  <a:lnTo>
                    <a:pt x="5410" y="393"/>
                  </a:lnTo>
                  <a:lnTo>
                    <a:pt x="5283" y="711"/>
                  </a:lnTo>
                  <a:lnTo>
                    <a:pt x="5194" y="1054"/>
                  </a:lnTo>
                  <a:lnTo>
                    <a:pt x="5994" y="2400"/>
                  </a:lnTo>
                  <a:lnTo>
                    <a:pt x="6883" y="2781"/>
                  </a:lnTo>
                  <a:lnTo>
                    <a:pt x="7950" y="1320"/>
                  </a:lnTo>
                  <a:close/>
                </a:path>
              </a:pathLst>
            </a:custGeom>
            <a:solidFill>
              <a:srgbClr val="BF7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4" name="object 1754" descr=""/>
            <p:cNvSpPr/>
            <p:nvPr/>
          </p:nvSpPr>
          <p:spPr>
            <a:xfrm>
              <a:off x="2192439" y="289891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77" y="0"/>
                  </a:moveTo>
                  <a:lnTo>
                    <a:pt x="228" y="419"/>
                  </a:lnTo>
                  <a:lnTo>
                    <a:pt x="177" y="812"/>
                  </a:lnTo>
                  <a:lnTo>
                    <a:pt x="0" y="1193"/>
                  </a:lnTo>
                  <a:lnTo>
                    <a:pt x="495" y="1231"/>
                  </a:lnTo>
                  <a:lnTo>
                    <a:pt x="990" y="1257"/>
                  </a:lnTo>
                  <a:lnTo>
                    <a:pt x="1485" y="1295"/>
                  </a:lnTo>
                  <a:lnTo>
                    <a:pt x="1536" y="634"/>
                  </a:lnTo>
                  <a:lnTo>
                    <a:pt x="1574" y="292"/>
                  </a:lnTo>
                  <a:lnTo>
                    <a:pt x="1104" y="20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5" name="object 1755" descr=""/>
            <p:cNvSpPr/>
            <p:nvPr/>
          </p:nvSpPr>
          <p:spPr>
            <a:xfrm>
              <a:off x="2131973" y="289692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2717" y="736"/>
                  </a:moveTo>
                  <a:lnTo>
                    <a:pt x="0" y="4635"/>
                  </a:lnTo>
                  <a:lnTo>
                    <a:pt x="2197" y="6108"/>
                  </a:lnTo>
                  <a:lnTo>
                    <a:pt x="4406" y="6096"/>
                  </a:lnTo>
                  <a:lnTo>
                    <a:pt x="6616" y="4660"/>
                  </a:lnTo>
                  <a:lnTo>
                    <a:pt x="8087" y="1371"/>
                  </a:lnTo>
                  <a:lnTo>
                    <a:pt x="6413" y="1371"/>
                  </a:lnTo>
                  <a:lnTo>
                    <a:pt x="4622" y="825"/>
                  </a:lnTo>
                  <a:lnTo>
                    <a:pt x="2717" y="736"/>
                  </a:lnTo>
                  <a:close/>
                </a:path>
                <a:path w="14605" h="6350">
                  <a:moveTo>
                    <a:pt x="12763" y="0"/>
                  </a:moveTo>
                  <a:lnTo>
                    <a:pt x="10401" y="457"/>
                  </a:lnTo>
                  <a:lnTo>
                    <a:pt x="8291" y="943"/>
                  </a:lnTo>
                  <a:lnTo>
                    <a:pt x="11645" y="2171"/>
                  </a:lnTo>
                  <a:lnTo>
                    <a:pt x="14503" y="1930"/>
                  </a:lnTo>
                  <a:lnTo>
                    <a:pt x="12763" y="0"/>
                  </a:lnTo>
                  <a:close/>
                </a:path>
                <a:path w="14605" h="6350">
                  <a:moveTo>
                    <a:pt x="8278" y="943"/>
                  </a:moveTo>
                  <a:lnTo>
                    <a:pt x="6413" y="1371"/>
                  </a:lnTo>
                  <a:lnTo>
                    <a:pt x="8087" y="1371"/>
                  </a:lnTo>
                  <a:lnTo>
                    <a:pt x="8278" y="943"/>
                  </a:lnTo>
                  <a:close/>
                </a:path>
              </a:pathLst>
            </a:custGeom>
            <a:solidFill>
              <a:srgbClr val="A864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6" name="object 1756" descr=""/>
            <p:cNvSpPr/>
            <p:nvPr/>
          </p:nvSpPr>
          <p:spPr>
            <a:xfrm>
              <a:off x="2126594" y="289748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0" y="0"/>
                  </a:moveTo>
                  <a:lnTo>
                    <a:pt x="368" y="2019"/>
                  </a:lnTo>
                  <a:lnTo>
                    <a:pt x="76" y="2705"/>
                  </a:lnTo>
                  <a:lnTo>
                    <a:pt x="673" y="3822"/>
                  </a:lnTo>
                  <a:lnTo>
                    <a:pt x="1701" y="4038"/>
                  </a:lnTo>
                  <a:lnTo>
                    <a:pt x="2844" y="4063"/>
                  </a:lnTo>
                  <a:lnTo>
                    <a:pt x="2438" y="3327"/>
                  </a:lnTo>
                  <a:lnTo>
                    <a:pt x="2133" y="2514"/>
                  </a:lnTo>
                  <a:lnTo>
                    <a:pt x="1600" y="1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5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7" name="object 1757" descr=""/>
            <p:cNvSpPr/>
            <p:nvPr/>
          </p:nvSpPr>
          <p:spPr>
            <a:xfrm>
              <a:off x="2152037" y="2890836"/>
              <a:ext cx="32384" cy="8255"/>
            </a:xfrm>
            <a:custGeom>
              <a:avLst/>
              <a:gdLst/>
              <a:ahLst/>
              <a:cxnLst/>
              <a:rect l="l" t="t" r="r" b="b"/>
              <a:pathLst>
                <a:path w="32385" h="8255">
                  <a:moveTo>
                    <a:pt x="22593" y="0"/>
                  </a:moveTo>
                  <a:lnTo>
                    <a:pt x="21628" y="12"/>
                  </a:lnTo>
                  <a:lnTo>
                    <a:pt x="19392" y="368"/>
                  </a:lnTo>
                  <a:lnTo>
                    <a:pt x="16522" y="1270"/>
                  </a:lnTo>
                  <a:lnTo>
                    <a:pt x="14198" y="1028"/>
                  </a:lnTo>
                  <a:lnTo>
                    <a:pt x="11912" y="1041"/>
                  </a:lnTo>
                  <a:lnTo>
                    <a:pt x="8394" y="1282"/>
                  </a:lnTo>
                  <a:lnTo>
                    <a:pt x="4737" y="330"/>
                  </a:lnTo>
                  <a:lnTo>
                    <a:pt x="1397" y="2247"/>
                  </a:lnTo>
                  <a:lnTo>
                    <a:pt x="0" y="4178"/>
                  </a:lnTo>
                  <a:lnTo>
                    <a:pt x="1358" y="4749"/>
                  </a:lnTo>
                  <a:lnTo>
                    <a:pt x="2882" y="5245"/>
                  </a:lnTo>
                  <a:lnTo>
                    <a:pt x="5981" y="5257"/>
                  </a:lnTo>
                  <a:lnTo>
                    <a:pt x="9042" y="5461"/>
                  </a:lnTo>
                  <a:lnTo>
                    <a:pt x="11976" y="6527"/>
                  </a:lnTo>
                  <a:lnTo>
                    <a:pt x="18148" y="6997"/>
                  </a:lnTo>
                  <a:lnTo>
                    <a:pt x="22644" y="7696"/>
                  </a:lnTo>
                  <a:lnTo>
                    <a:pt x="26847" y="6108"/>
                  </a:lnTo>
                  <a:lnTo>
                    <a:pt x="31165" y="5346"/>
                  </a:lnTo>
                  <a:lnTo>
                    <a:pt x="31927" y="3835"/>
                  </a:lnTo>
                  <a:lnTo>
                    <a:pt x="23571" y="76"/>
                  </a:lnTo>
                  <a:lnTo>
                    <a:pt x="22593" y="0"/>
                  </a:lnTo>
                  <a:close/>
                </a:path>
              </a:pathLst>
            </a:custGeom>
            <a:solidFill>
              <a:srgbClr val="AB64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8" name="object 1758" descr=""/>
            <p:cNvSpPr/>
            <p:nvPr/>
          </p:nvSpPr>
          <p:spPr>
            <a:xfrm>
              <a:off x="2180765" y="2894479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>
                  <a:moveTo>
                    <a:pt x="11417" y="0"/>
                  </a:moveTo>
                  <a:lnTo>
                    <a:pt x="5397" y="1828"/>
                  </a:lnTo>
                  <a:lnTo>
                    <a:pt x="3898" y="3581"/>
                  </a:lnTo>
                  <a:lnTo>
                    <a:pt x="368" y="2590"/>
                  </a:lnTo>
                  <a:lnTo>
                    <a:pt x="0" y="5842"/>
                  </a:lnTo>
                  <a:lnTo>
                    <a:pt x="2159" y="6553"/>
                  </a:lnTo>
                  <a:lnTo>
                    <a:pt x="4318" y="6959"/>
                  </a:lnTo>
                  <a:lnTo>
                    <a:pt x="6400" y="5613"/>
                  </a:lnTo>
                  <a:lnTo>
                    <a:pt x="7454" y="4483"/>
                  </a:lnTo>
                  <a:lnTo>
                    <a:pt x="8890" y="4432"/>
                  </a:lnTo>
                  <a:lnTo>
                    <a:pt x="10274" y="4254"/>
                  </a:lnTo>
                  <a:lnTo>
                    <a:pt x="11150" y="3314"/>
                  </a:lnTo>
                  <a:lnTo>
                    <a:pt x="12738" y="3213"/>
                  </a:lnTo>
                  <a:lnTo>
                    <a:pt x="13169" y="1765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9" name="object 1759" descr=""/>
            <p:cNvSpPr/>
            <p:nvPr/>
          </p:nvSpPr>
          <p:spPr>
            <a:xfrm>
              <a:off x="2181928" y="289114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419" y="0"/>
                  </a:moveTo>
                  <a:lnTo>
                    <a:pt x="0" y="2628"/>
                  </a:lnTo>
                  <a:lnTo>
                    <a:pt x="1269" y="5029"/>
                  </a:lnTo>
                  <a:lnTo>
                    <a:pt x="2260" y="5079"/>
                  </a:lnTo>
                  <a:lnTo>
                    <a:pt x="4229" y="5156"/>
                  </a:lnTo>
                  <a:lnTo>
                    <a:pt x="4698" y="5079"/>
                  </a:lnTo>
                  <a:lnTo>
                    <a:pt x="5168" y="4991"/>
                  </a:lnTo>
                  <a:lnTo>
                    <a:pt x="5638" y="4914"/>
                  </a:lnTo>
                  <a:lnTo>
                    <a:pt x="5803" y="3708"/>
                  </a:lnTo>
                  <a:lnTo>
                    <a:pt x="5333" y="2514"/>
                  </a:lnTo>
                  <a:lnTo>
                    <a:pt x="5524" y="1320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D2A7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0" name="object 1760" descr=""/>
            <p:cNvSpPr/>
            <p:nvPr/>
          </p:nvSpPr>
          <p:spPr>
            <a:xfrm>
              <a:off x="2174029" y="289928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384" y="0"/>
                  </a:moveTo>
                  <a:lnTo>
                    <a:pt x="165" y="977"/>
                  </a:lnTo>
                  <a:lnTo>
                    <a:pt x="0" y="2844"/>
                  </a:lnTo>
                  <a:lnTo>
                    <a:pt x="1104" y="3454"/>
                  </a:lnTo>
                  <a:lnTo>
                    <a:pt x="2717" y="3555"/>
                  </a:lnTo>
                  <a:lnTo>
                    <a:pt x="2743" y="2476"/>
                  </a:lnTo>
                  <a:lnTo>
                    <a:pt x="5549" y="2628"/>
                  </a:lnTo>
                  <a:lnTo>
                    <a:pt x="3936" y="812"/>
                  </a:lnTo>
                  <a:lnTo>
                    <a:pt x="2641" y="177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CA9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1" name="object 1761" descr=""/>
            <p:cNvSpPr/>
            <p:nvPr/>
          </p:nvSpPr>
          <p:spPr>
            <a:xfrm>
              <a:off x="2180762" y="2900097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6413" y="0"/>
                  </a:moveTo>
                  <a:lnTo>
                    <a:pt x="0" y="228"/>
                  </a:lnTo>
                  <a:lnTo>
                    <a:pt x="2336" y="2451"/>
                  </a:lnTo>
                  <a:lnTo>
                    <a:pt x="5283" y="939"/>
                  </a:lnTo>
                  <a:lnTo>
                    <a:pt x="7886" y="152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EBED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2" name="object 1762" descr=""/>
            <p:cNvSpPr/>
            <p:nvPr/>
          </p:nvSpPr>
          <p:spPr>
            <a:xfrm>
              <a:off x="2173061" y="289819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581" y="0"/>
                  </a:moveTo>
                  <a:lnTo>
                    <a:pt x="1676" y="1028"/>
                  </a:lnTo>
                  <a:lnTo>
                    <a:pt x="0" y="939"/>
                  </a:lnTo>
                  <a:lnTo>
                    <a:pt x="1130" y="2070"/>
                  </a:lnTo>
                  <a:lnTo>
                    <a:pt x="2387" y="2019"/>
                  </a:lnTo>
                  <a:lnTo>
                    <a:pt x="3644" y="1955"/>
                  </a:lnTo>
                  <a:lnTo>
                    <a:pt x="4902" y="1904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EE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3" name="object 1763" descr=""/>
            <p:cNvSpPr/>
            <p:nvPr/>
          </p:nvSpPr>
          <p:spPr>
            <a:xfrm>
              <a:off x="2205735" y="2897221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5842" y="0"/>
                  </a:moveTo>
                  <a:lnTo>
                    <a:pt x="2489" y="127"/>
                  </a:lnTo>
                  <a:lnTo>
                    <a:pt x="1181" y="685"/>
                  </a:lnTo>
                  <a:lnTo>
                    <a:pt x="38" y="1651"/>
                  </a:lnTo>
                  <a:lnTo>
                    <a:pt x="0" y="2781"/>
                  </a:lnTo>
                  <a:lnTo>
                    <a:pt x="9359" y="4051"/>
                  </a:lnTo>
                  <a:lnTo>
                    <a:pt x="9232" y="3187"/>
                  </a:lnTo>
                  <a:lnTo>
                    <a:pt x="9791" y="2540"/>
                  </a:lnTo>
                  <a:lnTo>
                    <a:pt x="9791" y="1905"/>
                  </a:lnTo>
                  <a:lnTo>
                    <a:pt x="9232" y="1270"/>
                  </a:lnTo>
                  <a:lnTo>
                    <a:pt x="7645" y="139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EBE5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4" name="object 1764" descr=""/>
            <p:cNvSpPr/>
            <p:nvPr/>
          </p:nvSpPr>
          <p:spPr>
            <a:xfrm>
              <a:off x="2113297" y="288195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238" y="0"/>
                  </a:moveTo>
                  <a:lnTo>
                    <a:pt x="2336" y="558"/>
                  </a:lnTo>
                  <a:lnTo>
                    <a:pt x="1003" y="165"/>
                  </a:lnTo>
                  <a:lnTo>
                    <a:pt x="381" y="1320"/>
                  </a:lnTo>
                  <a:lnTo>
                    <a:pt x="254" y="2019"/>
                  </a:lnTo>
                  <a:lnTo>
                    <a:pt x="177" y="2362"/>
                  </a:lnTo>
                  <a:lnTo>
                    <a:pt x="1397" y="3048"/>
                  </a:lnTo>
                  <a:lnTo>
                    <a:pt x="0" y="3987"/>
                  </a:lnTo>
                  <a:lnTo>
                    <a:pt x="1524" y="5245"/>
                  </a:lnTo>
                  <a:lnTo>
                    <a:pt x="3390" y="5168"/>
                  </a:lnTo>
                  <a:lnTo>
                    <a:pt x="5194" y="5308"/>
                  </a:lnTo>
                  <a:lnTo>
                    <a:pt x="6159" y="5918"/>
                  </a:lnTo>
                  <a:lnTo>
                    <a:pt x="6680" y="5346"/>
                  </a:lnTo>
                  <a:lnTo>
                    <a:pt x="7137" y="4584"/>
                  </a:lnTo>
                  <a:lnTo>
                    <a:pt x="7226" y="3429"/>
                  </a:lnTo>
                  <a:lnTo>
                    <a:pt x="6489" y="2540"/>
                  </a:lnTo>
                  <a:lnTo>
                    <a:pt x="6134" y="1536"/>
                  </a:lnTo>
                  <a:lnTo>
                    <a:pt x="5778" y="711"/>
                  </a:lnTo>
                  <a:lnTo>
                    <a:pt x="5054" y="419"/>
                  </a:lnTo>
                  <a:lnTo>
                    <a:pt x="4267" y="203"/>
                  </a:lnTo>
                  <a:lnTo>
                    <a:pt x="3924" y="127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DFD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5" name="object 1765" descr=""/>
            <p:cNvSpPr/>
            <p:nvPr/>
          </p:nvSpPr>
          <p:spPr>
            <a:xfrm>
              <a:off x="2118490" y="288394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886" y="0"/>
                  </a:moveTo>
                  <a:lnTo>
                    <a:pt x="1562" y="2171"/>
                  </a:lnTo>
                  <a:lnTo>
                    <a:pt x="0" y="3314"/>
                  </a:lnTo>
                  <a:lnTo>
                    <a:pt x="114" y="3657"/>
                  </a:lnTo>
                  <a:lnTo>
                    <a:pt x="292" y="3975"/>
                  </a:lnTo>
                  <a:lnTo>
                    <a:pt x="520" y="4254"/>
                  </a:lnTo>
                  <a:lnTo>
                    <a:pt x="1371" y="5778"/>
                  </a:lnTo>
                  <a:lnTo>
                    <a:pt x="3352" y="4444"/>
                  </a:lnTo>
                  <a:lnTo>
                    <a:pt x="4305" y="5740"/>
                  </a:lnTo>
                  <a:lnTo>
                    <a:pt x="5105" y="6476"/>
                  </a:lnTo>
                  <a:lnTo>
                    <a:pt x="5981" y="6476"/>
                  </a:lnTo>
                  <a:lnTo>
                    <a:pt x="6883" y="5803"/>
                  </a:lnTo>
                  <a:lnTo>
                    <a:pt x="6883" y="4978"/>
                  </a:lnTo>
                  <a:lnTo>
                    <a:pt x="6858" y="3327"/>
                  </a:lnTo>
                  <a:lnTo>
                    <a:pt x="5435" y="1371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D8BE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6" name="object 1766" descr=""/>
            <p:cNvSpPr/>
            <p:nvPr/>
          </p:nvSpPr>
          <p:spPr>
            <a:xfrm>
              <a:off x="2118693" y="2888209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17" y="0"/>
                  </a:moveTo>
                  <a:lnTo>
                    <a:pt x="215" y="444"/>
                  </a:lnTo>
                  <a:lnTo>
                    <a:pt x="101" y="901"/>
                  </a:lnTo>
                  <a:lnTo>
                    <a:pt x="0" y="1346"/>
                  </a:lnTo>
                  <a:lnTo>
                    <a:pt x="1371" y="1397"/>
                  </a:lnTo>
                  <a:lnTo>
                    <a:pt x="2730" y="1435"/>
                  </a:lnTo>
                  <a:lnTo>
                    <a:pt x="4102" y="1485"/>
                  </a:lnTo>
                  <a:lnTo>
                    <a:pt x="3225" y="12"/>
                  </a:lnTo>
                  <a:lnTo>
                    <a:pt x="1676" y="25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58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7" name="object 1767" descr=""/>
            <p:cNvSpPr/>
            <p:nvPr/>
          </p:nvSpPr>
          <p:spPr>
            <a:xfrm>
              <a:off x="2133316" y="2883312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10" h="7619">
                  <a:moveTo>
                    <a:pt x="13843" y="0"/>
                  </a:moveTo>
                  <a:lnTo>
                    <a:pt x="12928" y="63"/>
                  </a:lnTo>
                  <a:lnTo>
                    <a:pt x="11201" y="685"/>
                  </a:lnTo>
                  <a:lnTo>
                    <a:pt x="9626" y="1498"/>
                  </a:lnTo>
                  <a:lnTo>
                    <a:pt x="8001" y="2273"/>
                  </a:lnTo>
                  <a:lnTo>
                    <a:pt x="6235" y="2120"/>
                  </a:lnTo>
                  <a:lnTo>
                    <a:pt x="4521" y="2273"/>
                  </a:lnTo>
                  <a:lnTo>
                    <a:pt x="3289" y="2438"/>
                  </a:lnTo>
                  <a:lnTo>
                    <a:pt x="2095" y="2692"/>
                  </a:lnTo>
                  <a:lnTo>
                    <a:pt x="1295" y="3797"/>
                  </a:lnTo>
                  <a:lnTo>
                    <a:pt x="0" y="6438"/>
                  </a:lnTo>
                  <a:lnTo>
                    <a:pt x="977" y="7365"/>
                  </a:lnTo>
                  <a:lnTo>
                    <a:pt x="2146" y="7619"/>
                  </a:lnTo>
                  <a:lnTo>
                    <a:pt x="4064" y="7365"/>
                  </a:lnTo>
                  <a:lnTo>
                    <a:pt x="4673" y="7238"/>
                  </a:lnTo>
                  <a:lnTo>
                    <a:pt x="5257" y="7048"/>
                  </a:lnTo>
                  <a:lnTo>
                    <a:pt x="9093" y="6134"/>
                  </a:lnTo>
                  <a:lnTo>
                    <a:pt x="13525" y="6934"/>
                  </a:lnTo>
                  <a:lnTo>
                    <a:pt x="16344" y="3136"/>
                  </a:lnTo>
                  <a:lnTo>
                    <a:pt x="16484" y="2514"/>
                  </a:lnTo>
                  <a:lnTo>
                    <a:pt x="16459" y="1904"/>
                  </a:lnTo>
                  <a:lnTo>
                    <a:pt x="16268" y="1295"/>
                  </a:lnTo>
                  <a:lnTo>
                    <a:pt x="15875" y="774"/>
                  </a:lnTo>
                  <a:lnTo>
                    <a:pt x="15379" y="419"/>
                  </a:lnTo>
                  <a:lnTo>
                    <a:pt x="14770" y="203"/>
                  </a:lnTo>
                  <a:lnTo>
                    <a:pt x="13843" y="0"/>
                  </a:lnTo>
                  <a:close/>
                </a:path>
              </a:pathLst>
            </a:custGeom>
            <a:solidFill>
              <a:srgbClr val="D3B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8" name="object 1768" descr=""/>
            <p:cNvSpPr/>
            <p:nvPr/>
          </p:nvSpPr>
          <p:spPr>
            <a:xfrm>
              <a:off x="2117469" y="2881197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565" y="0"/>
                  </a:moveTo>
                  <a:lnTo>
                    <a:pt x="5791" y="228"/>
                  </a:lnTo>
                  <a:lnTo>
                    <a:pt x="4584" y="927"/>
                  </a:lnTo>
                  <a:lnTo>
                    <a:pt x="4089" y="1117"/>
                  </a:lnTo>
                  <a:lnTo>
                    <a:pt x="3568" y="1244"/>
                  </a:lnTo>
                  <a:lnTo>
                    <a:pt x="2819" y="1320"/>
                  </a:lnTo>
                  <a:lnTo>
                    <a:pt x="1955" y="1130"/>
                  </a:lnTo>
                  <a:lnTo>
                    <a:pt x="1524" y="2032"/>
                  </a:lnTo>
                  <a:lnTo>
                    <a:pt x="0" y="3683"/>
                  </a:lnTo>
                  <a:lnTo>
                    <a:pt x="863" y="4470"/>
                  </a:lnTo>
                  <a:lnTo>
                    <a:pt x="2590" y="4927"/>
                  </a:lnTo>
                  <a:lnTo>
                    <a:pt x="4521" y="4521"/>
                  </a:lnTo>
                  <a:lnTo>
                    <a:pt x="6032" y="6045"/>
                  </a:lnTo>
                  <a:lnTo>
                    <a:pt x="7874" y="6083"/>
                  </a:lnTo>
                  <a:lnTo>
                    <a:pt x="11874" y="6019"/>
                  </a:lnTo>
                  <a:lnTo>
                    <a:pt x="12636" y="3187"/>
                  </a:lnTo>
                  <a:lnTo>
                    <a:pt x="8826" y="3302"/>
                  </a:lnTo>
                  <a:lnTo>
                    <a:pt x="8661" y="1066"/>
                  </a:lnTo>
                  <a:lnTo>
                    <a:pt x="8369" y="596"/>
                  </a:lnTo>
                  <a:lnTo>
                    <a:pt x="7962" y="241"/>
                  </a:lnTo>
                  <a:lnTo>
                    <a:pt x="7416" y="76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C47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9" name="object 1769" descr=""/>
            <p:cNvSpPr/>
            <p:nvPr/>
          </p:nvSpPr>
          <p:spPr>
            <a:xfrm>
              <a:off x="2124003" y="288125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692" y="0"/>
                  </a:moveTo>
                  <a:lnTo>
                    <a:pt x="2108" y="50"/>
                  </a:lnTo>
                  <a:lnTo>
                    <a:pt x="1663" y="304"/>
                  </a:lnTo>
                  <a:lnTo>
                    <a:pt x="1384" y="825"/>
                  </a:lnTo>
                  <a:lnTo>
                    <a:pt x="1206" y="2527"/>
                  </a:lnTo>
                  <a:lnTo>
                    <a:pt x="0" y="4749"/>
                  </a:lnTo>
                  <a:lnTo>
                    <a:pt x="4279" y="4533"/>
                  </a:lnTo>
                  <a:lnTo>
                    <a:pt x="4927" y="5168"/>
                  </a:lnTo>
                  <a:lnTo>
                    <a:pt x="5346" y="5956"/>
                  </a:lnTo>
                  <a:lnTo>
                    <a:pt x="5892" y="6718"/>
                  </a:lnTo>
                  <a:lnTo>
                    <a:pt x="6311" y="6489"/>
                  </a:lnTo>
                  <a:lnTo>
                    <a:pt x="6667" y="5778"/>
                  </a:lnTo>
                  <a:lnTo>
                    <a:pt x="7505" y="4953"/>
                  </a:lnTo>
                  <a:lnTo>
                    <a:pt x="8407" y="4165"/>
                  </a:lnTo>
                  <a:lnTo>
                    <a:pt x="8432" y="2844"/>
                  </a:lnTo>
                  <a:lnTo>
                    <a:pt x="8064" y="1104"/>
                  </a:lnTo>
                  <a:lnTo>
                    <a:pt x="6603" y="774"/>
                  </a:lnTo>
                  <a:lnTo>
                    <a:pt x="5194" y="406"/>
                  </a:lnTo>
                  <a:lnTo>
                    <a:pt x="3543" y="50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CB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0" name="object 1770" descr=""/>
            <p:cNvSpPr/>
            <p:nvPr/>
          </p:nvSpPr>
          <p:spPr>
            <a:xfrm>
              <a:off x="2130667" y="288249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810" y="0"/>
                  </a:moveTo>
                  <a:lnTo>
                    <a:pt x="1485" y="1701"/>
                  </a:lnTo>
                  <a:lnTo>
                    <a:pt x="368" y="2324"/>
                  </a:lnTo>
                  <a:lnTo>
                    <a:pt x="38" y="3365"/>
                  </a:lnTo>
                  <a:lnTo>
                    <a:pt x="0" y="4546"/>
                  </a:lnTo>
                  <a:lnTo>
                    <a:pt x="3949" y="4610"/>
                  </a:lnTo>
                  <a:lnTo>
                    <a:pt x="7950" y="4305"/>
                  </a:lnTo>
                  <a:lnTo>
                    <a:pt x="8293" y="3644"/>
                  </a:lnTo>
                  <a:lnTo>
                    <a:pt x="8255" y="3009"/>
                  </a:lnTo>
                  <a:lnTo>
                    <a:pt x="7823" y="2412"/>
                  </a:lnTo>
                  <a:lnTo>
                    <a:pt x="5892" y="52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373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1" name="object 1771" descr=""/>
            <p:cNvSpPr/>
            <p:nvPr/>
          </p:nvSpPr>
          <p:spPr>
            <a:xfrm>
              <a:off x="2133265" y="288975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50" y="0"/>
                  </a:moveTo>
                  <a:lnTo>
                    <a:pt x="63" y="431"/>
                  </a:lnTo>
                  <a:lnTo>
                    <a:pt x="63" y="850"/>
                  </a:lnTo>
                  <a:lnTo>
                    <a:pt x="50" y="1282"/>
                  </a:lnTo>
                  <a:lnTo>
                    <a:pt x="482" y="1638"/>
                  </a:lnTo>
                  <a:lnTo>
                    <a:pt x="1041" y="1866"/>
                  </a:lnTo>
                  <a:lnTo>
                    <a:pt x="1650" y="1955"/>
                  </a:lnTo>
                  <a:lnTo>
                    <a:pt x="2959" y="2006"/>
                  </a:lnTo>
                  <a:lnTo>
                    <a:pt x="4165" y="1955"/>
                  </a:lnTo>
                  <a:lnTo>
                    <a:pt x="3873" y="101"/>
                  </a:lnTo>
                  <a:lnTo>
                    <a:pt x="2603" y="63"/>
                  </a:lnTo>
                  <a:lnTo>
                    <a:pt x="1320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D93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2" name="object 1772" descr=""/>
            <p:cNvSpPr/>
            <p:nvPr/>
          </p:nvSpPr>
          <p:spPr>
            <a:xfrm>
              <a:off x="2122744" y="288966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838" y="1270"/>
                  </a:lnTo>
                  <a:lnTo>
                    <a:pt x="1701" y="1663"/>
                  </a:lnTo>
                  <a:lnTo>
                    <a:pt x="2641" y="88"/>
                  </a:lnTo>
                  <a:lnTo>
                    <a:pt x="1752" y="63"/>
                  </a:lnTo>
                  <a:lnTo>
                    <a:pt x="87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8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3" name="object 1773" descr=""/>
            <p:cNvSpPr/>
            <p:nvPr/>
          </p:nvSpPr>
          <p:spPr>
            <a:xfrm>
              <a:off x="2131782" y="2889312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36" y="4914"/>
                  </a:moveTo>
                  <a:lnTo>
                    <a:pt x="50" y="5842"/>
                  </a:lnTo>
                  <a:lnTo>
                    <a:pt x="0" y="6489"/>
                  </a:lnTo>
                  <a:lnTo>
                    <a:pt x="88" y="6642"/>
                  </a:lnTo>
                  <a:lnTo>
                    <a:pt x="584" y="6781"/>
                  </a:lnTo>
                  <a:lnTo>
                    <a:pt x="2705" y="6819"/>
                  </a:lnTo>
                  <a:lnTo>
                    <a:pt x="3149" y="6800"/>
                  </a:lnTo>
                  <a:lnTo>
                    <a:pt x="736" y="4914"/>
                  </a:lnTo>
                  <a:close/>
                </a:path>
                <a:path w="8255" h="6985">
                  <a:moveTo>
                    <a:pt x="6718" y="0"/>
                  </a:moveTo>
                  <a:lnTo>
                    <a:pt x="5613" y="215"/>
                  </a:lnTo>
                  <a:lnTo>
                    <a:pt x="5359" y="533"/>
                  </a:lnTo>
                  <a:lnTo>
                    <a:pt x="4851" y="1663"/>
                  </a:lnTo>
                  <a:lnTo>
                    <a:pt x="3822" y="1714"/>
                  </a:lnTo>
                  <a:lnTo>
                    <a:pt x="2793" y="1803"/>
                  </a:lnTo>
                  <a:lnTo>
                    <a:pt x="2590" y="1943"/>
                  </a:lnTo>
                  <a:lnTo>
                    <a:pt x="2514" y="2806"/>
                  </a:lnTo>
                  <a:lnTo>
                    <a:pt x="2832" y="3073"/>
                  </a:lnTo>
                  <a:lnTo>
                    <a:pt x="2886" y="4914"/>
                  </a:lnTo>
                  <a:lnTo>
                    <a:pt x="3171" y="6799"/>
                  </a:lnTo>
                  <a:lnTo>
                    <a:pt x="4140" y="6756"/>
                  </a:lnTo>
                  <a:lnTo>
                    <a:pt x="5524" y="6489"/>
                  </a:lnTo>
                  <a:lnTo>
                    <a:pt x="7994" y="3429"/>
                  </a:lnTo>
                  <a:lnTo>
                    <a:pt x="7988" y="2400"/>
                  </a:lnTo>
                  <a:lnTo>
                    <a:pt x="7696" y="1511"/>
                  </a:lnTo>
                  <a:lnTo>
                    <a:pt x="7277" y="622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rgbClr val="D0AA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4" name="object 1774" descr=""/>
            <p:cNvSpPr/>
            <p:nvPr/>
          </p:nvSpPr>
          <p:spPr>
            <a:xfrm>
              <a:off x="2130755" y="289513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698" y="0"/>
                  </a:moveTo>
                  <a:lnTo>
                    <a:pt x="342" y="76"/>
                  </a:lnTo>
                  <a:lnTo>
                    <a:pt x="0" y="241"/>
                  </a:lnTo>
                  <a:lnTo>
                    <a:pt x="546" y="469"/>
                  </a:lnTo>
                  <a:lnTo>
                    <a:pt x="1612" y="952"/>
                  </a:lnTo>
                  <a:lnTo>
                    <a:pt x="1397" y="660"/>
                  </a:lnTo>
                  <a:lnTo>
                    <a:pt x="1231" y="342"/>
                  </a:lnTo>
                  <a:lnTo>
                    <a:pt x="1079" y="1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9D5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5" name="object 1775" descr=""/>
            <p:cNvSpPr/>
            <p:nvPr/>
          </p:nvSpPr>
          <p:spPr>
            <a:xfrm>
              <a:off x="2133268" y="289098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444" y="469"/>
                  </a:lnTo>
                  <a:lnTo>
                    <a:pt x="1346" y="1396"/>
                  </a:lnTo>
                  <a:lnTo>
                    <a:pt x="1308" y="126"/>
                  </a:lnTo>
                  <a:lnTo>
                    <a:pt x="876" y="88"/>
                  </a:lnTo>
                  <a:lnTo>
                    <a:pt x="43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4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6" name="object 1776" descr=""/>
            <p:cNvSpPr/>
            <p:nvPr/>
          </p:nvSpPr>
          <p:spPr>
            <a:xfrm>
              <a:off x="2221398" y="2818690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5499" y="0"/>
                  </a:moveTo>
                  <a:lnTo>
                    <a:pt x="5562" y="3632"/>
                  </a:lnTo>
                  <a:lnTo>
                    <a:pt x="2247" y="3784"/>
                  </a:lnTo>
                  <a:lnTo>
                    <a:pt x="152" y="5194"/>
                  </a:lnTo>
                  <a:lnTo>
                    <a:pt x="38" y="5372"/>
                  </a:lnTo>
                  <a:lnTo>
                    <a:pt x="0" y="6070"/>
                  </a:lnTo>
                  <a:lnTo>
                    <a:pt x="139" y="6375"/>
                  </a:lnTo>
                  <a:lnTo>
                    <a:pt x="419" y="6667"/>
                  </a:lnTo>
                  <a:lnTo>
                    <a:pt x="1231" y="7061"/>
                  </a:lnTo>
                  <a:lnTo>
                    <a:pt x="1968" y="7061"/>
                  </a:lnTo>
                  <a:lnTo>
                    <a:pt x="2565" y="6273"/>
                  </a:lnTo>
                  <a:lnTo>
                    <a:pt x="6781" y="3797"/>
                  </a:lnTo>
                  <a:lnTo>
                    <a:pt x="6769" y="2552"/>
                  </a:lnTo>
                  <a:lnTo>
                    <a:pt x="6769" y="63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DAC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7" name="object 1777" descr=""/>
            <p:cNvSpPr/>
            <p:nvPr/>
          </p:nvSpPr>
          <p:spPr>
            <a:xfrm>
              <a:off x="2221363" y="282495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603" y="0"/>
                  </a:moveTo>
                  <a:lnTo>
                    <a:pt x="304" y="253"/>
                  </a:lnTo>
                  <a:lnTo>
                    <a:pt x="0" y="965"/>
                  </a:lnTo>
                  <a:lnTo>
                    <a:pt x="203" y="1447"/>
                  </a:lnTo>
                  <a:lnTo>
                    <a:pt x="317" y="1676"/>
                  </a:lnTo>
                  <a:lnTo>
                    <a:pt x="876" y="2247"/>
                  </a:lnTo>
                  <a:lnTo>
                    <a:pt x="1574" y="2590"/>
                  </a:lnTo>
                  <a:lnTo>
                    <a:pt x="3314" y="3162"/>
                  </a:lnTo>
                  <a:lnTo>
                    <a:pt x="4292" y="3530"/>
                  </a:lnTo>
                  <a:lnTo>
                    <a:pt x="5346" y="3543"/>
                  </a:lnTo>
                  <a:lnTo>
                    <a:pt x="5892" y="3467"/>
                  </a:lnTo>
                  <a:lnTo>
                    <a:pt x="6311" y="3200"/>
                  </a:lnTo>
                  <a:lnTo>
                    <a:pt x="6591" y="2730"/>
                  </a:lnTo>
                  <a:lnTo>
                    <a:pt x="7061" y="2628"/>
                  </a:lnTo>
                  <a:lnTo>
                    <a:pt x="8001" y="2400"/>
                  </a:lnTo>
                  <a:lnTo>
                    <a:pt x="6426" y="1117"/>
                  </a:lnTo>
                  <a:lnTo>
                    <a:pt x="4660" y="228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B767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8" name="object 1778" descr=""/>
            <p:cNvSpPr/>
            <p:nvPr/>
          </p:nvSpPr>
          <p:spPr>
            <a:xfrm>
              <a:off x="2208366" y="281463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1397" y="0"/>
                  </a:moveTo>
                  <a:lnTo>
                    <a:pt x="0" y="1231"/>
                  </a:lnTo>
                  <a:lnTo>
                    <a:pt x="16" y="3898"/>
                  </a:lnTo>
                  <a:lnTo>
                    <a:pt x="203" y="5029"/>
                  </a:lnTo>
                  <a:lnTo>
                    <a:pt x="2755" y="5245"/>
                  </a:lnTo>
                  <a:lnTo>
                    <a:pt x="3340" y="5194"/>
                  </a:lnTo>
                  <a:lnTo>
                    <a:pt x="3721" y="5092"/>
                  </a:lnTo>
                  <a:lnTo>
                    <a:pt x="4089" y="4940"/>
                  </a:lnTo>
                  <a:lnTo>
                    <a:pt x="4419" y="4724"/>
                  </a:lnTo>
                  <a:lnTo>
                    <a:pt x="4800" y="4559"/>
                  </a:lnTo>
                  <a:lnTo>
                    <a:pt x="5067" y="4292"/>
                  </a:lnTo>
                  <a:lnTo>
                    <a:pt x="5219" y="3898"/>
                  </a:lnTo>
                  <a:lnTo>
                    <a:pt x="5943" y="2641"/>
                  </a:lnTo>
                  <a:lnTo>
                    <a:pt x="6286" y="1371"/>
                  </a:lnTo>
                  <a:lnTo>
                    <a:pt x="5257" y="88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A45C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9" name="object 1779" descr=""/>
            <p:cNvSpPr/>
            <p:nvPr/>
          </p:nvSpPr>
          <p:spPr>
            <a:xfrm>
              <a:off x="2214975" y="282107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635" y="0"/>
                  </a:moveTo>
                  <a:lnTo>
                    <a:pt x="838" y="584"/>
                  </a:lnTo>
                  <a:lnTo>
                    <a:pt x="114" y="2120"/>
                  </a:lnTo>
                  <a:lnTo>
                    <a:pt x="0" y="4038"/>
                  </a:lnTo>
                  <a:lnTo>
                    <a:pt x="571" y="4673"/>
                  </a:lnTo>
                  <a:lnTo>
                    <a:pt x="1092" y="4927"/>
                  </a:lnTo>
                  <a:lnTo>
                    <a:pt x="1638" y="5067"/>
                  </a:lnTo>
                  <a:lnTo>
                    <a:pt x="2209" y="5105"/>
                  </a:lnTo>
                  <a:lnTo>
                    <a:pt x="2781" y="5067"/>
                  </a:lnTo>
                  <a:lnTo>
                    <a:pt x="5181" y="2984"/>
                  </a:lnTo>
                  <a:lnTo>
                    <a:pt x="5245" y="2705"/>
                  </a:lnTo>
                  <a:lnTo>
                    <a:pt x="5041" y="1333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893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0" name="object 1780" descr=""/>
            <p:cNvSpPr/>
            <p:nvPr/>
          </p:nvSpPr>
          <p:spPr>
            <a:xfrm>
              <a:off x="2211038" y="281853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163" y="1346"/>
                  </a:moveTo>
                  <a:lnTo>
                    <a:pt x="88" y="1346"/>
                  </a:lnTo>
                  <a:lnTo>
                    <a:pt x="266" y="2616"/>
                  </a:lnTo>
                  <a:lnTo>
                    <a:pt x="368" y="4254"/>
                  </a:lnTo>
                  <a:lnTo>
                    <a:pt x="4076" y="2654"/>
                  </a:lnTo>
                  <a:lnTo>
                    <a:pt x="4163" y="1346"/>
                  </a:lnTo>
                  <a:close/>
                </a:path>
                <a:path w="4444" h="4444">
                  <a:moveTo>
                    <a:pt x="2552" y="0"/>
                  </a:moveTo>
                  <a:lnTo>
                    <a:pt x="2146" y="63"/>
                  </a:lnTo>
                  <a:lnTo>
                    <a:pt x="1752" y="88"/>
                  </a:lnTo>
                  <a:lnTo>
                    <a:pt x="1346" y="88"/>
                  </a:lnTo>
                  <a:lnTo>
                    <a:pt x="863" y="482"/>
                  </a:lnTo>
                  <a:lnTo>
                    <a:pt x="444" y="952"/>
                  </a:lnTo>
                  <a:lnTo>
                    <a:pt x="0" y="1384"/>
                  </a:lnTo>
                  <a:lnTo>
                    <a:pt x="4163" y="134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528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1" name="object 1781" descr=""/>
            <p:cNvSpPr/>
            <p:nvPr/>
          </p:nvSpPr>
          <p:spPr>
            <a:xfrm>
              <a:off x="2204877" y="282393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568" y="0"/>
                  </a:moveTo>
                  <a:lnTo>
                    <a:pt x="3060" y="50"/>
                  </a:lnTo>
                  <a:lnTo>
                    <a:pt x="2057" y="126"/>
                  </a:lnTo>
                  <a:lnTo>
                    <a:pt x="1282" y="876"/>
                  </a:lnTo>
                  <a:lnTo>
                    <a:pt x="482" y="1600"/>
                  </a:lnTo>
                  <a:lnTo>
                    <a:pt x="177" y="2692"/>
                  </a:lnTo>
                  <a:lnTo>
                    <a:pt x="0" y="3517"/>
                  </a:lnTo>
                  <a:lnTo>
                    <a:pt x="63" y="4305"/>
                  </a:lnTo>
                  <a:lnTo>
                    <a:pt x="495" y="5054"/>
                  </a:lnTo>
                  <a:lnTo>
                    <a:pt x="914" y="5422"/>
                  </a:lnTo>
                  <a:lnTo>
                    <a:pt x="1409" y="5613"/>
                  </a:lnTo>
                  <a:lnTo>
                    <a:pt x="1981" y="5587"/>
                  </a:lnTo>
                  <a:lnTo>
                    <a:pt x="5308" y="3479"/>
                  </a:lnTo>
                  <a:lnTo>
                    <a:pt x="5270" y="2603"/>
                  </a:lnTo>
                  <a:lnTo>
                    <a:pt x="4699" y="1739"/>
                  </a:lnTo>
                  <a:lnTo>
                    <a:pt x="4241" y="800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9994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2" name="object 1782" descr=""/>
            <p:cNvSpPr/>
            <p:nvPr/>
          </p:nvSpPr>
          <p:spPr>
            <a:xfrm>
              <a:off x="2203334" y="281815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362" y="0"/>
                  </a:moveTo>
                  <a:lnTo>
                    <a:pt x="1574" y="571"/>
                  </a:lnTo>
                  <a:lnTo>
                    <a:pt x="787" y="1130"/>
                  </a:lnTo>
                  <a:lnTo>
                    <a:pt x="0" y="1701"/>
                  </a:lnTo>
                  <a:lnTo>
                    <a:pt x="558" y="3086"/>
                  </a:lnTo>
                  <a:lnTo>
                    <a:pt x="1663" y="3683"/>
                  </a:lnTo>
                  <a:lnTo>
                    <a:pt x="4203" y="1854"/>
                  </a:lnTo>
                  <a:lnTo>
                    <a:pt x="3594" y="774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5076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3" name="object 1783" descr=""/>
            <p:cNvSpPr/>
            <p:nvPr/>
          </p:nvSpPr>
          <p:spPr>
            <a:xfrm>
              <a:off x="2210479" y="282511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495" y="0"/>
                  </a:moveTo>
                  <a:lnTo>
                    <a:pt x="368" y="190"/>
                  </a:lnTo>
                  <a:lnTo>
                    <a:pt x="93" y="507"/>
                  </a:lnTo>
                  <a:lnTo>
                    <a:pt x="0" y="2374"/>
                  </a:lnTo>
                  <a:lnTo>
                    <a:pt x="342" y="2882"/>
                  </a:lnTo>
                  <a:lnTo>
                    <a:pt x="787" y="3111"/>
                  </a:lnTo>
                  <a:lnTo>
                    <a:pt x="1244" y="3200"/>
                  </a:lnTo>
                  <a:lnTo>
                    <a:pt x="1739" y="3149"/>
                  </a:lnTo>
                  <a:lnTo>
                    <a:pt x="2425" y="2882"/>
                  </a:lnTo>
                  <a:lnTo>
                    <a:pt x="4135" y="2882"/>
                  </a:lnTo>
                  <a:lnTo>
                    <a:pt x="4495" y="2730"/>
                  </a:lnTo>
                  <a:lnTo>
                    <a:pt x="4851" y="2374"/>
                  </a:lnTo>
                  <a:lnTo>
                    <a:pt x="5079" y="1943"/>
                  </a:lnTo>
                  <a:lnTo>
                    <a:pt x="5156" y="927"/>
                  </a:lnTo>
                  <a:lnTo>
                    <a:pt x="4927" y="507"/>
                  </a:lnTo>
                  <a:lnTo>
                    <a:pt x="4508" y="190"/>
                  </a:lnTo>
                  <a:lnTo>
                    <a:pt x="4495" y="0"/>
                  </a:lnTo>
                  <a:close/>
                </a:path>
                <a:path w="5714" h="3810">
                  <a:moveTo>
                    <a:pt x="4135" y="2882"/>
                  </a:moveTo>
                  <a:lnTo>
                    <a:pt x="2425" y="2882"/>
                  </a:lnTo>
                  <a:lnTo>
                    <a:pt x="3136" y="2984"/>
                  </a:lnTo>
                  <a:lnTo>
                    <a:pt x="3835" y="3009"/>
                  </a:lnTo>
                  <a:lnTo>
                    <a:pt x="4135" y="2882"/>
                  </a:lnTo>
                  <a:close/>
                </a:path>
              </a:pathLst>
            </a:custGeom>
            <a:solidFill>
              <a:srgbClr val="C7B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4" name="object 1784" descr=""/>
            <p:cNvSpPr/>
            <p:nvPr/>
          </p:nvSpPr>
          <p:spPr>
            <a:xfrm>
              <a:off x="2198353" y="282205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838" y="0"/>
                  </a:moveTo>
                  <a:lnTo>
                    <a:pt x="406" y="152"/>
                  </a:lnTo>
                  <a:lnTo>
                    <a:pt x="139" y="761"/>
                  </a:lnTo>
                  <a:lnTo>
                    <a:pt x="0" y="1333"/>
                  </a:lnTo>
                  <a:lnTo>
                    <a:pt x="0" y="1904"/>
                  </a:lnTo>
                  <a:lnTo>
                    <a:pt x="2082" y="3936"/>
                  </a:lnTo>
                  <a:lnTo>
                    <a:pt x="2882" y="3848"/>
                  </a:lnTo>
                  <a:lnTo>
                    <a:pt x="3632" y="3327"/>
                  </a:lnTo>
                  <a:lnTo>
                    <a:pt x="3962" y="2832"/>
                  </a:lnTo>
                  <a:lnTo>
                    <a:pt x="3962" y="2324"/>
                  </a:lnTo>
                  <a:lnTo>
                    <a:pt x="3644" y="1816"/>
                  </a:lnTo>
                  <a:lnTo>
                    <a:pt x="3073" y="1054"/>
                  </a:lnTo>
                  <a:lnTo>
                    <a:pt x="2412" y="431"/>
                  </a:lnTo>
                  <a:lnTo>
                    <a:pt x="1422" y="31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4051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5" name="object 1785" descr=""/>
            <p:cNvSpPr/>
            <p:nvPr/>
          </p:nvSpPr>
          <p:spPr>
            <a:xfrm>
              <a:off x="2201415" y="282387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571" y="0"/>
                  </a:moveTo>
                  <a:lnTo>
                    <a:pt x="469" y="444"/>
                  </a:lnTo>
                  <a:lnTo>
                    <a:pt x="355" y="889"/>
                  </a:lnTo>
                  <a:lnTo>
                    <a:pt x="254" y="1333"/>
                  </a:lnTo>
                  <a:lnTo>
                    <a:pt x="101" y="1524"/>
                  </a:lnTo>
                  <a:lnTo>
                    <a:pt x="0" y="2247"/>
                  </a:lnTo>
                  <a:lnTo>
                    <a:pt x="114" y="2590"/>
                  </a:lnTo>
                  <a:lnTo>
                    <a:pt x="393" y="2921"/>
                  </a:lnTo>
                  <a:lnTo>
                    <a:pt x="914" y="3213"/>
                  </a:lnTo>
                  <a:lnTo>
                    <a:pt x="1485" y="3352"/>
                  </a:lnTo>
                  <a:lnTo>
                    <a:pt x="2082" y="3340"/>
                  </a:lnTo>
                  <a:lnTo>
                    <a:pt x="2679" y="3213"/>
                  </a:lnTo>
                  <a:lnTo>
                    <a:pt x="3149" y="2895"/>
                  </a:lnTo>
                  <a:lnTo>
                    <a:pt x="3517" y="2413"/>
                  </a:lnTo>
                  <a:lnTo>
                    <a:pt x="3898" y="1498"/>
                  </a:lnTo>
                  <a:lnTo>
                    <a:pt x="3784" y="723"/>
                  </a:lnTo>
                  <a:lnTo>
                    <a:pt x="2908" y="15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DB5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6" name="object 1786" descr=""/>
            <p:cNvSpPr/>
            <p:nvPr/>
          </p:nvSpPr>
          <p:spPr>
            <a:xfrm>
              <a:off x="2204319" y="282403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876" y="0"/>
                  </a:moveTo>
                  <a:lnTo>
                    <a:pt x="0" y="0"/>
                  </a:lnTo>
                  <a:lnTo>
                    <a:pt x="228" y="2082"/>
                  </a:lnTo>
                  <a:lnTo>
                    <a:pt x="520" y="2730"/>
                  </a:lnTo>
                  <a:lnTo>
                    <a:pt x="952" y="2870"/>
                  </a:lnTo>
                  <a:lnTo>
                    <a:pt x="1536" y="2425"/>
                  </a:lnTo>
                  <a:lnTo>
                    <a:pt x="2540" y="1917"/>
                  </a:lnTo>
                  <a:lnTo>
                    <a:pt x="2705" y="1028"/>
                  </a:lnTo>
                  <a:lnTo>
                    <a:pt x="2616" y="2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9B5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7" name="object 1787" descr=""/>
            <p:cNvSpPr/>
            <p:nvPr/>
          </p:nvSpPr>
          <p:spPr>
            <a:xfrm>
              <a:off x="2208307" y="282391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06" y="0"/>
                  </a:moveTo>
                  <a:lnTo>
                    <a:pt x="139" y="25"/>
                  </a:lnTo>
                  <a:lnTo>
                    <a:pt x="0" y="1206"/>
                  </a:lnTo>
                  <a:lnTo>
                    <a:pt x="50" y="2298"/>
                  </a:lnTo>
                  <a:lnTo>
                    <a:pt x="1473" y="2717"/>
                  </a:lnTo>
                  <a:lnTo>
                    <a:pt x="2120" y="3111"/>
                  </a:lnTo>
                  <a:lnTo>
                    <a:pt x="2438" y="2933"/>
                  </a:lnTo>
                  <a:lnTo>
                    <a:pt x="2425" y="2171"/>
                  </a:lnTo>
                  <a:lnTo>
                    <a:pt x="2425" y="1905"/>
                  </a:lnTo>
                  <a:lnTo>
                    <a:pt x="2463" y="1638"/>
                  </a:lnTo>
                  <a:lnTo>
                    <a:pt x="2539" y="1384"/>
                  </a:lnTo>
                  <a:lnTo>
                    <a:pt x="1790" y="825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497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8" name="object 1788" descr=""/>
            <p:cNvSpPr/>
            <p:nvPr/>
          </p:nvSpPr>
          <p:spPr>
            <a:xfrm>
              <a:off x="2197474" y="282107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765" y="0"/>
                  </a:moveTo>
                  <a:lnTo>
                    <a:pt x="901" y="114"/>
                  </a:lnTo>
                  <a:lnTo>
                    <a:pt x="482" y="203"/>
                  </a:lnTo>
                  <a:lnTo>
                    <a:pt x="0" y="1536"/>
                  </a:lnTo>
                  <a:lnTo>
                    <a:pt x="584" y="1765"/>
                  </a:lnTo>
                  <a:lnTo>
                    <a:pt x="1727" y="1396"/>
                  </a:lnTo>
                  <a:lnTo>
                    <a:pt x="2298" y="1308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39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9" name="object 1789" descr=""/>
            <p:cNvSpPr/>
            <p:nvPr/>
          </p:nvSpPr>
          <p:spPr>
            <a:xfrm>
              <a:off x="2219773" y="282378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47" y="0"/>
                  </a:moveTo>
                  <a:lnTo>
                    <a:pt x="63" y="444"/>
                  </a:lnTo>
                  <a:lnTo>
                    <a:pt x="0" y="952"/>
                  </a:lnTo>
                  <a:lnTo>
                    <a:pt x="292" y="1511"/>
                  </a:lnTo>
                  <a:lnTo>
                    <a:pt x="838" y="1815"/>
                  </a:lnTo>
                  <a:lnTo>
                    <a:pt x="1333" y="1765"/>
                  </a:lnTo>
                  <a:lnTo>
                    <a:pt x="1803" y="1358"/>
                  </a:lnTo>
                  <a:lnTo>
                    <a:pt x="1777" y="101"/>
                  </a:lnTo>
                  <a:lnTo>
                    <a:pt x="447" y="0"/>
                  </a:lnTo>
                  <a:close/>
                </a:path>
                <a:path w="1905" h="1905">
                  <a:moveTo>
                    <a:pt x="1886" y="1358"/>
                  </a:moveTo>
                  <a:close/>
                </a:path>
              </a:pathLst>
            </a:custGeom>
            <a:solidFill>
              <a:srgbClr val="E9E5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0" name="object 1790" descr=""/>
            <p:cNvSpPr/>
            <p:nvPr/>
          </p:nvSpPr>
          <p:spPr>
            <a:xfrm>
              <a:off x="2229037" y="285971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8445" y="0"/>
                  </a:moveTo>
                  <a:lnTo>
                    <a:pt x="7632" y="63"/>
                  </a:lnTo>
                  <a:lnTo>
                    <a:pt x="6832" y="368"/>
                  </a:lnTo>
                  <a:lnTo>
                    <a:pt x="5143" y="1397"/>
                  </a:lnTo>
                  <a:lnTo>
                    <a:pt x="3314" y="2095"/>
                  </a:lnTo>
                  <a:lnTo>
                    <a:pt x="0" y="4406"/>
                  </a:lnTo>
                  <a:lnTo>
                    <a:pt x="190" y="4953"/>
                  </a:lnTo>
                  <a:lnTo>
                    <a:pt x="596" y="5435"/>
                  </a:lnTo>
                  <a:lnTo>
                    <a:pt x="1130" y="5765"/>
                  </a:lnTo>
                  <a:lnTo>
                    <a:pt x="1714" y="5981"/>
                  </a:lnTo>
                  <a:lnTo>
                    <a:pt x="2336" y="6057"/>
                  </a:lnTo>
                  <a:lnTo>
                    <a:pt x="3619" y="5994"/>
                  </a:lnTo>
                  <a:lnTo>
                    <a:pt x="4787" y="5575"/>
                  </a:lnTo>
                  <a:lnTo>
                    <a:pt x="5930" y="5054"/>
                  </a:lnTo>
                  <a:lnTo>
                    <a:pt x="16243" y="4864"/>
                  </a:lnTo>
                  <a:lnTo>
                    <a:pt x="17513" y="3556"/>
                  </a:lnTo>
                  <a:lnTo>
                    <a:pt x="18021" y="3175"/>
                  </a:lnTo>
                  <a:lnTo>
                    <a:pt x="18122" y="2705"/>
                  </a:lnTo>
                  <a:lnTo>
                    <a:pt x="11836" y="850"/>
                  </a:lnTo>
                  <a:lnTo>
                    <a:pt x="10566" y="444"/>
                  </a:lnTo>
                  <a:lnTo>
                    <a:pt x="9283" y="139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C274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1" name="object 1791" descr=""/>
            <p:cNvSpPr/>
            <p:nvPr/>
          </p:nvSpPr>
          <p:spPr>
            <a:xfrm>
              <a:off x="2246447" y="285954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048" y="0"/>
                  </a:moveTo>
                  <a:lnTo>
                    <a:pt x="0" y="2781"/>
                  </a:lnTo>
                  <a:lnTo>
                    <a:pt x="0" y="3098"/>
                  </a:lnTo>
                  <a:lnTo>
                    <a:pt x="38" y="3416"/>
                  </a:lnTo>
                  <a:lnTo>
                    <a:pt x="101" y="3721"/>
                  </a:lnTo>
                  <a:lnTo>
                    <a:pt x="2082" y="4038"/>
                  </a:lnTo>
                  <a:lnTo>
                    <a:pt x="3848" y="3048"/>
                  </a:lnTo>
                  <a:lnTo>
                    <a:pt x="5727" y="2768"/>
                  </a:lnTo>
                  <a:lnTo>
                    <a:pt x="5981" y="1981"/>
                  </a:lnTo>
                  <a:lnTo>
                    <a:pt x="5918" y="1409"/>
                  </a:lnTo>
                  <a:lnTo>
                    <a:pt x="5664" y="927"/>
                  </a:lnTo>
                  <a:lnTo>
                    <a:pt x="5207" y="571"/>
                  </a:lnTo>
                  <a:lnTo>
                    <a:pt x="4152" y="12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CEA0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2" name="object 1792" descr=""/>
            <p:cNvSpPr/>
            <p:nvPr/>
          </p:nvSpPr>
          <p:spPr>
            <a:xfrm>
              <a:off x="2251904" y="286083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679" y="0"/>
                  </a:moveTo>
                  <a:lnTo>
                    <a:pt x="1676" y="12"/>
                  </a:lnTo>
                  <a:lnTo>
                    <a:pt x="800" y="393"/>
                  </a:lnTo>
                  <a:lnTo>
                    <a:pt x="0" y="1003"/>
                  </a:lnTo>
                  <a:lnTo>
                    <a:pt x="279" y="1485"/>
                  </a:lnTo>
                  <a:lnTo>
                    <a:pt x="2019" y="2806"/>
                  </a:lnTo>
                  <a:lnTo>
                    <a:pt x="3695" y="3060"/>
                  </a:lnTo>
                  <a:lnTo>
                    <a:pt x="5257" y="1193"/>
                  </a:lnTo>
                  <a:lnTo>
                    <a:pt x="4533" y="495"/>
                  </a:lnTo>
                  <a:lnTo>
                    <a:pt x="3695" y="5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EFEF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3" name="object 1793" descr=""/>
            <p:cNvSpPr/>
            <p:nvPr/>
          </p:nvSpPr>
          <p:spPr>
            <a:xfrm>
              <a:off x="2254368" y="285984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384" y="0"/>
                  </a:moveTo>
                  <a:lnTo>
                    <a:pt x="215" y="88"/>
                  </a:lnTo>
                  <a:lnTo>
                    <a:pt x="0" y="2044"/>
                  </a:lnTo>
                  <a:lnTo>
                    <a:pt x="2793" y="2184"/>
                  </a:lnTo>
                  <a:lnTo>
                    <a:pt x="2743" y="1092"/>
                  </a:lnTo>
                  <a:lnTo>
                    <a:pt x="2882" y="55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4" name="object 1794" descr=""/>
            <p:cNvSpPr/>
            <p:nvPr/>
          </p:nvSpPr>
          <p:spPr>
            <a:xfrm>
              <a:off x="2235601" y="2873364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2336" y="0"/>
                  </a:moveTo>
                  <a:lnTo>
                    <a:pt x="0" y="3162"/>
                  </a:lnTo>
                  <a:lnTo>
                    <a:pt x="304" y="4216"/>
                  </a:lnTo>
                  <a:lnTo>
                    <a:pt x="584" y="4635"/>
                  </a:lnTo>
                  <a:lnTo>
                    <a:pt x="965" y="4952"/>
                  </a:lnTo>
                  <a:lnTo>
                    <a:pt x="1435" y="5143"/>
                  </a:lnTo>
                  <a:lnTo>
                    <a:pt x="1917" y="5245"/>
                  </a:lnTo>
                  <a:lnTo>
                    <a:pt x="2387" y="5245"/>
                  </a:lnTo>
                  <a:lnTo>
                    <a:pt x="2870" y="5143"/>
                  </a:lnTo>
                  <a:lnTo>
                    <a:pt x="3530" y="4914"/>
                  </a:lnTo>
                  <a:lnTo>
                    <a:pt x="4749" y="4292"/>
                  </a:lnTo>
                  <a:lnTo>
                    <a:pt x="5981" y="3746"/>
                  </a:lnTo>
                  <a:lnTo>
                    <a:pt x="6438" y="3657"/>
                  </a:lnTo>
                  <a:lnTo>
                    <a:pt x="6908" y="3695"/>
                  </a:lnTo>
                  <a:lnTo>
                    <a:pt x="7353" y="3809"/>
                  </a:lnTo>
                  <a:lnTo>
                    <a:pt x="8089" y="3936"/>
                  </a:lnTo>
                  <a:lnTo>
                    <a:pt x="8788" y="3924"/>
                  </a:lnTo>
                  <a:lnTo>
                    <a:pt x="9359" y="3340"/>
                  </a:lnTo>
                  <a:lnTo>
                    <a:pt x="10706" y="2819"/>
                  </a:lnTo>
                  <a:lnTo>
                    <a:pt x="11734" y="1968"/>
                  </a:lnTo>
                  <a:lnTo>
                    <a:pt x="12255" y="571"/>
                  </a:lnTo>
                  <a:lnTo>
                    <a:pt x="10528" y="215"/>
                  </a:lnTo>
                  <a:lnTo>
                    <a:pt x="7086" y="203"/>
                  </a:lnTo>
                  <a:lnTo>
                    <a:pt x="3263" y="419"/>
                  </a:lnTo>
                  <a:lnTo>
                    <a:pt x="2819" y="101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DED0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5" name="object 1795" descr=""/>
            <p:cNvSpPr/>
            <p:nvPr/>
          </p:nvSpPr>
          <p:spPr>
            <a:xfrm>
              <a:off x="2239556" y="287604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666" y="0"/>
                  </a:moveTo>
                  <a:lnTo>
                    <a:pt x="2247" y="0"/>
                  </a:lnTo>
                  <a:lnTo>
                    <a:pt x="1816" y="228"/>
                  </a:lnTo>
                  <a:lnTo>
                    <a:pt x="1435" y="406"/>
                  </a:lnTo>
                  <a:lnTo>
                    <a:pt x="1028" y="495"/>
                  </a:lnTo>
                  <a:lnTo>
                    <a:pt x="609" y="520"/>
                  </a:lnTo>
                  <a:lnTo>
                    <a:pt x="152" y="863"/>
                  </a:lnTo>
                  <a:lnTo>
                    <a:pt x="0" y="1320"/>
                  </a:lnTo>
                  <a:lnTo>
                    <a:pt x="139" y="1866"/>
                  </a:lnTo>
                  <a:lnTo>
                    <a:pt x="330" y="2057"/>
                  </a:lnTo>
                  <a:lnTo>
                    <a:pt x="723" y="2412"/>
                  </a:lnTo>
                  <a:lnTo>
                    <a:pt x="965" y="2514"/>
                  </a:lnTo>
                  <a:lnTo>
                    <a:pt x="1206" y="2628"/>
                  </a:lnTo>
                  <a:lnTo>
                    <a:pt x="1447" y="2730"/>
                  </a:lnTo>
                  <a:lnTo>
                    <a:pt x="1955" y="2844"/>
                  </a:lnTo>
                  <a:lnTo>
                    <a:pt x="2476" y="2920"/>
                  </a:lnTo>
                  <a:lnTo>
                    <a:pt x="2997" y="2920"/>
                  </a:lnTo>
                  <a:lnTo>
                    <a:pt x="5753" y="1371"/>
                  </a:lnTo>
                  <a:lnTo>
                    <a:pt x="5638" y="1003"/>
                  </a:lnTo>
                  <a:lnTo>
                    <a:pt x="5410" y="660"/>
                  </a:lnTo>
                  <a:lnTo>
                    <a:pt x="4635" y="520"/>
                  </a:lnTo>
                  <a:lnTo>
                    <a:pt x="3860" y="393"/>
                  </a:lnTo>
                  <a:lnTo>
                    <a:pt x="3086" y="253"/>
                  </a:lnTo>
                  <a:lnTo>
                    <a:pt x="2666" y="0"/>
                  </a:lnTo>
                  <a:close/>
                </a:path>
              </a:pathLst>
            </a:custGeom>
            <a:solidFill>
              <a:srgbClr val="BC72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6" name="object 1796" descr=""/>
            <p:cNvSpPr/>
            <p:nvPr/>
          </p:nvSpPr>
          <p:spPr>
            <a:xfrm>
              <a:off x="2244757" y="287780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571" y="0"/>
                  </a:moveTo>
                  <a:lnTo>
                    <a:pt x="88" y="419"/>
                  </a:lnTo>
                  <a:lnTo>
                    <a:pt x="0" y="901"/>
                  </a:lnTo>
                  <a:lnTo>
                    <a:pt x="304" y="1460"/>
                  </a:lnTo>
                  <a:lnTo>
                    <a:pt x="812" y="1816"/>
                  </a:lnTo>
                  <a:lnTo>
                    <a:pt x="1333" y="1816"/>
                  </a:lnTo>
                  <a:lnTo>
                    <a:pt x="1866" y="1523"/>
                  </a:lnTo>
                  <a:lnTo>
                    <a:pt x="2793" y="1333"/>
                  </a:lnTo>
                  <a:lnTo>
                    <a:pt x="3898" y="1435"/>
                  </a:lnTo>
                  <a:lnTo>
                    <a:pt x="4229" y="190"/>
                  </a:lnTo>
                  <a:lnTo>
                    <a:pt x="533" y="25"/>
                  </a:lnTo>
                  <a:close/>
                </a:path>
              </a:pathLst>
            </a:custGeom>
            <a:solidFill>
              <a:srgbClr val="CC8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7" name="object 1797" descr=""/>
            <p:cNvSpPr/>
            <p:nvPr/>
          </p:nvSpPr>
          <p:spPr>
            <a:xfrm>
              <a:off x="2227976" y="286720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467" y="0"/>
                  </a:moveTo>
                  <a:lnTo>
                    <a:pt x="0" y="2019"/>
                  </a:lnTo>
                  <a:lnTo>
                    <a:pt x="609" y="3962"/>
                  </a:lnTo>
                  <a:lnTo>
                    <a:pt x="2362" y="4089"/>
                  </a:lnTo>
                  <a:lnTo>
                    <a:pt x="3936" y="4508"/>
                  </a:lnTo>
                  <a:lnTo>
                    <a:pt x="4521" y="4521"/>
                  </a:lnTo>
                  <a:lnTo>
                    <a:pt x="4991" y="4305"/>
                  </a:lnTo>
                  <a:lnTo>
                    <a:pt x="5359" y="3848"/>
                  </a:lnTo>
                  <a:lnTo>
                    <a:pt x="6959" y="1206"/>
                  </a:lnTo>
                  <a:lnTo>
                    <a:pt x="5587" y="241"/>
                  </a:lnTo>
                  <a:lnTo>
                    <a:pt x="4813" y="127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BA6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8" name="object 1798" descr=""/>
            <p:cNvSpPr/>
            <p:nvPr/>
          </p:nvSpPr>
          <p:spPr>
            <a:xfrm>
              <a:off x="2230634" y="287056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80" y="0"/>
                  </a:moveTo>
                  <a:lnTo>
                    <a:pt x="0" y="622"/>
                  </a:lnTo>
                  <a:lnTo>
                    <a:pt x="76" y="1752"/>
                  </a:lnTo>
                  <a:lnTo>
                    <a:pt x="419" y="2273"/>
                  </a:lnTo>
                  <a:lnTo>
                    <a:pt x="888" y="2654"/>
                  </a:lnTo>
                  <a:lnTo>
                    <a:pt x="1460" y="2908"/>
                  </a:lnTo>
                  <a:lnTo>
                    <a:pt x="2692" y="3263"/>
                  </a:lnTo>
                  <a:lnTo>
                    <a:pt x="3898" y="3238"/>
                  </a:lnTo>
                  <a:lnTo>
                    <a:pt x="5029" y="2590"/>
                  </a:lnTo>
                  <a:lnTo>
                    <a:pt x="5638" y="1892"/>
                  </a:lnTo>
                  <a:lnTo>
                    <a:pt x="4965" y="774"/>
                  </a:lnTo>
                  <a:lnTo>
                    <a:pt x="3682" y="939"/>
                  </a:lnTo>
                  <a:lnTo>
                    <a:pt x="2692" y="482"/>
                  </a:lnTo>
                  <a:lnTo>
                    <a:pt x="2336" y="533"/>
                  </a:lnTo>
                  <a:lnTo>
                    <a:pt x="1981" y="495"/>
                  </a:lnTo>
                  <a:lnTo>
                    <a:pt x="1638" y="35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E2D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9" name="object 1799" descr=""/>
            <p:cNvSpPr/>
            <p:nvPr/>
          </p:nvSpPr>
          <p:spPr>
            <a:xfrm>
              <a:off x="2235473" y="287246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787" y="0"/>
                  </a:moveTo>
                  <a:lnTo>
                    <a:pt x="609" y="63"/>
                  </a:lnTo>
                  <a:lnTo>
                    <a:pt x="152" y="368"/>
                  </a:lnTo>
                  <a:lnTo>
                    <a:pt x="0" y="774"/>
                  </a:lnTo>
                  <a:lnTo>
                    <a:pt x="229" y="1320"/>
                  </a:lnTo>
                  <a:lnTo>
                    <a:pt x="609" y="1689"/>
                  </a:lnTo>
                  <a:lnTo>
                    <a:pt x="1054" y="1778"/>
                  </a:lnTo>
                  <a:lnTo>
                    <a:pt x="1549" y="1549"/>
                  </a:lnTo>
                  <a:lnTo>
                    <a:pt x="3390" y="1320"/>
                  </a:lnTo>
                  <a:lnTo>
                    <a:pt x="2793" y="368"/>
                  </a:lnTo>
                  <a:lnTo>
                    <a:pt x="1866" y="25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AC6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0" name="object 1800" descr=""/>
            <p:cNvSpPr/>
            <p:nvPr/>
          </p:nvSpPr>
          <p:spPr>
            <a:xfrm>
              <a:off x="2230381" y="286476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597" y="0"/>
                  </a:moveTo>
                  <a:lnTo>
                    <a:pt x="3111" y="25"/>
                  </a:lnTo>
                  <a:lnTo>
                    <a:pt x="165" y="101"/>
                  </a:lnTo>
                  <a:lnTo>
                    <a:pt x="0" y="723"/>
                  </a:lnTo>
                  <a:lnTo>
                    <a:pt x="177" y="1231"/>
                  </a:lnTo>
                  <a:lnTo>
                    <a:pt x="647" y="1663"/>
                  </a:lnTo>
                  <a:lnTo>
                    <a:pt x="1549" y="2032"/>
                  </a:lnTo>
                  <a:lnTo>
                    <a:pt x="2362" y="1968"/>
                  </a:lnTo>
                  <a:lnTo>
                    <a:pt x="3060" y="1219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1" name="object 1801" descr=""/>
            <p:cNvSpPr/>
            <p:nvPr/>
          </p:nvSpPr>
          <p:spPr>
            <a:xfrm>
              <a:off x="2230658" y="286599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781" y="0"/>
                  </a:moveTo>
                  <a:lnTo>
                    <a:pt x="165" y="38"/>
                  </a:lnTo>
                  <a:lnTo>
                    <a:pt x="0" y="2540"/>
                  </a:lnTo>
                  <a:lnTo>
                    <a:pt x="1587" y="1841"/>
                  </a:lnTo>
                  <a:lnTo>
                    <a:pt x="2946" y="1549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E0DA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2" name="object 1802" descr=""/>
            <p:cNvSpPr/>
            <p:nvPr/>
          </p:nvSpPr>
          <p:spPr>
            <a:xfrm>
              <a:off x="2219712" y="2893865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057" y="0"/>
                  </a:moveTo>
                  <a:lnTo>
                    <a:pt x="4457" y="1422"/>
                  </a:lnTo>
                  <a:lnTo>
                    <a:pt x="3302" y="2705"/>
                  </a:lnTo>
                  <a:lnTo>
                    <a:pt x="1663" y="2235"/>
                  </a:lnTo>
                  <a:lnTo>
                    <a:pt x="254" y="2590"/>
                  </a:lnTo>
                  <a:lnTo>
                    <a:pt x="0" y="4597"/>
                  </a:lnTo>
                  <a:lnTo>
                    <a:pt x="2070" y="4025"/>
                  </a:lnTo>
                  <a:lnTo>
                    <a:pt x="2832" y="4889"/>
                  </a:lnTo>
                  <a:lnTo>
                    <a:pt x="4826" y="5638"/>
                  </a:lnTo>
                  <a:lnTo>
                    <a:pt x="6464" y="4711"/>
                  </a:lnTo>
                  <a:lnTo>
                    <a:pt x="8128" y="3835"/>
                  </a:lnTo>
                  <a:lnTo>
                    <a:pt x="8369" y="3835"/>
                  </a:lnTo>
                  <a:lnTo>
                    <a:pt x="8597" y="3809"/>
                  </a:lnTo>
                  <a:lnTo>
                    <a:pt x="8826" y="3759"/>
                  </a:lnTo>
                  <a:lnTo>
                    <a:pt x="9055" y="3136"/>
                  </a:lnTo>
                  <a:lnTo>
                    <a:pt x="8978" y="2552"/>
                  </a:lnTo>
                  <a:lnTo>
                    <a:pt x="8623" y="1993"/>
                  </a:lnTo>
                  <a:lnTo>
                    <a:pt x="7327" y="1130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3" name="object 1803" descr=""/>
            <p:cNvSpPr/>
            <p:nvPr/>
          </p:nvSpPr>
          <p:spPr>
            <a:xfrm>
              <a:off x="2215305" y="289565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260" y="0"/>
                  </a:moveTo>
                  <a:lnTo>
                    <a:pt x="1549" y="190"/>
                  </a:lnTo>
                  <a:lnTo>
                    <a:pt x="63" y="1193"/>
                  </a:lnTo>
                  <a:lnTo>
                    <a:pt x="0" y="2362"/>
                  </a:lnTo>
                  <a:lnTo>
                    <a:pt x="1155" y="3670"/>
                  </a:lnTo>
                  <a:lnTo>
                    <a:pt x="2514" y="3860"/>
                  </a:lnTo>
                  <a:lnTo>
                    <a:pt x="3898" y="4305"/>
                  </a:lnTo>
                  <a:lnTo>
                    <a:pt x="5130" y="3238"/>
                  </a:lnTo>
                  <a:lnTo>
                    <a:pt x="7238" y="3098"/>
                  </a:lnTo>
                  <a:lnTo>
                    <a:pt x="4660" y="800"/>
                  </a:lnTo>
                  <a:lnTo>
                    <a:pt x="4216" y="850"/>
                  </a:lnTo>
                  <a:lnTo>
                    <a:pt x="3860" y="698"/>
                  </a:lnTo>
                  <a:lnTo>
                    <a:pt x="3594" y="342"/>
                  </a:lnTo>
                  <a:lnTo>
                    <a:pt x="2933" y="5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6F2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4" name="object 1804" descr=""/>
            <p:cNvSpPr/>
            <p:nvPr/>
          </p:nvSpPr>
          <p:spPr>
            <a:xfrm>
              <a:off x="2214910" y="2898172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092" y="0"/>
                  </a:moveTo>
                  <a:lnTo>
                    <a:pt x="469" y="215"/>
                  </a:lnTo>
                  <a:lnTo>
                    <a:pt x="0" y="888"/>
                  </a:lnTo>
                  <a:lnTo>
                    <a:pt x="12" y="1333"/>
                  </a:lnTo>
                  <a:lnTo>
                    <a:pt x="63" y="2235"/>
                  </a:lnTo>
                  <a:lnTo>
                    <a:pt x="1828" y="2184"/>
                  </a:lnTo>
                  <a:lnTo>
                    <a:pt x="5372" y="2108"/>
                  </a:lnTo>
                  <a:lnTo>
                    <a:pt x="5524" y="723"/>
                  </a:lnTo>
                  <a:lnTo>
                    <a:pt x="1879" y="26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5" name="object 1805" descr=""/>
            <p:cNvSpPr/>
            <p:nvPr/>
          </p:nvSpPr>
          <p:spPr>
            <a:xfrm>
              <a:off x="2234636" y="289511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054" y="0"/>
                  </a:moveTo>
                  <a:lnTo>
                    <a:pt x="660" y="0"/>
                  </a:lnTo>
                  <a:lnTo>
                    <a:pt x="279" y="25"/>
                  </a:lnTo>
                  <a:lnTo>
                    <a:pt x="190" y="800"/>
                  </a:lnTo>
                  <a:lnTo>
                    <a:pt x="88" y="1562"/>
                  </a:lnTo>
                  <a:lnTo>
                    <a:pt x="0" y="2336"/>
                  </a:lnTo>
                  <a:lnTo>
                    <a:pt x="393" y="2959"/>
                  </a:lnTo>
                  <a:lnTo>
                    <a:pt x="914" y="3111"/>
                  </a:lnTo>
                  <a:lnTo>
                    <a:pt x="1574" y="2793"/>
                  </a:lnTo>
                  <a:lnTo>
                    <a:pt x="4051" y="2451"/>
                  </a:lnTo>
                  <a:lnTo>
                    <a:pt x="4508" y="2209"/>
                  </a:lnTo>
                  <a:lnTo>
                    <a:pt x="4610" y="1866"/>
                  </a:lnTo>
                  <a:lnTo>
                    <a:pt x="4343" y="1435"/>
                  </a:lnTo>
                  <a:lnTo>
                    <a:pt x="3251" y="1219"/>
                  </a:lnTo>
                  <a:lnTo>
                    <a:pt x="2108" y="1104"/>
                  </a:lnTo>
                  <a:lnTo>
                    <a:pt x="1435" y="25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6" name="object 1806" descr=""/>
            <p:cNvSpPr/>
            <p:nvPr/>
          </p:nvSpPr>
          <p:spPr>
            <a:xfrm>
              <a:off x="2231898" y="2896489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4305" y="1422"/>
                  </a:moveTo>
                  <a:lnTo>
                    <a:pt x="2730" y="965"/>
                  </a:lnTo>
                  <a:lnTo>
                    <a:pt x="0" y="2209"/>
                  </a:lnTo>
                  <a:lnTo>
                    <a:pt x="1562" y="2616"/>
                  </a:lnTo>
                  <a:lnTo>
                    <a:pt x="3035" y="2590"/>
                  </a:lnTo>
                  <a:lnTo>
                    <a:pt x="4305" y="1422"/>
                  </a:lnTo>
                  <a:close/>
                </a:path>
                <a:path w="9525" h="3175">
                  <a:moveTo>
                    <a:pt x="9525" y="0"/>
                  </a:moveTo>
                  <a:lnTo>
                    <a:pt x="8699" y="25"/>
                  </a:lnTo>
                  <a:lnTo>
                    <a:pt x="7886" y="38"/>
                  </a:lnTo>
                  <a:lnTo>
                    <a:pt x="7061" y="63"/>
                  </a:lnTo>
                  <a:lnTo>
                    <a:pt x="6858" y="736"/>
                  </a:lnTo>
                  <a:lnTo>
                    <a:pt x="6781" y="1079"/>
                  </a:lnTo>
                  <a:lnTo>
                    <a:pt x="7861" y="1143"/>
                  </a:lnTo>
                  <a:lnTo>
                    <a:pt x="8813" y="87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7" name="object 1807" descr=""/>
            <p:cNvSpPr/>
            <p:nvPr/>
          </p:nvSpPr>
          <p:spPr>
            <a:xfrm>
              <a:off x="2117567" y="2881624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835" y="0"/>
                  </a:moveTo>
                  <a:lnTo>
                    <a:pt x="2971" y="12"/>
                  </a:lnTo>
                  <a:lnTo>
                    <a:pt x="2095" y="38"/>
                  </a:lnTo>
                  <a:lnTo>
                    <a:pt x="1231" y="50"/>
                  </a:lnTo>
                  <a:lnTo>
                    <a:pt x="0" y="546"/>
                  </a:lnTo>
                  <a:lnTo>
                    <a:pt x="1435" y="1612"/>
                  </a:lnTo>
                  <a:lnTo>
                    <a:pt x="3848" y="1155"/>
                  </a:lnTo>
                  <a:lnTo>
                    <a:pt x="4038" y="1028"/>
                  </a:lnTo>
                  <a:lnTo>
                    <a:pt x="4216" y="508"/>
                  </a:lnTo>
                  <a:lnTo>
                    <a:pt x="4127" y="254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DEDD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8" name="object 1808" descr=""/>
            <p:cNvSpPr/>
            <p:nvPr/>
          </p:nvSpPr>
          <p:spPr>
            <a:xfrm>
              <a:off x="2112262" y="288147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1181" y="0"/>
                  </a:moveTo>
                  <a:lnTo>
                    <a:pt x="0" y="1422"/>
                  </a:lnTo>
                  <a:lnTo>
                    <a:pt x="1409" y="1803"/>
                  </a:lnTo>
                  <a:lnTo>
                    <a:pt x="2362" y="1358"/>
                  </a:lnTo>
                  <a:lnTo>
                    <a:pt x="3314" y="927"/>
                  </a:lnTo>
                  <a:lnTo>
                    <a:pt x="4267" y="482"/>
                  </a:lnTo>
                  <a:lnTo>
                    <a:pt x="2743" y="35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9C5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9" name="object 1809" descr=""/>
            <p:cNvSpPr/>
            <p:nvPr/>
          </p:nvSpPr>
          <p:spPr>
            <a:xfrm>
              <a:off x="2117571" y="2873059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69" h="8255">
                  <a:moveTo>
                    <a:pt x="6096" y="0"/>
                  </a:moveTo>
                  <a:lnTo>
                    <a:pt x="2578" y="2057"/>
                  </a:lnTo>
                  <a:lnTo>
                    <a:pt x="1270" y="2222"/>
                  </a:lnTo>
                  <a:lnTo>
                    <a:pt x="0" y="4495"/>
                  </a:lnTo>
                  <a:lnTo>
                    <a:pt x="1714" y="5143"/>
                  </a:lnTo>
                  <a:lnTo>
                    <a:pt x="3835" y="4279"/>
                  </a:lnTo>
                  <a:lnTo>
                    <a:pt x="5270" y="5943"/>
                  </a:lnTo>
                  <a:lnTo>
                    <a:pt x="5676" y="6540"/>
                  </a:lnTo>
                  <a:lnTo>
                    <a:pt x="6223" y="6959"/>
                  </a:lnTo>
                  <a:lnTo>
                    <a:pt x="6908" y="7175"/>
                  </a:lnTo>
                  <a:lnTo>
                    <a:pt x="8648" y="7378"/>
                  </a:lnTo>
                  <a:lnTo>
                    <a:pt x="10401" y="7696"/>
                  </a:lnTo>
                  <a:lnTo>
                    <a:pt x="12103" y="6985"/>
                  </a:lnTo>
                  <a:lnTo>
                    <a:pt x="13119" y="6438"/>
                  </a:lnTo>
                  <a:lnTo>
                    <a:pt x="13703" y="5626"/>
                  </a:lnTo>
                  <a:lnTo>
                    <a:pt x="13754" y="4457"/>
                  </a:lnTo>
                  <a:lnTo>
                    <a:pt x="13652" y="3708"/>
                  </a:lnTo>
                  <a:lnTo>
                    <a:pt x="13309" y="3124"/>
                  </a:lnTo>
                  <a:lnTo>
                    <a:pt x="12687" y="2692"/>
                  </a:lnTo>
                  <a:lnTo>
                    <a:pt x="9359" y="1752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BF6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0" name="object 1810" descr=""/>
            <p:cNvSpPr/>
            <p:nvPr/>
          </p:nvSpPr>
          <p:spPr>
            <a:xfrm>
              <a:off x="2120159" y="2872134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80">
                  <a:moveTo>
                    <a:pt x="6692" y="0"/>
                  </a:moveTo>
                  <a:lnTo>
                    <a:pt x="3924" y="431"/>
                  </a:lnTo>
                  <a:lnTo>
                    <a:pt x="2705" y="927"/>
                  </a:lnTo>
                  <a:lnTo>
                    <a:pt x="1384" y="1079"/>
                  </a:lnTo>
                  <a:lnTo>
                    <a:pt x="126" y="1422"/>
                  </a:lnTo>
                  <a:lnTo>
                    <a:pt x="0" y="2984"/>
                  </a:lnTo>
                  <a:lnTo>
                    <a:pt x="10337" y="4559"/>
                  </a:lnTo>
                  <a:lnTo>
                    <a:pt x="11048" y="4813"/>
                  </a:lnTo>
                  <a:lnTo>
                    <a:pt x="11607" y="4622"/>
                  </a:lnTo>
                  <a:lnTo>
                    <a:pt x="12026" y="4000"/>
                  </a:lnTo>
                  <a:lnTo>
                    <a:pt x="12191" y="3302"/>
                  </a:lnTo>
                  <a:lnTo>
                    <a:pt x="12026" y="2705"/>
                  </a:lnTo>
                  <a:lnTo>
                    <a:pt x="11493" y="2209"/>
                  </a:lnTo>
                  <a:lnTo>
                    <a:pt x="9245" y="431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rgbClr val="E3D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1" name="object 1811" descr=""/>
            <p:cNvSpPr/>
            <p:nvPr/>
          </p:nvSpPr>
          <p:spPr>
            <a:xfrm>
              <a:off x="2120287" y="287013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254" y="0"/>
                  </a:moveTo>
                  <a:lnTo>
                    <a:pt x="3187" y="127"/>
                  </a:lnTo>
                  <a:lnTo>
                    <a:pt x="2501" y="1308"/>
                  </a:lnTo>
                  <a:lnTo>
                    <a:pt x="1663" y="2006"/>
                  </a:lnTo>
                  <a:lnTo>
                    <a:pt x="838" y="2717"/>
                  </a:lnTo>
                  <a:lnTo>
                    <a:pt x="0" y="3416"/>
                  </a:lnTo>
                  <a:lnTo>
                    <a:pt x="3835" y="3517"/>
                  </a:lnTo>
                  <a:lnTo>
                    <a:pt x="4800" y="2768"/>
                  </a:lnTo>
                  <a:lnTo>
                    <a:pt x="6857" y="3403"/>
                  </a:lnTo>
                  <a:lnTo>
                    <a:pt x="6730" y="1257"/>
                  </a:lnTo>
                  <a:lnTo>
                    <a:pt x="6413" y="774"/>
                  </a:lnTo>
                  <a:lnTo>
                    <a:pt x="5994" y="431"/>
                  </a:lnTo>
                  <a:lnTo>
                    <a:pt x="5448" y="228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A770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2" name="object 1812" descr=""/>
            <p:cNvSpPr/>
            <p:nvPr/>
          </p:nvSpPr>
          <p:spPr>
            <a:xfrm>
              <a:off x="2122771" y="286908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451" y="0"/>
                  </a:moveTo>
                  <a:lnTo>
                    <a:pt x="1193" y="38"/>
                  </a:lnTo>
                  <a:lnTo>
                    <a:pt x="0" y="698"/>
                  </a:lnTo>
                  <a:lnTo>
                    <a:pt x="12" y="2349"/>
                  </a:lnTo>
                  <a:lnTo>
                    <a:pt x="3860" y="2108"/>
                  </a:lnTo>
                  <a:lnTo>
                    <a:pt x="4051" y="1905"/>
                  </a:lnTo>
                  <a:lnTo>
                    <a:pt x="4017" y="698"/>
                  </a:lnTo>
                  <a:lnTo>
                    <a:pt x="3746" y="406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E7E2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3" name="object 1813" descr=""/>
            <p:cNvSpPr/>
            <p:nvPr/>
          </p:nvSpPr>
          <p:spPr>
            <a:xfrm>
              <a:off x="2119740" y="285820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009" y="0"/>
                  </a:moveTo>
                  <a:lnTo>
                    <a:pt x="2336" y="12"/>
                  </a:lnTo>
                  <a:lnTo>
                    <a:pt x="1676" y="12"/>
                  </a:lnTo>
                  <a:lnTo>
                    <a:pt x="1003" y="25"/>
                  </a:lnTo>
                  <a:lnTo>
                    <a:pt x="215" y="38"/>
                  </a:lnTo>
                  <a:lnTo>
                    <a:pt x="0" y="431"/>
                  </a:lnTo>
                  <a:lnTo>
                    <a:pt x="266" y="1142"/>
                  </a:lnTo>
                  <a:lnTo>
                    <a:pt x="419" y="2514"/>
                  </a:lnTo>
                  <a:lnTo>
                    <a:pt x="800" y="2933"/>
                  </a:lnTo>
                  <a:lnTo>
                    <a:pt x="1257" y="3060"/>
                  </a:lnTo>
                  <a:lnTo>
                    <a:pt x="1790" y="2882"/>
                  </a:lnTo>
                  <a:lnTo>
                    <a:pt x="2552" y="2565"/>
                  </a:lnTo>
                  <a:lnTo>
                    <a:pt x="3086" y="2031"/>
                  </a:lnTo>
                  <a:lnTo>
                    <a:pt x="3454" y="1308"/>
                  </a:lnTo>
                  <a:lnTo>
                    <a:pt x="3619" y="761"/>
                  </a:lnTo>
                  <a:lnTo>
                    <a:pt x="3454" y="330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AD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4" name="object 1814" descr=""/>
            <p:cNvSpPr/>
            <p:nvPr/>
          </p:nvSpPr>
          <p:spPr>
            <a:xfrm>
              <a:off x="2117479" y="2858077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2032" y="0"/>
                  </a:moveTo>
                  <a:lnTo>
                    <a:pt x="850" y="50"/>
                  </a:lnTo>
                  <a:lnTo>
                    <a:pt x="0" y="1142"/>
                  </a:lnTo>
                  <a:lnTo>
                    <a:pt x="838" y="1181"/>
                  </a:lnTo>
                  <a:lnTo>
                    <a:pt x="1689" y="1231"/>
                  </a:lnTo>
                  <a:lnTo>
                    <a:pt x="2527" y="1269"/>
                  </a:lnTo>
                  <a:lnTo>
                    <a:pt x="2768" y="888"/>
                  </a:lnTo>
                  <a:lnTo>
                    <a:pt x="3022" y="520"/>
                  </a:lnTo>
                  <a:lnTo>
                    <a:pt x="3263" y="152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A96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5" name="object 1815" descr=""/>
            <p:cNvSpPr/>
            <p:nvPr/>
          </p:nvSpPr>
          <p:spPr>
            <a:xfrm>
              <a:off x="2120162" y="285996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33" y="0"/>
                  </a:moveTo>
                  <a:lnTo>
                    <a:pt x="1168" y="634"/>
                  </a:lnTo>
                  <a:lnTo>
                    <a:pt x="774" y="660"/>
                  </a:lnTo>
                  <a:lnTo>
                    <a:pt x="381" y="698"/>
                  </a:lnTo>
                  <a:lnTo>
                    <a:pt x="0" y="761"/>
                  </a:lnTo>
                  <a:lnTo>
                    <a:pt x="76" y="1536"/>
                  </a:lnTo>
                  <a:lnTo>
                    <a:pt x="139" y="1930"/>
                  </a:lnTo>
                  <a:lnTo>
                    <a:pt x="2654" y="2158"/>
                  </a:lnTo>
                  <a:lnTo>
                    <a:pt x="2921" y="1384"/>
                  </a:lnTo>
                  <a:lnTo>
                    <a:pt x="2590" y="533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AB6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6" name="object 1816" descr=""/>
            <p:cNvSpPr/>
            <p:nvPr/>
          </p:nvSpPr>
          <p:spPr>
            <a:xfrm>
              <a:off x="2116306" y="28594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74" y="0"/>
                  </a:moveTo>
                  <a:lnTo>
                    <a:pt x="381" y="12"/>
                  </a:lnTo>
                  <a:lnTo>
                    <a:pt x="0" y="101"/>
                  </a:lnTo>
                  <a:lnTo>
                    <a:pt x="393" y="1168"/>
                  </a:lnTo>
                  <a:lnTo>
                    <a:pt x="774" y="1066"/>
                  </a:lnTo>
                  <a:lnTo>
                    <a:pt x="1155" y="8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EAD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7" name="object 1817" descr=""/>
            <p:cNvSpPr/>
            <p:nvPr/>
          </p:nvSpPr>
          <p:spPr>
            <a:xfrm>
              <a:off x="2126277" y="286816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486" y="0"/>
                  </a:moveTo>
                  <a:lnTo>
                    <a:pt x="4927" y="25"/>
                  </a:lnTo>
                  <a:lnTo>
                    <a:pt x="4381" y="609"/>
                  </a:lnTo>
                  <a:lnTo>
                    <a:pt x="2095" y="647"/>
                  </a:lnTo>
                  <a:lnTo>
                    <a:pt x="1409" y="825"/>
                  </a:lnTo>
                  <a:lnTo>
                    <a:pt x="647" y="876"/>
                  </a:lnTo>
                  <a:lnTo>
                    <a:pt x="457" y="1778"/>
                  </a:lnTo>
                  <a:lnTo>
                    <a:pt x="419" y="2616"/>
                  </a:lnTo>
                  <a:lnTo>
                    <a:pt x="355" y="3035"/>
                  </a:lnTo>
                  <a:lnTo>
                    <a:pt x="139" y="3238"/>
                  </a:lnTo>
                  <a:lnTo>
                    <a:pt x="25" y="3479"/>
                  </a:lnTo>
                  <a:lnTo>
                    <a:pt x="0" y="3771"/>
                  </a:lnTo>
                  <a:lnTo>
                    <a:pt x="1638" y="4394"/>
                  </a:lnTo>
                  <a:lnTo>
                    <a:pt x="3301" y="4660"/>
                  </a:lnTo>
                  <a:lnTo>
                    <a:pt x="5016" y="4000"/>
                  </a:lnTo>
                  <a:lnTo>
                    <a:pt x="5651" y="3683"/>
                  </a:lnTo>
                  <a:lnTo>
                    <a:pt x="6095" y="3200"/>
                  </a:lnTo>
                  <a:lnTo>
                    <a:pt x="6349" y="2527"/>
                  </a:lnTo>
                  <a:lnTo>
                    <a:pt x="6476" y="1828"/>
                  </a:lnTo>
                  <a:lnTo>
                    <a:pt x="6388" y="1181"/>
                  </a:lnTo>
                  <a:lnTo>
                    <a:pt x="6070" y="55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DBC6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8" name="object 1818" descr=""/>
            <p:cNvSpPr/>
            <p:nvPr/>
          </p:nvSpPr>
          <p:spPr>
            <a:xfrm>
              <a:off x="2122768" y="286727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784" y="0"/>
                  </a:moveTo>
                  <a:lnTo>
                    <a:pt x="1879" y="1257"/>
                  </a:lnTo>
                  <a:lnTo>
                    <a:pt x="25" y="1358"/>
                  </a:lnTo>
                  <a:lnTo>
                    <a:pt x="25" y="1739"/>
                  </a:lnTo>
                  <a:lnTo>
                    <a:pt x="0" y="2514"/>
                  </a:lnTo>
                  <a:lnTo>
                    <a:pt x="3962" y="2666"/>
                  </a:lnTo>
                  <a:lnTo>
                    <a:pt x="5600" y="1536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9" name="object 1819" descr=""/>
            <p:cNvSpPr/>
            <p:nvPr/>
          </p:nvSpPr>
          <p:spPr>
            <a:xfrm>
              <a:off x="2127638" y="28640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63" y="0"/>
                  </a:moveTo>
                  <a:lnTo>
                    <a:pt x="0" y="774"/>
                  </a:lnTo>
                  <a:lnTo>
                    <a:pt x="165" y="1130"/>
                  </a:lnTo>
                  <a:lnTo>
                    <a:pt x="368" y="1460"/>
                  </a:lnTo>
                  <a:lnTo>
                    <a:pt x="584" y="1777"/>
                  </a:lnTo>
                  <a:lnTo>
                    <a:pt x="1003" y="1777"/>
                  </a:lnTo>
                  <a:lnTo>
                    <a:pt x="1409" y="1879"/>
                  </a:lnTo>
                  <a:lnTo>
                    <a:pt x="1790" y="2057"/>
                  </a:lnTo>
                  <a:lnTo>
                    <a:pt x="1981" y="1219"/>
                  </a:lnTo>
                  <a:lnTo>
                    <a:pt x="1473" y="393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0" name="object 1820" descr=""/>
            <p:cNvSpPr/>
            <p:nvPr/>
          </p:nvSpPr>
          <p:spPr>
            <a:xfrm>
              <a:off x="2129256" y="286545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11" y="2133"/>
                  </a:moveTo>
                  <a:lnTo>
                    <a:pt x="2806" y="1651"/>
                  </a:lnTo>
                  <a:lnTo>
                    <a:pt x="2374" y="1422"/>
                  </a:lnTo>
                  <a:lnTo>
                    <a:pt x="1803" y="1435"/>
                  </a:lnTo>
                  <a:lnTo>
                    <a:pt x="1371" y="1879"/>
                  </a:lnTo>
                  <a:lnTo>
                    <a:pt x="1790" y="1181"/>
                  </a:lnTo>
                  <a:lnTo>
                    <a:pt x="1562" y="355"/>
                  </a:lnTo>
                  <a:lnTo>
                    <a:pt x="1054" y="25"/>
                  </a:lnTo>
                  <a:lnTo>
                    <a:pt x="533" y="0"/>
                  </a:lnTo>
                  <a:lnTo>
                    <a:pt x="0" y="254"/>
                  </a:lnTo>
                  <a:lnTo>
                    <a:pt x="177" y="698"/>
                  </a:lnTo>
                  <a:lnTo>
                    <a:pt x="1346" y="1905"/>
                  </a:lnTo>
                  <a:lnTo>
                    <a:pt x="1397" y="3327"/>
                  </a:lnTo>
                  <a:lnTo>
                    <a:pt x="1790" y="3441"/>
                  </a:lnTo>
                  <a:lnTo>
                    <a:pt x="2184" y="3517"/>
                  </a:lnTo>
                  <a:lnTo>
                    <a:pt x="2590" y="3543"/>
                  </a:lnTo>
                  <a:lnTo>
                    <a:pt x="3009" y="3162"/>
                  </a:lnTo>
                  <a:lnTo>
                    <a:pt x="3111" y="2133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1" name="object 1821" descr=""/>
            <p:cNvSpPr/>
            <p:nvPr/>
          </p:nvSpPr>
          <p:spPr>
            <a:xfrm>
              <a:off x="2122613" y="286134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041" y="0"/>
                  </a:moveTo>
                  <a:lnTo>
                    <a:pt x="495" y="114"/>
                  </a:lnTo>
                  <a:lnTo>
                    <a:pt x="0" y="495"/>
                  </a:lnTo>
                  <a:lnTo>
                    <a:pt x="193" y="762"/>
                  </a:lnTo>
                  <a:lnTo>
                    <a:pt x="50" y="3048"/>
                  </a:lnTo>
                  <a:lnTo>
                    <a:pt x="4089" y="3213"/>
                  </a:lnTo>
                  <a:lnTo>
                    <a:pt x="4584" y="1155"/>
                  </a:lnTo>
                  <a:lnTo>
                    <a:pt x="2946" y="762"/>
                  </a:lnTo>
                  <a:lnTo>
                    <a:pt x="1651" y="114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2" name="object 1822" descr=""/>
            <p:cNvSpPr/>
            <p:nvPr/>
          </p:nvSpPr>
          <p:spPr>
            <a:xfrm>
              <a:off x="2124086" y="2860308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6007" y="0"/>
                  </a:moveTo>
                  <a:lnTo>
                    <a:pt x="4686" y="50"/>
                  </a:lnTo>
                  <a:lnTo>
                    <a:pt x="2959" y="165"/>
                  </a:lnTo>
                  <a:lnTo>
                    <a:pt x="1231" y="254"/>
                  </a:lnTo>
                  <a:lnTo>
                    <a:pt x="3555" y="4546"/>
                  </a:lnTo>
                  <a:lnTo>
                    <a:pt x="4267" y="4495"/>
                  </a:lnTo>
                  <a:lnTo>
                    <a:pt x="4800" y="4775"/>
                  </a:lnTo>
                  <a:lnTo>
                    <a:pt x="5168" y="5397"/>
                  </a:lnTo>
                  <a:lnTo>
                    <a:pt x="6476" y="5715"/>
                  </a:lnTo>
                  <a:lnTo>
                    <a:pt x="7137" y="6350"/>
                  </a:lnTo>
                  <a:lnTo>
                    <a:pt x="8039" y="6324"/>
                  </a:lnTo>
                  <a:lnTo>
                    <a:pt x="8839" y="6591"/>
                  </a:lnTo>
                  <a:lnTo>
                    <a:pt x="9397" y="6565"/>
                  </a:lnTo>
                  <a:lnTo>
                    <a:pt x="11010" y="4775"/>
                  </a:lnTo>
                  <a:lnTo>
                    <a:pt x="9550" y="3073"/>
                  </a:lnTo>
                  <a:lnTo>
                    <a:pt x="12382" y="3530"/>
                  </a:lnTo>
                  <a:lnTo>
                    <a:pt x="12141" y="2463"/>
                  </a:lnTo>
                  <a:lnTo>
                    <a:pt x="12141" y="1828"/>
                  </a:lnTo>
                  <a:lnTo>
                    <a:pt x="11887" y="1320"/>
                  </a:lnTo>
                  <a:lnTo>
                    <a:pt x="11366" y="952"/>
                  </a:lnTo>
                  <a:lnTo>
                    <a:pt x="10515" y="495"/>
                  </a:lnTo>
                  <a:lnTo>
                    <a:pt x="9601" y="254"/>
                  </a:lnTo>
                  <a:lnTo>
                    <a:pt x="7327" y="38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DEC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3" name="object 1823" descr=""/>
            <p:cNvSpPr/>
            <p:nvPr/>
          </p:nvSpPr>
          <p:spPr>
            <a:xfrm>
              <a:off x="2121399" y="287899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447" y="0"/>
                  </a:moveTo>
                  <a:lnTo>
                    <a:pt x="558" y="647"/>
                  </a:lnTo>
                  <a:lnTo>
                    <a:pt x="63" y="1524"/>
                  </a:lnTo>
                  <a:lnTo>
                    <a:pt x="0" y="2628"/>
                  </a:lnTo>
                  <a:lnTo>
                    <a:pt x="0" y="3009"/>
                  </a:lnTo>
                  <a:lnTo>
                    <a:pt x="12" y="3403"/>
                  </a:lnTo>
                  <a:lnTo>
                    <a:pt x="12" y="3784"/>
                  </a:lnTo>
                  <a:lnTo>
                    <a:pt x="381" y="3886"/>
                  </a:lnTo>
                  <a:lnTo>
                    <a:pt x="762" y="3962"/>
                  </a:lnTo>
                  <a:lnTo>
                    <a:pt x="1155" y="3987"/>
                  </a:lnTo>
                  <a:lnTo>
                    <a:pt x="1574" y="3670"/>
                  </a:lnTo>
                  <a:lnTo>
                    <a:pt x="2044" y="3429"/>
                  </a:lnTo>
                  <a:lnTo>
                    <a:pt x="2565" y="3289"/>
                  </a:lnTo>
                  <a:lnTo>
                    <a:pt x="3987" y="3086"/>
                  </a:lnTo>
                  <a:lnTo>
                    <a:pt x="4889" y="2946"/>
                  </a:lnTo>
                  <a:lnTo>
                    <a:pt x="5334" y="2870"/>
                  </a:lnTo>
                  <a:lnTo>
                    <a:pt x="6045" y="292"/>
                  </a:lnTo>
                  <a:lnTo>
                    <a:pt x="3454" y="1231"/>
                  </a:lnTo>
                  <a:lnTo>
                    <a:pt x="2616" y="304"/>
                  </a:lnTo>
                  <a:lnTo>
                    <a:pt x="2247" y="152"/>
                  </a:lnTo>
                  <a:lnTo>
                    <a:pt x="1854" y="50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DFD7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4" name="object 1824" descr=""/>
            <p:cNvSpPr/>
            <p:nvPr/>
          </p:nvSpPr>
          <p:spPr>
            <a:xfrm>
              <a:off x="2247463" y="287866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638" y="0"/>
                  </a:moveTo>
                  <a:lnTo>
                    <a:pt x="3784" y="2578"/>
                  </a:lnTo>
                  <a:lnTo>
                    <a:pt x="2032" y="1854"/>
                  </a:lnTo>
                  <a:lnTo>
                    <a:pt x="1397" y="2222"/>
                  </a:lnTo>
                  <a:lnTo>
                    <a:pt x="685" y="2463"/>
                  </a:lnTo>
                  <a:lnTo>
                    <a:pt x="114" y="2946"/>
                  </a:lnTo>
                  <a:lnTo>
                    <a:pt x="12" y="3098"/>
                  </a:lnTo>
                  <a:lnTo>
                    <a:pt x="0" y="3721"/>
                  </a:lnTo>
                  <a:lnTo>
                    <a:pt x="127" y="4000"/>
                  </a:lnTo>
                  <a:lnTo>
                    <a:pt x="393" y="4241"/>
                  </a:lnTo>
                  <a:lnTo>
                    <a:pt x="2298" y="4584"/>
                  </a:lnTo>
                  <a:lnTo>
                    <a:pt x="4076" y="4152"/>
                  </a:lnTo>
                  <a:lnTo>
                    <a:pt x="5829" y="3467"/>
                  </a:lnTo>
                  <a:lnTo>
                    <a:pt x="7366" y="1981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D69F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5" name="object 1825" descr=""/>
            <p:cNvSpPr/>
            <p:nvPr/>
          </p:nvSpPr>
          <p:spPr>
            <a:xfrm>
              <a:off x="2242151" y="287835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501" y="0"/>
                  </a:moveTo>
                  <a:lnTo>
                    <a:pt x="749" y="330"/>
                  </a:lnTo>
                  <a:lnTo>
                    <a:pt x="266" y="711"/>
                  </a:lnTo>
                  <a:lnTo>
                    <a:pt x="0" y="1206"/>
                  </a:lnTo>
                  <a:lnTo>
                    <a:pt x="12" y="1841"/>
                  </a:lnTo>
                  <a:lnTo>
                    <a:pt x="2667" y="4203"/>
                  </a:lnTo>
                  <a:lnTo>
                    <a:pt x="3251" y="4114"/>
                  </a:lnTo>
                  <a:lnTo>
                    <a:pt x="4089" y="4051"/>
                  </a:lnTo>
                  <a:lnTo>
                    <a:pt x="4965" y="4178"/>
                  </a:lnTo>
                  <a:lnTo>
                    <a:pt x="5702" y="3606"/>
                  </a:lnTo>
                  <a:lnTo>
                    <a:pt x="7340" y="2158"/>
                  </a:lnTo>
                  <a:lnTo>
                    <a:pt x="6223" y="2133"/>
                  </a:lnTo>
                  <a:lnTo>
                    <a:pt x="5181" y="1968"/>
                  </a:lnTo>
                  <a:lnTo>
                    <a:pt x="4470" y="965"/>
                  </a:lnTo>
                  <a:lnTo>
                    <a:pt x="4064" y="838"/>
                  </a:lnTo>
                  <a:lnTo>
                    <a:pt x="3644" y="774"/>
                  </a:lnTo>
                  <a:lnTo>
                    <a:pt x="3213" y="77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0CC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6" name="object 1826" descr=""/>
            <p:cNvSpPr/>
            <p:nvPr/>
          </p:nvSpPr>
          <p:spPr>
            <a:xfrm>
              <a:off x="2258457" y="287917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5" y="0"/>
                  </a:moveTo>
                  <a:lnTo>
                    <a:pt x="0" y="431"/>
                  </a:lnTo>
                  <a:lnTo>
                    <a:pt x="12" y="850"/>
                  </a:lnTo>
                  <a:lnTo>
                    <a:pt x="50" y="1282"/>
                  </a:lnTo>
                  <a:lnTo>
                    <a:pt x="1206" y="838"/>
                  </a:lnTo>
                  <a:lnTo>
                    <a:pt x="1016" y="40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DA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7" name="object 1827" descr=""/>
            <p:cNvSpPr/>
            <p:nvPr/>
          </p:nvSpPr>
          <p:spPr>
            <a:xfrm>
              <a:off x="2257207" y="288197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38" y="228"/>
                  </a:lnTo>
                  <a:lnTo>
                    <a:pt x="88" y="444"/>
                  </a:lnTo>
                  <a:lnTo>
                    <a:pt x="139" y="673"/>
                  </a:lnTo>
                  <a:lnTo>
                    <a:pt x="292" y="635"/>
                  </a:lnTo>
                  <a:lnTo>
                    <a:pt x="457" y="596"/>
                  </a:lnTo>
                  <a:lnTo>
                    <a:pt x="609" y="546"/>
                  </a:lnTo>
                  <a:lnTo>
                    <a:pt x="406" y="368"/>
                  </a:lnTo>
                  <a:lnTo>
                    <a:pt x="203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0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8" name="object 1828" descr=""/>
            <p:cNvSpPr/>
            <p:nvPr/>
          </p:nvSpPr>
          <p:spPr>
            <a:xfrm>
              <a:off x="2260451" y="288186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828" y="0"/>
                  </a:moveTo>
                  <a:lnTo>
                    <a:pt x="1219" y="152"/>
                  </a:lnTo>
                  <a:lnTo>
                    <a:pt x="609" y="317"/>
                  </a:lnTo>
                  <a:lnTo>
                    <a:pt x="0" y="469"/>
                  </a:lnTo>
                  <a:lnTo>
                    <a:pt x="406" y="1168"/>
                  </a:lnTo>
                  <a:lnTo>
                    <a:pt x="1117" y="1003"/>
                  </a:lnTo>
                  <a:lnTo>
                    <a:pt x="1752" y="1066"/>
                  </a:lnTo>
                  <a:lnTo>
                    <a:pt x="1917" y="1066"/>
                  </a:lnTo>
                  <a:lnTo>
                    <a:pt x="2082" y="965"/>
                  </a:lnTo>
                  <a:lnTo>
                    <a:pt x="2247" y="749"/>
                  </a:lnTo>
                  <a:lnTo>
                    <a:pt x="2413" y="520"/>
                  </a:lnTo>
                  <a:lnTo>
                    <a:pt x="2273" y="27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B76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9" name="object 1829" descr=""/>
            <p:cNvSpPr/>
            <p:nvPr/>
          </p:nvSpPr>
          <p:spPr>
            <a:xfrm>
              <a:off x="2262203" y="288179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36" y="0"/>
                  </a:moveTo>
                  <a:lnTo>
                    <a:pt x="76" y="76"/>
                  </a:lnTo>
                  <a:lnTo>
                    <a:pt x="177" y="444"/>
                  </a:lnTo>
                  <a:lnTo>
                    <a:pt x="152" y="800"/>
                  </a:lnTo>
                  <a:lnTo>
                    <a:pt x="0" y="1143"/>
                  </a:lnTo>
                  <a:lnTo>
                    <a:pt x="508" y="1206"/>
                  </a:lnTo>
                  <a:lnTo>
                    <a:pt x="1028" y="1257"/>
                  </a:lnTo>
                  <a:lnTo>
                    <a:pt x="1536" y="1320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CE9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0" name="object 1830" descr=""/>
            <p:cNvSpPr/>
            <p:nvPr/>
          </p:nvSpPr>
          <p:spPr>
            <a:xfrm>
              <a:off x="2231214" y="2883614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30" h="5080">
                  <a:moveTo>
                    <a:pt x="5918" y="0"/>
                  </a:moveTo>
                  <a:lnTo>
                    <a:pt x="3340" y="101"/>
                  </a:lnTo>
                  <a:lnTo>
                    <a:pt x="761" y="1841"/>
                  </a:lnTo>
                  <a:lnTo>
                    <a:pt x="126" y="3543"/>
                  </a:lnTo>
                  <a:lnTo>
                    <a:pt x="0" y="4978"/>
                  </a:lnTo>
                  <a:lnTo>
                    <a:pt x="2451" y="5054"/>
                  </a:lnTo>
                  <a:lnTo>
                    <a:pt x="3454" y="3479"/>
                  </a:lnTo>
                  <a:lnTo>
                    <a:pt x="11358" y="3479"/>
                  </a:lnTo>
                  <a:lnTo>
                    <a:pt x="11328" y="2743"/>
                  </a:lnTo>
                  <a:lnTo>
                    <a:pt x="10083" y="2108"/>
                  </a:lnTo>
                  <a:lnTo>
                    <a:pt x="8478" y="1841"/>
                  </a:lnTo>
                  <a:lnTo>
                    <a:pt x="5918" y="0"/>
                  </a:lnTo>
                  <a:close/>
                </a:path>
                <a:path w="11430" h="5080">
                  <a:moveTo>
                    <a:pt x="11358" y="3479"/>
                  </a:moveTo>
                  <a:lnTo>
                    <a:pt x="3454" y="3479"/>
                  </a:lnTo>
                  <a:lnTo>
                    <a:pt x="4800" y="4051"/>
                  </a:lnTo>
                  <a:lnTo>
                    <a:pt x="6134" y="4521"/>
                  </a:lnTo>
                  <a:lnTo>
                    <a:pt x="8813" y="4800"/>
                  </a:lnTo>
                  <a:lnTo>
                    <a:pt x="8775" y="4381"/>
                  </a:lnTo>
                  <a:lnTo>
                    <a:pt x="9245" y="4203"/>
                  </a:lnTo>
                  <a:lnTo>
                    <a:pt x="11388" y="4203"/>
                  </a:lnTo>
                  <a:lnTo>
                    <a:pt x="11358" y="3479"/>
                  </a:lnTo>
                  <a:close/>
                </a:path>
                <a:path w="11430" h="5080">
                  <a:moveTo>
                    <a:pt x="11388" y="4203"/>
                  </a:moveTo>
                  <a:lnTo>
                    <a:pt x="9245" y="4203"/>
                  </a:lnTo>
                  <a:lnTo>
                    <a:pt x="9702" y="4216"/>
                  </a:lnTo>
                  <a:lnTo>
                    <a:pt x="10147" y="4483"/>
                  </a:lnTo>
                  <a:lnTo>
                    <a:pt x="10756" y="4635"/>
                  </a:lnTo>
                  <a:lnTo>
                    <a:pt x="11404" y="4597"/>
                  </a:lnTo>
                  <a:lnTo>
                    <a:pt x="11388" y="4203"/>
                  </a:lnTo>
                  <a:close/>
                </a:path>
              </a:pathLst>
            </a:custGeom>
            <a:solidFill>
              <a:srgbClr val="DDD3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1" name="object 1831" descr=""/>
            <p:cNvSpPr/>
            <p:nvPr/>
          </p:nvSpPr>
          <p:spPr>
            <a:xfrm>
              <a:off x="2231768" y="2881958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4013" y="0"/>
                  </a:moveTo>
                  <a:lnTo>
                    <a:pt x="0" y="2552"/>
                  </a:lnTo>
                  <a:lnTo>
                    <a:pt x="50" y="3086"/>
                  </a:lnTo>
                  <a:lnTo>
                    <a:pt x="406" y="3594"/>
                  </a:lnTo>
                  <a:lnTo>
                    <a:pt x="7937" y="3505"/>
                  </a:lnTo>
                  <a:lnTo>
                    <a:pt x="8089" y="3225"/>
                  </a:lnTo>
                  <a:lnTo>
                    <a:pt x="8216" y="2946"/>
                  </a:lnTo>
                  <a:lnTo>
                    <a:pt x="8318" y="2641"/>
                  </a:lnTo>
                  <a:lnTo>
                    <a:pt x="7848" y="1435"/>
                  </a:lnTo>
                  <a:lnTo>
                    <a:pt x="6832" y="863"/>
                  </a:lnTo>
                  <a:lnTo>
                    <a:pt x="5740" y="393"/>
                  </a:lnTo>
                  <a:lnTo>
                    <a:pt x="4876" y="101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E8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2" name="object 1832" descr=""/>
            <p:cNvSpPr/>
            <p:nvPr/>
          </p:nvSpPr>
          <p:spPr>
            <a:xfrm>
              <a:off x="2240563" y="288109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397" y="0"/>
                  </a:moveTo>
                  <a:lnTo>
                    <a:pt x="0" y="1930"/>
                  </a:lnTo>
                  <a:lnTo>
                    <a:pt x="101" y="2463"/>
                  </a:lnTo>
                  <a:lnTo>
                    <a:pt x="330" y="2908"/>
                  </a:lnTo>
                  <a:lnTo>
                    <a:pt x="736" y="3263"/>
                  </a:lnTo>
                  <a:lnTo>
                    <a:pt x="2184" y="3327"/>
                  </a:lnTo>
                  <a:lnTo>
                    <a:pt x="3657" y="3492"/>
                  </a:lnTo>
                  <a:lnTo>
                    <a:pt x="4787" y="2260"/>
                  </a:lnTo>
                  <a:lnTo>
                    <a:pt x="4927" y="2260"/>
                  </a:lnTo>
                  <a:lnTo>
                    <a:pt x="5067" y="2108"/>
                  </a:lnTo>
                  <a:lnTo>
                    <a:pt x="5346" y="1511"/>
                  </a:lnTo>
                  <a:lnTo>
                    <a:pt x="5219" y="1193"/>
                  </a:lnTo>
                  <a:lnTo>
                    <a:pt x="4813" y="888"/>
                  </a:lnTo>
                  <a:lnTo>
                    <a:pt x="4343" y="749"/>
                  </a:lnTo>
                  <a:lnTo>
                    <a:pt x="3403" y="495"/>
                  </a:lnTo>
                  <a:lnTo>
                    <a:pt x="2946" y="228"/>
                  </a:lnTo>
                  <a:lnTo>
                    <a:pt x="2463" y="76"/>
                  </a:lnTo>
                  <a:lnTo>
                    <a:pt x="1930" y="25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09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3" name="object 1833" descr=""/>
            <p:cNvSpPr/>
            <p:nvPr/>
          </p:nvSpPr>
          <p:spPr>
            <a:xfrm>
              <a:off x="2237505" y="288218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295" y="0"/>
                  </a:moveTo>
                  <a:lnTo>
                    <a:pt x="482" y="253"/>
                  </a:lnTo>
                  <a:lnTo>
                    <a:pt x="0" y="1155"/>
                  </a:lnTo>
                  <a:lnTo>
                    <a:pt x="584" y="2146"/>
                  </a:lnTo>
                  <a:lnTo>
                    <a:pt x="1612" y="2197"/>
                  </a:lnTo>
                  <a:lnTo>
                    <a:pt x="2578" y="2412"/>
                  </a:lnTo>
                  <a:lnTo>
                    <a:pt x="3390" y="2260"/>
                  </a:lnTo>
                  <a:lnTo>
                    <a:pt x="3784" y="2171"/>
                  </a:lnTo>
                  <a:lnTo>
                    <a:pt x="3797" y="1714"/>
                  </a:lnTo>
                  <a:lnTo>
                    <a:pt x="3797" y="1269"/>
                  </a:lnTo>
                  <a:lnTo>
                    <a:pt x="3810" y="812"/>
                  </a:lnTo>
                  <a:lnTo>
                    <a:pt x="3352" y="431"/>
                  </a:lnTo>
                  <a:lnTo>
                    <a:pt x="2819" y="152"/>
                  </a:lnTo>
                  <a:lnTo>
                    <a:pt x="2235" y="12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AF5A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4" name="object 1834" descr=""/>
            <p:cNvSpPr/>
            <p:nvPr/>
          </p:nvSpPr>
          <p:spPr>
            <a:xfrm>
              <a:off x="2243989" y="288560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431" y="0"/>
                  </a:moveTo>
                  <a:lnTo>
                    <a:pt x="0" y="1447"/>
                  </a:lnTo>
                  <a:lnTo>
                    <a:pt x="889" y="1422"/>
                  </a:lnTo>
                  <a:lnTo>
                    <a:pt x="2667" y="1346"/>
                  </a:lnTo>
                  <a:lnTo>
                    <a:pt x="2654" y="1003"/>
                  </a:lnTo>
                  <a:lnTo>
                    <a:pt x="2654" y="660"/>
                  </a:lnTo>
                  <a:lnTo>
                    <a:pt x="2679" y="317"/>
                  </a:lnTo>
                  <a:lnTo>
                    <a:pt x="1562" y="16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9950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5" name="object 1835" descr=""/>
            <p:cNvSpPr/>
            <p:nvPr/>
          </p:nvSpPr>
          <p:spPr>
            <a:xfrm>
              <a:off x="2245352" y="288196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501" y="0"/>
                  </a:moveTo>
                  <a:lnTo>
                    <a:pt x="1676" y="0"/>
                  </a:lnTo>
                  <a:lnTo>
                    <a:pt x="850" y="12"/>
                  </a:lnTo>
                  <a:lnTo>
                    <a:pt x="25" y="12"/>
                  </a:lnTo>
                  <a:lnTo>
                    <a:pt x="12" y="482"/>
                  </a:lnTo>
                  <a:lnTo>
                    <a:pt x="12" y="939"/>
                  </a:lnTo>
                  <a:lnTo>
                    <a:pt x="0" y="1397"/>
                  </a:lnTo>
                  <a:lnTo>
                    <a:pt x="2501" y="939"/>
                  </a:lnTo>
                  <a:lnTo>
                    <a:pt x="2552" y="635"/>
                  </a:lnTo>
                  <a:lnTo>
                    <a:pt x="2552" y="31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07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6" name="object 1836" descr=""/>
            <p:cNvSpPr/>
            <p:nvPr/>
          </p:nvSpPr>
          <p:spPr>
            <a:xfrm>
              <a:off x="2221127" y="2888282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5422" y="0"/>
                  </a:moveTo>
                  <a:lnTo>
                    <a:pt x="0" y="5372"/>
                  </a:lnTo>
                  <a:lnTo>
                    <a:pt x="38" y="5930"/>
                  </a:lnTo>
                  <a:lnTo>
                    <a:pt x="292" y="6324"/>
                  </a:lnTo>
                  <a:lnTo>
                    <a:pt x="800" y="6553"/>
                  </a:lnTo>
                  <a:lnTo>
                    <a:pt x="3035" y="6997"/>
                  </a:lnTo>
                  <a:lnTo>
                    <a:pt x="6565" y="8077"/>
                  </a:lnTo>
                  <a:lnTo>
                    <a:pt x="8153" y="9055"/>
                  </a:lnTo>
                  <a:lnTo>
                    <a:pt x="8420" y="8115"/>
                  </a:lnTo>
                  <a:lnTo>
                    <a:pt x="8407" y="6794"/>
                  </a:lnTo>
                  <a:lnTo>
                    <a:pt x="9715" y="2997"/>
                  </a:lnTo>
                  <a:lnTo>
                    <a:pt x="9690" y="1981"/>
                  </a:lnTo>
                  <a:lnTo>
                    <a:pt x="9156" y="1269"/>
                  </a:lnTo>
                  <a:lnTo>
                    <a:pt x="8331" y="736"/>
                  </a:lnTo>
                  <a:lnTo>
                    <a:pt x="6896" y="50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C27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7" name="object 1837" descr=""/>
            <p:cNvSpPr/>
            <p:nvPr/>
          </p:nvSpPr>
          <p:spPr>
            <a:xfrm>
              <a:off x="2227601" y="2883191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3441" y="0"/>
                  </a:moveTo>
                  <a:lnTo>
                    <a:pt x="2146" y="50"/>
                  </a:lnTo>
                  <a:lnTo>
                    <a:pt x="774" y="952"/>
                  </a:lnTo>
                  <a:lnTo>
                    <a:pt x="165" y="1879"/>
                  </a:lnTo>
                  <a:lnTo>
                    <a:pt x="457" y="3009"/>
                  </a:lnTo>
                  <a:lnTo>
                    <a:pt x="38" y="3975"/>
                  </a:lnTo>
                  <a:lnTo>
                    <a:pt x="0" y="4508"/>
                  </a:lnTo>
                  <a:lnTo>
                    <a:pt x="114" y="5016"/>
                  </a:lnTo>
                  <a:lnTo>
                    <a:pt x="406" y="5473"/>
                  </a:lnTo>
                  <a:lnTo>
                    <a:pt x="812" y="5905"/>
                  </a:lnTo>
                  <a:lnTo>
                    <a:pt x="2120" y="5511"/>
                  </a:lnTo>
                  <a:lnTo>
                    <a:pt x="1587" y="6781"/>
                  </a:lnTo>
                  <a:lnTo>
                    <a:pt x="3238" y="8089"/>
                  </a:lnTo>
                  <a:lnTo>
                    <a:pt x="5892" y="7581"/>
                  </a:lnTo>
                  <a:lnTo>
                    <a:pt x="6019" y="6159"/>
                  </a:lnTo>
                  <a:lnTo>
                    <a:pt x="6146" y="5943"/>
                  </a:lnTo>
                  <a:lnTo>
                    <a:pt x="6159" y="5714"/>
                  </a:lnTo>
                  <a:lnTo>
                    <a:pt x="6057" y="5473"/>
                  </a:lnTo>
                  <a:lnTo>
                    <a:pt x="4902" y="4749"/>
                  </a:lnTo>
                  <a:lnTo>
                    <a:pt x="4508" y="3670"/>
                  </a:lnTo>
                  <a:lnTo>
                    <a:pt x="4622" y="1282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8" name="object 1838" descr=""/>
            <p:cNvSpPr/>
            <p:nvPr/>
          </p:nvSpPr>
          <p:spPr>
            <a:xfrm>
              <a:off x="2227693" y="289507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841" y="0"/>
                  </a:moveTo>
                  <a:lnTo>
                    <a:pt x="1231" y="419"/>
                  </a:lnTo>
                  <a:lnTo>
                    <a:pt x="0" y="1282"/>
                  </a:lnTo>
                  <a:lnTo>
                    <a:pt x="558" y="2133"/>
                  </a:lnTo>
                  <a:lnTo>
                    <a:pt x="850" y="2552"/>
                  </a:lnTo>
                  <a:lnTo>
                    <a:pt x="2451" y="2197"/>
                  </a:lnTo>
                  <a:lnTo>
                    <a:pt x="3759" y="1727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7A34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9" name="object 1839" descr=""/>
            <p:cNvSpPr/>
            <p:nvPr/>
          </p:nvSpPr>
          <p:spPr>
            <a:xfrm>
              <a:off x="2233574" y="2886595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3771" y="1549"/>
                  </a:moveTo>
                  <a:lnTo>
                    <a:pt x="2324" y="254"/>
                  </a:lnTo>
                  <a:lnTo>
                    <a:pt x="1016" y="0"/>
                  </a:lnTo>
                  <a:lnTo>
                    <a:pt x="0" y="2019"/>
                  </a:lnTo>
                  <a:lnTo>
                    <a:pt x="1257" y="1866"/>
                  </a:lnTo>
                  <a:lnTo>
                    <a:pt x="2514" y="1701"/>
                  </a:lnTo>
                  <a:lnTo>
                    <a:pt x="3771" y="1549"/>
                  </a:lnTo>
                  <a:close/>
                </a:path>
                <a:path w="8255" h="2539">
                  <a:moveTo>
                    <a:pt x="7785" y="1511"/>
                  </a:moveTo>
                  <a:lnTo>
                    <a:pt x="7366" y="914"/>
                  </a:lnTo>
                  <a:lnTo>
                    <a:pt x="6908" y="889"/>
                  </a:lnTo>
                  <a:lnTo>
                    <a:pt x="6413" y="1409"/>
                  </a:lnTo>
                  <a:lnTo>
                    <a:pt x="6870" y="1447"/>
                  </a:lnTo>
                  <a:lnTo>
                    <a:pt x="7327" y="1473"/>
                  </a:lnTo>
                  <a:lnTo>
                    <a:pt x="7785" y="1511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0" name="object 1840" descr=""/>
            <p:cNvSpPr/>
            <p:nvPr/>
          </p:nvSpPr>
          <p:spPr>
            <a:xfrm>
              <a:off x="2239614" y="284188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578" y="0"/>
                  </a:moveTo>
                  <a:lnTo>
                    <a:pt x="622" y="1968"/>
                  </a:lnTo>
                  <a:lnTo>
                    <a:pt x="203" y="2501"/>
                  </a:lnTo>
                  <a:lnTo>
                    <a:pt x="0" y="3098"/>
                  </a:lnTo>
                  <a:lnTo>
                    <a:pt x="0" y="3771"/>
                  </a:lnTo>
                  <a:lnTo>
                    <a:pt x="304" y="4419"/>
                  </a:lnTo>
                  <a:lnTo>
                    <a:pt x="800" y="4648"/>
                  </a:lnTo>
                  <a:lnTo>
                    <a:pt x="1498" y="4444"/>
                  </a:lnTo>
                  <a:lnTo>
                    <a:pt x="3987" y="4178"/>
                  </a:lnTo>
                  <a:lnTo>
                    <a:pt x="6883" y="4902"/>
                  </a:lnTo>
                  <a:lnTo>
                    <a:pt x="8280" y="1803"/>
                  </a:lnTo>
                  <a:lnTo>
                    <a:pt x="6997" y="1358"/>
                  </a:lnTo>
                  <a:lnTo>
                    <a:pt x="4762" y="444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C17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1" name="object 1841" descr=""/>
            <p:cNvSpPr/>
            <p:nvPr/>
          </p:nvSpPr>
          <p:spPr>
            <a:xfrm>
              <a:off x="2237427" y="284540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598" y="0"/>
                  </a:moveTo>
                  <a:lnTo>
                    <a:pt x="709" y="190"/>
                  </a:lnTo>
                  <a:lnTo>
                    <a:pt x="119" y="927"/>
                  </a:lnTo>
                  <a:lnTo>
                    <a:pt x="0" y="1320"/>
                  </a:lnTo>
                  <a:lnTo>
                    <a:pt x="734" y="3784"/>
                  </a:lnTo>
                  <a:lnTo>
                    <a:pt x="2334" y="3009"/>
                  </a:lnTo>
                  <a:lnTo>
                    <a:pt x="3880" y="2158"/>
                  </a:lnTo>
                  <a:lnTo>
                    <a:pt x="3764" y="1142"/>
                  </a:lnTo>
                  <a:lnTo>
                    <a:pt x="3680" y="927"/>
                  </a:lnTo>
                  <a:lnTo>
                    <a:pt x="3325" y="901"/>
                  </a:lnTo>
                  <a:lnTo>
                    <a:pt x="2969" y="825"/>
                  </a:lnTo>
                  <a:lnTo>
                    <a:pt x="2639" y="67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D7BF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2" name="object 1842" descr=""/>
            <p:cNvSpPr/>
            <p:nvPr/>
          </p:nvSpPr>
          <p:spPr>
            <a:xfrm>
              <a:off x="2234305" y="2839549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444" y="0"/>
                  </a:moveTo>
                  <a:lnTo>
                    <a:pt x="88" y="495"/>
                  </a:lnTo>
                  <a:lnTo>
                    <a:pt x="0" y="1028"/>
                  </a:lnTo>
                  <a:lnTo>
                    <a:pt x="215" y="1600"/>
                  </a:lnTo>
                  <a:lnTo>
                    <a:pt x="5753" y="5181"/>
                  </a:lnTo>
                  <a:lnTo>
                    <a:pt x="12306" y="3695"/>
                  </a:lnTo>
                  <a:lnTo>
                    <a:pt x="11061" y="1574"/>
                  </a:lnTo>
                  <a:lnTo>
                    <a:pt x="9677" y="1282"/>
                  </a:lnTo>
                  <a:lnTo>
                    <a:pt x="8661" y="419"/>
                  </a:lnTo>
                  <a:lnTo>
                    <a:pt x="8000" y="26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C8C3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3" name="object 1843" descr=""/>
            <p:cNvSpPr/>
            <p:nvPr/>
          </p:nvSpPr>
          <p:spPr>
            <a:xfrm>
              <a:off x="2234849" y="2849331"/>
              <a:ext cx="22860" cy="10160"/>
            </a:xfrm>
            <a:custGeom>
              <a:avLst/>
              <a:gdLst/>
              <a:ahLst/>
              <a:cxnLst/>
              <a:rect l="l" t="t" r="r" b="b"/>
              <a:pathLst>
                <a:path w="22860" h="10160">
                  <a:moveTo>
                    <a:pt x="16725" y="0"/>
                  </a:moveTo>
                  <a:lnTo>
                    <a:pt x="10960" y="1155"/>
                  </a:lnTo>
                  <a:lnTo>
                    <a:pt x="5194" y="2374"/>
                  </a:lnTo>
                  <a:lnTo>
                    <a:pt x="4406" y="2743"/>
                  </a:lnTo>
                  <a:lnTo>
                    <a:pt x="3594" y="3060"/>
                  </a:lnTo>
                  <a:lnTo>
                    <a:pt x="2971" y="3695"/>
                  </a:lnTo>
                  <a:lnTo>
                    <a:pt x="2031" y="5397"/>
                  </a:lnTo>
                  <a:lnTo>
                    <a:pt x="0" y="6781"/>
                  </a:lnTo>
                  <a:lnTo>
                    <a:pt x="1384" y="9156"/>
                  </a:lnTo>
                  <a:lnTo>
                    <a:pt x="2197" y="9639"/>
                  </a:lnTo>
                  <a:lnTo>
                    <a:pt x="3086" y="9728"/>
                  </a:lnTo>
                  <a:lnTo>
                    <a:pt x="4013" y="9601"/>
                  </a:lnTo>
                  <a:lnTo>
                    <a:pt x="5232" y="9347"/>
                  </a:lnTo>
                  <a:lnTo>
                    <a:pt x="6464" y="9156"/>
                  </a:lnTo>
                  <a:lnTo>
                    <a:pt x="7708" y="9080"/>
                  </a:lnTo>
                  <a:lnTo>
                    <a:pt x="11823" y="8166"/>
                  </a:lnTo>
                  <a:lnTo>
                    <a:pt x="16497" y="8699"/>
                  </a:lnTo>
                  <a:lnTo>
                    <a:pt x="19443" y="4648"/>
                  </a:lnTo>
                  <a:lnTo>
                    <a:pt x="20104" y="3479"/>
                  </a:lnTo>
                  <a:lnTo>
                    <a:pt x="22009" y="4102"/>
                  </a:lnTo>
                  <a:lnTo>
                    <a:pt x="22428" y="2692"/>
                  </a:lnTo>
                  <a:lnTo>
                    <a:pt x="16725" y="0"/>
                  </a:lnTo>
                  <a:close/>
                </a:path>
              </a:pathLst>
            </a:custGeom>
            <a:solidFill>
              <a:srgbClr val="C88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4" name="object 1844" descr=""/>
            <p:cNvSpPr/>
            <p:nvPr/>
          </p:nvSpPr>
          <p:spPr>
            <a:xfrm>
              <a:off x="2223669" y="2844288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80" h="8255">
                  <a:moveTo>
                    <a:pt x="2806" y="0"/>
                  </a:moveTo>
                  <a:lnTo>
                    <a:pt x="0" y="3708"/>
                  </a:lnTo>
                  <a:lnTo>
                    <a:pt x="63" y="4241"/>
                  </a:lnTo>
                  <a:lnTo>
                    <a:pt x="279" y="4711"/>
                  </a:lnTo>
                  <a:lnTo>
                    <a:pt x="673" y="5092"/>
                  </a:lnTo>
                  <a:lnTo>
                    <a:pt x="1752" y="5791"/>
                  </a:lnTo>
                  <a:lnTo>
                    <a:pt x="3022" y="6159"/>
                  </a:lnTo>
                  <a:lnTo>
                    <a:pt x="5257" y="7531"/>
                  </a:lnTo>
                  <a:lnTo>
                    <a:pt x="6426" y="8153"/>
                  </a:lnTo>
                  <a:lnTo>
                    <a:pt x="7823" y="8077"/>
                  </a:lnTo>
                  <a:lnTo>
                    <a:pt x="8356" y="8013"/>
                  </a:lnTo>
                  <a:lnTo>
                    <a:pt x="8877" y="7912"/>
                  </a:lnTo>
                  <a:lnTo>
                    <a:pt x="10896" y="7264"/>
                  </a:lnTo>
                  <a:lnTo>
                    <a:pt x="12560" y="7200"/>
                  </a:lnTo>
                  <a:lnTo>
                    <a:pt x="13754" y="5956"/>
                  </a:lnTo>
                  <a:lnTo>
                    <a:pt x="15417" y="5537"/>
                  </a:lnTo>
                  <a:lnTo>
                    <a:pt x="17259" y="5384"/>
                  </a:lnTo>
                  <a:lnTo>
                    <a:pt x="17729" y="3225"/>
                  </a:lnTo>
                  <a:lnTo>
                    <a:pt x="16306" y="3200"/>
                  </a:lnTo>
                  <a:lnTo>
                    <a:pt x="14744" y="3594"/>
                  </a:lnTo>
                  <a:lnTo>
                    <a:pt x="13804" y="1993"/>
                  </a:lnTo>
                  <a:lnTo>
                    <a:pt x="13284" y="1346"/>
                  </a:lnTo>
                  <a:lnTo>
                    <a:pt x="12801" y="1066"/>
                  </a:lnTo>
                  <a:lnTo>
                    <a:pt x="12293" y="876"/>
                  </a:lnTo>
                  <a:lnTo>
                    <a:pt x="10934" y="698"/>
                  </a:lnTo>
                  <a:lnTo>
                    <a:pt x="10121" y="723"/>
                  </a:lnTo>
                  <a:lnTo>
                    <a:pt x="8064" y="1092"/>
                  </a:lnTo>
                  <a:lnTo>
                    <a:pt x="6794" y="1282"/>
                  </a:lnTo>
                  <a:lnTo>
                    <a:pt x="4089" y="279"/>
                  </a:lnTo>
                  <a:lnTo>
                    <a:pt x="3340" y="76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C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5" name="object 1845" descr=""/>
            <p:cNvSpPr/>
            <p:nvPr/>
          </p:nvSpPr>
          <p:spPr>
            <a:xfrm>
              <a:off x="2240974" y="2853973"/>
              <a:ext cx="16510" cy="5715"/>
            </a:xfrm>
            <a:custGeom>
              <a:avLst/>
              <a:gdLst/>
              <a:ahLst/>
              <a:cxnLst/>
              <a:rect l="l" t="t" r="r" b="b"/>
              <a:pathLst>
                <a:path w="16510" h="5714">
                  <a:moveTo>
                    <a:pt x="13309" y="0"/>
                  </a:moveTo>
                  <a:lnTo>
                    <a:pt x="444" y="3060"/>
                  </a:lnTo>
                  <a:lnTo>
                    <a:pt x="0" y="3721"/>
                  </a:lnTo>
                  <a:lnTo>
                    <a:pt x="342" y="4444"/>
                  </a:lnTo>
                  <a:lnTo>
                    <a:pt x="761" y="4775"/>
                  </a:lnTo>
                  <a:lnTo>
                    <a:pt x="1244" y="5016"/>
                  </a:lnTo>
                  <a:lnTo>
                    <a:pt x="2539" y="5308"/>
                  </a:lnTo>
                  <a:lnTo>
                    <a:pt x="3314" y="5359"/>
                  </a:lnTo>
                  <a:lnTo>
                    <a:pt x="4876" y="5308"/>
                  </a:lnTo>
                  <a:lnTo>
                    <a:pt x="5626" y="5232"/>
                  </a:lnTo>
                  <a:lnTo>
                    <a:pt x="7315" y="4787"/>
                  </a:lnTo>
                  <a:lnTo>
                    <a:pt x="7772" y="4597"/>
                  </a:lnTo>
                  <a:lnTo>
                    <a:pt x="8458" y="4368"/>
                  </a:lnTo>
                  <a:lnTo>
                    <a:pt x="9156" y="4203"/>
                  </a:lnTo>
                  <a:lnTo>
                    <a:pt x="11290" y="3784"/>
                  </a:lnTo>
                  <a:lnTo>
                    <a:pt x="15011" y="2514"/>
                  </a:lnTo>
                  <a:lnTo>
                    <a:pt x="15913" y="2019"/>
                  </a:lnTo>
                  <a:lnTo>
                    <a:pt x="16141" y="1612"/>
                  </a:lnTo>
                  <a:lnTo>
                    <a:pt x="16154" y="1079"/>
                  </a:lnTo>
                  <a:lnTo>
                    <a:pt x="15392" y="228"/>
                  </a:lnTo>
                  <a:lnTo>
                    <a:pt x="14338" y="165"/>
                  </a:lnTo>
                  <a:lnTo>
                    <a:pt x="13309" y="0"/>
                  </a:lnTo>
                  <a:close/>
                </a:path>
              </a:pathLst>
            </a:custGeom>
            <a:solidFill>
              <a:srgbClr val="E4D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6" name="object 1846" descr=""/>
            <p:cNvSpPr/>
            <p:nvPr/>
          </p:nvSpPr>
          <p:spPr>
            <a:xfrm>
              <a:off x="2251290" y="285505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5842" y="0"/>
                  </a:moveTo>
                  <a:lnTo>
                    <a:pt x="4470" y="571"/>
                  </a:lnTo>
                  <a:lnTo>
                    <a:pt x="4076" y="825"/>
                  </a:lnTo>
                  <a:lnTo>
                    <a:pt x="3657" y="1054"/>
                  </a:lnTo>
                  <a:lnTo>
                    <a:pt x="3225" y="1257"/>
                  </a:lnTo>
                  <a:lnTo>
                    <a:pt x="2870" y="1574"/>
                  </a:lnTo>
                  <a:lnTo>
                    <a:pt x="2578" y="1943"/>
                  </a:lnTo>
                  <a:lnTo>
                    <a:pt x="2336" y="2362"/>
                  </a:lnTo>
                  <a:lnTo>
                    <a:pt x="1714" y="3124"/>
                  </a:lnTo>
                  <a:lnTo>
                    <a:pt x="736" y="3517"/>
                  </a:lnTo>
                  <a:lnTo>
                    <a:pt x="177" y="4368"/>
                  </a:lnTo>
                  <a:lnTo>
                    <a:pt x="0" y="4902"/>
                  </a:lnTo>
                  <a:lnTo>
                    <a:pt x="127" y="5346"/>
                  </a:lnTo>
                  <a:lnTo>
                    <a:pt x="546" y="5727"/>
                  </a:lnTo>
                  <a:lnTo>
                    <a:pt x="622" y="6070"/>
                  </a:lnTo>
                  <a:lnTo>
                    <a:pt x="647" y="6426"/>
                  </a:lnTo>
                  <a:lnTo>
                    <a:pt x="622" y="6781"/>
                  </a:lnTo>
                  <a:lnTo>
                    <a:pt x="3073" y="6819"/>
                  </a:lnTo>
                  <a:lnTo>
                    <a:pt x="4038" y="6337"/>
                  </a:lnTo>
                  <a:lnTo>
                    <a:pt x="5956" y="5346"/>
                  </a:lnTo>
                  <a:lnTo>
                    <a:pt x="5600" y="3467"/>
                  </a:lnTo>
                  <a:lnTo>
                    <a:pt x="6527" y="1904"/>
                  </a:lnTo>
                  <a:lnTo>
                    <a:pt x="7162" y="266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A957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7" name="object 1847" descr=""/>
            <p:cNvSpPr/>
            <p:nvPr/>
          </p:nvSpPr>
          <p:spPr>
            <a:xfrm>
              <a:off x="2231928" y="285051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3771" y="0"/>
                  </a:moveTo>
                  <a:lnTo>
                    <a:pt x="2044" y="101"/>
                  </a:lnTo>
                  <a:lnTo>
                    <a:pt x="317" y="863"/>
                  </a:lnTo>
                  <a:lnTo>
                    <a:pt x="114" y="939"/>
                  </a:lnTo>
                  <a:lnTo>
                    <a:pt x="0" y="1155"/>
                  </a:lnTo>
                  <a:lnTo>
                    <a:pt x="0" y="1968"/>
                  </a:lnTo>
                  <a:lnTo>
                    <a:pt x="152" y="2336"/>
                  </a:lnTo>
                  <a:lnTo>
                    <a:pt x="469" y="2667"/>
                  </a:lnTo>
                  <a:lnTo>
                    <a:pt x="1536" y="3492"/>
                  </a:lnTo>
                  <a:lnTo>
                    <a:pt x="2768" y="3670"/>
                  </a:lnTo>
                  <a:lnTo>
                    <a:pt x="4076" y="3568"/>
                  </a:lnTo>
                  <a:lnTo>
                    <a:pt x="5041" y="3441"/>
                  </a:lnTo>
                  <a:lnTo>
                    <a:pt x="5867" y="3009"/>
                  </a:lnTo>
                  <a:lnTo>
                    <a:pt x="6578" y="2349"/>
                  </a:lnTo>
                  <a:lnTo>
                    <a:pt x="7086" y="1955"/>
                  </a:lnTo>
                  <a:lnTo>
                    <a:pt x="8115" y="1193"/>
                  </a:lnTo>
                  <a:lnTo>
                    <a:pt x="5486" y="91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78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8" name="object 1848" descr=""/>
            <p:cNvSpPr/>
            <p:nvPr/>
          </p:nvSpPr>
          <p:spPr>
            <a:xfrm>
              <a:off x="2232244" y="284935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371" y="0"/>
                  </a:moveTo>
                  <a:lnTo>
                    <a:pt x="0" y="2032"/>
                  </a:lnTo>
                  <a:lnTo>
                    <a:pt x="5168" y="2070"/>
                  </a:lnTo>
                  <a:lnTo>
                    <a:pt x="5143" y="1676"/>
                  </a:lnTo>
                  <a:lnTo>
                    <a:pt x="5143" y="1282"/>
                  </a:lnTo>
                  <a:lnTo>
                    <a:pt x="5181" y="901"/>
                  </a:lnTo>
                  <a:lnTo>
                    <a:pt x="3416" y="1104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DCC1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9" name="object 1849" descr=""/>
            <p:cNvSpPr/>
            <p:nvPr/>
          </p:nvSpPr>
          <p:spPr>
            <a:xfrm>
              <a:off x="2258406" y="285427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1663" y="0"/>
                  </a:moveTo>
                  <a:lnTo>
                    <a:pt x="749" y="203"/>
                  </a:lnTo>
                  <a:lnTo>
                    <a:pt x="0" y="977"/>
                  </a:lnTo>
                  <a:lnTo>
                    <a:pt x="1041" y="1181"/>
                  </a:lnTo>
                  <a:lnTo>
                    <a:pt x="1981" y="1041"/>
                  </a:lnTo>
                  <a:lnTo>
                    <a:pt x="2692" y="16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0" name="object 1850" descr=""/>
            <p:cNvSpPr/>
            <p:nvPr/>
          </p:nvSpPr>
          <p:spPr>
            <a:xfrm>
              <a:off x="2224855" y="2837305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4343" y="0"/>
                  </a:moveTo>
                  <a:lnTo>
                    <a:pt x="0" y="2882"/>
                  </a:lnTo>
                  <a:lnTo>
                    <a:pt x="165" y="3454"/>
                  </a:lnTo>
                  <a:lnTo>
                    <a:pt x="6984" y="5397"/>
                  </a:lnTo>
                  <a:lnTo>
                    <a:pt x="9359" y="4432"/>
                  </a:lnTo>
                  <a:lnTo>
                    <a:pt x="10058" y="3848"/>
                  </a:lnTo>
                  <a:lnTo>
                    <a:pt x="9893" y="2247"/>
                  </a:lnTo>
                  <a:lnTo>
                    <a:pt x="6032" y="850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D4B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1" name="object 1851" descr=""/>
            <p:cNvSpPr/>
            <p:nvPr/>
          </p:nvSpPr>
          <p:spPr>
            <a:xfrm>
              <a:off x="2225254" y="283484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013" y="0"/>
                  </a:moveTo>
                  <a:lnTo>
                    <a:pt x="0" y="2730"/>
                  </a:lnTo>
                  <a:lnTo>
                    <a:pt x="88" y="2997"/>
                  </a:lnTo>
                  <a:lnTo>
                    <a:pt x="190" y="3263"/>
                  </a:lnTo>
                  <a:lnTo>
                    <a:pt x="279" y="3530"/>
                  </a:lnTo>
                  <a:lnTo>
                    <a:pt x="2133" y="5029"/>
                  </a:lnTo>
                  <a:lnTo>
                    <a:pt x="3924" y="5067"/>
                  </a:lnTo>
                  <a:lnTo>
                    <a:pt x="5638" y="3314"/>
                  </a:lnTo>
                  <a:lnTo>
                    <a:pt x="5524" y="749"/>
                  </a:lnTo>
                  <a:lnTo>
                    <a:pt x="5092" y="342"/>
                  </a:lnTo>
                  <a:lnTo>
                    <a:pt x="4584" y="88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69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2" name="object 1852" descr=""/>
            <p:cNvSpPr/>
            <p:nvPr/>
          </p:nvSpPr>
          <p:spPr>
            <a:xfrm>
              <a:off x="2229175" y="283351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070" y="0"/>
                  </a:moveTo>
                  <a:lnTo>
                    <a:pt x="1257" y="0"/>
                  </a:lnTo>
                  <a:lnTo>
                    <a:pt x="457" y="431"/>
                  </a:lnTo>
                  <a:lnTo>
                    <a:pt x="25" y="888"/>
                  </a:lnTo>
                  <a:lnTo>
                    <a:pt x="0" y="1371"/>
                  </a:lnTo>
                  <a:lnTo>
                    <a:pt x="368" y="1866"/>
                  </a:lnTo>
                  <a:lnTo>
                    <a:pt x="787" y="1892"/>
                  </a:lnTo>
                  <a:lnTo>
                    <a:pt x="1193" y="1968"/>
                  </a:lnTo>
                  <a:lnTo>
                    <a:pt x="1600" y="2082"/>
                  </a:lnTo>
                  <a:lnTo>
                    <a:pt x="2133" y="2019"/>
                  </a:lnTo>
                  <a:lnTo>
                    <a:pt x="2654" y="1968"/>
                  </a:lnTo>
                  <a:lnTo>
                    <a:pt x="3187" y="1904"/>
                  </a:lnTo>
                  <a:lnTo>
                    <a:pt x="3314" y="1727"/>
                  </a:lnTo>
                  <a:lnTo>
                    <a:pt x="3327" y="1358"/>
                  </a:lnTo>
                  <a:lnTo>
                    <a:pt x="3352" y="1003"/>
                  </a:lnTo>
                  <a:lnTo>
                    <a:pt x="3200" y="685"/>
                  </a:lnTo>
                  <a:lnTo>
                    <a:pt x="2895" y="393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784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3" name="object 1853" descr=""/>
            <p:cNvSpPr/>
            <p:nvPr/>
          </p:nvSpPr>
          <p:spPr>
            <a:xfrm>
              <a:off x="2231632" y="283267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812" y="0"/>
                  </a:moveTo>
                  <a:lnTo>
                    <a:pt x="266" y="266"/>
                  </a:lnTo>
                  <a:lnTo>
                    <a:pt x="107" y="431"/>
                  </a:lnTo>
                  <a:lnTo>
                    <a:pt x="0" y="1130"/>
                  </a:lnTo>
                  <a:lnTo>
                    <a:pt x="152" y="1422"/>
                  </a:lnTo>
                  <a:lnTo>
                    <a:pt x="495" y="1701"/>
                  </a:lnTo>
                  <a:lnTo>
                    <a:pt x="596" y="2413"/>
                  </a:lnTo>
                  <a:lnTo>
                    <a:pt x="723" y="2743"/>
                  </a:lnTo>
                  <a:lnTo>
                    <a:pt x="1168" y="2806"/>
                  </a:lnTo>
                  <a:lnTo>
                    <a:pt x="1625" y="2755"/>
                  </a:lnTo>
                  <a:lnTo>
                    <a:pt x="1790" y="431"/>
                  </a:lnTo>
                  <a:lnTo>
                    <a:pt x="1320" y="5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C9BF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4" name="object 1854" descr=""/>
            <p:cNvSpPr/>
            <p:nvPr/>
          </p:nvSpPr>
          <p:spPr>
            <a:xfrm>
              <a:off x="2242301" y="283981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558" y="342"/>
                  </a:lnTo>
                  <a:lnTo>
                    <a:pt x="1117" y="673"/>
                  </a:lnTo>
                  <a:lnTo>
                    <a:pt x="1676" y="1016"/>
                  </a:lnTo>
                  <a:lnTo>
                    <a:pt x="1308" y="355"/>
                  </a:lnTo>
                  <a:lnTo>
                    <a:pt x="76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5" name="object 1855" descr=""/>
            <p:cNvSpPr/>
            <p:nvPr/>
          </p:nvSpPr>
          <p:spPr>
            <a:xfrm>
              <a:off x="2229032" y="283026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485" y="0"/>
                  </a:moveTo>
                  <a:lnTo>
                    <a:pt x="419" y="1117"/>
                  </a:lnTo>
                  <a:lnTo>
                    <a:pt x="101" y="1587"/>
                  </a:lnTo>
                  <a:lnTo>
                    <a:pt x="0" y="2108"/>
                  </a:lnTo>
                  <a:lnTo>
                    <a:pt x="114" y="2654"/>
                  </a:lnTo>
                  <a:lnTo>
                    <a:pt x="698" y="3251"/>
                  </a:lnTo>
                  <a:lnTo>
                    <a:pt x="2336" y="3517"/>
                  </a:lnTo>
                  <a:lnTo>
                    <a:pt x="3048" y="2895"/>
                  </a:lnTo>
                  <a:lnTo>
                    <a:pt x="3492" y="2882"/>
                  </a:lnTo>
                  <a:lnTo>
                    <a:pt x="3949" y="2857"/>
                  </a:lnTo>
                  <a:lnTo>
                    <a:pt x="4394" y="2844"/>
                  </a:lnTo>
                  <a:lnTo>
                    <a:pt x="5791" y="1473"/>
                  </a:lnTo>
                  <a:lnTo>
                    <a:pt x="5448" y="812"/>
                  </a:lnTo>
                  <a:lnTo>
                    <a:pt x="4940" y="393"/>
                  </a:lnTo>
                  <a:lnTo>
                    <a:pt x="4191" y="317"/>
                  </a:lnTo>
                  <a:lnTo>
                    <a:pt x="3060" y="1206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D098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6" name="object 1856" descr=""/>
            <p:cNvSpPr/>
            <p:nvPr/>
          </p:nvSpPr>
          <p:spPr>
            <a:xfrm>
              <a:off x="2171579" y="2812153"/>
              <a:ext cx="19050" cy="10795"/>
            </a:xfrm>
            <a:custGeom>
              <a:avLst/>
              <a:gdLst/>
              <a:ahLst/>
              <a:cxnLst/>
              <a:rect l="l" t="t" r="r" b="b"/>
              <a:pathLst>
                <a:path w="19050" h="10794">
                  <a:moveTo>
                    <a:pt x="17914" y="7619"/>
                  </a:moveTo>
                  <a:lnTo>
                    <a:pt x="11912" y="7619"/>
                  </a:lnTo>
                  <a:lnTo>
                    <a:pt x="13335" y="7670"/>
                  </a:lnTo>
                  <a:lnTo>
                    <a:pt x="14630" y="8928"/>
                  </a:lnTo>
                  <a:lnTo>
                    <a:pt x="15963" y="9702"/>
                  </a:lnTo>
                  <a:lnTo>
                    <a:pt x="17297" y="10274"/>
                  </a:lnTo>
                  <a:lnTo>
                    <a:pt x="18520" y="9004"/>
                  </a:lnTo>
                  <a:lnTo>
                    <a:pt x="18423" y="8547"/>
                  </a:lnTo>
                  <a:lnTo>
                    <a:pt x="17914" y="7619"/>
                  </a:lnTo>
                  <a:close/>
                </a:path>
                <a:path w="19050" h="10794">
                  <a:moveTo>
                    <a:pt x="14581" y="5867"/>
                  </a:moveTo>
                  <a:lnTo>
                    <a:pt x="4826" y="5867"/>
                  </a:lnTo>
                  <a:lnTo>
                    <a:pt x="5061" y="6299"/>
                  </a:lnTo>
                  <a:lnTo>
                    <a:pt x="5088" y="6476"/>
                  </a:lnTo>
                  <a:lnTo>
                    <a:pt x="4911" y="6692"/>
                  </a:lnTo>
                  <a:lnTo>
                    <a:pt x="4883" y="7327"/>
                  </a:lnTo>
                  <a:lnTo>
                    <a:pt x="5105" y="7759"/>
                  </a:lnTo>
                  <a:lnTo>
                    <a:pt x="5473" y="8127"/>
                  </a:lnTo>
                  <a:lnTo>
                    <a:pt x="6451" y="8839"/>
                  </a:lnTo>
                  <a:lnTo>
                    <a:pt x="7556" y="9004"/>
                  </a:lnTo>
                  <a:lnTo>
                    <a:pt x="8737" y="8928"/>
                  </a:lnTo>
                  <a:lnTo>
                    <a:pt x="9408" y="8839"/>
                  </a:lnTo>
                  <a:lnTo>
                    <a:pt x="9855" y="8737"/>
                  </a:lnTo>
                  <a:lnTo>
                    <a:pt x="10388" y="8547"/>
                  </a:lnTo>
                  <a:lnTo>
                    <a:pt x="11912" y="7619"/>
                  </a:lnTo>
                  <a:lnTo>
                    <a:pt x="17914" y="7619"/>
                  </a:lnTo>
                  <a:lnTo>
                    <a:pt x="17754" y="7327"/>
                  </a:lnTo>
                  <a:lnTo>
                    <a:pt x="14452" y="5930"/>
                  </a:lnTo>
                  <a:lnTo>
                    <a:pt x="14581" y="5867"/>
                  </a:lnTo>
                  <a:close/>
                </a:path>
                <a:path w="19050" h="10794">
                  <a:moveTo>
                    <a:pt x="5829" y="0"/>
                  </a:moveTo>
                  <a:lnTo>
                    <a:pt x="2667" y="2336"/>
                  </a:lnTo>
                  <a:lnTo>
                    <a:pt x="1625" y="2476"/>
                  </a:lnTo>
                  <a:lnTo>
                    <a:pt x="533" y="2527"/>
                  </a:lnTo>
                  <a:lnTo>
                    <a:pt x="0" y="3682"/>
                  </a:lnTo>
                  <a:lnTo>
                    <a:pt x="3492" y="6908"/>
                  </a:lnTo>
                  <a:lnTo>
                    <a:pt x="3924" y="6781"/>
                  </a:lnTo>
                  <a:lnTo>
                    <a:pt x="4305" y="6476"/>
                  </a:lnTo>
                  <a:lnTo>
                    <a:pt x="4559" y="5867"/>
                  </a:lnTo>
                  <a:lnTo>
                    <a:pt x="14581" y="5867"/>
                  </a:lnTo>
                  <a:lnTo>
                    <a:pt x="18288" y="4038"/>
                  </a:lnTo>
                  <a:lnTo>
                    <a:pt x="18038" y="2870"/>
                  </a:lnTo>
                  <a:lnTo>
                    <a:pt x="15278" y="2870"/>
                  </a:lnTo>
                  <a:lnTo>
                    <a:pt x="14541" y="1244"/>
                  </a:lnTo>
                  <a:lnTo>
                    <a:pt x="12903" y="965"/>
                  </a:lnTo>
                  <a:lnTo>
                    <a:pt x="9309" y="25"/>
                  </a:lnTo>
                  <a:lnTo>
                    <a:pt x="5829" y="0"/>
                  </a:lnTo>
                  <a:close/>
                </a:path>
                <a:path w="19050" h="10794">
                  <a:moveTo>
                    <a:pt x="17856" y="2019"/>
                  </a:moveTo>
                  <a:lnTo>
                    <a:pt x="15278" y="2870"/>
                  </a:lnTo>
                  <a:lnTo>
                    <a:pt x="18038" y="2870"/>
                  </a:lnTo>
                  <a:lnTo>
                    <a:pt x="17856" y="2019"/>
                  </a:lnTo>
                  <a:close/>
                </a:path>
              </a:pathLst>
            </a:custGeom>
            <a:solidFill>
              <a:srgbClr val="C57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7" name="object 1857" descr=""/>
            <p:cNvSpPr/>
            <p:nvPr/>
          </p:nvSpPr>
          <p:spPr>
            <a:xfrm>
              <a:off x="2174124" y="2811546"/>
              <a:ext cx="10795" cy="3175"/>
            </a:xfrm>
            <a:custGeom>
              <a:avLst/>
              <a:gdLst/>
              <a:ahLst/>
              <a:cxnLst/>
              <a:rect l="l" t="t" r="r" b="b"/>
              <a:pathLst>
                <a:path w="10794" h="3175">
                  <a:moveTo>
                    <a:pt x="9486" y="0"/>
                  </a:moveTo>
                  <a:lnTo>
                    <a:pt x="7810" y="571"/>
                  </a:lnTo>
                  <a:lnTo>
                    <a:pt x="6502" y="152"/>
                  </a:lnTo>
                  <a:lnTo>
                    <a:pt x="4305" y="558"/>
                  </a:lnTo>
                  <a:lnTo>
                    <a:pt x="1943" y="292"/>
                  </a:lnTo>
                  <a:lnTo>
                    <a:pt x="0" y="1727"/>
                  </a:lnTo>
                  <a:lnTo>
                    <a:pt x="0" y="2133"/>
                  </a:lnTo>
                  <a:lnTo>
                    <a:pt x="38" y="2540"/>
                  </a:lnTo>
                  <a:lnTo>
                    <a:pt x="127" y="2946"/>
                  </a:lnTo>
                  <a:lnTo>
                    <a:pt x="3441" y="1778"/>
                  </a:lnTo>
                  <a:lnTo>
                    <a:pt x="6946" y="1981"/>
                  </a:lnTo>
                  <a:lnTo>
                    <a:pt x="10363" y="1574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DCC7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8" name="object 1858" descr=""/>
            <p:cNvSpPr/>
            <p:nvPr/>
          </p:nvSpPr>
          <p:spPr>
            <a:xfrm>
              <a:off x="2169485" y="281583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95" y="0"/>
                  </a:moveTo>
                  <a:lnTo>
                    <a:pt x="723" y="101"/>
                  </a:lnTo>
                  <a:lnTo>
                    <a:pt x="76" y="749"/>
                  </a:lnTo>
                  <a:lnTo>
                    <a:pt x="0" y="1549"/>
                  </a:lnTo>
                  <a:lnTo>
                    <a:pt x="393" y="2413"/>
                  </a:lnTo>
                  <a:lnTo>
                    <a:pt x="812" y="2844"/>
                  </a:lnTo>
                  <a:lnTo>
                    <a:pt x="1320" y="3073"/>
                  </a:lnTo>
                  <a:lnTo>
                    <a:pt x="1930" y="3073"/>
                  </a:lnTo>
                  <a:lnTo>
                    <a:pt x="2793" y="2743"/>
                  </a:lnTo>
                  <a:lnTo>
                    <a:pt x="3352" y="2133"/>
                  </a:lnTo>
                  <a:lnTo>
                    <a:pt x="3530" y="1206"/>
                  </a:lnTo>
                  <a:lnTo>
                    <a:pt x="2095" y="0"/>
                  </a:lnTo>
                  <a:close/>
                </a:path>
                <a:path w="3810" h="3175">
                  <a:moveTo>
                    <a:pt x="749" y="50"/>
                  </a:moveTo>
                  <a:close/>
                </a:path>
              </a:pathLst>
            </a:custGeom>
            <a:solidFill>
              <a:srgbClr val="DBC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9" name="object 1859" descr=""/>
            <p:cNvSpPr/>
            <p:nvPr/>
          </p:nvSpPr>
          <p:spPr>
            <a:xfrm>
              <a:off x="2168385" y="281588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854" y="0"/>
                  </a:moveTo>
                  <a:lnTo>
                    <a:pt x="850" y="977"/>
                  </a:lnTo>
                  <a:lnTo>
                    <a:pt x="0" y="1854"/>
                  </a:lnTo>
                  <a:lnTo>
                    <a:pt x="0" y="2235"/>
                  </a:lnTo>
                  <a:lnTo>
                    <a:pt x="380" y="2616"/>
                  </a:lnTo>
                  <a:lnTo>
                    <a:pt x="901" y="2959"/>
                  </a:lnTo>
                  <a:lnTo>
                    <a:pt x="1536" y="2959"/>
                  </a:lnTo>
                  <a:lnTo>
                    <a:pt x="1728" y="261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D7A2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0" name="object 1860" descr=""/>
            <p:cNvSpPr/>
            <p:nvPr/>
          </p:nvSpPr>
          <p:spPr>
            <a:xfrm>
              <a:off x="2162582" y="28146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52" y="0"/>
                  </a:moveTo>
                  <a:lnTo>
                    <a:pt x="0" y="609"/>
                  </a:lnTo>
                  <a:lnTo>
                    <a:pt x="317" y="812"/>
                  </a:lnTo>
                  <a:lnTo>
                    <a:pt x="634" y="1028"/>
                  </a:lnTo>
                  <a:lnTo>
                    <a:pt x="952" y="1231"/>
                  </a:lnTo>
                  <a:lnTo>
                    <a:pt x="1066" y="825"/>
                  </a:lnTo>
                  <a:lnTo>
                    <a:pt x="1079" y="419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2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1" name="object 1861" descr=""/>
            <p:cNvSpPr/>
            <p:nvPr/>
          </p:nvSpPr>
          <p:spPr>
            <a:xfrm>
              <a:off x="2167034" y="281724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559" y="0"/>
                  </a:moveTo>
                  <a:lnTo>
                    <a:pt x="76" y="254"/>
                  </a:lnTo>
                  <a:lnTo>
                    <a:pt x="0" y="863"/>
                  </a:lnTo>
                  <a:lnTo>
                    <a:pt x="102" y="1155"/>
                  </a:lnTo>
                  <a:lnTo>
                    <a:pt x="432" y="1524"/>
                  </a:lnTo>
                  <a:lnTo>
                    <a:pt x="851" y="1727"/>
                  </a:lnTo>
                  <a:lnTo>
                    <a:pt x="1359" y="1701"/>
                  </a:lnTo>
                  <a:lnTo>
                    <a:pt x="1918" y="1257"/>
                  </a:lnTo>
                  <a:lnTo>
                    <a:pt x="1842" y="482"/>
                  </a:lnTo>
                  <a:lnTo>
                    <a:pt x="1702" y="114"/>
                  </a:lnTo>
                  <a:lnTo>
                    <a:pt x="1321" y="50"/>
                  </a:lnTo>
                  <a:lnTo>
                    <a:pt x="559" y="25"/>
                  </a:lnTo>
                  <a:close/>
                </a:path>
              </a:pathLst>
            </a:custGeom>
            <a:solidFill>
              <a:srgbClr val="E7E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2" name="object 1862" descr=""/>
            <p:cNvSpPr/>
            <p:nvPr/>
          </p:nvSpPr>
          <p:spPr>
            <a:xfrm>
              <a:off x="2158766" y="2816497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2794" y="0"/>
                  </a:moveTo>
                  <a:lnTo>
                    <a:pt x="863" y="1955"/>
                  </a:lnTo>
                  <a:lnTo>
                    <a:pt x="0" y="3047"/>
                  </a:lnTo>
                  <a:lnTo>
                    <a:pt x="571" y="4063"/>
                  </a:lnTo>
                  <a:lnTo>
                    <a:pt x="1003" y="5092"/>
                  </a:lnTo>
                  <a:lnTo>
                    <a:pt x="3644" y="6857"/>
                  </a:lnTo>
                  <a:lnTo>
                    <a:pt x="4483" y="6578"/>
                  </a:lnTo>
                  <a:lnTo>
                    <a:pt x="4953" y="6286"/>
                  </a:lnTo>
                  <a:lnTo>
                    <a:pt x="5308" y="5880"/>
                  </a:lnTo>
                  <a:lnTo>
                    <a:pt x="5511" y="5359"/>
                  </a:lnTo>
                  <a:lnTo>
                    <a:pt x="5829" y="4305"/>
                  </a:lnTo>
                  <a:lnTo>
                    <a:pt x="6464" y="3479"/>
                  </a:lnTo>
                  <a:lnTo>
                    <a:pt x="7289" y="2806"/>
                  </a:lnTo>
                  <a:lnTo>
                    <a:pt x="7696" y="2412"/>
                  </a:lnTo>
                  <a:lnTo>
                    <a:pt x="7950" y="1943"/>
                  </a:lnTo>
                  <a:lnTo>
                    <a:pt x="8026" y="1384"/>
                  </a:lnTo>
                  <a:lnTo>
                    <a:pt x="7518" y="723"/>
                  </a:lnTo>
                  <a:lnTo>
                    <a:pt x="5257" y="876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D7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3" name="object 1863" descr=""/>
            <p:cNvSpPr/>
            <p:nvPr/>
          </p:nvSpPr>
          <p:spPr>
            <a:xfrm>
              <a:off x="2154427" y="281858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269" y="0"/>
                  </a:moveTo>
                  <a:lnTo>
                    <a:pt x="0" y="850"/>
                  </a:lnTo>
                  <a:lnTo>
                    <a:pt x="88" y="1689"/>
                  </a:lnTo>
                  <a:lnTo>
                    <a:pt x="1269" y="2527"/>
                  </a:lnTo>
                  <a:lnTo>
                    <a:pt x="1625" y="3009"/>
                  </a:lnTo>
                  <a:lnTo>
                    <a:pt x="1943" y="3517"/>
                  </a:lnTo>
                  <a:lnTo>
                    <a:pt x="2209" y="4051"/>
                  </a:lnTo>
                  <a:lnTo>
                    <a:pt x="2501" y="4152"/>
                  </a:lnTo>
                  <a:lnTo>
                    <a:pt x="2781" y="4267"/>
                  </a:lnTo>
                  <a:lnTo>
                    <a:pt x="3060" y="4368"/>
                  </a:lnTo>
                  <a:lnTo>
                    <a:pt x="3936" y="4178"/>
                  </a:lnTo>
                  <a:lnTo>
                    <a:pt x="4343" y="3721"/>
                  </a:lnTo>
                  <a:lnTo>
                    <a:pt x="4584" y="3187"/>
                  </a:lnTo>
                  <a:lnTo>
                    <a:pt x="4622" y="2578"/>
                  </a:lnTo>
                  <a:lnTo>
                    <a:pt x="4470" y="1562"/>
                  </a:lnTo>
                  <a:lnTo>
                    <a:pt x="3924" y="977"/>
                  </a:lnTo>
                  <a:lnTo>
                    <a:pt x="2870" y="939"/>
                  </a:lnTo>
                  <a:lnTo>
                    <a:pt x="2146" y="939"/>
                  </a:lnTo>
                  <a:lnTo>
                    <a:pt x="1612" y="634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0D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4" name="object 1864" descr=""/>
            <p:cNvSpPr/>
            <p:nvPr/>
          </p:nvSpPr>
          <p:spPr>
            <a:xfrm>
              <a:off x="2157293" y="281845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36" y="0"/>
                  </a:moveTo>
                  <a:lnTo>
                    <a:pt x="1422" y="63"/>
                  </a:lnTo>
                  <a:lnTo>
                    <a:pt x="584" y="292"/>
                  </a:lnTo>
                  <a:lnTo>
                    <a:pt x="0" y="1066"/>
                  </a:lnTo>
                  <a:lnTo>
                    <a:pt x="457" y="1600"/>
                  </a:lnTo>
                  <a:lnTo>
                    <a:pt x="914" y="2120"/>
                  </a:lnTo>
                  <a:lnTo>
                    <a:pt x="1371" y="2654"/>
                  </a:lnTo>
                  <a:lnTo>
                    <a:pt x="2006" y="3479"/>
                  </a:lnTo>
                  <a:lnTo>
                    <a:pt x="2755" y="3492"/>
                  </a:lnTo>
                  <a:lnTo>
                    <a:pt x="3581" y="2946"/>
                  </a:lnTo>
                  <a:lnTo>
                    <a:pt x="3162" y="1968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AD6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5" name="object 1865" descr=""/>
            <p:cNvSpPr/>
            <p:nvPr/>
          </p:nvSpPr>
          <p:spPr>
            <a:xfrm>
              <a:off x="2158358" y="281332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317" y="0"/>
                  </a:moveTo>
                  <a:lnTo>
                    <a:pt x="0" y="1244"/>
                  </a:lnTo>
                  <a:lnTo>
                    <a:pt x="901" y="1320"/>
                  </a:lnTo>
                  <a:lnTo>
                    <a:pt x="1778" y="1358"/>
                  </a:lnTo>
                  <a:lnTo>
                    <a:pt x="2171" y="292"/>
                  </a:lnTo>
                  <a:lnTo>
                    <a:pt x="1244" y="12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AE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6" name="object 1866" descr=""/>
            <p:cNvSpPr/>
            <p:nvPr/>
          </p:nvSpPr>
          <p:spPr>
            <a:xfrm>
              <a:off x="2166266" y="281721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89" y="0"/>
                  </a:moveTo>
                  <a:lnTo>
                    <a:pt x="12" y="0"/>
                  </a:lnTo>
                  <a:lnTo>
                    <a:pt x="0" y="406"/>
                  </a:lnTo>
                  <a:lnTo>
                    <a:pt x="25" y="812"/>
                  </a:lnTo>
                  <a:lnTo>
                    <a:pt x="76" y="1206"/>
                  </a:lnTo>
                  <a:lnTo>
                    <a:pt x="508" y="1600"/>
                  </a:lnTo>
                  <a:lnTo>
                    <a:pt x="927" y="1587"/>
                  </a:lnTo>
                  <a:lnTo>
                    <a:pt x="1371" y="1219"/>
                  </a:lnTo>
                  <a:lnTo>
                    <a:pt x="1320" y="825"/>
                  </a:lnTo>
                  <a:lnTo>
                    <a:pt x="1308" y="419"/>
                  </a:lnTo>
                  <a:lnTo>
                    <a:pt x="1320" y="25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D9BA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7" name="object 1867" descr=""/>
            <p:cNvSpPr/>
            <p:nvPr/>
          </p:nvSpPr>
          <p:spPr>
            <a:xfrm>
              <a:off x="2221929" y="2827683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5727" y="0"/>
                  </a:moveTo>
                  <a:lnTo>
                    <a:pt x="5105" y="12"/>
                  </a:lnTo>
                  <a:lnTo>
                    <a:pt x="4051" y="952"/>
                  </a:lnTo>
                  <a:lnTo>
                    <a:pt x="2603" y="88"/>
                  </a:lnTo>
                  <a:lnTo>
                    <a:pt x="1511" y="812"/>
                  </a:lnTo>
                  <a:lnTo>
                    <a:pt x="317" y="1701"/>
                  </a:lnTo>
                  <a:lnTo>
                    <a:pt x="0" y="2819"/>
                  </a:lnTo>
                  <a:lnTo>
                    <a:pt x="673" y="4178"/>
                  </a:lnTo>
                  <a:lnTo>
                    <a:pt x="1435" y="4876"/>
                  </a:lnTo>
                  <a:lnTo>
                    <a:pt x="2349" y="5130"/>
                  </a:lnTo>
                  <a:lnTo>
                    <a:pt x="5016" y="5092"/>
                  </a:lnTo>
                  <a:lnTo>
                    <a:pt x="6311" y="4127"/>
                  </a:lnTo>
                  <a:lnTo>
                    <a:pt x="7721" y="3428"/>
                  </a:lnTo>
                  <a:lnTo>
                    <a:pt x="8597" y="3314"/>
                  </a:lnTo>
                  <a:lnTo>
                    <a:pt x="9588" y="3492"/>
                  </a:lnTo>
                  <a:lnTo>
                    <a:pt x="10223" y="2616"/>
                  </a:lnTo>
                  <a:lnTo>
                    <a:pt x="9232" y="1092"/>
                  </a:lnTo>
                  <a:lnTo>
                    <a:pt x="6908" y="1714"/>
                  </a:lnTo>
                  <a:lnTo>
                    <a:pt x="6032" y="12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CD9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8" name="object 1868" descr=""/>
            <p:cNvSpPr/>
            <p:nvPr/>
          </p:nvSpPr>
          <p:spPr>
            <a:xfrm>
              <a:off x="2228930" y="2830302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225" y="0"/>
                  </a:moveTo>
                  <a:lnTo>
                    <a:pt x="139" y="152"/>
                  </a:lnTo>
                  <a:lnTo>
                    <a:pt x="0" y="774"/>
                  </a:lnTo>
                  <a:lnTo>
                    <a:pt x="177" y="1282"/>
                  </a:lnTo>
                  <a:lnTo>
                    <a:pt x="673" y="1676"/>
                  </a:lnTo>
                  <a:lnTo>
                    <a:pt x="1917" y="1308"/>
                  </a:lnTo>
                  <a:lnTo>
                    <a:pt x="3467" y="1739"/>
                  </a:lnTo>
                  <a:lnTo>
                    <a:pt x="4292" y="279"/>
                  </a:lnTo>
                  <a:lnTo>
                    <a:pt x="3949" y="165"/>
                  </a:lnTo>
                  <a:lnTo>
                    <a:pt x="3594" y="63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B7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9" name="object 1869" descr=""/>
            <p:cNvSpPr/>
            <p:nvPr/>
          </p:nvSpPr>
          <p:spPr>
            <a:xfrm>
              <a:off x="2126771" y="285294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009" y="0"/>
                  </a:moveTo>
                  <a:lnTo>
                    <a:pt x="2451" y="0"/>
                  </a:lnTo>
                  <a:lnTo>
                    <a:pt x="1892" y="63"/>
                  </a:lnTo>
                  <a:lnTo>
                    <a:pt x="1358" y="203"/>
                  </a:lnTo>
                  <a:lnTo>
                    <a:pt x="825" y="406"/>
                  </a:lnTo>
                  <a:lnTo>
                    <a:pt x="381" y="723"/>
                  </a:lnTo>
                  <a:lnTo>
                    <a:pt x="25" y="1168"/>
                  </a:lnTo>
                  <a:lnTo>
                    <a:pt x="25" y="1943"/>
                  </a:lnTo>
                  <a:lnTo>
                    <a:pt x="0" y="3479"/>
                  </a:lnTo>
                  <a:lnTo>
                    <a:pt x="114" y="4000"/>
                  </a:lnTo>
                  <a:lnTo>
                    <a:pt x="431" y="4356"/>
                  </a:lnTo>
                  <a:lnTo>
                    <a:pt x="927" y="4533"/>
                  </a:lnTo>
                  <a:lnTo>
                    <a:pt x="1714" y="4686"/>
                  </a:lnTo>
                  <a:lnTo>
                    <a:pt x="2463" y="4559"/>
                  </a:lnTo>
                  <a:lnTo>
                    <a:pt x="5702" y="1790"/>
                  </a:lnTo>
                  <a:lnTo>
                    <a:pt x="5613" y="1270"/>
                  </a:lnTo>
                  <a:lnTo>
                    <a:pt x="5308" y="812"/>
                  </a:lnTo>
                  <a:lnTo>
                    <a:pt x="4635" y="292"/>
                  </a:lnTo>
                  <a:lnTo>
                    <a:pt x="3848" y="50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985C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0" name="object 1870" descr=""/>
            <p:cNvSpPr/>
            <p:nvPr/>
          </p:nvSpPr>
          <p:spPr>
            <a:xfrm>
              <a:off x="2123810" y="285643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959" y="0"/>
                  </a:moveTo>
                  <a:lnTo>
                    <a:pt x="1968" y="444"/>
                  </a:lnTo>
                  <a:lnTo>
                    <a:pt x="990" y="901"/>
                  </a:lnTo>
                  <a:lnTo>
                    <a:pt x="0" y="1346"/>
                  </a:lnTo>
                  <a:lnTo>
                    <a:pt x="3035" y="3848"/>
                  </a:lnTo>
                  <a:lnTo>
                    <a:pt x="3886" y="3517"/>
                  </a:lnTo>
                  <a:lnTo>
                    <a:pt x="4368" y="3174"/>
                  </a:lnTo>
                  <a:lnTo>
                    <a:pt x="4648" y="2717"/>
                  </a:lnTo>
                  <a:lnTo>
                    <a:pt x="4686" y="2120"/>
                  </a:lnTo>
                  <a:lnTo>
                    <a:pt x="4470" y="1168"/>
                  </a:lnTo>
                  <a:lnTo>
                    <a:pt x="3619" y="914"/>
                  </a:lnTo>
                  <a:lnTo>
                    <a:pt x="2933" y="482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D4B4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1" name="object 1871" descr=""/>
            <p:cNvSpPr/>
            <p:nvPr/>
          </p:nvSpPr>
          <p:spPr>
            <a:xfrm>
              <a:off x="2125265" y="285094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27" y="0"/>
                  </a:moveTo>
                  <a:lnTo>
                    <a:pt x="2019" y="50"/>
                  </a:lnTo>
                  <a:lnTo>
                    <a:pt x="1549" y="520"/>
                  </a:lnTo>
                  <a:lnTo>
                    <a:pt x="1028" y="660"/>
                  </a:lnTo>
                  <a:lnTo>
                    <a:pt x="876" y="1117"/>
                  </a:lnTo>
                  <a:lnTo>
                    <a:pt x="584" y="1435"/>
                  </a:lnTo>
                  <a:lnTo>
                    <a:pt x="152" y="1638"/>
                  </a:lnTo>
                  <a:lnTo>
                    <a:pt x="114" y="2070"/>
                  </a:lnTo>
                  <a:lnTo>
                    <a:pt x="63" y="2501"/>
                  </a:lnTo>
                  <a:lnTo>
                    <a:pt x="0" y="2933"/>
                  </a:lnTo>
                  <a:lnTo>
                    <a:pt x="520" y="3009"/>
                  </a:lnTo>
                  <a:lnTo>
                    <a:pt x="1028" y="3098"/>
                  </a:lnTo>
                  <a:lnTo>
                    <a:pt x="1536" y="3175"/>
                  </a:lnTo>
                  <a:lnTo>
                    <a:pt x="1993" y="3073"/>
                  </a:lnTo>
                  <a:lnTo>
                    <a:pt x="2463" y="2959"/>
                  </a:lnTo>
                  <a:lnTo>
                    <a:pt x="2920" y="2857"/>
                  </a:lnTo>
                  <a:lnTo>
                    <a:pt x="3581" y="2070"/>
                  </a:lnTo>
                  <a:lnTo>
                    <a:pt x="3543" y="1231"/>
                  </a:lnTo>
                  <a:lnTo>
                    <a:pt x="3086" y="381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D5AC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2" name="object 1872" descr=""/>
            <p:cNvSpPr/>
            <p:nvPr/>
          </p:nvSpPr>
          <p:spPr>
            <a:xfrm>
              <a:off x="2122744" y="285777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066" y="0"/>
                  </a:moveTo>
                  <a:lnTo>
                    <a:pt x="660" y="12"/>
                  </a:lnTo>
                  <a:lnTo>
                    <a:pt x="304" y="165"/>
                  </a:lnTo>
                  <a:lnTo>
                    <a:pt x="0" y="431"/>
                  </a:lnTo>
                  <a:lnTo>
                    <a:pt x="12" y="774"/>
                  </a:lnTo>
                  <a:lnTo>
                    <a:pt x="12" y="1485"/>
                  </a:lnTo>
                  <a:lnTo>
                    <a:pt x="304" y="1968"/>
                  </a:lnTo>
                  <a:lnTo>
                    <a:pt x="723" y="2247"/>
                  </a:lnTo>
                  <a:lnTo>
                    <a:pt x="1295" y="2286"/>
                  </a:lnTo>
                  <a:lnTo>
                    <a:pt x="1854" y="2197"/>
                  </a:lnTo>
                  <a:lnTo>
                    <a:pt x="2286" y="1917"/>
                  </a:lnTo>
                  <a:lnTo>
                    <a:pt x="2603" y="1447"/>
                  </a:lnTo>
                  <a:lnTo>
                    <a:pt x="2095" y="965"/>
                  </a:lnTo>
                  <a:lnTo>
                    <a:pt x="1574" y="482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7DC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3" name="object 1873" descr=""/>
            <p:cNvSpPr/>
            <p:nvPr/>
          </p:nvSpPr>
          <p:spPr>
            <a:xfrm>
              <a:off x="2126203" y="285010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098" y="0"/>
                  </a:moveTo>
                  <a:lnTo>
                    <a:pt x="2070" y="101"/>
                  </a:lnTo>
                  <a:lnTo>
                    <a:pt x="1028" y="190"/>
                  </a:lnTo>
                  <a:lnTo>
                    <a:pt x="0" y="292"/>
                  </a:lnTo>
                  <a:lnTo>
                    <a:pt x="381" y="1015"/>
                  </a:lnTo>
                  <a:lnTo>
                    <a:pt x="609" y="1371"/>
                  </a:lnTo>
                  <a:lnTo>
                    <a:pt x="1041" y="1358"/>
                  </a:lnTo>
                  <a:lnTo>
                    <a:pt x="1473" y="1396"/>
                  </a:lnTo>
                  <a:lnTo>
                    <a:pt x="1905" y="1485"/>
                  </a:lnTo>
                  <a:lnTo>
                    <a:pt x="2222" y="1892"/>
                  </a:lnTo>
                  <a:lnTo>
                    <a:pt x="2628" y="1968"/>
                  </a:lnTo>
                  <a:lnTo>
                    <a:pt x="3086" y="1765"/>
                  </a:lnTo>
                  <a:lnTo>
                    <a:pt x="3429" y="1422"/>
                  </a:lnTo>
                  <a:lnTo>
                    <a:pt x="3581" y="1015"/>
                  </a:lnTo>
                  <a:lnTo>
                    <a:pt x="3543" y="533"/>
                  </a:lnTo>
                  <a:lnTo>
                    <a:pt x="3403" y="35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C7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4" name="object 1874" descr=""/>
            <p:cNvSpPr/>
            <p:nvPr/>
          </p:nvSpPr>
          <p:spPr>
            <a:xfrm>
              <a:off x="2125417" y="285160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76" y="0"/>
                  </a:moveTo>
                  <a:lnTo>
                    <a:pt x="584" y="330"/>
                  </a:lnTo>
                  <a:lnTo>
                    <a:pt x="292" y="647"/>
                  </a:lnTo>
                  <a:lnTo>
                    <a:pt x="0" y="977"/>
                  </a:lnTo>
                  <a:lnTo>
                    <a:pt x="571" y="901"/>
                  </a:lnTo>
                  <a:lnTo>
                    <a:pt x="1041" y="73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DD2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5" name="object 1875" descr=""/>
            <p:cNvSpPr/>
            <p:nvPr/>
          </p:nvSpPr>
          <p:spPr>
            <a:xfrm>
              <a:off x="2118596" y="284771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28" y="660"/>
                  </a:lnTo>
                  <a:lnTo>
                    <a:pt x="723" y="876"/>
                  </a:lnTo>
                  <a:lnTo>
                    <a:pt x="1371" y="825"/>
                  </a:lnTo>
                  <a:lnTo>
                    <a:pt x="914" y="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6" name="object 1876" descr=""/>
            <p:cNvSpPr/>
            <p:nvPr/>
          </p:nvSpPr>
          <p:spPr>
            <a:xfrm>
              <a:off x="2123500" y="2841113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5" h="11430">
                  <a:moveTo>
                    <a:pt x="14132" y="9880"/>
                  </a:moveTo>
                  <a:lnTo>
                    <a:pt x="9177" y="9880"/>
                  </a:lnTo>
                  <a:lnTo>
                    <a:pt x="11844" y="10477"/>
                  </a:lnTo>
                  <a:lnTo>
                    <a:pt x="12936" y="11010"/>
                  </a:lnTo>
                  <a:lnTo>
                    <a:pt x="13978" y="10121"/>
                  </a:lnTo>
                  <a:lnTo>
                    <a:pt x="14132" y="9880"/>
                  </a:lnTo>
                  <a:close/>
                </a:path>
                <a:path w="14605" h="11430">
                  <a:moveTo>
                    <a:pt x="1633" y="0"/>
                  </a:moveTo>
                  <a:lnTo>
                    <a:pt x="1392" y="88"/>
                  </a:lnTo>
                  <a:lnTo>
                    <a:pt x="1151" y="127"/>
                  </a:lnTo>
                  <a:lnTo>
                    <a:pt x="549" y="127"/>
                  </a:lnTo>
                  <a:lnTo>
                    <a:pt x="414" y="152"/>
                  </a:lnTo>
                  <a:lnTo>
                    <a:pt x="46" y="368"/>
                  </a:lnTo>
                  <a:lnTo>
                    <a:pt x="109" y="647"/>
                  </a:lnTo>
                  <a:lnTo>
                    <a:pt x="503" y="1054"/>
                  </a:lnTo>
                  <a:lnTo>
                    <a:pt x="0" y="6502"/>
                  </a:lnTo>
                  <a:lnTo>
                    <a:pt x="7412" y="6921"/>
                  </a:lnTo>
                  <a:lnTo>
                    <a:pt x="5862" y="8191"/>
                  </a:lnTo>
                  <a:lnTo>
                    <a:pt x="5799" y="8991"/>
                  </a:lnTo>
                  <a:lnTo>
                    <a:pt x="5989" y="9194"/>
                  </a:lnTo>
                  <a:lnTo>
                    <a:pt x="7374" y="10464"/>
                  </a:lnTo>
                  <a:lnTo>
                    <a:pt x="9177" y="9880"/>
                  </a:lnTo>
                  <a:lnTo>
                    <a:pt x="14132" y="9880"/>
                  </a:lnTo>
                  <a:lnTo>
                    <a:pt x="14473" y="9347"/>
                  </a:lnTo>
                  <a:lnTo>
                    <a:pt x="14393" y="8191"/>
                  </a:lnTo>
                  <a:lnTo>
                    <a:pt x="14206" y="7670"/>
                  </a:lnTo>
                  <a:lnTo>
                    <a:pt x="10269" y="4508"/>
                  </a:lnTo>
                  <a:lnTo>
                    <a:pt x="9647" y="3263"/>
                  </a:lnTo>
                  <a:lnTo>
                    <a:pt x="9559" y="3124"/>
                  </a:lnTo>
                  <a:lnTo>
                    <a:pt x="4402" y="3124"/>
                  </a:lnTo>
                  <a:lnTo>
                    <a:pt x="3749" y="2032"/>
                  </a:lnTo>
                  <a:lnTo>
                    <a:pt x="3627" y="1524"/>
                  </a:lnTo>
                  <a:lnTo>
                    <a:pt x="3430" y="1384"/>
                  </a:lnTo>
                  <a:lnTo>
                    <a:pt x="2814" y="1384"/>
                  </a:lnTo>
                  <a:lnTo>
                    <a:pt x="1741" y="127"/>
                  </a:lnTo>
                  <a:lnTo>
                    <a:pt x="617" y="114"/>
                  </a:lnTo>
                  <a:lnTo>
                    <a:pt x="1731" y="114"/>
                  </a:lnTo>
                  <a:close/>
                </a:path>
                <a:path w="14605" h="11430">
                  <a:moveTo>
                    <a:pt x="4453" y="1498"/>
                  </a:moveTo>
                  <a:lnTo>
                    <a:pt x="4402" y="3124"/>
                  </a:lnTo>
                  <a:lnTo>
                    <a:pt x="9559" y="3124"/>
                  </a:lnTo>
                  <a:lnTo>
                    <a:pt x="4935" y="1727"/>
                  </a:lnTo>
                  <a:lnTo>
                    <a:pt x="4453" y="1498"/>
                  </a:lnTo>
                  <a:close/>
                </a:path>
                <a:path w="14605" h="11430">
                  <a:moveTo>
                    <a:pt x="6396" y="1346"/>
                  </a:moveTo>
                  <a:lnTo>
                    <a:pt x="5888" y="1384"/>
                  </a:lnTo>
                  <a:lnTo>
                    <a:pt x="5353" y="1524"/>
                  </a:lnTo>
                  <a:lnTo>
                    <a:pt x="4935" y="1727"/>
                  </a:lnTo>
                  <a:lnTo>
                    <a:pt x="8182" y="1727"/>
                  </a:lnTo>
                  <a:lnTo>
                    <a:pt x="7970" y="1587"/>
                  </a:lnTo>
                  <a:lnTo>
                    <a:pt x="7221" y="1371"/>
                  </a:lnTo>
                  <a:lnTo>
                    <a:pt x="6396" y="1346"/>
                  </a:lnTo>
                  <a:close/>
                </a:path>
                <a:path w="14605" h="11430">
                  <a:moveTo>
                    <a:pt x="3322" y="1308"/>
                  </a:moveTo>
                  <a:lnTo>
                    <a:pt x="2814" y="1384"/>
                  </a:lnTo>
                  <a:lnTo>
                    <a:pt x="3430" y="1384"/>
                  </a:lnTo>
                  <a:close/>
                </a:path>
              </a:pathLst>
            </a:custGeom>
            <a:solidFill>
              <a:srgbClr val="C7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7" name="object 1877" descr=""/>
            <p:cNvSpPr/>
            <p:nvPr/>
          </p:nvSpPr>
          <p:spPr>
            <a:xfrm>
              <a:off x="2122534" y="28407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95" y="0"/>
                  </a:moveTo>
                  <a:lnTo>
                    <a:pt x="330" y="139"/>
                  </a:lnTo>
                  <a:lnTo>
                    <a:pt x="165" y="304"/>
                  </a:lnTo>
                  <a:lnTo>
                    <a:pt x="0" y="457"/>
                  </a:lnTo>
                  <a:lnTo>
                    <a:pt x="495" y="787"/>
                  </a:lnTo>
                  <a:lnTo>
                    <a:pt x="977" y="1117"/>
                  </a:lnTo>
                  <a:lnTo>
                    <a:pt x="1473" y="1447"/>
                  </a:lnTo>
                  <a:lnTo>
                    <a:pt x="1549" y="1117"/>
                  </a:lnTo>
                  <a:lnTo>
                    <a:pt x="1676" y="800"/>
                  </a:lnTo>
                  <a:lnTo>
                    <a:pt x="1854" y="507"/>
                  </a:lnTo>
                  <a:lnTo>
                    <a:pt x="1689" y="355"/>
                  </a:lnTo>
                  <a:lnTo>
                    <a:pt x="1523" y="215"/>
                  </a:lnTo>
                  <a:lnTo>
                    <a:pt x="1358" y="63"/>
                  </a:lnTo>
                  <a:lnTo>
                    <a:pt x="787" y="12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D9B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8" name="object 1878" descr=""/>
            <p:cNvSpPr/>
            <p:nvPr/>
          </p:nvSpPr>
          <p:spPr>
            <a:xfrm>
              <a:off x="2184440" y="2818996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635" y="0"/>
                  </a:moveTo>
                  <a:lnTo>
                    <a:pt x="355" y="927"/>
                  </a:lnTo>
                  <a:lnTo>
                    <a:pt x="0" y="1638"/>
                  </a:lnTo>
                  <a:lnTo>
                    <a:pt x="76" y="2501"/>
                  </a:lnTo>
                  <a:lnTo>
                    <a:pt x="3962" y="5626"/>
                  </a:lnTo>
                  <a:lnTo>
                    <a:pt x="5740" y="6705"/>
                  </a:lnTo>
                  <a:lnTo>
                    <a:pt x="6692" y="7200"/>
                  </a:lnTo>
                  <a:lnTo>
                    <a:pt x="7721" y="7442"/>
                  </a:lnTo>
                  <a:lnTo>
                    <a:pt x="9855" y="7759"/>
                  </a:lnTo>
                  <a:lnTo>
                    <a:pt x="10934" y="8001"/>
                  </a:lnTo>
                  <a:lnTo>
                    <a:pt x="12001" y="7531"/>
                  </a:lnTo>
                  <a:lnTo>
                    <a:pt x="12674" y="6934"/>
                  </a:lnTo>
                  <a:lnTo>
                    <a:pt x="12890" y="6184"/>
                  </a:lnTo>
                  <a:lnTo>
                    <a:pt x="12750" y="5321"/>
                  </a:lnTo>
                  <a:lnTo>
                    <a:pt x="12331" y="4597"/>
                  </a:lnTo>
                  <a:lnTo>
                    <a:pt x="10693" y="3517"/>
                  </a:lnTo>
                  <a:lnTo>
                    <a:pt x="9956" y="2667"/>
                  </a:lnTo>
                  <a:lnTo>
                    <a:pt x="9118" y="2832"/>
                  </a:lnTo>
                  <a:lnTo>
                    <a:pt x="8242" y="3251"/>
                  </a:lnTo>
                  <a:lnTo>
                    <a:pt x="5753" y="2057"/>
                  </a:lnTo>
                  <a:lnTo>
                    <a:pt x="4229" y="2286"/>
                  </a:lnTo>
                  <a:lnTo>
                    <a:pt x="2984" y="1473"/>
                  </a:lnTo>
                  <a:lnTo>
                    <a:pt x="1663" y="96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8B2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9" name="object 1879" descr=""/>
            <p:cNvSpPr/>
            <p:nvPr/>
          </p:nvSpPr>
          <p:spPr>
            <a:xfrm>
              <a:off x="2192679" y="282112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273" y="0"/>
                  </a:moveTo>
                  <a:lnTo>
                    <a:pt x="1358" y="50"/>
                  </a:lnTo>
                  <a:lnTo>
                    <a:pt x="457" y="139"/>
                  </a:lnTo>
                  <a:lnTo>
                    <a:pt x="0" y="1117"/>
                  </a:lnTo>
                  <a:lnTo>
                    <a:pt x="812" y="1219"/>
                  </a:lnTo>
                  <a:lnTo>
                    <a:pt x="2451" y="1397"/>
                  </a:lnTo>
                  <a:lnTo>
                    <a:pt x="2324" y="457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293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0" name="object 1880" descr=""/>
            <p:cNvSpPr/>
            <p:nvPr/>
          </p:nvSpPr>
          <p:spPr>
            <a:xfrm>
              <a:off x="2196687" y="282111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431" y="0"/>
                  </a:moveTo>
                  <a:lnTo>
                    <a:pt x="0" y="12"/>
                  </a:lnTo>
                  <a:lnTo>
                    <a:pt x="88" y="2489"/>
                  </a:lnTo>
                  <a:lnTo>
                    <a:pt x="850" y="3454"/>
                  </a:lnTo>
                  <a:lnTo>
                    <a:pt x="1549" y="3429"/>
                  </a:lnTo>
                  <a:lnTo>
                    <a:pt x="2298" y="2667"/>
                  </a:lnTo>
                  <a:lnTo>
                    <a:pt x="2514" y="1358"/>
                  </a:lnTo>
                  <a:lnTo>
                    <a:pt x="1879" y="1193"/>
                  </a:lnTo>
                  <a:lnTo>
                    <a:pt x="1409" y="850"/>
                  </a:lnTo>
                  <a:lnTo>
                    <a:pt x="1269" y="165"/>
                  </a:lnTo>
                  <a:lnTo>
                    <a:pt x="850" y="5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5E7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1" name="object 1881" descr=""/>
            <p:cNvSpPr/>
            <p:nvPr/>
          </p:nvSpPr>
          <p:spPr>
            <a:xfrm>
              <a:off x="2131509" y="283943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1930" y="0"/>
                  </a:moveTo>
                  <a:lnTo>
                    <a:pt x="1460" y="50"/>
                  </a:lnTo>
                  <a:lnTo>
                    <a:pt x="977" y="88"/>
                  </a:lnTo>
                  <a:lnTo>
                    <a:pt x="495" y="139"/>
                  </a:lnTo>
                  <a:lnTo>
                    <a:pt x="304" y="1600"/>
                  </a:lnTo>
                  <a:lnTo>
                    <a:pt x="0" y="2616"/>
                  </a:lnTo>
                  <a:lnTo>
                    <a:pt x="609" y="3200"/>
                  </a:lnTo>
                  <a:lnTo>
                    <a:pt x="1320" y="3721"/>
                  </a:lnTo>
                  <a:lnTo>
                    <a:pt x="2298" y="4419"/>
                  </a:lnTo>
                  <a:lnTo>
                    <a:pt x="3327" y="4851"/>
                  </a:lnTo>
                  <a:lnTo>
                    <a:pt x="4546" y="4368"/>
                  </a:lnTo>
                  <a:lnTo>
                    <a:pt x="5143" y="3695"/>
                  </a:lnTo>
                  <a:lnTo>
                    <a:pt x="5308" y="2908"/>
                  </a:lnTo>
                  <a:lnTo>
                    <a:pt x="5143" y="2044"/>
                  </a:lnTo>
                  <a:lnTo>
                    <a:pt x="4699" y="927"/>
                  </a:lnTo>
                  <a:lnTo>
                    <a:pt x="3619" y="660"/>
                  </a:lnTo>
                  <a:lnTo>
                    <a:pt x="2692" y="203"/>
                  </a:lnTo>
                  <a:lnTo>
                    <a:pt x="2184" y="76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C6A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2" name="object 1882" descr=""/>
            <p:cNvSpPr/>
            <p:nvPr/>
          </p:nvSpPr>
          <p:spPr>
            <a:xfrm>
              <a:off x="2133309" y="28383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463" y="0"/>
                  </a:moveTo>
                  <a:lnTo>
                    <a:pt x="1536" y="76"/>
                  </a:lnTo>
                  <a:lnTo>
                    <a:pt x="609" y="139"/>
                  </a:lnTo>
                  <a:lnTo>
                    <a:pt x="139" y="1130"/>
                  </a:lnTo>
                  <a:lnTo>
                    <a:pt x="0" y="1320"/>
                  </a:lnTo>
                  <a:lnTo>
                    <a:pt x="1079" y="2095"/>
                  </a:lnTo>
                  <a:lnTo>
                    <a:pt x="2120" y="2146"/>
                  </a:lnTo>
                  <a:lnTo>
                    <a:pt x="3098" y="1143"/>
                  </a:lnTo>
                  <a:lnTo>
                    <a:pt x="2882" y="762"/>
                  </a:lnTo>
                  <a:lnTo>
                    <a:pt x="2679" y="381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E2E6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3" name="object 1883" descr=""/>
            <p:cNvSpPr/>
            <p:nvPr/>
          </p:nvSpPr>
          <p:spPr>
            <a:xfrm>
              <a:off x="2123033" y="28399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55" y="0"/>
                  </a:moveTo>
                  <a:lnTo>
                    <a:pt x="0" y="787"/>
                  </a:lnTo>
                  <a:lnTo>
                    <a:pt x="431" y="863"/>
                  </a:lnTo>
                  <a:lnTo>
                    <a:pt x="863" y="850"/>
                  </a:lnTo>
                  <a:lnTo>
                    <a:pt x="622" y="19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0E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4" name="object 1884" descr=""/>
            <p:cNvSpPr/>
            <p:nvPr/>
          </p:nvSpPr>
          <p:spPr>
            <a:xfrm>
              <a:off x="2128499" y="284103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314" y="0"/>
                  </a:moveTo>
                  <a:lnTo>
                    <a:pt x="1396" y="101"/>
                  </a:lnTo>
                  <a:lnTo>
                    <a:pt x="431" y="139"/>
                  </a:lnTo>
                  <a:lnTo>
                    <a:pt x="165" y="1028"/>
                  </a:lnTo>
                  <a:lnTo>
                    <a:pt x="0" y="1905"/>
                  </a:lnTo>
                  <a:lnTo>
                    <a:pt x="1003" y="2476"/>
                  </a:lnTo>
                  <a:lnTo>
                    <a:pt x="3009" y="2882"/>
                  </a:lnTo>
                  <a:lnTo>
                    <a:pt x="3670" y="3238"/>
                  </a:lnTo>
                  <a:lnTo>
                    <a:pt x="4305" y="3200"/>
                  </a:lnTo>
                  <a:lnTo>
                    <a:pt x="4914" y="2755"/>
                  </a:lnTo>
                  <a:lnTo>
                    <a:pt x="5346" y="2032"/>
                  </a:lnTo>
                  <a:lnTo>
                    <a:pt x="5168" y="1511"/>
                  </a:lnTo>
                  <a:lnTo>
                    <a:pt x="4381" y="1193"/>
                  </a:lnTo>
                  <a:lnTo>
                    <a:pt x="4025" y="787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3E5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5" name="object 1885" descr=""/>
            <p:cNvSpPr/>
            <p:nvPr/>
          </p:nvSpPr>
          <p:spPr>
            <a:xfrm>
              <a:off x="2126317" y="284111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260" y="0"/>
                  </a:moveTo>
                  <a:lnTo>
                    <a:pt x="1917" y="25"/>
                  </a:lnTo>
                  <a:lnTo>
                    <a:pt x="1574" y="126"/>
                  </a:lnTo>
                  <a:lnTo>
                    <a:pt x="1054" y="546"/>
                  </a:lnTo>
                  <a:lnTo>
                    <a:pt x="520" y="965"/>
                  </a:lnTo>
                  <a:lnTo>
                    <a:pt x="0" y="1384"/>
                  </a:lnTo>
                  <a:lnTo>
                    <a:pt x="101" y="1739"/>
                  </a:lnTo>
                  <a:lnTo>
                    <a:pt x="190" y="2108"/>
                  </a:lnTo>
                  <a:lnTo>
                    <a:pt x="292" y="2463"/>
                  </a:lnTo>
                  <a:lnTo>
                    <a:pt x="584" y="2959"/>
                  </a:lnTo>
                  <a:lnTo>
                    <a:pt x="990" y="3060"/>
                  </a:lnTo>
                  <a:lnTo>
                    <a:pt x="1498" y="2819"/>
                  </a:lnTo>
                  <a:lnTo>
                    <a:pt x="3187" y="2400"/>
                  </a:lnTo>
                  <a:lnTo>
                    <a:pt x="2616" y="6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9A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6" name="object 1886" descr=""/>
            <p:cNvSpPr/>
            <p:nvPr/>
          </p:nvSpPr>
          <p:spPr>
            <a:xfrm>
              <a:off x="2146504" y="282756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416" y="0"/>
                  </a:moveTo>
                  <a:lnTo>
                    <a:pt x="2743" y="38"/>
                  </a:lnTo>
                  <a:lnTo>
                    <a:pt x="1828" y="571"/>
                  </a:lnTo>
                  <a:lnTo>
                    <a:pt x="0" y="1663"/>
                  </a:lnTo>
                  <a:lnTo>
                    <a:pt x="25" y="2451"/>
                  </a:lnTo>
                  <a:lnTo>
                    <a:pt x="63" y="3251"/>
                  </a:lnTo>
                  <a:lnTo>
                    <a:pt x="88" y="4038"/>
                  </a:lnTo>
                  <a:lnTo>
                    <a:pt x="495" y="4127"/>
                  </a:lnTo>
                  <a:lnTo>
                    <a:pt x="914" y="4229"/>
                  </a:lnTo>
                  <a:lnTo>
                    <a:pt x="1308" y="4343"/>
                  </a:lnTo>
                  <a:lnTo>
                    <a:pt x="3949" y="4546"/>
                  </a:lnTo>
                  <a:lnTo>
                    <a:pt x="4737" y="3162"/>
                  </a:lnTo>
                  <a:lnTo>
                    <a:pt x="4356" y="787"/>
                  </a:lnTo>
                  <a:lnTo>
                    <a:pt x="3949" y="241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43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7" name="object 1887" descr=""/>
            <p:cNvSpPr/>
            <p:nvPr/>
          </p:nvSpPr>
          <p:spPr>
            <a:xfrm>
              <a:off x="2138447" y="283570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374" y="0"/>
                  </a:moveTo>
                  <a:lnTo>
                    <a:pt x="1193" y="253"/>
                  </a:lnTo>
                  <a:lnTo>
                    <a:pt x="228" y="1168"/>
                  </a:lnTo>
                  <a:lnTo>
                    <a:pt x="0" y="3682"/>
                  </a:lnTo>
                  <a:lnTo>
                    <a:pt x="355" y="4178"/>
                  </a:lnTo>
                  <a:lnTo>
                    <a:pt x="850" y="4444"/>
                  </a:lnTo>
                  <a:lnTo>
                    <a:pt x="1460" y="4483"/>
                  </a:lnTo>
                  <a:lnTo>
                    <a:pt x="2946" y="4330"/>
                  </a:lnTo>
                  <a:lnTo>
                    <a:pt x="4381" y="4038"/>
                  </a:lnTo>
                  <a:lnTo>
                    <a:pt x="5753" y="3441"/>
                  </a:lnTo>
                  <a:lnTo>
                    <a:pt x="6591" y="2946"/>
                  </a:lnTo>
                  <a:lnTo>
                    <a:pt x="7124" y="2285"/>
                  </a:lnTo>
                  <a:lnTo>
                    <a:pt x="6997" y="1244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729C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8" name="object 1888" descr=""/>
            <p:cNvSpPr/>
            <p:nvPr/>
          </p:nvSpPr>
          <p:spPr>
            <a:xfrm>
              <a:off x="2138624" y="283440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683" y="0"/>
                  </a:moveTo>
                  <a:lnTo>
                    <a:pt x="3352" y="152"/>
                  </a:lnTo>
                  <a:lnTo>
                    <a:pt x="3009" y="203"/>
                  </a:lnTo>
                  <a:lnTo>
                    <a:pt x="2654" y="139"/>
                  </a:lnTo>
                  <a:lnTo>
                    <a:pt x="1879" y="749"/>
                  </a:lnTo>
                  <a:lnTo>
                    <a:pt x="749" y="431"/>
                  </a:lnTo>
                  <a:lnTo>
                    <a:pt x="0" y="1130"/>
                  </a:lnTo>
                  <a:lnTo>
                    <a:pt x="12" y="1574"/>
                  </a:lnTo>
                  <a:lnTo>
                    <a:pt x="38" y="2031"/>
                  </a:lnTo>
                  <a:lnTo>
                    <a:pt x="50" y="2476"/>
                  </a:lnTo>
                  <a:lnTo>
                    <a:pt x="1397" y="2501"/>
                  </a:lnTo>
                  <a:lnTo>
                    <a:pt x="2743" y="2539"/>
                  </a:lnTo>
                  <a:lnTo>
                    <a:pt x="4089" y="2565"/>
                  </a:lnTo>
                  <a:lnTo>
                    <a:pt x="4432" y="2146"/>
                  </a:lnTo>
                  <a:lnTo>
                    <a:pt x="4622" y="1676"/>
                  </a:lnTo>
                  <a:lnTo>
                    <a:pt x="4648" y="1130"/>
                  </a:lnTo>
                  <a:lnTo>
                    <a:pt x="4508" y="596"/>
                  </a:lnTo>
                  <a:lnTo>
                    <a:pt x="4191" y="21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C5D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9" name="object 1889" descr=""/>
            <p:cNvSpPr/>
            <p:nvPr/>
          </p:nvSpPr>
          <p:spPr>
            <a:xfrm>
              <a:off x="2133305" y="2839347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403" y="0"/>
                  </a:moveTo>
                  <a:lnTo>
                    <a:pt x="3098" y="101"/>
                  </a:lnTo>
                  <a:lnTo>
                    <a:pt x="2070" y="165"/>
                  </a:lnTo>
                  <a:lnTo>
                    <a:pt x="1028" y="215"/>
                  </a:lnTo>
                  <a:lnTo>
                    <a:pt x="0" y="279"/>
                  </a:lnTo>
                  <a:lnTo>
                    <a:pt x="673" y="1460"/>
                  </a:lnTo>
                  <a:lnTo>
                    <a:pt x="1828" y="1600"/>
                  </a:lnTo>
                  <a:lnTo>
                    <a:pt x="3009" y="1676"/>
                  </a:lnTo>
                  <a:lnTo>
                    <a:pt x="3505" y="1943"/>
                  </a:lnTo>
                  <a:lnTo>
                    <a:pt x="3937" y="1854"/>
                  </a:lnTo>
                  <a:lnTo>
                    <a:pt x="4330" y="1485"/>
                  </a:lnTo>
                  <a:lnTo>
                    <a:pt x="4546" y="965"/>
                  </a:lnTo>
                  <a:lnTo>
                    <a:pt x="4419" y="558"/>
                  </a:lnTo>
                  <a:lnTo>
                    <a:pt x="3937" y="254"/>
                  </a:lnTo>
                  <a:lnTo>
                    <a:pt x="3682" y="50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C82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0" name="object 1890" descr=""/>
            <p:cNvSpPr/>
            <p:nvPr/>
          </p:nvSpPr>
          <p:spPr>
            <a:xfrm>
              <a:off x="2137237" y="283909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556" y="0"/>
                  </a:moveTo>
                  <a:lnTo>
                    <a:pt x="2794" y="406"/>
                  </a:lnTo>
                  <a:lnTo>
                    <a:pt x="1206" y="292"/>
                  </a:lnTo>
                  <a:lnTo>
                    <a:pt x="825" y="457"/>
                  </a:lnTo>
                  <a:lnTo>
                    <a:pt x="419" y="520"/>
                  </a:lnTo>
                  <a:lnTo>
                    <a:pt x="0" y="507"/>
                  </a:lnTo>
                  <a:lnTo>
                    <a:pt x="127" y="850"/>
                  </a:lnTo>
                  <a:lnTo>
                    <a:pt x="215" y="1193"/>
                  </a:lnTo>
                  <a:lnTo>
                    <a:pt x="254" y="1549"/>
                  </a:lnTo>
                  <a:lnTo>
                    <a:pt x="1803" y="3187"/>
                  </a:lnTo>
                  <a:lnTo>
                    <a:pt x="3149" y="3098"/>
                  </a:lnTo>
                  <a:lnTo>
                    <a:pt x="4254" y="1054"/>
                  </a:lnTo>
                  <a:lnTo>
                    <a:pt x="4051" y="228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DCD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1" name="object 1891" descr=""/>
            <p:cNvSpPr/>
            <p:nvPr/>
          </p:nvSpPr>
          <p:spPr>
            <a:xfrm>
              <a:off x="2138245" y="283449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0" y="0"/>
                  </a:moveTo>
                  <a:lnTo>
                    <a:pt x="88" y="355"/>
                  </a:lnTo>
                  <a:lnTo>
                    <a:pt x="215" y="711"/>
                  </a:lnTo>
                  <a:lnTo>
                    <a:pt x="368" y="1041"/>
                  </a:lnTo>
                  <a:lnTo>
                    <a:pt x="1371" y="1016"/>
                  </a:lnTo>
                  <a:lnTo>
                    <a:pt x="2336" y="876"/>
                  </a:lnTo>
                  <a:lnTo>
                    <a:pt x="3035" y="50"/>
                  </a:lnTo>
                  <a:lnTo>
                    <a:pt x="100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2" name="object 1892" descr=""/>
            <p:cNvSpPr/>
            <p:nvPr/>
          </p:nvSpPr>
          <p:spPr>
            <a:xfrm>
              <a:off x="2142275" y="283391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629" y="0"/>
                  </a:moveTo>
                  <a:lnTo>
                    <a:pt x="6096" y="0"/>
                  </a:lnTo>
                  <a:lnTo>
                    <a:pt x="5562" y="431"/>
                  </a:lnTo>
                  <a:lnTo>
                    <a:pt x="4051" y="1435"/>
                  </a:lnTo>
                  <a:lnTo>
                    <a:pt x="2603" y="1079"/>
                  </a:lnTo>
                  <a:lnTo>
                    <a:pt x="1155" y="279"/>
                  </a:lnTo>
                  <a:lnTo>
                    <a:pt x="787" y="393"/>
                  </a:lnTo>
                  <a:lnTo>
                    <a:pt x="419" y="469"/>
                  </a:lnTo>
                  <a:lnTo>
                    <a:pt x="25" y="482"/>
                  </a:lnTo>
                  <a:lnTo>
                    <a:pt x="0" y="914"/>
                  </a:lnTo>
                  <a:lnTo>
                    <a:pt x="127" y="1295"/>
                  </a:lnTo>
                  <a:lnTo>
                    <a:pt x="393" y="1638"/>
                  </a:lnTo>
                  <a:lnTo>
                    <a:pt x="685" y="2260"/>
                  </a:lnTo>
                  <a:lnTo>
                    <a:pt x="1079" y="2755"/>
                  </a:lnTo>
                  <a:lnTo>
                    <a:pt x="1841" y="2781"/>
                  </a:lnTo>
                  <a:lnTo>
                    <a:pt x="2298" y="2781"/>
                  </a:lnTo>
                  <a:lnTo>
                    <a:pt x="2692" y="2933"/>
                  </a:lnTo>
                  <a:lnTo>
                    <a:pt x="3035" y="3225"/>
                  </a:lnTo>
                  <a:lnTo>
                    <a:pt x="3759" y="3975"/>
                  </a:lnTo>
                  <a:lnTo>
                    <a:pt x="4660" y="4127"/>
                  </a:lnTo>
                  <a:lnTo>
                    <a:pt x="7683" y="2184"/>
                  </a:lnTo>
                  <a:lnTo>
                    <a:pt x="7670" y="1295"/>
                  </a:lnTo>
                  <a:lnTo>
                    <a:pt x="7175" y="419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2942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3" name="object 1893" descr=""/>
            <p:cNvSpPr/>
            <p:nvPr/>
          </p:nvSpPr>
          <p:spPr>
            <a:xfrm>
              <a:off x="2147373" y="283222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943" y="0"/>
                  </a:moveTo>
                  <a:lnTo>
                    <a:pt x="1155" y="101"/>
                  </a:lnTo>
                  <a:lnTo>
                    <a:pt x="397" y="736"/>
                  </a:lnTo>
                  <a:lnTo>
                    <a:pt x="0" y="952"/>
                  </a:lnTo>
                  <a:lnTo>
                    <a:pt x="2400" y="2527"/>
                  </a:lnTo>
                  <a:lnTo>
                    <a:pt x="2882" y="2286"/>
                  </a:lnTo>
                  <a:lnTo>
                    <a:pt x="3251" y="1828"/>
                  </a:lnTo>
                  <a:lnTo>
                    <a:pt x="3371" y="1358"/>
                  </a:lnTo>
                  <a:lnTo>
                    <a:pt x="3251" y="736"/>
                  </a:lnTo>
                  <a:lnTo>
                    <a:pt x="2806" y="330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DAD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4" name="object 1894" descr=""/>
            <p:cNvSpPr/>
            <p:nvPr/>
          </p:nvSpPr>
          <p:spPr>
            <a:xfrm>
              <a:off x="2147798" y="282695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267" y="0"/>
                  </a:moveTo>
                  <a:lnTo>
                    <a:pt x="3403" y="101"/>
                  </a:lnTo>
                  <a:lnTo>
                    <a:pt x="2819" y="279"/>
                  </a:lnTo>
                  <a:lnTo>
                    <a:pt x="2514" y="660"/>
                  </a:lnTo>
                  <a:lnTo>
                    <a:pt x="2463" y="1257"/>
                  </a:lnTo>
                  <a:lnTo>
                    <a:pt x="2539" y="3086"/>
                  </a:lnTo>
                  <a:lnTo>
                    <a:pt x="1523" y="4190"/>
                  </a:lnTo>
                  <a:lnTo>
                    <a:pt x="12" y="4965"/>
                  </a:lnTo>
                  <a:lnTo>
                    <a:pt x="0" y="5295"/>
                  </a:lnTo>
                  <a:lnTo>
                    <a:pt x="0" y="5638"/>
                  </a:lnTo>
                  <a:lnTo>
                    <a:pt x="12" y="5981"/>
                  </a:lnTo>
                  <a:lnTo>
                    <a:pt x="876" y="6057"/>
                  </a:lnTo>
                  <a:lnTo>
                    <a:pt x="2616" y="6184"/>
                  </a:lnTo>
                  <a:lnTo>
                    <a:pt x="3771" y="6235"/>
                  </a:lnTo>
                  <a:lnTo>
                    <a:pt x="4737" y="5803"/>
                  </a:lnTo>
                  <a:lnTo>
                    <a:pt x="5511" y="4940"/>
                  </a:lnTo>
                  <a:lnTo>
                    <a:pt x="5968" y="3606"/>
                  </a:lnTo>
                  <a:lnTo>
                    <a:pt x="5918" y="2260"/>
                  </a:lnTo>
                  <a:lnTo>
                    <a:pt x="5600" y="914"/>
                  </a:lnTo>
                  <a:lnTo>
                    <a:pt x="5029" y="203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C672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5" name="object 1895" descr=""/>
            <p:cNvSpPr/>
            <p:nvPr/>
          </p:nvSpPr>
          <p:spPr>
            <a:xfrm>
              <a:off x="2145131" y="282347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165" y="0"/>
                  </a:moveTo>
                  <a:lnTo>
                    <a:pt x="101" y="495"/>
                  </a:lnTo>
                  <a:lnTo>
                    <a:pt x="0" y="1485"/>
                  </a:lnTo>
                  <a:lnTo>
                    <a:pt x="380" y="1689"/>
                  </a:lnTo>
                  <a:lnTo>
                    <a:pt x="787" y="1854"/>
                  </a:lnTo>
                  <a:lnTo>
                    <a:pt x="1206" y="1968"/>
                  </a:lnTo>
                  <a:lnTo>
                    <a:pt x="2717" y="1943"/>
                  </a:lnTo>
                  <a:lnTo>
                    <a:pt x="3352" y="3111"/>
                  </a:lnTo>
                  <a:lnTo>
                    <a:pt x="4114" y="4127"/>
                  </a:lnTo>
                  <a:lnTo>
                    <a:pt x="4483" y="4279"/>
                  </a:lnTo>
                  <a:lnTo>
                    <a:pt x="4825" y="4483"/>
                  </a:lnTo>
                  <a:lnTo>
                    <a:pt x="5130" y="4737"/>
                  </a:lnTo>
                  <a:lnTo>
                    <a:pt x="5308" y="4546"/>
                  </a:lnTo>
                  <a:lnTo>
                    <a:pt x="5372" y="4318"/>
                  </a:lnTo>
                  <a:lnTo>
                    <a:pt x="5295" y="4064"/>
                  </a:lnTo>
                  <a:lnTo>
                    <a:pt x="5702" y="3822"/>
                  </a:lnTo>
                  <a:lnTo>
                    <a:pt x="5956" y="3467"/>
                  </a:lnTo>
                  <a:lnTo>
                    <a:pt x="6070" y="3009"/>
                  </a:lnTo>
                  <a:lnTo>
                    <a:pt x="6083" y="2552"/>
                  </a:lnTo>
                  <a:lnTo>
                    <a:pt x="6007" y="2095"/>
                  </a:lnTo>
                  <a:lnTo>
                    <a:pt x="4317" y="368"/>
                  </a:lnTo>
                  <a:lnTo>
                    <a:pt x="3657" y="52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DB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6" name="object 1896" descr=""/>
            <p:cNvSpPr/>
            <p:nvPr/>
          </p:nvSpPr>
          <p:spPr>
            <a:xfrm>
              <a:off x="2145169" y="282645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06" y="0"/>
                  </a:moveTo>
                  <a:lnTo>
                    <a:pt x="0" y="12"/>
                  </a:lnTo>
                  <a:lnTo>
                    <a:pt x="406" y="800"/>
                  </a:lnTo>
                  <a:lnTo>
                    <a:pt x="812" y="1130"/>
                  </a:lnTo>
                  <a:lnTo>
                    <a:pt x="1231" y="12"/>
                  </a:lnTo>
                  <a:lnTo>
                    <a:pt x="825" y="1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BA7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7" name="object 1897" descr=""/>
            <p:cNvSpPr/>
            <p:nvPr/>
          </p:nvSpPr>
          <p:spPr>
            <a:xfrm>
              <a:off x="2149268" y="28212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155" y="0"/>
                  </a:moveTo>
                  <a:lnTo>
                    <a:pt x="393" y="203"/>
                  </a:lnTo>
                  <a:lnTo>
                    <a:pt x="25" y="330"/>
                  </a:lnTo>
                  <a:lnTo>
                    <a:pt x="0" y="635"/>
                  </a:lnTo>
                  <a:lnTo>
                    <a:pt x="0" y="1244"/>
                  </a:lnTo>
                  <a:lnTo>
                    <a:pt x="850" y="2032"/>
                  </a:lnTo>
                  <a:lnTo>
                    <a:pt x="1663" y="1892"/>
                  </a:lnTo>
                  <a:lnTo>
                    <a:pt x="2451" y="114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8" name="object 1898" descr=""/>
            <p:cNvSpPr/>
            <p:nvPr/>
          </p:nvSpPr>
          <p:spPr>
            <a:xfrm>
              <a:off x="2148790" y="2821978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9935" y="1917"/>
                  </a:moveTo>
                  <a:lnTo>
                    <a:pt x="228" y="1917"/>
                  </a:lnTo>
                  <a:lnTo>
                    <a:pt x="736" y="2235"/>
                  </a:lnTo>
                  <a:lnTo>
                    <a:pt x="1155" y="2628"/>
                  </a:lnTo>
                  <a:lnTo>
                    <a:pt x="1511" y="3111"/>
                  </a:lnTo>
                  <a:lnTo>
                    <a:pt x="1714" y="3251"/>
                  </a:lnTo>
                  <a:lnTo>
                    <a:pt x="2032" y="3581"/>
                  </a:lnTo>
                  <a:lnTo>
                    <a:pt x="4076" y="4470"/>
                  </a:lnTo>
                  <a:lnTo>
                    <a:pt x="4737" y="4673"/>
                  </a:lnTo>
                  <a:lnTo>
                    <a:pt x="5346" y="5041"/>
                  </a:lnTo>
                  <a:lnTo>
                    <a:pt x="6019" y="5207"/>
                  </a:lnTo>
                  <a:lnTo>
                    <a:pt x="6756" y="5346"/>
                  </a:lnTo>
                  <a:lnTo>
                    <a:pt x="7467" y="5270"/>
                  </a:lnTo>
                  <a:lnTo>
                    <a:pt x="9995" y="2628"/>
                  </a:lnTo>
                  <a:lnTo>
                    <a:pt x="9935" y="1917"/>
                  </a:lnTo>
                  <a:close/>
                </a:path>
                <a:path w="10160" h="5714">
                  <a:moveTo>
                    <a:pt x="2933" y="431"/>
                  </a:moveTo>
                  <a:lnTo>
                    <a:pt x="482" y="520"/>
                  </a:lnTo>
                  <a:lnTo>
                    <a:pt x="0" y="2019"/>
                  </a:lnTo>
                  <a:lnTo>
                    <a:pt x="228" y="1917"/>
                  </a:lnTo>
                  <a:lnTo>
                    <a:pt x="9935" y="1917"/>
                  </a:lnTo>
                  <a:lnTo>
                    <a:pt x="9714" y="1600"/>
                  </a:lnTo>
                  <a:lnTo>
                    <a:pt x="4394" y="1600"/>
                  </a:lnTo>
                  <a:lnTo>
                    <a:pt x="3860" y="1371"/>
                  </a:lnTo>
                  <a:lnTo>
                    <a:pt x="3416" y="1016"/>
                  </a:lnTo>
                  <a:lnTo>
                    <a:pt x="2933" y="431"/>
                  </a:lnTo>
                  <a:close/>
                </a:path>
                <a:path w="10160" h="5714">
                  <a:moveTo>
                    <a:pt x="7416" y="0"/>
                  </a:moveTo>
                  <a:lnTo>
                    <a:pt x="6900" y="114"/>
                  </a:lnTo>
                  <a:lnTo>
                    <a:pt x="4394" y="1600"/>
                  </a:lnTo>
                  <a:lnTo>
                    <a:pt x="9714" y="1600"/>
                  </a:lnTo>
                  <a:lnTo>
                    <a:pt x="9512" y="1308"/>
                  </a:lnTo>
                  <a:lnTo>
                    <a:pt x="8597" y="863"/>
                  </a:lnTo>
                  <a:lnTo>
                    <a:pt x="8166" y="609"/>
                  </a:lnTo>
                  <a:lnTo>
                    <a:pt x="8280" y="406"/>
                  </a:lnTo>
                  <a:lnTo>
                    <a:pt x="7874" y="114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487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9" name="object 1899" descr=""/>
            <p:cNvSpPr/>
            <p:nvPr/>
          </p:nvSpPr>
          <p:spPr>
            <a:xfrm>
              <a:off x="2155703" y="282111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0" y="647"/>
                  </a:lnTo>
                  <a:lnTo>
                    <a:pt x="12" y="965"/>
                  </a:lnTo>
                  <a:lnTo>
                    <a:pt x="457" y="1066"/>
                  </a:lnTo>
                  <a:lnTo>
                    <a:pt x="1371" y="1270"/>
                  </a:lnTo>
                  <a:lnTo>
                    <a:pt x="914" y="850"/>
                  </a:lnTo>
                  <a:lnTo>
                    <a:pt x="457" y="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0" name="object 1900" descr=""/>
            <p:cNvSpPr/>
            <p:nvPr/>
          </p:nvSpPr>
          <p:spPr>
            <a:xfrm>
              <a:off x="2151843" y="282252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190" y="685"/>
                  </a:lnTo>
                  <a:lnTo>
                    <a:pt x="596" y="1079"/>
                  </a:lnTo>
                  <a:lnTo>
                    <a:pt x="1346" y="1054"/>
                  </a:lnTo>
                  <a:lnTo>
                    <a:pt x="444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1" name="object 1901" descr=""/>
            <p:cNvSpPr/>
            <p:nvPr/>
          </p:nvSpPr>
          <p:spPr>
            <a:xfrm>
              <a:off x="2138546" y="2890552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10" h="6985">
                  <a:moveTo>
                    <a:pt x="9169" y="0"/>
                  </a:moveTo>
                  <a:lnTo>
                    <a:pt x="660" y="2285"/>
                  </a:lnTo>
                  <a:lnTo>
                    <a:pt x="63" y="3022"/>
                  </a:lnTo>
                  <a:lnTo>
                    <a:pt x="0" y="4457"/>
                  </a:lnTo>
                  <a:lnTo>
                    <a:pt x="3200" y="4356"/>
                  </a:lnTo>
                  <a:lnTo>
                    <a:pt x="6324" y="4749"/>
                  </a:lnTo>
                  <a:lnTo>
                    <a:pt x="10287" y="6400"/>
                  </a:lnTo>
                  <a:lnTo>
                    <a:pt x="11366" y="6502"/>
                  </a:lnTo>
                  <a:lnTo>
                    <a:pt x="12357" y="6870"/>
                  </a:lnTo>
                  <a:lnTo>
                    <a:pt x="13347" y="6565"/>
                  </a:lnTo>
                  <a:lnTo>
                    <a:pt x="14185" y="5727"/>
                  </a:lnTo>
                  <a:lnTo>
                    <a:pt x="15303" y="5689"/>
                  </a:lnTo>
                  <a:lnTo>
                    <a:pt x="16370" y="5537"/>
                  </a:lnTo>
                  <a:lnTo>
                    <a:pt x="15760" y="4864"/>
                  </a:lnTo>
                  <a:lnTo>
                    <a:pt x="14947" y="4330"/>
                  </a:lnTo>
                  <a:lnTo>
                    <a:pt x="14884" y="3301"/>
                  </a:lnTo>
                  <a:lnTo>
                    <a:pt x="14287" y="1930"/>
                  </a:lnTo>
                  <a:lnTo>
                    <a:pt x="13081" y="1308"/>
                  </a:lnTo>
                  <a:lnTo>
                    <a:pt x="11785" y="800"/>
                  </a:lnTo>
                  <a:lnTo>
                    <a:pt x="9169" y="0"/>
                  </a:lnTo>
                  <a:close/>
                </a:path>
              </a:pathLst>
            </a:custGeom>
            <a:solidFill>
              <a:srgbClr val="DBD0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2" name="object 1902" descr=""/>
            <p:cNvSpPr/>
            <p:nvPr/>
          </p:nvSpPr>
          <p:spPr>
            <a:xfrm>
              <a:off x="2147857" y="289643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1130" y="0"/>
                  </a:moveTo>
                  <a:lnTo>
                    <a:pt x="0" y="114"/>
                  </a:lnTo>
                  <a:lnTo>
                    <a:pt x="800" y="1155"/>
                  </a:lnTo>
                  <a:lnTo>
                    <a:pt x="1905" y="1143"/>
                  </a:lnTo>
                  <a:lnTo>
                    <a:pt x="3048" y="990"/>
                  </a:lnTo>
                  <a:lnTo>
                    <a:pt x="2159" y="241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A15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3" name="object 1903" descr=""/>
            <p:cNvSpPr/>
            <p:nvPr/>
          </p:nvSpPr>
          <p:spPr>
            <a:xfrm>
              <a:off x="2198469" y="2883009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13106" y="0"/>
                  </a:moveTo>
                  <a:lnTo>
                    <a:pt x="3886" y="3492"/>
                  </a:lnTo>
                  <a:lnTo>
                    <a:pt x="3136" y="4864"/>
                  </a:lnTo>
                  <a:lnTo>
                    <a:pt x="0" y="3771"/>
                  </a:lnTo>
                  <a:lnTo>
                    <a:pt x="673" y="6629"/>
                  </a:lnTo>
                  <a:lnTo>
                    <a:pt x="3276" y="9512"/>
                  </a:lnTo>
                  <a:lnTo>
                    <a:pt x="6934" y="5715"/>
                  </a:lnTo>
                  <a:lnTo>
                    <a:pt x="9626" y="8026"/>
                  </a:lnTo>
                  <a:lnTo>
                    <a:pt x="11214" y="7861"/>
                  </a:lnTo>
                  <a:lnTo>
                    <a:pt x="12166" y="7112"/>
                  </a:lnTo>
                  <a:lnTo>
                    <a:pt x="13423" y="7442"/>
                  </a:lnTo>
                  <a:lnTo>
                    <a:pt x="14439" y="6934"/>
                  </a:lnTo>
                  <a:lnTo>
                    <a:pt x="16725" y="6146"/>
                  </a:lnTo>
                  <a:lnTo>
                    <a:pt x="17183" y="4851"/>
                  </a:lnTo>
                  <a:lnTo>
                    <a:pt x="17551" y="3098"/>
                  </a:lnTo>
                  <a:lnTo>
                    <a:pt x="16802" y="1816"/>
                  </a:lnTo>
                  <a:lnTo>
                    <a:pt x="15430" y="812"/>
                  </a:lnTo>
                  <a:lnTo>
                    <a:pt x="14312" y="190"/>
                  </a:lnTo>
                  <a:lnTo>
                    <a:pt x="13106" y="0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4" name="object 1904" descr=""/>
            <p:cNvSpPr/>
            <p:nvPr/>
          </p:nvSpPr>
          <p:spPr>
            <a:xfrm>
              <a:off x="2185808" y="2887641"/>
              <a:ext cx="22860" cy="8890"/>
            </a:xfrm>
            <a:custGeom>
              <a:avLst/>
              <a:gdLst/>
              <a:ahLst/>
              <a:cxnLst/>
              <a:rect l="l" t="t" r="r" b="b"/>
              <a:pathLst>
                <a:path w="22860" h="8889">
                  <a:moveTo>
                    <a:pt x="2425" y="5372"/>
                  </a:moveTo>
                  <a:lnTo>
                    <a:pt x="1943" y="5549"/>
                  </a:lnTo>
                  <a:lnTo>
                    <a:pt x="1508" y="5969"/>
                  </a:lnTo>
                  <a:lnTo>
                    <a:pt x="0" y="6908"/>
                  </a:lnTo>
                  <a:lnTo>
                    <a:pt x="1155" y="7645"/>
                  </a:lnTo>
                  <a:lnTo>
                    <a:pt x="1752" y="8420"/>
                  </a:lnTo>
                  <a:lnTo>
                    <a:pt x="8119" y="8597"/>
                  </a:lnTo>
                  <a:lnTo>
                    <a:pt x="9093" y="7696"/>
                  </a:lnTo>
                  <a:lnTo>
                    <a:pt x="10363" y="7480"/>
                  </a:lnTo>
                  <a:lnTo>
                    <a:pt x="11696" y="7467"/>
                  </a:lnTo>
                  <a:lnTo>
                    <a:pt x="12801" y="7366"/>
                  </a:lnTo>
                  <a:lnTo>
                    <a:pt x="13830" y="6997"/>
                  </a:lnTo>
                  <a:lnTo>
                    <a:pt x="15874" y="5943"/>
                  </a:lnTo>
                  <a:lnTo>
                    <a:pt x="16903" y="5600"/>
                  </a:lnTo>
                  <a:lnTo>
                    <a:pt x="4978" y="5549"/>
                  </a:lnTo>
                  <a:lnTo>
                    <a:pt x="3975" y="5448"/>
                  </a:lnTo>
                  <a:lnTo>
                    <a:pt x="2971" y="5384"/>
                  </a:lnTo>
                  <a:lnTo>
                    <a:pt x="2425" y="5372"/>
                  </a:lnTo>
                  <a:close/>
                </a:path>
                <a:path w="22860" h="8889">
                  <a:moveTo>
                    <a:pt x="11404" y="0"/>
                  </a:moveTo>
                  <a:lnTo>
                    <a:pt x="8585" y="2755"/>
                  </a:lnTo>
                  <a:lnTo>
                    <a:pt x="8229" y="3390"/>
                  </a:lnTo>
                  <a:lnTo>
                    <a:pt x="4978" y="5549"/>
                  </a:lnTo>
                  <a:lnTo>
                    <a:pt x="16920" y="5549"/>
                  </a:lnTo>
                  <a:lnTo>
                    <a:pt x="17297" y="4394"/>
                  </a:lnTo>
                  <a:lnTo>
                    <a:pt x="18757" y="3009"/>
                  </a:lnTo>
                  <a:lnTo>
                    <a:pt x="22194" y="3009"/>
                  </a:lnTo>
                  <a:lnTo>
                    <a:pt x="22022" y="2311"/>
                  </a:lnTo>
                  <a:lnTo>
                    <a:pt x="15036" y="2311"/>
                  </a:lnTo>
                  <a:lnTo>
                    <a:pt x="13195" y="889"/>
                  </a:lnTo>
                  <a:lnTo>
                    <a:pt x="12903" y="419"/>
                  </a:lnTo>
                  <a:lnTo>
                    <a:pt x="12471" y="127"/>
                  </a:lnTo>
                  <a:lnTo>
                    <a:pt x="11937" y="12"/>
                  </a:lnTo>
                  <a:lnTo>
                    <a:pt x="11404" y="0"/>
                  </a:lnTo>
                  <a:close/>
                </a:path>
                <a:path w="22860" h="8889">
                  <a:moveTo>
                    <a:pt x="22194" y="3009"/>
                  </a:moveTo>
                  <a:lnTo>
                    <a:pt x="18757" y="3009"/>
                  </a:lnTo>
                  <a:lnTo>
                    <a:pt x="20573" y="3467"/>
                  </a:lnTo>
                  <a:lnTo>
                    <a:pt x="22288" y="3390"/>
                  </a:lnTo>
                  <a:lnTo>
                    <a:pt x="22194" y="3009"/>
                  </a:lnTo>
                  <a:close/>
                </a:path>
                <a:path w="22860" h="8889">
                  <a:moveTo>
                    <a:pt x="17183" y="1930"/>
                  </a:moveTo>
                  <a:lnTo>
                    <a:pt x="15036" y="2311"/>
                  </a:lnTo>
                  <a:lnTo>
                    <a:pt x="22022" y="2311"/>
                  </a:lnTo>
                  <a:lnTo>
                    <a:pt x="21935" y="1955"/>
                  </a:lnTo>
                  <a:lnTo>
                    <a:pt x="17183" y="1930"/>
                  </a:lnTo>
                  <a:close/>
                </a:path>
                <a:path w="22860" h="8889">
                  <a:moveTo>
                    <a:pt x="21869" y="1689"/>
                  </a:moveTo>
                  <a:lnTo>
                    <a:pt x="20485" y="1955"/>
                  </a:lnTo>
                  <a:lnTo>
                    <a:pt x="21935" y="1955"/>
                  </a:lnTo>
                  <a:lnTo>
                    <a:pt x="21869" y="1689"/>
                  </a:lnTo>
                  <a:close/>
                </a:path>
              </a:pathLst>
            </a:custGeom>
            <a:solidFill>
              <a:srgbClr val="E0D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5" name="object 1905" descr=""/>
            <p:cNvSpPr/>
            <p:nvPr/>
          </p:nvSpPr>
          <p:spPr>
            <a:xfrm>
              <a:off x="2208674" y="2893117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581" y="0"/>
                  </a:moveTo>
                  <a:lnTo>
                    <a:pt x="863" y="1485"/>
                  </a:lnTo>
                  <a:lnTo>
                    <a:pt x="381" y="2324"/>
                  </a:lnTo>
                  <a:lnTo>
                    <a:pt x="0" y="3174"/>
                  </a:lnTo>
                  <a:lnTo>
                    <a:pt x="165" y="4178"/>
                  </a:lnTo>
                  <a:lnTo>
                    <a:pt x="381" y="4800"/>
                  </a:lnTo>
                  <a:lnTo>
                    <a:pt x="787" y="5270"/>
                  </a:lnTo>
                  <a:lnTo>
                    <a:pt x="1371" y="5562"/>
                  </a:lnTo>
                  <a:lnTo>
                    <a:pt x="6235" y="5943"/>
                  </a:lnTo>
                  <a:lnTo>
                    <a:pt x="6858" y="5727"/>
                  </a:lnTo>
                  <a:lnTo>
                    <a:pt x="8115" y="5321"/>
                  </a:lnTo>
                  <a:lnTo>
                    <a:pt x="7912" y="4267"/>
                  </a:lnTo>
                  <a:lnTo>
                    <a:pt x="8229" y="3428"/>
                  </a:lnTo>
                  <a:lnTo>
                    <a:pt x="9131" y="2832"/>
                  </a:lnTo>
                  <a:lnTo>
                    <a:pt x="9182" y="2260"/>
                  </a:lnTo>
                  <a:lnTo>
                    <a:pt x="8712" y="1955"/>
                  </a:lnTo>
                  <a:lnTo>
                    <a:pt x="6057" y="2349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B26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6" name="object 1906" descr=""/>
            <p:cNvSpPr/>
            <p:nvPr/>
          </p:nvSpPr>
          <p:spPr>
            <a:xfrm>
              <a:off x="2203000" y="289460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40" y="0"/>
                  </a:moveTo>
                  <a:lnTo>
                    <a:pt x="4978" y="546"/>
                  </a:lnTo>
                  <a:lnTo>
                    <a:pt x="3225" y="787"/>
                  </a:lnTo>
                  <a:lnTo>
                    <a:pt x="0" y="3048"/>
                  </a:lnTo>
                  <a:lnTo>
                    <a:pt x="2285" y="2768"/>
                  </a:lnTo>
                  <a:lnTo>
                    <a:pt x="2730" y="3213"/>
                  </a:lnTo>
                  <a:lnTo>
                    <a:pt x="4063" y="3797"/>
                  </a:lnTo>
                  <a:lnTo>
                    <a:pt x="5397" y="3822"/>
                  </a:lnTo>
                  <a:lnTo>
                    <a:pt x="6718" y="3162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D58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7" name="object 1907" descr=""/>
            <p:cNvSpPr/>
            <p:nvPr/>
          </p:nvSpPr>
          <p:spPr>
            <a:xfrm>
              <a:off x="2212251" y="288765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4038" y="0"/>
                  </a:moveTo>
                  <a:lnTo>
                    <a:pt x="3568" y="139"/>
                  </a:lnTo>
                  <a:lnTo>
                    <a:pt x="3149" y="457"/>
                  </a:lnTo>
                  <a:lnTo>
                    <a:pt x="1879" y="698"/>
                  </a:lnTo>
                  <a:lnTo>
                    <a:pt x="660" y="1028"/>
                  </a:lnTo>
                  <a:lnTo>
                    <a:pt x="38" y="2324"/>
                  </a:lnTo>
                  <a:lnTo>
                    <a:pt x="0" y="3124"/>
                  </a:lnTo>
                  <a:lnTo>
                    <a:pt x="4051" y="3517"/>
                  </a:lnTo>
                  <a:lnTo>
                    <a:pt x="4483" y="3886"/>
                  </a:lnTo>
                  <a:lnTo>
                    <a:pt x="6197" y="1803"/>
                  </a:lnTo>
                  <a:lnTo>
                    <a:pt x="6083" y="1295"/>
                  </a:lnTo>
                  <a:lnTo>
                    <a:pt x="5867" y="812"/>
                  </a:lnTo>
                  <a:lnTo>
                    <a:pt x="5524" y="406"/>
                  </a:lnTo>
                  <a:lnTo>
                    <a:pt x="5092" y="139"/>
                  </a:lnTo>
                  <a:lnTo>
                    <a:pt x="4571" y="12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C67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8" name="object 1908" descr=""/>
            <p:cNvSpPr/>
            <p:nvPr/>
          </p:nvSpPr>
          <p:spPr>
            <a:xfrm>
              <a:off x="2193867" y="289362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816" y="0"/>
                  </a:moveTo>
                  <a:lnTo>
                    <a:pt x="4000" y="1244"/>
                  </a:lnTo>
                  <a:lnTo>
                    <a:pt x="2933" y="254"/>
                  </a:lnTo>
                  <a:lnTo>
                    <a:pt x="1282" y="241"/>
                  </a:lnTo>
                  <a:lnTo>
                    <a:pt x="330" y="1079"/>
                  </a:lnTo>
                  <a:lnTo>
                    <a:pt x="0" y="2667"/>
                  </a:lnTo>
                  <a:lnTo>
                    <a:pt x="1193" y="2717"/>
                  </a:lnTo>
                  <a:lnTo>
                    <a:pt x="2324" y="2857"/>
                  </a:lnTo>
                  <a:lnTo>
                    <a:pt x="2921" y="4102"/>
                  </a:lnTo>
                  <a:lnTo>
                    <a:pt x="3149" y="4127"/>
                  </a:lnTo>
                  <a:lnTo>
                    <a:pt x="3378" y="4102"/>
                  </a:lnTo>
                  <a:lnTo>
                    <a:pt x="3594" y="4025"/>
                  </a:lnTo>
                  <a:lnTo>
                    <a:pt x="3873" y="3975"/>
                  </a:lnTo>
                  <a:lnTo>
                    <a:pt x="4432" y="3937"/>
                  </a:lnTo>
                  <a:lnTo>
                    <a:pt x="4889" y="3035"/>
                  </a:lnTo>
                  <a:lnTo>
                    <a:pt x="6184" y="3314"/>
                  </a:lnTo>
                  <a:lnTo>
                    <a:pt x="6642" y="2400"/>
                  </a:lnTo>
                  <a:lnTo>
                    <a:pt x="6616" y="2095"/>
                  </a:lnTo>
                  <a:lnTo>
                    <a:pt x="6629" y="1803"/>
                  </a:lnTo>
                  <a:lnTo>
                    <a:pt x="6692" y="1511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CB95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9" name="object 1909" descr=""/>
            <p:cNvSpPr/>
            <p:nvPr/>
          </p:nvSpPr>
          <p:spPr>
            <a:xfrm>
              <a:off x="2216820" y="2889690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822" y="0"/>
                  </a:moveTo>
                  <a:lnTo>
                    <a:pt x="2438" y="279"/>
                  </a:lnTo>
                  <a:lnTo>
                    <a:pt x="1803" y="520"/>
                  </a:lnTo>
                  <a:lnTo>
                    <a:pt x="1244" y="876"/>
                  </a:lnTo>
                  <a:lnTo>
                    <a:pt x="774" y="1358"/>
                  </a:lnTo>
                  <a:lnTo>
                    <a:pt x="12" y="2209"/>
                  </a:lnTo>
                  <a:lnTo>
                    <a:pt x="0" y="3098"/>
                  </a:lnTo>
                  <a:lnTo>
                    <a:pt x="1066" y="3886"/>
                  </a:lnTo>
                  <a:lnTo>
                    <a:pt x="3556" y="4381"/>
                  </a:lnTo>
                  <a:lnTo>
                    <a:pt x="3886" y="4102"/>
                  </a:lnTo>
                  <a:lnTo>
                    <a:pt x="4191" y="3810"/>
                  </a:lnTo>
                  <a:lnTo>
                    <a:pt x="4495" y="3492"/>
                  </a:lnTo>
                  <a:lnTo>
                    <a:pt x="5067" y="3187"/>
                  </a:lnTo>
                  <a:lnTo>
                    <a:pt x="5689" y="2959"/>
                  </a:lnTo>
                  <a:lnTo>
                    <a:pt x="6096" y="2413"/>
                  </a:lnTo>
                  <a:lnTo>
                    <a:pt x="6083" y="2044"/>
                  </a:lnTo>
                  <a:lnTo>
                    <a:pt x="6083" y="1320"/>
                  </a:lnTo>
                  <a:lnTo>
                    <a:pt x="5092" y="16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D08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0" name="object 1910" descr=""/>
            <p:cNvSpPr/>
            <p:nvPr/>
          </p:nvSpPr>
          <p:spPr>
            <a:xfrm>
              <a:off x="2200126" y="289203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984" y="0"/>
                  </a:moveTo>
                  <a:lnTo>
                    <a:pt x="0" y="1295"/>
                  </a:lnTo>
                  <a:lnTo>
                    <a:pt x="114" y="2222"/>
                  </a:lnTo>
                  <a:lnTo>
                    <a:pt x="965" y="2285"/>
                  </a:lnTo>
                  <a:lnTo>
                    <a:pt x="1574" y="2628"/>
                  </a:lnTo>
                  <a:lnTo>
                    <a:pt x="2197" y="2451"/>
                  </a:lnTo>
                  <a:lnTo>
                    <a:pt x="2844" y="2349"/>
                  </a:lnTo>
                  <a:lnTo>
                    <a:pt x="4000" y="1816"/>
                  </a:lnTo>
                  <a:lnTo>
                    <a:pt x="5003" y="1308"/>
                  </a:lnTo>
                  <a:lnTo>
                    <a:pt x="4787" y="88"/>
                  </a:lnTo>
                  <a:lnTo>
                    <a:pt x="3721" y="253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A15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1" name="object 1911" descr=""/>
            <p:cNvSpPr/>
            <p:nvPr/>
          </p:nvSpPr>
          <p:spPr>
            <a:xfrm>
              <a:off x="2196799" y="289333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327" y="0"/>
                  </a:moveTo>
                  <a:lnTo>
                    <a:pt x="1117" y="355"/>
                  </a:lnTo>
                  <a:lnTo>
                    <a:pt x="0" y="546"/>
                  </a:lnTo>
                  <a:lnTo>
                    <a:pt x="901" y="2006"/>
                  </a:lnTo>
                  <a:lnTo>
                    <a:pt x="2476" y="1498"/>
                  </a:lnTo>
                  <a:lnTo>
                    <a:pt x="3771" y="1803"/>
                  </a:lnTo>
                  <a:lnTo>
                    <a:pt x="4165" y="1701"/>
                  </a:lnTo>
                  <a:lnTo>
                    <a:pt x="4546" y="1549"/>
                  </a:lnTo>
                  <a:lnTo>
                    <a:pt x="4902" y="1333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AC4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2" name="object 1912" descr=""/>
            <p:cNvSpPr/>
            <p:nvPr/>
          </p:nvSpPr>
          <p:spPr>
            <a:xfrm>
              <a:off x="2205727" y="2897764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3987" y="0"/>
                  </a:moveTo>
                  <a:lnTo>
                    <a:pt x="2667" y="12"/>
                  </a:lnTo>
                  <a:lnTo>
                    <a:pt x="1333" y="38"/>
                  </a:lnTo>
                  <a:lnTo>
                    <a:pt x="0" y="50"/>
                  </a:lnTo>
                  <a:lnTo>
                    <a:pt x="38" y="406"/>
                  </a:lnTo>
                  <a:lnTo>
                    <a:pt x="50" y="749"/>
                  </a:lnTo>
                  <a:lnTo>
                    <a:pt x="38" y="1104"/>
                  </a:lnTo>
                  <a:lnTo>
                    <a:pt x="4318" y="914"/>
                  </a:lnTo>
                  <a:lnTo>
                    <a:pt x="4203" y="609"/>
                  </a:lnTo>
                  <a:lnTo>
                    <a:pt x="4102" y="30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DDBE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3" name="object 1913" descr=""/>
            <p:cNvSpPr/>
            <p:nvPr/>
          </p:nvSpPr>
          <p:spPr>
            <a:xfrm>
              <a:off x="2216301" y="289095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71" y="0"/>
                  </a:moveTo>
                  <a:lnTo>
                    <a:pt x="914" y="76"/>
                  </a:lnTo>
                  <a:lnTo>
                    <a:pt x="457" y="139"/>
                  </a:lnTo>
                  <a:lnTo>
                    <a:pt x="0" y="215"/>
                  </a:lnTo>
                  <a:lnTo>
                    <a:pt x="63" y="1320"/>
                  </a:lnTo>
                  <a:lnTo>
                    <a:pt x="368" y="2273"/>
                  </a:lnTo>
                  <a:lnTo>
                    <a:pt x="1587" y="2616"/>
                  </a:lnTo>
                  <a:lnTo>
                    <a:pt x="1511" y="1739"/>
                  </a:lnTo>
                  <a:lnTo>
                    <a:pt x="1447" y="876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4" name="object 1914" descr=""/>
            <p:cNvSpPr/>
            <p:nvPr/>
          </p:nvSpPr>
          <p:spPr>
            <a:xfrm>
              <a:off x="2209685" y="288983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609" y="0"/>
                  </a:moveTo>
                  <a:lnTo>
                    <a:pt x="0" y="1041"/>
                  </a:lnTo>
                  <a:lnTo>
                    <a:pt x="850" y="1015"/>
                  </a:lnTo>
                  <a:lnTo>
                    <a:pt x="1714" y="977"/>
                  </a:lnTo>
                  <a:lnTo>
                    <a:pt x="2565" y="952"/>
                  </a:lnTo>
                  <a:lnTo>
                    <a:pt x="2603" y="685"/>
                  </a:lnTo>
                  <a:lnTo>
                    <a:pt x="2616" y="419"/>
                  </a:lnTo>
                  <a:lnTo>
                    <a:pt x="2603" y="152"/>
                  </a:lnTo>
                  <a:lnTo>
                    <a:pt x="1600" y="5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9F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5" name="object 1915" descr=""/>
            <p:cNvSpPr/>
            <p:nvPr/>
          </p:nvSpPr>
          <p:spPr>
            <a:xfrm>
              <a:off x="2198298" y="289600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" y="0"/>
                  </a:moveTo>
                  <a:lnTo>
                    <a:pt x="0" y="1549"/>
                  </a:lnTo>
                  <a:lnTo>
                    <a:pt x="1028" y="1447"/>
                  </a:lnTo>
                  <a:lnTo>
                    <a:pt x="1930" y="1181"/>
                  </a:lnTo>
                  <a:lnTo>
                    <a:pt x="2209" y="12"/>
                  </a:lnTo>
                  <a:lnTo>
                    <a:pt x="1371" y="39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CEB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6" name="object 1916" descr=""/>
            <p:cNvSpPr/>
            <p:nvPr/>
          </p:nvSpPr>
          <p:spPr>
            <a:xfrm>
              <a:off x="2217382" y="289307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511" y="2946"/>
                  </a:moveTo>
                  <a:lnTo>
                    <a:pt x="0" y="2019"/>
                  </a:lnTo>
                  <a:lnTo>
                    <a:pt x="228" y="2260"/>
                  </a:lnTo>
                  <a:lnTo>
                    <a:pt x="368" y="2552"/>
                  </a:lnTo>
                  <a:lnTo>
                    <a:pt x="419" y="2882"/>
                  </a:lnTo>
                  <a:lnTo>
                    <a:pt x="965" y="2971"/>
                  </a:lnTo>
                  <a:lnTo>
                    <a:pt x="1511" y="2946"/>
                  </a:lnTo>
                  <a:close/>
                </a:path>
                <a:path w="5080" h="3175">
                  <a:moveTo>
                    <a:pt x="4533" y="1778"/>
                  </a:moveTo>
                  <a:lnTo>
                    <a:pt x="4381" y="1473"/>
                  </a:lnTo>
                  <a:lnTo>
                    <a:pt x="4165" y="825"/>
                  </a:lnTo>
                  <a:lnTo>
                    <a:pt x="3873" y="152"/>
                  </a:lnTo>
                  <a:lnTo>
                    <a:pt x="3441" y="0"/>
                  </a:lnTo>
                  <a:lnTo>
                    <a:pt x="2857" y="482"/>
                  </a:lnTo>
                  <a:lnTo>
                    <a:pt x="2997" y="1016"/>
                  </a:lnTo>
                  <a:lnTo>
                    <a:pt x="4533" y="1778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7" name="object 1917" descr=""/>
            <p:cNvSpPr/>
            <p:nvPr/>
          </p:nvSpPr>
          <p:spPr>
            <a:xfrm>
              <a:off x="2173316" y="2888196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3848" y="0"/>
                  </a:moveTo>
                  <a:lnTo>
                    <a:pt x="0" y="2641"/>
                  </a:lnTo>
                  <a:lnTo>
                    <a:pt x="901" y="3327"/>
                  </a:lnTo>
                  <a:lnTo>
                    <a:pt x="2120" y="3873"/>
                  </a:lnTo>
                  <a:lnTo>
                    <a:pt x="8610" y="5587"/>
                  </a:lnTo>
                  <a:lnTo>
                    <a:pt x="10020" y="4178"/>
                  </a:lnTo>
                  <a:lnTo>
                    <a:pt x="9728" y="3581"/>
                  </a:lnTo>
                  <a:lnTo>
                    <a:pt x="9232" y="3149"/>
                  </a:lnTo>
                  <a:lnTo>
                    <a:pt x="8432" y="2755"/>
                  </a:lnTo>
                  <a:lnTo>
                    <a:pt x="9143" y="1930"/>
                  </a:lnTo>
                  <a:lnTo>
                    <a:pt x="8216" y="812"/>
                  </a:lnTo>
                  <a:lnTo>
                    <a:pt x="7518" y="469"/>
                  </a:lnTo>
                  <a:lnTo>
                    <a:pt x="6730" y="279"/>
                  </a:lnTo>
                  <a:lnTo>
                    <a:pt x="5295" y="12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E4D9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8" name="object 1918" descr=""/>
            <p:cNvSpPr/>
            <p:nvPr/>
          </p:nvSpPr>
          <p:spPr>
            <a:xfrm>
              <a:off x="2150496" y="2889993"/>
              <a:ext cx="15240" cy="4445"/>
            </a:xfrm>
            <a:custGeom>
              <a:avLst/>
              <a:gdLst/>
              <a:ahLst/>
              <a:cxnLst/>
              <a:rect l="l" t="t" r="r" b="b"/>
              <a:pathLst>
                <a:path w="15239" h="4444">
                  <a:moveTo>
                    <a:pt x="10274" y="0"/>
                  </a:moveTo>
                  <a:lnTo>
                    <a:pt x="6426" y="685"/>
                  </a:lnTo>
                  <a:lnTo>
                    <a:pt x="2616" y="901"/>
                  </a:lnTo>
                  <a:lnTo>
                    <a:pt x="1917" y="1054"/>
                  </a:lnTo>
                  <a:lnTo>
                    <a:pt x="1269" y="1308"/>
                  </a:lnTo>
                  <a:lnTo>
                    <a:pt x="673" y="1689"/>
                  </a:lnTo>
                  <a:lnTo>
                    <a:pt x="0" y="2489"/>
                  </a:lnTo>
                  <a:lnTo>
                    <a:pt x="685" y="3581"/>
                  </a:lnTo>
                  <a:lnTo>
                    <a:pt x="1841" y="3632"/>
                  </a:lnTo>
                  <a:lnTo>
                    <a:pt x="2933" y="3860"/>
                  </a:lnTo>
                  <a:lnTo>
                    <a:pt x="14376" y="3441"/>
                  </a:lnTo>
                  <a:lnTo>
                    <a:pt x="14770" y="2730"/>
                  </a:lnTo>
                  <a:lnTo>
                    <a:pt x="14643" y="2120"/>
                  </a:lnTo>
                  <a:lnTo>
                    <a:pt x="13969" y="1650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rgbClr val="E6DA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9" name="object 1919" descr=""/>
            <p:cNvSpPr/>
            <p:nvPr/>
          </p:nvSpPr>
          <p:spPr>
            <a:xfrm>
              <a:off x="2164871" y="288998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911" y="0"/>
                  </a:moveTo>
                  <a:lnTo>
                    <a:pt x="2095" y="0"/>
                  </a:lnTo>
                  <a:lnTo>
                    <a:pt x="558" y="431"/>
                  </a:lnTo>
                  <a:lnTo>
                    <a:pt x="25" y="2451"/>
                  </a:lnTo>
                  <a:lnTo>
                    <a:pt x="25" y="2781"/>
                  </a:lnTo>
                  <a:lnTo>
                    <a:pt x="0" y="3454"/>
                  </a:lnTo>
                  <a:lnTo>
                    <a:pt x="2336" y="3479"/>
                  </a:lnTo>
                  <a:lnTo>
                    <a:pt x="4749" y="4038"/>
                  </a:lnTo>
                  <a:lnTo>
                    <a:pt x="6858" y="2489"/>
                  </a:lnTo>
                  <a:lnTo>
                    <a:pt x="4470" y="63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DCCE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0" name="object 1920" descr=""/>
            <p:cNvSpPr/>
            <p:nvPr/>
          </p:nvSpPr>
          <p:spPr>
            <a:xfrm>
              <a:off x="2169770" y="288856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171" y="0"/>
                  </a:moveTo>
                  <a:lnTo>
                    <a:pt x="812" y="558"/>
                  </a:lnTo>
                  <a:lnTo>
                    <a:pt x="190" y="990"/>
                  </a:lnTo>
                  <a:lnTo>
                    <a:pt x="0" y="1562"/>
                  </a:lnTo>
                  <a:lnTo>
                    <a:pt x="266" y="2273"/>
                  </a:lnTo>
                  <a:lnTo>
                    <a:pt x="508" y="2514"/>
                  </a:lnTo>
                  <a:lnTo>
                    <a:pt x="1219" y="3111"/>
                  </a:lnTo>
                  <a:lnTo>
                    <a:pt x="2209" y="3035"/>
                  </a:lnTo>
                  <a:lnTo>
                    <a:pt x="2933" y="3594"/>
                  </a:lnTo>
                  <a:lnTo>
                    <a:pt x="3848" y="3568"/>
                  </a:lnTo>
                  <a:lnTo>
                    <a:pt x="4749" y="3530"/>
                  </a:lnTo>
                  <a:lnTo>
                    <a:pt x="5664" y="3505"/>
                  </a:lnTo>
                  <a:lnTo>
                    <a:pt x="4406" y="1270"/>
                  </a:lnTo>
                  <a:lnTo>
                    <a:pt x="3403" y="12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DA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1" name="object 1921" descr=""/>
            <p:cNvSpPr/>
            <p:nvPr/>
          </p:nvSpPr>
          <p:spPr>
            <a:xfrm>
              <a:off x="2170281" y="289101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990" y="0"/>
                  </a:moveTo>
                  <a:lnTo>
                    <a:pt x="0" y="63"/>
                  </a:lnTo>
                  <a:lnTo>
                    <a:pt x="482" y="533"/>
                  </a:lnTo>
                  <a:lnTo>
                    <a:pt x="965" y="990"/>
                  </a:lnTo>
                  <a:lnTo>
                    <a:pt x="1447" y="1460"/>
                  </a:lnTo>
                  <a:lnTo>
                    <a:pt x="1828" y="1498"/>
                  </a:lnTo>
                  <a:lnTo>
                    <a:pt x="2146" y="1396"/>
                  </a:lnTo>
                  <a:lnTo>
                    <a:pt x="2425" y="1142"/>
                  </a:lnTo>
                  <a:lnTo>
                    <a:pt x="1892" y="16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4E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2" name="object 1922" descr=""/>
            <p:cNvSpPr/>
            <p:nvPr/>
          </p:nvSpPr>
          <p:spPr>
            <a:xfrm>
              <a:off x="2182787" y="2888272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69" h="6350">
                  <a:moveTo>
                    <a:pt x="5575" y="0"/>
                  </a:moveTo>
                  <a:lnTo>
                    <a:pt x="0" y="3073"/>
                  </a:lnTo>
                  <a:lnTo>
                    <a:pt x="139" y="3568"/>
                  </a:lnTo>
                  <a:lnTo>
                    <a:pt x="622" y="3962"/>
                  </a:lnTo>
                  <a:lnTo>
                    <a:pt x="546" y="4102"/>
                  </a:lnTo>
                  <a:lnTo>
                    <a:pt x="2044" y="4013"/>
                  </a:lnTo>
                  <a:lnTo>
                    <a:pt x="3492" y="4038"/>
                  </a:lnTo>
                  <a:lnTo>
                    <a:pt x="4572" y="5321"/>
                  </a:lnTo>
                  <a:lnTo>
                    <a:pt x="5943" y="5638"/>
                  </a:lnTo>
                  <a:lnTo>
                    <a:pt x="6731" y="6045"/>
                  </a:lnTo>
                  <a:lnTo>
                    <a:pt x="7543" y="6019"/>
                  </a:lnTo>
                  <a:lnTo>
                    <a:pt x="8382" y="5816"/>
                  </a:lnTo>
                  <a:lnTo>
                    <a:pt x="9232" y="5080"/>
                  </a:lnTo>
                  <a:lnTo>
                    <a:pt x="11239" y="4165"/>
                  </a:lnTo>
                  <a:lnTo>
                    <a:pt x="13220" y="3898"/>
                  </a:lnTo>
                  <a:lnTo>
                    <a:pt x="13716" y="3111"/>
                  </a:lnTo>
                  <a:lnTo>
                    <a:pt x="12179" y="1574"/>
                  </a:lnTo>
                  <a:lnTo>
                    <a:pt x="11912" y="1079"/>
                  </a:lnTo>
                  <a:lnTo>
                    <a:pt x="8318" y="25"/>
                  </a:lnTo>
                  <a:lnTo>
                    <a:pt x="7772" y="38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C57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3" name="object 1923" descr=""/>
            <p:cNvSpPr/>
            <p:nvPr/>
          </p:nvSpPr>
          <p:spPr>
            <a:xfrm>
              <a:off x="2137403" y="2883534"/>
              <a:ext cx="24130" cy="8255"/>
            </a:xfrm>
            <a:custGeom>
              <a:avLst/>
              <a:gdLst/>
              <a:ahLst/>
              <a:cxnLst/>
              <a:rect l="l" t="t" r="r" b="b"/>
              <a:pathLst>
                <a:path w="24130" h="8255">
                  <a:moveTo>
                    <a:pt x="14427" y="0"/>
                  </a:moveTo>
                  <a:lnTo>
                    <a:pt x="11734" y="2044"/>
                  </a:lnTo>
                  <a:lnTo>
                    <a:pt x="9817" y="4013"/>
                  </a:lnTo>
                  <a:lnTo>
                    <a:pt x="7302" y="4457"/>
                  </a:lnTo>
                  <a:lnTo>
                    <a:pt x="3111" y="4965"/>
                  </a:lnTo>
                  <a:lnTo>
                    <a:pt x="1231" y="4241"/>
                  </a:lnTo>
                  <a:lnTo>
                    <a:pt x="0" y="5994"/>
                  </a:lnTo>
                  <a:lnTo>
                    <a:pt x="1168" y="7366"/>
                  </a:lnTo>
                  <a:lnTo>
                    <a:pt x="1587" y="7912"/>
                  </a:lnTo>
                  <a:lnTo>
                    <a:pt x="2120" y="8077"/>
                  </a:lnTo>
                  <a:lnTo>
                    <a:pt x="2768" y="7835"/>
                  </a:lnTo>
                  <a:lnTo>
                    <a:pt x="4940" y="7239"/>
                  </a:lnTo>
                  <a:lnTo>
                    <a:pt x="7150" y="7543"/>
                  </a:lnTo>
                  <a:lnTo>
                    <a:pt x="9347" y="7454"/>
                  </a:lnTo>
                  <a:lnTo>
                    <a:pt x="11950" y="7454"/>
                  </a:lnTo>
                  <a:lnTo>
                    <a:pt x="13233" y="7200"/>
                  </a:lnTo>
                  <a:lnTo>
                    <a:pt x="15494" y="6400"/>
                  </a:lnTo>
                  <a:lnTo>
                    <a:pt x="17983" y="6718"/>
                  </a:lnTo>
                  <a:lnTo>
                    <a:pt x="20218" y="5765"/>
                  </a:lnTo>
                  <a:lnTo>
                    <a:pt x="22364" y="4254"/>
                  </a:lnTo>
                  <a:lnTo>
                    <a:pt x="23672" y="2717"/>
                  </a:lnTo>
                  <a:lnTo>
                    <a:pt x="20434" y="977"/>
                  </a:lnTo>
                  <a:lnTo>
                    <a:pt x="17399" y="292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E2E0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4" name="object 1924" descr=""/>
            <p:cNvSpPr/>
            <p:nvPr/>
          </p:nvSpPr>
          <p:spPr>
            <a:xfrm>
              <a:off x="2136380" y="2877868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19">
                  <a:moveTo>
                    <a:pt x="10490" y="0"/>
                  </a:moveTo>
                  <a:lnTo>
                    <a:pt x="6896" y="1422"/>
                  </a:lnTo>
                  <a:lnTo>
                    <a:pt x="3975" y="393"/>
                  </a:lnTo>
                  <a:lnTo>
                    <a:pt x="3022" y="254"/>
                  </a:lnTo>
                  <a:lnTo>
                    <a:pt x="2108" y="330"/>
                  </a:lnTo>
                  <a:lnTo>
                    <a:pt x="1231" y="762"/>
                  </a:lnTo>
                  <a:lnTo>
                    <a:pt x="0" y="1879"/>
                  </a:lnTo>
                  <a:lnTo>
                    <a:pt x="1231" y="3441"/>
                  </a:lnTo>
                  <a:lnTo>
                    <a:pt x="520" y="4635"/>
                  </a:lnTo>
                  <a:lnTo>
                    <a:pt x="2362" y="7594"/>
                  </a:lnTo>
                  <a:lnTo>
                    <a:pt x="5257" y="6553"/>
                  </a:lnTo>
                  <a:lnTo>
                    <a:pt x="11226" y="6578"/>
                  </a:lnTo>
                  <a:lnTo>
                    <a:pt x="11455" y="5181"/>
                  </a:lnTo>
                  <a:lnTo>
                    <a:pt x="12458" y="4127"/>
                  </a:lnTo>
                  <a:lnTo>
                    <a:pt x="12915" y="2819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CD8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5" name="object 1925" descr=""/>
            <p:cNvSpPr/>
            <p:nvPr/>
          </p:nvSpPr>
          <p:spPr>
            <a:xfrm>
              <a:off x="2146946" y="2881120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3213" y="0"/>
                  </a:moveTo>
                  <a:lnTo>
                    <a:pt x="2692" y="101"/>
                  </a:lnTo>
                  <a:lnTo>
                    <a:pt x="2197" y="393"/>
                  </a:lnTo>
                  <a:lnTo>
                    <a:pt x="317" y="660"/>
                  </a:lnTo>
                  <a:lnTo>
                    <a:pt x="0" y="1739"/>
                  </a:lnTo>
                  <a:lnTo>
                    <a:pt x="660" y="3327"/>
                  </a:lnTo>
                  <a:lnTo>
                    <a:pt x="2006" y="3467"/>
                  </a:lnTo>
                  <a:lnTo>
                    <a:pt x="4254" y="4419"/>
                  </a:lnTo>
                  <a:lnTo>
                    <a:pt x="6603" y="3733"/>
                  </a:lnTo>
                  <a:lnTo>
                    <a:pt x="8902" y="3924"/>
                  </a:lnTo>
                  <a:lnTo>
                    <a:pt x="9588" y="3886"/>
                  </a:lnTo>
                  <a:lnTo>
                    <a:pt x="10109" y="3555"/>
                  </a:lnTo>
                  <a:lnTo>
                    <a:pt x="10452" y="2959"/>
                  </a:lnTo>
                  <a:lnTo>
                    <a:pt x="10375" y="2006"/>
                  </a:lnTo>
                  <a:lnTo>
                    <a:pt x="5156" y="393"/>
                  </a:lnTo>
                  <a:lnTo>
                    <a:pt x="3784" y="88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8E3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6" name="object 1926" descr=""/>
            <p:cNvSpPr/>
            <p:nvPr/>
          </p:nvSpPr>
          <p:spPr>
            <a:xfrm>
              <a:off x="2148952" y="2883832"/>
              <a:ext cx="10160" cy="1905"/>
            </a:xfrm>
            <a:custGeom>
              <a:avLst/>
              <a:gdLst/>
              <a:ahLst/>
              <a:cxnLst/>
              <a:rect l="l" t="t" r="r" b="b"/>
              <a:pathLst>
                <a:path w="10160" h="1905">
                  <a:moveTo>
                    <a:pt x="8915" y="0"/>
                  </a:moveTo>
                  <a:lnTo>
                    <a:pt x="8382" y="25"/>
                  </a:lnTo>
                  <a:lnTo>
                    <a:pt x="7861" y="406"/>
                  </a:lnTo>
                  <a:lnTo>
                    <a:pt x="0" y="749"/>
                  </a:lnTo>
                  <a:lnTo>
                    <a:pt x="114" y="1066"/>
                  </a:lnTo>
                  <a:lnTo>
                    <a:pt x="177" y="1409"/>
                  </a:lnTo>
                  <a:lnTo>
                    <a:pt x="177" y="1752"/>
                  </a:lnTo>
                  <a:lnTo>
                    <a:pt x="9042" y="1676"/>
                  </a:lnTo>
                  <a:lnTo>
                    <a:pt x="9677" y="1384"/>
                  </a:lnTo>
                  <a:lnTo>
                    <a:pt x="9791" y="939"/>
                  </a:lnTo>
                  <a:lnTo>
                    <a:pt x="9461" y="342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7" name="object 1927" descr=""/>
            <p:cNvSpPr/>
            <p:nvPr/>
          </p:nvSpPr>
          <p:spPr>
            <a:xfrm>
              <a:off x="2138622" y="288463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527" y="0"/>
                  </a:moveTo>
                  <a:lnTo>
                    <a:pt x="1498" y="38"/>
                  </a:lnTo>
                  <a:lnTo>
                    <a:pt x="609" y="368"/>
                  </a:lnTo>
                  <a:lnTo>
                    <a:pt x="0" y="1257"/>
                  </a:lnTo>
                  <a:lnTo>
                    <a:pt x="0" y="2158"/>
                  </a:lnTo>
                  <a:lnTo>
                    <a:pt x="1739" y="2438"/>
                  </a:lnTo>
                  <a:lnTo>
                    <a:pt x="3492" y="2844"/>
                  </a:lnTo>
                  <a:lnTo>
                    <a:pt x="4953" y="1371"/>
                  </a:lnTo>
                  <a:lnTo>
                    <a:pt x="4432" y="406"/>
                  </a:lnTo>
                  <a:lnTo>
                    <a:pt x="3556" y="63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B263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8" name="object 1928" descr=""/>
            <p:cNvSpPr/>
            <p:nvPr/>
          </p:nvSpPr>
          <p:spPr>
            <a:xfrm>
              <a:off x="2141329" y="288247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469" y="0"/>
                  </a:moveTo>
                  <a:lnTo>
                    <a:pt x="0" y="3073"/>
                  </a:lnTo>
                  <a:lnTo>
                    <a:pt x="2247" y="3530"/>
                  </a:lnTo>
                  <a:lnTo>
                    <a:pt x="2768" y="3009"/>
                  </a:lnTo>
                  <a:lnTo>
                    <a:pt x="3301" y="2489"/>
                  </a:lnTo>
                  <a:lnTo>
                    <a:pt x="3822" y="1955"/>
                  </a:lnTo>
                  <a:lnTo>
                    <a:pt x="2324" y="1524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E2DD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9" name="object 1929" descr=""/>
            <p:cNvSpPr/>
            <p:nvPr/>
          </p:nvSpPr>
          <p:spPr>
            <a:xfrm>
              <a:off x="2127462" y="2877245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4038" y="0"/>
                  </a:moveTo>
                  <a:lnTo>
                    <a:pt x="3606" y="114"/>
                  </a:lnTo>
                  <a:lnTo>
                    <a:pt x="3289" y="609"/>
                  </a:lnTo>
                  <a:lnTo>
                    <a:pt x="1905" y="2006"/>
                  </a:lnTo>
                  <a:lnTo>
                    <a:pt x="825" y="2997"/>
                  </a:lnTo>
                  <a:lnTo>
                    <a:pt x="0" y="4063"/>
                  </a:lnTo>
                  <a:lnTo>
                    <a:pt x="685" y="5638"/>
                  </a:lnTo>
                  <a:lnTo>
                    <a:pt x="2082" y="5905"/>
                  </a:lnTo>
                  <a:lnTo>
                    <a:pt x="3581" y="5803"/>
                  </a:lnTo>
                  <a:lnTo>
                    <a:pt x="4686" y="6959"/>
                  </a:lnTo>
                  <a:lnTo>
                    <a:pt x="6921" y="7238"/>
                  </a:lnTo>
                  <a:lnTo>
                    <a:pt x="9194" y="7378"/>
                  </a:lnTo>
                  <a:lnTo>
                    <a:pt x="11163" y="8648"/>
                  </a:lnTo>
                  <a:lnTo>
                    <a:pt x="13868" y="8305"/>
                  </a:lnTo>
                  <a:lnTo>
                    <a:pt x="14808" y="6781"/>
                  </a:lnTo>
                  <a:lnTo>
                    <a:pt x="16357" y="7315"/>
                  </a:lnTo>
                  <a:lnTo>
                    <a:pt x="17703" y="7162"/>
                  </a:lnTo>
                  <a:lnTo>
                    <a:pt x="15544" y="4825"/>
                  </a:lnTo>
                  <a:lnTo>
                    <a:pt x="12103" y="6565"/>
                  </a:lnTo>
                  <a:lnTo>
                    <a:pt x="9804" y="4660"/>
                  </a:lnTo>
                  <a:lnTo>
                    <a:pt x="9194" y="3632"/>
                  </a:lnTo>
                  <a:lnTo>
                    <a:pt x="8191" y="3378"/>
                  </a:lnTo>
                  <a:lnTo>
                    <a:pt x="7086" y="3263"/>
                  </a:lnTo>
                  <a:lnTo>
                    <a:pt x="6489" y="3149"/>
                  </a:lnTo>
                  <a:lnTo>
                    <a:pt x="5715" y="3543"/>
                  </a:lnTo>
                  <a:lnTo>
                    <a:pt x="5384" y="2705"/>
                  </a:lnTo>
                  <a:lnTo>
                    <a:pt x="5410" y="2273"/>
                  </a:lnTo>
                  <a:lnTo>
                    <a:pt x="5397" y="1828"/>
                  </a:lnTo>
                  <a:lnTo>
                    <a:pt x="5321" y="1396"/>
                  </a:lnTo>
                  <a:lnTo>
                    <a:pt x="5168" y="939"/>
                  </a:lnTo>
                  <a:lnTo>
                    <a:pt x="4914" y="520"/>
                  </a:lnTo>
                  <a:lnTo>
                    <a:pt x="4559" y="177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D9B5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0" name="object 1930" descr=""/>
            <p:cNvSpPr/>
            <p:nvPr/>
          </p:nvSpPr>
          <p:spPr>
            <a:xfrm>
              <a:off x="2124024" y="287925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46" y="0"/>
                  </a:moveTo>
                  <a:lnTo>
                    <a:pt x="0" y="50"/>
                  </a:lnTo>
                  <a:lnTo>
                    <a:pt x="901" y="914"/>
                  </a:lnTo>
                  <a:lnTo>
                    <a:pt x="2705" y="2616"/>
                  </a:lnTo>
                  <a:lnTo>
                    <a:pt x="2920" y="3314"/>
                  </a:lnTo>
                  <a:lnTo>
                    <a:pt x="3428" y="3619"/>
                  </a:lnTo>
                  <a:lnTo>
                    <a:pt x="4127" y="363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1" name="object 1931" descr=""/>
            <p:cNvSpPr/>
            <p:nvPr/>
          </p:nvSpPr>
          <p:spPr>
            <a:xfrm>
              <a:off x="2138571" y="289084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863" y="0"/>
                  </a:moveTo>
                  <a:lnTo>
                    <a:pt x="431" y="0"/>
                  </a:lnTo>
                  <a:lnTo>
                    <a:pt x="0" y="50"/>
                  </a:lnTo>
                  <a:lnTo>
                    <a:pt x="38" y="2730"/>
                  </a:lnTo>
                  <a:lnTo>
                    <a:pt x="457" y="2311"/>
                  </a:lnTo>
                  <a:lnTo>
                    <a:pt x="1320" y="1473"/>
                  </a:lnTo>
                  <a:lnTo>
                    <a:pt x="1536" y="1308"/>
                  </a:lnTo>
                  <a:lnTo>
                    <a:pt x="1651" y="1003"/>
                  </a:lnTo>
                  <a:lnTo>
                    <a:pt x="1752" y="685"/>
                  </a:lnTo>
                  <a:lnTo>
                    <a:pt x="1638" y="381"/>
                  </a:lnTo>
                  <a:lnTo>
                    <a:pt x="1295" y="76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B7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2" name="object 1932" descr=""/>
            <p:cNvSpPr/>
            <p:nvPr/>
          </p:nvSpPr>
          <p:spPr>
            <a:xfrm>
              <a:off x="2219090" y="282649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489" y="0"/>
                  </a:moveTo>
                  <a:lnTo>
                    <a:pt x="2209" y="88"/>
                  </a:lnTo>
                  <a:lnTo>
                    <a:pt x="1930" y="190"/>
                  </a:lnTo>
                  <a:lnTo>
                    <a:pt x="1650" y="279"/>
                  </a:lnTo>
                  <a:lnTo>
                    <a:pt x="355" y="1320"/>
                  </a:lnTo>
                  <a:lnTo>
                    <a:pt x="0" y="2654"/>
                  </a:lnTo>
                  <a:lnTo>
                    <a:pt x="393" y="4229"/>
                  </a:lnTo>
                  <a:lnTo>
                    <a:pt x="761" y="5092"/>
                  </a:lnTo>
                  <a:lnTo>
                    <a:pt x="1371" y="5638"/>
                  </a:lnTo>
                  <a:lnTo>
                    <a:pt x="2324" y="5791"/>
                  </a:lnTo>
                  <a:lnTo>
                    <a:pt x="2933" y="5740"/>
                  </a:lnTo>
                  <a:lnTo>
                    <a:pt x="3365" y="5422"/>
                  </a:lnTo>
                  <a:lnTo>
                    <a:pt x="3619" y="4864"/>
                  </a:lnTo>
                  <a:lnTo>
                    <a:pt x="3797" y="3848"/>
                  </a:lnTo>
                  <a:lnTo>
                    <a:pt x="4330" y="3060"/>
                  </a:lnTo>
                  <a:lnTo>
                    <a:pt x="5206" y="2527"/>
                  </a:lnTo>
                  <a:lnTo>
                    <a:pt x="5918" y="1892"/>
                  </a:lnTo>
                  <a:lnTo>
                    <a:pt x="5829" y="1219"/>
                  </a:lnTo>
                  <a:lnTo>
                    <a:pt x="5295" y="52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2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3" name="object 1933" descr=""/>
            <p:cNvSpPr/>
            <p:nvPr/>
          </p:nvSpPr>
          <p:spPr>
            <a:xfrm>
              <a:off x="2216955" y="282442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463" y="0"/>
                  </a:moveTo>
                  <a:lnTo>
                    <a:pt x="2032" y="241"/>
                  </a:lnTo>
                  <a:lnTo>
                    <a:pt x="673" y="736"/>
                  </a:lnTo>
                  <a:lnTo>
                    <a:pt x="241" y="1142"/>
                  </a:lnTo>
                  <a:lnTo>
                    <a:pt x="0" y="1650"/>
                  </a:lnTo>
                  <a:lnTo>
                    <a:pt x="88" y="2819"/>
                  </a:lnTo>
                  <a:lnTo>
                    <a:pt x="368" y="3301"/>
                  </a:lnTo>
                  <a:lnTo>
                    <a:pt x="838" y="3657"/>
                  </a:lnTo>
                  <a:lnTo>
                    <a:pt x="2425" y="3822"/>
                  </a:lnTo>
                  <a:lnTo>
                    <a:pt x="3454" y="2743"/>
                  </a:lnTo>
                  <a:lnTo>
                    <a:pt x="4515" y="2070"/>
                  </a:lnTo>
                  <a:lnTo>
                    <a:pt x="4622" y="723"/>
                  </a:lnTo>
                  <a:lnTo>
                    <a:pt x="2971" y="558"/>
                  </a:lnTo>
                  <a:lnTo>
                    <a:pt x="2781" y="101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DED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4" name="object 1934" descr=""/>
            <p:cNvSpPr/>
            <p:nvPr/>
          </p:nvSpPr>
          <p:spPr>
            <a:xfrm>
              <a:off x="2224296" y="282701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8" y="0"/>
                  </a:moveTo>
                  <a:lnTo>
                    <a:pt x="63" y="660"/>
                  </a:lnTo>
                  <a:lnTo>
                    <a:pt x="25" y="1333"/>
                  </a:lnTo>
                  <a:lnTo>
                    <a:pt x="0" y="2006"/>
                  </a:lnTo>
                  <a:lnTo>
                    <a:pt x="1181" y="2108"/>
                  </a:lnTo>
                  <a:lnTo>
                    <a:pt x="2209" y="1905"/>
                  </a:lnTo>
                  <a:lnTo>
                    <a:pt x="2743" y="673"/>
                  </a:lnTo>
                  <a:lnTo>
                    <a:pt x="1854" y="45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2CF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5" name="object 1935" descr=""/>
            <p:cNvSpPr/>
            <p:nvPr/>
          </p:nvSpPr>
          <p:spPr>
            <a:xfrm>
              <a:off x="2214972" y="282516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654" y="0"/>
                  </a:moveTo>
                  <a:lnTo>
                    <a:pt x="1778" y="50"/>
                  </a:lnTo>
                  <a:lnTo>
                    <a:pt x="889" y="88"/>
                  </a:lnTo>
                  <a:lnTo>
                    <a:pt x="12" y="139"/>
                  </a:lnTo>
                  <a:lnTo>
                    <a:pt x="0" y="520"/>
                  </a:lnTo>
                  <a:lnTo>
                    <a:pt x="12" y="901"/>
                  </a:lnTo>
                  <a:lnTo>
                    <a:pt x="38" y="1282"/>
                  </a:lnTo>
                  <a:lnTo>
                    <a:pt x="736" y="2082"/>
                  </a:lnTo>
                  <a:lnTo>
                    <a:pt x="1536" y="2108"/>
                  </a:lnTo>
                  <a:lnTo>
                    <a:pt x="2400" y="1587"/>
                  </a:lnTo>
                  <a:lnTo>
                    <a:pt x="2489" y="1054"/>
                  </a:lnTo>
                  <a:lnTo>
                    <a:pt x="2565" y="53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B2A4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6" name="object 1936" descr=""/>
            <p:cNvSpPr/>
            <p:nvPr/>
          </p:nvSpPr>
          <p:spPr>
            <a:xfrm>
              <a:off x="2218987" y="28237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57" y="0"/>
                  </a:moveTo>
                  <a:lnTo>
                    <a:pt x="622" y="0"/>
                  </a:lnTo>
                  <a:lnTo>
                    <a:pt x="228" y="330"/>
                  </a:lnTo>
                  <a:lnTo>
                    <a:pt x="0" y="901"/>
                  </a:lnTo>
                  <a:lnTo>
                    <a:pt x="304" y="1028"/>
                  </a:lnTo>
                  <a:lnTo>
                    <a:pt x="622" y="1143"/>
                  </a:lnTo>
                  <a:lnTo>
                    <a:pt x="939" y="1219"/>
                  </a:lnTo>
                  <a:lnTo>
                    <a:pt x="1066" y="812"/>
                  </a:lnTo>
                  <a:lnTo>
                    <a:pt x="1168" y="406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7" name="object 1937" descr=""/>
            <p:cNvSpPr/>
            <p:nvPr/>
          </p:nvSpPr>
          <p:spPr>
            <a:xfrm>
              <a:off x="2202562" y="282823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1866" y="0"/>
                  </a:moveTo>
                  <a:lnTo>
                    <a:pt x="266" y="1841"/>
                  </a:lnTo>
                  <a:lnTo>
                    <a:pt x="50" y="2413"/>
                  </a:lnTo>
                  <a:lnTo>
                    <a:pt x="0" y="2997"/>
                  </a:lnTo>
                  <a:lnTo>
                    <a:pt x="139" y="3594"/>
                  </a:lnTo>
                  <a:lnTo>
                    <a:pt x="558" y="4445"/>
                  </a:lnTo>
                  <a:lnTo>
                    <a:pt x="1181" y="5054"/>
                  </a:lnTo>
                  <a:lnTo>
                    <a:pt x="2057" y="5422"/>
                  </a:lnTo>
                  <a:lnTo>
                    <a:pt x="2654" y="5549"/>
                  </a:lnTo>
                  <a:lnTo>
                    <a:pt x="3251" y="5549"/>
                  </a:lnTo>
                  <a:lnTo>
                    <a:pt x="3835" y="5397"/>
                  </a:lnTo>
                  <a:lnTo>
                    <a:pt x="5448" y="4533"/>
                  </a:lnTo>
                  <a:lnTo>
                    <a:pt x="5727" y="3200"/>
                  </a:lnTo>
                  <a:lnTo>
                    <a:pt x="5168" y="1587"/>
                  </a:lnTo>
                  <a:lnTo>
                    <a:pt x="4572" y="914"/>
                  </a:lnTo>
                  <a:lnTo>
                    <a:pt x="3251" y="838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B3AF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8" name="object 1938" descr=""/>
            <p:cNvSpPr/>
            <p:nvPr/>
          </p:nvSpPr>
          <p:spPr>
            <a:xfrm>
              <a:off x="2201063" y="282611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479" y="0"/>
                  </a:moveTo>
                  <a:lnTo>
                    <a:pt x="2971" y="266"/>
                  </a:lnTo>
                  <a:lnTo>
                    <a:pt x="1943" y="774"/>
                  </a:lnTo>
                  <a:lnTo>
                    <a:pt x="1028" y="990"/>
                  </a:lnTo>
                  <a:lnTo>
                    <a:pt x="393" y="1498"/>
                  </a:lnTo>
                  <a:lnTo>
                    <a:pt x="76" y="2400"/>
                  </a:lnTo>
                  <a:lnTo>
                    <a:pt x="0" y="2984"/>
                  </a:lnTo>
                  <a:lnTo>
                    <a:pt x="63" y="3555"/>
                  </a:lnTo>
                  <a:lnTo>
                    <a:pt x="253" y="4102"/>
                  </a:lnTo>
                  <a:lnTo>
                    <a:pt x="647" y="4533"/>
                  </a:lnTo>
                  <a:lnTo>
                    <a:pt x="850" y="4737"/>
                  </a:lnTo>
                  <a:lnTo>
                    <a:pt x="1422" y="4978"/>
                  </a:lnTo>
                  <a:lnTo>
                    <a:pt x="1943" y="4914"/>
                  </a:lnTo>
                  <a:lnTo>
                    <a:pt x="2425" y="4508"/>
                  </a:lnTo>
                  <a:lnTo>
                    <a:pt x="3200" y="3987"/>
                  </a:lnTo>
                  <a:lnTo>
                    <a:pt x="3975" y="3479"/>
                  </a:lnTo>
                  <a:lnTo>
                    <a:pt x="4749" y="2959"/>
                  </a:lnTo>
                  <a:lnTo>
                    <a:pt x="4787" y="342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4C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9" name="object 1939" descr=""/>
            <p:cNvSpPr/>
            <p:nvPr/>
          </p:nvSpPr>
          <p:spPr>
            <a:xfrm>
              <a:off x="2207910" y="282608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832" y="0"/>
                  </a:moveTo>
                  <a:lnTo>
                    <a:pt x="0" y="2705"/>
                  </a:lnTo>
                  <a:lnTo>
                    <a:pt x="292" y="3251"/>
                  </a:lnTo>
                  <a:lnTo>
                    <a:pt x="774" y="3581"/>
                  </a:lnTo>
                  <a:lnTo>
                    <a:pt x="1308" y="3759"/>
                  </a:lnTo>
                  <a:lnTo>
                    <a:pt x="1892" y="3797"/>
                  </a:lnTo>
                  <a:lnTo>
                    <a:pt x="2463" y="3733"/>
                  </a:lnTo>
                  <a:lnTo>
                    <a:pt x="2971" y="3505"/>
                  </a:lnTo>
                  <a:lnTo>
                    <a:pt x="3428" y="3136"/>
                  </a:lnTo>
                  <a:lnTo>
                    <a:pt x="3568" y="2959"/>
                  </a:lnTo>
                  <a:lnTo>
                    <a:pt x="3670" y="2260"/>
                  </a:lnTo>
                  <a:lnTo>
                    <a:pt x="3543" y="1930"/>
                  </a:lnTo>
                  <a:lnTo>
                    <a:pt x="3263" y="1625"/>
                  </a:lnTo>
                  <a:lnTo>
                    <a:pt x="3111" y="107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C7A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0" name="object 1940" descr=""/>
            <p:cNvSpPr/>
            <p:nvPr/>
          </p:nvSpPr>
          <p:spPr>
            <a:xfrm>
              <a:off x="2207140" y="282776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64" y="0"/>
                  </a:moveTo>
                  <a:lnTo>
                    <a:pt x="402" y="139"/>
                  </a:lnTo>
                  <a:lnTo>
                    <a:pt x="72" y="647"/>
                  </a:lnTo>
                  <a:lnTo>
                    <a:pt x="0" y="1384"/>
                  </a:lnTo>
                  <a:lnTo>
                    <a:pt x="135" y="1803"/>
                  </a:lnTo>
                  <a:lnTo>
                    <a:pt x="656" y="1905"/>
                  </a:lnTo>
                  <a:lnTo>
                    <a:pt x="1100" y="1765"/>
                  </a:lnTo>
                  <a:lnTo>
                    <a:pt x="1466" y="1371"/>
                  </a:lnTo>
                  <a:lnTo>
                    <a:pt x="1164" y="0"/>
                  </a:lnTo>
                  <a:close/>
                </a:path>
              </a:pathLst>
            </a:custGeom>
            <a:solidFill>
              <a:srgbClr val="DBC5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1" name="object 1941" descr=""/>
            <p:cNvSpPr/>
            <p:nvPr/>
          </p:nvSpPr>
          <p:spPr>
            <a:xfrm>
              <a:off x="2212975" y="282645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031" y="0"/>
                  </a:moveTo>
                  <a:lnTo>
                    <a:pt x="444" y="1625"/>
                  </a:lnTo>
                  <a:lnTo>
                    <a:pt x="139" y="2019"/>
                  </a:lnTo>
                  <a:lnTo>
                    <a:pt x="0" y="2463"/>
                  </a:lnTo>
                  <a:lnTo>
                    <a:pt x="50" y="2959"/>
                  </a:lnTo>
                  <a:lnTo>
                    <a:pt x="1727" y="4406"/>
                  </a:lnTo>
                  <a:lnTo>
                    <a:pt x="2209" y="4292"/>
                  </a:lnTo>
                  <a:lnTo>
                    <a:pt x="4711" y="1816"/>
                  </a:lnTo>
                  <a:lnTo>
                    <a:pt x="4610" y="1054"/>
                  </a:lnTo>
                  <a:lnTo>
                    <a:pt x="4533" y="800"/>
                  </a:lnTo>
                  <a:lnTo>
                    <a:pt x="4406" y="304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387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2" name="object 1942" descr=""/>
            <p:cNvSpPr/>
            <p:nvPr/>
          </p:nvSpPr>
          <p:spPr>
            <a:xfrm>
              <a:off x="2210433" y="282755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070" y="0"/>
                  </a:moveTo>
                  <a:lnTo>
                    <a:pt x="1625" y="50"/>
                  </a:lnTo>
                  <a:lnTo>
                    <a:pt x="1181" y="114"/>
                  </a:lnTo>
                  <a:lnTo>
                    <a:pt x="736" y="165"/>
                  </a:lnTo>
                  <a:lnTo>
                    <a:pt x="622" y="584"/>
                  </a:lnTo>
                  <a:lnTo>
                    <a:pt x="520" y="1016"/>
                  </a:lnTo>
                  <a:lnTo>
                    <a:pt x="406" y="1447"/>
                  </a:lnTo>
                  <a:lnTo>
                    <a:pt x="63" y="1905"/>
                  </a:lnTo>
                  <a:lnTo>
                    <a:pt x="0" y="2387"/>
                  </a:lnTo>
                  <a:lnTo>
                    <a:pt x="292" y="2895"/>
                  </a:lnTo>
                  <a:lnTo>
                    <a:pt x="749" y="3225"/>
                  </a:lnTo>
                  <a:lnTo>
                    <a:pt x="1244" y="3352"/>
                  </a:lnTo>
                  <a:lnTo>
                    <a:pt x="1790" y="3276"/>
                  </a:lnTo>
                  <a:lnTo>
                    <a:pt x="2616" y="2895"/>
                  </a:lnTo>
                  <a:lnTo>
                    <a:pt x="2794" y="2082"/>
                  </a:lnTo>
                  <a:lnTo>
                    <a:pt x="3060" y="1346"/>
                  </a:lnTo>
                  <a:lnTo>
                    <a:pt x="3022" y="1066"/>
                  </a:lnTo>
                  <a:lnTo>
                    <a:pt x="2997" y="800"/>
                  </a:lnTo>
                  <a:lnTo>
                    <a:pt x="2984" y="520"/>
                  </a:lnTo>
                  <a:lnTo>
                    <a:pt x="2857" y="76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84B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3" name="object 1943" descr=""/>
            <p:cNvSpPr/>
            <p:nvPr/>
          </p:nvSpPr>
          <p:spPr>
            <a:xfrm>
              <a:off x="2212502" y="282667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09" y="0"/>
                  </a:moveTo>
                  <a:lnTo>
                    <a:pt x="317" y="330"/>
                  </a:lnTo>
                  <a:lnTo>
                    <a:pt x="0" y="876"/>
                  </a:lnTo>
                  <a:lnTo>
                    <a:pt x="381" y="1016"/>
                  </a:lnTo>
                  <a:lnTo>
                    <a:pt x="787" y="95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E5D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4" name="object 1944" descr=""/>
            <p:cNvSpPr/>
            <p:nvPr/>
          </p:nvSpPr>
          <p:spPr>
            <a:xfrm>
              <a:off x="2197364" y="282424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028" y="0"/>
                  </a:moveTo>
                  <a:lnTo>
                    <a:pt x="546" y="711"/>
                  </a:lnTo>
                  <a:lnTo>
                    <a:pt x="76" y="1473"/>
                  </a:lnTo>
                  <a:lnTo>
                    <a:pt x="0" y="2438"/>
                  </a:lnTo>
                  <a:lnTo>
                    <a:pt x="546" y="3073"/>
                  </a:lnTo>
                  <a:lnTo>
                    <a:pt x="1257" y="3594"/>
                  </a:lnTo>
                  <a:lnTo>
                    <a:pt x="1777" y="3848"/>
                  </a:lnTo>
                  <a:lnTo>
                    <a:pt x="2311" y="3987"/>
                  </a:lnTo>
                  <a:lnTo>
                    <a:pt x="2882" y="3962"/>
                  </a:lnTo>
                  <a:lnTo>
                    <a:pt x="3657" y="3594"/>
                  </a:lnTo>
                  <a:lnTo>
                    <a:pt x="4190" y="3009"/>
                  </a:lnTo>
                  <a:lnTo>
                    <a:pt x="4444" y="2171"/>
                  </a:lnTo>
                  <a:lnTo>
                    <a:pt x="4419" y="1765"/>
                  </a:lnTo>
                  <a:lnTo>
                    <a:pt x="4381" y="1371"/>
                  </a:lnTo>
                  <a:lnTo>
                    <a:pt x="4305" y="965"/>
                  </a:lnTo>
                  <a:lnTo>
                    <a:pt x="2031" y="812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AF9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5" name="object 1945" descr=""/>
            <p:cNvSpPr/>
            <p:nvPr/>
          </p:nvSpPr>
          <p:spPr>
            <a:xfrm>
              <a:off x="2196189" y="282362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711" y="0"/>
                  </a:moveTo>
                  <a:lnTo>
                    <a:pt x="533" y="774"/>
                  </a:lnTo>
                  <a:lnTo>
                    <a:pt x="342" y="1549"/>
                  </a:lnTo>
                  <a:lnTo>
                    <a:pt x="165" y="2324"/>
                  </a:lnTo>
                  <a:lnTo>
                    <a:pt x="12" y="2476"/>
                  </a:lnTo>
                  <a:lnTo>
                    <a:pt x="0" y="2794"/>
                  </a:lnTo>
                  <a:lnTo>
                    <a:pt x="0" y="3060"/>
                  </a:lnTo>
                  <a:lnTo>
                    <a:pt x="203" y="3251"/>
                  </a:lnTo>
                  <a:lnTo>
                    <a:pt x="609" y="3327"/>
                  </a:lnTo>
                  <a:lnTo>
                    <a:pt x="1143" y="3314"/>
                  </a:lnTo>
                  <a:lnTo>
                    <a:pt x="1549" y="3086"/>
                  </a:lnTo>
                  <a:lnTo>
                    <a:pt x="1828" y="2641"/>
                  </a:lnTo>
                  <a:lnTo>
                    <a:pt x="2286" y="2235"/>
                  </a:lnTo>
                  <a:lnTo>
                    <a:pt x="2743" y="1841"/>
                  </a:lnTo>
                  <a:lnTo>
                    <a:pt x="3200" y="1435"/>
                  </a:lnTo>
                  <a:lnTo>
                    <a:pt x="3060" y="1003"/>
                  </a:lnTo>
                  <a:lnTo>
                    <a:pt x="2933" y="584"/>
                  </a:lnTo>
                  <a:lnTo>
                    <a:pt x="2794" y="15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463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6" name="object 1946" descr=""/>
            <p:cNvSpPr/>
            <p:nvPr/>
          </p:nvSpPr>
          <p:spPr>
            <a:xfrm>
              <a:off x="2200307" y="282641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98" y="0"/>
                  </a:moveTo>
                  <a:lnTo>
                    <a:pt x="50" y="1485"/>
                  </a:lnTo>
                  <a:lnTo>
                    <a:pt x="0" y="2514"/>
                  </a:lnTo>
                  <a:lnTo>
                    <a:pt x="368" y="3035"/>
                  </a:lnTo>
                  <a:lnTo>
                    <a:pt x="1473" y="2679"/>
                  </a:lnTo>
                  <a:lnTo>
                    <a:pt x="2692" y="469"/>
                  </a:lnTo>
                  <a:lnTo>
                    <a:pt x="2311" y="279"/>
                  </a:lnTo>
                  <a:lnTo>
                    <a:pt x="1904" y="12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EBA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7" name="object 1947" descr=""/>
            <p:cNvSpPr/>
            <p:nvPr/>
          </p:nvSpPr>
          <p:spPr>
            <a:xfrm>
              <a:off x="2231396" y="2857255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3200" y="380"/>
                  </a:moveTo>
                  <a:lnTo>
                    <a:pt x="2654" y="558"/>
                  </a:lnTo>
                  <a:lnTo>
                    <a:pt x="1422" y="1257"/>
                  </a:lnTo>
                  <a:lnTo>
                    <a:pt x="0" y="1828"/>
                  </a:lnTo>
                  <a:lnTo>
                    <a:pt x="622" y="3708"/>
                  </a:lnTo>
                  <a:lnTo>
                    <a:pt x="1109" y="4089"/>
                  </a:lnTo>
                  <a:lnTo>
                    <a:pt x="1587" y="4292"/>
                  </a:lnTo>
                  <a:lnTo>
                    <a:pt x="2146" y="4394"/>
                  </a:lnTo>
                  <a:lnTo>
                    <a:pt x="3009" y="4356"/>
                  </a:lnTo>
                  <a:lnTo>
                    <a:pt x="3832" y="4076"/>
                  </a:lnTo>
                  <a:lnTo>
                    <a:pt x="4559" y="3670"/>
                  </a:lnTo>
                  <a:lnTo>
                    <a:pt x="7137" y="3594"/>
                  </a:lnTo>
                  <a:lnTo>
                    <a:pt x="9798" y="3594"/>
                  </a:lnTo>
                  <a:lnTo>
                    <a:pt x="10325" y="3060"/>
                  </a:lnTo>
                  <a:lnTo>
                    <a:pt x="9929" y="800"/>
                  </a:lnTo>
                  <a:lnTo>
                    <a:pt x="4267" y="685"/>
                  </a:lnTo>
                  <a:lnTo>
                    <a:pt x="3746" y="431"/>
                  </a:lnTo>
                  <a:lnTo>
                    <a:pt x="3200" y="380"/>
                  </a:lnTo>
                  <a:close/>
                </a:path>
                <a:path w="10794" h="4444">
                  <a:moveTo>
                    <a:pt x="9798" y="3594"/>
                  </a:moveTo>
                  <a:lnTo>
                    <a:pt x="7137" y="3594"/>
                  </a:lnTo>
                  <a:lnTo>
                    <a:pt x="9398" y="4000"/>
                  </a:lnTo>
                  <a:lnTo>
                    <a:pt x="9798" y="3594"/>
                  </a:lnTo>
                  <a:close/>
                </a:path>
                <a:path w="10794" h="4444">
                  <a:moveTo>
                    <a:pt x="9055" y="0"/>
                  </a:moveTo>
                  <a:lnTo>
                    <a:pt x="8089" y="139"/>
                  </a:lnTo>
                  <a:lnTo>
                    <a:pt x="7124" y="685"/>
                  </a:lnTo>
                  <a:lnTo>
                    <a:pt x="9804" y="685"/>
                  </a:lnTo>
                  <a:lnTo>
                    <a:pt x="9055" y="0"/>
                  </a:lnTo>
                  <a:close/>
                </a:path>
              </a:pathLst>
            </a:custGeom>
            <a:solidFill>
              <a:srgbClr val="E4D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8" name="object 1948" descr=""/>
            <p:cNvSpPr/>
            <p:nvPr/>
          </p:nvSpPr>
          <p:spPr>
            <a:xfrm>
              <a:off x="2241377" y="285830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013" y="0"/>
                  </a:moveTo>
                  <a:lnTo>
                    <a:pt x="1676" y="0"/>
                  </a:lnTo>
                  <a:lnTo>
                    <a:pt x="0" y="901"/>
                  </a:lnTo>
                  <a:lnTo>
                    <a:pt x="330" y="2197"/>
                  </a:lnTo>
                  <a:lnTo>
                    <a:pt x="990" y="3556"/>
                  </a:lnTo>
                  <a:lnTo>
                    <a:pt x="2679" y="3670"/>
                  </a:lnTo>
                  <a:lnTo>
                    <a:pt x="3149" y="3111"/>
                  </a:lnTo>
                  <a:lnTo>
                    <a:pt x="3797" y="3035"/>
                  </a:lnTo>
                  <a:lnTo>
                    <a:pt x="5130" y="3035"/>
                  </a:lnTo>
                  <a:lnTo>
                    <a:pt x="5791" y="2997"/>
                  </a:lnTo>
                  <a:lnTo>
                    <a:pt x="6413" y="2705"/>
                  </a:lnTo>
                  <a:lnTo>
                    <a:pt x="6540" y="2159"/>
                  </a:lnTo>
                  <a:lnTo>
                    <a:pt x="6959" y="1803"/>
                  </a:lnTo>
                  <a:lnTo>
                    <a:pt x="7035" y="1371"/>
                  </a:lnTo>
                  <a:lnTo>
                    <a:pt x="6781" y="876"/>
                  </a:lnTo>
                  <a:lnTo>
                    <a:pt x="5969" y="241"/>
                  </a:lnTo>
                  <a:lnTo>
                    <a:pt x="4826" y="647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BC72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9" name="object 1949" descr=""/>
            <p:cNvSpPr/>
            <p:nvPr/>
          </p:nvSpPr>
          <p:spPr>
            <a:xfrm>
              <a:off x="2223474" y="286209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213" y="0"/>
                  </a:moveTo>
                  <a:lnTo>
                    <a:pt x="0" y="2527"/>
                  </a:lnTo>
                  <a:lnTo>
                    <a:pt x="88" y="3060"/>
                  </a:lnTo>
                  <a:lnTo>
                    <a:pt x="3111" y="4914"/>
                  </a:lnTo>
                  <a:lnTo>
                    <a:pt x="3911" y="4737"/>
                  </a:lnTo>
                  <a:lnTo>
                    <a:pt x="5638" y="3035"/>
                  </a:lnTo>
                  <a:lnTo>
                    <a:pt x="5549" y="2514"/>
                  </a:lnTo>
                  <a:lnTo>
                    <a:pt x="5626" y="1765"/>
                  </a:lnTo>
                  <a:lnTo>
                    <a:pt x="5651" y="1397"/>
                  </a:lnTo>
                  <a:lnTo>
                    <a:pt x="5346" y="889"/>
                  </a:lnTo>
                  <a:lnTo>
                    <a:pt x="4914" y="520"/>
                  </a:lnTo>
                  <a:lnTo>
                    <a:pt x="4368" y="304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4A5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0" name="object 1950" descr=""/>
            <p:cNvSpPr/>
            <p:nvPr/>
          </p:nvSpPr>
          <p:spPr>
            <a:xfrm>
              <a:off x="2227908" y="286460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1117" y="0"/>
                  </a:moveTo>
                  <a:lnTo>
                    <a:pt x="761" y="368"/>
                  </a:lnTo>
                  <a:lnTo>
                    <a:pt x="50" y="1130"/>
                  </a:lnTo>
                  <a:lnTo>
                    <a:pt x="0" y="2374"/>
                  </a:lnTo>
                  <a:lnTo>
                    <a:pt x="660" y="3238"/>
                  </a:lnTo>
                  <a:lnTo>
                    <a:pt x="1574" y="3962"/>
                  </a:lnTo>
                  <a:lnTo>
                    <a:pt x="3009" y="3860"/>
                  </a:lnTo>
                  <a:lnTo>
                    <a:pt x="4584" y="4318"/>
                  </a:lnTo>
                  <a:lnTo>
                    <a:pt x="5689" y="2933"/>
                  </a:lnTo>
                  <a:lnTo>
                    <a:pt x="4610" y="2717"/>
                  </a:lnTo>
                  <a:lnTo>
                    <a:pt x="3492" y="2565"/>
                  </a:lnTo>
                  <a:lnTo>
                    <a:pt x="2920" y="1422"/>
                  </a:lnTo>
                  <a:lnTo>
                    <a:pt x="2895" y="1016"/>
                  </a:lnTo>
                  <a:lnTo>
                    <a:pt x="2793" y="635"/>
                  </a:lnTo>
                  <a:lnTo>
                    <a:pt x="2641" y="266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1" name="object 1951" descr=""/>
            <p:cNvSpPr/>
            <p:nvPr/>
          </p:nvSpPr>
          <p:spPr>
            <a:xfrm>
              <a:off x="2238532" y="285806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06" y="0"/>
                  </a:moveTo>
                  <a:lnTo>
                    <a:pt x="2336" y="1397"/>
                  </a:lnTo>
                  <a:lnTo>
                    <a:pt x="1295" y="2222"/>
                  </a:lnTo>
                  <a:lnTo>
                    <a:pt x="0" y="2794"/>
                  </a:lnTo>
                  <a:lnTo>
                    <a:pt x="1066" y="3898"/>
                  </a:lnTo>
                  <a:lnTo>
                    <a:pt x="2476" y="3759"/>
                  </a:lnTo>
                  <a:lnTo>
                    <a:pt x="3835" y="3797"/>
                  </a:lnTo>
                  <a:lnTo>
                    <a:pt x="4521" y="241"/>
                  </a:lnTo>
                  <a:lnTo>
                    <a:pt x="3949" y="165"/>
                  </a:lnTo>
                  <a:lnTo>
                    <a:pt x="3378" y="76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2" name="object 1952" descr=""/>
            <p:cNvSpPr/>
            <p:nvPr/>
          </p:nvSpPr>
          <p:spPr>
            <a:xfrm>
              <a:off x="2230314" y="286084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403" y="0"/>
                  </a:moveTo>
                  <a:lnTo>
                    <a:pt x="2451" y="647"/>
                  </a:lnTo>
                  <a:lnTo>
                    <a:pt x="1143" y="177"/>
                  </a:lnTo>
                  <a:lnTo>
                    <a:pt x="241" y="990"/>
                  </a:lnTo>
                  <a:lnTo>
                    <a:pt x="88" y="1168"/>
                  </a:lnTo>
                  <a:lnTo>
                    <a:pt x="50" y="1524"/>
                  </a:lnTo>
                  <a:lnTo>
                    <a:pt x="0" y="1879"/>
                  </a:lnTo>
                  <a:lnTo>
                    <a:pt x="139" y="2197"/>
                  </a:lnTo>
                  <a:lnTo>
                    <a:pt x="444" y="2489"/>
                  </a:lnTo>
                  <a:lnTo>
                    <a:pt x="2641" y="2692"/>
                  </a:lnTo>
                  <a:lnTo>
                    <a:pt x="4597" y="2387"/>
                  </a:lnTo>
                  <a:lnTo>
                    <a:pt x="5638" y="76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974B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3" name="object 1953" descr=""/>
            <p:cNvSpPr/>
            <p:nvPr/>
          </p:nvSpPr>
          <p:spPr>
            <a:xfrm>
              <a:off x="2244911" y="286088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93" y="0"/>
                  </a:moveTo>
                  <a:lnTo>
                    <a:pt x="190" y="114"/>
                  </a:lnTo>
                  <a:lnTo>
                    <a:pt x="88" y="355"/>
                  </a:lnTo>
                  <a:lnTo>
                    <a:pt x="0" y="584"/>
                  </a:lnTo>
                  <a:lnTo>
                    <a:pt x="88" y="812"/>
                  </a:lnTo>
                  <a:lnTo>
                    <a:pt x="393" y="1054"/>
                  </a:lnTo>
                  <a:lnTo>
                    <a:pt x="762" y="1231"/>
                  </a:lnTo>
                  <a:lnTo>
                    <a:pt x="1143" y="1358"/>
                  </a:lnTo>
                  <a:lnTo>
                    <a:pt x="1536" y="1447"/>
                  </a:lnTo>
                  <a:lnTo>
                    <a:pt x="1981" y="1003"/>
                  </a:lnTo>
                  <a:lnTo>
                    <a:pt x="2438" y="571"/>
                  </a:lnTo>
                  <a:lnTo>
                    <a:pt x="2882" y="127"/>
                  </a:lnTo>
                  <a:lnTo>
                    <a:pt x="2057" y="88"/>
                  </a:lnTo>
                  <a:lnTo>
                    <a:pt x="1219" y="38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BC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4" name="object 1954" descr=""/>
            <p:cNvSpPr/>
            <p:nvPr/>
          </p:nvSpPr>
          <p:spPr>
            <a:xfrm>
              <a:off x="2227907" y="286130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74" y="0"/>
                  </a:moveTo>
                  <a:lnTo>
                    <a:pt x="634" y="254"/>
                  </a:lnTo>
                  <a:lnTo>
                    <a:pt x="88" y="635"/>
                  </a:lnTo>
                  <a:lnTo>
                    <a:pt x="0" y="1130"/>
                  </a:lnTo>
                  <a:lnTo>
                    <a:pt x="304" y="1714"/>
                  </a:lnTo>
                  <a:lnTo>
                    <a:pt x="571" y="1955"/>
                  </a:lnTo>
                  <a:lnTo>
                    <a:pt x="876" y="2108"/>
                  </a:lnTo>
                  <a:lnTo>
                    <a:pt x="1219" y="2184"/>
                  </a:lnTo>
                  <a:lnTo>
                    <a:pt x="2298" y="2082"/>
                  </a:lnTo>
                  <a:lnTo>
                    <a:pt x="2844" y="2044"/>
                  </a:lnTo>
                  <a:lnTo>
                    <a:pt x="2870" y="1714"/>
                  </a:lnTo>
                  <a:lnTo>
                    <a:pt x="2870" y="1397"/>
                  </a:lnTo>
                  <a:lnTo>
                    <a:pt x="2844" y="1079"/>
                  </a:lnTo>
                  <a:lnTo>
                    <a:pt x="2387" y="50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BA7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5" name="object 1955" descr=""/>
            <p:cNvSpPr/>
            <p:nvPr/>
          </p:nvSpPr>
          <p:spPr>
            <a:xfrm>
              <a:off x="2244035" y="286088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69" y="0"/>
                  </a:moveTo>
                  <a:lnTo>
                    <a:pt x="546" y="25"/>
                  </a:lnTo>
                  <a:lnTo>
                    <a:pt x="0" y="228"/>
                  </a:lnTo>
                  <a:lnTo>
                    <a:pt x="25" y="1092"/>
                  </a:lnTo>
                  <a:lnTo>
                    <a:pt x="647" y="1104"/>
                  </a:lnTo>
                  <a:lnTo>
                    <a:pt x="1269" y="1054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6" name="object 1956" descr=""/>
            <p:cNvSpPr/>
            <p:nvPr/>
          </p:nvSpPr>
          <p:spPr>
            <a:xfrm>
              <a:off x="2247319" y="285645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778" y="0"/>
                  </a:moveTo>
                  <a:lnTo>
                    <a:pt x="3086" y="812"/>
                  </a:lnTo>
                  <a:lnTo>
                    <a:pt x="2209" y="965"/>
                  </a:lnTo>
                  <a:lnTo>
                    <a:pt x="1295" y="990"/>
                  </a:lnTo>
                  <a:lnTo>
                    <a:pt x="520" y="1524"/>
                  </a:lnTo>
                  <a:lnTo>
                    <a:pt x="393" y="1485"/>
                  </a:lnTo>
                  <a:lnTo>
                    <a:pt x="266" y="1651"/>
                  </a:lnTo>
                  <a:lnTo>
                    <a:pt x="0" y="2311"/>
                  </a:lnTo>
                  <a:lnTo>
                    <a:pt x="152" y="2641"/>
                  </a:lnTo>
                  <a:lnTo>
                    <a:pt x="571" y="2959"/>
                  </a:lnTo>
                  <a:lnTo>
                    <a:pt x="609" y="3657"/>
                  </a:lnTo>
                  <a:lnTo>
                    <a:pt x="596" y="4013"/>
                  </a:lnTo>
                  <a:lnTo>
                    <a:pt x="3213" y="4216"/>
                  </a:lnTo>
                  <a:lnTo>
                    <a:pt x="4508" y="4330"/>
                  </a:lnTo>
                  <a:lnTo>
                    <a:pt x="4546" y="3873"/>
                  </a:lnTo>
                  <a:lnTo>
                    <a:pt x="4597" y="2971"/>
                  </a:lnTo>
                  <a:lnTo>
                    <a:pt x="6083" y="1816"/>
                  </a:lnTo>
                  <a:lnTo>
                    <a:pt x="6248" y="800"/>
                  </a:lnTo>
                  <a:lnTo>
                    <a:pt x="5778" y="0"/>
                  </a:lnTo>
                  <a:close/>
                </a:path>
              </a:pathLst>
            </a:custGeom>
            <a:solidFill>
              <a:srgbClr val="CE7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7" name="object 1957" descr=""/>
            <p:cNvSpPr/>
            <p:nvPr/>
          </p:nvSpPr>
          <p:spPr>
            <a:xfrm>
              <a:off x="2231268" y="287382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251" y="0"/>
                  </a:moveTo>
                  <a:lnTo>
                    <a:pt x="0" y="2946"/>
                  </a:lnTo>
                  <a:lnTo>
                    <a:pt x="317" y="3746"/>
                  </a:lnTo>
                  <a:lnTo>
                    <a:pt x="622" y="4178"/>
                  </a:lnTo>
                  <a:lnTo>
                    <a:pt x="1041" y="4419"/>
                  </a:lnTo>
                  <a:lnTo>
                    <a:pt x="1562" y="4508"/>
                  </a:lnTo>
                  <a:lnTo>
                    <a:pt x="2184" y="4597"/>
                  </a:lnTo>
                  <a:lnTo>
                    <a:pt x="2692" y="3695"/>
                  </a:lnTo>
                  <a:lnTo>
                    <a:pt x="3340" y="4343"/>
                  </a:lnTo>
                  <a:lnTo>
                    <a:pt x="3746" y="4508"/>
                  </a:lnTo>
                  <a:lnTo>
                    <a:pt x="4178" y="4521"/>
                  </a:lnTo>
                  <a:lnTo>
                    <a:pt x="4622" y="4419"/>
                  </a:lnTo>
                  <a:lnTo>
                    <a:pt x="5092" y="3949"/>
                  </a:lnTo>
                  <a:lnTo>
                    <a:pt x="5892" y="1117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D7B4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8" name="object 1958" descr=""/>
            <p:cNvSpPr/>
            <p:nvPr/>
          </p:nvSpPr>
          <p:spPr>
            <a:xfrm>
              <a:off x="2235685" y="287733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517" y="0"/>
                  </a:moveTo>
                  <a:lnTo>
                    <a:pt x="3009" y="355"/>
                  </a:lnTo>
                  <a:lnTo>
                    <a:pt x="2794" y="647"/>
                  </a:lnTo>
                  <a:lnTo>
                    <a:pt x="2501" y="774"/>
                  </a:lnTo>
                  <a:lnTo>
                    <a:pt x="2146" y="736"/>
                  </a:lnTo>
                  <a:lnTo>
                    <a:pt x="1117" y="977"/>
                  </a:lnTo>
                  <a:lnTo>
                    <a:pt x="139" y="1269"/>
                  </a:lnTo>
                  <a:lnTo>
                    <a:pt x="0" y="2552"/>
                  </a:lnTo>
                  <a:lnTo>
                    <a:pt x="215" y="3276"/>
                  </a:lnTo>
                  <a:lnTo>
                    <a:pt x="673" y="3746"/>
                  </a:lnTo>
                  <a:lnTo>
                    <a:pt x="1371" y="3962"/>
                  </a:lnTo>
                  <a:lnTo>
                    <a:pt x="3797" y="4013"/>
                  </a:lnTo>
                  <a:lnTo>
                    <a:pt x="5854" y="3759"/>
                  </a:lnTo>
                  <a:lnTo>
                    <a:pt x="4330" y="469"/>
                  </a:lnTo>
                  <a:lnTo>
                    <a:pt x="3975" y="63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C07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9" name="object 1959" descr=""/>
            <p:cNvSpPr/>
            <p:nvPr/>
          </p:nvSpPr>
          <p:spPr>
            <a:xfrm>
              <a:off x="2231801" y="287288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3174" y="0"/>
                  </a:moveTo>
                  <a:lnTo>
                    <a:pt x="1892" y="419"/>
                  </a:lnTo>
                  <a:lnTo>
                    <a:pt x="673" y="495"/>
                  </a:lnTo>
                  <a:lnTo>
                    <a:pt x="126" y="927"/>
                  </a:lnTo>
                  <a:lnTo>
                    <a:pt x="0" y="1460"/>
                  </a:lnTo>
                  <a:lnTo>
                    <a:pt x="292" y="2095"/>
                  </a:lnTo>
                  <a:lnTo>
                    <a:pt x="5359" y="2057"/>
                  </a:lnTo>
                  <a:lnTo>
                    <a:pt x="5422" y="1727"/>
                  </a:lnTo>
                  <a:lnTo>
                    <a:pt x="5384" y="1422"/>
                  </a:lnTo>
                  <a:lnTo>
                    <a:pt x="5219" y="1117"/>
                  </a:lnTo>
                  <a:lnTo>
                    <a:pt x="4889" y="1168"/>
                  </a:lnTo>
                  <a:lnTo>
                    <a:pt x="4571" y="1117"/>
                  </a:lnTo>
                  <a:lnTo>
                    <a:pt x="4267" y="977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C779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0" name="object 1960" descr=""/>
            <p:cNvSpPr/>
            <p:nvPr/>
          </p:nvSpPr>
          <p:spPr>
            <a:xfrm>
              <a:off x="2235619" y="287567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209" y="2413"/>
                  </a:moveTo>
                  <a:lnTo>
                    <a:pt x="736" y="2108"/>
                  </a:lnTo>
                  <a:lnTo>
                    <a:pt x="266" y="2222"/>
                  </a:lnTo>
                  <a:lnTo>
                    <a:pt x="0" y="2794"/>
                  </a:lnTo>
                  <a:lnTo>
                    <a:pt x="203" y="3098"/>
                  </a:lnTo>
                  <a:lnTo>
                    <a:pt x="825" y="3162"/>
                  </a:lnTo>
                  <a:lnTo>
                    <a:pt x="2209" y="2413"/>
                  </a:lnTo>
                  <a:close/>
                </a:path>
                <a:path w="7619" h="3175">
                  <a:moveTo>
                    <a:pt x="4533" y="901"/>
                  </a:moveTo>
                  <a:lnTo>
                    <a:pt x="3835" y="990"/>
                  </a:lnTo>
                  <a:lnTo>
                    <a:pt x="3340" y="1371"/>
                  </a:lnTo>
                  <a:lnTo>
                    <a:pt x="3073" y="2032"/>
                  </a:lnTo>
                  <a:lnTo>
                    <a:pt x="3517" y="2082"/>
                  </a:lnTo>
                  <a:lnTo>
                    <a:pt x="3975" y="2146"/>
                  </a:lnTo>
                  <a:lnTo>
                    <a:pt x="4432" y="2197"/>
                  </a:lnTo>
                  <a:lnTo>
                    <a:pt x="4508" y="1333"/>
                  </a:lnTo>
                  <a:lnTo>
                    <a:pt x="4533" y="901"/>
                  </a:lnTo>
                  <a:close/>
                </a:path>
                <a:path w="7619" h="3175">
                  <a:moveTo>
                    <a:pt x="7023" y="635"/>
                  </a:moveTo>
                  <a:lnTo>
                    <a:pt x="6616" y="25"/>
                  </a:lnTo>
                  <a:lnTo>
                    <a:pt x="6184" y="0"/>
                  </a:lnTo>
                  <a:lnTo>
                    <a:pt x="5753" y="609"/>
                  </a:lnTo>
                  <a:lnTo>
                    <a:pt x="6388" y="698"/>
                  </a:lnTo>
                  <a:lnTo>
                    <a:pt x="7023" y="635"/>
                  </a:lnTo>
                  <a:close/>
                </a:path>
              </a:pathLst>
            </a:custGeom>
            <a:solidFill>
              <a:srgbClr val="DAC6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1" name="object 1961" descr=""/>
            <p:cNvSpPr/>
            <p:nvPr/>
          </p:nvSpPr>
          <p:spPr>
            <a:xfrm>
              <a:off x="2235793" y="287780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229" y="0"/>
                  </a:moveTo>
                  <a:lnTo>
                    <a:pt x="4381" y="2692"/>
                  </a:lnTo>
                  <a:lnTo>
                    <a:pt x="2324" y="2717"/>
                  </a:lnTo>
                  <a:lnTo>
                    <a:pt x="533" y="3048"/>
                  </a:lnTo>
                  <a:lnTo>
                    <a:pt x="63" y="3403"/>
                  </a:lnTo>
                  <a:lnTo>
                    <a:pt x="0" y="3835"/>
                  </a:lnTo>
                  <a:lnTo>
                    <a:pt x="317" y="4318"/>
                  </a:lnTo>
                  <a:lnTo>
                    <a:pt x="1498" y="4902"/>
                  </a:lnTo>
                  <a:lnTo>
                    <a:pt x="2895" y="4267"/>
                  </a:lnTo>
                  <a:lnTo>
                    <a:pt x="4051" y="5016"/>
                  </a:lnTo>
                  <a:lnTo>
                    <a:pt x="4533" y="5067"/>
                  </a:lnTo>
                  <a:lnTo>
                    <a:pt x="5524" y="5194"/>
                  </a:lnTo>
                  <a:lnTo>
                    <a:pt x="5562" y="4787"/>
                  </a:lnTo>
                  <a:lnTo>
                    <a:pt x="5575" y="4381"/>
                  </a:lnTo>
                  <a:lnTo>
                    <a:pt x="5562" y="3975"/>
                  </a:lnTo>
                  <a:lnTo>
                    <a:pt x="6515" y="2743"/>
                  </a:lnTo>
                  <a:lnTo>
                    <a:pt x="6388" y="1485"/>
                  </a:lnTo>
                  <a:lnTo>
                    <a:pt x="5638" y="215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2" name="object 1962" descr=""/>
            <p:cNvSpPr/>
            <p:nvPr/>
          </p:nvSpPr>
          <p:spPr>
            <a:xfrm>
              <a:off x="2241356" y="2877895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850" y="0"/>
                  </a:moveTo>
                  <a:lnTo>
                    <a:pt x="469" y="0"/>
                  </a:lnTo>
                  <a:lnTo>
                    <a:pt x="76" y="127"/>
                  </a:lnTo>
                  <a:lnTo>
                    <a:pt x="0" y="3886"/>
                  </a:lnTo>
                  <a:lnTo>
                    <a:pt x="406" y="3848"/>
                  </a:lnTo>
                  <a:lnTo>
                    <a:pt x="800" y="3771"/>
                  </a:lnTo>
                  <a:lnTo>
                    <a:pt x="1193" y="3670"/>
                  </a:lnTo>
                  <a:lnTo>
                    <a:pt x="1333" y="3670"/>
                  </a:lnTo>
                  <a:lnTo>
                    <a:pt x="1473" y="3556"/>
                  </a:lnTo>
                  <a:lnTo>
                    <a:pt x="1765" y="3111"/>
                  </a:lnTo>
                  <a:lnTo>
                    <a:pt x="1651" y="2857"/>
                  </a:lnTo>
                  <a:lnTo>
                    <a:pt x="1295" y="2590"/>
                  </a:lnTo>
                  <a:lnTo>
                    <a:pt x="1333" y="1244"/>
                  </a:lnTo>
                  <a:lnTo>
                    <a:pt x="1485" y="1244"/>
                  </a:lnTo>
                  <a:lnTo>
                    <a:pt x="1638" y="1117"/>
                  </a:lnTo>
                  <a:lnTo>
                    <a:pt x="1930" y="571"/>
                  </a:lnTo>
                  <a:lnTo>
                    <a:pt x="1739" y="342"/>
                  </a:lnTo>
                  <a:lnTo>
                    <a:pt x="1244" y="12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DADB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3" name="object 1963" descr=""/>
            <p:cNvSpPr/>
            <p:nvPr/>
          </p:nvSpPr>
          <p:spPr>
            <a:xfrm>
              <a:off x="2242597" y="287780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730" y="0"/>
                  </a:moveTo>
                  <a:lnTo>
                    <a:pt x="914" y="152"/>
                  </a:lnTo>
                  <a:lnTo>
                    <a:pt x="0" y="215"/>
                  </a:lnTo>
                  <a:lnTo>
                    <a:pt x="50" y="596"/>
                  </a:lnTo>
                  <a:lnTo>
                    <a:pt x="88" y="965"/>
                  </a:lnTo>
                  <a:lnTo>
                    <a:pt x="88" y="1346"/>
                  </a:lnTo>
                  <a:lnTo>
                    <a:pt x="977" y="1333"/>
                  </a:lnTo>
                  <a:lnTo>
                    <a:pt x="1866" y="1333"/>
                  </a:lnTo>
                  <a:lnTo>
                    <a:pt x="2755" y="1320"/>
                  </a:lnTo>
                  <a:lnTo>
                    <a:pt x="2755" y="88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4" name="object 1964" descr=""/>
            <p:cNvSpPr/>
            <p:nvPr/>
          </p:nvSpPr>
          <p:spPr>
            <a:xfrm>
              <a:off x="2225052" y="286574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213" y="5181"/>
                  </a:moveTo>
                  <a:lnTo>
                    <a:pt x="6350" y="3670"/>
                  </a:lnTo>
                  <a:lnTo>
                    <a:pt x="4178" y="4584"/>
                  </a:lnTo>
                  <a:lnTo>
                    <a:pt x="3327" y="3086"/>
                  </a:lnTo>
                  <a:lnTo>
                    <a:pt x="3695" y="3035"/>
                  </a:lnTo>
                  <a:lnTo>
                    <a:pt x="4064" y="2946"/>
                  </a:lnTo>
                  <a:lnTo>
                    <a:pt x="4419" y="2832"/>
                  </a:lnTo>
                  <a:lnTo>
                    <a:pt x="4343" y="1663"/>
                  </a:lnTo>
                  <a:lnTo>
                    <a:pt x="4038" y="596"/>
                  </a:lnTo>
                  <a:lnTo>
                    <a:pt x="2895" y="0"/>
                  </a:lnTo>
                  <a:lnTo>
                    <a:pt x="3022" y="114"/>
                  </a:lnTo>
                  <a:lnTo>
                    <a:pt x="2349" y="1003"/>
                  </a:lnTo>
                  <a:lnTo>
                    <a:pt x="2273" y="1905"/>
                  </a:lnTo>
                  <a:lnTo>
                    <a:pt x="3060" y="2832"/>
                  </a:lnTo>
                  <a:lnTo>
                    <a:pt x="3289" y="3073"/>
                  </a:lnTo>
                  <a:lnTo>
                    <a:pt x="2514" y="2590"/>
                  </a:lnTo>
                  <a:lnTo>
                    <a:pt x="0" y="5207"/>
                  </a:lnTo>
                  <a:lnTo>
                    <a:pt x="114" y="6210"/>
                  </a:lnTo>
                  <a:lnTo>
                    <a:pt x="1346" y="8343"/>
                  </a:lnTo>
                  <a:lnTo>
                    <a:pt x="3136" y="8267"/>
                  </a:lnTo>
                  <a:lnTo>
                    <a:pt x="5105" y="7480"/>
                  </a:lnTo>
                  <a:lnTo>
                    <a:pt x="5778" y="6794"/>
                  </a:lnTo>
                  <a:lnTo>
                    <a:pt x="5918" y="5956"/>
                  </a:lnTo>
                  <a:lnTo>
                    <a:pt x="6515" y="5524"/>
                  </a:lnTo>
                  <a:lnTo>
                    <a:pt x="7213" y="5181"/>
                  </a:lnTo>
                  <a:close/>
                </a:path>
              </a:pathLst>
            </a:custGeom>
            <a:solidFill>
              <a:srgbClr val="D19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5" name="object 1965" descr=""/>
            <p:cNvSpPr/>
            <p:nvPr/>
          </p:nvSpPr>
          <p:spPr>
            <a:xfrm>
              <a:off x="2227809" y="287253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92" y="342"/>
                  </a:moveTo>
                  <a:lnTo>
                    <a:pt x="46" y="1409"/>
                  </a:lnTo>
                  <a:lnTo>
                    <a:pt x="0" y="2578"/>
                  </a:lnTo>
                  <a:lnTo>
                    <a:pt x="330" y="3047"/>
                  </a:lnTo>
                  <a:lnTo>
                    <a:pt x="863" y="3378"/>
                  </a:lnTo>
                  <a:lnTo>
                    <a:pt x="2095" y="3886"/>
                  </a:lnTo>
                  <a:lnTo>
                    <a:pt x="3238" y="3695"/>
                  </a:lnTo>
                  <a:lnTo>
                    <a:pt x="4330" y="2959"/>
                  </a:lnTo>
                  <a:lnTo>
                    <a:pt x="4305" y="1409"/>
                  </a:lnTo>
                  <a:lnTo>
                    <a:pt x="4996" y="927"/>
                  </a:lnTo>
                  <a:lnTo>
                    <a:pt x="1866" y="927"/>
                  </a:lnTo>
                  <a:lnTo>
                    <a:pt x="292" y="342"/>
                  </a:lnTo>
                  <a:close/>
                </a:path>
                <a:path w="5080" h="4444">
                  <a:moveTo>
                    <a:pt x="3035" y="0"/>
                  </a:moveTo>
                  <a:lnTo>
                    <a:pt x="2806" y="380"/>
                  </a:lnTo>
                  <a:lnTo>
                    <a:pt x="1866" y="927"/>
                  </a:lnTo>
                  <a:lnTo>
                    <a:pt x="4996" y="927"/>
                  </a:lnTo>
                  <a:lnTo>
                    <a:pt x="5029" y="507"/>
                  </a:lnTo>
                  <a:lnTo>
                    <a:pt x="4019" y="342"/>
                  </a:lnTo>
                  <a:lnTo>
                    <a:pt x="3708" y="253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6" name="object 1966" descr=""/>
            <p:cNvSpPr/>
            <p:nvPr/>
          </p:nvSpPr>
          <p:spPr>
            <a:xfrm>
              <a:off x="2231873" y="2872527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4216" y="0"/>
                  </a:moveTo>
                  <a:lnTo>
                    <a:pt x="1397" y="253"/>
                  </a:lnTo>
                  <a:lnTo>
                    <a:pt x="0" y="368"/>
                  </a:lnTo>
                  <a:lnTo>
                    <a:pt x="101" y="711"/>
                  </a:lnTo>
                  <a:lnTo>
                    <a:pt x="177" y="1066"/>
                  </a:lnTo>
                  <a:lnTo>
                    <a:pt x="241" y="1422"/>
                  </a:lnTo>
                  <a:lnTo>
                    <a:pt x="1562" y="1396"/>
                  </a:lnTo>
                  <a:lnTo>
                    <a:pt x="2870" y="1358"/>
                  </a:lnTo>
                  <a:lnTo>
                    <a:pt x="4191" y="1333"/>
                  </a:lnTo>
                  <a:lnTo>
                    <a:pt x="4203" y="888"/>
                  </a:lnTo>
                  <a:lnTo>
                    <a:pt x="4203" y="444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DDB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7" name="object 1967" descr=""/>
            <p:cNvSpPr/>
            <p:nvPr/>
          </p:nvSpPr>
          <p:spPr>
            <a:xfrm>
              <a:off x="2130497" y="287654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11" y="0"/>
                  </a:moveTo>
                  <a:lnTo>
                    <a:pt x="0" y="152"/>
                  </a:lnTo>
                  <a:lnTo>
                    <a:pt x="152" y="927"/>
                  </a:lnTo>
                  <a:lnTo>
                    <a:pt x="254" y="1308"/>
                  </a:lnTo>
                  <a:lnTo>
                    <a:pt x="635" y="1295"/>
                  </a:lnTo>
                  <a:lnTo>
                    <a:pt x="1016" y="1270"/>
                  </a:lnTo>
                  <a:lnTo>
                    <a:pt x="1397" y="1257"/>
                  </a:lnTo>
                  <a:lnTo>
                    <a:pt x="1536" y="1054"/>
                  </a:lnTo>
                  <a:lnTo>
                    <a:pt x="1676" y="863"/>
                  </a:lnTo>
                  <a:lnTo>
                    <a:pt x="1803" y="660"/>
                  </a:lnTo>
                  <a:lnTo>
                    <a:pt x="1714" y="444"/>
                  </a:lnTo>
                  <a:lnTo>
                    <a:pt x="1612" y="215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8" name="object 1968" descr=""/>
            <p:cNvSpPr/>
            <p:nvPr/>
          </p:nvSpPr>
          <p:spPr>
            <a:xfrm>
              <a:off x="2124127" y="2870308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9690" y="0"/>
                  </a:moveTo>
                  <a:lnTo>
                    <a:pt x="8737" y="12"/>
                  </a:lnTo>
                  <a:lnTo>
                    <a:pt x="7835" y="533"/>
                  </a:lnTo>
                  <a:lnTo>
                    <a:pt x="2146" y="1625"/>
                  </a:lnTo>
                  <a:lnTo>
                    <a:pt x="0" y="3352"/>
                  </a:lnTo>
                  <a:lnTo>
                    <a:pt x="2692" y="3429"/>
                  </a:lnTo>
                  <a:lnTo>
                    <a:pt x="5257" y="4114"/>
                  </a:lnTo>
                  <a:lnTo>
                    <a:pt x="7785" y="4991"/>
                  </a:lnTo>
                  <a:lnTo>
                    <a:pt x="8610" y="5638"/>
                  </a:lnTo>
                  <a:lnTo>
                    <a:pt x="9537" y="5829"/>
                  </a:lnTo>
                  <a:lnTo>
                    <a:pt x="10553" y="5600"/>
                  </a:lnTo>
                  <a:lnTo>
                    <a:pt x="14084" y="3911"/>
                  </a:lnTo>
                  <a:lnTo>
                    <a:pt x="14376" y="2146"/>
                  </a:lnTo>
                  <a:lnTo>
                    <a:pt x="10680" y="292"/>
                  </a:lnTo>
                  <a:lnTo>
                    <a:pt x="9690" y="0"/>
                  </a:lnTo>
                  <a:close/>
                </a:path>
              </a:pathLst>
            </a:custGeom>
            <a:solidFill>
              <a:srgbClr val="C47B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9" name="object 1969" descr=""/>
            <p:cNvSpPr/>
            <p:nvPr/>
          </p:nvSpPr>
          <p:spPr>
            <a:xfrm>
              <a:off x="2131909" y="287496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368" y="0"/>
                  </a:moveTo>
                  <a:lnTo>
                    <a:pt x="2755" y="241"/>
                  </a:lnTo>
                  <a:lnTo>
                    <a:pt x="0" y="342"/>
                  </a:lnTo>
                  <a:lnTo>
                    <a:pt x="106" y="1574"/>
                  </a:lnTo>
                  <a:lnTo>
                    <a:pt x="1206" y="2578"/>
                  </a:lnTo>
                  <a:lnTo>
                    <a:pt x="2463" y="2743"/>
                  </a:lnTo>
                  <a:lnTo>
                    <a:pt x="3822" y="1930"/>
                  </a:lnTo>
                  <a:lnTo>
                    <a:pt x="4419" y="76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0" name="object 1970" descr=""/>
            <p:cNvSpPr/>
            <p:nvPr/>
          </p:nvSpPr>
          <p:spPr>
            <a:xfrm>
              <a:off x="2121330" y="2859258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1422" y="0"/>
                  </a:moveTo>
                  <a:lnTo>
                    <a:pt x="0" y="1333"/>
                  </a:lnTo>
                  <a:lnTo>
                    <a:pt x="1282" y="2590"/>
                  </a:lnTo>
                  <a:lnTo>
                    <a:pt x="2755" y="2806"/>
                  </a:lnTo>
                  <a:lnTo>
                    <a:pt x="6286" y="2616"/>
                  </a:lnTo>
                  <a:lnTo>
                    <a:pt x="8140" y="2527"/>
                  </a:lnTo>
                  <a:lnTo>
                    <a:pt x="8216" y="2349"/>
                  </a:lnTo>
                  <a:lnTo>
                    <a:pt x="8318" y="1651"/>
                  </a:lnTo>
                  <a:lnTo>
                    <a:pt x="8191" y="1333"/>
                  </a:lnTo>
                  <a:lnTo>
                    <a:pt x="7873" y="1028"/>
                  </a:lnTo>
                  <a:lnTo>
                    <a:pt x="6299" y="355"/>
                  </a:lnTo>
                  <a:lnTo>
                    <a:pt x="4483" y="1358"/>
                  </a:lnTo>
                  <a:lnTo>
                    <a:pt x="2959" y="33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BA8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1" name="object 1971" descr=""/>
            <p:cNvSpPr/>
            <p:nvPr/>
          </p:nvSpPr>
          <p:spPr>
            <a:xfrm>
              <a:off x="2131959" y="286733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4648" y="0"/>
                  </a:moveTo>
                  <a:lnTo>
                    <a:pt x="1841" y="114"/>
                  </a:lnTo>
                  <a:lnTo>
                    <a:pt x="863" y="1358"/>
                  </a:lnTo>
                  <a:lnTo>
                    <a:pt x="0" y="2755"/>
                  </a:lnTo>
                  <a:lnTo>
                    <a:pt x="0" y="3505"/>
                  </a:lnTo>
                  <a:lnTo>
                    <a:pt x="2514" y="3809"/>
                  </a:lnTo>
                  <a:lnTo>
                    <a:pt x="3429" y="3835"/>
                  </a:lnTo>
                  <a:lnTo>
                    <a:pt x="5092" y="3454"/>
                  </a:lnTo>
                  <a:lnTo>
                    <a:pt x="7658" y="3949"/>
                  </a:lnTo>
                  <a:lnTo>
                    <a:pt x="6388" y="761"/>
                  </a:lnTo>
                  <a:lnTo>
                    <a:pt x="5562" y="215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E2C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2" name="object 1972" descr=""/>
            <p:cNvSpPr/>
            <p:nvPr/>
          </p:nvSpPr>
          <p:spPr>
            <a:xfrm>
              <a:off x="2131848" y="286651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149" y="0"/>
                  </a:moveTo>
                  <a:lnTo>
                    <a:pt x="2336" y="152"/>
                  </a:lnTo>
                  <a:lnTo>
                    <a:pt x="1536" y="152"/>
                  </a:lnTo>
                  <a:lnTo>
                    <a:pt x="977" y="139"/>
                  </a:lnTo>
                  <a:lnTo>
                    <a:pt x="495" y="317"/>
                  </a:lnTo>
                  <a:lnTo>
                    <a:pt x="63" y="673"/>
                  </a:lnTo>
                  <a:lnTo>
                    <a:pt x="38" y="1269"/>
                  </a:lnTo>
                  <a:lnTo>
                    <a:pt x="25" y="1866"/>
                  </a:lnTo>
                  <a:lnTo>
                    <a:pt x="0" y="2476"/>
                  </a:lnTo>
                  <a:lnTo>
                    <a:pt x="50" y="2844"/>
                  </a:lnTo>
                  <a:lnTo>
                    <a:pt x="88" y="3213"/>
                  </a:lnTo>
                  <a:lnTo>
                    <a:pt x="114" y="3581"/>
                  </a:lnTo>
                  <a:lnTo>
                    <a:pt x="1409" y="3047"/>
                  </a:lnTo>
                  <a:lnTo>
                    <a:pt x="3987" y="1955"/>
                  </a:lnTo>
                  <a:lnTo>
                    <a:pt x="4140" y="1790"/>
                  </a:lnTo>
                  <a:lnTo>
                    <a:pt x="4241" y="1130"/>
                  </a:lnTo>
                  <a:lnTo>
                    <a:pt x="4140" y="812"/>
                  </a:lnTo>
                  <a:lnTo>
                    <a:pt x="3873" y="50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D8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3" name="object 1973" descr=""/>
            <p:cNvSpPr/>
            <p:nvPr/>
          </p:nvSpPr>
          <p:spPr>
            <a:xfrm>
              <a:off x="2130562" y="2865985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2768" y="0"/>
                  </a:moveTo>
                  <a:lnTo>
                    <a:pt x="0" y="38"/>
                  </a:lnTo>
                  <a:lnTo>
                    <a:pt x="495" y="888"/>
                  </a:lnTo>
                  <a:lnTo>
                    <a:pt x="800" y="952"/>
                  </a:lnTo>
                  <a:lnTo>
                    <a:pt x="1079" y="1054"/>
                  </a:lnTo>
                  <a:lnTo>
                    <a:pt x="1346" y="1193"/>
                  </a:lnTo>
                  <a:lnTo>
                    <a:pt x="2819" y="1041"/>
                  </a:lnTo>
                  <a:lnTo>
                    <a:pt x="2946" y="1041"/>
                  </a:lnTo>
                  <a:lnTo>
                    <a:pt x="3187" y="673"/>
                  </a:lnTo>
                  <a:lnTo>
                    <a:pt x="3302" y="431"/>
                  </a:lnTo>
                  <a:lnTo>
                    <a:pt x="3162" y="203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4" name="object 1974" descr=""/>
            <p:cNvSpPr/>
            <p:nvPr/>
          </p:nvSpPr>
          <p:spPr>
            <a:xfrm>
              <a:off x="2127848" y="2855433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6680" y="0"/>
                  </a:moveTo>
                  <a:lnTo>
                    <a:pt x="4762" y="1422"/>
                  </a:lnTo>
                  <a:lnTo>
                    <a:pt x="2679" y="1549"/>
                  </a:lnTo>
                  <a:lnTo>
                    <a:pt x="1866" y="1892"/>
                  </a:lnTo>
                  <a:lnTo>
                    <a:pt x="901" y="1930"/>
                  </a:lnTo>
                  <a:lnTo>
                    <a:pt x="330" y="2755"/>
                  </a:lnTo>
                  <a:lnTo>
                    <a:pt x="0" y="3695"/>
                  </a:lnTo>
                  <a:lnTo>
                    <a:pt x="152" y="4483"/>
                  </a:lnTo>
                  <a:lnTo>
                    <a:pt x="1485" y="4381"/>
                  </a:lnTo>
                  <a:lnTo>
                    <a:pt x="1320" y="5422"/>
                  </a:lnTo>
                  <a:lnTo>
                    <a:pt x="1384" y="5740"/>
                  </a:lnTo>
                  <a:lnTo>
                    <a:pt x="1536" y="6350"/>
                  </a:lnTo>
                  <a:lnTo>
                    <a:pt x="5334" y="6223"/>
                  </a:lnTo>
                  <a:lnTo>
                    <a:pt x="6908" y="5537"/>
                  </a:lnTo>
                  <a:lnTo>
                    <a:pt x="8788" y="5435"/>
                  </a:lnTo>
                  <a:lnTo>
                    <a:pt x="9906" y="3860"/>
                  </a:lnTo>
                  <a:lnTo>
                    <a:pt x="10096" y="3289"/>
                  </a:lnTo>
                  <a:lnTo>
                    <a:pt x="10134" y="2705"/>
                  </a:lnTo>
                  <a:lnTo>
                    <a:pt x="10020" y="2120"/>
                  </a:lnTo>
                  <a:lnTo>
                    <a:pt x="9779" y="1562"/>
                  </a:lnTo>
                  <a:lnTo>
                    <a:pt x="9385" y="1117"/>
                  </a:lnTo>
                  <a:lnTo>
                    <a:pt x="8864" y="787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CB7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5" name="object 1975" descr=""/>
            <p:cNvSpPr/>
            <p:nvPr/>
          </p:nvSpPr>
          <p:spPr>
            <a:xfrm>
              <a:off x="2134678" y="2862044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5" h="6350">
                  <a:moveTo>
                    <a:pt x="11899" y="0"/>
                  </a:moveTo>
                  <a:lnTo>
                    <a:pt x="10388" y="101"/>
                  </a:lnTo>
                  <a:lnTo>
                    <a:pt x="8839" y="368"/>
                  </a:lnTo>
                  <a:lnTo>
                    <a:pt x="6489" y="1168"/>
                  </a:lnTo>
                  <a:lnTo>
                    <a:pt x="3911" y="698"/>
                  </a:lnTo>
                  <a:lnTo>
                    <a:pt x="1600" y="1689"/>
                  </a:lnTo>
                  <a:lnTo>
                    <a:pt x="1003" y="1892"/>
                  </a:lnTo>
                  <a:lnTo>
                    <a:pt x="469" y="2209"/>
                  </a:lnTo>
                  <a:lnTo>
                    <a:pt x="0" y="2628"/>
                  </a:lnTo>
                  <a:lnTo>
                    <a:pt x="76" y="3809"/>
                  </a:lnTo>
                  <a:lnTo>
                    <a:pt x="368" y="4279"/>
                  </a:lnTo>
                  <a:lnTo>
                    <a:pt x="787" y="4597"/>
                  </a:lnTo>
                  <a:lnTo>
                    <a:pt x="1333" y="4737"/>
                  </a:lnTo>
                  <a:lnTo>
                    <a:pt x="2870" y="5270"/>
                  </a:lnTo>
                  <a:lnTo>
                    <a:pt x="4521" y="5257"/>
                  </a:lnTo>
                  <a:lnTo>
                    <a:pt x="6057" y="5765"/>
                  </a:lnTo>
                  <a:lnTo>
                    <a:pt x="6870" y="5854"/>
                  </a:lnTo>
                  <a:lnTo>
                    <a:pt x="13271" y="1904"/>
                  </a:lnTo>
                  <a:lnTo>
                    <a:pt x="13081" y="1320"/>
                  </a:lnTo>
                  <a:lnTo>
                    <a:pt x="11899" y="0"/>
                  </a:lnTo>
                  <a:close/>
                </a:path>
              </a:pathLst>
            </a:custGeom>
            <a:solidFill>
              <a:srgbClr val="D6AA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6" name="object 1976" descr=""/>
            <p:cNvSpPr/>
            <p:nvPr/>
          </p:nvSpPr>
          <p:spPr>
            <a:xfrm>
              <a:off x="2133184" y="285912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3987" y="0"/>
                  </a:moveTo>
                  <a:lnTo>
                    <a:pt x="2260" y="215"/>
                  </a:lnTo>
                  <a:lnTo>
                    <a:pt x="977" y="1130"/>
                  </a:lnTo>
                  <a:lnTo>
                    <a:pt x="0" y="2527"/>
                  </a:lnTo>
                  <a:lnTo>
                    <a:pt x="2730" y="3124"/>
                  </a:lnTo>
                  <a:lnTo>
                    <a:pt x="3975" y="4038"/>
                  </a:lnTo>
                  <a:lnTo>
                    <a:pt x="5245" y="4114"/>
                  </a:lnTo>
                  <a:lnTo>
                    <a:pt x="6553" y="3276"/>
                  </a:lnTo>
                  <a:lnTo>
                    <a:pt x="7543" y="736"/>
                  </a:lnTo>
                  <a:lnTo>
                    <a:pt x="5664" y="44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974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7" name="object 1977" descr=""/>
            <p:cNvSpPr/>
            <p:nvPr/>
          </p:nvSpPr>
          <p:spPr>
            <a:xfrm>
              <a:off x="2132977" y="286221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213" y="622"/>
                  </a:moveTo>
                  <a:lnTo>
                    <a:pt x="6896" y="0"/>
                  </a:lnTo>
                  <a:lnTo>
                    <a:pt x="5575" y="12"/>
                  </a:lnTo>
                  <a:lnTo>
                    <a:pt x="4254" y="38"/>
                  </a:lnTo>
                  <a:lnTo>
                    <a:pt x="2933" y="50"/>
                  </a:lnTo>
                  <a:lnTo>
                    <a:pt x="2946" y="406"/>
                  </a:lnTo>
                  <a:lnTo>
                    <a:pt x="2946" y="1130"/>
                  </a:lnTo>
                  <a:lnTo>
                    <a:pt x="2006" y="1295"/>
                  </a:lnTo>
                  <a:lnTo>
                    <a:pt x="711" y="673"/>
                  </a:lnTo>
                  <a:lnTo>
                    <a:pt x="0" y="2298"/>
                  </a:lnTo>
                  <a:lnTo>
                    <a:pt x="1104" y="2387"/>
                  </a:lnTo>
                  <a:lnTo>
                    <a:pt x="1701" y="2463"/>
                  </a:lnTo>
                  <a:lnTo>
                    <a:pt x="2133" y="2476"/>
                  </a:lnTo>
                  <a:lnTo>
                    <a:pt x="2552" y="2451"/>
                  </a:lnTo>
                  <a:lnTo>
                    <a:pt x="2984" y="2413"/>
                  </a:lnTo>
                  <a:lnTo>
                    <a:pt x="3441" y="1765"/>
                  </a:lnTo>
                  <a:lnTo>
                    <a:pt x="2959" y="1143"/>
                  </a:lnTo>
                  <a:lnTo>
                    <a:pt x="4064" y="2108"/>
                  </a:lnTo>
                  <a:lnTo>
                    <a:pt x="5346" y="1727"/>
                  </a:lnTo>
                  <a:lnTo>
                    <a:pt x="6578" y="1625"/>
                  </a:lnTo>
                  <a:lnTo>
                    <a:pt x="7112" y="1168"/>
                  </a:lnTo>
                  <a:lnTo>
                    <a:pt x="7213" y="622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8" name="object 1978" descr=""/>
            <p:cNvSpPr/>
            <p:nvPr/>
          </p:nvSpPr>
          <p:spPr>
            <a:xfrm>
              <a:off x="2133319" y="286585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435" y="0"/>
                  </a:moveTo>
                  <a:lnTo>
                    <a:pt x="965" y="38"/>
                  </a:lnTo>
                  <a:lnTo>
                    <a:pt x="482" y="88"/>
                  </a:lnTo>
                  <a:lnTo>
                    <a:pt x="12" y="127"/>
                  </a:lnTo>
                  <a:lnTo>
                    <a:pt x="0" y="482"/>
                  </a:lnTo>
                  <a:lnTo>
                    <a:pt x="25" y="825"/>
                  </a:lnTo>
                  <a:lnTo>
                    <a:pt x="63" y="1168"/>
                  </a:lnTo>
                  <a:lnTo>
                    <a:pt x="2654" y="1549"/>
                  </a:lnTo>
                  <a:lnTo>
                    <a:pt x="2806" y="1320"/>
                  </a:lnTo>
                  <a:lnTo>
                    <a:pt x="2959" y="1079"/>
                  </a:lnTo>
                  <a:lnTo>
                    <a:pt x="3098" y="838"/>
                  </a:lnTo>
                  <a:lnTo>
                    <a:pt x="2578" y="165"/>
                  </a:lnTo>
                  <a:lnTo>
                    <a:pt x="2197" y="88"/>
                  </a:lnTo>
                  <a:lnTo>
                    <a:pt x="1816" y="38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1D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9" name="object 1979" descr=""/>
            <p:cNvSpPr/>
            <p:nvPr/>
          </p:nvSpPr>
          <p:spPr>
            <a:xfrm>
              <a:off x="2242550" y="288048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1" y="0"/>
                  </a:moveTo>
                  <a:lnTo>
                    <a:pt x="63" y="355"/>
                  </a:lnTo>
                  <a:lnTo>
                    <a:pt x="38" y="723"/>
                  </a:lnTo>
                  <a:lnTo>
                    <a:pt x="0" y="1079"/>
                  </a:lnTo>
                  <a:lnTo>
                    <a:pt x="469" y="1092"/>
                  </a:lnTo>
                  <a:lnTo>
                    <a:pt x="939" y="1092"/>
                  </a:lnTo>
                  <a:lnTo>
                    <a:pt x="1422" y="1104"/>
                  </a:lnTo>
                  <a:lnTo>
                    <a:pt x="533" y="36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0" name="object 1980" descr=""/>
            <p:cNvSpPr/>
            <p:nvPr/>
          </p:nvSpPr>
          <p:spPr>
            <a:xfrm>
              <a:off x="2222597" y="2879656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2374" y="0"/>
                  </a:moveTo>
                  <a:lnTo>
                    <a:pt x="0" y="5803"/>
                  </a:lnTo>
                  <a:lnTo>
                    <a:pt x="393" y="6438"/>
                  </a:lnTo>
                  <a:lnTo>
                    <a:pt x="939" y="6870"/>
                  </a:lnTo>
                  <a:lnTo>
                    <a:pt x="1663" y="7099"/>
                  </a:lnTo>
                  <a:lnTo>
                    <a:pt x="3175" y="7429"/>
                  </a:lnTo>
                  <a:lnTo>
                    <a:pt x="4508" y="7150"/>
                  </a:lnTo>
                  <a:lnTo>
                    <a:pt x="6642" y="4546"/>
                  </a:lnTo>
                  <a:lnTo>
                    <a:pt x="8166" y="4787"/>
                  </a:lnTo>
                  <a:lnTo>
                    <a:pt x="9626" y="4813"/>
                  </a:lnTo>
                  <a:lnTo>
                    <a:pt x="12166" y="3390"/>
                  </a:lnTo>
                  <a:lnTo>
                    <a:pt x="12649" y="2679"/>
                  </a:lnTo>
                  <a:lnTo>
                    <a:pt x="12547" y="2070"/>
                  </a:lnTo>
                  <a:lnTo>
                    <a:pt x="11849" y="1562"/>
                  </a:lnTo>
                  <a:lnTo>
                    <a:pt x="7315" y="1346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E2D9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1" name="object 1981" descr=""/>
            <p:cNvSpPr/>
            <p:nvPr/>
          </p:nvSpPr>
          <p:spPr>
            <a:xfrm>
              <a:off x="2234769" y="2881356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660" y="0"/>
                  </a:moveTo>
                  <a:lnTo>
                    <a:pt x="266" y="127"/>
                  </a:lnTo>
                  <a:lnTo>
                    <a:pt x="12" y="673"/>
                  </a:lnTo>
                  <a:lnTo>
                    <a:pt x="12" y="1016"/>
                  </a:lnTo>
                  <a:lnTo>
                    <a:pt x="0" y="1358"/>
                  </a:lnTo>
                  <a:lnTo>
                    <a:pt x="0" y="1689"/>
                  </a:lnTo>
                  <a:lnTo>
                    <a:pt x="1828" y="1892"/>
                  </a:lnTo>
                  <a:lnTo>
                    <a:pt x="2743" y="1981"/>
                  </a:lnTo>
                  <a:lnTo>
                    <a:pt x="3517" y="1816"/>
                  </a:lnTo>
                  <a:lnTo>
                    <a:pt x="5067" y="1460"/>
                  </a:lnTo>
                  <a:lnTo>
                    <a:pt x="4076" y="88"/>
                  </a:lnTo>
                  <a:lnTo>
                    <a:pt x="2501" y="596"/>
                  </a:lnTo>
                  <a:lnTo>
                    <a:pt x="1181" y="304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6E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2" name="object 1982" descr=""/>
            <p:cNvSpPr/>
            <p:nvPr/>
          </p:nvSpPr>
          <p:spPr>
            <a:xfrm>
              <a:off x="2218484" y="288758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381" y="0"/>
                  </a:moveTo>
                  <a:lnTo>
                    <a:pt x="3035" y="558"/>
                  </a:lnTo>
                  <a:lnTo>
                    <a:pt x="1676" y="952"/>
                  </a:lnTo>
                  <a:lnTo>
                    <a:pt x="1143" y="1168"/>
                  </a:lnTo>
                  <a:lnTo>
                    <a:pt x="660" y="1473"/>
                  </a:lnTo>
                  <a:lnTo>
                    <a:pt x="228" y="1866"/>
                  </a:lnTo>
                  <a:lnTo>
                    <a:pt x="63" y="2044"/>
                  </a:lnTo>
                  <a:lnTo>
                    <a:pt x="0" y="2743"/>
                  </a:lnTo>
                  <a:lnTo>
                    <a:pt x="165" y="3035"/>
                  </a:lnTo>
                  <a:lnTo>
                    <a:pt x="546" y="3289"/>
                  </a:lnTo>
                  <a:lnTo>
                    <a:pt x="1828" y="3327"/>
                  </a:lnTo>
                  <a:lnTo>
                    <a:pt x="4419" y="3428"/>
                  </a:lnTo>
                  <a:lnTo>
                    <a:pt x="5715" y="2019"/>
                  </a:lnTo>
                  <a:lnTo>
                    <a:pt x="6172" y="1574"/>
                  </a:lnTo>
                  <a:lnTo>
                    <a:pt x="6197" y="1092"/>
                  </a:lnTo>
                  <a:lnTo>
                    <a:pt x="5829" y="584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E7D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3" name="object 1983" descr=""/>
            <p:cNvSpPr/>
            <p:nvPr/>
          </p:nvSpPr>
          <p:spPr>
            <a:xfrm>
              <a:off x="2224196" y="288723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1155" y="0"/>
                  </a:moveTo>
                  <a:lnTo>
                    <a:pt x="38" y="1295"/>
                  </a:lnTo>
                  <a:lnTo>
                    <a:pt x="25" y="2006"/>
                  </a:lnTo>
                  <a:lnTo>
                    <a:pt x="0" y="2362"/>
                  </a:lnTo>
                  <a:lnTo>
                    <a:pt x="4991" y="2730"/>
                  </a:lnTo>
                  <a:lnTo>
                    <a:pt x="6578" y="812"/>
                  </a:lnTo>
                  <a:lnTo>
                    <a:pt x="4546" y="1270"/>
                  </a:lnTo>
                  <a:lnTo>
                    <a:pt x="3771" y="889"/>
                  </a:lnTo>
                  <a:lnTo>
                    <a:pt x="2425" y="3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7E0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4" name="object 1984" descr=""/>
            <p:cNvSpPr/>
            <p:nvPr/>
          </p:nvSpPr>
          <p:spPr>
            <a:xfrm>
              <a:off x="2220240" y="289210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679" y="0"/>
                  </a:moveTo>
                  <a:lnTo>
                    <a:pt x="1638" y="228"/>
                  </a:lnTo>
                  <a:lnTo>
                    <a:pt x="558" y="355"/>
                  </a:lnTo>
                  <a:lnTo>
                    <a:pt x="0" y="1447"/>
                  </a:lnTo>
                  <a:lnTo>
                    <a:pt x="1308" y="179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9642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5" name="object 1985" descr=""/>
            <p:cNvSpPr/>
            <p:nvPr/>
          </p:nvSpPr>
          <p:spPr>
            <a:xfrm>
              <a:off x="2218383" y="2884965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2793" y="0"/>
                  </a:moveTo>
                  <a:lnTo>
                    <a:pt x="0" y="2895"/>
                  </a:lnTo>
                  <a:lnTo>
                    <a:pt x="292" y="3771"/>
                  </a:lnTo>
                  <a:lnTo>
                    <a:pt x="1079" y="4140"/>
                  </a:lnTo>
                  <a:lnTo>
                    <a:pt x="1765" y="4610"/>
                  </a:lnTo>
                  <a:lnTo>
                    <a:pt x="3327" y="5029"/>
                  </a:lnTo>
                  <a:lnTo>
                    <a:pt x="4483" y="3911"/>
                  </a:lnTo>
                  <a:lnTo>
                    <a:pt x="5841" y="3568"/>
                  </a:lnTo>
                  <a:lnTo>
                    <a:pt x="9588" y="3162"/>
                  </a:lnTo>
                  <a:lnTo>
                    <a:pt x="9690" y="2844"/>
                  </a:lnTo>
                  <a:lnTo>
                    <a:pt x="9766" y="2514"/>
                  </a:lnTo>
                  <a:lnTo>
                    <a:pt x="9817" y="2171"/>
                  </a:lnTo>
                  <a:lnTo>
                    <a:pt x="8864" y="800"/>
                  </a:lnTo>
                  <a:lnTo>
                    <a:pt x="7035" y="2044"/>
                  </a:lnTo>
                  <a:lnTo>
                    <a:pt x="6007" y="901"/>
                  </a:lnTo>
                  <a:lnTo>
                    <a:pt x="4292" y="762"/>
                  </a:lnTo>
                  <a:lnTo>
                    <a:pt x="3619" y="12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CFA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6" name="object 1986" descr=""/>
            <p:cNvSpPr/>
            <p:nvPr/>
          </p:nvSpPr>
          <p:spPr>
            <a:xfrm>
              <a:off x="2224390" y="2885554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3746" y="0"/>
                  </a:moveTo>
                  <a:lnTo>
                    <a:pt x="0" y="304"/>
                  </a:lnTo>
                  <a:lnTo>
                    <a:pt x="927" y="1765"/>
                  </a:lnTo>
                  <a:lnTo>
                    <a:pt x="2463" y="1384"/>
                  </a:lnTo>
                  <a:lnTo>
                    <a:pt x="3810" y="1587"/>
                  </a:lnTo>
                  <a:lnTo>
                    <a:pt x="4851" y="1016"/>
                  </a:lnTo>
                  <a:lnTo>
                    <a:pt x="4521" y="507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B87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7" name="object 1987" descr=""/>
            <p:cNvSpPr/>
            <p:nvPr/>
          </p:nvSpPr>
          <p:spPr>
            <a:xfrm>
              <a:off x="2237050" y="284369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19" y="0"/>
                  </a:moveTo>
                  <a:lnTo>
                    <a:pt x="1168" y="76"/>
                  </a:lnTo>
                  <a:lnTo>
                    <a:pt x="419" y="596"/>
                  </a:lnTo>
                  <a:lnTo>
                    <a:pt x="0" y="1270"/>
                  </a:lnTo>
                  <a:lnTo>
                    <a:pt x="126" y="2222"/>
                  </a:lnTo>
                  <a:lnTo>
                    <a:pt x="419" y="2590"/>
                  </a:lnTo>
                  <a:lnTo>
                    <a:pt x="3009" y="2387"/>
                  </a:lnTo>
                  <a:lnTo>
                    <a:pt x="3009" y="1041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8" name="object 1988" descr=""/>
            <p:cNvSpPr/>
            <p:nvPr/>
          </p:nvSpPr>
          <p:spPr>
            <a:xfrm>
              <a:off x="2233015" y="284115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905" y="0"/>
                  </a:moveTo>
                  <a:lnTo>
                    <a:pt x="1638" y="304"/>
                  </a:lnTo>
                  <a:lnTo>
                    <a:pt x="546" y="609"/>
                  </a:lnTo>
                  <a:lnTo>
                    <a:pt x="0" y="1282"/>
                  </a:lnTo>
                  <a:lnTo>
                    <a:pt x="3200" y="3644"/>
                  </a:lnTo>
                  <a:lnTo>
                    <a:pt x="4432" y="3302"/>
                  </a:lnTo>
                  <a:lnTo>
                    <a:pt x="5486" y="2413"/>
                  </a:lnTo>
                  <a:lnTo>
                    <a:pt x="5991" y="2413"/>
                  </a:lnTo>
                  <a:lnTo>
                    <a:pt x="5208" y="914"/>
                  </a:lnTo>
                  <a:lnTo>
                    <a:pt x="3238" y="914"/>
                  </a:lnTo>
                  <a:lnTo>
                    <a:pt x="1905" y="0"/>
                  </a:lnTo>
                  <a:close/>
                </a:path>
                <a:path w="6350" h="3810">
                  <a:moveTo>
                    <a:pt x="5991" y="2413"/>
                  </a:moveTo>
                  <a:lnTo>
                    <a:pt x="5486" y="2413"/>
                  </a:lnTo>
                  <a:lnTo>
                    <a:pt x="6057" y="2540"/>
                  </a:lnTo>
                  <a:lnTo>
                    <a:pt x="5991" y="2413"/>
                  </a:lnTo>
                  <a:close/>
                </a:path>
                <a:path w="6350" h="3810">
                  <a:moveTo>
                    <a:pt x="5181" y="863"/>
                  </a:moveTo>
                  <a:lnTo>
                    <a:pt x="3238" y="914"/>
                  </a:lnTo>
                  <a:lnTo>
                    <a:pt x="5208" y="914"/>
                  </a:lnTo>
                  <a:close/>
                </a:path>
              </a:pathLst>
            </a:custGeom>
            <a:solidFill>
              <a:srgbClr val="375D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9" name="object 1989" descr=""/>
            <p:cNvSpPr/>
            <p:nvPr/>
          </p:nvSpPr>
          <p:spPr>
            <a:xfrm>
              <a:off x="2231891" y="285281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508" y="0"/>
                  </a:moveTo>
                  <a:lnTo>
                    <a:pt x="2628" y="1092"/>
                  </a:lnTo>
                  <a:lnTo>
                    <a:pt x="292" y="1714"/>
                  </a:lnTo>
                  <a:lnTo>
                    <a:pt x="0" y="4419"/>
                  </a:lnTo>
                  <a:lnTo>
                    <a:pt x="609" y="5994"/>
                  </a:lnTo>
                  <a:lnTo>
                    <a:pt x="1612" y="6197"/>
                  </a:lnTo>
                  <a:lnTo>
                    <a:pt x="2946" y="5283"/>
                  </a:lnTo>
                  <a:lnTo>
                    <a:pt x="3225" y="5295"/>
                  </a:lnTo>
                  <a:lnTo>
                    <a:pt x="3505" y="5245"/>
                  </a:lnTo>
                  <a:lnTo>
                    <a:pt x="3771" y="5130"/>
                  </a:lnTo>
                  <a:lnTo>
                    <a:pt x="4673" y="3416"/>
                  </a:lnTo>
                  <a:lnTo>
                    <a:pt x="7658" y="2857"/>
                  </a:lnTo>
                  <a:lnTo>
                    <a:pt x="6616" y="50"/>
                  </a:lnTo>
                  <a:lnTo>
                    <a:pt x="5918" y="25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3C5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0" name="object 1990" descr=""/>
            <p:cNvSpPr/>
            <p:nvPr/>
          </p:nvSpPr>
          <p:spPr>
            <a:xfrm>
              <a:off x="2238524" y="285692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1790" y="0"/>
                  </a:moveTo>
                  <a:lnTo>
                    <a:pt x="825" y="266"/>
                  </a:lnTo>
                  <a:lnTo>
                    <a:pt x="0" y="1016"/>
                  </a:lnTo>
                  <a:lnTo>
                    <a:pt x="939" y="1066"/>
                  </a:lnTo>
                  <a:lnTo>
                    <a:pt x="1892" y="1104"/>
                  </a:lnTo>
                  <a:lnTo>
                    <a:pt x="2832" y="1155"/>
                  </a:lnTo>
                  <a:lnTo>
                    <a:pt x="2844" y="812"/>
                  </a:lnTo>
                  <a:lnTo>
                    <a:pt x="2895" y="114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1" name="object 1991" descr=""/>
            <p:cNvSpPr/>
            <p:nvPr/>
          </p:nvSpPr>
          <p:spPr>
            <a:xfrm>
              <a:off x="2220375" y="283974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882" y="0"/>
                  </a:moveTo>
                  <a:lnTo>
                    <a:pt x="0" y="3594"/>
                  </a:lnTo>
                  <a:lnTo>
                    <a:pt x="12" y="4229"/>
                  </a:lnTo>
                  <a:lnTo>
                    <a:pt x="2882" y="7289"/>
                  </a:lnTo>
                  <a:lnTo>
                    <a:pt x="3492" y="7175"/>
                  </a:lnTo>
                  <a:lnTo>
                    <a:pt x="4102" y="7111"/>
                  </a:lnTo>
                  <a:lnTo>
                    <a:pt x="4571" y="6819"/>
                  </a:lnTo>
                  <a:lnTo>
                    <a:pt x="4902" y="6299"/>
                  </a:lnTo>
                  <a:lnTo>
                    <a:pt x="4927" y="5892"/>
                  </a:lnTo>
                  <a:lnTo>
                    <a:pt x="5003" y="5486"/>
                  </a:lnTo>
                  <a:lnTo>
                    <a:pt x="5118" y="5092"/>
                  </a:lnTo>
                  <a:lnTo>
                    <a:pt x="5867" y="4457"/>
                  </a:lnTo>
                  <a:lnTo>
                    <a:pt x="6159" y="3644"/>
                  </a:lnTo>
                  <a:lnTo>
                    <a:pt x="6070" y="2679"/>
                  </a:lnTo>
                  <a:lnTo>
                    <a:pt x="5892" y="2095"/>
                  </a:lnTo>
                  <a:lnTo>
                    <a:pt x="5575" y="1587"/>
                  </a:lnTo>
                  <a:lnTo>
                    <a:pt x="5130" y="1168"/>
                  </a:lnTo>
                  <a:lnTo>
                    <a:pt x="4102" y="177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47F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2" name="object 1992" descr=""/>
            <p:cNvSpPr/>
            <p:nvPr/>
          </p:nvSpPr>
          <p:spPr>
            <a:xfrm>
              <a:off x="2227421" y="284296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051" y="0"/>
                  </a:moveTo>
                  <a:lnTo>
                    <a:pt x="634" y="1790"/>
                  </a:lnTo>
                  <a:lnTo>
                    <a:pt x="0" y="2387"/>
                  </a:lnTo>
                  <a:lnTo>
                    <a:pt x="888" y="3225"/>
                  </a:lnTo>
                  <a:lnTo>
                    <a:pt x="2552" y="5156"/>
                  </a:lnTo>
                  <a:lnTo>
                    <a:pt x="4178" y="4368"/>
                  </a:lnTo>
                  <a:lnTo>
                    <a:pt x="5803" y="3175"/>
                  </a:lnTo>
                  <a:lnTo>
                    <a:pt x="7035" y="1879"/>
                  </a:lnTo>
                  <a:lnTo>
                    <a:pt x="5524" y="1270"/>
                  </a:lnTo>
                  <a:lnTo>
                    <a:pt x="5092" y="393"/>
                  </a:lnTo>
                  <a:lnTo>
                    <a:pt x="4584" y="114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5C90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3" name="object 1993" descr=""/>
            <p:cNvSpPr/>
            <p:nvPr/>
          </p:nvSpPr>
          <p:spPr>
            <a:xfrm>
              <a:off x="2222064" y="284844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447" y="0"/>
                  </a:moveTo>
                  <a:lnTo>
                    <a:pt x="914" y="76"/>
                  </a:lnTo>
                  <a:lnTo>
                    <a:pt x="444" y="520"/>
                  </a:lnTo>
                  <a:lnTo>
                    <a:pt x="0" y="1371"/>
                  </a:lnTo>
                  <a:lnTo>
                    <a:pt x="0" y="2209"/>
                  </a:lnTo>
                  <a:lnTo>
                    <a:pt x="444" y="3060"/>
                  </a:lnTo>
                  <a:lnTo>
                    <a:pt x="1117" y="3721"/>
                  </a:lnTo>
                  <a:lnTo>
                    <a:pt x="1930" y="3924"/>
                  </a:lnTo>
                  <a:lnTo>
                    <a:pt x="2844" y="3860"/>
                  </a:lnTo>
                  <a:lnTo>
                    <a:pt x="6210" y="1562"/>
                  </a:lnTo>
                  <a:lnTo>
                    <a:pt x="5143" y="50"/>
                  </a:lnTo>
                  <a:lnTo>
                    <a:pt x="3517" y="381"/>
                  </a:lnTo>
                  <a:lnTo>
                    <a:pt x="2019" y="304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8460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4" name="object 1994" descr=""/>
            <p:cNvSpPr/>
            <p:nvPr/>
          </p:nvSpPr>
          <p:spPr>
            <a:xfrm>
              <a:off x="2225123" y="284014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686" y="0"/>
                  </a:moveTo>
                  <a:lnTo>
                    <a:pt x="2451" y="1625"/>
                  </a:lnTo>
                  <a:lnTo>
                    <a:pt x="508" y="2044"/>
                  </a:lnTo>
                  <a:lnTo>
                    <a:pt x="0" y="2895"/>
                  </a:lnTo>
                  <a:lnTo>
                    <a:pt x="127" y="3797"/>
                  </a:lnTo>
                  <a:lnTo>
                    <a:pt x="368" y="4686"/>
                  </a:lnTo>
                  <a:lnTo>
                    <a:pt x="762" y="4749"/>
                  </a:lnTo>
                  <a:lnTo>
                    <a:pt x="1562" y="4826"/>
                  </a:lnTo>
                  <a:lnTo>
                    <a:pt x="2501" y="4711"/>
                  </a:lnTo>
                  <a:lnTo>
                    <a:pt x="3340" y="3937"/>
                  </a:lnTo>
                  <a:lnTo>
                    <a:pt x="4368" y="4406"/>
                  </a:lnTo>
                  <a:lnTo>
                    <a:pt x="5676" y="334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CAB4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5" name="object 1995" descr=""/>
            <p:cNvSpPr/>
            <p:nvPr/>
          </p:nvSpPr>
          <p:spPr>
            <a:xfrm>
              <a:off x="2227434" y="285001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838" y="0"/>
                  </a:moveTo>
                  <a:lnTo>
                    <a:pt x="800" y="622"/>
                  </a:lnTo>
                  <a:lnTo>
                    <a:pt x="0" y="1422"/>
                  </a:lnTo>
                  <a:lnTo>
                    <a:pt x="76" y="2273"/>
                  </a:lnTo>
                  <a:lnTo>
                    <a:pt x="673" y="3149"/>
                  </a:lnTo>
                  <a:lnTo>
                    <a:pt x="1816" y="3949"/>
                  </a:lnTo>
                  <a:lnTo>
                    <a:pt x="3035" y="4000"/>
                  </a:lnTo>
                  <a:lnTo>
                    <a:pt x="4292" y="3467"/>
                  </a:lnTo>
                  <a:lnTo>
                    <a:pt x="5016" y="2844"/>
                  </a:lnTo>
                  <a:lnTo>
                    <a:pt x="4610" y="144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3C8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6" name="object 1996" descr=""/>
            <p:cNvSpPr/>
            <p:nvPr/>
          </p:nvSpPr>
          <p:spPr>
            <a:xfrm>
              <a:off x="2234229" y="284356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279" y="0"/>
                  </a:moveTo>
                  <a:lnTo>
                    <a:pt x="241" y="203"/>
                  </a:lnTo>
                  <a:lnTo>
                    <a:pt x="0" y="1625"/>
                  </a:lnTo>
                  <a:lnTo>
                    <a:pt x="1104" y="2006"/>
                  </a:lnTo>
                  <a:lnTo>
                    <a:pt x="2019" y="2527"/>
                  </a:lnTo>
                  <a:lnTo>
                    <a:pt x="2311" y="2374"/>
                  </a:lnTo>
                  <a:lnTo>
                    <a:pt x="2628" y="2311"/>
                  </a:lnTo>
                  <a:lnTo>
                    <a:pt x="2946" y="2349"/>
                  </a:lnTo>
                  <a:lnTo>
                    <a:pt x="3429" y="1587"/>
                  </a:lnTo>
                  <a:lnTo>
                    <a:pt x="4686" y="1269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2C45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7" name="object 1997" descr=""/>
            <p:cNvSpPr/>
            <p:nvPr/>
          </p:nvSpPr>
          <p:spPr>
            <a:xfrm>
              <a:off x="2232667" y="284353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22" y="0"/>
                  </a:moveTo>
                  <a:lnTo>
                    <a:pt x="419" y="101"/>
                  </a:lnTo>
                  <a:lnTo>
                    <a:pt x="0" y="292"/>
                  </a:lnTo>
                  <a:lnTo>
                    <a:pt x="190" y="1066"/>
                  </a:lnTo>
                  <a:lnTo>
                    <a:pt x="368" y="1828"/>
                  </a:lnTo>
                  <a:lnTo>
                    <a:pt x="558" y="2603"/>
                  </a:lnTo>
                  <a:lnTo>
                    <a:pt x="1562" y="2590"/>
                  </a:lnTo>
                  <a:lnTo>
                    <a:pt x="2578" y="2565"/>
                  </a:lnTo>
                  <a:lnTo>
                    <a:pt x="3581" y="2552"/>
                  </a:lnTo>
                  <a:lnTo>
                    <a:pt x="2997" y="1778"/>
                  </a:lnTo>
                  <a:lnTo>
                    <a:pt x="1803" y="228"/>
                  </a:lnTo>
                  <a:lnTo>
                    <a:pt x="1384" y="266"/>
                  </a:lnTo>
                  <a:lnTo>
                    <a:pt x="990" y="19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AE8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8" name="object 1998" descr=""/>
            <p:cNvSpPr/>
            <p:nvPr/>
          </p:nvSpPr>
          <p:spPr>
            <a:xfrm>
              <a:off x="2226685" y="284329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651" y="0"/>
                  </a:moveTo>
                  <a:lnTo>
                    <a:pt x="762" y="431"/>
                  </a:lnTo>
                  <a:lnTo>
                    <a:pt x="0" y="1676"/>
                  </a:lnTo>
                  <a:lnTo>
                    <a:pt x="342" y="2349"/>
                  </a:lnTo>
                  <a:lnTo>
                    <a:pt x="762" y="2920"/>
                  </a:lnTo>
                  <a:lnTo>
                    <a:pt x="1625" y="2895"/>
                  </a:lnTo>
                  <a:lnTo>
                    <a:pt x="2413" y="1803"/>
                  </a:lnTo>
                  <a:lnTo>
                    <a:pt x="2794" y="1257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E5DB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9" name="object 1999" descr=""/>
            <p:cNvSpPr/>
            <p:nvPr/>
          </p:nvSpPr>
          <p:spPr>
            <a:xfrm>
              <a:off x="2221175" y="284654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413" y="0"/>
                  </a:moveTo>
                  <a:lnTo>
                    <a:pt x="2019" y="63"/>
                  </a:lnTo>
                  <a:lnTo>
                    <a:pt x="1638" y="190"/>
                  </a:lnTo>
                  <a:lnTo>
                    <a:pt x="1028" y="203"/>
                  </a:lnTo>
                  <a:lnTo>
                    <a:pt x="533" y="419"/>
                  </a:lnTo>
                  <a:lnTo>
                    <a:pt x="152" y="914"/>
                  </a:lnTo>
                  <a:lnTo>
                    <a:pt x="0" y="1930"/>
                  </a:lnTo>
                  <a:lnTo>
                    <a:pt x="482" y="2527"/>
                  </a:lnTo>
                  <a:lnTo>
                    <a:pt x="1435" y="2806"/>
                  </a:lnTo>
                  <a:lnTo>
                    <a:pt x="1930" y="2603"/>
                  </a:lnTo>
                  <a:lnTo>
                    <a:pt x="2413" y="2412"/>
                  </a:lnTo>
                  <a:lnTo>
                    <a:pt x="2908" y="2209"/>
                  </a:lnTo>
                  <a:lnTo>
                    <a:pt x="3022" y="1904"/>
                  </a:lnTo>
                  <a:lnTo>
                    <a:pt x="3073" y="1600"/>
                  </a:lnTo>
                  <a:lnTo>
                    <a:pt x="3060" y="1282"/>
                  </a:lnTo>
                  <a:lnTo>
                    <a:pt x="3200" y="1282"/>
                  </a:lnTo>
                  <a:lnTo>
                    <a:pt x="3302" y="1104"/>
                  </a:lnTo>
                  <a:lnTo>
                    <a:pt x="3479" y="469"/>
                  </a:lnTo>
                  <a:lnTo>
                    <a:pt x="3276" y="215"/>
                  </a:lnTo>
                  <a:lnTo>
                    <a:pt x="2806" y="2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CFA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0" name="object 2000" descr=""/>
            <p:cNvSpPr/>
            <p:nvPr/>
          </p:nvSpPr>
          <p:spPr>
            <a:xfrm>
              <a:off x="2223983" y="284604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95" y="0"/>
                  </a:moveTo>
                  <a:lnTo>
                    <a:pt x="431" y="355"/>
                  </a:lnTo>
                  <a:lnTo>
                    <a:pt x="0" y="520"/>
                  </a:lnTo>
                  <a:lnTo>
                    <a:pt x="139" y="927"/>
                  </a:lnTo>
                  <a:lnTo>
                    <a:pt x="228" y="1346"/>
                  </a:lnTo>
                  <a:lnTo>
                    <a:pt x="254" y="1777"/>
                  </a:lnTo>
                  <a:lnTo>
                    <a:pt x="952" y="1384"/>
                  </a:lnTo>
                  <a:lnTo>
                    <a:pt x="1587" y="977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ED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1" name="object 2001" descr=""/>
            <p:cNvSpPr/>
            <p:nvPr/>
          </p:nvSpPr>
          <p:spPr>
            <a:xfrm>
              <a:off x="2245385" y="285706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5016" y="203"/>
                  </a:moveTo>
                  <a:lnTo>
                    <a:pt x="4038" y="0"/>
                  </a:lnTo>
                  <a:lnTo>
                    <a:pt x="3149" y="114"/>
                  </a:lnTo>
                  <a:lnTo>
                    <a:pt x="2463" y="914"/>
                  </a:lnTo>
                  <a:lnTo>
                    <a:pt x="1638" y="1003"/>
                  </a:lnTo>
                  <a:lnTo>
                    <a:pt x="812" y="1117"/>
                  </a:lnTo>
                  <a:lnTo>
                    <a:pt x="0" y="1244"/>
                  </a:lnTo>
                  <a:lnTo>
                    <a:pt x="584" y="2171"/>
                  </a:lnTo>
                  <a:lnTo>
                    <a:pt x="1524" y="2298"/>
                  </a:lnTo>
                  <a:lnTo>
                    <a:pt x="2501" y="2362"/>
                  </a:lnTo>
                  <a:lnTo>
                    <a:pt x="2463" y="939"/>
                  </a:lnTo>
                  <a:lnTo>
                    <a:pt x="3403" y="1016"/>
                  </a:lnTo>
                  <a:lnTo>
                    <a:pt x="4305" y="965"/>
                  </a:lnTo>
                  <a:lnTo>
                    <a:pt x="5016" y="203"/>
                  </a:lnTo>
                  <a:close/>
                </a:path>
              </a:pathLst>
            </a:custGeom>
            <a:solidFill>
              <a:srgbClr val="C474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2" name="object 2002" descr=""/>
            <p:cNvSpPr/>
            <p:nvPr/>
          </p:nvSpPr>
          <p:spPr>
            <a:xfrm>
              <a:off x="2254059" y="285549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82" y="0"/>
                  </a:moveTo>
                  <a:lnTo>
                    <a:pt x="901" y="50"/>
                  </a:lnTo>
                  <a:lnTo>
                    <a:pt x="520" y="266"/>
                  </a:lnTo>
                  <a:lnTo>
                    <a:pt x="266" y="355"/>
                  </a:lnTo>
                  <a:lnTo>
                    <a:pt x="139" y="558"/>
                  </a:lnTo>
                  <a:lnTo>
                    <a:pt x="0" y="774"/>
                  </a:lnTo>
                  <a:lnTo>
                    <a:pt x="101" y="1003"/>
                  </a:lnTo>
                  <a:lnTo>
                    <a:pt x="457" y="1244"/>
                  </a:lnTo>
                  <a:lnTo>
                    <a:pt x="863" y="863"/>
                  </a:lnTo>
                  <a:lnTo>
                    <a:pt x="1701" y="126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BD6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3" name="object 2003" descr=""/>
            <p:cNvSpPr/>
            <p:nvPr/>
          </p:nvSpPr>
          <p:spPr>
            <a:xfrm>
              <a:off x="2253095" y="285563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25" y="0"/>
                  </a:moveTo>
                  <a:lnTo>
                    <a:pt x="330" y="241"/>
                  </a:lnTo>
                  <a:lnTo>
                    <a:pt x="0" y="825"/>
                  </a:lnTo>
                  <a:lnTo>
                    <a:pt x="126" y="1269"/>
                  </a:lnTo>
                  <a:lnTo>
                    <a:pt x="622" y="1714"/>
                  </a:lnTo>
                  <a:lnTo>
                    <a:pt x="1054" y="1625"/>
                  </a:lnTo>
                  <a:lnTo>
                    <a:pt x="1422" y="1104"/>
                  </a:lnTo>
                  <a:lnTo>
                    <a:pt x="1485" y="12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88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4" name="object 2004" descr=""/>
            <p:cNvSpPr/>
            <p:nvPr/>
          </p:nvSpPr>
          <p:spPr>
            <a:xfrm>
              <a:off x="2251924" y="285673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590" y="0"/>
                  </a:moveTo>
                  <a:lnTo>
                    <a:pt x="2146" y="25"/>
                  </a:lnTo>
                  <a:lnTo>
                    <a:pt x="1727" y="88"/>
                  </a:lnTo>
                  <a:lnTo>
                    <a:pt x="1295" y="177"/>
                  </a:lnTo>
                  <a:lnTo>
                    <a:pt x="0" y="2692"/>
                  </a:lnTo>
                  <a:lnTo>
                    <a:pt x="1625" y="2540"/>
                  </a:lnTo>
                  <a:lnTo>
                    <a:pt x="4127" y="321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BD6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5" name="object 2005" descr=""/>
            <p:cNvSpPr/>
            <p:nvPr/>
          </p:nvSpPr>
          <p:spPr>
            <a:xfrm>
              <a:off x="2228999" y="285280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965" y="419"/>
                  </a:moveTo>
                  <a:lnTo>
                    <a:pt x="190" y="1257"/>
                  </a:lnTo>
                  <a:lnTo>
                    <a:pt x="0" y="2171"/>
                  </a:lnTo>
                  <a:lnTo>
                    <a:pt x="406" y="2857"/>
                  </a:lnTo>
                  <a:lnTo>
                    <a:pt x="3340" y="4318"/>
                  </a:lnTo>
                  <a:lnTo>
                    <a:pt x="6519" y="939"/>
                  </a:lnTo>
                  <a:lnTo>
                    <a:pt x="2336" y="939"/>
                  </a:lnTo>
                  <a:lnTo>
                    <a:pt x="965" y="419"/>
                  </a:lnTo>
                  <a:close/>
                </a:path>
                <a:path w="7619" h="4444">
                  <a:moveTo>
                    <a:pt x="7404" y="0"/>
                  </a:moveTo>
                  <a:lnTo>
                    <a:pt x="3441" y="38"/>
                  </a:lnTo>
                  <a:lnTo>
                    <a:pt x="3065" y="38"/>
                  </a:lnTo>
                  <a:lnTo>
                    <a:pt x="2336" y="939"/>
                  </a:lnTo>
                  <a:lnTo>
                    <a:pt x="6519" y="939"/>
                  </a:lnTo>
                  <a:lnTo>
                    <a:pt x="7368" y="38"/>
                  </a:lnTo>
                  <a:lnTo>
                    <a:pt x="3441" y="38"/>
                  </a:lnTo>
                  <a:lnTo>
                    <a:pt x="3086" y="12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A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6" name="object 2006" descr=""/>
            <p:cNvSpPr/>
            <p:nvPr/>
          </p:nvSpPr>
          <p:spPr>
            <a:xfrm>
              <a:off x="2225495" y="2840806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3073" y="0"/>
                  </a:moveTo>
                  <a:lnTo>
                    <a:pt x="12" y="114"/>
                  </a:lnTo>
                  <a:lnTo>
                    <a:pt x="0" y="533"/>
                  </a:lnTo>
                  <a:lnTo>
                    <a:pt x="50" y="965"/>
                  </a:lnTo>
                  <a:lnTo>
                    <a:pt x="139" y="1384"/>
                  </a:lnTo>
                  <a:lnTo>
                    <a:pt x="1879" y="1739"/>
                  </a:lnTo>
                  <a:lnTo>
                    <a:pt x="3911" y="914"/>
                  </a:lnTo>
                  <a:lnTo>
                    <a:pt x="5308" y="2679"/>
                  </a:lnTo>
                  <a:lnTo>
                    <a:pt x="7454" y="3073"/>
                  </a:lnTo>
                  <a:lnTo>
                    <a:pt x="7658" y="2971"/>
                  </a:lnTo>
                  <a:lnTo>
                    <a:pt x="7797" y="2730"/>
                  </a:lnTo>
                  <a:lnTo>
                    <a:pt x="9156" y="647"/>
                  </a:lnTo>
                  <a:lnTo>
                    <a:pt x="6134" y="25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D27B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7" name="object 2007" descr=""/>
            <p:cNvSpPr/>
            <p:nvPr/>
          </p:nvSpPr>
          <p:spPr>
            <a:xfrm>
              <a:off x="2215923" y="2837465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2070" y="0"/>
                  </a:moveTo>
                  <a:lnTo>
                    <a:pt x="0" y="1663"/>
                  </a:lnTo>
                  <a:lnTo>
                    <a:pt x="152" y="2273"/>
                  </a:lnTo>
                  <a:lnTo>
                    <a:pt x="419" y="2844"/>
                  </a:lnTo>
                  <a:lnTo>
                    <a:pt x="838" y="3327"/>
                  </a:lnTo>
                  <a:lnTo>
                    <a:pt x="2578" y="4927"/>
                  </a:lnTo>
                  <a:lnTo>
                    <a:pt x="4406" y="4749"/>
                  </a:lnTo>
                  <a:lnTo>
                    <a:pt x="6261" y="3543"/>
                  </a:lnTo>
                  <a:lnTo>
                    <a:pt x="9626" y="3454"/>
                  </a:lnTo>
                  <a:lnTo>
                    <a:pt x="5092" y="622"/>
                  </a:lnTo>
                  <a:lnTo>
                    <a:pt x="4279" y="457"/>
                  </a:lnTo>
                  <a:lnTo>
                    <a:pt x="3467" y="215"/>
                  </a:lnTo>
                  <a:lnTo>
                    <a:pt x="2654" y="63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8" name="object 2008" descr=""/>
            <p:cNvSpPr/>
            <p:nvPr/>
          </p:nvSpPr>
          <p:spPr>
            <a:xfrm>
              <a:off x="2222529" y="283752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650" y="0"/>
                  </a:moveTo>
                  <a:lnTo>
                    <a:pt x="1092" y="50"/>
                  </a:lnTo>
                  <a:lnTo>
                    <a:pt x="596" y="241"/>
                  </a:lnTo>
                  <a:lnTo>
                    <a:pt x="152" y="571"/>
                  </a:lnTo>
                  <a:lnTo>
                    <a:pt x="0" y="1727"/>
                  </a:lnTo>
                  <a:lnTo>
                    <a:pt x="279" y="2019"/>
                  </a:lnTo>
                  <a:lnTo>
                    <a:pt x="3009" y="2031"/>
                  </a:lnTo>
                  <a:lnTo>
                    <a:pt x="2981" y="736"/>
                  </a:lnTo>
                  <a:lnTo>
                    <a:pt x="2666" y="342"/>
                  </a:lnTo>
                  <a:lnTo>
                    <a:pt x="2209" y="76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ECDD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9" name="object 2009" descr=""/>
            <p:cNvSpPr/>
            <p:nvPr/>
          </p:nvSpPr>
          <p:spPr>
            <a:xfrm>
              <a:off x="2221076" y="283248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733" y="0"/>
                  </a:moveTo>
                  <a:lnTo>
                    <a:pt x="3251" y="63"/>
                  </a:lnTo>
                  <a:lnTo>
                    <a:pt x="2768" y="253"/>
                  </a:lnTo>
                  <a:lnTo>
                    <a:pt x="850" y="939"/>
                  </a:lnTo>
                  <a:lnTo>
                    <a:pt x="177" y="1777"/>
                  </a:lnTo>
                  <a:lnTo>
                    <a:pt x="12" y="2285"/>
                  </a:lnTo>
                  <a:lnTo>
                    <a:pt x="0" y="2781"/>
                  </a:lnTo>
                  <a:lnTo>
                    <a:pt x="165" y="3289"/>
                  </a:lnTo>
                  <a:lnTo>
                    <a:pt x="469" y="3721"/>
                  </a:lnTo>
                  <a:lnTo>
                    <a:pt x="838" y="4102"/>
                  </a:lnTo>
                  <a:lnTo>
                    <a:pt x="1270" y="4406"/>
                  </a:lnTo>
                  <a:lnTo>
                    <a:pt x="1981" y="4775"/>
                  </a:lnTo>
                  <a:lnTo>
                    <a:pt x="2628" y="5219"/>
                  </a:lnTo>
                  <a:lnTo>
                    <a:pt x="3213" y="5778"/>
                  </a:lnTo>
                  <a:lnTo>
                    <a:pt x="3835" y="5854"/>
                  </a:lnTo>
                  <a:lnTo>
                    <a:pt x="4470" y="5816"/>
                  </a:lnTo>
                  <a:lnTo>
                    <a:pt x="4749" y="4419"/>
                  </a:lnTo>
                  <a:lnTo>
                    <a:pt x="6299" y="4279"/>
                  </a:lnTo>
                  <a:lnTo>
                    <a:pt x="6997" y="3289"/>
                  </a:lnTo>
                  <a:lnTo>
                    <a:pt x="6985" y="2768"/>
                  </a:lnTo>
                  <a:lnTo>
                    <a:pt x="6870" y="2285"/>
                  </a:lnTo>
                  <a:lnTo>
                    <a:pt x="4241" y="5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D8A9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0" name="object 2010" descr=""/>
            <p:cNvSpPr/>
            <p:nvPr/>
          </p:nvSpPr>
          <p:spPr>
            <a:xfrm>
              <a:off x="2226901" y="283242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155" y="0"/>
                  </a:moveTo>
                  <a:lnTo>
                    <a:pt x="457" y="723"/>
                  </a:lnTo>
                  <a:lnTo>
                    <a:pt x="0" y="1879"/>
                  </a:lnTo>
                  <a:lnTo>
                    <a:pt x="393" y="2362"/>
                  </a:lnTo>
                  <a:lnTo>
                    <a:pt x="774" y="2857"/>
                  </a:lnTo>
                  <a:lnTo>
                    <a:pt x="1168" y="3352"/>
                  </a:lnTo>
                  <a:lnTo>
                    <a:pt x="2146" y="3098"/>
                  </a:lnTo>
                  <a:lnTo>
                    <a:pt x="2641" y="2959"/>
                  </a:lnTo>
                  <a:lnTo>
                    <a:pt x="2692" y="2565"/>
                  </a:lnTo>
                  <a:lnTo>
                    <a:pt x="2768" y="1765"/>
                  </a:lnTo>
                  <a:lnTo>
                    <a:pt x="2921" y="889"/>
                  </a:lnTo>
                  <a:lnTo>
                    <a:pt x="2527" y="49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A2B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1" name="object 2011" descr=""/>
            <p:cNvSpPr/>
            <p:nvPr/>
          </p:nvSpPr>
          <p:spPr>
            <a:xfrm>
              <a:off x="2229665" y="283316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413" y="0"/>
                  </a:moveTo>
                  <a:lnTo>
                    <a:pt x="165" y="152"/>
                  </a:lnTo>
                  <a:lnTo>
                    <a:pt x="88" y="444"/>
                  </a:lnTo>
                  <a:lnTo>
                    <a:pt x="25" y="736"/>
                  </a:lnTo>
                  <a:lnTo>
                    <a:pt x="0" y="1028"/>
                  </a:lnTo>
                  <a:lnTo>
                    <a:pt x="2463" y="1219"/>
                  </a:lnTo>
                  <a:lnTo>
                    <a:pt x="2476" y="812"/>
                  </a:lnTo>
                  <a:lnTo>
                    <a:pt x="2463" y="406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EFE7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2" name="object 2012" descr=""/>
            <p:cNvSpPr/>
            <p:nvPr/>
          </p:nvSpPr>
          <p:spPr>
            <a:xfrm>
              <a:off x="2225040" y="283017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387" y="2692"/>
                  </a:moveTo>
                  <a:lnTo>
                    <a:pt x="613" y="2692"/>
                  </a:lnTo>
                  <a:lnTo>
                    <a:pt x="892" y="3314"/>
                  </a:lnTo>
                  <a:lnTo>
                    <a:pt x="1426" y="3721"/>
                  </a:lnTo>
                  <a:lnTo>
                    <a:pt x="1871" y="4119"/>
                  </a:lnTo>
                  <a:lnTo>
                    <a:pt x="4385" y="2743"/>
                  </a:lnTo>
                  <a:close/>
                </a:path>
                <a:path w="5080" h="4444">
                  <a:moveTo>
                    <a:pt x="2581" y="0"/>
                  </a:moveTo>
                  <a:lnTo>
                    <a:pt x="1629" y="939"/>
                  </a:lnTo>
                  <a:lnTo>
                    <a:pt x="600" y="1689"/>
                  </a:lnTo>
                  <a:lnTo>
                    <a:pt x="435" y="1689"/>
                  </a:lnTo>
                  <a:lnTo>
                    <a:pt x="270" y="1816"/>
                  </a:lnTo>
                  <a:lnTo>
                    <a:pt x="62" y="2108"/>
                  </a:lnTo>
                  <a:lnTo>
                    <a:pt x="0" y="2425"/>
                  </a:lnTo>
                  <a:lnTo>
                    <a:pt x="79" y="2565"/>
                  </a:lnTo>
                  <a:lnTo>
                    <a:pt x="549" y="2832"/>
                  </a:lnTo>
                  <a:lnTo>
                    <a:pt x="613" y="2692"/>
                  </a:lnTo>
                  <a:lnTo>
                    <a:pt x="4387" y="2692"/>
                  </a:lnTo>
                  <a:lnTo>
                    <a:pt x="4522" y="1689"/>
                  </a:lnTo>
                  <a:lnTo>
                    <a:pt x="4029" y="279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417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3" name="object 2013" descr=""/>
            <p:cNvSpPr/>
            <p:nvPr/>
          </p:nvSpPr>
          <p:spPr>
            <a:xfrm>
              <a:off x="2182078" y="281751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20" y="0"/>
                  </a:moveTo>
                  <a:lnTo>
                    <a:pt x="596" y="1181"/>
                  </a:lnTo>
                  <a:lnTo>
                    <a:pt x="0" y="2349"/>
                  </a:lnTo>
                  <a:lnTo>
                    <a:pt x="101" y="2895"/>
                  </a:lnTo>
                  <a:lnTo>
                    <a:pt x="330" y="3352"/>
                  </a:lnTo>
                  <a:lnTo>
                    <a:pt x="711" y="3746"/>
                  </a:lnTo>
                  <a:lnTo>
                    <a:pt x="1168" y="4051"/>
                  </a:lnTo>
                  <a:lnTo>
                    <a:pt x="1663" y="4190"/>
                  </a:lnTo>
                  <a:lnTo>
                    <a:pt x="2209" y="4152"/>
                  </a:lnTo>
                  <a:lnTo>
                    <a:pt x="2438" y="4025"/>
                  </a:lnTo>
                  <a:lnTo>
                    <a:pt x="2667" y="3886"/>
                  </a:lnTo>
                  <a:lnTo>
                    <a:pt x="2895" y="3759"/>
                  </a:lnTo>
                  <a:lnTo>
                    <a:pt x="3644" y="2882"/>
                  </a:lnTo>
                  <a:lnTo>
                    <a:pt x="4025" y="2451"/>
                  </a:lnTo>
                  <a:lnTo>
                    <a:pt x="3975" y="1435"/>
                  </a:lnTo>
                  <a:lnTo>
                    <a:pt x="4292" y="88"/>
                  </a:lnTo>
                  <a:lnTo>
                    <a:pt x="2755" y="3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3E7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4" name="object 2014" descr=""/>
            <p:cNvSpPr/>
            <p:nvPr/>
          </p:nvSpPr>
          <p:spPr>
            <a:xfrm>
              <a:off x="2175362" y="281573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527" y="0"/>
                  </a:moveTo>
                  <a:lnTo>
                    <a:pt x="1663" y="698"/>
                  </a:lnTo>
                  <a:lnTo>
                    <a:pt x="533" y="1727"/>
                  </a:lnTo>
                  <a:lnTo>
                    <a:pt x="279" y="2082"/>
                  </a:lnTo>
                  <a:lnTo>
                    <a:pt x="0" y="2400"/>
                  </a:lnTo>
                  <a:lnTo>
                    <a:pt x="254" y="3022"/>
                  </a:lnTo>
                  <a:lnTo>
                    <a:pt x="698" y="3200"/>
                  </a:lnTo>
                  <a:lnTo>
                    <a:pt x="1320" y="2946"/>
                  </a:lnTo>
                  <a:lnTo>
                    <a:pt x="2349" y="2730"/>
                  </a:lnTo>
                  <a:lnTo>
                    <a:pt x="3492" y="2705"/>
                  </a:lnTo>
                  <a:lnTo>
                    <a:pt x="4381" y="2235"/>
                  </a:lnTo>
                  <a:lnTo>
                    <a:pt x="4787" y="2006"/>
                  </a:lnTo>
                  <a:lnTo>
                    <a:pt x="4254" y="1066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AB67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5" name="object 2015" descr=""/>
            <p:cNvSpPr/>
            <p:nvPr/>
          </p:nvSpPr>
          <p:spPr>
            <a:xfrm>
              <a:off x="2176486" y="281978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19" y="0"/>
                  </a:moveTo>
                  <a:lnTo>
                    <a:pt x="0" y="635"/>
                  </a:lnTo>
                  <a:lnTo>
                    <a:pt x="50" y="889"/>
                  </a:lnTo>
                  <a:lnTo>
                    <a:pt x="177" y="1384"/>
                  </a:lnTo>
                  <a:lnTo>
                    <a:pt x="3149" y="3327"/>
                  </a:lnTo>
                  <a:lnTo>
                    <a:pt x="4229" y="3009"/>
                  </a:lnTo>
                  <a:lnTo>
                    <a:pt x="4622" y="2654"/>
                  </a:lnTo>
                  <a:lnTo>
                    <a:pt x="4876" y="2209"/>
                  </a:lnTo>
                  <a:lnTo>
                    <a:pt x="4978" y="1689"/>
                  </a:lnTo>
                  <a:lnTo>
                    <a:pt x="4965" y="1168"/>
                  </a:lnTo>
                  <a:lnTo>
                    <a:pt x="4800" y="698"/>
                  </a:lnTo>
                  <a:lnTo>
                    <a:pt x="4457" y="292"/>
                  </a:lnTo>
                  <a:lnTo>
                    <a:pt x="3111" y="190"/>
                  </a:lnTo>
                  <a:lnTo>
                    <a:pt x="1765" y="10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DDD3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6" name="object 2016" descr=""/>
            <p:cNvSpPr/>
            <p:nvPr/>
          </p:nvSpPr>
          <p:spPr>
            <a:xfrm>
              <a:off x="2180901" y="281985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81" y="0"/>
                  </a:moveTo>
                  <a:lnTo>
                    <a:pt x="812" y="152"/>
                  </a:lnTo>
                  <a:lnTo>
                    <a:pt x="431" y="228"/>
                  </a:lnTo>
                  <a:lnTo>
                    <a:pt x="38" y="215"/>
                  </a:lnTo>
                  <a:lnTo>
                    <a:pt x="50" y="495"/>
                  </a:lnTo>
                  <a:lnTo>
                    <a:pt x="38" y="774"/>
                  </a:lnTo>
                  <a:lnTo>
                    <a:pt x="0" y="1054"/>
                  </a:lnTo>
                  <a:lnTo>
                    <a:pt x="317" y="1841"/>
                  </a:lnTo>
                  <a:lnTo>
                    <a:pt x="635" y="2730"/>
                  </a:lnTo>
                  <a:lnTo>
                    <a:pt x="2324" y="2755"/>
                  </a:lnTo>
                  <a:lnTo>
                    <a:pt x="2641" y="2171"/>
                  </a:lnTo>
                  <a:lnTo>
                    <a:pt x="2616" y="147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0A23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7" name="object 2017" descr=""/>
            <p:cNvSpPr/>
            <p:nvPr/>
          </p:nvSpPr>
          <p:spPr>
            <a:xfrm>
              <a:off x="2173787" y="281813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74" y="0"/>
                  </a:moveTo>
                  <a:lnTo>
                    <a:pt x="1269" y="38"/>
                  </a:lnTo>
                  <a:lnTo>
                    <a:pt x="660" y="165"/>
                  </a:lnTo>
                  <a:lnTo>
                    <a:pt x="0" y="749"/>
                  </a:lnTo>
                  <a:lnTo>
                    <a:pt x="93" y="1638"/>
                  </a:lnTo>
                  <a:lnTo>
                    <a:pt x="190" y="1866"/>
                  </a:lnTo>
                  <a:lnTo>
                    <a:pt x="685" y="2235"/>
                  </a:lnTo>
                  <a:lnTo>
                    <a:pt x="1587" y="2527"/>
                  </a:lnTo>
                  <a:lnTo>
                    <a:pt x="2400" y="2476"/>
                  </a:lnTo>
                  <a:lnTo>
                    <a:pt x="3009" y="1651"/>
                  </a:lnTo>
                  <a:lnTo>
                    <a:pt x="3016" y="749"/>
                  </a:lnTo>
                  <a:lnTo>
                    <a:pt x="2895" y="546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E4DB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8" name="object 2018" descr=""/>
            <p:cNvSpPr/>
            <p:nvPr/>
          </p:nvSpPr>
          <p:spPr>
            <a:xfrm>
              <a:off x="2171622" y="281704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393" y="0"/>
                  </a:moveTo>
                  <a:lnTo>
                    <a:pt x="123" y="1269"/>
                  </a:lnTo>
                  <a:lnTo>
                    <a:pt x="0" y="1447"/>
                  </a:lnTo>
                  <a:lnTo>
                    <a:pt x="822" y="2171"/>
                  </a:lnTo>
                  <a:lnTo>
                    <a:pt x="1685" y="2285"/>
                  </a:lnTo>
                  <a:lnTo>
                    <a:pt x="2589" y="1422"/>
                  </a:lnTo>
                  <a:lnTo>
                    <a:pt x="2828" y="1269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DFE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9" name="object 2019" descr=""/>
            <p:cNvSpPr/>
            <p:nvPr/>
          </p:nvSpPr>
          <p:spPr>
            <a:xfrm>
              <a:off x="2169624" y="281829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596" y="0"/>
                  </a:moveTo>
                  <a:lnTo>
                    <a:pt x="254" y="203"/>
                  </a:lnTo>
                  <a:lnTo>
                    <a:pt x="0" y="787"/>
                  </a:lnTo>
                  <a:lnTo>
                    <a:pt x="50" y="1346"/>
                  </a:lnTo>
                  <a:lnTo>
                    <a:pt x="419" y="1866"/>
                  </a:lnTo>
                  <a:lnTo>
                    <a:pt x="1181" y="2438"/>
                  </a:lnTo>
                  <a:lnTo>
                    <a:pt x="2044" y="2616"/>
                  </a:lnTo>
                  <a:lnTo>
                    <a:pt x="2971" y="2501"/>
                  </a:lnTo>
                  <a:lnTo>
                    <a:pt x="3568" y="2349"/>
                  </a:lnTo>
                  <a:lnTo>
                    <a:pt x="4064" y="2032"/>
                  </a:lnTo>
                  <a:lnTo>
                    <a:pt x="4483" y="1587"/>
                  </a:lnTo>
                  <a:lnTo>
                    <a:pt x="4546" y="190"/>
                  </a:lnTo>
                  <a:lnTo>
                    <a:pt x="1968" y="16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C3B9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0" name="object 2020" descr=""/>
            <p:cNvSpPr/>
            <p:nvPr/>
          </p:nvSpPr>
          <p:spPr>
            <a:xfrm>
              <a:off x="2166133" y="281848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19" y="0"/>
                  </a:moveTo>
                  <a:lnTo>
                    <a:pt x="2552" y="342"/>
                  </a:lnTo>
                  <a:lnTo>
                    <a:pt x="0" y="2019"/>
                  </a:lnTo>
                  <a:lnTo>
                    <a:pt x="1155" y="3225"/>
                  </a:lnTo>
                  <a:lnTo>
                    <a:pt x="3060" y="4330"/>
                  </a:lnTo>
                  <a:lnTo>
                    <a:pt x="3708" y="4381"/>
                  </a:lnTo>
                  <a:lnTo>
                    <a:pt x="4216" y="4152"/>
                  </a:lnTo>
                  <a:lnTo>
                    <a:pt x="4610" y="3632"/>
                  </a:lnTo>
                  <a:lnTo>
                    <a:pt x="4965" y="2717"/>
                  </a:lnTo>
                  <a:lnTo>
                    <a:pt x="4800" y="1879"/>
                  </a:lnTo>
                  <a:lnTo>
                    <a:pt x="4267" y="1079"/>
                  </a:lnTo>
                  <a:lnTo>
                    <a:pt x="4178" y="685"/>
                  </a:lnTo>
                  <a:lnTo>
                    <a:pt x="4000" y="330"/>
                  </a:lnTo>
                  <a:lnTo>
                    <a:pt x="3797" y="76"/>
                  </a:lnTo>
                  <a:lnTo>
                    <a:pt x="3124" y="76"/>
                  </a:lnTo>
                  <a:lnTo>
                    <a:pt x="2819" y="0"/>
                  </a:lnTo>
                  <a:close/>
                </a:path>
                <a:path w="5080" h="4444">
                  <a:moveTo>
                    <a:pt x="3746" y="12"/>
                  </a:moveTo>
                  <a:lnTo>
                    <a:pt x="3441" y="76"/>
                  </a:lnTo>
                  <a:lnTo>
                    <a:pt x="3797" y="76"/>
                  </a:lnTo>
                  <a:close/>
                </a:path>
              </a:pathLst>
            </a:custGeom>
            <a:solidFill>
              <a:srgbClr val="4E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1" name="object 2021" descr=""/>
            <p:cNvSpPr/>
            <p:nvPr/>
          </p:nvSpPr>
          <p:spPr>
            <a:xfrm>
              <a:off x="2162944" y="281841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394" y="0"/>
                  </a:moveTo>
                  <a:lnTo>
                    <a:pt x="3102" y="431"/>
                  </a:lnTo>
                  <a:lnTo>
                    <a:pt x="1883" y="1333"/>
                  </a:lnTo>
                  <a:lnTo>
                    <a:pt x="1159" y="2565"/>
                  </a:lnTo>
                  <a:lnTo>
                    <a:pt x="740" y="4000"/>
                  </a:lnTo>
                  <a:lnTo>
                    <a:pt x="334" y="4356"/>
                  </a:lnTo>
                  <a:lnTo>
                    <a:pt x="37" y="4838"/>
                  </a:lnTo>
                  <a:lnTo>
                    <a:pt x="0" y="5994"/>
                  </a:lnTo>
                  <a:lnTo>
                    <a:pt x="181" y="6527"/>
                  </a:lnTo>
                  <a:lnTo>
                    <a:pt x="562" y="6908"/>
                  </a:lnTo>
                  <a:lnTo>
                    <a:pt x="1108" y="7112"/>
                  </a:lnTo>
                  <a:lnTo>
                    <a:pt x="2925" y="7048"/>
                  </a:lnTo>
                  <a:lnTo>
                    <a:pt x="4247" y="5969"/>
                  </a:lnTo>
                  <a:lnTo>
                    <a:pt x="5465" y="4838"/>
                  </a:lnTo>
                  <a:lnTo>
                    <a:pt x="5884" y="4114"/>
                  </a:lnTo>
                  <a:lnTo>
                    <a:pt x="5579" y="2882"/>
                  </a:lnTo>
                  <a:lnTo>
                    <a:pt x="4791" y="1676"/>
                  </a:lnTo>
                  <a:lnTo>
                    <a:pt x="5744" y="406"/>
                  </a:lnTo>
                  <a:lnTo>
                    <a:pt x="5376" y="317"/>
                  </a:lnTo>
                  <a:lnTo>
                    <a:pt x="5020" y="190"/>
                  </a:lnTo>
                  <a:lnTo>
                    <a:pt x="4831" y="88"/>
                  </a:lnTo>
                  <a:lnTo>
                    <a:pt x="3826" y="76"/>
                  </a:lnTo>
                  <a:lnTo>
                    <a:pt x="3394" y="0"/>
                  </a:lnTo>
                  <a:close/>
                </a:path>
                <a:path w="6350" h="7619">
                  <a:moveTo>
                    <a:pt x="4690" y="12"/>
                  </a:moveTo>
                  <a:lnTo>
                    <a:pt x="4258" y="88"/>
                  </a:lnTo>
                  <a:lnTo>
                    <a:pt x="4831" y="88"/>
                  </a:lnTo>
                  <a:lnTo>
                    <a:pt x="4690" y="12"/>
                  </a:lnTo>
                  <a:close/>
                </a:path>
              </a:pathLst>
            </a:custGeom>
            <a:solidFill>
              <a:srgbClr val="CC8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2" name="object 2022" descr=""/>
            <p:cNvSpPr/>
            <p:nvPr/>
          </p:nvSpPr>
          <p:spPr>
            <a:xfrm>
              <a:off x="2162065" y="281804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84" y="0"/>
                  </a:moveTo>
                  <a:lnTo>
                    <a:pt x="596" y="1523"/>
                  </a:lnTo>
                  <a:lnTo>
                    <a:pt x="0" y="2717"/>
                  </a:lnTo>
                  <a:lnTo>
                    <a:pt x="1092" y="3492"/>
                  </a:lnTo>
                  <a:lnTo>
                    <a:pt x="1625" y="4381"/>
                  </a:lnTo>
                  <a:lnTo>
                    <a:pt x="3238" y="3746"/>
                  </a:lnTo>
                  <a:lnTo>
                    <a:pt x="4216" y="2679"/>
                  </a:lnTo>
                  <a:lnTo>
                    <a:pt x="3987" y="812"/>
                  </a:lnTo>
                  <a:lnTo>
                    <a:pt x="2743" y="49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838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3" name="object 2023" descr=""/>
            <p:cNvSpPr/>
            <p:nvPr/>
          </p:nvSpPr>
          <p:spPr>
            <a:xfrm>
              <a:off x="2157788" y="282110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876" y="0"/>
                  </a:moveTo>
                  <a:lnTo>
                    <a:pt x="342" y="1587"/>
                  </a:lnTo>
                  <a:lnTo>
                    <a:pt x="0" y="1993"/>
                  </a:lnTo>
                  <a:lnTo>
                    <a:pt x="25" y="2374"/>
                  </a:lnTo>
                  <a:lnTo>
                    <a:pt x="431" y="2730"/>
                  </a:lnTo>
                  <a:lnTo>
                    <a:pt x="939" y="3187"/>
                  </a:lnTo>
                  <a:lnTo>
                    <a:pt x="3213" y="1257"/>
                  </a:lnTo>
                  <a:lnTo>
                    <a:pt x="3162" y="939"/>
                  </a:lnTo>
                  <a:lnTo>
                    <a:pt x="3086" y="292"/>
                  </a:lnTo>
                  <a:lnTo>
                    <a:pt x="2349" y="190"/>
                  </a:lnTo>
                  <a:lnTo>
                    <a:pt x="1612" y="101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8B6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4" name="object 2024" descr=""/>
            <p:cNvSpPr/>
            <p:nvPr/>
          </p:nvSpPr>
          <p:spPr>
            <a:xfrm>
              <a:off x="2159748" y="282235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244" y="0"/>
                  </a:moveTo>
                  <a:lnTo>
                    <a:pt x="838" y="381"/>
                  </a:lnTo>
                  <a:lnTo>
                    <a:pt x="419" y="749"/>
                  </a:lnTo>
                  <a:lnTo>
                    <a:pt x="0" y="1130"/>
                  </a:lnTo>
                  <a:lnTo>
                    <a:pt x="444" y="2108"/>
                  </a:lnTo>
                  <a:lnTo>
                    <a:pt x="1282" y="2349"/>
                  </a:lnTo>
                  <a:lnTo>
                    <a:pt x="2260" y="2336"/>
                  </a:lnTo>
                  <a:lnTo>
                    <a:pt x="2857" y="2184"/>
                  </a:lnTo>
                  <a:lnTo>
                    <a:pt x="3390" y="1892"/>
                  </a:lnTo>
                  <a:lnTo>
                    <a:pt x="3835" y="1447"/>
                  </a:lnTo>
                  <a:lnTo>
                    <a:pt x="3822" y="1079"/>
                  </a:lnTo>
                  <a:lnTo>
                    <a:pt x="3721" y="736"/>
                  </a:lnTo>
                  <a:lnTo>
                    <a:pt x="3530" y="41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DDC9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5" name="object 2025" descr=""/>
            <p:cNvSpPr/>
            <p:nvPr/>
          </p:nvSpPr>
          <p:spPr>
            <a:xfrm>
              <a:off x="2156957" y="282258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03" y="635"/>
                  </a:lnTo>
                  <a:lnTo>
                    <a:pt x="546" y="1130"/>
                  </a:lnTo>
                  <a:lnTo>
                    <a:pt x="1270" y="1244"/>
                  </a:lnTo>
                  <a:lnTo>
                    <a:pt x="1295" y="863"/>
                  </a:lnTo>
                  <a:lnTo>
                    <a:pt x="1257" y="482"/>
                  </a:lnTo>
                  <a:lnTo>
                    <a:pt x="1168" y="101"/>
                  </a:lnTo>
                  <a:lnTo>
                    <a:pt x="39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6" name="object 2026" descr=""/>
            <p:cNvSpPr/>
            <p:nvPr/>
          </p:nvSpPr>
          <p:spPr>
            <a:xfrm>
              <a:off x="2221078" y="2831366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638" y="0"/>
                  </a:moveTo>
                  <a:lnTo>
                    <a:pt x="1308" y="203"/>
                  </a:lnTo>
                  <a:lnTo>
                    <a:pt x="977" y="355"/>
                  </a:lnTo>
                  <a:lnTo>
                    <a:pt x="609" y="457"/>
                  </a:lnTo>
                  <a:lnTo>
                    <a:pt x="114" y="774"/>
                  </a:lnTo>
                  <a:lnTo>
                    <a:pt x="2374" y="2362"/>
                  </a:lnTo>
                  <a:lnTo>
                    <a:pt x="3009" y="1765"/>
                  </a:lnTo>
                  <a:lnTo>
                    <a:pt x="3505" y="1727"/>
                  </a:lnTo>
                  <a:lnTo>
                    <a:pt x="4013" y="1676"/>
                  </a:lnTo>
                  <a:lnTo>
                    <a:pt x="4508" y="1638"/>
                  </a:lnTo>
                  <a:lnTo>
                    <a:pt x="4597" y="1257"/>
                  </a:lnTo>
                  <a:lnTo>
                    <a:pt x="4610" y="876"/>
                  </a:lnTo>
                  <a:lnTo>
                    <a:pt x="4559" y="495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CEBD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7" name="object 2027" descr=""/>
            <p:cNvSpPr/>
            <p:nvPr/>
          </p:nvSpPr>
          <p:spPr>
            <a:xfrm>
              <a:off x="2129134" y="2853505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6235" y="0"/>
                  </a:moveTo>
                  <a:lnTo>
                    <a:pt x="5727" y="0"/>
                  </a:lnTo>
                  <a:lnTo>
                    <a:pt x="5206" y="114"/>
                  </a:lnTo>
                  <a:lnTo>
                    <a:pt x="4178" y="419"/>
                  </a:lnTo>
                  <a:lnTo>
                    <a:pt x="3505" y="1206"/>
                  </a:lnTo>
                  <a:lnTo>
                    <a:pt x="2705" y="1841"/>
                  </a:lnTo>
                  <a:lnTo>
                    <a:pt x="1701" y="1904"/>
                  </a:lnTo>
                  <a:lnTo>
                    <a:pt x="749" y="2070"/>
                  </a:lnTo>
                  <a:lnTo>
                    <a:pt x="38" y="2895"/>
                  </a:lnTo>
                  <a:lnTo>
                    <a:pt x="0" y="3848"/>
                  </a:lnTo>
                  <a:lnTo>
                    <a:pt x="901" y="3936"/>
                  </a:lnTo>
                  <a:lnTo>
                    <a:pt x="1409" y="4394"/>
                  </a:lnTo>
                  <a:lnTo>
                    <a:pt x="3835" y="4914"/>
                  </a:lnTo>
                  <a:lnTo>
                    <a:pt x="5956" y="3416"/>
                  </a:lnTo>
                  <a:lnTo>
                    <a:pt x="8293" y="3301"/>
                  </a:lnTo>
                  <a:lnTo>
                    <a:pt x="8547" y="2552"/>
                  </a:lnTo>
                  <a:lnTo>
                    <a:pt x="8381" y="1777"/>
                  </a:lnTo>
                  <a:lnTo>
                    <a:pt x="8026" y="1041"/>
                  </a:lnTo>
                  <a:lnTo>
                    <a:pt x="7505" y="469"/>
                  </a:lnTo>
                  <a:lnTo>
                    <a:pt x="6756" y="126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C9B7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8" name="object 2028" descr=""/>
            <p:cNvSpPr/>
            <p:nvPr/>
          </p:nvSpPr>
          <p:spPr>
            <a:xfrm>
              <a:off x="2129223" y="284866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013" y="0"/>
                  </a:moveTo>
                  <a:lnTo>
                    <a:pt x="2146" y="1968"/>
                  </a:lnTo>
                  <a:lnTo>
                    <a:pt x="266" y="1638"/>
                  </a:lnTo>
                  <a:lnTo>
                    <a:pt x="0" y="2679"/>
                  </a:lnTo>
                  <a:lnTo>
                    <a:pt x="266" y="3428"/>
                  </a:lnTo>
                  <a:lnTo>
                    <a:pt x="838" y="3886"/>
                  </a:lnTo>
                  <a:lnTo>
                    <a:pt x="1523" y="4241"/>
                  </a:lnTo>
                  <a:lnTo>
                    <a:pt x="1943" y="4495"/>
                  </a:lnTo>
                  <a:lnTo>
                    <a:pt x="2768" y="5029"/>
                  </a:lnTo>
                  <a:lnTo>
                    <a:pt x="2616" y="6680"/>
                  </a:lnTo>
                  <a:lnTo>
                    <a:pt x="3670" y="6819"/>
                  </a:lnTo>
                  <a:lnTo>
                    <a:pt x="4635" y="6680"/>
                  </a:lnTo>
                  <a:lnTo>
                    <a:pt x="5410" y="5867"/>
                  </a:lnTo>
                  <a:lnTo>
                    <a:pt x="5499" y="4457"/>
                  </a:lnTo>
                  <a:lnTo>
                    <a:pt x="6197" y="3111"/>
                  </a:lnTo>
                  <a:lnTo>
                    <a:pt x="5880" y="166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8B4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9" name="object 2029" descr=""/>
            <p:cNvSpPr/>
            <p:nvPr/>
          </p:nvSpPr>
          <p:spPr>
            <a:xfrm>
              <a:off x="2128102" y="285134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117" y="0"/>
                  </a:moveTo>
                  <a:lnTo>
                    <a:pt x="736" y="63"/>
                  </a:lnTo>
                  <a:lnTo>
                    <a:pt x="0" y="241"/>
                  </a:lnTo>
                  <a:lnTo>
                    <a:pt x="88" y="2451"/>
                  </a:lnTo>
                  <a:lnTo>
                    <a:pt x="634" y="2527"/>
                  </a:lnTo>
                  <a:lnTo>
                    <a:pt x="1168" y="2413"/>
                  </a:lnTo>
                  <a:lnTo>
                    <a:pt x="2006" y="1968"/>
                  </a:lnTo>
                  <a:lnTo>
                    <a:pt x="3400" y="1968"/>
                  </a:lnTo>
                  <a:lnTo>
                    <a:pt x="3708" y="1193"/>
                  </a:lnTo>
                  <a:lnTo>
                    <a:pt x="3136" y="165"/>
                  </a:lnTo>
                  <a:lnTo>
                    <a:pt x="2082" y="165"/>
                  </a:lnTo>
                  <a:lnTo>
                    <a:pt x="1117" y="0"/>
                  </a:lnTo>
                  <a:close/>
                </a:path>
                <a:path w="3810" h="2539">
                  <a:moveTo>
                    <a:pt x="3400" y="1968"/>
                  </a:moveTo>
                  <a:lnTo>
                    <a:pt x="2006" y="1968"/>
                  </a:lnTo>
                  <a:lnTo>
                    <a:pt x="3238" y="2374"/>
                  </a:lnTo>
                  <a:lnTo>
                    <a:pt x="3400" y="1968"/>
                  </a:lnTo>
                  <a:close/>
                </a:path>
              </a:pathLst>
            </a:custGeom>
            <a:solidFill>
              <a:srgbClr val="E6D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0" name="object 2030" descr=""/>
            <p:cNvSpPr/>
            <p:nvPr/>
          </p:nvSpPr>
          <p:spPr>
            <a:xfrm>
              <a:off x="2126740" y="285640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438" y="0"/>
                  </a:moveTo>
                  <a:lnTo>
                    <a:pt x="1625" y="165"/>
                  </a:lnTo>
                  <a:lnTo>
                    <a:pt x="812" y="342"/>
                  </a:lnTo>
                  <a:lnTo>
                    <a:pt x="0" y="508"/>
                  </a:lnTo>
                  <a:lnTo>
                    <a:pt x="482" y="939"/>
                  </a:lnTo>
                  <a:lnTo>
                    <a:pt x="965" y="1358"/>
                  </a:lnTo>
                  <a:lnTo>
                    <a:pt x="1447" y="1790"/>
                  </a:lnTo>
                  <a:lnTo>
                    <a:pt x="3009" y="1587"/>
                  </a:lnTo>
                  <a:lnTo>
                    <a:pt x="3797" y="1498"/>
                  </a:lnTo>
                  <a:lnTo>
                    <a:pt x="2895" y="495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E7DF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1" name="object 2031" descr=""/>
            <p:cNvSpPr/>
            <p:nvPr/>
          </p:nvSpPr>
          <p:spPr>
            <a:xfrm>
              <a:off x="2129275" y="285253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540" y="0"/>
                  </a:moveTo>
                  <a:lnTo>
                    <a:pt x="1689" y="419"/>
                  </a:lnTo>
                  <a:lnTo>
                    <a:pt x="850" y="825"/>
                  </a:lnTo>
                  <a:lnTo>
                    <a:pt x="0" y="1231"/>
                  </a:lnTo>
                  <a:lnTo>
                    <a:pt x="901" y="1206"/>
                  </a:lnTo>
                  <a:lnTo>
                    <a:pt x="1816" y="1193"/>
                  </a:lnTo>
                  <a:lnTo>
                    <a:pt x="2717" y="1168"/>
                  </a:lnTo>
                  <a:lnTo>
                    <a:pt x="2679" y="774"/>
                  </a:lnTo>
                  <a:lnTo>
                    <a:pt x="2616" y="393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D5AC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2" name="object 2032" descr=""/>
            <p:cNvSpPr/>
            <p:nvPr/>
          </p:nvSpPr>
          <p:spPr>
            <a:xfrm>
              <a:off x="2124287" y="285889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248" y="0"/>
                  </a:moveTo>
                  <a:lnTo>
                    <a:pt x="4114" y="711"/>
                  </a:lnTo>
                  <a:lnTo>
                    <a:pt x="3556" y="228"/>
                  </a:lnTo>
                  <a:lnTo>
                    <a:pt x="1066" y="330"/>
                  </a:lnTo>
                  <a:lnTo>
                    <a:pt x="711" y="482"/>
                  </a:lnTo>
                  <a:lnTo>
                    <a:pt x="0" y="698"/>
                  </a:lnTo>
                  <a:lnTo>
                    <a:pt x="1282" y="2425"/>
                  </a:lnTo>
                  <a:lnTo>
                    <a:pt x="3213" y="1701"/>
                  </a:lnTo>
                  <a:lnTo>
                    <a:pt x="4876" y="1968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AF4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3" name="object 2033" descr=""/>
            <p:cNvSpPr/>
            <p:nvPr/>
          </p:nvSpPr>
          <p:spPr>
            <a:xfrm>
              <a:off x="2131484" y="285033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619" y="0"/>
                  </a:moveTo>
                  <a:lnTo>
                    <a:pt x="2324" y="1270"/>
                  </a:lnTo>
                  <a:lnTo>
                    <a:pt x="0" y="2438"/>
                  </a:lnTo>
                  <a:lnTo>
                    <a:pt x="3149" y="4203"/>
                  </a:lnTo>
                  <a:lnTo>
                    <a:pt x="4394" y="3619"/>
                  </a:lnTo>
                  <a:lnTo>
                    <a:pt x="4902" y="3619"/>
                  </a:lnTo>
                  <a:lnTo>
                    <a:pt x="5333" y="3454"/>
                  </a:lnTo>
                  <a:lnTo>
                    <a:pt x="5714" y="3124"/>
                  </a:lnTo>
                  <a:lnTo>
                    <a:pt x="6032" y="2743"/>
                  </a:lnTo>
                  <a:lnTo>
                    <a:pt x="6172" y="2298"/>
                  </a:lnTo>
                  <a:lnTo>
                    <a:pt x="6134" y="1803"/>
                  </a:lnTo>
                  <a:lnTo>
                    <a:pt x="5613" y="1308"/>
                  </a:lnTo>
                  <a:lnTo>
                    <a:pt x="4952" y="863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457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4" name="object 2034" descr=""/>
            <p:cNvSpPr/>
            <p:nvPr/>
          </p:nvSpPr>
          <p:spPr>
            <a:xfrm>
              <a:off x="2132077" y="284414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489" y="0"/>
                  </a:moveTo>
                  <a:lnTo>
                    <a:pt x="1943" y="0"/>
                  </a:lnTo>
                  <a:lnTo>
                    <a:pt x="1397" y="76"/>
                  </a:lnTo>
                  <a:lnTo>
                    <a:pt x="800" y="126"/>
                  </a:lnTo>
                  <a:lnTo>
                    <a:pt x="419" y="431"/>
                  </a:lnTo>
                  <a:lnTo>
                    <a:pt x="241" y="1003"/>
                  </a:lnTo>
                  <a:lnTo>
                    <a:pt x="0" y="4013"/>
                  </a:lnTo>
                  <a:lnTo>
                    <a:pt x="1917" y="3492"/>
                  </a:lnTo>
                  <a:lnTo>
                    <a:pt x="3733" y="3136"/>
                  </a:lnTo>
                  <a:lnTo>
                    <a:pt x="4191" y="2793"/>
                  </a:lnTo>
                  <a:lnTo>
                    <a:pt x="4457" y="2336"/>
                  </a:lnTo>
                  <a:lnTo>
                    <a:pt x="4521" y="1765"/>
                  </a:lnTo>
                  <a:lnTo>
                    <a:pt x="4457" y="1206"/>
                  </a:lnTo>
                  <a:lnTo>
                    <a:pt x="4229" y="723"/>
                  </a:lnTo>
                  <a:lnTo>
                    <a:pt x="3822" y="330"/>
                  </a:lnTo>
                  <a:lnTo>
                    <a:pt x="3302" y="165"/>
                  </a:lnTo>
                  <a:lnTo>
                    <a:pt x="3035" y="8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0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5" name="object 2035" descr=""/>
            <p:cNvSpPr/>
            <p:nvPr/>
          </p:nvSpPr>
          <p:spPr>
            <a:xfrm>
              <a:off x="2135811" y="284517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676" y="0"/>
                  </a:moveTo>
                  <a:lnTo>
                    <a:pt x="342" y="990"/>
                  </a:lnTo>
                  <a:lnTo>
                    <a:pt x="190" y="1346"/>
                  </a:lnTo>
                  <a:lnTo>
                    <a:pt x="76" y="1727"/>
                  </a:lnTo>
                  <a:lnTo>
                    <a:pt x="0" y="2108"/>
                  </a:lnTo>
                  <a:lnTo>
                    <a:pt x="1016" y="3302"/>
                  </a:lnTo>
                  <a:lnTo>
                    <a:pt x="1536" y="3898"/>
                  </a:lnTo>
                  <a:lnTo>
                    <a:pt x="2349" y="3479"/>
                  </a:lnTo>
                  <a:lnTo>
                    <a:pt x="2781" y="3022"/>
                  </a:lnTo>
                  <a:lnTo>
                    <a:pt x="3060" y="2501"/>
                  </a:lnTo>
                  <a:lnTo>
                    <a:pt x="3124" y="1866"/>
                  </a:lnTo>
                  <a:lnTo>
                    <a:pt x="2527" y="52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BC6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6" name="object 2036" descr=""/>
            <p:cNvSpPr/>
            <p:nvPr/>
          </p:nvSpPr>
          <p:spPr>
            <a:xfrm>
              <a:off x="2137043" y="284894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654" y="0"/>
                  </a:moveTo>
                  <a:lnTo>
                    <a:pt x="596" y="88"/>
                  </a:lnTo>
                  <a:lnTo>
                    <a:pt x="304" y="126"/>
                  </a:lnTo>
                  <a:lnTo>
                    <a:pt x="50" y="2692"/>
                  </a:lnTo>
                  <a:lnTo>
                    <a:pt x="863" y="3301"/>
                  </a:lnTo>
                  <a:lnTo>
                    <a:pt x="1752" y="3378"/>
                  </a:lnTo>
                  <a:lnTo>
                    <a:pt x="2692" y="2895"/>
                  </a:lnTo>
                  <a:lnTo>
                    <a:pt x="3568" y="787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C7BE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7" name="object 2037" descr=""/>
            <p:cNvSpPr/>
            <p:nvPr/>
          </p:nvSpPr>
          <p:spPr>
            <a:xfrm>
              <a:off x="2126284" y="284357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30" y="0"/>
                  </a:moveTo>
                  <a:lnTo>
                    <a:pt x="228" y="317"/>
                  </a:lnTo>
                  <a:lnTo>
                    <a:pt x="0" y="889"/>
                  </a:lnTo>
                  <a:lnTo>
                    <a:pt x="711" y="1257"/>
                  </a:lnTo>
                  <a:lnTo>
                    <a:pt x="1181" y="952"/>
                  </a:lnTo>
                  <a:lnTo>
                    <a:pt x="1524" y="368"/>
                  </a:lnTo>
                  <a:lnTo>
                    <a:pt x="1155" y="165"/>
                  </a:lnTo>
                  <a:lnTo>
                    <a:pt x="749" y="5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8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8" name="object 2038" descr=""/>
            <p:cNvSpPr/>
            <p:nvPr/>
          </p:nvSpPr>
          <p:spPr>
            <a:xfrm>
              <a:off x="2131509" y="284303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574" y="0"/>
                  </a:moveTo>
                  <a:lnTo>
                    <a:pt x="1054" y="292"/>
                  </a:lnTo>
                  <a:lnTo>
                    <a:pt x="520" y="584"/>
                  </a:lnTo>
                  <a:lnTo>
                    <a:pt x="0" y="876"/>
                  </a:lnTo>
                  <a:lnTo>
                    <a:pt x="266" y="1295"/>
                  </a:lnTo>
                  <a:lnTo>
                    <a:pt x="533" y="1701"/>
                  </a:lnTo>
                  <a:lnTo>
                    <a:pt x="800" y="2120"/>
                  </a:lnTo>
                  <a:lnTo>
                    <a:pt x="1231" y="2006"/>
                  </a:lnTo>
                  <a:lnTo>
                    <a:pt x="1600" y="1790"/>
                  </a:lnTo>
                  <a:lnTo>
                    <a:pt x="1917" y="1485"/>
                  </a:lnTo>
                  <a:lnTo>
                    <a:pt x="2095" y="1295"/>
                  </a:lnTo>
                  <a:lnTo>
                    <a:pt x="2171" y="558"/>
                  </a:lnTo>
                  <a:lnTo>
                    <a:pt x="1981" y="253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D1DD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9" name="object 2039" descr=""/>
            <p:cNvSpPr/>
            <p:nvPr/>
          </p:nvSpPr>
          <p:spPr>
            <a:xfrm>
              <a:off x="2188090" y="282527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841" y="0"/>
                  </a:moveTo>
                  <a:lnTo>
                    <a:pt x="1003" y="355"/>
                  </a:lnTo>
                  <a:lnTo>
                    <a:pt x="304" y="1054"/>
                  </a:lnTo>
                  <a:lnTo>
                    <a:pt x="0" y="1841"/>
                  </a:lnTo>
                  <a:lnTo>
                    <a:pt x="508" y="2781"/>
                  </a:lnTo>
                  <a:lnTo>
                    <a:pt x="1562" y="3606"/>
                  </a:lnTo>
                  <a:lnTo>
                    <a:pt x="2730" y="3670"/>
                  </a:lnTo>
                  <a:lnTo>
                    <a:pt x="3962" y="3365"/>
                  </a:lnTo>
                  <a:lnTo>
                    <a:pt x="4838" y="3048"/>
                  </a:lnTo>
                  <a:lnTo>
                    <a:pt x="5511" y="2489"/>
                  </a:lnTo>
                  <a:lnTo>
                    <a:pt x="6007" y="1701"/>
                  </a:lnTo>
                  <a:lnTo>
                    <a:pt x="6146" y="1511"/>
                  </a:lnTo>
                  <a:lnTo>
                    <a:pt x="6172" y="774"/>
                  </a:lnTo>
                  <a:lnTo>
                    <a:pt x="6007" y="469"/>
                  </a:lnTo>
                  <a:lnTo>
                    <a:pt x="5651" y="203"/>
                  </a:lnTo>
                  <a:lnTo>
                    <a:pt x="4381" y="127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335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0" name="object 2040" descr=""/>
            <p:cNvSpPr/>
            <p:nvPr/>
          </p:nvSpPr>
          <p:spPr>
            <a:xfrm>
              <a:off x="2186943" y="282277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89" y="0"/>
                  </a:moveTo>
                  <a:lnTo>
                    <a:pt x="736" y="965"/>
                  </a:lnTo>
                  <a:lnTo>
                    <a:pt x="50" y="1447"/>
                  </a:lnTo>
                  <a:lnTo>
                    <a:pt x="0" y="2032"/>
                  </a:lnTo>
                  <a:lnTo>
                    <a:pt x="203" y="2514"/>
                  </a:lnTo>
                  <a:lnTo>
                    <a:pt x="673" y="2870"/>
                  </a:lnTo>
                  <a:lnTo>
                    <a:pt x="1523" y="3149"/>
                  </a:lnTo>
                  <a:lnTo>
                    <a:pt x="2311" y="2997"/>
                  </a:lnTo>
                  <a:lnTo>
                    <a:pt x="2954" y="2514"/>
                  </a:lnTo>
                  <a:lnTo>
                    <a:pt x="3028" y="2032"/>
                  </a:lnTo>
                  <a:lnTo>
                    <a:pt x="3162" y="62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B4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1" name="object 2041" descr=""/>
            <p:cNvSpPr/>
            <p:nvPr/>
          </p:nvSpPr>
          <p:spPr>
            <a:xfrm>
              <a:off x="2193504" y="282547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41" y="0"/>
                  </a:moveTo>
                  <a:lnTo>
                    <a:pt x="317" y="965"/>
                  </a:lnTo>
                  <a:lnTo>
                    <a:pt x="101" y="1143"/>
                  </a:lnTo>
                  <a:lnTo>
                    <a:pt x="0" y="2235"/>
                  </a:lnTo>
                  <a:lnTo>
                    <a:pt x="330" y="2590"/>
                  </a:lnTo>
                  <a:lnTo>
                    <a:pt x="1206" y="3098"/>
                  </a:lnTo>
                  <a:lnTo>
                    <a:pt x="2095" y="3124"/>
                  </a:lnTo>
                  <a:lnTo>
                    <a:pt x="2997" y="2654"/>
                  </a:lnTo>
                  <a:lnTo>
                    <a:pt x="3344" y="2235"/>
                  </a:lnTo>
                  <a:lnTo>
                    <a:pt x="3454" y="1587"/>
                  </a:lnTo>
                  <a:lnTo>
                    <a:pt x="3058" y="965"/>
                  </a:lnTo>
                  <a:lnTo>
                    <a:pt x="2844" y="46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699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2" name="object 2042" descr=""/>
            <p:cNvSpPr/>
            <p:nvPr/>
          </p:nvSpPr>
          <p:spPr>
            <a:xfrm>
              <a:off x="2184107" y="282126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63" y="0"/>
                  </a:moveTo>
                  <a:lnTo>
                    <a:pt x="673" y="101"/>
                  </a:lnTo>
                  <a:lnTo>
                    <a:pt x="190" y="317"/>
                  </a:lnTo>
                  <a:lnTo>
                    <a:pt x="0" y="685"/>
                  </a:lnTo>
                  <a:lnTo>
                    <a:pt x="190" y="1206"/>
                  </a:lnTo>
                  <a:lnTo>
                    <a:pt x="571" y="1524"/>
                  </a:lnTo>
                  <a:lnTo>
                    <a:pt x="1016" y="1651"/>
                  </a:lnTo>
                  <a:lnTo>
                    <a:pt x="1511" y="1574"/>
                  </a:lnTo>
                  <a:lnTo>
                    <a:pt x="1625" y="1358"/>
                  </a:lnTo>
                  <a:lnTo>
                    <a:pt x="1739" y="1155"/>
                  </a:lnTo>
                  <a:lnTo>
                    <a:pt x="1866" y="952"/>
                  </a:lnTo>
                  <a:lnTo>
                    <a:pt x="1536" y="635"/>
                  </a:lnTo>
                  <a:lnTo>
                    <a:pt x="1193" y="317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C9C6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3" name="object 2043" descr=""/>
            <p:cNvSpPr/>
            <p:nvPr/>
          </p:nvSpPr>
          <p:spPr>
            <a:xfrm>
              <a:off x="2185781" y="28222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90" y="0"/>
                  </a:moveTo>
                  <a:lnTo>
                    <a:pt x="268" y="622"/>
                  </a:lnTo>
                  <a:lnTo>
                    <a:pt x="0" y="1460"/>
                  </a:lnTo>
                  <a:lnTo>
                    <a:pt x="355" y="1803"/>
                  </a:lnTo>
                  <a:lnTo>
                    <a:pt x="1358" y="1511"/>
                  </a:lnTo>
                  <a:lnTo>
                    <a:pt x="1889" y="1511"/>
                  </a:lnTo>
                  <a:lnTo>
                    <a:pt x="1676" y="622"/>
                  </a:lnTo>
                  <a:lnTo>
                    <a:pt x="1054" y="177"/>
                  </a:lnTo>
                  <a:lnTo>
                    <a:pt x="190" y="0"/>
                  </a:lnTo>
                  <a:close/>
                </a:path>
                <a:path w="1905" h="1905">
                  <a:moveTo>
                    <a:pt x="1892" y="1523"/>
                  </a:moveTo>
                  <a:close/>
                </a:path>
                <a:path w="1905" h="1905">
                  <a:moveTo>
                    <a:pt x="1889" y="1511"/>
                  </a:moveTo>
                  <a:lnTo>
                    <a:pt x="1358" y="1511"/>
                  </a:lnTo>
                  <a:lnTo>
                    <a:pt x="1892" y="1523"/>
                  </a:lnTo>
                  <a:close/>
                </a:path>
              </a:pathLst>
            </a:custGeom>
            <a:solidFill>
              <a:srgbClr val="305C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4" name="object 2044" descr=""/>
            <p:cNvSpPr/>
            <p:nvPr/>
          </p:nvSpPr>
          <p:spPr>
            <a:xfrm>
              <a:off x="2135237" y="2839246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3448" y="1270"/>
                  </a:moveTo>
                  <a:lnTo>
                    <a:pt x="2254" y="1397"/>
                  </a:lnTo>
                  <a:lnTo>
                    <a:pt x="1885" y="1600"/>
                  </a:lnTo>
                  <a:lnTo>
                    <a:pt x="1492" y="1727"/>
                  </a:lnTo>
                  <a:lnTo>
                    <a:pt x="1073" y="1778"/>
                  </a:lnTo>
                  <a:lnTo>
                    <a:pt x="120" y="4038"/>
                  </a:lnTo>
                  <a:lnTo>
                    <a:pt x="0" y="4864"/>
                  </a:lnTo>
                  <a:lnTo>
                    <a:pt x="133" y="5283"/>
                  </a:lnTo>
                  <a:lnTo>
                    <a:pt x="728" y="5702"/>
                  </a:lnTo>
                  <a:lnTo>
                    <a:pt x="2419" y="6692"/>
                  </a:lnTo>
                  <a:lnTo>
                    <a:pt x="4464" y="6184"/>
                  </a:lnTo>
                  <a:lnTo>
                    <a:pt x="8595" y="6184"/>
                  </a:lnTo>
                  <a:lnTo>
                    <a:pt x="8844" y="5283"/>
                  </a:lnTo>
                  <a:lnTo>
                    <a:pt x="8835" y="4724"/>
                  </a:lnTo>
                  <a:lnTo>
                    <a:pt x="7740" y="3492"/>
                  </a:lnTo>
                  <a:lnTo>
                    <a:pt x="8161" y="2616"/>
                  </a:lnTo>
                  <a:lnTo>
                    <a:pt x="5035" y="2616"/>
                  </a:lnTo>
                  <a:lnTo>
                    <a:pt x="3448" y="1270"/>
                  </a:lnTo>
                  <a:close/>
                </a:path>
                <a:path w="9525" h="6985">
                  <a:moveTo>
                    <a:pt x="8595" y="6184"/>
                  </a:moveTo>
                  <a:lnTo>
                    <a:pt x="4464" y="6184"/>
                  </a:lnTo>
                  <a:lnTo>
                    <a:pt x="6343" y="6654"/>
                  </a:lnTo>
                  <a:lnTo>
                    <a:pt x="7562" y="6553"/>
                  </a:lnTo>
                  <a:lnTo>
                    <a:pt x="8595" y="6184"/>
                  </a:lnTo>
                  <a:close/>
                </a:path>
                <a:path w="9525" h="6985">
                  <a:moveTo>
                    <a:pt x="9417" y="0"/>
                  </a:moveTo>
                  <a:lnTo>
                    <a:pt x="5708" y="495"/>
                  </a:lnTo>
                  <a:lnTo>
                    <a:pt x="5035" y="2616"/>
                  </a:lnTo>
                  <a:lnTo>
                    <a:pt x="8161" y="2616"/>
                  </a:lnTo>
                  <a:lnTo>
                    <a:pt x="9417" y="0"/>
                  </a:lnTo>
                  <a:close/>
                </a:path>
              </a:pathLst>
            </a:custGeom>
            <a:solidFill>
              <a:srgbClr val="678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5" name="object 2045" descr=""/>
            <p:cNvSpPr/>
            <p:nvPr/>
          </p:nvSpPr>
          <p:spPr>
            <a:xfrm>
              <a:off x="2132831" y="284222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0" y="0"/>
                  </a:moveTo>
                  <a:lnTo>
                    <a:pt x="0" y="304"/>
                  </a:lnTo>
                  <a:lnTo>
                    <a:pt x="63" y="571"/>
                  </a:lnTo>
                  <a:lnTo>
                    <a:pt x="254" y="812"/>
                  </a:lnTo>
                  <a:lnTo>
                    <a:pt x="596" y="2285"/>
                  </a:lnTo>
                  <a:lnTo>
                    <a:pt x="1435" y="2438"/>
                  </a:lnTo>
                  <a:lnTo>
                    <a:pt x="3124" y="2717"/>
                  </a:lnTo>
                  <a:lnTo>
                    <a:pt x="2921" y="2171"/>
                  </a:lnTo>
                  <a:lnTo>
                    <a:pt x="2730" y="1612"/>
                  </a:lnTo>
                  <a:lnTo>
                    <a:pt x="2527" y="106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C8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6" name="object 2046" descr=""/>
            <p:cNvSpPr/>
            <p:nvPr/>
          </p:nvSpPr>
          <p:spPr>
            <a:xfrm>
              <a:off x="2142763" y="2837145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2552" y="0"/>
                  </a:moveTo>
                  <a:lnTo>
                    <a:pt x="1092" y="1270"/>
                  </a:lnTo>
                  <a:lnTo>
                    <a:pt x="0" y="2667"/>
                  </a:lnTo>
                  <a:lnTo>
                    <a:pt x="558" y="3695"/>
                  </a:lnTo>
                  <a:lnTo>
                    <a:pt x="1816" y="4572"/>
                  </a:lnTo>
                  <a:lnTo>
                    <a:pt x="3809" y="5295"/>
                  </a:lnTo>
                  <a:lnTo>
                    <a:pt x="5638" y="5092"/>
                  </a:lnTo>
                  <a:lnTo>
                    <a:pt x="7226" y="3568"/>
                  </a:lnTo>
                  <a:lnTo>
                    <a:pt x="7594" y="3060"/>
                  </a:lnTo>
                  <a:lnTo>
                    <a:pt x="7835" y="2514"/>
                  </a:lnTo>
                  <a:lnTo>
                    <a:pt x="7924" y="1879"/>
                  </a:lnTo>
                  <a:lnTo>
                    <a:pt x="7581" y="330"/>
                  </a:lnTo>
                  <a:lnTo>
                    <a:pt x="6159" y="596"/>
                  </a:lnTo>
                  <a:lnTo>
                    <a:pt x="5130" y="190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EDE6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7" name="object 2047" descr=""/>
            <p:cNvSpPr/>
            <p:nvPr/>
          </p:nvSpPr>
          <p:spPr>
            <a:xfrm>
              <a:off x="2140033" y="283760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838" y="0"/>
                  </a:moveTo>
                  <a:lnTo>
                    <a:pt x="0" y="1904"/>
                  </a:lnTo>
                  <a:lnTo>
                    <a:pt x="292" y="2019"/>
                  </a:lnTo>
                  <a:lnTo>
                    <a:pt x="596" y="2095"/>
                  </a:lnTo>
                  <a:lnTo>
                    <a:pt x="914" y="2146"/>
                  </a:lnTo>
                  <a:lnTo>
                    <a:pt x="1930" y="2362"/>
                  </a:lnTo>
                  <a:lnTo>
                    <a:pt x="2412" y="3035"/>
                  </a:lnTo>
                  <a:lnTo>
                    <a:pt x="1587" y="5460"/>
                  </a:lnTo>
                  <a:lnTo>
                    <a:pt x="2235" y="5905"/>
                  </a:lnTo>
                  <a:lnTo>
                    <a:pt x="3555" y="5892"/>
                  </a:lnTo>
                  <a:lnTo>
                    <a:pt x="4737" y="5435"/>
                  </a:lnTo>
                  <a:lnTo>
                    <a:pt x="6019" y="5016"/>
                  </a:lnTo>
                  <a:lnTo>
                    <a:pt x="4775" y="3390"/>
                  </a:lnTo>
                  <a:lnTo>
                    <a:pt x="3822" y="812"/>
                  </a:lnTo>
                  <a:lnTo>
                    <a:pt x="2463" y="87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3D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8" name="object 2048" descr=""/>
            <p:cNvSpPr/>
            <p:nvPr/>
          </p:nvSpPr>
          <p:spPr>
            <a:xfrm>
              <a:off x="2142669" y="283555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38" y="1409"/>
                  </a:lnTo>
                  <a:lnTo>
                    <a:pt x="977" y="1231"/>
                  </a:lnTo>
                  <a:lnTo>
                    <a:pt x="1447" y="1155"/>
                  </a:lnTo>
                  <a:lnTo>
                    <a:pt x="96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9" name="object 2049" descr=""/>
            <p:cNvSpPr/>
            <p:nvPr/>
          </p:nvSpPr>
          <p:spPr>
            <a:xfrm>
              <a:off x="2147890" y="283652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87" y="0"/>
                  </a:moveTo>
                  <a:lnTo>
                    <a:pt x="1054" y="355"/>
                  </a:lnTo>
                  <a:lnTo>
                    <a:pt x="660" y="406"/>
                  </a:lnTo>
                  <a:lnTo>
                    <a:pt x="304" y="558"/>
                  </a:lnTo>
                  <a:lnTo>
                    <a:pt x="0" y="800"/>
                  </a:lnTo>
                  <a:lnTo>
                    <a:pt x="508" y="1879"/>
                  </a:lnTo>
                  <a:lnTo>
                    <a:pt x="1562" y="1841"/>
                  </a:lnTo>
                  <a:lnTo>
                    <a:pt x="2501" y="2044"/>
                  </a:lnTo>
                  <a:lnTo>
                    <a:pt x="2616" y="1790"/>
                  </a:lnTo>
                  <a:lnTo>
                    <a:pt x="2743" y="1523"/>
                  </a:lnTo>
                  <a:lnTo>
                    <a:pt x="2857" y="1269"/>
                  </a:lnTo>
                  <a:lnTo>
                    <a:pt x="2654" y="736"/>
                  </a:lnTo>
                  <a:lnTo>
                    <a:pt x="2540" y="469"/>
                  </a:lnTo>
                  <a:lnTo>
                    <a:pt x="2082" y="6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C784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0" name="object 2050" descr=""/>
            <p:cNvSpPr/>
            <p:nvPr/>
          </p:nvSpPr>
          <p:spPr>
            <a:xfrm>
              <a:off x="2148940" y="283427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22" y="0"/>
                  </a:moveTo>
                  <a:lnTo>
                    <a:pt x="1028" y="126"/>
                  </a:lnTo>
                  <a:lnTo>
                    <a:pt x="622" y="279"/>
                  </a:lnTo>
                  <a:lnTo>
                    <a:pt x="228" y="444"/>
                  </a:lnTo>
                  <a:lnTo>
                    <a:pt x="0" y="2603"/>
                  </a:lnTo>
                  <a:lnTo>
                    <a:pt x="482" y="2641"/>
                  </a:lnTo>
                  <a:lnTo>
                    <a:pt x="952" y="2666"/>
                  </a:lnTo>
                  <a:lnTo>
                    <a:pt x="1435" y="2705"/>
                  </a:lnTo>
                  <a:lnTo>
                    <a:pt x="1625" y="2514"/>
                  </a:lnTo>
                  <a:lnTo>
                    <a:pt x="1803" y="2324"/>
                  </a:lnTo>
                  <a:lnTo>
                    <a:pt x="1993" y="2133"/>
                  </a:lnTo>
                  <a:lnTo>
                    <a:pt x="2158" y="1612"/>
                  </a:lnTo>
                  <a:lnTo>
                    <a:pt x="2146" y="1092"/>
                  </a:lnTo>
                  <a:lnTo>
                    <a:pt x="1993" y="57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9E7D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1" name="object 2051" descr=""/>
            <p:cNvSpPr/>
            <p:nvPr/>
          </p:nvSpPr>
          <p:spPr>
            <a:xfrm>
              <a:off x="2150313" y="283052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771" y="0"/>
                  </a:moveTo>
                  <a:lnTo>
                    <a:pt x="2755" y="990"/>
                  </a:lnTo>
                  <a:lnTo>
                    <a:pt x="1701" y="1257"/>
                  </a:lnTo>
                  <a:lnTo>
                    <a:pt x="660" y="1549"/>
                  </a:lnTo>
                  <a:lnTo>
                    <a:pt x="101" y="2616"/>
                  </a:lnTo>
                  <a:lnTo>
                    <a:pt x="50" y="3746"/>
                  </a:lnTo>
                  <a:lnTo>
                    <a:pt x="0" y="4191"/>
                  </a:lnTo>
                  <a:lnTo>
                    <a:pt x="508" y="4495"/>
                  </a:lnTo>
                  <a:lnTo>
                    <a:pt x="1041" y="4711"/>
                  </a:lnTo>
                  <a:lnTo>
                    <a:pt x="1612" y="4864"/>
                  </a:lnTo>
                  <a:lnTo>
                    <a:pt x="2197" y="4914"/>
                  </a:lnTo>
                  <a:lnTo>
                    <a:pt x="2839" y="4864"/>
                  </a:lnTo>
                  <a:lnTo>
                    <a:pt x="3478" y="4711"/>
                  </a:lnTo>
                  <a:lnTo>
                    <a:pt x="4800" y="4267"/>
                  </a:lnTo>
                  <a:lnTo>
                    <a:pt x="6146" y="3657"/>
                  </a:lnTo>
                  <a:lnTo>
                    <a:pt x="6832" y="2184"/>
                  </a:lnTo>
                  <a:lnTo>
                    <a:pt x="6807" y="1549"/>
                  </a:lnTo>
                  <a:lnTo>
                    <a:pt x="6578" y="1041"/>
                  </a:lnTo>
                  <a:lnTo>
                    <a:pt x="6083" y="635"/>
                  </a:lnTo>
                  <a:lnTo>
                    <a:pt x="4914" y="101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99D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2" name="object 2052" descr=""/>
            <p:cNvSpPr/>
            <p:nvPr/>
          </p:nvSpPr>
          <p:spPr>
            <a:xfrm>
              <a:off x="2151548" y="282700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977" y="0"/>
                  </a:moveTo>
                  <a:lnTo>
                    <a:pt x="1117" y="1384"/>
                  </a:lnTo>
                  <a:lnTo>
                    <a:pt x="0" y="2590"/>
                  </a:lnTo>
                  <a:lnTo>
                    <a:pt x="939" y="3530"/>
                  </a:lnTo>
                  <a:lnTo>
                    <a:pt x="1524" y="4508"/>
                  </a:lnTo>
                  <a:lnTo>
                    <a:pt x="2832" y="4737"/>
                  </a:lnTo>
                  <a:lnTo>
                    <a:pt x="4152" y="4953"/>
                  </a:lnTo>
                  <a:lnTo>
                    <a:pt x="5461" y="5181"/>
                  </a:lnTo>
                  <a:lnTo>
                    <a:pt x="7213" y="2832"/>
                  </a:lnTo>
                  <a:lnTo>
                    <a:pt x="7073" y="2286"/>
                  </a:lnTo>
                  <a:lnTo>
                    <a:pt x="1930" y="6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4A7A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3" name="object 2053" descr=""/>
            <p:cNvSpPr/>
            <p:nvPr/>
          </p:nvSpPr>
          <p:spPr>
            <a:xfrm>
              <a:off x="2150433" y="282528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155" y="0"/>
                  </a:moveTo>
                  <a:lnTo>
                    <a:pt x="685" y="508"/>
                  </a:lnTo>
                  <a:lnTo>
                    <a:pt x="114" y="749"/>
                  </a:lnTo>
                  <a:lnTo>
                    <a:pt x="0" y="2260"/>
                  </a:lnTo>
                  <a:lnTo>
                    <a:pt x="2235" y="3111"/>
                  </a:lnTo>
                  <a:lnTo>
                    <a:pt x="3149" y="2997"/>
                  </a:lnTo>
                  <a:lnTo>
                    <a:pt x="4952" y="2794"/>
                  </a:lnTo>
                  <a:lnTo>
                    <a:pt x="6108" y="3225"/>
                  </a:lnTo>
                  <a:lnTo>
                    <a:pt x="6667" y="2705"/>
                  </a:lnTo>
                  <a:lnTo>
                    <a:pt x="6857" y="1600"/>
                  </a:lnTo>
                  <a:lnTo>
                    <a:pt x="6197" y="952"/>
                  </a:lnTo>
                  <a:lnTo>
                    <a:pt x="5397" y="1104"/>
                  </a:lnTo>
                  <a:lnTo>
                    <a:pt x="4622" y="1143"/>
                  </a:lnTo>
                  <a:lnTo>
                    <a:pt x="3924" y="609"/>
                  </a:lnTo>
                  <a:lnTo>
                    <a:pt x="3238" y="685"/>
                  </a:lnTo>
                  <a:lnTo>
                    <a:pt x="2793" y="12"/>
                  </a:lnTo>
                  <a:lnTo>
                    <a:pt x="2133" y="25"/>
                  </a:lnTo>
                  <a:lnTo>
                    <a:pt x="1841" y="76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8E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4" name="object 2054" descr=""/>
            <p:cNvSpPr/>
            <p:nvPr/>
          </p:nvSpPr>
          <p:spPr>
            <a:xfrm>
              <a:off x="2149017" y="282389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295" y="1193"/>
                  </a:moveTo>
                  <a:lnTo>
                    <a:pt x="863" y="800"/>
                  </a:lnTo>
                  <a:lnTo>
                    <a:pt x="431" y="393"/>
                  </a:lnTo>
                  <a:lnTo>
                    <a:pt x="0" y="0"/>
                  </a:lnTo>
                  <a:lnTo>
                    <a:pt x="114" y="736"/>
                  </a:lnTo>
                  <a:lnTo>
                    <a:pt x="596" y="1079"/>
                  </a:lnTo>
                  <a:lnTo>
                    <a:pt x="1295" y="1193"/>
                  </a:lnTo>
                  <a:close/>
                </a:path>
                <a:path w="3810" h="2539">
                  <a:moveTo>
                    <a:pt x="3251" y="1460"/>
                  </a:moveTo>
                  <a:lnTo>
                    <a:pt x="2667" y="1422"/>
                  </a:lnTo>
                  <a:lnTo>
                    <a:pt x="2070" y="1371"/>
                  </a:lnTo>
                  <a:lnTo>
                    <a:pt x="1473" y="1333"/>
                  </a:lnTo>
                  <a:lnTo>
                    <a:pt x="1536" y="1600"/>
                  </a:lnTo>
                  <a:lnTo>
                    <a:pt x="1549" y="1866"/>
                  </a:lnTo>
                  <a:lnTo>
                    <a:pt x="1524" y="2133"/>
                  </a:lnTo>
                  <a:lnTo>
                    <a:pt x="2235" y="2260"/>
                  </a:lnTo>
                  <a:lnTo>
                    <a:pt x="2794" y="1993"/>
                  </a:lnTo>
                  <a:lnTo>
                    <a:pt x="3251" y="146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5" name="object 2055" descr=""/>
            <p:cNvSpPr/>
            <p:nvPr/>
          </p:nvSpPr>
          <p:spPr>
            <a:xfrm>
              <a:off x="2158300" y="282349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447" y="0"/>
                  </a:moveTo>
                  <a:lnTo>
                    <a:pt x="12" y="406"/>
                  </a:lnTo>
                  <a:lnTo>
                    <a:pt x="0" y="825"/>
                  </a:lnTo>
                  <a:lnTo>
                    <a:pt x="12" y="1231"/>
                  </a:lnTo>
                  <a:lnTo>
                    <a:pt x="76" y="1638"/>
                  </a:lnTo>
                  <a:lnTo>
                    <a:pt x="749" y="2273"/>
                  </a:lnTo>
                  <a:lnTo>
                    <a:pt x="1638" y="2667"/>
                  </a:lnTo>
                  <a:lnTo>
                    <a:pt x="2540" y="2679"/>
                  </a:lnTo>
                  <a:lnTo>
                    <a:pt x="3454" y="2362"/>
                  </a:lnTo>
                  <a:lnTo>
                    <a:pt x="4038" y="2057"/>
                  </a:lnTo>
                  <a:lnTo>
                    <a:pt x="4368" y="1574"/>
                  </a:lnTo>
                  <a:lnTo>
                    <a:pt x="4470" y="927"/>
                  </a:lnTo>
                  <a:lnTo>
                    <a:pt x="4203" y="762"/>
                  </a:lnTo>
                  <a:lnTo>
                    <a:pt x="3683" y="419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788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6" name="object 2056" descr=""/>
            <p:cNvSpPr/>
            <p:nvPr/>
          </p:nvSpPr>
          <p:spPr>
            <a:xfrm>
              <a:off x="2152563" y="282514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11" y="0"/>
                  </a:moveTo>
                  <a:lnTo>
                    <a:pt x="0" y="165"/>
                  </a:lnTo>
                  <a:lnTo>
                    <a:pt x="596" y="355"/>
                  </a:lnTo>
                  <a:lnTo>
                    <a:pt x="1193" y="558"/>
                  </a:lnTo>
                  <a:lnTo>
                    <a:pt x="1790" y="749"/>
                  </a:lnTo>
                  <a:lnTo>
                    <a:pt x="1333" y="139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7" name="object 2057" descr=""/>
            <p:cNvSpPr/>
            <p:nvPr/>
          </p:nvSpPr>
          <p:spPr>
            <a:xfrm>
              <a:off x="2156634" y="282510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714" y="0"/>
                  </a:moveTo>
                  <a:lnTo>
                    <a:pt x="939" y="38"/>
                  </a:lnTo>
                  <a:lnTo>
                    <a:pt x="419" y="508"/>
                  </a:lnTo>
                  <a:lnTo>
                    <a:pt x="0" y="1130"/>
                  </a:lnTo>
                  <a:lnTo>
                    <a:pt x="266" y="1536"/>
                  </a:lnTo>
                  <a:lnTo>
                    <a:pt x="812" y="1866"/>
                  </a:lnTo>
                  <a:lnTo>
                    <a:pt x="1346" y="1841"/>
                  </a:lnTo>
                  <a:lnTo>
                    <a:pt x="1870" y="1536"/>
                  </a:lnTo>
                  <a:lnTo>
                    <a:pt x="2095" y="1130"/>
                  </a:lnTo>
                  <a:lnTo>
                    <a:pt x="2044" y="304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9B3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8" name="object 2058" descr=""/>
            <p:cNvSpPr/>
            <p:nvPr/>
          </p:nvSpPr>
          <p:spPr>
            <a:xfrm>
              <a:off x="2141311" y="2888536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80">
                  <a:moveTo>
                    <a:pt x="533" y="0"/>
                  </a:moveTo>
                  <a:lnTo>
                    <a:pt x="0" y="3517"/>
                  </a:lnTo>
                  <a:lnTo>
                    <a:pt x="3009" y="4775"/>
                  </a:lnTo>
                  <a:lnTo>
                    <a:pt x="6121" y="3797"/>
                  </a:lnTo>
                  <a:lnTo>
                    <a:pt x="9182" y="3949"/>
                  </a:lnTo>
                  <a:lnTo>
                    <a:pt x="9080" y="3517"/>
                  </a:lnTo>
                  <a:lnTo>
                    <a:pt x="9829" y="3111"/>
                  </a:lnTo>
                  <a:lnTo>
                    <a:pt x="10667" y="3111"/>
                  </a:lnTo>
                  <a:lnTo>
                    <a:pt x="11480" y="2959"/>
                  </a:lnTo>
                  <a:lnTo>
                    <a:pt x="11976" y="2654"/>
                  </a:lnTo>
                  <a:lnTo>
                    <a:pt x="12230" y="2197"/>
                  </a:lnTo>
                  <a:lnTo>
                    <a:pt x="12242" y="1612"/>
                  </a:lnTo>
                  <a:lnTo>
                    <a:pt x="12064" y="1041"/>
                  </a:lnTo>
                  <a:lnTo>
                    <a:pt x="11696" y="685"/>
                  </a:lnTo>
                  <a:lnTo>
                    <a:pt x="11112" y="558"/>
                  </a:lnTo>
                  <a:lnTo>
                    <a:pt x="10248" y="482"/>
                  </a:lnTo>
                  <a:lnTo>
                    <a:pt x="8635" y="1003"/>
                  </a:lnTo>
                  <a:lnTo>
                    <a:pt x="5118" y="1358"/>
                  </a:lnTo>
                  <a:lnTo>
                    <a:pt x="3771" y="293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B7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9" name="object 2059" descr=""/>
            <p:cNvSpPr/>
            <p:nvPr/>
          </p:nvSpPr>
          <p:spPr>
            <a:xfrm>
              <a:off x="2139876" y="288943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006" y="0"/>
                  </a:moveTo>
                  <a:lnTo>
                    <a:pt x="0" y="1485"/>
                  </a:lnTo>
                  <a:lnTo>
                    <a:pt x="12" y="2882"/>
                  </a:lnTo>
                  <a:lnTo>
                    <a:pt x="1435" y="2616"/>
                  </a:lnTo>
                  <a:lnTo>
                    <a:pt x="2705" y="850"/>
                  </a:lnTo>
                  <a:lnTo>
                    <a:pt x="5321" y="2311"/>
                  </a:lnTo>
                  <a:lnTo>
                    <a:pt x="6553" y="457"/>
                  </a:lnTo>
                  <a:lnTo>
                    <a:pt x="4368" y="774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0" name="object 2060" descr=""/>
            <p:cNvSpPr/>
            <p:nvPr/>
          </p:nvSpPr>
          <p:spPr>
            <a:xfrm>
              <a:off x="2201147" y="2876841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3479" y="0"/>
                  </a:moveTo>
                  <a:lnTo>
                    <a:pt x="2590" y="126"/>
                  </a:lnTo>
                  <a:lnTo>
                    <a:pt x="1765" y="622"/>
                  </a:lnTo>
                  <a:lnTo>
                    <a:pt x="622" y="1765"/>
                  </a:lnTo>
                  <a:lnTo>
                    <a:pt x="0" y="3098"/>
                  </a:lnTo>
                  <a:lnTo>
                    <a:pt x="304" y="4762"/>
                  </a:lnTo>
                  <a:lnTo>
                    <a:pt x="2857" y="4902"/>
                  </a:lnTo>
                  <a:lnTo>
                    <a:pt x="1854" y="6299"/>
                  </a:lnTo>
                  <a:lnTo>
                    <a:pt x="1295" y="7531"/>
                  </a:lnTo>
                  <a:lnTo>
                    <a:pt x="1358" y="8127"/>
                  </a:lnTo>
                  <a:lnTo>
                    <a:pt x="1612" y="8635"/>
                  </a:lnTo>
                  <a:lnTo>
                    <a:pt x="2057" y="9042"/>
                  </a:lnTo>
                  <a:lnTo>
                    <a:pt x="4711" y="8686"/>
                  </a:lnTo>
                  <a:lnTo>
                    <a:pt x="5587" y="7975"/>
                  </a:lnTo>
                  <a:lnTo>
                    <a:pt x="6007" y="7594"/>
                  </a:lnTo>
                  <a:lnTo>
                    <a:pt x="8661" y="7416"/>
                  </a:lnTo>
                  <a:lnTo>
                    <a:pt x="9029" y="7061"/>
                  </a:lnTo>
                  <a:lnTo>
                    <a:pt x="9321" y="6654"/>
                  </a:lnTo>
                  <a:lnTo>
                    <a:pt x="9512" y="6172"/>
                  </a:lnTo>
                  <a:lnTo>
                    <a:pt x="9842" y="5130"/>
                  </a:lnTo>
                  <a:lnTo>
                    <a:pt x="10706" y="4495"/>
                  </a:lnTo>
                  <a:lnTo>
                    <a:pt x="11391" y="3733"/>
                  </a:lnTo>
                  <a:lnTo>
                    <a:pt x="11544" y="3174"/>
                  </a:lnTo>
                  <a:lnTo>
                    <a:pt x="11468" y="2641"/>
                  </a:lnTo>
                  <a:lnTo>
                    <a:pt x="11137" y="2146"/>
                  </a:lnTo>
                  <a:lnTo>
                    <a:pt x="9194" y="520"/>
                  </a:lnTo>
                  <a:lnTo>
                    <a:pt x="6654" y="787"/>
                  </a:lnTo>
                  <a:lnTo>
                    <a:pt x="4419" y="114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DAC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1" name="object 2061" descr=""/>
            <p:cNvSpPr/>
            <p:nvPr/>
          </p:nvSpPr>
          <p:spPr>
            <a:xfrm>
              <a:off x="2211596" y="2879131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3112" y="0"/>
                  </a:moveTo>
                  <a:lnTo>
                    <a:pt x="1893" y="63"/>
                  </a:lnTo>
                  <a:lnTo>
                    <a:pt x="877" y="927"/>
                  </a:lnTo>
                  <a:lnTo>
                    <a:pt x="801" y="1346"/>
                  </a:lnTo>
                  <a:lnTo>
                    <a:pt x="51" y="1968"/>
                  </a:lnTo>
                  <a:lnTo>
                    <a:pt x="0" y="3035"/>
                  </a:lnTo>
                  <a:lnTo>
                    <a:pt x="178" y="3670"/>
                  </a:lnTo>
                  <a:lnTo>
                    <a:pt x="610" y="4457"/>
                  </a:lnTo>
                  <a:lnTo>
                    <a:pt x="1499" y="4749"/>
                  </a:lnTo>
                  <a:lnTo>
                    <a:pt x="3010" y="6413"/>
                  </a:lnTo>
                  <a:lnTo>
                    <a:pt x="3677" y="7454"/>
                  </a:lnTo>
                  <a:lnTo>
                    <a:pt x="3798" y="8978"/>
                  </a:lnTo>
                  <a:lnTo>
                    <a:pt x="4369" y="9042"/>
                  </a:lnTo>
                  <a:lnTo>
                    <a:pt x="5309" y="8521"/>
                  </a:lnTo>
                  <a:lnTo>
                    <a:pt x="6876" y="8521"/>
                  </a:lnTo>
                  <a:lnTo>
                    <a:pt x="7354" y="7975"/>
                  </a:lnTo>
                  <a:lnTo>
                    <a:pt x="7354" y="7454"/>
                  </a:lnTo>
                  <a:lnTo>
                    <a:pt x="7659" y="7099"/>
                  </a:lnTo>
                  <a:lnTo>
                    <a:pt x="7595" y="4432"/>
                  </a:lnTo>
                  <a:lnTo>
                    <a:pt x="10051" y="4432"/>
                  </a:lnTo>
                  <a:lnTo>
                    <a:pt x="10393" y="3670"/>
                  </a:lnTo>
                  <a:lnTo>
                    <a:pt x="10327" y="2768"/>
                  </a:lnTo>
                  <a:lnTo>
                    <a:pt x="10199" y="2463"/>
                  </a:lnTo>
                  <a:lnTo>
                    <a:pt x="9081" y="1346"/>
                  </a:lnTo>
                  <a:lnTo>
                    <a:pt x="7513" y="927"/>
                  </a:lnTo>
                  <a:lnTo>
                    <a:pt x="6160" y="431"/>
                  </a:lnTo>
                  <a:lnTo>
                    <a:pt x="4966" y="126"/>
                  </a:lnTo>
                  <a:lnTo>
                    <a:pt x="4357" y="63"/>
                  </a:lnTo>
                  <a:lnTo>
                    <a:pt x="3112" y="0"/>
                  </a:lnTo>
                  <a:close/>
                </a:path>
                <a:path w="10794" h="9525">
                  <a:moveTo>
                    <a:pt x="6876" y="8521"/>
                  </a:moveTo>
                  <a:lnTo>
                    <a:pt x="5309" y="8521"/>
                  </a:lnTo>
                  <a:lnTo>
                    <a:pt x="6554" y="8889"/>
                  </a:lnTo>
                  <a:lnTo>
                    <a:pt x="6876" y="8521"/>
                  </a:lnTo>
                  <a:close/>
                </a:path>
                <a:path w="10794" h="9525">
                  <a:moveTo>
                    <a:pt x="10051" y="4432"/>
                  </a:moveTo>
                  <a:lnTo>
                    <a:pt x="7595" y="4432"/>
                  </a:lnTo>
                  <a:lnTo>
                    <a:pt x="9627" y="5270"/>
                  </a:lnTo>
                  <a:lnTo>
                    <a:pt x="10051" y="4432"/>
                  </a:lnTo>
                  <a:close/>
                </a:path>
              </a:pathLst>
            </a:custGeom>
            <a:solidFill>
              <a:srgbClr val="DED6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2" name="object 2062" descr=""/>
            <p:cNvSpPr/>
            <p:nvPr/>
          </p:nvSpPr>
          <p:spPr>
            <a:xfrm>
              <a:off x="2197441" y="288587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238" y="0"/>
                  </a:moveTo>
                  <a:lnTo>
                    <a:pt x="2425" y="0"/>
                  </a:lnTo>
                  <a:lnTo>
                    <a:pt x="1612" y="190"/>
                  </a:lnTo>
                  <a:lnTo>
                    <a:pt x="1079" y="342"/>
                  </a:lnTo>
                  <a:lnTo>
                    <a:pt x="609" y="609"/>
                  </a:lnTo>
                  <a:lnTo>
                    <a:pt x="190" y="977"/>
                  </a:lnTo>
                  <a:lnTo>
                    <a:pt x="50" y="1155"/>
                  </a:lnTo>
                  <a:lnTo>
                    <a:pt x="12" y="1498"/>
                  </a:lnTo>
                  <a:lnTo>
                    <a:pt x="0" y="1828"/>
                  </a:lnTo>
                  <a:lnTo>
                    <a:pt x="152" y="2108"/>
                  </a:lnTo>
                  <a:lnTo>
                    <a:pt x="507" y="2349"/>
                  </a:lnTo>
                  <a:lnTo>
                    <a:pt x="825" y="2539"/>
                  </a:lnTo>
                  <a:lnTo>
                    <a:pt x="1181" y="2654"/>
                  </a:lnTo>
                  <a:lnTo>
                    <a:pt x="1562" y="2654"/>
                  </a:lnTo>
                  <a:lnTo>
                    <a:pt x="5702" y="2362"/>
                  </a:lnTo>
                  <a:lnTo>
                    <a:pt x="6273" y="2057"/>
                  </a:lnTo>
                  <a:lnTo>
                    <a:pt x="5435" y="1003"/>
                  </a:lnTo>
                  <a:lnTo>
                    <a:pt x="5029" y="647"/>
                  </a:lnTo>
                  <a:lnTo>
                    <a:pt x="4559" y="368"/>
                  </a:lnTo>
                  <a:lnTo>
                    <a:pt x="4051" y="177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A9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3" name="object 2063" descr=""/>
            <p:cNvSpPr/>
            <p:nvPr/>
          </p:nvSpPr>
          <p:spPr>
            <a:xfrm>
              <a:off x="2199714" y="288360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666" y="0"/>
                  </a:moveTo>
                  <a:lnTo>
                    <a:pt x="1803" y="38"/>
                  </a:lnTo>
                  <a:lnTo>
                    <a:pt x="888" y="495"/>
                  </a:lnTo>
                  <a:lnTo>
                    <a:pt x="0" y="2133"/>
                  </a:lnTo>
                  <a:lnTo>
                    <a:pt x="1092" y="2730"/>
                  </a:lnTo>
                  <a:lnTo>
                    <a:pt x="2324" y="3238"/>
                  </a:lnTo>
                  <a:lnTo>
                    <a:pt x="2603" y="3263"/>
                  </a:lnTo>
                  <a:lnTo>
                    <a:pt x="2882" y="3276"/>
                  </a:lnTo>
                  <a:lnTo>
                    <a:pt x="3162" y="3276"/>
                  </a:lnTo>
                  <a:lnTo>
                    <a:pt x="3301" y="2959"/>
                  </a:lnTo>
                  <a:lnTo>
                    <a:pt x="3416" y="2616"/>
                  </a:lnTo>
                  <a:lnTo>
                    <a:pt x="3492" y="2273"/>
                  </a:lnTo>
                  <a:lnTo>
                    <a:pt x="3441" y="1308"/>
                  </a:lnTo>
                  <a:lnTo>
                    <a:pt x="3428" y="825"/>
                  </a:lnTo>
                  <a:lnTo>
                    <a:pt x="2666" y="0"/>
                  </a:lnTo>
                  <a:close/>
                </a:path>
              </a:pathLst>
            </a:custGeom>
            <a:solidFill>
              <a:srgbClr val="DBC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4" name="object 2064" descr=""/>
            <p:cNvSpPr/>
            <p:nvPr/>
          </p:nvSpPr>
          <p:spPr>
            <a:xfrm>
              <a:off x="2209674" y="288225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939" y="0"/>
                  </a:moveTo>
                  <a:lnTo>
                    <a:pt x="0" y="635"/>
                  </a:lnTo>
                  <a:lnTo>
                    <a:pt x="139" y="2006"/>
                  </a:lnTo>
                  <a:lnTo>
                    <a:pt x="4000" y="2273"/>
                  </a:lnTo>
                  <a:lnTo>
                    <a:pt x="3556" y="1803"/>
                  </a:lnTo>
                  <a:lnTo>
                    <a:pt x="3124" y="1320"/>
                  </a:lnTo>
                  <a:lnTo>
                    <a:pt x="2679" y="838"/>
                  </a:lnTo>
                  <a:lnTo>
                    <a:pt x="1841" y="7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8EC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5" name="object 2065" descr=""/>
            <p:cNvSpPr/>
            <p:nvPr/>
          </p:nvSpPr>
          <p:spPr>
            <a:xfrm>
              <a:off x="2205854" y="288443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08" y="0"/>
                  </a:moveTo>
                  <a:lnTo>
                    <a:pt x="863" y="355"/>
                  </a:lnTo>
                  <a:lnTo>
                    <a:pt x="0" y="1092"/>
                  </a:lnTo>
                  <a:lnTo>
                    <a:pt x="774" y="1130"/>
                  </a:lnTo>
                  <a:lnTo>
                    <a:pt x="1244" y="80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DBC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6" name="object 2066" descr=""/>
            <p:cNvSpPr/>
            <p:nvPr/>
          </p:nvSpPr>
          <p:spPr>
            <a:xfrm>
              <a:off x="2186901" y="2883261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5" h="6350">
                  <a:moveTo>
                    <a:pt x="10591" y="0"/>
                  </a:moveTo>
                  <a:lnTo>
                    <a:pt x="9131" y="63"/>
                  </a:lnTo>
                  <a:lnTo>
                    <a:pt x="8559" y="165"/>
                  </a:lnTo>
                  <a:lnTo>
                    <a:pt x="6578" y="749"/>
                  </a:lnTo>
                  <a:lnTo>
                    <a:pt x="5130" y="889"/>
                  </a:lnTo>
                  <a:lnTo>
                    <a:pt x="0" y="3416"/>
                  </a:lnTo>
                  <a:lnTo>
                    <a:pt x="254" y="4000"/>
                  </a:lnTo>
                  <a:lnTo>
                    <a:pt x="1473" y="5181"/>
                  </a:lnTo>
                  <a:lnTo>
                    <a:pt x="3035" y="5029"/>
                  </a:lnTo>
                  <a:lnTo>
                    <a:pt x="5410" y="5143"/>
                  </a:lnTo>
                  <a:lnTo>
                    <a:pt x="6261" y="5295"/>
                  </a:lnTo>
                  <a:lnTo>
                    <a:pt x="7086" y="5588"/>
                  </a:lnTo>
                  <a:lnTo>
                    <a:pt x="7937" y="5753"/>
                  </a:lnTo>
                  <a:lnTo>
                    <a:pt x="8763" y="5791"/>
                  </a:lnTo>
                  <a:lnTo>
                    <a:pt x="9563" y="5397"/>
                  </a:lnTo>
                  <a:lnTo>
                    <a:pt x="11036" y="4965"/>
                  </a:lnTo>
                  <a:lnTo>
                    <a:pt x="11087" y="4673"/>
                  </a:lnTo>
                  <a:lnTo>
                    <a:pt x="11099" y="4381"/>
                  </a:lnTo>
                  <a:lnTo>
                    <a:pt x="11074" y="4089"/>
                  </a:lnTo>
                  <a:lnTo>
                    <a:pt x="10668" y="2565"/>
                  </a:lnTo>
                  <a:lnTo>
                    <a:pt x="12674" y="3136"/>
                  </a:lnTo>
                  <a:lnTo>
                    <a:pt x="12814" y="2095"/>
                  </a:lnTo>
                  <a:lnTo>
                    <a:pt x="12788" y="1536"/>
                  </a:lnTo>
                  <a:lnTo>
                    <a:pt x="12585" y="1041"/>
                  </a:lnTo>
                  <a:lnTo>
                    <a:pt x="12179" y="647"/>
                  </a:lnTo>
                  <a:lnTo>
                    <a:pt x="11430" y="177"/>
                  </a:lnTo>
                  <a:lnTo>
                    <a:pt x="10591" y="0"/>
                  </a:lnTo>
                  <a:close/>
                </a:path>
              </a:pathLst>
            </a:custGeom>
            <a:solidFill>
              <a:srgbClr val="C689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7" name="object 2067" descr=""/>
            <p:cNvSpPr/>
            <p:nvPr/>
          </p:nvSpPr>
          <p:spPr>
            <a:xfrm>
              <a:off x="2188730" y="289303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086" y="0"/>
                  </a:moveTo>
                  <a:lnTo>
                    <a:pt x="2514" y="342"/>
                  </a:lnTo>
                  <a:lnTo>
                    <a:pt x="0" y="876"/>
                  </a:lnTo>
                  <a:lnTo>
                    <a:pt x="1346" y="2260"/>
                  </a:lnTo>
                  <a:lnTo>
                    <a:pt x="2641" y="2235"/>
                  </a:lnTo>
                  <a:lnTo>
                    <a:pt x="3860" y="711"/>
                  </a:lnTo>
                  <a:lnTo>
                    <a:pt x="3530" y="114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5DE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8" name="object 2068" descr=""/>
            <p:cNvSpPr/>
            <p:nvPr/>
          </p:nvSpPr>
          <p:spPr>
            <a:xfrm>
              <a:off x="2191243" y="289233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714" y="0"/>
                  </a:moveTo>
                  <a:lnTo>
                    <a:pt x="736" y="165"/>
                  </a:lnTo>
                  <a:lnTo>
                    <a:pt x="0" y="1054"/>
                  </a:lnTo>
                  <a:lnTo>
                    <a:pt x="444" y="1168"/>
                  </a:lnTo>
                  <a:lnTo>
                    <a:pt x="901" y="1295"/>
                  </a:lnTo>
                  <a:lnTo>
                    <a:pt x="1346" y="1409"/>
                  </a:lnTo>
                  <a:lnTo>
                    <a:pt x="1828" y="977"/>
                  </a:lnTo>
                  <a:lnTo>
                    <a:pt x="2781" y="101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9" name="object 2069" descr=""/>
            <p:cNvSpPr/>
            <p:nvPr/>
          </p:nvSpPr>
          <p:spPr>
            <a:xfrm>
              <a:off x="2193617" y="288847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2" y="0"/>
                  </a:moveTo>
                  <a:lnTo>
                    <a:pt x="76" y="127"/>
                  </a:lnTo>
                  <a:lnTo>
                    <a:pt x="0" y="863"/>
                  </a:lnTo>
                  <a:lnTo>
                    <a:pt x="330" y="1092"/>
                  </a:lnTo>
                  <a:lnTo>
                    <a:pt x="800" y="1371"/>
                  </a:lnTo>
                  <a:lnTo>
                    <a:pt x="1346" y="1371"/>
                  </a:lnTo>
                  <a:lnTo>
                    <a:pt x="2857" y="17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ED8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0" name="object 2070" descr=""/>
            <p:cNvSpPr/>
            <p:nvPr/>
          </p:nvSpPr>
          <p:spPr>
            <a:xfrm>
              <a:off x="2217686" y="28877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12" y="0"/>
                  </a:moveTo>
                  <a:lnTo>
                    <a:pt x="342" y="114"/>
                  </a:lnTo>
                  <a:lnTo>
                    <a:pt x="0" y="685"/>
                  </a:lnTo>
                  <a:lnTo>
                    <a:pt x="38" y="2235"/>
                  </a:lnTo>
                  <a:lnTo>
                    <a:pt x="469" y="2514"/>
                  </a:lnTo>
                  <a:lnTo>
                    <a:pt x="914" y="2514"/>
                  </a:lnTo>
                  <a:lnTo>
                    <a:pt x="1689" y="2031"/>
                  </a:lnTo>
                  <a:lnTo>
                    <a:pt x="2057" y="1904"/>
                  </a:lnTo>
                  <a:lnTo>
                    <a:pt x="2463" y="1854"/>
                  </a:lnTo>
                  <a:lnTo>
                    <a:pt x="1397" y="33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AF5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1" name="object 2071" descr=""/>
            <p:cNvSpPr/>
            <p:nvPr/>
          </p:nvSpPr>
          <p:spPr>
            <a:xfrm>
              <a:off x="2215972" y="288681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752" y="0"/>
                  </a:moveTo>
                  <a:lnTo>
                    <a:pt x="812" y="507"/>
                  </a:lnTo>
                  <a:lnTo>
                    <a:pt x="0" y="1358"/>
                  </a:lnTo>
                  <a:lnTo>
                    <a:pt x="571" y="1447"/>
                  </a:lnTo>
                  <a:lnTo>
                    <a:pt x="1714" y="1600"/>
                  </a:lnTo>
                  <a:lnTo>
                    <a:pt x="2171" y="1485"/>
                  </a:lnTo>
                  <a:lnTo>
                    <a:pt x="2641" y="1358"/>
                  </a:lnTo>
                  <a:lnTo>
                    <a:pt x="3111" y="1244"/>
                  </a:lnTo>
                  <a:lnTo>
                    <a:pt x="3009" y="609"/>
                  </a:lnTo>
                  <a:lnTo>
                    <a:pt x="2984" y="29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2" name="object 2072" descr=""/>
            <p:cNvSpPr/>
            <p:nvPr/>
          </p:nvSpPr>
          <p:spPr>
            <a:xfrm>
              <a:off x="2217585" y="288988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15" y="0"/>
                  </a:moveTo>
                  <a:lnTo>
                    <a:pt x="571" y="0"/>
                  </a:lnTo>
                  <a:lnTo>
                    <a:pt x="139" y="76"/>
                  </a:lnTo>
                  <a:lnTo>
                    <a:pt x="152" y="444"/>
                  </a:lnTo>
                  <a:lnTo>
                    <a:pt x="101" y="800"/>
                  </a:lnTo>
                  <a:lnTo>
                    <a:pt x="0" y="1155"/>
                  </a:lnTo>
                  <a:lnTo>
                    <a:pt x="482" y="1092"/>
                  </a:lnTo>
                  <a:lnTo>
                    <a:pt x="965" y="1041"/>
                  </a:lnTo>
                  <a:lnTo>
                    <a:pt x="1435" y="977"/>
                  </a:lnTo>
                  <a:lnTo>
                    <a:pt x="1447" y="685"/>
                  </a:lnTo>
                  <a:lnTo>
                    <a:pt x="1447" y="88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3" name="object 2073" descr=""/>
            <p:cNvSpPr/>
            <p:nvPr/>
          </p:nvSpPr>
          <p:spPr>
            <a:xfrm>
              <a:off x="2180084" y="288459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5181" y="0"/>
                  </a:moveTo>
                  <a:lnTo>
                    <a:pt x="0" y="3746"/>
                  </a:lnTo>
                  <a:lnTo>
                    <a:pt x="393" y="4940"/>
                  </a:lnTo>
                  <a:lnTo>
                    <a:pt x="863" y="5397"/>
                  </a:lnTo>
                  <a:lnTo>
                    <a:pt x="1816" y="6286"/>
                  </a:lnTo>
                  <a:lnTo>
                    <a:pt x="2489" y="7023"/>
                  </a:lnTo>
                  <a:lnTo>
                    <a:pt x="3301" y="6451"/>
                  </a:lnTo>
                  <a:lnTo>
                    <a:pt x="4648" y="5156"/>
                  </a:lnTo>
                  <a:lnTo>
                    <a:pt x="5486" y="4152"/>
                  </a:lnTo>
                  <a:lnTo>
                    <a:pt x="7175" y="3975"/>
                  </a:lnTo>
                  <a:lnTo>
                    <a:pt x="7365" y="2336"/>
                  </a:lnTo>
                  <a:lnTo>
                    <a:pt x="7010" y="1346"/>
                  </a:lnTo>
                  <a:lnTo>
                    <a:pt x="6337" y="126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4" name="object 2074" descr=""/>
            <p:cNvSpPr/>
            <p:nvPr/>
          </p:nvSpPr>
          <p:spPr>
            <a:xfrm>
              <a:off x="2175050" y="288577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991" y="0"/>
                  </a:moveTo>
                  <a:lnTo>
                    <a:pt x="139" y="2197"/>
                  </a:lnTo>
                  <a:lnTo>
                    <a:pt x="12" y="2387"/>
                  </a:lnTo>
                  <a:lnTo>
                    <a:pt x="0" y="3124"/>
                  </a:lnTo>
                  <a:lnTo>
                    <a:pt x="165" y="3441"/>
                  </a:lnTo>
                  <a:lnTo>
                    <a:pt x="482" y="3721"/>
                  </a:lnTo>
                  <a:lnTo>
                    <a:pt x="5422" y="3759"/>
                  </a:lnTo>
                  <a:lnTo>
                    <a:pt x="5968" y="2895"/>
                  </a:lnTo>
                  <a:lnTo>
                    <a:pt x="7137" y="2413"/>
                  </a:lnTo>
                  <a:lnTo>
                    <a:pt x="7010" y="1143"/>
                  </a:lnTo>
                  <a:lnTo>
                    <a:pt x="6134" y="177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9154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5" name="object 2075" descr=""/>
            <p:cNvSpPr/>
            <p:nvPr/>
          </p:nvSpPr>
          <p:spPr>
            <a:xfrm>
              <a:off x="2169887" y="288715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209" y="0"/>
                  </a:moveTo>
                  <a:lnTo>
                    <a:pt x="1308" y="203"/>
                  </a:lnTo>
                  <a:lnTo>
                    <a:pt x="495" y="749"/>
                  </a:lnTo>
                  <a:lnTo>
                    <a:pt x="63" y="1269"/>
                  </a:lnTo>
                  <a:lnTo>
                    <a:pt x="0" y="1816"/>
                  </a:lnTo>
                  <a:lnTo>
                    <a:pt x="317" y="2412"/>
                  </a:lnTo>
                  <a:lnTo>
                    <a:pt x="4292" y="2679"/>
                  </a:lnTo>
                  <a:lnTo>
                    <a:pt x="5638" y="2336"/>
                  </a:lnTo>
                  <a:lnTo>
                    <a:pt x="5588" y="2019"/>
                  </a:lnTo>
                  <a:lnTo>
                    <a:pt x="5549" y="1689"/>
                  </a:lnTo>
                  <a:lnTo>
                    <a:pt x="5524" y="1371"/>
                  </a:lnTo>
                  <a:lnTo>
                    <a:pt x="4978" y="495"/>
                  </a:lnTo>
                  <a:lnTo>
                    <a:pt x="4140" y="152"/>
                  </a:lnTo>
                  <a:lnTo>
                    <a:pt x="3162" y="38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77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6" name="object 2076" descr=""/>
            <p:cNvSpPr/>
            <p:nvPr/>
          </p:nvSpPr>
          <p:spPr>
            <a:xfrm>
              <a:off x="2181071" y="28908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25" y="0"/>
                  </a:moveTo>
                  <a:lnTo>
                    <a:pt x="63" y="584"/>
                  </a:lnTo>
                  <a:lnTo>
                    <a:pt x="0" y="1066"/>
                  </a:lnTo>
                  <a:lnTo>
                    <a:pt x="1016" y="1422"/>
                  </a:lnTo>
                  <a:lnTo>
                    <a:pt x="1231" y="1282"/>
                  </a:lnTo>
                  <a:lnTo>
                    <a:pt x="1306" y="1066"/>
                  </a:lnTo>
                  <a:lnTo>
                    <a:pt x="1320" y="40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7" name="object 2077" descr=""/>
            <p:cNvSpPr/>
            <p:nvPr/>
          </p:nvSpPr>
          <p:spPr>
            <a:xfrm>
              <a:off x="2182023" y="289101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8" y="0"/>
                  </a:moveTo>
                  <a:lnTo>
                    <a:pt x="0" y="431"/>
                  </a:lnTo>
                  <a:lnTo>
                    <a:pt x="0" y="863"/>
                  </a:lnTo>
                  <a:lnTo>
                    <a:pt x="63" y="1295"/>
                  </a:lnTo>
                  <a:lnTo>
                    <a:pt x="952" y="1244"/>
                  </a:lnTo>
                  <a:lnTo>
                    <a:pt x="1396" y="1231"/>
                  </a:lnTo>
                  <a:lnTo>
                    <a:pt x="1358" y="825"/>
                  </a:lnTo>
                  <a:lnTo>
                    <a:pt x="1346" y="431"/>
                  </a:lnTo>
                  <a:lnTo>
                    <a:pt x="1358" y="25"/>
                  </a:lnTo>
                  <a:lnTo>
                    <a:pt x="927" y="12"/>
                  </a:lnTo>
                  <a:lnTo>
                    <a:pt x="482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D8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8" name="object 2078" descr=""/>
            <p:cNvSpPr/>
            <p:nvPr/>
          </p:nvSpPr>
          <p:spPr>
            <a:xfrm>
              <a:off x="2151481" y="2886958"/>
              <a:ext cx="19050" cy="5715"/>
            </a:xfrm>
            <a:custGeom>
              <a:avLst/>
              <a:gdLst/>
              <a:ahLst/>
              <a:cxnLst/>
              <a:rect l="l" t="t" r="r" b="b"/>
              <a:pathLst>
                <a:path w="19050" h="5714">
                  <a:moveTo>
                    <a:pt x="15100" y="0"/>
                  </a:moveTo>
                  <a:lnTo>
                    <a:pt x="10528" y="1562"/>
                  </a:lnTo>
                  <a:lnTo>
                    <a:pt x="7823" y="3327"/>
                  </a:lnTo>
                  <a:lnTo>
                    <a:pt x="4165" y="1739"/>
                  </a:lnTo>
                  <a:lnTo>
                    <a:pt x="1638" y="4102"/>
                  </a:lnTo>
                  <a:lnTo>
                    <a:pt x="1269" y="4203"/>
                  </a:lnTo>
                  <a:lnTo>
                    <a:pt x="901" y="4229"/>
                  </a:lnTo>
                  <a:lnTo>
                    <a:pt x="533" y="4165"/>
                  </a:lnTo>
                  <a:lnTo>
                    <a:pt x="0" y="4508"/>
                  </a:lnTo>
                  <a:lnTo>
                    <a:pt x="101" y="5130"/>
                  </a:lnTo>
                  <a:lnTo>
                    <a:pt x="13411" y="5473"/>
                  </a:lnTo>
                  <a:lnTo>
                    <a:pt x="14935" y="4317"/>
                  </a:lnTo>
                  <a:lnTo>
                    <a:pt x="16725" y="4051"/>
                  </a:lnTo>
                  <a:lnTo>
                    <a:pt x="18554" y="3873"/>
                  </a:lnTo>
                  <a:lnTo>
                    <a:pt x="18707" y="3035"/>
                  </a:lnTo>
                  <a:lnTo>
                    <a:pt x="18732" y="2247"/>
                  </a:lnTo>
                  <a:lnTo>
                    <a:pt x="18656" y="1536"/>
                  </a:lnTo>
                  <a:lnTo>
                    <a:pt x="17792" y="292"/>
                  </a:lnTo>
                  <a:lnTo>
                    <a:pt x="16484" y="50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CFA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9" name="object 2079" descr=""/>
            <p:cNvSpPr/>
            <p:nvPr/>
          </p:nvSpPr>
          <p:spPr>
            <a:xfrm>
              <a:off x="2150397" y="289112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12" y="0"/>
                  </a:moveTo>
                  <a:lnTo>
                    <a:pt x="0" y="939"/>
                  </a:lnTo>
                  <a:lnTo>
                    <a:pt x="584" y="1028"/>
                  </a:lnTo>
                  <a:lnTo>
                    <a:pt x="1193" y="965"/>
                  </a:lnTo>
                  <a:lnTo>
                    <a:pt x="1295" y="635"/>
                  </a:lnTo>
                  <a:lnTo>
                    <a:pt x="1435" y="304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0" name="object 2080" descr=""/>
            <p:cNvSpPr/>
            <p:nvPr/>
          </p:nvSpPr>
          <p:spPr>
            <a:xfrm>
              <a:off x="2184732" y="2886931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2717" y="0"/>
                  </a:moveTo>
                  <a:lnTo>
                    <a:pt x="1473" y="609"/>
                  </a:lnTo>
                  <a:lnTo>
                    <a:pt x="406" y="1396"/>
                  </a:lnTo>
                  <a:lnTo>
                    <a:pt x="0" y="2819"/>
                  </a:lnTo>
                  <a:lnTo>
                    <a:pt x="2540" y="2539"/>
                  </a:lnTo>
                  <a:lnTo>
                    <a:pt x="3886" y="1879"/>
                  </a:lnTo>
                  <a:lnTo>
                    <a:pt x="5232" y="1892"/>
                  </a:lnTo>
                  <a:lnTo>
                    <a:pt x="6578" y="2527"/>
                  </a:lnTo>
                  <a:lnTo>
                    <a:pt x="7162" y="2590"/>
                  </a:lnTo>
                  <a:lnTo>
                    <a:pt x="7721" y="2412"/>
                  </a:lnTo>
                  <a:lnTo>
                    <a:pt x="8737" y="1739"/>
                  </a:lnTo>
                  <a:lnTo>
                    <a:pt x="8623" y="1079"/>
                  </a:lnTo>
                  <a:lnTo>
                    <a:pt x="7721" y="406"/>
                  </a:lnTo>
                  <a:lnTo>
                    <a:pt x="6045" y="27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E3F1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1" name="object 2081" descr=""/>
            <p:cNvSpPr/>
            <p:nvPr/>
          </p:nvSpPr>
          <p:spPr>
            <a:xfrm>
              <a:off x="2187270" y="288731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4038" y="2146"/>
                  </a:moveTo>
                  <a:lnTo>
                    <a:pt x="2692" y="736"/>
                  </a:lnTo>
                  <a:lnTo>
                    <a:pt x="1346" y="762"/>
                  </a:lnTo>
                  <a:lnTo>
                    <a:pt x="0" y="2159"/>
                  </a:lnTo>
                  <a:lnTo>
                    <a:pt x="1346" y="2159"/>
                  </a:lnTo>
                  <a:lnTo>
                    <a:pt x="2692" y="2146"/>
                  </a:lnTo>
                  <a:lnTo>
                    <a:pt x="4038" y="2146"/>
                  </a:lnTo>
                  <a:close/>
                </a:path>
                <a:path w="6985" h="2539">
                  <a:moveTo>
                    <a:pt x="6680" y="1879"/>
                  </a:moveTo>
                  <a:lnTo>
                    <a:pt x="6667" y="1524"/>
                  </a:lnTo>
                  <a:lnTo>
                    <a:pt x="6642" y="1155"/>
                  </a:lnTo>
                  <a:lnTo>
                    <a:pt x="6413" y="431"/>
                  </a:lnTo>
                  <a:lnTo>
                    <a:pt x="5981" y="0"/>
                  </a:lnTo>
                  <a:lnTo>
                    <a:pt x="5168" y="25"/>
                  </a:lnTo>
                  <a:lnTo>
                    <a:pt x="5181" y="698"/>
                  </a:lnTo>
                  <a:lnTo>
                    <a:pt x="5181" y="2032"/>
                  </a:lnTo>
                  <a:lnTo>
                    <a:pt x="5676" y="2108"/>
                  </a:lnTo>
                  <a:lnTo>
                    <a:pt x="6172" y="2171"/>
                  </a:lnTo>
                  <a:lnTo>
                    <a:pt x="6680" y="2247"/>
                  </a:lnTo>
                  <a:lnTo>
                    <a:pt x="6680" y="1879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2" name="object 2082" descr=""/>
            <p:cNvSpPr/>
            <p:nvPr/>
          </p:nvSpPr>
          <p:spPr>
            <a:xfrm>
              <a:off x="2156536" y="2879645"/>
              <a:ext cx="22225" cy="10795"/>
            </a:xfrm>
            <a:custGeom>
              <a:avLst/>
              <a:gdLst/>
              <a:ahLst/>
              <a:cxnLst/>
              <a:rect l="l" t="t" r="r" b="b"/>
              <a:pathLst>
                <a:path w="22225" h="10794">
                  <a:moveTo>
                    <a:pt x="16916" y="0"/>
                  </a:moveTo>
                  <a:lnTo>
                    <a:pt x="14973" y="266"/>
                  </a:lnTo>
                  <a:lnTo>
                    <a:pt x="11607" y="1892"/>
                  </a:lnTo>
                  <a:lnTo>
                    <a:pt x="9931" y="2070"/>
                  </a:lnTo>
                  <a:lnTo>
                    <a:pt x="7010" y="2997"/>
                  </a:lnTo>
                  <a:lnTo>
                    <a:pt x="5600" y="3213"/>
                  </a:lnTo>
                  <a:lnTo>
                    <a:pt x="4229" y="3530"/>
                  </a:lnTo>
                  <a:lnTo>
                    <a:pt x="3352" y="3771"/>
                  </a:lnTo>
                  <a:lnTo>
                    <a:pt x="2578" y="4140"/>
                  </a:lnTo>
                  <a:lnTo>
                    <a:pt x="2159" y="5016"/>
                  </a:lnTo>
                  <a:lnTo>
                    <a:pt x="1955" y="5321"/>
                  </a:lnTo>
                  <a:lnTo>
                    <a:pt x="1460" y="5867"/>
                  </a:lnTo>
                  <a:lnTo>
                    <a:pt x="3505" y="7975"/>
                  </a:lnTo>
                  <a:lnTo>
                    <a:pt x="1193" y="8178"/>
                  </a:lnTo>
                  <a:lnTo>
                    <a:pt x="127" y="8928"/>
                  </a:lnTo>
                  <a:lnTo>
                    <a:pt x="0" y="9575"/>
                  </a:lnTo>
                  <a:lnTo>
                    <a:pt x="190" y="10109"/>
                  </a:lnTo>
                  <a:lnTo>
                    <a:pt x="723" y="10515"/>
                  </a:lnTo>
                  <a:lnTo>
                    <a:pt x="2222" y="10782"/>
                  </a:lnTo>
                  <a:lnTo>
                    <a:pt x="5257" y="10617"/>
                  </a:lnTo>
                  <a:lnTo>
                    <a:pt x="5816" y="10350"/>
                  </a:lnTo>
                  <a:lnTo>
                    <a:pt x="6172" y="9918"/>
                  </a:lnTo>
                  <a:lnTo>
                    <a:pt x="6337" y="9321"/>
                  </a:lnTo>
                  <a:lnTo>
                    <a:pt x="7289" y="6819"/>
                  </a:lnTo>
                  <a:lnTo>
                    <a:pt x="9753" y="7696"/>
                  </a:lnTo>
                  <a:lnTo>
                    <a:pt x="11506" y="6972"/>
                  </a:lnTo>
                  <a:lnTo>
                    <a:pt x="14325" y="6134"/>
                  </a:lnTo>
                  <a:lnTo>
                    <a:pt x="22034" y="2768"/>
                  </a:lnTo>
                  <a:lnTo>
                    <a:pt x="21907" y="2158"/>
                  </a:lnTo>
                  <a:lnTo>
                    <a:pt x="21196" y="1104"/>
                  </a:lnTo>
                  <a:lnTo>
                    <a:pt x="20129" y="584"/>
                  </a:lnTo>
                  <a:lnTo>
                    <a:pt x="18961" y="253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E1D5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3" name="object 2083" descr=""/>
            <p:cNvSpPr/>
            <p:nvPr/>
          </p:nvSpPr>
          <p:spPr>
            <a:xfrm>
              <a:off x="2149949" y="2888310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2108" y="0"/>
                  </a:moveTo>
                  <a:lnTo>
                    <a:pt x="0" y="1231"/>
                  </a:lnTo>
                  <a:lnTo>
                    <a:pt x="3352" y="1536"/>
                  </a:lnTo>
                  <a:lnTo>
                    <a:pt x="4775" y="2082"/>
                  </a:lnTo>
                  <a:lnTo>
                    <a:pt x="6172" y="2501"/>
                  </a:lnTo>
                  <a:lnTo>
                    <a:pt x="7378" y="1104"/>
                  </a:lnTo>
                  <a:lnTo>
                    <a:pt x="7188" y="800"/>
                  </a:lnTo>
                  <a:lnTo>
                    <a:pt x="6972" y="520"/>
                  </a:lnTo>
                  <a:lnTo>
                    <a:pt x="6718" y="266"/>
                  </a:lnTo>
                  <a:lnTo>
                    <a:pt x="4444" y="342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4" name="object 2084" descr=""/>
            <p:cNvSpPr/>
            <p:nvPr/>
          </p:nvSpPr>
          <p:spPr>
            <a:xfrm>
              <a:off x="2139374" y="2875599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>
                  <a:moveTo>
                    <a:pt x="3149" y="0"/>
                  </a:moveTo>
                  <a:lnTo>
                    <a:pt x="393" y="1917"/>
                  </a:lnTo>
                  <a:lnTo>
                    <a:pt x="0" y="2514"/>
                  </a:lnTo>
                  <a:lnTo>
                    <a:pt x="0" y="3098"/>
                  </a:lnTo>
                  <a:lnTo>
                    <a:pt x="380" y="3695"/>
                  </a:lnTo>
                  <a:lnTo>
                    <a:pt x="3174" y="5854"/>
                  </a:lnTo>
                  <a:lnTo>
                    <a:pt x="6883" y="4165"/>
                  </a:lnTo>
                  <a:lnTo>
                    <a:pt x="9778" y="5918"/>
                  </a:lnTo>
                  <a:lnTo>
                    <a:pt x="11010" y="6375"/>
                  </a:lnTo>
                  <a:lnTo>
                    <a:pt x="11582" y="6718"/>
                  </a:lnTo>
                  <a:lnTo>
                    <a:pt x="12141" y="6705"/>
                  </a:lnTo>
                  <a:lnTo>
                    <a:pt x="12687" y="6337"/>
                  </a:lnTo>
                  <a:lnTo>
                    <a:pt x="13017" y="5803"/>
                  </a:lnTo>
                  <a:lnTo>
                    <a:pt x="13169" y="5219"/>
                  </a:lnTo>
                  <a:lnTo>
                    <a:pt x="13169" y="4584"/>
                  </a:lnTo>
                  <a:lnTo>
                    <a:pt x="8813" y="1701"/>
                  </a:lnTo>
                  <a:lnTo>
                    <a:pt x="5994" y="104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DACB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5" name="object 2085" descr=""/>
            <p:cNvSpPr/>
            <p:nvPr/>
          </p:nvSpPr>
          <p:spPr>
            <a:xfrm>
              <a:off x="2133061" y="2873070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5">
                  <a:moveTo>
                    <a:pt x="8216" y="0"/>
                  </a:moveTo>
                  <a:lnTo>
                    <a:pt x="5841" y="228"/>
                  </a:lnTo>
                  <a:lnTo>
                    <a:pt x="3949" y="2336"/>
                  </a:lnTo>
                  <a:lnTo>
                    <a:pt x="5054" y="4749"/>
                  </a:lnTo>
                  <a:lnTo>
                    <a:pt x="0" y="3695"/>
                  </a:lnTo>
                  <a:lnTo>
                    <a:pt x="1650" y="6413"/>
                  </a:lnTo>
                  <a:lnTo>
                    <a:pt x="2527" y="6896"/>
                  </a:lnTo>
                  <a:lnTo>
                    <a:pt x="3378" y="6896"/>
                  </a:lnTo>
                  <a:lnTo>
                    <a:pt x="4203" y="6261"/>
                  </a:lnTo>
                  <a:lnTo>
                    <a:pt x="6692" y="6223"/>
                  </a:lnTo>
                  <a:lnTo>
                    <a:pt x="7010" y="4368"/>
                  </a:lnTo>
                  <a:lnTo>
                    <a:pt x="8369" y="3695"/>
                  </a:lnTo>
                  <a:lnTo>
                    <a:pt x="10210" y="4699"/>
                  </a:lnTo>
                  <a:lnTo>
                    <a:pt x="11315" y="3136"/>
                  </a:lnTo>
                  <a:lnTo>
                    <a:pt x="11620" y="2171"/>
                  </a:lnTo>
                  <a:lnTo>
                    <a:pt x="11493" y="1282"/>
                  </a:lnTo>
                  <a:lnTo>
                    <a:pt x="10794" y="520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D2A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6" name="object 2086" descr=""/>
            <p:cNvSpPr/>
            <p:nvPr/>
          </p:nvSpPr>
          <p:spPr>
            <a:xfrm>
              <a:off x="2131998" y="287835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612" y="0"/>
                  </a:moveTo>
                  <a:lnTo>
                    <a:pt x="723" y="12"/>
                  </a:lnTo>
                  <a:lnTo>
                    <a:pt x="63" y="1104"/>
                  </a:lnTo>
                  <a:lnTo>
                    <a:pt x="152" y="1447"/>
                  </a:lnTo>
                  <a:lnTo>
                    <a:pt x="126" y="1778"/>
                  </a:lnTo>
                  <a:lnTo>
                    <a:pt x="0" y="2095"/>
                  </a:lnTo>
                  <a:lnTo>
                    <a:pt x="279" y="2971"/>
                  </a:lnTo>
                  <a:lnTo>
                    <a:pt x="1041" y="3060"/>
                  </a:lnTo>
                  <a:lnTo>
                    <a:pt x="1777" y="3175"/>
                  </a:lnTo>
                  <a:lnTo>
                    <a:pt x="4102" y="3429"/>
                  </a:lnTo>
                  <a:lnTo>
                    <a:pt x="5270" y="3543"/>
                  </a:lnTo>
                  <a:lnTo>
                    <a:pt x="6680" y="2692"/>
                  </a:lnTo>
                  <a:lnTo>
                    <a:pt x="5638" y="1841"/>
                  </a:lnTo>
                  <a:lnTo>
                    <a:pt x="5257" y="977"/>
                  </a:lnTo>
                  <a:lnTo>
                    <a:pt x="2616" y="584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934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7" name="object 2087" descr=""/>
            <p:cNvSpPr/>
            <p:nvPr/>
          </p:nvSpPr>
          <p:spPr>
            <a:xfrm>
              <a:off x="2151741" y="287878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930" y="0"/>
                  </a:moveTo>
                  <a:lnTo>
                    <a:pt x="139" y="1358"/>
                  </a:lnTo>
                  <a:lnTo>
                    <a:pt x="0" y="2844"/>
                  </a:lnTo>
                  <a:lnTo>
                    <a:pt x="711" y="3962"/>
                  </a:lnTo>
                  <a:lnTo>
                    <a:pt x="2032" y="3568"/>
                  </a:lnTo>
                  <a:lnTo>
                    <a:pt x="2997" y="4064"/>
                  </a:lnTo>
                  <a:lnTo>
                    <a:pt x="3213" y="4064"/>
                  </a:lnTo>
                  <a:lnTo>
                    <a:pt x="3657" y="4127"/>
                  </a:lnTo>
                  <a:lnTo>
                    <a:pt x="4229" y="3886"/>
                  </a:lnTo>
                  <a:lnTo>
                    <a:pt x="4800" y="3606"/>
                  </a:lnTo>
                  <a:lnTo>
                    <a:pt x="5346" y="4203"/>
                  </a:lnTo>
                  <a:lnTo>
                    <a:pt x="5880" y="4864"/>
                  </a:lnTo>
                  <a:lnTo>
                    <a:pt x="6426" y="4889"/>
                  </a:lnTo>
                  <a:lnTo>
                    <a:pt x="6985" y="4279"/>
                  </a:lnTo>
                  <a:lnTo>
                    <a:pt x="7264" y="3644"/>
                  </a:lnTo>
                  <a:lnTo>
                    <a:pt x="7315" y="2984"/>
                  </a:lnTo>
                  <a:lnTo>
                    <a:pt x="7150" y="2311"/>
                  </a:lnTo>
                  <a:lnTo>
                    <a:pt x="6858" y="1689"/>
                  </a:lnTo>
                  <a:lnTo>
                    <a:pt x="6413" y="1206"/>
                  </a:lnTo>
                  <a:lnTo>
                    <a:pt x="5816" y="863"/>
                  </a:lnTo>
                  <a:lnTo>
                    <a:pt x="3835" y="101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DECD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8" name="object 2088" descr=""/>
            <p:cNvSpPr/>
            <p:nvPr/>
          </p:nvSpPr>
          <p:spPr>
            <a:xfrm>
              <a:off x="2156816" y="288219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4317" y="0"/>
                  </a:moveTo>
                  <a:lnTo>
                    <a:pt x="3022" y="139"/>
                  </a:lnTo>
                  <a:lnTo>
                    <a:pt x="1562" y="558"/>
                  </a:lnTo>
                  <a:lnTo>
                    <a:pt x="266" y="825"/>
                  </a:lnTo>
                  <a:lnTo>
                    <a:pt x="228" y="1244"/>
                  </a:lnTo>
                  <a:lnTo>
                    <a:pt x="126" y="1651"/>
                  </a:lnTo>
                  <a:lnTo>
                    <a:pt x="0" y="2044"/>
                  </a:lnTo>
                  <a:lnTo>
                    <a:pt x="1879" y="2463"/>
                  </a:lnTo>
                  <a:lnTo>
                    <a:pt x="4102" y="2197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BA6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9" name="object 2089" descr=""/>
            <p:cNvSpPr/>
            <p:nvPr/>
          </p:nvSpPr>
          <p:spPr>
            <a:xfrm>
              <a:off x="2150376" y="288163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4356" y="1219"/>
                  </a:moveTo>
                  <a:lnTo>
                    <a:pt x="3619" y="152"/>
                  </a:lnTo>
                  <a:lnTo>
                    <a:pt x="2451" y="165"/>
                  </a:lnTo>
                  <a:lnTo>
                    <a:pt x="1358" y="0"/>
                  </a:lnTo>
                  <a:lnTo>
                    <a:pt x="0" y="342"/>
                  </a:lnTo>
                  <a:lnTo>
                    <a:pt x="1193" y="1892"/>
                  </a:lnTo>
                  <a:lnTo>
                    <a:pt x="2806" y="1435"/>
                  </a:lnTo>
                  <a:lnTo>
                    <a:pt x="4356" y="1219"/>
                  </a:lnTo>
                  <a:close/>
                </a:path>
                <a:path w="6985" h="1905">
                  <a:moveTo>
                    <a:pt x="6705" y="1358"/>
                  </a:moveTo>
                  <a:lnTo>
                    <a:pt x="6184" y="317"/>
                  </a:lnTo>
                  <a:lnTo>
                    <a:pt x="5613" y="609"/>
                  </a:lnTo>
                  <a:lnTo>
                    <a:pt x="5016" y="1282"/>
                  </a:lnTo>
                  <a:lnTo>
                    <a:pt x="6705" y="1358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0" name="object 2090" descr=""/>
            <p:cNvSpPr/>
            <p:nvPr/>
          </p:nvSpPr>
          <p:spPr>
            <a:xfrm>
              <a:off x="2131897" y="287593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851" y="0"/>
                  </a:moveTo>
                  <a:lnTo>
                    <a:pt x="4444" y="38"/>
                  </a:lnTo>
                  <a:lnTo>
                    <a:pt x="4063" y="546"/>
                  </a:lnTo>
                  <a:lnTo>
                    <a:pt x="63" y="546"/>
                  </a:lnTo>
                  <a:lnTo>
                    <a:pt x="101" y="990"/>
                  </a:lnTo>
                  <a:lnTo>
                    <a:pt x="76" y="1422"/>
                  </a:lnTo>
                  <a:lnTo>
                    <a:pt x="0" y="1854"/>
                  </a:lnTo>
                  <a:lnTo>
                    <a:pt x="50" y="2412"/>
                  </a:lnTo>
                  <a:lnTo>
                    <a:pt x="114" y="2959"/>
                  </a:lnTo>
                  <a:lnTo>
                    <a:pt x="165" y="3517"/>
                  </a:lnTo>
                  <a:lnTo>
                    <a:pt x="1015" y="3340"/>
                  </a:lnTo>
                  <a:lnTo>
                    <a:pt x="1866" y="3174"/>
                  </a:lnTo>
                  <a:lnTo>
                    <a:pt x="2717" y="2997"/>
                  </a:lnTo>
                  <a:lnTo>
                    <a:pt x="3301" y="2006"/>
                  </a:lnTo>
                  <a:lnTo>
                    <a:pt x="4368" y="2057"/>
                  </a:lnTo>
                  <a:lnTo>
                    <a:pt x="6172" y="1435"/>
                  </a:lnTo>
                  <a:lnTo>
                    <a:pt x="5765" y="914"/>
                  </a:lnTo>
                  <a:lnTo>
                    <a:pt x="5283" y="495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E2D8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1" name="object 2091" descr=""/>
            <p:cNvSpPr/>
            <p:nvPr/>
          </p:nvSpPr>
          <p:spPr>
            <a:xfrm>
              <a:off x="2131435" y="28804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58" y="0"/>
                  </a:moveTo>
                  <a:lnTo>
                    <a:pt x="0" y="2273"/>
                  </a:lnTo>
                  <a:lnTo>
                    <a:pt x="1689" y="812"/>
                  </a:lnTo>
                  <a:lnTo>
                    <a:pt x="2349" y="1079"/>
                  </a:lnTo>
                  <a:lnTo>
                    <a:pt x="1752" y="71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2" name="object 2092" descr=""/>
            <p:cNvSpPr/>
            <p:nvPr/>
          </p:nvSpPr>
          <p:spPr>
            <a:xfrm>
              <a:off x="2215765" y="282642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829" y="0"/>
                  </a:moveTo>
                  <a:lnTo>
                    <a:pt x="4483" y="355"/>
                  </a:lnTo>
                  <a:lnTo>
                    <a:pt x="3149" y="723"/>
                  </a:lnTo>
                  <a:lnTo>
                    <a:pt x="1816" y="1079"/>
                  </a:lnTo>
                  <a:lnTo>
                    <a:pt x="1384" y="1600"/>
                  </a:lnTo>
                  <a:lnTo>
                    <a:pt x="507" y="2616"/>
                  </a:lnTo>
                  <a:lnTo>
                    <a:pt x="114" y="3048"/>
                  </a:lnTo>
                  <a:lnTo>
                    <a:pt x="0" y="3543"/>
                  </a:lnTo>
                  <a:lnTo>
                    <a:pt x="2158" y="4965"/>
                  </a:lnTo>
                  <a:lnTo>
                    <a:pt x="2705" y="4953"/>
                  </a:lnTo>
                  <a:lnTo>
                    <a:pt x="3238" y="4826"/>
                  </a:lnTo>
                  <a:lnTo>
                    <a:pt x="3759" y="4610"/>
                  </a:lnTo>
                  <a:lnTo>
                    <a:pt x="4102" y="4241"/>
                  </a:lnTo>
                  <a:lnTo>
                    <a:pt x="4279" y="3708"/>
                  </a:lnTo>
                  <a:lnTo>
                    <a:pt x="4800" y="2476"/>
                  </a:lnTo>
                  <a:lnTo>
                    <a:pt x="5308" y="1231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BD9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3" name="object 2093" descr=""/>
            <p:cNvSpPr/>
            <p:nvPr/>
          </p:nvSpPr>
          <p:spPr>
            <a:xfrm>
              <a:off x="2218159" y="283013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892" y="0"/>
                  </a:moveTo>
                  <a:lnTo>
                    <a:pt x="1536" y="152"/>
                  </a:lnTo>
                  <a:lnTo>
                    <a:pt x="1206" y="317"/>
                  </a:lnTo>
                  <a:lnTo>
                    <a:pt x="876" y="520"/>
                  </a:lnTo>
                  <a:lnTo>
                    <a:pt x="0" y="1333"/>
                  </a:lnTo>
                  <a:lnTo>
                    <a:pt x="190" y="2171"/>
                  </a:lnTo>
                  <a:lnTo>
                    <a:pt x="825" y="3009"/>
                  </a:lnTo>
                  <a:lnTo>
                    <a:pt x="1714" y="3568"/>
                  </a:lnTo>
                  <a:lnTo>
                    <a:pt x="2578" y="3683"/>
                  </a:lnTo>
                  <a:lnTo>
                    <a:pt x="3352" y="2819"/>
                  </a:lnTo>
                  <a:lnTo>
                    <a:pt x="3505" y="2451"/>
                  </a:lnTo>
                  <a:lnTo>
                    <a:pt x="3568" y="2082"/>
                  </a:lnTo>
                  <a:lnTo>
                    <a:pt x="3530" y="1689"/>
                  </a:lnTo>
                  <a:lnTo>
                    <a:pt x="2438" y="571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1C3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4" name="object 2094" descr=""/>
            <p:cNvSpPr/>
            <p:nvPr/>
          </p:nvSpPr>
          <p:spPr>
            <a:xfrm>
              <a:off x="2204976" y="282915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632" y="0"/>
                  </a:moveTo>
                  <a:lnTo>
                    <a:pt x="2298" y="419"/>
                  </a:lnTo>
                  <a:lnTo>
                    <a:pt x="2209" y="1816"/>
                  </a:lnTo>
                  <a:lnTo>
                    <a:pt x="1866" y="3111"/>
                  </a:lnTo>
                  <a:lnTo>
                    <a:pt x="723" y="4051"/>
                  </a:lnTo>
                  <a:lnTo>
                    <a:pt x="38" y="4762"/>
                  </a:lnTo>
                  <a:lnTo>
                    <a:pt x="0" y="5575"/>
                  </a:lnTo>
                  <a:lnTo>
                    <a:pt x="368" y="6451"/>
                  </a:lnTo>
                  <a:lnTo>
                    <a:pt x="774" y="6883"/>
                  </a:lnTo>
                  <a:lnTo>
                    <a:pt x="1257" y="7188"/>
                  </a:lnTo>
                  <a:lnTo>
                    <a:pt x="1841" y="7327"/>
                  </a:lnTo>
                  <a:lnTo>
                    <a:pt x="2425" y="7353"/>
                  </a:lnTo>
                  <a:lnTo>
                    <a:pt x="2997" y="7277"/>
                  </a:lnTo>
                  <a:lnTo>
                    <a:pt x="5905" y="3644"/>
                  </a:lnTo>
                  <a:lnTo>
                    <a:pt x="5854" y="2768"/>
                  </a:lnTo>
                  <a:lnTo>
                    <a:pt x="5765" y="2222"/>
                  </a:lnTo>
                  <a:lnTo>
                    <a:pt x="5613" y="1689"/>
                  </a:lnTo>
                  <a:lnTo>
                    <a:pt x="5384" y="1181"/>
                  </a:lnTo>
                  <a:lnTo>
                    <a:pt x="5219" y="622"/>
                  </a:lnTo>
                  <a:lnTo>
                    <a:pt x="4876" y="241"/>
                  </a:lnTo>
                  <a:lnTo>
                    <a:pt x="4318" y="76"/>
                  </a:lnTo>
                  <a:lnTo>
                    <a:pt x="4076" y="190"/>
                  </a:lnTo>
                  <a:lnTo>
                    <a:pt x="3848" y="165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4381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5" name="object 2095" descr=""/>
            <p:cNvSpPr/>
            <p:nvPr/>
          </p:nvSpPr>
          <p:spPr>
            <a:xfrm>
              <a:off x="2198772" y="282958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298" y="0"/>
                  </a:moveTo>
                  <a:lnTo>
                    <a:pt x="1485" y="38"/>
                  </a:lnTo>
                  <a:lnTo>
                    <a:pt x="609" y="546"/>
                  </a:lnTo>
                  <a:lnTo>
                    <a:pt x="190" y="1015"/>
                  </a:lnTo>
                  <a:lnTo>
                    <a:pt x="0" y="1562"/>
                  </a:lnTo>
                  <a:lnTo>
                    <a:pt x="0" y="2197"/>
                  </a:lnTo>
                  <a:lnTo>
                    <a:pt x="3962" y="5689"/>
                  </a:lnTo>
                  <a:lnTo>
                    <a:pt x="4851" y="5638"/>
                  </a:lnTo>
                  <a:lnTo>
                    <a:pt x="5702" y="5168"/>
                  </a:lnTo>
                  <a:lnTo>
                    <a:pt x="5918" y="5003"/>
                  </a:lnTo>
                  <a:lnTo>
                    <a:pt x="6134" y="4317"/>
                  </a:lnTo>
                  <a:lnTo>
                    <a:pt x="6019" y="3975"/>
                  </a:lnTo>
                  <a:lnTo>
                    <a:pt x="5689" y="3632"/>
                  </a:lnTo>
                  <a:lnTo>
                    <a:pt x="4381" y="1968"/>
                  </a:lnTo>
                  <a:lnTo>
                    <a:pt x="3936" y="1574"/>
                  </a:lnTo>
                  <a:lnTo>
                    <a:pt x="3467" y="1219"/>
                  </a:lnTo>
                  <a:lnTo>
                    <a:pt x="2984" y="888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6" name="object 2096" descr=""/>
            <p:cNvSpPr/>
            <p:nvPr/>
          </p:nvSpPr>
          <p:spPr>
            <a:xfrm>
              <a:off x="2203825" y="283320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879" y="0"/>
                  </a:moveTo>
                  <a:lnTo>
                    <a:pt x="1041" y="0"/>
                  </a:lnTo>
                  <a:lnTo>
                    <a:pt x="634" y="25"/>
                  </a:lnTo>
                  <a:lnTo>
                    <a:pt x="482" y="317"/>
                  </a:lnTo>
                  <a:lnTo>
                    <a:pt x="355" y="622"/>
                  </a:lnTo>
                  <a:lnTo>
                    <a:pt x="266" y="952"/>
                  </a:lnTo>
                  <a:lnTo>
                    <a:pt x="0" y="1498"/>
                  </a:lnTo>
                  <a:lnTo>
                    <a:pt x="38" y="2032"/>
                  </a:lnTo>
                  <a:lnTo>
                    <a:pt x="368" y="2540"/>
                  </a:lnTo>
                  <a:lnTo>
                    <a:pt x="914" y="2819"/>
                  </a:lnTo>
                  <a:lnTo>
                    <a:pt x="1435" y="2768"/>
                  </a:lnTo>
                  <a:lnTo>
                    <a:pt x="1930" y="2425"/>
                  </a:lnTo>
                  <a:lnTo>
                    <a:pt x="1917" y="1612"/>
                  </a:lnTo>
                  <a:lnTo>
                    <a:pt x="1892" y="8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223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7" name="object 2097" descr=""/>
            <p:cNvSpPr/>
            <p:nvPr/>
          </p:nvSpPr>
          <p:spPr>
            <a:xfrm>
              <a:off x="2198535" y="282764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238" y="1460"/>
                  </a:moveTo>
                  <a:lnTo>
                    <a:pt x="2425" y="1460"/>
                  </a:lnTo>
                  <a:lnTo>
                    <a:pt x="2095" y="889"/>
                  </a:lnTo>
                  <a:lnTo>
                    <a:pt x="1816" y="266"/>
                  </a:lnTo>
                  <a:lnTo>
                    <a:pt x="1498" y="165"/>
                  </a:lnTo>
                  <a:lnTo>
                    <a:pt x="1193" y="76"/>
                  </a:lnTo>
                  <a:lnTo>
                    <a:pt x="876" y="0"/>
                  </a:lnTo>
                  <a:lnTo>
                    <a:pt x="419" y="355"/>
                  </a:lnTo>
                  <a:lnTo>
                    <a:pt x="203" y="546"/>
                  </a:lnTo>
                  <a:lnTo>
                    <a:pt x="12" y="1092"/>
                  </a:lnTo>
                  <a:lnTo>
                    <a:pt x="0" y="1663"/>
                  </a:lnTo>
                  <a:lnTo>
                    <a:pt x="165" y="2222"/>
                  </a:lnTo>
                  <a:lnTo>
                    <a:pt x="774" y="2832"/>
                  </a:lnTo>
                  <a:lnTo>
                    <a:pt x="3200" y="2832"/>
                  </a:lnTo>
                  <a:lnTo>
                    <a:pt x="3238" y="1460"/>
                  </a:lnTo>
                  <a:close/>
                </a:path>
                <a:path w="5080" h="4444">
                  <a:moveTo>
                    <a:pt x="4940" y="2971"/>
                  </a:moveTo>
                  <a:lnTo>
                    <a:pt x="4356" y="2921"/>
                  </a:lnTo>
                  <a:lnTo>
                    <a:pt x="3784" y="2882"/>
                  </a:lnTo>
                  <a:lnTo>
                    <a:pt x="3213" y="2832"/>
                  </a:lnTo>
                  <a:lnTo>
                    <a:pt x="3365" y="3581"/>
                  </a:lnTo>
                  <a:lnTo>
                    <a:pt x="3860" y="3911"/>
                  </a:lnTo>
                  <a:lnTo>
                    <a:pt x="4610" y="3911"/>
                  </a:lnTo>
                  <a:lnTo>
                    <a:pt x="4686" y="3581"/>
                  </a:lnTo>
                  <a:lnTo>
                    <a:pt x="4800" y="3276"/>
                  </a:lnTo>
                  <a:lnTo>
                    <a:pt x="4940" y="2971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8" name="object 2098" descr=""/>
            <p:cNvSpPr/>
            <p:nvPr/>
          </p:nvSpPr>
          <p:spPr>
            <a:xfrm>
              <a:off x="2209290" y="282900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49" y="0"/>
                  </a:moveTo>
                  <a:lnTo>
                    <a:pt x="0" y="228"/>
                  </a:lnTo>
                  <a:lnTo>
                    <a:pt x="152" y="622"/>
                  </a:lnTo>
                  <a:lnTo>
                    <a:pt x="355" y="977"/>
                  </a:lnTo>
                  <a:lnTo>
                    <a:pt x="609" y="1320"/>
                  </a:lnTo>
                  <a:lnTo>
                    <a:pt x="977" y="1778"/>
                  </a:lnTo>
                  <a:lnTo>
                    <a:pt x="1358" y="1828"/>
                  </a:lnTo>
                  <a:lnTo>
                    <a:pt x="1778" y="1397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D4B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9" name="object 2099" descr=""/>
            <p:cNvSpPr/>
            <p:nvPr/>
          </p:nvSpPr>
          <p:spPr>
            <a:xfrm>
              <a:off x="2214685" y="282904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587" y="0"/>
                  </a:moveTo>
                  <a:lnTo>
                    <a:pt x="1143" y="419"/>
                  </a:lnTo>
                  <a:lnTo>
                    <a:pt x="698" y="825"/>
                  </a:lnTo>
                  <a:lnTo>
                    <a:pt x="254" y="1244"/>
                  </a:lnTo>
                  <a:lnTo>
                    <a:pt x="101" y="1409"/>
                  </a:lnTo>
                  <a:lnTo>
                    <a:pt x="0" y="2057"/>
                  </a:lnTo>
                  <a:lnTo>
                    <a:pt x="126" y="2362"/>
                  </a:lnTo>
                  <a:lnTo>
                    <a:pt x="431" y="2628"/>
                  </a:lnTo>
                  <a:lnTo>
                    <a:pt x="1409" y="2819"/>
                  </a:lnTo>
                  <a:lnTo>
                    <a:pt x="1943" y="2552"/>
                  </a:lnTo>
                  <a:lnTo>
                    <a:pt x="1651" y="1447"/>
                  </a:lnTo>
                  <a:lnTo>
                    <a:pt x="1625" y="965"/>
                  </a:lnTo>
                  <a:lnTo>
                    <a:pt x="1612" y="482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777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0" name="object 2100" descr=""/>
            <p:cNvSpPr/>
            <p:nvPr/>
          </p:nvSpPr>
          <p:spPr>
            <a:xfrm>
              <a:off x="2212568" y="282889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193" y="1409"/>
                  </a:moveTo>
                  <a:lnTo>
                    <a:pt x="1104" y="939"/>
                  </a:lnTo>
                  <a:lnTo>
                    <a:pt x="1003" y="469"/>
                  </a:lnTo>
                  <a:lnTo>
                    <a:pt x="914" y="0"/>
                  </a:lnTo>
                  <a:lnTo>
                    <a:pt x="609" y="406"/>
                  </a:lnTo>
                  <a:lnTo>
                    <a:pt x="304" y="825"/>
                  </a:lnTo>
                  <a:lnTo>
                    <a:pt x="0" y="1231"/>
                  </a:lnTo>
                  <a:lnTo>
                    <a:pt x="177" y="1422"/>
                  </a:lnTo>
                  <a:lnTo>
                    <a:pt x="355" y="1600"/>
                  </a:lnTo>
                  <a:lnTo>
                    <a:pt x="520" y="1790"/>
                  </a:lnTo>
                  <a:lnTo>
                    <a:pt x="1168" y="1435"/>
                  </a:lnTo>
                  <a:close/>
                </a:path>
                <a:path w="2539" h="3810">
                  <a:moveTo>
                    <a:pt x="2374" y="1397"/>
                  </a:moveTo>
                  <a:lnTo>
                    <a:pt x="2108" y="1409"/>
                  </a:lnTo>
                  <a:lnTo>
                    <a:pt x="2374" y="1409"/>
                  </a:lnTo>
                  <a:close/>
                </a:path>
                <a:path w="2539" h="3810">
                  <a:moveTo>
                    <a:pt x="2438" y="2844"/>
                  </a:moveTo>
                  <a:lnTo>
                    <a:pt x="2374" y="1435"/>
                  </a:lnTo>
                  <a:lnTo>
                    <a:pt x="1587" y="1435"/>
                  </a:lnTo>
                  <a:lnTo>
                    <a:pt x="1168" y="1435"/>
                  </a:lnTo>
                  <a:lnTo>
                    <a:pt x="609" y="1993"/>
                  </a:lnTo>
                  <a:lnTo>
                    <a:pt x="546" y="2400"/>
                  </a:lnTo>
                  <a:lnTo>
                    <a:pt x="762" y="2844"/>
                  </a:lnTo>
                  <a:lnTo>
                    <a:pt x="1130" y="3136"/>
                  </a:lnTo>
                  <a:lnTo>
                    <a:pt x="1536" y="3276"/>
                  </a:lnTo>
                  <a:lnTo>
                    <a:pt x="2006" y="3225"/>
                  </a:lnTo>
                  <a:lnTo>
                    <a:pt x="2438" y="2844"/>
                  </a:lnTo>
                  <a:close/>
                </a:path>
              </a:pathLst>
            </a:custGeom>
            <a:solidFill>
              <a:srgbClr val="32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1" name="object 2101" descr=""/>
            <p:cNvSpPr/>
            <p:nvPr/>
          </p:nvSpPr>
          <p:spPr>
            <a:xfrm>
              <a:off x="2209850" y="283012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730" y="0"/>
                  </a:moveTo>
                  <a:lnTo>
                    <a:pt x="2222" y="88"/>
                  </a:lnTo>
                  <a:lnTo>
                    <a:pt x="1727" y="190"/>
                  </a:lnTo>
                  <a:lnTo>
                    <a:pt x="1219" y="279"/>
                  </a:lnTo>
                  <a:lnTo>
                    <a:pt x="838" y="241"/>
                  </a:lnTo>
                  <a:lnTo>
                    <a:pt x="444" y="215"/>
                  </a:lnTo>
                  <a:lnTo>
                    <a:pt x="50" y="203"/>
                  </a:lnTo>
                  <a:lnTo>
                    <a:pt x="0" y="622"/>
                  </a:lnTo>
                  <a:lnTo>
                    <a:pt x="25" y="1041"/>
                  </a:lnTo>
                  <a:lnTo>
                    <a:pt x="126" y="1447"/>
                  </a:lnTo>
                  <a:lnTo>
                    <a:pt x="647" y="2273"/>
                  </a:lnTo>
                  <a:lnTo>
                    <a:pt x="1422" y="2514"/>
                  </a:lnTo>
                  <a:lnTo>
                    <a:pt x="2336" y="2451"/>
                  </a:lnTo>
                  <a:lnTo>
                    <a:pt x="2908" y="2311"/>
                  </a:lnTo>
                  <a:lnTo>
                    <a:pt x="3378" y="2019"/>
                  </a:lnTo>
                  <a:lnTo>
                    <a:pt x="3759" y="1562"/>
                  </a:lnTo>
                  <a:lnTo>
                    <a:pt x="3708" y="1181"/>
                  </a:lnTo>
                  <a:lnTo>
                    <a:pt x="3670" y="800"/>
                  </a:lnTo>
                  <a:lnTo>
                    <a:pt x="3670" y="419"/>
                  </a:lnTo>
                  <a:lnTo>
                    <a:pt x="3352" y="292"/>
                  </a:lnTo>
                  <a:lnTo>
                    <a:pt x="3035" y="152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ADA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2" name="object 2102" descr=""/>
            <p:cNvSpPr/>
            <p:nvPr/>
          </p:nvSpPr>
          <p:spPr>
            <a:xfrm>
              <a:off x="2196462" y="282626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549" y="0"/>
                  </a:moveTo>
                  <a:lnTo>
                    <a:pt x="127" y="241"/>
                  </a:lnTo>
                  <a:lnTo>
                    <a:pt x="0" y="1625"/>
                  </a:lnTo>
                  <a:lnTo>
                    <a:pt x="12" y="2717"/>
                  </a:lnTo>
                  <a:lnTo>
                    <a:pt x="292" y="2971"/>
                  </a:lnTo>
                  <a:lnTo>
                    <a:pt x="787" y="3187"/>
                  </a:lnTo>
                  <a:lnTo>
                    <a:pt x="1270" y="3187"/>
                  </a:lnTo>
                  <a:lnTo>
                    <a:pt x="1739" y="2959"/>
                  </a:lnTo>
                  <a:lnTo>
                    <a:pt x="2045" y="2438"/>
                  </a:lnTo>
                  <a:lnTo>
                    <a:pt x="2438" y="1600"/>
                  </a:lnTo>
                  <a:lnTo>
                    <a:pt x="2959" y="137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4072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3" name="object 2103" descr=""/>
            <p:cNvSpPr/>
            <p:nvPr/>
          </p:nvSpPr>
          <p:spPr>
            <a:xfrm>
              <a:off x="2226423" y="285356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301" y="0"/>
                  </a:moveTo>
                  <a:lnTo>
                    <a:pt x="1742" y="126"/>
                  </a:lnTo>
                  <a:lnTo>
                    <a:pt x="675" y="647"/>
                  </a:lnTo>
                  <a:lnTo>
                    <a:pt x="104" y="1511"/>
                  </a:lnTo>
                  <a:lnTo>
                    <a:pt x="0" y="3555"/>
                  </a:lnTo>
                  <a:lnTo>
                    <a:pt x="244" y="4241"/>
                  </a:lnTo>
                  <a:lnTo>
                    <a:pt x="4066" y="7708"/>
                  </a:lnTo>
                  <a:lnTo>
                    <a:pt x="4904" y="7975"/>
                  </a:lnTo>
                  <a:lnTo>
                    <a:pt x="5235" y="6934"/>
                  </a:lnTo>
                  <a:lnTo>
                    <a:pt x="5768" y="5435"/>
                  </a:lnTo>
                  <a:lnTo>
                    <a:pt x="7810" y="5435"/>
                  </a:lnTo>
                  <a:lnTo>
                    <a:pt x="8410" y="4521"/>
                  </a:lnTo>
                  <a:lnTo>
                    <a:pt x="6530" y="4444"/>
                  </a:lnTo>
                  <a:lnTo>
                    <a:pt x="5908" y="3555"/>
                  </a:lnTo>
                  <a:lnTo>
                    <a:pt x="5717" y="3060"/>
                  </a:lnTo>
                  <a:lnTo>
                    <a:pt x="5158" y="2730"/>
                  </a:lnTo>
                  <a:lnTo>
                    <a:pt x="4727" y="2209"/>
                  </a:lnTo>
                  <a:lnTo>
                    <a:pt x="3469" y="1727"/>
                  </a:lnTo>
                  <a:lnTo>
                    <a:pt x="3152" y="1269"/>
                  </a:lnTo>
                  <a:lnTo>
                    <a:pt x="3177" y="571"/>
                  </a:lnTo>
                  <a:lnTo>
                    <a:pt x="2784" y="126"/>
                  </a:lnTo>
                  <a:lnTo>
                    <a:pt x="2301" y="0"/>
                  </a:lnTo>
                  <a:close/>
                </a:path>
                <a:path w="8889" h="8255">
                  <a:moveTo>
                    <a:pt x="7810" y="5435"/>
                  </a:moveTo>
                  <a:lnTo>
                    <a:pt x="5768" y="5435"/>
                  </a:lnTo>
                  <a:lnTo>
                    <a:pt x="7635" y="5702"/>
                  </a:lnTo>
                  <a:lnTo>
                    <a:pt x="7810" y="5435"/>
                  </a:lnTo>
                  <a:close/>
                </a:path>
              </a:pathLst>
            </a:custGeom>
            <a:solidFill>
              <a:srgbClr val="4D5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4" name="object 2104" descr=""/>
            <p:cNvSpPr/>
            <p:nvPr/>
          </p:nvSpPr>
          <p:spPr>
            <a:xfrm>
              <a:off x="2225460" y="2859029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14" y="0"/>
                  </a:moveTo>
                  <a:lnTo>
                    <a:pt x="0" y="3187"/>
                  </a:lnTo>
                  <a:lnTo>
                    <a:pt x="1092" y="3733"/>
                  </a:lnTo>
                  <a:lnTo>
                    <a:pt x="2197" y="3708"/>
                  </a:lnTo>
                  <a:lnTo>
                    <a:pt x="3301" y="3213"/>
                  </a:lnTo>
                  <a:lnTo>
                    <a:pt x="5295" y="3352"/>
                  </a:lnTo>
                  <a:lnTo>
                    <a:pt x="8254" y="1816"/>
                  </a:lnTo>
                  <a:lnTo>
                    <a:pt x="6197" y="1460"/>
                  </a:lnTo>
                  <a:lnTo>
                    <a:pt x="4076" y="1168"/>
                  </a:lnTo>
                  <a:lnTo>
                    <a:pt x="2336" y="107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EC9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5" name="object 2105" descr=""/>
            <p:cNvSpPr/>
            <p:nvPr/>
          </p:nvSpPr>
          <p:spPr>
            <a:xfrm>
              <a:off x="2214652" y="2861113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60" h="6985">
                  <a:moveTo>
                    <a:pt x="8496" y="0"/>
                  </a:moveTo>
                  <a:lnTo>
                    <a:pt x="1625" y="2057"/>
                  </a:lnTo>
                  <a:lnTo>
                    <a:pt x="228" y="2717"/>
                  </a:lnTo>
                  <a:lnTo>
                    <a:pt x="3784" y="6756"/>
                  </a:lnTo>
                  <a:lnTo>
                    <a:pt x="4356" y="6654"/>
                  </a:lnTo>
                  <a:lnTo>
                    <a:pt x="5841" y="6007"/>
                  </a:lnTo>
                  <a:lnTo>
                    <a:pt x="7213" y="5156"/>
                  </a:lnTo>
                  <a:lnTo>
                    <a:pt x="8686" y="4495"/>
                  </a:lnTo>
                  <a:lnTo>
                    <a:pt x="9131" y="4178"/>
                  </a:lnTo>
                  <a:lnTo>
                    <a:pt x="9474" y="3771"/>
                  </a:lnTo>
                  <a:lnTo>
                    <a:pt x="9728" y="3301"/>
                  </a:lnTo>
                  <a:lnTo>
                    <a:pt x="9651" y="2959"/>
                  </a:lnTo>
                  <a:lnTo>
                    <a:pt x="10032" y="2400"/>
                  </a:lnTo>
                  <a:lnTo>
                    <a:pt x="10159" y="1777"/>
                  </a:lnTo>
                  <a:lnTo>
                    <a:pt x="10032" y="1117"/>
                  </a:lnTo>
                  <a:lnTo>
                    <a:pt x="9397" y="241"/>
                  </a:lnTo>
                  <a:lnTo>
                    <a:pt x="8496" y="0"/>
                  </a:lnTo>
                  <a:close/>
                </a:path>
              </a:pathLst>
            </a:custGeom>
            <a:solidFill>
              <a:srgbClr val="D5A3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6" name="object 2106" descr=""/>
            <p:cNvSpPr/>
            <p:nvPr/>
          </p:nvSpPr>
          <p:spPr>
            <a:xfrm>
              <a:off x="2223782" y="286584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4305" y="0"/>
                  </a:moveTo>
                  <a:lnTo>
                    <a:pt x="3492" y="101"/>
                  </a:lnTo>
                  <a:lnTo>
                    <a:pt x="2692" y="215"/>
                  </a:lnTo>
                  <a:lnTo>
                    <a:pt x="1879" y="317"/>
                  </a:lnTo>
                  <a:lnTo>
                    <a:pt x="850" y="876"/>
                  </a:lnTo>
                  <a:lnTo>
                    <a:pt x="190" y="1714"/>
                  </a:lnTo>
                  <a:lnTo>
                    <a:pt x="0" y="2882"/>
                  </a:lnTo>
                  <a:lnTo>
                    <a:pt x="38" y="3162"/>
                  </a:lnTo>
                  <a:lnTo>
                    <a:pt x="88" y="3429"/>
                  </a:lnTo>
                  <a:lnTo>
                    <a:pt x="126" y="3708"/>
                  </a:lnTo>
                  <a:lnTo>
                    <a:pt x="304" y="3924"/>
                  </a:lnTo>
                  <a:lnTo>
                    <a:pt x="634" y="4356"/>
                  </a:lnTo>
                  <a:lnTo>
                    <a:pt x="1435" y="4813"/>
                  </a:lnTo>
                  <a:lnTo>
                    <a:pt x="2197" y="4749"/>
                  </a:lnTo>
                  <a:lnTo>
                    <a:pt x="2920" y="4203"/>
                  </a:lnTo>
                  <a:lnTo>
                    <a:pt x="4292" y="2679"/>
                  </a:lnTo>
                  <a:lnTo>
                    <a:pt x="4305" y="1790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7" name="object 2107" descr=""/>
            <p:cNvSpPr/>
            <p:nvPr/>
          </p:nvSpPr>
          <p:spPr>
            <a:xfrm>
              <a:off x="2224241" y="2861875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888" y="0"/>
                  </a:moveTo>
                  <a:lnTo>
                    <a:pt x="0" y="114"/>
                  </a:lnTo>
                  <a:lnTo>
                    <a:pt x="12" y="812"/>
                  </a:lnTo>
                  <a:lnTo>
                    <a:pt x="63" y="2197"/>
                  </a:lnTo>
                  <a:lnTo>
                    <a:pt x="1282" y="1524"/>
                  </a:lnTo>
                  <a:lnTo>
                    <a:pt x="2565" y="1117"/>
                  </a:lnTo>
                  <a:lnTo>
                    <a:pt x="3975" y="1143"/>
                  </a:lnTo>
                  <a:lnTo>
                    <a:pt x="4114" y="863"/>
                  </a:lnTo>
                  <a:lnTo>
                    <a:pt x="4305" y="609"/>
                  </a:lnTo>
                  <a:lnTo>
                    <a:pt x="4508" y="368"/>
                  </a:lnTo>
                  <a:lnTo>
                    <a:pt x="2095" y="11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BDC2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8" name="object 2108" descr=""/>
            <p:cNvSpPr/>
            <p:nvPr/>
          </p:nvSpPr>
          <p:spPr>
            <a:xfrm>
              <a:off x="2223568" y="286574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12" y="0"/>
                  </a:moveTo>
                  <a:lnTo>
                    <a:pt x="609" y="190"/>
                  </a:lnTo>
                  <a:lnTo>
                    <a:pt x="393" y="368"/>
                  </a:lnTo>
                  <a:lnTo>
                    <a:pt x="177" y="558"/>
                  </a:lnTo>
                  <a:lnTo>
                    <a:pt x="126" y="838"/>
                  </a:lnTo>
                  <a:lnTo>
                    <a:pt x="0" y="1397"/>
                  </a:lnTo>
                  <a:lnTo>
                    <a:pt x="76" y="1981"/>
                  </a:lnTo>
                  <a:lnTo>
                    <a:pt x="380" y="2425"/>
                  </a:lnTo>
                  <a:lnTo>
                    <a:pt x="876" y="2743"/>
                  </a:lnTo>
                  <a:lnTo>
                    <a:pt x="1803" y="2247"/>
                  </a:lnTo>
                  <a:lnTo>
                    <a:pt x="1943" y="1333"/>
                  </a:lnTo>
                  <a:lnTo>
                    <a:pt x="2095" y="419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D0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9" name="object 2109" descr=""/>
            <p:cNvSpPr/>
            <p:nvPr/>
          </p:nvSpPr>
          <p:spPr>
            <a:xfrm>
              <a:off x="2222609" y="28644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778" y="0"/>
                  </a:moveTo>
                  <a:lnTo>
                    <a:pt x="0" y="419"/>
                  </a:lnTo>
                  <a:lnTo>
                    <a:pt x="115" y="1308"/>
                  </a:lnTo>
                  <a:lnTo>
                    <a:pt x="193" y="1511"/>
                  </a:lnTo>
                  <a:lnTo>
                    <a:pt x="495" y="2032"/>
                  </a:lnTo>
                  <a:lnTo>
                    <a:pt x="1625" y="1511"/>
                  </a:lnTo>
                  <a:lnTo>
                    <a:pt x="1765" y="132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D1A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0" name="object 2110" descr=""/>
            <p:cNvSpPr/>
            <p:nvPr/>
          </p:nvSpPr>
          <p:spPr>
            <a:xfrm>
              <a:off x="2219893" y="2877352"/>
              <a:ext cx="17145" cy="8890"/>
            </a:xfrm>
            <a:custGeom>
              <a:avLst/>
              <a:gdLst/>
              <a:ahLst/>
              <a:cxnLst/>
              <a:rect l="l" t="t" r="r" b="b"/>
              <a:pathLst>
                <a:path w="17144" h="8889">
                  <a:moveTo>
                    <a:pt x="14274" y="0"/>
                  </a:moveTo>
                  <a:lnTo>
                    <a:pt x="13715" y="317"/>
                  </a:lnTo>
                  <a:lnTo>
                    <a:pt x="12191" y="482"/>
                  </a:lnTo>
                  <a:lnTo>
                    <a:pt x="8394" y="800"/>
                  </a:lnTo>
                  <a:lnTo>
                    <a:pt x="4330" y="406"/>
                  </a:lnTo>
                  <a:lnTo>
                    <a:pt x="2019" y="4495"/>
                  </a:lnTo>
                  <a:lnTo>
                    <a:pt x="1892" y="4902"/>
                  </a:lnTo>
                  <a:lnTo>
                    <a:pt x="1714" y="5727"/>
                  </a:lnTo>
                  <a:lnTo>
                    <a:pt x="1041" y="6273"/>
                  </a:lnTo>
                  <a:lnTo>
                    <a:pt x="292" y="6756"/>
                  </a:lnTo>
                  <a:lnTo>
                    <a:pt x="0" y="7645"/>
                  </a:lnTo>
                  <a:lnTo>
                    <a:pt x="279" y="8483"/>
                  </a:lnTo>
                  <a:lnTo>
                    <a:pt x="2781" y="8369"/>
                  </a:lnTo>
                  <a:lnTo>
                    <a:pt x="3314" y="7442"/>
                  </a:lnTo>
                  <a:lnTo>
                    <a:pt x="3949" y="6210"/>
                  </a:lnTo>
                  <a:lnTo>
                    <a:pt x="8394" y="6426"/>
                  </a:lnTo>
                  <a:lnTo>
                    <a:pt x="11493" y="4610"/>
                  </a:lnTo>
                  <a:lnTo>
                    <a:pt x="14884" y="4686"/>
                  </a:lnTo>
                  <a:lnTo>
                    <a:pt x="15252" y="4470"/>
                  </a:lnTo>
                  <a:lnTo>
                    <a:pt x="15646" y="4343"/>
                  </a:lnTo>
                  <a:lnTo>
                    <a:pt x="16065" y="4305"/>
                  </a:lnTo>
                  <a:lnTo>
                    <a:pt x="16167" y="4025"/>
                  </a:lnTo>
                  <a:lnTo>
                    <a:pt x="16433" y="3505"/>
                  </a:lnTo>
                  <a:lnTo>
                    <a:pt x="16548" y="1473"/>
                  </a:lnTo>
                  <a:lnTo>
                    <a:pt x="16382" y="1143"/>
                  </a:lnTo>
                  <a:lnTo>
                    <a:pt x="16001" y="533"/>
                  </a:lnTo>
                  <a:lnTo>
                    <a:pt x="15582" y="546"/>
                  </a:lnTo>
                  <a:lnTo>
                    <a:pt x="15176" y="508"/>
                  </a:lnTo>
                  <a:lnTo>
                    <a:pt x="14782" y="393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B47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1" name="object 2111" descr=""/>
            <p:cNvSpPr/>
            <p:nvPr/>
          </p:nvSpPr>
          <p:spPr>
            <a:xfrm>
              <a:off x="2217619" y="2874335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5">
                  <a:moveTo>
                    <a:pt x="9232" y="0"/>
                  </a:moveTo>
                  <a:lnTo>
                    <a:pt x="8318" y="342"/>
                  </a:lnTo>
                  <a:lnTo>
                    <a:pt x="8801" y="3441"/>
                  </a:lnTo>
                  <a:lnTo>
                    <a:pt x="6184" y="2946"/>
                  </a:lnTo>
                  <a:lnTo>
                    <a:pt x="2895" y="4317"/>
                  </a:lnTo>
                  <a:lnTo>
                    <a:pt x="939" y="4533"/>
                  </a:lnTo>
                  <a:lnTo>
                    <a:pt x="0" y="6426"/>
                  </a:lnTo>
                  <a:lnTo>
                    <a:pt x="1193" y="7734"/>
                  </a:lnTo>
                  <a:lnTo>
                    <a:pt x="2794" y="7429"/>
                  </a:lnTo>
                  <a:lnTo>
                    <a:pt x="4292" y="7505"/>
                  </a:lnTo>
                  <a:lnTo>
                    <a:pt x="7213" y="4991"/>
                  </a:lnTo>
                  <a:lnTo>
                    <a:pt x="11722" y="6451"/>
                  </a:lnTo>
                  <a:lnTo>
                    <a:pt x="14465" y="3492"/>
                  </a:lnTo>
                  <a:lnTo>
                    <a:pt x="14516" y="1155"/>
                  </a:lnTo>
                  <a:lnTo>
                    <a:pt x="10756" y="787"/>
                  </a:lnTo>
                  <a:lnTo>
                    <a:pt x="10045" y="139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DAC6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2" name="object 2112" descr=""/>
            <p:cNvSpPr/>
            <p:nvPr/>
          </p:nvSpPr>
          <p:spPr>
            <a:xfrm>
              <a:off x="2233607" y="28768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19" y="0"/>
                  </a:moveTo>
                  <a:lnTo>
                    <a:pt x="0" y="812"/>
                  </a:lnTo>
                  <a:lnTo>
                    <a:pt x="520" y="952"/>
                  </a:lnTo>
                  <a:lnTo>
                    <a:pt x="1066" y="889"/>
                  </a:lnTo>
                  <a:lnTo>
                    <a:pt x="762" y="19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CE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3" name="object 2113" descr=""/>
            <p:cNvSpPr/>
            <p:nvPr/>
          </p:nvSpPr>
          <p:spPr>
            <a:xfrm>
              <a:off x="2218173" y="2868751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2552" y="0"/>
                  </a:moveTo>
                  <a:lnTo>
                    <a:pt x="1384" y="139"/>
                  </a:lnTo>
                  <a:lnTo>
                    <a:pt x="419" y="1066"/>
                  </a:lnTo>
                  <a:lnTo>
                    <a:pt x="126" y="1625"/>
                  </a:lnTo>
                  <a:lnTo>
                    <a:pt x="0" y="2235"/>
                  </a:lnTo>
                  <a:lnTo>
                    <a:pt x="25" y="2857"/>
                  </a:lnTo>
                  <a:lnTo>
                    <a:pt x="6400" y="5956"/>
                  </a:lnTo>
                  <a:lnTo>
                    <a:pt x="7581" y="5613"/>
                  </a:lnTo>
                  <a:lnTo>
                    <a:pt x="8953" y="6134"/>
                  </a:lnTo>
                  <a:lnTo>
                    <a:pt x="9982" y="5130"/>
                  </a:lnTo>
                  <a:lnTo>
                    <a:pt x="10909" y="5092"/>
                  </a:lnTo>
                  <a:lnTo>
                    <a:pt x="11836" y="5029"/>
                  </a:lnTo>
                  <a:lnTo>
                    <a:pt x="12445" y="4165"/>
                  </a:lnTo>
                  <a:lnTo>
                    <a:pt x="10782" y="3467"/>
                  </a:lnTo>
                  <a:lnTo>
                    <a:pt x="8648" y="4305"/>
                  </a:lnTo>
                  <a:lnTo>
                    <a:pt x="6972" y="2108"/>
                  </a:lnTo>
                  <a:lnTo>
                    <a:pt x="6527" y="1777"/>
                  </a:lnTo>
                  <a:lnTo>
                    <a:pt x="5981" y="1587"/>
                  </a:lnTo>
                  <a:lnTo>
                    <a:pt x="5283" y="1092"/>
                  </a:lnTo>
                  <a:lnTo>
                    <a:pt x="4686" y="419"/>
                  </a:lnTo>
                  <a:lnTo>
                    <a:pt x="3809" y="203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C07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4" name="object 2114" descr=""/>
            <p:cNvSpPr/>
            <p:nvPr/>
          </p:nvSpPr>
          <p:spPr>
            <a:xfrm>
              <a:off x="2223730" y="286994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469" y="0"/>
                  </a:moveTo>
                  <a:lnTo>
                    <a:pt x="0" y="584"/>
                  </a:lnTo>
                  <a:lnTo>
                    <a:pt x="609" y="1003"/>
                  </a:lnTo>
                  <a:lnTo>
                    <a:pt x="1752" y="1384"/>
                  </a:lnTo>
                  <a:lnTo>
                    <a:pt x="2908" y="850"/>
                  </a:lnTo>
                  <a:lnTo>
                    <a:pt x="2971" y="101"/>
                  </a:lnTo>
                  <a:lnTo>
                    <a:pt x="2146" y="7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D9D3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5" name="object 2115" descr=""/>
            <p:cNvSpPr/>
            <p:nvPr/>
          </p:nvSpPr>
          <p:spPr>
            <a:xfrm>
              <a:off x="2223881" y="2873884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4267" y="0"/>
                  </a:moveTo>
                  <a:lnTo>
                    <a:pt x="381" y="152"/>
                  </a:lnTo>
                  <a:lnTo>
                    <a:pt x="50" y="596"/>
                  </a:lnTo>
                  <a:lnTo>
                    <a:pt x="0" y="1054"/>
                  </a:lnTo>
                  <a:lnTo>
                    <a:pt x="292" y="1536"/>
                  </a:lnTo>
                  <a:lnTo>
                    <a:pt x="787" y="1816"/>
                  </a:lnTo>
                  <a:lnTo>
                    <a:pt x="1231" y="1727"/>
                  </a:lnTo>
                  <a:lnTo>
                    <a:pt x="1625" y="1333"/>
                  </a:lnTo>
                  <a:lnTo>
                    <a:pt x="2590" y="1295"/>
                  </a:lnTo>
                  <a:lnTo>
                    <a:pt x="4495" y="1244"/>
                  </a:lnTo>
                  <a:lnTo>
                    <a:pt x="4495" y="812"/>
                  </a:lnTo>
                  <a:lnTo>
                    <a:pt x="4419" y="406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D6C5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6" name="object 2116" descr=""/>
            <p:cNvSpPr/>
            <p:nvPr/>
          </p:nvSpPr>
          <p:spPr>
            <a:xfrm>
              <a:off x="2134472" y="2868530"/>
              <a:ext cx="19050" cy="8255"/>
            </a:xfrm>
            <a:custGeom>
              <a:avLst/>
              <a:gdLst/>
              <a:ahLst/>
              <a:cxnLst/>
              <a:rect l="l" t="t" r="r" b="b"/>
              <a:pathLst>
                <a:path w="19050" h="8255">
                  <a:moveTo>
                    <a:pt x="1676" y="1993"/>
                  </a:moveTo>
                  <a:lnTo>
                    <a:pt x="253" y="2184"/>
                  </a:lnTo>
                  <a:lnTo>
                    <a:pt x="0" y="2616"/>
                  </a:lnTo>
                  <a:lnTo>
                    <a:pt x="1523" y="3898"/>
                  </a:lnTo>
                  <a:lnTo>
                    <a:pt x="2336" y="5219"/>
                  </a:lnTo>
                  <a:lnTo>
                    <a:pt x="190" y="6667"/>
                  </a:lnTo>
                  <a:lnTo>
                    <a:pt x="1485" y="7950"/>
                  </a:lnTo>
                  <a:lnTo>
                    <a:pt x="2095" y="8013"/>
                  </a:lnTo>
                  <a:lnTo>
                    <a:pt x="2705" y="7899"/>
                  </a:lnTo>
                  <a:lnTo>
                    <a:pt x="4508" y="5854"/>
                  </a:lnTo>
                  <a:lnTo>
                    <a:pt x="8958" y="5854"/>
                  </a:lnTo>
                  <a:lnTo>
                    <a:pt x="9436" y="5537"/>
                  </a:lnTo>
                  <a:lnTo>
                    <a:pt x="11903" y="5537"/>
                  </a:lnTo>
                  <a:lnTo>
                    <a:pt x="13017" y="5067"/>
                  </a:lnTo>
                  <a:lnTo>
                    <a:pt x="14046" y="4749"/>
                  </a:lnTo>
                  <a:lnTo>
                    <a:pt x="15620" y="4330"/>
                  </a:lnTo>
                  <a:lnTo>
                    <a:pt x="17424" y="3771"/>
                  </a:lnTo>
                  <a:lnTo>
                    <a:pt x="18938" y="2247"/>
                  </a:lnTo>
                  <a:lnTo>
                    <a:pt x="3162" y="2247"/>
                  </a:lnTo>
                  <a:lnTo>
                    <a:pt x="1676" y="1993"/>
                  </a:lnTo>
                  <a:close/>
                </a:path>
                <a:path w="19050" h="8255">
                  <a:moveTo>
                    <a:pt x="8958" y="5854"/>
                  </a:moveTo>
                  <a:lnTo>
                    <a:pt x="4508" y="5854"/>
                  </a:lnTo>
                  <a:lnTo>
                    <a:pt x="7391" y="6896"/>
                  </a:lnTo>
                  <a:lnTo>
                    <a:pt x="8958" y="5854"/>
                  </a:lnTo>
                  <a:close/>
                </a:path>
                <a:path w="19050" h="8255">
                  <a:moveTo>
                    <a:pt x="11903" y="5537"/>
                  </a:moveTo>
                  <a:lnTo>
                    <a:pt x="9436" y="5537"/>
                  </a:lnTo>
                  <a:lnTo>
                    <a:pt x="9905" y="5867"/>
                  </a:lnTo>
                  <a:lnTo>
                    <a:pt x="10426" y="5981"/>
                  </a:lnTo>
                  <a:lnTo>
                    <a:pt x="10985" y="5854"/>
                  </a:lnTo>
                  <a:lnTo>
                    <a:pt x="11903" y="5537"/>
                  </a:lnTo>
                  <a:close/>
                </a:path>
                <a:path w="19050" h="8255">
                  <a:moveTo>
                    <a:pt x="14236" y="0"/>
                  </a:moveTo>
                  <a:lnTo>
                    <a:pt x="12585" y="139"/>
                  </a:lnTo>
                  <a:lnTo>
                    <a:pt x="11785" y="279"/>
                  </a:lnTo>
                  <a:lnTo>
                    <a:pt x="10223" y="736"/>
                  </a:lnTo>
                  <a:lnTo>
                    <a:pt x="8648" y="1092"/>
                  </a:lnTo>
                  <a:lnTo>
                    <a:pt x="7023" y="1244"/>
                  </a:lnTo>
                  <a:lnTo>
                    <a:pt x="6184" y="1282"/>
                  </a:lnTo>
                  <a:lnTo>
                    <a:pt x="5346" y="1384"/>
                  </a:lnTo>
                  <a:lnTo>
                    <a:pt x="4546" y="1676"/>
                  </a:lnTo>
                  <a:lnTo>
                    <a:pt x="3162" y="2247"/>
                  </a:lnTo>
                  <a:lnTo>
                    <a:pt x="18938" y="2247"/>
                  </a:lnTo>
                  <a:lnTo>
                    <a:pt x="15062" y="12"/>
                  </a:lnTo>
                  <a:lnTo>
                    <a:pt x="14236" y="0"/>
                  </a:lnTo>
                  <a:close/>
                </a:path>
              </a:pathLst>
            </a:custGeom>
            <a:solidFill>
              <a:srgbClr val="B768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7" name="object 2117" descr=""/>
            <p:cNvSpPr/>
            <p:nvPr/>
          </p:nvSpPr>
          <p:spPr>
            <a:xfrm>
              <a:off x="2134722" y="286823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851" y="0"/>
                  </a:moveTo>
                  <a:lnTo>
                    <a:pt x="4343" y="50"/>
                  </a:lnTo>
                  <a:lnTo>
                    <a:pt x="3873" y="419"/>
                  </a:lnTo>
                  <a:lnTo>
                    <a:pt x="3086" y="2057"/>
                  </a:lnTo>
                  <a:lnTo>
                    <a:pt x="1054" y="1333"/>
                  </a:lnTo>
                  <a:lnTo>
                    <a:pt x="0" y="2476"/>
                  </a:lnTo>
                  <a:lnTo>
                    <a:pt x="1549" y="2578"/>
                  </a:lnTo>
                  <a:lnTo>
                    <a:pt x="3111" y="2692"/>
                  </a:lnTo>
                  <a:lnTo>
                    <a:pt x="4660" y="2794"/>
                  </a:lnTo>
                  <a:lnTo>
                    <a:pt x="5257" y="2717"/>
                  </a:lnTo>
                  <a:lnTo>
                    <a:pt x="5638" y="2387"/>
                  </a:lnTo>
                  <a:lnTo>
                    <a:pt x="5829" y="1816"/>
                  </a:lnTo>
                  <a:lnTo>
                    <a:pt x="5854" y="1244"/>
                  </a:lnTo>
                  <a:lnTo>
                    <a:pt x="5714" y="723"/>
                  </a:lnTo>
                  <a:lnTo>
                    <a:pt x="5397" y="241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DBC6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8" name="object 2118" descr=""/>
            <p:cNvSpPr/>
            <p:nvPr/>
          </p:nvSpPr>
          <p:spPr>
            <a:xfrm>
              <a:off x="2135808" y="286623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579" y="2400"/>
                  </a:moveTo>
                  <a:lnTo>
                    <a:pt x="3428" y="2400"/>
                  </a:lnTo>
                  <a:lnTo>
                    <a:pt x="4063" y="2425"/>
                  </a:lnTo>
                  <a:lnTo>
                    <a:pt x="5270" y="2717"/>
                  </a:lnTo>
                  <a:lnTo>
                    <a:pt x="5579" y="2400"/>
                  </a:lnTo>
                  <a:close/>
                </a:path>
                <a:path w="5714" h="3175">
                  <a:moveTo>
                    <a:pt x="3657" y="0"/>
                  </a:moveTo>
                  <a:lnTo>
                    <a:pt x="1828" y="342"/>
                  </a:lnTo>
                  <a:lnTo>
                    <a:pt x="0" y="800"/>
                  </a:lnTo>
                  <a:lnTo>
                    <a:pt x="101" y="1879"/>
                  </a:lnTo>
                  <a:lnTo>
                    <a:pt x="25" y="2235"/>
                  </a:lnTo>
                  <a:lnTo>
                    <a:pt x="2793" y="2413"/>
                  </a:lnTo>
                  <a:lnTo>
                    <a:pt x="3428" y="2400"/>
                  </a:lnTo>
                  <a:lnTo>
                    <a:pt x="5579" y="2400"/>
                  </a:lnTo>
                  <a:lnTo>
                    <a:pt x="5714" y="2260"/>
                  </a:lnTo>
                  <a:lnTo>
                    <a:pt x="5404" y="1168"/>
                  </a:lnTo>
                  <a:lnTo>
                    <a:pt x="3657" y="0"/>
                  </a:lnTo>
                  <a:close/>
                </a:path>
                <a:path w="5714" h="3175">
                  <a:moveTo>
                    <a:pt x="5389" y="1054"/>
                  </a:moveTo>
                  <a:close/>
                </a:path>
              </a:pathLst>
            </a:custGeom>
            <a:solidFill>
              <a:srgbClr val="D7A5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9" name="object 2119" descr=""/>
            <p:cNvSpPr/>
            <p:nvPr/>
          </p:nvSpPr>
          <p:spPr>
            <a:xfrm>
              <a:off x="2137167" y="285614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4838" y="0"/>
                  </a:moveTo>
                  <a:lnTo>
                    <a:pt x="4305" y="25"/>
                  </a:lnTo>
                  <a:lnTo>
                    <a:pt x="3581" y="254"/>
                  </a:lnTo>
                  <a:lnTo>
                    <a:pt x="2705" y="685"/>
                  </a:lnTo>
                  <a:lnTo>
                    <a:pt x="2286" y="939"/>
                  </a:lnTo>
                  <a:lnTo>
                    <a:pt x="1638" y="1219"/>
                  </a:lnTo>
                  <a:lnTo>
                    <a:pt x="952" y="1371"/>
                  </a:lnTo>
                  <a:lnTo>
                    <a:pt x="317" y="1689"/>
                  </a:lnTo>
                  <a:lnTo>
                    <a:pt x="0" y="2971"/>
                  </a:lnTo>
                  <a:lnTo>
                    <a:pt x="2717" y="6057"/>
                  </a:lnTo>
                  <a:lnTo>
                    <a:pt x="2781" y="6375"/>
                  </a:lnTo>
                  <a:lnTo>
                    <a:pt x="2971" y="7010"/>
                  </a:lnTo>
                  <a:lnTo>
                    <a:pt x="3327" y="7556"/>
                  </a:lnTo>
                  <a:lnTo>
                    <a:pt x="3810" y="7670"/>
                  </a:lnTo>
                  <a:lnTo>
                    <a:pt x="4406" y="7404"/>
                  </a:lnTo>
                  <a:lnTo>
                    <a:pt x="5613" y="6654"/>
                  </a:lnTo>
                  <a:lnTo>
                    <a:pt x="6858" y="5943"/>
                  </a:lnTo>
                  <a:lnTo>
                    <a:pt x="7988" y="5041"/>
                  </a:lnTo>
                  <a:lnTo>
                    <a:pt x="8750" y="3898"/>
                  </a:lnTo>
                  <a:lnTo>
                    <a:pt x="8255" y="2908"/>
                  </a:lnTo>
                  <a:lnTo>
                    <a:pt x="5334" y="101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56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0" name="object 2120" descr=""/>
            <p:cNvSpPr/>
            <p:nvPr/>
          </p:nvSpPr>
          <p:spPr>
            <a:xfrm>
              <a:off x="2137366" y="285464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485" y="2158"/>
                  </a:moveTo>
                  <a:lnTo>
                    <a:pt x="63" y="2158"/>
                  </a:lnTo>
                  <a:lnTo>
                    <a:pt x="126" y="3187"/>
                  </a:lnTo>
                  <a:lnTo>
                    <a:pt x="927" y="3517"/>
                  </a:lnTo>
                  <a:lnTo>
                    <a:pt x="1650" y="4762"/>
                  </a:lnTo>
                  <a:lnTo>
                    <a:pt x="2616" y="3428"/>
                  </a:lnTo>
                  <a:lnTo>
                    <a:pt x="2997" y="2997"/>
                  </a:lnTo>
                  <a:lnTo>
                    <a:pt x="3326" y="2501"/>
                  </a:lnTo>
                  <a:lnTo>
                    <a:pt x="3485" y="2158"/>
                  </a:lnTo>
                  <a:close/>
                </a:path>
                <a:path w="4444" h="5080">
                  <a:moveTo>
                    <a:pt x="2539" y="0"/>
                  </a:moveTo>
                  <a:lnTo>
                    <a:pt x="0" y="2197"/>
                  </a:lnTo>
                  <a:lnTo>
                    <a:pt x="3485" y="2158"/>
                  </a:lnTo>
                  <a:lnTo>
                    <a:pt x="3555" y="2006"/>
                  </a:lnTo>
                  <a:lnTo>
                    <a:pt x="3924" y="1765"/>
                  </a:lnTo>
                  <a:lnTo>
                    <a:pt x="4216" y="1320"/>
                  </a:lnTo>
                  <a:lnTo>
                    <a:pt x="4185" y="863"/>
                  </a:lnTo>
                  <a:lnTo>
                    <a:pt x="3898" y="457"/>
                  </a:lnTo>
                  <a:lnTo>
                    <a:pt x="3479" y="190"/>
                  </a:lnTo>
                  <a:lnTo>
                    <a:pt x="3022" y="38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379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1" name="object 2121" descr=""/>
            <p:cNvSpPr/>
            <p:nvPr/>
          </p:nvSpPr>
          <p:spPr>
            <a:xfrm>
              <a:off x="2141259" y="2858430"/>
              <a:ext cx="15875" cy="8890"/>
            </a:xfrm>
            <a:custGeom>
              <a:avLst/>
              <a:gdLst/>
              <a:ahLst/>
              <a:cxnLst/>
              <a:rect l="l" t="t" r="r" b="b"/>
              <a:pathLst>
                <a:path w="15875" h="8889">
                  <a:moveTo>
                    <a:pt x="9207" y="0"/>
                  </a:moveTo>
                  <a:lnTo>
                    <a:pt x="8382" y="101"/>
                  </a:lnTo>
                  <a:lnTo>
                    <a:pt x="7581" y="444"/>
                  </a:lnTo>
                  <a:lnTo>
                    <a:pt x="6413" y="1231"/>
                  </a:lnTo>
                  <a:lnTo>
                    <a:pt x="4965" y="1371"/>
                  </a:lnTo>
                  <a:lnTo>
                    <a:pt x="3822" y="2209"/>
                  </a:lnTo>
                  <a:lnTo>
                    <a:pt x="2108" y="2209"/>
                  </a:lnTo>
                  <a:lnTo>
                    <a:pt x="914" y="3086"/>
                  </a:lnTo>
                  <a:lnTo>
                    <a:pt x="0" y="4445"/>
                  </a:lnTo>
                  <a:lnTo>
                    <a:pt x="419" y="5930"/>
                  </a:lnTo>
                  <a:lnTo>
                    <a:pt x="1397" y="5473"/>
                  </a:lnTo>
                  <a:lnTo>
                    <a:pt x="2336" y="5105"/>
                  </a:lnTo>
                  <a:lnTo>
                    <a:pt x="3784" y="4940"/>
                  </a:lnTo>
                  <a:lnTo>
                    <a:pt x="5245" y="4648"/>
                  </a:lnTo>
                  <a:lnTo>
                    <a:pt x="6337" y="6019"/>
                  </a:lnTo>
                  <a:lnTo>
                    <a:pt x="10629" y="7937"/>
                  </a:lnTo>
                  <a:lnTo>
                    <a:pt x="12217" y="8318"/>
                  </a:lnTo>
                  <a:lnTo>
                    <a:pt x="13081" y="8420"/>
                  </a:lnTo>
                  <a:lnTo>
                    <a:pt x="13893" y="8293"/>
                  </a:lnTo>
                  <a:lnTo>
                    <a:pt x="14604" y="7759"/>
                  </a:lnTo>
                  <a:lnTo>
                    <a:pt x="15290" y="6451"/>
                  </a:lnTo>
                  <a:lnTo>
                    <a:pt x="15049" y="5016"/>
                  </a:lnTo>
                  <a:lnTo>
                    <a:pt x="15125" y="3632"/>
                  </a:lnTo>
                  <a:lnTo>
                    <a:pt x="10058" y="114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B975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2" name="object 2122" descr=""/>
            <p:cNvSpPr/>
            <p:nvPr/>
          </p:nvSpPr>
          <p:spPr>
            <a:xfrm>
              <a:off x="2135950" y="2862875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5308" y="0"/>
                  </a:moveTo>
                  <a:lnTo>
                    <a:pt x="4572" y="203"/>
                  </a:lnTo>
                  <a:lnTo>
                    <a:pt x="4191" y="279"/>
                  </a:lnTo>
                  <a:lnTo>
                    <a:pt x="2794" y="355"/>
                  </a:lnTo>
                  <a:lnTo>
                    <a:pt x="0" y="482"/>
                  </a:lnTo>
                  <a:lnTo>
                    <a:pt x="12" y="1739"/>
                  </a:lnTo>
                  <a:lnTo>
                    <a:pt x="2552" y="1346"/>
                  </a:lnTo>
                  <a:lnTo>
                    <a:pt x="5346" y="2717"/>
                  </a:lnTo>
                  <a:lnTo>
                    <a:pt x="7645" y="660"/>
                  </a:lnTo>
                  <a:lnTo>
                    <a:pt x="6096" y="215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E4D8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3" name="object 2123" descr=""/>
            <p:cNvSpPr/>
            <p:nvPr/>
          </p:nvSpPr>
          <p:spPr>
            <a:xfrm>
              <a:off x="2135813" y="286540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3987" y="0"/>
                  </a:moveTo>
                  <a:lnTo>
                    <a:pt x="1930" y="749"/>
                  </a:lnTo>
                  <a:lnTo>
                    <a:pt x="88" y="622"/>
                  </a:lnTo>
                  <a:lnTo>
                    <a:pt x="88" y="952"/>
                  </a:lnTo>
                  <a:lnTo>
                    <a:pt x="63" y="1295"/>
                  </a:lnTo>
                  <a:lnTo>
                    <a:pt x="0" y="1638"/>
                  </a:lnTo>
                  <a:lnTo>
                    <a:pt x="5410" y="190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DDC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4" name="object 2124" descr=""/>
            <p:cNvSpPr/>
            <p:nvPr/>
          </p:nvSpPr>
          <p:spPr>
            <a:xfrm>
              <a:off x="2139872" y="286718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794" y="0"/>
                  </a:moveTo>
                  <a:lnTo>
                    <a:pt x="1803" y="76"/>
                  </a:lnTo>
                  <a:lnTo>
                    <a:pt x="1308" y="101"/>
                  </a:lnTo>
                  <a:lnTo>
                    <a:pt x="876" y="558"/>
                  </a:lnTo>
                  <a:lnTo>
                    <a:pt x="431" y="1015"/>
                  </a:lnTo>
                  <a:lnTo>
                    <a:pt x="0" y="1473"/>
                  </a:lnTo>
                  <a:lnTo>
                    <a:pt x="88" y="2832"/>
                  </a:lnTo>
                  <a:lnTo>
                    <a:pt x="736" y="3479"/>
                  </a:lnTo>
                  <a:lnTo>
                    <a:pt x="1524" y="3352"/>
                  </a:lnTo>
                  <a:lnTo>
                    <a:pt x="2311" y="3289"/>
                  </a:lnTo>
                  <a:lnTo>
                    <a:pt x="2832" y="3086"/>
                  </a:lnTo>
                  <a:lnTo>
                    <a:pt x="3187" y="2717"/>
                  </a:lnTo>
                  <a:lnTo>
                    <a:pt x="3378" y="2197"/>
                  </a:lnTo>
                  <a:lnTo>
                    <a:pt x="3479" y="1663"/>
                  </a:lnTo>
                  <a:lnTo>
                    <a:pt x="3441" y="1142"/>
                  </a:lnTo>
                  <a:lnTo>
                    <a:pt x="3276" y="622"/>
                  </a:lnTo>
                  <a:lnTo>
                    <a:pt x="3111" y="419"/>
                  </a:lnTo>
                  <a:lnTo>
                    <a:pt x="2959" y="203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E2C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5" name="object 2125" descr=""/>
            <p:cNvSpPr/>
            <p:nvPr/>
          </p:nvSpPr>
          <p:spPr>
            <a:xfrm>
              <a:off x="2142500" y="286600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596" y="0"/>
                  </a:moveTo>
                  <a:lnTo>
                    <a:pt x="165" y="1181"/>
                  </a:lnTo>
                  <a:lnTo>
                    <a:pt x="0" y="1358"/>
                  </a:lnTo>
                  <a:lnTo>
                    <a:pt x="622" y="1981"/>
                  </a:lnTo>
                  <a:lnTo>
                    <a:pt x="3035" y="685"/>
                  </a:lnTo>
                  <a:lnTo>
                    <a:pt x="2882" y="457"/>
                  </a:lnTo>
                  <a:lnTo>
                    <a:pt x="2730" y="241"/>
                  </a:lnTo>
                  <a:lnTo>
                    <a:pt x="2590" y="12"/>
                  </a:lnTo>
                  <a:lnTo>
                    <a:pt x="1600" y="2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08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6" name="object 2126" descr=""/>
            <p:cNvSpPr/>
            <p:nvPr/>
          </p:nvSpPr>
          <p:spPr>
            <a:xfrm>
              <a:off x="2145087" y="286470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7" y="0"/>
                  </a:moveTo>
                  <a:lnTo>
                    <a:pt x="0" y="1320"/>
                  </a:lnTo>
                  <a:lnTo>
                    <a:pt x="495" y="1752"/>
                  </a:lnTo>
                  <a:lnTo>
                    <a:pt x="1003" y="1816"/>
                  </a:lnTo>
                  <a:lnTo>
                    <a:pt x="1549" y="1485"/>
                  </a:lnTo>
                  <a:lnTo>
                    <a:pt x="1714" y="1320"/>
                  </a:lnTo>
                  <a:lnTo>
                    <a:pt x="1790" y="965"/>
                  </a:lnTo>
                  <a:lnTo>
                    <a:pt x="1854" y="622"/>
                  </a:lnTo>
                  <a:lnTo>
                    <a:pt x="1714" y="304"/>
                  </a:lnTo>
                  <a:close/>
                </a:path>
              </a:pathLst>
            </a:custGeom>
            <a:solidFill>
              <a:srgbClr val="E9DE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7" name="object 2127" descr=""/>
            <p:cNvSpPr/>
            <p:nvPr/>
          </p:nvSpPr>
          <p:spPr>
            <a:xfrm>
              <a:off x="2146493" y="286444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04" y="0"/>
                  </a:moveTo>
                  <a:lnTo>
                    <a:pt x="749" y="152"/>
                  </a:lnTo>
                  <a:lnTo>
                    <a:pt x="380" y="228"/>
                  </a:lnTo>
                  <a:lnTo>
                    <a:pt x="0" y="253"/>
                  </a:lnTo>
                  <a:lnTo>
                    <a:pt x="161" y="1447"/>
                  </a:lnTo>
                  <a:lnTo>
                    <a:pt x="457" y="1714"/>
                  </a:lnTo>
                  <a:lnTo>
                    <a:pt x="888" y="1727"/>
                  </a:lnTo>
                  <a:lnTo>
                    <a:pt x="1333" y="1447"/>
                  </a:lnTo>
                  <a:lnTo>
                    <a:pt x="1485" y="1308"/>
                  </a:lnTo>
                  <a:lnTo>
                    <a:pt x="1581" y="990"/>
                  </a:lnTo>
                  <a:lnTo>
                    <a:pt x="1562" y="48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975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8" name="object 2128" descr=""/>
            <p:cNvSpPr/>
            <p:nvPr/>
          </p:nvSpPr>
          <p:spPr>
            <a:xfrm>
              <a:off x="2218947" y="288532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00" y="0"/>
                  </a:moveTo>
                  <a:lnTo>
                    <a:pt x="381" y="114"/>
                  </a:lnTo>
                  <a:lnTo>
                    <a:pt x="38" y="660"/>
                  </a:lnTo>
                  <a:lnTo>
                    <a:pt x="0" y="1257"/>
                  </a:lnTo>
                  <a:lnTo>
                    <a:pt x="711" y="1498"/>
                  </a:lnTo>
                  <a:lnTo>
                    <a:pt x="1092" y="1193"/>
                  </a:lnTo>
                  <a:lnTo>
                    <a:pt x="1219" y="49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AE9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9" name="object 2129" descr=""/>
            <p:cNvSpPr/>
            <p:nvPr/>
          </p:nvSpPr>
          <p:spPr>
            <a:xfrm>
              <a:off x="2215482" y="283949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901" y="0"/>
                  </a:moveTo>
                  <a:lnTo>
                    <a:pt x="292" y="698"/>
                  </a:lnTo>
                  <a:lnTo>
                    <a:pt x="0" y="1663"/>
                  </a:lnTo>
                  <a:lnTo>
                    <a:pt x="152" y="2552"/>
                  </a:lnTo>
                  <a:lnTo>
                    <a:pt x="800" y="3327"/>
                  </a:lnTo>
                  <a:lnTo>
                    <a:pt x="2349" y="4419"/>
                  </a:lnTo>
                  <a:lnTo>
                    <a:pt x="3898" y="5588"/>
                  </a:lnTo>
                  <a:lnTo>
                    <a:pt x="5854" y="4140"/>
                  </a:lnTo>
                  <a:lnTo>
                    <a:pt x="6146" y="3263"/>
                  </a:lnTo>
                  <a:lnTo>
                    <a:pt x="6705" y="1524"/>
                  </a:lnTo>
                  <a:lnTo>
                    <a:pt x="4648" y="1473"/>
                  </a:lnTo>
                  <a:lnTo>
                    <a:pt x="2641" y="1270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C6AB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0" name="object 2130" descr=""/>
            <p:cNvSpPr/>
            <p:nvPr/>
          </p:nvSpPr>
          <p:spPr>
            <a:xfrm>
              <a:off x="2215879" y="284253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55" y="0"/>
                  </a:moveTo>
                  <a:lnTo>
                    <a:pt x="0" y="330"/>
                  </a:lnTo>
                  <a:lnTo>
                    <a:pt x="76" y="1054"/>
                  </a:lnTo>
                  <a:lnTo>
                    <a:pt x="825" y="2654"/>
                  </a:lnTo>
                  <a:lnTo>
                    <a:pt x="2108" y="3340"/>
                  </a:lnTo>
                  <a:lnTo>
                    <a:pt x="3848" y="3276"/>
                  </a:lnTo>
                  <a:lnTo>
                    <a:pt x="5626" y="1523"/>
                  </a:lnTo>
                  <a:lnTo>
                    <a:pt x="5461" y="1092"/>
                  </a:lnTo>
                  <a:lnTo>
                    <a:pt x="4000" y="723"/>
                  </a:lnTo>
                  <a:lnTo>
                    <a:pt x="1066" y="1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C26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1" name="object 2131" descr=""/>
            <p:cNvSpPr/>
            <p:nvPr/>
          </p:nvSpPr>
          <p:spPr>
            <a:xfrm>
              <a:off x="2218289" y="284491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022" y="0"/>
                  </a:moveTo>
                  <a:lnTo>
                    <a:pt x="2692" y="50"/>
                  </a:lnTo>
                  <a:lnTo>
                    <a:pt x="2349" y="76"/>
                  </a:lnTo>
                  <a:lnTo>
                    <a:pt x="2019" y="114"/>
                  </a:lnTo>
                  <a:lnTo>
                    <a:pt x="1066" y="698"/>
                  </a:lnTo>
                  <a:lnTo>
                    <a:pt x="0" y="1231"/>
                  </a:lnTo>
                  <a:lnTo>
                    <a:pt x="761" y="2667"/>
                  </a:lnTo>
                  <a:lnTo>
                    <a:pt x="1498" y="3213"/>
                  </a:lnTo>
                  <a:lnTo>
                    <a:pt x="2235" y="3314"/>
                  </a:lnTo>
                  <a:lnTo>
                    <a:pt x="2971" y="2667"/>
                  </a:lnTo>
                  <a:lnTo>
                    <a:pt x="4013" y="2108"/>
                  </a:lnTo>
                  <a:lnTo>
                    <a:pt x="4533" y="1816"/>
                  </a:lnTo>
                  <a:lnTo>
                    <a:pt x="4025" y="1219"/>
                  </a:lnTo>
                  <a:lnTo>
                    <a:pt x="3530" y="609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958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2" name="object 2132" descr=""/>
            <p:cNvSpPr/>
            <p:nvPr/>
          </p:nvSpPr>
          <p:spPr>
            <a:xfrm>
              <a:off x="2218107" y="28473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850" y="0"/>
                  </a:moveTo>
                  <a:lnTo>
                    <a:pt x="660" y="203"/>
                  </a:lnTo>
                  <a:lnTo>
                    <a:pt x="292" y="622"/>
                  </a:lnTo>
                  <a:lnTo>
                    <a:pt x="0" y="1473"/>
                  </a:lnTo>
                  <a:lnTo>
                    <a:pt x="88" y="2286"/>
                  </a:lnTo>
                  <a:lnTo>
                    <a:pt x="3289" y="4851"/>
                  </a:lnTo>
                  <a:lnTo>
                    <a:pt x="4064" y="4787"/>
                  </a:lnTo>
                  <a:lnTo>
                    <a:pt x="4546" y="3898"/>
                  </a:lnTo>
                  <a:lnTo>
                    <a:pt x="4508" y="2032"/>
                  </a:lnTo>
                  <a:lnTo>
                    <a:pt x="3162" y="254"/>
                  </a:lnTo>
                  <a:lnTo>
                    <a:pt x="2387" y="165"/>
                  </a:lnTo>
                  <a:lnTo>
                    <a:pt x="1625" y="8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42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3" name="object 2133" descr=""/>
            <p:cNvSpPr/>
            <p:nvPr/>
          </p:nvSpPr>
          <p:spPr>
            <a:xfrm>
              <a:off x="2219863" y="285122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794" y="0"/>
                  </a:moveTo>
                  <a:lnTo>
                    <a:pt x="2006" y="342"/>
                  </a:lnTo>
                  <a:lnTo>
                    <a:pt x="1219" y="444"/>
                  </a:lnTo>
                  <a:lnTo>
                    <a:pt x="406" y="76"/>
                  </a:lnTo>
                  <a:lnTo>
                    <a:pt x="0" y="939"/>
                  </a:lnTo>
                  <a:lnTo>
                    <a:pt x="127" y="1587"/>
                  </a:lnTo>
                  <a:lnTo>
                    <a:pt x="469" y="2082"/>
                  </a:lnTo>
                  <a:lnTo>
                    <a:pt x="1054" y="2400"/>
                  </a:lnTo>
                  <a:lnTo>
                    <a:pt x="2641" y="2997"/>
                  </a:lnTo>
                  <a:lnTo>
                    <a:pt x="4165" y="2984"/>
                  </a:lnTo>
                  <a:lnTo>
                    <a:pt x="5600" y="1981"/>
                  </a:lnTo>
                  <a:lnTo>
                    <a:pt x="5994" y="1422"/>
                  </a:lnTo>
                  <a:lnTo>
                    <a:pt x="6045" y="838"/>
                  </a:lnTo>
                  <a:lnTo>
                    <a:pt x="5791" y="228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C5D6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4" name="object 2134" descr=""/>
            <p:cNvSpPr/>
            <p:nvPr/>
          </p:nvSpPr>
          <p:spPr>
            <a:xfrm>
              <a:off x="2225653" y="285003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447" y="0"/>
                  </a:moveTo>
                  <a:lnTo>
                    <a:pt x="635" y="406"/>
                  </a:lnTo>
                  <a:lnTo>
                    <a:pt x="0" y="1409"/>
                  </a:lnTo>
                  <a:lnTo>
                    <a:pt x="50" y="1752"/>
                  </a:lnTo>
                  <a:lnTo>
                    <a:pt x="50" y="2095"/>
                  </a:lnTo>
                  <a:lnTo>
                    <a:pt x="12" y="2438"/>
                  </a:lnTo>
                  <a:lnTo>
                    <a:pt x="203" y="2971"/>
                  </a:lnTo>
                  <a:lnTo>
                    <a:pt x="571" y="3302"/>
                  </a:lnTo>
                  <a:lnTo>
                    <a:pt x="1130" y="3403"/>
                  </a:lnTo>
                  <a:lnTo>
                    <a:pt x="1701" y="3365"/>
                  </a:lnTo>
                  <a:lnTo>
                    <a:pt x="2120" y="3124"/>
                  </a:lnTo>
                  <a:lnTo>
                    <a:pt x="2387" y="2616"/>
                  </a:lnTo>
                  <a:lnTo>
                    <a:pt x="2451" y="1943"/>
                  </a:lnTo>
                  <a:lnTo>
                    <a:pt x="2527" y="1270"/>
                  </a:lnTo>
                  <a:lnTo>
                    <a:pt x="2590" y="596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183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5" name="object 2135" descr=""/>
            <p:cNvSpPr/>
            <p:nvPr/>
          </p:nvSpPr>
          <p:spPr>
            <a:xfrm>
              <a:off x="2226400" y="285265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1650" y="0"/>
                  </a:moveTo>
                  <a:lnTo>
                    <a:pt x="1219" y="12"/>
                  </a:lnTo>
                  <a:lnTo>
                    <a:pt x="787" y="63"/>
                  </a:lnTo>
                  <a:lnTo>
                    <a:pt x="368" y="139"/>
                  </a:lnTo>
                  <a:lnTo>
                    <a:pt x="0" y="1193"/>
                  </a:lnTo>
                  <a:lnTo>
                    <a:pt x="546" y="1562"/>
                  </a:lnTo>
                  <a:lnTo>
                    <a:pt x="1498" y="1587"/>
                  </a:lnTo>
                  <a:lnTo>
                    <a:pt x="3200" y="1473"/>
                  </a:lnTo>
                  <a:lnTo>
                    <a:pt x="4241" y="1447"/>
                  </a:lnTo>
                  <a:lnTo>
                    <a:pt x="5295" y="1435"/>
                  </a:lnTo>
                  <a:lnTo>
                    <a:pt x="5689" y="165"/>
                  </a:lnTo>
                  <a:lnTo>
                    <a:pt x="4343" y="114"/>
                  </a:lnTo>
                  <a:lnTo>
                    <a:pt x="2997" y="50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5971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6" name="object 2136" descr=""/>
            <p:cNvSpPr/>
            <p:nvPr/>
          </p:nvSpPr>
          <p:spPr>
            <a:xfrm>
              <a:off x="2230544" y="285552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279" y="723"/>
                  </a:lnTo>
                  <a:lnTo>
                    <a:pt x="660" y="1320"/>
                  </a:lnTo>
                  <a:lnTo>
                    <a:pt x="1600" y="1092"/>
                  </a:lnTo>
                  <a:lnTo>
                    <a:pt x="1066" y="723"/>
                  </a:lnTo>
                  <a:lnTo>
                    <a:pt x="533" y="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8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7" name="object 2137" descr=""/>
            <p:cNvSpPr/>
            <p:nvPr/>
          </p:nvSpPr>
          <p:spPr>
            <a:xfrm>
              <a:off x="2210208" y="2836078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3695" y="0"/>
                  </a:moveTo>
                  <a:lnTo>
                    <a:pt x="0" y="6603"/>
                  </a:lnTo>
                  <a:lnTo>
                    <a:pt x="355" y="7315"/>
                  </a:lnTo>
                  <a:lnTo>
                    <a:pt x="774" y="7759"/>
                  </a:lnTo>
                  <a:lnTo>
                    <a:pt x="1295" y="7975"/>
                  </a:lnTo>
                  <a:lnTo>
                    <a:pt x="1904" y="7988"/>
                  </a:lnTo>
                  <a:lnTo>
                    <a:pt x="2768" y="7759"/>
                  </a:lnTo>
                  <a:lnTo>
                    <a:pt x="3441" y="7264"/>
                  </a:lnTo>
                  <a:lnTo>
                    <a:pt x="4112" y="6476"/>
                  </a:lnTo>
                  <a:lnTo>
                    <a:pt x="4698" y="5727"/>
                  </a:lnTo>
                  <a:lnTo>
                    <a:pt x="4978" y="4622"/>
                  </a:lnTo>
                  <a:lnTo>
                    <a:pt x="5740" y="3809"/>
                  </a:lnTo>
                  <a:lnTo>
                    <a:pt x="6172" y="3416"/>
                  </a:lnTo>
                  <a:lnTo>
                    <a:pt x="6121" y="1460"/>
                  </a:lnTo>
                  <a:lnTo>
                    <a:pt x="5549" y="761"/>
                  </a:lnTo>
                  <a:lnTo>
                    <a:pt x="4648" y="292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C9A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8" name="object 2138" descr=""/>
            <p:cNvSpPr/>
            <p:nvPr/>
          </p:nvSpPr>
          <p:spPr>
            <a:xfrm>
              <a:off x="2218297" y="283496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912" y="3251"/>
                  </a:moveTo>
                  <a:lnTo>
                    <a:pt x="647" y="3251"/>
                  </a:lnTo>
                  <a:lnTo>
                    <a:pt x="762" y="3390"/>
                  </a:lnTo>
                  <a:lnTo>
                    <a:pt x="1054" y="3746"/>
                  </a:lnTo>
                  <a:lnTo>
                    <a:pt x="1485" y="4203"/>
                  </a:lnTo>
                  <a:lnTo>
                    <a:pt x="2095" y="4445"/>
                  </a:lnTo>
                  <a:lnTo>
                    <a:pt x="4508" y="4584"/>
                  </a:lnTo>
                  <a:lnTo>
                    <a:pt x="4610" y="3746"/>
                  </a:lnTo>
                  <a:lnTo>
                    <a:pt x="4851" y="3390"/>
                  </a:lnTo>
                  <a:lnTo>
                    <a:pt x="4912" y="3251"/>
                  </a:lnTo>
                  <a:close/>
                </a:path>
                <a:path w="5714" h="5080">
                  <a:moveTo>
                    <a:pt x="661" y="3268"/>
                  </a:moveTo>
                  <a:close/>
                </a:path>
                <a:path w="5714" h="5080">
                  <a:moveTo>
                    <a:pt x="2324" y="0"/>
                  </a:moveTo>
                  <a:lnTo>
                    <a:pt x="0" y="2451"/>
                  </a:lnTo>
                  <a:lnTo>
                    <a:pt x="253" y="2946"/>
                  </a:lnTo>
                  <a:lnTo>
                    <a:pt x="661" y="3268"/>
                  </a:lnTo>
                  <a:lnTo>
                    <a:pt x="4912" y="3251"/>
                  </a:lnTo>
                  <a:lnTo>
                    <a:pt x="5262" y="2451"/>
                  </a:lnTo>
                  <a:lnTo>
                    <a:pt x="5410" y="1435"/>
                  </a:lnTo>
                  <a:lnTo>
                    <a:pt x="4292" y="762"/>
                  </a:lnTo>
                  <a:lnTo>
                    <a:pt x="3975" y="723"/>
                  </a:lnTo>
                  <a:lnTo>
                    <a:pt x="3657" y="647"/>
                  </a:lnTo>
                  <a:lnTo>
                    <a:pt x="3365" y="520"/>
                  </a:lnTo>
                  <a:lnTo>
                    <a:pt x="2870" y="165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5388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9" name="object 2139" descr=""/>
            <p:cNvSpPr/>
            <p:nvPr/>
          </p:nvSpPr>
          <p:spPr>
            <a:xfrm>
              <a:off x="2214873" y="283588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273" y="0"/>
                  </a:moveTo>
                  <a:lnTo>
                    <a:pt x="1270" y="228"/>
                  </a:lnTo>
                  <a:lnTo>
                    <a:pt x="622" y="469"/>
                  </a:lnTo>
                  <a:lnTo>
                    <a:pt x="215" y="914"/>
                  </a:lnTo>
                  <a:lnTo>
                    <a:pt x="0" y="1562"/>
                  </a:lnTo>
                  <a:lnTo>
                    <a:pt x="495" y="1943"/>
                  </a:lnTo>
                  <a:lnTo>
                    <a:pt x="1511" y="2705"/>
                  </a:lnTo>
                  <a:lnTo>
                    <a:pt x="4165" y="2400"/>
                  </a:lnTo>
                  <a:lnTo>
                    <a:pt x="4114" y="1866"/>
                  </a:lnTo>
                  <a:lnTo>
                    <a:pt x="4076" y="1320"/>
                  </a:lnTo>
                  <a:lnTo>
                    <a:pt x="4025" y="787"/>
                  </a:lnTo>
                  <a:lnTo>
                    <a:pt x="3213" y="101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DFD1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0" name="object 2140" descr=""/>
            <p:cNvSpPr/>
            <p:nvPr/>
          </p:nvSpPr>
          <p:spPr>
            <a:xfrm>
              <a:off x="2218944" y="283821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03" y="736"/>
                  </a:lnTo>
                  <a:lnTo>
                    <a:pt x="635" y="1193"/>
                  </a:lnTo>
                  <a:lnTo>
                    <a:pt x="1447" y="1193"/>
                  </a:lnTo>
                  <a:lnTo>
                    <a:pt x="1219" y="495"/>
                  </a:lnTo>
                  <a:lnTo>
                    <a:pt x="77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0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1" name="object 2141" descr=""/>
            <p:cNvSpPr/>
            <p:nvPr/>
          </p:nvSpPr>
          <p:spPr>
            <a:xfrm>
              <a:off x="2222596" y="283572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190" y="876"/>
                  </a:lnTo>
                  <a:lnTo>
                    <a:pt x="368" y="1752"/>
                  </a:lnTo>
                  <a:lnTo>
                    <a:pt x="558" y="2628"/>
                  </a:lnTo>
                  <a:lnTo>
                    <a:pt x="939" y="2628"/>
                  </a:lnTo>
                  <a:lnTo>
                    <a:pt x="1320" y="2590"/>
                  </a:lnTo>
                  <a:lnTo>
                    <a:pt x="1689" y="2539"/>
                  </a:lnTo>
                  <a:lnTo>
                    <a:pt x="1562" y="1409"/>
                  </a:lnTo>
                  <a:lnTo>
                    <a:pt x="1384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8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2" name="object 2142" descr=""/>
            <p:cNvSpPr/>
            <p:nvPr/>
          </p:nvSpPr>
          <p:spPr>
            <a:xfrm>
              <a:off x="2218634" y="283289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9" y="0"/>
                  </a:moveTo>
                  <a:lnTo>
                    <a:pt x="0" y="660"/>
                  </a:lnTo>
                  <a:lnTo>
                    <a:pt x="8" y="1092"/>
                  </a:lnTo>
                  <a:lnTo>
                    <a:pt x="107" y="1676"/>
                  </a:lnTo>
                  <a:lnTo>
                    <a:pt x="602" y="2273"/>
                  </a:lnTo>
                  <a:lnTo>
                    <a:pt x="1466" y="2578"/>
                  </a:lnTo>
                  <a:lnTo>
                    <a:pt x="3028" y="2590"/>
                  </a:lnTo>
                  <a:lnTo>
                    <a:pt x="3117" y="1447"/>
                  </a:lnTo>
                  <a:lnTo>
                    <a:pt x="3536" y="1092"/>
                  </a:lnTo>
                  <a:lnTo>
                    <a:pt x="3638" y="660"/>
                  </a:lnTo>
                  <a:lnTo>
                    <a:pt x="3434" y="152"/>
                  </a:lnTo>
                  <a:lnTo>
                    <a:pt x="2876" y="6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7A7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3" name="object 2143" descr=""/>
            <p:cNvSpPr/>
            <p:nvPr/>
          </p:nvSpPr>
          <p:spPr>
            <a:xfrm>
              <a:off x="2221754" y="283304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317" y="0"/>
                  </a:moveTo>
                  <a:lnTo>
                    <a:pt x="203" y="431"/>
                  </a:lnTo>
                  <a:lnTo>
                    <a:pt x="0" y="1295"/>
                  </a:lnTo>
                  <a:lnTo>
                    <a:pt x="977" y="1269"/>
                  </a:lnTo>
                  <a:lnTo>
                    <a:pt x="1905" y="1168"/>
                  </a:lnTo>
                  <a:lnTo>
                    <a:pt x="2336" y="88"/>
                  </a:lnTo>
                  <a:lnTo>
                    <a:pt x="1663" y="5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C9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4" name="object 2144" descr=""/>
            <p:cNvSpPr/>
            <p:nvPr/>
          </p:nvSpPr>
          <p:spPr>
            <a:xfrm>
              <a:off x="2225650" y="283286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76" y="800"/>
                  </a:lnTo>
                  <a:lnTo>
                    <a:pt x="508" y="1295"/>
                  </a:lnTo>
                  <a:lnTo>
                    <a:pt x="1295" y="1460"/>
                  </a:lnTo>
                  <a:lnTo>
                    <a:pt x="863" y="977"/>
                  </a:lnTo>
                  <a:lnTo>
                    <a:pt x="431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B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5" name="object 2145" descr=""/>
            <p:cNvSpPr/>
            <p:nvPr/>
          </p:nvSpPr>
          <p:spPr>
            <a:xfrm>
              <a:off x="2179961" y="282091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939" y="0"/>
                  </a:moveTo>
                  <a:lnTo>
                    <a:pt x="863" y="457"/>
                  </a:lnTo>
                  <a:lnTo>
                    <a:pt x="800" y="927"/>
                  </a:lnTo>
                  <a:lnTo>
                    <a:pt x="723" y="1384"/>
                  </a:lnTo>
                  <a:lnTo>
                    <a:pt x="304" y="1765"/>
                  </a:lnTo>
                  <a:lnTo>
                    <a:pt x="63" y="2235"/>
                  </a:lnTo>
                  <a:lnTo>
                    <a:pt x="0" y="2806"/>
                  </a:lnTo>
                  <a:lnTo>
                    <a:pt x="88" y="3352"/>
                  </a:lnTo>
                  <a:lnTo>
                    <a:pt x="2108" y="4978"/>
                  </a:lnTo>
                  <a:lnTo>
                    <a:pt x="2666" y="4978"/>
                  </a:lnTo>
                  <a:lnTo>
                    <a:pt x="3200" y="4851"/>
                  </a:lnTo>
                  <a:lnTo>
                    <a:pt x="3695" y="4610"/>
                  </a:lnTo>
                  <a:lnTo>
                    <a:pt x="4546" y="3860"/>
                  </a:lnTo>
                  <a:lnTo>
                    <a:pt x="5245" y="3060"/>
                  </a:lnTo>
                  <a:lnTo>
                    <a:pt x="4787" y="1803"/>
                  </a:lnTo>
                  <a:lnTo>
                    <a:pt x="4825" y="444"/>
                  </a:lnTo>
                  <a:lnTo>
                    <a:pt x="4406" y="482"/>
                  </a:lnTo>
                  <a:lnTo>
                    <a:pt x="3975" y="469"/>
                  </a:lnTo>
                  <a:lnTo>
                    <a:pt x="3555" y="406"/>
                  </a:lnTo>
                  <a:lnTo>
                    <a:pt x="2463" y="1612"/>
                  </a:lnTo>
                  <a:lnTo>
                    <a:pt x="1828" y="63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9B1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6" name="object 2146" descr=""/>
            <p:cNvSpPr/>
            <p:nvPr/>
          </p:nvSpPr>
          <p:spPr>
            <a:xfrm>
              <a:off x="2172321" y="2819789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483" y="0"/>
                  </a:moveTo>
                  <a:lnTo>
                    <a:pt x="3581" y="38"/>
                  </a:lnTo>
                  <a:lnTo>
                    <a:pt x="2692" y="63"/>
                  </a:lnTo>
                  <a:lnTo>
                    <a:pt x="1790" y="101"/>
                  </a:lnTo>
                  <a:lnTo>
                    <a:pt x="1295" y="165"/>
                  </a:lnTo>
                  <a:lnTo>
                    <a:pt x="787" y="215"/>
                  </a:lnTo>
                  <a:lnTo>
                    <a:pt x="292" y="279"/>
                  </a:lnTo>
                  <a:lnTo>
                    <a:pt x="25" y="711"/>
                  </a:lnTo>
                  <a:lnTo>
                    <a:pt x="0" y="1143"/>
                  </a:lnTo>
                  <a:lnTo>
                    <a:pt x="253" y="1587"/>
                  </a:lnTo>
                  <a:lnTo>
                    <a:pt x="2425" y="2374"/>
                  </a:lnTo>
                  <a:lnTo>
                    <a:pt x="2908" y="2324"/>
                  </a:lnTo>
                  <a:lnTo>
                    <a:pt x="3365" y="2235"/>
                  </a:lnTo>
                  <a:lnTo>
                    <a:pt x="3809" y="2082"/>
                  </a:lnTo>
                  <a:lnTo>
                    <a:pt x="4216" y="1841"/>
                  </a:lnTo>
                  <a:lnTo>
                    <a:pt x="4559" y="1231"/>
                  </a:lnTo>
                  <a:lnTo>
                    <a:pt x="4495" y="825"/>
                  </a:lnTo>
                  <a:lnTo>
                    <a:pt x="4470" y="419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5A0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7" name="object 2147" descr=""/>
            <p:cNvSpPr/>
            <p:nvPr/>
          </p:nvSpPr>
          <p:spPr>
            <a:xfrm>
              <a:off x="2177360" y="282162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85" y="0"/>
                  </a:moveTo>
                  <a:lnTo>
                    <a:pt x="0" y="825"/>
                  </a:lnTo>
                  <a:lnTo>
                    <a:pt x="63" y="1650"/>
                  </a:lnTo>
                  <a:lnTo>
                    <a:pt x="673" y="2476"/>
                  </a:lnTo>
                  <a:lnTo>
                    <a:pt x="1574" y="2920"/>
                  </a:lnTo>
                  <a:lnTo>
                    <a:pt x="2425" y="2959"/>
                  </a:lnTo>
                  <a:lnTo>
                    <a:pt x="3149" y="2146"/>
                  </a:lnTo>
                  <a:lnTo>
                    <a:pt x="3213" y="1650"/>
                  </a:lnTo>
                  <a:lnTo>
                    <a:pt x="3263" y="1168"/>
                  </a:lnTo>
                  <a:lnTo>
                    <a:pt x="3327" y="673"/>
                  </a:lnTo>
                  <a:lnTo>
                    <a:pt x="2451" y="444"/>
                  </a:lnTo>
                  <a:lnTo>
                    <a:pt x="1574" y="22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1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8" name="object 2148" descr=""/>
            <p:cNvSpPr/>
            <p:nvPr/>
          </p:nvSpPr>
          <p:spPr>
            <a:xfrm>
              <a:off x="2176146" y="282101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736" y="0"/>
                  </a:moveTo>
                  <a:lnTo>
                    <a:pt x="622" y="609"/>
                  </a:lnTo>
                  <a:lnTo>
                    <a:pt x="228" y="927"/>
                  </a:lnTo>
                  <a:lnTo>
                    <a:pt x="0" y="1384"/>
                  </a:lnTo>
                  <a:lnTo>
                    <a:pt x="25" y="1968"/>
                  </a:lnTo>
                  <a:lnTo>
                    <a:pt x="165" y="2527"/>
                  </a:lnTo>
                  <a:lnTo>
                    <a:pt x="520" y="2908"/>
                  </a:lnTo>
                  <a:lnTo>
                    <a:pt x="1066" y="3111"/>
                  </a:lnTo>
                  <a:lnTo>
                    <a:pt x="1778" y="2705"/>
                  </a:lnTo>
                  <a:lnTo>
                    <a:pt x="1800" y="558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7C6B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9" name="object 2149" descr=""/>
            <p:cNvSpPr/>
            <p:nvPr/>
          </p:nvSpPr>
          <p:spPr>
            <a:xfrm>
              <a:off x="2170339" y="281956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63" y="0"/>
                  </a:moveTo>
                  <a:lnTo>
                    <a:pt x="38" y="914"/>
                  </a:lnTo>
                  <a:lnTo>
                    <a:pt x="25" y="1816"/>
                  </a:lnTo>
                  <a:lnTo>
                    <a:pt x="0" y="2717"/>
                  </a:lnTo>
                  <a:lnTo>
                    <a:pt x="800" y="3619"/>
                  </a:lnTo>
                  <a:lnTo>
                    <a:pt x="1727" y="3632"/>
                  </a:lnTo>
                  <a:lnTo>
                    <a:pt x="2705" y="3073"/>
                  </a:lnTo>
                  <a:lnTo>
                    <a:pt x="3136" y="2425"/>
                  </a:lnTo>
                  <a:lnTo>
                    <a:pt x="3098" y="1828"/>
                  </a:lnTo>
                  <a:lnTo>
                    <a:pt x="2590" y="1244"/>
                  </a:lnTo>
                  <a:lnTo>
                    <a:pt x="2438" y="1015"/>
                  </a:lnTo>
                  <a:lnTo>
                    <a:pt x="2324" y="774"/>
                  </a:lnTo>
                  <a:lnTo>
                    <a:pt x="2273" y="507"/>
                  </a:lnTo>
                  <a:lnTo>
                    <a:pt x="800" y="17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75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0" name="object 2150" descr=""/>
            <p:cNvSpPr/>
            <p:nvPr/>
          </p:nvSpPr>
          <p:spPr>
            <a:xfrm>
              <a:off x="2168070" y="282228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273" y="0"/>
                  </a:moveTo>
                  <a:lnTo>
                    <a:pt x="1765" y="88"/>
                  </a:lnTo>
                  <a:lnTo>
                    <a:pt x="1257" y="165"/>
                  </a:lnTo>
                  <a:lnTo>
                    <a:pt x="749" y="254"/>
                  </a:lnTo>
                  <a:lnTo>
                    <a:pt x="38" y="914"/>
                  </a:lnTo>
                  <a:lnTo>
                    <a:pt x="0" y="1778"/>
                  </a:lnTo>
                  <a:lnTo>
                    <a:pt x="444" y="2717"/>
                  </a:lnTo>
                  <a:lnTo>
                    <a:pt x="939" y="3136"/>
                  </a:lnTo>
                  <a:lnTo>
                    <a:pt x="1524" y="3314"/>
                  </a:lnTo>
                  <a:lnTo>
                    <a:pt x="2171" y="3251"/>
                  </a:lnTo>
                  <a:lnTo>
                    <a:pt x="3568" y="2667"/>
                  </a:lnTo>
                  <a:lnTo>
                    <a:pt x="5410" y="2425"/>
                  </a:lnTo>
                  <a:lnTo>
                    <a:pt x="4673" y="127"/>
                  </a:lnTo>
                  <a:lnTo>
                    <a:pt x="3873" y="88"/>
                  </a:lnTo>
                  <a:lnTo>
                    <a:pt x="3073" y="38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B08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1" name="object 2151" descr=""/>
            <p:cNvSpPr/>
            <p:nvPr/>
          </p:nvSpPr>
          <p:spPr>
            <a:xfrm>
              <a:off x="2162016" y="2822287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762" y="0"/>
                  </a:moveTo>
                  <a:lnTo>
                    <a:pt x="3454" y="1409"/>
                  </a:lnTo>
                  <a:lnTo>
                    <a:pt x="2057" y="2628"/>
                  </a:lnTo>
                  <a:lnTo>
                    <a:pt x="1422" y="2197"/>
                  </a:lnTo>
                  <a:lnTo>
                    <a:pt x="838" y="2260"/>
                  </a:lnTo>
                  <a:lnTo>
                    <a:pt x="304" y="2806"/>
                  </a:lnTo>
                  <a:lnTo>
                    <a:pt x="0" y="3378"/>
                  </a:lnTo>
                  <a:lnTo>
                    <a:pt x="63" y="3924"/>
                  </a:lnTo>
                  <a:lnTo>
                    <a:pt x="4114" y="6324"/>
                  </a:lnTo>
                  <a:lnTo>
                    <a:pt x="4673" y="6273"/>
                  </a:lnTo>
                  <a:lnTo>
                    <a:pt x="5206" y="6108"/>
                  </a:lnTo>
                  <a:lnTo>
                    <a:pt x="6540" y="5384"/>
                  </a:lnTo>
                  <a:lnTo>
                    <a:pt x="7658" y="4546"/>
                  </a:lnTo>
                  <a:lnTo>
                    <a:pt x="7175" y="2755"/>
                  </a:lnTo>
                  <a:lnTo>
                    <a:pt x="6870" y="152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63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2" name="object 2152" descr=""/>
            <p:cNvSpPr/>
            <p:nvPr/>
          </p:nvSpPr>
          <p:spPr>
            <a:xfrm>
              <a:off x="2161981" y="282381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600" y="0"/>
                  </a:moveTo>
                  <a:lnTo>
                    <a:pt x="1066" y="38"/>
                  </a:lnTo>
                  <a:lnTo>
                    <a:pt x="533" y="63"/>
                  </a:lnTo>
                  <a:lnTo>
                    <a:pt x="0" y="101"/>
                  </a:lnTo>
                  <a:lnTo>
                    <a:pt x="88" y="507"/>
                  </a:lnTo>
                  <a:lnTo>
                    <a:pt x="190" y="901"/>
                  </a:lnTo>
                  <a:lnTo>
                    <a:pt x="342" y="1282"/>
                  </a:lnTo>
                  <a:lnTo>
                    <a:pt x="927" y="1231"/>
                  </a:lnTo>
                  <a:lnTo>
                    <a:pt x="2095" y="1104"/>
                  </a:lnTo>
                  <a:lnTo>
                    <a:pt x="2044" y="685"/>
                  </a:lnTo>
                  <a:lnTo>
                    <a:pt x="1879" y="31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9D9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3" name="object 2153" descr=""/>
            <p:cNvSpPr/>
            <p:nvPr/>
          </p:nvSpPr>
          <p:spPr>
            <a:xfrm>
              <a:off x="2135884" y="285185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525" y="3022"/>
                  </a:moveTo>
                  <a:lnTo>
                    <a:pt x="2298" y="3022"/>
                  </a:lnTo>
                  <a:lnTo>
                    <a:pt x="2285" y="3594"/>
                  </a:lnTo>
                  <a:lnTo>
                    <a:pt x="2603" y="3784"/>
                  </a:lnTo>
                  <a:lnTo>
                    <a:pt x="2984" y="3594"/>
                  </a:lnTo>
                  <a:lnTo>
                    <a:pt x="3390" y="3467"/>
                  </a:lnTo>
                  <a:lnTo>
                    <a:pt x="3822" y="3403"/>
                  </a:lnTo>
                  <a:lnTo>
                    <a:pt x="4525" y="3022"/>
                  </a:lnTo>
                  <a:close/>
                </a:path>
                <a:path w="7619" h="3810">
                  <a:moveTo>
                    <a:pt x="2273" y="152"/>
                  </a:moveTo>
                  <a:lnTo>
                    <a:pt x="1181" y="558"/>
                  </a:lnTo>
                  <a:lnTo>
                    <a:pt x="0" y="2095"/>
                  </a:lnTo>
                  <a:lnTo>
                    <a:pt x="1523" y="3670"/>
                  </a:lnTo>
                  <a:lnTo>
                    <a:pt x="1991" y="3403"/>
                  </a:lnTo>
                  <a:lnTo>
                    <a:pt x="2298" y="3022"/>
                  </a:lnTo>
                  <a:lnTo>
                    <a:pt x="4525" y="3022"/>
                  </a:lnTo>
                  <a:lnTo>
                    <a:pt x="6197" y="2908"/>
                  </a:lnTo>
                  <a:lnTo>
                    <a:pt x="6705" y="2616"/>
                  </a:lnTo>
                  <a:lnTo>
                    <a:pt x="7010" y="2184"/>
                  </a:lnTo>
                  <a:lnTo>
                    <a:pt x="7111" y="1625"/>
                  </a:lnTo>
                  <a:lnTo>
                    <a:pt x="6896" y="812"/>
                  </a:lnTo>
                  <a:lnTo>
                    <a:pt x="6440" y="444"/>
                  </a:lnTo>
                  <a:lnTo>
                    <a:pt x="3467" y="444"/>
                  </a:lnTo>
                  <a:lnTo>
                    <a:pt x="2273" y="152"/>
                  </a:lnTo>
                  <a:close/>
                </a:path>
                <a:path w="7619" h="3810">
                  <a:moveTo>
                    <a:pt x="5143" y="0"/>
                  </a:moveTo>
                  <a:lnTo>
                    <a:pt x="4522" y="76"/>
                  </a:lnTo>
                  <a:lnTo>
                    <a:pt x="3467" y="444"/>
                  </a:lnTo>
                  <a:lnTo>
                    <a:pt x="6440" y="444"/>
                  </a:lnTo>
                  <a:lnTo>
                    <a:pt x="6235" y="279"/>
                  </a:lnTo>
                  <a:lnTo>
                    <a:pt x="5689" y="76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CF9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4" name="object 2154" descr=""/>
            <p:cNvSpPr/>
            <p:nvPr/>
          </p:nvSpPr>
          <p:spPr>
            <a:xfrm>
              <a:off x="2137267" y="28549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60" y="0"/>
                  </a:moveTo>
                  <a:lnTo>
                    <a:pt x="279" y="88"/>
                  </a:lnTo>
                  <a:lnTo>
                    <a:pt x="0" y="533"/>
                  </a:lnTo>
                  <a:lnTo>
                    <a:pt x="101" y="1866"/>
                  </a:lnTo>
                  <a:lnTo>
                    <a:pt x="774" y="1727"/>
                  </a:lnTo>
                  <a:lnTo>
                    <a:pt x="1130" y="1320"/>
                  </a:lnTo>
                  <a:lnTo>
                    <a:pt x="1117" y="241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A56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5" name="object 2155" descr=""/>
            <p:cNvSpPr/>
            <p:nvPr/>
          </p:nvSpPr>
          <p:spPr>
            <a:xfrm>
              <a:off x="2137027" y="2851031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3568" y="0"/>
                  </a:moveTo>
                  <a:lnTo>
                    <a:pt x="3035" y="190"/>
                  </a:lnTo>
                  <a:lnTo>
                    <a:pt x="2031" y="342"/>
                  </a:lnTo>
                  <a:lnTo>
                    <a:pt x="25" y="622"/>
                  </a:lnTo>
                  <a:lnTo>
                    <a:pt x="0" y="876"/>
                  </a:lnTo>
                  <a:lnTo>
                    <a:pt x="12" y="1130"/>
                  </a:lnTo>
                  <a:lnTo>
                    <a:pt x="38" y="1371"/>
                  </a:lnTo>
                  <a:lnTo>
                    <a:pt x="4127" y="1752"/>
                  </a:lnTo>
                  <a:lnTo>
                    <a:pt x="4635" y="1422"/>
                  </a:lnTo>
                  <a:lnTo>
                    <a:pt x="4737" y="977"/>
                  </a:lnTo>
                  <a:lnTo>
                    <a:pt x="4495" y="431"/>
                  </a:lnTo>
                  <a:lnTo>
                    <a:pt x="4051" y="76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B84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6" name="object 2156" descr=""/>
            <p:cNvSpPr/>
            <p:nvPr/>
          </p:nvSpPr>
          <p:spPr>
            <a:xfrm>
              <a:off x="2135873" y="284356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3378" y="0"/>
                  </a:moveTo>
                  <a:lnTo>
                    <a:pt x="1701" y="1295"/>
                  </a:lnTo>
                  <a:lnTo>
                    <a:pt x="0" y="1333"/>
                  </a:lnTo>
                  <a:lnTo>
                    <a:pt x="25" y="1765"/>
                  </a:lnTo>
                  <a:lnTo>
                    <a:pt x="114" y="2197"/>
                  </a:lnTo>
                  <a:lnTo>
                    <a:pt x="279" y="2590"/>
                  </a:lnTo>
                  <a:lnTo>
                    <a:pt x="2552" y="3454"/>
                  </a:lnTo>
                  <a:lnTo>
                    <a:pt x="3149" y="5181"/>
                  </a:lnTo>
                  <a:lnTo>
                    <a:pt x="7073" y="3289"/>
                  </a:lnTo>
                  <a:lnTo>
                    <a:pt x="6883" y="2159"/>
                  </a:lnTo>
                  <a:lnTo>
                    <a:pt x="5842" y="1828"/>
                  </a:lnTo>
                  <a:lnTo>
                    <a:pt x="5118" y="1206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CCB7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7" name="object 2157" descr=""/>
            <p:cNvSpPr/>
            <p:nvPr/>
          </p:nvSpPr>
          <p:spPr>
            <a:xfrm>
              <a:off x="2137637" y="284701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787" y="0"/>
                  </a:moveTo>
                  <a:lnTo>
                    <a:pt x="266" y="1346"/>
                  </a:lnTo>
                  <a:lnTo>
                    <a:pt x="0" y="2006"/>
                  </a:lnTo>
                  <a:lnTo>
                    <a:pt x="914" y="2616"/>
                  </a:lnTo>
                  <a:lnTo>
                    <a:pt x="1955" y="3086"/>
                  </a:lnTo>
                  <a:lnTo>
                    <a:pt x="2425" y="4203"/>
                  </a:lnTo>
                  <a:lnTo>
                    <a:pt x="2806" y="4267"/>
                  </a:lnTo>
                  <a:lnTo>
                    <a:pt x="3187" y="4381"/>
                  </a:lnTo>
                  <a:lnTo>
                    <a:pt x="3543" y="4546"/>
                  </a:lnTo>
                  <a:lnTo>
                    <a:pt x="3937" y="4940"/>
                  </a:lnTo>
                  <a:lnTo>
                    <a:pt x="4394" y="5067"/>
                  </a:lnTo>
                  <a:lnTo>
                    <a:pt x="6769" y="2311"/>
                  </a:lnTo>
                  <a:lnTo>
                    <a:pt x="6629" y="1803"/>
                  </a:lnTo>
                  <a:lnTo>
                    <a:pt x="6172" y="1117"/>
                  </a:lnTo>
                  <a:lnTo>
                    <a:pt x="5588" y="685"/>
                  </a:lnTo>
                  <a:lnTo>
                    <a:pt x="4711" y="825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457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8" name="object 2158" descr=""/>
            <p:cNvSpPr/>
            <p:nvPr/>
          </p:nvSpPr>
          <p:spPr>
            <a:xfrm>
              <a:off x="2187917" y="282772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800" y="0"/>
                  </a:moveTo>
                  <a:lnTo>
                    <a:pt x="0" y="1219"/>
                  </a:lnTo>
                  <a:lnTo>
                    <a:pt x="711" y="2146"/>
                  </a:lnTo>
                  <a:lnTo>
                    <a:pt x="1384" y="3086"/>
                  </a:lnTo>
                  <a:lnTo>
                    <a:pt x="2197" y="3924"/>
                  </a:lnTo>
                  <a:lnTo>
                    <a:pt x="3136" y="4559"/>
                  </a:lnTo>
                  <a:lnTo>
                    <a:pt x="4317" y="4762"/>
                  </a:lnTo>
                  <a:lnTo>
                    <a:pt x="4902" y="4762"/>
                  </a:lnTo>
                  <a:lnTo>
                    <a:pt x="6832" y="2400"/>
                  </a:lnTo>
                  <a:lnTo>
                    <a:pt x="6743" y="1854"/>
                  </a:lnTo>
                  <a:lnTo>
                    <a:pt x="6527" y="1333"/>
                  </a:lnTo>
                  <a:lnTo>
                    <a:pt x="5499" y="393"/>
                  </a:lnTo>
                  <a:lnTo>
                    <a:pt x="5003" y="165"/>
                  </a:lnTo>
                  <a:lnTo>
                    <a:pt x="4444" y="11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656E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9" name="object 2159" descr=""/>
            <p:cNvSpPr/>
            <p:nvPr/>
          </p:nvSpPr>
          <p:spPr>
            <a:xfrm>
              <a:off x="2185860" y="282513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371" y="0"/>
                  </a:moveTo>
                  <a:lnTo>
                    <a:pt x="0" y="1435"/>
                  </a:lnTo>
                  <a:lnTo>
                    <a:pt x="12" y="3047"/>
                  </a:lnTo>
                  <a:lnTo>
                    <a:pt x="698" y="4762"/>
                  </a:lnTo>
                  <a:lnTo>
                    <a:pt x="1066" y="5384"/>
                  </a:lnTo>
                  <a:lnTo>
                    <a:pt x="1587" y="5765"/>
                  </a:lnTo>
                  <a:lnTo>
                    <a:pt x="2298" y="5892"/>
                  </a:lnTo>
                  <a:lnTo>
                    <a:pt x="3022" y="5918"/>
                  </a:lnTo>
                  <a:lnTo>
                    <a:pt x="3606" y="5664"/>
                  </a:lnTo>
                  <a:lnTo>
                    <a:pt x="4089" y="5130"/>
                  </a:lnTo>
                  <a:lnTo>
                    <a:pt x="2857" y="2590"/>
                  </a:lnTo>
                  <a:lnTo>
                    <a:pt x="4114" y="101"/>
                  </a:lnTo>
                  <a:lnTo>
                    <a:pt x="3200" y="63"/>
                  </a:lnTo>
                  <a:lnTo>
                    <a:pt x="2285" y="3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BC77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0" name="object 2160" descr=""/>
            <p:cNvSpPr/>
            <p:nvPr/>
          </p:nvSpPr>
          <p:spPr>
            <a:xfrm>
              <a:off x="2192369" y="282644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47" y="0"/>
                  </a:moveTo>
                  <a:lnTo>
                    <a:pt x="0" y="1409"/>
                  </a:lnTo>
                  <a:lnTo>
                    <a:pt x="304" y="1816"/>
                  </a:lnTo>
                  <a:lnTo>
                    <a:pt x="622" y="2209"/>
                  </a:lnTo>
                  <a:lnTo>
                    <a:pt x="927" y="2616"/>
                  </a:lnTo>
                  <a:lnTo>
                    <a:pt x="1676" y="2578"/>
                  </a:lnTo>
                  <a:lnTo>
                    <a:pt x="1968" y="2197"/>
                  </a:lnTo>
                  <a:lnTo>
                    <a:pt x="1803" y="1460"/>
                  </a:lnTo>
                  <a:lnTo>
                    <a:pt x="1574" y="48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3A7F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1" name="object 2161" descr=""/>
            <p:cNvSpPr/>
            <p:nvPr/>
          </p:nvSpPr>
          <p:spPr>
            <a:xfrm>
              <a:off x="2181956" y="2822679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4140" y="0"/>
                  </a:moveTo>
                  <a:lnTo>
                    <a:pt x="2793" y="38"/>
                  </a:lnTo>
                  <a:lnTo>
                    <a:pt x="1181" y="2438"/>
                  </a:lnTo>
                  <a:lnTo>
                    <a:pt x="0" y="4292"/>
                  </a:lnTo>
                  <a:lnTo>
                    <a:pt x="901" y="5905"/>
                  </a:lnTo>
                  <a:lnTo>
                    <a:pt x="1752" y="7518"/>
                  </a:lnTo>
                  <a:lnTo>
                    <a:pt x="2247" y="8293"/>
                  </a:lnTo>
                  <a:lnTo>
                    <a:pt x="2870" y="8928"/>
                  </a:lnTo>
                  <a:lnTo>
                    <a:pt x="3682" y="9359"/>
                  </a:lnTo>
                  <a:lnTo>
                    <a:pt x="4267" y="9550"/>
                  </a:lnTo>
                  <a:lnTo>
                    <a:pt x="4851" y="9524"/>
                  </a:lnTo>
                  <a:lnTo>
                    <a:pt x="5422" y="9309"/>
                  </a:lnTo>
                  <a:lnTo>
                    <a:pt x="5829" y="8826"/>
                  </a:lnTo>
                  <a:lnTo>
                    <a:pt x="5905" y="8305"/>
                  </a:lnTo>
                  <a:lnTo>
                    <a:pt x="5664" y="7721"/>
                  </a:lnTo>
                  <a:lnTo>
                    <a:pt x="5270" y="2463"/>
                  </a:lnTo>
                  <a:lnTo>
                    <a:pt x="5181" y="1054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416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2" name="object 2162" descr=""/>
            <p:cNvSpPr/>
            <p:nvPr/>
          </p:nvSpPr>
          <p:spPr>
            <a:xfrm>
              <a:off x="2193296" y="282788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62" y="0"/>
                  </a:moveTo>
                  <a:lnTo>
                    <a:pt x="2400" y="12"/>
                  </a:lnTo>
                  <a:lnTo>
                    <a:pt x="876" y="12"/>
                  </a:lnTo>
                  <a:lnTo>
                    <a:pt x="584" y="406"/>
                  </a:lnTo>
                  <a:lnTo>
                    <a:pt x="0" y="1168"/>
                  </a:lnTo>
                  <a:lnTo>
                    <a:pt x="266" y="1206"/>
                  </a:lnTo>
                  <a:lnTo>
                    <a:pt x="800" y="1257"/>
                  </a:lnTo>
                  <a:lnTo>
                    <a:pt x="1295" y="1892"/>
                  </a:lnTo>
                  <a:lnTo>
                    <a:pt x="1943" y="2057"/>
                  </a:lnTo>
                  <a:lnTo>
                    <a:pt x="2692" y="1955"/>
                  </a:lnTo>
                  <a:lnTo>
                    <a:pt x="3175" y="1816"/>
                  </a:lnTo>
                  <a:lnTo>
                    <a:pt x="3530" y="1523"/>
                  </a:lnTo>
                  <a:lnTo>
                    <a:pt x="3784" y="1104"/>
                  </a:lnTo>
                  <a:lnTo>
                    <a:pt x="3517" y="774"/>
                  </a:lnTo>
                  <a:lnTo>
                    <a:pt x="3302" y="406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57F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3" name="object 2163" descr=""/>
            <p:cNvSpPr/>
            <p:nvPr/>
          </p:nvSpPr>
          <p:spPr>
            <a:xfrm>
              <a:off x="2140986" y="2839652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9309" y="0"/>
                  </a:moveTo>
                  <a:lnTo>
                    <a:pt x="7670" y="1219"/>
                  </a:lnTo>
                  <a:lnTo>
                    <a:pt x="5664" y="927"/>
                  </a:lnTo>
                  <a:lnTo>
                    <a:pt x="3822" y="1333"/>
                  </a:lnTo>
                  <a:lnTo>
                    <a:pt x="2616" y="3848"/>
                  </a:lnTo>
                  <a:lnTo>
                    <a:pt x="2108" y="5016"/>
                  </a:lnTo>
                  <a:lnTo>
                    <a:pt x="1117" y="5181"/>
                  </a:lnTo>
                  <a:lnTo>
                    <a:pt x="5499" y="7835"/>
                  </a:lnTo>
                  <a:lnTo>
                    <a:pt x="6502" y="7747"/>
                  </a:lnTo>
                  <a:lnTo>
                    <a:pt x="8623" y="5803"/>
                  </a:lnTo>
                  <a:lnTo>
                    <a:pt x="8369" y="4724"/>
                  </a:lnTo>
                  <a:lnTo>
                    <a:pt x="8521" y="4368"/>
                  </a:lnTo>
                  <a:lnTo>
                    <a:pt x="8889" y="4127"/>
                  </a:lnTo>
                  <a:lnTo>
                    <a:pt x="9194" y="3822"/>
                  </a:lnTo>
                  <a:lnTo>
                    <a:pt x="9626" y="3327"/>
                  </a:lnTo>
                  <a:lnTo>
                    <a:pt x="9880" y="2946"/>
                  </a:lnTo>
                  <a:lnTo>
                    <a:pt x="10058" y="2527"/>
                  </a:lnTo>
                  <a:lnTo>
                    <a:pt x="10274" y="1816"/>
                  </a:lnTo>
                  <a:lnTo>
                    <a:pt x="10248" y="1117"/>
                  </a:lnTo>
                  <a:lnTo>
                    <a:pt x="9905" y="431"/>
                  </a:lnTo>
                  <a:lnTo>
                    <a:pt x="9309" y="0"/>
                  </a:lnTo>
                  <a:close/>
                </a:path>
              </a:pathLst>
            </a:custGeom>
            <a:solidFill>
              <a:srgbClr val="C784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4" name="object 2164" descr=""/>
            <p:cNvSpPr/>
            <p:nvPr/>
          </p:nvSpPr>
          <p:spPr>
            <a:xfrm>
              <a:off x="2150299" y="283702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641" y="0"/>
                  </a:moveTo>
                  <a:lnTo>
                    <a:pt x="1435" y="215"/>
                  </a:lnTo>
                  <a:lnTo>
                    <a:pt x="88" y="1549"/>
                  </a:lnTo>
                  <a:lnTo>
                    <a:pt x="0" y="2628"/>
                  </a:lnTo>
                  <a:lnTo>
                    <a:pt x="546" y="2819"/>
                  </a:lnTo>
                  <a:lnTo>
                    <a:pt x="1600" y="3822"/>
                  </a:lnTo>
                  <a:lnTo>
                    <a:pt x="5676" y="2400"/>
                  </a:lnTo>
                  <a:lnTo>
                    <a:pt x="5638" y="1282"/>
                  </a:lnTo>
                  <a:lnTo>
                    <a:pt x="4965" y="673"/>
                  </a:lnTo>
                  <a:lnTo>
                    <a:pt x="4000" y="304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898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5" name="object 2165" descr=""/>
            <p:cNvSpPr/>
            <p:nvPr/>
          </p:nvSpPr>
          <p:spPr>
            <a:xfrm>
              <a:off x="2150381" y="283441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524" y="0"/>
                  </a:moveTo>
                  <a:lnTo>
                    <a:pt x="482" y="546"/>
                  </a:lnTo>
                  <a:lnTo>
                    <a:pt x="939" y="1968"/>
                  </a:lnTo>
                  <a:lnTo>
                    <a:pt x="12" y="2590"/>
                  </a:lnTo>
                  <a:lnTo>
                    <a:pt x="106" y="3098"/>
                  </a:lnTo>
                  <a:lnTo>
                    <a:pt x="330" y="3835"/>
                  </a:lnTo>
                  <a:lnTo>
                    <a:pt x="3962" y="3898"/>
                  </a:lnTo>
                  <a:lnTo>
                    <a:pt x="4419" y="3543"/>
                  </a:lnTo>
                  <a:lnTo>
                    <a:pt x="4699" y="3098"/>
                  </a:lnTo>
                  <a:lnTo>
                    <a:pt x="4635" y="1270"/>
                  </a:lnTo>
                  <a:lnTo>
                    <a:pt x="3924" y="495"/>
                  </a:lnTo>
                  <a:lnTo>
                    <a:pt x="2781" y="63"/>
                  </a:lnTo>
                  <a:lnTo>
                    <a:pt x="2362" y="25"/>
                  </a:lnTo>
                  <a:lnTo>
                    <a:pt x="1524" y="0"/>
                  </a:lnTo>
                  <a:close/>
                </a:path>
                <a:path w="5080" h="4444">
                  <a:moveTo>
                    <a:pt x="0" y="2565"/>
                  </a:moveTo>
                  <a:close/>
                </a:path>
              </a:pathLst>
            </a:custGeom>
            <a:solidFill>
              <a:srgbClr val="C66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6" name="object 2166" descr=""/>
            <p:cNvSpPr/>
            <p:nvPr/>
          </p:nvSpPr>
          <p:spPr>
            <a:xfrm>
              <a:off x="2150318" y="283440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587" y="0"/>
                  </a:moveTo>
                  <a:lnTo>
                    <a:pt x="533" y="203"/>
                  </a:lnTo>
                  <a:lnTo>
                    <a:pt x="0" y="292"/>
                  </a:lnTo>
                  <a:lnTo>
                    <a:pt x="76" y="2590"/>
                  </a:lnTo>
                  <a:lnTo>
                    <a:pt x="1181" y="2082"/>
                  </a:lnTo>
                  <a:lnTo>
                    <a:pt x="1447" y="1079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E39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7" name="object 2167" descr=""/>
            <p:cNvSpPr/>
            <p:nvPr/>
          </p:nvSpPr>
          <p:spPr>
            <a:xfrm>
              <a:off x="2156947" y="2830173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>
                  <a:moveTo>
                    <a:pt x="2705" y="0"/>
                  </a:moveTo>
                  <a:lnTo>
                    <a:pt x="1904" y="393"/>
                  </a:lnTo>
                  <a:lnTo>
                    <a:pt x="1460" y="444"/>
                  </a:lnTo>
                  <a:lnTo>
                    <a:pt x="1218" y="444"/>
                  </a:lnTo>
                  <a:lnTo>
                    <a:pt x="533" y="1104"/>
                  </a:lnTo>
                  <a:lnTo>
                    <a:pt x="215" y="1473"/>
                  </a:lnTo>
                  <a:lnTo>
                    <a:pt x="67" y="2006"/>
                  </a:lnTo>
                  <a:lnTo>
                    <a:pt x="0" y="4521"/>
                  </a:lnTo>
                  <a:lnTo>
                    <a:pt x="225" y="6413"/>
                  </a:lnTo>
                  <a:lnTo>
                    <a:pt x="2920" y="9855"/>
                  </a:lnTo>
                  <a:lnTo>
                    <a:pt x="4114" y="9766"/>
                  </a:lnTo>
                  <a:lnTo>
                    <a:pt x="4711" y="8940"/>
                  </a:lnTo>
                  <a:lnTo>
                    <a:pt x="5740" y="7137"/>
                  </a:lnTo>
                  <a:lnTo>
                    <a:pt x="6464" y="6413"/>
                  </a:lnTo>
                  <a:lnTo>
                    <a:pt x="7035" y="5588"/>
                  </a:lnTo>
                  <a:lnTo>
                    <a:pt x="7213" y="5092"/>
                  </a:lnTo>
                  <a:lnTo>
                    <a:pt x="7197" y="4051"/>
                  </a:lnTo>
                  <a:lnTo>
                    <a:pt x="1231" y="431"/>
                  </a:lnTo>
                  <a:lnTo>
                    <a:pt x="4476" y="431"/>
                  </a:lnTo>
                  <a:lnTo>
                    <a:pt x="3505" y="114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B67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8" name="object 2168" descr=""/>
            <p:cNvSpPr/>
            <p:nvPr/>
          </p:nvSpPr>
          <p:spPr>
            <a:xfrm>
              <a:off x="2153164" y="283303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822" y="0"/>
                  </a:moveTo>
                  <a:lnTo>
                    <a:pt x="2413" y="139"/>
                  </a:lnTo>
                  <a:lnTo>
                    <a:pt x="1143" y="635"/>
                  </a:lnTo>
                  <a:lnTo>
                    <a:pt x="0" y="1447"/>
                  </a:lnTo>
                  <a:lnTo>
                    <a:pt x="1193" y="3975"/>
                  </a:lnTo>
                  <a:lnTo>
                    <a:pt x="2882" y="4800"/>
                  </a:lnTo>
                  <a:lnTo>
                    <a:pt x="4000" y="3784"/>
                  </a:lnTo>
                  <a:lnTo>
                    <a:pt x="5143" y="2794"/>
                  </a:lnTo>
                  <a:lnTo>
                    <a:pt x="5168" y="1257"/>
                  </a:lnTo>
                  <a:lnTo>
                    <a:pt x="4635" y="927"/>
                  </a:lnTo>
                  <a:lnTo>
                    <a:pt x="4254" y="431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BA5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9" name="object 2169" descr=""/>
            <p:cNvSpPr/>
            <p:nvPr/>
          </p:nvSpPr>
          <p:spPr>
            <a:xfrm>
              <a:off x="2155380" y="282587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064" y="0"/>
                  </a:moveTo>
                  <a:lnTo>
                    <a:pt x="3556" y="76"/>
                  </a:lnTo>
                  <a:lnTo>
                    <a:pt x="3086" y="469"/>
                  </a:lnTo>
                  <a:lnTo>
                    <a:pt x="1524" y="761"/>
                  </a:lnTo>
                  <a:lnTo>
                    <a:pt x="0" y="2197"/>
                  </a:lnTo>
                  <a:lnTo>
                    <a:pt x="850" y="3454"/>
                  </a:lnTo>
                  <a:lnTo>
                    <a:pt x="2794" y="3187"/>
                  </a:lnTo>
                  <a:lnTo>
                    <a:pt x="3467" y="4686"/>
                  </a:lnTo>
                  <a:lnTo>
                    <a:pt x="5461" y="5753"/>
                  </a:lnTo>
                  <a:lnTo>
                    <a:pt x="6692" y="4864"/>
                  </a:lnTo>
                  <a:lnTo>
                    <a:pt x="7581" y="3797"/>
                  </a:lnTo>
                  <a:lnTo>
                    <a:pt x="7353" y="2146"/>
                  </a:lnTo>
                  <a:lnTo>
                    <a:pt x="6756" y="1054"/>
                  </a:lnTo>
                  <a:lnTo>
                    <a:pt x="5664" y="685"/>
                  </a:lnTo>
                  <a:lnTo>
                    <a:pt x="4610" y="253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B9C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0" name="object 2170" descr=""/>
            <p:cNvSpPr/>
            <p:nvPr/>
          </p:nvSpPr>
          <p:spPr>
            <a:xfrm>
              <a:off x="2157096" y="28306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79" y="0"/>
                  </a:moveTo>
                  <a:lnTo>
                    <a:pt x="381" y="0"/>
                  </a:lnTo>
                  <a:lnTo>
                    <a:pt x="0" y="292"/>
                  </a:lnTo>
                  <a:lnTo>
                    <a:pt x="76" y="1028"/>
                  </a:lnTo>
                  <a:lnTo>
                    <a:pt x="723" y="1003"/>
                  </a:lnTo>
                  <a:lnTo>
                    <a:pt x="1168" y="762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1926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1" name="object 2171" descr=""/>
            <p:cNvSpPr/>
            <p:nvPr/>
          </p:nvSpPr>
          <p:spPr>
            <a:xfrm>
              <a:off x="2158342" y="282497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527" y="0"/>
                  </a:moveTo>
                  <a:lnTo>
                    <a:pt x="1270" y="63"/>
                  </a:lnTo>
                  <a:lnTo>
                    <a:pt x="0" y="139"/>
                  </a:lnTo>
                  <a:lnTo>
                    <a:pt x="25" y="546"/>
                  </a:lnTo>
                  <a:lnTo>
                    <a:pt x="1790" y="1968"/>
                  </a:lnTo>
                  <a:lnTo>
                    <a:pt x="2590" y="2146"/>
                  </a:lnTo>
                  <a:lnTo>
                    <a:pt x="3403" y="2019"/>
                  </a:lnTo>
                  <a:lnTo>
                    <a:pt x="3606" y="1828"/>
                  </a:lnTo>
                  <a:lnTo>
                    <a:pt x="3987" y="1447"/>
                  </a:lnTo>
                  <a:lnTo>
                    <a:pt x="3822" y="1219"/>
                  </a:lnTo>
                  <a:lnTo>
                    <a:pt x="3721" y="965"/>
                  </a:lnTo>
                  <a:lnTo>
                    <a:pt x="3670" y="68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346B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2" name="object 2172" descr=""/>
            <p:cNvSpPr/>
            <p:nvPr/>
          </p:nvSpPr>
          <p:spPr>
            <a:xfrm>
              <a:off x="2153092" y="2889051"/>
              <a:ext cx="10795" cy="3175"/>
            </a:xfrm>
            <a:custGeom>
              <a:avLst/>
              <a:gdLst/>
              <a:ahLst/>
              <a:cxnLst/>
              <a:rect l="l" t="t" r="r" b="b"/>
              <a:pathLst>
                <a:path w="10794" h="3175">
                  <a:moveTo>
                    <a:pt x="9829" y="0"/>
                  </a:moveTo>
                  <a:lnTo>
                    <a:pt x="9232" y="444"/>
                  </a:lnTo>
                  <a:lnTo>
                    <a:pt x="4241" y="368"/>
                  </a:lnTo>
                  <a:lnTo>
                    <a:pt x="215" y="800"/>
                  </a:lnTo>
                  <a:lnTo>
                    <a:pt x="63" y="1193"/>
                  </a:lnTo>
                  <a:lnTo>
                    <a:pt x="0" y="1600"/>
                  </a:lnTo>
                  <a:lnTo>
                    <a:pt x="25" y="2006"/>
                  </a:lnTo>
                  <a:lnTo>
                    <a:pt x="3517" y="1663"/>
                  </a:lnTo>
                  <a:lnTo>
                    <a:pt x="7188" y="2844"/>
                  </a:lnTo>
                  <a:lnTo>
                    <a:pt x="10490" y="838"/>
                  </a:lnTo>
                  <a:lnTo>
                    <a:pt x="10248" y="165"/>
                  </a:lnTo>
                  <a:lnTo>
                    <a:pt x="9829" y="0"/>
                  </a:lnTo>
                  <a:close/>
                </a:path>
              </a:pathLst>
            </a:custGeom>
            <a:solidFill>
              <a:srgbClr val="954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3" name="object 2173" descr=""/>
            <p:cNvSpPr/>
            <p:nvPr/>
          </p:nvSpPr>
          <p:spPr>
            <a:xfrm>
              <a:off x="2205686" y="2871225"/>
              <a:ext cx="22860" cy="9525"/>
            </a:xfrm>
            <a:custGeom>
              <a:avLst/>
              <a:gdLst/>
              <a:ahLst/>
              <a:cxnLst/>
              <a:rect l="l" t="t" r="r" b="b"/>
              <a:pathLst>
                <a:path w="22860" h="9525">
                  <a:moveTo>
                    <a:pt x="8737" y="0"/>
                  </a:moveTo>
                  <a:lnTo>
                    <a:pt x="4597" y="3073"/>
                  </a:lnTo>
                  <a:lnTo>
                    <a:pt x="4698" y="3619"/>
                  </a:lnTo>
                  <a:lnTo>
                    <a:pt x="5714" y="5067"/>
                  </a:lnTo>
                  <a:lnTo>
                    <a:pt x="4165" y="4914"/>
                  </a:lnTo>
                  <a:lnTo>
                    <a:pt x="2692" y="5270"/>
                  </a:lnTo>
                  <a:lnTo>
                    <a:pt x="1028" y="5219"/>
                  </a:lnTo>
                  <a:lnTo>
                    <a:pt x="0" y="6667"/>
                  </a:lnTo>
                  <a:lnTo>
                    <a:pt x="1892" y="8559"/>
                  </a:lnTo>
                  <a:lnTo>
                    <a:pt x="4914" y="6896"/>
                  </a:lnTo>
                  <a:lnTo>
                    <a:pt x="6781" y="8839"/>
                  </a:lnTo>
                  <a:lnTo>
                    <a:pt x="10553" y="9131"/>
                  </a:lnTo>
                  <a:lnTo>
                    <a:pt x="12471" y="7518"/>
                  </a:lnTo>
                  <a:lnTo>
                    <a:pt x="14782" y="7747"/>
                  </a:lnTo>
                  <a:lnTo>
                    <a:pt x="17043" y="7721"/>
                  </a:lnTo>
                  <a:lnTo>
                    <a:pt x="18872" y="8089"/>
                  </a:lnTo>
                  <a:lnTo>
                    <a:pt x="20650" y="7467"/>
                  </a:lnTo>
                  <a:lnTo>
                    <a:pt x="22275" y="5461"/>
                  </a:lnTo>
                  <a:lnTo>
                    <a:pt x="20231" y="4978"/>
                  </a:lnTo>
                  <a:lnTo>
                    <a:pt x="19824" y="3987"/>
                  </a:lnTo>
                  <a:lnTo>
                    <a:pt x="19418" y="3911"/>
                  </a:lnTo>
                  <a:lnTo>
                    <a:pt x="18643" y="3657"/>
                  </a:lnTo>
                  <a:lnTo>
                    <a:pt x="16281" y="2247"/>
                  </a:lnTo>
                  <a:lnTo>
                    <a:pt x="13246" y="2501"/>
                  </a:lnTo>
                  <a:lnTo>
                    <a:pt x="11087" y="584"/>
                  </a:lnTo>
                  <a:lnTo>
                    <a:pt x="9931" y="139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4" name="object 2174" descr=""/>
            <p:cNvSpPr/>
            <p:nvPr/>
          </p:nvSpPr>
          <p:spPr>
            <a:xfrm>
              <a:off x="2200324" y="2872358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6908" y="0"/>
                  </a:moveTo>
                  <a:lnTo>
                    <a:pt x="5651" y="139"/>
                  </a:lnTo>
                  <a:lnTo>
                    <a:pt x="4406" y="495"/>
                  </a:lnTo>
                  <a:lnTo>
                    <a:pt x="2717" y="1206"/>
                  </a:lnTo>
                  <a:lnTo>
                    <a:pt x="711" y="1435"/>
                  </a:lnTo>
                  <a:lnTo>
                    <a:pt x="0" y="3543"/>
                  </a:lnTo>
                  <a:lnTo>
                    <a:pt x="444" y="4902"/>
                  </a:lnTo>
                  <a:lnTo>
                    <a:pt x="1473" y="5397"/>
                  </a:lnTo>
                  <a:lnTo>
                    <a:pt x="2806" y="5410"/>
                  </a:lnTo>
                  <a:lnTo>
                    <a:pt x="5359" y="5537"/>
                  </a:lnTo>
                  <a:lnTo>
                    <a:pt x="7200" y="5194"/>
                  </a:lnTo>
                  <a:lnTo>
                    <a:pt x="9334" y="6121"/>
                  </a:lnTo>
                  <a:lnTo>
                    <a:pt x="10845" y="4292"/>
                  </a:lnTo>
                  <a:lnTo>
                    <a:pt x="10667" y="3771"/>
                  </a:lnTo>
                  <a:lnTo>
                    <a:pt x="10642" y="3251"/>
                  </a:lnTo>
                  <a:lnTo>
                    <a:pt x="10820" y="2730"/>
                  </a:lnTo>
                  <a:lnTo>
                    <a:pt x="10794" y="2336"/>
                  </a:lnTo>
                  <a:lnTo>
                    <a:pt x="10706" y="1549"/>
                  </a:lnTo>
                  <a:lnTo>
                    <a:pt x="10032" y="787"/>
                  </a:lnTo>
                  <a:lnTo>
                    <a:pt x="9207" y="330"/>
                  </a:lnTo>
                  <a:lnTo>
                    <a:pt x="8204" y="165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AB56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5" name="object 2175" descr=""/>
            <p:cNvSpPr/>
            <p:nvPr/>
          </p:nvSpPr>
          <p:spPr>
            <a:xfrm>
              <a:off x="2195635" y="287961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3594" y="0"/>
                  </a:moveTo>
                  <a:lnTo>
                    <a:pt x="888" y="2108"/>
                  </a:lnTo>
                  <a:lnTo>
                    <a:pt x="0" y="3276"/>
                  </a:lnTo>
                  <a:lnTo>
                    <a:pt x="939" y="4775"/>
                  </a:lnTo>
                  <a:lnTo>
                    <a:pt x="3543" y="4800"/>
                  </a:lnTo>
                  <a:lnTo>
                    <a:pt x="3987" y="5435"/>
                  </a:lnTo>
                  <a:lnTo>
                    <a:pt x="4406" y="5435"/>
                  </a:lnTo>
                  <a:lnTo>
                    <a:pt x="4825" y="4775"/>
                  </a:lnTo>
                  <a:lnTo>
                    <a:pt x="7505" y="4813"/>
                  </a:lnTo>
                  <a:lnTo>
                    <a:pt x="8826" y="3238"/>
                  </a:lnTo>
                  <a:lnTo>
                    <a:pt x="8343" y="2286"/>
                  </a:lnTo>
                  <a:lnTo>
                    <a:pt x="6451" y="1828"/>
                  </a:lnTo>
                  <a:lnTo>
                    <a:pt x="5765" y="1384"/>
                  </a:lnTo>
                  <a:lnTo>
                    <a:pt x="5448" y="546"/>
                  </a:lnTo>
                  <a:lnTo>
                    <a:pt x="4673" y="215"/>
                  </a:lnTo>
                  <a:lnTo>
                    <a:pt x="4140" y="50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BF67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6" name="object 2176" descr=""/>
            <p:cNvSpPr/>
            <p:nvPr/>
          </p:nvSpPr>
          <p:spPr>
            <a:xfrm>
              <a:off x="2198609" y="287653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816" y="0"/>
                  </a:moveTo>
                  <a:lnTo>
                    <a:pt x="0" y="2031"/>
                  </a:lnTo>
                  <a:lnTo>
                    <a:pt x="177" y="2743"/>
                  </a:lnTo>
                  <a:lnTo>
                    <a:pt x="698" y="3251"/>
                  </a:lnTo>
                  <a:lnTo>
                    <a:pt x="1409" y="3517"/>
                  </a:lnTo>
                  <a:lnTo>
                    <a:pt x="1905" y="4063"/>
                  </a:lnTo>
                  <a:lnTo>
                    <a:pt x="2184" y="4787"/>
                  </a:lnTo>
                  <a:lnTo>
                    <a:pt x="2743" y="5003"/>
                  </a:lnTo>
                  <a:lnTo>
                    <a:pt x="3479" y="4902"/>
                  </a:lnTo>
                  <a:lnTo>
                    <a:pt x="4521" y="1231"/>
                  </a:lnTo>
                  <a:lnTo>
                    <a:pt x="3860" y="279"/>
                  </a:lnTo>
                  <a:lnTo>
                    <a:pt x="2882" y="25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A9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7" name="object 2177" descr=""/>
            <p:cNvSpPr/>
            <p:nvPr/>
          </p:nvSpPr>
          <p:spPr>
            <a:xfrm>
              <a:off x="2208353" y="2879560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0" y="0"/>
                  </a:moveTo>
                  <a:lnTo>
                    <a:pt x="1320" y="3340"/>
                  </a:lnTo>
                  <a:lnTo>
                    <a:pt x="4000" y="3530"/>
                  </a:lnTo>
                  <a:lnTo>
                    <a:pt x="4013" y="2654"/>
                  </a:lnTo>
                  <a:lnTo>
                    <a:pt x="4038" y="1790"/>
                  </a:lnTo>
                  <a:lnTo>
                    <a:pt x="4051" y="914"/>
                  </a:lnTo>
                  <a:lnTo>
                    <a:pt x="2717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B3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8" name="object 2178" descr=""/>
            <p:cNvSpPr/>
            <p:nvPr/>
          </p:nvSpPr>
          <p:spPr>
            <a:xfrm>
              <a:off x="2216246" y="287693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540" y="0"/>
                  </a:moveTo>
                  <a:lnTo>
                    <a:pt x="1778" y="177"/>
                  </a:lnTo>
                  <a:lnTo>
                    <a:pt x="0" y="3416"/>
                  </a:lnTo>
                  <a:lnTo>
                    <a:pt x="457" y="3543"/>
                  </a:lnTo>
                  <a:lnTo>
                    <a:pt x="1371" y="3822"/>
                  </a:lnTo>
                  <a:lnTo>
                    <a:pt x="3416" y="4165"/>
                  </a:lnTo>
                  <a:lnTo>
                    <a:pt x="4826" y="2743"/>
                  </a:lnTo>
                  <a:lnTo>
                    <a:pt x="6477" y="200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9A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9" name="object 2179" descr=""/>
            <p:cNvSpPr/>
            <p:nvPr/>
          </p:nvSpPr>
          <p:spPr>
            <a:xfrm>
              <a:off x="2198573" y="2882633"/>
              <a:ext cx="23495" cy="4445"/>
            </a:xfrm>
            <a:custGeom>
              <a:avLst/>
              <a:gdLst/>
              <a:ahLst/>
              <a:cxnLst/>
              <a:rect l="l" t="t" r="r" b="b"/>
              <a:pathLst>
                <a:path w="23494" h="4444">
                  <a:moveTo>
                    <a:pt x="3454" y="4229"/>
                  </a:moveTo>
                  <a:lnTo>
                    <a:pt x="2933" y="3403"/>
                  </a:lnTo>
                  <a:lnTo>
                    <a:pt x="1892" y="2921"/>
                  </a:lnTo>
                  <a:lnTo>
                    <a:pt x="1879" y="1765"/>
                  </a:lnTo>
                  <a:lnTo>
                    <a:pt x="1447" y="1689"/>
                  </a:lnTo>
                  <a:lnTo>
                    <a:pt x="1028" y="1701"/>
                  </a:lnTo>
                  <a:lnTo>
                    <a:pt x="596" y="1790"/>
                  </a:lnTo>
                  <a:lnTo>
                    <a:pt x="622" y="2552"/>
                  </a:lnTo>
                  <a:lnTo>
                    <a:pt x="647" y="2933"/>
                  </a:lnTo>
                  <a:lnTo>
                    <a:pt x="495" y="2933"/>
                  </a:lnTo>
                  <a:lnTo>
                    <a:pt x="330" y="3086"/>
                  </a:lnTo>
                  <a:lnTo>
                    <a:pt x="177" y="3365"/>
                  </a:lnTo>
                  <a:lnTo>
                    <a:pt x="0" y="3670"/>
                  </a:lnTo>
                  <a:lnTo>
                    <a:pt x="139" y="3987"/>
                  </a:lnTo>
                  <a:lnTo>
                    <a:pt x="571" y="4318"/>
                  </a:lnTo>
                  <a:lnTo>
                    <a:pt x="1536" y="4279"/>
                  </a:lnTo>
                  <a:lnTo>
                    <a:pt x="3454" y="4229"/>
                  </a:lnTo>
                  <a:close/>
                </a:path>
                <a:path w="23494" h="4444">
                  <a:moveTo>
                    <a:pt x="23025" y="444"/>
                  </a:moveTo>
                  <a:lnTo>
                    <a:pt x="21297" y="1028"/>
                  </a:lnTo>
                  <a:lnTo>
                    <a:pt x="19392" y="0"/>
                  </a:lnTo>
                  <a:lnTo>
                    <a:pt x="17665" y="952"/>
                  </a:lnTo>
                  <a:lnTo>
                    <a:pt x="18110" y="2425"/>
                  </a:lnTo>
                  <a:lnTo>
                    <a:pt x="19519" y="2590"/>
                  </a:lnTo>
                  <a:lnTo>
                    <a:pt x="20408" y="3352"/>
                  </a:lnTo>
                  <a:lnTo>
                    <a:pt x="20815" y="3175"/>
                  </a:lnTo>
                  <a:lnTo>
                    <a:pt x="21247" y="3086"/>
                  </a:lnTo>
                  <a:lnTo>
                    <a:pt x="21691" y="3111"/>
                  </a:lnTo>
                  <a:lnTo>
                    <a:pt x="23025" y="444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0" name="object 2180" descr=""/>
            <p:cNvSpPr/>
            <p:nvPr/>
          </p:nvSpPr>
          <p:spPr>
            <a:xfrm>
              <a:off x="2196475" y="28854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1498" y="1943"/>
                  </a:lnTo>
                  <a:lnTo>
                    <a:pt x="1892" y="1790"/>
                  </a:lnTo>
                  <a:lnTo>
                    <a:pt x="2273" y="1650"/>
                  </a:lnTo>
                  <a:lnTo>
                    <a:pt x="2679" y="1523"/>
                  </a:lnTo>
                  <a:lnTo>
                    <a:pt x="2755" y="152"/>
                  </a:lnTo>
                  <a:lnTo>
                    <a:pt x="2082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D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1" name="object 2181" descr=""/>
            <p:cNvSpPr/>
            <p:nvPr/>
          </p:nvSpPr>
          <p:spPr>
            <a:xfrm>
              <a:off x="2176231" y="2877213"/>
              <a:ext cx="22860" cy="8890"/>
            </a:xfrm>
            <a:custGeom>
              <a:avLst/>
              <a:gdLst/>
              <a:ahLst/>
              <a:cxnLst/>
              <a:rect l="l" t="t" r="r" b="b"/>
              <a:pathLst>
                <a:path w="22860" h="8889">
                  <a:moveTo>
                    <a:pt x="21075" y="5638"/>
                  </a:moveTo>
                  <a:lnTo>
                    <a:pt x="7924" y="5638"/>
                  </a:lnTo>
                  <a:lnTo>
                    <a:pt x="6731" y="8356"/>
                  </a:lnTo>
                  <a:lnTo>
                    <a:pt x="7251" y="8534"/>
                  </a:lnTo>
                  <a:lnTo>
                    <a:pt x="10858" y="8724"/>
                  </a:lnTo>
                  <a:lnTo>
                    <a:pt x="15087" y="8445"/>
                  </a:lnTo>
                  <a:lnTo>
                    <a:pt x="15544" y="8280"/>
                  </a:lnTo>
                  <a:lnTo>
                    <a:pt x="15643" y="8115"/>
                  </a:lnTo>
                  <a:lnTo>
                    <a:pt x="15673" y="7404"/>
                  </a:lnTo>
                  <a:lnTo>
                    <a:pt x="16344" y="6591"/>
                  </a:lnTo>
                  <a:lnTo>
                    <a:pt x="20590" y="6591"/>
                  </a:lnTo>
                  <a:lnTo>
                    <a:pt x="20878" y="5905"/>
                  </a:lnTo>
                  <a:lnTo>
                    <a:pt x="21075" y="5638"/>
                  </a:lnTo>
                  <a:close/>
                </a:path>
                <a:path w="22860" h="8889">
                  <a:moveTo>
                    <a:pt x="1143" y="5702"/>
                  </a:moveTo>
                  <a:lnTo>
                    <a:pt x="825" y="5727"/>
                  </a:lnTo>
                  <a:lnTo>
                    <a:pt x="495" y="5816"/>
                  </a:lnTo>
                  <a:lnTo>
                    <a:pt x="63" y="6299"/>
                  </a:lnTo>
                  <a:lnTo>
                    <a:pt x="0" y="6832"/>
                  </a:lnTo>
                  <a:lnTo>
                    <a:pt x="279" y="7404"/>
                  </a:lnTo>
                  <a:lnTo>
                    <a:pt x="765" y="7835"/>
                  </a:lnTo>
                  <a:lnTo>
                    <a:pt x="1219" y="8115"/>
                  </a:lnTo>
                  <a:lnTo>
                    <a:pt x="1803" y="8280"/>
                  </a:lnTo>
                  <a:lnTo>
                    <a:pt x="3238" y="8534"/>
                  </a:lnTo>
                  <a:lnTo>
                    <a:pt x="4622" y="8483"/>
                  </a:lnTo>
                  <a:lnTo>
                    <a:pt x="5930" y="7683"/>
                  </a:lnTo>
                  <a:lnTo>
                    <a:pt x="7850" y="5714"/>
                  </a:lnTo>
                  <a:lnTo>
                    <a:pt x="1143" y="5702"/>
                  </a:lnTo>
                  <a:close/>
                </a:path>
                <a:path w="22860" h="8889">
                  <a:moveTo>
                    <a:pt x="20590" y="6591"/>
                  </a:moveTo>
                  <a:lnTo>
                    <a:pt x="16344" y="6591"/>
                  </a:lnTo>
                  <a:lnTo>
                    <a:pt x="16471" y="8051"/>
                  </a:lnTo>
                  <a:lnTo>
                    <a:pt x="17018" y="7823"/>
                  </a:lnTo>
                  <a:lnTo>
                    <a:pt x="17986" y="7810"/>
                  </a:lnTo>
                  <a:lnTo>
                    <a:pt x="18503" y="7746"/>
                  </a:lnTo>
                  <a:lnTo>
                    <a:pt x="19113" y="7200"/>
                  </a:lnTo>
                  <a:lnTo>
                    <a:pt x="19930" y="7200"/>
                  </a:lnTo>
                  <a:lnTo>
                    <a:pt x="20345" y="7175"/>
                  </a:lnTo>
                  <a:lnTo>
                    <a:pt x="20590" y="6591"/>
                  </a:lnTo>
                  <a:close/>
                </a:path>
                <a:path w="22860" h="8889">
                  <a:moveTo>
                    <a:pt x="17883" y="7823"/>
                  </a:moveTo>
                  <a:lnTo>
                    <a:pt x="17018" y="7823"/>
                  </a:lnTo>
                  <a:lnTo>
                    <a:pt x="17780" y="7835"/>
                  </a:lnTo>
                  <a:close/>
                </a:path>
                <a:path w="22860" h="8889">
                  <a:moveTo>
                    <a:pt x="19930" y="7200"/>
                  </a:moveTo>
                  <a:lnTo>
                    <a:pt x="19113" y="7200"/>
                  </a:lnTo>
                  <a:lnTo>
                    <a:pt x="19723" y="7213"/>
                  </a:lnTo>
                  <a:lnTo>
                    <a:pt x="19930" y="7200"/>
                  </a:lnTo>
                  <a:close/>
                </a:path>
                <a:path w="22860" h="8889">
                  <a:moveTo>
                    <a:pt x="15684" y="0"/>
                  </a:moveTo>
                  <a:lnTo>
                    <a:pt x="14566" y="88"/>
                  </a:lnTo>
                  <a:lnTo>
                    <a:pt x="11836" y="1269"/>
                  </a:lnTo>
                  <a:lnTo>
                    <a:pt x="11099" y="1523"/>
                  </a:lnTo>
                  <a:lnTo>
                    <a:pt x="10350" y="1739"/>
                  </a:lnTo>
                  <a:lnTo>
                    <a:pt x="9359" y="1943"/>
                  </a:lnTo>
                  <a:lnTo>
                    <a:pt x="8343" y="2082"/>
                  </a:lnTo>
                  <a:lnTo>
                    <a:pt x="5905" y="2870"/>
                  </a:lnTo>
                  <a:lnTo>
                    <a:pt x="5181" y="3136"/>
                  </a:lnTo>
                  <a:lnTo>
                    <a:pt x="4445" y="3365"/>
                  </a:lnTo>
                  <a:lnTo>
                    <a:pt x="3708" y="3632"/>
                  </a:lnTo>
                  <a:lnTo>
                    <a:pt x="3060" y="4076"/>
                  </a:lnTo>
                  <a:lnTo>
                    <a:pt x="2489" y="4584"/>
                  </a:lnTo>
                  <a:lnTo>
                    <a:pt x="2286" y="5448"/>
                  </a:lnTo>
                  <a:lnTo>
                    <a:pt x="1473" y="5714"/>
                  </a:lnTo>
                  <a:lnTo>
                    <a:pt x="7850" y="5714"/>
                  </a:lnTo>
                  <a:lnTo>
                    <a:pt x="21075" y="5638"/>
                  </a:lnTo>
                  <a:lnTo>
                    <a:pt x="21742" y="4737"/>
                  </a:lnTo>
                  <a:lnTo>
                    <a:pt x="21727" y="3136"/>
                  </a:lnTo>
                  <a:lnTo>
                    <a:pt x="22275" y="2197"/>
                  </a:lnTo>
                  <a:lnTo>
                    <a:pt x="21615" y="1612"/>
                  </a:lnTo>
                  <a:lnTo>
                    <a:pt x="20815" y="1092"/>
                  </a:lnTo>
                  <a:lnTo>
                    <a:pt x="19177" y="406"/>
                  </a:lnTo>
                  <a:lnTo>
                    <a:pt x="17462" y="88"/>
                  </a:lnTo>
                  <a:lnTo>
                    <a:pt x="15684" y="0"/>
                  </a:lnTo>
                  <a:close/>
                </a:path>
              </a:pathLst>
            </a:custGeom>
            <a:solidFill>
              <a:srgbClr val="C97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2" name="object 2182" descr=""/>
            <p:cNvSpPr/>
            <p:nvPr/>
          </p:nvSpPr>
          <p:spPr>
            <a:xfrm>
              <a:off x="2191313" y="2883877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774" y="0"/>
                  </a:moveTo>
                  <a:lnTo>
                    <a:pt x="381" y="88"/>
                  </a:lnTo>
                  <a:lnTo>
                    <a:pt x="50" y="673"/>
                  </a:lnTo>
                  <a:lnTo>
                    <a:pt x="25" y="1041"/>
                  </a:lnTo>
                  <a:lnTo>
                    <a:pt x="0" y="1777"/>
                  </a:lnTo>
                  <a:lnTo>
                    <a:pt x="1485" y="1828"/>
                  </a:lnTo>
                  <a:lnTo>
                    <a:pt x="3048" y="2158"/>
                  </a:lnTo>
                  <a:lnTo>
                    <a:pt x="4025" y="546"/>
                  </a:lnTo>
                  <a:lnTo>
                    <a:pt x="1257" y="507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45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3" name="object 2183" descr=""/>
            <p:cNvSpPr/>
            <p:nvPr/>
          </p:nvSpPr>
          <p:spPr>
            <a:xfrm>
              <a:off x="2181548" y="288279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882" y="0"/>
                  </a:moveTo>
                  <a:lnTo>
                    <a:pt x="1409" y="266"/>
                  </a:lnTo>
                  <a:lnTo>
                    <a:pt x="228" y="1752"/>
                  </a:lnTo>
                  <a:lnTo>
                    <a:pt x="0" y="2489"/>
                  </a:lnTo>
                  <a:lnTo>
                    <a:pt x="444" y="3111"/>
                  </a:lnTo>
                  <a:lnTo>
                    <a:pt x="1435" y="3009"/>
                  </a:lnTo>
                  <a:lnTo>
                    <a:pt x="1930" y="2946"/>
                  </a:lnTo>
                  <a:lnTo>
                    <a:pt x="2247" y="1536"/>
                  </a:lnTo>
                  <a:lnTo>
                    <a:pt x="4241" y="2108"/>
                  </a:lnTo>
                  <a:lnTo>
                    <a:pt x="4635" y="69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F7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4" name="object 2184" descr=""/>
            <p:cNvSpPr/>
            <p:nvPr/>
          </p:nvSpPr>
          <p:spPr>
            <a:xfrm>
              <a:off x="2178466" y="288375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30" y="0"/>
                  </a:moveTo>
                  <a:lnTo>
                    <a:pt x="0" y="2997"/>
                  </a:lnTo>
                  <a:lnTo>
                    <a:pt x="3594" y="3162"/>
                  </a:lnTo>
                  <a:lnTo>
                    <a:pt x="3606" y="1778"/>
                  </a:lnTo>
                  <a:lnTo>
                    <a:pt x="2235" y="166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4D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5" name="object 2185" descr=""/>
            <p:cNvSpPr/>
            <p:nvPr/>
          </p:nvSpPr>
          <p:spPr>
            <a:xfrm>
              <a:off x="2167470" y="2882909"/>
              <a:ext cx="14604" cy="5080"/>
            </a:xfrm>
            <a:custGeom>
              <a:avLst/>
              <a:gdLst/>
              <a:ahLst/>
              <a:cxnLst/>
              <a:rect l="l" t="t" r="r" b="b"/>
              <a:pathLst>
                <a:path w="14605" h="5080">
                  <a:moveTo>
                    <a:pt x="5918" y="0"/>
                  </a:moveTo>
                  <a:lnTo>
                    <a:pt x="3124" y="1943"/>
                  </a:lnTo>
                  <a:lnTo>
                    <a:pt x="0" y="2603"/>
                  </a:lnTo>
                  <a:lnTo>
                    <a:pt x="304" y="3162"/>
                  </a:lnTo>
                  <a:lnTo>
                    <a:pt x="736" y="3568"/>
                  </a:lnTo>
                  <a:lnTo>
                    <a:pt x="1320" y="3835"/>
                  </a:lnTo>
                  <a:lnTo>
                    <a:pt x="2806" y="4203"/>
                  </a:lnTo>
                  <a:lnTo>
                    <a:pt x="4368" y="4140"/>
                  </a:lnTo>
                  <a:lnTo>
                    <a:pt x="5816" y="4724"/>
                  </a:lnTo>
                  <a:lnTo>
                    <a:pt x="7010" y="4724"/>
                  </a:lnTo>
                  <a:lnTo>
                    <a:pt x="8267" y="5067"/>
                  </a:lnTo>
                  <a:lnTo>
                    <a:pt x="9321" y="4165"/>
                  </a:lnTo>
                  <a:lnTo>
                    <a:pt x="10985" y="3835"/>
                  </a:lnTo>
                  <a:lnTo>
                    <a:pt x="11849" y="2412"/>
                  </a:lnTo>
                  <a:lnTo>
                    <a:pt x="13335" y="2832"/>
                  </a:lnTo>
                  <a:lnTo>
                    <a:pt x="14605" y="2628"/>
                  </a:lnTo>
                  <a:lnTo>
                    <a:pt x="14579" y="2273"/>
                  </a:lnTo>
                  <a:lnTo>
                    <a:pt x="14478" y="1943"/>
                  </a:lnTo>
                  <a:lnTo>
                    <a:pt x="14312" y="1638"/>
                  </a:lnTo>
                  <a:lnTo>
                    <a:pt x="9296" y="1536"/>
                  </a:lnTo>
                  <a:lnTo>
                    <a:pt x="9258" y="12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D29E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6" name="object 2186" descr=""/>
            <p:cNvSpPr/>
            <p:nvPr/>
          </p:nvSpPr>
          <p:spPr>
            <a:xfrm>
              <a:off x="2172413" y="288694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469" y="0"/>
                  </a:moveTo>
                  <a:lnTo>
                    <a:pt x="241" y="152"/>
                  </a:lnTo>
                  <a:lnTo>
                    <a:pt x="0" y="749"/>
                  </a:lnTo>
                  <a:lnTo>
                    <a:pt x="88" y="1066"/>
                  </a:lnTo>
                  <a:lnTo>
                    <a:pt x="393" y="1384"/>
                  </a:lnTo>
                  <a:lnTo>
                    <a:pt x="1270" y="1460"/>
                  </a:lnTo>
                  <a:lnTo>
                    <a:pt x="2997" y="1587"/>
                  </a:lnTo>
                  <a:lnTo>
                    <a:pt x="3454" y="1104"/>
                  </a:lnTo>
                  <a:lnTo>
                    <a:pt x="3924" y="622"/>
                  </a:lnTo>
                  <a:lnTo>
                    <a:pt x="4381" y="13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BB6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7" name="object 2187" descr=""/>
            <p:cNvSpPr/>
            <p:nvPr/>
          </p:nvSpPr>
          <p:spPr>
            <a:xfrm>
              <a:off x="2165619" y="288554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6223" y="0"/>
                  </a:moveTo>
                  <a:lnTo>
                    <a:pt x="4737" y="215"/>
                  </a:lnTo>
                  <a:lnTo>
                    <a:pt x="3289" y="279"/>
                  </a:lnTo>
                  <a:lnTo>
                    <a:pt x="2717" y="1371"/>
                  </a:lnTo>
                  <a:lnTo>
                    <a:pt x="0" y="152"/>
                  </a:lnTo>
                  <a:lnTo>
                    <a:pt x="736" y="2654"/>
                  </a:lnTo>
                  <a:lnTo>
                    <a:pt x="4521" y="2946"/>
                  </a:lnTo>
                  <a:lnTo>
                    <a:pt x="7188" y="2781"/>
                  </a:lnTo>
                  <a:lnTo>
                    <a:pt x="7264" y="1397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CB7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8" name="object 2188" descr=""/>
            <p:cNvSpPr/>
            <p:nvPr/>
          </p:nvSpPr>
          <p:spPr>
            <a:xfrm>
              <a:off x="2162280" y="288539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71" y="0"/>
                  </a:moveTo>
                  <a:lnTo>
                    <a:pt x="0" y="3035"/>
                  </a:lnTo>
                  <a:lnTo>
                    <a:pt x="406" y="3505"/>
                  </a:lnTo>
                  <a:lnTo>
                    <a:pt x="838" y="3492"/>
                  </a:lnTo>
                  <a:lnTo>
                    <a:pt x="1269" y="3073"/>
                  </a:lnTo>
                  <a:lnTo>
                    <a:pt x="4076" y="2806"/>
                  </a:lnTo>
                  <a:lnTo>
                    <a:pt x="6629" y="431"/>
                  </a:lnTo>
                  <a:lnTo>
                    <a:pt x="5181" y="126"/>
                  </a:lnTo>
                  <a:lnTo>
                    <a:pt x="3263" y="73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B46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9" name="object 2189" descr=""/>
            <p:cNvSpPr/>
            <p:nvPr/>
          </p:nvSpPr>
          <p:spPr>
            <a:xfrm>
              <a:off x="2162281" y="288830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31" y="0"/>
                  </a:moveTo>
                  <a:lnTo>
                    <a:pt x="0" y="114"/>
                  </a:lnTo>
                  <a:lnTo>
                    <a:pt x="38" y="1193"/>
                  </a:lnTo>
                  <a:lnTo>
                    <a:pt x="457" y="1320"/>
                  </a:lnTo>
                  <a:lnTo>
                    <a:pt x="889" y="1447"/>
                  </a:lnTo>
                  <a:lnTo>
                    <a:pt x="1308" y="1587"/>
                  </a:lnTo>
                  <a:lnTo>
                    <a:pt x="1270" y="152"/>
                  </a:lnTo>
                  <a:lnTo>
                    <a:pt x="850" y="1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5DD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0" name="object 2190" descr=""/>
            <p:cNvSpPr/>
            <p:nvPr/>
          </p:nvSpPr>
          <p:spPr>
            <a:xfrm>
              <a:off x="2168008" y="2872764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6438" y="0"/>
                  </a:moveTo>
                  <a:lnTo>
                    <a:pt x="4940" y="419"/>
                  </a:lnTo>
                  <a:lnTo>
                    <a:pt x="2654" y="1739"/>
                  </a:lnTo>
                  <a:lnTo>
                    <a:pt x="0" y="2794"/>
                  </a:lnTo>
                  <a:lnTo>
                    <a:pt x="2324" y="9182"/>
                  </a:lnTo>
                  <a:lnTo>
                    <a:pt x="7493" y="7810"/>
                  </a:lnTo>
                  <a:lnTo>
                    <a:pt x="8369" y="8331"/>
                  </a:lnTo>
                  <a:lnTo>
                    <a:pt x="10858" y="4927"/>
                  </a:lnTo>
                  <a:lnTo>
                    <a:pt x="11772" y="4203"/>
                  </a:lnTo>
                  <a:lnTo>
                    <a:pt x="7848" y="406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1" name="object 2191" descr=""/>
            <p:cNvSpPr/>
            <p:nvPr/>
          </p:nvSpPr>
          <p:spPr>
            <a:xfrm>
              <a:off x="2175501" y="287794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368" y="0"/>
                  </a:moveTo>
                  <a:lnTo>
                    <a:pt x="3797" y="0"/>
                  </a:lnTo>
                  <a:lnTo>
                    <a:pt x="3238" y="76"/>
                  </a:lnTo>
                  <a:lnTo>
                    <a:pt x="2387" y="292"/>
                  </a:lnTo>
                  <a:lnTo>
                    <a:pt x="1676" y="685"/>
                  </a:lnTo>
                  <a:lnTo>
                    <a:pt x="1244" y="1473"/>
                  </a:lnTo>
                  <a:lnTo>
                    <a:pt x="0" y="2628"/>
                  </a:lnTo>
                  <a:lnTo>
                    <a:pt x="596" y="3670"/>
                  </a:lnTo>
                  <a:lnTo>
                    <a:pt x="1625" y="3784"/>
                  </a:lnTo>
                  <a:lnTo>
                    <a:pt x="2679" y="3873"/>
                  </a:lnTo>
                  <a:lnTo>
                    <a:pt x="3048" y="4330"/>
                  </a:lnTo>
                  <a:lnTo>
                    <a:pt x="3454" y="4368"/>
                  </a:lnTo>
                  <a:lnTo>
                    <a:pt x="3924" y="4013"/>
                  </a:lnTo>
                  <a:lnTo>
                    <a:pt x="6413" y="3555"/>
                  </a:lnTo>
                  <a:lnTo>
                    <a:pt x="6908" y="3238"/>
                  </a:lnTo>
                  <a:lnTo>
                    <a:pt x="7188" y="2781"/>
                  </a:lnTo>
                  <a:lnTo>
                    <a:pt x="7213" y="2184"/>
                  </a:lnTo>
                  <a:lnTo>
                    <a:pt x="7162" y="1600"/>
                  </a:lnTo>
                  <a:lnTo>
                    <a:pt x="4940" y="63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E0E0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2" name="object 2192" descr=""/>
            <p:cNvSpPr/>
            <p:nvPr/>
          </p:nvSpPr>
          <p:spPr>
            <a:xfrm>
              <a:off x="2158338" y="288029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009" y="0"/>
                  </a:moveTo>
                  <a:lnTo>
                    <a:pt x="1371" y="101"/>
                  </a:lnTo>
                  <a:lnTo>
                    <a:pt x="0" y="1511"/>
                  </a:lnTo>
                  <a:lnTo>
                    <a:pt x="25" y="1828"/>
                  </a:lnTo>
                  <a:lnTo>
                    <a:pt x="38" y="2463"/>
                  </a:lnTo>
                  <a:lnTo>
                    <a:pt x="914" y="2946"/>
                  </a:lnTo>
                  <a:lnTo>
                    <a:pt x="2311" y="2654"/>
                  </a:lnTo>
                  <a:lnTo>
                    <a:pt x="2578" y="4102"/>
                  </a:lnTo>
                  <a:lnTo>
                    <a:pt x="4025" y="4089"/>
                  </a:lnTo>
                  <a:lnTo>
                    <a:pt x="5549" y="4356"/>
                  </a:lnTo>
                  <a:lnTo>
                    <a:pt x="6591" y="2933"/>
                  </a:lnTo>
                  <a:lnTo>
                    <a:pt x="6413" y="1816"/>
                  </a:lnTo>
                  <a:lnTo>
                    <a:pt x="5778" y="1054"/>
                  </a:lnTo>
                  <a:lnTo>
                    <a:pt x="4775" y="584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0D2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3" name="object 2193" descr=""/>
            <p:cNvSpPr/>
            <p:nvPr/>
          </p:nvSpPr>
          <p:spPr>
            <a:xfrm>
              <a:off x="2163367" y="288038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3759" y="0"/>
                  </a:moveTo>
                  <a:lnTo>
                    <a:pt x="2298" y="0"/>
                  </a:lnTo>
                  <a:lnTo>
                    <a:pt x="939" y="228"/>
                  </a:lnTo>
                  <a:lnTo>
                    <a:pt x="0" y="1511"/>
                  </a:lnTo>
                  <a:lnTo>
                    <a:pt x="1562" y="2844"/>
                  </a:lnTo>
                  <a:lnTo>
                    <a:pt x="3314" y="2209"/>
                  </a:lnTo>
                  <a:lnTo>
                    <a:pt x="5384" y="2882"/>
                  </a:lnTo>
                  <a:lnTo>
                    <a:pt x="6972" y="1549"/>
                  </a:lnTo>
                  <a:lnTo>
                    <a:pt x="6629" y="1181"/>
                  </a:lnTo>
                  <a:lnTo>
                    <a:pt x="5803" y="469"/>
                  </a:lnTo>
                  <a:lnTo>
                    <a:pt x="4838" y="76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4" name="object 2194" descr=""/>
            <p:cNvSpPr/>
            <p:nvPr/>
          </p:nvSpPr>
          <p:spPr>
            <a:xfrm>
              <a:off x="2177709" y="288179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89" y="0"/>
                  </a:moveTo>
                  <a:lnTo>
                    <a:pt x="469" y="25"/>
                  </a:lnTo>
                  <a:lnTo>
                    <a:pt x="304" y="393"/>
                  </a:lnTo>
                  <a:lnTo>
                    <a:pt x="152" y="761"/>
                  </a:lnTo>
                  <a:lnTo>
                    <a:pt x="0" y="1142"/>
                  </a:lnTo>
                  <a:lnTo>
                    <a:pt x="749" y="1130"/>
                  </a:lnTo>
                  <a:lnTo>
                    <a:pt x="1320" y="800"/>
                  </a:lnTo>
                  <a:lnTo>
                    <a:pt x="1714" y="165"/>
                  </a:lnTo>
                  <a:lnTo>
                    <a:pt x="1308" y="5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BF7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5" name="object 2195" descr=""/>
            <p:cNvSpPr/>
            <p:nvPr/>
          </p:nvSpPr>
          <p:spPr>
            <a:xfrm>
              <a:off x="2147702" y="2870427"/>
              <a:ext cx="25400" cy="10795"/>
            </a:xfrm>
            <a:custGeom>
              <a:avLst/>
              <a:gdLst/>
              <a:ahLst/>
              <a:cxnLst/>
              <a:rect l="l" t="t" r="r" b="b"/>
              <a:pathLst>
                <a:path w="25400" h="10794">
                  <a:moveTo>
                    <a:pt x="17284" y="8204"/>
                  </a:moveTo>
                  <a:lnTo>
                    <a:pt x="3124" y="8204"/>
                  </a:lnTo>
                  <a:lnTo>
                    <a:pt x="3606" y="8318"/>
                  </a:lnTo>
                  <a:lnTo>
                    <a:pt x="3987" y="8851"/>
                  </a:lnTo>
                  <a:lnTo>
                    <a:pt x="4178" y="9728"/>
                  </a:lnTo>
                  <a:lnTo>
                    <a:pt x="10439" y="10325"/>
                  </a:lnTo>
                  <a:lnTo>
                    <a:pt x="13030" y="9918"/>
                  </a:lnTo>
                  <a:lnTo>
                    <a:pt x="15196" y="9918"/>
                  </a:lnTo>
                  <a:lnTo>
                    <a:pt x="17099" y="8458"/>
                  </a:lnTo>
                  <a:lnTo>
                    <a:pt x="17284" y="8204"/>
                  </a:lnTo>
                  <a:close/>
                </a:path>
                <a:path w="25400" h="10794">
                  <a:moveTo>
                    <a:pt x="15196" y="9918"/>
                  </a:moveTo>
                  <a:lnTo>
                    <a:pt x="13030" y="9918"/>
                  </a:lnTo>
                  <a:lnTo>
                    <a:pt x="14947" y="10109"/>
                  </a:lnTo>
                  <a:lnTo>
                    <a:pt x="15196" y="9918"/>
                  </a:lnTo>
                  <a:close/>
                </a:path>
                <a:path w="25400" h="10794">
                  <a:moveTo>
                    <a:pt x="21312" y="6769"/>
                  </a:moveTo>
                  <a:lnTo>
                    <a:pt x="18364" y="6769"/>
                  </a:lnTo>
                  <a:lnTo>
                    <a:pt x="18038" y="7162"/>
                  </a:lnTo>
                  <a:lnTo>
                    <a:pt x="17950" y="8432"/>
                  </a:lnTo>
                  <a:lnTo>
                    <a:pt x="18065" y="8699"/>
                  </a:lnTo>
                  <a:lnTo>
                    <a:pt x="20053" y="9740"/>
                  </a:lnTo>
                  <a:lnTo>
                    <a:pt x="20548" y="9740"/>
                  </a:lnTo>
                  <a:lnTo>
                    <a:pt x="21335" y="9664"/>
                  </a:lnTo>
                  <a:lnTo>
                    <a:pt x="21970" y="9321"/>
                  </a:lnTo>
                  <a:lnTo>
                    <a:pt x="22335" y="8851"/>
                  </a:lnTo>
                  <a:lnTo>
                    <a:pt x="22228" y="8318"/>
                  </a:lnTo>
                  <a:lnTo>
                    <a:pt x="21312" y="6769"/>
                  </a:lnTo>
                  <a:close/>
                </a:path>
                <a:path w="25400" h="10794">
                  <a:moveTo>
                    <a:pt x="5016" y="2895"/>
                  </a:moveTo>
                  <a:lnTo>
                    <a:pt x="2006" y="5105"/>
                  </a:lnTo>
                  <a:lnTo>
                    <a:pt x="0" y="6108"/>
                  </a:lnTo>
                  <a:lnTo>
                    <a:pt x="1473" y="8254"/>
                  </a:lnTo>
                  <a:lnTo>
                    <a:pt x="1803" y="8458"/>
                  </a:lnTo>
                  <a:lnTo>
                    <a:pt x="2158" y="8547"/>
                  </a:lnTo>
                  <a:lnTo>
                    <a:pt x="2552" y="8508"/>
                  </a:lnTo>
                  <a:lnTo>
                    <a:pt x="3124" y="8204"/>
                  </a:lnTo>
                  <a:lnTo>
                    <a:pt x="17284" y="8204"/>
                  </a:lnTo>
                  <a:lnTo>
                    <a:pt x="17598" y="7708"/>
                  </a:lnTo>
                  <a:lnTo>
                    <a:pt x="17881" y="7162"/>
                  </a:lnTo>
                  <a:lnTo>
                    <a:pt x="18364" y="6769"/>
                  </a:lnTo>
                  <a:lnTo>
                    <a:pt x="21312" y="6769"/>
                  </a:lnTo>
                  <a:lnTo>
                    <a:pt x="20637" y="5626"/>
                  </a:lnTo>
                  <a:lnTo>
                    <a:pt x="24894" y="5626"/>
                  </a:lnTo>
                  <a:lnTo>
                    <a:pt x="25070" y="3733"/>
                  </a:lnTo>
                  <a:lnTo>
                    <a:pt x="7772" y="3733"/>
                  </a:lnTo>
                  <a:lnTo>
                    <a:pt x="5575" y="2997"/>
                  </a:lnTo>
                  <a:lnTo>
                    <a:pt x="5016" y="2895"/>
                  </a:lnTo>
                  <a:close/>
                </a:path>
                <a:path w="25400" h="10794">
                  <a:moveTo>
                    <a:pt x="24894" y="5626"/>
                  </a:moveTo>
                  <a:lnTo>
                    <a:pt x="20637" y="5626"/>
                  </a:lnTo>
                  <a:lnTo>
                    <a:pt x="24891" y="5651"/>
                  </a:lnTo>
                  <a:close/>
                </a:path>
                <a:path w="25400" h="10794">
                  <a:moveTo>
                    <a:pt x="13601" y="0"/>
                  </a:moveTo>
                  <a:lnTo>
                    <a:pt x="13030" y="101"/>
                  </a:lnTo>
                  <a:lnTo>
                    <a:pt x="12242" y="368"/>
                  </a:lnTo>
                  <a:lnTo>
                    <a:pt x="11696" y="876"/>
                  </a:lnTo>
                  <a:lnTo>
                    <a:pt x="11607" y="2273"/>
                  </a:lnTo>
                  <a:lnTo>
                    <a:pt x="12204" y="2438"/>
                  </a:lnTo>
                  <a:lnTo>
                    <a:pt x="12255" y="2908"/>
                  </a:lnTo>
                  <a:lnTo>
                    <a:pt x="11302" y="2920"/>
                  </a:lnTo>
                  <a:lnTo>
                    <a:pt x="10998" y="2959"/>
                  </a:lnTo>
                  <a:lnTo>
                    <a:pt x="9385" y="3276"/>
                  </a:lnTo>
                  <a:lnTo>
                    <a:pt x="7772" y="3733"/>
                  </a:lnTo>
                  <a:lnTo>
                    <a:pt x="25070" y="3733"/>
                  </a:lnTo>
                  <a:lnTo>
                    <a:pt x="25082" y="3606"/>
                  </a:lnTo>
                  <a:lnTo>
                    <a:pt x="24710" y="2908"/>
                  </a:lnTo>
                  <a:lnTo>
                    <a:pt x="11836" y="2895"/>
                  </a:lnTo>
                  <a:lnTo>
                    <a:pt x="24703" y="2895"/>
                  </a:lnTo>
                  <a:lnTo>
                    <a:pt x="23909" y="2438"/>
                  </a:lnTo>
                  <a:lnTo>
                    <a:pt x="23139" y="2209"/>
                  </a:lnTo>
                  <a:lnTo>
                    <a:pt x="21056" y="1663"/>
                  </a:lnTo>
                  <a:lnTo>
                    <a:pt x="19545" y="1168"/>
                  </a:lnTo>
                  <a:lnTo>
                    <a:pt x="19024" y="1028"/>
                  </a:lnTo>
                  <a:lnTo>
                    <a:pt x="17195" y="749"/>
                  </a:lnTo>
                  <a:lnTo>
                    <a:pt x="15913" y="457"/>
                  </a:lnTo>
                  <a:lnTo>
                    <a:pt x="14579" y="88"/>
                  </a:lnTo>
                  <a:lnTo>
                    <a:pt x="14122" y="12"/>
                  </a:lnTo>
                  <a:lnTo>
                    <a:pt x="13601" y="0"/>
                  </a:lnTo>
                  <a:close/>
                </a:path>
              </a:pathLst>
            </a:custGeom>
            <a:solidFill>
              <a:srgbClr val="BF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6" name="object 2196" descr=""/>
            <p:cNvSpPr/>
            <p:nvPr/>
          </p:nvSpPr>
          <p:spPr>
            <a:xfrm>
              <a:off x="2140075" y="2873350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10261" y="0"/>
                  </a:moveTo>
                  <a:lnTo>
                    <a:pt x="7962" y="596"/>
                  </a:lnTo>
                  <a:lnTo>
                    <a:pt x="5334" y="469"/>
                  </a:lnTo>
                  <a:lnTo>
                    <a:pt x="3886" y="2920"/>
                  </a:lnTo>
                  <a:lnTo>
                    <a:pt x="2578" y="3276"/>
                  </a:lnTo>
                  <a:lnTo>
                    <a:pt x="1092" y="3047"/>
                  </a:lnTo>
                  <a:lnTo>
                    <a:pt x="0" y="4089"/>
                  </a:lnTo>
                  <a:lnTo>
                    <a:pt x="9105" y="5333"/>
                  </a:lnTo>
                  <a:lnTo>
                    <a:pt x="9029" y="3289"/>
                  </a:lnTo>
                  <a:lnTo>
                    <a:pt x="11823" y="2920"/>
                  </a:lnTo>
                  <a:lnTo>
                    <a:pt x="11722" y="863"/>
                  </a:lnTo>
                  <a:lnTo>
                    <a:pt x="11391" y="304"/>
                  </a:lnTo>
                  <a:lnTo>
                    <a:pt x="10896" y="25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CA8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7" name="object 2197" descr=""/>
            <p:cNvSpPr/>
            <p:nvPr/>
          </p:nvSpPr>
          <p:spPr>
            <a:xfrm>
              <a:off x="2150257" y="287802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23" y="0"/>
                  </a:moveTo>
                  <a:lnTo>
                    <a:pt x="0" y="914"/>
                  </a:lnTo>
                  <a:lnTo>
                    <a:pt x="482" y="1028"/>
                  </a:lnTo>
                  <a:lnTo>
                    <a:pt x="952" y="1143"/>
                  </a:lnTo>
                  <a:lnTo>
                    <a:pt x="1435" y="1257"/>
                  </a:lnTo>
                  <a:lnTo>
                    <a:pt x="1181" y="19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78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8" name="object 2198" descr=""/>
            <p:cNvSpPr/>
            <p:nvPr/>
          </p:nvSpPr>
          <p:spPr>
            <a:xfrm>
              <a:off x="2143905" y="287298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539" y="0"/>
                  </a:moveTo>
                  <a:lnTo>
                    <a:pt x="1308" y="469"/>
                  </a:lnTo>
                  <a:lnTo>
                    <a:pt x="0" y="1079"/>
                  </a:lnTo>
                  <a:lnTo>
                    <a:pt x="50" y="3276"/>
                  </a:lnTo>
                  <a:lnTo>
                    <a:pt x="2184" y="2273"/>
                  </a:lnTo>
                  <a:lnTo>
                    <a:pt x="4851" y="2844"/>
                  </a:lnTo>
                  <a:lnTo>
                    <a:pt x="6705" y="1016"/>
                  </a:lnTo>
                  <a:lnTo>
                    <a:pt x="6299" y="482"/>
                  </a:lnTo>
                  <a:lnTo>
                    <a:pt x="5765" y="190"/>
                  </a:lnTo>
                  <a:lnTo>
                    <a:pt x="5092" y="127"/>
                  </a:lnTo>
                  <a:lnTo>
                    <a:pt x="3809" y="38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DCC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9" name="object 2199" descr=""/>
            <p:cNvSpPr/>
            <p:nvPr/>
          </p:nvSpPr>
          <p:spPr>
            <a:xfrm>
              <a:off x="2158221" y="2879511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39">
                  <a:moveTo>
                    <a:pt x="2458" y="25"/>
                  </a:moveTo>
                  <a:lnTo>
                    <a:pt x="223" y="762"/>
                  </a:lnTo>
                  <a:lnTo>
                    <a:pt x="124" y="914"/>
                  </a:lnTo>
                  <a:lnTo>
                    <a:pt x="0" y="1485"/>
                  </a:lnTo>
                  <a:lnTo>
                    <a:pt x="108" y="2298"/>
                  </a:lnTo>
                  <a:lnTo>
                    <a:pt x="5150" y="2387"/>
                  </a:lnTo>
                  <a:lnTo>
                    <a:pt x="9468" y="2171"/>
                  </a:lnTo>
                  <a:lnTo>
                    <a:pt x="9771" y="1587"/>
                  </a:lnTo>
                  <a:lnTo>
                    <a:pt x="9684" y="914"/>
                  </a:lnTo>
                  <a:lnTo>
                    <a:pt x="9049" y="469"/>
                  </a:lnTo>
                  <a:lnTo>
                    <a:pt x="8389" y="342"/>
                  </a:lnTo>
                  <a:lnTo>
                    <a:pt x="4820" y="342"/>
                  </a:lnTo>
                  <a:lnTo>
                    <a:pt x="2458" y="25"/>
                  </a:lnTo>
                  <a:close/>
                </a:path>
                <a:path w="10160" h="2539">
                  <a:moveTo>
                    <a:pt x="7106" y="0"/>
                  </a:moveTo>
                  <a:lnTo>
                    <a:pt x="4820" y="342"/>
                  </a:lnTo>
                  <a:lnTo>
                    <a:pt x="8389" y="342"/>
                  </a:lnTo>
                  <a:lnTo>
                    <a:pt x="7741" y="190"/>
                  </a:lnTo>
                  <a:lnTo>
                    <a:pt x="7106" y="0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0" name="object 2200" descr=""/>
            <p:cNvSpPr/>
            <p:nvPr/>
          </p:nvSpPr>
          <p:spPr>
            <a:xfrm>
              <a:off x="2214582" y="283048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752" y="0"/>
                  </a:moveTo>
                  <a:lnTo>
                    <a:pt x="1498" y="571"/>
                  </a:lnTo>
                  <a:lnTo>
                    <a:pt x="1231" y="1130"/>
                  </a:lnTo>
                  <a:lnTo>
                    <a:pt x="495" y="1193"/>
                  </a:lnTo>
                  <a:lnTo>
                    <a:pt x="38" y="1803"/>
                  </a:lnTo>
                  <a:lnTo>
                    <a:pt x="0" y="2324"/>
                  </a:lnTo>
                  <a:lnTo>
                    <a:pt x="431" y="2870"/>
                  </a:lnTo>
                  <a:lnTo>
                    <a:pt x="1308" y="3340"/>
                  </a:lnTo>
                  <a:lnTo>
                    <a:pt x="2184" y="3314"/>
                  </a:lnTo>
                  <a:lnTo>
                    <a:pt x="3035" y="2794"/>
                  </a:lnTo>
                  <a:lnTo>
                    <a:pt x="3644" y="2006"/>
                  </a:lnTo>
                  <a:lnTo>
                    <a:pt x="3733" y="1130"/>
                  </a:lnTo>
                  <a:lnTo>
                    <a:pt x="3454" y="203"/>
                  </a:lnTo>
                  <a:lnTo>
                    <a:pt x="2324" y="76"/>
                  </a:lnTo>
                  <a:close/>
                </a:path>
              </a:pathLst>
            </a:custGeom>
            <a:solidFill>
              <a:srgbClr val="D7B7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1" name="object 2201" descr=""/>
            <p:cNvSpPr/>
            <p:nvPr/>
          </p:nvSpPr>
          <p:spPr>
            <a:xfrm>
              <a:off x="2217602" y="283059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103" y="0"/>
                  </a:moveTo>
                  <a:lnTo>
                    <a:pt x="772" y="12"/>
                  </a:lnTo>
                  <a:lnTo>
                    <a:pt x="430" y="88"/>
                  </a:lnTo>
                  <a:lnTo>
                    <a:pt x="0" y="2298"/>
                  </a:lnTo>
                  <a:lnTo>
                    <a:pt x="91" y="2540"/>
                  </a:lnTo>
                  <a:lnTo>
                    <a:pt x="404" y="2806"/>
                  </a:lnTo>
                  <a:lnTo>
                    <a:pt x="899" y="2540"/>
                  </a:lnTo>
                  <a:lnTo>
                    <a:pt x="1293" y="2298"/>
                  </a:lnTo>
                  <a:lnTo>
                    <a:pt x="1433" y="63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8598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2" name="object 2202" descr=""/>
            <p:cNvSpPr/>
            <p:nvPr/>
          </p:nvSpPr>
          <p:spPr>
            <a:xfrm>
              <a:off x="2208706" y="283167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4902" y="0"/>
                  </a:moveTo>
                  <a:lnTo>
                    <a:pt x="3606" y="266"/>
                  </a:lnTo>
                  <a:lnTo>
                    <a:pt x="2387" y="673"/>
                  </a:lnTo>
                  <a:lnTo>
                    <a:pt x="1790" y="1816"/>
                  </a:lnTo>
                  <a:lnTo>
                    <a:pt x="888" y="2590"/>
                  </a:lnTo>
                  <a:lnTo>
                    <a:pt x="584" y="2997"/>
                  </a:lnTo>
                  <a:lnTo>
                    <a:pt x="0" y="3822"/>
                  </a:lnTo>
                  <a:lnTo>
                    <a:pt x="317" y="4330"/>
                  </a:lnTo>
                  <a:lnTo>
                    <a:pt x="774" y="4686"/>
                  </a:lnTo>
                  <a:lnTo>
                    <a:pt x="1346" y="4876"/>
                  </a:lnTo>
                  <a:lnTo>
                    <a:pt x="2273" y="5029"/>
                  </a:lnTo>
                  <a:lnTo>
                    <a:pt x="3098" y="4762"/>
                  </a:lnTo>
                  <a:lnTo>
                    <a:pt x="3911" y="4381"/>
                  </a:lnTo>
                  <a:lnTo>
                    <a:pt x="5308" y="3670"/>
                  </a:lnTo>
                  <a:lnTo>
                    <a:pt x="6311" y="2679"/>
                  </a:lnTo>
                  <a:lnTo>
                    <a:pt x="6451" y="1015"/>
                  </a:lnTo>
                  <a:lnTo>
                    <a:pt x="6489" y="723"/>
                  </a:lnTo>
                  <a:lnTo>
                    <a:pt x="6476" y="419"/>
                  </a:lnTo>
                  <a:lnTo>
                    <a:pt x="6400" y="126"/>
                  </a:lnTo>
                  <a:lnTo>
                    <a:pt x="5410" y="38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BB6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3" name="object 2203" descr=""/>
            <p:cNvSpPr/>
            <p:nvPr/>
          </p:nvSpPr>
          <p:spPr>
            <a:xfrm>
              <a:off x="2205017" y="283549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3682" y="0"/>
                  </a:moveTo>
                  <a:lnTo>
                    <a:pt x="1930" y="266"/>
                  </a:lnTo>
                  <a:lnTo>
                    <a:pt x="927" y="977"/>
                  </a:lnTo>
                  <a:lnTo>
                    <a:pt x="0" y="1714"/>
                  </a:lnTo>
                  <a:lnTo>
                    <a:pt x="965" y="3086"/>
                  </a:lnTo>
                  <a:lnTo>
                    <a:pt x="1435" y="3467"/>
                  </a:lnTo>
                  <a:lnTo>
                    <a:pt x="1955" y="3733"/>
                  </a:lnTo>
                  <a:lnTo>
                    <a:pt x="2539" y="3873"/>
                  </a:lnTo>
                  <a:lnTo>
                    <a:pt x="3441" y="4013"/>
                  </a:lnTo>
                  <a:lnTo>
                    <a:pt x="4317" y="3937"/>
                  </a:lnTo>
                  <a:lnTo>
                    <a:pt x="5168" y="3581"/>
                  </a:lnTo>
                  <a:lnTo>
                    <a:pt x="7238" y="2171"/>
                  </a:lnTo>
                  <a:lnTo>
                    <a:pt x="5956" y="1168"/>
                  </a:lnTo>
                  <a:lnTo>
                    <a:pt x="4749" y="165"/>
                  </a:lnTo>
                  <a:lnTo>
                    <a:pt x="4394" y="88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4E8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4" name="object 2204" descr=""/>
            <p:cNvSpPr/>
            <p:nvPr/>
          </p:nvSpPr>
          <p:spPr>
            <a:xfrm>
              <a:off x="2202722" y="283498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749" y="0"/>
                  </a:moveTo>
                  <a:lnTo>
                    <a:pt x="304" y="533"/>
                  </a:lnTo>
                  <a:lnTo>
                    <a:pt x="0" y="1346"/>
                  </a:lnTo>
                  <a:lnTo>
                    <a:pt x="0" y="2209"/>
                  </a:lnTo>
                  <a:lnTo>
                    <a:pt x="431" y="2832"/>
                  </a:lnTo>
                  <a:lnTo>
                    <a:pt x="1054" y="3365"/>
                  </a:lnTo>
                  <a:lnTo>
                    <a:pt x="1498" y="3657"/>
                  </a:lnTo>
                  <a:lnTo>
                    <a:pt x="1981" y="3784"/>
                  </a:lnTo>
                  <a:lnTo>
                    <a:pt x="2514" y="3746"/>
                  </a:lnTo>
                  <a:lnTo>
                    <a:pt x="3124" y="3289"/>
                  </a:lnTo>
                  <a:lnTo>
                    <a:pt x="4229" y="787"/>
                  </a:lnTo>
                  <a:lnTo>
                    <a:pt x="3822" y="774"/>
                  </a:lnTo>
                  <a:lnTo>
                    <a:pt x="3428" y="723"/>
                  </a:lnTo>
                  <a:lnTo>
                    <a:pt x="3035" y="647"/>
                  </a:lnTo>
                  <a:lnTo>
                    <a:pt x="2146" y="596"/>
                  </a:lnTo>
                  <a:lnTo>
                    <a:pt x="1689" y="584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A294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5" name="object 2205" descr=""/>
            <p:cNvSpPr/>
            <p:nvPr/>
          </p:nvSpPr>
          <p:spPr>
            <a:xfrm>
              <a:off x="2209598" y="283157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80" y="0"/>
                  </a:moveTo>
                  <a:lnTo>
                    <a:pt x="0" y="2692"/>
                  </a:lnTo>
                  <a:lnTo>
                    <a:pt x="1295" y="2374"/>
                  </a:lnTo>
                  <a:lnTo>
                    <a:pt x="2171" y="1574"/>
                  </a:lnTo>
                  <a:lnTo>
                    <a:pt x="2717" y="368"/>
                  </a:lnTo>
                  <a:lnTo>
                    <a:pt x="1943" y="241"/>
                  </a:lnTo>
                  <a:lnTo>
                    <a:pt x="1168" y="126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D08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6" name="object 2206" descr=""/>
            <p:cNvSpPr/>
            <p:nvPr/>
          </p:nvSpPr>
          <p:spPr>
            <a:xfrm>
              <a:off x="2196785" y="2829974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1346" y="0"/>
                  </a:moveTo>
                  <a:lnTo>
                    <a:pt x="0" y="2959"/>
                  </a:lnTo>
                  <a:lnTo>
                    <a:pt x="139" y="3746"/>
                  </a:lnTo>
                  <a:lnTo>
                    <a:pt x="5524" y="7404"/>
                  </a:lnTo>
                  <a:lnTo>
                    <a:pt x="5968" y="7226"/>
                  </a:lnTo>
                  <a:lnTo>
                    <a:pt x="6337" y="6832"/>
                  </a:lnTo>
                  <a:lnTo>
                    <a:pt x="7632" y="5588"/>
                  </a:lnTo>
                  <a:lnTo>
                    <a:pt x="7518" y="5118"/>
                  </a:lnTo>
                  <a:lnTo>
                    <a:pt x="7315" y="4178"/>
                  </a:lnTo>
                  <a:lnTo>
                    <a:pt x="4991" y="4165"/>
                  </a:lnTo>
                  <a:lnTo>
                    <a:pt x="4521" y="3848"/>
                  </a:lnTo>
                  <a:lnTo>
                    <a:pt x="4102" y="3479"/>
                  </a:lnTo>
                  <a:lnTo>
                    <a:pt x="3721" y="3060"/>
                  </a:lnTo>
                  <a:lnTo>
                    <a:pt x="3225" y="2603"/>
                  </a:lnTo>
                  <a:lnTo>
                    <a:pt x="2755" y="2146"/>
                  </a:lnTo>
                  <a:lnTo>
                    <a:pt x="2527" y="1485"/>
                  </a:lnTo>
                  <a:lnTo>
                    <a:pt x="2552" y="1155"/>
                  </a:lnTo>
                  <a:lnTo>
                    <a:pt x="2539" y="495"/>
                  </a:lnTo>
                  <a:lnTo>
                    <a:pt x="2311" y="381"/>
                  </a:lnTo>
                  <a:lnTo>
                    <a:pt x="2108" y="241"/>
                  </a:lnTo>
                  <a:lnTo>
                    <a:pt x="1917" y="76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4B8E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7" name="object 2207" descr=""/>
            <p:cNvSpPr/>
            <p:nvPr/>
          </p:nvSpPr>
          <p:spPr>
            <a:xfrm>
              <a:off x="2199320" y="283146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63" y="762"/>
                  </a:lnTo>
                  <a:lnTo>
                    <a:pt x="469" y="1282"/>
                  </a:lnTo>
                  <a:lnTo>
                    <a:pt x="1181" y="1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8" name="object 2208" descr=""/>
            <p:cNvSpPr/>
            <p:nvPr/>
          </p:nvSpPr>
          <p:spPr>
            <a:xfrm>
              <a:off x="2197484" y="282787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422" y="0"/>
                  </a:moveTo>
                  <a:lnTo>
                    <a:pt x="1066" y="355"/>
                  </a:lnTo>
                  <a:lnTo>
                    <a:pt x="711" y="723"/>
                  </a:lnTo>
                  <a:lnTo>
                    <a:pt x="355" y="1079"/>
                  </a:lnTo>
                  <a:lnTo>
                    <a:pt x="215" y="1079"/>
                  </a:lnTo>
                  <a:lnTo>
                    <a:pt x="127" y="1244"/>
                  </a:lnTo>
                  <a:lnTo>
                    <a:pt x="63" y="1587"/>
                  </a:lnTo>
                  <a:lnTo>
                    <a:pt x="0" y="1879"/>
                  </a:lnTo>
                  <a:lnTo>
                    <a:pt x="203" y="2095"/>
                  </a:lnTo>
                  <a:lnTo>
                    <a:pt x="685" y="2235"/>
                  </a:lnTo>
                  <a:lnTo>
                    <a:pt x="1219" y="2171"/>
                  </a:lnTo>
                  <a:lnTo>
                    <a:pt x="1282" y="1447"/>
                  </a:lnTo>
                  <a:lnTo>
                    <a:pt x="1358" y="72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0C2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9" name="object 2209" descr=""/>
            <p:cNvSpPr/>
            <p:nvPr/>
          </p:nvSpPr>
          <p:spPr>
            <a:xfrm>
              <a:off x="2194468" y="282895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365" y="0"/>
                  </a:moveTo>
                  <a:lnTo>
                    <a:pt x="2616" y="38"/>
                  </a:lnTo>
                  <a:lnTo>
                    <a:pt x="1993" y="101"/>
                  </a:lnTo>
                  <a:lnTo>
                    <a:pt x="1523" y="711"/>
                  </a:lnTo>
                  <a:lnTo>
                    <a:pt x="698" y="914"/>
                  </a:lnTo>
                  <a:lnTo>
                    <a:pt x="292" y="1587"/>
                  </a:lnTo>
                  <a:lnTo>
                    <a:pt x="126" y="2336"/>
                  </a:lnTo>
                  <a:lnTo>
                    <a:pt x="0" y="3098"/>
                  </a:lnTo>
                  <a:lnTo>
                    <a:pt x="266" y="3860"/>
                  </a:lnTo>
                  <a:lnTo>
                    <a:pt x="622" y="4279"/>
                  </a:lnTo>
                  <a:lnTo>
                    <a:pt x="1066" y="4470"/>
                  </a:lnTo>
                  <a:lnTo>
                    <a:pt x="1612" y="4457"/>
                  </a:lnTo>
                  <a:lnTo>
                    <a:pt x="2400" y="4152"/>
                  </a:lnTo>
                  <a:lnTo>
                    <a:pt x="2832" y="3517"/>
                  </a:lnTo>
                  <a:lnTo>
                    <a:pt x="3200" y="2819"/>
                  </a:lnTo>
                  <a:lnTo>
                    <a:pt x="3695" y="1155"/>
                  </a:lnTo>
                  <a:lnTo>
                    <a:pt x="3633" y="711"/>
                  </a:lnTo>
                  <a:lnTo>
                    <a:pt x="3530" y="368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0" name="object 2210" descr=""/>
            <p:cNvSpPr/>
            <p:nvPr/>
          </p:nvSpPr>
          <p:spPr>
            <a:xfrm>
              <a:off x="2217891" y="2852477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7772" y="0"/>
                  </a:moveTo>
                  <a:lnTo>
                    <a:pt x="2387" y="215"/>
                  </a:lnTo>
                  <a:lnTo>
                    <a:pt x="0" y="0"/>
                  </a:lnTo>
                  <a:lnTo>
                    <a:pt x="215" y="1625"/>
                  </a:lnTo>
                  <a:lnTo>
                    <a:pt x="317" y="3162"/>
                  </a:lnTo>
                  <a:lnTo>
                    <a:pt x="952" y="4825"/>
                  </a:lnTo>
                  <a:lnTo>
                    <a:pt x="2552" y="4521"/>
                  </a:lnTo>
                  <a:lnTo>
                    <a:pt x="3835" y="4851"/>
                  </a:lnTo>
                  <a:lnTo>
                    <a:pt x="5143" y="4927"/>
                  </a:lnTo>
                  <a:lnTo>
                    <a:pt x="6464" y="4876"/>
                  </a:lnTo>
                  <a:lnTo>
                    <a:pt x="7772" y="4889"/>
                  </a:lnTo>
                  <a:lnTo>
                    <a:pt x="8305" y="4825"/>
                  </a:lnTo>
                  <a:lnTo>
                    <a:pt x="8763" y="4597"/>
                  </a:lnTo>
                  <a:lnTo>
                    <a:pt x="9131" y="4203"/>
                  </a:lnTo>
                  <a:lnTo>
                    <a:pt x="10007" y="1765"/>
                  </a:lnTo>
                  <a:lnTo>
                    <a:pt x="8877" y="317"/>
                  </a:lnTo>
                  <a:lnTo>
                    <a:pt x="8153" y="76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D0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1" name="object 2211" descr=""/>
            <p:cNvSpPr/>
            <p:nvPr/>
          </p:nvSpPr>
          <p:spPr>
            <a:xfrm>
              <a:off x="2215950" y="2857705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7645" y="0"/>
                  </a:moveTo>
                  <a:lnTo>
                    <a:pt x="6045" y="457"/>
                  </a:lnTo>
                  <a:lnTo>
                    <a:pt x="4445" y="330"/>
                  </a:lnTo>
                  <a:lnTo>
                    <a:pt x="3149" y="368"/>
                  </a:lnTo>
                  <a:lnTo>
                    <a:pt x="1854" y="355"/>
                  </a:lnTo>
                  <a:lnTo>
                    <a:pt x="787" y="1244"/>
                  </a:lnTo>
                  <a:lnTo>
                    <a:pt x="0" y="2120"/>
                  </a:lnTo>
                  <a:lnTo>
                    <a:pt x="215" y="2933"/>
                  </a:lnTo>
                  <a:lnTo>
                    <a:pt x="952" y="3708"/>
                  </a:lnTo>
                  <a:lnTo>
                    <a:pt x="2311" y="4470"/>
                  </a:lnTo>
                  <a:lnTo>
                    <a:pt x="3644" y="5270"/>
                  </a:lnTo>
                  <a:lnTo>
                    <a:pt x="5283" y="4597"/>
                  </a:lnTo>
                  <a:lnTo>
                    <a:pt x="8280" y="4292"/>
                  </a:lnTo>
                  <a:lnTo>
                    <a:pt x="8572" y="4178"/>
                  </a:lnTo>
                  <a:lnTo>
                    <a:pt x="8877" y="4140"/>
                  </a:lnTo>
                  <a:lnTo>
                    <a:pt x="9182" y="4165"/>
                  </a:lnTo>
                  <a:lnTo>
                    <a:pt x="10439" y="3060"/>
                  </a:lnTo>
                  <a:lnTo>
                    <a:pt x="12039" y="2832"/>
                  </a:lnTo>
                  <a:lnTo>
                    <a:pt x="13589" y="2489"/>
                  </a:lnTo>
                  <a:lnTo>
                    <a:pt x="13487" y="2082"/>
                  </a:lnTo>
                  <a:lnTo>
                    <a:pt x="13246" y="1816"/>
                  </a:lnTo>
                  <a:lnTo>
                    <a:pt x="12839" y="1689"/>
                  </a:lnTo>
                  <a:lnTo>
                    <a:pt x="11137" y="749"/>
                  </a:lnTo>
                  <a:lnTo>
                    <a:pt x="10528" y="546"/>
                  </a:lnTo>
                  <a:lnTo>
                    <a:pt x="9893" y="406"/>
                  </a:lnTo>
                  <a:lnTo>
                    <a:pt x="9245" y="342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C97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2" name="object 2212" descr=""/>
            <p:cNvSpPr/>
            <p:nvPr/>
          </p:nvSpPr>
          <p:spPr>
            <a:xfrm>
              <a:off x="2224834" y="285668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790" y="0"/>
                  </a:moveTo>
                  <a:lnTo>
                    <a:pt x="990" y="0"/>
                  </a:lnTo>
                  <a:lnTo>
                    <a:pt x="88" y="698"/>
                  </a:lnTo>
                  <a:lnTo>
                    <a:pt x="0" y="1422"/>
                  </a:lnTo>
                  <a:lnTo>
                    <a:pt x="939" y="2158"/>
                  </a:lnTo>
                  <a:lnTo>
                    <a:pt x="1333" y="2247"/>
                  </a:lnTo>
                  <a:lnTo>
                    <a:pt x="1727" y="2298"/>
                  </a:lnTo>
                  <a:lnTo>
                    <a:pt x="2133" y="2324"/>
                  </a:lnTo>
                  <a:lnTo>
                    <a:pt x="2590" y="2146"/>
                  </a:lnTo>
                  <a:lnTo>
                    <a:pt x="2959" y="1854"/>
                  </a:lnTo>
                  <a:lnTo>
                    <a:pt x="3238" y="1460"/>
                  </a:lnTo>
                  <a:lnTo>
                    <a:pt x="3251" y="711"/>
                  </a:lnTo>
                  <a:lnTo>
                    <a:pt x="2933" y="203"/>
                  </a:lnTo>
                  <a:lnTo>
                    <a:pt x="2184" y="12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9FA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3" name="object 2213" descr=""/>
            <p:cNvSpPr/>
            <p:nvPr/>
          </p:nvSpPr>
          <p:spPr>
            <a:xfrm>
              <a:off x="2226967" y="285814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04" y="0"/>
                  </a:moveTo>
                  <a:lnTo>
                    <a:pt x="736" y="292"/>
                  </a:lnTo>
                  <a:lnTo>
                    <a:pt x="368" y="571"/>
                  </a:lnTo>
                  <a:lnTo>
                    <a:pt x="0" y="863"/>
                  </a:lnTo>
                  <a:lnTo>
                    <a:pt x="609" y="990"/>
                  </a:lnTo>
                  <a:lnTo>
                    <a:pt x="1219" y="1130"/>
                  </a:lnTo>
                  <a:lnTo>
                    <a:pt x="1828" y="125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BCB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4" name="object 2214" descr=""/>
            <p:cNvSpPr/>
            <p:nvPr/>
          </p:nvSpPr>
          <p:spPr>
            <a:xfrm>
              <a:off x="2210803" y="286422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273" y="0"/>
                  </a:moveTo>
                  <a:lnTo>
                    <a:pt x="1092" y="215"/>
                  </a:lnTo>
                  <a:lnTo>
                    <a:pt x="342" y="927"/>
                  </a:lnTo>
                  <a:lnTo>
                    <a:pt x="0" y="2070"/>
                  </a:lnTo>
                  <a:lnTo>
                    <a:pt x="88" y="3721"/>
                  </a:lnTo>
                  <a:lnTo>
                    <a:pt x="1358" y="4330"/>
                  </a:lnTo>
                  <a:lnTo>
                    <a:pt x="2578" y="4978"/>
                  </a:lnTo>
                  <a:lnTo>
                    <a:pt x="3365" y="5270"/>
                  </a:lnTo>
                  <a:lnTo>
                    <a:pt x="4178" y="5334"/>
                  </a:lnTo>
                  <a:lnTo>
                    <a:pt x="5003" y="5156"/>
                  </a:lnTo>
                  <a:lnTo>
                    <a:pt x="5803" y="4889"/>
                  </a:lnTo>
                  <a:lnTo>
                    <a:pt x="6413" y="4381"/>
                  </a:lnTo>
                  <a:lnTo>
                    <a:pt x="6858" y="3657"/>
                  </a:lnTo>
                  <a:lnTo>
                    <a:pt x="6896" y="3390"/>
                  </a:lnTo>
                  <a:lnTo>
                    <a:pt x="6997" y="2857"/>
                  </a:lnTo>
                  <a:lnTo>
                    <a:pt x="6299" y="1854"/>
                  </a:lnTo>
                  <a:lnTo>
                    <a:pt x="5156" y="1739"/>
                  </a:lnTo>
                  <a:lnTo>
                    <a:pt x="4114" y="1397"/>
                  </a:lnTo>
                  <a:lnTo>
                    <a:pt x="3708" y="660"/>
                  </a:lnTo>
                  <a:lnTo>
                    <a:pt x="3187" y="7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D8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5" name="object 2215" descr=""/>
            <p:cNvSpPr/>
            <p:nvPr/>
          </p:nvSpPr>
          <p:spPr>
            <a:xfrm>
              <a:off x="2212695" y="286110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171" y="0"/>
                  </a:moveTo>
                  <a:lnTo>
                    <a:pt x="1282" y="190"/>
                  </a:lnTo>
                  <a:lnTo>
                    <a:pt x="558" y="914"/>
                  </a:lnTo>
                  <a:lnTo>
                    <a:pt x="76" y="1803"/>
                  </a:lnTo>
                  <a:lnTo>
                    <a:pt x="0" y="2705"/>
                  </a:lnTo>
                  <a:lnTo>
                    <a:pt x="508" y="3606"/>
                  </a:lnTo>
                  <a:lnTo>
                    <a:pt x="1079" y="3911"/>
                  </a:lnTo>
                  <a:lnTo>
                    <a:pt x="1651" y="4203"/>
                  </a:lnTo>
                  <a:lnTo>
                    <a:pt x="2222" y="4508"/>
                  </a:lnTo>
                  <a:lnTo>
                    <a:pt x="2959" y="3619"/>
                  </a:lnTo>
                  <a:lnTo>
                    <a:pt x="4457" y="3619"/>
                  </a:lnTo>
                  <a:lnTo>
                    <a:pt x="4826" y="2298"/>
                  </a:lnTo>
                  <a:lnTo>
                    <a:pt x="4711" y="1244"/>
                  </a:lnTo>
                  <a:lnTo>
                    <a:pt x="4102" y="596"/>
                  </a:lnTo>
                  <a:lnTo>
                    <a:pt x="3162" y="215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BF6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6" name="object 2216" descr=""/>
            <p:cNvSpPr/>
            <p:nvPr/>
          </p:nvSpPr>
          <p:spPr>
            <a:xfrm>
              <a:off x="2218964" y="286484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644" y="0"/>
                  </a:moveTo>
                  <a:lnTo>
                    <a:pt x="2082" y="152"/>
                  </a:lnTo>
                  <a:lnTo>
                    <a:pt x="736" y="685"/>
                  </a:lnTo>
                  <a:lnTo>
                    <a:pt x="0" y="2197"/>
                  </a:lnTo>
                  <a:lnTo>
                    <a:pt x="1612" y="4089"/>
                  </a:lnTo>
                  <a:lnTo>
                    <a:pt x="3378" y="3746"/>
                  </a:lnTo>
                  <a:lnTo>
                    <a:pt x="5207" y="2552"/>
                  </a:lnTo>
                  <a:lnTo>
                    <a:pt x="5232" y="2070"/>
                  </a:lnTo>
                  <a:lnTo>
                    <a:pt x="5245" y="1574"/>
                  </a:lnTo>
                  <a:lnTo>
                    <a:pt x="5270" y="1092"/>
                  </a:lnTo>
                  <a:lnTo>
                    <a:pt x="4737" y="723"/>
                  </a:lnTo>
                  <a:lnTo>
                    <a:pt x="4191" y="368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9B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7" name="object 2217" descr=""/>
            <p:cNvSpPr/>
            <p:nvPr/>
          </p:nvSpPr>
          <p:spPr>
            <a:xfrm>
              <a:off x="2217583" y="286704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384" y="0"/>
                  </a:moveTo>
                  <a:lnTo>
                    <a:pt x="1003" y="101"/>
                  </a:lnTo>
                  <a:lnTo>
                    <a:pt x="174" y="101"/>
                  </a:lnTo>
                  <a:lnTo>
                    <a:pt x="0" y="368"/>
                  </a:lnTo>
                  <a:lnTo>
                    <a:pt x="1473" y="4064"/>
                  </a:lnTo>
                  <a:lnTo>
                    <a:pt x="4178" y="1689"/>
                  </a:lnTo>
                  <a:lnTo>
                    <a:pt x="6413" y="1663"/>
                  </a:lnTo>
                  <a:lnTo>
                    <a:pt x="6858" y="1447"/>
                  </a:lnTo>
                  <a:lnTo>
                    <a:pt x="6718" y="1092"/>
                  </a:lnTo>
                  <a:lnTo>
                    <a:pt x="6591" y="355"/>
                  </a:lnTo>
                  <a:lnTo>
                    <a:pt x="2872" y="101"/>
                  </a:lnTo>
                  <a:lnTo>
                    <a:pt x="609" y="101"/>
                  </a:lnTo>
                  <a:lnTo>
                    <a:pt x="215" y="38"/>
                  </a:lnTo>
                  <a:lnTo>
                    <a:pt x="1942" y="3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D8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8" name="object 2218" descr=""/>
            <p:cNvSpPr/>
            <p:nvPr/>
          </p:nvSpPr>
          <p:spPr>
            <a:xfrm>
              <a:off x="2215868" y="286103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689" y="0"/>
                  </a:moveTo>
                  <a:lnTo>
                    <a:pt x="977" y="215"/>
                  </a:lnTo>
                  <a:lnTo>
                    <a:pt x="139" y="266"/>
                  </a:lnTo>
                  <a:lnTo>
                    <a:pt x="0" y="1257"/>
                  </a:lnTo>
                  <a:lnTo>
                    <a:pt x="1650" y="2374"/>
                  </a:lnTo>
                  <a:lnTo>
                    <a:pt x="2946" y="2197"/>
                  </a:lnTo>
                  <a:lnTo>
                    <a:pt x="4444" y="2717"/>
                  </a:lnTo>
                  <a:lnTo>
                    <a:pt x="5372" y="1270"/>
                  </a:lnTo>
                  <a:lnTo>
                    <a:pt x="4140" y="85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D8CC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9" name="object 2219" descr=""/>
            <p:cNvSpPr/>
            <p:nvPr/>
          </p:nvSpPr>
          <p:spPr>
            <a:xfrm>
              <a:off x="2215996" y="2867409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587" y="0"/>
                  </a:moveTo>
                  <a:lnTo>
                    <a:pt x="0" y="1676"/>
                  </a:lnTo>
                  <a:lnTo>
                    <a:pt x="61" y="2489"/>
                  </a:lnTo>
                  <a:lnTo>
                    <a:pt x="184" y="2743"/>
                  </a:lnTo>
                  <a:lnTo>
                    <a:pt x="774" y="3136"/>
                  </a:lnTo>
                  <a:lnTo>
                    <a:pt x="1701" y="3454"/>
                  </a:lnTo>
                  <a:lnTo>
                    <a:pt x="2552" y="3238"/>
                  </a:lnTo>
                  <a:lnTo>
                    <a:pt x="3352" y="2743"/>
                  </a:lnTo>
                  <a:lnTo>
                    <a:pt x="7988" y="2743"/>
                  </a:lnTo>
                  <a:lnTo>
                    <a:pt x="8191" y="2540"/>
                  </a:lnTo>
                  <a:lnTo>
                    <a:pt x="8171" y="1866"/>
                  </a:lnTo>
                  <a:lnTo>
                    <a:pt x="3441" y="1866"/>
                  </a:lnTo>
                  <a:lnTo>
                    <a:pt x="1587" y="0"/>
                  </a:lnTo>
                  <a:close/>
                </a:path>
                <a:path w="8255" h="3810">
                  <a:moveTo>
                    <a:pt x="7988" y="2743"/>
                  </a:moveTo>
                  <a:lnTo>
                    <a:pt x="3352" y="2743"/>
                  </a:lnTo>
                  <a:lnTo>
                    <a:pt x="6642" y="2832"/>
                  </a:lnTo>
                  <a:lnTo>
                    <a:pt x="7251" y="3060"/>
                  </a:lnTo>
                  <a:lnTo>
                    <a:pt x="7785" y="2946"/>
                  </a:lnTo>
                  <a:lnTo>
                    <a:pt x="7988" y="2743"/>
                  </a:lnTo>
                  <a:close/>
                </a:path>
                <a:path w="8255" h="3810">
                  <a:moveTo>
                    <a:pt x="5854" y="889"/>
                  </a:moveTo>
                  <a:lnTo>
                    <a:pt x="3441" y="1866"/>
                  </a:lnTo>
                  <a:lnTo>
                    <a:pt x="8171" y="1866"/>
                  </a:lnTo>
                  <a:lnTo>
                    <a:pt x="8131" y="1676"/>
                  </a:lnTo>
                  <a:lnTo>
                    <a:pt x="8001" y="1295"/>
                  </a:lnTo>
                  <a:lnTo>
                    <a:pt x="5854" y="889"/>
                  </a:lnTo>
                  <a:close/>
                </a:path>
              </a:pathLst>
            </a:custGeom>
            <a:solidFill>
              <a:srgbClr val="E0D5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0" name="object 2220" descr=""/>
            <p:cNvSpPr/>
            <p:nvPr/>
          </p:nvSpPr>
          <p:spPr>
            <a:xfrm>
              <a:off x="2215719" y="287081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422" y="0"/>
                  </a:moveTo>
                  <a:lnTo>
                    <a:pt x="507" y="304"/>
                  </a:lnTo>
                  <a:lnTo>
                    <a:pt x="0" y="787"/>
                  </a:lnTo>
                  <a:lnTo>
                    <a:pt x="571" y="1790"/>
                  </a:lnTo>
                  <a:lnTo>
                    <a:pt x="3047" y="3302"/>
                  </a:lnTo>
                  <a:lnTo>
                    <a:pt x="5537" y="4711"/>
                  </a:lnTo>
                  <a:lnTo>
                    <a:pt x="8610" y="4064"/>
                  </a:lnTo>
                  <a:lnTo>
                    <a:pt x="8547" y="3213"/>
                  </a:lnTo>
                  <a:lnTo>
                    <a:pt x="7213" y="1219"/>
                  </a:lnTo>
                  <a:lnTo>
                    <a:pt x="5054" y="1993"/>
                  </a:lnTo>
                  <a:lnTo>
                    <a:pt x="3238" y="1625"/>
                  </a:lnTo>
                  <a:lnTo>
                    <a:pt x="2641" y="1066"/>
                  </a:lnTo>
                  <a:lnTo>
                    <a:pt x="2311" y="215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7B5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1" name="object 2221" descr=""/>
            <p:cNvSpPr/>
            <p:nvPr/>
          </p:nvSpPr>
          <p:spPr>
            <a:xfrm>
              <a:off x="2211711" y="286921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3454" y="0"/>
                  </a:moveTo>
                  <a:lnTo>
                    <a:pt x="2603" y="101"/>
                  </a:lnTo>
                  <a:lnTo>
                    <a:pt x="1777" y="38"/>
                  </a:lnTo>
                  <a:lnTo>
                    <a:pt x="1206" y="38"/>
                  </a:lnTo>
                  <a:lnTo>
                    <a:pt x="711" y="254"/>
                  </a:lnTo>
                  <a:lnTo>
                    <a:pt x="292" y="647"/>
                  </a:lnTo>
                  <a:lnTo>
                    <a:pt x="12" y="1435"/>
                  </a:lnTo>
                  <a:lnTo>
                    <a:pt x="0" y="2019"/>
                  </a:lnTo>
                  <a:lnTo>
                    <a:pt x="190" y="2514"/>
                  </a:lnTo>
                  <a:lnTo>
                    <a:pt x="584" y="2946"/>
                  </a:lnTo>
                  <a:lnTo>
                    <a:pt x="4584" y="3390"/>
                  </a:lnTo>
                  <a:lnTo>
                    <a:pt x="4851" y="2692"/>
                  </a:lnTo>
                  <a:lnTo>
                    <a:pt x="5333" y="2260"/>
                  </a:lnTo>
                  <a:lnTo>
                    <a:pt x="6095" y="2171"/>
                  </a:lnTo>
                  <a:lnTo>
                    <a:pt x="6476" y="2514"/>
                  </a:lnTo>
                  <a:lnTo>
                    <a:pt x="6857" y="2489"/>
                  </a:lnTo>
                  <a:lnTo>
                    <a:pt x="7226" y="2146"/>
                  </a:lnTo>
                  <a:lnTo>
                    <a:pt x="7302" y="1727"/>
                  </a:lnTo>
                  <a:lnTo>
                    <a:pt x="7442" y="1320"/>
                  </a:lnTo>
                  <a:lnTo>
                    <a:pt x="7632" y="939"/>
                  </a:lnTo>
                  <a:lnTo>
                    <a:pt x="4165" y="546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DCCA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2" name="object 2222" descr=""/>
            <p:cNvSpPr/>
            <p:nvPr/>
          </p:nvSpPr>
          <p:spPr>
            <a:xfrm>
              <a:off x="2222637" y="286990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00" y="0"/>
                  </a:moveTo>
                  <a:lnTo>
                    <a:pt x="0" y="342"/>
                  </a:lnTo>
                  <a:lnTo>
                    <a:pt x="431" y="901"/>
                  </a:lnTo>
                  <a:lnTo>
                    <a:pt x="977" y="1193"/>
                  </a:lnTo>
                  <a:lnTo>
                    <a:pt x="1701" y="1041"/>
                  </a:lnTo>
                  <a:lnTo>
                    <a:pt x="1625" y="342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3" name="object 2223" descr=""/>
            <p:cNvSpPr/>
            <p:nvPr/>
          </p:nvSpPr>
          <p:spPr>
            <a:xfrm>
              <a:off x="2217807" y="28713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49" y="0"/>
                  </a:moveTo>
                  <a:lnTo>
                    <a:pt x="381" y="12"/>
                  </a:lnTo>
                  <a:lnTo>
                    <a:pt x="0" y="50"/>
                  </a:lnTo>
                  <a:lnTo>
                    <a:pt x="127" y="685"/>
                  </a:lnTo>
                  <a:lnTo>
                    <a:pt x="508" y="1041"/>
                  </a:lnTo>
                  <a:lnTo>
                    <a:pt x="1155" y="1117"/>
                  </a:lnTo>
                  <a:lnTo>
                    <a:pt x="1155" y="749"/>
                  </a:lnTo>
                  <a:lnTo>
                    <a:pt x="1130" y="2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4" name="object 2224" descr=""/>
            <p:cNvSpPr/>
            <p:nvPr/>
          </p:nvSpPr>
          <p:spPr>
            <a:xfrm>
              <a:off x="2151180" y="287042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552" y="0"/>
                  </a:moveTo>
                  <a:lnTo>
                    <a:pt x="1778" y="761"/>
                  </a:lnTo>
                  <a:lnTo>
                    <a:pt x="1473" y="939"/>
                  </a:lnTo>
                  <a:lnTo>
                    <a:pt x="1143" y="1015"/>
                  </a:lnTo>
                  <a:lnTo>
                    <a:pt x="787" y="977"/>
                  </a:lnTo>
                  <a:lnTo>
                    <a:pt x="228" y="1092"/>
                  </a:lnTo>
                  <a:lnTo>
                    <a:pt x="0" y="1435"/>
                  </a:lnTo>
                  <a:lnTo>
                    <a:pt x="101" y="1993"/>
                  </a:lnTo>
                  <a:lnTo>
                    <a:pt x="520" y="2654"/>
                  </a:lnTo>
                  <a:lnTo>
                    <a:pt x="1244" y="2895"/>
                  </a:lnTo>
                  <a:lnTo>
                    <a:pt x="1879" y="3263"/>
                  </a:lnTo>
                  <a:lnTo>
                    <a:pt x="1854" y="3809"/>
                  </a:lnTo>
                  <a:lnTo>
                    <a:pt x="2755" y="4229"/>
                  </a:lnTo>
                  <a:lnTo>
                    <a:pt x="3657" y="4152"/>
                  </a:lnTo>
                  <a:lnTo>
                    <a:pt x="4559" y="3784"/>
                  </a:lnTo>
                  <a:lnTo>
                    <a:pt x="4965" y="3289"/>
                  </a:lnTo>
                  <a:lnTo>
                    <a:pt x="5194" y="2730"/>
                  </a:lnTo>
                  <a:lnTo>
                    <a:pt x="5207" y="2095"/>
                  </a:lnTo>
                  <a:lnTo>
                    <a:pt x="5080" y="1473"/>
                  </a:lnTo>
                  <a:lnTo>
                    <a:pt x="4787" y="927"/>
                  </a:lnTo>
                  <a:lnTo>
                    <a:pt x="4318" y="495"/>
                  </a:lnTo>
                  <a:lnTo>
                    <a:pt x="3416" y="38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C9B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5" name="object 2225" descr=""/>
            <p:cNvSpPr/>
            <p:nvPr/>
          </p:nvSpPr>
          <p:spPr>
            <a:xfrm>
              <a:off x="2145080" y="286630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279" y="0"/>
                  </a:moveTo>
                  <a:lnTo>
                    <a:pt x="3378" y="0"/>
                  </a:lnTo>
                  <a:lnTo>
                    <a:pt x="2463" y="330"/>
                  </a:lnTo>
                  <a:lnTo>
                    <a:pt x="0" y="1663"/>
                  </a:lnTo>
                  <a:lnTo>
                    <a:pt x="1295" y="2578"/>
                  </a:lnTo>
                  <a:lnTo>
                    <a:pt x="2806" y="3467"/>
                  </a:lnTo>
                  <a:lnTo>
                    <a:pt x="3581" y="3467"/>
                  </a:lnTo>
                  <a:lnTo>
                    <a:pt x="4356" y="3479"/>
                  </a:lnTo>
                  <a:lnTo>
                    <a:pt x="5130" y="3479"/>
                  </a:lnTo>
                  <a:lnTo>
                    <a:pt x="5689" y="3149"/>
                  </a:lnTo>
                  <a:lnTo>
                    <a:pt x="5994" y="2654"/>
                  </a:lnTo>
                  <a:lnTo>
                    <a:pt x="6045" y="2006"/>
                  </a:lnTo>
                  <a:lnTo>
                    <a:pt x="5943" y="1371"/>
                  </a:lnTo>
                  <a:lnTo>
                    <a:pt x="5638" y="863"/>
                  </a:lnTo>
                  <a:lnTo>
                    <a:pt x="5156" y="444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7D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6" name="object 2226" descr=""/>
            <p:cNvSpPr/>
            <p:nvPr/>
          </p:nvSpPr>
          <p:spPr>
            <a:xfrm>
              <a:off x="2144339" y="286567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761" y="0"/>
                  </a:moveTo>
                  <a:lnTo>
                    <a:pt x="2846" y="139"/>
                  </a:lnTo>
                  <a:lnTo>
                    <a:pt x="2211" y="139"/>
                  </a:lnTo>
                  <a:lnTo>
                    <a:pt x="789" y="342"/>
                  </a:lnTo>
                  <a:lnTo>
                    <a:pt x="801" y="1333"/>
                  </a:lnTo>
                  <a:lnTo>
                    <a:pt x="116" y="2057"/>
                  </a:lnTo>
                  <a:lnTo>
                    <a:pt x="0" y="3289"/>
                  </a:lnTo>
                  <a:lnTo>
                    <a:pt x="166" y="3873"/>
                  </a:lnTo>
                  <a:lnTo>
                    <a:pt x="700" y="4622"/>
                  </a:lnTo>
                  <a:lnTo>
                    <a:pt x="3557" y="4102"/>
                  </a:lnTo>
                  <a:lnTo>
                    <a:pt x="3341" y="3289"/>
                  </a:lnTo>
                  <a:lnTo>
                    <a:pt x="1906" y="2539"/>
                  </a:lnTo>
                  <a:lnTo>
                    <a:pt x="3443" y="1650"/>
                  </a:lnTo>
                  <a:lnTo>
                    <a:pt x="3900" y="1168"/>
                  </a:lnTo>
                  <a:lnTo>
                    <a:pt x="4015" y="673"/>
                  </a:lnTo>
                  <a:lnTo>
                    <a:pt x="3820" y="139"/>
                  </a:lnTo>
                  <a:lnTo>
                    <a:pt x="2211" y="126"/>
                  </a:lnTo>
                  <a:lnTo>
                    <a:pt x="3815" y="126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D3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7" name="object 2227" descr=""/>
            <p:cNvSpPr/>
            <p:nvPr/>
          </p:nvSpPr>
          <p:spPr>
            <a:xfrm>
              <a:off x="2145211" y="287160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863" y="0"/>
                  </a:moveTo>
                  <a:lnTo>
                    <a:pt x="0" y="1854"/>
                  </a:lnTo>
                  <a:lnTo>
                    <a:pt x="1206" y="1968"/>
                  </a:lnTo>
                  <a:lnTo>
                    <a:pt x="3606" y="2171"/>
                  </a:lnTo>
                  <a:lnTo>
                    <a:pt x="4356" y="1612"/>
                  </a:lnTo>
                  <a:lnTo>
                    <a:pt x="3809" y="838"/>
                  </a:lnTo>
                  <a:lnTo>
                    <a:pt x="2235" y="50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8" name="object 2228" descr=""/>
            <p:cNvSpPr/>
            <p:nvPr/>
          </p:nvSpPr>
          <p:spPr>
            <a:xfrm>
              <a:off x="2152882" y="286915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142" y="0"/>
                  </a:moveTo>
                  <a:lnTo>
                    <a:pt x="393" y="342"/>
                  </a:lnTo>
                  <a:lnTo>
                    <a:pt x="266" y="558"/>
                  </a:lnTo>
                  <a:lnTo>
                    <a:pt x="126" y="774"/>
                  </a:lnTo>
                  <a:lnTo>
                    <a:pt x="0" y="990"/>
                  </a:lnTo>
                  <a:lnTo>
                    <a:pt x="76" y="1333"/>
                  </a:lnTo>
                  <a:lnTo>
                    <a:pt x="101" y="1689"/>
                  </a:lnTo>
                  <a:lnTo>
                    <a:pt x="76" y="2044"/>
                  </a:lnTo>
                  <a:lnTo>
                    <a:pt x="825" y="2006"/>
                  </a:lnTo>
                  <a:lnTo>
                    <a:pt x="1562" y="1981"/>
                  </a:lnTo>
                  <a:lnTo>
                    <a:pt x="2311" y="1943"/>
                  </a:lnTo>
                  <a:lnTo>
                    <a:pt x="2717" y="2463"/>
                  </a:lnTo>
                  <a:lnTo>
                    <a:pt x="3009" y="2413"/>
                  </a:lnTo>
                  <a:lnTo>
                    <a:pt x="3225" y="1790"/>
                  </a:lnTo>
                  <a:lnTo>
                    <a:pt x="3174" y="1257"/>
                  </a:lnTo>
                  <a:lnTo>
                    <a:pt x="2946" y="812"/>
                  </a:lnTo>
                  <a:lnTo>
                    <a:pt x="2578" y="431"/>
                  </a:lnTo>
                  <a:lnTo>
                    <a:pt x="1866" y="38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9" name="object 2229" descr=""/>
            <p:cNvSpPr/>
            <p:nvPr/>
          </p:nvSpPr>
          <p:spPr>
            <a:xfrm>
              <a:off x="2139382" y="2870016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584" y="0"/>
                  </a:moveTo>
                  <a:lnTo>
                    <a:pt x="419" y="355"/>
                  </a:lnTo>
                  <a:lnTo>
                    <a:pt x="228" y="698"/>
                  </a:lnTo>
                  <a:lnTo>
                    <a:pt x="0" y="1016"/>
                  </a:lnTo>
                  <a:lnTo>
                    <a:pt x="1104" y="1041"/>
                  </a:lnTo>
                  <a:lnTo>
                    <a:pt x="3378" y="1117"/>
                  </a:lnTo>
                  <a:lnTo>
                    <a:pt x="3454" y="977"/>
                  </a:lnTo>
                  <a:lnTo>
                    <a:pt x="3568" y="469"/>
                  </a:lnTo>
                  <a:lnTo>
                    <a:pt x="3441" y="241"/>
                  </a:lnTo>
                  <a:lnTo>
                    <a:pt x="3149" y="3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0" name="object 2230" descr=""/>
            <p:cNvSpPr/>
            <p:nvPr/>
          </p:nvSpPr>
          <p:spPr>
            <a:xfrm>
              <a:off x="2142490" y="2867634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4" h="3810">
                  <a:moveTo>
                    <a:pt x="1828" y="2654"/>
                  </a:moveTo>
                  <a:lnTo>
                    <a:pt x="1574" y="2082"/>
                  </a:lnTo>
                  <a:lnTo>
                    <a:pt x="1079" y="1714"/>
                  </a:lnTo>
                  <a:lnTo>
                    <a:pt x="558" y="1651"/>
                  </a:lnTo>
                  <a:lnTo>
                    <a:pt x="0" y="1866"/>
                  </a:lnTo>
                  <a:lnTo>
                    <a:pt x="88" y="3136"/>
                  </a:lnTo>
                  <a:lnTo>
                    <a:pt x="177" y="3492"/>
                  </a:lnTo>
                  <a:lnTo>
                    <a:pt x="1181" y="3492"/>
                  </a:lnTo>
                  <a:lnTo>
                    <a:pt x="1727" y="3136"/>
                  </a:lnTo>
                  <a:lnTo>
                    <a:pt x="1828" y="2654"/>
                  </a:lnTo>
                  <a:close/>
                </a:path>
                <a:path w="10794" h="3810">
                  <a:moveTo>
                    <a:pt x="10680" y="2159"/>
                  </a:moveTo>
                  <a:lnTo>
                    <a:pt x="10426" y="241"/>
                  </a:lnTo>
                  <a:lnTo>
                    <a:pt x="9461" y="0"/>
                  </a:lnTo>
                  <a:lnTo>
                    <a:pt x="7975" y="1016"/>
                  </a:lnTo>
                  <a:lnTo>
                    <a:pt x="7861" y="1790"/>
                  </a:lnTo>
                  <a:lnTo>
                    <a:pt x="7721" y="2159"/>
                  </a:lnTo>
                  <a:lnTo>
                    <a:pt x="10388" y="2514"/>
                  </a:lnTo>
                  <a:lnTo>
                    <a:pt x="10680" y="2159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1" name="object 2231" descr=""/>
            <p:cNvSpPr/>
            <p:nvPr/>
          </p:nvSpPr>
          <p:spPr>
            <a:xfrm>
              <a:off x="2143683" y="286945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409" y="266"/>
                  </a:moveTo>
                  <a:lnTo>
                    <a:pt x="901" y="0"/>
                  </a:lnTo>
                  <a:lnTo>
                    <a:pt x="508" y="127"/>
                  </a:lnTo>
                  <a:lnTo>
                    <a:pt x="241" y="635"/>
                  </a:lnTo>
                  <a:lnTo>
                    <a:pt x="114" y="1333"/>
                  </a:lnTo>
                  <a:lnTo>
                    <a:pt x="0" y="1676"/>
                  </a:lnTo>
                  <a:lnTo>
                    <a:pt x="1358" y="850"/>
                  </a:lnTo>
                  <a:lnTo>
                    <a:pt x="1409" y="266"/>
                  </a:lnTo>
                  <a:close/>
                </a:path>
                <a:path w="7619" h="3810">
                  <a:moveTo>
                    <a:pt x="7200" y="2349"/>
                  </a:moveTo>
                  <a:lnTo>
                    <a:pt x="7035" y="2044"/>
                  </a:lnTo>
                  <a:lnTo>
                    <a:pt x="6680" y="1790"/>
                  </a:lnTo>
                  <a:lnTo>
                    <a:pt x="6235" y="2197"/>
                  </a:lnTo>
                  <a:lnTo>
                    <a:pt x="5778" y="2590"/>
                  </a:lnTo>
                  <a:lnTo>
                    <a:pt x="5334" y="2997"/>
                  </a:lnTo>
                  <a:lnTo>
                    <a:pt x="5537" y="3238"/>
                  </a:lnTo>
                  <a:lnTo>
                    <a:pt x="6032" y="3644"/>
                  </a:lnTo>
                  <a:lnTo>
                    <a:pt x="6515" y="3619"/>
                  </a:lnTo>
                  <a:lnTo>
                    <a:pt x="6997" y="3225"/>
                  </a:lnTo>
                  <a:lnTo>
                    <a:pt x="7150" y="3048"/>
                  </a:lnTo>
                  <a:lnTo>
                    <a:pt x="7200" y="2349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2" name="object 2232" descr=""/>
            <p:cNvSpPr/>
            <p:nvPr/>
          </p:nvSpPr>
          <p:spPr>
            <a:xfrm>
              <a:off x="2150375" y="287123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25" y="355"/>
                  </a:lnTo>
                  <a:lnTo>
                    <a:pt x="25" y="698"/>
                  </a:lnTo>
                  <a:lnTo>
                    <a:pt x="12" y="1054"/>
                  </a:lnTo>
                  <a:lnTo>
                    <a:pt x="381" y="1714"/>
                  </a:lnTo>
                  <a:lnTo>
                    <a:pt x="787" y="1739"/>
                  </a:lnTo>
                  <a:lnTo>
                    <a:pt x="1219" y="1130"/>
                  </a:lnTo>
                  <a:lnTo>
                    <a:pt x="1333" y="800"/>
                  </a:lnTo>
                  <a:lnTo>
                    <a:pt x="1587" y="165"/>
                  </a:lnTo>
                  <a:lnTo>
                    <a:pt x="533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3" name="object 2233" descr=""/>
            <p:cNvSpPr/>
            <p:nvPr/>
          </p:nvSpPr>
          <p:spPr>
            <a:xfrm>
              <a:off x="2144024" y="285731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1676" y="0"/>
                  </a:moveTo>
                  <a:lnTo>
                    <a:pt x="1206" y="0"/>
                  </a:lnTo>
                  <a:lnTo>
                    <a:pt x="749" y="114"/>
                  </a:lnTo>
                  <a:lnTo>
                    <a:pt x="330" y="330"/>
                  </a:lnTo>
                  <a:lnTo>
                    <a:pt x="101" y="749"/>
                  </a:lnTo>
                  <a:lnTo>
                    <a:pt x="0" y="952"/>
                  </a:lnTo>
                  <a:lnTo>
                    <a:pt x="342" y="1739"/>
                  </a:lnTo>
                  <a:lnTo>
                    <a:pt x="1054" y="3327"/>
                  </a:lnTo>
                  <a:lnTo>
                    <a:pt x="2946" y="4279"/>
                  </a:lnTo>
                  <a:lnTo>
                    <a:pt x="4851" y="5270"/>
                  </a:lnTo>
                  <a:lnTo>
                    <a:pt x="5143" y="1841"/>
                  </a:lnTo>
                  <a:lnTo>
                    <a:pt x="5486" y="1409"/>
                  </a:lnTo>
                  <a:lnTo>
                    <a:pt x="5486" y="990"/>
                  </a:lnTo>
                  <a:lnTo>
                    <a:pt x="5156" y="546"/>
                  </a:lnTo>
                  <a:lnTo>
                    <a:pt x="4470" y="292"/>
                  </a:lnTo>
                  <a:lnTo>
                    <a:pt x="3733" y="482"/>
                  </a:lnTo>
                  <a:lnTo>
                    <a:pt x="3048" y="330"/>
                  </a:lnTo>
                  <a:lnTo>
                    <a:pt x="2603" y="177"/>
                  </a:lnTo>
                  <a:lnTo>
                    <a:pt x="2146" y="5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335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4" name="object 2234" descr=""/>
            <p:cNvSpPr/>
            <p:nvPr/>
          </p:nvSpPr>
          <p:spPr>
            <a:xfrm>
              <a:off x="2141731" y="285358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2491" y="508"/>
                  </a:moveTo>
                  <a:lnTo>
                    <a:pt x="812" y="508"/>
                  </a:lnTo>
                  <a:lnTo>
                    <a:pt x="0" y="1320"/>
                  </a:lnTo>
                  <a:lnTo>
                    <a:pt x="76" y="2235"/>
                  </a:lnTo>
                  <a:lnTo>
                    <a:pt x="673" y="3149"/>
                  </a:lnTo>
                  <a:lnTo>
                    <a:pt x="2286" y="4686"/>
                  </a:lnTo>
                  <a:lnTo>
                    <a:pt x="2286" y="4394"/>
                  </a:lnTo>
                  <a:lnTo>
                    <a:pt x="2870" y="3657"/>
                  </a:lnTo>
                  <a:lnTo>
                    <a:pt x="3060" y="3149"/>
                  </a:lnTo>
                  <a:lnTo>
                    <a:pt x="2971" y="1320"/>
                  </a:lnTo>
                  <a:lnTo>
                    <a:pt x="2717" y="787"/>
                  </a:lnTo>
                  <a:lnTo>
                    <a:pt x="2491" y="508"/>
                  </a:lnTo>
                  <a:close/>
                </a:path>
                <a:path w="3175" h="5080">
                  <a:moveTo>
                    <a:pt x="1765" y="0"/>
                  </a:moveTo>
                  <a:lnTo>
                    <a:pt x="1244" y="63"/>
                  </a:lnTo>
                  <a:lnTo>
                    <a:pt x="787" y="533"/>
                  </a:lnTo>
                  <a:lnTo>
                    <a:pt x="2491" y="508"/>
                  </a:lnTo>
                  <a:lnTo>
                    <a:pt x="2336" y="317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D9A0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5" name="object 2235" descr=""/>
            <p:cNvSpPr/>
            <p:nvPr/>
          </p:nvSpPr>
          <p:spPr>
            <a:xfrm>
              <a:off x="2140695" y="285409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854" y="0"/>
                  </a:moveTo>
                  <a:lnTo>
                    <a:pt x="266" y="190"/>
                  </a:lnTo>
                  <a:lnTo>
                    <a:pt x="0" y="647"/>
                  </a:lnTo>
                  <a:lnTo>
                    <a:pt x="12" y="1092"/>
                  </a:lnTo>
                  <a:lnTo>
                    <a:pt x="279" y="1536"/>
                  </a:lnTo>
                  <a:lnTo>
                    <a:pt x="444" y="1778"/>
                  </a:lnTo>
                  <a:lnTo>
                    <a:pt x="546" y="2032"/>
                  </a:lnTo>
                  <a:lnTo>
                    <a:pt x="596" y="2324"/>
                  </a:lnTo>
                  <a:lnTo>
                    <a:pt x="939" y="2501"/>
                  </a:lnTo>
                  <a:lnTo>
                    <a:pt x="1308" y="2616"/>
                  </a:lnTo>
                  <a:lnTo>
                    <a:pt x="1701" y="264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5C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6" name="object 2236" descr=""/>
            <p:cNvSpPr/>
            <p:nvPr/>
          </p:nvSpPr>
          <p:spPr>
            <a:xfrm>
              <a:off x="2139708" y="2854287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257" y="0"/>
                  </a:moveTo>
                  <a:lnTo>
                    <a:pt x="838" y="317"/>
                  </a:lnTo>
                  <a:lnTo>
                    <a:pt x="419" y="647"/>
                  </a:lnTo>
                  <a:lnTo>
                    <a:pt x="0" y="965"/>
                  </a:lnTo>
                  <a:lnTo>
                    <a:pt x="1257" y="1346"/>
                  </a:lnTo>
                  <a:lnTo>
                    <a:pt x="1257" y="0"/>
                  </a:lnTo>
                  <a:close/>
                </a:path>
                <a:path w="1905" h="3810">
                  <a:moveTo>
                    <a:pt x="1282" y="3098"/>
                  </a:moveTo>
                  <a:lnTo>
                    <a:pt x="1206" y="2374"/>
                  </a:lnTo>
                  <a:lnTo>
                    <a:pt x="889" y="2844"/>
                  </a:lnTo>
                  <a:lnTo>
                    <a:pt x="584" y="3327"/>
                  </a:lnTo>
                  <a:lnTo>
                    <a:pt x="266" y="3797"/>
                  </a:lnTo>
                  <a:lnTo>
                    <a:pt x="965" y="3568"/>
                  </a:lnTo>
                  <a:lnTo>
                    <a:pt x="1282" y="3098"/>
                  </a:lnTo>
                  <a:close/>
                </a:path>
              </a:pathLst>
            </a:custGeom>
            <a:solidFill>
              <a:srgbClr val="558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7" name="object 2237" descr=""/>
            <p:cNvSpPr/>
            <p:nvPr/>
          </p:nvSpPr>
          <p:spPr>
            <a:xfrm>
              <a:off x="2155681" y="2859496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3822" y="0"/>
                  </a:moveTo>
                  <a:lnTo>
                    <a:pt x="1498" y="228"/>
                  </a:lnTo>
                  <a:lnTo>
                    <a:pt x="914" y="393"/>
                  </a:lnTo>
                  <a:lnTo>
                    <a:pt x="419" y="685"/>
                  </a:lnTo>
                  <a:lnTo>
                    <a:pt x="0" y="1104"/>
                  </a:lnTo>
                  <a:lnTo>
                    <a:pt x="38" y="2489"/>
                  </a:lnTo>
                  <a:lnTo>
                    <a:pt x="622" y="3683"/>
                  </a:lnTo>
                  <a:lnTo>
                    <a:pt x="1816" y="4152"/>
                  </a:lnTo>
                  <a:lnTo>
                    <a:pt x="3644" y="5410"/>
                  </a:lnTo>
                  <a:lnTo>
                    <a:pt x="8674" y="8369"/>
                  </a:lnTo>
                  <a:lnTo>
                    <a:pt x="9182" y="8280"/>
                  </a:lnTo>
                  <a:lnTo>
                    <a:pt x="9944" y="8077"/>
                  </a:lnTo>
                  <a:lnTo>
                    <a:pt x="10667" y="7810"/>
                  </a:lnTo>
                  <a:lnTo>
                    <a:pt x="12534" y="6896"/>
                  </a:lnTo>
                  <a:lnTo>
                    <a:pt x="13754" y="6413"/>
                  </a:lnTo>
                  <a:lnTo>
                    <a:pt x="14693" y="5461"/>
                  </a:lnTo>
                  <a:lnTo>
                    <a:pt x="14947" y="4978"/>
                  </a:lnTo>
                  <a:lnTo>
                    <a:pt x="15011" y="4470"/>
                  </a:lnTo>
                  <a:lnTo>
                    <a:pt x="14909" y="3937"/>
                  </a:lnTo>
                  <a:lnTo>
                    <a:pt x="11582" y="1981"/>
                  </a:lnTo>
                  <a:lnTo>
                    <a:pt x="10401" y="2044"/>
                  </a:lnTo>
                  <a:lnTo>
                    <a:pt x="9131" y="2578"/>
                  </a:lnTo>
                  <a:lnTo>
                    <a:pt x="8140" y="1460"/>
                  </a:lnTo>
                  <a:lnTo>
                    <a:pt x="5968" y="863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BC7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8" name="object 2238" descr=""/>
            <p:cNvSpPr/>
            <p:nvPr/>
          </p:nvSpPr>
          <p:spPr>
            <a:xfrm>
              <a:off x="2153916" y="286198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301" y="0"/>
                  </a:moveTo>
                  <a:lnTo>
                    <a:pt x="1803" y="0"/>
                  </a:lnTo>
                  <a:lnTo>
                    <a:pt x="0" y="1485"/>
                  </a:lnTo>
                  <a:lnTo>
                    <a:pt x="1676" y="2603"/>
                  </a:lnTo>
                  <a:lnTo>
                    <a:pt x="2197" y="3848"/>
                  </a:lnTo>
                  <a:lnTo>
                    <a:pt x="2984" y="5346"/>
                  </a:lnTo>
                  <a:lnTo>
                    <a:pt x="4152" y="6007"/>
                  </a:lnTo>
                  <a:lnTo>
                    <a:pt x="5854" y="5537"/>
                  </a:lnTo>
                  <a:lnTo>
                    <a:pt x="6273" y="5092"/>
                  </a:lnTo>
                  <a:lnTo>
                    <a:pt x="6438" y="4559"/>
                  </a:lnTo>
                  <a:lnTo>
                    <a:pt x="6349" y="3098"/>
                  </a:lnTo>
                  <a:lnTo>
                    <a:pt x="6476" y="2184"/>
                  </a:lnTo>
                  <a:lnTo>
                    <a:pt x="5676" y="1562"/>
                  </a:lnTo>
                  <a:lnTo>
                    <a:pt x="4432" y="914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4A8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9" name="object 2239" descr=""/>
            <p:cNvSpPr/>
            <p:nvPr/>
          </p:nvSpPr>
          <p:spPr>
            <a:xfrm>
              <a:off x="2152011" y="285533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047" y="0"/>
                  </a:moveTo>
                  <a:lnTo>
                    <a:pt x="1511" y="939"/>
                  </a:lnTo>
                  <a:lnTo>
                    <a:pt x="0" y="2692"/>
                  </a:lnTo>
                  <a:lnTo>
                    <a:pt x="2425" y="4927"/>
                  </a:lnTo>
                  <a:lnTo>
                    <a:pt x="2857" y="5016"/>
                  </a:lnTo>
                  <a:lnTo>
                    <a:pt x="3670" y="5270"/>
                  </a:lnTo>
                  <a:lnTo>
                    <a:pt x="4140" y="5206"/>
                  </a:lnTo>
                  <a:lnTo>
                    <a:pt x="4779" y="5206"/>
                  </a:lnTo>
                  <a:lnTo>
                    <a:pt x="5905" y="4813"/>
                  </a:lnTo>
                  <a:lnTo>
                    <a:pt x="6934" y="4102"/>
                  </a:lnTo>
                  <a:lnTo>
                    <a:pt x="6934" y="1892"/>
                  </a:lnTo>
                  <a:lnTo>
                    <a:pt x="6642" y="1333"/>
                  </a:lnTo>
                  <a:lnTo>
                    <a:pt x="6159" y="863"/>
                  </a:lnTo>
                  <a:lnTo>
                    <a:pt x="4597" y="12"/>
                  </a:lnTo>
                  <a:lnTo>
                    <a:pt x="3047" y="0"/>
                  </a:lnTo>
                  <a:close/>
                </a:path>
                <a:path w="6985" h="5714">
                  <a:moveTo>
                    <a:pt x="4779" y="5206"/>
                  </a:moveTo>
                  <a:lnTo>
                    <a:pt x="4140" y="5206"/>
                  </a:lnTo>
                  <a:lnTo>
                    <a:pt x="4597" y="5270"/>
                  </a:lnTo>
                  <a:lnTo>
                    <a:pt x="4779" y="5206"/>
                  </a:lnTo>
                  <a:close/>
                </a:path>
              </a:pathLst>
            </a:custGeom>
            <a:solidFill>
              <a:srgbClr val="4B8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0" name="object 2240" descr=""/>
            <p:cNvSpPr/>
            <p:nvPr/>
          </p:nvSpPr>
          <p:spPr>
            <a:xfrm>
              <a:off x="2152562" y="286583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556" y="0"/>
                  </a:moveTo>
                  <a:lnTo>
                    <a:pt x="508" y="0"/>
                  </a:lnTo>
                  <a:lnTo>
                    <a:pt x="50" y="609"/>
                  </a:lnTo>
                  <a:lnTo>
                    <a:pt x="0" y="1130"/>
                  </a:lnTo>
                  <a:lnTo>
                    <a:pt x="127" y="1600"/>
                  </a:lnTo>
                  <a:lnTo>
                    <a:pt x="2870" y="3289"/>
                  </a:lnTo>
                  <a:lnTo>
                    <a:pt x="3327" y="3136"/>
                  </a:lnTo>
                  <a:lnTo>
                    <a:pt x="3695" y="2755"/>
                  </a:lnTo>
                  <a:lnTo>
                    <a:pt x="4572" y="2044"/>
                  </a:lnTo>
                  <a:lnTo>
                    <a:pt x="4102" y="3568"/>
                  </a:lnTo>
                  <a:lnTo>
                    <a:pt x="4686" y="3365"/>
                  </a:lnTo>
                  <a:lnTo>
                    <a:pt x="5168" y="3543"/>
                  </a:lnTo>
                  <a:lnTo>
                    <a:pt x="5676" y="3594"/>
                  </a:lnTo>
                  <a:lnTo>
                    <a:pt x="6197" y="3543"/>
                  </a:lnTo>
                  <a:lnTo>
                    <a:pt x="6718" y="3390"/>
                  </a:lnTo>
                  <a:lnTo>
                    <a:pt x="7137" y="3086"/>
                  </a:lnTo>
                  <a:lnTo>
                    <a:pt x="7454" y="2654"/>
                  </a:lnTo>
                  <a:lnTo>
                    <a:pt x="7556" y="2095"/>
                  </a:lnTo>
                  <a:lnTo>
                    <a:pt x="7416" y="1625"/>
                  </a:lnTo>
                  <a:lnTo>
                    <a:pt x="7023" y="121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DCAE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1" name="object 2241" descr=""/>
            <p:cNvSpPr/>
            <p:nvPr/>
          </p:nvSpPr>
          <p:spPr>
            <a:xfrm>
              <a:off x="2150912" y="285638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117" y="0"/>
                  </a:moveTo>
                  <a:lnTo>
                    <a:pt x="660" y="203"/>
                  </a:lnTo>
                  <a:lnTo>
                    <a:pt x="317" y="673"/>
                  </a:lnTo>
                  <a:lnTo>
                    <a:pt x="0" y="1498"/>
                  </a:lnTo>
                  <a:lnTo>
                    <a:pt x="88" y="2260"/>
                  </a:lnTo>
                  <a:lnTo>
                    <a:pt x="660" y="2946"/>
                  </a:lnTo>
                  <a:lnTo>
                    <a:pt x="1447" y="3771"/>
                  </a:lnTo>
                  <a:lnTo>
                    <a:pt x="2336" y="4292"/>
                  </a:lnTo>
                  <a:lnTo>
                    <a:pt x="3530" y="3886"/>
                  </a:lnTo>
                  <a:lnTo>
                    <a:pt x="3517" y="2641"/>
                  </a:lnTo>
                  <a:lnTo>
                    <a:pt x="2819" y="1689"/>
                  </a:lnTo>
                  <a:lnTo>
                    <a:pt x="2133" y="736"/>
                  </a:lnTo>
                  <a:lnTo>
                    <a:pt x="1993" y="507"/>
                  </a:lnTo>
                  <a:lnTo>
                    <a:pt x="1841" y="279"/>
                  </a:lnTo>
                  <a:lnTo>
                    <a:pt x="1701" y="5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32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2" name="object 2242" descr=""/>
            <p:cNvSpPr/>
            <p:nvPr/>
          </p:nvSpPr>
          <p:spPr>
            <a:xfrm>
              <a:off x="2147181" y="286366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533" y="0"/>
                  </a:moveTo>
                  <a:lnTo>
                    <a:pt x="2527" y="736"/>
                  </a:lnTo>
                  <a:lnTo>
                    <a:pt x="622" y="1003"/>
                  </a:lnTo>
                  <a:lnTo>
                    <a:pt x="368" y="1358"/>
                  </a:lnTo>
                  <a:lnTo>
                    <a:pt x="165" y="1752"/>
                  </a:lnTo>
                  <a:lnTo>
                    <a:pt x="0" y="2158"/>
                  </a:lnTo>
                  <a:lnTo>
                    <a:pt x="444" y="2514"/>
                  </a:lnTo>
                  <a:lnTo>
                    <a:pt x="2222" y="2984"/>
                  </a:lnTo>
                  <a:lnTo>
                    <a:pt x="4013" y="3644"/>
                  </a:lnTo>
                  <a:lnTo>
                    <a:pt x="5676" y="2184"/>
                  </a:lnTo>
                  <a:lnTo>
                    <a:pt x="5892" y="217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1B3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3" name="object 2243" descr=""/>
            <p:cNvSpPr/>
            <p:nvPr/>
          </p:nvSpPr>
          <p:spPr>
            <a:xfrm>
              <a:off x="2148552" y="285603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752" y="0"/>
                  </a:moveTo>
                  <a:lnTo>
                    <a:pt x="698" y="368"/>
                  </a:lnTo>
                  <a:lnTo>
                    <a:pt x="139" y="889"/>
                  </a:lnTo>
                  <a:lnTo>
                    <a:pt x="0" y="1498"/>
                  </a:lnTo>
                  <a:lnTo>
                    <a:pt x="292" y="2197"/>
                  </a:lnTo>
                  <a:lnTo>
                    <a:pt x="406" y="2514"/>
                  </a:lnTo>
                  <a:lnTo>
                    <a:pt x="609" y="3124"/>
                  </a:lnTo>
                  <a:lnTo>
                    <a:pt x="1422" y="3187"/>
                  </a:lnTo>
                  <a:lnTo>
                    <a:pt x="2222" y="3238"/>
                  </a:lnTo>
                  <a:lnTo>
                    <a:pt x="3022" y="3302"/>
                  </a:lnTo>
                  <a:lnTo>
                    <a:pt x="3289" y="1155"/>
                  </a:lnTo>
                  <a:lnTo>
                    <a:pt x="2692" y="1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ADA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4" name="object 2244" descr=""/>
            <p:cNvSpPr/>
            <p:nvPr/>
          </p:nvSpPr>
          <p:spPr>
            <a:xfrm>
              <a:off x="2142496" y="28670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41" y="0"/>
                  </a:moveTo>
                  <a:lnTo>
                    <a:pt x="1765" y="114"/>
                  </a:lnTo>
                  <a:lnTo>
                    <a:pt x="889" y="241"/>
                  </a:lnTo>
                  <a:lnTo>
                    <a:pt x="0" y="355"/>
                  </a:lnTo>
                  <a:lnTo>
                    <a:pt x="0" y="2489"/>
                  </a:lnTo>
                  <a:lnTo>
                    <a:pt x="1435" y="3060"/>
                  </a:lnTo>
                  <a:lnTo>
                    <a:pt x="1828" y="2971"/>
                  </a:lnTo>
                  <a:lnTo>
                    <a:pt x="2222" y="2844"/>
                  </a:lnTo>
                  <a:lnTo>
                    <a:pt x="2603" y="2692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E0D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5" name="object 2245" descr=""/>
            <p:cNvSpPr/>
            <p:nvPr/>
          </p:nvSpPr>
          <p:spPr>
            <a:xfrm>
              <a:off x="2209031" y="2839776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308" y="0"/>
                  </a:moveTo>
                  <a:lnTo>
                    <a:pt x="4635" y="863"/>
                  </a:lnTo>
                  <a:lnTo>
                    <a:pt x="4559" y="2362"/>
                  </a:lnTo>
                  <a:lnTo>
                    <a:pt x="4152" y="3073"/>
                  </a:lnTo>
                  <a:lnTo>
                    <a:pt x="3530" y="3530"/>
                  </a:lnTo>
                  <a:lnTo>
                    <a:pt x="2743" y="3759"/>
                  </a:lnTo>
                  <a:lnTo>
                    <a:pt x="2120" y="3175"/>
                  </a:lnTo>
                  <a:lnTo>
                    <a:pt x="1524" y="3098"/>
                  </a:lnTo>
                  <a:lnTo>
                    <a:pt x="876" y="3556"/>
                  </a:lnTo>
                  <a:lnTo>
                    <a:pt x="88" y="4394"/>
                  </a:lnTo>
                  <a:lnTo>
                    <a:pt x="0" y="5321"/>
                  </a:lnTo>
                  <a:lnTo>
                    <a:pt x="495" y="6337"/>
                  </a:lnTo>
                  <a:lnTo>
                    <a:pt x="1460" y="7454"/>
                  </a:lnTo>
                  <a:lnTo>
                    <a:pt x="2730" y="7721"/>
                  </a:lnTo>
                  <a:lnTo>
                    <a:pt x="4127" y="7658"/>
                  </a:lnTo>
                  <a:lnTo>
                    <a:pt x="7874" y="5321"/>
                  </a:lnTo>
                  <a:lnTo>
                    <a:pt x="7658" y="3860"/>
                  </a:lnTo>
                  <a:lnTo>
                    <a:pt x="7683" y="3492"/>
                  </a:lnTo>
                  <a:lnTo>
                    <a:pt x="7772" y="3124"/>
                  </a:lnTo>
                  <a:lnTo>
                    <a:pt x="7912" y="2768"/>
                  </a:lnTo>
                  <a:lnTo>
                    <a:pt x="6921" y="114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4283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6" name="object 2246" descr=""/>
            <p:cNvSpPr/>
            <p:nvPr/>
          </p:nvSpPr>
          <p:spPr>
            <a:xfrm>
              <a:off x="2214584" y="284363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108" y="0"/>
                  </a:moveTo>
                  <a:lnTo>
                    <a:pt x="0" y="2451"/>
                  </a:lnTo>
                  <a:lnTo>
                    <a:pt x="266" y="2971"/>
                  </a:lnTo>
                  <a:lnTo>
                    <a:pt x="647" y="3378"/>
                  </a:lnTo>
                  <a:lnTo>
                    <a:pt x="1171" y="3682"/>
                  </a:lnTo>
                  <a:lnTo>
                    <a:pt x="2184" y="4140"/>
                  </a:lnTo>
                  <a:lnTo>
                    <a:pt x="3213" y="4660"/>
                  </a:lnTo>
                  <a:lnTo>
                    <a:pt x="4356" y="3936"/>
                  </a:lnTo>
                  <a:lnTo>
                    <a:pt x="4376" y="3670"/>
                  </a:lnTo>
                  <a:lnTo>
                    <a:pt x="5727" y="1384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DE8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7" name="object 2247" descr=""/>
            <p:cNvSpPr/>
            <p:nvPr/>
          </p:nvSpPr>
          <p:spPr>
            <a:xfrm>
              <a:off x="2214067" y="28463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197" y="4927"/>
                  </a:moveTo>
                  <a:lnTo>
                    <a:pt x="5003" y="3683"/>
                  </a:lnTo>
                  <a:lnTo>
                    <a:pt x="4953" y="2857"/>
                  </a:lnTo>
                  <a:lnTo>
                    <a:pt x="4914" y="2032"/>
                  </a:lnTo>
                  <a:lnTo>
                    <a:pt x="4864" y="1206"/>
                  </a:lnTo>
                  <a:lnTo>
                    <a:pt x="4051" y="812"/>
                  </a:lnTo>
                  <a:lnTo>
                    <a:pt x="2425" y="0"/>
                  </a:lnTo>
                  <a:lnTo>
                    <a:pt x="1054" y="558"/>
                  </a:lnTo>
                  <a:lnTo>
                    <a:pt x="0" y="1358"/>
                  </a:lnTo>
                  <a:lnTo>
                    <a:pt x="165" y="3060"/>
                  </a:lnTo>
                  <a:lnTo>
                    <a:pt x="330" y="3911"/>
                  </a:lnTo>
                  <a:lnTo>
                    <a:pt x="2921" y="5689"/>
                  </a:lnTo>
                  <a:lnTo>
                    <a:pt x="3708" y="5511"/>
                  </a:lnTo>
                  <a:lnTo>
                    <a:pt x="4152" y="5232"/>
                  </a:lnTo>
                  <a:lnTo>
                    <a:pt x="4521" y="4876"/>
                  </a:lnTo>
                  <a:lnTo>
                    <a:pt x="4610" y="4737"/>
                  </a:lnTo>
                  <a:lnTo>
                    <a:pt x="4584" y="5232"/>
                  </a:lnTo>
                  <a:lnTo>
                    <a:pt x="4826" y="5511"/>
                  </a:lnTo>
                  <a:lnTo>
                    <a:pt x="5321" y="5715"/>
                  </a:lnTo>
                  <a:lnTo>
                    <a:pt x="5803" y="5689"/>
                  </a:lnTo>
                  <a:lnTo>
                    <a:pt x="6172" y="5511"/>
                  </a:lnTo>
                  <a:lnTo>
                    <a:pt x="6197" y="4927"/>
                  </a:lnTo>
                  <a:close/>
                </a:path>
              </a:pathLst>
            </a:custGeom>
            <a:solidFill>
              <a:srgbClr val="588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8" name="object 2248" descr=""/>
            <p:cNvSpPr/>
            <p:nvPr/>
          </p:nvSpPr>
          <p:spPr>
            <a:xfrm>
              <a:off x="2213763" y="285088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940" y="0"/>
                  </a:moveTo>
                  <a:lnTo>
                    <a:pt x="4394" y="50"/>
                  </a:lnTo>
                  <a:lnTo>
                    <a:pt x="3911" y="711"/>
                  </a:lnTo>
                  <a:lnTo>
                    <a:pt x="3086" y="1409"/>
                  </a:lnTo>
                  <a:lnTo>
                    <a:pt x="1701" y="1003"/>
                  </a:lnTo>
                  <a:lnTo>
                    <a:pt x="977" y="2032"/>
                  </a:lnTo>
                  <a:lnTo>
                    <a:pt x="0" y="4152"/>
                  </a:lnTo>
                  <a:lnTo>
                    <a:pt x="1333" y="5168"/>
                  </a:lnTo>
                  <a:lnTo>
                    <a:pt x="2921" y="6057"/>
                  </a:lnTo>
                  <a:lnTo>
                    <a:pt x="3454" y="6273"/>
                  </a:lnTo>
                  <a:lnTo>
                    <a:pt x="4000" y="6350"/>
                  </a:lnTo>
                  <a:lnTo>
                    <a:pt x="4572" y="6273"/>
                  </a:lnTo>
                  <a:lnTo>
                    <a:pt x="4787" y="6096"/>
                  </a:lnTo>
                  <a:lnTo>
                    <a:pt x="4991" y="5905"/>
                  </a:lnTo>
                  <a:lnTo>
                    <a:pt x="5207" y="5727"/>
                  </a:lnTo>
                  <a:lnTo>
                    <a:pt x="5270" y="4292"/>
                  </a:lnTo>
                  <a:lnTo>
                    <a:pt x="4851" y="2705"/>
                  </a:lnTo>
                  <a:lnTo>
                    <a:pt x="6515" y="1816"/>
                  </a:lnTo>
                  <a:lnTo>
                    <a:pt x="6515" y="1524"/>
                  </a:lnTo>
                  <a:lnTo>
                    <a:pt x="6578" y="939"/>
                  </a:lnTo>
                  <a:lnTo>
                    <a:pt x="6286" y="698"/>
                  </a:lnTo>
                  <a:lnTo>
                    <a:pt x="5943" y="571"/>
                  </a:lnTo>
                  <a:lnTo>
                    <a:pt x="5549" y="54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CFDD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9" name="object 2249" descr=""/>
            <p:cNvSpPr/>
            <p:nvPr/>
          </p:nvSpPr>
          <p:spPr>
            <a:xfrm>
              <a:off x="2211894" y="283269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251" y="0"/>
                  </a:moveTo>
                  <a:lnTo>
                    <a:pt x="381" y="2870"/>
                  </a:lnTo>
                  <a:lnTo>
                    <a:pt x="254" y="2870"/>
                  </a:lnTo>
                  <a:lnTo>
                    <a:pt x="139" y="3047"/>
                  </a:lnTo>
                  <a:lnTo>
                    <a:pt x="0" y="3695"/>
                  </a:lnTo>
                  <a:lnTo>
                    <a:pt x="203" y="3936"/>
                  </a:lnTo>
                  <a:lnTo>
                    <a:pt x="698" y="4102"/>
                  </a:lnTo>
                  <a:lnTo>
                    <a:pt x="2971" y="4749"/>
                  </a:lnTo>
                  <a:lnTo>
                    <a:pt x="4521" y="3924"/>
                  </a:lnTo>
                  <a:lnTo>
                    <a:pt x="6134" y="3149"/>
                  </a:lnTo>
                  <a:lnTo>
                    <a:pt x="7226" y="2197"/>
                  </a:lnTo>
                  <a:lnTo>
                    <a:pt x="5638" y="39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5E7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0" name="object 2250" descr=""/>
            <p:cNvSpPr/>
            <p:nvPr/>
          </p:nvSpPr>
          <p:spPr>
            <a:xfrm>
              <a:off x="2208058" y="2835568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216" y="0"/>
                  </a:moveTo>
                  <a:lnTo>
                    <a:pt x="1714" y="101"/>
                  </a:lnTo>
                  <a:lnTo>
                    <a:pt x="1930" y="1206"/>
                  </a:lnTo>
                  <a:lnTo>
                    <a:pt x="3390" y="2336"/>
                  </a:lnTo>
                  <a:lnTo>
                    <a:pt x="1650" y="3403"/>
                  </a:lnTo>
                  <a:lnTo>
                    <a:pt x="507" y="3479"/>
                  </a:lnTo>
                  <a:lnTo>
                    <a:pt x="0" y="4114"/>
                  </a:lnTo>
                  <a:lnTo>
                    <a:pt x="88" y="5245"/>
                  </a:lnTo>
                  <a:lnTo>
                    <a:pt x="850" y="6032"/>
                  </a:lnTo>
                  <a:lnTo>
                    <a:pt x="1689" y="6108"/>
                  </a:lnTo>
                  <a:lnTo>
                    <a:pt x="2603" y="5511"/>
                  </a:lnTo>
                  <a:lnTo>
                    <a:pt x="4559" y="4673"/>
                  </a:lnTo>
                  <a:lnTo>
                    <a:pt x="4114" y="2755"/>
                  </a:lnTo>
                  <a:lnTo>
                    <a:pt x="4521" y="1231"/>
                  </a:lnTo>
                  <a:lnTo>
                    <a:pt x="4470" y="800"/>
                  </a:lnTo>
                  <a:lnTo>
                    <a:pt x="4368" y="39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CCBC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1" name="object 2251" descr=""/>
            <p:cNvSpPr/>
            <p:nvPr/>
          </p:nvSpPr>
          <p:spPr>
            <a:xfrm>
              <a:off x="2207958" y="284093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721" y="2603"/>
                  </a:moveTo>
                  <a:lnTo>
                    <a:pt x="2692" y="152"/>
                  </a:lnTo>
                  <a:lnTo>
                    <a:pt x="736" y="0"/>
                  </a:lnTo>
                  <a:lnTo>
                    <a:pt x="228" y="279"/>
                  </a:lnTo>
                  <a:lnTo>
                    <a:pt x="0" y="711"/>
                  </a:lnTo>
                  <a:lnTo>
                    <a:pt x="50" y="1295"/>
                  </a:lnTo>
                  <a:lnTo>
                    <a:pt x="279" y="1790"/>
                  </a:lnTo>
                  <a:lnTo>
                    <a:pt x="622" y="2209"/>
                  </a:lnTo>
                  <a:lnTo>
                    <a:pt x="1066" y="2527"/>
                  </a:lnTo>
                  <a:lnTo>
                    <a:pt x="1587" y="2654"/>
                  </a:lnTo>
                  <a:lnTo>
                    <a:pt x="1854" y="2730"/>
                  </a:lnTo>
                  <a:lnTo>
                    <a:pt x="2476" y="2692"/>
                  </a:lnTo>
                  <a:lnTo>
                    <a:pt x="3098" y="2641"/>
                  </a:lnTo>
                  <a:lnTo>
                    <a:pt x="3721" y="2603"/>
                  </a:lnTo>
                  <a:close/>
                </a:path>
                <a:path w="5714" h="3175">
                  <a:moveTo>
                    <a:pt x="5626" y="1206"/>
                  </a:moveTo>
                  <a:lnTo>
                    <a:pt x="3810" y="2603"/>
                  </a:lnTo>
                  <a:lnTo>
                    <a:pt x="4699" y="2514"/>
                  </a:lnTo>
                  <a:lnTo>
                    <a:pt x="5346" y="2108"/>
                  </a:lnTo>
                  <a:lnTo>
                    <a:pt x="5626" y="1206"/>
                  </a:lnTo>
                  <a:close/>
                </a:path>
              </a:pathLst>
            </a:custGeom>
            <a:solidFill>
              <a:srgbClr val="4F5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2" name="object 2252" descr=""/>
            <p:cNvSpPr/>
            <p:nvPr/>
          </p:nvSpPr>
          <p:spPr>
            <a:xfrm>
              <a:off x="2216410" y="283309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117" y="0"/>
                  </a:moveTo>
                  <a:lnTo>
                    <a:pt x="1244" y="1333"/>
                  </a:lnTo>
                  <a:lnTo>
                    <a:pt x="635" y="2438"/>
                  </a:lnTo>
                  <a:lnTo>
                    <a:pt x="0" y="3530"/>
                  </a:lnTo>
                  <a:lnTo>
                    <a:pt x="825" y="3543"/>
                  </a:lnTo>
                  <a:lnTo>
                    <a:pt x="1663" y="3568"/>
                  </a:lnTo>
                  <a:lnTo>
                    <a:pt x="2489" y="3581"/>
                  </a:lnTo>
                  <a:lnTo>
                    <a:pt x="3289" y="2781"/>
                  </a:lnTo>
                  <a:lnTo>
                    <a:pt x="3682" y="2374"/>
                  </a:lnTo>
                  <a:lnTo>
                    <a:pt x="3149" y="1600"/>
                  </a:lnTo>
                  <a:lnTo>
                    <a:pt x="2628" y="825"/>
                  </a:lnTo>
                  <a:lnTo>
                    <a:pt x="2095" y="50"/>
                  </a:lnTo>
                  <a:lnTo>
                    <a:pt x="1778" y="2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37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3" name="object 2253" descr=""/>
            <p:cNvSpPr/>
            <p:nvPr/>
          </p:nvSpPr>
          <p:spPr>
            <a:xfrm>
              <a:off x="2178048" y="2825105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2832" y="0"/>
                  </a:moveTo>
                  <a:lnTo>
                    <a:pt x="2146" y="469"/>
                  </a:lnTo>
                  <a:lnTo>
                    <a:pt x="1524" y="1409"/>
                  </a:lnTo>
                  <a:lnTo>
                    <a:pt x="1320" y="2501"/>
                  </a:lnTo>
                  <a:lnTo>
                    <a:pt x="1054" y="3568"/>
                  </a:lnTo>
                  <a:lnTo>
                    <a:pt x="825" y="4368"/>
                  </a:lnTo>
                  <a:lnTo>
                    <a:pt x="558" y="5168"/>
                  </a:lnTo>
                  <a:lnTo>
                    <a:pt x="127" y="6819"/>
                  </a:lnTo>
                  <a:lnTo>
                    <a:pt x="0" y="7683"/>
                  </a:lnTo>
                  <a:lnTo>
                    <a:pt x="12" y="8559"/>
                  </a:lnTo>
                  <a:lnTo>
                    <a:pt x="101" y="10071"/>
                  </a:lnTo>
                  <a:lnTo>
                    <a:pt x="355" y="11506"/>
                  </a:lnTo>
                  <a:lnTo>
                    <a:pt x="1854" y="12331"/>
                  </a:lnTo>
                  <a:lnTo>
                    <a:pt x="2743" y="12547"/>
                  </a:lnTo>
                  <a:lnTo>
                    <a:pt x="3517" y="12395"/>
                  </a:lnTo>
                  <a:lnTo>
                    <a:pt x="4127" y="11684"/>
                  </a:lnTo>
                  <a:lnTo>
                    <a:pt x="4533" y="10452"/>
                  </a:lnTo>
                  <a:lnTo>
                    <a:pt x="4483" y="9093"/>
                  </a:lnTo>
                  <a:lnTo>
                    <a:pt x="5143" y="7950"/>
                  </a:lnTo>
                  <a:lnTo>
                    <a:pt x="5638" y="6997"/>
                  </a:lnTo>
                  <a:lnTo>
                    <a:pt x="6070" y="6032"/>
                  </a:lnTo>
                  <a:lnTo>
                    <a:pt x="5638" y="4927"/>
                  </a:lnTo>
                  <a:lnTo>
                    <a:pt x="4927" y="3467"/>
                  </a:lnTo>
                  <a:lnTo>
                    <a:pt x="5003" y="1739"/>
                  </a:lnTo>
                  <a:lnTo>
                    <a:pt x="4038" y="368"/>
                  </a:lnTo>
                  <a:lnTo>
                    <a:pt x="3619" y="292"/>
                  </a:lnTo>
                  <a:lnTo>
                    <a:pt x="3213" y="177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9165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4" name="object 2254" descr=""/>
            <p:cNvSpPr/>
            <p:nvPr/>
          </p:nvSpPr>
          <p:spPr>
            <a:xfrm>
              <a:off x="2181335" y="2825121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1803" y="0"/>
                  </a:moveTo>
                  <a:lnTo>
                    <a:pt x="1422" y="38"/>
                  </a:lnTo>
                  <a:lnTo>
                    <a:pt x="1066" y="152"/>
                  </a:lnTo>
                  <a:lnTo>
                    <a:pt x="749" y="355"/>
                  </a:lnTo>
                  <a:lnTo>
                    <a:pt x="901" y="2108"/>
                  </a:lnTo>
                  <a:lnTo>
                    <a:pt x="0" y="4127"/>
                  </a:lnTo>
                  <a:lnTo>
                    <a:pt x="2019" y="5422"/>
                  </a:lnTo>
                  <a:lnTo>
                    <a:pt x="2666" y="5689"/>
                  </a:lnTo>
                  <a:lnTo>
                    <a:pt x="3086" y="5499"/>
                  </a:lnTo>
                  <a:lnTo>
                    <a:pt x="3225" y="4800"/>
                  </a:lnTo>
                  <a:lnTo>
                    <a:pt x="3530" y="2959"/>
                  </a:lnTo>
                  <a:lnTo>
                    <a:pt x="1739" y="1752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BB6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5" name="object 2255" descr=""/>
            <p:cNvSpPr/>
            <p:nvPr/>
          </p:nvSpPr>
          <p:spPr>
            <a:xfrm>
              <a:off x="2176120" y="282372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803" y="0"/>
                  </a:moveTo>
                  <a:lnTo>
                    <a:pt x="888" y="50"/>
                  </a:lnTo>
                  <a:lnTo>
                    <a:pt x="380" y="393"/>
                  </a:lnTo>
                  <a:lnTo>
                    <a:pt x="63" y="850"/>
                  </a:lnTo>
                  <a:lnTo>
                    <a:pt x="0" y="2730"/>
                  </a:lnTo>
                  <a:lnTo>
                    <a:pt x="609" y="3657"/>
                  </a:lnTo>
                  <a:lnTo>
                    <a:pt x="1638" y="4356"/>
                  </a:lnTo>
                  <a:lnTo>
                    <a:pt x="2184" y="4559"/>
                  </a:lnTo>
                  <a:lnTo>
                    <a:pt x="2743" y="4584"/>
                  </a:lnTo>
                  <a:lnTo>
                    <a:pt x="3301" y="4419"/>
                  </a:lnTo>
                  <a:lnTo>
                    <a:pt x="4190" y="3708"/>
                  </a:lnTo>
                  <a:lnTo>
                    <a:pt x="3568" y="2235"/>
                  </a:lnTo>
                  <a:lnTo>
                    <a:pt x="4686" y="1638"/>
                  </a:lnTo>
                  <a:lnTo>
                    <a:pt x="4762" y="1384"/>
                  </a:lnTo>
                  <a:lnTo>
                    <a:pt x="4394" y="5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A5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6" name="object 2256" descr=""/>
            <p:cNvSpPr/>
            <p:nvPr/>
          </p:nvSpPr>
          <p:spPr>
            <a:xfrm>
              <a:off x="2170285" y="282081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654" y="0"/>
                  </a:moveTo>
                  <a:lnTo>
                    <a:pt x="2590" y="533"/>
                  </a:lnTo>
                  <a:lnTo>
                    <a:pt x="2514" y="1066"/>
                  </a:lnTo>
                  <a:lnTo>
                    <a:pt x="2451" y="1600"/>
                  </a:lnTo>
                  <a:lnTo>
                    <a:pt x="0" y="4051"/>
                  </a:lnTo>
                  <a:lnTo>
                    <a:pt x="241" y="4584"/>
                  </a:lnTo>
                  <a:lnTo>
                    <a:pt x="635" y="4965"/>
                  </a:lnTo>
                  <a:lnTo>
                    <a:pt x="1181" y="5168"/>
                  </a:lnTo>
                  <a:lnTo>
                    <a:pt x="2044" y="5359"/>
                  </a:lnTo>
                  <a:lnTo>
                    <a:pt x="2870" y="5283"/>
                  </a:lnTo>
                  <a:lnTo>
                    <a:pt x="5029" y="2412"/>
                  </a:lnTo>
                  <a:lnTo>
                    <a:pt x="4838" y="1346"/>
                  </a:lnTo>
                  <a:lnTo>
                    <a:pt x="3975" y="444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C468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7" name="object 2257" descr=""/>
            <p:cNvSpPr/>
            <p:nvPr/>
          </p:nvSpPr>
          <p:spPr>
            <a:xfrm>
              <a:off x="2174105" y="2821225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584" y="0"/>
                  </a:moveTo>
                  <a:lnTo>
                    <a:pt x="152" y="25"/>
                  </a:lnTo>
                  <a:lnTo>
                    <a:pt x="0" y="3835"/>
                  </a:lnTo>
                  <a:lnTo>
                    <a:pt x="762" y="4572"/>
                  </a:lnTo>
                  <a:lnTo>
                    <a:pt x="1562" y="4635"/>
                  </a:lnTo>
                  <a:lnTo>
                    <a:pt x="2425" y="4000"/>
                  </a:lnTo>
                  <a:lnTo>
                    <a:pt x="2908" y="2552"/>
                  </a:lnTo>
                  <a:lnTo>
                    <a:pt x="2527" y="2489"/>
                  </a:lnTo>
                  <a:lnTo>
                    <a:pt x="1943" y="1803"/>
                  </a:lnTo>
                  <a:lnTo>
                    <a:pt x="2057" y="787"/>
                  </a:lnTo>
                  <a:lnTo>
                    <a:pt x="1435" y="101"/>
                  </a:lnTo>
                  <a:lnTo>
                    <a:pt x="1016" y="25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A7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8" name="object 2258" descr=""/>
            <p:cNvSpPr/>
            <p:nvPr/>
          </p:nvSpPr>
          <p:spPr>
            <a:xfrm>
              <a:off x="2175541" y="282133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12" y="952"/>
                  </a:lnTo>
                  <a:lnTo>
                    <a:pt x="38" y="1904"/>
                  </a:lnTo>
                  <a:lnTo>
                    <a:pt x="1092" y="2387"/>
                  </a:lnTo>
                  <a:lnTo>
                    <a:pt x="1282" y="241"/>
                  </a:lnTo>
                  <a:lnTo>
                    <a:pt x="863" y="165"/>
                  </a:lnTo>
                  <a:lnTo>
                    <a:pt x="431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9" name="object 2259" descr=""/>
            <p:cNvSpPr/>
            <p:nvPr/>
          </p:nvSpPr>
          <p:spPr>
            <a:xfrm>
              <a:off x="2165618" y="282486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581" y="177"/>
                  </a:moveTo>
                  <a:lnTo>
                    <a:pt x="812" y="2794"/>
                  </a:lnTo>
                  <a:lnTo>
                    <a:pt x="203" y="3060"/>
                  </a:lnTo>
                  <a:lnTo>
                    <a:pt x="0" y="3530"/>
                  </a:lnTo>
                  <a:lnTo>
                    <a:pt x="2654" y="5969"/>
                  </a:lnTo>
                  <a:lnTo>
                    <a:pt x="3200" y="5854"/>
                  </a:lnTo>
                  <a:lnTo>
                    <a:pt x="3695" y="5537"/>
                  </a:lnTo>
                  <a:lnTo>
                    <a:pt x="4698" y="4445"/>
                  </a:lnTo>
                  <a:lnTo>
                    <a:pt x="5308" y="3187"/>
                  </a:lnTo>
                  <a:lnTo>
                    <a:pt x="5270" y="1130"/>
                  </a:lnTo>
                  <a:lnTo>
                    <a:pt x="5029" y="647"/>
                  </a:lnTo>
                  <a:lnTo>
                    <a:pt x="4610" y="241"/>
                  </a:lnTo>
                  <a:lnTo>
                    <a:pt x="3581" y="177"/>
                  </a:lnTo>
                  <a:close/>
                </a:path>
                <a:path w="5714" h="6350">
                  <a:moveTo>
                    <a:pt x="4673" y="0"/>
                  </a:moveTo>
                  <a:lnTo>
                    <a:pt x="4317" y="127"/>
                  </a:lnTo>
                  <a:lnTo>
                    <a:pt x="3949" y="190"/>
                  </a:lnTo>
                  <a:lnTo>
                    <a:pt x="4623" y="190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D3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0" name="object 2260" descr=""/>
            <p:cNvSpPr/>
            <p:nvPr/>
          </p:nvSpPr>
          <p:spPr>
            <a:xfrm>
              <a:off x="2160841" y="2826422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1498" y="0"/>
                  </a:moveTo>
                  <a:lnTo>
                    <a:pt x="1281" y="88"/>
                  </a:lnTo>
                  <a:lnTo>
                    <a:pt x="1143" y="215"/>
                  </a:lnTo>
                  <a:lnTo>
                    <a:pt x="825" y="800"/>
                  </a:lnTo>
                  <a:lnTo>
                    <a:pt x="977" y="1092"/>
                  </a:lnTo>
                  <a:lnTo>
                    <a:pt x="1422" y="1396"/>
                  </a:lnTo>
                  <a:lnTo>
                    <a:pt x="0" y="5206"/>
                  </a:lnTo>
                  <a:lnTo>
                    <a:pt x="1651" y="5626"/>
                  </a:lnTo>
                  <a:lnTo>
                    <a:pt x="2997" y="5651"/>
                  </a:lnTo>
                  <a:lnTo>
                    <a:pt x="3505" y="4724"/>
                  </a:lnTo>
                  <a:lnTo>
                    <a:pt x="3898" y="3670"/>
                  </a:lnTo>
                  <a:lnTo>
                    <a:pt x="4076" y="2870"/>
                  </a:lnTo>
                  <a:lnTo>
                    <a:pt x="4140" y="1269"/>
                  </a:lnTo>
                  <a:lnTo>
                    <a:pt x="3429" y="469"/>
                  </a:lnTo>
                  <a:lnTo>
                    <a:pt x="2527" y="88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B5A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1" name="object 2261" descr=""/>
            <p:cNvSpPr/>
            <p:nvPr/>
          </p:nvSpPr>
          <p:spPr>
            <a:xfrm>
              <a:off x="2163881" y="282766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552" y="0"/>
                  </a:moveTo>
                  <a:lnTo>
                    <a:pt x="2057" y="12"/>
                  </a:lnTo>
                  <a:lnTo>
                    <a:pt x="1587" y="12"/>
                  </a:lnTo>
                  <a:lnTo>
                    <a:pt x="1104" y="25"/>
                  </a:lnTo>
                  <a:lnTo>
                    <a:pt x="736" y="596"/>
                  </a:lnTo>
                  <a:lnTo>
                    <a:pt x="368" y="1155"/>
                  </a:lnTo>
                  <a:lnTo>
                    <a:pt x="0" y="1727"/>
                  </a:lnTo>
                  <a:lnTo>
                    <a:pt x="927" y="2235"/>
                  </a:lnTo>
                  <a:lnTo>
                    <a:pt x="1765" y="2120"/>
                  </a:lnTo>
                  <a:lnTo>
                    <a:pt x="2514" y="1358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E249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2" name="object 2262" descr=""/>
            <p:cNvSpPr/>
            <p:nvPr/>
          </p:nvSpPr>
          <p:spPr>
            <a:xfrm>
              <a:off x="2142516" y="285164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806" y="0"/>
                  </a:moveTo>
                  <a:lnTo>
                    <a:pt x="76" y="2108"/>
                  </a:lnTo>
                  <a:lnTo>
                    <a:pt x="0" y="2463"/>
                  </a:lnTo>
                  <a:lnTo>
                    <a:pt x="1511" y="2692"/>
                  </a:lnTo>
                  <a:lnTo>
                    <a:pt x="2438" y="3479"/>
                  </a:lnTo>
                  <a:lnTo>
                    <a:pt x="3479" y="3606"/>
                  </a:lnTo>
                  <a:lnTo>
                    <a:pt x="5727" y="1536"/>
                  </a:lnTo>
                  <a:lnTo>
                    <a:pt x="5549" y="1054"/>
                  </a:lnTo>
                  <a:lnTo>
                    <a:pt x="5130" y="647"/>
                  </a:lnTo>
                  <a:lnTo>
                    <a:pt x="4419" y="215"/>
                  </a:lnTo>
                  <a:lnTo>
                    <a:pt x="3632" y="2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AEC2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3" name="object 2263" descr=""/>
            <p:cNvSpPr/>
            <p:nvPr/>
          </p:nvSpPr>
          <p:spPr>
            <a:xfrm>
              <a:off x="2141161" y="285074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540" y="0"/>
                  </a:moveTo>
                  <a:lnTo>
                    <a:pt x="1295" y="622"/>
                  </a:lnTo>
                  <a:lnTo>
                    <a:pt x="863" y="660"/>
                  </a:lnTo>
                  <a:lnTo>
                    <a:pt x="431" y="723"/>
                  </a:lnTo>
                  <a:lnTo>
                    <a:pt x="12" y="812"/>
                  </a:lnTo>
                  <a:lnTo>
                    <a:pt x="38" y="1219"/>
                  </a:lnTo>
                  <a:lnTo>
                    <a:pt x="25" y="1625"/>
                  </a:lnTo>
                  <a:lnTo>
                    <a:pt x="0" y="2032"/>
                  </a:lnTo>
                  <a:lnTo>
                    <a:pt x="1498" y="2260"/>
                  </a:lnTo>
                  <a:lnTo>
                    <a:pt x="1866" y="2057"/>
                  </a:lnTo>
                  <a:lnTo>
                    <a:pt x="2222" y="1879"/>
                  </a:lnTo>
                  <a:lnTo>
                    <a:pt x="2590" y="1701"/>
                  </a:lnTo>
                  <a:lnTo>
                    <a:pt x="2692" y="69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D96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4" name="object 2264" descr=""/>
            <p:cNvSpPr/>
            <p:nvPr/>
          </p:nvSpPr>
          <p:spPr>
            <a:xfrm>
              <a:off x="2137260" y="28542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82" y="0"/>
                  </a:moveTo>
                  <a:lnTo>
                    <a:pt x="266" y="761"/>
                  </a:lnTo>
                  <a:lnTo>
                    <a:pt x="0" y="1269"/>
                  </a:lnTo>
                  <a:lnTo>
                    <a:pt x="393" y="1244"/>
                  </a:lnTo>
                  <a:lnTo>
                    <a:pt x="774" y="1155"/>
                  </a:lnTo>
                  <a:lnTo>
                    <a:pt x="1130" y="977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9C6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5" name="object 2265" descr=""/>
            <p:cNvSpPr/>
            <p:nvPr/>
          </p:nvSpPr>
          <p:spPr>
            <a:xfrm>
              <a:off x="2142345" y="284626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685" y="0"/>
                  </a:moveTo>
                  <a:lnTo>
                    <a:pt x="266" y="88"/>
                  </a:lnTo>
                  <a:lnTo>
                    <a:pt x="0" y="1574"/>
                  </a:lnTo>
                  <a:lnTo>
                    <a:pt x="406" y="2057"/>
                  </a:lnTo>
                  <a:lnTo>
                    <a:pt x="812" y="2552"/>
                  </a:lnTo>
                  <a:lnTo>
                    <a:pt x="1219" y="3035"/>
                  </a:lnTo>
                  <a:lnTo>
                    <a:pt x="2235" y="2171"/>
                  </a:lnTo>
                  <a:lnTo>
                    <a:pt x="2298" y="1206"/>
                  </a:lnTo>
                  <a:lnTo>
                    <a:pt x="1523" y="152"/>
                  </a:lnTo>
                  <a:lnTo>
                    <a:pt x="1104" y="1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0D0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6" name="object 2266" descr=""/>
            <p:cNvSpPr/>
            <p:nvPr/>
          </p:nvSpPr>
          <p:spPr>
            <a:xfrm>
              <a:off x="2143462" y="284596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549" y="0"/>
                  </a:moveTo>
                  <a:lnTo>
                    <a:pt x="3175" y="1638"/>
                  </a:lnTo>
                  <a:lnTo>
                    <a:pt x="1612" y="393"/>
                  </a:lnTo>
                  <a:lnTo>
                    <a:pt x="1206" y="279"/>
                  </a:lnTo>
                  <a:lnTo>
                    <a:pt x="800" y="292"/>
                  </a:lnTo>
                  <a:lnTo>
                    <a:pt x="406" y="457"/>
                  </a:lnTo>
                  <a:lnTo>
                    <a:pt x="101" y="3340"/>
                  </a:lnTo>
                  <a:lnTo>
                    <a:pt x="12" y="3606"/>
                  </a:lnTo>
                  <a:lnTo>
                    <a:pt x="1968" y="4838"/>
                  </a:lnTo>
                  <a:lnTo>
                    <a:pt x="3949" y="4406"/>
                  </a:lnTo>
                  <a:lnTo>
                    <a:pt x="6337" y="4673"/>
                  </a:lnTo>
                  <a:lnTo>
                    <a:pt x="7023" y="1943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C9D6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7" name="object 2267" descr=""/>
            <p:cNvSpPr/>
            <p:nvPr/>
          </p:nvSpPr>
          <p:spPr>
            <a:xfrm>
              <a:off x="2142448" y="284996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743" y="0"/>
                  </a:moveTo>
                  <a:lnTo>
                    <a:pt x="2197" y="50"/>
                  </a:lnTo>
                  <a:lnTo>
                    <a:pt x="1638" y="88"/>
                  </a:lnTo>
                  <a:lnTo>
                    <a:pt x="1092" y="139"/>
                  </a:lnTo>
                  <a:lnTo>
                    <a:pt x="723" y="558"/>
                  </a:lnTo>
                  <a:lnTo>
                    <a:pt x="0" y="1409"/>
                  </a:lnTo>
                  <a:lnTo>
                    <a:pt x="431" y="1765"/>
                  </a:lnTo>
                  <a:lnTo>
                    <a:pt x="876" y="2120"/>
                  </a:lnTo>
                  <a:lnTo>
                    <a:pt x="1308" y="2489"/>
                  </a:lnTo>
                  <a:lnTo>
                    <a:pt x="1816" y="2412"/>
                  </a:lnTo>
                  <a:lnTo>
                    <a:pt x="2311" y="2324"/>
                  </a:lnTo>
                  <a:lnTo>
                    <a:pt x="2819" y="2247"/>
                  </a:lnTo>
                  <a:lnTo>
                    <a:pt x="3175" y="1777"/>
                  </a:lnTo>
                  <a:lnTo>
                    <a:pt x="3302" y="1269"/>
                  </a:lnTo>
                  <a:lnTo>
                    <a:pt x="3225" y="685"/>
                  </a:lnTo>
                  <a:lnTo>
                    <a:pt x="3060" y="457"/>
                  </a:lnTo>
                  <a:lnTo>
                    <a:pt x="2908" y="228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BD85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8" name="object 2268" descr=""/>
            <p:cNvSpPr/>
            <p:nvPr/>
          </p:nvSpPr>
          <p:spPr>
            <a:xfrm>
              <a:off x="2188066" y="283027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892" y="0"/>
                  </a:moveTo>
                  <a:lnTo>
                    <a:pt x="1447" y="63"/>
                  </a:lnTo>
                  <a:lnTo>
                    <a:pt x="1015" y="139"/>
                  </a:lnTo>
                  <a:lnTo>
                    <a:pt x="584" y="203"/>
                  </a:lnTo>
                  <a:lnTo>
                    <a:pt x="126" y="634"/>
                  </a:lnTo>
                  <a:lnTo>
                    <a:pt x="0" y="1142"/>
                  </a:lnTo>
                  <a:lnTo>
                    <a:pt x="215" y="1727"/>
                  </a:lnTo>
                  <a:lnTo>
                    <a:pt x="888" y="2730"/>
                  </a:lnTo>
                  <a:lnTo>
                    <a:pt x="1790" y="3378"/>
                  </a:lnTo>
                  <a:lnTo>
                    <a:pt x="3022" y="3530"/>
                  </a:lnTo>
                  <a:lnTo>
                    <a:pt x="3594" y="3517"/>
                  </a:lnTo>
                  <a:lnTo>
                    <a:pt x="4127" y="3352"/>
                  </a:lnTo>
                  <a:lnTo>
                    <a:pt x="4622" y="3060"/>
                  </a:lnTo>
                  <a:lnTo>
                    <a:pt x="4978" y="2565"/>
                  </a:lnTo>
                  <a:lnTo>
                    <a:pt x="4991" y="2057"/>
                  </a:lnTo>
                  <a:lnTo>
                    <a:pt x="4660" y="1549"/>
                  </a:lnTo>
                  <a:lnTo>
                    <a:pt x="3733" y="1028"/>
                  </a:lnTo>
                  <a:lnTo>
                    <a:pt x="2806" y="520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B96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9" name="object 2269" descr=""/>
            <p:cNvSpPr/>
            <p:nvPr/>
          </p:nvSpPr>
          <p:spPr>
            <a:xfrm>
              <a:off x="2192026" y="283176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384" y="0"/>
                  </a:moveTo>
                  <a:lnTo>
                    <a:pt x="1041" y="12"/>
                  </a:lnTo>
                  <a:lnTo>
                    <a:pt x="698" y="50"/>
                  </a:lnTo>
                  <a:lnTo>
                    <a:pt x="685" y="444"/>
                  </a:lnTo>
                  <a:lnTo>
                    <a:pt x="635" y="838"/>
                  </a:lnTo>
                  <a:lnTo>
                    <a:pt x="533" y="1219"/>
                  </a:lnTo>
                  <a:lnTo>
                    <a:pt x="0" y="2311"/>
                  </a:lnTo>
                  <a:lnTo>
                    <a:pt x="660" y="2806"/>
                  </a:lnTo>
                  <a:lnTo>
                    <a:pt x="1511" y="3200"/>
                  </a:lnTo>
                  <a:lnTo>
                    <a:pt x="2108" y="3276"/>
                  </a:lnTo>
                  <a:lnTo>
                    <a:pt x="2679" y="3187"/>
                  </a:lnTo>
                  <a:lnTo>
                    <a:pt x="3213" y="2908"/>
                  </a:lnTo>
                  <a:lnTo>
                    <a:pt x="3606" y="2425"/>
                  </a:lnTo>
                  <a:lnTo>
                    <a:pt x="3670" y="1879"/>
                  </a:lnTo>
                  <a:lnTo>
                    <a:pt x="3441" y="1308"/>
                  </a:lnTo>
                  <a:lnTo>
                    <a:pt x="2882" y="1092"/>
                  </a:lnTo>
                  <a:lnTo>
                    <a:pt x="2717" y="495"/>
                  </a:lnTo>
                  <a:lnTo>
                    <a:pt x="2336" y="127"/>
                  </a:lnTo>
                  <a:lnTo>
                    <a:pt x="1727" y="2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7B93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0" name="object 2270" descr=""/>
            <p:cNvSpPr/>
            <p:nvPr/>
          </p:nvSpPr>
          <p:spPr>
            <a:xfrm>
              <a:off x="2193753" y="282987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092" y="0"/>
                  </a:moveTo>
                  <a:lnTo>
                    <a:pt x="850" y="228"/>
                  </a:lnTo>
                  <a:lnTo>
                    <a:pt x="622" y="457"/>
                  </a:lnTo>
                  <a:lnTo>
                    <a:pt x="381" y="685"/>
                  </a:lnTo>
                  <a:lnTo>
                    <a:pt x="342" y="1117"/>
                  </a:lnTo>
                  <a:lnTo>
                    <a:pt x="215" y="1536"/>
                  </a:lnTo>
                  <a:lnTo>
                    <a:pt x="0" y="1917"/>
                  </a:lnTo>
                  <a:lnTo>
                    <a:pt x="381" y="2273"/>
                  </a:lnTo>
                  <a:lnTo>
                    <a:pt x="774" y="2628"/>
                  </a:lnTo>
                  <a:lnTo>
                    <a:pt x="1155" y="2984"/>
                  </a:lnTo>
                  <a:lnTo>
                    <a:pt x="1193" y="2311"/>
                  </a:lnTo>
                  <a:lnTo>
                    <a:pt x="1244" y="1638"/>
                  </a:lnTo>
                  <a:lnTo>
                    <a:pt x="1282" y="965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BB7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1" name="object 2271" descr=""/>
            <p:cNvSpPr/>
            <p:nvPr/>
          </p:nvSpPr>
          <p:spPr>
            <a:xfrm>
              <a:off x="2194105" y="282904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349" y="0"/>
                  </a:moveTo>
                  <a:lnTo>
                    <a:pt x="1562" y="38"/>
                  </a:lnTo>
                  <a:lnTo>
                    <a:pt x="787" y="63"/>
                  </a:lnTo>
                  <a:lnTo>
                    <a:pt x="0" y="101"/>
                  </a:lnTo>
                  <a:lnTo>
                    <a:pt x="12" y="571"/>
                  </a:lnTo>
                  <a:lnTo>
                    <a:pt x="12" y="1028"/>
                  </a:lnTo>
                  <a:lnTo>
                    <a:pt x="25" y="1498"/>
                  </a:lnTo>
                  <a:lnTo>
                    <a:pt x="355" y="1498"/>
                  </a:lnTo>
                  <a:lnTo>
                    <a:pt x="660" y="1600"/>
                  </a:lnTo>
                  <a:lnTo>
                    <a:pt x="927" y="1790"/>
                  </a:lnTo>
                  <a:lnTo>
                    <a:pt x="1714" y="1435"/>
                  </a:lnTo>
                  <a:lnTo>
                    <a:pt x="2501" y="1092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E254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2" name="object 2272" descr=""/>
            <p:cNvSpPr/>
            <p:nvPr/>
          </p:nvSpPr>
          <p:spPr>
            <a:xfrm>
              <a:off x="2187456" y="28304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2" y="0"/>
                  </a:moveTo>
                  <a:lnTo>
                    <a:pt x="38" y="406"/>
                  </a:lnTo>
                  <a:lnTo>
                    <a:pt x="0" y="825"/>
                  </a:lnTo>
                  <a:lnTo>
                    <a:pt x="63" y="1257"/>
                  </a:lnTo>
                  <a:lnTo>
                    <a:pt x="546" y="1612"/>
                  </a:lnTo>
                  <a:lnTo>
                    <a:pt x="1003" y="1574"/>
                  </a:lnTo>
                  <a:lnTo>
                    <a:pt x="1409" y="1142"/>
                  </a:lnTo>
                  <a:lnTo>
                    <a:pt x="1282" y="431"/>
                  </a:lnTo>
                  <a:lnTo>
                    <a:pt x="1193" y="76"/>
                  </a:lnTo>
                  <a:lnTo>
                    <a:pt x="850" y="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8DB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3" name="object 2273" descr=""/>
            <p:cNvSpPr/>
            <p:nvPr/>
          </p:nvSpPr>
          <p:spPr>
            <a:xfrm>
              <a:off x="2184488" y="283123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5" y="0"/>
                  </a:moveTo>
                  <a:lnTo>
                    <a:pt x="4216" y="4165"/>
                  </a:lnTo>
                  <a:lnTo>
                    <a:pt x="4826" y="4127"/>
                  </a:lnTo>
                  <a:lnTo>
                    <a:pt x="5765" y="3683"/>
                  </a:lnTo>
                  <a:lnTo>
                    <a:pt x="7493" y="3810"/>
                  </a:lnTo>
                  <a:lnTo>
                    <a:pt x="6388" y="1917"/>
                  </a:lnTo>
                  <a:lnTo>
                    <a:pt x="4381" y="304"/>
                  </a:lnTo>
                  <a:lnTo>
                    <a:pt x="3035" y="419"/>
                  </a:lnTo>
                  <a:lnTo>
                    <a:pt x="1409" y="45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C5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4" name="object 2274" descr=""/>
            <p:cNvSpPr/>
            <p:nvPr/>
          </p:nvSpPr>
          <p:spPr>
            <a:xfrm>
              <a:off x="2182003" y="282992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565" y="0"/>
                  </a:moveTo>
                  <a:lnTo>
                    <a:pt x="2158" y="215"/>
                  </a:lnTo>
                  <a:lnTo>
                    <a:pt x="1346" y="622"/>
                  </a:lnTo>
                  <a:lnTo>
                    <a:pt x="457" y="2336"/>
                  </a:lnTo>
                  <a:lnTo>
                    <a:pt x="0" y="3187"/>
                  </a:lnTo>
                  <a:lnTo>
                    <a:pt x="203" y="3352"/>
                  </a:lnTo>
                  <a:lnTo>
                    <a:pt x="406" y="3530"/>
                  </a:lnTo>
                  <a:lnTo>
                    <a:pt x="609" y="3695"/>
                  </a:lnTo>
                  <a:lnTo>
                    <a:pt x="1117" y="3848"/>
                  </a:lnTo>
                  <a:lnTo>
                    <a:pt x="1638" y="3860"/>
                  </a:lnTo>
                  <a:lnTo>
                    <a:pt x="2158" y="3733"/>
                  </a:lnTo>
                  <a:lnTo>
                    <a:pt x="2362" y="3581"/>
                  </a:lnTo>
                  <a:lnTo>
                    <a:pt x="2793" y="3276"/>
                  </a:lnTo>
                  <a:lnTo>
                    <a:pt x="3898" y="1777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448B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5" name="object 2275" descr=""/>
            <p:cNvSpPr/>
            <p:nvPr/>
          </p:nvSpPr>
          <p:spPr>
            <a:xfrm>
              <a:off x="2145078" y="2844859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7404" y="0"/>
                  </a:moveTo>
                  <a:lnTo>
                    <a:pt x="4254" y="1358"/>
                  </a:lnTo>
                  <a:lnTo>
                    <a:pt x="0" y="1511"/>
                  </a:lnTo>
                  <a:lnTo>
                    <a:pt x="1079" y="3111"/>
                  </a:lnTo>
                  <a:lnTo>
                    <a:pt x="3225" y="2057"/>
                  </a:lnTo>
                  <a:lnTo>
                    <a:pt x="4495" y="3263"/>
                  </a:lnTo>
                  <a:lnTo>
                    <a:pt x="3365" y="4724"/>
                  </a:lnTo>
                  <a:lnTo>
                    <a:pt x="1142" y="3492"/>
                  </a:lnTo>
                  <a:lnTo>
                    <a:pt x="114" y="5105"/>
                  </a:lnTo>
                  <a:lnTo>
                    <a:pt x="76" y="5575"/>
                  </a:lnTo>
                  <a:lnTo>
                    <a:pt x="863" y="6134"/>
                  </a:lnTo>
                  <a:lnTo>
                    <a:pt x="1714" y="6527"/>
                  </a:lnTo>
                  <a:lnTo>
                    <a:pt x="2692" y="6616"/>
                  </a:lnTo>
                  <a:lnTo>
                    <a:pt x="3416" y="6756"/>
                  </a:lnTo>
                  <a:lnTo>
                    <a:pt x="3975" y="7188"/>
                  </a:lnTo>
                  <a:lnTo>
                    <a:pt x="4800" y="8077"/>
                  </a:lnTo>
                  <a:lnTo>
                    <a:pt x="5181" y="8394"/>
                  </a:lnTo>
                  <a:lnTo>
                    <a:pt x="5613" y="8636"/>
                  </a:lnTo>
                  <a:lnTo>
                    <a:pt x="6095" y="8839"/>
                  </a:lnTo>
                  <a:lnTo>
                    <a:pt x="6603" y="8966"/>
                  </a:lnTo>
                  <a:lnTo>
                    <a:pt x="7124" y="9004"/>
                  </a:lnTo>
                  <a:lnTo>
                    <a:pt x="7670" y="9004"/>
                  </a:lnTo>
                  <a:lnTo>
                    <a:pt x="10401" y="5981"/>
                  </a:lnTo>
                  <a:lnTo>
                    <a:pt x="10223" y="5105"/>
                  </a:lnTo>
                  <a:lnTo>
                    <a:pt x="9461" y="4013"/>
                  </a:lnTo>
                  <a:lnTo>
                    <a:pt x="8204" y="2755"/>
                  </a:lnTo>
                  <a:lnTo>
                    <a:pt x="10934" y="2692"/>
                  </a:lnTo>
                  <a:lnTo>
                    <a:pt x="11099" y="2108"/>
                  </a:lnTo>
                  <a:lnTo>
                    <a:pt x="11023" y="1562"/>
                  </a:lnTo>
                  <a:lnTo>
                    <a:pt x="10744" y="1028"/>
                  </a:lnTo>
                  <a:lnTo>
                    <a:pt x="10032" y="444"/>
                  </a:lnTo>
                  <a:lnTo>
                    <a:pt x="9207" y="165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CCAF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6" name="object 2276" descr=""/>
            <p:cNvSpPr/>
            <p:nvPr/>
          </p:nvSpPr>
          <p:spPr>
            <a:xfrm>
              <a:off x="2148754" y="283964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486" y="0"/>
                  </a:moveTo>
                  <a:lnTo>
                    <a:pt x="4356" y="76"/>
                  </a:lnTo>
                  <a:lnTo>
                    <a:pt x="2095" y="203"/>
                  </a:lnTo>
                  <a:lnTo>
                    <a:pt x="1638" y="2654"/>
                  </a:lnTo>
                  <a:lnTo>
                    <a:pt x="1231" y="3086"/>
                  </a:lnTo>
                  <a:lnTo>
                    <a:pt x="406" y="3924"/>
                  </a:lnTo>
                  <a:lnTo>
                    <a:pt x="0" y="4394"/>
                  </a:lnTo>
                  <a:lnTo>
                    <a:pt x="0" y="4825"/>
                  </a:lnTo>
                  <a:lnTo>
                    <a:pt x="317" y="5270"/>
                  </a:lnTo>
                  <a:lnTo>
                    <a:pt x="749" y="5689"/>
                  </a:lnTo>
                  <a:lnTo>
                    <a:pt x="1244" y="5880"/>
                  </a:lnTo>
                  <a:lnTo>
                    <a:pt x="1828" y="5854"/>
                  </a:lnTo>
                  <a:lnTo>
                    <a:pt x="2679" y="5727"/>
                  </a:lnTo>
                  <a:lnTo>
                    <a:pt x="3416" y="5359"/>
                  </a:lnTo>
                  <a:lnTo>
                    <a:pt x="4051" y="4775"/>
                  </a:lnTo>
                  <a:lnTo>
                    <a:pt x="5003" y="3759"/>
                  </a:lnTo>
                  <a:lnTo>
                    <a:pt x="6146" y="2870"/>
                  </a:lnTo>
                  <a:lnTo>
                    <a:pt x="6324" y="1346"/>
                  </a:lnTo>
                  <a:lnTo>
                    <a:pt x="6261" y="761"/>
                  </a:lnTo>
                  <a:lnTo>
                    <a:pt x="5994" y="304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438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7" name="object 2277" descr=""/>
            <p:cNvSpPr/>
            <p:nvPr/>
          </p:nvSpPr>
          <p:spPr>
            <a:xfrm>
              <a:off x="2148662" y="2842298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457" y="1333"/>
                  </a:moveTo>
                  <a:lnTo>
                    <a:pt x="304" y="1460"/>
                  </a:lnTo>
                  <a:lnTo>
                    <a:pt x="0" y="1612"/>
                  </a:lnTo>
                  <a:lnTo>
                    <a:pt x="88" y="2019"/>
                  </a:lnTo>
                  <a:lnTo>
                    <a:pt x="266" y="2311"/>
                  </a:lnTo>
                  <a:lnTo>
                    <a:pt x="406" y="2628"/>
                  </a:lnTo>
                  <a:lnTo>
                    <a:pt x="457" y="1765"/>
                  </a:lnTo>
                  <a:lnTo>
                    <a:pt x="457" y="1333"/>
                  </a:lnTo>
                  <a:close/>
                </a:path>
                <a:path w="2539" h="4444">
                  <a:moveTo>
                    <a:pt x="1727" y="0"/>
                  </a:moveTo>
                  <a:lnTo>
                    <a:pt x="1054" y="177"/>
                  </a:lnTo>
                  <a:lnTo>
                    <a:pt x="622" y="571"/>
                  </a:lnTo>
                  <a:lnTo>
                    <a:pt x="495" y="1270"/>
                  </a:lnTo>
                  <a:lnTo>
                    <a:pt x="1727" y="0"/>
                  </a:lnTo>
                  <a:close/>
                </a:path>
                <a:path w="2539" h="4444">
                  <a:moveTo>
                    <a:pt x="2349" y="3416"/>
                  </a:moveTo>
                  <a:lnTo>
                    <a:pt x="2222" y="2781"/>
                  </a:lnTo>
                  <a:lnTo>
                    <a:pt x="1612" y="2730"/>
                  </a:lnTo>
                  <a:lnTo>
                    <a:pt x="1016" y="2692"/>
                  </a:lnTo>
                  <a:lnTo>
                    <a:pt x="406" y="2641"/>
                  </a:lnTo>
                  <a:lnTo>
                    <a:pt x="495" y="3073"/>
                  </a:lnTo>
                  <a:lnTo>
                    <a:pt x="571" y="3492"/>
                  </a:lnTo>
                  <a:lnTo>
                    <a:pt x="660" y="3924"/>
                  </a:lnTo>
                  <a:lnTo>
                    <a:pt x="1054" y="3898"/>
                  </a:lnTo>
                  <a:lnTo>
                    <a:pt x="1435" y="3860"/>
                  </a:lnTo>
                  <a:lnTo>
                    <a:pt x="1828" y="3771"/>
                  </a:lnTo>
                  <a:lnTo>
                    <a:pt x="2349" y="3416"/>
                  </a:lnTo>
                  <a:close/>
                </a:path>
              </a:pathLst>
            </a:custGeom>
            <a:solidFill>
              <a:srgbClr val="458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8" name="object 2278" descr=""/>
            <p:cNvSpPr/>
            <p:nvPr/>
          </p:nvSpPr>
          <p:spPr>
            <a:xfrm>
              <a:off x="2154287" y="283554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501" y="0"/>
                  </a:moveTo>
                  <a:lnTo>
                    <a:pt x="1371" y="1028"/>
                  </a:lnTo>
                  <a:lnTo>
                    <a:pt x="76" y="1460"/>
                  </a:lnTo>
                  <a:lnTo>
                    <a:pt x="0" y="1892"/>
                  </a:lnTo>
                  <a:lnTo>
                    <a:pt x="0" y="2324"/>
                  </a:lnTo>
                  <a:lnTo>
                    <a:pt x="63" y="2768"/>
                  </a:lnTo>
                  <a:lnTo>
                    <a:pt x="1460" y="4025"/>
                  </a:lnTo>
                  <a:lnTo>
                    <a:pt x="2019" y="4737"/>
                  </a:lnTo>
                  <a:lnTo>
                    <a:pt x="4635" y="3581"/>
                  </a:lnTo>
                  <a:lnTo>
                    <a:pt x="4330" y="2844"/>
                  </a:lnTo>
                  <a:lnTo>
                    <a:pt x="4229" y="1993"/>
                  </a:lnTo>
                  <a:lnTo>
                    <a:pt x="4114" y="1130"/>
                  </a:lnTo>
                  <a:lnTo>
                    <a:pt x="4013" y="27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37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9" name="object 2279" descr=""/>
            <p:cNvSpPr/>
            <p:nvPr/>
          </p:nvSpPr>
          <p:spPr>
            <a:xfrm>
              <a:off x="2154245" y="283957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498" y="0"/>
                  </a:moveTo>
                  <a:lnTo>
                    <a:pt x="1003" y="25"/>
                  </a:lnTo>
                  <a:lnTo>
                    <a:pt x="495" y="38"/>
                  </a:lnTo>
                  <a:lnTo>
                    <a:pt x="0" y="63"/>
                  </a:lnTo>
                  <a:lnTo>
                    <a:pt x="2120" y="2286"/>
                  </a:lnTo>
                  <a:lnTo>
                    <a:pt x="2679" y="2247"/>
                  </a:lnTo>
                  <a:lnTo>
                    <a:pt x="3238" y="2057"/>
                  </a:lnTo>
                  <a:lnTo>
                    <a:pt x="4013" y="1587"/>
                  </a:lnTo>
                  <a:lnTo>
                    <a:pt x="4597" y="1028"/>
                  </a:lnTo>
                  <a:lnTo>
                    <a:pt x="4076" y="1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C4A9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0" name="object 2280" descr=""/>
            <p:cNvSpPr/>
            <p:nvPr/>
          </p:nvSpPr>
          <p:spPr>
            <a:xfrm>
              <a:off x="2156390" y="283646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2705" y="2667"/>
                  </a:moveTo>
                  <a:lnTo>
                    <a:pt x="2273" y="2743"/>
                  </a:lnTo>
                  <a:lnTo>
                    <a:pt x="1948" y="3124"/>
                  </a:lnTo>
                  <a:lnTo>
                    <a:pt x="2247" y="3860"/>
                  </a:lnTo>
                  <a:lnTo>
                    <a:pt x="1904" y="4292"/>
                  </a:lnTo>
                  <a:lnTo>
                    <a:pt x="1257" y="4572"/>
                  </a:lnTo>
                  <a:lnTo>
                    <a:pt x="660" y="4699"/>
                  </a:lnTo>
                  <a:lnTo>
                    <a:pt x="253" y="5041"/>
                  </a:lnTo>
                  <a:lnTo>
                    <a:pt x="0" y="5588"/>
                  </a:lnTo>
                  <a:lnTo>
                    <a:pt x="76" y="6705"/>
                  </a:lnTo>
                  <a:lnTo>
                    <a:pt x="355" y="7213"/>
                  </a:lnTo>
                  <a:lnTo>
                    <a:pt x="838" y="7543"/>
                  </a:lnTo>
                  <a:lnTo>
                    <a:pt x="1371" y="7708"/>
                  </a:lnTo>
                  <a:lnTo>
                    <a:pt x="1955" y="7708"/>
                  </a:lnTo>
                  <a:lnTo>
                    <a:pt x="9071" y="3860"/>
                  </a:lnTo>
                  <a:lnTo>
                    <a:pt x="9061" y="2946"/>
                  </a:lnTo>
                  <a:lnTo>
                    <a:pt x="3213" y="2946"/>
                  </a:lnTo>
                  <a:lnTo>
                    <a:pt x="2705" y="2667"/>
                  </a:lnTo>
                  <a:close/>
                </a:path>
                <a:path w="9525" h="8255">
                  <a:moveTo>
                    <a:pt x="5714" y="0"/>
                  </a:moveTo>
                  <a:lnTo>
                    <a:pt x="5194" y="50"/>
                  </a:lnTo>
                  <a:lnTo>
                    <a:pt x="4724" y="419"/>
                  </a:lnTo>
                  <a:lnTo>
                    <a:pt x="4419" y="1384"/>
                  </a:lnTo>
                  <a:lnTo>
                    <a:pt x="4368" y="2489"/>
                  </a:lnTo>
                  <a:lnTo>
                    <a:pt x="3213" y="2946"/>
                  </a:lnTo>
                  <a:lnTo>
                    <a:pt x="9061" y="2946"/>
                  </a:lnTo>
                  <a:lnTo>
                    <a:pt x="8953" y="2120"/>
                  </a:lnTo>
                  <a:lnTo>
                    <a:pt x="8432" y="952"/>
                  </a:lnTo>
                  <a:lnTo>
                    <a:pt x="7353" y="584"/>
                  </a:lnTo>
                  <a:lnTo>
                    <a:pt x="6261" y="241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4A7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1" name="object 2281" descr=""/>
            <p:cNvSpPr/>
            <p:nvPr/>
          </p:nvSpPr>
          <p:spPr>
            <a:xfrm>
              <a:off x="2162281" y="282902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114" y="0"/>
                  </a:moveTo>
                  <a:lnTo>
                    <a:pt x="3276" y="114"/>
                  </a:lnTo>
                  <a:lnTo>
                    <a:pt x="1600" y="368"/>
                  </a:lnTo>
                  <a:lnTo>
                    <a:pt x="1447" y="1422"/>
                  </a:lnTo>
                  <a:lnTo>
                    <a:pt x="1206" y="2425"/>
                  </a:lnTo>
                  <a:lnTo>
                    <a:pt x="215" y="3035"/>
                  </a:lnTo>
                  <a:lnTo>
                    <a:pt x="0" y="4203"/>
                  </a:lnTo>
                  <a:lnTo>
                    <a:pt x="38" y="5270"/>
                  </a:lnTo>
                  <a:lnTo>
                    <a:pt x="1346" y="5816"/>
                  </a:lnTo>
                  <a:lnTo>
                    <a:pt x="1854" y="6007"/>
                  </a:lnTo>
                  <a:lnTo>
                    <a:pt x="2349" y="5981"/>
                  </a:lnTo>
                  <a:lnTo>
                    <a:pt x="2819" y="5714"/>
                  </a:lnTo>
                  <a:lnTo>
                    <a:pt x="3594" y="5029"/>
                  </a:lnTo>
                  <a:lnTo>
                    <a:pt x="4102" y="4127"/>
                  </a:lnTo>
                  <a:lnTo>
                    <a:pt x="4940" y="2857"/>
                  </a:lnTo>
                  <a:lnTo>
                    <a:pt x="5168" y="2412"/>
                  </a:lnTo>
                  <a:lnTo>
                    <a:pt x="5359" y="1930"/>
                  </a:lnTo>
                  <a:lnTo>
                    <a:pt x="5435" y="1181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518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2" name="object 2282" descr=""/>
            <p:cNvSpPr/>
            <p:nvPr/>
          </p:nvSpPr>
          <p:spPr>
            <a:xfrm>
              <a:off x="2163633" y="283309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102" y="0"/>
                  </a:moveTo>
                  <a:lnTo>
                    <a:pt x="2794" y="76"/>
                  </a:lnTo>
                  <a:lnTo>
                    <a:pt x="1397" y="1143"/>
                  </a:lnTo>
                  <a:lnTo>
                    <a:pt x="0" y="1752"/>
                  </a:lnTo>
                  <a:lnTo>
                    <a:pt x="2489" y="3721"/>
                  </a:lnTo>
                  <a:lnTo>
                    <a:pt x="3086" y="3670"/>
                  </a:lnTo>
                  <a:lnTo>
                    <a:pt x="5372" y="2082"/>
                  </a:lnTo>
                  <a:lnTo>
                    <a:pt x="5295" y="1460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39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3" name="object 2283" descr=""/>
            <p:cNvSpPr/>
            <p:nvPr/>
          </p:nvSpPr>
          <p:spPr>
            <a:xfrm>
              <a:off x="2161108" y="283542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90" y="0"/>
                  </a:moveTo>
                  <a:lnTo>
                    <a:pt x="1562" y="203"/>
                  </a:lnTo>
                  <a:lnTo>
                    <a:pt x="469" y="279"/>
                  </a:lnTo>
                  <a:lnTo>
                    <a:pt x="0" y="1460"/>
                  </a:lnTo>
                  <a:lnTo>
                    <a:pt x="800" y="1536"/>
                  </a:lnTo>
                  <a:lnTo>
                    <a:pt x="1206" y="1600"/>
                  </a:lnTo>
                  <a:lnTo>
                    <a:pt x="2514" y="2336"/>
                  </a:lnTo>
                  <a:lnTo>
                    <a:pt x="3657" y="2667"/>
                  </a:lnTo>
                  <a:lnTo>
                    <a:pt x="3683" y="495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DF5E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4" name="object 2284" descr=""/>
            <p:cNvSpPr/>
            <p:nvPr/>
          </p:nvSpPr>
          <p:spPr>
            <a:xfrm>
              <a:off x="2156987" y="283303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76" y="800"/>
                  </a:lnTo>
                  <a:lnTo>
                    <a:pt x="609" y="1130"/>
                  </a:lnTo>
                  <a:lnTo>
                    <a:pt x="1346" y="1257"/>
                  </a:lnTo>
                  <a:lnTo>
                    <a:pt x="1244" y="469"/>
                  </a:lnTo>
                  <a:lnTo>
                    <a:pt x="774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67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5" name="object 2285" descr=""/>
            <p:cNvSpPr/>
            <p:nvPr/>
          </p:nvSpPr>
          <p:spPr>
            <a:xfrm>
              <a:off x="2158288" y="283839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30" y="0"/>
                  </a:moveTo>
                  <a:lnTo>
                    <a:pt x="215" y="419"/>
                  </a:lnTo>
                  <a:lnTo>
                    <a:pt x="114" y="825"/>
                  </a:lnTo>
                  <a:lnTo>
                    <a:pt x="0" y="1244"/>
                  </a:lnTo>
                  <a:lnTo>
                    <a:pt x="444" y="1168"/>
                  </a:lnTo>
                  <a:lnTo>
                    <a:pt x="1308" y="101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D26D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6" name="object 2286" descr=""/>
            <p:cNvSpPr/>
            <p:nvPr/>
          </p:nvSpPr>
          <p:spPr>
            <a:xfrm>
              <a:off x="2159327" y="282649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59" y="0"/>
                  </a:moveTo>
                  <a:lnTo>
                    <a:pt x="1968" y="101"/>
                  </a:lnTo>
                  <a:lnTo>
                    <a:pt x="990" y="190"/>
                  </a:lnTo>
                  <a:lnTo>
                    <a:pt x="0" y="292"/>
                  </a:lnTo>
                  <a:lnTo>
                    <a:pt x="774" y="1244"/>
                  </a:lnTo>
                  <a:lnTo>
                    <a:pt x="1892" y="1181"/>
                  </a:lnTo>
                  <a:lnTo>
                    <a:pt x="2933" y="1320"/>
                  </a:lnTo>
                  <a:lnTo>
                    <a:pt x="2946" y="876"/>
                  </a:lnTo>
                  <a:lnTo>
                    <a:pt x="2946" y="44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63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7" name="object 2287" descr=""/>
            <p:cNvSpPr/>
            <p:nvPr/>
          </p:nvSpPr>
          <p:spPr>
            <a:xfrm>
              <a:off x="2200934" y="2869234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6578" y="0"/>
                  </a:moveTo>
                  <a:lnTo>
                    <a:pt x="6019" y="63"/>
                  </a:lnTo>
                  <a:lnTo>
                    <a:pt x="5181" y="215"/>
                  </a:lnTo>
                  <a:lnTo>
                    <a:pt x="4356" y="393"/>
                  </a:lnTo>
                  <a:lnTo>
                    <a:pt x="3543" y="609"/>
                  </a:lnTo>
                  <a:lnTo>
                    <a:pt x="2412" y="876"/>
                  </a:lnTo>
                  <a:lnTo>
                    <a:pt x="1308" y="1193"/>
                  </a:lnTo>
                  <a:lnTo>
                    <a:pt x="584" y="2209"/>
                  </a:lnTo>
                  <a:lnTo>
                    <a:pt x="0" y="4991"/>
                  </a:lnTo>
                  <a:lnTo>
                    <a:pt x="1130" y="5346"/>
                  </a:lnTo>
                  <a:lnTo>
                    <a:pt x="3352" y="4165"/>
                  </a:lnTo>
                  <a:lnTo>
                    <a:pt x="4724" y="4000"/>
                  </a:lnTo>
                  <a:lnTo>
                    <a:pt x="6134" y="3568"/>
                  </a:lnTo>
                  <a:lnTo>
                    <a:pt x="7391" y="4559"/>
                  </a:lnTo>
                  <a:lnTo>
                    <a:pt x="10096" y="4673"/>
                  </a:lnTo>
                  <a:lnTo>
                    <a:pt x="10096" y="4267"/>
                  </a:lnTo>
                  <a:lnTo>
                    <a:pt x="10058" y="3441"/>
                  </a:lnTo>
                  <a:lnTo>
                    <a:pt x="7124" y="76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C48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8" name="object 2288" descr=""/>
            <p:cNvSpPr/>
            <p:nvPr/>
          </p:nvSpPr>
          <p:spPr>
            <a:xfrm>
              <a:off x="2210104" y="28750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41" y="0"/>
                  </a:moveTo>
                  <a:lnTo>
                    <a:pt x="0" y="533"/>
                  </a:lnTo>
                  <a:lnTo>
                    <a:pt x="76" y="1054"/>
                  </a:lnTo>
                  <a:lnTo>
                    <a:pt x="1066" y="1562"/>
                  </a:lnTo>
                  <a:lnTo>
                    <a:pt x="1955" y="1028"/>
                  </a:lnTo>
                  <a:lnTo>
                    <a:pt x="1968" y="50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985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9" name="object 2289" descr=""/>
            <p:cNvSpPr/>
            <p:nvPr/>
          </p:nvSpPr>
          <p:spPr>
            <a:xfrm>
              <a:off x="2210838" y="28709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06" y="0"/>
                  </a:moveTo>
                  <a:lnTo>
                    <a:pt x="0" y="380"/>
                  </a:lnTo>
                  <a:lnTo>
                    <a:pt x="368" y="1511"/>
                  </a:lnTo>
                  <a:lnTo>
                    <a:pt x="152" y="1765"/>
                  </a:lnTo>
                  <a:lnTo>
                    <a:pt x="1447" y="1244"/>
                  </a:lnTo>
                  <a:lnTo>
                    <a:pt x="1524" y="33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2D8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0" name="object 2290" descr=""/>
            <p:cNvSpPr/>
            <p:nvPr/>
          </p:nvSpPr>
          <p:spPr>
            <a:xfrm>
              <a:off x="2192263" y="2870664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5143" y="0"/>
                  </a:moveTo>
                  <a:lnTo>
                    <a:pt x="1943" y="749"/>
                  </a:lnTo>
                  <a:lnTo>
                    <a:pt x="0" y="4203"/>
                  </a:lnTo>
                  <a:lnTo>
                    <a:pt x="1066" y="6413"/>
                  </a:lnTo>
                  <a:lnTo>
                    <a:pt x="3263" y="6807"/>
                  </a:lnTo>
                  <a:lnTo>
                    <a:pt x="5892" y="7734"/>
                  </a:lnTo>
                  <a:lnTo>
                    <a:pt x="6413" y="7594"/>
                  </a:lnTo>
                  <a:lnTo>
                    <a:pt x="6832" y="7086"/>
                  </a:lnTo>
                  <a:lnTo>
                    <a:pt x="6990" y="7086"/>
                  </a:lnTo>
                  <a:lnTo>
                    <a:pt x="7353" y="6743"/>
                  </a:lnTo>
                  <a:lnTo>
                    <a:pt x="7772" y="6235"/>
                  </a:lnTo>
                  <a:lnTo>
                    <a:pt x="8161" y="5867"/>
                  </a:lnTo>
                  <a:lnTo>
                    <a:pt x="8915" y="3873"/>
                  </a:lnTo>
                  <a:lnTo>
                    <a:pt x="12304" y="3873"/>
                  </a:lnTo>
                  <a:lnTo>
                    <a:pt x="12903" y="3225"/>
                  </a:lnTo>
                  <a:lnTo>
                    <a:pt x="12890" y="3035"/>
                  </a:lnTo>
                  <a:lnTo>
                    <a:pt x="9486" y="3035"/>
                  </a:lnTo>
                  <a:lnTo>
                    <a:pt x="9374" y="749"/>
                  </a:lnTo>
                  <a:lnTo>
                    <a:pt x="8750" y="101"/>
                  </a:lnTo>
                  <a:lnTo>
                    <a:pt x="5143" y="0"/>
                  </a:lnTo>
                  <a:close/>
                </a:path>
                <a:path w="13335" h="8255">
                  <a:moveTo>
                    <a:pt x="6990" y="7086"/>
                  </a:moveTo>
                  <a:lnTo>
                    <a:pt x="6832" y="7086"/>
                  </a:lnTo>
                  <a:lnTo>
                    <a:pt x="6990" y="7086"/>
                  </a:lnTo>
                  <a:close/>
                </a:path>
                <a:path w="13335" h="8255">
                  <a:moveTo>
                    <a:pt x="12304" y="3873"/>
                  </a:moveTo>
                  <a:lnTo>
                    <a:pt x="8915" y="3873"/>
                  </a:lnTo>
                  <a:lnTo>
                    <a:pt x="11214" y="5054"/>
                  </a:lnTo>
                  <a:lnTo>
                    <a:pt x="12304" y="3873"/>
                  </a:lnTo>
                  <a:close/>
                </a:path>
                <a:path w="13335" h="8255">
                  <a:moveTo>
                    <a:pt x="12230" y="2133"/>
                  </a:moveTo>
                  <a:lnTo>
                    <a:pt x="10789" y="2654"/>
                  </a:lnTo>
                  <a:lnTo>
                    <a:pt x="9486" y="3035"/>
                  </a:lnTo>
                  <a:lnTo>
                    <a:pt x="12890" y="3035"/>
                  </a:lnTo>
                  <a:lnTo>
                    <a:pt x="12849" y="2641"/>
                  </a:lnTo>
                  <a:lnTo>
                    <a:pt x="12230" y="2133"/>
                  </a:lnTo>
                  <a:close/>
                </a:path>
              </a:pathLst>
            </a:custGeom>
            <a:solidFill>
              <a:srgbClr val="D6C3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1" name="object 2291" descr=""/>
            <p:cNvSpPr/>
            <p:nvPr/>
          </p:nvSpPr>
          <p:spPr>
            <a:xfrm>
              <a:off x="2204496" y="287217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882" y="0"/>
                  </a:moveTo>
                  <a:lnTo>
                    <a:pt x="1358" y="596"/>
                  </a:lnTo>
                  <a:lnTo>
                    <a:pt x="0" y="609"/>
                  </a:lnTo>
                  <a:lnTo>
                    <a:pt x="114" y="2311"/>
                  </a:lnTo>
                  <a:lnTo>
                    <a:pt x="1358" y="2082"/>
                  </a:lnTo>
                  <a:lnTo>
                    <a:pt x="2590" y="1841"/>
                  </a:lnTo>
                  <a:lnTo>
                    <a:pt x="3835" y="1612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9C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2" name="object 2292" descr=""/>
            <p:cNvSpPr/>
            <p:nvPr/>
          </p:nvSpPr>
          <p:spPr>
            <a:xfrm>
              <a:off x="2196223" y="287739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79" y="0"/>
                  </a:moveTo>
                  <a:lnTo>
                    <a:pt x="0" y="584"/>
                  </a:lnTo>
                  <a:lnTo>
                    <a:pt x="317" y="1727"/>
                  </a:lnTo>
                  <a:lnTo>
                    <a:pt x="1219" y="2628"/>
                  </a:lnTo>
                  <a:lnTo>
                    <a:pt x="1663" y="3086"/>
                  </a:lnTo>
                  <a:lnTo>
                    <a:pt x="2120" y="3047"/>
                  </a:lnTo>
                  <a:lnTo>
                    <a:pt x="2578" y="3022"/>
                  </a:lnTo>
                  <a:lnTo>
                    <a:pt x="3035" y="2984"/>
                  </a:lnTo>
                  <a:lnTo>
                    <a:pt x="3225" y="2870"/>
                  </a:lnTo>
                  <a:lnTo>
                    <a:pt x="3327" y="2628"/>
                  </a:lnTo>
                  <a:lnTo>
                    <a:pt x="3416" y="2387"/>
                  </a:lnTo>
                  <a:lnTo>
                    <a:pt x="3327" y="2158"/>
                  </a:lnTo>
                  <a:lnTo>
                    <a:pt x="3035" y="1917"/>
                  </a:lnTo>
                  <a:lnTo>
                    <a:pt x="2933" y="876"/>
                  </a:lnTo>
                  <a:lnTo>
                    <a:pt x="2870" y="355"/>
                  </a:lnTo>
                  <a:lnTo>
                    <a:pt x="2438" y="368"/>
                  </a:lnTo>
                  <a:lnTo>
                    <a:pt x="2019" y="368"/>
                  </a:lnTo>
                  <a:lnTo>
                    <a:pt x="1587" y="38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E9B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3" name="object 2293" descr=""/>
            <p:cNvSpPr/>
            <p:nvPr/>
          </p:nvSpPr>
          <p:spPr>
            <a:xfrm>
              <a:off x="2199222" y="287930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8" y="0"/>
                  </a:moveTo>
                  <a:lnTo>
                    <a:pt x="0" y="355"/>
                  </a:lnTo>
                  <a:lnTo>
                    <a:pt x="0" y="711"/>
                  </a:lnTo>
                  <a:lnTo>
                    <a:pt x="38" y="1066"/>
                  </a:lnTo>
                  <a:lnTo>
                    <a:pt x="431" y="1244"/>
                  </a:lnTo>
                  <a:lnTo>
                    <a:pt x="850" y="1320"/>
                  </a:lnTo>
                  <a:lnTo>
                    <a:pt x="1282" y="1295"/>
                  </a:lnTo>
                  <a:lnTo>
                    <a:pt x="1130" y="609"/>
                  </a:lnTo>
                  <a:lnTo>
                    <a:pt x="825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BE0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4" name="object 2294" descr=""/>
            <p:cNvSpPr/>
            <p:nvPr/>
          </p:nvSpPr>
          <p:spPr>
            <a:xfrm>
              <a:off x="2199147" y="28764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58" y="0"/>
                  </a:moveTo>
                  <a:lnTo>
                    <a:pt x="571" y="139"/>
                  </a:lnTo>
                  <a:lnTo>
                    <a:pt x="165" y="647"/>
                  </a:lnTo>
                  <a:lnTo>
                    <a:pt x="0" y="1397"/>
                  </a:lnTo>
                  <a:lnTo>
                    <a:pt x="457" y="939"/>
                  </a:lnTo>
                  <a:lnTo>
                    <a:pt x="914" y="469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BD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5" name="object 2295" descr=""/>
            <p:cNvSpPr/>
            <p:nvPr/>
          </p:nvSpPr>
          <p:spPr>
            <a:xfrm>
              <a:off x="2181873" y="2873804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6172" y="0"/>
                  </a:moveTo>
                  <a:lnTo>
                    <a:pt x="2476" y="2146"/>
                  </a:lnTo>
                  <a:lnTo>
                    <a:pt x="3619" y="4711"/>
                  </a:lnTo>
                  <a:lnTo>
                    <a:pt x="0" y="3784"/>
                  </a:lnTo>
                  <a:lnTo>
                    <a:pt x="12" y="5511"/>
                  </a:lnTo>
                  <a:lnTo>
                    <a:pt x="228" y="6324"/>
                  </a:lnTo>
                  <a:lnTo>
                    <a:pt x="304" y="6730"/>
                  </a:lnTo>
                  <a:lnTo>
                    <a:pt x="736" y="7124"/>
                  </a:lnTo>
                  <a:lnTo>
                    <a:pt x="1206" y="7137"/>
                  </a:lnTo>
                  <a:lnTo>
                    <a:pt x="1676" y="6819"/>
                  </a:lnTo>
                  <a:lnTo>
                    <a:pt x="5118" y="6515"/>
                  </a:lnTo>
                  <a:lnTo>
                    <a:pt x="5651" y="6261"/>
                  </a:lnTo>
                  <a:lnTo>
                    <a:pt x="6159" y="5981"/>
                  </a:lnTo>
                  <a:lnTo>
                    <a:pt x="7569" y="5130"/>
                  </a:lnTo>
                  <a:lnTo>
                    <a:pt x="8851" y="5283"/>
                  </a:lnTo>
                  <a:lnTo>
                    <a:pt x="9423" y="4152"/>
                  </a:lnTo>
                  <a:lnTo>
                    <a:pt x="10210" y="3314"/>
                  </a:lnTo>
                  <a:lnTo>
                    <a:pt x="10287" y="2387"/>
                  </a:lnTo>
                  <a:lnTo>
                    <a:pt x="9791" y="1371"/>
                  </a:lnTo>
                  <a:lnTo>
                    <a:pt x="8826" y="279"/>
                  </a:lnTo>
                  <a:lnTo>
                    <a:pt x="7543" y="38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DBC5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6" name="object 2296" descr=""/>
            <p:cNvSpPr/>
            <p:nvPr/>
          </p:nvSpPr>
          <p:spPr>
            <a:xfrm>
              <a:off x="2191303" y="287480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09" y="0"/>
                  </a:moveTo>
                  <a:lnTo>
                    <a:pt x="254" y="127"/>
                  </a:lnTo>
                  <a:lnTo>
                    <a:pt x="50" y="647"/>
                  </a:lnTo>
                  <a:lnTo>
                    <a:pt x="0" y="3162"/>
                  </a:lnTo>
                  <a:lnTo>
                    <a:pt x="1701" y="3771"/>
                  </a:lnTo>
                  <a:lnTo>
                    <a:pt x="3276" y="4914"/>
                  </a:lnTo>
                  <a:lnTo>
                    <a:pt x="5245" y="4318"/>
                  </a:lnTo>
                  <a:lnTo>
                    <a:pt x="6502" y="2971"/>
                  </a:lnTo>
                  <a:lnTo>
                    <a:pt x="5181" y="1117"/>
                  </a:lnTo>
                  <a:lnTo>
                    <a:pt x="3162" y="647"/>
                  </a:lnTo>
                  <a:lnTo>
                    <a:pt x="1104" y="254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DEDC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7" name="object 2297" descr=""/>
            <p:cNvSpPr/>
            <p:nvPr/>
          </p:nvSpPr>
          <p:spPr>
            <a:xfrm>
              <a:off x="2190357" y="28823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451" y="0"/>
                  </a:moveTo>
                  <a:lnTo>
                    <a:pt x="0" y="660"/>
                  </a:lnTo>
                  <a:lnTo>
                    <a:pt x="0" y="1562"/>
                  </a:lnTo>
                  <a:lnTo>
                    <a:pt x="1016" y="2235"/>
                  </a:lnTo>
                  <a:lnTo>
                    <a:pt x="1409" y="2171"/>
                  </a:lnTo>
                  <a:lnTo>
                    <a:pt x="2209" y="2070"/>
                  </a:lnTo>
                  <a:lnTo>
                    <a:pt x="2082" y="132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D79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8" name="object 2298" descr=""/>
            <p:cNvSpPr/>
            <p:nvPr/>
          </p:nvSpPr>
          <p:spPr>
            <a:xfrm>
              <a:off x="2181911" y="288053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266" y="0"/>
                  </a:moveTo>
                  <a:lnTo>
                    <a:pt x="165" y="317"/>
                  </a:lnTo>
                  <a:lnTo>
                    <a:pt x="76" y="647"/>
                  </a:lnTo>
                  <a:lnTo>
                    <a:pt x="0" y="965"/>
                  </a:lnTo>
                  <a:lnTo>
                    <a:pt x="749" y="1054"/>
                  </a:lnTo>
                  <a:lnTo>
                    <a:pt x="1257" y="685"/>
                  </a:lnTo>
                  <a:lnTo>
                    <a:pt x="1638" y="88"/>
                  </a:lnTo>
                  <a:lnTo>
                    <a:pt x="1181" y="63"/>
                  </a:lnTo>
                  <a:lnTo>
                    <a:pt x="723" y="2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9" name="object 2299" descr=""/>
            <p:cNvSpPr/>
            <p:nvPr/>
          </p:nvSpPr>
          <p:spPr>
            <a:xfrm>
              <a:off x="2174820" y="288386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622" y="1523"/>
                  </a:lnTo>
                  <a:lnTo>
                    <a:pt x="749" y="1841"/>
                  </a:lnTo>
                  <a:lnTo>
                    <a:pt x="1714" y="1244"/>
                  </a:lnTo>
                  <a:lnTo>
                    <a:pt x="1943" y="571"/>
                  </a:lnTo>
                  <a:lnTo>
                    <a:pt x="1511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0" name="object 2300" descr=""/>
            <p:cNvSpPr/>
            <p:nvPr/>
          </p:nvSpPr>
          <p:spPr>
            <a:xfrm>
              <a:off x="2165786" y="2868891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4013" y="0"/>
                  </a:moveTo>
                  <a:lnTo>
                    <a:pt x="0" y="2908"/>
                  </a:lnTo>
                  <a:lnTo>
                    <a:pt x="622" y="3390"/>
                  </a:lnTo>
                  <a:lnTo>
                    <a:pt x="1015" y="3492"/>
                  </a:lnTo>
                  <a:lnTo>
                    <a:pt x="1396" y="3619"/>
                  </a:lnTo>
                  <a:lnTo>
                    <a:pt x="1777" y="3784"/>
                  </a:lnTo>
                  <a:lnTo>
                    <a:pt x="2578" y="4444"/>
                  </a:lnTo>
                  <a:lnTo>
                    <a:pt x="3746" y="4229"/>
                  </a:lnTo>
                  <a:lnTo>
                    <a:pt x="4546" y="4889"/>
                  </a:lnTo>
                  <a:lnTo>
                    <a:pt x="6997" y="5143"/>
                  </a:lnTo>
                  <a:lnTo>
                    <a:pt x="8508" y="4648"/>
                  </a:lnTo>
                  <a:lnTo>
                    <a:pt x="9575" y="5943"/>
                  </a:lnTo>
                  <a:lnTo>
                    <a:pt x="10921" y="6108"/>
                  </a:lnTo>
                  <a:lnTo>
                    <a:pt x="11683" y="5600"/>
                  </a:lnTo>
                  <a:lnTo>
                    <a:pt x="11823" y="4851"/>
                  </a:lnTo>
                  <a:lnTo>
                    <a:pt x="11683" y="4013"/>
                  </a:lnTo>
                  <a:lnTo>
                    <a:pt x="7607" y="1739"/>
                  </a:lnTo>
                  <a:lnTo>
                    <a:pt x="6997" y="1473"/>
                  </a:lnTo>
                  <a:lnTo>
                    <a:pt x="6654" y="1231"/>
                  </a:lnTo>
                  <a:lnTo>
                    <a:pt x="5981" y="685"/>
                  </a:lnTo>
                  <a:lnTo>
                    <a:pt x="5600" y="431"/>
                  </a:lnTo>
                  <a:lnTo>
                    <a:pt x="5181" y="241"/>
                  </a:lnTo>
                  <a:lnTo>
                    <a:pt x="4749" y="126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DFC2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1" name="object 2301" descr=""/>
            <p:cNvSpPr/>
            <p:nvPr/>
          </p:nvSpPr>
          <p:spPr>
            <a:xfrm>
              <a:off x="2176714" y="287128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314" y="0"/>
                  </a:moveTo>
                  <a:lnTo>
                    <a:pt x="0" y="3721"/>
                  </a:lnTo>
                  <a:lnTo>
                    <a:pt x="1079" y="3937"/>
                  </a:lnTo>
                  <a:lnTo>
                    <a:pt x="2171" y="4127"/>
                  </a:lnTo>
                  <a:lnTo>
                    <a:pt x="2946" y="5016"/>
                  </a:lnTo>
                  <a:lnTo>
                    <a:pt x="3695" y="6261"/>
                  </a:lnTo>
                  <a:lnTo>
                    <a:pt x="4826" y="6286"/>
                  </a:lnTo>
                  <a:lnTo>
                    <a:pt x="6057" y="6007"/>
                  </a:lnTo>
                  <a:lnTo>
                    <a:pt x="7531" y="3009"/>
                  </a:lnTo>
                  <a:lnTo>
                    <a:pt x="7073" y="2171"/>
                  </a:lnTo>
                  <a:lnTo>
                    <a:pt x="6565" y="1409"/>
                  </a:lnTo>
                  <a:lnTo>
                    <a:pt x="5892" y="825"/>
                  </a:lnTo>
                  <a:lnTo>
                    <a:pt x="5054" y="444"/>
                  </a:lnTo>
                  <a:lnTo>
                    <a:pt x="4191" y="127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DCB7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2" name="object 2302" descr=""/>
            <p:cNvSpPr/>
            <p:nvPr/>
          </p:nvSpPr>
          <p:spPr>
            <a:xfrm>
              <a:off x="2176821" y="2876306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844" y="0"/>
                  </a:moveTo>
                  <a:lnTo>
                    <a:pt x="1714" y="215"/>
                  </a:lnTo>
                  <a:lnTo>
                    <a:pt x="546" y="368"/>
                  </a:lnTo>
                  <a:lnTo>
                    <a:pt x="0" y="1612"/>
                  </a:lnTo>
                  <a:lnTo>
                    <a:pt x="711" y="2247"/>
                  </a:lnTo>
                  <a:lnTo>
                    <a:pt x="1701" y="2133"/>
                  </a:lnTo>
                  <a:lnTo>
                    <a:pt x="2501" y="2514"/>
                  </a:lnTo>
                  <a:lnTo>
                    <a:pt x="2920" y="2628"/>
                  </a:lnTo>
                  <a:lnTo>
                    <a:pt x="3340" y="2667"/>
                  </a:lnTo>
                  <a:lnTo>
                    <a:pt x="3771" y="2641"/>
                  </a:lnTo>
                  <a:lnTo>
                    <a:pt x="4610" y="1727"/>
                  </a:lnTo>
                  <a:lnTo>
                    <a:pt x="7226" y="2857"/>
                  </a:lnTo>
                  <a:lnTo>
                    <a:pt x="6553" y="203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B96D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3" name="object 2303" descr=""/>
            <p:cNvSpPr/>
            <p:nvPr/>
          </p:nvSpPr>
          <p:spPr>
            <a:xfrm>
              <a:off x="2166941" y="287913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213" y="0"/>
                  </a:moveTo>
                  <a:lnTo>
                    <a:pt x="2349" y="12"/>
                  </a:lnTo>
                  <a:lnTo>
                    <a:pt x="1485" y="12"/>
                  </a:lnTo>
                  <a:lnTo>
                    <a:pt x="469" y="25"/>
                  </a:lnTo>
                  <a:lnTo>
                    <a:pt x="317" y="165"/>
                  </a:lnTo>
                  <a:lnTo>
                    <a:pt x="152" y="457"/>
                  </a:lnTo>
                  <a:lnTo>
                    <a:pt x="0" y="749"/>
                  </a:lnTo>
                  <a:lnTo>
                    <a:pt x="152" y="1041"/>
                  </a:lnTo>
                  <a:lnTo>
                    <a:pt x="609" y="1333"/>
                  </a:lnTo>
                  <a:lnTo>
                    <a:pt x="571" y="1752"/>
                  </a:lnTo>
                  <a:lnTo>
                    <a:pt x="622" y="2159"/>
                  </a:lnTo>
                  <a:lnTo>
                    <a:pt x="749" y="2552"/>
                  </a:lnTo>
                  <a:lnTo>
                    <a:pt x="3047" y="2438"/>
                  </a:lnTo>
                  <a:lnTo>
                    <a:pt x="3111" y="1625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9946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4" name="object 2304" descr=""/>
            <p:cNvSpPr/>
            <p:nvPr/>
          </p:nvSpPr>
          <p:spPr>
            <a:xfrm>
              <a:off x="2176745" y="287786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41" y="0"/>
                  </a:moveTo>
                  <a:lnTo>
                    <a:pt x="76" y="50"/>
                  </a:lnTo>
                  <a:lnTo>
                    <a:pt x="0" y="1562"/>
                  </a:lnTo>
                  <a:lnTo>
                    <a:pt x="2578" y="952"/>
                  </a:lnTo>
                  <a:lnTo>
                    <a:pt x="1955" y="76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954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5" name="object 2305" descr=""/>
            <p:cNvSpPr/>
            <p:nvPr/>
          </p:nvSpPr>
          <p:spPr>
            <a:xfrm>
              <a:off x="2180594" y="287584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479" y="0"/>
                  </a:moveTo>
                  <a:lnTo>
                    <a:pt x="3098" y="419"/>
                  </a:lnTo>
                  <a:lnTo>
                    <a:pt x="2781" y="660"/>
                  </a:lnTo>
                  <a:lnTo>
                    <a:pt x="2438" y="2146"/>
                  </a:lnTo>
                  <a:lnTo>
                    <a:pt x="774" y="2108"/>
                  </a:lnTo>
                  <a:lnTo>
                    <a:pt x="0" y="3098"/>
                  </a:lnTo>
                  <a:lnTo>
                    <a:pt x="1295" y="3467"/>
                  </a:lnTo>
                  <a:lnTo>
                    <a:pt x="2501" y="3035"/>
                  </a:lnTo>
                  <a:lnTo>
                    <a:pt x="3886" y="2870"/>
                  </a:lnTo>
                  <a:lnTo>
                    <a:pt x="6858" y="685"/>
                  </a:lnTo>
                  <a:lnTo>
                    <a:pt x="4775" y="889"/>
                  </a:lnTo>
                  <a:lnTo>
                    <a:pt x="4076" y="546"/>
                  </a:lnTo>
                  <a:lnTo>
                    <a:pt x="3810" y="12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6" name="object 2306" descr=""/>
            <p:cNvSpPr/>
            <p:nvPr/>
          </p:nvSpPr>
          <p:spPr>
            <a:xfrm>
              <a:off x="2157541" y="2865190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2959" y="0"/>
                  </a:moveTo>
                  <a:lnTo>
                    <a:pt x="2501" y="101"/>
                  </a:lnTo>
                  <a:lnTo>
                    <a:pt x="2171" y="1282"/>
                  </a:lnTo>
                  <a:lnTo>
                    <a:pt x="2044" y="1866"/>
                  </a:lnTo>
                  <a:lnTo>
                    <a:pt x="2082" y="3543"/>
                  </a:lnTo>
                  <a:lnTo>
                    <a:pt x="1079" y="4152"/>
                  </a:lnTo>
                  <a:lnTo>
                    <a:pt x="571" y="4432"/>
                  </a:lnTo>
                  <a:lnTo>
                    <a:pt x="228" y="4914"/>
                  </a:lnTo>
                  <a:lnTo>
                    <a:pt x="25" y="5460"/>
                  </a:lnTo>
                  <a:lnTo>
                    <a:pt x="0" y="6057"/>
                  </a:lnTo>
                  <a:lnTo>
                    <a:pt x="76" y="6642"/>
                  </a:lnTo>
                  <a:lnTo>
                    <a:pt x="317" y="7162"/>
                  </a:lnTo>
                  <a:lnTo>
                    <a:pt x="698" y="7619"/>
                  </a:lnTo>
                  <a:lnTo>
                    <a:pt x="1346" y="7861"/>
                  </a:lnTo>
                  <a:lnTo>
                    <a:pt x="1752" y="7632"/>
                  </a:lnTo>
                  <a:lnTo>
                    <a:pt x="1981" y="7010"/>
                  </a:lnTo>
                  <a:lnTo>
                    <a:pt x="3492" y="5930"/>
                  </a:lnTo>
                  <a:lnTo>
                    <a:pt x="3873" y="5702"/>
                  </a:lnTo>
                  <a:lnTo>
                    <a:pt x="4140" y="5372"/>
                  </a:lnTo>
                  <a:lnTo>
                    <a:pt x="4292" y="4952"/>
                  </a:lnTo>
                  <a:lnTo>
                    <a:pt x="4914" y="4787"/>
                  </a:lnTo>
                  <a:lnTo>
                    <a:pt x="5613" y="5245"/>
                  </a:lnTo>
                  <a:lnTo>
                    <a:pt x="6184" y="4724"/>
                  </a:lnTo>
                  <a:lnTo>
                    <a:pt x="6807" y="3835"/>
                  </a:lnTo>
                  <a:lnTo>
                    <a:pt x="7061" y="2959"/>
                  </a:lnTo>
                  <a:lnTo>
                    <a:pt x="6070" y="2133"/>
                  </a:lnTo>
                  <a:lnTo>
                    <a:pt x="5600" y="1041"/>
                  </a:lnTo>
                  <a:lnTo>
                    <a:pt x="4610" y="825"/>
                  </a:lnTo>
                  <a:lnTo>
                    <a:pt x="3594" y="66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D4BC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7" name="object 2307" descr=""/>
            <p:cNvSpPr/>
            <p:nvPr/>
          </p:nvSpPr>
          <p:spPr>
            <a:xfrm>
              <a:off x="2158437" y="2877903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239" y="0"/>
                  </a:moveTo>
                  <a:lnTo>
                    <a:pt x="6375" y="0"/>
                  </a:lnTo>
                  <a:lnTo>
                    <a:pt x="4559" y="1612"/>
                  </a:lnTo>
                  <a:lnTo>
                    <a:pt x="1739" y="533"/>
                  </a:lnTo>
                  <a:lnTo>
                    <a:pt x="0" y="2362"/>
                  </a:lnTo>
                  <a:lnTo>
                    <a:pt x="2603" y="2438"/>
                  </a:lnTo>
                  <a:lnTo>
                    <a:pt x="7810" y="2565"/>
                  </a:lnTo>
                  <a:lnTo>
                    <a:pt x="8039" y="2412"/>
                  </a:lnTo>
                  <a:lnTo>
                    <a:pt x="8255" y="1828"/>
                  </a:lnTo>
                  <a:lnTo>
                    <a:pt x="8140" y="1536"/>
                  </a:lnTo>
                  <a:lnTo>
                    <a:pt x="7810" y="1244"/>
                  </a:lnTo>
                  <a:lnTo>
                    <a:pt x="7353" y="825"/>
                  </a:lnTo>
                  <a:lnTo>
                    <a:pt x="7239" y="0"/>
                  </a:lnTo>
                  <a:close/>
                </a:path>
              </a:pathLst>
            </a:custGeom>
            <a:solidFill>
              <a:srgbClr val="9E4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8" name="object 2308" descr=""/>
            <p:cNvSpPr/>
            <p:nvPr/>
          </p:nvSpPr>
          <p:spPr>
            <a:xfrm>
              <a:off x="2161035" y="286722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73" y="2298"/>
                  </a:moveTo>
                  <a:lnTo>
                    <a:pt x="279" y="2336"/>
                  </a:lnTo>
                  <a:lnTo>
                    <a:pt x="73" y="2565"/>
                  </a:lnTo>
                  <a:lnTo>
                    <a:pt x="0" y="3898"/>
                  </a:lnTo>
                  <a:lnTo>
                    <a:pt x="393" y="4064"/>
                  </a:lnTo>
                  <a:lnTo>
                    <a:pt x="800" y="4178"/>
                  </a:lnTo>
                  <a:lnTo>
                    <a:pt x="1219" y="4241"/>
                  </a:lnTo>
                  <a:lnTo>
                    <a:pt x="2578" y="4724"/>
                  </a:lnTo>
                  <a:lnTo>
                    <a:pt x="3937" y="5041"/>
                  </a:lnTo>
                  <a:lnTo>
                    <a:pt x="5181" y="3975"/>
                  </a:lnTo>
                  <a:lnTo>
                    <a:pt x="6019" y="2717"/>
                  </a:lnTo>
                  <a:lnTo>
                    <a:pt x="6015" y="2565"/>
                  </a:lnTo>
                  <a:lnTo>
                    <a:pt x="1104" y="2565"/>
                  </a:lnTo>
                  <a:lnTo>
                    <a:pt x="673" y="2298"/>
                  </a:lnTo>
                  <a:close/>
                </a:path>
                <a:path w="6350" h="5080">
                  <a:moveTo>
                    <a:pt x="3429" y="0"/>
                  </a:moveTo>
                  <a:lnTo>
                    <a:pt x="3009" y="0"/>
                  </a:lnTo>
                  <a:lnTo>
                    <a:pt x="2686" y="76"/>
                  </a:lnTo>
                  <a:lnTo>
                    <a:pt x="2565" y="1206"/>
                  </a:lnTo>
                  <a:lnTo>
                    <a:pt x="2298" y="2171"/>
                  </a:lnTo>
                  <a:lnTo>
                    <a:pt x="1104" y="2565"/>
                  </a:lnTo>
                  <a:lnTo>
                    <a:pt x="6015" y="2565"/>
                  </a:lnTo>
                  <a:lnTo>
                    <a:pt x="4521" y="495"/>
                  </a:lnTo>
                  <a:lnTo>
                    <a:pt x="3860" y="76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DDD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9" name="object 2309" descr=""/>
            <p:cNvSpPr/>
            <p:nvPr/>
          </p:nvSpPr>
          <p:spPr>
            <a:xfrm>
              <a:off x="2153038" y="287296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267" y="0"/>
                  </a:moveTo>
                  <a:lnTo>
                    <a:pt x="3657" y="88"/>
                  </a:lnTo>
                  <a:lnTo>
                    <a:pt x="3098" y="304"/>
                  </a:lnTo>
                  <a:lnTo>
                    <a:pt x="2578" y="635"/>
                  </a:lnTo>
                  <a:lnTo>
                    <a:pt x="0" y="1270"/>
                  </a:lnTo>
                  <a:lnTo>
                    <a:pt x="2324" y="3733"/>
                  </a:lnTo>
                  <a:lnTo>
                    <a:pt x="4508" y="2273"/>
                  </a:lnTo>
                  <a:lnTo>
                    <a:pt x="6705" y="1041"/>
                  </a:lnTo>
                  <a:lnTo>
                    <a:pt x="6108" y="165"/>
                  </a:lnTo>
                  <a:lnTo>
                    <a:pt x="5118" y="254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A04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0" name="object 2310" descr=""/>
            <p:cNvSpPr/>
            <p:nvPr/>
          </p:nvSpPr>
          <p:spPr>
            <a:xfrm>
              <a:off x="2156550" y="287191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422" y="0"/>
                  </a:moveTo>
                  <a:lnTo>
                    <a:pt x="850" y="50"/>
                  </a:lnTo>
                  <a:lnTo>
                    <a:pt x="304" y="355"/>
                  </a:lnTo>
                  <a:lnTo>
                    <a:pt x="114" y="546"/>
                  </a:lnTo>
                  <a:lnTo>
                    <a:pt x="50" y="914"/>
                  </a:lnTo>
                  <a:lnTo>
                    <a:pt x="0" y="1269"/>
                  </a:lnTo>
                  <a:lnTo>
                    <a:pt x="165" y="1587"/>
                  </a:lnTo>
                  <a:lnTo>
                    <a:pt x="546" y="1879"/>
                  </a:lnTo>
                  <a:lnTo>
                    <a:pt x="1422" y="1943"/>
                  </a:lnTo>
                  <a:lnTo>
                    <a:pt x="2311" y="2019"/>
                  </a:lnTo>
                  <a:lnTo>
                    <a:pt x="3187" y="2082"/>
                  </a:lnTo>
                  <a:lnTo>
                    <a:pt x="4495" y="1320"/>
                  </a:lnTo>
                  <a:lnTo>
                    <a:pt x="3670" y="812"/>
                  </a:lnTo>
                  <a:lnTo>
                    <a:pt x="2971" y="292"/>
                  </a:lnTo>
                  <a:lnTo>
                    <a:pt x="2654" y="330"/>
                  </a:lnTo>
                  <a:lnTo>
                    <a:pt x="2324" y="317"/>
                  </a:lnTo>
                  <a:lnTo>
                    <a:pt x="2006" y="279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832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1" name="object 2311" descr=""/>
            <p:cNvSpPr/>
            <p:nvPr/>
          </p:nvSpPr>
          <p:spPr>
            <a:xfrm>
              <a:off x="2148813" y="287228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574" y="0"/>
                  </a:moveTo>
                  <a:lnTo>
                    <a:pt x="1219" y="241"/>
                  </a:lnTo>
                  <a:lnTo>
                    <a:pt x="838" y="368"/>
                  </a:lnTo>
                  <a:lnTo>
                    <a:pt x="419" y="393"/>
                  </a:lnTo>
                  <a:lnTo>
                    <a:pt x="241" y="749"/>
                  </a:lnTo>
                  <a:lnTo>
                    <a:pt x="114" y="1117"/>
                  </a:lnTo>
                  <a:lnTo>
                    <a:pt x="0" y="1485"/>
                  </a:lnTo>
                  <a:lnTo>
                    <a:pt x="1803" y="1714"/>
                  </a:lnTo>
                  <a:lnTo>
                    <a:pt x="2209" y="1714"/>
                  </a:lnTo>
                  <a:lnTo>
                    <a:pt x="2603" y="1790"/>
                  </a:lnTo>
                  <a:lnTo>
                    <a:pt x="2984" y="1917"/>
                  </a:lnTo>
                  <a:lnTo>
                    <a:pt x="3403" y="1752"/>
                  </a:lnTo>
                  <a:lnTo>
                    <a:pt x="4241" y="1397"/>
                  </a:lnTo>
                  <a:lnTo>
                    <a:pt x="3759" y="965"/>
                  </a:lnTo>
                  <a:lnTo>
                    <a:pt x="3276" y="520"/>
                  </a:lnTo>
                  <a:lnTo>
                    <a:pt x="2781" y="76"/>
                  </a:lnTo>
                  <a:lnTo>
                    <a:pt x="2374" y="88"/>
                  </a:lnTo>
                  <a:lnTo>
                    <a:pt x="1981" y="63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E6E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2" name="object 2312" descr=""/>
            <p:cNvSpPr/>
            <p:nvPr/>
          </p:nvSpPr>
          <p:spPr>
            <a:xfrm>
              <a:off x="2162255" y="2871197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975" y="0"/>
                  </a:moveTo>
                  <a:lnTo>
                    <a:pt x="0" y="266"/>
                  </a:lnTo>
                  <a:lnTo>
                    <a:pt x="1206" y="1460"/>
                  </a:lnTo>
                  <a:lnTo>
                    <a:pt x="2679" y="1320"/>
                  </a:lnTo>
                  <a:lnTo>
                    <a:pt x="4152" y="1092"/>
                  </a:lnTo>
                  <a:lnTo>
                    <a:pt x="4025" y="368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D49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3" name="object 2313" descr=""/>
            <p:cNvSpPr/>
            <p:nvPr/>
          </p:nvSpPr>
          <p:spPr>
            <a:xfrm>
              <a:off x="2164816" y="2872562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1422" y="6616"/>
                  </a:moveTo>
                  <a:lnTo>
                    <a:pt x="1409" y="3975"/>
                  </a:lnTo>
                  <a:lnTo>
                    <a:pt x="0" y="5334"/>
                  </a:lnTo>
                  <a:lnTo>
                    <a:pt x="1422" y="6616"/>
                  </a:lnTo>
                  <a:close/>
                </a:path>
                <a:path w="5714" h="8255">
                  <a:moveTo>
                    <a:pt x="1955" y="3429"/>
                  </a:moveTo>
                  <a:lnTo>
                    <a:pt x="1447" y="3937"/>
                  </a:lnTo>
                  <a:lnTo>
                    <a:pt x="1727" y="3848"/>
                  </a:lnTo>
                  <a:lnTo>
                    <a:pt x="1854" y="3746"/>
                  </a:lnTo>
                  <a:lnTo>
                    <a:pt x="1930" y="3543"/>
                  </a:lnTo>
                  <a:close/>
                </a:path>
                <a:path w="5714" h="8255">
                  <a:moveTo>
                    <a:pt x="2730" y="6591"/>
                  </a:moveTo>
                  <a:lnTo>
                    <a:pt x="1422" y="6591"/>
                  </a:lnTo>
                  <a:lnTo>
                    <a:pt x="1422" y="7912"/>
                  </a:lnTo>
                  <a:lnTo>
                    <a:pt x="2730" y="7912"/>
                  </a:lnTo>
                  <a:lnTo>
                    <a:pt x="2730" y="6591"/>
                  </a:lnTo>
                  <a:close/>
                </a:path>
                <a:path w="5714" h="8255">
                  <a:moveTo>
                    <a:pt x="5524" y="1231"/>
                  </a:moveTo>
                  <a:lnTo>
                    <a:pt x="4864" y="177"/>
                  </a:lnTo>
                  <a:lnTo>
                    <a:pt x="3860" y="0"/>
                  </a:lnTo>
                  <a:lnTo>
                    <a:pt x="2743" y="114"/>
                  </a:lnTo>
                  <a:lnTo>
                    <a:pt x="3416" y="1117"/>
                  </a:lnTo>
                  <a:lnTo>
                    <a:pt x="4406" y="1320"/>
                  </a:lnTo>
                  <a:lnTo>
                    <a:pt x="5524" y="1231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4" name="object 2314" descr=""/>
            <p:cNvSpPr/>
            <p:nvPr/>
          </p:nvSpPr>
          <p:spPr>
            <a:xfrm>
              <a:off x="2205053" y="28382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993" y="0"/>
                  </a:moveTo>
                  <a:lnTo>
                    <a:pt x="1397" y="634"/>
                  </a:lnTo>
                  <a:lnTo>
                    <a:pt x="444" y="888"/>
                  </a:lnTo>
                  <a:lnTo>
                    <a:pt x="101" y="1790"/>
                  </a:lnTo>
                  <a:lnTo>
                    <a:pt x="0" y="2387"/>
                  </a:lnTo>
                  <a:lnTo>
                    <a:pt x="50" y="2959"/>
                  </a:lnTo>
                  <a:lnTo>
                    <a:pt x="266" y="3530"/>
                  </a:lnTo>
                  <a:lnTo>
                    <a:pt x="1143" y="4622"/>
                  </a:lnTo>
                  <a:lnTo>
                    <a:pt x="2120" y="4927"/>
                  </a:lnTo>
                  <a:lnTo>
                    <a:pt x="3263" y="3911"/>
                  </a:lnTo>
                  <a:lnTo>
                    <a:pt x="3365" y="3492"/>
                  </a:lnTo>
                  <a:lnTo>
                    <a:pt x="3492" y="3073"/>
                  </a:lnTo>
                  <a:lnTo>
                    <a:pt x="3644" y="2654"/>
                  </a:lnTo>
                  <a:lnTo>
                    <a:pt x="3987" y="2006"/>
                  </a:lnTo>
                  <a:lnTo>
                    <a:pt x="4318" y="1346"/>
                  </a:lnTo>
                  <a:lnTo>
                    <a:pt x="4660" y="698"/>
                  </a:lnTo>
                  <a:lnTo>
                    <a:pt x="3771" y="457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A5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5" name="object 2315" descr=""/>
            <p:cNvSpPr/>
            <p:nvPr/>
          </p:nvSpPr>
          <p:spPr>
            <a:xfrm>
              <a:off x="2205433" y="28382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19" y="0"/>
                  </a:moveTo>
                  <a:lnTo>
                    <a:pt x="215" y="101"/>
                  </a:lnTo>
                  <a:lnTo>
                    <a:pt x="127" y="304"/>
                  </a:lnTo>
                  <a:lnTo>
                    <a:pt x="0" y="1066"/>
                  </a:lnTo>
                  <a:lnTo>
                    <a:pt x="152" y="1409"/>
                  </a:lnTo>
                  <a:lnTo>
                    <a:pt x="520" y="1739"/>
                  </a:lnTo>
                  <a:lnTo>
                    <a:pt x="1612" y="1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323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6" name="object 2316" descr=""/>
            <p:cNvSpPr/>
            <p:nvPr/>
          </p:nvSpPr>
          <p:spPr>
            <a:xfrm>
              <a:off x="2201175" y="283837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84" y="0"/>
                  </a:moveTo>
                  <a:lnTo>
                    <a:pt x="4216" y="25"/>
                  </a:lnTo>
                  <a:lnTo>
                    <a:pt x="3848" y="88"/>
                  </a:lnTo>
                  <a:lnTo>
                    <a:pt x="3492" y="177"/>
                  </a:lnTo>
                  <a:lnTo>
                    <a:pt x="2362" y="25"/>
                  </a:lnTo>
                  <a:lnTo>
                    <a:pt x="0" y="2552"/>
                  </a:lnTo>
                  <a:lnTo>
                    <a:pt x="139" y="3403"/>
                  </a:lnTo>
                  <a:lnTo>
                    <a:pt x="584" y="3987"/>
                  </a:lnTo>
                  <a:lnTo>
                    <a:pt x="1447" y="4191"/>
                  </a:lnTo>
                  <a:lnTo>
                    <a:pt x="2247" y="4178"/>
                  </a:lnTo>
                  <a:lnTo>
                    <a:pt x="4851" y="1930"/>
                  </a:lnTo>
                  <a:lnTo>
                    <a:pt x="4787" y="1625"/>
                  </a:lnTo>
                  <a:lnTo>
                    <a:pt x="4711" y="1092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527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7" name="object 2317" descr=""/>
            <p:cNvSpPr/>
            <p:nvPr/>
          </p:nvSpPr>
          <p:spPr>
            <a:xfrm>
              <a:off x="2201208" y="283680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17" y="0"/>
                  </a:moveTo>
                  <a:lnTo>
                    <a:pt x="1612" y="228"/>
                  </a:lnTo>
                  <a:lnTo>
                    <a:pt x="1257" y="355"/>
                  </a:lnTo>
                  <a:lnTo>
                    <a:pt x="888" y="393"/>
                  </a:lnTo>
                  <a:lnTo>
                    <a:pt x="215" y="761"/>
                  </a:lnTo>
                  <a:lnTo>
                    <a:pt x="25" y="1231"/>
                  </a:lnTo>
                  <a:lnTo>
                    <a:pt x="0" y="1727"/>
                  </a:lnTo>
                  <a:lnTo>
                    <a:pt x="126" y="2222"/>
                  </a:lnTo>
                  <a:lnTo>
                    <a:pt x="647" y="2781"/>
                  </a:lnTo>
                  <a:lnTo>
                    <a:pt x="1727" y="2832"/>
                  </a:lnTo>
                  <a:lnTo>
                    <a:pt x="2717" y="2628"/>
                  </a:lnTo>
                  <a:lnTo>
                    <a:pt x="3454" y="1739"/>
                  </a:lnTo>
                  <a:lnTo>
                    <a:pt x="3225" y="914"/>
                  </a:lnTo>
                  <a:lnTo>
                    <a:pt x="2717" y="330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BE5B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8" name="object 2318" descr=""/>
            <p:cNvSpPr/>
            <p:nvPr/>
          </p:nvSpPr>
          <p:spPr>
            <a:xfrm>
              <a:off x="2193569" y="283379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263" y="0"/>
                  </a:moveTo>
                  <a:lnTo>
                    <a:pt x="2743" y="279"/>
                  </a:lnTo>
                  <a:lnTo>
                    <a:pt x="2057" y="1219"/>
                  </a:lnTo>
                  <a:lnTo>
                    <a:pt x="698" y="1104"/>
                  </a:lnTo>
                  <a:lnTo>
                    <a:pt x="0" y="2031"/>
                  </a:lnTo>
                  <a:lnTo>
                    <a:pt x="12" y="2628"/>
                  </a:lnTo>
                  <a:lnTo>
                    <a:pt x="203" y="3136"/>
                  </a:lnTo>
                  <a:lnTo>
                    <a:pt x="609" y="3568"/>
                  </a:lnTo>
                  <a:lnTo>
                    <a:pt x="1384" y="4089"/>
                  </a:lnTo>
                  <a:lnTo>
                    <a:pt x="2235" y="4241"/>
                  </a:lnTo>
                  <a:lnTo>
                    <a:pt x="3149" y="4114"/>
                  </a:lnTo>
                  <a:lnTo>
                    <a:pt x="4064" y="3886"/>
                  </a:lnTo>
                  <a:lnTo>
                    <a:pt x="4800" y="3416"/>
                  </a:lnTo>
                  <a:lnTo>
                    <a:pt x="5334" y="2628"/>
                  </a:lnTo>
                  <a:lnTo>
                    <a:pt x="5410" y="2349"/>
                  </a:lnTo>
                  <a:lnTo>
                    <a:pt x="5588" y="1765"/>
                  </a:lnTo>
                  <a:lnTo>
                    <a:pt x="4241" y="368"/>
                  </a:lnTo>
                  <a:lnTo>
                    <a:pt x="3759" y="12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7E8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9" name="object 2319" descr=""/>
            <p:cNvSpPr/>
            <p:nvPr/>
          </p:nvSpPr>
          <p:spPr>
            <a:xfrm>
              <a:off x="2195182" y="283176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89" y="0"/>
                  </a:moveTo>
                  <a:lnTo>
                    <a:pt x="1752" y="444"/>
                  </a:lnTo>
                  <a:lnTo>
                    <a:pt x="279" y="1308"/>
                  </a:lnTo>
                  <a:lnTo>
                    <a:pt x="139" y="1663"/>
                  </a:lnTo>
                  <a:lnTo>
                    <a:pt x="50" y="2031"/>
                  </a:lnTo>
                  <a:lnTo>
                    <a:pt x="0" y="2412"/>
                  </a:lnTo>
                  <a:lnTo>
                    <a:pt x="330" y="3073"/>
                  </a:lnTo>
                  <a:lnTo>
                    <a:pt x="787" y="3174"/>
                  </a:lnTo>
                  <a:lnTo>
                    <a:pt x="1358" y="2692"/>
                  </a:lnTo>
                  <a:lnTo>
                    <a:pt x="1790" y="2641"/>
                  </a:lnTo>
                  <a:lnTo>
                    <a:pt x="2209" y="2539"/>
                  </a:lnTo>
                  <a:lnTo>
                    <a:pt x="2628" y="2400"/>
                  </a:lnTo>
                  <a:lnTo>
                    <a:pt x="2578" y="1600"/>
                  </a:lnTo>
                  <a:lnTo>
                    <a:pt x="2539" y="8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54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0" name="object 2320" descr=""/>
            <p:cNvSpPr/>
            <p:nvPr/>
          </p:nvSpPr>
          <p:spPr>
            <a:xfrm>
              <a:off x="2198645" y="283556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507" y="0"/>
                  </a:moveTo>
                  <a:lnTo>
                    <a:pt x="0" y="723"/>
                  </a:lnTo>
                  <a:lnTo>
                    <a:pt x="38" y="1282"/>
                  </a:lnTo>
                  <a:lnTo>
                    <a:pt x="609" y="1816"/>
                  </a:lnTo>
                  <a:lnTo>
                    <a:pt x="1574" y="2298"/>
                  </a:lnTo>
                  <a:lnTo>
                    <a:pt x="2514" y="2209"/>
                  </a:lnTo>
                  <a:lnTo>
                    <a:pt x="3428" y="1689"/>
                  </a:lnTo>
                  <a:lnTo>
                    <a:pt x="2895" y="342"/>
                  </a:lnTo>
                  <a:lnTo>
                    <a:pt x="1790" y="1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174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1" name="object 2321" descr=""/>
            <p:cNvSpPr/>
            <p:nvPr/>
          </p:nvSpPr>
          <p:spPr>
            <a:xfrm>
              <a:off x="2219731" y="285500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864" y="0"/>
                  </a:moveTo>
                  <a:lnTo>
                    <a:pt x="3365" y="1244"/>
                  </a:lnTo>
                  <a:lnTo>
                    <a:pt x="1981" y="1320"/>
                  </a:lnTo>
                  <a:lnTo>
                    <a:pt x="1257" y="1689"/>
                  </a:lnTo>
                  <a:lnTo>
                    <a:pt x="165" y="2832"/>
                  </a:lnTo>
                  <a:lnTo>
                    <a:pt x="0" y="3403"/>
                  </a:lnTo>
                  <a:lnTo>
                    <a:pt x="177" y="3822"/>
                  </a:lnTo>
                  <a:lnTo>
                    <a:pt x="698" y="4089"/>
                  </a:lnTo>
                  <a:lnTo>
                    <a:pt x="4292" y="4698"/>
                  </a:lnTo>
                  <a:lnTo>
                    <a:pt x="6032" y="3835"/>
                  </a:lnTo>
                  <a:lnTo>
                    <a:pt x="6057" y="3111"/>
                  </a:lnTo>
                  <a:lnTo>
                    <a:pt x="6070" y="2400"/>
                  </a:lnTo>
                  <a:lnTo>
                    <a:pt x="6095" y="1676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43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2" name="object 2322" descr=""/>
            <p:cNvSpPr/>
            <p:nvPr/>
          </p:nvSpPr>
          <p:spPr>
            <a:xfrm>
              <a:off x="2218728" y="285504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41" y="1562"/>
                  </a:moveTo>
                  <a:lnTo>
                    <a:pt x="235" y="2120"/>
                  </a:lnTo>
                  <a:lnTo>
                    <a:pt x="0" y="2946"/>
                  </a:lnTo>
                  <a:lnTo>
                    <a:pt x="241" y="3492"/>
                  </a:lnTo>
                  <a:lnTo>
                    <a:pt x="2298" y="2743"/>
                  </a:lnTo>
                  <a:lnTo>
                    <a:pt x="2768" y="2120"/>
                  </a:lnTo>
                  <a:lnTo>
                    <a:pt x="2873" y="1714"/>
                  </a:lnTo>
                  <a:lnTo>
                    <a:pt x="1181" y="1714"/>
                  </a:lnTo>
                  <a:lnTo>
                    <a:pt x="241" y="1562"/>
                  </a:lnTo>
                  <a:close/>
                </a:path>
                <a:path w="3175" h="3810">
                  <a:moveTo>
                    <a:pt x="1930" y="0"/>
                  </a:moveTo>
                  <a:lnTo>
                    <a:pt x="1181" y="1714"/>
                  </a:lnTo>
                  <a:lnTo>
                    <a:pt x="2873" y="1714"/>
                  </a:lnTo>
                  <a:lnTo>
                    <a:pt x="2984" y="1282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2E4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3" name="object 2323" descr=""/>
            <p:cNvSpPr/>
            <p:nvPr/>
          </p:nvSpPr>
          <p:spPr>
            <a:xfrm>
              <a:off x="2209545" y="285799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619" y="0"/>
                  </a:moveTo>
                  <a:lnTo>
                    <a:pt x="2336" y="203"/>
                  </a:lnTo>
                  <a:lnTo>
                    <a:pt x="1346" y="546"/>
                  </a:lnTo>
                  <a:lnTo>
                    <a:pt x="0" y="800"/>
                  </a:lnTo>
                  <a:lnTo>
                    <a:pt x="495" y="3975"/>
                  </a:lnTo>
                  <a:lnTo>
                    <a:pt x="1993" y="4203"/>
                  </a:lnTo>
                  <a:lnTo>
                    <a:pt x="3632" y="3810"/>
                  </a:lnTo>
                  <a:lnTo>
                    <a:pt x="4521" y="3975"/>
                  </a:lnTo>
                  <a:lnTo>
                    <a:pt x="6324" y="4279"/>
                  </a:lnTo>
                  <a:lnTo>
                    <a:pt x="6883" y="3860"/>
                  </a:lnTo>
                  <a:lnTo>
                    <a:pt x="7454" y="3454"/>
                  </a:lnTo>
                  <a:lnTo>
                    <a:pt x="8013" y="3035"/>
                  </a:lnTo>
                  <a:lnTo>
                    <a:pt x="6616" y="1511"/>
                  </a:lnTo>
                  <a:lnTo>
                    <a:pt x="6426" y="1257"/>
                  </a:lnTo>
                  <a:lnTo>
                    <a:pt x="6019" y="774"/>
                  </a:lnTo>
                  <a:lnTo>
                    <a:pt x="4864" y="88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D8D1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4" name="object 2324" descr=""/>
            <p:cNvSpPr/>
            <p:nvPr/>
          </p:nvSpPr>
          <p:spPr>
            <a:xfrm>
              <a:off x="2214551" y="285607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400" y="0"/>
                  </a:moveTo>
                  <a:lnTo>
                    <a:pt x="0" y="1600"/>
                  </a:lnTo>
                  <a:lnTo>
                    <a:pt x="292" y="2463"/>
                  </a:lnTo>
                  <a:lnTo>
                    <a:pt x="1206" y="2755"/>
                  </a:lnTo>
                  <a:lnTo>
                    <a:pt x="1714" y="3416"/>
                  </a:lnTo>
                  <a:lnTo>
                    <a:pt x="5880" y="3035"/>
                  </a:lnTo>
                  <a:lnTo>
                    <a:pt x="5689" y="2374"/>
                  </a:lnTo>
                  <a:lnTo>
                    <a:pt x="5638" y="2032"/>
                  </a:lnTo>
                  <a:lnTo>
                    <a:pt x="4483" y="850"/>
                  </a:lnTo>
                  <a:lnTo>
                    <a:pt x="3111" y="622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7F35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5" name="object 2325" descr=""/>
            <p:cNvSpPr/>
            <p:nvPr/>
          </p:nvSpPr>
          <p:spPr>
            <a:xfrm>
              <a:off x="2195361" y="2855633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4" h="12064">
                  <a:moveTo>
                    <a:pt x="12204" y="0"/>
                  </a:moveTo>
                  <a:lnTo>
                    <a:pt x="11404" y="177"/>
                  </a:lnTo>
                  <a:lnTo>
                    <a:pt x="10375" y="469"/>
                  </a:lnTo>
                  <a:lnTo>
                    <a:pt x="9525" y="1054"/>
                  </a:lnTo>
                  <a:lnTo>
                    <a:pt x="7988" y="2451"/>
                  </a:lnTo>
                  <a:lnTo>
                    <a:pt x="7112" y="2781"/>
                  </a:lnTo>
                  <a:lnTo>
                    <a:pt x="6096" y="2717"/>
                  </a:lnTo>
                  <a:lnTo>
                    <a:pt x="5295" y="2628"/>
                  </a:lnTo>
                  <a:lnTo>
                    <a:pt x="4495" y="2603"/>
                  </a:lnTo>
                  <a:lnTo>
                    <a:pt x="0" y="7594"/>
                  </a:lnTo>
                  <a:lnTo>
                    <a:pt x="558" y="8699"/>
                  </a:lnTo>
                  <a:lnTo>
                    <a:pt x="927" y="9169"/>
                  </a:lnTo>
                  <a:lnTo>
                    <a:pt x="1384" y="9448"/>
                  </a:lnTo>
                  <a:lnTo>
                    <a:pt x="1981" y="9512"/>
                  </a:lnTo>
                  <a:lnTo>
                    <a:pt x="3911" y="8064"/>
                  </a:lnTo>
                  <a:lnTo>
                    <a:pt x="3225" y="10833"/>
                  </a:lnTo>
                  <a:lnTo>
                    <a:pt x="4216" y="10896"/>
                  </a:lnTo>
                  <a:lnTo>
                    <a:pt x="5257" y="11468"/>
                  </a:lnTo>
                  <a:lnTo>
                    <a:pt x="6337" y="11468"/>
                  </a:lnTo>
                  <a:lnTo>
                    <a:pt x="7442" y="11099"/>
                  </a:lnTo>
                  <a:lnTo>
                    <a:pt x="7937" y="10858"/>
                  </a:lnTo>
                  <a:lnTo>
                    <a:pt x="8407" y="10579"/>
                  </a:lnTo>
                  <a:lnTo>
                    <a:pt x="9613" y="9550"/>
                  </a:lnTo>
                  <a:lnTo>
                    <a:pt x="10515" y="9055"/>
                  </a:lnTo>
                  <a:lnTo>
                    <a:pt x="11353" y="8470"/>
                  </a:lnTo>
                  <a:lnTo>
                    <a:pt x="11823" y="8458"/>
                  </a:lnTo>
                  <a:lnTo>
                    <a:pt x="11899" y="6273"/>
                  </a:lnTo>
                  <a:lnTo>
                    <a:pt x="15735" y="10121"/>
                  </a:lnTo>
                  <a:lnTo>
                    <a:pt x="17843" y="9080"/>
                  </a:lnTo>
                  <a:lnTo>
                    <a:pt x="17818" y="6184"/>
                  </a:lnTo>
                  <a:lnTo>
                    <a:pt x="17487" y="5168"/>
                  </a:lnTo>
                  <a:lnTo>
                    <a:pt x="13131" y="5181"/>
                  </a:lnTo>
                  <a:lnTo>
                    <a:pt x="17018" y="3060"/>
                  </a:lnTo>
                  <a:lnTo>
                    <a:pt x="17170" y="2514"/>
                  </a:lnTo>
                  <a:lnTo>
                    <a:pt x="17043" y="2044"/>
                  </a:lnTo>
                  <a:lnTo>
                    <a:pt x="16624" y="1663"/>
                  </a:lnTo>
                  <a:lnTo>
                    <a:pt x="15773" y="1003"/>
                  </a:lnTo>
                  <a:lnTo>
                    <a:pt x="14833" y="495"/>
                  </a:lnTo>
                  <a:lnTo>
                    <a:pt x="13792" y="203"/>
                  </a:lnTo>
                  <a:lnTo>
                    <a:pt x="13004" y="2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518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6" name="object 2326" descr=""/>
            <p:cNvSpPr/>
            <p:nvPr/>
          </p:nvSpPr>
          <p:spPr>
            <a:xfrm>
              <a:off x="2206715" y="286544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3505" y="0"/>
                  </a:moveTo>
                  <a:lnTo>
                    <a:pt x="0" y="3035"/>
                  </a:lnTo>
                  <a:lnTo>
                    <a:pt x="520" y="3632"/>
                  </a:lnTo>
                  <a:lnTo>
                    <a:pt x="1028" y="3733"/>
                  </a:lnTo>
                  <a:lnTo>
                    <a:pt x="2031" y="4000"/>
                  </a:lnTo>
                  <a:lnTo>
                    <a:pt x="3200" y="4546"/>
                  </a:lnTo>
                  <a:lnTo>
                    <a:pt x="4330" y="5359"/>
                  </a:lnTo>
                  <a:lnTo>
                    <a:pt x="5702" y="4610"/>
                  </a:lnTo>
                  <a:lnTo>
                    <a:pt x="5791" y="4165"/>
                  </a:lnTo>
                  <a:lnTo>
                    <a:pt x="6426" y="3987"/>
                  </a:lnTo>
                  <a:lnTo>
                    <a:pt x="6832" y="3581"/>
                  </a:lnTo>
                  <a:lnTo>
                    <a:pt x="7035" y="2959"/>
                  </a:lnTo>
                  <a:lnTo>
                    <a:pt x="6362" y="1866"/>
                  </a:lnTo>
                  <a:lnTo>
                    <a:pt x="4597" y="1866"/>
                  </a:lnTo>
                  <a:lnTo>
                    <a:pt x="4400" y="443"/>
                  </a:lnTo>
                  <a:lnTo>
                    <a:pt x="3987" y="139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CC92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7" name="object 2327" descr=""/>
            <p:cNvSpPr/>
            <p:nvPr/>
          </p:nvSpPr>
          <p:spPr>
            <a:xfrm>
              <a:off x="2212511" y="286840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244" y="0"/>
                  </a:moveTo>
                  <a:lnTo>
                    <a:pt x="0" y="1206"/>
                  </a:lnTo>
                  <a:lnTo>
                    <a:pt x="1117" y="1257"/>
                  </a:lnTo>
                  <a:lnTo>
                    <a:pt x="2247" y="1295"/>
                  </a:lnTo>
                  <a:lnTo>
                    <a:pt x="3365" y="1346"/>
                  </a:lnTo>
                  <a:lnTo>
                    <a:pt x="3327" y="1104"/>
                  </a:lnTo>
                  <a:lnTo>
                    <a:pt x="3365" y="889"/>
                  </a:lnTo>
                  <a:lnTo>
                    <a:pt x="3479" y="673"/>
                  </a:lnTo>
                  <a:lnTo>
                    <a:pt x="2743" y="444"/>
                  </a:lnTo>
                  <a:lnTo>
                    <a:pt x="1993" y="22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9F4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8" name="object 2328" descr=""/>
            <p:cNvSpPr/>
            <p:nvPr/>
          </p:nvSpPr>
          <p:spPr>
            <a:xfrm>
              <a:off x="2207788" y="286849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171" y="0"/>
                  </a:moveTo>
                  <a:lnTo>
                    <a:pt x="609" y="126"/>
                  </a:lnTo>
                  <a:lnTo>
                    <a:pt x="457" y="126"/>
                  </a:lnTo>
                  <a:lnTo>
                    <a:pt x="304" y="279"/>
                  </a:lnTo>
                  <a:lnTo>
                    <a:pt x="0" y="888"/>
                  </a:lnTo>
                  <a:lnTo>
                    <a:pt x="152" y="1193"/>
                  </a:lnTo>
                  <a:lnTo>
                    <a:pt x="622" y="1498"/>
                  </a:lnTo>
                  <a:lnTo>
                    <a:pt x="1219" y="2692"/>
                  </a:lnTo>
                  <a:lnTo>
                    <a:pt x="1968" y="3708"/>
                  </a:lnTo>
                  <a:lnTo>
                    <a:pt x="3416" y="3936"/>
                  </a:lnTo>
                  <a:lnTo>
                    <a:pt x="3517" y="3263"/>
                  </a:lnTo>
                  <a:lnTo>
                    <a:pt x="3949" y="2920"/>
                  </a:lnTo>
                  <a:lnTo>
                    <a:pt x="4572" y="2755"/>
                  </a:lnTo>
                  <a:lnTo>
                    <a:pt x="4521" y="2349"/>
                  </a:lnTo>
                  <a:lnTo>
                    <a:pt x="4533" y="1955"/>
                  </a:lnTo>
                  <a:lnTo>
                    <a:pt x="4635" y="1562"/>
                  </a:lnTo>
                  <a:lnTo>
                    <a:pt x="3314" y="104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D5B5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9" name="object 2329" descr=""/>
            <p:cNvSpPr/>
            <p:nvPr/>
          </p:nvSpPr>
          <p:spPr>
            <a:xfrm>
              <a:off x="2155193" y="286935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514" y="0"/>
                  </a:moveTo>
                  <a:lnTo>
                    <a:pt x="1981" y="101"/>
                  </a:lnTo>
                  <a:lnTo>
                    <a:pt x="1269" y="393"/>
                  </a:lnTo>
                  <a:lnTo>
                    <a:pt x="1003" y="1079"/>
                  </a:lnTo>
                  <a:lnTo>
                    <a:pt x="571" y="1625"/>
                  </a:lnTo>
                  <a:lnTo>
                    <a:pt x="0" y="1739"/>
                  </a:lnTo>
                  <a:lnTo>
                    <a:pt x="825" y="3340"/>
                  </a:lnTo>
                  <a:lnTo>
                    <a:pt x="1295" y="3784"/>
                  </a:lnTo>
                  <a:lnTo>
                    <a:pt x="1828" y="3416"/>
                  </a:lnTo>
                  <a:lnTo>
                    <a:pt x="3365" y="2832"/>
                  </a:lnTo>
                  <a:lnTo>
                    <a:pt x="2997" y="736"/>
                  </a:lnTo>
                  <a:lnTo>
                    <a:pt x="2844" y="228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458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0" name="object 2330" descr=""/>
            <p:cNvSpPr/>
            <p:nvPr/>
          </p:nvSpPr>
          <p:spPr>
            <a:xfrm>
              <a:off x="2155614" y="287265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49" y="0"/>
                  </a:moveTo>
                  <a:lnTo>
                    <a:pt x="406" y="50"/>
                  </a:lnTo>
                  <a:lnTo>
                    <a:pt x="190" y="317"/>
                  </a:lnTo>
                  <a:lnTo>
                    <a:pt x="50" y="609"/>
                  </a:lnTo>
                  <a:lnTo>
                    <a:pt x="0" y="952"/>
                  </a:lnTo>
                  <a:lnTo>
                    <a:pt x="1485" y="1143"/>
                  </a:lnTo>
                  <a:lnTo>
                    <a:pt x="1435" y="800"/>
                  </a:lnTo>
                  <a:lnTo>
                    <a:pt x="1409" y="457"/>
                  </a:lnTo>
                  <a:lnTo>
                    <a:pt x="1409" y="114"/>
                  </a:lnTo>
                  <a:lnTo>
                    <a:pt x="1079" y="2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BF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1" name="object 2331" descr=""/>
            <p:cNvSpPr/>
            <p:nvPr/>
          </p:nvSpPr>
          <p:spPr>
            <a:xfrm>
              <a:off x="2150421" y="286644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34" y="0"/>
                  </a:moveTo>
                  <a:lnTo>
                    <a:pt x="0" y="1079"/>
                  </a:lnTo>
                  <a:lnTo>
                    <a:pt x="0" y="1447"/>
                  </a:lnTo>
                  <a:lnTo>
                    <a:pt x="12" y="1816"/>
                  </a:lnTo>
                  <a:lnTo>
                    <a:pt x="50" y="2184"/>
                  </a:lnTo>
                  <a:lnTo>
                    <a:pt x="1104" y="2184"/>
                  </a:lnTo>
                  <a:lnTo>
                    <a:pt x="2070" y="2438"/>
                  </a:lnTo>
                  <a:lnTo>
                    <a:pt x="2781" y="3314"/>
                  </a:lnTo>
                  <a:lnTo>
                    <a:pt x="4267" y="3568"/>
                  </a:lnTo>
                  <a:lnTo>
                    <a:pt x="5016" y="3683"/>
                  </a:lnTo>
                  <a:lnTo>
                    <a:pt x="5257" y="3606"/>
                  </a:lnTo>
                  <a:lnTo>
                    <a:pt x="5727" y="3429"/>
                  </a:lnTo>
                  <a:lnTo>
                    <a:pt x="5867" y="2908"/>
                  </a:lnTo>
                  <a:lnTo>
                    <a:pt x="5702" y="2476"/>
                  </a:lnTo>
                  <a:lnTo>
                    <a:pt x="5295" y="2133"/>
                  </a:lnTo>
                  <a:lnTo>
                    <a:pt x="2387" y="647"/>
                  </a:lnTo>
                  <a:lnTo>
                    <a:pt x="1485" y="19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DFD0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2" name="object 2332" descr=""/>
            <p:cNvSpPr/>
            <p:nvPr/>
          </p:nvSpPr>
          <p:spPr>
            <a:xfrm>
              <a:off x="2147589" y="286584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5270" y="0"/>
                  </a:moveTo>
                  <a:lnTo>
                    <a:pt x="3530" y="101"/>
                  </a:lnTo>
                  <a:lnTo>
                    <a:pt x="38" y="330"/>
                  </a:lnTo>
                  <a:lnTo>
                    <a:pt x="0" y="723"/>
                  </a:lnTo>
                  <a:lnTo>
                    <a:pt x="50" y="1104"/>
                  </a:lnTo>
                  <a:lnTo>
                    <a:pt x="190" y="1473"/>
                  </a:lnTo>
                  <a:lnTo>
                    <a:pt x="1066" y="1536"/>
                  </a:lnTo>
                  <a:lnTo>
                    <a:pt x="1955" y="1612"/>
                  </a:lnTo>
                  <a:lnTo>
                    <a:pt x="2832" y="1676"/>
                  </a:lnTo>
                  <a:lnTo>
                    <a:pt x="3632" y="1523"/>
                  </a:lnTo>
                  <a:lnTo>
                    <a:pt x="5219" y="1244"/>
                  </a:lnTo>
                  <a:lnTo>
                    <a:pt x="5346" y="838"/>
                  </a:lnTo>
                  <a:lnTo>
                    <a:pt x="5359" y="419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677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3" name="object 2333" descr=""/>
            <p:cNvSpPr/>
            <p:nvPr/>
          </p:nvSpPr>
          <p:spPr>
            <a:xfrm>
              <a:off x="2155457" y="286940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47" y="0"/>
                  </a:moveTo>
                  <a:lnTo>
                    <a:pt x="239" y="508"/>
                  </a:lnTo>
                  <a:lnTo>
                    <a:pt x="0" y="711"/>
                  </a:lnTo>
                  <a:lnTo>
                    <a:pt x="10" y="1028"/>
                  </a:lnTo>
                  <a:lnTo>
                    <a:pt x="124" y="1320"/>
                  </a:lnTo>
                  <a:lnTo>
                    <a:pt x="315" y="1574"/>
                  </a:lnTo>
                  <a:lnTo>
                    <a:pt x="937" y="1612"/>
                  </a:lnTo>
                  <a:lnTo>
                    <a:pt x="1293" y="1270"/>
                  </a:lnTo>
                  <a:lnTo>
                    <a:pt x="1375" y="1028"/>
                  </a:lnTo>
                  <a:lnTo>
                    <a:pt x="1387" y="508"/>
                  </a:lnTo>
                  <a:lnTo>
                    <a:pt x="1166" y="38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2C5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4" name="object 2334" descr=""/>
            <p:cNvSpPr/>
            <p:nvPr/>
          </p:nvSpPr>
          <p:spPr>
            <a:xfrm>
              <a:off x="2143875" y="285432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987" y="0"/>
                  </a:moveTo>
                  <a:lnTo>
                    <a:pt x="2705" y="12"/>
                  </a:lnTo>
                  <a:lnTo>
                    <a:pt x="152" y="12"/>
                  </a:lnTo>
                  <a:lnTo>
                    <a:pt x="50" y="393"/>
                  </a:lnTo>
                  <a:lnTo>
                    <a:pt x="0" y="787"/>
                  </a:lnTo>
                  <a:lnTo>
                    <a:pt x="0" y="1181"/>
                  </a:lnTo>
                  <a:lnTo>
                    <a:pt x="850" y="1663"/>
                  </a:lnTo>
                  <a:lnTo>
                    <a:pt x="304" y="3136"/>
                  </a:lnTo>
                  <a:lnTo>
                    <a:pt x="1536" y="3340"/>
                  </a:lnTo>
                  <a:lnTo>
                    <a:pt x="1739" y="3428"/>
                  </a:lnTo>
                  <a:lnTo>
                    <a:pt x="1955" y="3505"/>
                  </a:lnTo>
                  <a:lnTo>
                    <a:pt x="2171" y="3543"/>
                  </a:lnTo>
                  <a:lnTo>
                    <a:pt x="2717" y="3606"/>
                  </a:lnTo>
                  <a:lnTo>
                    <a:pt x="3162" y="3416"/>
                  </a:lnTo>
                  <a:lnTo>
                    <a:pt x="3467" y="2946"/>
                  </a:lnTo>
                  <a:lnTo>
                    <a:pt x="4495" y="110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C18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5" name="object 2335" descr=""/>
            <p:cNvSpPr/>
            <p:nvPr/>
          </p:nvSpPr>
          <p:spPr>
            <a:xfrm>
              <a:off x="2146045" y="28559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387" y="0"/>
                  </a:moveTo>
                  <a:lnTo>
                    <a:pt x="1562" y="76"/>
                  </a:lnTo>
                  <a:lnTo>
                    <a:pt x="698" y="673"/>
                  </a:lnTo>
                  <a:lnTo>
                    <a:pt x="469" y="1092"/>
                  </a:lnTo>
                  <a:lnTo>
                    <a:pt x="228" y="1498"/>
                  </a:lnTo>
                  <a:lnTo>
                    <a:pt x="0" y="1904"/>
                  </a:lnTo>
                  <a:lnTo>
                    <a:pt x="787" y="3124"/>
                  </a:lnTo>
                  <a:lnTo>
                    <a:pt x="1803" y="2679"/>
                  </a:lnTo>
                  <a:lnTo>
                    <a:pt x="2806" y="2273"/>
                  </a:lnTo>
                  <a:lnTo>
                    <a:pt x="3149" y="86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3A92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6" name="object 2336" descr=""/>
            <p:cNvSpPr/>
            <p:nvPr/>
          </p:nvSpPr>
          <p:spPr>
            <a:xfrm>
              <a:off x="2143880" y="285549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50" y="825"/>
                  </a:lnTo>
                  <a:lnTo>
                    <a:pt x="88" y="1651"/>
                  </a:lnTo>
                  <a:lnTo>
                    <a:pt x="139" y="2476"/>
                  </a:lnTo>
                  <a:lnTo>
                    <a:pt x="1536" y="2171"/>
                  </a:lnTo>
                  <a:lnTo>
                    <a:pt x="1282" y="1257"/>
                  </a:lnTo>
                  <a:lnTo>
                    <a:pt x="1117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7" name="object 2337" descr=""/>
            <p:cNvSpPr/>
            <p:nvPr/>
          </p:nvSpPr>
          <p:spPr>
            <a:xfrm>
              <a:off x="2164202" y="2854300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5054" y="0"/>
                  </a:moveTo>
                  <a:lnTo>
                    <a:pt x="1765" y="3454"/>
                  </a:lnTo>
                  <a:lnTo>
                    <a:pt x="838" y="4838"/>
                  </a:lnTo>
                  <a:lnTo>
                    <a:pt x="126" y="6337"/>
                  </a:lnTo>
                  <a:lnTo>
                    <a:pt x="0" y="6883"/>
                  </a:lnTo>
                  <a:lnTo>
                    <a:pt x="63" y="7429"/>
                  </a:lnTo>
                  <a:lnTo>
                    <a:pt x="304" y="7937"/>
                  </a:lnTo>
                  <a:lnTo>
                    <a:pt x="1168" y="9067"/>
                  </a:lnTo>
                  <a:lnTo>
                    <a:pt x="2108" y="8293"/>
                  </a:lnTo>
                  <a:lnTo>
                    <a:pt x="3022" y="8064"/>
                  </a:lnTo>
                  <a:lnTo>
                    <a:pt x="4013" y="8204"/>
                  </a:lnTo>
                  <a:lnTo>
                    <a:pt x="4508" y="8229"/>
                  </a:lnTo>
                  <a:lnTo>
                    <a:pt x="4978" y="8064"/>
                  </a:lnTo>
                  <a:lnTo>
                    <a:pt x="5943" y="7797"/>
                  </a:lnTo>
                  <a:lnTo>
                    <a:pt x="9601" y="4432"/>
                  </a:lnTo>
                  <a:lnTo>
                    <a:pt x="9563" y="3860"/>
                  </a:lnTo>
                  <a:lnTo>
                    <a:pt x="6413" y="507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407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8" name="object 2338" descr=""/>
            <p:cNvSpPr/>
            <p:nvPr/>
          </p:nvSpPr>
          <p:spPr>
            <a:xfrm>
              <a:off x="2165916" y="2863229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19">
                  <a:moveTo>
                    <a:pt x="5702" y="0"/>
                  </a:moveTo>
                  <a:lnTo>
                    <a:pt x="4267" y="1397"/>
                  </a:lnTo>
                  <a:lnTo>
                    <a:pt x="812" y="2679"/>
                  </a:lnTo>
                  <a:lnTo>
                    <a:pt x="279" y="2971"/>
                  </a:lnTo>
                  <a:lnTo>
                    <a:pt x="0" y="3416"/>
                  </a:lnTo>
                  <a:lnTo>
                    <a:pt x="0" y="4038"/>
                  </a:lnTo>
                  <a:lnTo>
                    <a:pt x="457" y="5181"/>
                  </a:lnTo>
                  <a:lnTo>
                    <a:pt x="1257" y="5880"/>
                  </a:lnTo>
                  <a:lnTo>
                    <a:pt x="2527" y="5981"/>
                  </a:lnTo>
                  <a:lnTo>
                    <a:pt x="3581" y="6096"/>
                  </a:lnTo>
                  <a:lnTo>
                    <a:pt x="4749" y="5791"/>
                  </a:lnTo>
                  <a:lnTo>
                    <a:pt x="5587" y="6756"/>
                  </a:lnTo>
                  <a:lnTo>
                    <a:pt x="6210" y="7404"/>
                  </a:lnTo>
                  <a:lnTo>
                    <a:pt x="6997" y="7620"/>
                  </a:lnTo>
                  <a:lnTo>
                    <a:pt x="7924" y="7340"/>
                  </a:lnTo>
                  <a:lnTo>
                    <a:pt x="8458" y="7073"/>
                  </a:lnTo>
                  <a:lnTo>
                    <a:pt x="8902" y="6705"/>
                  </a:lnTo>
                  <a:lnTo>
                    <a:pt x="9258" y="6235"/>
                  </a:lnTo>
                  <a:lnTo>
                    <a:pt x="10121" y="4419"/>
                  </a:lnTo>
                  <a:lnTo>
                    <a:pt x="11302" y="2578"/>
                  </a:lnTo>
                  <a:lnTo>
                    <a:pt x="8889" y="990"/>
                  </a:lnTo>
                  <a:lnTo>
                    <a:pt x="7327" y="901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4884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9" name="object 2339" descr=""/>
            <p:cNvSpPr/>
            <p:nvPr/>
          </p:nvSpPr>
          <p:spPr>
            <a:xfrm>
              <a:off x="2156604" y="285748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501" y="0"/>
                  </a:moveTo>
                  <a:lnTo>
                    <a:pt x="2095" y="253"/>
                  </a:lnTo>
                  <a:lnTo>
                    <a:pt x="1892" y="825"/>
                  </a:lnTo>
                  <a:lnTo>
                    <a:pt x="0" y="3111"/>
                  </a:lnTo>
                  <a:lnTo>
                    <a:pt x="2654" y="3581"/>
                  </a:lnTo>
                  <a:lnTo>
                    <a:pt x="5118" y="4927"/>
                  </a:lnTo>
                  <a:lnTo>
                    <a:pt x="7912" y="4749"/>
                  </a:lnTo>
                  <a:lnTo>
                    <a:pt x="8610" y="2755"/>
                  </a:lnTo>
                  <a:lnTo>
                    <a:pt x="8483" y="1841"/>
                  </a:lnTo>
                  <a:lnTo>
                    <a:pt x="7899" y="1295"/>
                  </a:lnTo>
                  <a:lnTo>
                    <a:pt x="7099" y="939"/>
                  </a:lnTo>
                  <a:lnTo>
                    <a:pt x="5778" y="520"/>
                  </a:lnTo>
                  <a:lnTo>
                    <a:pt x="4444" y="241"/>
                  </a:lnTo>
                  <a:lnTo>
                    <a:pt x="3098" y="12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0B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0" name="object 2340" descr=""/>
            <p:cNvSpPr/>
            <p:nvPr/>
          </p:nvSpPr>
          <p:spPr>
            <a:xfrm>
              <a:off x="2170145" y="286229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374" y="0"/>
                  </a:moveTo>
                  <a:lnTo>
                    <a:pt x="0" y="1054"/>
                  </a:lnTo>
                  <a:lnTo>
                    <a:pt x="0" y="1485"/>
                  </a:lnTo>
                  <a:lnTo>
                    <a:pt x="12" y="1905"/>
                  </a:lnTo>
                  <a:lnTo>
                    <a:pt x="38" y="2324"/>
                  </a:lnTo>
                  <a:lnTo>
                    <a:pt x="1562" y="1854"/>
                  </a:lnTo>
                  <a:lnTo>
                    <a:pt x="3009" y="4851"/>
                  </a:lnTo>
                  <a:lnTo>
                    <a:pt x="4572" y="2425"/>
                  </a:lnTo>
                  <a:lnTo>
                    <a:pt x="4711" y="1879"/>
                  </a:lnTo>
                  <a:lnTo>
                    <a:pt x="4635" y="1346"/>
                  </a:lnTo>
                  <a:lnTo>
                    <a:pt x="4356" y="863"/>
                  </a:lnTo>
                  <a:lnTo>
                    <a:pt x="3937" y="482"/>
                  </a:lnTo>
                  <a:lnTo>
                    <a:pt x="3467" y="228"/>
                  </a:lnTo>
                  <a:lnTo>
                    <a:pt x="2933" y="76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D5BD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1" name="object 2341" descr=""/>
            <p:cNvSpPr/>
            <p:nvPr/>
          </p:nvSpPr>
          <p:spPr>
            <a:xfrm>
              <a:off x="2159595" y="286354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190" y="2641"/>
                  </a:lnTo>
                  <a:lnTo>
                    <a:pt x="635" y="2527"/>
                  </a:lnTo>
                  <a:lnTo>
                    <a:pt x="1092" y="2425"/>
                  </a:lnTo>
                  <a:lnTo>
                    <a:pt x="1536" y="2311"/>
                  </a:lnTo>
                  <a:lnTo>
                    <a:pt x="1549" y="1193"/>
                  </a:lnTo>
                  <a:lnTo>
                    <a:pt x="1371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44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2" name="object 2342" descr=""/>
            <p:cNvSpPr/>
            <p:nvPr/>
          </p:nvSpPr>
          <p:spPr>
            <a:xfrm>
              <a:off x="2168507" y="286137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006" y="0"/>
                  </a:moveTo>
                  <a:lnTo>
                    <a:pt x="1257" y="25"/>
                  </a:lnTo>
                  <a:lnTo>
                    <a:pt x="520" y="228"/>
                  </a:lnTo>
                  <a:lnTo>
                    <a:pt x="368" y="825"/>
                  </a:lnTo>
                  <a:lnTo>
                    <a:pt x="177" y="939"/>
                  </a:lnTo>
                  <a:lnTo>
                    <a:pt x="0" y="1409"/>
                  </a:lnTo>
                  <a:lnTo>
                    <a:pt x="114" y="1625"/>
                  </a:lnTo>
                  <a:lnTo>
                    <a:pt x="431" y="1828"/>
                  </a:lnTo>
                  <a:lnTo>
                    <a:pt x="825" y="1917"/>
                  </a:lnTo>
                  <a:lnTo>
                    <a:pt x="1231" y="1968"/>
                  </a:lnTo>
                  <a:lnTo>
                    <a:pt x="1638" y="1981"/>
                  </a:lnTo>
                  <a:lnTo>
                    <a:pt x="2120" y="1943"/>
                  </a:lnTo>
                  <a:lnTo>
                    <a:pt x="2603" y="1917"/>
                  </a:lnTo>
                  <a:lnTo>
                    <a:pt x="3086" y="1879"/>
                  </a:lnTo>
                  <a:lnTo>
                    <a:pt x="3492" y="1511"/>
                  </a:lnTo>
                  <a:lnTo>
                    <a:pt x="3606" y="1079"/>
                  </a:lnTo>
                  <a:lnTo>
                    <a:pt x="3378" y="558"/>
                  </a:lnTo>
                  <a:lnTo>
                    <a:pt x="2755" y="13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8E95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3" name="object 2343" descr=""/>
            <p:cNvSpPr/>
            <p:nvPr/>
          </p:nvSpPr>
          <p:spPr>
            <a:xfrm>
              <a:off x="2167225" y="286219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50" y="0"/>
                  </a:moveTo>
                  <a:lnTo>
                    <a:pt x="1104" y="50"/>
                  </a:lnTo>
                  <a:lnTo>
                    <a:pt x="546" y="114"/>
                  </a:lnTo>
                  <a:lnTo>
                    <a:pt x="0" y="165"/>
                  </a:lnTo>
                  <a:lnTo>
                    <a:pt x="1714" y="1003"/>
                  </a:lnTo>
                  <a:lnTo>
                    <a:pt x="1689" y="673"/>
                  </a:lnTo>
                  <a:lnTo>
                    <a:pt x="1676" y="330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DDC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4" name="object 2344" descr=""/>
            <p:cNvSpPr/>
            <p:nvPr/>
          </p:nvSpPr>
          <p:spPr>
            <a:xfrm>
              <a:off x="2164862" y="286590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66" y="0"/>
                  </a:moveTo>
                  <a:lnTo>
                    <a:pt x="990" y="114"/>
                  </a:lnTo>
                  <a:lnTo>
                    <a:pt x="279" y="457"/>
                  </a:lnTo>
                  <a:lnTo>
                    <a:pt x="38" y="1397"/>
                  </a:lnTo>
                  <a:lnTo>
                    <a:pt x="584" y="1905"/>
                  </a:lnTo>
                  <a:lnTo>
                    <a:pt x="1142" y="1892"/>
                  </a:lnTo>
                  <a:lnTo>
                    <a:pt x="1701" y="1358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E7C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5" name="object 2345" descr=""/>
            <p:cNvSpPr/>
            <p:nvPr/>
          </p:nvSpPr>
          <p:spPr>
            <a:xfrm>
              <a:off x="2152481" y="2853580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647" y="3225"/>
                  </a:moveTo>
                  <a:lnTo>
                    <a:pt x="5469" y="3225"/>
                  </a:lnTo>
                  <a:lnTo>
                    <a:pt x="6002" y="3581"/>
                  </a:lnTo>
                  <a:lnTo>
                    <a:pt x="6587" y="3771"/>
                  </a:lnTo>
                  <a:lnTo>
                    <a:pt x="7222" y="3810"/>
                  </a:lnTo>
                  <a:lnTo>
                    <a:pt x="7882" y="3797"/>
                  </a:lnTo>
                  <a:lnTo>
                    <a:pt x="8403" y="3530"/>
                  </a:lnTo>
                  <a:lnTo>
                    <a:pt x="8647" y="3225"/>
                  </a:lnTo>
                  <a:close/>
                </a:path>
                <a:path w="8889" h="3810">
                  <a:moveTo>
                    <a:pt x="6066" y="0"/>
                  </a:moveTo>
                  <a:lnTo>
                    <a:pt x="3589" y="215"/>
                  </a:lnTo>
                  <a:lnTo>
                    <a:pt x="1138" y="241"/>
                  </a:lnTo>
                  <a:lnTo>
                    <a:pt x="554" y="508"/>
                  </a:lnTo>
                  <a:lnTo>
                    <a:pt x="160" y="927"/>
                  </a:lnTo>
                  <a:lnTo>
                    <a:pt x="33" y="1333"/>
                  </a:lnTo>
                  <a:lnTo>
                    <a:pt x="0" y="2374"/>
                  </a:lnTo>
                  <a:lnTo>
                    <a:pt x="122" y="2705"/>
                  </a:lnTo>
                  <a:lnTo>
                    <a:pt x="541" y="3175"/>
                  </a:lnTo>
                  <a:lnTo>
                    <a:pt x="567" y="3543"/>
                  </a:lnTo>
                  <a:lnTo>
                    <a:pt x="5469" y="3225"/>
                  </a:lnTo>
                  <a:lnTo>
                    <a:pt x="8647" y="3225"/>
                  </a:lnTo>
                  <a:lnTo>
                    <a:pt x="8809" y="3022"/>
                  </a:lnTo>
                  <a:lnTo>
                    <a:pt x="8746" y="1816"/>
                  </a:lnTo>
                  <a:lnTo>
                    <a:pt x="8301" y="1333"/>
                  </a:lnTo>
                  <a:lnTo>
                    <a:pt x="6066" y="0"/>
                  </a:lnTo>
                  <a:close/>
                </a:path>
              </a:pathLst>
            </a:custGeom>
            <a:solidFill>
              <a:srgbClr val="BC5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6" name="object 2346" descr=""/>
            <p:cNvSpPr/>
            <p:nvPr/>
          </p:nvSpPr>
          <p:spPr>
            <a:xfrm>
              <a:off x="2157951" y="285680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177" y="495"/>
                  </a:lnTo>
                  <a:lnTo>
                    <a:pt x="368" y="1003"/>
                  </a:lnTo>
                  <a:lnTo>
                    <a:pt x="546" y="1498"/>
                  </a:lnTo>
                  <a:lnTo>
                    <a:pt x="1016" y="1536"/>
                  </a:lnTo>
                  <a:lnTo>
                    <a:pt x="1498" y="1562"/>
                  </a:lnTo>
                  <a:lnTo>
                    <a:pt x="1968" y="1600"/>
                  </a:lnTo>
                  <a:lnTo>
                    <a:pt x="2235" y="1130"/>
                  </a:lnTo>
                  <a:lnTo>
                    <a:pt x="2273" y="647"/>
                  </a:lnTo>
                  <a:lnTo>
                    <a:pt x="2019" y="165"/>
                  </a:lnTo>
                  <a:lnTo>
                    <a:pt x="1346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7" name="object 2347" descr=""/>
            <p:cNvSpPr/>
            <p:nvPr/>
          </p:nvSpPr>
          <p:spPr>
            <a:xfrm>
              <a:off x="2155658" y="286819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888" y="1714"/>
                  </a:moveTo>
                  <a:lnTo>
                    <a:pt x="469" y="1714"/>
                  </a:lnTo>
                  <a:lnTo>
                    <a:pt x="950" y="1816"/>
                  </a:lnTo>
                  <a:lnTo>
                    <a:pt x="1282" y="1930"/>
                  </a:lnTo>
                  <a:lnTo>
                    <a:pt x="1904" y="1816"/>
                  </a:lnTo>
                  <a:lnTo>
                    <a:pt x="2695" y="1816"/>
                  </a:lnTo>
                  <a:lnTo>
                    <a:pt x="2888" y="1714"/>
                  </a:lnTo>
                  <a:close/>
                </a:path>
                <a:path w="3810" h="2539">
                  <a:moveTo>
                    <a:pt x="2695" y="1816"/>
                  </a:moveTo>
                  <a:lnTo>
                    <a:pt x="1904" y="1816"/>
                  </a:lnTo>
                  <a:lnTo>
                    <a:pt x="2527" y="1905"/>
                  </a:lnTo>
                  <a:lnTo>
                    <a:pt x="2695" y="1816"/>
                  </a:lnTo>
                  <a:close/>
                </a:path>
                <a:path w="3810" h="2539">
                  <a:moveTo>
                    <a:pt x="1384" y="381"/>
                  </a:moveTo>
                  <a:lnTo>
                    <a:pt x="63" y="381"/>
                  </a:lnTo>
                  <a:lnTo>
                    <a:pt x="38" y="1727"/>
                  </a:lnTo>
                  <a:lnTo>
                    <a:pt x="469" y="1714"/>
                  </a:lnTo>
                  <a:lnTo>
                    <a:pt x="2888" y="1714"/>
                  </a:lnTo>
                  <a:lnTo>
                    <a:pt x="3263" y="1193"/>
                  </a:lnTo>
                  <a:lnTo>
                    <a:pt x="3162" y="838"/>
                  </a:lnTo>
                  <a:lnTo>
                    <a:pt x="2679" y="584"/>
                  </a:lnTo>
                  <a:lnTo>
                    <a:pt x="1384" y="381"/>
                  </a:lnTo>
                  <a:close/>
                </a:path>
                <a:path w="3810" h="2539">
                  <a:moveTo>
                    <a:pt x="444" y="0"/>
                  </a:moveTo>
                  <a:lnTo>
                    <a:pt x="0" y="406"/>
                  </a:lnTo>
                  <a:lnTo>
                    <a:pt x="1384" y="381"/>
                  </a:lnTo>
                  <a:lnTo>
                    <a:pt x="914" y="1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2B5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8" name="object 2348" descr=""/>
            <p:cNvSpPr/>
            <p:nvPr/>
          </p:nvSpPr>
          <p:spPr>
            <a:xfrm>
              <a:off x="2155653" y="286753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901" y="0"/>
                  </a:moveTo>
                  <a:lnTo>
                    <a:pt x="444" y="152"/>
                  </a:lnTo>
                  <a:lnTo>
                    <a:pt x="0" y="1066"/>
                  </a:lnTo>
                  <a:lnTo>
                    <a:pt x="1384" y="102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FD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9" name="object 2349" descr=""/>
            <p:cNvSpPr/>
            <p:nvPr/>
          </p:nvSpPr>
          <p:spPr>
            <a:xfrm>
              <a:off x="2158342" y="286868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50" y="0"/>
                  </a:moveTo>
                  <a:lnTo>
                    <a:pt x="419" y="12"/>
                  </a:lnTo>
                  <a:lnTo>
                    <a:pt x="0" y="88"/>
                  </a:lnTo>
                  <a:lnTo>
                    <a:pt x="25" y="469"/>
                  </a:lnTo>
                  <a:lnTo>
                    <a:pt x="127" y="825"/>
                  </a:lnTo>
                  <a:lnTo>
                    <a:pt x="304" y="1168"/>
                  </a:lnTo>
                  <a:lnTo>
                    <a:pt x="635" y="800"/>
                  </a:lnTo>
                  <a:lnTo>
                    <a:pt x="952" y="419"/>
                  </a:lnTo>
                  <a:lnTo>
                    <a:pt x="1282" y="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8E5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0" name="object 2350" descr=""/>
            <p:cNvSpPr/>
            <p:nvPr/>
          </p:nvSpPr>
          <p:spPr>
            <a:xfrm>
              <a:off x="2146745" y="285321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489" y="0"/>
                  </a:moveTo>
                  <a:lnTo>
                    <a:pt x="1714" y="190"/>
                  </a:lnTo>
                  <a:lnTo>
                    <a:pt x="1092" y="927"/>
                  </a:lnTo>
                  <a:lnTo>
                    <a:pt x="1074" y="1193"/>
                  </a:lnTo>
                  <a:lnTo>
                    <a:pt x="0" y="3428"/>
                  </a:lnTo>
                  <a:lnTo>
                    <a:pt x="2451" y="3606"/>
                  </a:lnTo>
                  <a:lnTo>
                    <a:pt x="5092" y="3962"/>
                  </a:lnTo>
                  <a:lnTo>
                    <a:pt x="6273" y="3530"/>
                  </a:lnTo>
                  <a:lnTo>
                    <a:pt x="6286" y="2146"/>
                  </a:lnTo>
                  <a:lnTo>
                    <a:pt x="5537" y="1193"/>
                  </a:lnTo>
                  <a:lnTo>
                    <a:pt x="4483" y="723"/>
                  </a:lnTo>
                  <a:lnTo>
                    <a:pt x="3403" y="29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747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1" name="object 2351" descr=""/>
            <p:cNvSpPr/>
            <p:nvPr/>
          </p:nvSpPr>
          <p:spPr>
            <a:xfrm>
              <a:off x="2207894" y="284608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114" y="482"/>
                  </a:moveTo>
                  <a:lnTo>
                    <a:pt x="0" y="4775"/>
                  </a:lnTo>
                  <a:lnTo>
                    <a:pt x="117" y="5257"/>
                  </a:lnTo>
                  <a:lnTo>
                    <a:pt x="461" y="6032"/>
                  </a:lnTo>
                  <a:lnTo>
                    <a:pt x="879" y="6578"/>
                  </a:lnTo>
                  <a:lnTo>
                    <a:pt x="1540" y="6997"/>
                  </a:lnTo>
                  <a:lnTo>
                    <a:pt x="2022" y="7150"/>
                  </a:lnTo>
                  <a:lnTo>
                    <a:pt x="2479" y="7150"/>
                  </a:lnTo>
                  <a:lnTo>
                    <a:pt x="2949" y="6997"/>
                  </a:lnTo>
                  <a:lnTo>
                    <a:pt x="3534" y="6692"/>
                  </a:lnTo>
                  <a:lnTo>
                    <a:pt x="4054" y="6286"/>
                  </a:lnTo>
                  <a:lnTo>
                    <a:pt x="4651" y="6032"/>
                  </a:lnTo>
                  <a:lnTo>
                    <a:pt x="5273" y="5969"/>
                  </a:lnTo>
                  <a:lnTo>
                    <a:pt x="6647" y="5969"/>
                  </a:lnTo>
                  <a:lnTo>
                    <a:pt x="7153" y="5791"/>
                  </a:lnTo>
                  <a:lnTo>
                    <a:pt x="7550" y="5257"/>
                  </a:lnTo>
                  <a:lnTo>
                    <a:pt x="7441" y="4216"/>
                  </a:lnTo>
                  <a:lnTo>
                    <a:pt x="7267" y="3924"/>
                  </a:lnTo>
                  <a:lnTo>
                    <a:pt x="6772" y="2362"/>
                  </a:lnTo>
                  <a:lnTo>
                    <a:pt x="7764" y="1231"/>
                  </a:lnTo>
                  <a:lnTo>
                    <a:pt x="4600" y="1231"/>
                  </a:lnTo>
                  <a:lnTo>
                    <a:pt x="3114" y="482"/>
                  </a:lnTo>
                  <a:close/>
                </a:path>
                <a:path w="8889" h="7619">
                  <a:moveTo>
                    <a:pt x="6647" y="5969"/>
                  </a:moveTo>
                  <a:lnTo>
                    <a:pt x="5273" y="5969"/>
                  </a:lnTo>
                  <a:lnTo>
                    <a:pt x="5896" y="6019"/>
                  </a:lnTo>
                  <a:lnTo>
                    <a:pt x="6099" y="5994"/>
                  </a:lnTo>
                  <a:lnTo>
                    <a:pt x="6589" y="5994"/>
                  </a:lnTo>
                  <a:close/>
                </a:path>
                <a:path w="8889" h="7619">
                  <a:moveTo>
                    <a:pt x="6589" y="5994"/>
                  </a:moveTo>
                  <a:lnTo>
                    <a:pt x="6099" y="5994"/>
                  </a:lnTo>
                  <a:lnTo>
                    <a:pt x="6531" y="6019"/>
                  </a:lnTo>
                  <a:close/>
                </a:path>
                <a:path w="8889" h="7619">
                  <a:moveTo>
                    <a:pt x="6696" y="0"/>
                  </a:moveTo>
                  <a:lnTo>
                    <a:pt x="6340" y="0"/>
                  </a:lnTo>
                  <a:lnTo>
                    <a:pt x="6010" y="88"/>
                  </a:lnTo>
                  <a:lnTo>
                    <a:pt x="5691" y="279"/>
                  </a:lnTo>
                  <a:lnTo>
                    <a:pt x="4600" y="1231"/>
                  </a:lnTo>
                  <a:lnTo>
                    <a:pt x="7764" y="1231"/>
                  </a:lnTo>
                  <a:lnTo>
                    <a:pt x="8601" y="279"/>
                  </a:lnTo>
                  <a:lnTo>
                    <a:pt x="6696" y="0"/>
                  </a:lnTo>
                  <a:close/>
                </a:path>
              </a:pathLst>
            </a:custGeom>
            <a:solidFill>
              <a:srgbClr val="B28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2" name="object 2352" descr=""/>
            <p:cNvSpPr/>
            <p:nvPr/>
          </p:nvSpPr>
          <p:spPr>
            <a:xfrm>
              <a:off x="2206752" y="284265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45" y="3708"/>
                  </a:moveTo>
                  <a:lnTo>
                    <a:pt x="3175" y="3352"/>
                  </a:lnTo>
                  <a:lnTo>
                    <a:pt x="3060" y="1016"/>
                  </a:lnTo>
                  <a:lnTo>
                    <a:pt x="2882" y="876"/>
                  </a:lnTo>
                  <a:lnTo>
                    <a:pt x="1358" y="0"/>
                  </a:lnTo>
                  <a:lnTo>
                    <a:pt x="292" y="190"/>
                  </a:lnTo>
                  <a:lnTo>
                    <a:pt x="0" y="2133"/>
                  </a:lnTo>
                  <a:lnTo>
                    <a:pt x="444" y="3149"/>
                  </a:lnTo>
                  <a:lnTo>
                    <a:pt x="1231" y="3733"/>
                  </a:lnTo>
                  <a:lnTo>
                    <a:pt x="2324" y="3911"/>
                  </a:lnTo>
                  <a:lnTo>
                    <a:pt x="3149" y="3365"/>
                  </a:lnTo>
                  <a:lnTo>
                    <a:pt x="2870" y="3644"/>
                  </a:lnTo>
                  <a:lnTo>
                    <a:pt x="2527" y="4279"/>
                  </a:lnTo>
                  <a:lnTo>
                    <a:pt x="2933" y="4889"/>
                  </a:lnTo>
                  <a:lnTo>
                    <a:pt x="4394" y="4991"/>
                  </a:lnTo>
                  <a:lnTo>
                    <a:pt x="5969" y="5511"/>
                  </a:lnTo>
                  <a:lnTo>
                    <a:pt x="6845" y="3708"/>
                  </a:lnTo>
                  <a:close/>
                </a:path>
              </a:pathLst>
            </a:custGeom>
            <a:solidFill>
              <a:srgbClr val="4F5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3" name="object 2353" descr=""/>
            <p:cNvSpPr/>
            <p:nvPr/>
          </p:nvSpPr>
          <p:spPr>
            <a:xfrm>
              <a:off x="2214232" y="285050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5080" y="927"/>
                  </a:moveTo>
                  <a:lnTo>
                    <a:pt x="4851" y="635"/>
                  </a:lnTo>
                  <a:lnTo>
                    <a:pt x="4660" y="317"/>
                  </a:lnTo>
                  <a:lnTo>
                    <a:pt x="4483" y="0"/>
                  </a:lnTo>
                  <a:lnTo>
                    <a:pt x="3784" y="723"/>
                  </a:lnTo>
                  <a:lnTo>
                    <a:pt x="3467" y="1066"/>
                  </a:lnTo>
                  <a:lnTo>
                    <a:pt x="2070" y="762"/>
                  </a:lnTo>
                  <a:lnTo>
                    <a:pt x="1651" y="508"/>
                  </a:lnTo>
                  <a:lnTo>
                    <a:pt x="1219" y="482"/>
                  </a:lnTo>
                  <a:lnTo>
                    <a:pt x="762" y="660"/>
                  </a:lnTo>
                  <a:lnTo>
                    <a:pt x="50" y="1295"/>
                  </a:lnTo>
                  <a:lnTo>
                    <a:pt x="0" y="1676"/>
                  </a:lnTo>
                  <a:lnTo>
                    <a:pt x="292" y="2095"/>
                  </a:lnTo>
                  <a:lnTo>
                    <a:pt x="825" y="2425"/>
                  </a:lnTo>
                  <a:lnTo>
                    <a:pt x="1866" y="2286"/>
                  </a:lnTo>
                  <a:lnTo>
                    <a:pt x="2882" y="2095"/>
                  </a:lnTo>
                  <a:lnTo>
                    <a:pt x="3454" y="1092"/>
                  </a:lnTo>
                  <a:lnTo>
                    <a:pt x="3987" y="1028"/>
                  </a:lnTo>
                  <a:lnTo>
                    <a:pt x="5080" y="927"/>
                  </a:lnTo>
                  <a:close/>
                </a:path>
              </a:pathLst>
            </a:custGeom>
            <a:solidFill>
              <a:srgbClr val="D0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4" name="object 2354" descr=""/>
            <p:cNvSpPr/>
            <p:nvPr/>
          </p:nvSpPr>
          <p:spPr>
            <a:xfrm>
              <a:off x="2215002" y="285000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52" y="0"/>
                  </a:moveTo>
                  <a:lnTo>
                    <a:pt x="88" y="381"/>
                  </a:lnTo>
                  <a:lnTo>
                    <a:pt x="38" y="762"/>
                  </a:lnTo>
                  <a:lnTo>
                    <a:pt x="0" y="1155"/>
                  </a:lnTo>
                  <a:lnTo>
                    <a:pt x="431" y="1193"/>
                  </a:lnTo>
                  <a:lnTo>
                    <a:pt x="876" y="1219"/>
                  </a:lnTo>
                  <a:lnTo>
                    <a:pt x="1308" y="1257"/>
                  </a:lnTo>
                  <a:lnTo>
                    <a:pt x="927" y="838"/>
                  </a:lnTo>
                  <a:lnTo>
                    <a:pt x="533" y="419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5" name="object 2355" descr=""/>
            <p:cNvSpPr/>
            <p:nvPr/>
          </p:nvSpPr>
          <p:spPr>
            <a:xfrm>
              <a:off x="2212498" y="285245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1485" y="0"/>
                  </a:moveTo>
                  <a:lnTo>
                    <a:pt x="952" y="203"/>
                  </a:lnTo>
                  <a:lnTo>
                    <a:pt x="558" y="749"/>
                  </a:lnTo>
                  <a:lnTo>
                    <a:pt x="0" y="1993"/>
                  </a:lnTo>
                  <a:lnTo>
                    <a:pt x="25" y="3187"/>
                  </a:lnTo>
                  <a:lnTo>
                    <a:pt x="812" y="4330"/>
                  </a:lnTo>
                  <a:lnTo>
                    <a:pt x="1371" y="4724"/>
                  </a:lnTo>
                  <a:lnTo>
                    <a:pt x="1933" y="4724"/>
                  </a:lnTo>
                  <a:lnTo>
                    <a:pt x="2463" y="4292"/>
                  </a:lnTo>
                  <a:lnTo>
                    <a:pt x="5168" y="4241"/>
                  </a:lnTo>
                  <a:lnTo>
                    <a:pt x="4216" y="3035"/>
                  </a:lnTo>
                  <a:lnTo>
                    <a:pt x="1828" y="2832"/>
                  </a:lnTo>
                  <a:lnTo>
                    <a:pt x="2565" y="469"/>
                  </a:lnTo>
                  <a:lnTo>
                    <a:pt x="2146" y="139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B68C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6" name="object 2356" descr=""/>
            <p:cNvSpPr/>
            <p:nvPr/>
          </p:nvSpPr>
          <p:spPr>
            <a:xfrm>
              <a:off x="2203597" y="284088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311" y="0"/>
                  </a:moveTo>
                  <a:lnTo>
                    <a:pt x="1816" y="12"/>
                  </a:lnTo>
                  <a:lnTo>
                    <a:pt x="1320" y="38"/>
                  </a:lnTo>
                  <a:lnTo>
                    <a:pt x="825" y="50"/>
                  </a:lnTo>
                  <a:lnTo>
                    <a:pt x="0" y="2425"/>
                  </a:lnTo>
                  <a:lnTo>
                    <a:pt x="88" y="2946"/>
                  </a:lnTo>
                  <a:lnTo>
                    <a:pt x="317" y="3962"/>
                  </a:lnTo>
                  <a:lnTo>
                    <a:pt x="165" y="5105"/>
                  </a:lnTo>
                  <a:lnTo>
                    <a:pt x="1181" y="5816"/>
                  </a:lnTo>
                  <a:lnTo>
                    <a:pt x="1714" y="5994"/>
                  </a:lnTo>
                  <a:lnTo>
                    <a:pt x="2260" y="6007"/>
                  </a:lnTo>
                  <a:lnTo>
                    <a:pt x="2793" y="5880"/>
                  </a:lnTo>
                  <a:lnTo>
                    <a:pt x="3555" y="5410"/>
                  </a:lnTo>
                  <a:lnTo>
                    <a:pt x="4140" y="4876"/>
                  </a:lnTo>
                  <a:lnTo>
                    <a:pt x="3555" y="3898"/>
                  </a:lnTo>
                  <a:lnTo>
                    <a:pt x="4038" y="2793"/>
                  </a:lnTo>
                  <a:lnTo>
                    <a:pt x="5016" y="2666"/>
                  </a:lnTo>
                  <a:lnTo>
                    <a:pt x="6045" y="2628"/>
                  </a:lnTo>
                  <a:lnTo>
                    <a:pt x="5156" y="1752"/>
                  </a:lnTo>
                  <a:lnTo>
                    <a:pt x="4724" y="1308"/>
                  </a:lnTo>
                  <a:lnTo>
                    <a:pt x="3619" y="1422"/>
                  </a:lnTo>
                  <a:lnTo>
                    <a:pt x="2793" y="1041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3B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7" name="object 2357" descr=""/>
            <p:cNvSpPr/>
            <p:nvPr/>
          </p:nvSpPr>
          <p:spPr>
            <a:xfrm>
              <a:off x="2172279" y="2829718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4" h="12700">
                  <a:moveTo>
                    <a:pt x="3162" y="0"/>
                  </a:moveTo>
                  <a:lnTo>
                    <a:pt x="0" y="2387"/>
                  </a:lnTo>
                  <a:lnTo>
                    <a:pt x="25" y="2920"/>
                  </a:lnTo>
                  <a:lnTo>
                    <a:pt x="609" y="3644"/>
                  </a:lnTo>
                  <a:lnTo>
                    <a:pt x="711" y="4381"/>
                  </a:lnTo>
                  <a:lnTo>
                    <a:pt x="177" y="5168"/>
                  </a:lnTo>
                  <a:lnTo>
                    <a:pt x="393" y="6222"/>
                  </a:lnTo>
                  <a:lnTo>
                    <a:pt x="1168" y="6692"/>
                  </a:lnTo>
                  <a:lnTo>
                    <a:pt x="2108" y="6984"/>
                  </a:lnTo>
                  <a:lnTo>
                    <a:pt x="3403" y="7353"/>
                  </a:lnTo>
                  <a:lnTo>
                    <a:pt x="3797" y="7531"/>
                  </a:lnTo>
                  <a:lnTo>
                    <a:pt x="4114" y="7797"/>
                  </a:lnTo>
                  <a:lnTo>
                    <a:pt x="4394" y="8127"/>
                  </a:lnTo>
                  <a:lnTo>
                    <a:pt x="4584" y="8508"/>
                  </a:lnTo>
                  <a:lnTo>
                    <a:pt x="5105" y="9766"/>
                  </a:lnTo>
                  <a:lnTo>
                    <a:pt x="5321" y="10198"/>
                  </a:lnTo>
                  <a:lnTo>
                    <a:pt x="8293" y="12103"/>
                  </a:lnTo>
                  <a:lnTo>
                    <a:pt x="9093" y="12026"/>
                  </a:lnTo>
                  <a:lnTo>
                    <a:pt x="11493" y="9258"/>
                  </a:lnTo>
                  <a:lnTo>
                    <a:pt x="11315" y="8737"/>
                  </a:lnTo>
                  <a:lnTo>
                    <a:pt x="10947" y="8280"/>
                  </a:lnTo>
                  <a:lnTo>
                    <a:pt x="10274" y="7696"/>
                  </a:lnTo>
                  <a:lnTo>
                    <a:pt x="9372" y="7785"/>
                  </a:lnTo>
                  <a:lnTo>
                    <a:pt x="8610" y="7480"/>
                  </a:lnTo>
                  <a:lnTo>
                    <a:pt x="7035" y="6451"/>
                  </a:lnTo>
                  <a:lnTo>
                    <a:pt x="7302" y="4775"/>
                  </a:lnTo>
                  <a:lnTo>
                    <a:pt x="7150" y="3251"/>
                  </a:lnTo>
                  <a:lnTo>
                    <a:pt x="5930" y="2730"/>
                  </a:lnTo>
                  <a:lnTo>
                    <a:pt x="5257" y="1663"/>
                  </a:lnTo>
                  <a:lnTo>
                    <a:pt x="4571" y="634"/>
                  </a:lnTo>
                  <a:lnTo>
                    <a:pt x="4152" y="304"/>
                  </a:lnTo>
                  <a:lnTo>
                    <a:pt x="3682" y="88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427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8" name="object 2358" descr=""/>
            <p:cNvSpPr/>
            <p:nvPr/>
          </p:nvSpPr>
          <p:spPr>
            <a:xfrm>
              <a:off x="2175263" y="282962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806" y="0"/>
                  </a:moveTo>
                  <a:lnTo>
                    <a:pt x="2364" y="76"/>
                  </a:lnTo>
                  <a:lnTo>
                    <a:pt x="1993" y="279"/>
                  </a:lnTo>
                  <a:lnTo>
                    <a:pt x="1562" y="762"/>
                  </a:lnTo>
                  <a:lnTo>
                    <a:pt x="1587" y="1739"/>
                  </a:lnTo>
                  <a:lnTo>
                    <a:pt x="0" y="2501"/>
                  </a:lnTo>
                  <a:lnTo>
                    <a:pt x="2336" y="4699"/>
                  </a:lnTo>
                  <a:lnTo>
                    <a:pt x="3175" y="3429"/>
                  </a:lnTo>
                  <a:lnTo>
                    <a:pt x="4165" y="3340"/>
                  </a:lnTo>
                  <a:lnTo>
                    <a:pt x="4129" y="762"/>
                  </a:lnTo>
                  <a:lnTo>
                    <a:pt x="3848" y="330"/>
                  </a:lnTo>
                  <a:lnTo>
                    <a:pt x="3251" y="76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AE6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9" name="object 2359" descr=""/>
            <p:cNvSpPr/>
            <p:nvPr/>
          </p:nvSpPr>
          <p:spPr>
            <a:xfrm>
              <a:off x="2180887" y="283489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654" y="0"/>
                  </a:moveTo>
                  <a:lnTo>
                    <a:pt x="2133" y="12"/>
                  </a:lnTo>
                  <a:lnTo>
                    <a:pt x="1638" y="165"/>
                  </a:lnTo>
                  <a:lnTo>
                    <a:pt x="1435" y="330"/>
                  </a:lnTo>
                  <a:lnTo>
                    <a:pt x="1028" y="634"/>
                  </a:lnTo>
                  <a:lnTo>
                    <a:pt x="0" y="2311"/>
                  </a:lnTo>
                  <a:lnTo>
                    <a:pt x="622" y="3289"/>
                  </a:lnTo>
                  <a:lnTo>
                    <a:pt x="1676" y="3428"/>
                  </a:lnTo>
                  <a:lnTo>
                    <a:pt x="2692" y="3632"/>
                  </a:lnTo>
                  <a:lnTo>
                    <a:pt x="3365" y="3251"/>
                  </a:lnTo>
                  <a:lnTo>
                    <a:pt x="3924" y="2666"/>
                  </a:lnTo>
                  <a:lnTo>
                    <a:pt x="4241" y="1981"/>
                  </a:lnTo>
                  <a:lnTo>
                    <a:pt x="4216" y="1155"/>
                  </a:lnTo>
                  <a:lnTo>
                    <a:pt x="4013" y="647"/>
                  </a:lnTo>
                  <a:lnTo>
                    <a:pt x="3670" y="292"/>
                  </a:lnTo>
                  <a:lnTo>
                    <a:pt x="3162" y="88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3356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0" name="object 2360" descr=""/>
            <p:cNvSpPr/>
            <p:nvPr/>
          </p:nvSpPr>
          <p:spPr>
            <a:xfrm>
              <a:off x="2178884" y="2825363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1917" y="0"/>
                  </a:moveTo>
                  <a:lnTo>
                    <a:pt x="292" y="127"/>
                  </a:lnTo>
                  <a:lnTo>
                    <a:pt x="495" y="1422"/>
                  </a:lnTo>
                  <a:lnTo>
                    <a:pt x="330" y="2476"/>
                  </a:lnTo>
                  <a:lnTo>
                    <a:pt x="12" y="2959"/>
                  </a:lnTo>
                  <a:lnTo>
                    <a:pt x="0" y="3454"/>
                  </a:lnTo>
                  <a:lnTo>
                    <a:pt x="317" y="3937"/>
                  </a:lnTo>
                  <a:lnTo>
                    <a:pt x="863" y="4203"/>
                  </a:lnTo>
                  <a:lnTo>
                    <a:pt x="1308" y="4102"/>
                  </a:lnTo>
                  <a:lnTo>
                    <a:pt x="1612" y="3568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3F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1" name="object 2361" descr=""/>
            <p:cNvSpPr/>
            <p:nvPr/>
          </p:nvSpPr>
          <p:spPr>
            <a:xfrm>
              <a:off x="2180539" y="283299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600" y="0"/>
                  </a:moveTo>
                  <a:lnTo>
                    <a:pt x="0" y="863"/>
                  </a:lnTo>
                  <a:lnTo>
                    <a:pt x="114" y="1676"/>
                  </a:lnTo>
                  <a:lnTo>
                    <a:pt x="1371" y="2540"/>
                  </a:lnTo>
                  <a:lnTo>
                    <a:pt x="1511" y="2654"/>
                  </a:lnTo>
                  <a:lnTo>
                    <a:pt x="2298" y="1790"/>
                  </a:lnTo>
                  <a:lnTo>
                    <a:pt x="2269" y="863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D35F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2" name="object 2362" descr=""/>
            <p:cNvSpPr/>
            <p:nvPr/>
          </p:nvSpPr>
          <p:spPr>
            <a:xfrm>
              <a:off x="2179069" y="28288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33" y="0"/>
                  </a:moveTo>
                  <a:lnTo>
                    <a:pt x="279" y="139"/>
                  </a:lnTo>
                  <a:lnTo>
                    <a:pt x="0" y="711"/>
                  </a:lnTo>
                  <a:lnTo>
                    <a:pt x="88" y="1028"/>
                  </a:lnTo>
                  <a:lnTo>
                    <a:pt x="394" y="1346"/>
                  </a:lnTo>
                  <a:lnTo>
                    <a:pt x="393" y="1651"/>
                  </a:lnTo>
                  <a:lnTo>
                    <a:pt x="1079" y="1346"/>
                  </a:lnTo>
                  <a:lnTo>
                    <a:pt x="1460" y="850"/>
                  </a:lnTo>
                  <a:lnTo>
                    <a:pt x="1435" y="88"/>
                  </a:lnTo>
                  <a:lnTo>
                    <a:pt x="825" y="63"/>
                  </a:lnTo>
                  <a:lnTo>
                    <a:pt x="533" y="0"/>
                  </a:lnTo>
                  <a:close/>
                </a:path>
                <a:path w="1905" h="1905">
                  <a:moveTo>
                    <a:pt x="1435" y="76"/>
                  </a:moveTo>
                  <a:lnTo>
                    <a:pt x="1130" y="88"/>
                  </a:lnTo>
                  <a:lnTo>
                    <a:pt x="1435" y="88"/>
                  </a:lnTo>
                  <a:close/>
                </a:path>
              </a:pathLst>
            </a:custGeom>
            <a:solidFill>
              <a:srgbClr val="91C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3" name="object 2363" descr=""/>
            <p:cNvSpPr/>
            <p:nvPr/>
          </p:nvSpPr>
          <p:spPr>
            <a:xfrm>
              <a:off x="2173254" y="282506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850" y="0"/>
                  </a:moveTo>
                  <a:lnTo>
                    <a:pt x="355" y="50"/>
                  </a:lnTo>
                  <a:lnTo>
                    <a:pt x="114" y="520"/>
                  </a:lnTo>
                  <a:lnTo>
                    <a:pt x="0" y="1003"/>
                  </a:lnTo>
                  <a:lnTo>
                    <a:pt x="0" y="1524"/>
                  </a:lnTo>
                  <a:lnTo>
                    <a:pt x="2489" y="3670"/>
                  </a:lnTo>
                  <a:lnTo>
                    <a:pt x="2997" y="3644"/>
                  </a:lnTo>
                  <a:lnTo>
                    <a:pt x="3492" y="3517"/>
                  </a:lnTo>
                  <a:lnTo>
                    <a:pt x="3975" y="3327"/>
                  </a:lnTo>
                  <a:lnTo>
                    <a:pt x="4343" y="2997"/>
                  </a:lnTo>
                  <a:lnTo>
                    <a:pt x="4572" y="2527"/>
                  </a:lnTo>
                  <a:lnTo>
                    <a:pt x="3276" y="165"/>
                  </a:lnTo>
                  <a:lnTo>
                    <a:pt x="2463" y="114"/>
                  </a:lnTo>
                  <a:lnTo>
                    <a:pt x="1663" y="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3148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4" name="object 2364" descr=""/>
            <p:cNvSpPr/>
            <p:nvPr/>
          </p:nvSpPr>
          <p:spPr>
            <a:xfrm>
              <a:off x="2176224" y="282757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612" y="0"/>
                  </a:moveTo>
                  <a:lnTo>
                    <a:pt x="1257" y="50"/>
                  </a:lnTo>
                  <a:lnTo>
                    <a:pt x="952" y="177"/>
                  </a:lnTo>
                  <a:lnTo>
                    <a:pt x="673" y="393"/>
                  </a:lnTo>
                  <a:lnTo>
                    <a:pt x="177" y="609"/>
                  </a:lnTo>
                  <a:lnTo>
                    <a:pt x="0" y="990"/>
                  </a:lnTo>
                  <a:lnTo>
                    <a:pt x="139" y="1511"/>
                  </a:lnTo>
                  <a:lnTo>
                    <a:pt x="609" y="2095"/>
                  </a:lnTo>
                  <a:lnTo>
                    <a:pt x="1346" y="2285"/>
                  </a:lnTo>
                  <a:lnTo>
                    <a:pt x="1930" y="2692"/>
                  </a:lnTo>
                  <a:lnTo>
                    <a:pt x="2374" y="2679"/>
                  </a:lnTo>
                  <a:lnTo>
                    <a:pt x="3251" y="2628"/>
                  </a:lnTo>
                  <a:lnTo>
                    <a:pt x="3289" y="2184"/>
                  </a:lnTo>
                  <a:lnTo>
                    <a:pt x="3340" y="1727"/>
                  </a:lnTo>
                  <a:lnTo>
                    <a:pt x="3378" y="1282"/>
                  </a:lnTo>
                  <a:lnTo>
                    <a:pt x="3340" y="901"/>
                  </a:lnTo>
                  <a:lnTo>
                    <a:pt x="3213" y="558"/>
                  </a:lnTo>
                  <a:lnTo>
                    <a:pt x="2984" y="266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C0B6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5" name="object 2365" descr=""/>
            <p:cNvSpPr/>
            <p:nvPr/>
          </p:nvSpPr>
          <p:spPr>
            <a:xfrm>
              <a:off x="2170220" y="282511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390" y="0"/>
                  </a:moveTo>
                  <a:lnTo>
                    <a:pt x="0" y="0"/>
                  </a:lnTo>
                  <a:lnTo>
                    <a:pt x="152" y="1003"/>
                  </a:lnTo>
                  <a:lnTo>
                    <a:pt x="215" y="1498"/>
                  </a:lnTo>
                  <a:lnTo>
                    <a:pt x="812" y="2146"/>
                  </a:lnTo>
                  <a:lnTo>
                    <a:pt x="1574" y="2298"/>
                  </a:lnTo>
                  <a:lnTo>
                    <a:pt x="2400" y="2197"/>
                  </a:lnTo>
                  <a:lnTo>
                    <a:pt x="2933" y="2044"/>
                  </a:lnTo>
                  <a:lnTo>
                    <a:pt x="3352" y="1739"/>
                  </a:lnTo>
                  <a:lnTo>
                    <a:pt x="3682" y="1308"/>
                  </a:lnTo>
                  <a:lnTo>
                    <a:pt x="3581" y="863"/>
                  </a:lnTo>
                  <a:lnTo>
                    <a:pt x="3492" y="431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DA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6" name="object 2366" descr=""/>
            <p:cNvSpPr/>
            <p:nvPr/>
          </p:nvSpPr>
          <p:spPr>
            <a:xfrm>
              <a:off x="2167155" y="282715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197" y="0"/>
                  </a:moveTo>
                  <a:lnTo>
                    <a:pt x="5626" y="0"/>
                  </a:lnTo>
                  <a:lnTo>
                    <a:pt x="3797" y="101"/>
                  </a:lnTo>
                  <a:lnTo>
                    <a:pt x="2997" y="1714"/>
                  </a:lnTo>
                  <a:lnTo>
                    <a:pt x="1384" y="2921"/>
                  </a:lnTo>
                  <a:lnTo>
                    <a:pt x="1003" y="3048"/>
                  </a:lnTo>
                  <a:lnTo>
                    <a:pt x="558" y="3048"/>
                  </a:lnTo>
                  <a:lnTo>
                    <a:pt x="177" y="3543"/>
                  </a:lnTo>
                  <a:lnTo>
                    <a:pt x="0" y="4140"/>
                  </a:lnTo>
                  <a:lnTo>
                    <a:pt x="114" y="4648"/>
                  </a:lnTo>
                  <a:lnTo>
                    <a:pt x="584" y="5080"/>
                  </a:lnTo>
                  <a:lnTo>
                    <a:pt x="1651" y="5702"/>
                  </a:lnTo>
                  <a:lnTo>
                    <a:pt x="2768" y="5727"/>
                  </a:lnTo>
                  <a:lnTo>
                    <a:pt x="3911" y="5334"/>
                  </a:lnTo>
                  <a:lnTo>
                    <a:pt x="4699" y="4978"/>
                  </a:lnTo>
                  <a:lnTo>
                    <a:pt x="5130" y="4203"/>
                  </a:lnTo>
                  <a:lnTo>
                    <a:pt x="5791" y="3695"/>
                  </a:lnTo>
                  <a:lnTo>
                    <a:pt x="6400" y="3149"/>
                  </a:lnTo>
                  <a:lnTo>
                    <a:pt x="6972" y="2578"/>
                  </a:lnTo>
                  <a:lnTo>
                    <a:pt x="7480" y="1943"/>
                  </a:lnTo>
                  <a:lnTo>
                    <a:pt x="7620" y="1371"/>
                  </a:lnTo>
                  <a:lnTo>
                    <a:pt x="7442" y="914"/>
                  </a:lnTo>
                  <a:lnTo>
                    <a:pt x="7010" y="546"/>
                  </a:lnTo>
                  <a:lnTo>
                    <a:pt x="6667" y="215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527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7" name="object 2367" descr=""/>
            <p:cNvSpPr/>
            <p:nvPr/>
          </p:nvSpPr>
          <p:spPr>
            <a:xfrm>
              <a:off x="2168782" y="282647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975" y="0"/>
                  </a:moveTo>
                  <a:lnTo>
                    <a:pt x="3200" y="50"/>
                  </a:lnTo>
                  <a:lnTo>
                    <a:pt x="2425" y="88"/>
                  </a:lnTo>
                  <a:lnTo>
                    <a:pt x="1650" y="139"/>
                  </a:lnTo>
                  <a:lnTo>
                    <a:pt x="1015" y="1143"/>
                  </a:lnTo>
                  <a:lnTo>
                    <a:pt x="0" y="1968"/>
                  </a:lnTo>
                  <a:lnTo>
                    <a:pt x="114" y="3340"/>
                  </a:lnTo>
                  <a:lnTo>
                    <a:pt x="1866" y="3429"/>
                  </a:lnTo>
                  <a:lnTo>
                    <a:pt x="2743" y="1917"/>
                  </a:lnTo>
                  <a:lnTo>
                    <a:pt x="4063" y="1206"/>
                  </a:lnTo>
                  <a:lnTo>
                    <a:pt x="4292" y="1066"/>
                  </a:lnTo>
                  <a:lnTo>
                    <a:pt x="4381" y="774"/>
                  </a:lnTo>
                  <a:lnTo>
                    <a:pt x="4483" y="508"/>
                  </a:lnTo>
                  <a:lnTo>
                    <a:pt x="4343" y="241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C57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8" name="object 2368" descr=""/>
            <p:cNvSpPr/>
            <p:nvPr/>
          </p:nvSpPr>
          <p:spPr>
            <a:xfrm>
              <a:off x="2145155" y="284970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155" y="0"/>
                  </a:moveTo>
                  <a:lnTo>
                    <a:pt x="0" y="723"/>
                  </a:lnTo>
                  <a:lnTo>
                    <a:pt x="114" y="2501"/>
                  </a:lnTo>
                  <a:lnTo>
                    <a:pt x="927" y="2540"/>
                  </a:lnTo>
                  <a:lnTo>
                    <a:pt x="1739" y="2565"/>
                  </a:lnTo>
                  <a:lnTo>
                    <a:pt x="3187" y="2628"/>
                  </a:lnTo>
                  <a:lnTo>
                    <a:pt x="3733" y="2425"/>
                  </a:lnTo>
                  <a:lnTo>
                    <a:pt x="4178" y="1955"/>
                  </a:lnTo>
                  <a:lnTo>
                    <a:pt x="4419" y="1282"/>
                  </a:lnTo>
                  <a:lnTo>
                    <a:pt x="4165" y="863"/>
                  </a:lnTo>
                  <a:lnTo>
                    <a:pt x="3492" y="660"/>
                  </a:lnTo>
                  <a:lnTo>
                    <a:pt x="2324" y="12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465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9" name="object 2369" descr=""/>
            <p:cNvSpPr/>
            <p:nvPr/>
          </p:nvSpPr>
          <p:spPr>
            <a:xfrm>
              <a:off x="2147708" y="285085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790" y="0"/>
                  </a:moveTo>
                  <a:lnTo>
                    <a:pt x="1041" y="342"/>
                  </a:lnTo>
                  <a:lnTo>
                    <a:pt x="685" y="711"/>
                  </a:lnTo>
                  <a:lnTo>
                    <a:pt x="0" y="1447"/>
                  </a:lnTo>
                  <a:lnTo>
                    <a:pt x="38" y="2057"/>
                  </a:lnTo>
                  <a:lnTo>
                    <a:pt x="88" y="2679"/>
                  </a:lnTo>
                  <a:lnTo>
                    <a:pt x="127" y="3289"/>
                  </a:lnTo>
                  <a:lnTo>
                    <a:pt x="965" y="3251"/>
                  </a:lnTo>
                  <a:lnTo>
                    <a:pt x="2654" y="3149"/>
                  </a:lnTo>
                  <a:lnTo>
                    <a:pt x="3136" y="2768"/>
                  </a:lnTo>
                  <a:lnTo>
                    <a:pt x="2844" y="2235"/>
                  </a:lnTo>
                  <a:lnTo>
                    <a:pt x="2794" y="1346"/>
                  </a:lnTo>
                  <a:lnTo>
                    <a:pt x="2781" y="901"/>
                  </a:lnTo>
                  <a:lnTo>
                    <a:pt x="2362" y="177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DCC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0" name="object 2370" descr=""/>
            <p:cNvSpPr/>
            <p:nvPr/>
          </p:nvSpPr>
          <p:spPr>
            <a:xfrm>
              <a:off x="2187750" y="283298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4813" y="0"/>
                  </a:moveTo>
                  <a:lnTo>
                    <a:pt x="3136" y="165"/>
                  </a:lnTo>
                  <a:lnTo>
                    <a:pt x="2908" y="1168"/>
                  </a:lnTo>
                  <a:lnTo>
                    <a:pt x="1257" y="1511"/>
                  </a:lnTo>
                  <a:lnTo>
                    <a:pt x="0" y="3606"/>
                  </a:lnTo>
                  <a:lnTo>
                    <a:pt x="2146" y="3682"/>
                  </a:lnTo>
                  <a:lnTo>
                    <a:pt x="3035" y="4495"/>
                  </a:lnTo>
                  <a:lnTo>
                    <a:pt x="3873" y="4813"/>
                  </a:lnTo>
                  <a:lnTo>
                    <a:pt x="4699" y="4876"/>
                  </a:lnTo>
                  <a:lnTo>
                    <a:pt x="5549" y="4571"/>
                  </a:lnTo>
                  <a:lnTo>
                    <a:pt x="6197" y="4000"/>
                  </a:lnTo>
                  <a:lnTo>
                    <a:pt x="6032" y="3594"/>
                  </a:lnTo>
                  <a:lnTo>
                    <a:pt x="6019" y="3187"/>
                  </a:lnTo>
                  <a:lnTo>
                    <a:pt x="6159" y="2768"/>
                  </a:lnTo>
                  <a:lnTo>
                    <a:pt x="6921" y="2197"/>
                  </a:lnTo>
                  <a:lnTo>
                    <a:pt x="6858" y="1727"/>
                  </a:lnTo>
                  <a:lnTo>
                    <a:pt x="5981" y="1358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C66C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1" name="object 2371" descr=""/>
            <p:cNvSpPr/>
            <p:nvPr/>
          </p:nvSpPr>
          <p:spPr>
            <a:xfrm>
              <a:off x="2193731" y="283418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460" y="0"/>
                  </a:moveTo>
                  <a:lnTo>
                    <a:pt x="482" y="101"/>
                  </a:lnTo>
                  <a:lnTo>
                    <a:pt x="0" y="165"/>
                  </a:lnTo>
                  <a:lnTo>
                    <a:pt x="63" y="635"/>
                  </a:lnTo>
                  <a:lnTo>
                    <a:pt x="114" y="1104"/>
                  </a:lnTo>
                  <a:lnTo>
                    <a:pt x="177" y="1574"/>
                  </a:lnTo>
                  <a:lnTo>
                    <a:pt x="1257" y="1549"/>
                  </a:lnTo>
                  <a:lnTo>
                    <a:pt x="2247" y="1346"/>
                  </a:lnTo>
                  <a:lnTo>
                    <a:pt x="2806" y="279"/>
                  </a:lnTo>
                  <a:lnTo>
                    <a:pt x="2349" y="17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3D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2" name="object 2372" descr=""/>
            <p:cNvSpPr/>
            <p:nvPr/>
          </p:nvSpPr>
          <p:spPr>
            <a:xfrm>
              <a:off x="2185577" y="283360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09" y="0"/>
                  </a:moveTo>
                  <a:lnTo>
                    <a:pt x="215" y="749"/>
                  </a:lnTo>
                  <a:lnTo>
                    <a:pt x="0" y="1778"/>
                  </a:lnTo>
                  <a:lnTo>
                    <a:pt x="292" y="2717"/>
                  </a:lnTo>
                  <a:lnTo>
                    <a:pt x="812" y="3492"/>
                  </a:lnTo>
                  <a:lnTo>
                    <a:pt x="1676" y="4000"/>
                  </a:lnTo>
                  <a:lnTo>
                    <a:pt x="2565" y="4406"/>
                  </a:lnTo>
                  <a:lnTo>
                    <a:pt x="3492" y="4508"/>
                  </a:lnTo>
                  <a:lnTo>
                    <a:pt x="4457" y="4305"/>
                  </a:lnTo>
                  <a:lnTo>
                    <a:pt x="5054" y="4089"/>
                  </a:lnTo>
                  <a:lnTo>
                    <a:pt x="5549" y="3721"/>
                  </a:lnTo>
                  <a:lnTo>
                    <a:pt x="5892" y="3175"/>
                  </a:lnTo>
                  <a:lnTo>
                    <a:pt x="5346" y="2108"/>
                  </a:lnTo>
                  <a:lnTo>
                    <a:pt x="3644" y="2298"/>
                  </a:lnTo>
                  <a:lnTo>
                    <a:pt x="3429" y="889"/>
                  </a:lnTo>
                  <a:lnTo>
                    <a:pt x="1854" y="66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6A8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3" name="object 2373" descr=""/>
            <p:cNvSpPr/>
            <p:nvPr/>
          </p:nvSpPr>
          <p:spPr>
            <a:xfrm>
              <a:off x="2182466" y="283281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533" y="0"/>
                  </a:moveTo>
                  <a:lnTo>
                    <a:pt x="3390" y="292"/>
                  </a:lnTo>
                  <a:lnTo>
                    <a:pt x="2336" y="381"/>
                  </a:lnTo>
                  <a:lnTo>
                    <a:pt x="1549" y="977"/>
                  </a:lnTo>
                  <a:lnTo>
                    <a:pt x="0" y="1193"/>
                  </a:lnTo>
                  <a:lnTo>
                    <a:pt x="1054" y="2755"/>
                  </a:lnTo>
                  <a:lnTo>
                    <a:pt x="1435" y="2895"/>
                  </a:lnTo>
                  <a:lnTo>
                    <a:pt x="1803" y="3060"/>
                  </a:lnTo>
                  <a:lnTo>
                    <a:pt x="2171" y="3263"/>
                  </a:lnTo>
                  <a:lnTo>
                    <a:pt x="2717" y="3403"/>
                  </a:lnTo>
                  <a:lnTo>
                    <a:pt x="3149" y="3238"/>
                  </a:lnTo>
                  <a:lnTo>
                    <a:pt x="3467" y="2768"/>
                  </a:lnTo>
                  <a:lnTo>
                    <a:pt x="3962" y="2324"/>
                  </a:lnTo>
                  <a:lnTo>
                    <a:pt x="4470" y="1892"/>
                  </a:lnTo>
                  <a:lnTo>
                    <a:pt x="4965" y="1447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C8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4" name="object 2374" descr=""/>
            <p:cNvSpPr/>
            <p:nvPr/>
          </p:nvSpPr>
          <p:spPr>
            <a:xfrm>
              <a:off x="2182049" y="283298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88" y="0"/>
                  </a:moveTo>
                  <a:lnTo>
                    <a:pt x="38" y="1777"/>
                  </a:lnTo>
                  <a:lnTo>
                    <a:pt x="0" y="2666"/>
                  </a:lnTo>
                  <a:lnTo>
                    <a:pt x="1460" y="2590"/>
                  </a:lnTo>
                  <a:lnTo>
                    <a:pt x="1892" y="1790"/>
                  </a:lnTo>
                  <a:lnTo>
                    <a:pt x="2730" y="19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5C7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5" name="object 2375" descr=""/>
            <p:cNvSpPr/>
            <p:nvPr/>
          </p:nvSpPr>
          <p:spPr>
            <a:xfrm>
              <a:off x="2152525" y="2851662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4152" y="0"/>
                  </a:moveTo>
                  <a:lnTo>
                    <a:pt x="3060" y="76"/>
                  </a:lnTo>
                  <a:lnTo>
                    <a:pt x="2120" y="901"/>
                  </a:lnTo>
                  <a:lnTo>
                    <a:pt x="723" y="1117"/>
                  </a:lnTo>
                  <a:lnTo>
                    <a:pt x="152" y="1536"/>
                  </a:lnTo>
                  <a:lnTo>
                    <a:pt x="0" y="2070"/>
                  </a:lnTo>
                  <a:lnTo>
                    <a:pt x="254" y="2730"/>
                  </a:lnTo>
                  <a:lnTo>
                    <a:pt x="1168" y="2425"/>
                  </a:lnTo>
                  <a:lnTo>
                    <a:pt x="3314" y="4470"/>
                  </a:lnTo>
                  <a:lnTo>
                    <a:pt x="6057" y="3517"/>
                  </a:lnTo>
                  <a:lnTo>
                    <a:pt x="8547" y="3898"/>
                  </a:lnTo>
                  <a:lnTo>
                    <a:pt x="9664" y="4025"/>
                  </a:lnTo>
                  <a:lnTo>
                    <a:pt x="9982" y="3479"/>
                  </a:lnTo>
                  <a:lnTo>
                    <a:pt x="9740" y="2463"/>
                  </a:lnTo>
                  <a:lnTo>
                    <a:pt x="9220" y="1765"/>
                  </a:lnTo>
                  <a:lnTo>
                    <a:pt x="8496" y="1346"/>
                  </a:lnTo>
                  <a:lnTo>
                    <a:pt x="7708" y="1041"/>
                  </a:lnTo>
                  <a:lnTo>
                    <a:pt x="6921" y="711"/>
                  </a:lnTo>
                  <a:lnTo>
                    <a:pt x="6134" y="419"/>
                  </a:lnTo>
                  <a:lnTo>
                    <a:pt x="5308" y="21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C3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6" name="object 2376" descr=""/>
            <p:cNvSpPr/>
            <p:nvPr/>
          </p:nvSpPr>
          <p:spPr>
            <a:xfrm>
              <a:off x="2154913" y="284439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978" y="0"/>
                  </a:moveTo>
                  <a:lnTo>
                    <a:pt x="3632" y="50"/>
                  </a:lnTo>
                  <a:lnTo>
                    <a:pt x="2565" y="444"/>
                  </a:lnTo>
                  <a:lnTo>
                    <a:pt x="1435" y="749"/>
                  </a:lnTo>
                  <a:lnTo>
                    <a:pt x="1028" y="2019"/>
                  </a:lnTo>
                  <a:lnTo>
                    <a:pt x="939" y="2349"/>
                  </a:lnTo>
                  <a:lnTo>
                    <a:pt x="800" y="2654"/>
                  </a:lnTo>
                  <a:lnTo>
                    <a:pt x="622" y="2946"/>
                  </a:lnTo>
                  <a:lnTo>
                    <a:pt x="0" y="3721"/>
                  </a:lnTo>
                  <a:lnTo>
                    <a:pt x="63" y="4597"/>
                  </a:lnTo>
                  <a:lnTo>
                    <a:pt x="279" y="5486"/>
                  </a:lnTo>
                  <a:lnTo>
                    <a:pt x="635" y="6007"/>
                  </a:lnTo>
                  <a:lnTo>
                    <a:pt x="1117" y="6299"/>
                  </a:lnTo>
                  <a:lnTo>
                    <a:pt x="1739" y="6349"/>
                  </a:lnTo>
                  <a:lnTo>
                    <a:pt x="2971" y="6235"/>
                  </a:lnTo>
                  <a:lnTo>
                    <a:pt x="4038" y="5727"/>
                  </a:lnTo>
                  <a:lnTo>
                    <a:pt x="5029" y="5016"/>
                  </a:lnTo>
                  <a:lnTo>
                    <a:pt x="5943" y="4165"/>
                  </a:lnTo>
                  <a:lnTo>
                    <a:pt x="6578" y="3225"/>
                  </a:lnTo>
                  <a:lnTo>
                    <a:pt x="6299" y="1892"/>
                  </a:lnTo>
                  <a:lnTo>
                    <a:pt x="5765" y="76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5D6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7" name="object 2377" descr=""/>
            <p:cNvSpPr/>
            <p:nvPr/>
          </p:nvSpPr>
          <p:spPr>
            <a:xfrm>
              <a:off x="2150501" y="284171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5638" y="0"/>
                  </a:moveTo>
                  <a:lnTo>
                    <a:pt x="5054" y="254"/>
                  </a:lnTo>
                  <a:lnTo>
                    <a:pt x="4063" y="1346"/>
                  </a:lnTo>
                  <a:lnTo>
                    <a:pt x="2235" y="774"/>
                  </a:lnTo>
                  <a:lnTo>
                    <a:pt x="1384" y="2108"/>
                  </a:lnTo>
                  <a:lnTo>
                    <a:pt x="393" y="3352"/>
                  </a:lnTo>
                  <a:lnTo>
                    <a:pt x="215" y="3670"/>
                  </a:lnTo>
                  <a:lnTo>
                    <a:pt x="76" y="4000"/>
                  </a:lnTo>
                  <a:lnTo>
                    <a:pt x="0" y="4356"/>
                  </a:lnTo>
                  <a:lnTo>
                    <a:pt x="2476" y="4279"/>
                  </a:lnTo>
                  <a:lnTo>
                    <a:pt x="3784" y="3378"/>
                  </a:lnTo>
                  <a:lnTo>
                    <a:pt x="5499" y="4267"/>
                  </a:lnTo>
                  <a:lnTo>
                    <a:pt x="6781" y="3263"/>
                  </a:lnTo>
                  <a:lnTo>
                    <a:pt x="6959" y="3086"/>
                  </a:lnTo>
                  <a:lnTo>
                    <a:pt x="7061" y="2349"/>
                  </a:lnTo>
                  <a:lnTo>
                    <a:pt x="6921" y="2019"/>
                  </a:lnTo>
                  <a:lnTo>
                    <a:pt x="6565" y="1714"/>
                  </a:lnTo>
                  <a:lnTo>
                    <a:pt x="6540" y="1371"/>
                  </a:lnTo>
                  <a:lnTo>
                    <a:pt x="6489" y="1041"/>
                  </a:lnTo>
                  <a:lnTo>
                    <a:pt x="6413" y="711"/>
                  </a:lnTo>
                  <a:lnTo>
                    <a:pt x="6095" y="127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B76D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8" name="object 2378" descr=""/>
            <p:cNvSpPr/>
            <p:nvPr/>
          </p:nvSpPr>
          <p:spPr>
            <a:xfrm>
              <a:off x="2154391" y="284947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571" y="0"/>
                  </a:moveTo>
                  <a:lnTo>
                    <a:pt x="203" y="101"/>
                  </a:lnTo>
                  <a:lnTo>
                    <a:pt x="0" y="774"/>
                  </a:lnTo>
                  <a:lnTo>
                    <a:pt x="88" y="1549"/>
                  </a:lnTo>
                  <a:lnTo>
                    <a:pt x="165" y="2311"/>
                  </a:lnTo>
                  <a:lnTo>
                    <a:pt x="253" y="3086"/>
                  </a:lnTo>
                  <a:lnTo>
                    <a:pt x="1435" y="3251"/>
                  </a:lnTo>
                  <a:lnTo>
                    <a:pt x="2628" y="3428"/>
                  </a:lnTo>
                  <a:lnTo>
                    <a:pt x="4749" y="1790"/>
                  </a:lnTo>
                  <a:lnTo>
                    <a:pt x="4660" y="1269"/>
                  </a:lnTo>
                  <a:lnTo>
                    <a:pt x="4432" y="774"/>
                  </a:lnTo>
                  <a:lnTo>
                    <a:pt x="4038" y="368"/>
                  </a:lnTo>
                  <a:lnTo>
                    <a:pt x="3568" y="215"/>
                  </a:lnTo>
                  <a:lnTo>
                    <a:pt x="3009" y="368"/>
                  </a:lnTo>
                  <a:lnTo>
                    <a:pt x="2374" y="393"/>
                  </a:lnTo>
                  <a:lnTo>
                    <a:pt x="1739" y="431"/>
                  </a:lnTo>
                  <a:lnTo>
                    <a:pt x="1104" y="45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4A86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9" name="object 2379" descr=""/>
            <p:cNvSpPr/>
            <p:nvPr/>
          </p:nvSpPr>
          <p:spPr>
            <a:xfrm>
              <a:off x="2152978" y="284427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4813" y="0"/>
                  </a:moveTo>
                  <a:lnTo>
                    <a:pt x="4102" y="482"/>
                  </a:lnTo>
                  <a:lnTo>
                    <a:pt x="2641" y="584"/>
                  </a:lnTo>
                  <a:lnTo>
                    <a:pt x="1130" y="533"/>
                  </a:lnTo>
                  <a:lnTo>
                    <a:pt x="0" y="1727"/>
                  </a:lnTo>
                  <a:lnTo>
                    <a:pt x="990" y="1866"/>
                  </a:lnTo>
                  <a:lnTo>
                    <a:pt x="1981" y="1993"/>
                  </a:lnTo>
                  <a:lnTo>
                    <a:pt x="2971" y="2133"/>
                  </a:lnTo>
                  <a:lnTo>
                    <a:pt x="4000" y="1904"/>
                  </a:lnTo>
                  <a:lnTo>
                    <a:pt x="5080" y="1777"/>
                  </a:lnTo>
                  <a:lnTo>
                    <a:pt x="5816" y="876"/>
                  </a:lnTo>
                  <a:lnTo>
                    <a:pt x="5384" y="139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DAB0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0" name="object 2380" descr=""/>
            <p:cNvSpPr/>
            <p:nvPr/>
          </p:nvSpPr>
          <p:spPr>
            <a:xfrm>
              <a:off x="2150394" y="285288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942" y="0"/>
                  </a:moveTo>
                  <a:lnTo>
                    <a:pt x="549" y="50"/>
                  </a:lnTo>
                  <a:lnTo>
                    <a:pt x="155" y="203"/>
                  </a:lnTo>
                  <a:lnTo>
                    <a:pt x="101" y="787"/>
                  </a:lnTo>
                  <a:lnTo>
                    <a:pt x="0" y="1231"/>
                  </a:lnTo>
                  <a:lnTo>
                    <a:pt x="422" y="2451"/>
                  </a:lnTo>
                  <a:lnTo>
                    <a:pt x="1476" y="2578"/>
                  </a:lnTo>
                  <a:lnTo>
                    <a:pt x="2644" y="2476"/>
                  </a:lnTo>
                  <a:lnTo>
                    <a:pt x="3272" y="1231"/>
                  </a:lnTo>
                  <a:lnTo>
                    <a:pt x="2720" y="1231"/>
                  </a:lnTo>
                  <a:lnTo>
                    <a:pt x="2314" y="787"/>
                  </a:lnTo>
                  <a:lnTo>
                    <a:pt x="1857" y="393"/>
                  </a:lnTo>
                  <a:lnTo>
                    <a:pt x="1361" y="76"/>
                  </a:lnTo>
                  <a:lnTo>
                    <a:pt x="942" y="0"/>
                  </a:lnTo>
                  <a:close/>
                </a:path>
                <a:path w="3810" h="3175">
                  <a:moveTo>
                    <a:pt x="3292" y="1193"/>
                  </a:moveTo>
                  <a:lnTo>
                    <a:pt x="2720" y="1231"/>
                  </a:lnTo>
                  <a:lnTo>
                    <a:pt x="3272" y="1231"/>
                  </a:lnTo>
                  <a:close/>
                </a:path>
              </a:pathLst>
            </a:custGeom>
            <a:solidFill>
              <a:srgbClr val="3B6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1" name="object 2381" descr=""/>
            <p:cNvSpPr/>
            <p:nvPr/>
          </p:nvSpPr>
          <p:spPr>
            <a:xfrm>
              <a:off x="2153260" y="284733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273" y="0"/>
                  </a:moveTo>
                  <a:lnTo>
                    <a:pt x="0" y="241"/>
                  </a:lnTo>
                  <a:lnTo>
                    <a:pt x="596" y="1600"/>
                  </a:lnTo>
                  <a:lnTo>
                    <a:pt x="1130" y="2921"/>
                  </a:lnTo>
                  <a:lnTo>
                    <a:pt x="1498" y="2819"/>
                  </a:lnTo>
                  <a:lnTo>
                    <a:pt x="1866" y="2705"/>
                  </a:lnTo>
                  <a:lnTo>
                    <a:pt x="2235" y="2603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C69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2" name="object 2382" descr=""/>
            <p:cNvSpPr/>
            <p:nvPr/>
          </p:nvSpPr>
          <p:spPr>
            <a:xfrm>
              <a:off x="2151753" y="285279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85" y="0"/>
                  </a:moveTo>
                  <a:lnTo>
                    <a:pt x="495" y="101"/>
                  </a:lnTo>
                  <a:lnTo>
                    <a:pt x="0" y="165"/>
                  </a:lnTo>
                  <a:lnTo>
                    <a:pt x="457" y="546"/>
                  </a:lnTo>
                  <a:lnTo>
                    <a:pt x="901" y="939"/>
                  </a:lnTo>
                  <a:lnTo>
                    <a:pt x="1358" y="1320"/>
                  </a:lnTo>
                  <a:lnTo>
                    <a:pt x="1396" y="876"/>
                  </a:lnTo>
                  <a:lnTo>
                    <a:pt x="1447" y="431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1026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3" name="object 2383" descr=""/>
            <p:cNvSpPr/>
            <p:nvPr/>
          </p:nvSpPr>
          <p:spPr>
            <a:xfrm>
              <a:off x="2148654" y="28503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990" y="0"/>
                  </a:moveTo>
                  <a:lnTo>
                    <a:pt x="0" y="63"/>
                  </a:lnTo>
                  <a:lnTo>
                    <a:pt x="50" y="342"/>
                  </a:lnTo>
                  <a:lnTo>
                    <a:pt x="76" y="622"/>
                  </a:lnTo>
                  <a:lnTo>
                    <a:pt x="88" y="901"/>
                  </a:lnTo>
                  <a:lnTo>
                    <a:pt x="673" y="1079"/>
                  </a:lnTo>
                  <a:lnTo>
                    <a:pt x="1244" y="1270"/>
                  </a:lnTo>
                  <a:lnTo>
                    <a:pt x="1828" y="1447"/>
                  </a:lnTo>
                  <a:lnTo>
                    <a:pt x="1574" y="520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A7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4" name="object 2384" descr=""/>
            <p:cNvSpPr/>
            <p:nvPr/>
          </p:nvSpPr>
          <p:spPr>
            <a:xfrm>
              <a:off x="2151880" y="284072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654" y="0"/>
                  </a:moveTo>
                  <a:lnTo>
                    <a:pt x="1765" y="1028"/>
                  </a:lnTo>
                  <a:lnTo>
                    <a:pt x="889" y="2070"/>
                  </a:lnTo>
                  <a:lnTo>
                    <a:pt x="0" y="3111"/>
                  </a:lnTo>
                  <a:lnTo>
                    <a:pt x="1333" y="2603"/>
                  </a:lnTo>
                  <a:lnTo>
                    <a:pt x="2997" y="3098"/>
                  </a:lnTo>
                  <a:lnTo>
                    <a:pt x="4089" y="1828"/>
                  </a:lnTo>
                  <a:lnTo>
                    <a:pt x="4254" y="1638"/>
                  </a:lnTo>
                  <a:lnTo>
                    <a:pt x="4356" y="901"/>
                  </a:lnTo>
                  <a:lnTo>
                    <a:pt x="4203" y="558"/>
                  </a:lnTo>
                  <a:lnTo>
                    <a:pt x="3848" y="254"/>
                  </a:lnTo>
                  <a:lnTo>
                    <a:pt x="3454" y="190"/>
                  </a:lnTo>
                  <a:lnTo>
                    <a:pt x="3048" y="10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5382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5" name="object 2385" descr=""/>
            <p:cNvSpPr/>
            <p:nvPr/>
          </p:nvSpPr>
          <p:spPr>
            <a:xfrm>
              <a:off x="2155728" y="284097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88" y="533"/>
                  </a:lnTo>
                  <a:lnTo>
                    <a:pt x="241" y="1574"/>
                  </a:lnTo>
                  <a:lnTo>
                    <a:pt x="558" y="1511"/>
                  </a:lnTo>
                  <a:lnTo>
                    <a:pt x="863" y="1460"/>
                  </a:lnTo>
                  <a:lnTo>
                    <a:pt x="1193" y="1447"/>
                  </a:lnTo>
                  <a:lnTo>
                    <a:pt x="1435" y="990"/>
                  </a:lnTo>
                  <a:lnTo>
                    <a:pt x="1676" y="520"/>
                  </a:lnTo>
                  <a:lnTo>
                    <a:pt x="1917" y="63"/>
                  </a:lnTo>
                  <a:lnTo>
                    <a:pt x="1282" y="38"/>
                  </a:lnTo>
                  <a:lnTo>
                    <a:pt x="6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7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6" name="object 2386" descr=""/>
            <p:cNvSpPr/>
            <p:nvPr/>
          </p:nvSpPr>
          <p:spPr>
            <a:xfrm>
              <a:off x="2161630" y="2837913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4064" y="0"/>
                  </a:moveTo>
                  <a:lnTo>
                    <a:pt x="3378" y="533"/>
                  </a:lnTo>
                  <a:lnTo>
                    <a:pt x="1866" y="3098"/>
                  </a:lnTo>
                  <a:lnTo>
                    <a:pt x="1752" y="4635"/>
                  </a:lnTo>
                  <a:lnTo>
                    <a:pt x="990" y="5384"/>
                  </a:lnTo>
                  <a:lnTo>
                    <a:pt x="254" y="6159"/>
                  </a:lnTo>
                  <a:lnTo>
                    <a:pt x="25" y="7251"/>
                  </a:lnTo>
                  <a:lnTo>
                    <a:pt x="0" y="7810"/>
                  </a:lnTo>
                  <a:lnTo>
                    <a:pt x="127" y="8318"/>
                  </a:lnTo>
                  <a:lnTo>
                    <a:pt x="381" y="8788"/>
                  </a:lnTo>
                  <a:lnTo>
                    <a:pt x="1054" y="9702"/>
                  </a:lnTo>
                  <a:lnTo>
                    <a:pt x="1943" y="10248"/>
                  </a:lnTo>
                  <a:lnTo>
                    <a:pt x="3073" y="10388"/>
                  </a:lnTo>
                  <a:lnTo>
                    <a:pt x="3606" y="10375"/>
                  </a:lnTo>
                  <a:lnTo>
                    <a:pt x="4102" y="10261"/>
                  </a:lnTo>
                  <a:lnTo>
                    <a:pt x="4572" y="9994"/>
                  </a:lnTo>
                  <a:lnTo>
                    <a:pt x="5054" y="9423"/>
                  </a:lnTo>
                  <a:lnTo>
                    <a:pt x="5143" y="8699"/>
                  </a:lnTo>
                  <a:lnTo>
                    <a:pt x="5295" y="7988"/>
                  </a:lnTo>
                  <a:lnTo>
                    <a:pt x="8077" y="6362"/>
                  </a:lnTo>
                  <a:lnTo>
                    <a:pt x="8648" y="5435"/>
                  </a:lnTo>
                  <a:lnTo>
                    <a:pt x="6261" y="2044"/>
                  </a:lnTo>
                  <a:lnTo>
                    <a:pt x="5511" y="850"/>
                  </a:lnTo>
                  <a:lnTo>
                    <a:pt x="5130" y="393"/>
                  </a:lnTo>
                  <a:lnTo>
                    <a:pt x="4648" y="114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3153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7" name="object 2387" descr=""/>
            <p:cNvSpPr/>
            <p:nvPr/>
          </p:nvSpPr>
          <p:spPr>
            <a:xfrm>
              <a:off x="2157061" y="284290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451" y="0"/>
                  </a:moveTo>
                  <a:lnTo>
                    <a:pt x="1663" y="228"/>
                  </a:lnTo>
                  <a:lnTo>
                    <a:pt x="914" y="635"/>
                  </a:lnTo>
                  <a:lnTo>
                    <a:pt x="609" y="609"/>
                  </a:lnTo>
                  <a:lnTo>
                    <a:pt x="0" y="533"/>
                  </a:lnTo>
                  <a:lnTo>
                    <a:pt x="12" y="965"/>
                  </a:lnTo>
                  <a:lnTo>
                    <a:pt x="12" y="1854"/>
                  </a:lnTo>
                  <a:lnTo>
                    <a:pt x="584" y="1981"/>
                  </a:lnTo>
                  <a:lnTo>
                    <a:pt x="1168" y="2120"/>
                  </a:lnTo>
                  <a:lnTo>
                    <a:pt x="1739" y="2247"/>
                  </a:lnTo>
                  <a:lnTo>
                    <a:pt x="3784" y="3302"/>
                  </a:lnTo>
                  <a:lnTo>
                    <a:pt x="4445" y="2768"/>
                  </a:lnTo>
                  <a:lnTo>
                    <a:pt x="4533" y="2222"/>
                  </a:lnTo>
                  <a:lnTo>
                    <a:pt x="4584" y="1651"/>
                  </a:lnTo>
                  <a:lnTo>
                    <a:pt x="4559" y="1092"/>
                  </a:lnTo>
                  <a:lnTo>
                    <a:pt x="4292" y="571"/>
                  </a:lnTo>
                  <a:lnTo>
                    <a:pt x="3886" y="228"/>
                  </a:lnTo>
                  <a:lnTo>
                    <a:pt x="3314" y="88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E675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8" name="object 2388" descr=""/>
            <p:cNvSpPr/>
            <p:nvPr/>
          </p:nvSpPr>
          <p:spPr>
            <a:xfrm>
              <a:off x="2162317" y="283586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835" y="0"/>
                  </a:moveTo>
                  <a:lnTo>
                    <a:pt x="3390" y="12"/>
                  </a:lnTo>
                  <a:lnTo>
                    <a:pt x="2933" y="38"/>
                  </a:lnTo>
                  <a:lnTo>
                    <a:pt x="2476" y="50"/>
                  </a:lnTo>
                  <a:lnTo>
                    <a:pt x="1917" y="1028"/>
                  </a:lnTo>
                  <a:lnTo>
                    <a:pt x="939" y="1041"/>
                  </a:lnTo>
                  <a:lnTo>
                    <a:pt x="0" y="1155"/>
                  </a:lnTo>
                  <a:lnTo>
                    <a:pt x="1790" y="2108"/>
                  </a:lnTo>
                  <a:lnTo>
                    <a:pt x="2692" y="2578"/>
                  </a:lnTo>
                  <a:lnTo>
                    <a:pt x="3517" y="2501"/>
                  </a:lnTo>
                  <a:lnTo>
                    <a:pt x="3924" y="2476"/>
                  </a:lnTo>
                  <a:lnTo>
                    <a:pt x="4330" y="2133"/>
                  </a:lnTo>
                  <a:lnTo>
                    <a:pt x="4546" y="1701"/>
                  </a:lnTo>
                  <a:lnTo>
                    <a:pt x="4622" y="1181"/>
                  </a:lnTo>
                  <a:lnTo>
                    <a:pt x="4571" y="660"/>
                  </a:lnTo>
                  <a:lnTo>
                    <a:pt x="4305" y="266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B26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9" name="object 2389" descr=""/>
            <p:cNvSpPr/>
            <p:nvPr/>
          </p:nvSpPr>
          <p:spPr>
            <a:xfrm>
              <a:off x="2160423" y="284233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495" y="0"/>
                  </a:moveTo>
                  <a:lnTo>
                    <a:pt x="254" y="101"/>
                  </a:lnTo>
                  <a:lnTo>
                    <a:pt x="127" y="292"/>
                  </a:lnTo>
                  <a:lnTo>
                    <a:pt x="0" y="495"/>
                  </a:lnTo>
                  <a:lnTo>
                    <a:pt x="63" y="723"/>
                  </a:lnTo>
                  <a:lnTo>
                    <a:pt x="355" y="990"/>
                  </a:lnTo>
                  <a:lnTo>
                    <a:pt x="762" y="1244"/>
                  </a:lnTo>
                  <a:lnTo>
                    <a:pt x="1092" y="1778"/>
                  </a:lnTo>
                  <a:lnTo>
                    <a:pt x="1168" y="2527"/>
                  </a:lnTo>
                  <a:lnTo>
                    <a:pt x="1981" y="2654"/>
                  </a:lnTo>
                  <a:lnTo>
                    <a:pt x="3225" y="2209"/>
                  </a:lnTo>
                  <a:lnTo>
                    <a:pt x="3149" y="1231"/>
                  </a:lnTo>
                  <a:lnTo>
                    <a:pt x="2959" y="215"/>
                  </a:lnTo>
                  <a:lnTo>
                    <a:pt x="2133" y="139"/>
                  </a:lnTo>
                  <a:lnTo>
                    <a:pt x="1308" y="76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6A9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0" name="object 2390" descr=""/>
            <p:cNvSpPr/>
            <p:nvPr/>
          </p:nvSpPr>
          <p:spPr>
            <a:xfrm>
              <a:off x="2157981" y="284210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689" y="0"/>
                  </a:moveTo>
                  <a:lnTo>
                    <a:pt x="660" y="279"/>
                  </a:lnTo>
                  <a:lnTo>
                    <a:pt x="0" y="1435"/>
                  </a:lnTo>
                  <a:lnTo>
                    <a:pt x="927" y="1371"/>
                  </a:lnTo>
                  <a:lnTo>
                    <a:pt x="2793" y="1219"/>
                  </a:lnTo>
                  <a:lnTo>
                    <a:pt x="2920" y="901"/>
                  </a:lnTo>
                  <a:lnTo>
                    <a:pt x="2971" y="571"/>
                  </a:lnTo>
                  <a:lnTo>
                    <a:pt x="2933" y="228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C34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1" name="object 2391" descr=""/>
            <p:cNvSpPr/>
            <p:nvPr/>
          </p:nvSpPr>
          <p:spPr>
            <a:xfrm>
              <a:off x="2165041" y="283119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968" y="0"/>
                  </a:moveTo>
                  <a:lnTo>
                    <a:pt x="1562" y="76"/>
                  </a:lnTo>
                  <a:lnTo>
                    <a:pt x="1219" y="495"/>
                  </a:lnTo>
                  <a:lnTo>
                    <a:pt x="368" y="1130"/>
                  </a:lnTo>
                  <a:lnTo>
                    <a:pt x="0" y="1993"/>
                  </a:lnTo>
                  <a:lnTo>
                    <a:pt x="0" y="3035"/>
                  </a:lnTo>
                  <a:lnTo>
                    <a:pt x="1295" y="3378"/>
                  </a:lnTo>
                  <a:lnTo>
                    <a:pt x="2959" y="2755"/>
                  </a:lnTo>
                  <a:lnTo>
                    <a:pt x="3721" y="4470"/>
                  </a:lnTo>
                  <a:lnTo>
                    <a:pt x="4521" y="4775"/>
                  </a:lnTo>
                  <a:lnTo>
                    <a:pt x="5080" y="4610"/>
                  </a:lnTo>
                  <a:lnTo>
                    <a:pt x="5562" y="4330"/>
                  </a:lnTo>
                  <a:lnTo>
                    <a:pt x="7023" y="889"/>
                  </a:lnTo>
                  <a:lnTo>
                    <a:pt x="6743" y="508"/>
                  </a:lnTo>
                  <a:lnTo>
                    <a:pt x="6083" y="431"/>
                  </a:lnTo>
                  <a:lnTo>
                    <a:pt x="2438" y="279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AF6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2" name="object 2392" descr=""/>
            <p:cNvSpPr/>
            <p:nvPr/>
          </p:nvSpPr>
          <p:spPr>
            <a:xfrm>
              <a:off x="2166260" y="28306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79" y="0"/>
                  </a:moveTo>
                  <a:lnTo>
                    <a:pt x="419" y="12"/>
                  </a:lnTo>
                  <a:lnTo>
                    <a:pt x="114" y="393"/>
                  </a:lnTo>
                  <a:lnTo>
                    <a:pt x="0" y="990"/>
                  </a:lnTo>
                  <a:lnTo>
                    <a:pt x="406" y="965"/>
                  </a:lnTo>
                  <a:lnTo>
                    <a:pt x="825" y="901"/>
                  </a:lnTo>
                  <a:lnTo>
                    <a:pt x="1219" y="774"/>
                  </a:lnTo>
                  <a:lnTo>
                    <a:pt x="1244" y="508"/>
                  </a:lnTo>
                  <a:lnTo>
                    <a:pt x="1206" y="241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2539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3" name="object 2393" descr=""/>
            <p:cNvSpPr/>
            <p:nvPr/>
          </p:nvSpPr>
          <p:spPr>
            <a:xfrm>
              <a:off x="2166216" y="283566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552" y="0"/>
                  </a:moveTo>
                  <a:lnTo>
                    <a:pt x="0" y="2768"/>
                  </a:lnTo>
                  <a:lnTo>
                    <a:pt x="927" y="3429"/>
                  </a:lnTo>
                  <a:lnTo>
                    <a:pt x="1866" y="3441"/>
                  </a:lnTo>
                  <a:lnTo>
                    <a:pt x="2832" y="2870"/>
                  </a:lnTo>
                  <a:lnTo>
                    <a:pt x="3429" y="1930"/>
                  </a:lnTo>
                  <a:lnTo>
                    <a:pt x="3505" y="990"/>
                  </a:lnTo>
                  <a:lnTo>
                    <a:pt x="2768" y="7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4E4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4" name="object 2394" descr=""/>
            <p:cNvSpPr/>
            <p:nvPr/>
          </p:nvSpPr>
          <p:spPr>
            <a:xfrm>
              <a:off x="2166156" y="283586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12" y="368"/>
                  </a:lnTo>
                  <a:lnTo>
                    <a:pt x="126" y="711"/>
                  </a:lnTo>
                  <a:lnTo>
                    <a:pt x="330" y="1028"/>
                  </a:lnTo>
                  <a:lnTo>
                    <a:pt x="1409" y="101"/>
                  </a:lnTo>
                  <a:lnTo>
                    <a:pt x="46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8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5" name="object 2395" descr=""/>
            <p:cNvSpPr/>
            <p:nvPr/>
          </p:nvSpPr>
          <p:spPr>
            <a:xfrm>
              <a:off x="2200998" y="286611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200" y="0"/>
                  </a:moveTo>
                  <a:lnTo>
                    <a:pt x="2120" y="507"/>
                  </a:lnTo>
                  <a:lnTo>
                    <a:pt x="1015" y="698"/>
                  </a:lnTo>
                  <a:lnTo>
                    <a:pt x="520" y="1015"/>
                  </a:lnTo>
                  <a:lnTo>
                    <a:pt x="190" y="1447"/>
                  </a:lnTo>
                  <a:lnTo>
                    <a:pt x="38" y="2031"/>
                  </a:lnTo>
                  <a:lnTo>
                    <a:pt x="0" y="2603"/>
                  </a:lnTo>
                  <a:lnTo>
                    <a:pt x="88" y="3162"/>
                  </a:lnTo>
                  <a:lnTo>
                    <a:pt x="2908" y="4457"/>
                  </a:lnTo>
                  <a:lnTo>
                    <a:pt x="4025" y="4394"/>
                  </a:lnTo>
                  <a:lnTo>
                    <a:pt x="5067" y="4927"/>
                  </a:lnTo>
                  <a:lnTo>
                    <a:pt x="6095" y="3860"/>
                  </a:lnTo>
                  <a:lnTo>
                    <a:pt x="6222" y="3860"/>
                  </a:lnTo>
                  <a:lnTo>
                    <a:pt x="6349" y="3733"/>
                  </a:lnTo>
                  <a:lnTo>
                    <a:pt x="6603" y="3200"/>
                  </a:lnTo>
                  <a:lnTo>
                    <a:pt x="6476" y="2946"/>
                  </a:lnTo>
                  <a:lnTo>
                    <a:pt x="6095" y="2679"/>
                  </a:lnTo>
                  <a:lnTo>
                    <a:pt x="6108" y="2158"/>
                  </a:lnTo>
                  <a:lnTo>
                    <a:pt x="5460" y="1638"/>
                  </a:lnTo>
                  <a:lnTo>
                    <a:pt x="5168" y="761"/>
                  </a:lnTo>
                  <a:lnTo>
                    <a:pt x="4343" y="431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DAC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6" name="object 2396" descr=""/>
            <p:cNvSpPr/>
            <p:nvPr/>
          </p:nvSpPr>
          <p:spPr>
            <a:xfrm>
              <a:off x="2201330" y="2869615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495" y="292"/>
                  </a:moveTo>
                  <a:lnTo>
                    <a:pt x="12" y="723"/>
                  </a:lnTo>
                  <a:lnTo>
                    <a:pt x="0" y="1193"/>
                  </a:lnTo>
                  <a:lnTo>
                    <a:pt x="393" y="1689"/>
                  </a:lnTo>
                  <a:lnTo>
                    <a:pt x="347" y="1828"/>
                  </a:lnTo>
                  <a:lnTo>
                    <a:pt x="4737" y="1422"/>
                  </a:lnTo>
                  <a:lnTo>
                    <a:pt x="3941" y="431"/>
                  </a:lnTo>
                  <a:lnTo>
                    <a:pt x="1968" y="431"/>
                  </a:lnTo>
                  <a:lnTo>
                    <a:pt x="495" y="292"/>
                  </a:lnTo>
                  <a:close/>
                </a:path>
                <a:path w="5080" h="1905">
                  <a:moveTo>
                    <a:pt x="3594" y="0"/>
                  </a:moveTo>
                  <a:lnTo>
                    <a:pt x="1968" y="431"/>
                  </a:lnTo>
                  <a:lnTo>
                    <a:pt x="3941" y="431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E1A0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7" name="object 2397" descr=""/>
            <p:cNvSpPr/>
            <p:nvPr/>
          </p:nvSpPr>
          <p:spPr>
            <a:xfrm>
              <a:off x="2207094" y="28686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08" y="0"/>
                  </a:moveTo>
                  <a:lnTo>
                    <a:pt x="876" y="63"/>
                  </a:lnTo>
                  <a:lnTo>
                    <a:pt x="431" y="114"/>
                  </a:lnTo>
                  <a:lnTo>
                    <a:pt x="0" y="177"/>
                  </a:lnTo>
                  <a:lnTo>
                    <a:pt x="0" y="1358"/>
                  </a:lnTo>
                  <a:lnTo>
                    <a:pt x="431" y="1371"/>
                  </a:lnTo>
                  <a:lnTo>
                    <a:pt x="1308" y="1371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4E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8" name="object 2398" descr=""/>
            <p:cNvSpPr/>
            <p:nvPr/>
          </p:nvSpPr>
          <p:spPr>
            <a:xfrm>
              <a:off x="2176260" y="2864268"/>
              <a:ext cx="26034" cy="11430"/>
            </a:xfrm>
            <a:custGeom>
              <a:avLst/>
              <a:gdLst/>
              <a:ahLst/>
              <a:cxnLst/>
              <a:rect l="l" t="t" r="r" b="b"/>
              <a:pathLst>
                <a:path w="26035" h="11430">
                  <a:moveTo>
                    <a:pt x="9639" y="0"/>
                  </a:moveTo>
                  <a:lnTo>
                    <a:pt x="0" y="2349"/>
                  </a:lnTo>
                  <a:lnTo>
                    <a:pt x="38" y="3657"/>
                  </a:lnTo>
                  <a:lnTo>
                    <a:pt x="3606" y="6235"/>
                  </a:lnTo>
                  <a:lnTo>
                    <a:pt x="4064" y="6210"/>
                  </a:lnTo>
                  <a:lnTo>
                    <a:pt x="4533" y="6057"/>
                  </a:lnTo>
                  <a:lnTo>
                    <a:pt x="5232" y="5689"/>
                  </a:lnTo>
                  <a:lnTo>
                    <a:pt x="5626" y="5575"/>
                  </a:lnTo>
                  <a:lnTo>
                    <a:pt x="5918" y="6197"/>
                  </a:lnTo>
                  <a:lnTo>
                    <a:pt x="5334" y="6642"/>
                  </a:lnTo>
                  <a:lnTo>
                    <a:pt x="5232" y="7188"/>
                  </a:lnTo>
                  <a:lnTo>
                    <a:pt x="5194" y="7683"/>
                  </a:lnTo>
                  <a:lnTo>
                    <a:pt x="5359" y="8115"/>
                  </a:lnTo>
                  <a:lnTo>
                    <a:pt x="7150" y="9651"/>
                  </a:lnTo>
                  <a:lnTo>
                    <a:pt x="7658" y="10363"/>
                  </a:lnTo>
                  <a:lnTo>
                    <a:pt x="8394" y="10350"/>
                  </a:lnTo>
                  <a:lnTo>
                    <a:pt x="9906" y="10223"/>
                  </a:lnTo>
                  <a:lnTo>
                    <a:pt x="10604" y="10426"/>
                  </a:lnTo>
                  <a:lnTo>
                    <a:pt x="11277" y="10769"/>
                  </a:lnTo>
                  <a:lnTo>
                    <a:pt x="15100" y="11188"/>
                  </a:lnTo>
                  <a:lnTo>
                    <a:pt x="15417" y="10985"/>
                  </a:lnTo>
                  <a:lnTo>
                    <a:pt x="15773" y="10858"/>
                  </a:lnTo>
                  <a:lnTo>
                    <a:pt x="16141" y="10794"/>
                  </a:lnTo>
                  <a:lnTo>
                    <a:pt x="18948" y="8775"/>
                  </a:lnTo>
                  <a:lnTo>
                    <a:pt x="22110" y="7670"/>
                  </a:lnTo>
                  <a:lnTo>
                    <a:pt x="25463" y="7035"/>
                  </a:lnTo>
                  <a:lnTo>
                    <a:pt x="25565" y="5638"/>
                  </a:lnTo>
                  <a:lnTo>
                    <a:pt x="24168" y="4229"/>
                  </a:lnTo>
                  <a:lnTo>
                    <a:pt x="23291" y="3759"/>
                  </a:lnTo>
                  <a:lnTo>
                    <a:pt x="21031" y="2692"/>
                  </a:lnTo>
                  <a:lnTo>
                    <a:pt x="20040" y="2438"/>
                  </a:lnTo>
                  <a:lnTo>
                    <a:pt x="19519" y="2374"/>
                  </a:lnTo>
                  <a:lnTo>
                    <a:pt x="17970" y="2552"/>
                  </a:lnTo>
                  <a:lnTo>
                    <a:pt x="14922" y="3174"/>
                  </a:lnTo>
                  <a:lnTo>
                    <a:pt x="11963" y="4089"/>
                  </a:lnTo>
                  <a:lnTo>
                    <a:pt x="13182" y="736"/>
                  </a:lnTo>
                  <a:lnTo>
                    <a:pt x="11442" y="711"/>
                  </a:lnTo>
                  <a:close/>
                </a:path>
              </a:pathLst>
            </a:custGeom>
            <a:solidFill>
              <a:srgbClr val="C07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9" name="object 2399" descr=""/>
            <p:cNvSpPr/>
            <p:nvPr/>
          </p:nvSpPr>
          <p:spPr>
            <a:xfrm>
              <a:off x="2183406" y="287392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88" y="787"/>
                  </a:lnTo>
                  <a:lnTo>
                    <a:pt x="190" y="1562"/>
                  </a:lnTo>
                  <a:lnTo>
                    <a:pt x="279" y="2349"/>
                  </a:lnTo>
                  <a:lnTo>
                    <a:pt x="596" y="2463"/>
                  </a:lnTo>
                  <a:lnTo>
                    <a:pt x="927" y="2501"/>
                  </a:lnTo>
                  <a:lnTo>
                    <a:pt x="1257" y="2476"/>
                  </a:lnTo>
                  <a:lnTo>
                    <a:pt x="1676" y="2082"/>
                  </a:lnTo>
                  <a:lnTo>
                    <a:pt x="2095" y="1676"/>
                  </a:lnTo>
                  <a:lnTo>
                    <a:pt x="2514" y="1282"/>
                  </a:lnTo>
                  <a:lnTo>
                    <a:pt x="2743" y="1181"/>
                  </a:lnTo>
                  <a:lnTo>
                    <a:pt x="2870" y="977"/>
                  </a:lnTo>
                  <a:lnTo>
                    <a:pt x="2984" y="774"/>
                  </a:lnTo>
                  <a:lnTo>
                    <a:pt x="2882" y="571"/>
                  </a:lnTo>
                  <a:lnTo>
                    <a:pt x="2552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C9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0" name="object 2400" descr=""/>
            <p:cNvSpPr/>
            <p:nvPr/>
          </p:nvSpPr>
          <p:spPr>
            <a:xfrm>
              <a:off x="2185923" y="287427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8" y="0"/>
                  </a:moveTo>
                  <a:lnTo>
                    <a:pt x="25" y="304"/>
                  </a:lnTo>
                  <a:lnTo>
                    <a:pt x="25" y="622"/>
                  </a:lnTo>
                  <a:lnTo>
                    <a:pt x="0" y="927"/>
                  </a:lnTo>
                  <a:lnTo>
                    <a:pt x="1612" y="774"/>
                  </a:lnTo>
                  <a:lnTo>
                    <a:pt x="1079" y="50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1" name="object 2401" descr=""/>
            <p:cNvSpPr/>
            <p:nvPr/>
          </p:nvSpPr>
          <p:spPr>
            <a:xfrm>
              <a:off x="2164810" y="286726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752" y="0"/>
                  </a:moveTo>
                  <a:lnTo>
                    <a:pt x="50" y="38"/>
                  </a:lnTo>
                  <a:lnTo>
                    <a:pt x="0" y="1524"/>
                  </a:lnTo>
                  <a:lnTo>
                    <a:pt x="723" y="2743"/>
                  </a:lnTo>
                  <a:lnTo>
                    <a:pt x="1384" y="3975"/>
                  </a:lnTo>
                  <a:lnTo>
                    <a:pt x="4152" y="2565"/>
                  </a:lnTo>
                  <a:lnTo>
                    <a:pt x="4279" y="2565"/>
                  </a:lnTo>
                  <a:lnTo>
                    <a:pt x="4394" y="2413"/>
                  </a:lnTo>
                  <a:lnTo>
                    <a:pt x="4622" y="1803"/>
                  </a:lnTo>
                  <a:lnTo>
                    <a:pt x="4483" y="1524"/>
                  </a:lnTo>
                  <a:lnTo>
                    <a:pt x="4076" y="1257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D49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2" name="object 2402" descr=""/>
            <p:cNvSpPr/>
            <p:nvPr/>
          </p:nvSpPr>
          <p:spPr>
            <a:xfrm>
              <a:off x="2173663" y="286792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841" y="0"/>
                  </a:moveTo>
                  <a:lnTo>
                    <a:pt x="1269" y="1092"/>
                  </a:lnTo>
                  <a:lnTo>
                    <a:pt x="431" y="1638"/>
                  </a:lnTo>
                  <a:lnTo>
                    <a:pt x="469" y="2057"/>
                  </a:lnTo>
                  <a:lnTo>
                    <a:pt x="317" y="2298"/>
                  </a:lnTo>
                  <a:lnTo>
                    <a:pt x="152" y="2527"/>
                  </a:lnTo>
                  <a:lnTo>
                    <a:pt x="0" y="2768"/>
                  </a:lnTo>
                  <a:lnTo>
                    <a:pt x="419" y="3505"/>
                  </a:lnTo>
                  <a:lnTo>
                    <a:pt x="863" y="3454"/>
                  </a:lnTo>
                  <a:lnTo>
                    <a:pt x="1320" y="3416"/>
                  </a:lnTo>
                  <a:lnTo>
                    <a:pt x="1777" y="3365"/>
                  </a:lnTo>
                  <a:lnTo>
                    <a:pt x="2920" y="4216"/>
                  </a:lnTo>
                  <a:lnTo>
                    <a:pt x="4203" y="3936"/>
                  </a:lnTo>
                  <a:lnTo>
                    <a:pt x="5460" y="3797"/>
                  </a:lnTo>
                  <a:lnTo>
                    <a:pt x="5587" y="3797"/>
                  </a:lnTo>
                  <a:lnTo>
                    <a:pt x="5727" y="3632"/>
                  </a:lnTo>
                  <a:lnTo>
                    <a:pt x="6032" y="2984"/>
                  </a:lnTo>
                  <a:lnTo>
                    <a:pt x="5930" y="2628"/>
                  </a:lnTo>
                  <a:lnTo>
                    <a:pt x="5575" y="2260"/>
                  </a:lnTo>
                  <a:lnTo>
                    <a:pt x="5676" y="2108"/>
                  </a:lnTo>
                  <a:lnTo>
                    <a:pt x="4965" y="1295"/>
                  </a:lnTo>
                  <a:lnTo>
                    <a:pt x="3949" y="914"/>
                  </a:lnTo>
                  <a:lnTo>
                    <a:pt x="3111" y="292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762A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3" name="object 2403" descr=""/>
            <p:cNvSpPr/>
            <p:nvPr/>
          </p:nvSpPr>
          <p:spPr>
            <a:xfrm>
              <a:off x="2175441" y="287123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886" y="0"/>
                  </a:moveTo>
                  <a:lnTo>
                    <a:pt x="2590" y="25"/>
                  </a:lnTo>
                  <a:lnTo>
                    <a:pt x="1295" y="38"/>
                  </a:lnTo>
                  <a:lnTo>
                    <a:pt x="0" y="63"/>
                  </a:lnTo>
                  <a:lnTo>
                    <a:pt x="1346" y="1320"/>
                  </a:lnTo>
                  <a:lnTo>
                    <a:pt x="4089" y="1168"/>
                  </a:lnTo>
                  <a:lnTo>
                    <a:pt x="4254" y="1015"/>
                  </a:lnTo>
                  <a:lnTo>
                    <a:pt x="4356" y="457"/>
                  </a:lnTo>
                  <a:lnTo>
                    <a:pt x="4216" y="203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8E5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4" name="object 2404" descr=""/>
            <p:cNvSpPr/>
            <p:nvPr/>
          </p:nvSpPr>
          <p:spPr>
            <a:xfrm>
              <a:off x="2171537" y="287046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76" y="0"/>
                  </a:moveTo>
                  <a:lnTo>
                    <a:pt x="0" y="723"/>
                  </a:lnTo>
                  <a:lnTo>
                    <a:pt x="723" y="2095"/>
                  </a:lnTo>
                  <a:lnTo>
                    <a:pt x="1574" y="2184"/>
                  </a:lnTo>
                  <a:lnTo>
                    <a:pt x="2539" y="965"/>
                  </a:lnTo>
                  <a:lnTo>
                    <a:pt x="2692" y="635"/>
                  </a:lnTo>
                  <a:lnTo>
                    <a:pt x="1765" y="3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ED6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5" name="object 2405" descr=""/>
            <p:cNvSpPr/>
            <p:nvPr/>
          </p:nvSpPr>
          <p:spPr>
            <a:xfrm>
              <a:off x="2171406" y="286992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63" y="0"/>
                  </a:moveTo>
                  <a:lnTo>
                    <a:pt x="0" y="431"/>
                  </a:lnTo>
                  <a:lnTo>
                    <a:pt x="25" y="850"/>
                  </a:lnTo>
                  <a:lnTo>
                    <a:pt x="127" y="1269"/>
                  </a:lnTo>
                  <a:lnTo>
                    <a:pt x="1028" y="1244"/>
                  </a:lnTo>
                  <a:lnTo>
                    <a:pt x="1917" y="1206"/>
                  </a:lnTo>
                  <a:lnTo>
                    <a:pt x="2819" y="1181"/>
                  </a:lnTo>
                  <a:lnTo>
                    <a:pt x="2768" y="812"/>
                  </a:lnTo>
                  <a:lnTo>
                    <a:pt x="2743" y="444"/>
                  </a:lnTo>
                  <a:lnTo>
                    <a:pt x="2730" y="63"/>
                  </a:lnTo>
                  <a:lnTo>
                    <a:pt x="1841" y="38"/>
                  </a:lnTo>
                  <a:lnTo>
                    <a:pt x="952" y="2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23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6" name="object 2406" descr=""/>
            <p:cNvSpPr/>
            <p:nvPr/>
          </p:nvSpPr>
          <p:spPr>
            <a:xfrm>
              <a:off x="2168819" y="286850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219" y="0"/>
                  </a:moveTo>
                  <a:lnTo>
                    <a:pt x="63" y="25"/>
                  </a:lnTo>
                  <a:lnTo>
                    <a:pt x="0" y="457"/>
                  </a:lnTo>
                  <a:lnTo>
                    <a:pt x="25" y="889"/>
                  </a:lnTo>
                  <a:lnTo>
                    <a:pt x="139" y="1320"/>
                  </a:lnTo>
                  <a:lnTo>
                    <a:pt x="1828" y="1422"/>
                  </a:lnTo>
                  <a:lnTo>
                    <a:pt x="2679" y="1485"/>
                  </a:lnTo>
                  <a:lnTo>
                    <a:pt x="2209" y="266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C16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7" name="object 2407" descr=""/>
            <p:cNvSpPr/>
            <p:nvPr/>
          </p:nvSpPr>
          <p:spPr>
            <a:xfrm>
              <a:off x="2179246" y="287012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777" y="0"/>
                  </a:moveTo>
                  <a:lnTo>
                    <a:pt x="1181" y="25"/>
                  </a:lnTo>
                  <a:lnTo>
                    <a:pt x="584" y="38"/>
                  </a:lnTo>
                  <a:lnTo>
                    <a:pt x="0" y="63"/>
                  </a:lnTo>
                  <a:lnTo>
                    <a:pt x="50" y="406"/>
                  </a:lnTo>
                  <a:lnTo>
                    <a:pt x="76" y="761"/>
                  </a:lnTo>
                  <a:lnTo>
                    <a:pt x="76" y="1104"/>
                  </a:lnTo>
                  <a:lnTo>
                    <a:pt x="165" y="1498"/>
                  </a:lnTo>
                  <a:lnTo>
                    <a:pt x="228" y="1879"/>
                  </a:lnTo>
                  <a:lnTo>
                    <a:pt x="279" y="2273"/>
                  </a:lnTo>
                  <a:lnTo>
                    <a:pt x="1117" y="2374"/>
                  </a:lnTo>
                  <a:lnTo>
                    <a:pt x="1955" y="2489"/>
                  </a:lnTo>
                  <a:lnTo>
                    <a:pt x="2793" y="2590"/>
                  </a:lnTo>
                  <a:lnTo>
                    <a:pt x="2793" y="2197"/>
                  </a:lnTo>
                  <a:lnTo>
                    <a:pt x="2806" y="1790"/>
                  </a:lnTo>
                  <a:lnTo>
                    <a:pt x="2832" y="1396"/>
                  </a:lnTo>
                  <a:lnTo>
                    <a:pt x="2679" y="774"/>
                  </a:lnTo>
                  <a:lnTo>
                    <a:pt x="2336" y="304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F5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8" name="object 2408" descr=""/>
            <p:cNvSpPr/>
            <p:nvPr/>
          </p:nvSpPr>
          <p:spPr>
            <a:xfrm>
              <a:off x="2160971" y="28688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47" y="0"/>
                  </a:moveTo>
                  <a:lnTo>
                    <a:pt x="317" y="469"/>
                  </a:lnTo>
                  <a:lnTo>
                    <a:pt x="0" y="1104"/>
                  </a:lnTo>
                  <a:lnTo>
                    <a:pt x="393" y="1104"/>
                  </a:lnTo>
                  <a:lnTo>
                    <a:pt x="787" y="1054"/>
                  </a:lnTo>
                  <a:lnTo>
                    <a:pt x="1168" y="952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B9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9" name="object 2409" descr=""/>
            <p:cNvSpPr/>
            <p:nvPr/>
          </p:nvSpPr>
          <p:spPr>
            <a:xfrm>
              <a:off x="2193154" y="283841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5892" y="0"/>
                  </a:moveTo>
                  <a:lnTo>
                    <a:pt x="5105" y="12"/>
                  </a:lnTo>
                  <a:lnTo>
                    <a:pt x="4343" y="126"/>
                  </a:lnTo>
                  <a:lnTo>
                    <a:pt x="2565" y="584"/>
                  </a:lnTo>
                  <a:lnTo>
                    <a:pt x="1473" y="546"/>
                  </a:lnTo>
                  <a:lnTo>
                    <a:pt x="520" y="1079"/>
                  </a:lnTo>
                  <a:lnTo>
                    <a:pt x="215" y="1536"/>
                  </a:lnTo>
                  <a:lnTo>
                    <a:pt x="38" y="2044"/>
                  </a:lnTo>
                  <a:lnTo>
                    <a:pt x="0" y="2603"/>
                  </a:lnTo>
                  <a:lnTo>
                    <a:pt x="88" y="3809"/>
                  </a:lnTo>
                  <a:lnTo>
                    <a:pt x="3822" y="6070"/>
                  </a:lnTo>
                  <a:lnTo>
                    <a:pt x="4394" y="5994"/>
                  </a:lnTo>
                  <a:lnTo>
                    <a:pt x="8699" y="1168"/>
                  </a:lnTo>
                  <a:lnTo>
                    <a:pt x="8318" y="800"/>
                  </a:lnTo>
                  <a:lnTo>
                    <a:pt x="7912" y="495"/>
                  </a:lnTo>
                  <a:lnTo>
                    <a:pt x="7442" y="253"/>
                  </a:lnTo>
                  <a:lnTo>
                    <a:pt x="6934" y="101"/>
                  </a:lnTo>
                  <a:lnTo>
                    <a:pt x="6426" y="12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4A80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0" name="object 2410" descr=""/>
            <p:cNvSpPr/>
            <p:nvPr/>
          </p:nvSpPr>
          <p:spPr>
            <a:xfrm>
              <a:off x="2197795" y="284091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038" y="0"/>
                  </a:moveTo>
                  <a:lnTo>
                    <a:pt x="2654" y="787"/>
                  </a:lnTo>
                  <a:lnTo>
                    <a:pt x="1028" y="1181"/>
                  </a:lnTo>
                  <a:lnTo>
                    <a:pt x="0" y="2540"/>
                  </a:lnTo>
                  <a:lnTo>
                    <a:pt x="127" y="3416"/>
                  </a:lnTo>
                  <a:lnTo>
                    <a:pt x="635" y="4000"/>
                  </a:lnTo>
                  <a:lnTo>
                    <a:pt x="1409" y="4394"/>
                  </a:lnTo>
                  <a:lnTo>
                    <a:pt x="2235" y="4559"/>
                  </a:lnTo>
                  <a:lnTo>
                    <a:pt x="3022" y="4406"/>
                  </a:lnTo>
                  <a:lnTo>
                    <a:pt x="5854" y="1930"/>
                  </a:lnTo>
                  <a:lnTo>
                    <a:pt x="5511" y="1524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455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1" name="object 2411" descr=""/>
            <p:cNvSpPr/>
            <p:nvPr/>
          </p:nvSpPr>
          <p:spPr>
            <a:xfrm>
              <a:off x="2203127" y="284093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95" y="0"/>
                  </a:moveTo>
                  <a:lnTo>
                    <a:pt x="863" y="431"/>
                  </a:lnTo>
                  <a:lnTo>
                    <a:pt x="431" y="876"/>
                  </a:lnTo>
                  <a:lnTo>
                    <a:pt x="0" y="1308"/>
                  </a:lnTo>
                  <a:lnTo>
                    <a:pt x="508" y="1955"/>
                  </a:lnTo>
                  <a:lnTo>
                    <a:pt x="889" y="1866"/>
                  </a:lnTo>
                  <a:lnTo>
                    <a:pt x="1193" y="1168"/>
                  </a:lnTo>
                  <a:lnTo>
                    <a:pt x="1257" y="787"/>
                  </a:lnTo>
                  <a:lnTo>
                    <a:pt x="1295" y="393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6FA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2" name="object 2412" descr=""/>
            <p:cNvSpPr/>
            <p:nvPr/>
          </p:nvSpPr>
          <p:spPr>
            <a:xfrm>
              <a:off x="2198665" y="28371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533" y="0"/>
                  </a:moveTo>
                  <a:lnTo>
                    <a:pt x="152" y="304"/>
                  </a:lnTo>
                  <a:lnTo>
                    <a:pt x="0" y="698"/>
                  </a:lnTo>
                  <a:lnTo>
                    <a:pt x="101" y="1181"/>
                  </a:lnTo>
                  <a:lnTo>
                    <a:pt x="508" y="1765"/>
                  </a:lnTo>
                  <a:lnTo>
                    <a:pt x="1231" y="1917"/>
                  </a:lnTo>
                  <a:lnTo>
                    <a:pt x="1689" y="2438"/>
                  </a:lnTo>
                  <a:lnTo>
                    <a:pt x="2197" y="2451"/>
                  </a:lnTo>
                  <a:lnTo>
                    <a:pt x="2692" y="2476"/>
                  </a:lnTo>
                  <a:lnTo>
                    <a:pt x="3187" y="2489"/>
                  </a:lnTo>
                  <a:lnTo>
                    <a:pt x="3416" y="139"/>
                  </a:lnTo>
                  <a:lnTo>
                    <a:pt x="2451" y="88"/>
                  </a:lnTo>
                  <a:lnTo>
                    <a:pt x="1498" y="5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37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3" name="object 2413" descr=""/>
            <p:cNvSpPr/>
            <p:nvPr/>
          </p:nvSpPr>
          <p:spPr>
            <a:xfrm>
              <a:off x="2193112" y="283699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837" y="0"/>
                  </a:moveTo>
                  <a:lnTo>
                    <a:pt x="0" y="837"/>
                  </a:lnTo>
                  <a:lnTo>
                    <a:pt x="139" y="1688"/>
                  </a:lnTo>
                  <a:lnTo>
                    <a:pt x="1001" y="2577"/>
                  </a:lnTo>
                  <a:lnTo>
                    <a:pt x="1879" y="3301"/>
                  </a:lnTo>
                  <a:lnTo>
                    <a:pt x="2832" y="3720"/>
                  </a:lnTo>
                  <a:lnTo>
                    <a:pt x="3810" y="2577"/>
                  </a:lnTo>
                  <a:lnTo>
                    <a:pt x="4248" y="1688"/>
                  </a:lnTo>
                  <a:lnTo>
                    <a:pt x="4241" y="837"/>
                  </a:lnTo>
                  <a:lnTo>
                    <a:pt x="3302" y="202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CF5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4" name="object 2414" descr=""/>
            <p:cNvSpPr/>
            <p:nvPr/>
          </p:nvSpPr>
          <p:spPr>
            <a:xfrm>
              <a:off x="2196414" y="283568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730" y="0"/>
                  </a:moveTo>
                  <a:lnTo>
                    <a:pt x="1828" y="508"/>
                  </a:lnTo>
                  <a:lnTo>
                    <a:pt x="914" y="1003"/>
                  </a:lnTo>
                  <a:lnTo>
                    <a:pt x="0" y="1511"/>
                  </a:lnTo>
                  <a:lnTo>
                    <a:pt x="165" y="2298"/>
                  </a:lnTo>
                  <a:lnTo>
                    <a:pt x="342" y="3098"/>
                  </a:lnTo>
                  <a:lnTo>
                    <a:pt x="507" y="3886"/>
                  </a:lnTo>
                  <a:lnTo>
                    <a:pt x="2882" y="3771"/>
                  </a:lnTo>
                  <a:lnTo>
                    <a:pt x="3276" y="3276"/>
                  </a:lnTo>
                  <a:lnTo>
                    <a:pt x="2870" y="2794"/>
                  </a:lnTo>
                  <a:lnTo>
                    <a:pt x="2768" y="939"/>
                  </a:lnTo>
                  <a:lnTo>
                    <a:pt x="2755" y="469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405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5" name="object 2415" descr=""/>
            <p:cNvSpPr/>
            <p:nvPr/>
          </p:nvSpPr>
          <p:spPr>
            <a:xfrm>
              <a:off x="2212315" y="285738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825" y="0"/>
                  </a:moveTo>
                  <a:lnTo>
                    <a:pt x="355" y="203"/>
                  </a:lnTo>
                  <a:lnTo>
                    <a:pt x="0" y="622"/>
                  </a:lnTo>
                  <a:lnTo>
                    <a:pt x="38" y="850"/>
                  </a:lnTo>
                  <a:lnTo>
                    <a:pt x="63" y="1079"/>
                  </a:lnTo>
                  <a:lnTo>
                    <a:pt x="63" y="1308"/>
                  </a:lnTo>
                  <a:lnTo>
                    <a:pt x="3949" y="2108"/>
                  </a:lnTo>
                  <a:lnTo>
                    <a:pt x="3149" y="1181"/>
                  </a:lnTo>
                  <a:lnTo>
                    <a:pt x="2743" y="723"/>
                  </a:lnTo>
                  <a:lnTo>
                    <a:pt x="2400" y="292"/>
                  </a:lnTo>
                  <a:lnTo>
                    <a:pt x="1930" y="7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97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6" name="object 2416" descr=""/>
            <p:cNvSpPr/>
            <p:nvPr/>
          </p:nvSpPr>
          <p:spPr>
            <a:xfrm>
              <a:off x="2213185" y="285653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04" y="0"/>
                  </a:moveTo>
                  <a:lnTo>
                    <a:pt x="749" y="0"/>
                  </a:lnTo>
                  <a:lnTo>
                    <a:pt x="241" y="254"/>
                  </a:lnTo>
                  <a:lnTo>
                    <a:pt x="0" y="660"/>
                  </a:lnTo>
                  <a:lnTo>
                    <a:pt x="88" y="1244"/>
                  </a:lnTo>
                  <a:lnTo>
                    <a:pt x="685" y="1346"/>
                  </a:lnTo>
                  <a:lnTo>
                    <a:pt x="1879" y="1574"/>
                  </a:lnTo>
                  <a:lnTo>
                    <a:pt x="1841" y="1117"/>
                  </a:lnTo>
                  <a:lnTo>
                    <a:pt x="1816" y="673"/>
                  </a:lnTo>
                  <a:lnTo>
                    <a:pt x="1777" y="215"/>
                  </a:lnTo>
                  <a:lnTo>
                    <a:pt x="1447" y="7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E33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7" name="object 2417" descr=""/>
            <p:cNvSpPr/>
            <p:nvPr/>
          </p:nvSpPr>
          <p:spPr>
            <a:xfrm>
              <a:off x="2209132" y="285017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2997" y="0"/>
                  </a:moveTo>
                  <a:lnTo>
                    <a:pt x="1854" y="393"/>
                  </a:lnTo>
                  <a:lnTo>
                    <a:pt x="1949" y="1663"/>
                  </a:lnTo>
                  <a:lnTo>
                    <a:pt x="1777" y="2311"/>
                  </a:lnTo>
                  <a:lnTo>
                    <a:pt x="1447" y="2857"/>
                  </a:lnTo>
                  <a:lnTo>
                    <a:pt x="1968" y="2870"/>
                  </a:lnTo>
                  <a:lnTo>
                    <a:pt x="2019" y="3365"/>
                  </a:lnTo>
                  <a:lnTo>
                    <a:pt x="1752" y="3657"/>
                  </a:lnTo>
                  <a:lnTo>
                    <a:pt x="1320" y="3771"/>
                  </a:lnTo>
                  <a:lnTo>
                    <a:pt x="800" y="4165"/>
                  </a:lnTo>
                  <a:lnTo>
                    <a:pt x="520" y="4483"/>
                  </a:lnTo>
                  <a:lnTo>
                    <a:pt x="266" y="4851"/>
                  </a:lnTo>
                  <a:lnTo>
                    <a:pt x="88" y="5245"/>
                  </a:lnTo>
                  <a:lnTo>
                    <a:pt x="0" y="5918"/>
                  </a:lnTo>
                  <a:lnTo>
                    <a:pt x="380" y="6476"/>
                  </a:lnTo>
                  <a:lnTo>
                    <a:pt x="946" y="7607"/>
                  </a:lnTo>
                  <a:lnTo>
                    <a:pt x="2044" y="7797"/>
                  </a:lnTo>
                  <a:lnTo>
                    <a:pt x="3174" y="7835"/>
                  </a:lnTo>
                  <a:lnTo>
                    <a:pt x="3892" y="7645"/>
                  </a:lnTo>
                  <a:lnTo>
                    <a:pt x="4140" y="7607"/>
                  </a:lnTo>
                  <a:lnTo>
                    <a:pt x="4739" y="6476"/>
                  </a:lnTo>
                  <a:lnTo>
                    <a:pt x="4749" y="2870"/>
                  </a:lnTo>
                  <a:lnTo>
                    <a:pt x="4851" y="2692"/>
                  </a:lnTo>
                  <a:lnTo>
                    <a:pt x="4962" y="2311"/>
                  </a:lnTo>
                  <a:lnTo>
                    <a:pt x="4927" y="1663"/>
                  </a:lnTo>
                  <a:lnTo>
                    <a:pt x="4546" y="1333"/>
                  </a:lnTo>
                  <a:lnTo>
                    <a:pt x="4063" y="800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2A4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8" name="object 2418" descr=""/>
            <p:cNvSpPr/>
            <p:nvPr/>
          </p:nvSpPr>
          <p:spPr>
            <a:xfrm>
              <a:off x="2198763" y="2864091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6451" y="0"/>
                  </a:moveTo>
                  <a:lnTo>
                    <a:pt x="5981" y="76"/>
                  </a:lnTo>
                  <a:lnTo>
                    <a:pt x="5524" y="304"/>
                  </a:lnTo>
                  <a:lnTo>
                    <a:pt x="4991" y="812"/>
                  </a:lnTo>
                  <a:lnTo>
                    <a:pt x="4660" y="1523"/>
                  </a:lnTo>
                  <a:lnTo>
                    <a:pt x="3924" y="1790"/>
                  </a:lnTo>
                  <a:lnTo>
                    <a:pt x="723" y="1752"/>
                  </a:lnTo>
                  <a:lnTo>
                    <a:pt x="63" y="2273"/>
                  </a:lnTo>
                  <a:lnTo>
                    <a:pt x="0" y="2870"/>
                  </a:lnTo>
                  <a:lnTo>
                    <a:pt x="190" y="3352"/>
                  </a:lnTo>
                  <a:lnTo>
                    <a:pt x="673" y="3708"/>
                  </a:lnTo>
                  <a:lnTo>
                    <a:pt x="1511" y="4127"/>
                  </a:lnTo>
                  <a:lnTo>
                    <a:pt x="2285" y="3987"/>
                  </a:lnTo>
                  <a:lnTo>
                    <a:pt x="3035" y="3492"/>
                  </a:lnTo>
                  <a:lnTo>
                    <a:pt x="6629" y="3505"/>
                  </a:lnTo>
                  <a:lnTo>
                    <a:pt x="7264" y="3746"/>
                  </a:lnTo>
                  <a:lnTo>
                    <a:pt x="7861" y="3682"/>
                  </a:lnTo>
                  <a:lnTo>
                    <a:pt x="8394" y="3251"/>
                  </a:lnTo>
                  <a:lnTo>
                    <a:pt x="9309" y="3022"/>
                  </a:lnTo>
                  <a:lnTo>
                    <a:pt x="10337" y="3022"/>
                  </a:lnTo>
                  <a:lnTo>
                    <a:pt x="10833" y="1993"/>
                  </a:lnTo>
                  <a:lnTo>
                    <a:pt x="7873" y="507"/>
                  </a:lnTo>
                  <a:lnTo>
                    <a:pt x="6946" y="11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B64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9" name="object 2419" descr=""/>
            <p:cNvSpPr/>
            <p:nvPr/>
          </p:nvSpPr>
          <p:spPr>
            <a:xfrm>
              <a:off x="2191969" y="285985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324" y="0"/>
                  </a:moveTo>
                  <a:lnTo>
                    <a:pt x="1765" y="88"/>
                  </a:lnTo>
                  <a:lnTo>
                    <a:pt x="1257" y="292"/>
                  </a:lnTo>
                  <a:lnTo>
                    <a:pt x="800" y="634"/>
                  </a:lnTo>
                  <a:lnTo>
                    <a:pt x="0" y="1663"/>
                  </a:lnTo>
                  <a:lnTo>
                    <a:pt x="381" y="2705"/>
                  </a:lnTo>
                  <a:lnTo>
                    <a:pt x="3187" y="5524"/>
                  </a:lnTo>
                  <a:lnTo>
                    <a:pt x="3721" y="5435"/>
                  </a:lnTo>
                  <a:lnTo>
                    <a:pt x="4165" y="5168"/>
                  </a:lnTo>
                  <a:lnTo>
                    <a:pt x="4495" y="4737"/>
                  </a:lnTo>
                  <a:lnTo>
                    <a:pt x="4356" y="3594"/>
                  </a:lnTo>
                  <a:lnTo>
                    <a:pt x="4229" y="2451"/>
                  </a:lnTo>
                  <a:lnTo>
                    <a:pt x="4089" y="1308"/>
                  </a:lnTo>
                  <a:lnTo>
                    <a:pt x="3975" y="228"/>
                  </a:lnTo>
                  <a:lnTo>
                    <a:pt x="3175" y="8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E07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0" name="object 2420" descr=""/>
            <p:cNvSpPr/>
            <p:nvPr/>
          </p:nvSpPr>
          <p:spPr>
            <a:xfrm>
              <a:off x="2203457" y="2862334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4000" y="0"/>
                  </a:moveTo>
                  <a:lnTo>
                    <a:pt x="3530" y="76"/>
                  </a:lnTo>
                  <a:lnTo>
                    <a:pt x="0" y="1790"/>
                  </a:lnTo>
                  <a:lnTo>
                    <a:pt x="12" y="2565"/>
                  </a:lnTo>
                  <a:lnTo>
                    <a:pt x="342" y="2755"/>
                  </a:lnTo>
                  <a:lnTo>
                    <a:pt x="1016" y="2349"/>
                  </a:lnTo>
                  <a:lnTo>
                    <a:pt x="2298" y="2552"/>
                  </a:lnTo>
                  <a:lnTo>
                    <a:pt x="3200" y="3048"/>
                  </a:lnTo>
                  <a:lnTo>
                    <a:pt x="4318" y="2933"/>
                  </a:lnTo>
                  <a:lnTo>
                    <a:pt x="5181" y="3556"/>
                  </a:lnTo>
                  <a:lnTo>
                    <a:pt x="5511" y="3556"/>
                  </a:lnTo>
                  <a:lnTo>
                    <a:pt x="5842" y="3606"/>
                  </a:lnTo>
                  <a:lnTo>
                    <a:pt x="6146" y="3746"/>
                  </a:lnTo>
                  <a:lnTo>
                    <a:pt x="7683" y="3568"/>
                  </a:lnTo>
                  <a:lnTo>
                    <a:pt x="4648" y="558"/>
                  </a:lnTo>
                  <a:lnTo>
                    <a:pt x="4381" y="16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E4DB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1" name="object 2421" descr=""/>
            <p:cNvSpPr/>
            <p:nvPr/>
          </p:nvSpPr>
          <p:spPr>
            <a:xfrm>
              <a:off x="2192585" y="286450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492" y="0"/>
                  </a:moveTo>
                  <a:lnTo>
                    <a:pt x="3098" y="12"/>
                  </a:lnTo>
                  <a:lnTo>
                    <a:pt x="2717" y="126"/>
                  </a:lnTo>
                  <a:lnTo>
                    <a:pt x="1917" y="838"/>
                  </a:lnTo>
                  <a:lnTo>
                    <a:pt x="736" y="1092"/>
                  </a:lnTo>
                  <a:lnTo>
                    <a:pt x="203" y="2133"/>
                  </a:lnTo>
                  <a:lnTo>
                    <a:pt x="0" y="2666"/>
                  </a:lnTo>
                  <a:lnTo>
                    <a:pt x="12" y="3174"/>
                  </a:lnTo>
                  <a:lnTo>
                    <a:pt x="292" y="3682"/>
                  </a:lnTo>
                  <a:lnTo>
                    <a:pt x="1587" y="4305"/>
                  </a:lnTo>
                  <a:lnTo>
                    <a:pt x="2603" y="3746"/>
                  </a:lnTo>
                  <a:lnTo>
                    <a:pt x="3543" y="2895"/>
                  </a:lnTo>
                  <a:lnTo>
                    <a:pt x="4584" y="2806"/>
                  </a:lnTo>
                  <a:lnTo>
                    <a:pt x="5283" y="2260"/>
                  </a:lnTo>
                  <a:lnTo>
                    <a:pt x="5702" y="1308"/>
                  </a:lnTo>
                  <a:lnTo>
                    <a:pt x="5803" y="584"/>
                  </a:lnTo>
                  <a:lnTo>
                    <a:pt x="5511" y="203"/>
                  </a:lnTo>
                  <a:lnTo>
                    <a:pt x="4444" y="241"/>
                  </a:lnTo>
                  <a:lnTo>
                    <a:pt x="4152" y="190"/>
                  </a:lnTo>
                  <a:lnTo>
                    <a:pt x="3873" y="76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294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2" name="object 2422" descr=""/>
            <p:cNvSpPr/>
            <p:nvPr/>
          </p:nvSpPr>
          <p:spPr>
            <a:xfrm>
              <a:off x="2202679" y="2852424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000" y="0"/>
                  </a:moveTo>
                  <a:lnTo>
                    <a:pt x="0" y="3810"/>
                  </a:lnTo>
                  <a:lnTo>
                    <a:pt x="50" y="4356"/>
                  </a:lnTo>
                  <a:lnTo>
                    <a:pt x="266" y="4864"/>
                  </a:lnTo>
                  <a:lnTo>
                    <a:pt x="571" y="5295"/>
                  </a:lnTo>
                  <a:lnTo>
                    <a:pt x="977" y="5651"/>
                  </a:lnTo>
                  <a:lnTo>
                    <a:pt x="1714" y="5981"/>
                  </a:lnTo>
                  <a:lnTo>
                    <a:pt x="2552" y="5461"/>
                  </a:lnTo>
                  <a:lnTo>
                    <a:pt x="5499" y="2197"/>
                  </a:lnTo>
                  <a:lnTo>
                    <a:pt x="5384" y="1358"/>
                  </a:lnTo>
                  <a:lnTo>
                    <a:pt x="4927" y="584"/>
                  </a:lnTo>
                  <a:lnTo>
                    <a:pt x="4508" y="16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55A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3" name="object 2423" descr=""/>
            <p:cNvSpPr/>
            <p:nvPr/>
          </p:nvSpPr>
          <p:spPr>
            <a:xfrm>
              <a:off x="2198749" y="285617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514" y="0"/>
                  </a:moveTo>
                  <a:lnTo>
                    <a:pt x="1955" y="50"/>
                  </a:lnTo>
                  <a:lnTo>
                    <a:pt x="1155" y="330"/>
                  </a:lnTo>
                  <a:lnTo>
                    <a:pt x="546" y="850"/>
                  </a:lnTo>
                  <a:lnTo>
                    <a:pt x="114" y="1574"/>
                  </a:lnTo>
                  <a:lnTo>
                    <a:pt x="25" y="1752"/>
                  </a:lnTo>
                  <a:lnTo>
                    <a:pt x="0" y="2451"/>
                  </a:lnTo>
                  <a:lnTo>
                    <a:pt x="126" y="2768"/>
                  </a:lnTo>
                  <a:lnTo>
                    <a:pt x="380" y="3048"/>
                  </a:lnTo>
                  <a:lnTo>
                    <a:pt x="2133" y="3530"/>
                  </a:lnTo>
                  <a:lnTo>
                    <a:pt x="3009" y="3759"/>
                  </a:lnTo>
                  <a:lnTo>
                    <a:pt x="3975" y="3848"/>
                  </a:lnTo>
                  <a:lnTo>
                    <a:pt x="4533" y="3352"/>
                  </a:lnTo>
                  <a:lnTo>
                    <a:pt x="4813" y="2476"/>
                  </a:lnTo>
                  <a:lnTo>
                    <a:pt x="4673" y="1612"/>
                  </a:lnTo>
                  <a:lnTo>
                    <a:pt x="4000" y="1079"/>
                  </a:lnTo>
                  <a:lnTo>
                    <a:pt x="3517" y="431"/>
                  </a:lnTo>
                  <a:lnTo>
                    <a:pt x="3035" y="127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B6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4" name="object 2424" descr=""/>
            <p:cNvSpPr/>
            <p:nvPr/>
          </p:nvSpPr>
          <p:spPr>
            <a:xfrm>
              <a:off x="2206174" y="286057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451" y="0"/>
                  </a:moveTo>
                  <a:lnTo>
                    <a:pt x="0" y="508"/>
                  </a:lnTo>
                  <a:lnTo>
                    <a:pt x="596" y="1333"/>
                  </a:lnTo>
                  <a:lnTo>
                    <a:pt x="812" y="1828"/>
                  </a:lnTo>
                  <a:lnTo>
                    <a:pt x="1142" y="2108"/>
                  </a:lnTo>
                  <a:lnTo>
                    <a:pt x="1511" y="2273"/>
                  </a:lnTo>
                  <a:lnTo>
                    <a:pt x="1930" y="2311"/>
                  </a:lnTo>
                  <a:lnTo>
                    <a:pt x="1866" y="1435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9E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5" name="object 2425" descr=""/>
            <p:cNvSpPr/>
            <p:nvPr/>
          </p:nvSpPr>
          <p:spPr>
            <a:xfrm>
              <a:off x="2193709" y="285844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374" y="0"/>
                  </a:moveTo>
                  <a:lnTo>
                    <a:pt x="1841" y="25"/>
                  </a:lnTo>
                  <a:lnTo>
                    <a:pt x="1320" y="165"/>
                  </a:lnTo>
                  <a:lnTo>
                    <a:pt x="584" y="533"/>
                  </a:lnTo>
                  <a:lnTo>
                    <a:pt x="0" y="990"/>
                  </a:lnTo>
                  <a:lnTo>
                    <a:pt x="342" y="1955"/>
                  </a:lnTo>
                  <a:lnTo>
                    <a:pt x="2349" y="2717"/>
                  </a:lnTo>
                  <a:lnTo>
                    <a:pt x="3124" y="2286"/>
                  </a:lnTo>
                  <a:lnTo>
                    <a:pt x="4025" y="1981"/>
                  </a:lnTo>
                  <a:lnTo>
                    <a:pt x="4203" y="927"/>
                  </a:lnTo>
                  <a:lnTo>
                    <a:pt x="4013" y="736"/>
                  </a:lnTo>
                  <a:lnTo>
                    <a:pt x="3835" y="533"/>
                  </a:lnTo>
                  <a:lnTo>
                    <a:pt x="3644" y="342"/>
                  </a:lnTo>
                  <a:lnTo>
                    <a:pt x="2908" y="6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CD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6" name="object 2426" descr=""/>
            <p:cNvSpPr/>
            <p:nvPr/>
          </p:nvSpPr>
          <p:spPr>
            <a:xfrm>
              <a:off x="2201759" y="285753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120" y="0"/>
                  </a:moveTo>
                  <a:lnTo>
                    <a:pt x="1752" y="50"/>
                  </a:lnTo>
                  <a:lnTo>
                    <a:pt x="1511" y="673"/>
                  </a:lnTo>
                  <a:lnTo>
                    <a:pt x="0" y="2400"/>
                  </a:lnTo>
                  <a:lnTo>
                    <a:pt x="1879" y="3606"/>
                  </a:lnTo>
                  <a:lnTo>
                    <a:pt x="2501" y="2666"/>
                  </a:lnTo>
                  <a:lnTo>
                    <a:pt x="2578" y="45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7C4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7" name="object 2427" descr=""/>
            <p:cNvSpPr/>
            <p:nvPr/>
          </p:nvSpPr>
          <p:spPr>
            <a:xfrm>
              <a:off x="2206908" y="285483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308" y="0"/>
                  </a:moveTo>
                  <a:lnTo>
                    <a:pt x="723" y="203"/>
                  </a:lnTo>
                  <a:lnTo>
                    <a:pt x="317" y="584"/>
                  </a:lnTo>
                  <a:lnTo>
                    <a:pt x="38" y="1130"/>
                  </a:lnTo>
                  <a:lnTo>
                    <a:pt x="50" y="1409"/>
                  </a:lnTo>
                  <a:lnTo>
                    <a:pt x="38" y="1701"/>
                  </a:lnTo>
                  <a:lnTo>
                    <a:pt x="0" y="1981"/>
                  </a:lnTo>
                  <a:lnTo>
                    <a:pt x="863" y="1917"/>
                  </a:lnTo>
                  <a:lnTo>
                    <a:pt x="1739" y="1866"/>
                  </a:lnTo>
                  <a:lnTo>
                    <a:pt x="2603" y="1803"/>
                  </a:lnTo>
                  <a:lnTo>
                    <a:pt x="2755" y="1460"/>
                  </a:lnTo>
                  <a:lnTo>
                    <a:pt x="2832" y="1092"/>
                  </a:lnTo>
                  <a:lnTo>
                    <a:pt x="2819" y="723"/>
                  </a:lnTo>
                  <a:lnTo>
                    <a:pt x="2413" y="253"/>
                  </a:lnTo>
                  <a:lnTo>
                    <a:pt x="1917" y="2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A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8" name="object 2428" descr=""/>
            <p:cNvSpPr/>
            <p:nvPr/>
          </p:nvSpPr>
          <p:spPr>
            <a:xfrm>
              <a:off x="2197329" y="286347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562" y="0"/>
                  </a:moveTo>
                  <a:lnTo>
                    <a:pt x="0" y="1270"/>
                  </a:lnTo>
                  <a:lnTo>
                    <a:pt x="228" y="1587"/>
                  </a:lnTo>
                  <a:lnTo>
                    <a:pt x="355" y="1930"/>
                  </a:lnTo>
                  <a:lnTo>
                    <a:pt x="406" y="2311"/>
                  </a:lnTo>
                  <a:lnTo>
                    <a:pt x="850" y="2857"/>
                  </a:lnTo>
                  <a:lnTo>
                    <a:pt x="1320" y="2921"/>
                  </a:lnTo>
                  <a:lnTo>
                    <a:pt x="1854" y="2438"/>
                  </a:lnTo>
                  <a:lnTo>
                    <a:pt x="2159" y="2374"/>
                  </a:lnTo>
                  <a:lnTo>
                    <a:pt x="1892" y="1130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DA4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9" name="object 2429" descr=""/>
            <p:cNvSpPr/>
            <p:nvPr/>
          </p:nvSpPr>
          <p:spPr>
            <a:xfrm>
              <a:off x="2202688" y="286412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74" y="0"/>
                  </a:moveTo>
                  <a:lnTo>
                    <a:pt x="520" y="584"/>
                  </a:lnTo>
                  <a:lnTo>
                    <a:pt x="254" y="1168"/>
                  </a:lnTo>
                  <a:lnTo>
                    <a:pt x="0" y="1752"/>
                  </a:lnTo>
                  <a:lnTo>
                    <a:pt x="800" y="1663"/>
                  </a:lnTo>
                  <a:lnTo>
                    <a:pt x="1409" y="1295"/>
                  </a:lnTo>
                  <a:lnTo>
                    <a:pt x="1778" y="558"/>
                  </a:lnTo>
                  <a:lnTo>
                    <a:pt x="1511" y="241"/>
                  </a:lnTo>
                  <a:lnTo>
                    <a:pt x="1181" y="63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2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0" name="object 2430" descr=""/>
            <p:cNvSpPr/>
            <p:nvPr/>
          </p:nvSpPr>
          <p:spPr>
            <a:xfrm>
              <a:off x="2197384" y="285804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79" y="1320"/>
                  </a:moveTo>
                  <a:lnTo>
                    <a:pt x="532" y="1322"/>
                  </a:lnTo>
                  <a:lnTo>
                    <a:pt x="1155" y="1397"/>
                  </a:lnTo>
                  <a:lnTo>
                    <a:pt x="1379" y="1320"/>
                  </a:lnTo>
                  <a:close/>
                </a:path>
                <a:path w="1905" h="1905">
                  <a:moveTo>
                    <a:pt x="558" y="0"/>
                  </a:moveTo>
                  <a:lnTo>
                    <a:pt x="0" y="254"/>
                  </a:lnTo>
                  <a:lnTo>
                    <a:pt x="495" y="1371"/>
                  </a:lnTo>
                  <a:lnTo>
                    <a:pt x="1379" y="1320"/>
                  </a:lnTo>
                  <a:lnTo>
                    <a:pt x="1752" y="1193"/>
                  </a:lnTo>
                  <a:lnTo>
                    <a:pt x="1689" y="457"/>
                  </a:lnTo>
                  <a:lnTo>
                    <a:pt x="1549" y="11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C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1" name="object 2431" descr=""/>
            <p:cNvSpPr/>
            <p:nvPr/>
          </p:nvSpPr>
          <p:spPr>
            <a:xfrm>
              <a:off x="2205393" y="286734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765" y="0"/>
                  </a:moveTo>
                  <a:lnTo>
                    <a:pt x="1181" y="88"/>
                  </a:lnTo>
                  <a:lnTo>
                    <a:pt x="584" y="165"/>
                  </a:lnTo>
                  <a:lnTo>
                    <a:pt x="0" y="253"/>
                  </a:lnTo>
                  <a:lnTo>
                    <a:pt x="431" y="850"/>
                  </a:lnTo>
                  <a:lnTo>
                    <a:pt x="952" y="1193"/>
                  </a:lnTo>
                  <a:lnTo>
                    <a:pt x="1714" y="927"/>
                  </a:lnTo>
                  <a:lnTo>
                    <a:pt x="1714" y="622"/>
                  </a:lnTo>
                  <a:lnTo>
                    <a:pt x="1727" y="304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2" name="object 2432" descr=""/>
            <p:cNvSpPr/>
            <p:nvPr/>
          </p:nvSpPr>
          <p:spPr>
            <a:xfrm>
              <a:off x="2165459" y="284924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463" y="0"/>
                  </a:moveTo>
                  <a:lnTo>
                    <a:pt x="634" y="1079"/>
                  </a:lnTo>
                  <a:lnTo>
                    <a:pt x="88" y="1803"/>
                  </a:lnTo>
                  <a:lnTo>
                    <a:pt x="0" y="2616"/>
                  </a:lnTo>
                  <a:lnTo>
                    <a:pt x="203" y="3479"/>
                  </a:lnTo>
                  <a:lnTo>
                    <a:pt x="622" y="4559"/>
                  </a:lnTo>
                  <a:lnTo>
                    <a:pt x="1117" y="5562"/>
                  </a:lnTo>
                  <a:lnTo>
                    <a:pt x="2374" y="5905"/>
                  </a:lnTo>
                  <a:lnTo>
                    <a:pt x="6184" y="7531"/>
                  </a:lnTo>
                  <a:lnTo>
                    <a:pt x="7683" y="6794"/>
                  </a:lnTo>
                  <a:lnTo>
                    <a:pt x="8394" y="5651"/>
                  </a:lnTo>
                  <a:lnTo>
                    <a:pt x="8000" y="3962"/>
                  </a:lnTo>
                  <a:lnTo>
                    <a:pt x="3759" y="157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B8A0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3" name="object 2433" descr=""/>
            <p:cNvSpPr/>
            <p:nvPr/>
          </p:nvSpPr>
          <p:spPr>
            <a:xfrm>
              <a:off x="2171644" y="2851071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3238" y="0"/>
                  </a:moveTo>
                  <a:lnTo>
                    <a:pt x="1435" y="330"/>
                  </a:lnTo>
                  <a:lnTo>
                    <a:pt x="952" y="736"/>
                  </a:lnTo>
                  <a:lnTo>
                    <a:pt x="876" y="1219"/>
                  </a:lnTo>
                  <a:lnTo>
                    <a:pt x="1206" y="1752"/>
                  </a:lnTo>
                  <a:lnTo>
                    <a:pt x="1676" y="3340"/>
                  </a:lnTo>
                  <a:lnTo>
                    <a:pt x="215" y="4330"/>
                  </a:lnTo>
                  <a:lnTo>
                    <a:pt x="0" y="5702"/>
                  </a:lnTo>
                  <a:lnTo>
                    <a:pt x="1270" y="7073"/>
                  </a:lnTo>
                  <a:lnTo>
                    <a:pt x="2641" y="7645"/>
                  </a:lnTo>
                  <a:lnTo>
                    <a:pt x="3441" y="6807"/>
                  </a:lnTo>
                  <a:lnTo>
                    <a:pt x="4851" y="3670"/>
                  </a:lnTo>
                  <a:lnTo>
                    <a:pt x="4813" y="3098"/>
                  </a:lnTo>
                  <a:lnTo>
                    <a:pt x="4660" y="2527"/>
                  </a:lnTo>
                  <a:lnTo>
                    <a:pt x="4038" y="1117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3864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4" name="object 2434" descr=""/>
            <p:cNvSpPr/>
            <p:nvPr/>
          </p:nvSpPr>
          <p:spPr>
            <a:xfrm>
              <a:off x="2171466" y="285845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000" y="0"/>
                  </a:moveTo>
                  <a:lnTo>
                    <a:pt x="3111" y="38"/>
                  </a:lnTo>
                  <a:lnTo>
                    <a:pt x="2298" y="253"/>
                  </a:lnTo>
                  <a:lnTo>
                    <a:pt x="1727" y="1015"/>
                  </a:lnTo>
                  <a:lnTo>
                    <a:pt x="38" y="2463"/>
                  </a:lnTo>
                  <a:lnTo>
                    <a:pt x="0" y="3060"/>
                  </a:lnTo>
                  <a:lnTo>
                    <a:pt x="304" y="3619"/>
                  </a:lnTo>
                  <a:lnTo>
                    <a:pt x="914" y="4254"/>
                  </a:lnTo>
                  <a:lnTo>
                    <a:pt x="1904" y="4152"/>
                  </a:lnTo>
                  <a:lnTo>
                    <a:pt x="2539" y="4749"/>
                  </a:lnTo>
                  <a:lnTo>
                    <a:pt x="3111" y="4521"/>
                  </a:lnTo>
                  <a:lnTo>
                    <a:pt x="5118" y="5181"/>
                  </a:lnTo>
                  <a:lnTo>
                    <a:pt x="5676" y="3860"/>
                  </a:lnTo>
                  <a:lnTo>
                    <a:pt x="6083" y="2349"/>
                  </a:lnTo>
                  <a:lnTo>
                    <a:pt x="6070" y="1752"/>
                  </a:lnTo>
                  <a:lnTo>
                    <a:pt x="5905" y="1193"/>
                  </a:lnTo>
                  <a:lnTo>
                    <a:pt x="5587" y="685"/>
                  </a:lnTo>
                  <a:lnTo>
                    <a:pt x="5105" y="330"/>
                  </a:lnTo>
                  <a:lnTo>
                    <a:pt x="4584" y="101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AD5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5" name="object 2435" descr=""/>
            <p:cNvSpPr/>
            <p:nvPr/>
          </p:nvSpPr>
          <p:spPr>
            <a:xfrm>
              <a:off x="2162954" y="285591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136" y="0"/>
                  </a:moveTo>
                  <a:lnTo>
                    <a:pt x="0" y="2082"/>
                  </a:lnTo>
                  <a:lnTo>
                    <a:pt x="596" y="3352"/>
                  </a:lnTo>
                  <a:lnTo>
                    <a:pt x="2260" y="4330"/>
                  </a:lnTo>
                  <a:lnTo>
                    <a:pt x="3860" y="3606"/>
                  </a:lnTo>
                  <a:lnTo>
                    <a:pt x="5079" y="2628"/>
                  </a:lnTo>
                  <a:lnTo>
                    <a:pt x="4660" y="596"/>
                  </a:lnTo>
                  <a:lnTo>
                    <a:pt x="4203" y="279"/>
                  </a:lnTo>
                  <a:lnTo>
                    <a:pt x="3682" y="76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B27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6" name="object 2436" descr=""/>
            <p:cNvSpPr/>
            <p:nvPr/>
          </p:nvSpPr>
          <p:spPr>
            <a:xfrm>
              <a:off x="2172909" y="285681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14" y="0"/>
                  </a:moveTo>
                  <a:lnTo>
                    <a:pt x="0" y="1333"/>
                  </a:lnTo>
                  <a:lnTo>
                    <a:pt x="101" y="1777"/>
                  </a:lnTo>
                  <a:lnTo>
                    <a:pt x="279" y="2654"/>
                  </a:lnTo>
                  <a:lnTo>
                    <a:pt x="1079" y="2539"/>
                  </a:lnTo>
                  <a:lnTo>
                    <a:pt x="1892" y="2438"/>
                  </a:lnTo>
                  <a:lnTo>
                    <a:pt x="2692" y="2324"/>
                  </a:lnTo>
                  <a:lnTo>
                    <a:pt x="3060" y="1828"/>
                  </a:lnTo>
                  <a:lnTo>
                    <a:pt x="3187" y="1295"/>
                  </a:lnTo>
                  <a:lnTo>
                    <a:pt x="3060" y="685"/>
                  </a:lnTo>
                  <a:lnTo>
                    <a:pt x="2870" y="457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AF7D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7" name="object 2437" descr=""/>
            <p:cNvSpPr/>
            <p:nvPr/>
          </p:nvSpPr>
          <p:spPr>
            <a:xfrm>
              <a:off x="2165311" y="285293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054" y="0"/>
                  </a:moveTo>
                  <a:lnTo>
                    <a:pt x="838" y="139"/>
                  </a:lnTo>
                  <a:lnTo>
                    <a:pt x="635" y="292"/>
                  </a:lnTo>
                  <a:lnTo>
                    <a:pt x="419" y="444"/>
                  </a:lnTo>
                  <a:lnTo>
                    <a:pt x="177" y="889"/>
                  </a:lnTo>
                  <a:lnTo>
                    <a:pt x="25" y="1384"/>
                  </a:lnTo>
                  <a:lnTo>
                    <a:pt x="0" y="1892"/>
                  </a:lnTo>
                  <a:lnTo>
                    <a:pt x="50" y="2692"/>
                  </a:lnTo>
                  <a:lnTo>
                    <a:pt x="304" y="3365"/>
                  </a:lnTo>
                  <a:lnTo>
                    <a:pt x="1143" y="3670"/>
                  </a:lnTo>
                  <a:lnTo>
                    <a:pt x="1727" y="3683"/>
                  </a:lnTo>
                  <a:lnTo>
                    <a:pt x="2298" y="3581"/>
                  </a:lnTo>
                  <a:lnTo>
                    <a:pt x="2451" y="2679"/>
                  </a:lnTo>
                  <a:lnTo>
                    <a:pt x="2514" y="2222"/>
                  </a:lnTo>
                  <a:lnTo>
                    <a:pt x="2438" y="1206"/>
                  </a:lnTo>
                  <a:lnTo>
                    <a:pt x="2374" y="19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263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8" name="object 2438" descr=""/>
            <p:cNvSpPr/>
            <p:nvPr/>
          </p:nvSpPr>
          <p:spPr>
            <a:xfrm>
              <a:off x="2169027" y="286066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511" y="0"/>
                  </a:moveTo>
                  <a:lnTo>
                    <a:pt x="660" y="101"/>
                  </a:lnTo>
                  <a:lnTo>
                    <a:pt x="0" y="939"/>
                  </a:lnTo>
                  <a:lnTo>
                    <a:pt x="825" y="1308"/>
                  </a:lnTo>
                  <a:lnTo>
                    <a:pt x="1650" y="1320"/>
                  </a:lnTo>
                  <a:lnTo>
                    <a:pt x="2438" y="850"/>
                  </a:lnTo>
                  <a:lnTo>
                    <a:pt x="2476" y="25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04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9" name="object 2439" descr=""/>
            <p:cNvSpPr/>
            <p:nvPr/>
          </p:nvSpPr>
          <p:spPr>
            <a:xfrm>
              <a:off x="2173761" y="2860288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695" y="0"/>
                  </a:moveTo>
                  <a:lnTo>
                    <a:pt x="3174" y="330"/>
                  </a:lnTo>
                  <a:lnTo>
                    <a:pt x="812" y="2692"/>
                  </a:lnTo>
                  <a:lnTo>
                    <a:pt x="952" y="4432"/>
                  </a:lnTo>
                  <a:lnTo>
                    <a:pt x="2628" y="6286"/>
                  </a:lnTo>
                  <a:lnTo>
                    <a:pt x="0" y="7594"/>
                  </a:lnTo>
                  <a:lnTo>
                    <a:pt x="330" y="9283"/>
                  </a:lnTo>
                  <a:lnTo>
                    <a:pt x="2857" y="8420"/>
                  </a:lnTo>
                  <a:lnTo>
                    <a:pt x="3479" y="8115"/>
                  </a:lnTo>
                  <a:lnTo>
                    <a:pt x="3606" y="7658"/>
                  </a:lnTo>
                  <a:lnTo>
                    <a:pt x="3251" y="7073"/>
                  </a:lnTo>
                  <a:lnTo>
                    <a:pt x="3251" y="5727"/>
                  </a:lnTo>
                  <a:lnTo>
                    <a:pt x="3898" y="4813"/>
                  </a:lnTo>
                  <a:lnTo>
                    <a:pt x="4749" y="4038"/>
                  </a:lnTo>
                  <a:lnTo>
                    <a:pt x="5206" y="2031"/>
                  </a:lnTo>
                  <a:lnTo>
                    <a:pt x="5143" y="1206"/>
                  </a:lnTo>
                  <a:lnTo>
                    <a:pt x="4686" y="431"/>
                  </a:lnTo>
                  <a:lnTo>
                    <a:pt x="4203" y="50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326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0" name="object 2440" descr=""/>
            <p:cNvSpPr/>
            <p:nvPr/>
          </p:nvSpPr>
          <p:spPr>
            <a:xfrm>
              <a:off x="2159924" y="285558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517" y="0"/>
                  </a:moveTo>
                  <a:lnTo>
                    <a:pt x="2273" y="253"/>
                  </a:lnTo>
                  <a:lnTo>
                    <a:pt x="990" y="1092"/>
                  </a:lnTo>
                  <a:lnTo>
                    <a:pt x="698" y="1257"/>
                  </a:lnTo>
                  <a:lnTo>
                    <a:pt x="380" y="1358"/>
                  </a:lnTo>
                  <a:lnTo>
                    <a:pt x="50" y="1371"/>
                  </a:lnTo>
                  <a:lnTo>
                    <a:pt x="25" y="1854"/>
                  </a:lnTo>
                  <a:lnTo>
                    <a:pt x="0" y="2806"/>
                  </a:lnTo>
                  <a:lnTo>
                    <a:pt x="1003" y="3936"/>
                  </a:lnTo>
                  <a:lnTo>
                    <a:pt x="3632" y="3682"/>
                  </a:lnTo>
                  <a:lnTo>
                    <a:pt x="3987" y="2882"/>
                  </a:lnTo>
                  <a:lnTo>
                    <a:pt x="4330" y="2082"/>
                  </a:lnTo>
                  <a:lnTo>
                    <a:pt x="4686" y="1282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4D7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1" name="object 2441" descr=""/>
            <p:cNvSpPr/>
            <p:nvPr/>
          </p:nvSpPr>
          <p:spPr>
            <a:xfrm>
              <a:off x="2171587" y="286177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209" y="0"/>
                  </a:moveTo>
                  <a:lnTo>
                    <a:pt x="1206" y="127"/>
                  </a:lnTo>
                  <a:lnTo>
                    <a:pt x="190" y="292"/>
                  </a:lnTo>
                  <a:lnTo>
                    <a:pt x="63" y="673"/>
                  </a:lnTo>
                  <a:lnTo>
                    <a:pt x="0" y="1066"/>
                  </a:lnTo>
                  <a:lnTo>
                    <a:pt x="0" y="1473"/>
                  </a:lnTo>
                  <a:lnTo>
                    <a:pt x="1612" y="1447"/>
                  </a:lnTo>
                  <a:lnTo>
                    <a:pt x="2425" y="1422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1D5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2" name="object 2442" descr=""/>
            <p:cNvSpPr/>
            <p:nvPr/>
          </p:nvSpPr>
          <p:spPr>
            <a:xfrm>
              <a:off x="2160915" y="285353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171" y="76"/>
                  </a:moveTo>
                  <a:lnTo>
                    <a:pt x="0" y="3149"/>
                  </a:lnTo>
                  <a:lnTo>
                    <a:pt x="3695" y="3340"/>
                  </a:lnTo>
                  <a:lnTo>
                    <a:pt x="5537" y="3060"/>
                  </a:lnTo>
                  <a:lnTo>
                    <a:pt x="5097" y="558"/>
                  </a:lnTo>
                  <a:lnTo>
                    <a:pt x="3251" y="558"/>
                  </a:lnTo>
                  <a:lnTo>
                    <a:pt x="2819" y="266"/>
                  </a:lnTo>
                  <a:lnTo>
                    <a:pt x="2171" y="76"/>
                  </a:lnTo>
                  <a:close/>
                </a:path>
                <a:path w="5714" h="3810">
                  <a:moveTo>
                    <a:pt x="4495" y="0"/>
                  </a:moveTo>
                  <a:lnTo>
                    <a:pt x="4013" y="139"/>
                  </a:lnTo>
                  <a:lnTo>
                    <a:pt x="3644" y="533"/>
                  </a:lnTo>
                  <a:lnTo>
                    <a:pt x="3251" y="558"/>
                  </a:lnTo>
                  <a:lnTo>
                    <a:pt x="5097" y="558"/>
                  </a:lnTo>
                  <a:lnTo>
                    <a:pt x="4920" y="266"/>
                  </a:lnTo>
                  <a:lnTo>
                    <a:pt x="4821" y="139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8C6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3" name="object 2443" descr=""/>
            <p:cNvSpPr/>
            <p:nvPr/>
          </p:nvSpPr>
          <p:spPr>
            <a:xfrm>
              <a:off x="2206313" y="284674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730" y="0"/>
                  </a:moveTo>
                  <a:lnTo>
                    <a:pt x="1854" y="0"/>
                  </a:lnTo>
                  <a:lnTo>
                    <a:pt x="914" y="292"/>
                  </a:lnTo>
                  <a:lnTo>
                    <a:pt x="431" y="698"/>
                  </a:lnTo>
                  <a:lnTo>
                    <a:pt x="114" y="1206"/>
                  </a:lnTo>
                  <a:lnTo>
                    <a:pt x="0" y="1841"/>
                  </a:lnTo>
                  <a:lnTo>
                    <a:pt x="12" y="2476"/>
                  </a:lnTo>
                  <a:lnTo>
                    <a:pt x="177" y="3048"/>
                  </a:lnTo>
                  <a:lnTo>
                    <a:pt x="520" y="3581"/>
                  </a:lnTo>
                  <a:lnTo>
                    <a:pt x="1079" y="3924"/>
                  </a:lnTo>
                  <a:lnTo>
                    <a:pt x="1638" y="3962"/>
                  </a:lnTo>
                  <a:lnTo>
                    <a:pt x="2235" y="3670"/>
                  </a:lnTo>
                  <a:lnTo>
                    <a:pt x="3327" y="2997"/>
                  </a:lnTo>
                  <a:lnTo>
                    <a:pt x="3251" y="1854"/>
                  </a:lnTo>
                  <a:lnTo>
                    <a:pt x="3378" y="787"/>
                  </a:lnTo>
                  <a:close/>
                </a:path>
              </a:pathLst>
            </a:custGeom>
            <a:solidFill>
              <a:srgbClr val="4081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4" name="object 2444" descr=""/>
            <p:cNvSpPr/>
            <p:nvPr/>
          </p:nvSpPr>
          <p:spPr>
            <a:xfrm>
              <a:off x="2207507" y="2851098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914" y="0"/>
                  </a:moveTo>
                  <a:lnTo>
                    <a:pt x="482" y="304"/>
                  </a:lnTo>
                  <a:lnTo>
                    <a:pt x="215" y="723"/>
                  </a:lnTo>
                  <a:lnTo>
                    <a:pt x="152" y="1244"/>
                  </a:lnTo>
                  <a:lnTo>
                    <a:pt x="381" y="2209"/>
                  </a:lnTo>
                  <a:lnTo>
                    <a:pt x="0" y="3301"/>
                  </a:lnTo>
                  <a:lnTo>
                    <a:pt x="762" y="4152"/>
                  </a:lnTo>
                  <a:lnTo>
                    <a:pt x="2222" y="4457"/>
                  </a:lnTo>
                  <a:lnTo>
                    <a:pt x="2501" y="4279"/>
                  </a:lnTo>
                  <a:lnTo>
                    <a:pt x="2692" y="3809"/>
                  </a:lnTo>
                  <a:lnTo>
                    <a:pt x="2819" y="3327"/>
                  </a:lnTo>
                  <a:lnTo>
                    <a:pt x="2870" y="2832"/>
                  </a:lnTo>
                  <a:lnTo>
                    <a:pt x="2857" y="2311"/>
                  </a:lnTo>
                  <a:lnTo>
                    <a:pt x="2654" y="1879"/>
                  </a:lnTo>
                  <a:lnTo>
                    <a:pt x="2222" y="1562"/>
                  </a:lnTo>
                  <a:lnTo>
                    <a:pt x="1790" y="1041"/>
                  </a:lnTo>
                  <a:lnTo>
                    <a:pt x="1346" y="52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D0A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5" name="object 2445" descr=""/>
            <p:cNvSpPr/>
            <p:nvPr/>
          </p:nvSpPr>
          <p:spPr>
            <a:xfrm>
              <a:off x="2205226" y="284938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552" y="3327"/>
                  </a:moveTo>
                  <a:lnTo>
                    <a:pt x="1554" y="3327"/>
                  </a:lnTo>
                  <a:lnTo>
                    <a:pt x="2532" y="3543"/>
                  </a:lnTo>
                  <a:lnTo>
                    <a:pt x="2552" y="3327"/>
                  </a:lnTo>
                  <a:close/>
                </a:path>
                <a:path w="3810" h="3810">
                  <a:moveTo>
                    <a:pt x="1097" y="0"/>
                  </a:moveTo>
                  <a:lnTo>
                    <a:pt x="94" y="1231"/>
                  </a:lnTo>
                  <a:lnTo>
                    <a:pt x="0" y="2590"/>
                  </a:lnTo>
                  <a:lnTo>
                    <a:pt x="43" y="2768"/>
                  </a:lnTo>
                  <a:lnTo>
                    <a:pt x="564" y="3352"/>
                  </a:lnTo>
                  <a:lnTo>
                    <a:pt x="1554" y="3327"/>
                  </a:lnTo>
                  <a:lnTo>
                    <a:pt x="2552" y="3327"/>
                  </a:lnTo>
                  <a:lnTo>
                    <a:pt x="2621" y="2590"/>
                  </a:lnTo>
                  <a:lnTo>
                    <a:pt x="3116" y="2171"/>
                  </a:lnTo>
                  <a:lnTo>
                    <a:pt x="3319" y="1028"/>
                  </a:lnTo>
                  <a:lnTo>
                    <a:pt x="1922" y="800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7F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6" name="object 2446" descr=""/>
            <p:cNvSpPr/>
            <p:nvPr/>
          </p:nvSpPr>
          <p:spPr>
            <a:xfrm>
              <a:off x="2209733" y="285249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165"/>
                  </a:moveTo>
                  <a:lnTo>
                    <a:pt x="165" y="1943"/>
                  </a:lnTo>
                  <a:lnTo>
                    <a:pt x="787" y="2019"/>
                  </a:lnTo>
                  <a:lnTo>
                    <a:pt x="1397" y="1841"/>
                  </a:lnTo>
                  <a:lnTo>
                    <a:pt x="1524" y="1701"/>
                  </a:lnTo>
                  <a:lnTo>
                    <a:pt x="1676" y="1193"/>
                  </a:lnTo>
                  <a:lnTo>
                    <a:pt x="1676" y="698"/>
                  </a:lnTo>
                  <a:lnTo>
                    <a:pt x="1535" y="228"/>
                  </a:lnTo>
                  <a:lnTo>
                    <a:pt x="406" y="228"/>
                  </a:lnTo>
                  <a:lnTo>
                    <a:pt x="0" y="165"/>
                  </a:lnTo>
                  <a:close/>
                </a:path>
                <a:path w="1905" h="2539">
                  <a:moveTo>
                    <a:pt x="1181" y="0"/>
                  </a:moveTo>
                  <a:lnTo>
                    <a:pt x="800" y="165"/>
                  </a:lnTo>
                  <a:lnTo>
                    <a:pt x="406" y="228"/>
                  </a:lnTo>
                  <a:lnTo>
                    <a:pt x="1535" y="228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7D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7" name="object 2447" descr=""/>
            <p:cNvSpPr/>
            <p:nvPr/>
          </p:nvSpPr>
          <p:spPr>
            <a:xfrm>
              <a:off x="2212124" y="285018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24" y="1282"/>
                  </a:moveTo>
                  <a:lnTo>
                    <a:pt x="1409" y="393"/>
                  </a:lnTo>
                  <a:lnTo>
                    <a:pt x="825" y="50"/>
                  </a:lnTo>
                  <a:lnTo>
                    <a:pt x="0" y="0"/>
                  </a:lnTo>
                  <a:lnTo>
                    <a:pt x="508" y="431"/>
                  </a:lnTo>
                  <a:lnTo>
                    <a:pt x="1016" y="850"/>
                  </a:lnTo>
                  <a:lnTo>
                    <a:pt x="1524" y="1282"/>
                  </a:lnTo>
                  <a:close/>
                </a:path>
                <a:path w="3175" h="3175">
                  <a:moveTo>
                    <a:pt x="2628" y="1663"/>
                  </a:moveTo>
                  <a:lnTo>
                    <a:pt x="2540" y="1282"/>
                  </a:lnTo>
                  <a:lnTo>
                    <a:pt x="2209" y="1270"/>
                  </a:lnTo>
                  <a:lnTo>
                    <a:pt x="1879" y="1295"/>
                  </a:lnTo>
                  <a:lnTo>
                    <a:pt x="1549" y="1333"/>
                  </a:lnTo>
                  <a:lnTo>
                    <a:pt x="1625" y="2870"/>
                  </a:lnTo>
                  <a:lnTo>
                    <a:pt x="1917" y="2717"/>
                  </a:lnTo>
                  <a:lnTo>
                    <a:pt x="2209" y="2578"/>
                  </a:lnTo>
                  <a:lnTo>
                    <a:pt x="2514" y="2425"/>
                  </a:lnTo>
                  <a:lnTo>
                    <a:pt x="2628" y="2044"/>
                  </a:lnTo>
                  <a:lnTo>
                    <a:pt x="2628" y="1663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8" name="object 2448" descr=""/>
            <p:cNvSpPr/>
            <p:nvPr/>
          </p:nvSpPr>
          <p:spPr>
            <a:xfrm>
              <a:off x="2205622" y="284478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524" y="0"/>
                  </a:moveTo>
                  <a:lnTo>
                    <a:pt x="1104" y="533"/>
                  </a:lnTo>
                  <a:lnTo>
                    <a:pt x="241" y="1600"/>
                  </a:lnTo>
                  <a:lnTo>
                    <a:pt x="0" y="2705"/>
                  </a:lnTo>
                  <a:lnTo>
                    <a:pt x="393" y="3162"/>
                  </a:lnTo>
                  <a:lnTo>
                    <a:pt x="1524" y="2870"/>
                  </a:lnTo>
                  <a:lnTo>
                    <a:pt x="2387" y="2844"/>
                  </a:lnTo>
                  <a:lnTo>
                    <a:pt x="3251" y="2832"/>
                  </a:lnTo>
                  <a:lnTo>
                    <a:pt x="4114" y="2806"/>
                  </a:lnTo>
                  <a:lnTo>
                    <a:pt x="4152" y="2362"/>
                  </a:lnTo>
                  <a:lnTo>
                    <a:pt x="4127" y="1930"/>
                  </a:lnTo>
                  <a:lnTo>
                    <a:pt x="4013" y="1511"/>
                  </a:lnTo>
                  <a:lnTo>
                    <a:pt x="2362" y="495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C28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9" name="object 2449" descr=""/>
            <p:cNvSpPr/>
            <p:nvPr/>
          </p:nvSpPr>
          <p:spPr>
            <a:xfrm>
              <a:off x="2200695" y="284300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870" y="0"/>
                  </a:moveTo>
                  <a:lnTo>
                    <a:pt x="2514" y="482"/>
                  </a:lnTo>
                  <a:lnTo>
                    <a:pt x="1917" y="622"/>
                  </a:lnTo>
                  <a:lnTo>
                    <a:pt x="723" y="927"/>
                  </a:lnTo>
                  <a:lnTo>
                    <a:pt x="393" y="1777"/>
                  </a:lnTo>
                  <a:lnTo>
                    <a:pt x="0" y="2603"/>
                  </a:lnTo>
                  <a:lnTo>
                    <a:pt x="25" y="3543"/>
                  </a:lnTo>
                  <a:lnTo>
                    <a:pt x="520" y="5880"/>
                  </a:lnTo>
                  <a:lnTo>
                    <a:pt x="1536" y="6934"/>
                  </a:lnTo>
                  <a:lnTo>
                    <a:pt x="3771" y="5118"/>
                  </a:lnTo>
                  <a:lnTo>
                    <a:pt x="4127" y="4571"/>
                  </a:lnTo>
                  <a:lnTo>
                    <a:pt x="4165" y="4025"/>
                  </a:lnTo>
                  <a:lnTo>
                    <a:pt x="3835" y="3454"/>
                  </a:lnTo>
                  <a:lnTo>
                    <a:pt x="3873" y="2438"/>
                  </a:lnTo>
                  <a:lnTo>
                    <a:pt x="5054" y="1358"/>
                  </a:lnTo>
                  <a:lnTo>
                    <a:pt x="3657" y="419"/>
                  </a:lnTo>
                  <a:lnTo>
                    <a:pt x="3263" y="12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315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0" name="object 2450" descr=""/>
            <p:cNvSpPr/>
            <p:nvPr/>
          </p:nvSpPr>
          <p:spPr>
            <a:xfrm>
              <a:off x="2203815" y="284637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044" y="0"/>
                  </a:moveTo>
                  <a:lnTo>
                    <a:pt x="1600" y="25"/>
                  </a:lnTo>
                  <a:lnTo>
                    <a:pt x="1155" y="63"/>
                  </a:lnTo>
                  <a:lnTo>
                    <a:pt x="711" y="88"/>
                  </a:lnTo>
                  <a:lnTo>
                    <a:pt x="660" y="406"/>
                  </a:lnTo>
                  <a:lnTo>
                    <a:pt x="635" y="723"/>
                  </a:lnTo>
                  <a:lnTo>
                    <a:pt x="622" y="1041"/>
                  </a:lnTo>
                  <a:lnTo>
                    <a:pt x="25" y="1600"/>
                  </a:lnTo>
                  <a:lnTo>
                    <a:pt x="0" y="2171"/>
                  </a:lnTo>
                  <a:lnTo>
                    <a:pt x="558" y="2768"/>
                  </a:lnTo>
                  <a:lnTo>
                    <a:pt x="1562" y="3251"/>
                  </a:lnTo>
                  <a:lnTo>
                    <a:pt x="2489" y="3314"/>
                  </a:lnTo>
                  <a:lnTo>
                    <a:pt x="3175" y="2235"/>
                  </a:lnTo>
                  <a:lnTo>
                    <a:pt x="3276" y="1600"/>
                  </a:lnTo>
                  <a:lnTo>
                    <a:pt x="3340" y="1269"/>
                  </a:lnTo>
                  <a:lnTo>
                    <a:pt x="2908" y="850"/>
                  </a:lnTo>
                  <a:lnTo>
                    <a:pt x="2476" y="419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7473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1" name="object 2451" descr=""/>
            <p:cNvSpPr/>
            <p:nvPr/>
          </p:nvSpPr>
          <p:spPr>
            <a:xfrm>
              <a:off x="2203138" y="28421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81" y="0"/>
                  </a:moveTo>
                  <a:lnTo>
                    <a:pt x="787" y="63"/>
                  </a:lnTo>
                  <a:lnTo>
                    <a:pt x="406" y="114"/>
                  </a:lnTo>
                  <a:lnTo>
                    <a:pt x="12" y="152"/>
                  </a:lnTo>
                  <a:lnTo>
                    <a:pt x="0" y="558"/>
                  </a:lnTo>
                  <a:lnTo>
                    <a:pt x="25" y="965"/>
                  </a:lnTo>
                  <a:lnTo>
                    <a:pt x="63" y="1371"/>
                  </a:lnTo>
                  <a:lnTo>
                    <a:pt x="457" y="1384"/>
                  </a:lnTo>
                  <a:lnTo>
                    <a:pt x="838" y="1371"/>
                  </a:lnTo>
                  <a:lnTo>
                    <a:pt x="1219" y="1320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527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2" name="object 2452" descr=""/>
            <p:cNvSpPr/>
            <p:nvPr/>
          </p:nvSpPr>
          <p:spPr>
            <a:xfrm>
              <a:off x="2173091" y="2840307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3340" y="0"/>
                  </a:moveTo>
                  <a:lnTo>
                    <a:pt x="0" y="2908"/>
                  </a:lnTo>
                  <a:lnTo>
                    <a:pt x="139" y="3759"/>
                  </a:lnTo>
                  <a:lnTo>
                    <a:pt x="647" y="4533"/>
                  </a:lnTo>
                  <a:lnTo>
                    <a:pt x="1879" y="5524"/>
                  </a:lnTo>
                  <a:lnTo>
                    <a:pt x="3378" y="5130"/>
                  </a:lnTo>
                  <a:lnTo>
                    <a:pt x="4762" y="5270"/>
                  </a:lnTo>
                  <a:lnTo>
                    <a:pt x="5321" y="5270"/>
                  </a:lnTo>
                  <a:lnTo>
                    <a:pt x="5880" y="5194"/>
                  </a:lnTo>
                  <a:lnTo>
                    <a:pt x="9309" y="1282"/>
                  </a:lnTo>
                  <a:lnTo>
                    <a:pt x="8940" y="571"/>
                  </a:lnTo>
                  <a:lnTo>
                    <a:pt x="6172" y="634"/>
                  </a:lnTo>
                  <a:lnTo>
                    <a:pt x="4762" y="266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445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3" name="object 2453" descr=""/>
            <p:cNvSpPr/>
            <p:nvPr/>
          </p:nvSpPr>
          <p:spPr>
            <a:xfrm>
              <a:off x="2169735" y="283396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285" y="0"/>
                  </a:moveTo>
                  <a:lnTo>
                    <a:pt x="1739" y="317"/>
                  </a:lnTo>
                  <a:lnTo>
                    <a:pt x="1054" y="1206"/>
                  </a:lnTo>
                  <a:lnTo>
                    <a:pt x="622" y="2235"/>
                  </a:lnTo>
                  <a:lnTo>
                    <a:pt x="139" y="3251"/>
                  </a:lnTo>
                  <a:lnTo>
                    <a:pt x="2082" y="5232"/>
                  </a:lnTo>
                  <a:lnTo>
                    <a:pt x="2895" y="5041"/>
                  </a:lnTo>
                  <a:lnTo>
                    <a:pt x="6070" y="2870"/>
                  </a:lnTo>
                  <a:lnTo>
                    <a:pt x="6019" y="2019"/>
                  </a:lnTo>
                  <a:lnTo>
                    <a:pt x="4952" y="1790"/>
                  </a:lnTo>
                  <a:lnTo>
                    <a:pt x="3835" y="1612"/>
                  </a:lnTo>
                  <a:lnTo>
                    <a:pt x="3149" y="596"/>
                  </a:lnTo>
                  <a:lnTo>
                    <a:pt x="2755" y="101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537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4" name="object 2454" descr=""/>
            <p:cNvSpPr/>
            <p:nvPr/>
          </p:nvSpPr>
          <p:spPr>
            <a:xfrm>
              <a:off x="2182832" y="283752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070" y="0"/>
                  </a:moveTo>
                  <a:lnTo>
                    <a:pt x="1206" y="63"/>
                  </a:lnTo>
                  <a:lnTo>
                    <a:pt x="750" y="723"/>
                  </a:lnTo>
                  <a:lnTo>
                    <a:pt x="673" y="1384"/>
                  </a:lnTo>
                  <a:lnTo>
                    <a:pt x="444" y="2120"/>
                  </a:lnTo>
                  <a:lnTo>
                    <a:pt x="63" y="2616"/>
                  </a:lnTo>
                  <a:lnTo>
                    <a:pt x="0" y="3136"/>
                  </a:lnTo>
                  <a:lnTo>
                    <a:pt x="253" y="3708"/>
                  </a:lnTo>
                  <a:lnTo>
                    <a:pt x="774" y="4470"/>
                  </a:lnTo>
                  <a:lnTo>
                    <a:pt x="1498" y="4927"/>
                  </a:lnTo>
                  <a:lnTo>
                    <a:pt x="2400" y="5080"/>
                  </a:lnTo>
                  <a:lnTo>
                    <a:pt x="3708" y="4914"/>
                  </a:lnTo>
                  <a:lnTo>
                    <a:pt x="4622" y="4292"/>
                  </a:lnTo>
                  <a:lnTo>
                    <a:pt x="4911" y="3136"/>
                  </a:lnTo>
                  <a:lnTo>
                    <a:pt x="4876" y="1625"/>
                  </a:lnTo>
                  <a:lnTo>
                    <a:pt x="4178" y="723"/>
                  </a:lnTo>
                  <a:lnTo>
                    <a:pt x="3009" y="139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C69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5" name="object 2455" descr=""/>
            <p:cNvSpPr/>
            <p:nvPr/>
          </p:nvSpPr>
          <p:spPr>
            <a:xfrm>
              <a:off x="2174958" y="283880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235" y="0"/>
                  </a:moveTo>
                  <a:lnTo>
                    <a:pt x="1396" y="63"/>
                  </a:lnTo>
                  <a:lnTo>
                    <a:pt x="571" y="609"/>
                  </a:lnTo>
                  <a:lnTo>
                    <a:pt x="165" y="1079"/>
                  </a:lnTo>
                  <a:lnTo>
                    <a:pt x="0" y="1638"/>
                  </a:lnTo>
                  <a:lnTo>
                    <a:pt x="88" y="2247"/>
                  </a:lnTo>
                  <a:lnTo>
                    <a:pt x="1549" y="4419"/>
                  </a:lnTo>
                  <a:lnTo>
                    <a:pt x="2933" y="3213"/>
                  </a:lnTo>
                  <a:lnTo>
                    <a:pt x="4305" y="2133"/>
                  </a:lnTo>
                  <a:lnTo>
                    <a:pt x="3898" y="1612"/>
                  </a:lnTo>
                  <a:lnTo>
                    <a:pt x="3479" y="1092"/>
                  </a:lnTo>
                  <a:lnTo>
                    <a:pt x="3073" y="55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A26B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6" name="object 2456" descr=""/>
            <p:cNvSpPr/>
            <p:nvPr/>
          </p:nvSpPr>
          <p:spPr>
            <a:xfrm>
              <a:off x="2173644" y="283586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921" y="0"/>
                  </a:moveTo>
                  <a:lnTo>
                    <a:pt x="2654" y="76"/>
                  </a:lnTo>
                  <a:lnTo>
                    <a:pt x="2387" y="114"/>
                  </a:lnTo>
                  <a:lnTo>
                    <a:pt x="2120" y="114"/>
                  </a:lnTo>
                  <a:lnTo>
                    <a:pt x="1638" y="469"/>
                  </a:lnTo>
                  <a:lnTo>
                    <a:pt x="1168" y="838"/>
                  </a:lnTo>
                  <a:lnTo>
                    <a:pt x="685" y="1193"/>
                  </a:lnTo>
                  <a:lnTo>
                    <a:pt x="101" y="1612"/>
                  </a:lnTo>
                  <a:lnTo>
                    <a:pt x="0" y="2133"/>
                  </a:lnTo>
                  <a:lnTo>
                    <a:pt x="406" y="2730"/>
                  </a:lnTo>
                  <a:lnTo>
                    <a:pt x="952" y="3086"/>
                  </a:lnTo>
                  <a:lnTo>
                    <a:pt x="1549" y="3213"/>
                  </a:lnTo>
                  <a:lnTo>
                    <a:pt x="2197" y="3136"/>
                  </a:lnTo>
                  <a:lnTo>
                    <a:pt x="3124" y="3060"/>
                  </a:lnTo>
                  <a:lnTo>
                    <a:pt x="4076" y="2997"/>
                  </a:lnTo>
                  <a:lnTo>
                    <a:pt x="4305" y="1816"/>
                  </a:lnTo>
                  <a:lnTo>
                    <a:pt x="4241" y="1562"/>
                  </a:lnTo>
                  <a:lnTo>
                    <a:pt x="4076" y="812"/>
                  </a:lnTo>
                  <a:lnTo>
                    <a:pt x="3670" y="254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CC6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7" name="object 2457" descr=""/>
            <p:cNvSpPr/>
            <p:nvPr/>
          </p:nvSpPr>
          <p:spPr>
            <a:xfrm>
              <a:off x="2172345" y="282848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679" y="0"/>
                  </a:moveTo>
                  <a:lnTo>
                    <a:pt x="2159" y="76"/>
                  </a:lnTo>
                  <a:lnTo>
                    <a:pt x="1689" y="508"/>
                  </a:lnTo>
                  <a:lnTo>
                    <a:pt x="1282" y="1028"/>
                  </a:lnTo>
                  <a:lnTo>
                    <a:pt x="863" y="1549"/>
                  </a:lnTo>
                  <a:lnTo>
                    <a:pt x="457" y="2070"/>
                  </a:lnTo>
                  <a:lnTo>
                    <a:pt x="317" y="2070"/>
                  </a:lnTo>
                  <a:lnTo>
                    <a:pt x="203" y="2209"/>
                  </a:lnTo>
                  <a:lnTo>
                    <a:pt x="88" y="2501"/>
                  </a:lnTo>
                  <a:lnTo>
                    <a:pt x="0" y="2755"/>
                  </a:lnTo>
                  <a:lnTo>
                    <a:pt x="203" y="2908"/>
                  </a:lnTo>
                  <a:lnTo>
                    <a:pt x="711" y="2997"/>
                  </a:lnTo>
                  <a:lnTo>
                    <a:pt x="1549" y="2616"/>
                  </a:lnTo>
                  <a:lnTo>
                    <a:pt x="2387" y="2247"/>
                  </a:lnTo>
                  <a:lnTo>
                    <a:pt x="3225" y="1866"/>
                  </a:lnTo>
                  <a:lnTo>
                    <a:pt x="3632" y="1358"/>
                  </a:lnTo>
                  <a:lnTo>
                    <a:pt x="3644" y="850"/>
                  </a:lnTo>
                  <a:lnTo>
                    <a:pt x="3238" y="342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A46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8" name="object 2458" descr=""/>
            <p:cNvSpPr/>
            <p:nvPr/>
          </p:nvSpPr>
          <p:spPr>
            <a:xfrm>
              <a:off x="2170941" y="283238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965" y="0"/>
                  </a:moveTo>
                  <a:lnTo>
                    <a:pt x="558" y="660"/>
                  </a:lnTo>
                  <a:lnTo>
                    <a:pt x="266" y="914"/>
                  </a:lnTo>
                  <a:lnTo>
                    <a:pt x="177" y="1130"/>
                  </a:lnTo>
                  <a:lnTo>
                    <a:pt x="0" y="1587"/>
                  </a:lnTo>
                  <a:lnTo>
                    <a:pt x="215" y="1701"/>
                  </a:lnTo>
                  <a:lnTo>
                    <a:pt x="634" y="1943"/>
                  </a:lnTo>
                  <a:lnTo>
                    <a:pt x="1943" y="2171"/>
                  </a:lnTo>
                  <a:lnTo>
                    <a:pt x="2679" y="1612"/>
                  </a:lnTo>
                  <a:lnTo>
                    <a:pt x="2882" y="1079"/>
                  </a:lnTo>
                  <a:lnTo>
                    <a:pt x="1879" y="596"/>
                  </a:lnTo>
                  <a:lnTo>
                    <a:pt x="1409" y="1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989D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9" name="object 2459" descr=""/>
            <p:cNvSpPr/>
            <p:nvPr/>
          </p:nvSpPr>
          <p:spPr>
            <a:xfrm>
              <a:off x="2171123" y="28305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76" y="0"/>
                  </a:moveTo>
                  <a:lnTo>
                    <a:pt x="558" y="711"/>
                  </a:lnTo>
                  <a:lnTo>
                    <a:pt x="0" y="1054"/>
                  </a:lnTo>
                  <a:lnTo>
                    <a:pt x="380" y="2489"/>
                  </a:lnTo>
                  <a:lnTo>
                    <a:pt x="825" y="2476"/>
                  </a:lnTo>
                  <a:lnTo>
                    <a:pt x="1701" y="2425"/>
                  </a:lnTo>
                  <a:lnTo>
                    <a:pt x="1930" y="927"/>
                  </a:lnTo>
                  <a:lnTo>
                    <a:pt x="1803" y="622"/>
                  </a:lnTo>
                  <a:lnTo>
                    <a:pt x="1727" y="317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A0C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0" name="object 2460" descr=""/>
            <p:cNvSpPr/>
            <p:nvPr/>
          </p:nvSpPr>
          <p:spPr>
            <a:xfrm>
              <a:off x="2174968" y="282786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457" y="0"/>
                  </a:moveTo>
                  <a:lnTo>
                    <a:pt x="228" y="139"/>
                  </a:lnTo>
                  <a:lnTo>
                    <a:pt x="0" y="685"/>
                  </a:lnTo>
                  <a:lnTo>
                    <a:pt x="126" y="952"/>
                  </a:lnTo>
                  <a:lnTo>
                    <a:pt x="507" y="1219"/>
                  </a:lnTo>
                  <a:lnTo>
                    <a:pt x="533" y="1638"/>
                  </a:lnTo>
                  <a:lnTo>
                    <a:pt x="571" y="2070"/>
                  </a:lnTo>
                  <a:lnTo>
                    <a:pt x="596" y="2489"/>
                  </a:lnTo>
                  <a:lnTo>
                    <a:pt x="1231" y="2527"/>
                  </a:lnTo>
                  <a:lnTo>
                    <a:pt x="1854" y="2527"/>
                  </a:lnTo>
                  <a:lnTo>
                    <a:pt x="2044" y="2413"/>
                  </a:lnTo>
                  <a:lnTo>
                    <a:pt x="2158" y="2095"/>
                  </a:lnTo>
                  <a:lnTo>
                    <a:pt x="2260" y="1778"/>
                  </a:lnTo>
                  <a:lnTo>
                    <a:pt x="2146" y="1460"/>
                  </a:lnTo>
                  <a:lnTo>
                    <a:pt x="1816" y="1155"/>
                  </a:lnTo>
                  <a:lnTo>
                    <a:pt x="1866" y="800"/>
                  </a:lnTo>
                  <a:lnTo>
                    <a:pt x="1904" y="457"/>
                  </a:lnTo>
                  <a:lnTo>
                    <a:pt x="1930" y="101"/>
                  </a:lnTo>
                  <a:lnTo>
                    <a:pt x="952" y="2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8E92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1" name="object 2461" descr=""/>
            <p:cNvSpPr/>
            <p:nvPr/>
          </p:nvSpPr>
          <p:spPr>
            <a:xfrm>
              <a:off x="2174970" y="283767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84" y="0"/>
                  </a:moveTo>
                  <a:lnTo>
                    <a:pt x="952" y="952"/>
                  </a:lnTo>
                  <a:lnTo>
                    <a:pt x="0" y="1066"/>
                  </a:lnTo>
                  <a:lnTo>
                    <a:pt x="457" y="1905"/>
                  </a:lnTo>
                  <a:lnTo>
                    <a:pt x="1320" y="1841"/>
                  </a:lnTo>
                  <a:lnTo>
                    <a:pt x="2197" y="1765"/>
                  </a:lnTo>
                  <a:lnTo>
                    <a:pt x="3060" y="1701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355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2" name="object 2462" descr=""/>
            <p:cNvSpPr/>
            <p:nvPr/>
          </p:nvSpPr>
          <p:spPr>
            <a:xfrm>
              <a:off x="2176570" y="28358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444" y="520"/>
                  </a:lnTo>
                  <a:lnTo>
                    <a:pt x="876" y="1041"/>
                  </a:lnTo>
                  <a:lnTo>
                    <a:pt x="1320" y="1562"/>
                  </a:lnTo>
                  <a:lnTo>
                    <a:pt x="1282" y="698"/>
                  </a:lnTo>
                  <a:lnTo>
                    <a:pt x="876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7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3" name="object 2463" descr=""/>
            <p:cNvSpPr/>
            <p:nvPr/>
          </p:nvSpPr>
          <p:spPr>
            <a:xfrm>
              <a:off x="2182058" y="283964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19" y="0"/>
                  </a:moveTo>
                  <a:lnTo>
                    <a:pt x="508" y="101"/>
                  </a:lnTo>
                  <a:lnTo>
                    <a:pt x="98" y="431"/>
                  </a:lnTo>
                  <a:lnTo>
                    <a:pt x="0" y="1346"/>
                  </a:lnTo>
                  <a:lnTo>
                    <a:pt x="381" y="1701"/>
                  </a:lnTo>
                  <a:lnTo>
                    <a:pt x="762" y="1701"/>
                  </a:lnTo>
                  <a:lnTo>
                    <a:pt x="1062" y="1346"/>
                  </a:lnTo>
                  <a:lnTo>
                    <a:pt x="1219" y="863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96C8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4" name="object 2464" descr=""/>
            <p:cNvSpPr/>
            <p:nvPr/>
          </p:nvSpPr>
          <p:spPr>
            <a:xfrm>
              <a:off x="2176790" y="28290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0" y="1422"/>
                  </a:lnTo>
                  <a:lnTo>
                    <a:pt x="457" y="1371"/>
                  </a:lnTo>
                  <a:lnTo>
                    <a:pt x="914" y="1308"/>
                  </a:lnTo>
                  <a:lnTo>
                    <a:pt x="1358" y="1257"/>
                  </a:lnTo>
                  <a:lnTo>
                    <a:pt x="1155" y="571"/>
                  </a:lnTo>
                  <a:lnTo>
                    <a:pt x="736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6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5" name="object 2465" descr=""/>
            <p:cNvSpPr/>
            <p:nvPr/>
          </p:nvSpPr>
          <p:spPr>
            <a:xfrm>
              <a:off x="2183448" y="283557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489" y="0"/>
                  </a:moveTo>
                  <a:lnTo>
                    <a:pt x="1181" y="495"/>
                  </a:lnTo>
                  <a:lnTo>
                    <a:pt x="0" y="2882"/>
                  </a:lnTo>
                  <a:lnTo>
                    <a:pt x="749" y="2920"/>
                  </a:lnTo>
                  <a:lnTo>
                    <a:pt x="1498" y="2971"/>
                  </a:lnTo>
                  <a:lnTo>
                    <a:pt x="2247" y="3009"/>
                  </a:lnTo>
                  <a:lnTo>
                    <a:pt x="2832" y="3276"/>
                  </a:lnTo>
                  <a:lnTo>
                    <a:pt x="3428" y="3289"/>
                  </a:lnTo>
                  <a:lnTo>
                    <a:pt x="4013" y="2997"/>
                  </a:lnTo>
                  <a:lnTo>
                    <a:pt x="4381" y="2438"/>
                  </a:lnTo>
                  <a:lnTo>
                    <a:pt x="4394" y="1892"/>
                  </a:lnTo>
                  <a:lnTo>
                    <a:pt x="3987" y="1346"/>
                  </a:lnTo>
                  <a:lnTo>
                    <a:pt x="2984" y="45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D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6" name="object 2466" descr=""/>
            <p:cNvSpPr/>
            <p:nvPr/>
          </p:nvSpPr>
          <p:spPr>
            <a:xfrm>
              <a:off x="2172757" y="282641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43" y="0"/>
                  </a:moveTo>
                  <a:lnTo>
                    <a:pt x="762" y="38"/>
                  </a:lnTo>
                  <a:lnTo>
                    <a:pt x="381" y="63"/>
                  </a:lnTo>
                  <a:lnTo>
                    <a:pt x="0" y="63"/>
                  </a:lnTo>
                  <a:lnTo>
                    <a:pt x="0" y="469"/>
                  </a:lnTo>
                  <a:lnTo>
                    <a:pt x="25" y="876"/>
                  </a:lnTo>
                  <a:lnTo>
                    <a:pt x="88" y="1270"/>
                  </a:lnTo>
                  <a:lnTo>
                    <a:pt x="546" y="1295"/>
                  </a:lnTo>
                  <a:lnTo>
                    <a:pt x="1003" y="1333"/>
                  </a:lnTo>
                  <a:lnTo>
                    <a:pt x="1460" y="1358"/>
                  </a:lnTo>
                  <a:lnTo>
                    <a:pt x="1257" y="45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B4D1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7" name="object 2467" descr=""/>
            <p:cNvSpPr/>
            <p:nvPr/>
          </p:nvSpPr>
          <p:spPr>
            <a:xfrm>
              <a:off x="2174032" y="282769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" y="0"/>
                  </a:moveTo>
                  <a:lnTo>
                    <a:pt x="76" y="431"/>
                  </a:lnTo>
                  <a:lnTo>
                    <a:pt x="25" y="863"/>
                  </a:lnTo>
                  <a:lnTo>
                    <a:pt x="0" y="1295"/>
                  </a:lnTo>
                  <a:lnTo>
                    <a:pt x="482" y="1333"/>
                  </a:lnTo>
                  <a:lnTo>
                    <a:pt x="1447" y="1384"/>
                  </a:lnTo>
                  <a:lnTo>
                    <a:pt x="1422" y="571"/>
                  </a:lnTo>
                  <a:lnTo>
                    <a:pt x="1397" y="165"/>
                  </a:lnTo>
                  <a:lnTo>
                    <a:pt x="977" y="114"/>
                  </a:lnTo>
                  <a:lnTo>
                    <a:pt x="558" y="5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D09F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8" name="object 2468" descr=""/>
            <p:cNvSpPr/>
            <p:nvPr/>
          </p:nvSpPr>
          <p:spPr>
            <a:xfrm>
              <a:off x="2189373" y="283678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095" y="0"/>
                  </a:moveTo>
                  <a:lnTo>
                    <a:pt x="1612" y="76"/>
                  </a:lnTo>
                  <a:lnTo>
                    <a:pt x="647" y="254"/>
                  </a:lnTo>
                  <a:lnTo>
                    <a:pt x="165" y="647"/>
                  </a:lnTo>
                  <a:lnTo>
                    <a:pt x="0" y="1130"/>
                  </a:lnTo>
                  <a:lnTo>
                    <a:pt x="190" y="1727"/>
                  </a:lnTo>
                  <a:lnTo>
                    <a:pt x="647" y="2501"/>
                  </a:lnTo>
                  <a:lnTo>
                    <a:pt x="1295" y="3048"/>
                  </a:lnTo>
                  <a:lnTo>
                    <a:pt x="2108" y="3390"/>
                  </a:lnTo>
                  <a:lnTo>
                    <a:pt x="2984" y="3632"/>
                  </a:lnTo>
                  <a:lnTo>
                    <a:pt x="3797" y="3568"/>
                  </a:lnTo>
                  <a:lnTo>
                    <a:pt x="4432" y="2832"/>
                  </a:lnTo>
                  <a:lnTo>
                    <a:pt x="4673" y="2730"/>
                  </a:lnTo>
                  <a:lnTo>
                    <a:pt x="4660" y="1879"/>
                  </a:lnTo>
                  <a:lnTo>
                    <a:pt x="4610" y="165"/>
                  </a:lnTo>
                  <a:lnTo>
                    <a:pt x="3771" y="10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418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9" name="object 2469" descr=""/>
            <p:cNvSpPr/>
            <p:nvPr/>
          </p:nvSpPr>
          <p:spPr>
            <a:xfrm>
              <a:off x="2187323" y="283692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14" y="0"/>
                  </a:moveTo>
                  <a:lnTo>
                    <a:pt x="0" y="1384"/>
                  </a:lnTo>
                  <a:lnTo>
                    <a:pt x="888" y="2133"/>
                  </a:lnTo>
                  <a:lnTo>
                    <a:pt x="1714" y="2044"/>
                  </a:lnTo>
                  <a:lnTo>
                    <a:pt x="2514" y="1231"/>
                  </a:lnTo>
                  <a:lnTo>
                    <a:pt x="2578" y="863"/>
                  </a:lnTo>
                  <a:lnTo>
                    <a:pt x="2628" y="482"/>
                  </a:lnTo>
                  <a:lnTo>
                    <a:pt x="2692" y="11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84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0" name="object 2470" descr=""/>
            <p:cNvSpPr/>
            <p:nvPr/>
          </p:nvSpPr>
          <p:spPr>
            <a:xfrm>
              <a:off x="2159393" y="284972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425" y="0"/>
                  </a:moveTo>
                  <a:lnTo>
                    <a:pt x="1778" y="38"/>
                  </a:lnTo>
                  <a:lnTo>
                    <a:pt x="1003" y="546"/>
                  </a:lnTo>
                  <a:lnTo>
                    <a:pt x="838" y="812"/>
                  </a:lnTo>
                  <a:lnTo>
                    <a:pt x="660" y="1066"/>
                  </a:lnTo>
                  <a:lnTo>
                    <a:pt x="495" y="1320"/>
                  </a:lnTo>
                  <a:lnTo>
                    <a:pt x="0" y="3086"/>
                  </a:lnTo>
                  <a:lnTo>
                    <a:pt x="38" y="4013"/>
                  </a:lnTo>
                  <a:lnTo>
                    <a:pt x="914" y="4178"/>
                  </a:lnTo>
                  <a:lnTo>
                    <a:pt x="1790" y="4330"/>
                  </a:lnTo>
                  <a:lnTo>
                    <a:pt x="2667" y="4495"/>
                  </a:lnTo>
                  <a:lnTo>
                    <a:pt x="2997" y="4152"/>
                  </a:lnTo>
                  <a:lnTo>
                    <a:pt x="3949" y="3098"/>
                  </a:lnTo>
                  <a:lnTo>
                    <a:pt x="4025" y="1943"/>
                  </a:lnTo>
                  <a:lnTo>
                    <a:pt x="3416" y="698"/>
                  </a:lnTo>
                  <a:lnTo>
                    <a:pt x="2971" y="215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868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1" name="object 2471" descr=""/>
            <p:cNvSpPr/>
            <p:nvPr/>
          </p:nvSpPr>
          <p:spPr>
            <a:xfrm>
              <a:off x="2158211" y="285070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17" y="0"/>
                  </a:moveTo>
                  <a:lnTo>
                    <a:pt x="241" y="647"/>
                  </a:lnTo>
                  <a:lnTo>
                    <a:pt x="88" y="1803"/>
                  </a:lnTo>
                  <a:lnTo>
                    <a:pt x="0" y="2374"/>
                  </a:lnTo>
                  <a:lnTo>
                    <a:pt x="406" y="2590"/>
                  </a:lnTo>
                  <a:lnTo>
                    <a:pt x="812" y="2819"/>
                  </a:lnTo>
                  <a:lnTo>
                    <a:pt x="1219" y="3035"/>
                  </a:lnTo>
                  <a:lnTo>
                    <a:pt x="1701" y="2324"/>
                  </a:lnTo>
                  <a:lnTo>
                    <a:pt x="2171" y="1612"/>
                  </a:lnTo>
                  <a:lnTo>
                    <a:pt x="2641" y="889"/>
                  </a:lnTo>
                  <a:lnTo>
                    <a:pt x="1917" y="12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314C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2" name="object 2472" descr=""/>
            <p:cNvSpPr/>
            <p:nvPr/>
          </p:nvSpPr>
          <p:spPr>
            <a:xfrm>
              <a:off x="2159628" y="284550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736" y="3987"/>
                  </a:moveTo>
                  <a:lnTo>
                    <a:pt x="1905" y="3987"/>
                  </a:lnTo>
                  <a:lnTo>
                    <a:pt x="2463" y="4025"/>
                  </a:lnTo>
                  <a:lnTo>
                    <a:pt x="3873" y="4279"/>
                  </a:lnTo>
                  <a:lnTo>
                    <a:pt x="4648" y="4063"/>
                  </a:lnTo>
                  <a:close/>
                </a:path>
                <a:path w="5714" h="4444">
                  <a:moveTo>
                    <a:pt x="1803" y="0"/>
                  </a:moveTo>
                  <a:lnTo>
                    <a:pt x="1295" y="190"/>
                  </a:lnTo>
                  <a:lnTo>
                    <a:pt x="1219" y="711"/>
                  </a:lnTo>
                  <a:lnTo>
                    <a:pt x="0" y="3263"/>
                  </a:lnTo>
                  <a:lnTo>
                    <a:pt x="330" y="3746"/>
                  </a:lnTo>
                  <a:lnTo>
                    <a:pt x="774" y="4013"/>
                  </a:lnTo>
                  <a:lnTo>
                    <a:pt x="1905" y="3987"/>
                  </a:lnTo>
                  <a:lnTo>
                    <a:pt x="4736" y="3987"/>
                  </a:lnTo>
                  <a:lnTo>
                    <a:pt x="5308" y="3492"/>
                  </a:lnTo>
                  <a:lnTo>
                    <a:pt x="5676" y="3009"/>
                  </a:lnTo>
                  <a:lnTo>
                    <a:pt x="5702" y="2501"/>
                  </a:lnTo>
                  <a:lnTo>
                    <a:pt x="5448" y="1968"/>
                  </a:lnTo>
                  <a:lnTo>
                    <a:pt x="2654" y="457"/>
                  </a:lnTo>
                  <a:lnTo>
                    <a:pt x="2260" y="10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7E5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3" name="object 2473" descr=""/>
            <p:cNvSpPr/>
            <p:nvPr/>
          </p:nvSpPr>
          <p:spPr>
            <a:xfrm>
              <a:off x="2157398" y="284876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235" y="0"/>
                  </a:moveTo>
                  <a:lnTo>
                    <a:pt x="1485" y="355"/>
                  </a:lnTo>
                  <a:lnTo>
                    <a:pt x="0" y="1079"/>
                  </a:lnTo>
                  <a:lnTo>
                    <a:pt x="355" y="1130"/>
                  </a:lnTo>
                  <a:lnTo>
                    <a:pt x="673" y="1244"/>
                  </a:lnTo>
                  <a:lnTo>
                    <a:pt x="977" y="1409"/>
                  </a:lnTo>
                  <a:lnTo>
                    <a:pt x="1714" y="2222"/>
                  </a:lnTo>
                  <a:lnTo>
                    <a:pt x="2578" y="2032"/>
                  </a:lnTo>
                  <a:lnTo>
                    <a:pt x="3454" y="1765"/>
                  </a:lnTo>
                  <a:lnTo>
                    <a:pt x="3517" y="1295"/>
                  </a:lnTo>
                  <a:lnTo>
                    <a:pt x="3670" y="1295"/>
                  </a:lnTo>
                  <a:lnTo>
                    <a:pt x="3822" y="1193"/>
                  </a:lnTo>
                  <a:lnTo>
                    <a:pt x="4140" y="762"/>
                  </a:lnTo>
                  <a:lnTo>
                    <a:pt x="4038" y="508"/>
                  </a:lnTo>
                  <a:lnTo>
                    <a:pt x="3670" y="215"/>
                  </a:lnTo>
                  <a:lnTo>
                    <a:pt x="3187" y="139"/>
                  </a:lnTo>
                  <a:lnTo>
                    <a:pt x="2717" y="76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D1A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4" name="object 2474" descr=""/>
            <p:cNvSpPr/>
            <p:nvPr/>
          </p:nvSpPr>
          <p:spPr>
            <a:xfrm>
              <a:off x="2158380" y="285018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0" y="393"/>
                  </a:lnTo>
                  <a:lnTo>
                    <a:pt x="25" y="774"/>
                  </a:lnTo>
                  <a:lnTo>
                    <a:pt x="76" y="1168"/>
                  </a:lnTo>
                  <a:lnTo>
                    <a:pt x="876" y="1244"/>
                  </a:lnTo>
                  <a:lnTo>
                    <a:pt x="1676" y="1333"/>
                  </a:lnTo>
                  <a:lnTo>
                    <a:pt x="2476" y="1409"/>
                  </a:lnTo>
                  <a:lnTo>
                    <a:pt x="2501" y="1054"/>
                  </a:lnTo>
                  <a:lnTo>
                    <a:pt x="2501" y="698"/>
                  </a:lnTo>
                  <a:lnTo>
                    <a:pt x="2476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3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5" name="object 2475" descr=""/>
            <p:cNvSpPr/>
            <p:nvPr/>
          </p:nvSpPr>
          <p:spPr>
            <a:xfrm>
              <a:off x="2166024" y="283764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365" y="0"/>
                  </a:moveTo>
                  <a:lnTo>
                    <a:pt x="3060" y="482"/>
                  </a:lnTo>
                  <a:lnTo>
                    <a:pt x="190" y="787"/>
                  </a:lnTo>
                  <a:lnTo>
                    <a:pt x="0" y="3644"/>
                  </a:lnTo>
                  <a:lnTo>
                    <a:pt x="1269" y="4991"/>
                  </a:lnTo>
                  <a:lnTo>
                    <a:pt x="4178" y="4597"/>
                  </a:lnTo>
                  <a:lnTo>
                    <a:pt x="4787" y="3975"/>
                  </a:lnTo>
                  <a:lnTo>
                    <a:pt x="5346" y="2781"/>
                  </a:lnTo>
                  <a:lnTo>
                    <a:pt x="5130" y="1701"/>
                  </a:lnTo>
                  <a:lnTo>
                    <a:pt x="4305" y="723"/>
                  </a:lnTo>
                  <a:lnTo>
                    <a:pt x="4013" y="457"/>
                  </a:lnTo>
                  <a:lnTo>
                    <a:pt x="3682" y="25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596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6" name="object 2476" descr=""/>
            <p:cNvSpPr/>
            <p:nvPr/>
          </p:nvSpPr>
          <p:spPr>
            <a:xfrm>
              <a:off x="2164937" y="284699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35" y="469"/>
                  </a:moveTo>
                  <a:lnTo>
                    <a:pt x="0" y="2235"/>
                  </a:lnTo>
                  <a:lnTo>
                    <a:pt x="72" y="2413"/>
                  </a:lnTo>
                  <a:lnTo>
                    <a:pt x="262" y="2679"/>
                  </a:lnTo>
                  <a:lnTo>
                    <a:pt x="516" y="2908"/>
                  </a:lnTo>
                  <a:lnTo>
                    <a:pt x="808" y="3073"/>
                  </a:lnTo>
                  <a:lnTo>
                    <a:pt x="1278" y="3213"/>
                  </a:lnTo>
                  <a:lnTo>
                    <a:pt x="2561" y="3937"/>
                  </a:lnTo>
                  <a:lnTo>
                    <a:pt x="3361" y="5499"/>
                  </a:lnTo>
                  <a:lnTo>
                    <a:pt x="5101" y="5422"/>
                  </a:lnTo>
                  <a:lnTo>
                    <a:pt x="5672" y="5321"/>
                  </a:lnTo>
                  <a:lnTo>
                    <a:pt x="6193" y="5118"/>
                  </a:lnTo>
                  <a:lnTo>
                    <a:pt x="6663" y="4787"/>
                  </a:lnTo>
                  <a:lnTo>
                    <a:pt x="7018" y="4025"/>
                  </a:lnTo>
                  <a:lnTo>
                    <a:pt x="6781" y="3213"/>
                  </a:lnTo>
                  <a:lnTo>
                    <a:pt x="6142" y="2235"/>
                  </a:lnTo>
                  <a:lnTo>
                    <a:pt x="5240" y="1549"/>
                  </a:lnTo>
                  <a:lnTo>
                    <a:pt x="3856" y="558"/>
                  </a:lnTo>
                  <a:lnTo>
                    <a:pt x="1316" y="508"/>
                  </a:lnTo>
                  <a:lnTo>
                    <a:pt x="135" y="469"/>
                  </a:lnTo>
                  <a:close/>
                </a:path>
                <a:path w="7619" h="5714">
                  <a:moveTo>
                    <a:pt x="1989" y="0"/>
                  </a:moveTo>
                  <a:lnTo>
                    <a:pt x="1316" y="508"/>
                  </a:lnTo>
                  <a:lnTo>
                    <a:pt x="3762" y="508"/>
                  </a:lnTo>
                  <a:lnTo>
                    <a:pt x="3361" y="292"/>
                  </a:lnTo>
                  <a:lnTo>
                    <a:pt x="2827" y="76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rgbClr val="447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7" name="object 2477" descr=""/>
            <p:cNvSpPr/>
            <p:nvPr/>
          </p:nvSpPr>
          <p:spPr>
            <a:xfrm>
              <a:off x="2164982" y="284364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156" y="0"/>
                  </a:moveTo>
                  <a:lnTo>
                    <a:pt x="3848" y="76"/>
                  </a:lnTo>
                  <a:lnTo>
                    <a:pt x="1231" y="203"/>
                  </a:lnTo>
                  <a:lnTo>
                    <a:pt x="774" y="482"/>
                  </a:lnTo>
                  <a:lnTo>
                    <a:pt x="355" y="812"/>
                  </a:lnTo>
                  <a:lnTo>
                    <a:pt x="0" y="1206"/>
                  </a:lnTo>
                  <a:lnTo>
                    <a:pt x="838" y="2971"/>
                  </a:lnTo>
                  <a:lnTo>
                    <a:pt x="1269" y="3848"/>
                  </a:lnTo>
                  <a:lnTo>
                    <a:pt x="1714" y="3860"/>
                  </a:lnTo>
                  <a:lnTo>
                    <a:pt x="2171" y="3860"/>
                  </a:lnTo>
                  <a:lnTo>
                    <a:pt x="2616" y="3873"/>
                  </a:lnTo>
                  <a:lnTo>
                    <a:pt x="5638" y="1193"/>
                  </a:lnTo>
                  <a:lnTo>
                    <a:pt x="5613" y="647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846C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8" name="object 2478" descr=""/>
            <p:cNvSpPr/>
            <p:nvPr/>
          </p:nvSpPr>
          <p:spPr>
            <a:xfrm>
              <a:off x="2160924" y="284357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253" y="0"/>
                  </a:moveTo>
                  <a:lnTo>
                    <a:pt x="177" y="711"/>
                  </a:lnTo>
                  <a:lnTo>
                    <a:pt x="0" y="2133"/>
                  </a:lnTo>
                  <a:lnTo>
                    <a:pt x="457" y="2209"/>
                  </a:lnTo>
                  <a:lnTo>
                    <a:pt x="1358" y="2387"/>
                  </a:lnTo>
                  <a:lnTo>
                    <a:pt x="1269" y="2044"/>
                  </a:lnTo>
                  <a:lnTo>
                    <a:pt x="1320" y="1727"/>
                  </a:lnTo>
                  <a:lnTo>
                    <a:pt x="1485" y="1422"/>
                  </a:lnTo>
                  <a:lnTo>
                    <a:pt x="1079" y="952"/>
                  </a:lnTo>
                  <a:lnTo>
                    <a:pt x="673" y="46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ECD7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9" name="object 2479" descr=""/>
            <p:cNvSpPr/>
            <p:nvPr/>
          </p:nvSpPr>
          <p:spPr>
            <a:xfrm>
              <a:off x="2170189" y="284176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67" y="0"/>
                  </a:moveTo>
                  <a:lnTo>
                    <a:pt x="472" y="25"/>
                  </a:lnTo>
                  <a:lnTo>
                    <a:pt x="14" y="495"/>
                  </a:lnTo>
                  <a:lnTo>
                    <a:pt x="0" y="1892"/>
                  </a:lnTo>
                  <a:lnTo>
                    <a:pt x="370" y="2273"/>
                  </a:lnTo>
                  <a:lnTo>
                    <a:pt x="878" y="2362"/>
                  </a:lnTo>
                  <a:lnTo>
                    <a:pt x="1437" y="2019"/>
                  </a:lnTo>
                  <a:lnTo>
                    <a:pt x="1729" y="1473"/>
                  </a:lnTo>
                  <a:lnTo>
                    <a:pt x="1742" y="927"/>
                  </a:lnTo>
                  <a:lnTo>
                    <a:pt x="1500" y="368"/>
                  </a:lnTo>
                  <a:lnTo>
                    <a:pt x="967" y="0"/>
                  </a:lnTo>
                  <a:close/>
                </a:path>
                <a:path w="1905" h="2539">
                  <a:moveTo>
                    <a:pt x="14" y="482"/>
                  </a:moveTo>
                  <a:close/>
                </a:path>
              </a:pathLst>
            </a:custGeom>
            <a:solidFill>
              <a:srgbClr val="596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0" name="object 2480" descr=""/>
            <p:cNvSpPr/>
            <p:nvPr/>
          </p:nvSpPr>
          <p:spPr>
            <a:xfrm>
              <a:off x="2164974" y="284369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44" y="0"/>
                  </a:moveTo>
                  <a:lnTo>
                    <a:pt x="25" y="342"/>
                  </a:lnTo>
                  <a:lnTo>
                    <a:pt x="0" y="1155"/>
                  </a:lnTo>
                  <a:lnTo>
                    <a:pt x="419" y="825"/>
                  </a:lnTo>
                  <a:lnTo>
                    <a:pt x="825" y="482"/>
                  </a:lnTo>
                  <a:lnTo>
                    <a:pt x="1244" y="15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92C0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1" name="object 2481" descr=""/>
            <p:cNvSpPr/>
            <p:nvPr/>
          </p:nvSpPr>
          <p:spPr>
            <a:xfrm>
              <a:off x="2168984" y="283396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993" y="0"/>
                  </a:moveTo>
                  <a:lnTo>
                    <a:pt x="1562" y="50"/>
                  </a:lnTo>
                  <a:lnTo>
                    <a:pt x="1193" y="609"/>
                  </a:lnTo>
                  <a:lnTo>
                    <a:pt x="0" y="1765"/>
                  </a:lnTo>
                  <a:lnTo>
                    <a:pt x="101" y="4165"/>
                  </a:lnTo>
                  <a:lnTo>
                    <a:pt x="584" y="4178"/>
                  </a:lnTo>
                  <a:lnTo>
                    <a:pt x="1054" y="4140"/>
                  </a:lnTo>
                  <a:lnTo>
                    <a:pt x="1943" y="3035"/>
                  </a:lnTo>
                  <a:lnTo>
                    <a:pt x="2565" y="1828"/>
                  </a:lnTo>
                  <a:lnTo>
                    <a:pt x="2489" y="444"/>
                  </a:lnTo>
                  <a:lnTo>
                    <a:pt x="1993" y="0"/>
                  </a:lnTo>
                  <a:close/>
                </a:path>
                <a:path w="3175" h="4444">
                  <a:moveTo>
                    <a:pt x="2590" y="368"/>
                  </a:moveTo>
                  <a:close/>
                </a:path>
              </a:pathLst>
            </a:custGeom>
            <a:solidFill>
              <a:srgbClr val="B95F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2" name="object 2482" descr=""/>
            <p:cNvSpPr/>
            <p:nvPr/>
          </p:nvSpPr>
          <p:spPr>
            <a:xfrm>
              <a:off x="2170187" y="283329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28" y="0"/>
                  </a:moveTo>
                  <a:lnTo>
                    <a:pt x="685" y="419"/>
                  </a:lnTo>
                  <a:lnTo>
                    <a:pt x="342" y="850"/>
                  </a:lnTo>
                  <a:lnTo>
                    <a:pt x="0" y="1269"/>
                  </a:lnTo>
                  <a:lnTo>
                    <a:pt x="419" y="1155"/>
                  </a:lnTo>
                  <a:lnTo>
                    <a:pt x="850" y="1104"/>
                  </a:lnTo>
                  <a:lnTo>
                    <a:pt x="1282" y="1117"/>
                  </a:lnTo>
                  <a:lnTo>
                    <a:pt x="1282" y="723"/>
                  </a:lnTo>
                  <a:lnTo>
                    <a:pt x="1206" y="355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856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3" name="object 2483" descr=""/>
            <p:cNvSpPr/>
            <p:nvPr/>
          </p:nvSpPr>
          <p:spPr>
            <a:xfrm>
              <a:off x="2199303" y="28677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727" y="0"/>
                  </a:moveTo>
                  <a:lnTo>
                    <a:pt x="876" y="139"/>
                  </a:lnTo>
                  <a:lnTo>
                    <a:pt x="0" y="698"/>
                  </a:lnTo>
                  <a:lnTo>
                    <a:pt x="419" y="1866"/>
                  </a:lnTo>
                  <a:lnTo>
                    <a:pt x="1358" y="2133"/>
                  </a:lnTo>
                  <a:lnTo>
                    <a:pt x="2451" y="2146"/>
                  </a:lnTo>
                  <a:lnTo>
                    <a:pt x="2476" y="1727"/>
                  </a:lnTo>
                  <a:lnTo>
                    <a:pt x="2501" y="888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4" name="object 2484" descr=""/>
            <p:cNvSpPr/>
            <p:nvPr/>
          </p:nvSpPr>
          <p:spPr>
            <a:xfrm>
              <a:off x="2198818" y="286722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93" y="0"/>
                  </a:moveTo>
                  <a:lnTo>
                    <a:pt x="177" y="152"/>
                  </a:lnTo>
                  <a:lnTo>
                    <a:pt x="0" y="711"/>
                  </a:lnTo>
                  <a:lnTo>
                    <a:pt x="152" y="952"/>
                  </a:lnTo>
                  <a:lnTo>
                    <a:pt x="533" y="1168"/>
                  </a:lnTo>
                  <a:lnTo>
                    <a:pt x="2984" y="1447"/>
                  </a:lnTo>
                  <a:lnTo>
                    <a:pt x="2984" y="35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2C6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5" name="object 2485" descr=""/>
            <p:cNvSpPr/>
            <p:nvPr/>
          </p:nvSpPr>
          <p:spPr>
            <a:xfrm>
              <a:off x="2185633" y="286354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698" y="0"/>
                  </a:moveTo>
                  <a:lnTo>
                    <a:pt x="3543" y="228"/>
                  </a:lnTo>
                  <a:lnTo>
                    <a:pt x="2666" y="1308"/>
                  </a:lnTo>
                  <a:lnTo>
                    <a:pt x="2501" y="1511"/>
                  </a:lnTo>
                  <a:lnTo>
                    <a:pt x="2400" y="2285"/>
                  </a:lnTo>
                  <a:lnTo>
                    <a:pt x="2539" y="2654"/>
                  </a:lnTo>
                  <a:lnTo>
                    <a:pt x="2870" y="2984"/>
                  </a:lnTo>
                  <a:lnTo>
                    <a:pt x="1612" y="3784"/>
                  </a:lnTo>
                  <a:lnTo>
                    <a:pt x="0" y="4622"/>
                  </a:lnTo>
                  <a:lnTo>
                    <a:pt x="1219" y="6388"/>
                  </a:lnTo>
                  <a:lnTo>
                    <a:pt x="2679" y="8547"/>
                  </a:lnTo>
                  <a:lnTo>
                    <a:pt x="3606" y="6299"/>
                  </a:lnTo>
                  <a:lnTo>
                    <a:pt x="5067" y="5473"/>
                  </a:lnTo>
                  <a:lnTo>
                    <a:pt x="5384" y="5168"/>
                  </a:lnTo>
                  <a:lnTo>
                    <a:pt x="5714" y="4914"/>
                  </a:lnTo>
                  <a:lnTo>
                    <a:pt x="6083" y="4495"/>
                  </a:lnTo>
                  <a:lnTo>
                    <a:pt x="6388" y="4025"/>
                  </a:lnTo>
                  <a:lnTo>
                    <a:pt x="6629" y="3530"/>
                  </a:lnTo>
                  <a:lnTo>
                    <a:pt x="7099" y="2832"/>
                  </a:lnTo>
                  <a:lnTo>
                    <a:pt x="7645" y="2158"/>
                  </a:lnTo>
                  <a:lnTo>
                    <a:pt x="7391" y="1219"/>
                  </a:lnTo>
                  <a:lnTo>
                    <a:pt x="7048" y="723"/>
                  </a:lnTo>
                  <a:lnTo>
                    <a:pt x="6578" y="380"/>
                  </a:lnTo>
                  <a:lnTo>
                    <a:pt x="6007" y="203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4D8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6" name="object 2486" descr=""/>
            <p:cNvSpPr/>
            <p:nvPr/>
          </p:nvSpPr>
          <p:spPr>
            <a:xfrm>
              <a:off x="2180897" y="286743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562" y="0"/>
                  </a:moveTo>
                  <a:lnTo>
                    <a:pt x="330" y="444"/>
                  </a:lnTo>
                  <a:lnTo>
                    <a:pt x="634" y="1803"/>
                  </a:lnTo>
                  <a:lnTo>
                    <a:pt x="0" y="2603"/>
                  </a:lnTo>
                  <a:lnTo>
                    <a:pt x="1181" y="4089"/>
                  </a:lnTo>
                  <a:lnTo>
                    <a:pt x="2590" y="3886"/>
                  </a:lnTo>
                  <a:lnTo>
                    <a:pt x="3682" y="3352"/>
                  </a:lnTo>
                  <a:lnTo>
                    <a:pt x="3771" y="190"/>
                  </a:lnTo>
                  <a:lnTo>
                    <a:pt x="2717" y="12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4187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7" name="object 2487" descr=""/>
            <p:cNvSpPr/>
            <p:nvPr/>
          </p:nvSpPr>
          <p:spPr>
            <a:xfrm>
              <a:off x="2182061" y="28631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019" y="0"/>
                  </a:moveTo>
                  <a:lnTo>
                    <a:pt x="419" y="1092"/>
                  </a:lnTo>
                  <a:lnTo>
                    <a:pt x="203" y="1270"/>
                  </a:lnTo>
                  <a:lnTo>
                    <a:pt x="0" y="1917"/>
                  </a:lnTo>
                  <a:lnTo>
                    <a:pt x="101" y="2247"/>
                  </a:lnTo>
                  <a:lnTo>
                    <a:pt x="431" y="2565"/>
                  </a:lnTo>
                  <a:lnTo>
                    <a:pt x="2438" y="2844"/>
                  </a:lnTo>
                  <a:lnTo>
                    <a:pt x="6451" y="3378"/>
                  </a:lnTo>
                  <a:lnTo>
                    <a:pt x="6870" y="1625"/>
                  </a:lnTo>
                  <a:lnTo>
                    <a:pt x="6540" y="1117"/>
                  </a:lnTo>
                  <a:lnTo>
                    <a:pt x="6095" y="749"/>
                  </a:lnTo>
                  <a:lnTo>
                    <a:pt x="5537" y="508"/>
                  </a:lnTo>
                  <a:lnTo>
                    <a:pt x="3746" y="5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BD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8" name="object 2488" descr=""/>
            <p:cNvSpPr/>
            <p:nvPr/>
          </p:nvSpPr>
          <p:spPr>
            <a:xfrm>
              <a:off x="2176767" y="286320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993" y="0"/>
                  </a:moveTo>
                  <a:lnTo>
                    <a:pt x="1270" y="0"/>
                  </a:lnTo>
                  <a:lnTo>
                    <a:pt x="495" y="774"/>
                  </a:lnTo>
                  <a:lnTo>
                    <a:pt x="0" y="1663"/>
                  </a:lnTo>
                  <a:lnTo>
                    <a:pt x="254" y="2806"/>
                  </a:lnTo>
                  <a:lnTo>
                    <a:pt x="5715" y="2501"/>
                  </a:lnTo>
                  <a:lnTo>
                    <a:pt x="5499" y="2159"/>
                  </a:lnTo>
                  <a:lnTo>
                    <a:pt x="5334" y="1790"/>
                  </a:lnTo>
                  <a:lnTo>
                    <a:pt x="2984" y="63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B586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9" name="object 2489" descr=""/>
            <p:cNvSpPr/>
            <p:nvPr/>
          </p:nvSpPr>
          <p:spPr>
            <a:xfrm>
              <a:off x="2196184" y="28657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47" y="0"/>
                  </a:moveTo>
                  <a:lnTo>
                    <a:pt x="122" y="1447"/>
                  </a:lnTo>
                  <a:lnTo>
                    <a:pt x="0" y="1625"/>
                  </a:lnTo>
                  <a:lnTo>
                    <a:pt x="417" y="1727"/>
                  </a:lnTo>
                  <a:lnTo>
                    <a:pt x="824" y="1981"/>
                  </a:lnTo>
                  <a:lnTo>
                    <a:pt x="1192" y="2286"/>
                  </a:lnTo>
                  <a:lnTo>
                    <a:pt x="1509" y="2654"/>
                  </a:lnTo>
                  <a:lnTo>
                    <a:pt x="3160" y="2616"/>
                  </a:lnTo>
                  <a:lnTo>
                    <a:pt x="3059" y="1612"/>
                  </a:lnTo>
                  <a:lnTo>
                    <a:pt x="2995" y="127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B18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0" name="object 2490" descr=""/>
            <p:cNvSpPr/>
            <p:nvPr/>
          </p:nvSpPr>
          <p:spPr>
            <a:xfrm>
              <a:off x="2176615" y="286736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717" y="2679"/>
                  </a:moveTo>
                  <a:lnTo>
                    <a:pt x="2400" y="1384"/>
                  </a:lnTo>
                  <a:lnTo>
                    <a:pt x="1562" y="546"/>
                  </a:lnTo>
                  <a:lnTo>
                    <a:pt x="393" y="0"/>
                  </a:lnTo>
                  <a:lnTo>
                    <a:pt x="266" y="444"/>
                  </a:lnTo>
                  <a:lnTo>
                    <a:pt x="127" y="901"/>
                  </a:lnTo>
                  <a:lnTo>
                    <a:pt x="0" y="1346"/>
                  </a:lnTo>
                  <a:lnTo>
                    <a:pt x="635" y="2336"/>
                  </a:lnTo>
                  <a:lnTo>
                    <a:pt x="1612" y="2641"/>
                  </a:lnTo>
                  <a:lnTo>
                    <a:pt x="2717" y="2679"/>
                  </a:lnTo>
                  <a:close/>
                </a:path>
                <a:path w="6350" h="3175">
                  <a:moveTo>
                    <a:pt x="5842" y="76"/>
                  </a:moveTo>
                  <a:lnTo>
                    <a:pt x="4406" y="393"/>
                  </a:lnTo>
                  <a:lnTo>
                    <a:pt x="4152" y="1422"/>
                  </a:lnTo>
                  <a:lnTo>
                    <a:pt x="4279" y="2679"/>
                  </a:lnTo>
                  <a:lnTo>
                    <a:pt x="4800" y="1803"/>
                  </a:lnTo>
                  <a:lnTo>
                    <a:pt x="5842" y="76"/>
                  </a:lnTo>
                  <a:close/>
                </a:path>
              </a:pathLst>
            </a:custGeom>
            <a:solidFill>
              <a:srgbClr val="BB8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1" name="object 2491" descr=""/>
            <p:cNvSpPr/>
            <p:nvPr/>
          </p:nvSpPr>
          <p:spPr>
            <a:xfrm>
              <a:off x="2191348" y="28668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04" y="0"/>
                  </a:moveTo>
                  <a:lnTo>
                    <a:pt x="101" y="304"/>
                  </a:lnTo>
                  <a:lnTo>
                    <a:pt x="0" y="1638"/>
                  </a:lnTo>
                  <a:lnTo>
                    <a:pt x="1524" y="1371"/>
                  </a:lnTo>
                  <a:lnTo>
                    <a:pt x="1676" y="87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828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2" name="object 2492" descr=""/>
            <p:cNvSpPr/>
            <p:nvPr/>
          </p:nvSpPr>
          <p:spPr>
            <a:xfrm>
              <a:off x="2196520" y="28675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11" y="0"/>
                  </a:moveTo>
                  <a:lnTo>
                    <a:pt x="76" y="0"/>
                  </a:lnTo>
                  <a:lnTo>
                    <a:pt x="0" y="838"/>
                  </a:lnTo>
                  <a:lnTo>
                    <a:pt x="520" y="965"/>
                  </a:lnTo>
                  <a:lnTo>
                    <a:pt x="1181" y="927"/>
                  </a:lnTo>
                  <a:lnTo>
                    <a:pt x="1117" y="254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2D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3" name="object 2493" descr=""/>
            <p:cNvSpPr/>
            <p:nvPr/>
          </p:nvSpPr>
          <p:spPr>
            <a:xfrm>
              <a:off x="2183442" y="2839570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8039" y="0"/>
                  </a:moveTo>
                  <a:lnTo>
                    <a:pt x="7391" y="241"/>
                  </a:lnTo>
                  <a:lnTo>
                    <a:pt x="6896" y="660"/>
                  </a:lnTo>
                  <a:lnTo>
                    <a:pt x="6489" y="1155"/>
                  </a:lnTo>
                  <a:lnTo>
                    <a:pt x="6007" y="1600"/>
                  </a:lnTo>
                  <a:lnTo>
                    <a:pt x="5651" y="1828"/>
                  </a:lnTo>
                  <a:lnTo>
                    <a:pt x="5283" y="1879"/>
                  </a:lnTo>
                  <a:lnTo>
                    <a:pt x="4889" y="1816"/>
                  </a:lnTo>
                  <a:lnTo>
                    <a:pt x="4546" y="1625"/>
                  </a:lnTo>
                  <a:lnTo>
                    <a:pt x="4178" y="1473"/>
                  </a:lnTo>
                  <a:lnTo>
                    <a:pt x="0" y="4927"/>
                  </a:lnTo>
                  <a:lnTo>
                    <a:pt x="12" y="5829"/>
                  </a:lnTo>
                  <a:lnTo>
                    <a:pt x="63" y="6718"/>
                  </a:lnTo>
                  <a:lnTo>
                    <a:pt x="241" y="7569"/>
                  </a:lnTo>
                  <a:lnTo>
                    <a:pt x="609" y="8382"/>
                  </a:lnTo>
                  <a:lnTo>
                    <a:pt x="2324" y="11442"/>
                  </a:lnTo>
                  <a:lnTo>
                    <a:pt x="4521" y="11074"/>
                  </a:lnTo>
                  <a:lnTo>
                    <a:pt x="5283" y="10922"/>
                  </a:lnTo>
                  <a:lnTo>
                    <a:pt x="4724" y="9867"/>
                  </a:lnTo>
                  <a:lnTo>
                    <a:pt x="5473" y="9728"/>
                  </a:lnTo>
                  <a:lnTo>
                    <a:pt x="5753" y="10020"/>
                  </a:lnTo>
                  <a:lnTo>
                    <a:pt x="6096" y="10210"/>
                  </a:lnTo>
                  <a:lnTo>
                    <a:pt x="6502" y="10287"/>
                  </a:lnTo>
                  <a:lnTo>
                    <a:pt x="7289" y="10515"/>
                  </a:lnTo>
                  <a:lnTo>
                    <a:pt x="9880" y="11988"/>
                  </a:lnTo>
                  <a:lnTo>
                    <a:pt x="10439" y="12369"/>
                  </a:lnTo>
                  <a:lnTo>
                    <a:pt x="10883" y="12573"/>
                  </a:lnTo>
                  <a:lnTo>
                    <a:pt x="11353" y="12674"/>
                  </a:lnTo>
                  <a:lnTo>
                    <a:pt x="11836" y="12674"/>
                  </a:lnTo>
                  <a:lnTo>
                    <a:pt x="12611" y="12560"/>
                  </a:lnTo>
                  <a:lnTo>
                    <a:pt x="13258" y="12192"/>
                  </a:lnTo>
                  <a:lnTo>
                    <a:pt x="14503" y="10922"/>
                  </a:lnTo>
                  <a:lnTo>
                    <a:pt x="15290" y="10287"/>
                  </a:lnTo>
                  <a:lnTo>
                    <a:pt x="15963" y="9537"/>
                  </a:lnTo>
                  <a:lnTo>
                    <a:pt x="16256" y="8826"/>
                  </a:lnTo>
                  <a:lnTo>
                    <a:pt x="16230" y="8077"/>
                  </a:lnTo>
                  <a:lnTo>
                    <a:pt x="13271" y="5994"/>
                  </a:lnTo>
                  <a:lnTo>
                    <a:pt x="12369" y="6096"/>
                  </a:lnTo>
                  <a:lnTo>
                    <a:pt x="12026" y="5956"/>
                  </a:lnTo>
                  <a:lnTo>
                    <a:pt x="11722" y="5664"/>
                  </a:lnTo>
                  <a:lnTo>
                    <a:pt x="11684" y="5080"/>
                  </a:lnTo>
                  <a:lnTo>
                    <a:pt x="11785" y="4495"/>
                  </a:lnTo>
                  <a:lnTo>
                    <a:pt x="11785" y="3898"/>
                  </a:lnTo>
                  <a:lnTo>
                    <a:pt x="10363" y="50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3F6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4" name="object 2494" descr=""/>
            <p:cNvSpPr/>
            <p:nvPr/>
          </p:nvSpPr>
          <p:spPr>
            <a:xfrm>
              <a:off x="2195760" y="284345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032" y="0"/>
                  </a:moveTo>
                  <a:lnTo>
                    <a:pt x="1549" y="88"/>
                  </a:lnTo>
                  <a:lnTo>
                    <a:pt x="571" y="241"/>
                  </a:lnTo>
                  <a:lnTo>
                    <a:pt x="0" y="1041"/>
                  </a:lnTo>
                  <a:lnTo>
                    <a:pt x="88" y="1803"/>
                  </a:lnTo>
                  <a:lnTo>
                    <a:pt x="673" y="2539"/>
                  </a:lnTo>
                  <a:lnTo>
                    <a:pt x="3492" y="3987"/>
                  </a:lnTo>
                  <a:lnTo>
                    <a:pt x="4140" y="3111"/>
                  </a:lnTo>
                  <a:lnTo>
                    <a:pt x="4254" y="2247"/>
                  </a:lnTo>
                  <a:lnTo>
                    <a:pt x="3454" y="1396"/>
                  </a:lnTo>
                  <a:lnTo>
                    <a:pt x="2984" y="927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5" name="object 2495" descr=""/>
            <p:cNvSpPr/>
            <p:nvPr/>
          </p:nvSpPr>
          <p:spPr>
            <a:xfrm>
              <a:off x="2192543" y="284346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679" y="0"/>
                  </a:moveTo>
                  <a:lnTo>
                    <a:pt x="1371" y="558"/>
                  </a:lnTo>
                  <a:lnTo>
                    <a:pt x="0" y="1066"/>
                  </a:lnTo>
                  <a:lnTo>
                    <a:pt x="101" y="2895"/>
                  </a:lnTo>
                  <a:lnTo>
                    <a:pt x="1422" y="3479"/>
                  </a:lnTo>
                  <a:lnTo>
                    <a:pt x="2717" y="3771"/>
                  </a:lnTo>
                  <a:lnTo>
                    <a:pt x="3924" y="2654"/>
                  </a:lnTo>
                  <a:lnTo>
                    <a:pt x="3784" y="241"/>
                  </a:lnTo>
                  <a:lnTo>
                    <a:pt x="3403" y="215"/>
                  </a:lnTo>
                  <a:lnTo>
                    <a:pt x="3035" y="127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CA61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6" name="object 2496" descr=""/>
            <p:cNvSpPr/>
            <p:nvPr/>
          </p:nvSpPr>
          <p:spPr>
            <a:xfrm>
              <a:off x="2199209" y="283847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" y="0"/>
                  </a:moveTo>
                  <a:lnTo>
                    <a:pt x="0" y="330"/>
                  </a:lnTo>
                  <a:lnTo>
                    <a:pt x="0" y="647"/>
                  </a:lnTo>
                  <a:lnTo>
                    <a:pt x="88" y="977"/>
                  </a:lnTo>
                  <a:lnTo>
                    <a:pt x="444" y="1041"/>
                  </a:lnTo>
                  <a:lnTo>
                    <a:pt x="787" y="1066"/>
                  </a:lnTo>
                  <a:lnTo>
                    <a:pt x="1155" y="1066"/>
                  </a:lnTo>
                  <a:lnTo>
                    <a:pt x="1168" y="330"/>
                  </a:lnTo>
                  <a:lnTo>
                    <a:pt x="762" y="2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BC1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7" name="object 2497" descr=""/>
            <p:cNvSpPr/>
            <p:nvPr/>
          </p:nvSpPr>
          <p:spPr>
            <a:xfrm>
              <a:off x="2199214" y="2843929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2209" y="0"/>
                  </a:moveTo>
                  <a:lnTo>
                    <a:pt x="1473" y="304"/>
                  </a:lnTo>
                  <a:lnTo>
                    <a:pt x="736" y="622"/>
                  </a:lnTo>
                  <a:lnTo>
                    <a:pt x="0" y="927"/>
                  </a:lnTo>
                  <a:lnTo>
                    <a:pt x="38" y="3517"/>
                  </a:lnTo>
                  <a:lnTo>
                    <a:pt x="304" y="4025"/>
                  </a:lnTo>
                  <a:lnTo>
                    <a:pt x="711" y="4178"/>
                  </a:lnTo>
                  <a:lnTo>
                    <a:pt x="1231" y="4051"/>
                  </a:lnTo>
                  <a:lnTo>
                    <a:pt x="1866" y="3581"/>
                  </a:lnTo>
                  <a:lnTo>
                    <a:pt x="2082" y="2844"/>
                  </a:lnTo>
                  <a:lnTo>
                    <a:pt x="2425" y="2184"/>
                  </a:lnTo>
                  <a:lnTo>
                    <a:pt x="2273" y="736"/>
                  </a:lnTo>
                  <a:close/>
                </a:path>
              </a:pathLst>
            </a:custGeom>
            <a:solidFill>
              <a:srgbClr val="D16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8" name="object 2498" descr=""/>
            <p:cNvSpPr/>
            <p:nvPr/>
          </p:nvSpPr>
          <p:spPr>
            <a:xfrm>
              <a:off x="2209888" y="285268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31" y="1651"/>
                  </a:moveTo>
                  <a:lnTo>
                    <a:pt x="812" y="1625"/>
                  </a:lnTo>
                  <a:lnTo>
                    <a:pt x="406" y="1663"/>
                  </a:lnTo>
                  <a:lnTo>
                    <a:pt x="0" y="1752"/>
                  </a:lnTo>
                  <a:lnTo>
                    <a:pt x="0" y="2070"/>
                  </a:lnTo>
                  <a:lnTo>
                    <a:pt x="38" y="2387"/>
                  </a:lnTo>
                  <a:lnTo>
                    <a:pt x="114" y="2705"/>
                  </a:lnTo>
                  <a:lnTo>
                    <a:pt x="774" y="2654"/>
                  </a:lnTo>
                  <a:lnTo>
                    <a:pt x="1155" y="2311"/>
                  </a:lnTo>
                  <a:lnTo>
                    <a:pt x="1231" y="1651"/>
                  </a:lnTo>
                  <a:close/>
                </a:path>
                <a:path w="3175" h="3175">
                  <a:moveTo>
                    <a:pt x="2616" y="495"/>
                  </a:moveTo>
                  <a:lnTo>
                    <a:pt x="1371" y="0"/>
                  </a:lnTo>
                  <a:lnTo>
                    <a:pt x="1371" y="1511"/>
                  </a:lnTo>
                  <a:lnTo>
                    <a:pt x="2590" y="1003"/>
                  </a:lnTo>
                  <a:lnTo>
                    <a:pt x="2616" y="495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9" name="object 2499" descr=""/>
            <p:cNvSpPr/>
            <p:nvPr/>
          </p:nvSpPr>
          <p:spPr>
            <a:xfrm>
              <a:off x="2205756" y="286470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143" y="0"/>
                  </a:moveTo>
                  <a:lnTo>
                    <a:pt x="0" y="177"/>
                  </a:lnTo>
                  <a:lnTo>
                    <a:pt x="711" y="1219"/>
                  </a:lnTo>
                  <a:lnTo>
                    <a:pt x="1727" y="1384"/>
                  </a:lnTo>
                  <a:lnTo>
                    <a:pt x="2882" y="1181"/>
                  </a:lnTo>
                  <a:lnTo>
                    <a:pt x="2133" y="24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0" name="object 2500" descr=""/>
            <p:cNvSpPr/>
            <p:nvPr/>
          </p:nvSpPr>
          <p:spPr>
            <a:xfrm>
              <a:off x="2185807" y="285955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622" y="0"/>
                  </a:moveTo>
                  <a:lnTo>
                    <a:pt x="0" y="3149"/>
                  </a:lnTo>
                  <a:lnTo>
                    <a:pt x="152" y="3733"/>
                  </a:lnTo>
                  <a:lnTo>
                    <a:pt x="1130" y="4686"/>
                  </a:lnTo>
                  <a:lnTo>
                    <a:pt x="2362" y="4343"/>
                  </a:lnTo>
                  <a:lnTo>
                    <a:pt x="3517" y="4419"/>
                  </a:lnTo>
                  <a:lnTo>
                    <a:pt x="5016" y="4279"/>
                  </a:lnTo>
                  <a:lnTo>
                    <a:pt x="6578" y="4762"/>
                  </a:lnTo>
                  <a:lnTo>
                    <a:pt x="8013" y="4000"/>
                  </a:lnTo>
                  <a:lnTo>
                    <a:pt x="7086" y="1079"/>
                  </a:lnTo>
                  <a:lnTo>
                    <a:pt x="6730" y="660"/>
                  </a:lnTo>
                  <a:lnTo>
                    <a:pt x="6273" y="368"/>
                  </a:lnTo>
                  <a:lnTo>
                    <a:pt x="5753" y="203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68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1" name="object 2501" descr=""/>
            <p:cNvSpPr/>
            <p:nvPr/>
          </p:nvSpPr>
          <p:spPr>
            <a:xfrm>
              <a:off x="2188071" y="286343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723" y="0"/>
                  </a:moveTo>
                  <a:lnTo>
                    <a:pt x="546" y="0"/>
                  </a:lnTo>
                  <a:lnTo>
                    <a:pt x="368" y="127"/>
                  </a:lnTo>
                  <a:lnTo>
                    <a:pt x="0" y="635"/>
                  </a:lnTo>
                  <a:lnTo>
                    <a:pt x="126" y="927"/>
                  </a:lnTo>
                  <a:lnTo>
                    <a:pt x="584" y="1270"/>
                  </a:lnTo>
                  <a:lnTo>
                    <a:pt x="863" y="1333"/>
                  </a:lnTo>
                  <a:lnTo>
                    <a:pt x="4483" y="1371"/>
                  </a:lnTo>
                  <a:lnTo>
                    <a:pt x="5041" y="1765"/>
                  </a:lnTo>
                  <a:lnTo>
                    <a:pt x="5524" y="1689"/>
                  </a:lnTo>
                  <a:lnTo>
                    <a:pt x="5836" y="1270"/>
                  </a:lnTo>
                  <a:lnTo>
                    <a:pt x="5753" y="127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273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2" name="object 2502" descr=""/>
            <p:cNvSpPr/>
            <p:nvPr/>
          </p:nvSpPr>
          <p:spPr>
            <a:xfrm>
              <a:off x="2192144" y="286453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98" y="0"/>
                  </a:moveTo>
                  <a:lnTo>
                    <a:pt x="1854" y="38"/>
                  </a:lnTo>
                  <a:lnTo>
                    <a:pt x="406" y="266"/>
                  </a:lnTo>
                  <a:lnTo>
                    <a:pt x="393" y="622"/>
                  </a:lnTo>
                  <a:lnTo>
                    <a:pt x="393" y="965"/>
                  </a:lnTo>
                  <a:lnTo>
                    <a:pt x="419" y="1320"/>
                  </a:lnTo>
                  <a:lnTo>
                    <a:pt x="12" y="1752"/>
                  </a:lnTo>
                  <a:lnTo>
                    <a:pt x="0" y="2197"/>
                  </a:lnTo>
                  <a:lnTo>
                    <a:pt x="355" y="2654"/>
                  </a:lnTo>
                  <a:lnTo>
                    <a:pt x="698" y="2997"/>
                  </a:lnTo>
                  <a:lnTo>
                    <a:pt x="876" y="3162"/>
                  </a:lnTo>
                  <a:lnTo>
                    <a:pt x="1638" y="2133"/>
                  </a:lnTo>
                  <a:lnTo>
                    <a:pt x="3162" y="101"/>
                  </a:lnTo>
                  <a:lnTo>
                    <a:pt x="2730" y="2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828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3" name="object 2503" descr=""/>
            <p:cNvSpPr/>
            <p:nvPr/>
          </p:nvSpPr>
          <p:spPr>
            <a:xfrm>
              <a:off x="2191811" y="285739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120" y="0"/>
                  </a:moveTo>
                  <a:lnTo>
                    <a:pt x="0" y="2324"/>
                  </a:lnTo>
                  <a:lnTo>
                    <a:pt x="914" y="2959"/>
                  </a:lnTo>
                  <a:lnTo>
                    <a:pt x="1079" y="3238"/>
                  </a:lnTo>
                  <a:lnTo>
                    <a:pt x="1473" y="3200"/>
                  </a:lnTo>
                  <a:lnTo>
                    <a:pt x="2235" y="2997"/>
                  </a:lnTo>
                  <a:lnTo>
                    <a:pt x="3556" y="1854"/>
                  </a:lnTo>
                  <a:lnTo>
                    <a:pt x="3721" y="736"/>
                  </a:lnTo>
                  <a:lnTo>
                    <a:pt x="3086" y="241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98B0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4" name="object 2504" descr=""/>
            <p:cNvSpPr/>
            <p:nvPr/>
          </p:nvSpPr>
          <p:spPr>
            <a:xfrm>
              <a:off x="2198782" y="285326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451" y="0"/>
                  </a:moveTo>
                  <a:lnTo>
                    <a:pt x="1282" y="533"/>
                  </a:lnTo>
                  <a:lnTo>
                    <a:pt x="292" y="2044"/>
                  </a:lnTo>
                  <a:lnTo>
                    <a:pt x="0" y="3060"/>
                  </a:lnTo>
                  <a:lnTo>
                    <a:pt x="355" y="3759"/>
                  </a:lnTo>
                  <a:lnTo>
                    <a:pt x="1320" y="4152"/>
                  </a:lnTo>
                  <a:lnTo>
                    <a:pt x="2044" y="4013"/>
                  </a:lnTo>
                  <a:lnTo>
                    <a:pt x="2768" y="3860"/>
                  </a:lnTo>
                  <a:lnTo>
                    <a:pt x="3492" y="3721"/>
                  </a:lnTo>
                  <a:lnTo>
                    <a:pt x="4064" y="4000"/>
                  </a:lnTo>
                  <a:lnTo>
                    <a:pt x="4356" y="3822"/>
                  </a:lnTo>
                  <a:lnTo>
                    <a:pt x="4368" y="3187"/>
                  </a:lnTo>
                  <a:lnTo>
                    <a:pt x="4267" y="2844"/>
                  </a:lnTo>
                  <a:lnTo>
                    <a:pt x="4267" y="2501"/>
                  </a:lnTo>
                  <a:lnTo>
                    <a:pt x="4368" y="2159"/>
                  </a:lnTo>
                  <a:lnTo>
                    <a:pt x="4241" y="1892"/>
                  </a:lnTo>
                  <a:lnTo>
                    <a:pt x="4102" y="1625"/>
                  </a:lnTo>
                  <a:lnTo>
                    <a:pt x="3975" y="1346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1E3D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5" name="object 2505" descr=""/>
            <p:cNvSpPr/>
            <p:nvPr/>
          </p:nvSpPr>
          <p:spPr>
            <a:xfrm>
              <a:off x="2202566" y="285200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816" y="0"/>
                  </a:moveTo>
                  <a:lnTo>
                    <a:pt x="1003" y="889"/>
                  </a:lnTo>
                  <a:lnTo>
                    <a:pt x="215" y="1854"/>
                  </a:lnTo>
                  <a:lnTo>
                    <a:pt x="0" y="2463"/>
                  </a:lnTo>
                  <a:lnTo>
                    <a:pt x="126" y="3009"/>
                  </a:lnTo>
                  <a:lnTo>
                    <a:pt x="596" y="3467"/>
                  </a:lnTo>
                  <a:lnTo>
                    <a:pt x="2285" y="3327"/>
                  </a:lnTo>
                  <a:lnTo>
                    <a:pt x="3416" y="2667"/>
                  </a:lnTo>
                  <a:lnTo>
                    <a:pt x="3225" y="723"/>
                  </a:lnTo>
                  <a:close/>
                </a:path>
              </a:pathLst>
            </a:custGeom>
            <a:solidFill>
              <a:srgbClr val="326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6" name="object 2506" descr=""/>
            <p:cNvSpPr/>
            <p:nvPr/>
          </p:nvSpPr>
          <p:spPr>
            <a:xfrm>
              <a:off x="2206787" y="2851554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4">
                  <a:moveTo>
                    <a:pt x="1562" y="0"/>
                  </a:moveTo>
                  <a:lnTo>
                    <a:pt x="800" y="63"/>
                  </a:lnTo>
                  <a:lnTo>
                    <a:pt x="266" y="431"/>
                  </a:lnTo>
                  <a:lnTo>
                    <a:pt x="0" y="1155"/>
                  </a:lnTo>
                  <a:lnTo>
                    <a:pt x="152" y="4406"/>
                  </a:lnTo>
                  <a:lnTo>
                    <a:pt x="596" y="4165"/>
                  </a:lnTo>
                  <a:lnTo>
                    <a:pt x="1041" y="3937"/>
                  </a:lnTo>
                  <a:lnTo>
                    <a:pt x="1485" y="3695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4D8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7" name="object 2507" descr=""/>
            <p:cNvSpPr/>
            <p:nvPr/>
          </p:nvSpPr>
          <p:spPr>
            <a:xfrm>
              <a:off x="2202275" y="285645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876" y="0"/>
                  </a:moveTo>
                  <a:lnTo>
                    <a:pt x="609" y="215"/>
                  </a:lnTo>
                  <a:lnTo>
                    <a:pt x="317" y="393"/>
                  </a:lnTo>
                  <a:lnTo>
                    <a:pt x="0" y="533"/>
                  </a:lnTo>
                  <a:lnTo>
                    <a:pt x="330" y="939"/>
                  </a:lnTo>
                  <a:lnTo>
                    <a:pt x="660" y="1358"/>
                  </a:lnTo>
                  <a:lnTo>
                    <a:pt x="990" y="1765"/>
                  </a:lnTo>
                  <a:lnTo>
                    <a:pt x="1346" y="1701"/>
                  </a:lnTo>
                  <a:lnTo>
                    <a:pt x="1714" y="1625"/>
                  </a:lnTo>
                  <a:lnTo>
                    <a:pt x="2070" y="1536"/>
                  </a:lnTo>
                  <a:lnTo>
                    <a:pt x="2146" y="660"/>
                  </a:lnTo>
                  <a:lnTo>
                    <a:pt x="1587" y="26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1D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8" name="object 2508" descr=""/>
            <p:cNvSpPr/>
            <p:nvPr/>
          </p:nvSpPr>
          <p:spPr>
            <a:xfrm>
              <a:off x="2195417" y="285465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146" y="0"/>
                  </a:moveTo>
                  <a:lnTo>
                    <a:pt x="0" y="2527"/>
                  </a:lnTo>
                  <a:lnTo>
                    <a:pt x="292" y="3594"/>
                  </a:lnTo>
                  <a:lnTo>
                    <a:pt x="1016" y="4571"/>
                  </a:lnTo>
                  <a:lnTo>
                    <a:pt x="1981" y="4698"/>
                  </a:lnTo>
                  <a:lnTo>
                    <a:pt x="2463" y="4775"/>
                  </a:lnTo>
                  <a:lnTo>
                    <a:pt x="3162" y="3924"/>
                  </a:lnTo>
                  <a:lnTo>
                    <a:pt x="3517" y="3505"/>
                  </a:lnTo>
                  <a:lnTo>
                    <a:pt x="3911" y="3263"/>
                  </a:lnTo>
                  <a:lnTo>
                    <a:pt x="4292" y="3009"/>
                  </a:lnTo>
                  <a:lnTo>
                    <a:pt x="4686" y="2768"/>
                  </a:lnTo>
                  <a:lnTo>
                    <a:pt x="4229" y="2171"/>
                  </a:lnTo>
                  <a:lnTo>
                    <a:pt x="3683" y="1612"/>
                  </a:lnTo>
                  <a:lnTo>
                    <a:pt x="3962" y="749"/>
                  </a:lnTo>
                  <a:lnTo>
                    <a:pt x="3289" y="190"/>
                  </a:lnTo>
                  <a:lnTo>
                    <a:pt x="2730" y="12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8694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9" name="object 2509" descr=""/>
            <p:cNvSpPr/>
            <p:nvPr/>
          </p:nvSpPr>
          <p:spPr>
            <a:xfrm>
              <a:off x="2193287" y="285280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49" y="0"/>
                  </a:moveTo>
                  <a:lnTo>
                    <a:pt x="1790" y="1181"/>
                  </a:lnTo>
                  <a:lnTo>
                    <a:pt x="533" y="1993"/>
                  </a:lnTo>
                  <a:lnTo>
                    <a:pt x="177" y="2489"/>
                  </a:lnTo>
                  <a:lnTo>
                    <a:pt x="67" y="2768"/>
                  </a:lnTo>
                  <a:lnTo>
                    <a:pt x="0" y="4279"/>
                  </a:lnTo>
                  <a:lnTo>
                    <a:pt x="317" y="4724"/>
                  </a:lnTo>
                  <a:lnTo>
                    <a:pt x="888" y="4991"/>
                  </a:lnTo>
                  <a:lnTo>
                    <a:pt x="2082" y="6451"/>
                  </a:lnTo>
                  <a:lnTo>
                    <a:pt x="2616" y="6540"/>
                  </a:lnTo>
                  <a:lnTo>
                    <a:pt x="3149" y="6413"/>
                  </a:lnTo>
                  <a:lnTo>
                    <a:pt x="3390" y="3644"/>
                  </a:lnTo>
                  <a:lnTo>
                    <a:pt x="3285" y="118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2946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0" name="object 2510" descr=""/>
            <p:cNvSpPr/>
            <p:nvPr/>
          </p:nvSpPr>
          <p:spPr>
            <a:xfrm>
              <a:off x="2164203" y="2849673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1295" y="0"/>
                  </a:moveTo>
                  <a:lnTo>
                    <a:pt x="774" y="88"/>
                  </a:lnTo>
                  <a:lnTo>
                    <a:pt x="292" y="558"/>
                  </a:lnTo>
                  <a:lnTo>
                    <a:pt x="63" y="1130"/>
                  </a:lnTo>
                  <a:lnTo>
                    <a:pt x="0" y="1727"/>
                  </a:lnTo>
                  <a:lnTo>
                    <a:pt x="101" y="2336"/>
                  </a:lnTo>
                  <a:lnTo>
                    <a:pt x="520" y="3263"/>
                  </a:lnTo>
                  <a:lnTo>
                    <a:pt x="1104" y="3822"/>
                  </a:lnTo>
                  <a:lnTo>
                    <a:pt x="2197" y="3327"/>
                  </a:lnTo>
                  <a:lnTo>
                    <a:pt x="2108" y="2349"/>
                  </a:lnTo>
                  <a:lnTo>
                    <a:pt x="2070" y="1435"/>
                  </a:lnTo>
                  <a:lnTo>
                    <a:pt x="2019" y="533"/>
                  </a:lnTo>
                  <a:lnTo>
                    <a:pt x="1879" y="35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2A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1" name="object 2511" descr=""/>
            <p:cNvSpPr/>
            <p:nvPr/>
          </p:nvSpPr>
          <p:spPr>
            <a:xfrm>
              <a:off x="2170983" y="285100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31" y="0"/>
                  </a:moveTo>
                  <a:lnTo>
                    <a:pt x="977" y="114"/>
                  </a:lnTo>
                  <a:lnTo>
                    <a:pt x="711" y="228"/>
                  </a:lnTo>
                  <a:lnTo>
                    <a:pt x="457" y="355"/>
                  </a:lnTo>
                  <a:lnTo>
                    <a:pt x="215" y="787"/>
                  </a:lnTo>
                  <a:lnTo>
                    <a:pt x="88" y="1206"/>
                  </a:lnTo>
                  <a:lnTo>
                    <a:pt x="0" y="1625"/>
                  </a:lnTo>
                  <a:lnTo>
                    <a:pt x="1866" y="1816"/>
                  </a:lnTo>
                  <a:lnTo>
                    <a:pt x="1917" y="914"/>
                  </a:lnTo>
                  <a:lnTo>
                    <a:pt x="1955" y="45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88C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2" name="object 2512" descr=""/>
            <p:cNvSpPr/>
            <p:nvPr/>
          </p:nvSpPr>
          <p:spPr>
            <a:xfrm>
              <a:off x="2170048" y="285140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33" y="0"/>
                  </a:moveTo>
                  <a:lnTo>
                    <a:pt x="888" y="330"/>
                  </a:lnTo>
                  <a:lnTo>
                    <a:pt x="444" y="673"/>
                  </a:lnTo>
                  <a:lnTo>
                    <a:pt x="0" y="1003"/>
                  </a:lnTo>
                  <a:lnTo>
                    <a:pt x="292" y="1130"/>
                  </a:lnTo>
                  <a:lnTo>
                    <a:pt x="609" y="1206"/>
                  </a:lnTo>
                  <a:lnTo>
                    <a:pt x="927" y="1231"/>
                  </a:lnTo>
                  <a:lnTo>
                    <a:pt x="1193" y="863"/>
                  </a:lnTo>
                  <a:lnTo>
                    <a:pt x="1333" y="457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768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3" name="object 2513" descr=""/>
            <p:cNvSpPr/>
            <p:nvPr/>
          </p:nvSpPr>
          <p:spPr>
            <a:xfrm>
              <a:off x="2172441" y="284935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134" y="2108"/>
                  </a:moveTo>
                  <a:lnTo>
                    <a:pt x="495" y="2108"/>
                  </a:lnTo>
                  <a:lnTo>
                    <a:pt x="1765" y="2705"/>
                  </a:lnTo>
                  <a:lnTo>
                    <a:pt x="2654" y="3657"/>
                  </a:lnTo>
                  <a:lnTo>
                    <a:pt x="3086" y="5003"/>
                  </a:lnTo>
                  <a:lnTo>
                    <a:pt x="3860" y="5537"/>
                  </a:lnTo>
                  <a:lnTo>
                    <a:pt x="4686" y="5600"/>
                  </a:lnTo>
                  <a:lnTo>
                    <a:pt x="5549" y="5232"/>
                  </a:lnTo>
                  <a:lnTo>
                    <a:pt x="6007" y="4838"/>
                  </a:lnTo>
                  <a:lnTo>
                    <a:pt x="6299" y="4356"/>
                  </a:lnTo>
                  <a:lnTo>
                    <a:pt x="6438" y="3784"/>
                  </a:lnTo>
                  <a:lnTo>
                    <a:pt x="6362" y="2641"/>
                  </a:lnTo>
                  <a:lnTo>
                    <a:pt x="6134" y="2108"/>
                  </a:lnTo>
                  <a:close/>
                </a:path>
                <a:path w="6985" h="5714">
                  <a:moveTo>
                    <a:pt x="2298" y="0"/>
                  </a:moveTo>
                  <a:lnTo>
                    <a:pt x="0" y="1701"/>
                  </a:lnTo>
                  <a:lnTo>
                    <a:pt x="292" y="2197"/>
                  </a:lnTo>
                  <a:lnTo>
                    <a:pt x="495" y="2108"/>
                  </a:lnTo>
                  <a:lnTo>
                    <a:pt x="6134" y="2108"/>
                  </a:lnTo>
                  <a:lnTo>
                    <a:pt x="5410" y="1193"/>
                  </a:lnTo>
                  <a:lnTo>
                    <a:pt x="4406" y="685"/>
                  </a:lnTo>
                  <a:lnTo>
                    <a:pt x="3365" y="254"/>
                  </a:lnTo>
                  <a:lnTo>
                    <a:pt x="2844" y="76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377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4" name="object 2514" descr=""/>
            <p:cNvSpPr/>
            <p:nvPr/>
          </p:nvSpPr>
          <p:spPr>
            <a:xfrm>
              <a:off x="2175489" y="285409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606" y="0"/>
                  </a:moveTo>
                  <a:lnTo>
                    <a:pt x="2362" y="126"/>
                  </a:lnTo>
                  <a:lnTo>
                    <a:pt x="1587" y="165"/>
                  </a:lnTo>
                  <a:lnTo>
                    <a:pt x="38" y="266"/>
                  </a:lnTo>
                  <a:lnTo>
                    <a:pt x="12" y="622"/>
                  </a:lnTo>
                  <a:lnTo>
                    <a:pt x="0" y="977"/>
                  </a:lnTo>
                  <a:lnTo>
                    <a:pt x="38" y="1333"/>
                  </a:lnTo>
                  <a:lnTo>
                    <a:pt x="558" y="1993"/>
                  </a:lnTo>
                  <a:lnTo>
                    <a:pt x="965" y="2743"/>
                  </a:lnTo>
                  <a:lnTo>
                    <a:pt x="1650" y="3251"/>
                  </a:lnTo>
                  <a:lnTo>
                    <a:pt x="2171" y="3492"/>
                  </a:lnTo>
                  <a:lnTo>
                    <a:pt x="2717" y="3606"/>
                  </a:lnTo>
                  <a:lnTo>
                    <a:pt x="3289" y="3606"/>
                  </a:lnTo>
                  <a:lnTo>
                    <a:pt x="4483" y="3378"/>
                  </a:lnTo>
                  <a:lnTo>
                    <a:pt x="5537" y="3035"/>
                  </a:lnTo>
                  <a:lnTo>
                    <a:pt x="5295" y="1460"/>
                  </a:lnTo>
                  <a:lnTo>
                    <a:pt x="4610" y="38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608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5" name="object 2515" descr=""/>
            <p:cNvSpPr/>
            <p:nvPr/>
          </p:nvSpPr>
          <p:spPr>
            <a:xfrm>
              <a:off x="2175463" y="285543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57" y="0"/>
                  </a:moveTo>
                  <a:lnTo>
                    <a:pt x="0" y="1371"/>
                  </a:lnTo>
                  <a:lnTo>
                    <a:pt x="641" y="1803"/>
                  </a:lnTo>
                  <a:lnTo>
                    <a:pt x="1226" y="118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EB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6" name="object 2516" descr=""/>
            <p:cNvSpPr/>
            <p:nvPr/>
          </p:nvSpPr>
          <p:spPr>
            <a:xfrm>
              <a:off x="2176004" y="285662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685" y="0"/>
                  </a:moveTo>
                  <a:lnTo>
                    <a:pt x="12" y="1003"/>
                  </a:lnTo>
                  <a:lnTo>
                    <a:pt x="0" y="1943"/>
                  </a:lnTo>
                  <a:lnTo>
                    <a:pt x="685" y="2895"/>
                  </a:lnTo>
                  <a:lnTo>
                    <a:pt x="927" y="4000"/>
                  </a:lnTo>
                  <a:lnTo>
                    <a:pt x="1473" y="4025"/>
                  </a:lnTo>
                  <a:lnTo>
                    <a:pt x="2025" y="4000"/>
                  </a:lnTo>
                  <a:lnTo>
                    <a:pt x="2781" y="3492"/>
                  </a:lnTo>
                  <a:lnTo>
                    <a:pt x="2986" y="2895"/>
                  </a:lnTo>
                  <a:lnTo>
                    <a:pt x="2893" y="1003"/>
                  </a:lnTo>
                  <a:lnTo>
                    <a:pt x="2794" y="749"/>
                  </a:lnTo>
                  <a:lnTo>
                    <a:pt x="2476" y="27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3C8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7" name="object 2517" descr=""/>
            <p:cNvSpPr/>
            <p:nvPr/>
          </p:nvSpPr>
          <p:spPr>
            <a:xfrm>
              <a:off x="2175407" y="285670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46" y="0"/>
                  </a:moveTo>
                  <a:lnTo>
                    <a:pt x="901" y="25"/>
                  </a:lnTo>
                  <a:lnTo>
                    <a:pt x="444" y="38"/>
                  </a:lnTo>
                  <a:lnTo>
                    <a:pt x="0" y="63"/>
                  </a:lnTo>
                  <a:lnTo>
                    <a:pt x="190" y="2438"/>
                  </a:lnTo>
                  <a:lnTo>
                    <a:pt x="546" y="2590"/>
                  </a:lnTo>
                  <a:lnTo>
                    <a:pt x="901" y="2717"/>
                  </a:lnTo>
                  <a:lnTo>
                    <a:pt x="1282" y="2806"/>
                  </a:lnTo>
                  <a:lnTo>
                    <a:pt x="1295" y="1866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537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8" name="object 2518" descr=""/>
            <p:cNvSpPr/>
            <p:nvPr/>
          </p:nvSpPr>
          <p:spPr>
            <a:xfrm>
              <a:off x="2162792" y="285134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917" y="0"/>
                  </a:moveTo>
                  <a:lnTo>
                    <a:pt x="0" y="88"/>
                  </a:lnTo>
                  <a:lnTo>
                    <a:pt x="25" y="1143"/>
                  </a:lnTo>
                  <a:lnTo>
                    <a:pt x="685" y="2501"/>
                  </a:lnTo>
                  <a:lnTo>
                    <a:pt x="1104" y="2819"/>
                  </a:lnTo>
                  <a:lnTo>
                    <a:pt x="1549" y="3225"/>
                  </a:lnTo>
                  <a:lnTo>
                    <a:pt x="2057" y="2882"/>
                  </a:lnTo>
                  <a:lnTo>
                    <a:pt x="2438" y="2844"/>
                  </a:lnTo>
                  <a:lnTo>
                    <a:pt x="2832" y="2794"/>
                  </a:lnTo>
                  <a:lnTo>
                    <a:pt x="3225" y="2755"/>
                  </a:lnTo>
                  <a:lnTo>
                    <a:pt x="3441" y="2413"/>
                  </a:lnTo>
                  <a:lnTo>
                    <a:pt x="3568" y="2044"/>
                  </a:lnTo>
                  <a:lnTo>
                    <a:pt x="3606" y="1651"/>
                  </a:lnTo>
                  <a:lnTo>
                    <a:pt x="3035" y="1104"/>
                  </a:lnTo>
                  <a:lnTo>
                    <a:pt x="2476" y="54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8E9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9" name="object 2519" descr=""/>
            <p:cNvSpPr/>
            <p:nvPr/>
          </p:nvSpPr>
          <p:spPr>
            <a:xfrm>
              <a:off x="2178117" y="285762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901" y="0"/>
                  </a:moveTo>
                  <a:lnTo>
                    <a:pt x="215" y="152"/>
                  </a:lnTo>
                  <a:lnTo>
                    <a:pt x="14" y="1968"/>
                  </a:lnTo>
                  <a:lnTo>
                    <a:pt x="0" y="6019"/>
                  </a:lnTo>
                  <a:lnTo>
                    <a:pt x="1142" y="6159"/>
                  </a:lnTo>
                  <a:lnTo>
                    <a:pt x="1803" y="5537"/>
                  </a:lnTo>
                  <a:lnTo>
                    <a:pt x="2247" y="4571"/>
                  </a:lnTo>
                  <a:lnTo>
                    <a:pt x="2641" y="3251"/>
                  </a:lnTo>
                  <a:lnTo>
                    <a:pt x="2590" y="1968"/>
                  </a:lnTo>
                  <a:lnTo>
                    <a:pt x="1917" y="749"/>
                  </a:lnTo>
                  <a:lnTo>
                    <a:pt x="1460" y="215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516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0" name="object 2520" descr=""/>
            <p:cNvSpPr/>
            <p:nvPr/>
          </p:nvSpPr>
          <p:spPr>
            <a:xfrm>
              <a:off x="2161788" y="2848821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086" y="0"/>
                  </a:moveTo>
                  <a:lnTo>
                    <a:pt x="507" y="253"/>
                  </a:lnTo>
                  <a:lnTo>
                    <a:pt x="342" y="342"/>
                  </a:lnTo>
                  <a:lnTo>
                    <a:pt x="0" y="736"/>
                  </a:lnTo>
                  <a:lnTo>
                    <a:pt x="88" y="990"/>
                  </a:lnTo>
                  <a:lnTo>
                    <a:pt x="457" y="1320"/>
                  </a:lnTo>
                  <a:lnTo>
                    <a:pt x="609" y="5054"/>
                  </a:lnTo>
                  <a:lnTo>
                    <a:pt x="1142" y="5143"/>
                  </a:lnTo>
                  <a:lnTo>
                    <a:pt x="1692" y="5029"/>
                  </a:lnTo>
                  <a:lnTo>
                    <a:pt x="1917" y="4114"/>
                  </a:lnTo>
                  <a:lnTo>
                    <a:pt x="2006" y="3124"/>
                  </a:lnTo>
                  <a:lnTo>
                    <a:pt x="2920" y="2527"/>
                  </a:lnTo>
                  <a:lnTo>
                    <a:pt x="3214" y="1320"/>
                  </a:lnTo>
                  <a:lnTo>
                    <a:pt x="3340" y="1168"/>
                  </a:lnTo>
                  <a:lnTo>
                    <a:pt x="3456" y="736"/>
                  </a:lnTo>
                  <a:lnTo>
                    <a:pt x="3378" y="228"/>
                  </a:lnTo>
                  <a:lnTo>
                    <a:pt x="3086" y="0"/>
                  </a:lnTo>
                  <a:close/>
                </a:path>
                <a:path w="3810" h="5714">
                  <a:moveTo>
                    <a:pt x="1692" y="5029"/>
                  </a:moveTo>
                  <a:close/>
                </a:path>
              </a:pathLst>
            </a:custGeom>
            <a:solidFill>
              <a:srgbClr val="1B3A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1" name="object 2521" descr=""/>
            <p:cNvSpPr/>
            <p:nvPr/>
          </p:nvSpPr>
          <p:spPr>
            <a:xfrm>
              <a:off x="2163898" y="285413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17" y="0"/>
                  </a:moveTo>
                  <a:lnTo>
                    <a:pt x="0" y="25"/>
                  </a:lnTo>
                  <a:lnTo>
                    <a:pt x="228" y="1168"/>
                  </a:lnTo>
                  <a:lnTo>
                    <a:pt x="584" y="634"/>
                  </a:lnTo>
                  <a:lnTo>
                    <a:pt x="952" y="101"/>
                  </a:lnTo>
                  <a:lnTo>
                    <a:pt x="635" y="2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B8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2" name="object 2522" descr=""/>
            <p:cNvSpPr/>
            <p:nvPr/>
          </p:nvSpPr>
          <p:spPr>
            <a:xfrm>
              <a:off x="2203863" y="284862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124" y="0"/>
                  </a:moveTo>
                  <a:lnTo>
                    <a:pt x="2336" y="126"/>
                  </a:lnTo>
                  <a:lnTo>
                    <a:pt x="1549" y="266"/>
                  </a:lnTo>
                  <a:lnTo>
                    <a:pt x="762" y="393"/>
                  </a:lnTo>
                  <a:lnTo>
                    <a:pt x="254" y="736"/>
                  </a:lnTo>
                  <a:lnTo>
                    <a:pt x="0" y="1206"/>
                  </a:lnTo>
                  <a:lnTo>
                    <a:pt x="25" y="1828"/>
                  </a:lnTo>
                  <a:lnTo>
                    <a:pt x="368" y="2666"/>
                  </a:lnTo>
                  <a:lnTo>
                    <a:pt x="774" y="3378"/>
                  </a:lnTo>
                  <a:lnTo>
                    <a:pt x="1866" y="2743"/>
                  </a:lnTo>
                  <a:lnTo>
                    <a:pt x="2806" y="1955"/>
                  </a:lnTo>
                  <a:lnTo>
                    <a:pt x="3289" y="1562"/>
                  </a:lnTo>
                  <a:lnTo>
                    <a:pt x="3238" y="1041"/>
                  </a:lnTo>
                  <a:lnTo>
                    <a:pt x="3175" y="520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244A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3" name="object 2523" descr=""/>
            <p:cNvSpPr/>
            <p:nvPr/>
          </p:nvSpPr>
          <p:spPr>
            <a:xfrm>
              <a:off x="2202012" y="284977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676" y="0"/>
                  </a:moveTo>
                  <a:lnTo>
                    <a:pt x="1143" y="0"/>
                  </a:lnTo>
                  <a:lnTo>
                    <a:pt x="635" y="482"/>
                  </a:lnTo>
                  <a:lnTo>
                    <a:pt x="139" y="1308"/>
                  </a:lnTo>
                  <a:lnTo>
                    <a:pt x="0" y="2209"/>
                  </a:lnTo>
                  <a:lnTo>
                    <a:pt x="190" y="3162"/>
                  </a:lnTo>
                  <a:lnTo>
                    <a:pt x="419" y="3746"/>
                  </a:lnTo>
                  <a:lnTo>
                    <a:pt x="800" y="4216"/>
                  </a:lnTo>
                  <a:lnTo>
                    <a:pt x="1333" y="4546"/>
                  </a:lnTo>
                  <a:lnTo>
                    <a:pt x="3784" y="3009"/>
                  </a:lnTo>
                  <a:lnTo>
                    <a:pt x="3708" y="1600"/>
                  </a:lnTo>
                  <a:lnTo>
                    <a:pt x="3213" y="1206"/>
                  </a:lnTo>
                  <a:lnTo>
                    <a:pt x="2705" y="825"/>
                  </a:lnTo>
                  <a:lnTo>
                    <a:pt x="2209" y="431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598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4" name="object 2524" descr=""/>
            <p:cNvSpPr/>
            <p:nvPr/>
          </p:nvSpPr>
          <p:spPr>
            <a:xfrm>
              <a:off x="2198608" y="284611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035" y="0"/>
                  </a:moveTo>
                  <a:lnTo>
                    <a:pt x="2209" y="914"/>
                  </a:lnTo>
                  <a:lnTo>
                    <a:pt x="1790" y="1358"/>
                  </a:lnTo>
                  <a:lnTo>
                    <a:pt x="990" y="2273"/>
                  </a:lnTo>
                  <a:lnTo>
                    <a:pt x="609" y="2730"/>
                  </a:lnTo>
                  <a:lnTo>
                    <a:pt x="114" y="3124"/>
                  </a:lnTo>
                  <a:lnTo>
                    <a:pt x="0" y="3568"/>
                  </a:lnTo>
                  <a:lnTo>
                    <a:pt x="2082" y="5054"/>
                  </a:lnTo>
                  <a:lnTo>
                    <a:pt x="2603" y="5054"/>
                  </a:lnTo>
                  <a:lnTo>
                    <a:pt x="3136" y="4978"/>
                  </a:lnTo>
                  <a:lnTo>
                    <a:pt x="3632" y="4800"/>
                  </a:lnTo>
                  <a:lnTo>
                    <a:pt x="4089" y="4546"/>
                  </a:lnTo>
                  <a:lnTo>
                    <a:pt x="4483" y="4191"/>
                  </a:lnTo>
                  <a:lnTo>
                    <a:pt x="4851" y="4127"/>
                  </a:lnTo>
                  <a:lnTo>
                    <a:pt x="5232" y="4089"/>
                  </a:lnTo>
                  <a:lnTo>
                    <a:pt x="5613" y="4089"/>
                  </a:lnTo>
                  <a:lnTo>
                    <a:pt x="5905" y="3302"/>
                  </a:lnTo>
                  <a:lnTo>
                    <a:pt x="6019" y="2895"/>
                  </a:lnTo>
                  <a:lnTo>
                    <a:pt x="5829" y="1308"/>
                  </a:lnTo>
                  <a:lnTo>
                    <a:pt x="4394" y="1943"/>
                  </a:lnTo>
                  <a:lnTo>
                    <a:pt x="3060" y="2374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9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5" name="object 2525" descr=""/>
            <p:cNvSpPr/>
            <p:nvPr/>
          </p:nvSpPr>
          <p:spPr>
            <a:xfrm>
              <a:off x="2167544" y="2842849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9271" y="0"/>
                  </a:moveTo>
                  <a:lnTo>
                    <a:pt x="7975" y="1689"/>
                  </a:lnTo>
                  <a:lnTo>
                    <a:pt x="6680" y="2032"/>
                  </a:lnTo>
                  <a:lnTo>
                    <a:pt x="6375" y="1600"/>
                  </a:lnTo>
                  <a:lnTo>
                    <a:pt x="5956" y="1384"/>
                  </a:lnTo>
                  <a:lnTo>
                    <a:pt x="5422" y="1397"/>
                  </a:lnTo>
                  <a:lnTo>
                    <a:pt x="4470" y="1663"/>
                  </a:lnTo>
                  <a:lnTo>
                    <a:pt x="3568" y="2146"/>
                  </a:lnTo>
                  <a:lnTo>
                    <a:pt x="2540" y="2070"/>
                  </a:lnTo>
                  <a:lnTo>
                    <a:pt x="50" y="4673"/>
                  </a:lnTo>
                  <a:lnTo>
                    <a:pt x="342" y="4914"/>
                  </a:lnTo>
                  <a:lnTo>
                    <a:pt x="711" y="5156"/>
                  </a:lnTo>
                  <a:lnTo>
                    <a:pt x="2755" y="6019"/>
                  </a:lnTo>
                  <a:lnTo>
                    <a:pt x="3543" y="6426"/>
                  </a:lnTo>
                  <a:lnTo>
                    <a:pt x="4660" y="7150"/>
                  </a:lnTo>
                  <a:lnTo>
                    <a:pt x="5295" y="7378"/>
                  </a:lnTo>
                  <a:lnTo>
                    <a:pt x="6578" y="7315"/>
                  </a:lnTo>
                  <a:lnTo>
                    <a:pt x="7251" y="6692"/>
                  </a:lnTo>
                  <a:lnTo>
                    <a:pt x="7607" y="6413"/>
                  </a:lnTo>
                  <a:lnTo>
                    <a:pt x="10553" y="2755"/>
                  </a:lnTo>
                  <a:lnTo>
                    <a:pt x="10553" y="2044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397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6" name="object 2526" descr=""/>
            <p:cNvSpPr/>
            <p:nvPr/>
          </p:nvSpPr>
          <p:spPr>
            <a:xfrm>
              <a:off x="2178817" y="284224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187" y="0"/>
                  </a:moveTo>
                  <a:lnTo>
                    <a:pt x="2057" y="507"/>
                  </a:lnTo>
                  <a:lnTo>
                    <a:pt x="1168" y="1257"/>
                  </a:lnTo>
                  <a:lnTo>
                    <a:pt x="609" y="2387"/>
                  </a:lnTo>
                  <a:lnTo>
                    <a:pt x="190" y="2717"/>
                  </a:lnTo>
                  <a:lnTo>
                    <a:pt x="0" y="3149"/>
                  </a:lnTo>
                  <a:lnTo>
                    <a:pt x="63" y="3695"/>
                  </a:lnTo>
                  <a:lnTo>
                    <a:pt x="279" y="4165"/>
                  </a:lnTo>
                  <a:lnTo>
                    <a:pt x="2933" y="6121"/>
                  </a:lnTo>
                  <a:lnTo>
                    <a:pt x="3594" y="6527"/>
                  </a:lnTo>
                  <a:lnTo>
                    <a:pt x="4305" y="6845"/>
                  </a:lnTo>
                  <a:lnTo>
                    <a:pt x="5092" y="6908"/>
                  </a:lnTo>
                  <a:lnTo>
                    <a:pt x="5930" y="6692"/>
                  </a:lnTo>
                  <a:lnTo>
                    <a:pt x="6540" y="6349"/>
                  </a:lnTo>
                  <a:lnTo>
                    <a:pt x="5956" y="5346"/>
                  </a:lnTo>
                  <a:lnTo>
                    <a:pt x="5892" y="4406"/>
                  </a:lnTo>
                  <a:lnTo>
                    <a:pt x="5740" y="2527"/>
                  </a:lnTo>
                  <a:lnTo>
                    <a:pt x="5384" y="2197"/>
                  </a:lnTo>
                  <a:lnTo>
                    <a:pt x="5067" y="1828"/>
                  </a:lnTo>
                  <a:lnTo>
                    <a:pt x="4762" y="1447"/>
                  </a:lnTo>
                  <a:lnTo>
                    <a:pt x="4508" y="1028"/>
                  </a:lnTo>
                  <a:lnTo>
                    <a:pt x="4203" y="660"/>
                  </a:lnTo>
                  <a:lnTo>
                    <a:pt x="3835" y="330"/>
                  </a:lnTo>
                  <a:lnTo>
                    <a:pt x="3619" y="228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4B8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7" name="object 2527" descr=""/>
            <p:cNvSpPr/>
            <p:nvPr/>
          </p:nvSpPr>
          <p:spPr>
            <a:xfrm>
              <a:off x="2171094" y="284153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752" y="0"/>
                  </a:moveTo>
                  <a:lnTo>
                    <a:pt x="1231" y="101"/>
                  </a:lnTo>
                  <a:lnTo>
                    <a:pt x="800" y="355"/>
                  </a:lnTo>
                  <a:lnTo>
                    <a:pt x="482" y="774"/>
                  </a:lnTo>
                  <a:lnTo>
                    <a:pt x="254" y="2108"/>
                  </a:lnTo>
                  <a:lnTo>
                    <a:pt x="0" y="3314"/>
                  </a:lnTo>
                  <a:lnTo>
                    <a:pt x="482" y="3784"/>
                  </a:lnTo>
                  <a:lnTo>
                    <a:pt x="1689" y="3543"/>
                  </a:lnTo>
                  <a:lnTo>
                    <a:pt x="2171" y="3479"/>
                  </a:lnTo>
                  <a:lnTo>
                    <a:pt x="2654" y="3403"/>
                  </a:lnTo>
                  <a:lnTo>
                    <a:pt x="3136" y="3340"/>
                  </a:lnTo>
                  <a:lnTo>
                    <a:pt x="3060" y="685"/>
                  </a:lnTo>
                  <a:lnTo>
                    <a:pt x="2730" y="266"/>
                  </a:lnTo>
                  <a:lnTo>
                    <a:pt x="2298" y="2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A5A9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8" name="object 2528" descr=""/>
            <p:cNvSpPr/>
            <p:nvPr/>
          </p:nvSpPr>
          <p:spPr>
            <a:xfrm>
              <a:off x="2172037" y="283898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514" y="0"/>
                  </a:moveTo>
                  <a:lnTo>
                    <a:pt x="1892" y="0"/>
                  </a:lnTo>
                  <a:lnTo>
                    <a:pt x="1282" y="38"/>
                  </a:lnTo>
                  <a:lnTo>
                    <a:pt x="762" y="292"/>
                  </a:lnTo>
                  <a:lnTo>
                    <a:pt x="330" y="723"/>
                  </a:lnTo>
                  <a:lnTo>
                    <a:pt x="0" y="1625"/>
                  </a:lnTo>
                  <a:lnTo>
                    <a:pt x="38" y="2438"/>
                  </a:lnTo>
                  <a:lnTo>
                    <a:pt x="838" y="3098"/>
                  </a:lnTo>
                  <a:lnTo>
                    <a:pt x="1473" y="3289"/>
                  </a:lnTo>
                  <a:lnTo>
                    <a:pt x="2120" y="3238"/>
                  </a:lnTo>
                  <a:lnTo>
                    <a:pt x="3009" y="2082"/>
                  </a:lnTo>
                  <a:lnTo>
                    <a:pt x="3396" y="609"/>
                  </a:lnTo>
                  <a:lnTo>
                    <a:pt x="3035" y="215"/>
                  </a:lnTo>
                  <a:lnTo>
                    <a:pt x="2514" y="0"/>
                  </a:lnTo>
                  <a:close/>
                </a:path>
                <a:path w="3810" h="3810">
                  <a:moveTo>
                    <a:pt x="3396" y="609"/>
                  </a:moveTo>
                  <a:close/>
                </a:path>
              </a:pathLst>
            </a:custGeom>
            <a:solidFill>
              <a:srgbClr val="3F8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9" name="object 2529" descr=""/>
            <p:cNvSpPr/>
            <p:nvPr/>
          </p:nvSpPr>
          <p:spPr>
            <a:xfrm>
              <a:off x="2182058" y="284093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50"/>
                  </a:moveTo>
                  <a:lnTo>
                    <a:pt x="38" y="1384"/>
                  </a:lnTo>
                  <a:lnTo>
                    <a:pt x="330" y="1727"/>
                  </a:lnTo>
                  <a:lnTo>
                    <a:pt x="698" y="1968"/>
                  </a:lnTo>
                  <a:lnTo>
                    <a:pt x="1143" y="2082"/>
                  </a:lnTo>
                  <a:lnTo>
                    <a:pt x="1600" y="2057"/>
                  </a:lnTo>
                  <a:lnTo>
                    <a:pt x="2006" y="1905"/>
                  </a:lnTo>
                  <a:lnTo>
                    <a:pt x="2362" y="1612"/>
                  </a:lnTo>
                  <a:lnTo>
                    <a:pt x="2590" y="1384"/>
                  </a:lnTo>
                  <a:lnTo>
                    <a:pt x="2476" y="482"/>
                  </a:lnTo>
                  <a:lnTo>
                    <a:pt x="1841" y="190"/>
                  </a:lnTo>
                  <a:lnTo>
                    <a:pt x="1600" y="127"/>
                  </a:lnTo>
                  <a:lnTo>
                    <a:pt x="317" y="114"/>
                  </a:lnTo>
                  <a:lnTo>
                    <a:pt x="0" y="50"/>
                  </a:lnTo>
                  <a:close/>
                </a:path>
                <a:path w="3175" h="2539">
                  <a:moveTo>
                    <a:pt x="1117" y="0"/>
                  </a:moveTo>
                  <a:lnTo>
                    <a:pt x="749" y="114"/>
                  </a:lnTo>
                  <a:lnTo>
                    <a:pt x="381" y="127"/>
                  </a:lnTo>
                  <a:lnTo>
                    <a:pt x="1600" y="12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475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0" name="object 2530" descr=""/>
            <p:cNvSpPr/>
            <p:nvPr/>
          </p:nvSpPr>
          <p:spPr>
            <a:xfrm>
              <a:off x="2177591" y="284462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41" y="0"/>
                  </a:moveTo>
                  <a:lnTo>
                    <a:pt x="508" y="266"/>
                  </a:lnTo>
                  <a:lnTo>
                    <a:pt x="0" y="1651"/>
                  </a:lnTo>
                  <a:lnTo>
                    <a:pt x="635" y="1790"/>
                  </a:lnTo>
                  <a:lnTo>
                    <a:pt x="1714" y="1460"/>
                  </a:lnTo>
                  <a:lnTo>
                    <a:pt x="1765" y="965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D1D3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1" name="object 2531" descr=""/>
            <p:cNvSpPr/>
            <p:nvPr/>
          </p:nvSpPr>
          <p:spPr>
            <a:xfrm>
              <a:off x="2170205" y="283833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400" y="0"/>
                  </a:moveTo>
                  <a:lnTo>
                    <a:pt x="126" y="38"/>
                  </a:lnTo>
                  <a:lnTo>
                    <a:pt x="76" y="1333"/>
                  </a:lnTo>
                  <a:lnTo>
                    <a:pt x="0" y="3924"/>
                  </a:lnTo>
                  <a:lnTo>
                    <a:pt x="457" y="3936"/>
                  </a:lnTo>
                  <a:lnTo>
                    <a:pt x="914" y="3962"/>
                  </a:lnTo>
                  <a:lnTo>
                    <a:pt x="1371" y="3975"/>
                  </a:lnTo>
                  <a:lnTo>
                    <a:pt x="2666" y="3746"/>
                  </a:lnTo>
                  <a:lnTo>
                    <a:pt x="2705" y="2857"/>
                  </a:lnTo>
                  <a:lnTo>
                    <a:pt x="2730" y="1955"/>
                  </a:lnTo>
                  <a:lnTo>
                    <a:pt x="2768" y="1066"/>
                  </a:lnTo>
                  <a:lnTo>
                    <a:pt x="2959" y="901"/>
                  </a:lnTo>
                  <a:lnTo>
                    <a:pt x="3009" y="584"/>
                  </a:lnTo>
                  <a:lnTo>
                    <a:pt x="3035" y="304"/>
                  </a:lnTo>
                  <a:lnTo>
                    <a:pt x="2844" y="11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265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2" name="object 2532" descr=""/>
            <p:cNvSpPr/>
            <p:nvPr/>
          </p:nvSpPr>
          <p:spPr>
            <a:xfrm>
              <a:off x="2172605" y="28370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12" y="0"/>
                  </a:moveTo>
                  <a:lnTo>
                    <a:pt x="304" y="520"/>
                  </a:lnTo>
                  <a:lnTo>
                    <a:pt x="0" y="1295"/>
                  </a:lnTo>
                  <a:lnTo>
                    <a:pt x="177" y="1638"/>
                  </a:lnTo>
                  <a:lnTo>
                    <a:pt x="304" y="1981"/>
                  </a:lnTo>
                  <a:lnTo>
                    <a:pt x="368" y="2362"/>
                  </a:lnTo>
                  <a:lnTo>
                    <a:pt x="927" y="2400"/>
                  </a:lnTo>
                  <a:lnTo>
                    <a:pt x="1473" y="2362"/>
                  </a:lnTo>
                  <a:lnTo>
                    <a:pt x="1612" y="2362"/>
                  </a:lnTo>
                  <a:lnTo>
                    <a:pt x="1752" y="2273"/>
                  </a:lnTo>
                  <a:lnTo>
                    <a:pt x="2057" y="1892"/>
                  </a:lnTo>
                  <a:lnTo>
                    <a:pt x="2006" y="1638"/>
                  </a:lnTo>
                  <a:lnTo>
                    <a:pt x="1727" y="1320"/>
                  </a:lnTo>
                  <a:lnTo>
                    <a:pt x="1650" y="889"/>
                  </a:lnTo>
                  <a:lnTo>
                    <a:pt x="1650" y="457"/>
                  </a:lnTo>
                  <a:lnTo>
                    <a:pt x="1727" y="2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B7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3" name="object 2533" descr=""/>
            <p:cNvSpPr/>
            <p:nvPr/>
          </p:nvSpPr>
          <p:spPr>
            <a:xfrm>
              <a:off x="2185704" y="283816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127" y="0"/>
                  </a:moveTo>
                  <a:lnTo>
                    <a:pt x="1625" y="139"/>
                  </a:lnTo>
                  <a:lnTo>
                    <a:pt x="0" y="419"/>
                  </a:lnTo>
                  <a:lnTo>
                    <a:pt x="1536" y="2768"/>
                  </a:lnTo>
                  <a:lnTo>
                    <a:pt x="1752" y="4140"/>
                  </a:lnTo>
                  <a:lnTo>
                    <a:pt x="2921" y="4838"/>
                  </a:lnTo>
                  <a:lnTo>
                    <a:pt x="3492" y="3810"/>
                  </a:lnTo>
                  <a:lnTo>
                    <a:pt x="4254" y="3302"/>
                  </a:lnTo>
                  <a:lnTo>
                    <a:pt x="4800" y="2806"/>
                  </a:lnTo>
                  <a:lnTo>
                    <a:pt x="4991" y="2057"/>
                  </a:lnTo>
                  <a:lnTo>
                    <a:pt x="5499" y="1524"/>
                  </a:lnTo>
                  <a:lnTo>
                    <a:pt x="5778" y="1409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547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4" name="object 2534" descr=""/>
            <p:cNvSpPr/>
            <p:nvPr/>
          </p:nvSpPr>
          <p:spPr>
            <a:xfrm>
              <a:off x="2174079" y="283835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241" y="0"/>
                  </a:moveTo>
                  <a:lnTo>
                    <a:pt x="114" y="330"/>
                  </a:lnTo>
                  <a:lnTo>
                    <a:pt x="38" y="685"/>
                  </a:lnTo>
                  <a:lnTo>
                    <a:pt x="0" y="1041"/>
                  </a:lnTo>
                  <a:lnTo>
                    <a:pt x="469" y="1130"/>
                  </a:lnTo>
                  <a:lnTo>
                    <a:pt x="939" y="1206"/>
                  </a:lnTo>
                  <a:lnTo>
                    <a:pt x="1422" y="1295"/>
                  </a:lnTo>
                  <a:lnTo>
                    <a:pt x="1638" y="977"/>
                  </a:lnTo>
                  <a:lnTo>
                    <a:pt x="1778" y="647"/>
                  </a:lnTo>
                  <a:lnTo>
                    <a:pt x="1841" y="26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26B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5" name="object 2535" descr=""/>
            <p:cNvSpPr/>
            <p:nvPr/>
          </p:nvSpPr>
          <p:spPr>
            <a:xfrm>
              <a:off x="2160924" y="284898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9" y="0"/>
                  </a:moveTo>
                  <a:lnTo>
                    <a:pt x="50" y="355"/>
                  </a:lnTo>
                  <a:lnTo>
                    <a:pt x="0" y="711"/>
                  </a:lnTo>
                  <a:lnTo>
                    <a:pt x="0" y="1079"/>
                  </a:lnTo>
                  <a:lnTo>
                    <a:pt x="1320" y="1155"/>
                  </a:lnTo>
                  <a:lnTo>
                    <a:pt x="1435" y="812"/>
                  </a:lnTo>
                  <a:lnTo>
                    <a:pt x="1498" y="457"/>
                  </a:lnTo>
                  <a:lnTo>
                    <a:pt x="1536" y="88"/>
                  </a:lnTo>
                  <a:lnTo>
                    <a:pt x="1066" y="63"/>
                  </a:lnTo>
                  <a:lnTo>
                    <a:pt x="609" y="2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DBA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6" name="object 2536" descr=""/>
            <p:cNvSpPr/>
            <p:nvPr/>
          </p:nvSpPr>
          <p:spPr>
            <a:xfrm>
              <a:off x="2168001" y="28399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406"/>
                  </a:lnTo>
                  <a:lnTo>
                    <a:pt x="393" y="4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D3A8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7" name="object 2537" descr=""/>
            <p:cNvSpPr/>
            <p:nvPr/>
          </p:nvSpPr>
          <p:spPr>
            <a:xfrm>
              <a:off x="2168677" y="284765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152" y="2578"/>
                  </a:moveTo>
                  <a:lnTo>
                    <a:pt x="4127" y="2451"/>
                  </a:lnTo>
                  <a:lnTo>
                    <a:pt x="3670" y="2095"/>
                  </a:lnTo>
                  <a:lnTo>
                    <a:pt x="3225" y="2108"/>
                  </a:lnTo>
                  <a:lnTo>
                    <a:pt x="2832" y="2514"/>
                  </a:lnTo>
                  <a:lnTo>
                    <a:pt x="3390" y="1854"/>
                  </a:lnTo>
                  <a:lnTo>
                    <a:pt x="2895" y="1155"/>
                  </a:lnTo>
                  <a:lnTo>
                    <a:pt x="1320" y="0"/>
                  </a:lnTo>
                  <a:lnTo>
                    <a:pt x="1041" y="342"/>
                  </a:lnTo>
                  <a:lnTo>
                    <a:pt x="685" y="571"/>
                  </a:lnTo>
                  <a:lnTo>
                    <a:pt x="254" y="673"/>
                  </a:lnTo>
                  <a:lnTo>
                    <a:pt x="0" y="1270"/>
                  </a:lnTo>
                  <a:lnTo>
                    <a:pt x="660" y="2324"/>
                  </a:lnTo>
                  <a:lnTo>
                    <a:pt x="1701" y="2527"/>
                  </a:lnTo>
                  <a:lnTo>
                    <a:pt x="2806" y="2527"/>
                  </a:lnTo>
                  <a:lnTo>
                    <a:pt x="2768" y="3314"/>
                  </a:lnTo>
                  <a:lnTo>
                    <a:pt x="2755" y="3708"/>
                  </a:lnTo>
                  <a:lnTo>
                    <a:pt x="3175" y="3797"/>
                  </a:lnTo>
                  <a:lnTo>
                    <a:pt x="3606" y="3860"/>
                  </a:lnTo>
                  <a:lnTo>
                    <a:pt x="4051" y="3898"/>
                  </a:lnTo>
                  <a:lnTo>
                    <a:pt x="4076" y="3454"/>
                  </a:lnTo>
                  <a:lnTo>
                    <a:pt x="4152" y="2578"/>
                  </a:lnTo>
                  <a:close/>
                </a:path>
              </a:pathLst>
            </a:custGeom>
            <a:solidFill>
              <a:srgbClr val="768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8" name="object 2538" descr=""/>
            <p:cNvSpPr/>
            <p:nvPr/>
          </p:nvSpPr>
          <p:spPr>
            <a:xfrm>
              <a:off x="2167540" y="284748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143" y="1435"/>
                  </a:lnTo>
                  <a:lnTo>
                    <a:pt x="1346" y="1206"/>
                  </a:lnTo>
                  <a:lnTo>
                    <a:pt x="1549" y="1079"/>
                  </a:lnTo>
                  <a:lnTo>
                    <a:pt x="1727" y="622"/>
                  </a:lnTo>
                  <a:lnTo>
                    <a:pt x="1600" y="419"/>
                  </a:lnTo>
                  <a:lnTo>
                    <a:pt x="1270" y="228"/>
                  </a:lnTo>
                  <a:lnTo>
                    <a:pt x="850" y="114"/>
                  </a:lnTo>
                  <a:lnTo>
                    <a:pt x="43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6C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9" name="object 2539" descr=""/>
            <p:cNvSpPr/>
            <p:nvPr/>
          </p:nvSpPr>
          <p:spPr>
            <a:xfrm>
              <a:off x="2164825" y="28487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76" y="0"/>
                  </a:moveTo>
                  <a:lnTo>
                    <a:pt x="50" y="25"/>
                  </a:lnTo>
                  <a:lnTo>
                    <a:pt x="0" y="825"/>
                  </a:lnTo>
                  <a:lnTo>
                    <a:pt x="215" y="1193"/>
                  </a:lnTo>
                  <a:lnTo>
                    <a:pt x="736" y="1244"/>
                  </a:lnTo>
                  <a:lnTo>
                    <a:pt x="1257" y="1231"/>
                  </a:lnTo>
                  <a:lnTo>
                    <a:pt x="1244" y="444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B1C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0" name="object 2540" descr=""/>
            <p:cNvSpPr/>
            <p:nvPr/>
          </p:nvSpPr>
          <p:spPr>
            <a:xfrm>
              <a:off x="2170082" y="284358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8" y="0"/>
                  </a:moveTo>
                  <a:lnTo>
                    <a:pt x="0" y="1333"/>
                  </a:lnTo>
                  <a:lnTo>
                    <a:pt x="838" y="2514"/>
                  </a:lnTo>
                  <a:lnTo>
                    <a:pt x="1727" y="2806"/>
                  </a:lnTo>
                  <a:lnTo>
                    <a:pt x="2705" y="1498"/>
                  </a:lnTo>
                  <a:lnTo>
                    <a:pt x="1269" y="63"/>
                  </a:lnTo>
                  <a:lnTo>
                    <a:pt x="444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14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1" name="object 2541" descr=""/>
            <p:cNvSpPr/>
            <p:nvPr/>
          </p:nvSpPr>
          <p:spPr>
            <a:xfrm>
              <a:off x="2191388" y="286585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68" y="0"/>
                  </a:moveTo>
                  <a:lnTo>
                    <a:pt x="457" y="127"/>
                  </a:lnTo>
                  <a:lnTo>
                    <a:pt x="0" y="469"/>
                  </a:lnTo>
                  <a:lnTo>
                    <a:pt x="63" y="1270"/>
                  </a:lnTo>
                  <a:lnTo>
                    <a:pt x="584" y="1358"/>
                  </a:lnTo>
                  <a:lnTo>
                    <a:pt x="1117" y="1333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AD1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2" name="object 2542" descr=""/>
            <p:cNvSpPr/>
            <p:nvPr/>
          </p:nvSpPr>
          <p:spPr>
            <a:xfrm>
              <a:off x="2181454" y="286150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505" y="0"/>
                  </a:moveTo>
                  <a:lnTo>
                    <a:pt x="0" y="2489"/>
                  </a:lnTo>
                  <a:lnTo>
                    <a:pt x="139" y="2895"/>
                  </a:lnTo>
                  <a:lnTo>
                    <a:pt x="635" y="3187"/>
                  </a:lnTo>
                  <a:lnTo>
                    <a:pt x="7200" y="3200"/>
                  </a:lnTo>
                  <a:lnTo>
                    <a:pt x="7277" y="2349"/>
                  </a:lnTo>
                  <a:lnTo>
                    <a:pt x="7340" y="1930"/>
                  </a:lnTo>
                  <a:lnTo>
                    <a:pt x="6235" y="1828"/>
                  </a:lnTo>
                  <a:lnTo>
                    <a:pt x="5181" y="1638"/>
                  </a:lnTo>
                  <a:lnTo>
                    <a:pt x="4584" y="533"/>
                  </a:lnTo>
                  <a:lnTo>
                    <a:pt x="4000" y="76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B586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3" name="object 2543" descr=""/>
            <p:cNvSpPr/>
            <p:nvPr/>
          </p:nvSpPr>
          <p:spPr>
            <a:xfrm>
              <a:off x="2178109" y="286125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44" y="0"/>
                  </a:moveTo>
                  <a:lnTo>
                    <a:pt x="2273" y="50"/>
                  </a:lnTo>
                  <a:lnTo>
                    <a:pt x="1765" y="253"/>
                  </a:lnTo>
                  <a:lnTo>
                    <a:pt x="1320" y="622"/>
                  </a:lnTo>
                  <a:lnTo>
                    <a:pt x="0" y="2387"/>
                  </a:lnTo>
                  <a:lnTo>
                    <a:pt x="1028" y="3848"/>
                  </a:lnTo>
                  <a:lnTo>
                    <a:pt x="2527" y="3530"/>
                  </a:lnTo>
                  <a:lnTo>
                    <a:pt x="3975" y="3428"/>
                  </a:lnTo>
                  <a:lnTo>
                    <a:pt x="4114" y="3060"/>
                  </a:lnTo>
                  <a:lnTo>
                    <a:pt x="4190" y="2679"/>
                  </a:lnTo>
                  <a:lnTo>
                    <a:pt x="4203" y="2285"/>
                  </a:lnTo>
                  <a:lnTo>
                    <a:pt x="4546" y="1790"/>
                  </a:lnTo>
                  <a:lnTo>
                    <a:pt x="4571" y="1269"/>
                  </a:lnTo>
                  <a:lnTo>
                    <a:pt x="4330" y="723"/>
                  </a:lnTo>
                  <a:lnTo>
                    <a:pt x="3911" y="330"/>
                  </a:lnTo>
                  <a:lnTo>
                    <a:pt x="3416" y="7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CCD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4" name="object 2544" descr=""/>
            <p:cNvSpPr/>
            <p:nvPr/>
          </p:nvSpPr>
          <p:spPr>
            <a:xfrm>
              <a:off x="2194736" y="284965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433" y="4991"/>
                  </a:moveTo>
                  <a:lnTo>
                    <a:pt x="7179" y="4991"/>
                  </a:lnTo>
                  <a:lnTo>
                    <a:pt x="8423" y="5816"/>
                  </a:lnTo>
                  <a:lnTo>
                    <a:pt x="8433" y="4991"/>
                  </a:lnTo>
                  <a:close/>
                </a:path>
                <a:path w="8889" h="6350">
                  <a:moveTo>
                    <a:pt x="8440" y="3759"/>
                  </a:moveTo>
                  <a:lnTo>
                    <a:pt x="1705" y="3759"/>
                  </a:lnTo>
                  <a:lnTo>
                    <a:pt x="2391" y="4406"/>
                  </a:lnTo>
                  <a:lnTo>
                    <a:pt x="2937" y="4851"/>
                  </a:lnTo>
                  <a:lnTo>
                    <a:pt x="3559" y="5130"/>
                  </a:lnTo>
                  <a:lnTo>
                    <a:pt x="4639" y="5753"/>
                  </a:lnTo>
                  <a:lnTo>
                    <a:pt x="5909" y="5130"/>
                  </a:lnTo>
                  <a:lnTo>
                    <a:pt x="7179" y="4991"/>
                  </a:lnTo>
                  <a:lnTo>
                    <a:pt x="8433" y="4991"/>
                  </a:lnTo>
                  <a:lnTo>
                    <a:pt x="8512" y="4851"/>
                  </a:lnTo>
                  <a:lnTo>
                    <a:pt x="8440" y="3759"/>
                  </a:lnTo>
                  <a:close/>
                </a:path>
                <a:path w="8889" h="6350">
                  <a:moveTo>
                    <a:pt x="2759" y="0"/>
                  </a:moveTo>
                  <a:lnTo>
                    <a:pt x="2340" y="101"/>
                  </a:lnTo>
                  <a:lnTo>
                    <a:pt x="1985" y="495"/>
                  </a:lnTo>
                  <a:lnTo>
                    <a:pt x="626" y="1879"/>
                  </a:lnTo>
                  <a:lnTo>
                    <a:pt x="105" y="2082"/>
                  </a:lnTo>
                  <a:lnTo>
                    <a:pt x="0" y="2870"/>
                  </a:lnTo>
                  <a:lnTo>
                    <a:pt x="511" y="3962"/>
                  </a:lnTo>
                  <a:lnTo>
                    <a:pt x="1705" y="3759"/>
                  </a:lnTo>
                  <a:lnTo>
                    <a:pt x="8440" y="3759"/>
                  </a:lnTo>
                  <a:lnTo>
                    <a:pt x="3940" y="952"/>
                  </a:lnTo>
                  <a:lnTo>
                    <a:pt x="3242" y="215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8F7E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5" name="object 2545" descr=""/>
            <p:cNvSpPr/>
            <p:nvPr/>
          </p:nvSpPr>
          <p:spPr>
            <a:xfrm>
              <a:off x="2187797" y="284897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533" y="0"/>
                  </a:moveTo>
                  <a:lnTo>
                    <a:pt x="4267" y="330"/>
                  </a:lnTo>
                  <a:lnTo>
                    <a:pt x="4013" y="673"/>
                  </a:lnTo>
                  <a:lnTo>
                    <a:pt x="3797" y="1041"/>
                  </a:lnTo>
                  <a:lnTo>
                    <a:pt x="3619" y="1422"/>
                  </a:lnTo>
                  <a:lnTo>
                    <a:pt x="3225" y="2159"/>
                  </a:lnTo>
                  <a:lnTo>
                    <a:pt x="2959" y="2501"/>
                  </a:lnTo>
                  <a:lnTo>
                    <a:pt x="2654" y="2806"/>
                  </a:lnTo>
                  <a:lnTo>
                    <a:pt x="2336" y="3086"/>
                  </a:lnTo>
                  <a:lnTo>
                    <a:pt x="1574" y="3644"/>
                  </a:lnTo>
                  <a:lnTo>
                    <a:pt x="876" y="4254"/>
                  </a:lnTo>
                  <a:lnTo>
                    <a:pt x="406" y="5092"/>
                  </a:lnTo>
                  <a:lnTo>
                    <a:pt x="88" y="5791"/>
                  </a:lnTo>
                  <a:lnTo>
                    <a:pt x="0" y="6515"/>
                  </a:lnTo>
                  <a:lnTo>
                    <a:pt x="177" y="7264"/>
                  </a:lnTo>
                  <a:lnTo>
                    <a:pt x="380" y="7734"/>
                  </a:lnTo>
                  <a:lnTo>
                    <a:pt x="736" y="8064"/>
                  </a:lnTo>
                  <a:lnTo>
                    <a:pt x="1206" y="8267"/>
                  </a:lnTo>
                  <a:lnTo>
                    <a:pt x="1943" y="8293"/>
                  </a:lnTo>
                  <a:lnTo>
                    <a:pt x="2654" y="8077"/>
                  </a:lnTo>
                  <a:lnTo>
                    <a:pt x="3251" y="7670"/>
                  </a:lnTo>
                  <a:lnTo>
                    <a:pt x="3797" y="7213"/>
                  </a:lnTo>
                  <a:lnTo>
                    <a:pt x="4356" y="6781"/>
                  </a:lnTo>
                  <a:lnTo>
                    <a:pt x="4940" y="6388"/>
                  </a:lnTo>
                  <a:lnTo>
                    <a:pt x="5499" y="5969"/>
                  </a:lnTo>
                  <a:lnTo>
                    <a:pt x="5905" y="5740"/>
                  </a:lnTo>
                  <a:lnTo>
                    <a:pt x="6273" y="5461"/>
                  </a:lnTo>
                  <a:lnTo>
                    <a:pt x="6591" y="5118"/>
                  </a:lnTo>
                  <a:lnTo>
                    <a:pt x="6756" y="4673"/>
                  </a:lnTo>
                  <a:lnTo>
                    <a:pt x="6819" y="4203"/>
                  </a:lnTo>
                  <a:lnTo>
                    <a:pt x="6756" y="3733"/>
                  </a:lnTo>
                  <a:lnTo>
                    <a:pt x="6730" y="3238"/>
                  </a:lnTo>
                  <a:lnTo>
                    <a:pt x="6515" y="2832"/>
                  </a:lnTo>
                  <a:lnTo>
                    <a:pt x="6134" y="2514"/>
                  </a:lnTo>
                  <a:lnTo>
                    <a:pt x="6057" y="1384"/>
                  </a:lnTo>
                  <a:lnTo>
                    <a:pt x="5778" y="38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6" name="object 2546" descr=""/>
            <p:cNvSpPr/>
            <p:nvPr/>
          </p:nvSpPr>
          <p:spPr>
            <a:xfrm>
              <a:off x="2183115" y="2847588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1663" y="0"/>
                  </a:moveTo>
                  <a:lnTo>
                    <a:pt x="596" y="1308"/>
                  </a:lnTo>
                  <a:lnTo>
                    <a:pt x="0" y="1943"/>
                  </a:lnTo>
                  <a:lnTo>
                    <a:pt x="25" y="2870"/>
                  </a:lnTo>
                  <a:lnTo>
                    <a:pt x="3848" y="5143"/>
                  </a:lnTo>
                  <a:lnTo>
                    <a:pt x="4444" y="5130"/>
                  </a:lnTo>
                  <a:lnTo>
                    <a:pt x="7658" y="2705"/>
                  </a:lnTo>
                  <a:lnTo>
                    <a:pt x="7569" y="1917"/>
                  </a:lnTo>
                  <a:lnTo>
                    <a:pt x="6718" y="1358"/>
                  </a:lnTo>
                  <a:lnTo>
                    <a:pt x="6349" y="1320"/>
                  </a:lnTo>
                  <a:lnTo>
                    <a:pt x="5638" y="1269"/>
                  </a:lnTo>
                  <a:lnTo>
                    <a:pt x="3200" y="3898"/>
                  </a:lnTo>
                  <a:lnTo>
                    <a:pt x="3047" y="203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334E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7" name="object 2547" descr=""/>
            <p:cNvSpPr/>
            <p:nvPr/>
          </p:nvSpPr>
          <p:spPr>
            <a:xfrm>
              <a:off x="2187456" y="284099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489" y="0"/>
                  </a:moveTo>
                  <a:lnTo>
                    <a:pt x="1663" y="444"/>
                  </a:lnTo>
                  <a:lnTo>
                    <a:pt x="0" y="1308"/>
                  </a:lnTo>
                  <a:lnTo>
                    <a:pt x="165" y="1904"/>
                  </a:lnTo>
                  <a:lnTo>
                    <a:pt x="203" y="2946"/>
                  </a:lnTo>
                  <a:lnTo>
                    <a:pt x="495" y="3022"/>
                  </a:lnTo>
                  <a:lnTo>
                    <a:pt x="1739" y="3327"/>
                  </a:lnTo>
                  <a:lnTo>
                    <a:pt x="2311" y="2336"/>
                  </a:lnTo>
                  <a:lnTo>
                    <a:pt x="2819" y="1384"/>
                  </a:lnTo>
                  <a:lnTo>
                    <a:pt x="2971" y="1206"/>
                  </a:lnTo>
                  <a:lnTo>
                    <a:pt x="3022" y="520"/>
                  </a:lnTo>
                  <a:lnTo>
                    <a:pt x="2844" y="24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768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8" name="object 2548" descr=""/>
            <p:cNvSpPr/>
            <p:nvPr/>
          </p:nvSpPr>
          <p:spPr>
            <a:xfrm>
              <a:off x="2182110" y="284224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104" y="0"/>
                  </a:moveTo>
                  <a:lnTo>
                    <a:pt x="723" y="457"/>
                  </a:lnTo>
                  <a:lnTo>
                    <a:pt x="0" y="1384"/>
                  </a:lnTo>
                  <a:lnTo>
                    <a:pt x="393" y="2667"/>
                  </a:lnTo>
                  <a:lnTo>
                    <a:pt x="1384" y="2679"/>
                  </a:lnTo>
                  <a:lnTo>
                    <a:pt x="2451" y="2527"/>
                  </a:lnTo>
                  <a:lnTo>
                    <a:pt x="2400" y="1790"/>
                  </a:lnTo>
                  <a:lnTo>
                    <a:pt x="2362" y="1054"/>
                  </a:lnTo>
                  <a:lnTo>
                    <a:pt x="2311" y="304"/>
                  </a:lnTo>
                  <a:lnTo>
                    <a:pt x="1892" y="304"/>
                  </a:lnTo>
                  <a:lnTo>
                    <a:pt x="1485" y="203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15D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9" name="object 2549" descr=""/>
            <p:cNvSpPr/>
            <p:nvPr/>
          </p:nvSpPr>
          <p:spPr>
            <a:xfrm>
              <a:off x="2192640" y="2846112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835" y="0"/>
                  </a:moveTo>
                  <a:lnTo>
                    <a:pt x="2552" y="76"/>
                  </a:lnTo>
                  <a:lnTo>
                    <a:pt x="1282" y="165"/>
                  </a:lnTo>
                  <a:lnTo>
                    <a:pt x="0" y="241"/>
                  </a:lnTo>
                  <a:lnTo>
                    <a:pt x="1384" y="1765"/>
                  </a:lnTo>
                  <a:lnTo>
                    <a:pt x="2667" y="1816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0" name="object 2550" descr=""/>
            <p:cNvSpPr/>
            <p:nvPr/>
          </p:nvSpPr>
          <p:spPr>
            <a:xfrm>
              <a:off x="2189834" y="284887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396" y="0"/>
                  </a:moveTo>
                  <a:lnTo>
                    <a:pt x="0" y="76"/>
                  </a:lnTo>
                  <a:lnTo>
                    <a:pt x="12" y="863"/>
                  </a:lnTo>
                  <a:lnTo>
                    <a:pt x="38" y="1663"/>
                  </a:lnTo>
                  <a:lnTo>
                    <a:pt x="50" y="2451"/>
                  </a:lnTo>
                  <a:lnTo>
                    <a:pt x="380" y="2984"/>
                  </a:lnTo>
                  <a:lnTo>
                    <a:pt x="838" y="3149"/>
                  </a:lnTo>
                  <a:lnTo>
                    <a:pt x="1422" y="2946"/>
                  </a:lnTo>
                  <a:lnTo>
                    <a:pt x="1777" y="2514"/>
                  </a:lnTo>
                  <a:lnTo>
                    <a:pt x="1955" y="2285"/>
                  </a:lnTo>
                  <a:lnTo>
                    <a:pt x="1993" y="2006"/>
                  </a:lnTo>
                  <a:lnTo>
                    <a:pt x="2019" y="1727"/>
                  </a:lnTo>
                  <a:lnTo>
                    <a:pt x="2057" y="1447"/>
                  </a:lnTo>
                  <a:lnTo>
                    <a:pt x="2082" y="863"/>
                  </a:lnTo>
                  <a:lnTo>
                    <a:pt x="1854" y="38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1" name="object 2551" descr=""/>
            <p:cNvSpPr/>
            <p:nvPr/>
          </p:nvSpPr>
          <p:spPr>
            <a:xfrm>
              <a:off x="2196715" y="28488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222" y="1257"/>
                  </a:moveTo>
                  <a:lnTo>
                    <a:pt x="457" y="1257"/>
                  </a:lnTo>
                  <a:lnTo>
                    <a:pt x="914" y="1320"/>
                  </a:lnTo>
                  <a:lnTo>
                    <a:pt x="1562" y="1968"/>
                  </a:lnTo>
                  <a:lnTo>
                    <a:pt x="2032" y="1854"/>
                  </a:lnTo>
                  <a:lnTo>
                    <a:pt x="2222" y="1257"/>
                  </a:lnTo>
                  <a:close/>
                </a:path>
                <a:path w="2539" h="2539">
                  <a:moveTo>
                    <a:pt x="2476" y="0"/>
                  </a:moveTo>
                  <a:lnTo>
                    <a:pt x="1435" y="12"/>
                  </a:lnTo>
                  <a:lnTo>
                    <a:pt x="457" y="139"/>
                  </a:lnTo>
                  <a:lnTo>
                    <a:pt x="0" y="1282"/>
                  </a:lnTo>
                  <a:lnTo>
                    <a:pt x="457" y="1257"/>
                  </a:lnTo>
                  <a:lnTo>
                    <a:pt x="2222" y="1257"/>
                  </a:lnTo>
                  <a:lnTo>
                    <a:pt x="2311" y="977"/>
                  </a:lnTo>
                  <a:lnTo>
                    <a:pt x="2349" y="64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2" name="object 2552" descr=""/>
            <p:cNvSpPr/>
            <p:nvPr/>
          </p:nvSpPr>
          <p:spPr>
            <a:xfrm>
              <a:off x="2189948" y="283969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257" y="0"/>
                  </a:moveTo>
                  <a:lnTo>
                    <a:pt x="838" y="431"/>
                  </a:lnTo>
                  <a:lnTo>
                    <a:pt x="419" y="876"/>
                  </a:lnTo>
                  <a:lnTo>
                    <a:pt x="0" y="1308"/>
                  </a:lnTo>
                  <a:lnTo>
                    <a:pt x="101" y="1765"/>
                  </a:lnTo>
                  <a:lnTo>
                    <a:pt x="330" y="2692"/>
                  </a:lnTo>
                  <a:lnTo>
                    <a:pt x="1346" y="2031"/>
                  </a:lnTo>
                  <a:lnTo>
                    <a:pt x="1460" y="1066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A39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3" name="object 2553" descr=""/>
            <p:cNvSpPr/>
            <p:nvPr/>
          </p:nvSpPr>
          <p:spPr>
            <a:xfrm>
              <a:off x="2193918" y="28514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" y="0"/>
                  </a:moveTo>
                  <a:lnTo>
                    <a:pt x="12" y="444"/>
                  </a:lnTo>
                  <a:lnTo>
                    <a:pt x="0" y="876"/>
                  </a:lnTo>
                  <a:lnTo>
                    <a:pt x="0" y="1320"/>
                  </a:lnTo>
                  <a:lnTo>
                    <a:pt x="381" y="1854"/>
                  </a:lnTo>
                  <a:lnTo>
                    <a:pt x="749" y="1841"/>
                  </a:lnTo>
                  <a:lnTo>
                    <a:pt x="1104" y="1295"/>
                  </a:lnTo>
                  <a:lnTo>
                    <a:pt x="1168" y="863"/>
                  </a:lnTo>
                  <a:lnTo>
                    <a:pt x="1282" y="457"/>
                  </a:lnTo>
                  <a:lnTo>
                    <a:pt x="1435" y="50"/>
                  </a:lnTo>
                  <a:lnTo>
                    <a:pt x="965" y="38"/>
                  </a:lnTo>
                  <a:lnTo>
                    <a:pt x="48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4" name="object 2554" descr=""/>
            <p:cNvSpPr/>
            <p:nvPr/>
          </p:nvSpPr>
          <p:spPr>
            <a:xfrm>
              <a:off x="2191124" y="28488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1" y="0"/>
                  </a:moveTo>
                  <a:lnTo>
                    <a:pt x="0" y="444"/>
                  </a:lnTo>
                  <a:lnTo>
                    <a:pt x="25" y="876"/>
                  </a:lnTo>
                  <a:lnTo>
                    <a:pt x="177" y="1295"/>
                  </a:lnTo>
                  <a:lnTo>
                    <a:pt x="584" y="1892"/>
                  </a:lnTo>
                  <a:lnTo>
                    <a:pt x="990" y="1866"/>
                  </a:lnTo>
                  <a:lnTo>
                    <a:pt x="1397" y="1295"/>
                  </a:lnTo>
                  <a:lnTo>
                    <a:pt x="1473" y="876"/>
                  </a:lnTo>
                  <a:lnTo>
                    <a:pt x="1409" y="469"/>
                  </a:lnTo>
                  <a:lnTo>
                    <a:pt x="1206" y="101"/>
                  </a:lnTo>
                  <a:lnTo>
                    <a:pt x="838" y="88"/>
                  </a:lnTo>
                  <a:lnTo>
                    <a:pt x="469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2AA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5" name="object 2555" descr=""/>
            <p:cNvSpPr/>
            <p:nvPr/>
          </p:nvSpPr>
          <p:spPr>
            <a:xfrm>
              <a:off x="2187661" y="284790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90" y="1041"/>
                  </a:moveTo>
                  <a:lnTo>
                    <a:pt x="0" y="558"/>
                  </a:lnTo>
                  <a:lnTo>
                    <a:pt x="609" y="0"/>
                  </a:lnTo>
                  <a:lnTo>
                    <a:pt x="1092" y="952"/>
                  </a:lnTo>
                  <a:close/>
                </a:path>
              </a:pathLst>
            </a:custGeom>
            <a:solidFill>
              <a:srgbClr val="BD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6" name="object 2556" descr=""/>
            <p:cNvSpPr/>
            <p:nvPr/>
          </p:nvSpPr>
          <p:spPr>
            <a:xfrm>
              <a:off x="2199220" y="284745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8" y="0"/>
                  </a:moveTo>
                  <a:lnTo>
                    <a:pt x="0" y="1396"/>
                  </a:lnTo>
                  <a:lnTo>
                    <a:pt x="1181" y="25"/>
                  </a:lnTo>
                  <a:lnTo>
                    <a:pt x="800" y="63"/>
                  </a:lnTo>
                  <a:lnTo>
                    <a:pt x="419" y="5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7" name="object 2557" descr=""/>
            <p:cNvSpPr/>
            <p:nvPr/>
          </p:nvSpPr>
          <p:spPr>
            <a:xfrm>
              <a:off x="2183898" y="285718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145" y="4849"/>
                  </a:moveTo>
                  <a:close/>
                </a:path>
                <a:path w="4444" h="5080">
                  <a:moveTo>
                    <a:pt x="2374" y="0"/>
                  </a:moveTo>
                  <a:lnTo>
                    <a:pt x="0" y="2667"/>
                  </a:lnTo>
                  <a:lnTo>
                    <a:pt x="152" y="3213"/>
                  </a:lnTo>
                  <a:lnTo>
                    <a:pt x="520" y="4064"/>
                  </a:lnTo>
                  <a:lnTo>
                    <a:pt x="1371" y="4241"/>
                  </a:lnTo>
                  <a:lnTo>
                    <a:pt x="2082" y="4610"/>
                  </a:lnTo>
                  <a:lnTo>
                    <a:pt x="2145" y="4849"/>
                  </a:lnTo>
                  <a:lnTo>
                    <a:pt x="3515" y="4610"/>
                  </a:lnTo>
                  <a:lnTo>
                    <a:pt x="3801" y="4241"/>
                  </a:lnTo>
                  <a:lnTo>
                    <a:pt x="4114" y="3670"/>
                  </a:lnTo>
                  <a:lnTo>
                    <a:pt x="4239" y="3213"/>
                  </a:lnTo>
                  <a:lnTo>
                    <a:pt x="4254" y="1981"/>
                  </a:lnTo>
                  <a:lnTo>
                    <a:pt x="4051" y="1435"/>
                  </a:lnTo>
                  <a:lnTo>
                    <a:pt x="3378" y="29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3D4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8" name="object 2558" descr=""/>
            <p:cNvSpPr/>
            <p:nvPr/>
          </p:nvSpPr>
          <p:spPr>
            <a:xfrm>
              <a:off x="2188142" y="285665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908" y="0"/>
                  </a:moveTo>
                  <a:lnTo>
                    <a:pt x="1727" y="1079"/>
                  </a:lnTo>
                  <a:lnTo>
                    <a:pt x="508" y="2006"/>
                  </a:lnTo>
                  <a:lnTo>
                    <a:pt x="88" y="2806"/>
                  </a:lnTo>
                  <a:lnTo>
                    <a:pt x="63" y="3111"/>
                  </a:lnTo>
                  <a:lnTo>
                    <a:pt x="25" y="3403"/>
                  </a:lnTo>
                  <a:lnTo>
                    <a:pt x="0" y="3708"/>
                  </a:lnTo>
                  <a:lnTo>
                    <a:pt x="228" y="3911"/>
                  </a:lnTo>
                  <a:lnTo>
                    <a:pt x="660" y="4317"/>
                  </a:lnTo>
                  <a:lnTo>
                    <a:pt x="4572" y="3708"/>
                  </a:lnTo>
                  <a:lnTo>
                    <a:pt x="4419" y="1536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B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9" name="object 2559" descr=""/>
            <p:cNvSpPr/>
            <p:nvPr/>
          </p:nvSpPr>
          <p:spPr>
            <a:xfrm>
              <a:off x="2187403" y="286067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04" y="0"/>
                  </a:moveTo>
                  <a:lnTo>
                    <a:pt x="110" y="292"/>
                  </a:lnTo>
                  <a:lnTo>
                    <a:pt x="0" y="1130"/>
                  </a:lnTo>
                  <a:lnTo>
                    <a:pt x="1397" y="292"/>
                  </a:lnTo>
                  <a:lnTo>
                    <a:pt x="1054" y="8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0C1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0" name="object 2560" descr=""/>
            <p:cNvSpPr/>
            <p:nvPr/>
          </p:nvSpPr>
          <p:spPr>
            <a:xfrm>
              <a:off x="2187812" y="285587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432" y="0"/>
                  </a:moveTo>
                  <a:lnTo>
                    <a:pt x="3936" y="50"/>
                  </a:lnTo>
                  <a:lnTo>
                    <a:pt x="3467" y="203"/>
                  </a:lnTo>
                  <a:lnTo>
                    <a:pt x="2971" y="292"/>
                  </a:lnTo>
                  <a:lnTo>
                    <a:pt x="2514" y="469"/>
                  </a:lnTo>
                  <a:lnTo>
                    <a:pt x="2108" y="762"/>
                  </a:lnTo>
                  <a:lnTo>
                    <a:pt x="1231" y="889"/>
                  </a:lnTo>
                  <a:lnTo>
                    <a:pt x="787" y="939"/>
                  </a:lnTo>
                  <a:lnTo>
                    <a:pt x="0" y="1765"/>
                  </a:lnTo>
                  <a:lnTo>
                    <a:pt x="114" y="2578"/>
                  </a:lnTo>
                  <a:lnTo>
                    <a:pt x="825" y="3378"/>
                  </a:lnTo>
                  <a:lnTo>
                    <a:pt x="2158" y="3086"/>
                  </a:lnTo>
                  <a:lnTo>
                    <a:pt x="3238" y="1905"/>
                  </a:lnTo>
                  <a:lnTo>
                    <a:pt x="4749" y="2311"/>
                  </a:lnTo>
                  <a:lnTo>
                    <a:pt x="6375" y="1917"/>
                  </a:lnTo>
                  <a:lnTo>
                    <a:pt x="6299" y="1600"/>
                  </a:lnTo>
                  <a:lnTo>
                    <a:pt x="6184" y="1282"/>
                  </a:lnTo>
                  <a:lnTo>
                    <a:pt x="6032" y="990"/>
                  </a:lnTo>
                  <a:lnTo>
                    <a:pt x="5765" y="546"/>
                  </a:lnTo>
                  <a:lnTo>
                    <a:pt x="5410" y="228"/>
                  </a:lnTo>
                  <a:lnTo>
                    <a:pt x="4927" y="38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A8A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1" name="object 2561" descr=""/>
            <p:cNvSpPr/>
            <p:nvPr/>
          </p:nvSpPr>
          <p:spPr>
            <a:xfrm>
              <a:off x="2193474" y="285276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114" y="0"/>
                  </a:moveTo>
                  <a:lnTo>
                    <a:pt x="2781" y="114"/>
                  </a:lnTo>
                  <a:lnTo>
                    <a:pt x="1549" y="12"/>
                  </a:lnTo>
                  <a:lnTo>
                    <a:pt x="1181" y="38"/>
                  </a:lnTo>
                  <a:lnTo>
                    <a:pt x="444" y="38"/>
                  </a:lnTo>
                  <a:lnTo>
                    <a:pt x="393" y="482"/>
                  </a:lnTo>
                  <a:lnTo>
                    <a:pt x="355" y="927"/>
                  </a:lnTo>
                  <a:lnTo>
                    <a:pt x="304" y="1384"/>
                  </a:lnTo>
                  <a:lnTo>
                    <a:pt x="126" y="1536"/>
                  </a:lnTo>
                  <a:lnTo>
                    <a:pt x="0" y="2120"/>
                  </a:lnTo>
                  <a:lnTo>
                    <a:pt x="139" y="2387"/>
                  </a:lnTo>
                  <a:lnTo>
                    <a:pt x="469" y="2628"/>
                  </a:lnTo>
                  <a:lnTo>
                    <a:pt x="1422" y="2400"/>
                  </a:lnTo>
                  <a:lnTo>
                    <a:pt x="2438" y="1206"/>
                  </a:lnTo>
                  <a:lnTo>
                    <a:pt x="3276" y="2806"/>
                  </a:lnTo>
                  <a:lnTo>
                    <a:pt x="4622" y="2578"/>
                  </a:lnTo>
                  <a:lnTo>
                    <a:pt x="5003" y="2222"/>
                  </a:lnTo>
                  <a:lnTo>
                    <a:pt x="4991" y="1892"/>
                  </a:lnTo>
                  <a:lnTo>
                    <a:pt x="4597" y="1562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4181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2" name="object 2562" descr=""/>
            <p:cNvSpPr/>
            <p:nvPr/>
          </p:nvSpPr>
          <p:spPr>
            <a:xfrm>
              <a:off x="2197934" y="28543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39" y="0"/>
                  </a:moveTo>
                  <a:lnTo>
                    <a:pt x="0" y="342"/>
                  </a:lnTo>
                  <a:lnTo>
                    <a:pt x="12" y="685"/>
                  </a:lnTo>
                  <a:lnTo>
                    <a:pt x="165" y="1016"/>
                  </a:lnTo>
                  <a:lnTo>
                    <a:pt x="431" y="952"/>
                  </a:lnTo>
                  <a:lnTo>
                    <a:pt x="685" y="889"/>
                  </a:lnTo>
                  <a:lnTo>
                    <a:pt x="952" y="812"/>
                  </a:lnTo>
                  <a:lnTo>
                    <a:pt x="1041" y="177"/>
                  </a:lnTo>
                  <a:lnTo>
                    <a:pt x="660" y="1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BAC8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3" name="object 2563" descr=""/>
            <p:cNvSpPr/>
            <p:nvPr/>
          </p:nvSpPr>
          <p:spPr>
            <a:xfrm>
              <a:off x="2191724" y="285415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57" y="0"/>
                  </a:moveTo>
                  <a:lnTo>
                    <a:pt x="965" y="203"/>
                  </a:lnTo>
                  <a:lnTo>
                    <a:pt x="419" y="317"/>
                  </a:lnTo>
                  <a:lnTo>
                    <a:pt x="254" y="1168"/>
                  </a:lnTo>
                  <a:lnTo>
                    <a:pt x="0" y="2044"/>
                  </a:lnTo>
                  <a:lnTo>
                    <a:pt x="965" y="2628"/>
                  </a:lnTo>
                  <a:lnTo>
                    <a:pt x="1358" y="2641"/>
                  </a:lnTo>
                  <a:lnTo>
                    <a:pt x="1739" y="2667"/>
                  </a:lnTo>
                  <a:lnTo>
                    <a:pt x="2120" y="2717"/>
                  </a:lnTo>
                  <a:lnTo>
                    <a:pt x="2146" y="2222"/>
                  </a:lnTo>
                  <a:lnTo>
                    <a:pt x="2184" y="1739"/>
                  </a:lnTo>
                  <a:lnTo>
                    <a:pt x="2209" y="1244"/>
                  </a:lnTo>
                  <a:lnTo>
                    <a:pt x="2184" y="825"/>
                  </a:lnTo>
                  <a:lnTo>
                    <a:pt x="2133" y="4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4" name="object 2564" descr=""/>
            <p:cNvSpPr/>
            <p:nvPr/>
          </p:nvSpPr>
          <p:spPr>
            <a:xfrm>
              <a:off x="2174859" y="284673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54" y="0"/>
                  </a:moveTo>
                  <a:lnTo>
                    <a:pt x="2057" y="762"/>
                  </a:lnTo>
                  <a:lnTo>
                    <a:pt x="1562" y="787"/>
                  </a:lnTo>
                  <a:lnTo>
                    <a:pt x="1066" y="825"/>
                  </a:lnTo>
                  <a:lnTo>
                    <a:pt x="571" y="850"/>
                  </a:lnTo>
                  <a:lnTo>
                    <a:pt x="228" y="1231"/>
                  </a:lnTo>
                  <a:lnTo>
                    <a:pt x="38" y="1676"/>
                  </a:lnTo>
                  <a:lnTo>
                    <a:pt x="0" y="2197"/>
                  </a:lnTo>
                  <a:lnTo>
                    <a:pt x="12" y="2717"/>
                  </a:lnTo>
                  <a:lnTo>
                    <a:pt x="203" y="3149"/>
                  </a:lnTo>
                  <a:lnTo>
                    <a:pt x="596" y="3492"/>
                  </a:lnTo>
                  <a:lnTo>
                    <a:pt x="1104" y="4470"/>
                  </a:lnTo>
                  <a:lnTo>
                    <a:pt x="2006" y="4762"/>
                  </a:lnTo>
                  <a:lnTo>
                    <a:pt x="3009" y="4864"/>
                  </a:lnTo>
                  <a:lnTo>
                    <a:pt x="3517" y="4686"/>
                  </a:lnTo>
                  <a:lnTo>
                    <a:pt x="5029" y="1689"/>
                  </a:lnTo>
                  <a:lnTo>
                    <a:pt x="4927" y="1143"/>
                  </a:lnTo>
                  <a:lnTo>
                    <a:pt x="4648" y="698"/>
                  </a:lnTo>
                  <a:lnTo>
                    <a:pt x="4203" y="368"/>
                  </a:lnTo>
                  <a:lnTo>
                    <a:pt x="3416" y="10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436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5" name="object 2565" descr=""/>
            <p:cNvSpPr/>
            <p:nvPr/>
          </p:nvSpPr>
          <p:spPr>
            <a:xfrm>
              <a:off x="2177853" y="285228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435" y="0"/>
                  </a:moveTo>
                  <a:lnTo>
                    <a:pt x="876" y="12"/>
                  </a:lnTo>
                  <a:lnTo>
                    <a:pt x="342" y="304"/>
                  </a:lnTo>
                  <a:lnTo>
                    <a:pt x="0" y="1930"/>
                  </a:lnTo>
                  <a:lnTo>
                    <a:pt x="596" y="3187"/>
                  </a:lnTo>
                  <a:lnTo>
                    <a:pt x="1854" y="3009"/>
                  </a:lnTo>
                  <a:lnTo>
                    <a:pt x="2895" y="3289"/>
                  </a:lnTo>
                  <a:lnTo>
                    <a:pt x="3009" y="3022"/>
                  </a:lnTo>
                  <a:lnTo>
                    <a:pt x="3136" y="2755"/>
                  </a:lnTo>
                  <a:lnTo>
                    <a:pt x="3251" y="2489"/>
                  </a:lnTo>
                  <a:lnTo>
                    <a:pt x="3175" y="1549"/>
                  </a:lnTo>
                  <a:lnTo>
                    <a:pt x="2717" y="825"/>
                  </a:lnTo>
                  <a:lnTo>
                    <a:pt x="1981" y="266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1B43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6" name="object 2566" descr=""/>
            <p:cNvSpPr/>
            <p:nvPr/>
          </p:nvSpPr>
          <p:spPr>
            <a:xfrm>
              <a:off x="2177867" y="284961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079" y="0"/>
                  </a:moveTo>
                  <a:lnTo>
                    <a:pt x="850" y="139"/>
                  </a:lnTo>
                  <a:lnTo>
                    <a:pt x="634" y="279"/>
                  </a:lnTo>
                  <a:lnTo>
                    <a:pt x="406" y="419"/>
                  </a:lnTo>
                  <a:lnTo>
                    <a:pt x="266" y="939"/>
                  </a:lnTo>
                  <a:lnTo>
                    <a:pt x="139" y="1460"/>
                  </a:lnTo>
                  <a:lnTo>
                    <a:pt x="0" y="1981"/>
                  </a:lnTo>
                  <a:lnTo>
                    <a:pt x="190" y="2286"/>
                  </a:lnTo>
                  <a:lnTo>
                    <a:pt x="304" y="2616"/>
                  </a:lnTo>
                  <a:lnTo>
                    <a:pt x="317" y="2971"/>
                  </a:lnTo>
                  <a:lnTo>
                    <a:pt x="685" y="3048"/>
                  </a:lnTo>
                  <a:lnTo>
                    <a:pt x="1041" y="3098"/>
                  </a:lnTo>
                  <a:lnTo>
                    <a:pt x="1409" y="3111"/>
                  </a:lnTo>
                  <a:lnTo>
                    <a:pt x="1866" y="2806"/>
                  </a:lnTo>
                  <a:lnTo>
                    <a:pt x="2158" y="2387"/>
                  </a:lnTo>
                  <a:lnTo>
                    <a:pt x="2260" y="1841"/>
                  </a:lnTo>
                  <a:lnTo>
                    <a:pt x="2247" y="1308"/>
                  </a:lnTo>
                  <a:lnTo>
                    <a:pt x="2108" y="800"/>
                  </a:lnTo>
                  <a:lnTo>
                    <a:pt x="1803" y="355"/>
                  </a:lnTo>
                  <a:lnTo>
                    <a:pt x="1320" y="127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A88A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7" name="object 2567" descr=""/>
            <p:cNvSpPr/>
            <p:nvPr/>
          </p:nvSpPr>
          <p:spPr>
            <a:xfrm>
              <a:off x="2174121" y="284843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08" y="0"/>
                  </a:moveTo>
                  <a:lnTo>
                    <a:pt x="76" y="380"/>
                  </a:lnTo>
                  <a:lnTo>
                    <a:pt x="0" y="1727"/>
                  </a:lnTo>
                  <a:lnTo>
                    <a:pt x="1333" y="1803"/>
                  </a:lnTo>
                  <a:lnTo>
                    <a:pt x="1333" y="1346"/>
                  </a:lnTo>
                  <a:lnTo>
                    <a:pt x="1320" y="888"/>
                  </a:lnTo>
                  <a:lnTo>
                    <a:pt x="1320" y="431"/>
                  </a:lnTo>
                  <a:lnTo>
                    <a:pt x="927" y="12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C18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8" name="object 2568" descr=""/>
            <p:cNvSpPr/>
            <p:nvPr/>
          </p:nvSpPr>
          <p:spPr>
            <a:xfrm>
              <a:off x="2178325" y="2854775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3708" y="0"/>
                  </a:moveTo>
                  <a:lnTo>
                    <a:pt x="3162" y="0"/>
                  </a:lnTo>
                  <a:lnTo>
                    <a:pt x="2730" y="228"/>
                  </a:lnTo>
                  <a:lnTo>
                    <a:pt x="2387" y="647"/>
                  </a:lnTo>
                  <a:lnTo>
                    <a:pt x="2320" y="939"/>
                  </a:lnTo>
                  <a:lnTo>
                    <a:pt x="1854" y="1562"/>
                  </a:lnTo>
                  <a:lnTo>
                    <a:pt x="1079" y="1968"/>
                  </a:lnTo>
                  <a:lnTo>
                    <a:pt x="152" y="2120"/>
                  </a:lnTo>
                  <a:lnTo>
                    <a:pt x="12" y="2400"/>
                  </a:lnTo>
                  <a:lnTo>
                    <a:pt x="0" y="2997"/>
                  </a:lnTo>
                  <a:lnTo>
                    <a:pt x="393" y="3086"/>
                  </a:lnTo>
                  <a:lnTo>
                    <a:pt x="774" y="3200"/>
                  </a:lnTo>
                  <a:lnTo>
                    <a:pt x="1142" y="3365"/>
                  </a:lnTo>
                  <a:lnTo>
                    <a:pt x="2806" y="4724"/>
                  </a:lnTo>
                  <a:lnTo>
                    <a:pt x="4571" y="4851"/>
                  </a:lnTo>
                  <a:lnTo>
                    <a:pt x="6413" y="3733"/>
                  </a:lnTo>
                  <a:lnTo>
                    <a:pt x="7556" y="3352"/>
                  </a:lnTo>
                  <a:lnTo>
                    <a:pt x="10294" y="3352"/>
                  </a:lnTo>
                  <a:lnTo>
                    <a:pt x="10388" y="1879"/>
                  </a:lnTo>
                  <a:lnTo>
                    <a:pt x="9385" y="939"/>
                  </a:lnTo>
                  <a:lnTo>
                    <a:pt x="8191" y="380"/>
                  </a:lnTo>
                  <a:lnTo>
                    <a:pt x="6042" y="38"/>
                  </a:lnTo>
                  <a:lnTo>
                    <a:pt x="4749" y="38"/>
                  </a:lnTo>
                  <a:lnTo>
                    <a:pt x="3708" y="0"/>
                  </a:lnTo>
                  <a:close/>
                </a:path>
                <a:path w="10794" h="5080">
                  <a:moveTo>
                    <a:pt x="10294" y="3352"/>
                  </a:moveTo>
                  <a:lnTo>
                    <a:pt x="7556" y="3352"/>
                  </a:lnTo>
                  <a:lnTo>
                    <a:pt x="8508" y="3632"/>
                  </a:lnTo>
                  <a:lnTo>
                    <a:pt x="9270" y="4559"/>
                  </a:lnTo>
                  <a:lnTo>
                    <a:pt x="10172" y="4584"/>
                  </a:lnTo>
                  <a:lnTo>
                    <a:pt x="10294" y="3352"/>
                  </a:lnTo>
                  <a:close/>
                </a:path>
                <a:path w="10794" h="5080">
                  <a:moveTo>
                    <a:pt x="5803" y="0"/>
                  </a:moveTo>
                  <a:lnTo>
                    <a:pt x="4749" y="38"/>
                  </a:lnTo>
                  <a:lnTo>
                    <a:pt x="6042" y="38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B9A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9" name="object 2569" descr=""/>
            <p:cNvSpPr/>
            <p:nvPr/>
          </p:nvSpPr>
          <p:spPr>
            <a:xfrm>
              <a:off x="2179438" y="285814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5" y="0"/>
                  </a:moveTo>
                  <a:lnTo>
                    <a:pt x="0" y="2489"/>
                  </a:lnTo>
                  <a:lnTo>
                    <a:pt x="0" y="3733"/>
                  </a:lnTo>
                  <a:lnTo>
                    <a:pt x="368" y="3581"/>
                  </a:lnTo>
                  <a:lnTo>
                    <a:pt x="762" y="3454"/>
                  </a:lnTo>
                  <a:lnTo>
                    <a:pt x="1155" y="3352"/>
                  </a:lnTo>
                  <a:lnTo>
                    <a:pt x="2006" y="2882"/>
                  </a:lnTo>
                  <a:lnTo>
                    <a:pt x="2959" y="2692"/>
                  </a:lnTo>
                  <a:lnTo>
                    <a:pt x="5308" y="368"/>
                  </a:lnTo>
                  <a:lnTo>
                    <a:pt x="3543" y="241"/>
                  </a:lnTo>
                  <a:lnTo>
                    <a:pt x="1790" y="12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24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0" name="object 2570" descr=""/>
            <p:cNvSpPr/>
            <p:nvPr/>
          </p:nvSpPr>
          <p:spPr>
            <a:xfrm>
              <a:off x="2200607" y="285020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76" y="0"/>
                  </a:moveTo>
                  <a:lnTo>
                    <a:pt x="1269" y="25"/>
                  </a:lnTo>
                  <a:lnTo>
                    <a:pt x="901" y="304"/>
                  </a:lnTo>
                  <a:lnTo>
                    <a:pt x="507" y="533"/>
                  </a:lnTo>
                  <a:lnTo>
                    <a:pt x="88" y="723"/>
                  </a:lnTo>
                  <a:lnTo>
                    <a:pt x="38" y="1181"/>
                  </a:lnTo>
                  <a:lnTo>
                    <a:pt x="0" y="1409"/>
                  </a:lnTo>
                  <a:lnTo>
                    <a:pt x="634" y="2158"/>
                  </a:lnTo>
                  <a:lnTo>
                    <a:pt x="1422" y="2476"/>
                  </a:lnTo>
                  <a:lnTo>
                    <a:pt x="2400" y="2324"/>
                  </a:lnTo>
                  <a:lnTo>
                    <a:pt x="2476" y="101"/>
                  </a:lnTo>
                  <a:lnTo>
                    <a:pt x="2082" y="25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1D3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1" name="object 2571" descr=""/>
            <p:cNvSpPr/>
            <p:nvPr/>
          </p:nvSpPr>
          <p:spPr>
            <a:xfrm>
              <a:off x="2197629" y="284985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397" y="0"/>
                  </a:moveTo>
                  <a:lnTo>
                    <a:pt x="0" y="342"/>
                  </a:lnTo>
                  <a:lnTo>
                    <a:pt x="533" y="1790"/>
                  </a:lnTo>
                  <a:lnTo>
                    <a:pt x="1727" y="1841"/>
                  </a:lnTo>
                  <a:lnTo>
                    <a:pt x="2984" y="1752"/>
                  </a:lnTo>
                  <a:lnTo>
                    <a:pt x="3175" y="1511"/>
                  </a:lnTo>
                  <a:lnTo>
                    <a:pt x="3225" y="850"/>
                  </a:lnTo>
                  <a:lnTo>
                    <a:pt x="3022" y="596"/>
                  </a:lnTo>
                  <a:lnTo>
                    <a:pt x="2616" y="419"/>
                  </a:lnTo>
                  <a:lnTo>
                    <a:pt x="2171" y="406"/>
                  </a:lnTo>
                  <a:lnTo>
                    <a:pt x="1765" y="26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FD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2" name="object 2572" descr=""/>
            <p:cNvSpPr/>
            <p:nvPr/>
          </p:nvSpPr>
          <p:spPr>
            <a:xfrm>
              <a:off x="2200243" y="28502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638" y="0"/>
                  </a:moveTo>
                  <a:lnTo>
                    <a:pt x="1092" y="25"/>
                  </a:lnTo>
                  <a:lnTo>
                    <a:pt x="0" y="50"/>
                  </a:lnTo>
                  <a:lnTo>
                    <a:pt x="127" y="469"/>
                  </a:lnTo>
                  <a:lnTo>
                    <a:pt x="254" y="901"/>
                  </a:lnTo>
                  <a:lnTo>
                    <a:pt x="381" y="1320"/>
                  </a:lnTo>
                  <a:lnTo>
                    <a:pt x="800" y="876"/>
                  </a:lnTo>
                  <a:lnTo>
                    <a:pt x="1219" y="44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8F7E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3" name="object 2573" descr=""/>
            <p:cNvSpPr/>
            <p:nvPr/>
          </p:nvSpPr>
          <p:spPr>
            <a:xfrm>
              <a:off x="2176917" y="284493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19" y="0"/>
                  </a:moveTo>
                  <a:lnTo>
                    <a:pt x="50" y="482"/>
                  </a:lnTo>
                  <a:lnTo>
                    <a:pt x="0" y="2565"/>
                  </a:lnTo>
                  <a:lnTo>
                    <a:pt x="2565" y="2641"/>
                  </a:lnTo>
                  <a:lnTo>
                    <a:pt x="3009" y="2146"/>
                  </a:lnTo>
                  <a:lnTo>
                    <a:pt x="2895" y="1485"/>
                  </a:lnTo>
                  <a:lnTo>
                    <a:pt x="2425" y="1168"/>
                  </a:lnTo>
                  <a:lnTo>
                    <a:pt x="1612" y="1168"/>
                  </a:lnTo>
                  <a:lnTo>
                    <a:pt x="1206" y="800"/>
                  </a:lnTo>
                  <a:lnTo>
                    <a:pt x="1219" y="0"/>
                  </a:lnTo>
                  <a:close/>
                </a:path>
                <a:path w="3175" h="3175">
                  <a:moveTo>
                    <a:pt x="2387" y="1142"/>
                  </a:moveTo>
                  <a:lnTo>
                    <a:pt x="1612" y="1168"/>
                  </a:lnTo>
                  <a:lnTo>
                    <a:pt x="2425" y="1168"/>
                  </a:lnTo>
                  <a:close/>
                </a:path>
              </a:pathLst>
            </a:custGeom>
            <a:solidFill>
              <a:srgbClr val="537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4" name="object 2574" descr=""/>
            <p:cNvSpPr/>
            <p:nvPr/>
          </p:nvSpPr>
          <p:spPr>
            <a:xfrm>
              <a:off x="2168813" y="284752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87" y="0"/>
                  </a:moveTo>
                  <a:lnTo>
                    <a:pt x="381" y="25"/>
                  </a:lnTo>
                  <a:lnTo>
                    <a:pt x="0" y="190"/>
                  </a:lnTo>
                  <a:lnTo>
                    <a:pt x="76" y="1155"/>
                  </a:lnTo>
                  <a:lnTo>
                    <a:pt x="1016" y="1435"/>
                  </a:lnTo>
                  <a:lnTo>
                    <a:pt x="1130" y="812"/>
                  </a:lnTo>
                  <a:lnTo>
                    <a:pt x="1193" y="12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CBD1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5" name="object 2575" descr=""/>
            <p:cNvSpPr/>
            <p:nvPr/>
          </p:nvSpPr>
          <p:spPr>
            <a:xfrm>
              <a:off x="2171498" y="284881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8" y="0"/>
                  </a:moveTo>
                  <a:lnTo>
                    <a:pt x="50" y="457"/>
                  </a:lnTo>
                  <a:lnTo>
                    <a:pt x="0" y="1358"/>
                  </a:lnTo>
                  <a:lnTo>
                    <a:pt x="1320" y="1282"/>
                  </a:lnTo>
                  <a:lnTo>
                    <a:pt x="914" y="850"/>
                  </a:lnTo>
                  <a:lnTo>
                    <a:pt x="495" y="43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142E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6" name="object 2576" descr=""/>
            <p:cNvSpPr/>
            <p:nvPr/>
          </p:nvSpPr>
          <p:spPr>
            <a:xfrm>
              <a:off x="2174185" y="284758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44" y="0"/>
                  </a:moveTo>
                  <a:lnTo>
                    <a:pt x="482" y="63"/>
                  </a:lnTo>
                  <a:lnTo>
                    <a:pt x="0" y="393"/>
                  </a:lnTo>
                  <a:lnTo>
                    <a:pt x="12" y="1231"/>
                  </a:lnTo>
                  <a:lnTo>
                    <a:pt x="431" y="1257"/>
                  </a:lnTo>
                  <a:lnTo>
                    <a:pt x="1257" y="1282"/>
                  </a:lnTo>
                  <a:lnTo>
                    <a:pt x="1371" y="850"/>
                  </a:lnTo>
                  <a:lnTo>
                    <a:pt x="1358" y="43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A5A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7" name="object 2577" descr=""/>
            <p:cNvSpPr/>
            <p:nvPr/>
          </p:nvSpPr>
          <p:spPr>
            <a:xfrm>
              <a:off x="2178988" y="284671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325" y="0"/>
                  </a:moveTo>
                  <a:lnTo>
                    <a:pt x="410" y="838"/>
                  </a:lnTo>
                  <a:lnTo>
                    <a:pt x="410" y="2095"/>
                  </a:lnTo>
                  <a:lnTo>
                    <a:pt x="16" y="2438"/>
                  </a:lnTo>
                  <a:lnTo>
                    <a:pt x="1769" y="3962"/>
                  </a:lnTo>
                  <a:lnTo>
                    <a:pt x="2328" y="3771"/>
                  </a:lnTo>
                  <a:lnTo>
                    <a:pt x="3141" y="3428"/>
                  </a:lnTo>
                  <a:lnTo>
                    <a:pt x="3748" y="2819"/>
                  </a:lnTo>
                  <a:lnTo>
                    <a:pt x="4284" y="2171"/>
                  </a:lnTo>
                  <a:lnTo>
                    <a:pt x="4712" y="2171"/>
                  </a:lnTo>
                  <a:lnTo>
                    <a:pt x="3061" y="838"/>
                  </a:lnTo>
                  <a:lnTo>
                    <a:pt x="2214" y="63"/>
                  </a:lnTo>
                  <a:lnTo>
                    <a:pt x="1325" y="0"/>
                  </a:lnTo>
                  <a:close/>
                </a:path>
                <a:path w="5080" h="4444">
                  <a:moveTo>
                    <a:pt x="4712" y="2171"/>
                  </a:moveTo>
                  <a:lnTo>
                    <a:pt x="4284" y="2171"/>
                  </a:lnTo>
                  <a:lnTo>
                    <a:pt x="4728" y="2184"/>
                  </a:lnTo>
                  <a:close/>
                </a:path>
              </a:pathLst>
            </a:custGeom>
            <a:solidFill>
              <a:srgbClr val="748B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8" name="object 2578" descr=""/>
            <p:cNvSpPr/>
            <p:nvPr/>
          </p:nvSpPr>
          <p:spPr>
            <a:xfrm>
              <a:off x="2179399" y="284627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447" y="0"/>
                  </a:moveTo>
                  <a:lnTo>
                    <a:pt x="406" y="152"/>
                  </a:lnTo>
                  <a:lnTo>
                    <a:pt x="177" y="495"/>
                  </a:lnTo>
                  <a:lnTo>
                    <a:pt x="38" y="863"/>
                  </a:lnTo>
                  <a:lnTo>
                    <a:pt x="0" y="1282"/>
                  </a:lnTo>
                  <a:lnTo>
                    <a:pt x="901" y="1295"/>
                  </a:lnTo>
                  <a:lnTo>
                    <a:pt x="1790" y="1295"/>
                  </a:lnTo>
                  <a:lnTo>
                    <a:pt x="2692" y="1308"/>
                  </a:lnTo>
                  <a:lnTo>
                    <a:pt x="2324" y="15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1434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9" name="object 2579" descr=""/>
            <p:cNvSpPr/>
            <p:nvPr/>
          </p:nvSpPr>
          <p:spPr>
            <a:xfrm>
              <a:off x="2182059" y="284224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55" y="0"/>
                  </a:moveTo>
                  <a:lnTo>
                    <a:pt x="787" y="0"/>
                  </a:lnTo>
                  <a:lnTo>
                    <a:pt x="406" y="25"/>
                  </a:lnTo>
                  <a:lnTo>
                    <a:pt x="38" y="76"/>
                  </a:lnTo>
                  <a:lnTo>
                    <a:pt x="0" y="508"/>
                  </a:lnTo>
                  <a:lnTo>
                    <a:pt x="12" y="952"/>
                  </a:lnTo>
                  <a:lnTo>
                    <a:pt x="50" y="1384"/>
                  </a:lnTo>
                  <a:lnTo>
                    <a:pt x="419" y="927"/>
                  </a:lnTo>
                  <a:lnTo>
                    <a:pt x="787" y="45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445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0" name="object 2580" descr=""/>
            <p:cNvSpPr/>
            <p:nvPr/>
          </p:nvSpPr>
          <p:spPr>
            <a:xfrm>
              <a:off x="2181221" y="286044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524" y="0"/>
                  </a:moveTo>
                  <a:lnTo>
                    <a:pt x="520" y="330"/>
                  </a:lnTo>
                  <a:lnTo>
                    <a:pt x="0" y="901"/>
                  </a:lnTo>
                  <a:lnTo>
                    <a:pt x="546" y="2006"/>
                  </a:lnTo>
                  <a:lnTo>
                    <a:pt x="622" y="2413"/>
                  </a:lnTo>
                  <a:lnTo>
                    <a:pt x="812" y="2781"/>
                  </a:lnTo>
                  <a:lnTo>
                    <a:pt x="1092" y="3098"/>
                  </a:lnTo>
                  <a:lnTo>
                    <a:pt x="2006" y="2984"/>
                  </a:lnTo>
                  <a:lnTo>
                    <a:pt x="2959" y="2933"/>
                  </a:lnTo>
                  <a:lnTo>
                    <a:pt x="3289" y="1816"/>
                  </a:lnTo>
                  <a:lnTo>
                    <a:pt x="3124" y="800"/>
                  </a:lnTo>
                  <a:lnTo>
                    <a:pt x="2489" y="22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336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1" name="object 2581" descr=""/>
            <p:cNvSpPr/>
            <p:nvPr/>
          </p:nvSpPr>
          <p:spPr>
            <a:xfrm>
              <a:off x="2183100" y="286014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685" y="0"/>
                  </a:moveTo>
                  <a:lnTo>
                    <a:pt x="457" y="203"/>
                  </a:lnTo>
                  <a:lnTo>
                    <a:pt x="228" y="419"/>
                  </a:lnTo>
                  <a:lnTo>
                    <a:pt x="0" y="622"/>
                  </a:lnTo>
                  <a:lnTo>
                    <a:pt x="1409" y="2108"/>
                  </a:lnTo>
                  <a:lnTo>
                    <a:pt x="2882" y="1651"/>
                  </a:lnTo>
                  <a:lnTo>
                    <a:pt x="2400" y="1295"/>
                  </a:lnTo>
                  <a:lnTo>
                    <a:pt x="1181" y="368"/>
                  </a:lnTo>
                  <a:lnTo>
                    <a:pt x="939" y="177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70A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2" name="object 2582" descr=""/>
            <p:cNvSpPr/>
            <p:nvPr/>
          </p:nvSpPr>
          <p:spPr>
            <a:xfrm>
              <a:off x="2180597" y="285925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181" y="0"/>
                  </a:moveTo>
                  <a:lnTo>
                    <a:pt x="279" y="660"/>
                  </a:lnTo>
                  <a:lnTo>
                    <a:pt x="0" y="2235"/>
                  </a:lnTo>
                  <a:lnTo>
                    <a:pt x="393" y="2552"/>
                  </a:lnTo>
                  <a:lnTo>
                    <a:pt x="774" y="2870"/>
                  </a:lnTo>
                  <a:lnTo>
                    <a:pt x="1168" y="3187"/>
                  </a:lnTo>
                  <a:lnTo>
                    <a:pt x="1612" y="2628"/>
                  </a:lnTo>
                  <a:lnTo>
                    <a:pt x="2057" y="2082"/>
                  </a:lnTo>
                  <a:lnTo>
                    <a:pt x="2501" y="1524"/>
                  </a:lnTo>
                  <a:lnTo>
                    <a:pt x="3136" y="1422"/>
                  </a:lnTo>
                  <a:lnTo>
                    <a:pt x="3327" y="965"/>
                  </a:lnTo>
                  <a:lnTo>
                    <a:pt x="3200" y="609"/>
                  </a:lnTo>
                  <a:lnTo>
                    <a:pt x="2781" y="35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498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3" name="object 2583" descr=""/>
            <p:cNvSpPr/>
            <p:nvPr/>
          </p:nvSpPr>
          <p:spPr>
            <a:xfrm>
              <a:off x="2184539" y="285132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086" y="825"/>
                  </a:moveTo>
                  <a:lnTo>
                    <a:pt x="7023" y="546"/>
                  </a:lnTo>
                  <a:lnTo>
                    <a:pt x="6705" y="177"/>
                  </a:lnTo>
                  <a:lnTo>
                    <a:pt x="6248" y="114"/>
                  </a:lnTo>
                  <a:lnTo>
                    <a:pt x="5791" y="63"/>
                  </a:lnTo>
                  <a:lnTo>
                    <a:pt x="5334" y="0"/>
                  </a:lnTo>
                  <a:lnTo>
                    <a:pt x="4483" y="177"/>
                  </a:lnTo>
                  <a:lnTo>
                    <a:pt x="4051" y="279"/>
                  </a:lnTo>
                  <a:lnTo>
                    <a:pt x="3352" y="939"/>
                  </a:lnTo>
                  <a:lnTo>
                    <a:pt x="3302" y="1663"/>
                  </a:lnTo>
                  <a:lnTo>
                    <a:pt x="3721" y="2311"/>
                  </a:lnTo>
                  <a:lnTo>
                    <a:pt x="3594" y="2260"/>
                  </a:lnTo>
                  <a:lnTo>
                    <a:pt x="0" y="4368"/>
                  </a:lnTo>
                  <a:lnTo>
                    <a:pt x="1244" y="5295"/>
                  </a:lnTo>
                  <a:lnTo>
                    <a:pt x="2730" y="5232"/>
                  </a:lnTo>
                  <a:lnTo>
                    <a:pt x="4165" y="5334"/>
                  </a:lnTo>
                  <a:lnTo>
                    <a:pt x="4356" y="3060"/>
                  </a:lnTo>
                  <a:lnTo>
                    <a:pt x="5029" y="2476"/>
                  </a:lnTo>
                  <a:lnTo>
                    <a:pt x="5702" y="1892"/>
                  </a:lnTo>
                  <a:lnTo>
                    <a:pt x="6388" y="1320"/>
                  </a:lnTo>
                  <a:lnTo>
                    <a:pt x="6553" y="1320"/>
                  </a:lnTo>
                  <a:lnTo>
                    <a:pt x="6718" y="1231"/>
                  </a:lnTo>
                  <a:lnTo>
                    <a:pt x="7086" y="825"/>
                  </a:lnTo>
                  <a:close/>
                </a:path>
              </a:pathLst>
            </a:custGeom>
            <a:solidFill>
              <a:srgbClr val="6F8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4" name="object 2584" descr=""/>
            <p:cNvSpPr/>
            <p:nvPr/>
          </p:nvSpPr>
          <p:spPr>
            <a:xfrm>
              <a:off x="2190784" y="285446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58" y="0"/>
                  </a:moveTo>
                  <a:lnTo>
                    <a:pt x="1054" y="342"/>
                  </a:lnTo>
                  <a:lnTo>
                    <a:pt x="736" y="685"/>
                  </a:lnTo>
                  <a:lnTo>
                    <a:pt x="431" y="1028"/>
                  </a:lnTo>
                  <a:lnTo>
                    <a:pt x="50" y="1422"/>
                  </a:lnTo>
                  <a:lnTo>
                    <a:pt x="0" y="1866"/>
                  </a:lnTo>
                  <a:lnTo>
                    <a:pt x="253" y="2349"/>
                  </a:lnTo>
                  <a:lnTo>
                    <a:pt x="1904" y="2311"/>
                  </a:lnTo>
                  <a:lnTo>
                    <a:pt x="1727" y="1536"/>
                  </a:lnTo>
                  <a:lnTo>
                    <a:pt x="1536" y="774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A75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5" name="object 2585" descr=""/>
            <p:cNvSpPr/>
            <p:nvPr/>
          </p:nvSpPr>
          <p:spPr>
            <a:xfrm>
              <a:off x="2189918" y="285548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95" y="0"/>
                  </a:moveTo>
                  <a:lnTo>
                    <a:pt x="863" y="381"/>
                  </a:lnTo>
                  <a:lnTo>
                    <a:pt x="431" y="774"/>
                  </a:lnTo>
                  <a:lnTo>
                    <a:pt x="0" y="1155"/>
                  </a:lnTo>
                  <a:lnTo>
                    <a:pt x="736" y="1282"/>
                  </a:lnTo>
                  <a:lnTo>
                    <a:pt x="1117" y="1333"/>
                  </a:lnTo>
                  <a:lnTo>
                    <a:pt x="1181" y="889"/>
                  </a:lnTo>
                  <a:lnTo>
                    <a:pt x="1231" y="44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6F8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6" name="object 2586" descr=""/>
            <p:cNvSpPr/>
            <p:nvPr/>
          </p:nvSpPr>
          <p:spPr>
            <a:xfrm>
              <a:off x="2190934" y="285100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30" y="0"/>
                  </a:moveTo>
                  <a:lnTo>
                    <a:pt x="711" y="38"/>
                  </a:lnTo>
                  <a:lnTo>
                    <a:pt x="330" y="482"/>
                  </a:lnTo>
                  <a:lnTo>
                    <a:pt x="279" y="889"/>
                  </a:lnTo>
                  <a:lnTo>
                    <a:pt x="165" y="1270"/>
                  </a:lnTo>
                  <a:lnTo>
                    <a:pt x="0" y="1638"/>
                  </a:lnTo>
                  <a:lnTo>
                    <a:pt x="800" y="1536"/>
                  </a:lnTo>
                  <a:lnTo>
                    <a:pt x="1333" y="1092"/>
                  </a:lnTo>
                  <a:lnTo>
                    <a:pt x="1600" y="33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7" name="object 2587" descr=""/>
            <p:cNvSpPr/>
            <p:nvPr/>
          </p:nvSpPr>
          <p:spPr>
            <a:xfrm>
              <a:off x="2191268" y="285016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50" y="0"/>
                  </a:moveTo>
                  <a:lnTo>
                    <a:pt x="444" y="0"/>
                  </a:lnTo>
                  <a:lnTo>
                    <a:pt x="38" y="12"/>
                  </a:lnTo>
                  <a:lnTo>
                    <a:pt x="0" y="1333"/>
                  </a:lnTo>
                  <a:lnTo>
                    <a:pt x="431" y="1320"/>
                  </a:lnTo>
                  <a:lnTo>
                    <a:pt x="850" y="1269"/>
                  </a:lnTo>
                  <a:lnTo>
                    <a:pt x="1269" y="1181"/>
                  </a:lnTo>
                  <a:lnTo>
                    <a:pt x="1396" y="787"/>
                  </a:lnTo>
                  <a:lnTo>
                    <a:pt x="1384" y="393"/>
                  </a:lnTo>
                  <a:lnTo>
                    <a:pt x="1244" y="1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EAB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8" name="object 2588" descr=""/>
            <p:cNvSpPr/>
            <p:nvPr/>
          </p:nvSpPr>
          <p:spPr>
            <a:xfrm>
              <a:off x="2180884" y="284885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435" y="0"/>
                  </a:moveTo>
                  <a:lnTo>
                    <a:pt x="635" y="292"/>
                  </a:lnTo>
                  <a:lnTo>
                    <a:pt x="0" y="1016"/>
                  </a:lnTo>
                  <a:lnTo>
                    <a:pt x="12" y="1651"/>
                  </a:lnTo>
                  <a:lnTo>
                    <a:pt x="215" y="2235"/>
                  </a:lnTo>
                  <a:lnTo>
                    <a:pt x="609" y="2730"/>
                  </a:lnTo>
                  <a:lnTo>
                    <a:pt x="1397" y="3225"/>
                  </a:lnTo>
                  <a:lnTo>
                    <a:pt x="2324" y="3378"/>
                  </a:lnTo>
                  <a:lnTo>
                    <a:pt x="2959" y="3289"/>
                  </a:lnTo>
                  <a:lnTo>
                    <a:pt x="3492" y="3022"/>
                  </a:lnTo>
                  <a:lnTo>
                    <a:pt x="3937" y="2552"/>
                  </a:lnTo>
                  <a:lnTo>
                    <a:pt x="3416" y="1714"/>
                  </a:lnTo>
                  <a:lnTo>
                    <a:pt x="2387" y="25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ADB6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9" name="object 2589" descr=""/>
            <p:cNvSpPr/>
            <p:nvPr/>
          </p:nvSpPr>
          <p:spPr>
            <a:xfrm>
              <a:off x="2185023" y="285155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438" y="0"/>
                  </a:moveTo>
                  <a:lnTo>
                    <a:pt x="1904" y="0"/>
                  </a:lnTo>
                  <a:lnTo>
                    <a:pt x="1371" y="12"/>
                  </a:lnTo>
                  <a:lnTo>
                    <a:pt x="825" y="12"/>
                  </a:lnTo>
                  <a:lnTo>
                    <a:pt x="469" y="431"/>
                  </a:lnTo>
                  <a:lnTo>
                    <a:pt x="228" y="901"/>
                  </a:lnTo>
                  <a:lnTo>
                    <a:pt x="76" y="1422"/>
                  </a:lnTo>
                  <a:lnTo>
                    <a:pt x="0" y="2273"/>
                  </a:lnTo>
                  <a:lnTo>
                    <a:pt x="253" y="3009"/>
                  </a:lnTo>
                  <a:lnTo>
                    <a:pt x="838" y="3632"/>
                  </a:lnTo>
                  <a:lnTo>
                    <a:pt x="1701" y="3454"/>
                  </a:lnTo>
                  <a:lnTo>
                    <a:pt x="2184" y="2844"/>
                  </a:lnTo>
                  <a:lnTo>
                    <a:pt x="2565" y="2120"/>
                  </a:lnTo>
                  <a:lnTo>
                    <a:pt x="2971" y="1384"/>
                  </a:lnTo>
                  <a:lnTo>
                    <a:pt x="3035" y="67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3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0" name="object 2590" descr=""/>
            <p:cNvSpPr/>
            <p:nvPr/>
          </p:nvSpPr>
          <p:spPr>
            <a:xfrm>
              <a:off x="2182881" y="285141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943" y="0"/>
                  </a:moveTo>
                  <a:lnTo>
                    <a:pt x="1422" y="50"/>
                  </a:lnTo>
                  <a:lnTo>
                    <a:pt x="381" y="177"/>
                  </a:lnTo>
                  <a:lnTo>
                    <a:pt x="25" y="647"/>
                  </a:lnTo>
                  <a:lnTo>
                    <a:pt x="0" y="1130"/>
                  </a:lnTo>
                  <a:lnTo>
                    <a:pt x="317" y="1625"/>
                  </a:lnTo>
                  <a:lnTo>
                    <a:pt x="762" y="1943"/>
                  </a:lnTo>
                  <a:lnTo>
                    <a:pt x="1257" y="2120"/>
                  </a:lnTo>
                  <a:lnTo>
                    <a:pt x="1816" y="2146"/>
                  </a:lnTo>
                  <a:lnTo>
                    <a:pt x="2362" y="2031"/>
                  </a:lnTo>
                  <a:lnTo>
                    <a:pt x="2794" y="1752"/>
                  </a:lnTo>
                  <a:lnTo>
                    <a:pt x="3111" y="1295"/>
                  </a:lnTo>
                  <a:lnTo>
                    <a:pt x="3136" y="901"/>
                  </a:lnTo>
                  <a:lnTo>
                    <a:pt x="3086" y="520"/>
                  </a:lnTo>
                  <a:lnTo>
                    <a:pt x="2971" y="152"/>
                  </a:lnTo>
                  <a:lnTo>
                    <a:pt x="2628" y="88"/>
                  </a:lnTo>
                  <a:lnTo>
                    <a:pt x="2286" y="38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B199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1" name="object 2591" descr=""/>
            <p:cNvSpPr/>
            <p:nvPr/>
          </p:nvSpPr>
          <p:spPr>
            <a:xfrm>
              <a:off x="2187462" y="285151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380" y="0"/>
                  </a:moveTo>
                  <a:lnTo>
                    <a:pt x="0" y="38"/>
                  </a:lnTo>
                  <a:lnTo>
                    <a:pt x="50" y="749"/>
                  </a:lnTo>
                  <a:lnTo>
                    <a:pt x="126" y="2158"/>
                  </a:lnTo>
                  <a:lnTo>
                    <a:pt x="393" y="2171"/>
                  </a:lnTo>
                  <a:lnTo>
                    <a:pt x="660" y="2209"/>
                  </a:lnTo>
                  <a:lnTo>
                    <a:pt x="914" y="2260"/>
                  </a:lnTo>
                  <a:lnTo>
                    <a:pt x="1142" y="88"/>
                  </a:lnTo>
                  <a:lnTo>
                    <a:pt x="761" y="1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B2CD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2" name="object 2592" descr=""/>
            <p:cNvSpPr/>
            <p:nvPr/>
          </p:nvSpPr>
          <p:spPr>
            <a:xfrm>
              <a:off x="2187592" y="285932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04" y="0"/>
                  </a:moveTo>
                  <a:lnTo>
                    <a:pt x="0" y="12"/>
                  </a:lnTo>
                  <a:lnTo>
                    <a:pt x="114" y="1358"/>
                  </a:lnTo>
                  <a:lnTo>
                    <a:pt x="368" y="1435"/>
                  </a:lnTo>
                  <a:lnTo>
                    <a:pt x="609" y="1460"/>
                  </a:lnTo>
                  <a:lnTo>
                    <a:pt x="863" y="1435"/>
                  </a:lnTo>
                  <a:lnTo>
                    <a:pt x="901" y="38"/>
                  </a:lnTo>
                  <a:lnTo>
                    <a:pt x="609" y="1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8A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3" name="object 2593" descr=""/>
            <p:cNvSpPr/>
            <p:nvPr/>
          </p:nvSpPr>
          <p:spPr>
            <a:xfrm>
              <a:off x="2183368" y="285953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63" y="1117"/>
                  </a:moveTo>
                  <a:lnTo>
                    <a:pt x="774" y="1117"/>
                  </a:lnTo>
                  <a:lnTo>
                    <a:pt x="1168" y="1181"/>
                  </a:lnTo>
                  <a:close/>
                </a:path>
                <a:path w="1269" h="1269">
                  <a:moveTo>
                    <a:pt x="368" y="0"/>
                  </a:moveTo>
                  <a:lnTo>
                    <a:pt x="0" y="76"/>
                  </a:lnTo>
                  <a:lnTo>
                    <a:pt x="368" y="1143"/>
                  </a:lnTo>
                  <a:lnTo>
                    <a:pt x="774" y="1117"/>
                  </a:lnTo>
                  <a:lnTo>
                    <a:pt x="1163" y="1117"/>
                  </a:lnTo>
                  <a:lnTo>
                    <a:pt x="1092" y="114"/>
                  </a:lnTo>
                  <a:lnTo>
                    <a:pt x="736" y="1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B9A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4" name="object 2594" descr=""/>
            <p:cNvSpPr/>
            <p:nvPr/>
          </p:nvSpPr>
          <p:spPr>
            <a:xfrm>
              <a:off x="2178268" y="28488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30" y="0"/>
                  </a:moveTo>
                  <a:lnTo>
                    <a:pt x="457" y="139"/>
                  </a:lnTo>
                  <a:lnTo>
                    <a:pt x="12" y="482"/>
                  </a:lnTo>
                  <a:lnTo>
                    <a:pt x="0" y="1231"/>
                  </a:lnTo>
                  <a:lnTo>
                    <a:pt x="495" y="1257"/>
                  </a:lnTo>
                  <a:lnTo>
                    <a:pt x="990" y="1143"/>
                  </a:lnTo>
                  <a:lnTo>
                    <a:pt x="1092" y="77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9FB9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5" name="object 2595" descr=""/>
            <p:cNvSpPr/>
            <p:nvPr/>
          </p:nvSpPr>
          <p:spPr>
            <a:xfrm>
              <a:off x="2179275" y="2850692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1269" y="0"/>
                  </a:moveTo>
                  <a:lnTo>
                    <a:pt x="495" y="774"/>
                  </a:lnTo>
                  <a:lnTo>
                    <a:pt x="0" y="2031"/>
                  </a:lnTo>
                  <a:lnTo>
                    <a:pt x="1447" y="4737"/>
                  </a:lnTo>
                  <a:lnTo>
                    <a:pt x="2324" y="4978"/>
                  </a:lnTo>
                  <a:lnTo>
                    <a:pt x="2768" y="5092"/>
                  </a:lnTo>
                  <a:lnTo>
                    <a:pt x="3200" y="4737"/>
                  </a:lnTo>
                  <a:lnTo>
                    <a:pt x="3505" y="4292"/>
                  </a:lnTo>
                  <a:lnTo>
                    <a:pt x="3695" y="3771"/>
                  </a:lnTo>
                  <a:lnTo>
                    <a:pt x="3771" y="3213"/>
                  </a:lnTo>
                  <a:lnTo>
                    <a:pt x="3682" y="2679"/>
                  </a:lnTo>
                  <a:lnTo>
                    <a:pt x="3479" y="2158"/>
                  </a:lnTo>
                  <a:lnTo>
                    <a:pt x="3390" y="1625"/>
                  </a:lnTo>
                  <a:lnTo>
                    <a:pt x="3238" y="1104"/>
                  </a:lnTo>
                  <a:lnTo>
                    <a:pt x="2984" y="609"/>
                  </a:lnTo>
                  <a:lnTo>
                    <a:pt x="2806" y="800"/>
                  </a:lnTo>
                  <a:lnTo>
                    <a:pt x="2044" y="126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3B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6" name="object 2596" descr=""/>
            <p:cNvSpPr/>
            <p:nvPr/>
          </p:nvSpPr>
          <p:spPr>
            <a:xfrm>
              <a:off x="2179562" y="284987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320" y="0"/>
                  </a:moveTo>
                  <a:lnTo>
                    <a:pt x="952" y="215"/>
                  </a:lnTo>
                  <a:lnTo>
                    <a:pt x="546" y="368"/>
                  </a:lnTo>
                  <a:lnTo>
                    <a:pt x="127" y="457"/>
                  </a:lnTo>
                  <a:lnTo>
                    <a:pt x="0" y="850"/>
                  </a:lnTo>
                  <a:lnTo>
                    <a:pt x="25" y="1231"/>
                  </a:lnTo>
                  <a:lnTo>
                    <a:pt x="203" y="1600"/>
                  </a:lnTo>
                  <a:lnTo>
                    <a:pt x="977" y="1612"/>
                  </a:lnTo>
                  <a:lnTo>
                    <a:pt x="1739" y="1612"/>
                  </a:lnTo>
                  <a:lnTo>
                    <a:pt x="2514" y="1625"/>
                  </a:lnTo>
                  <a:lnTo>
                    <a:pt x="2501" y="800"/>
                  </a:lnTo>
                  <a:lnTo>
                    <a:pt x="2057" y="30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293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7" name="object 2597" descr=""/>
            <p:cNvSpPr/>
            <p:nvPr/>
          </p:nvSpPr>
          <p:spPr>
            <a:xfrm>
              <a:off x="2182044" y="285271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949" y="0"/>
                  </a:moveTo>
                  <a:lnTo>
                    <a:pt x="3505" y="25"/>
                  </a:lnTo>
                  <a:lnTo>
                    <a:pt x="3073" y="114"/>
                  </a:lnTo>
                  <a:lnTo>
                    <a:pt x="2667" y="279"/>
                  </a:lnTo>
                  <a:lnTo>
                    <a:pt x="1955" y="927"/>
                  </a:lnTo>
                  <a:lnTo>
                    <a:pt x="736" y="419"/>
                  </a:lnTo>
                  <a:lnTo>
                    <a:pt x="165" y="1371"/>
                  </a:lnTo>
                  <a:lnTo>
                    <a:pt x="114" y="1943"/>
                  </a:lnTo>
                  <a:lnTo>
                    <a:pt x="50" y="2501"/>
                  </a:lnTo>
                  <a:lnTo>
                    <a:pt x="0" y="3073"/>
                  </a:lnTo>
                  <a:lnTo>
                    <a:pt x="876" y="4178"/>
                  </a:lnTo>
                  <a:lnTo>
                    <a:pt x="1663" y="2768"/>
                  </a:lnTo>
                  <a:lnTo>
                    <a:pt x="2501" y="2971"/>
                  </a:lnTo>
                  <a:lnTo>
                    <a:pt x="3822" y="2476"/>
                  </a:lnTo>
                  <a:lnTo>
                    <a:pt x="3898" y="825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54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8" name="object 2598" descr=""/>
            <p:cNvSpPr/>
            <p:nvPr/>
          </p:nvSpPr>
          <p:spPr>
            <a:xfrm>
              <a:off x="2182179" y="285130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6" y="0"/>
                  </a:moveTo>
                  <a:lnTo>
                    <a:pt x="0" y="1371"/>
                  </a:lnTo>
                  <a:lnTo>
                    <a:pt x="444" y="1993"/>
                  </a:lnTo>
                  <a:lnTo>
                    <a:pt x="889" y="2031"/>
                  </a:lnTo>
                  <a:lnTo>
                    <a:pt x="1358" y="1396"/>
                  </a:lnTo>
                  <a:lnTo>
                    <a:pt x="1257" y="1028"/>
                  </a:lnTo>
                  <a:lnTo>
                    <a:pt x="1079" y="279"/>
                  </a:lnTo>
                  <a:lnTo>
                    <a:pt x="749" y="190"/>
                  </a:lnTo>
                  <a:lnTo>
                    <a:pt x="406" y="8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E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9" name="object 2599" descr=""/>
            <p:cNvSpPr/>
            <p:nvPr/>
          </p:nvSpPr>
          <p:spPr>
            <a:xfrm>
              <a:off x="2182179" y="285267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38" y="1397"/>
                  </a:lnTo>
                  <a:lnTo>
                    <a:pt x="1028" y="1409"/>
                  </a:lnTo>
                  <a:lnTo>
                    <a:pt x="1917" y="1181"/>
                  </a:lnTo>
                  <a:lnTo>
                    <a:pt x="2527" y="304"/>
                  </a:lnTo>
                  <a:lnTo>
                    <a:pt x="2146" y="177"/>
                  </a:lnTo>
                  <a:lnTo>
                    <a:pt x="1752" y="88"/>
                  </a:lnTo>
                  <a:lnTo>
                    <a:pt x="1358" y="25"/>
                  </a:lnTo>
                  <a:lnTo>
                    <a:pt x="90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0" name="object 2600" descr=""/>
            <p:cNvSpPr/>
            <p:nvPr/>
          </p:nvSpPr>
          <p:spPr>
            <a:xfrm>
              <a:off x="2177599" y="2621034"/>
              <a:ext cx="223520" cy="175260"/>
            </a:xfrm>
            <a:custGeom>
              <a:avLst/>
              <a:gdLst/>
              <a:ahLst/>
              <a:cxnLst/>
              <a:rect l="l" t="t" r="r" b="b"/>
              <a:pathLst>
                <a:path w="223519" h="175260">
                  <a:moveTo>
                    <a:pt x="114447" y="0"/>
                  </a:moveTo>
                  <a:lnTo>
                    <a:pt x="45753" y="17138"/>
                  </a:lnTo>
                  <a:lnTo>
                    <a:pt x="8032" y="55859"/>
                  </a:lnTo>
                  <a:lnTo>
                    <a:pt x="0" y="81894"/>
                  </a:lnTo>
                  <a:lnTo>
                    <a:pt x="2868" y="111463"/>
                  </a:lnTo>
                  <a:lnTo>
                    <a:pt x="18835" y="137622"/>
                  </a:lnTo>
                  <a:lnTo>
                    <a:pt x="45368" y="158161"/>
                  </a:lnTo>
                  <a:lnTo>
                    <a:pt x="79933" y="170871"/>
                  </a:lnTo>
                  <a:lnTo>
                    <a:pt x="110174" y="174727"/>
                  </a:lnTo>
                  <a:lnTo>
                    <a:pt x="139695" y="172728"/>
                  </a:lnTo>
                  <a:lnTo>
                    <a:pt x="168046" y="164038"/>
                  </a:lnTo>
                  <a:lnTo>
                    <a:pt x="194779" y="147820"/>
                  </a:lnTo>
                  <a:lnTo>
                    <a:pt x="213813" y="126701"/>
                  </a:lnTo>
                  <a:lnTo>
                    <a:pt x="223424" y="101826"/>
                  </a:lnTo>
                  <a:lnTo>
                    <a:pt x="223044" y="75338"/>
                  </a:lnTo>
                  <a:lnTo>
                    <a:pt x="212102" y="49382"/>
                  </a:lnTo>
                  <a:lnTo>
                    <a:pt x="185296" y="21498"/>
                  </a:lnTo>
                  <a:lnTo>
                    <a:pt x="151660" y="5271"/>
                  </a:lnTo>
                  <a:lnTo>
                    <a:pt x="114447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01" name="object 2601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229484" y="2708085"/>
              <a:ext cx="136283" cy="83579"/>
            </a:xfrm>
            <a:prstGeom prst="rect">
              <a:avLst/>
            </a:prstGeom>
          </p:spPr>
        </p:pic>
        <p:sp>
          <p:nvSpPr>
            <p:cNvPr id="2602" name="object 2602" descr=""/>
            <p:cNvSpPr/>
            <p:nvPr/>
          </p:nvSpPr>
          <p:spPr>
            <a:xfrm>
              <a:off x="2258161" y="2749537"/>
              <a:ext cx="76835" cy="37465"/>
            </a:xfrm>
            <a:custGeom>
              <a:avLst/>
              <a:gdLst/>
              <a:ahLst/>
              <a:cxnLst/>
              <a:rect l="l" t="t" r="r" b="b"/>
              <a:pathLst>
                <a:path w="76835" h="37464">
                  <a:moveTo>
                    <a:pt x="3937" y="25654"/>
                  </a:moveTo>
                  <a:lnTo>
                    <a:pt x="2628" y="25717"/>
                  </a:lnTo>
                  <a:lnTo>
                    <a:pt x="1308" y="25793"/>
                  </a:lnTo>
                  <a:lnTo>
                    <a:pt x="0" y="25882"/>
                  </a:lnTo>
                  <a:lnTo>
                    <a:pt x="38" y="26581"/>
                  </a:lnTo>
                  <a:lnTo>
                    <a:pt x="165" y="27266"/>
                  </a:lnTo>
                  <a:lnTo>
                    <a:pt x="355" y="27940"/>
                  </a:lnTo>
                  <a:lnTo>
                    <a:pt x="1447" y="27012"/>
                  </a:lnTo>
                  <a:lnTo>
                    <a:pt x="2641" y="26250"/>
                  </a:lnTo>
                  <a:lnTo>
                    <a:pt x="3937" y="25654"/>
                  </a:lnTo>
                  <a:close/>
                </a:path>
                <a:path w="76835" h="37464">
                  <a:moveTo>
                    <a:pt x="4203" y="24307"/>
                  </a:moveTo>
                  <a:lnTo>
                    <a:pt x="393" y="22631"/>
                  </a:lnTo>
                  <a:lnTo>
                    <a:pt x="203" y="23253"/>
                  </a:lnTo>
                  <a:lnTo>
                    <a:pt x="88" y="23901"/>
                  </a:lnTo>
                  <a:lnTo>
                    <a:pt x="25" y="24561"/>
                  </a:lnTo>
                  <a:lnTo>
                    <a:pt x="2806" y="24384"/>
                  </a:lnTo>
                  <a:lnTo>
                    <a:pt x="4203" y="24307"/>
                  </a:lnTo>
                  <a:close/>
                </a:path>
                <a:path w="76835" h="37464">
                  <a:moveTo>
                    <a:pt x="9753" y="25400"/>
                  </a:moveTo>
                  <a:lnTo>
                    <a:pt x="7861" y="25463"/>
                  </a:lnTo>
                  <a:lnTo>
                    <a:pt x="7683" y="25565"/>
                  </a:lnTo>
                  <a:lnTo>
                    <a:pt x="4991" y="26250"/>
                  </a:lnTo>
                  <a:lnTo>
                    <a:pt x="2743" y="27609"/>
                  </a:lnTo>
                  <a:lnTo>
                    <a:pt x="927" y="29489"/>
                  </a:lnTo>
                  <a:lnTo>
                    <a:pt x="1422" y="30505"/>
                  </a:lnTo>
                  <a:lnTo>
                    <a:pt x="2057" y="31457"/>
                  </a:lnTo>
                  <a:lnTo>
                    <a:pt x="2844" y="32346"/>
                  </a:lnTo>
                  <a:lnTo>
                    <a:pt x="4495" y="29400"/>
                  </a:lnTo>
                  <a:lnTo>
                    <a:pt x="6819" y="27063"/>
                  </a:lnTo>
                  <a:lnTo>
                    <a:pt x="9753" y="25400"/>
                  </a:lnTo>
                  <a:close/>
                </a:path>
                <a:path w="76835" h="37464">
                  <a:moveTo>
                    <a:pt x="10744" y="24053"/>
                  </a:moveTo>
                  <a:lnTo>
                    <a:pt x="7861" y="22720"/>
                  </a:lnTo>
                  <a:lnTo>
                    <a:pt x="5461" y="20675"/>
                  </a:lnTo>
                  <a:lnTo>
                    <a:pt x="3695" y="18122"/>
                  </a:lnTo>
                  <a:lnTo>
                    <a:pt x="2438" y="18935"/>
                  </a:lnTo>
                  <a:lnTo>
                    <a:pt x="1498" y="20091"/>
                  </a:lnTo>
                  <a:lnTo>
                    <a:pt x="876" y="21412"/>
                  </a:lnTo>
                  <a:lnTo>
                    <a:pt x="7137" y="24168"/>
                  </a:lnTo>
                  <a:lnTo>
                    <a:pt x="10744" y="24053"/>
                  </a:lnTo>
                  <a:close/>
                </a:path>
                <a:path w="76835" h="37464">
                  <a:moveTo>
                    <a:pt x="14414" y="23977"/>
                  </a:moveTo>
                  <a:lnTo>
                    <a:pt x="12458" y="21958"/>
                  </a:lnTo>
                  <a:lnTo>
                    <a:pt x="10896" y="19659"/>
                  </a:lnTo>
                  <a:lnTo>
                    <a:pt x="9753" y="17119"/>
                  </a:lnTo>
                  <a:lnTo>
                    <a:pt x="8280" y="16725"/>
                  </a:lnTo>
                  <a:lnTo>
                    <a:pt x="6731" y="16725"/>
                  </a:lnTo>
                  <a:lnTo>
                    <a:pt x="5029" y="17411"/>
                  </a:lnTo>
                  <a:lnTo>
                    <a:pt x="6832" y="20345"/>
                  </a:lnTo>
                  <a:lnTo>
                    <a:pt x="9474" y="22618"/>
                  </a:lnTo>
                  <a:lnTo>
                    <a:pt x="12750" y="23990"/>
                  </a:lnTo>
                  <a:lnTo>
                    <a:pt x="13309" y="23977"/>
                  </a:lnTo>
                  <a:lnTo>
                    <a:pt x="13868" y="23990"/>
                  </a:lnTo>
                  <a:lnTo>
                    <a:pt x="14414" y="23977"/>
                  </a:lnTo>
                  <a:close/>
                </a:path>
                <a:path w="76835" h="37464">
                  <a:moveTo>
                    <a:pt x="14503" y="25273"/>
                  </a:moveTo>
                  <a:lnTo>
                    <a:pt x="12941" y="25285"/>
                  </a:lnTo>
                  <a:lnTo>
                    <a:pt x="12141" y="25311"/>
                  </a:lnTo>
                  <a:lnTo>
                    <a:pt x="8724" y="27051"/>
                  </a:lnTo>
                  <a:lnTo>
                    <a:pt x="6045" y="29730"/>
                  </a:lnTo>
                  <a:lnTo>
                    <a:pt x="4241" y="33274"/>
                  </a:lnTo>
                  <a:lnTo>
                    <a:pt x="4025" y="33337"/>
                  </a:lnTo>
                  <a:lnTo>
                    <a:pt x="3784" y="33337"/>
                  </a:lnTo>
                  <a:lnTo>
                    <a:pt x="4318" y="33845"/>
                  </a:lnTo>
                  <a:lnTo>
                    <a:pt x="4889" y="34290"/>
                  </a:lnTo>
                  <a:lnTo>
                    <a:pt x="5486" y="34709"/>
                  </a:lnTo>
                  <a:lnTo>
                    <a:pt x="8089" y="31038"/>
                  </a:lnTo>
                  <a:lnTo>
                    <a:pt x="10909" y="27940"/>
                  </a:lnTo>
                  <a:lnTo>
                    <a:pt x="14503" y="25273"/>
                  </a:lnTo>
                  <a:close/>
                </a:path>
                <a:path w="76835" h="37464">
                  <a:moveTo>
                    <a:pt x="19392" y="23952"/>
                  </a:moveTo>
                  <a:lnTo>
                    <a:pt x="16167" y="20256"/>
                  </a:lnTo>
                  <a:lnTo>
                    <a:pt x="12128" y="18097"/>
                  </a:lnTo>
                  <a:lnTo>
                    <a:pt x="13208" y="20154"/>
                  </a:lnTo>
                  <a:lnTo>
                    <a:pt x="14579" y="22059"/>
                  </a:lnTo>
                  <a:lnTo>
                    <a:pt x="16357" y="23799"/>
                  </a:lnTo>
                  <a:lnTo>
                    <a:pt x="16446" y="23964"/>
                  </a:lnTo>
                  <a:lnTo>
                    <a:pt x="19392" y="23952"/>
                  </a:lnTo>
                  <a:close/>
                </a:path>
                <a:path w="76835" h="37464">
                  <a:moveTo>
                    <a:pt x="20320" y="32893"/>
                  </a:moveTo>
                  <a:lnTo>
                    <a:pt x="18999" y="27698"/>
                  </a:lnTo>
                  <a:lnTo>
                    <a:pt x="17843" y="28714"/>
                  </a:lnTo>
                  <a:lnTo>
                    <a:pt x="14579" y="32651"/>
                  </a:lnTo>
                  <a:lnTo>
                    <a:pt x="11938" y="37147"/>
                  </a:lnTo>
                  <a:lnTo>
                    <a:pt x="13627" y="37261"/>
                  </a:lnTo>
                  <a:lnTo>
                    <a:pt x="15367" y="36995"/>
                  </a:lnTo>
                  <a:lnTo>
                    <a:pt x="20320" y="32893"/>
                  </a:lnTo>
                  <a:close/>
                </a:path>
                <a:path w="76835" h="37464">
                  <a:moveTo>
                    <a:pt x="21717" y="25323"/>
                  </a:moveTo>
                  <a:lnTo>
                    <a:pt x="18288" y="24968"/>
                  </a:lnTo>
                  <a:lnTo>
                    <a:pt x="18351" y="25247"/>
                  </a:lnTo>
                  <a:lnTo>
                    <a:pt x="16827" y="25260"/>
                  </a:lnTo>
                  <a:lnTo>
                    <a:pt x="12750" y="28143"/>
                  </a:lnTo>
                  <a:lnTo>
                    <a:pt x="9728" y="31508"/>
                  </a:lnTo>
                  <a:lnTo>
                    <a:pt x="6883" y="35598"/>
                  </a:lnTo>
                  <a:lnTo>
                    <a:pt x="7924" y="36169"/>
                  </a:lnTo>
                  <a:lnTo>
                    <a:pt x="9017" y="36601"/>
                  </a:lnTo>
                  <a:lnTo>
                    <a:pt x="10121" y="36868"/>
                  </a:lnTo>
                  <a:lnTo>
                    <a:pt x="12687" y="32461"/>
                  </a:lnTo>
                  <a:lnTo>
                    <a:pt x="15875" y="28625"/>
                  </a:lnTo>
                  <a:lnTo>
                    <a:pt x="18592" y="26162"/>
                  </a:lnTo>
                  <a:lnTo>
                    <a:pt x="18999" y="27698"/>
                  </a:lnTo>
                  <a:lnTo>
                    <a:pt x="21717" y="25323"/>
                  </a:lnTo>
                  <a:close/>
                </a:path>
                <a:path w="76835" h="37464">
                  <a:moveTo>
                    <a:pt x="22821" y="23977"/>
                  </a:moveTo>
                  <a:lnTo>
                    <a:pt x="19456" y="23952"/>
                  </a:lnTo>
                  <a:lnTo>
                    <a:pt x="19799" y="24422"/>
                  </a:lnTo>
                  <a:lnTo>
                    <a:pt x="22821" y="23977"/>
                  </a:lnTo>
                  <a:close/>
                </a:path>
                <a:path w="76835" h="37464">
                  <a:moveTo>
                    <a:pt x="25476" y="24041"/>
                  </a:moveTo>
                  <a:lnTo>
                    <a:pt x="25298" y="23837"/>
                  </a:lnTo>
                  <a:lnTo>
                    <a:pt x="24980" y="23672"/>
                  </a:lnTo>
                  <a:lnTo>
                    <a:pt x="22821" y="23977"/>
                  </a:lnTo>
                  <a:lnTo>
                    <a:pt x="25476" y="24041"/>
                  </a:lnTo>
                  <a:close/>
                </a:path>
                <a:path w="76835" h="37464">
                  <a:moveTo>
                    <a:pt x="26390" y="25361"/>
                  </a:moveTo>
                  <a:lnTo>
                    <a:pt x="24853" y="25311"/>
                  </a:lnTo>
                  <a:lnTo>
                    <a:pt x="21767" y="25273"/>
                  </a:lnTo>
                  <a:lnTo>
                    <a:pt x="26022" y="25781"/>
                  </a:lnTo>
                  <a:lnTo>
                    <a:pt x="26314" y="25590"/>
                  </a:lnTo>
                  <a:lnTo>
                    <a:pt x="26390" y="25361"/>
                  </a:lnTo>
                  <a:close/>
                </a:path>
                <a:path w="76835" h="37464">
                  <a:moveTo>
                    <a:pt x="36512" y="3873"/>
                  </a:moveTo>
                  <a:lnTo>
                    <a:pt x="36195" y="3035"/>
                  </a:lnTo>
                  <a:lnTo>
                    <a:pt x="35826" y="2197"/>
                  </a:lnTo>
                  <a:lnTo>
                    <a:pt x="35445" y="1371"/>
                  </a:lnTo>
                  <a:lnTo>
                    <a:pt x="34747" y="1549"/>
                  </a:lnTo>
                  <a:lnTo>
                    <a:pt x="34074" y="1866"/>
                  </a:lnTo>
                  <a:lnTo>
                    <a:pt x="33464" y="2298"/>
                  </a:lnTo>
                  <a:lnTo>
                    <a:pt x="34480" y="2819"/>
                  </a:lnTo>
                  <a:lnTo>
                    <a:pt x="35496" y="3352"/>
                  </a:lnTo>
                  <a:lnTo>
                    <a:pt x="36512" y="3873"/>
                  </a:lnTo>
                  <a:close/>
                </a:path>
                <a:path w="76835" h="37464">
                  <a:moveTo>
                    <a:pt x="37299" y="6159"/>
                  </a:moveTo>
                  <a:lnTo>
                    <a:pt x="37147" y="5651"/>
                  </a:lnTo>
                  <a:lnTo>
                    <a:pt x="37058" y="5397"/>
                  </a:lnTo>
                  <a:lnTo>
                    <a:pt x="35509" y="4610"/>
                  </a:lnTo>
                  <a:lnTo>
                    <a:pt x="32588" y="3086"/>
                  </a:lnTo>
                  <a:lnTo>
                    <a:pt x="32258" y="3429"/>
                  </a:lnTo>
                  <a:lnTo>
                    <a:pt x="32004" y="3810"/>
                  </a:lnTo>
                  <a:lnTo>
                    <a:pt x="31800" y="4203"/>
                  </a:lnTo>
                  <a:lnTo>
                    <a:pt x="33515" y="5486"/>
                  </a:lnTo>
                  <a:lnTo>
                    <a:pt x="35420" y="6134"/>
                  </a:lnTo>
                  <a:lnTo>
                    <a:pt x="37299" y="6159"/>
                  </a:lnTo>
                  <a:close/>
                </a:path>
                <a:path w="76835" h="37464">
                  <a:moveTo>
                    <a:pt x="38303" y="10668"/>
                  </a:moveTo>
                  <a:lnTo>
                    <a:pt x="38125" y="9588"/>
                  </a:lnTo>
                  <a:lnTo>
                    <a:pt x="37909" y="8509"/>
                  </a:lnTo>
                  <a:lnTo>
                    <a:pt x="37642" y="7454"/>
                  </a:lnTo>
                  <a:lnTo>
                    <a:pt x="35496" y="7467"/>
                  </a:lnTo>
                  <a:lnTo>
                    <a:pt x="33324" y="6858"/>
                  </a:lnTo>
                  <a:lnTo>
                    <a:pt x="31356" y="5638"/>
                  </a:lnTo>
                  <a:lnTo>
                    <a:pt x="31267" y="6451"/>
                  </a:lnTo>
                  <a:lnTo>
                    <a:pt x="31445" y="7302"/>
                  </a:lnTo>
                  <a:lnTo>
                    <a:pt x="33185" y="9804"/>
                  </a:lnTo>
                  <a:lnTo>
                    <a:pt x="35737" y="10274"/>
                  </a:lnTo>
                  <a:lnTo>
                    <a:pt x="37579" y="9448"/>
                  </a:lnTo>
                  <a:lnTo>
                    <a:pt x="37846" y="10515"/>
                  </a:lnTo>
                  <a:lnTo>
                    <a:pt x="38061" y="10617"/>
                  </a:lnTo>
                  <a:lnTo>
                    <a:pt x="38303" y="10668"/>
                  </a:lnTo>
                  <a:close/>
                </a:path>
                <a:path w="76835" h="37464">
                  <a:moveTo>
                    <a:pt x="38912" y="1422"/>
                  </a:moveTo>
                  <a:lnTo>
                    <a:pt x="38315" y="1282"/>
                  </a:lnTo>
                  <a:lnTo>
                    <a:pt x="37719" y="1193"/>
                  </a:lnTo>
                  <a:lnTo>
                    <a:pt x="37134" y="1181"/>
                  </a:lnTo>
                  <a:lnTo>
                    <a:pt x="37401" y="1739"/>
                  </a:lnTo>
                  <a:lnTo>
                    <a:pt x="37693" y="2298"/>
                  </a:lnTo>
                  <a:lnTo>
                    <a:pt x="37934" y="2870"/>
                  </a:lnTo>
                  <a:lnTo>
                    <a:pt x="38265" y="2387"/>
                  </a:lnTo>
                  <a:lnTo>
                    <a:pt x="38582" y="1905"/>
                  </a:lnTo>
                  <a:lnTo>
                    <a:pt x="38912" y="1422"/>
                  </a:lnTo>
                  <a:close/>
                </a:path>
                <a:path w="76835" h="37464">
                  <a:moveTo>
                    <a:pt x="43078" y="4165"/>
                  </a:moveTo>
                  <a:lnTo>
                    <a:pt x="42519" y="3187"/>
                  </a:lnTo>
                  <a:lnTo>
                    <a:pt x="41605" y="2451"/>
                  </a:lnTo>
                  <a:lnTo>
                    <a:pt x="40538" y="1955"/>
                  </a:lnTo>
                  <a:lnTo>
                    <a:pt x="38633" y="4775"/>
                  </a:lnTo>
                  <a:lnTo>
                    <a:pt x="38773" y="5181"/>
                  </a:lnTo>
                  <a:lnTo>
                    <a:pt x="38938" y="5588"/>
                  </a:lnTo>
                  <a:lnTo>
                    <a:pt x="39065" y="6007"/>
                  </a:lnTo>
                  <a:lnTo>
                    <a:pt x="40513" y="5740"/>
                  </a:lnTo>
                  <a:lnTo>
                    <a:pt x="41871" y="5092"/>
                  </a:lnTo>
                  <a:lnTo>
                    <a:pt x="43078" y="4165"/>
                  </a:lnTo>
                  <a:close/>
                </a:path>
                <a:path w="76835" h="37464">
                  <a:moveTo>
                    <a:pt x="43802" y="7721"/>
                  </a:moveTo>
                  <a:lnTo>
                    <a:pt x="43599" y="5715"/>
                  </a:lnTo>
                  <a:lnTo>
                    <a:pt x="42316" y="6527"/>
                  </a:lnTo>
                  <a:lnTo>
                    <a:pt x="40894" y="7073"/>
                  </a:lnTo>
                  <a:lnTo>
                    <a:pt x="39420" y="7315"/>
                  </a:lnTo>
                  <a:lnTo>
                    <a:pt x="39649" y="8191"/>
                  </a:lnTo>
                  <a:lnTo>
                    <a:pt x="39839" y="9067"/>
                  </a:lnTo>
                  <a:lnTo>
                    <a:pt x="40005" y="9956"/>
                  </a:lnTo>
                  <a:lnTo>
                    <a:pt x="40182" y="9740"/>
                  </a:lnTo>
                  <a:lnTo>
                    <a:pt x="40513" y="9309"/>
                  </a:lnTo>
                  <a:lnTo>
                    <a:pt x="40627" y="9169"/>
                  </a:lnTo>
                  <a:lnTo>
                    <a:pt x="40525" y="9042"/>
                  </a:lnTo>
                  <a:lnTo>
                    <a:pt x="40347" y="8928"/>
                  </a:lnTo>
                  <a:lnTo>
                    <a:pt x="42113" y="8902"/>
                  </a:lnTo>
                  <a:lnTo>
                    <a:pt x="43802" y="7721"/>
                  </a:lnTo>
                  <a:close/>
                </a:path>
                <a:path w="76835" h="37464">
                  <a:moveTo>
                    <a:pt x="60883" y="11785"/>
                  </a:moveTo>
                  <a:lnTo>
                    <a:pt x="60286" y="11861"/>
                  </a:lnTo>
                  <a:lnTo>
                    <a:pt x="59740" y="12230"/>
                  </a:lnTo>
                  <a:lnTo>
                    <a:pt x="59156" y="12573"/>
                  </a:lnTo>
                  <a:lnTo>
                    <a:pt x="58597" y="12966"/>
                  </a:lnTo>
                  <a:lnTo>
                    <a:pt x="59029" y="13423"/>
                  </a:lnTo>
                  <a:lnTo>
                    <a:pt x="59436" y="13779"/>
                  </a:lnTo>
                  <a:lnTo>
                    <a:pt x="60883" y="11785"/>
                  </a:lnTo>
                  <a:close/>
                </a:path>
                <a:path w="76835" h="37464">
                  <a:moveTo>
                    <a:pt x="61036" y="5359"/>
                  </a:moveTo>
                  <a:lnTo>
                    <a:pt x="60769" y="2806"/>
                  </a:lnTo>
                  <a:lnTo>
                    <a:pt x="60413" y="3213"/>
                  </a:lnTo>
                  <a:lnTo>
                    <a:pt x="60109" y="3657"/>
                  </a:lnTo>
                  <a:lnTo>
                    <a:pt x="59220" y="5524"/>
                  </a:lnTo>
                  <a:lnTo>
                    <a:pt x="59220" y="6654"/>
                  </a:lnTo>
                  <a:lnTo>
                    <a:pt x="59448" y="8470"/>
                  </a:lnTo>
                  <a:lnTo>
                    <a:pt x="59296" y="9055"/>
                  </a:lnTo>
                  <a:lnTo>
                    <a:pt x="59182" y="10604"/>
                  </a:lnTo>
                  <a:lnTo>
                    <a:pt x="58115" y="10731"/>
                  </a:lnTo>
                  <a:lnTo>
                    <a:pt x="57200" y="11404"/>
                  </a:lnTo>
                  <a:lnTo>
                    <a:pt x="57404" y="11671"/>
                  </a:lnTo>
                  <a:lnTo>
                    <a:pt x="57696" y="12001"/>
                  </a:lnTo>
                  <a:lnTo>
                    <a:pt x="59131" y="11036"/>
                  </a:lnTo>
                  <a:lnTo>
                    <a:pt x="59855" y="10579"/>
                  </a:lnTo>
                  <a:lnTo>
                    <a:pt x="60528" y="7835"/>
                  </a:lnTo>
                  <a:lnTo>
                    <a:pt x="61036" y="5359"/>
                  </a:lnTo>
                  <a:close/>
                </a:path>
                <a:path w="76835" h="37464">
                  <a:moveTo>
                    <a:pt x="66230" y="177"/>
                  </a:moveTo>
                  <a:lnTo>
                    <a:pt x="61861" y="1828"/>
                  </a:lnTo>
                  <a:lnTo>
                    <a:pt x="62382" y="4267"/>
                  </a:lnTo>
                  <a:lnTo>
                    <a:pt x="62433" y="6705"/>
                  </a:lnTo>
                  <a:lnTo>
                    <a:pt x="62014" y="9194"/>
                  </a:lnTo>
                  <a:lnTo>
                    <a:pt x="63703" y="8204"/>
                  </a:lnTo>
                  <a:lnTo>
                    <a:pt x="64071" y="8013"/>
                  </a:lnTo>
                  <a:lnTo>
                    <a:pt x="65290" y="5270"/>
                  </a:lnTo>
                  <a:lnTo>
                    <a:pt x="65887" y="2895"/>
                  </a:lnTo>
                  <a:lnTo>
                    <a:pt x="66230" y="177"/>
                  </a:lnTo>
                  <a:close/>
                </a:path>
                <a:path w="76835" h="37464">
                  <a:moveTo>
                    <a:pt x="71107" y="304"/>
                  </a:moveTo>
                  <a:lnTo>
                    <a:pt x="69938" y="76"/>
                  </a:lnTo>
                  <a:lnTo>
                    <a:pt x="68707" y="0"/>
                  </a:lnTo>
                  <a:lnTo>
                    <a:pt x="67538" y="63"/>
                  </a:lnTo>
                  <a:lnTo>
                    <a:pt x="67170" y="2540"/>
                  </a:lnTo>
                  <a:lnTo>
                    <a:pt x="66535" y="4940"/>
                  </a:lnTo>
                  <a:lnTo>
                    <a:pt x="65633" y="7277"/>
                  </a:lnTo>
                  <a:lnTo>
                    <a:pt x="66306" y="6946"/>
                  </a:lnTo>
                  <a:lnTo>
                    <a:pt x="66979" y="6642"/>
                  </a:lnTo>
                  <a:lnTo>
                    <a:pt x="67665" y="6350"/>
                  </a:lnTo>
                  <a:lnTo>
                    <a:pt x="69291" y="4572"/>
                  </a:lnTo>
                  <a:lnTo>
                    <a:pt x="70700" y="2590"/>
                  </a:lnTo>
                  <a:lnTo>
                    <a:pt x="71107" y="304"/>
                  </a:lnTo>
                  <a:close/>
                </a:path>
                <a:path w="76835" h="37464">
                  <a:moveTo>
                    <a:pt x="73850" y="14630"/>
                  </a:moveTo>
                  <a:lnTo>
                    <a:pt x="69951" y="11950"/>
                  </a:lnTo>
                  <a:lnTo>
                    <a:pt x="65328" y="11163"/>
                  </a:lnTo>
                  <a:lnTo>
                    <a:pt x="61582" y="11684"/>
                  </a:lnTo>
                  <a:lnTo>
                    <a:pt x="64414" y="15582"/>
                  </a:lnTo>
                  <a:lnTo>
                    <a:pt x="67157" y="17208"/>
                  </a:lnTo>
                  <a:lnTo>
                    <a:pt x="68884" y="17360"/>
                  </a:lnTo>
                  <a:lnTo>
                    <a:pt x="71831" y="16662"/>
                  </a:lnTo>
                  <a:lnTo>
                    <a:pt x="72961" y="15760"/>
                  </a:lnTo>
                  <a:lnTo>
                    <a:pt x="73850" y="14630"/>
                  </a:lnTo>
                  <a:close/>
                </a:path>
                <a:path w="76835" h="37464">
                  <a:moveTo>
                    <a:pt x="76034" y="10134"/>
                  </a:moveTo>
                  <a:lnTo>
                    <a:pt x="75819" y="10134"/>
                  </a:lnTo>
                  <a:lnTo>
                    <a:pt x="75590" y="10083"/>
                  </a:lnTo>
                  <a:lnTo>
                    <a:pt x="71729" y="8369"/>
                  </a:lnTo>
                  <a:lnTo>
                    <a:pt x="66078" y="8826"/>
                  </a:lnTo>
                  <a:lnTo>
                    <a:pt x="63004" y="10045"/>
                  </a:lnTo>
                  <a:lnTo>
                    <a:pt x="62357" y="10477"/>
                  </a:lnTo>
                  <a:lnTo>
                    <a:pt x="66713" y="10287"/>
                  </a:lnTo>
                  <a:lnTo>
                    <a:pt x="70789" y="11417"/>
                  </a:lnTo>
                  <a:lnTo>
                    <a:pt x="74447" y="13792"/>
                  </a:lnTo>
                  <a:lnTo>
                    <a:pt x="74739" y="13322"/>
                  </a:lnTo>
                  <a:lnTo>
                    <a:pt x="75006" y="12827"/>
                  </a:lnTo>
                  <a:lnTo>
                    <a:pt x="75501" y="11658"/>
                  </a:lnTo>
                  <a:lnTo>
                    <a:pt x="75780" y="10922"/>
                  </a:lnTo>
                  <a:lnTo>
                    <a:pt x="76034" y="10134"/>
                  </a:lnTo>
                  <a:close/>
                </a:path>
                <a:path w="76835" h="37464">
                  <a:moveTo>
                    <a:pt x="76047" y="3378"/>
                  </a:moveTo>
                  <a:lnTo>
                    <a:pt x="75158" y="1943"/>
                  </a:lnTo>
                  <a:lnTo>
                    <a:pt x="73825" y="1117"/>
                  </a:lnTo>
                  <a:lnTo>
                    <a:pt x="72301" y="622"/>
                  </a:lnTo>
                  <a:lnTo>
                    <a:pt x="72097" y="2209"/>
                  </a:lnTo>
                  <a:lnTo>
                    <a:pt x="71577" y="3708"/>
                  </a:lnTo>
                  <a:lnTo>
                    <a:pt x="70764" y="5067"/>
                  </a:lnTo>
                  <a:lnTo>
                    <a:pt x="72491" y="4419"/>
                  </a:lnTo>
                  <a:lnTo>
                    <a:pt x="74256" y="3860"/>
                  </a:lnTo>
                  <a:lnTo>
                    <a:pt x="76047" y="3378"/>
                  </a:lnTo>
                  <a:close/>
                </a:path>
                <a:path w="76835" h="37464">
                  <a:moveTo>
                    <a:pt x="76669" y="7289"/>
                  </a:moveTo>
                  <a:lnTo>
                    <a:pt x="73787" y="6565"/>
                  </a:lnTo>
                  <a:lnTo>
                    <a:pt x="70078" y="6400"/>
                  </a:lnTo>
                  <a:lnTo>
                    <a:pt x="67741" y="7531"/>
                  </a:lnTo>
                  <a:lnTo>
                    <a:pt x="67360" y="7696"/>
                  </a:lnTo>
                  <a:lnTo>
                    <a:pt x="67017" y="7924"/>
                  </a:lnTo>
                  <a:lnTo>
                    <a:pt x="66649" y="8102"/>
                  </a:lnTo>
                  <a:lnTo>
                    <a:pt x="69875" y="7569"/>
                  </a:lnTo>
                  <a:lnTo>
                    <a:pt x="73164" y="8001"/>
                  </a:lnTo>
                  <a:lnTo>
                    <a:pt x="76263" y="9359"/>
                  </a:lnTo>
                  <a:lnTo>
                    <a:pt x="76454" y="8686"/>
                  </a:lnTo>
                  <a:lnTo>
                    <a:pt x="76581" y="7988"/>
                  </a:lnTo>
                  <a:lnTo>
                    <a:pt x="76669" y="7289"/>
                  </a:lnTo>
                  <a:close/>
                </a:path>
                <a:path w="76835" h="37464">
                  <a:moveTo>
                    <a:pt x="76733" y="6019"/>
                  </a:moveTo>
                  <a:lnTo>
                    <a:pt x="76720" y="5422"/>
                  </a:lnTo>
                  <a:lnTo>
                    <a:pt x="76657" y="4826"/>
                  </a:lnTo>
                  <a:lnTo>
                    <a:pt x="76479" y="4279"/>
                  </a:lnTo>
                  <a:lnTo>
                    <a:pt x="75044" y="4699"/>
                  </a:lnTo>
                  <a:lnTo>
                    <a:pt x="73621" y="5143"/>
                  </a:lnTo>
                  <a:lnTo>
                    <a:pt x="72237" y="5664"/>
                  </a:lnTo>
                  <a:lnTo>
                    <a:pt x="73736" y="5588"/>
                  </a:lnTo>
                  <a:lnTo>
                    <a:pt x="75247" y="5702"/>
                  </a:lnTo>
                  <a:lnTo>
                    <a:pt x="76733" y="6019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3" name="object 2603" descr=""/>
            <p:cNvSpPr/>
            <p:nvPr/>
          </p:nvSpPr>
          <p:spPr>
            <a:xfrm>
              <a:off x="2292677" y="2767762"/>
              <a:ext cx="15875" cy="10160"/>
            </a:xfrm>
            <a:custGeom>
              <a:avLst/>
              <a:gdLst/>
              <a:ahLst/>
              <a:cxnLst/>
              <a:rect l="l" t="t" r="r" b="b"/>
              <a:pathLst>
                <a:path w="15875" h="10160">
                  <a:moveTo>
                    <a:pt x="5080" y="0"/>
                  </a:moveTo>
                  <a:lnTo>
                    <a:pt x="0" y="7581"/>
                  </a:lnTo>
                  <a:lnTo>
                    <a:pt x="6946" y="9575"/>
                  </a:lnTo>
                  <a:lnTo>
                    <a:pt x="11811" y="9499"/>
                  </a:lnTo>
                  <a:lnTo>
                    <a:pt x="14020" y="9017"/>
                  </a:lnTo>
                  <a:lnTo>
                    <a:pt x="15849" y="5892"/>
                  </a:lnTo>
                  <a:lnTo>
                    <a:pt x="15646" y="4356"/>
                  </a:lnTo>
                  <a:lnTo>
                    <a:pt x="14528" y="3213"/>
                  </a:lnTo>
                  <a:lnTo>
                    <a:pt x="14846" y="2844"/>
                  </a:lnTo>
                  <a:lnTo>
                    <a:pt x="14655" y="2387"/>
                  </a:lnTo>
                  <a:lnTo>
                    <a:pt x="10934" y="355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4" name="object 2604" descr=""/>
            <p:cNvSpPr/>
            <p:nvPr/>
          </p:nvSpPr>
          <p:spPr>
            <a:xfrm>
              <a:off x="2282190" y="2756611"/>
              <a:ext cx="40640" cy="31750"/>
            </a:xfrm>
            <a:custGeom>
              <a:avLst/>
              <a:gdLst/>
              <a:ahLst/>
              <a:cxnLst/>
              <a:rect l="l" t="t" r="r" b="b"/>
              <a:pathLst>
                <a:path w="40639" h="31750">
                  <a:moveTo>
                    <a:pt x="17068" y="10147"/>
                  </a:moveTo>
                  <a:lnTo>
                    <a:pt x="16891" y="10083"/>
                  </a:lnTo>
                  <a:lnTo>
                    <a:pt x="16560" y="10375"/>
                  </a:lnTo>
                  <a:lnTo>
                    <a:pt x="17018" y="10312"/>
                  </a:lnTo>
                  <a:lnTo>
                    <a:pt x="17068" y="10147"/>
                  </a:lnTo>
                  <a:close/>
                </a:path>
                <a:path w="40639" h="31750">
                  <a:moveTo>
                    <a:pt x="17818" y="15773"/>
                  </a:moveTo>
                  <a:lnTo>
                    <a:pt x="16916" y="15697"/>
                  </a:lnTo>
                  <a:lnTo>
                    <a:pt x="16421" y="15633"/>
                  </a:lnTo>
                  <a:lnTo>
                    <a:pt x="15925" y="15582"/>
                  </a:lnTo>
                  <a:lnTo>
                    <a:pt x="15430" y="15519"/>
                  </a:lnTo>
                  <a:lnTo>
                    <a:pt x="15290" y="15494"/>
                  </a:lnTo>
                  <a:lnTo>
                    <a:pt x="14478" y="15443"/>
                  </a:lnTo>
                  <a:lnTo>
                    <a:pt x="14478" y="15989"/>
                  </a:lnTo>
                  <a:lnTo>
                    <a:pt x="15227" y="16040"/>
                  </a:lnTo>
                  <a:lnTo>
                    <a:pt x="15379" y="16065"/>
                  </a:lnTo>
                  <a:lnTo>
                    <a:pt x="15875" y="16116"/>
                  </a:lnTo>
                  <a:lnTo>
                    <a:pt x="16865" y="16243"/>
                  </a:lnTo>
                  <a:lnTo>
                    <a:pt x="17818" y="16319"/>
                  </a:lnTo>
                  <a:lnTo>
                    <a:pt x="17818" y="16052"/>
                  </a:lnTo>
                  <a:lnTo>
                    <a:pt x="17818" y="15773"/>
                  </a:lnTo>
                  <a:close/>
                </a:path>
                <a:path w="40639" h="31750">
                  <a:moveTo>
                    <a:pt x="18605" y="14744"/>
                  </a:moveTo>
                  <a:lnTo>
                    <a:pt x="18275" y="14439"/>
                  </a:lnTo>
                  <a:lnTo>
                    <a:pt x="16814" y="13131"/>
                  </a:lnTo>
                  <a:lnTo>
                    <a:pt x="16510" y="12852"/>
                  </a:lnTo>
                  <a:lnTo>
                    <a:pt x="15976" y="12738"/>
                  </a:lnTo>
                  <a:lnTo>
                    <a:pt x="15570" y="12839"/>
                  </a:lnTo>
                  <a:lnTo>
                    <a:pt x="15316" y="12915"/>
                  </a:lnTo>
                  <a:lnTo>
                    <a:pt x="14846" y="13157"/>
                  </a:lnTo>
                  <a:lnTo>
                    <a:pt x="15659" y="13906"/>
                  </a:lnTo>
                  <a:lnTo>
                    <a:pt x="16141" y="14338"/>
                  </a:lnTo>
                  <a:lnTo>
                    <a:pt x="16637" y="14770"/>
                  </a:lnTo>
                  <a:lnTo>
                    <a:pt x="16941" y="15062"/>
                  </a:lnTo>
                  <a:lnTo>
                    <a:pt x="17475" y="15163"/>
                  </a:lnTo>
                  <a:lnTo>
                    <a:pt x="17881" y="15062"/>
                  </a:lnTo>
                  <a:lnTo>
                    <a:pt x="18122" y="14998"/>
                  </a:lnTo>
                  <a:lnTo>
                    <a:pt x="18605" y="14744"/>
                  </a:lnTo>
                  <a:close/>
                </a:path>
                <a:path w="40639" h="31750">
                  <a:moveTo>
                    <a:pt x="21424" y="12649"/>
                  </a:moveTo>
                  <a:lnTo>
                    <a:pt x="19634" y="12331"/>
                  </a:lnTo>
                  <a:lnTo>
                    <a:pt x="19392" y="12966"/>
                  </a:lnTo>
                  <a:lnTo>
                    <a:pt x="18719" y="14808"/>
                  </a:lnTo>
                  <a:lnTo>
                    <a:pt x="20510" y="15125"/>
                  </a:lnTo>
                  <a:lnTo>
                    <a:pt x="20739" y="14503"/>
                  </a:lnTo>
                  <a:lnTo>
                    <a:pt x="20916" y="14046"/>
                  </a:lnTo>
                  <a:lnTo>
                    <a:pt x="21247" y="13131"/>
                  </a:lnTo>
                  <a:lnTo>
                    <a:pt x="21424" y="12649"/>
                  </a:lnTo>
                  <a:close/>
                </a:path>
                <a:path w="40639" h="31750">
                  <a:moveTo>
                    <a:pt x="40068" y="24269"/>
                  </a:moveTo>
                  <a:lnTo>
                    <a:pt x="38722" y="18135"/>
                  </a:lnTo>
                  <a:lnTo>
                    <a:pt x="38468" y="16967"/>
                  </a:lnTo>
                  <a:lnTo>
                    <a:pt x="38366" y="16497"/>
                  </a:lnTo>
                  <a:lnTo>
                    <a:pt x="36703" y="12369"/>
                  </a:lnTo>
                  <a:lnTo>
                    <a:pt x="36703" y="21996"/>
                  </a:lnTo>
                  <a:lnTo>
                    <a:pt x="36588" y="23012"/>
                  </a:lnTo>
                  <a:lnTo>
                    <a:pt x="36461" y="23558"/>
                  </a:lnTo>
                  <a:lnTo>
                    <a:pt x="36131" y="24409"/>
                  </a:lnTo>
                  <a:lnTo>
                    <a:pt x="35585" y="24180"/>
                  </a:lnTo>
                  <a:lnTo>
                    <a:pt x="35585" y="25514"/>
                  </a:lnTo>
                  <a:lnTo>
                    <a:pt x="34036" y="28282"/>
                  </a:lnTo>
                  <a:lnTo>
                    <a:pt x="30480" y="29489"/>
                  </a:lnTo>
                  <a:lnTo>
                    <a:pt x="26428" y="29667"/>
                  </a:lnTo>
                  <a:lnTo>
                    <a:pt x="24650" y="26352"/>
                  </a:lnTo>
                  <a:lnTo>
                    <a:pt x="24650" y="29679"/>
                  </a:lnTo>
                  <a:lnTo>
                    <a:pt x="21374" y="29603"/>
                  </a:lnTo>
                  <a:lnTo>
                    <a:pt x="17919" y="28968"/>
                  </a:lnTo>
                  <a:lnTo>
                    <a:pt x="14960" y="28130"/>
                  </a:lnTo>
                  <a:lnTo>
                    <a:pt x="15151" y="27597"/>
                  </a:lnTo>
                  <a:lnTo>
                    <a:pt x="17195" y="22085"/>
                  </a:lnTo>
                  <a:lnTo>
                    <a:pt x="17564" y="22186"/>
                  </a:lnTo>
                  <a:lnTo>
                    <a:pt x="18567" y="22352"/>
                  </a:lnTo>
                  <a:lnTo>
                    <a:pt x="19583" y="22263"/>
                  </a:lnTo>
                  <a:lnTo>
                    <a:pt x="20218" y="22085"/>
                  </a:lnTo>
                  <a:lnTo>
                    <a:pt x="20548" y="21996"/>
                  </a:lnTo>
                  <a:lnTo>
                    <a:pt x="24650" y="29679"/>
                  </a:lnTo>
                  <a:lnTo>
                    <a:pt x="24650" y="26352"/>
                  </a:lnTo>
                  <a:lnTo>
                    <a:pt x="22326" y="21996"/>
                  </a:lnTo>
                  <a:lnTo>
                    <a:pt x="22009" y="21399"/>
                  </a:lnTo>
                  <a:lnTo>
                    <a:pt x="22593" y="21094"/>
                  </a:lnTo>
                  <a:lnTo>
                    <a:pt x="22872" y="20904"/>
                  </a:lnTo>
                  <a:lnTo>
                    <a:pt x="23152" y="20713"/>
                  </a:lnTo>
                  <a:lnTo>
                    <a:pt x="23520" y="20383"/>
                  </a:lnTo>
                  <a:lnTo>
                    <a:pt x="35382" y="25298"/>
                  </a:lnTo>
                  <a:lnTo>
                    <a:pt x="35547" y="25311"/>
                  </a:lnTo>
                  <a:lnTo>
                    <a:pt x="35585" y="25514"/>
                  </a:lnTo>
                  <a:lnTo>
                    <a:pt x="35585" y="24180"/>
                  </a:lnTo>
                  <a:lnTo>
                    <a:pt x="26454" y="20281"/>
                  </a:lnTo>
                  <a:lnTo>
                    <a:pt x="25679" y="19951"/>
                  </a:lnTo>
                  <a:lnTo>
                    <a:pt x="24498" y="19443"/>
                  </a:lnTo>
                  <a:lnTo>
                    <a:pt x="24549" y="19265"/>
                  </a:lnTo>
                  <a:lnTo>
                    <a:pt x="24726" y="19037"/>
                  </a:lnTo>
                  <a:lnTo>
                    <a:pt x="25006" y="18618"/>
                  </a:lnTo>
                  <a:lnTo>
                    <a:pt x="25234" y="18148"/>
                  </a:lnTo>
                  <a:lnTo>
                    <a:pt x="36449" y="18148"/>
                  </a:lnTo>
                  <a:lnTo>
                    <a:pt x="36614" y="19037"/>
                  </a:lnTo>
                  <a:lnTo>
                    <a:pt x="36703" y="21996"/>
                  </a:lnTo>
                  <a:lnTo>
                    <a:pt x="36703" y="12369"/>
                  </a:lnTo>
                  <a:lnTo>
                    <a:pt x="36207" y="11137"/>
                  </a:lnTo>
                  <a:lnTo>
                    <a:pt x="36207" y="16941"/>
                  </a:lnTo>
                  <a:lnTo>
                    <a:pt x="25666" y="16967"/>
                  </a:lnTo>
                  <a:lnTo>
                    <a:pt x="25768" y="16624"/>
                  </a:lnTo>
                  <a:lnTo>
                    <a:pt x="25882" y="16052"/>
                  </a:lnTo>
                  <a:lnTo>
                    <a:pt x="25781" y="14401"/>
                  </a:lnTo>
                  <a:lnTo>
                    <a:pt x="27901" y="13157"/>
                  </a:lnTo>
                  <a:lnTo>
                    <a:pt x="33337" y="9969"/>
                  </a:lnTo>
                  <a:lnTo>
                    <a:pt x="34671" y="12115"/>
                  </a:lnTo>
                  <a:lnTo>
                    <a:pt x="35648" y="14592"/>
                  </a:lnTo>
                  <a:lnTo>
                    <a:pt x="36207" y="16941"/>
                  </a:lnTo>
                  <a:lnTo>
                    <a:pt x="36207" y="11137"/>
                  </a:lnTo>
                  <a:lnTo>
                    <a:pt x="35737" y="9969"/>
                  </a:lnTo>
                  <a:lnTo>
                    <a:pt x="35509" y="9410"/>
                  </a:lnTo>
                  <a:lnTo>
                    <a:pt x="33947" y="5511"/>
                  </a:lnTo>
                  <a:lnTo>
                    <a:pt x="32956" y="4737"/>
                  </a:lnTo>
                  <a:lnTo>
                    <a:pt x="32956" y="9410"/>
                  </a:lnTo>
                  <a:lnTo>
                    <a:pt x="32550" y="9296"/>
                  </a:lnTo>
                  <a:lnTo>
                    <a:pt x="32067" y="9258"/>
                  </a:lnTo>
                  <a:lnTo>
                    <a:pt x="25412" y="13157"/>
                  </a:lnTo>
                  <a:lnTo>
                    <a:pt x="25006" y="12192"/>
                  </a:lnTo>
                  <a:lnTo>
                    <a:pt x="24739" y="11849"/>
                  </a:lnTo>
                  <a:lnTo>
                    <a:pt x="24409" y="11417"/>
                  </a:lnTo>
                  <a:lnTo>
                    <a:pt x="24409" y="15265"/>
                  </a:lnTo>
                  <a:lnTo>
                    <a:pt x="23329" y="18262"/>
                  </a:lnTo>
                  <a:lnTo>
                    <a:pt x="22517" y="19265"/>
                  </a:lnTo>
                  <a:lnTo>
                    <a:pt x="21488" y="19951"/>
                  </a:lnTo>
                  <a:lnTo>
                    <a:pt x="21374" y="19265"/>
                  </a:lnTo>
                  <a:lnTo>
                    <a:pt x="20751" y="17233"/>
                  </a:lnTo>
                  <a:lnTo>
                    <a:pt x="21285" y="17221"/>
                  </a:lnTo>
                  <a:lnTo>
                    <a:pt x="21640" y="17005"/>
                  </a:lnTo>
                  <a:lnTo>
                    <a:pt x="22313" y="16611"/>
                  </a:lnTo>
                  <a:lnTo>
                    <a:pt x="22974" y="16205"/>
                  </a:lnTo>
                  <a:lnTo>
                    <a:pt x="23647" y="15811"/>
                  </a:lnTo>
                  <a:lnTo>
                    <a:pt x="24015" y="15582"/>
                  </a:lnTo>
                  <a:lnTo>
                    <a:pt x="23596" y="15252"/>
                  </a:lnTo>
                  <a:lnTo>
                    <a:pt x="23368" y="15151"/>
                  </a:lnTo>
                  <a:lnTo>
                    <a:pt x="22999" y="14973"/>
                  </a:lnTo>
                  <a:lnTo>
                    <a:pt x="22440" y="14986"/>
                  </a:lnTo>
                  <a:lnTo>
                    <a:pt x="20751" y="16002"/>
                  </a:lnTo>
                  <a:lnTo>
                    <a:pt x="20091" y="16408"/>
                  </a:lnTo>
                  <a:lnTo>
                    <a:pt x="19710" y="16624"/>
                  </a:lnTo>
                  <a:lnTo>
                    <a:pt x="20142" y="16954"/>
                  </a:lnTo>
                  <a:lnTo>
                    <a:pt x="20370" y="17056"/>
                  </a:lnTo>
                  <a:lnTo>
                    <a:pt x="18872" y="17157"/>
                  </a:lnTo>
                  <a:lnTo>
                    <a:pt x="19100" y="17957"/>
                  </a:lnTo>
                  <a:lnTo>
                    <a:pt x="17487" y="17526"/>
                  </a:lnTo>
                  <a:lnTo>
                    <a:pt x="17195" y="17881"/>
                  </a:lnTo>
                  <a:lnTo>
                    <a:pt x="16954" y="18173"/>
                  </a:lnTo>
                  <a:lnTo>
                    <a:pt x="16713" y="18478"/>
                  </a:lnTo>
                  <a:lnTo>
                    <a:pt x="16471" y="18770"/>
                  </a:lnTo>
                  <a:lnTo>
                    <a:pt x="16294" y="18999"/>
                  </a:lnTo>
                  <a:lnTo>
                    <a:pt x="17957" y="19431"/>
                  </a:lnTo>
                  <a:lnTo>
                    <a:pt x="18249" y="19075"/>
                  </a:lnTo>
                  <a:lnTo>
                    <a:pt x="18961" y="18173"/>
                  </a:lnTo>
                  <a:lnTo>
                    <a:pt x="19113" y="17995"/>
                  </a:lnTo>
                  <a:lnTo>
                    <a:pt x="19786" y="20231"/>
                  </a:lnTo>
                  <a:lnTo>
                    <a:pt x="20281" y="20408"/>
                  </a:lnTo>
                  <a:lnTo>
                    <a:pt x="20726" y="20383"/>
                  </a:lnTo>
                  <a:lnTo>
                    <a:pt x="19989" y="20726"/>
                  </a:lnTo>
                  <a:lnTo>
                    <a:pt x="19291" y="20904"/>
                  </a:lnTo>
                  <a:lnTo>
                    <a:pt x="15887" y="20853"/>
                  </a:lnTo>
                  <a:lnTo>
                    <a:pt x="15443" y="20345"/>
                  </a:lnTo>
                  <a:lnTo>
                    <a:pt x="15443" y="21399"/>
                  </a:lnTo>
                  <a:lnTo>
                    <a:pt x="15379" y="21717"/>
                  </a:lnTo>
                  <a:lnTo>
                    <a:pt x="13220" y="27597"/>
                  </a:lnTo>
                  <a:lnTo>
                    <a:pt x="11811" y="27127"/>
                  </a:lnTo>
                  <a:lnTo>
                    <a:pt x="10579" y="26631"/>
                  </a:lnTo>
                  <a:lnTo>
                    <a:pt x="9613" y="26149"/>
                  </a:lnTo>
                  <a:lnTo>
                    <a:pt x="8483" y="26060"/>
                  </a:lnTo>
                  <a:lnTo>
                    <a:pt x="7569" y="25844"/>
                  </a:lnTo>
                  <a:lnTo>
                    <a:pt x="6819" y="25514"/>
                  </a:lnTo>
                  <a:lnTo>
                    <a:pt x="7797" y="24574"/>
                  </a:lnTo>
                  <a:lnTo>
                    <a:pt x="8966" y="23469"/>
                  </a:lnTo>
                  <a:lnTo>
                    <a:pt x="11341" y="21717"/>
                  </a:lnTo>
                  <a:lnTo>
                    <a:pt x="13931" y="20269"/>
                  </a:lnTo>
                  <a:lnTo>
                    <a:pt x="14401" y="20726"/>
                  </a:lnTo>
                  <a:lnTo>
                    <a:pt x="14922" y="21107"/>
                  </a:lnTo>
                  <a:lnTo>
                    <a:pt x="15443" y="21399"/>
                  </a:lnTo>
                  <a:lnTo>
                    <a:pt x="15443" y="20345"/>
                  </a:lnTo>
                  <a:lnTo>
                    <a:pt x="13779" y="18376"/>
                  </a:lnTo>
                  <a:lnTo>
                    <a:pt x="13881" y="14236"/>
                  </a:lnTo>
                  <a:lnTo>
                    <a:pt x="13919" y="12776"/>
                  </a:lnTo>
                  <a:lnTo>
                    <a:pt x="15646" y="11201"/>
                  </a:lnTo>
                  <a:lnTo>
                    <a:pt x="16560" y="10375"/>
                  </a:lnTo>
                  <a:lnTo>
                    <a:pt x="16217" y="10426"/>
                  </a:lnTo>
                  <a:lnTo>
                    <a:pt x="15354" y="10731"/>
                  </a:lnTo>
                  <a:lnTo>
                    <a:pt x="14605" y="11201"/>
                  </a:lnTo>
                  <a:lnTo>
                    <a:pt x="13754" y="10414"/>
                  </a:lnTo>
                  <a:lnTo>
                    <a:pt x="13754" y="11861"/>
                  </a:lnTo>
                  <a:lnTo>
                    <a:pt x="13144" y="12395"/>
                  </a:lnTo>
                  <a:lnTo>
                    <a:pt x="13004" y="12598"/>
                  </a:lnTo>
                  <a:lnTo>
                    <a:pt x="13004" y="19100"/>
                  </a:lnTo>
                  <a:lnTo>
                    <a:pt x="10261" y="20599"/>
                  </a:lnTo>
                  <a:lnTo>
                    <a:pt x="7747" y="22428"/>
                  </a:lnTo>
                  <a:lnTo>
                    <a:pt x="5461" y="24574"/>
                  </a:lnTo>
                  <a:lnTo>
                    <a:pt x="4546" y="23558"/>
                  </a:lnTo>
                  <a:lnTo>
                    <a:pt x="4470" y="23012"/>
                  </a:lnTo>
                  <a:lnTo>
                    <a:pt x="4559" y="21399"/>
                  </a:lnTo>
                  <a:lnTo>
                    <a:pt x="5308" y="19100"/>
                  </a:lnTo>
                  <a:lnTo>
                    <a:pt x="5410" y="18618"/>
                  </a:lnTo>
                  <a:lnTo>
                    <a:pt x="5308" y="16497"/>
                  </a:lnTo>
                  <a:lnTo>
                    <a:pt x="5194" y="15265"/>
                  </a:lnTo>
                  <a:lnTo>
                    <a:pt x="5067" y="14490"/>
                  </a:lnTo>
                  <a:lnTo>
                    <a:pt x="4762" y="13182"/>
                  </a:lnTo>
                  <a:lnTo>
                    <a:pt x="12039" y="15265"/>
                  </a:lnTo>
                  <a:lnTo>
                    <a:pt x="11912" y="16687"/>
                  </a:lnTo>
                  <a:lnTo>
                    <a:pt x="12280" y="17957"/>
                  </a:lnTo>
                  <a:lnTo>
                    <a:pt x="13004" y="19100"/>
                  </a:lnTo>
                  <a:lnTo>
                    <a:pt x="13004" y="12598"/>
                  </a:lnTo>
                  <a:lnTo>
                    <a:pt x="12573" y="13182"/>
                  </a:lnTo>
                  <a:lnTo>
                    <a:pt x="12230" y="14236"/>
                  </a:lnTo>
                  <a:lnTo>
                    <a:pt x="8547" y="13182"/>
                  </a:lnTo>
                  <a:lnTo>
                    <a:pt x="4432" y="12001"/>
                  </a:lnTo>
                  <a:lnTo>
                    <a:pt x="3657" y="9258"/>
                  </a:lnTo>
                  <a:lnTo>
                    <a:pt x="3479" y="8521"/>
                  </a:lnTo>
                  <a:lnTo>
                    <a:pt x="3416" y="8013"/>
                  </a:lnTo>
                  <a:lnTo>
                    <a:pt x="6946" y="7175"/>
                  </a:lnTo>
                  <a:lnTo>
                    <a:pt x="9207" y="8331"/>
                  </a:lnTo>
                  <a:lnTo>
                    <a:pt x="11264" y="9779"/>
                  </a:lnTo>
                  <a:lnTo>
                    <a:pt x="13246" y="11684"/>
                  </a:lnTo>
                  <a:lnTo>
                    <a:pt x="13703" y="11760"/>
                  </a:lnTo>
                  <a:lnTo>
                    <a:pt x="13754" y="10414"/>
                  </a:lnTo>
                  <a:lnTo>
                    <a:pt x="12700" y="9410"/>
                  </a:lnTo>
                  <a:lnTo>
                    <a:pt x="10756" y="8013"/>
                  </a:lnTo>
                  <a:lnTo>
                    <a:pt x="9118" y="7175"/>
                  </a:lnTo>
                  <a:lnTo>
                    <a:pt x="8534" y="6870"/>
                  </a:lnTo>
                  <a:lnTo>
                    <a:pt x="9766" y="6692"/>
                  </a:lnTo>
                  <a:lnTo>
                    <a:pt x="11252" y="6553"/>
                  </a:lnTo>
                  <a:lnTo>
                    <a:pt x="14859" y="6375"/>
                  </a:lnTo>
                  <a:lnTo>
                    <a:pt x="16230" y="6565"/>
                  </a:lnTo>
                  <a:lnTo>
                    <a:pt x="17627" y="6578"/>
                  </a:lnTo>
                  <a:lnTo>
                    <a:pt x="17119" y="10160"/>
                  </a:lnTo>
                  <a:lnTo>
                    <a:pt x="21374" y="11582"/>
                  </a:lnTo>
                  <a:lnTo>
                    <a:pt x="21577" y="11747"/>
                  </a:lnTo>
                  <a:lnTo>
                    <a:pt x="22059" y="11861"/>
                  </a:lnTo>
                  <a:lnTo>
                    <a:pt x="22453" y="11849"/>
                  </a:lnTo>
                  <a:lnTo>
                    <a:pt x="23939" y="12915"/>
                  </a:lnTo>
                  <a:lnTo>
                    <a:pt x="24409" y="15265"/>
                  </a:lnTo>
                  <a:lnTo>
                    <a:pt x="24409" y="11417"/>
                  </a:lnTo>
                  <a:lnTo>
                    <a:pt x="23520" y="10782"/>
                  </a:lnTo>
                  <a:lnTo>
                    <a:pt x="23787" y="10312"/>
                  </a:lnTo>
                  <a:lnTo>
                    <a:pt x="23914" y="10083"/>
                  </a:lnTo>
                  <a:lnTo>
                    <a:pt x="27101" y="4508"/>
                  </a:lnTo>
                  <a:lnTo>
                    <a:pt x="29413" y="5207"/>
                  </a:lnTo>
                  <a:lnTo>
                    <a:pt x="31394" y="7073"/>
                  </a:lnTo>
                  <a:lnTo>
                    <a:pt x="32956" y="9410"/>
                  </a:lnTo>
                  <a:lnTo>
                    <a:pt x="32956" y="4737"/>
                  </a:lnTo>
                  <a:lnTo>
                    <a:pt x="32664" y="4508"/>
                  </a:lnTo>
                  <a:lnTo>
                    <a:pt x="32270" y="4191"/>
                  </a:lnTo>
                  <a:lnTo>
                    <a:pt x="26962" y="0"/>
                  </a:lnTo>
                  <a:lnTo>
                    <a:pt x="25273" y="1117"/>
                  </a:lnTo>
                  <a:lnTo>
                    <a:pt x="25273" y="4229"/>
                  </a:lnTo>
                  <a:lnTo>
                    <a:pt x="21932" y="10083"/>
                  </a:lnTo>
                  <a:lnTo>
                    <a:pt x="21196" y="9893"/>
                  </a:lnTo>
                  <a:lnTo>
                    <a:pt x="20408" y="9817"/>
                  </a:lnTo>
                  <a:lnTo>
                    <a:pt x="19265" y="10020"/>
                  </a:lnTo>
                  <a:lnTo>
                    <a:pt x="19075" y="10147"/>
                  </a:lnTo>
                  <a:lnTo>
                    <a:pt x="18986" y="10312"/>
                  </a:lnTo>
                  <a:lnTo>
                    <a:pt x="19519" y="6438"/>
                  </a:lnTo>
                  <a:lnTo>
                    <a:pt x="19850" y="6375"/>
                  </a:lnTo>
                  <a:lnTo>
                    <a:pt x="20053" y="6337"/>
                  </a:lnTo>
                  <a:lnTo>
                    <a:pt x="20574" y="5981"/>
                  </a:lnTo>
                  <a:lnTo>
                    <a:pt x="21056" y="5461"/>
                  </a:lnTo>
                  <a:lnTo>
                    <a:pt x="22606" y="4546"/>
                  </a:lnTo>
                  <a:lnTo>
                    <a:pt x="23977" y="4191"/>
                  </a:lnTo>
                  <a:lnTo>
                    <a:pt x="25273" y="4229"/>
                  </a:lnTo>
                  <a:lnTo>
                    <a:pt x="25273" y="1117"/>
                  </a:lnTo>
                  <a:lnTo>
                    <a:pt x="19735" y="4762"/>
                  </a:lnTo>
                  <a:lnTo>
                    <a:pt x="18440" y="5270"/>
                  </a:lnTo>
                  <a:lnTo>
                    <a:pt x="16192" y="5461"/>
                  </a:lnTo>
                  <a:lnTo>
                    <a:pt x="12839" y="5461"/>
                  </a:lnTo>
                  <a:lnTo>
                    <a:pt x="9207" y="3810"/>
                  </a:lnTo>
                  <a:lnTo>
                    <a:pt x="0" y="8521"/>
                  </a:lnTo>
                  <a:lnTo>
                    <a:pt x="3441" y="14236"/>
                  </a:lnTo>
                  <a:lnTo>
                    <a:pt x="3568" y="14998"/>
                  </a:lnTo>
                  <a:lnTo>
                    <a:pt x="2997" y="23469"/>
                  </a:lnTo>
                  <a:lnTo>
                    <a:pt x="2882" y="25742"/>
                  </a:lnTo>
                  <a:lnTo>
                    <a:pt x="12928" y="31000"/>
                  </a:lnTo>
                  <a:lnTo>
                    <a:pt x="22123" y="30416"/>
                  </a:lnTo>
                  <a:lnTo>
                    <a:pt x="35356" y="31127"/>
                  </a:lnTo>
                  <a:lnTo>
                    <a:pt x="35839" y="30416"/>
                  </a:lnTo>
                  <a:lnTo>
                    <a:pt x="36347" y="29679"/>
                  </a:lnTo>
                  <a:lnTo>
                    <a:pt x="39966" y="24409"/>
                  </a:lnTo>
                  <a:lnTo>
                    <a:pt x="40068" y="24269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05" name="object 2605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187752" y="2626360"/>
              <a:ext cx="204101" cy="81762"/>
            </a:xfrm>
            <a:prstGeom prst="rect">
              <a:avLst/>
            </a:prstGeom>
          </p:spPr>
        </p:pic>
        <p:sp>
          <p:nvSpPr>
            <p:cNvPr id="2606" name="object 2606" descr=""/>
            <p:cNvSpPr/>
            <p:nvPr/>
          </p:nvSpPr>
          <p:spPr>
            <a:xfrm>
              <a:off x="2181072" y="2623096"/>
              <a:ext cx="217170" cy="155575"/>
            </a:xfrm>
            <a:custGeom>
              <a:avLst/>
              <a:gdLst/>
              <a:ahLst/>
              <a:cxnLst/>
              <a:rect l="l" t="t" r="r" b="b"/>
              <a:pathLst>
                <a:path w="217169" h="155575">
                  <a:moveTo>
                    <a:pt x="111836" y="85001"/>
                  </a:moveTo>
                  <a:lnTo>
                    <a:pt x="54851" y="77089"/>
                  </a:lnTo>
                  <a:lnTo>
                    <a:pt x="6667" y="56235"/>
                  </a:lnTo>
                  <a:lnTo>
                    <a:pt x="3594" y="63271"/>
                  </a:lnTo>
                  <a:lnTo>
                    <a:pt x="1384" y="70853"/>
                  </a:lnTo>
                  <a:lnTo>
                    <a:pt x="0" y="78981"/>
                  </a:lnTo>
                  <a:lnTo>
                    <a:pt x="1041" y="101663"/>
                  </a:lnTo>
                  <a:lnTo>
                    <a:pt x="10261" y="122593"/>
                  </a:lnTo>
                  <a:lnTo>
                    <a:pt x="26441" y="140716"/>
                  </a:lnTo>
                  <a:lnTo>
                    <a:pt x="48412" y="154990"/>
                  </a:lnTo>
                  <a:lnTo>
                    <a:pt x="54203" y="151752"/>
                  </a:lnTo>
                  <a:lnTo>
                    <a:pt x="93395" y="114490"/>
                  </a:lnTo>
                  <a:lnTo>
                    <a:pt x="103073" y="100076"/>
                  </a:lnTo>
                  <a:lnTo>
                    <a:pt x="111836" y="85001"/>
                  </a:lnTo>
                  <a:close/>
                </a:path>
                <a:path w="217169" h="155575">
                  <a:moveTo>
                    <a:pt x="148907" y="5765"/>
                  </a:moveTo>
                  <a:lnTo>
                    <a:pt x="132143" y="1714"/>
                  </a:lnTo>
                  <a:lnTo>
                    <a:pt x="114884" y="0"/>
                  </a:lnTo>
                  <a:lnTo>
                    <a:pt x="97472" y="533"/>
                  </a:lnTo>
                  <a:lnTo>
                    <a:pt x="80251" y="3263"/>
                  </a:lnTo>
                  <a:lnTo>
                    <a:pt x="84963" y="24498"/>
                  </a:lnTo>
                  <a:lnTo>
                    <a:pt x="92024" y="45085"/>
                  </a:lnTo>
                  <a:lnTo>
                    <a:pt x="101320" y="64757"/>
                  </a:lnTo>
                  <a:lnTo>
                    <a:pt x="112776" y="83261"/>
                  </a:lnTo>
                  <a:lnTo>
                    <a:pt x="119303" y="70815"/>
                  </a:lnTo>
                  <a:lnTo>
                    <a:pt x="127241" y="54800"/>
                  </a:lnTo>
                  <a:lnTo>
                    <a:pt x="134810" y="38620"/>
                  </a:lnTo>
                  <a:lnTo>
                    <a:pt x="142036" y="22263"/>
                  </a:lnTo>
                  <a:lnTo>
                    <a:pt x="148907" y="5765"/>
                  </a:lnTo>
                  <a:close/>
                </a:path>
                <a:path w="217169" h="155575">
                  <a:moveTo>
                    <a:pt x="216573" y="81229"/>
                  </a:moveTo>
                  <a:lnTo>
                    <a:pt x="210769" y="58547"/>
                  </a:lnTo>
                  <a:lnTo>
                    <a:pt x="187985" y="69608"/>
                  </a:lnTo>
                  <a:lnTo>
                    <a:pt x="164007" y="77774"/>
                  </a:lnTo>
                  <a:lnTo>
                    <a:pt x="139217" y="82943"/>
                  </a:lnTo>
                  <a:lnTo>
                    <a:pt x="113969" y="85001"/>
                  </a:lnTo>
                  <a:lnTo>
                    <a:pt x="117805" y="90182"/>
                  </a:lnTo>
                  <a:lnTo>
                    <a:pt x="132092" y="106667"/>
                  </a:lnTo>
                  <a:lnTo>
                    <a:pt x="148158" y="121437"/>
                  </a:lnTo>
                  <a:lnTo>
                    <a:pt x="165760" y="134327"/>
                  </a:lnTo>
                  <a:lnTo>
                    <a:pt x="184696" y="145186"/>
                  </a:lnTo>
                  <a:lnTo>
                    <a:pt x="188061" y="142621"/>
                  </a:lnTo>
                  <a:lnTo>
                    <a:pt x="204838" y="124714"/>
                  </a:lnTo>
                  <a:lnTo>
                    <a:pt x="214464" y="103771"/>
                  </a:lnTo>
                  <a:lnTo>
                    <a:pt x="216573" y="81229"/>
                  </a:lnTo>
                  <a:close/>
                </a:path>
              </a:pathLst>
            </a:custGeom>
            <a:solidFill>
              <a:srgbClr val="D86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7" name="object 2607" descr=""/>
            <p:cNvSpPr/>
            <p:nvPr/>
          </p:nvSpPr>
          <p:spPr>
            <a:xfrm>
              <a:off x="2261062" y="2691153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5" h="12700">
                  <a:moveTo>
                    <a:pt x="15621" y="0"/>
                  </a:moveTo>
                  <a:lnTo>
                    <a:pt x="14490" y="0"/>
                  </a:lnTo>
                  <a:lnTo>
                    <a:pt x="11912" y="190"/>
                  </a:lnTo>
                  <a:lnTo>
                    <a:pt x="0" y="7416"/>
                  </a:lnTo>
                  <a:lnTo>
                    <a:pt x="622" y="10604"/>
                  </a:lnTo>
                  <a:lnTo>
                    <a:pt x="1155" y="11214"/>
                  </a:lnTo>
                  <a:lnTo>
                    <a:pt x="1765" y="11798"/>
                  </a:lnTo>
                  <a:lnTo>
                    <a:pt x="2374" y="12306"/>
                  </a:lnTo>
                  <a:lnTo>
                    <a:pt x="3035" y="12153"/>
                  </a:lnTo>
                  <a:lnTo>
                    <a:pt x="3670" y="11772"/>
                  </a:lnTo>
                  <a:lnTo>
                    <a:pt x="3505" y="11404"/>
                  </a:lnTo>
                  <a:lnTo>
                    <a:pt x="2298" y="8737"/>
                  </a:lnTo>
                  <a:lnTo>
                    <a:pt x="3086" y="5778"/>
                  </a:lnTo>
                  <a:lnTo>
                    <a:pt x="8331" y="889"/>
                  </a:lnTo>
                  <a:lnTo>
                    <a:pt x="12915" y="1193"/>
                  </a:lnTo>
                  <a:lnTo>
                    <a:pt x="17741" y="1397"/>
                  </a:lnTo>
                  <a:lnTo>
                    <a:pt x="19456" y="152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523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8" name="object 2608" descr=""/>
            <p:cNvSpPr/>
            <p:nvPr/>
          </p:nvSpPr>
          <p:spPr>
            <a:xfrm>
              <a:off x="2186330" y="2627223"/>
              <a:ext cx="209550" cy="147320"/>
            </a:xfrm>
            <a:custGeom>
              <a:avLst/>
              <a:gdLst/>
              <a:ahLst/>
              <a:cxnLst/>
              <a:rect l="l" t="t" r="r" b="b"/>
              <a:pathLst>
                <a:path w="209550" h="147319">
                  <a:moveTo>
                    <a:pt x="11963" y="66471"/>
                  </a:moveTo>
                  <a:lnTo>
                    <a:pt x="11722" y="62623"/>
                  </a:lnTo>
                  <a:lnTo>
                    <a:pt x="11658" y="61531"/>
                  </a:lnTo>
                  <a:lnTo>
                    <a:pt x="8928" y="60337"/>
                  </a:lnTo>
                  <a:lnTo>
                    <a:pt x="7251" y="60477"/>
                  </a:lnTo>
                  <a:lnTo>
                    <a:pt x="7251" y="66167"/>
                  </a:lnTo>
                  <a:lnTo>
                    <a:pt x="6959" y="66789"/>
                  </a:lnTo>
                  <a:lnTo>
                    <a:pt x="6692" y="67119"/>
                  </a:lnTo>
                  <a:lnTo>
                    <a:pt x="6286" y="66903"/>
                  </a:lnTo>
                  <a:lnTo>
                    <a:pt x="5702" y="66395"/>
                  </a:lnTo>
                  <a:lnTo>
                    <a:pt x="5435" y="65925"/>
                  </a:lnTo>
                  <a:lnTo>
                    <a:pt x="5080" y="64858"/>
                  </a:lnTo>
                  <a:lnTo>
                    <a:pt x="5029" y="63436"/>
                  </a:lnTo>
                  <a:lnTo>
                    <a:pt x="5562" y="62623"/>
                  </a:lnTo>
                  <a:lnTo>
                    <a:pt x="6388" y="63055"/>
                  </a:lnTo>
                  <a:lnTo>
                    <a:pt x="7035" y="64096"/>
                  </a:lnTo>
                  <a:lnTo>
                    <a:pt x="7213" y="64858"/>
                  </a:lnTo>
                  <a:lnTo>
                    <a:pt x="7251" y="66167"/>
                  </a:lnTo>
                  <a:lnTo>
                    <a:pt x="7251" y="60477"/>
                  </a:lnTo>
                  <a:lnTo>
                    <a:pt x="5727" y="60591"/>
                  </a:lnTo>
                  <a:lnTo>
                    <a:pt x="4279" y="60845"/>
                  </a:lnTo>
                  <a:lnTo>
                    <a:pt x="3644" y="61569"/>
                  </a:lnTo>
                  <a:lnTo>
                    <a:pt x="2933" y="61747"/>
                  </a:lnTo>
                  <a:lnTo>
                    <a:pt x="2197" y="62026"/>
                  </a:lnTo>
                  <a:lnTo>
                    <a:pt x="355" y="63931"/>
                  </a:lnTo>
                  <a:lnTo>
                    <a:pt x="114" y="66167"/>
                  </a:lnTo>
                  <a:lnTo>
                    <a:pt x="2895" y="69748"/>
                  </a:lnTo>
                  <a:lnTo>
                    <a:pt x="5867" y="69342"/>
                  </a:lnTo>
                  <a:lnTo>
                    <a:pt x="9855" y="67919"/>
                  </a:lnTo>
                  <a:lnTo>
                    <a:pt x="10833" y="67246"/>
                  </a:lnTo>
                  <a:lnTo>
                    <a:pt x="7073" y="67246"/>
                  </a:lnTo>
                  <a:lnTo>
                    <a:pt x="10845" y="67233"/>
                  </a:lnTo>
                  <a:lnTo>
                    <a:pt x="11010" y="67119"/>
                  </a:lnTo>
                  <a:lnTo>
                    <a:pt x="11963" y="66471"/>
                  </a:lnTo>
                  <a:close/>
                </a:path>
                <a:path w="209550" h="147319">
                  <a:moveTo>
                    <a:pt x="13665" y="92214"/>
                  </a:moveTo>
                  <a:lnTo>
                    <a:pt x="12560" y="89763"/>
                  </a:lnTo>
                  <a:lnTo>
                    <a:pt x="12293" y="89179"/>
                  </a:lnTo>
                  <a:lnTo>
                    <a:pt x="8597" y="87414"/>
                  </a:lnTo>
                  <a:lnTo>
                    <a:pt x="8597" y="92595"/>
                  </a:lnTo>
                  <a:lnTo>
                    <a:pt x="8102" y="94564"/>
                  </a:lnTo>
                  <a:lnTo>
                    <a:pt x="7823" y="95224"/>
                  </a:lnTo>
                  <a:lnTo>
                    <a:pt x="7454" y="95516"/>
                  </a:lnTo>
                  <a:lnTo>
                    <a:pt x="7531" y="95313"/>
                  </a:lnTo>
                  <a:lnTo>
                    <a:pt x="6908" y="95046"/>
                  </a:lnTo>
                  <a:lnTo>
                    <a:pt x="6007" y="93929"/>
                  </a:lnTo>
                  <a:lnTo>
                    <a:pt x="5194" y="90982"/>
                  </a:lnTo>
                  <a:lnTo>
                    <a:pt x="5638" y="89763"/>
                  </a:lnTo>
                  <a:lnTo>
                    <a:pt x="7264" y="90093"/>
                  </a:lnTo>
                  <a:lnTo>
                    <a:pt x="8597" y="92595"/>
                  </a:lnTo>
                  <a:lnTo>
                    <a:pt x="8597" y="87414"/>
                  </a:lnTo>
                  <a:lnTo>
                    <a:pt x="6921" y="86601"/>
                  </a:lnTo>
                  <a:lnTo>
                    <a:pt x="2311" y="86893"/>
                  </a:lnTo>
                  <a:lnTo>
                    <a:pt x="0" y="93548"/>
                  </a:lnTo>
                  <a:lnTo>
                    <a:pt x="2006" y="96710"/>
                  </a:lnTo>
                  <a:lnTo>
                    <a:pt x="6667" y="98526"/>
                  </a:lnTo>
                  <a:lnTo>
                    <a:pt x="10706" y="97078"/>
                  </a:lnTo>
                  <a:lnTo>
                    <a:pt x="11658" y="95516"/>
                  </a:lnTo>
                  <a:lnTo>
                    <a:pt x="13665" y="92214"/>
                  </a:lnTo>
                  <a:close/>
                </a:path>
                <a:path w="209550" h="147319">
                  <a:moveTo>
                    <a:pt x="21069" y="112610"/>
                  </a:moveTo>
                  <a:lnTo>
                    <a:pt x="16497" y="105549"/>
                  </a:lnTo>
                  <a:lnTo>
                    <a:pt x="16497" y="111848"/>
                  </a:lnTo>
                  <a:lnTo>
                    <a:pt x="14846" y="112496"/>
                  </a:lnTo>
                  <a:lnTo>
                    <a:pt x="13995" y="111061"/>
                  </a:lnTo>
                  <a:lnTo>
                    <a:pt x="13627" y="109969"/>
                  </a:lnTo>
                  <a:lnTo>
                    <a:pt x="13741" y="108712"/>
                  </a:lnTo>
                  <a:lnTo>
                    <a:pt x="14401" y="109054"/>
                  </a:lnTo>
                  <a:lnTo>
                    <a:pt x="15036" y="109461"/>
                  </a:lnTo>
                  <a:lnTo>
                    <a:pt x="15875" y="110464"/>
                  </a:lnTo>
                  <a:lnTo>
                    <a:pt x="16497" y="111848"/>
                  </a:lnTo>
                  <a:lnTo>
                    <a:pt x="16497" y="105549"/>
                  </a:lnTo>
                  <a:lnTo>
                    <a:pt x="15074" y="104902"/>
                  </a:lnTo>
                  <a:lnTo>
                    <a:pt x="14846" y="104851"/>
                  </a:lnTo>
                  <a:lnTo>
                    <a:pt x="14605" y="104838"/>
                  </a:lnTo>
                  <a:lnTo>
                    <a:pt x="13690" y="104089"/>
                  </a:lnTo>
                  <a:lnTo>
                    <a:pt x="11658" y="104114"/>
                  </a:lnTo>
                  <a:lnTo>
                    <a:pt x="9156" y="107480"/>
                  </a:lnTo>
                  <a:lnTo>
                    <a:pt x="8496" y="109905"/>
                  </a:lnTo>
                  <a:lnTo>
                    <a:pt x="8420" y="110464"/>
                  </a:lnTo>
                  <a:lnTo>
                    <a:pt x="11125" y="115239"/>
                  </a:lnTo>
                  <a:lnTo>
                    <a:pt x="13995" y="116268"/>
                  </a:lnTo>
                  <a:lnTo>
                    <a:pt x="18910" y="114846"/>
                  </a:lnTo>
                  <a:lnTo>
                    <a:pt x="21069" y="112610"/>
                  </a:lnTo>
                  <a:close/>
                </a:path>
                <a:path w="209550" h="147319">
                  <a:moveTo>
                    <a:pt x="23253" y="78841"/>
                  </a:moveTo>
                  <a:lnTo>
                    <a:pt x="22669" y="77292"/>
                  </a:lnTo>
                  <a:lnTo>
                    <a:pt x="21983" y="75488"/>
                  </a:lnTo>
                  <a:lnTo>
                    <a:pt x="18072" y="74396"/>
                  </a:lnTo>
                  <a:lnTo>
                    <a:pt x="18072" y="80924"/>
                  </a:lnTo>
                  <a:lnTo>
                    <a:pt x="17348" y="81940"/>
                  </a:lnTo>
                  <a:lnTo>
                    <a:pt x="17132" y="82143"/>
                  </a:lnTo>
                  <a:lnTo>
                    <a:pt x="16789" y="81800"/>
                  </a:lnTo>
                  <a:lnTo>
                    <a:pt x="16256" y="81711"/>
                  </a:lnTo>
                  <a:lnTo>
                    <a:pt x="15417" y="80365"/>
                  </a:lnTo>
                  <a:lnTo>
                    <a:pt x="15405" y="79311"/>
                  </a:lnTo>
                  <a:lnTo>
                    <a:pt x="15887" y="78473"/>
                  </a:lnTo>
                  <a:lnTo>
                    <a:pt x="16294" y="78193"/>
                  </a:lnTo>
                  <a:lnTo>
                    <a:pt x="16484" y="77952"/>
                  </a:lnTo>
                  <a:lnTo>
                    <a:pt x="16598" y="77292"/>
                  </a:lnTo>
                  <a:lnTo>
                    <a:pt x="16764" y="77406"/>
                  </a:lnTo>
                  <a:lnTo>
                    <a:pt x="17043" y="77673"/>
                  </a:lnTo>
                  <a:lnTo>
                    <a:pt x="17284" y="77965"/>
                  </a:lnTo>
                  <a:lnTo>
                    <a:pt x="17983" y="79311"/>
                  </a:lnTo>
                  <a:lnTo>
                    <a:pt x="18072" y="80924"/>
                  </a:lnTo>
                  <a:lnTo>
                    <a:pt x="18072" y="74396"/>
                  </a:lnTo>
                  <a:lnTo>
                    <a:pt x="16637" y="73990"/>
                  </a:lnTo>
                  <a:lnTo>
                    <a:pt x="12738" y="75209"/>
                  </a:lnTo>
                  <a:lnTo>
                    <a:pt x="12217" y="77673"/>
                  </a:lnTo>
                  <a:lnTo>
                    <a:pt x="12090" y="78016"/>
                  </a:lnTo>
                  <a:lnTo>
                    <a:pt x="10172" y="80200"/>
                  </a:lnTo>
                  <a:lnTo>
                    <a:pt x="10998" y="83350"/>
                  </a:lnTo>
                  <a:lnTo>
                    <a:pt x="16332" y="85191"/>
                  </a:lnTo>
                  <a:lnTo>
                    <a:pt x="20370" y="83972"/>
                  </a:lnTo>
                  <a:lnTo>
                    <a:pt x="21399" y="82143"/>
                  </a:lnTo>
                  <a:lnTo>
                    <a:pt x="23253" y="78841"/>
                  </a:lnTo>
                  <a:close/>
                </a:path>
                <a:path w="209550" h="147319">
                  <a:moveTo>
                    <a:pt x="28371" y="129717"/>
                  </a:moveTo>
                  <a:lnTo>
                    <a:pt x="28308" y="127203"/>
                  </a:lnTo>
                  <a:lnTo>
                    <a:pt x="28028" y="126885"/>
                  </a:lnTo>
                  <a:lnTo>
                    <a:pt x="25209" y="123621"/>
                  </a:lnTo>
                  <a:lnTo>
                    <a:pt x="23444" y="123380"/>
                  </a:lnTo>
                  <a:lnTo>
                    <a:pt x="23444" y="129654"/>
                  </a:lnTo>
                  <a:lnTo>
                    <a:pt x="22999" y="129336"/>
                  </a:lnTo>
                  <a:lnTo>
                    <a:pt x="22567" y="129260"/>
                  </a:lnTo>
                  <a:lnTo>
                    <a:pt x="22364" y="129222"/>
                  </a:lnTo>
                  <a:lnTo>
                    <a:pt x="21628" y="129260"/>
                  </a:lnTo>
                  <a:lnTo>
                    <a:pt x="21158" y="128041"/>
                  </a:lnTo>
                  <a:lnTo>
                    <a:pt x="21120" y="127203"/>
                  </a:lnTo>
                  <a:lnTo>
                    <a:pt x="21323" y="126885"/>
                  </a:lnTo>
                  <a:lnTo>
                    <a:pt x="22961" y="126974"/>
                  </a:lnTo>
                  <a:lnTo>
                    <a:pt x="23317" y="128041"/>
                  </a:lnTo>
                  <a:lnTo>
                    <a:pt x="23444" y="129654"/>
                  </a:lnTo>
                  <a:lnTo>
                    <a:pt x="23444" y="123380"/>
                  </a:lnTo>
                  <a:lnTo>
                    <a:pt x="22517" y="123253"/>
                  </a:lnTo>
                  <a:lnTo>
                    <a:pt x="18135" y="124663"/>
                  </a:lnTo>
                  <a:lnTo>
                    <a:pt x="16230" y="126542"/>
                  </a:lnTo>
                  <a:lnTo>
                    <a:pt x="16992" y="131343"/>
                  </a:lnTo>
                  <a:lnTo>
                    <a:pt x="19177" y="132651"/>
                  </a:lnTo>
                  <a:lnTo>
                    <a:pt x="21945" y="132499"/>
                  </a:lnTo>
                  <a:lnTo>
                    <a:pt x="22567" y="132308"/>
                  </a:lnTo>
                  <a:lnTo>
                    <a:pt x="23063" y="131978"/>
                  </a:lnTo>
                  <a:lnTo>
                    <a:pt x="23139" y="133654"/>
                  </a:lnTo>
                  <a:lnTo>
                    <a:pt x="26835" y="133451"/>
                  </a:lnTo>
                  <a:lnTo>
                    <a:pt x="27432" y="131978"/>
                  </a:lnTo>
                  <a:lnTo>
                    <a:pt x="28371" y="129717"/>
                  </a:lnTo>
                  <a:close/>
                </a:path>
                <a:path w="209550" h="147319">
                  <a:moveTo>
                    <a:pt x="47612" y="145656"/>
                  </a:moveTo>
                  <a:lnTo>
                    <a:pt x="47104" y="144526"/>
                  </a:lnTo>
                  <a:lnTo>
                    <a:pt x="46329" y="142786"/>
                  </a:lnTo>
                  <a:lnTo>
                    <a:pt x="45758" y="141503"/>
                  </a:lnTo>
                  <a:lnTo>
                    <a:pt x="45478" y="140868"/>
                  </a:lnTo>
                  <a:lnTo>
                    <a:pt x="42481" y="141503"/>
                  </a:lnTo>
                  <a:lnTo>
                    <a:pt x="41948" y="140919"/>
                  </a:lnTo>
                  <a:lnTo>
                    <a:pt x="41948" y="144526"/>
                  </a:lnTo>
                  <a:lnTo>
                    <a:pt x="40386" y="144145"/>
                  </a:lnTo>
                  <a:lnTo>
                    <a:pt x="39420" y="143370"/>
                  </a:lnTo>
                  <a:lnTo>
                    <a:pt x="39192" y="143090"/>
                  </a:lnTo>
                  <a:lnTo>
                    <a:pt x="39014" y="142786"/>
                  </a:lnTo>
                  <a:lnTo>
                    <a:pt x="40627" y="143256"/>
                  </a:lnTo>
                  <a:lnTo>
                    <a:pt x="41224" y="143497"/>
                  </a:lnTo>
                  <a:lnTo>
                    <a:pt x="41821" y="144183"/>
                  </a:lnTo>
                  <a:lnTo>
                    <a:pt x="41948" y="144526"/>
                  </a:lnTo>
                  <a:lnTo>
                    <a:pt x="41948" y="140919"/>
                  </a:lnTo>
                  <a:lnTo>
                    <a:pt x="40767" y="139611"/>
                  </a:lnTo>
                  <a:lnTo>
                    <a:pt x="40005" y="139471"/>
                  </a:lnTo>
                  <a:lnTo>
                    <a:pt x="39268" y="139611"/>
                  </a:lnTo>
                  <a:lnTo>
                    <a:pt x="38989" y="139344"/>
                  </a:lnTo>
                  <a:lnTo>
                    <a:pt x="38315" y="139255"/>
                  </a:lnTo>
                  <a:lnTo>
                    <a:pt x="36982" y="139255"/>
                  </a:lnTo>
                  <a:lnTo>
                    <a:pt x="35775" y="139661"/>
                  </a:lnTo>
                  <a:lnTo>
                    <a:pt x="33515" y="141859"/>
                  </a:lnTo>
                  <a:lnTo>
                    <a:pt x="34036" y="144183"/>
                  </a:lnTo>
                  <a:lnTo>
                    <a:pt x="37350" y="146634"/>
                  </a:lnTo>
                  <a:lnTo>
                    <a:pt x="40106" y="147256"/>
                  </a:lnTo>
                  <a:lnTo>
                    <a:pt x="43980" y="146862"/>
                  </a:lnTo>
                  <a:lnTo>
                    <a:pt x="47612" y="145656"/>
                  </a:lnTo>
                  <a:close/>
                </a:path>
                <a:path w="209550" h="147319">
                  <a:moveTo>
                    <a:pt x="99580" y="3543"/>
                  </a:moveTo>
                  <a:lnTo>
                    <a:pt x="99021" y="2959"/>
                  </a:lnTo>
                  <a:lnTo>
                    <a:pt x="97624" y="1511"/>
                  </a:lnTo>
                  <a:lnTo>
                    <a:pt x="94297" y="571"/>
                  </a:lnTo>
                  <a:lnTo>
                    <a:pt x="94297" y="5473"/>
                  </a:lnTo>
                  <a:lnTo>
                    <a:pt x="94234" y="5956"/>
                  </a:lnTo>
                  <a:lnTo>
                    <a:pt x="94094" y="6388"/>
                  </a:lnTo>
                  <a:lnTo>
                    <a:pt x="93992" y="6553"/>
                  </a:lnTo>
                  <a:lnTo>
                    <a:pt x="93840" y="6731"/>
                  </a:lnTo>
                  <a:lnTo>
                    <a:pt x="93853" y="6553"/>
                  </a:lnTo>
                  <a:lnTo>
                    <a:pt x="93256" y="6388"/>
                  </a:lnTo>
                  <a:lnTo>
                    <a:pt x="92062" y="5473"/>
                  </a:lnTo>
                  <a:lnTo>
                    <a:pt x="91706" y="4660"/>
                  </a:lnTo>
                  <a:lnTo>
                    <a:pt x="91579" y="4356"/>
                  </a:lnTo>
                  <a:lnTo>
                    <a:pt x="91313" y="3136"/>
                  </a:lnTo>
                  <a:lnTo>
                    <a:pt x="91655" y="2959"/>
                  </a:lnTo>
                  <a:lnTo>
                    <a:pt x="92075" y="2971"/>
                  </a:lnTo>
                  <a:lnTo>
                    <a:pt x="93497" y="3556"/>
                  </a:lnTo>
                  <a:lnTo>
                    <a:pt x="94221" y="4356"/>
                  </a:lnTo>
                  <a:lnTo>
                    <a:pt x="94297" y="5473"/>
                  </a:lnTo>
                  <a:lnTo>
                    <a:pt x="94297" y="571"/>
                  </a:lnTo>
                  <a:lnTo>
                    <a:pt x="92341" y="0"/>
                  </a:lnTo>
                  <a:lnTo>
                    <a:pt x="89027" y="1511"/>
                  </a:lnTo>
                  <a:lnTo>
                    <a:pt x="85610" y="3314"/>
                  </a:lnTo>
                  <a:lnTo>
                    <a:pt x="85013" y="3987"/>
                  </a:lnTo>
                  <a:lnTo>
                    <a:pt x="86106" y="4673"/>
                  </a:lnTo>
                  <a:lnTo>
                    <a:pt x="86474" y="4686"/>
                  </a:lnTo>
                  <a:lnTo>
                    <a:pt x="86868" y="4660"/>
                  </a:lnTo>
                  <a:lnTo>
                    <a:pt x="87490" y="7035"/>
                  </a:lnTo>
                  <a:lnTo>
                    <a:pt x="89281" y="8890"/>
                  </a:lnTo>
                  <a:lnTo>
                    <a:pt x="94183" y="9232"/>
                  </a:lnTo>
                  <a:lnTo>
                    <a:pt x="97434" y="8140"/>
                  </a:lnTo>
                  <a:lnTo>
                    <a:pt x="98094" y="6731"/>
                  </a:lnTo>
                  <a:lnTo>
                    <a:pt x="99580" y="3543"/>
                  </a:lnTo>
                  <a:close/>
                </a:path>
                <a:path w="209550" h="147319">
                  <a:moveTo>
                    <a:pt x="106464" y="25615"/>
                  </a:moveTo>
                  <a:lnTo>
                    <a:pt x="102400" y="20523"/>
                  </a:lnTo>
                  <a:lnTo>
                    <a:pt x="100545" y="18199"/>
                  </a:lnTo>
                  <a:lnTo>
                    <a:pt x="99136" y="18249"/>
                  </a:lnTo>
                  <a:lnTo>
                    <a:pt x="99136" y="24130"/>
                  </a:lnTo>
                  <a:lnTo>
                    <a:pt x="98539" y="25755"/>
                  </a:lnTo>
                  <a:lnTo>
                    <a:pt x="98399" y="25857"/>
                  </a:lnTo>
                  <a:lnTo>
                    <a:pt x="97485" y="24968"/>
                  </a:lnTo>
                  <a:lnTo>
                    <a:pt x="97282" y="24777"/>
                  </a:lnTo>
                  <a:lnTo>
                    <a:pt x="96316" y="24752"/>
                  </a:lnTo>
                  <a:lnTo>
                    <a:pt x="95415" y="24968"/>
                  </a:lnTo>
                  <a:lnTo>
                    <a:pt x="95478" y="22860"/>
                  </a:lnTo>
                  <a:lnTo>
                    <a:pt x="96126" y="20523"/>
                  </a:lnTo>
                  <a:lnTo>
                    <a:pt x="98755" y="22860"/>
                  </a:lnTo>
                  <a:lnTo>
                    <a:pt x="99136" y="24130"/>
                  </a:lnTo>
                  <a:lnTo>
                    <a:pt x="99136" y="18249"/>
                  </a:lnTo>
                  <a:lnTo>
                    <a:pt x="96824" y="18300"/>
                  </a:lnTo>
                  <a:lnTo>
                    <a:pt x="91528" y="20980"/>
                  </a:lnTo>
                  <a:lnTo>
                    <a:pt x="90119" y="24066"/>
                  </a:lnTo>
                  <a:lnTo>
                    <a:pt x="91325" y="28206"/>
                  </a:lnTo>
                  <a:lnTo>
                    <a:pt x="93027" y="28232"/>
                  </a:lnTo>
                  <a:lnTo>
                    <a:pt x="94272" y="27686"/>
                  </a:lnTo>
                  <a:lnTo>
                    <a:pt x="98679" y="30734"/>
                  </a:lnTo>
                  <a:lnTo>
                    <a:pt x="103314" y="27686"/>
                  </a:lnTo>
                  <a:lnTo>
                    <a:pt x="106095" y="25857"/>
                  </a:lnTo>
                  <a:lnTo>
                    <a:pt x="106464" y="25615"/>
                  </a:lnTo>
                  <a:close/>
                </a:path>
                <a:path w="209550" h="147319">
                  <a:moveTo>
                    <a:pt x="121653" y="13042"/>
                  </a:moveTo>
                  <a:lnTo>
                    <a:pt x="120992" y="11010"/>
                  </a:lnTo>
                  <a:lnTo>
                    <a:pt x="120916" y="10756"/>
                  </a:lnTo>
                  <a:lnTo>
                    <a:pt x="120624" y="9829"/>
                  </a:lnTo>
                  <a:lnTo>
                    <a:pt x="116700" y="8915"/>
                  </a:lnTo>
                  <a:lnTo>
                    <a:pt x="116700" y="14097"/>
                  </a:lnTo>
                  <a:lnTo>
                    <a:pt x="116116" y="15367"/>
                  </a:lnTo>
                  <a:lnTo>
                    <a:pt x="115392" y="16637"/>
                  </a:lnTo>
                  <a:lnTo>
                    <a:pt x="114744" y="16637"/>
                  </a:lnTo>
                  <a:lnTo>
                    <a:pt x="111506" y="12331"/>
                  </a:lnTo>
                  <a:lnTo>
                    <a:pt x="112547" y="12153"/>
                  </a:lnTo>
                  <a:lnTo>
                    <a:pt x="113893" y="11861"/>
                  </a:lnTo>
                  <a:lnTo>
                    <a:pt x="114465" y="11010"/>
                  </a:lnTo>
                  <a:lnTo>
                    <a:pt x="114693" y="11099"/>
                  </a:lnTo>
                  <a:lnTo>
                    <a:pt x="115252" y="11366"/>
                  </a:lnTo>
                  <a:lnTo>
                    <a:pt x="115722" y="11899"/>
                  </a:lnTo>
                  <a:lnTo>
                    <a:pt x="116700" y="14097"/>
                  </a:lnTo>
                  <a:lnTo>
                    <a:pt x="116700" y="8915"/>
                  </a:lnTo>
                  <a:lnTo>
                    <a:pt x="115785" y="8686"/>
                  </a:lnTo>
                  <a:lnTo>
                    <a:pt x="112890" y="9283"/>
                  </a:lnTo>
                  <a:lnTo>
                    <a:pt x="111061" y="10756"/>
                  </a:lnTo>
                  <a:lnTo>
                    <a:pt x="110007" y="10591"/>
                  </a:lnTo>
                  <a:lnTo>
                    <a:pt x="106972" y="11099"/>
                  </a:lnTo>
                  <a:lnTo>
                    <a:pt x="106895" y="12331"/>
                  </a:lnTo>
                  <a:lnTo>
                    <a:pt x="106781" y="15367"/>
                  </a:lnTo>
                  <a:lnTo>
                    <a:pt x="108686" y="18097"/>
                  </a:lnTo>
                  <a:lnTo>
                    <a:pt x="114642" y="18872"/>
                  </a:lnTo>
                  <a:lnTo>
                    <a:pt x="118643" y="17868"/>
                  </a:lnTo>
                  <a:lnTo>
                    <a:pt x="119329" y="16751"/>
                  </a:lnTo>
                  <a:lnTo>
                    <a:pt x="121653" y="13042"/>
                  </a:lnTo>
                  <a:close/>
                </a:path>
                <a:path w="209550" h="147319">
                  <a:moveTo>
                    <a:pt x="125907" y="27940"/>
                  </a:moveTo>
                  <a:lnTo>
                    <a:pt x="125590" y="27470"/>
                  </a:lnTo>
                  <a:lnTo>
                    <a:pt x="124269" y="25438"/>
                  </a:lnTo>
                  <a:lnTo>
                    <a:pt x="120929" y="24599"/>
                  </a:lnTo>
                  <a:lnTo>
                    <a:pt x="120929" y="29654"/>
                  </a:lnTo>
                  <a:lnTo>
                    <a:pt x="120535" y="31318"/>
                  </a:lnTo>
                  <a:lnTo>
                    <a:pt x="120230" y="31661"/>
                  </a:lnTo>
                  <a:lnTo>
                    <a:pt x="119938" y="32169"/>
                  </a:lnTo>
                  <a:lnTo>
                    <a:pt x="119761" y="32232"/>
                  </a:lnTo>
                  <a:lnTo>
                    <a:pt x="118287" y="31318"/>
                  </a:lnTo>
                  <a:lnTo>
                    <a:pt x="117398" y="30467"/>
                  </a:lnTo>
                  <a:lnTo>
                    <a:pt x="117741" y="28321"/>
                  </a:lnTo>
                  <a:lnTo>
                    <a:pt x="118313" y="27495"/>
                  </a:lnTo>
                  <a:lnTo>
                    <a:pt x="118884" y="27470"/>
                  </a:lnTo>
                  <a:lnTo>
                    <a:pt x="120535" y="28321"/>
                  </a:lnTo>
                  <a:lnTo>
                    <a:pt x="120637" y="28486"/>
                  </a:lnTo>
                  <a:lnTo>
                    <a:pt x="120929" y="29654"/>
                  </a:lnTo>
                  <a:lnTo>
                    <a:pt x="120929" y="24599"/>
                  </a:lnTo>
                  <a:lnTo>
                    <a:pt x="118668" y="24028"/>
                  </a:lnTo>
                  <a:lnTo>
                    <a:pt x="115252" y="25171"/>
                  </a:lnTo>
                  <a:lnTo>
                    <a:pt x="113525" y="27940"/>
                  </a:lnTo>
                  <a:lnTo>
                    <a:pt x="113512" y="28486"/>
                  </a:lnTo>
                  <a:lnTo>
                    <a:pt x="113284" y="28714"/>
                  </a:lnTo>
                  <a:lnTo>
                    <a:pt x="113131" y="28968"/>
                  </a:lnTo>
                  <a:lnTo>
                    <a:pt x="112623" y="32346"/>
                  </a:lnTo>
                  <a:lnTo>
                    <a:pt x="115163" y="34950"/>
                  </a:lnTo>
                  <a:lnTo>
                    <a:pt x="121208" y="35572"/>
                  </a:lnTo>
                  <a:lnTo>
                    <a:pt x="124320" y="33655"/>
                  </a:lnTo>
                  <a:lnTo>
                    <a:pt x="124714" y="32232"/>
                  </a:lnTo>
                  <a:lnTo>
                    <a:pt x="125907" y="27940"/>
                  </a:lnTo>
                  <a:close/>
                </a:path>
                <a:path w="209550" h="147319">
                  <a:moveTo>
                    <a:pt x="137147" y="8153"/>
                  </a:moveTo>
                  <a:lnTo>
                    <a:pt x="134696" y="4076"/>
                  </a:lnTo>
                  <a:lnTo>
                    <a:pt x="134162" y="4152"/>
                  </a:lnTo>
                  <a:lnTo>
                    <a:pt x="134315" y="3683"/>
                  </a:lnTo>
                  <a:lnTo>
                    <a:pt x="132257" y="3340"/>
                  </a:lnTo>
                  <a:lnTo>
                    <a:pt x="132257" y="7962"/>
                  </a:lnTo>
                  <a:lnTo>
                    <a:pt x="132156" y="8991"/>
                  </a:lnTo>
                  <a:lnTo>
                    <a:pt x="132029" y="9410"/>
                  </a:lnTo>
                  <a:lnTo>
                    <a:pt x="131838" y="9766"/>
                  </a:lnTo>
                  <a:lnTo>
                    <a:pt x="131102" y="9372"/>
                  </a:lnTo>
                  <a:lnTo>
                    <a:pt x="130492" y="8839"/>
                  </a:lnTo>
                  <a:lnTo>
                    <a:pt x="130162" y="7581"/>
                  </a:lnTo>
                  <a:lnTo>
                    <a:pt x="130263" y="6578"/>
                  </a:lnTo>
                  <a:lnTo>
                    <a:pt x="130556" y="5930"/>
                  </a:lnTo>
                  <a:lnTo>
                    <a:pt x="130886" y="5486"/>
                  </a:lnTo>
                  <a:lnTo>
                    <a:pt x="131076" y="5461"/>
                  </a:lnTo>
                  <a:lnTo>
                    <a:pt x="131038" y="5626"/>
                  </a:lnTo>
                  <a:lnTo>
                    <a:pt x="131013" y="5791"/>
                  </a:lnTo>
                  <a:lnTo>
                    <a:pt x="131927" y="6578"/>
                  </a:lnTo>
                  <a:lnTo>
                    <a:pt x="132207" y="7353"/>
                  </a:lnTo>
                  <a:lnTo>
                    <a:pt x="132257" y="7962"/>
                  </a:lnTo>
                  <a:lnTo>
                    <a:pt x="132257" y="3340"/>
                  </a:lnTo>
                  <a:lnTo>
                    <a:pt x="131191" y="3149"/>
                  </a:lnTo>
                  <a:lnTo>
                    <a:pt x="127774" y="4076"/>
                  </a:lnTo>
                  <a:lnTo>
                    <a:pt x="127647" y="4152"/>
                  </a:lnTo>
                  <a:lnTo>
                    <a:pt x="124904" y="8623"/>
                  </a:lnTo>
                  <a:lnTo>
                    <a:pt x="126123" y="10922"/>
                  </a:lnTo>
                  <a:lnTo>
                    <a:pt x="130644" y="12573"/>
                  </a:lnTo>
                  <a:lnTo>
                    <a:pt x="134226" y="11747"/>
                  </a:lnTo>
                  <a:lnTo>
                    <a:pt x="135839" y="9766"/>
                  </a:lnTo>
                  <a:lnTo>
                    <a:pt x="137147" y="8153"/>
                  </a:lnTo>
                  <a:close/>
                </a:path>
                <a:path w="209550" h="147319">
                  <a:moveTo>
                    <a:pt x="197243" y="123190"/>
                  </a:moveTo>
                  <a:lnTo>
                    <a:pt x="197231" y="122707"/>
                  </a:lnTo>
                  <a:lnTo>
                    <a:pt x="197231" y="122542"/>
                  </a:lnTo>
                  <a:lnTo>
                    <a:pt x="197218" y="122021"/>
                  </a:lnTo>
                  <a:lnTo>
                    <a:pt x="197142" y="119659"/>
                  </a:lnTo>
                  <a:lnTo>
                    <a:pt x="197129" y="119367"/>
                  </a:lnTo>
                  <a:lnTo>
                    <a:pt x="196977" y="114706"/>
                  </a:lnTo>
                  <a:lnTo>
                    <a:pt x="192506" y="115455"/>
                  </a:lnTo>
                  <a:lnTo>
                    <a:pt x="192506" y="122021"/>
                  </a:lnTo>
                  <a:lnTo>
                    <a:pt x="192379" y="121932"/>
                  </a:lnTo>
                  <a:lnTo>
                    <a:pt x="192328" y="122542"/>
                  </a:lnTo>
                  <a:lnTo>
                    <a:pt x="191985" y="122707"/>
                  </a:lnTo>
                  <a:lnTo>
                    <a:pt x="192328" y="122542"/>
                  </a:lnTo>
                  <a:lnTo>
                    <a:pt x="192328" y="121894"/>
                  </a:lnTo>
                  <a:lnTo>
                    <a:pt x="192074" y="121640"/>
                  </a:lnTo>
                  <a:lnTo>
                    <a:pt x="191960" y="121412"/>
                  </a:lnTo>
                  <a:lnTo>
                    <a:pt x="191871" y="120954"/>
                  </a:lnTo>
                  <a:lnTo>
                    <a:pt x="191808" y="120446"/>
                  </a:lnTo>
                  <a:lnTo>
                    <a:pt x="191617" y="120243"/>
                  </a:lnTo>
                  <a:lnTo>
                    <a:pt x="191389" y="120129"/>
                  </a:lnTo>
                  <a:lnTo>
                    <a:pt x="191528" y="119875"/>
                  </a:lnTo>
                  <a:lnTo>
                    <a:pt x="191668" y="119659"/>
                  </a:lnTo>
                  <a:lnTo>
                    <a:pt x="192278" y="120243"/>
                  </a:lnTo>
                  <a:lnTo>
                    <a:pt x="192405" y="120446"/>
                  </a:lnTo>
                  <a:lnTo>
                    <a:pt x="192506" y="122021"/>
                  </a:lnTo>
                  <a:lnTo>
                    <a:pt x="192506" y="115455"/>
                  </a:lnTo>
                  <a:lnTo>
                    <a:pt x="191909" y="115557"/>
                  </a:lnTo>
                  <a:lnTo>
                    <a:pt x="191909" y="119367"/>
                  </a:lnTo>
                  <a:lnTo>
                    <a:pt x="191909" y="119507"/>
                  </a:lnTo>
                  <a:lnTo>
                    <a:pt x="191757" y="119545"/>
                  </a:lnTo>
                  <a:lnTo>
                    <a:pt x="191909" y="119367"/>
                  </a:lnTo>
                  <a:lnTo>
                    <a:pt x="191909" y="115557"/>
                  </a:lnTo>
                  <a:lnTo>
                    <a:pt x="191566" y="115608"/>
                  </a:lnTo>
                  <a:lnTo>
                    <a:pt x="191566" y="119583"/>
                  </a:lnTo>
                  <a:lnTo>
                    <a:pt x="191389" y="119583"/>
                  </a:lnTo>
                  <a:lnTo>
                    <a:pt x="191566" y="119583"/>
                  </a:lnTo>
                  <a:lnTo>
                    <a:pt x="191566" y="115608"/>
                  </a:lnTo>
                  <a:lnTo>
                    <a:pt x="187756" y="116243"/>
                  </a:lnTo>
                  <a:lnTo>
                    <a:pt x="186791" y="120586"/>
                  </a:lnTo>
                  <a:lnTo>
                    <a:pt x="186677" y="121589"/>
                  </a:lnTo>
                  <a:lnTo>
                    <a:pt x="186867" y="121805"/>
                  </a:lnTo>
                  <a:lnTo>
                    <a:pt x="187325" y="121970"/>
                  </a:lnTo>
                  <a:lnTo>
                    <a:pt x="187591" y="124333"/>
                  </a:lnTo>
                  <a:lnTo>
                    <a:pt x="190334" y="125349"/>
                  </a:lnTo>
                  <a:lnTo>
                    <a:pt x="194856" y="124904"/>
                  </a:lnTo>
                  <a:lnTo>
                    <a:pt x="197243" y="123190"/>
                  </a:lnTo>
                  <a:close/>
                </a:path>
                <a:path w="209550" h="147319">
                  <a:moveTo>
                    <a:pt x="204406" y="86156"/>
                  </a:moveTo>
                  <a:lnTo>
                    <a:pt x="204292" y="85725"/>
                  </a:lnTo>
                  <a:lnTo>
                    <a:pt x="202501" y="81889"/>
                  </a:lnTo>
                  <a:lnTo>
                    <a:pt x="199567" y="75641"/>
                  </a:lnTo>
                  <a:lnTo>
                    <a:pt x="196659" y="76492"/>
                  </a:lnTo>
                  <a:lnTo>
                    <a:pt x="196659" y="84404"/>
                  </a:lnTo>
                  <a:lnTo>
                    <a:pt x="196621" y="86156"/>
                  </a:lnTo>
                  <a:lnTo>
                    <a:pt x="196545" y="86360"/>
                  </a:lnTo>
                  <a:lnTo>
                    <a:pt x="196392" y="86220"/>
                  </a:lnTo>
                  <a:lnTo>
                    <a:pt x="196608" y="86194"/>
                  </a:lnTo>
                  <a:lnTo>
                    <a:pt x="194678" y="85877"/>
                  </a:lnTo>
                  <a:lnTo>
                    <a:pt x="194767" y="83477"/>
                  </a:lnTo>
                  <a:lnTo>
                    <a:pt x="195389" y="81889"/>
                  </a:lnTo>
                  <a:lnTo>
                    <a:pt x="195897" y="82689"/>
                  </a:lnTo>
                  <a:lnTo>
                    <a:pt x="196659" y="84404"/>
                  </a:lnTo>
                  <a:lnTo>
                    <a:pt x="196659" y="76492"/>
                  </a:lnTo>
                  <a:lnTo>
                    <a:pt x="192773" y="77622"/>
                  </a:lnTo>
                  <a:lnTo>
                    <a:pt x="191592" y="78447"/>
                  </a:lnTo>
                  <a:lnTo>
                    <a:pt x="191884" y="79629"/>
                  </a:lnTo>
                  <a:lnTo>
                    <a:pt x="190449" y="82003"/>
                  </a:lnTo>
                  <a:lnTo>
                    <a:pt x="189585" y="85090"/>
                  </a:lnTo>
                  <a:lnTo>
                    <a:pt x="192938" y="89750"/>
                  </a:lnTo>
                  <a:lnTo>
                    <a:pt x="196329" y="90170"/>
                  </a:lnTo>
                  <a:lnTo>
                    <a:pt x="204000" y="86360"/>
                  </a:lnTo>
                  <a:lnTo>
                    <a:pt x="204330" y="86194"/>
                  </a:lnTo>
                  <a:close/>
                </a:path>
                <a:path w="209550" h="147319">
                  <a:moveTo>
                    <a:pt x="208965" y="67881"/>
                  </a:moveTo>
                  <a:lnTo>
                    <a:pt x="208724" y="67449"/>
                  </a:lnTo>
                  <a:lnTo>
                    <a:pt x="207797" y="65760"/>
                  </a:lnTo>
                  <a:lnTo>
                    <a:pt x="205638" y="65074"/>
                  </a:lnTo>
                  <a:lnTo>
                    <a:pt x="205346" y="65049"/>
                  </a:lnTo>
                  <a:lnTo>
                    <a:pt x="205054" y="65049"/>
                  </a:lnTo>
                  <a:lnTo>
                    <a:pt x="204800" y="64985"/>
                  </a:lnTo>
                  <a:lnTo>
                    <a:pt x="204508" y="64973"/>
                  </a:lnTo>
                  <a:lnTo>
                    <a:pt x="203911" y="64998"/>
                  </a:lnTo>
                  <a:lnTo>
                    <a:pt x="203911" y="70078"/>
                  </a:lnTo>
                  <a:lnTo>
                    <a:pt x="203758" y="70561"/>
                  </a:lnTo>
                  <a:lnTo>
                    <a:pt x="203441" y="70408"/>
                  </a:lnTo>
                  <a:lnTo>
                    <a:pt x="203034" y="70078"/>
                  </a:lnTo>
                  <a:lnTo>
                    <a:pt x="202768" y="69672"/>
                  </a:lnTo>
                  <a:lnTo>
                    <a:pt x="202539" y="68668"/>
                  </a:lnTo>
                  <a:lnTo>
                    <a:pt x="202628" y="68033"/>
                  </a:lnTo>
                  <a:lnTo>
                    <a:pt x="202920" y="67449"/>
                  </a:lnTo>
                  <a:lnTo>
                    <a:pt x="203454" y="67881"/>
                  </a:lnTo>
                  <a:lnTo>
                    <a:pt x="203555" y="68033"/>
                  </a:lnTo>
                  <a:lnTo>
                    <a:pt x="203796" y="68592"/>
                  </a:lnTo>
                  <a:lnTo>
                    <a:pt x="203911" y="70078"/>
                  </a:lnTo>
                  <a:lnTo>
                    <a:pt x="203911" y="64998"/>
                  </a:lnTo>
                  <a:lnTo>
                    <a:pt x="201853" y="65049"/>
                  </a:lnTo>
                  <a:lnTo>
                    <a:pt x="198640" y="66344"/>
                  </a:lnTo>
                  <a:lnTo>
                    <a:pt x="197700" y="71310"/>
                  </a:lnTo>
                  <a:lnTo>
                    <a:pt x="199605" y="72745"/>
                  </a:lnTo>
                  <a:lnTo>
                    <a:pt x="203949" y="73113"/>
                  </a:lnTo>
                  <a:lnTo>
                    <a:pt x="207403" y="72212"/>
                  </a:lnTo>
                  <a:lnTo>
                    <a:pt x="208000" y="70561"/>
                  </a:lnTo>
                  <a:lnTo>
                    <a:pt x="208965" y="67881"/>
                  </a:lnTo>
                  <a:close/>
                </a:path>
                <a:path w="209550" h="147319">
                  <a:moveTo>
                    <a:pt x="209042" y="106553"/>
                  </a:moveTo>
                  <a:lnTo>
                    <a:pt x="208978" y="106260"/>
                  </a:lnTo>
                  <a:lnTo>
                    <a:pt x="208737" y="105905"/>
                  </a:lnTo>
                  <a:lnTo>
                    <a:pt x="206692" y="102895"/>
                  </a:lnTo>
                  <a:lnTo>
                    <a:pt x="206565" y="102692"/>
                  </a:lnTo>
                  <a:lnTo>
                    <a:pt x="205790" y="101549"/>
                  </a:lnTo>
                  <a:lnTo>
                    <a:pt x="205511" y="101409"/>
                  </a:lnTo>
                  <a:lnTo>
                    <a:pt x="205168" y="101346"/>
                  </a:lnTo>
                  <a:lnTo>
                    <a:pt x="205054" y="100926"/>
                  </a:lnTo>
                  <a:lnTo>
                    <a:pt x="202450" y="99618"/>
                  </a:lnTo>
                  <a:lnTo>
                    <a:pt x="202171" y="99695"/>
                  </a:lnTo>
                  <a:lnTo>
                    <a:pt x="202171" y="105194"/>
                  </a:lnTo>
                  <a:lnTo>
                    <a:pt x="201828" y="105905"/>
                  </a:lnTo>
                  <a:lnTo>
                    <a:pt x="201650" y="105816"/>
                  </a:lnTo>
                  <a:lnTo>
                    <a:pt x="201561" y="106553"/>
                  </a:lnTo>
                  <a:lnTo>
                    <a:pt x="201231" y="106260"/>
                  </a:lnTo>
                  <a:lnTo>
                    <a:pt x="201549" y="106324"/>
                  </a:lnTo>
                  <a:lnTo>
                    <a:pt x="201561" y="106553"/>
                  </a:lnTo>
                  <a:lnTo>
                    <a:pt x="201561" y="105752"/>
                  </a:lnTo>
                  <a:lnTo>
                    <a:pt x="200888" y="105168"/>
                  </a:lnTo>
                  <a:lnTo>
                    <a:pt x="200456" y="104165"/>
                  </a:lnTo>
                  <a:lnTo>
                    <a:pt x="200850" y="103212"/>
                  </a:lnTo>
                  <a:lnTo>
                    <a:pt x="201041" y="102895"/>
                  </a:lnTo>
                  <a:lnTo>
                    <a:pt x="201256" y="103009"/>
                  </a:lnTo>
                  <a:lnTo>
                    <a:pt x="201434" y="103022"/>
                  </a:lnTo>
                  <a:lnTo>
                    <a:pt x="201587" y="103060"/>
                  </a:lnTo>
                  <a:lnTo>
                    <a:pt x="201625" y="103378"/>
                  </a:lnTo>
                  <a:lnTo>
                    <a:pt x="202158" y="104165"/>
                  </a:lnTo>
                  <a:lnTo>
                    <a:pt x="202171" y="105194"/>
                  </a:lnTo>
                  <a:lnTo>
                    <a:pt x="202171" y="99695"/>
                  </a:lnTo>
                  <a:lnTo>
                    <a:pt x="201307" y="99910"/>
                  </a:lnTo>
                  <a:lnTo>
                    <a:pt x="201307" y="102692"/>
                  </a:lnTo>
                  <a:lnTo>
                    <a:pt x="201307" y="99910"/>
                  </a:lnTo>
                  <a:lnTo>
                    <a:pt x="199250" y="100406"/>
                  </a:lnTo>
                  <a:lnTo>
                    <a:pt x="195757" y="103733"/>
                  </a:lnTo>
                  <a:lnTo>
                    <a:pt x="195834" y="106324"/>
                  </a:lnTo>
                  <a:lnTo>
                    <a:pt x="201333" y="110617"/>
                  </a:lnTo>
                  <a:lnTo>
                    <a:pt x="209042" y="106553"/>
                  </a:lnTo>
                  <a:close/>
                </a:path>
              </a:pathLst>
            </a:custGeom>
            <a:solidFill>
              <a:srgbClr val="FFF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9" name="object 2609" descr=""/>
            <p:cNvSpPr/>
            <p:nvPr/>
          </p:nvSpPr>
          <p:spPr>
            <a:xfrm>
              <a:off x="2194953" y="2630335"/>
              <a:ext cx="67310" cy="55880"/>
            </a:xfrm>
            <a:custGeom>
              <a:avLst/>
              <a:gdLst/>
              <a:ahLst/>
              <a:cxnLst/>
              <a:rect l="l" t="t" r="r" b="b"/>
              <a:pathLst>
                <a:path w="67310" h="55880">
                  <a:moveTo>
                    <a:pt x="4152" y="45834"/>
                  </a:moveTo>
                  <a:lnTo>
                    <a:pt x="2768" y="45758"/>
                  </a:lnTo>
                  <a:lnTo>
                    <a:pt x="0" y="45580"/>
                  </a:lnTo>
                  <a:lnTo>
                    <a:pt x="38" y="46228"/>
                  </a:lnTo>
                  <a:lnTo>
                    <a:pt x="152" y="46875"/>
                  </a:lnTo>
                  <a:lnTo>
                    <a:pt x="330" y="47510"/>
                  </a:lnTo>
                  <a:lnTo>
                    <a:pt x="1600" y="46951"/>
                  </a:lnTo>
                  <a:lnTo>
                    <a:pt x="2870" y="46380"/>
                  </a:lnTo>
                  <a:lnTo>
                    <a:pt x="4152" y="45834"/>
                  </a:lnTo>
                  <a:close/>
                </a:path>
                <a:path w="67310" h="55880">
                  <a:moveTo>
                    <a:pt x="4368" y="47167"/>
                  </a:moveTo>
                  <a:lnTo>
                    <a:pt x="3162" y="47688"/>
                  </a:lnTo>
                  <a:lnTo>
                    <a:pt x="749" y="48755"/>
                  </a:lnTo>
                  <a:lnTo>
                    <a:pt x="1028" y="49403"/>
                  </a:lnTo>
                  <a:lnTo>
                    <a:pt x="1371" y="49999"/>
                  </a:lnTo>
                  <a:lnTo>
                    <a:pt x="1790" y="50571"/>
                  </a:lnTo>
                  <a:lnTo>
                    <a:pt x="2501" y="49314"/>
                  </a:lnTo>
                  <a:lnTo>
                    <a:pt x="3352" y="48183"/>
                  </a:lnTo>
                  <a:lnTo>
                    <a:pt x="4368" y="47167"/>
                  </a:lnTo>
                  <a:close/>
                </a:path>
                <a:path w="67310" h="55880">
                  <a:moveTo>
                    <a:pt x="9740" y="44932"/>
                  </a:moveTo>
                  <a:lnTo>
                    <a:pt x="7988" y="45643"/>
                  </a:lnTo>
                  <a:lnTo>
                    <a:pt x="7721" y="45885"/>
                  </a:lnTo>
                  <a:lnTo>
                    <a:pt x="5575" y="47383"/>
                  </a:lnTo>
                  <a:lnTo>
                    <a:pt x="3937" y="49428"/>
                  </a:lnTo>
                  <a:lnTo>
                    <a:pt x="2882" y="51816"/>
                  </a:lnTo>
                  <a:lnTo>
                    <a:pt x="3683" y="52603"/>
                  </a:lnTo>
                  <a:lnTo>
                    <a:pt x="4622" y="53276"/>
                  </a:lnTo>
                  <a:lnTo>
                    <a:pt x="5664" y="53848"/>
                  </a:lnTo>
                  <a:lnTo>
                    <a:pt x="6184" y="50507"/>
                  </a:lnTo>
                  <a:lnTo>
                    <a:pt x="7569" y="47510"/>
                  </a:lnTo>
                  <a:lnTo>
                    <a:pt x="9740" y="44932"/>
                  </a:lnTo>
                  <a:close/>
                </a:path>
                <a:path w="67310" h="55880">
                  <a:moveTo>
                    <a:pt x="10198" y="43332"/>
                  </a:moveTo>
                  <a:lnTo>
                    <a:pt x="7023" y="43078"/>
                  </a:lnTo>
                  <a:lnTo>
                    <a:pt x="4064" y="41998"/>
                  </a:lnTo>
                  <a:lnTo>
                    <a:pt x="1536" y="40195"/>
                  </a:lnTo>
                  <a:lnTo>
                    <a:pt x="635" y="41402"/>
                  </a:lnTo>
                  <a:lnTo>
                    <a:pt x="152" y="42811"/>
                  </a:lnTo>
                  <a:lnTo>
                    <a:pt x="25" y="44272"/>
                  </a:lnTo>
                  <a:lnTo>
                    <a:pt x="6845" y="44691"/>
                  </a:lnTo>
                  <a:lnTo>
                    <a:pt x="10198" y="43332"/>
                  </a:lnTo>
                  <a:close/>
                </a:path>
                <a:path w="67310" h="55880">
                  <a:moveTo>
                    <a:pt x="13627" y="41986"/>
                  </a:moveTo>
                  <a:lnTo>
                    <a:pt x="11087" y="40767"/>
                  </a:lnTo>
                  <a:lnTo>
                    <a:pt x="8839" y="39154"/>
                  </a:lnTo>
                  <a:lnTo>
                    <a:pt x="6883" y="37160"/>
                  </a:lnTo>
                  <a:lnTo>
                    <a:pt x="5359" y="37299"/>
                  </a:lnTo>
                  <a:lnTo>
                    <a:pt x="3911" y="37833"/>
                  </a:lnTo>
                  <a:lnTo>
                    <a:pt x="2540" y="39065"/>
                  </a:lnTo>
                  <a:lnTo>
                    <a:pt x="5245" y="41186"/>
                  </a:lnTo>
                  <a:lnTo>
                    <a:pt x="8521" y="42418"/>
                  </a:lnTo>
                  <a:lnTo>
                    <a:pt x="12065" y="42570"/>
                  </a:lnTo>
                  <a:lnTo>
                    <a:pt x="13627" y="41986"/>
                  </a:lnTo>
                  <a:close/>
                </a:path>
                <a:path w="67310" h="55880">
                  <a:moveTo>
                    <a:pt x="14160" y="43167"/>
                  </a:moveTo>
                  <a:lnTo>
                    <a:pt x="11963" y="44018"/>
                  </a:lnTo>
                  <a:lnTo>
                    <a:pt x="9347" y="46837"/>
                  </a:lnTo>
                  <a:lnTo>
                    <a:pt x="7759" y="50266"/>
                  </a:lnTo>
                  <a:lnTo>
                    <a:pt x="7289" y="54229"/>
                  </a:lnTo>
                  <a:lnTo>
                    <a:pt x="7124" y="54356"/>
                  </a:lnTo>
                  <a:lnTo>
                    <a:pt x="6896" y="54444"/>
                  </a:lnTo>
                  <a:lnTo>
                    <a:pt x="7569" y="54724"/>
                  </a:lnTo>
                  <a:lnTo>
                    <a:pt x="8255" y="54952"/>
                  </a:lnTo>
                  <a:lnTo>
                    <a:pt x="8966" y="55143"/>
                  </a:lnTo>
                  <a:lnTo>
                    <a:pt x="10147" y="50800"/>
                  </a:lnTo>
                  <a:lnTo>
                    <a:pt x="11709" y="46913"/>
                  </a:lnTo>
                  <a:lnTo>
                    <a:pt x="14160" y="43167"/>
                  </a:lnTo>
                  <a:close/>
                </a:path>
                <a:path w="67310" h="55880">
                  <a:moveTo>
                    <a:pt x="18275" y="40233"/>
                  </a:moveTo>
                  <a:lnTo>
                    <a:pt x="13982" y="37871"/>
                  </a:lnTo>
                  <a:lnTo>
                    <a:pt x="9436" y="37249"/>
                  </a:lnTo>
                  <a:lnTo>
                    <a:pt x="11163" y="38811"/>
                  </a:lnTo>
                  <a:lnTo>
                    <a:pt x="13106" y="40119"/>
                  </a:lnTo>
                  <a:lnTo>
                    <a:pt x="15265" y="41084"/>
                  </a:lnTo>
                  <a:lnTo>
                    <a:pt x="15468" y="41198"/>
                  </a:lnTo>
                  <a:lnTo>
                    <a:pt x="18275" y="40233"/>
                  </a:lnTo>
                  <a:close/>
                </a:path>
                <a:path w="67310" h="55880">
                  <a:moveTo>
                    <a:pt x="20929" y="40728"/>
                  </a:moveTo>
                  <a:lnTo>
                    <a:pt x="17589" y="41567"/>
                  </a:lnTo>
                  <a:lnTo>
                    <a:pt x="17754" y="41821"/>
                  </a:lnTo>
                  <a:lnTo>
                    <a:pt x="16332" y="42354"/>
                  </a:lnTo>
                  <a:lnTo>
                    <a:pt x="13500" y="46469"/>
                  </a:lnTo>
                  <a:lnTo>
                    <a:pt x="11823" y="50673"/>
                  </a:lnTo>
                  <a:lnTo>
                    <a:pt x="10579" y="55486"/>
                  </a:lnTo>
                  <a:lnTo>
                    <a:pt x="11747" y="55664"/>
                  </a:lnTo>
                  <a:lnTo>
                    <a:pt x="12915" y="55702"/>
                  </a:lnTo>
                  <a:lnTo>
                    <a:pt x="14058" y="55562"/>
                  </a:lnTo>
                  <a:lnTo>
                    <a:pt x="14935" y="50546"/>
                  </a:lnTo>
                  <a:lnTo>
                    <a:pt x="16586" y="45847"/>
                  </a:lnTo>
                  <a:lnTo>
                    <a:pt x="18288" y="42595"/>
                  </a:lnTo>
                  <a:lnTo>
                    <a:pt x="19202" y="43903"/>
                  </a:lnTo>
                  <a:lnTo>
                    <a:pt x="20929" y="40728"/>
                  </a:lnTo>
                  <a:close/>
                </a:path>
                <a:path w="67310" h="55880">
                  <a:moveTo>
                    <a:pt x="21526" y="39077"/>
                  </a:moveTo>
                  <a:lnTo>
                    <a:pt x="18275" y="40233"/>
                  </a:lnTo>
                  <a:lnTo>
                    <a:pt x="18821" y="40538"/>
                  </a:lnTo>
                  <a:lnTo>
                    <a:pt x="21526" y="39077"/>
                  </a:lnTo>
                  <a:close/>
                </a:path>
                <a:path w="67310" h="55880">
                  <a:moveTo>
                    <a:pt x="22250" y="48310"/>
                  </a:moveTo>
                  <a:lnTo>
                    <a:pt x="19202" y="43903"/>
                  </a:lnTo>
                  <a:lnTo>
                    <a:pt x="18478" y="45237"/>
                  </a:lnTo>
                  <a:lnTo>
                    <a:pt x="16776" y="50063"/>
                  </a:lnTo>
                  <a:lnTo>
                    <a:pt x="15849" y="55194"/>
                  </a:lnTo>
                  <a:lnTo>
                    <a:pt x="17475" y="54724"/>
                  </a:lnTo>
                  <a:lnTo>
                    <a:pt x="19024" y="53860"/>
                  </a:lnTo>
                  <a:lnTo>
                    <a:pt x="22250" y="48310"/>
                  </a:lnTo>
                  <a:close/>
                </a:path>
                <a:path w="67310" h="55880">
                  <a:moveTo>
                    <a:pt x="24028" y="38214"/>
                  </a:moveTo>
                  <a:lnTo>
                    <a:pt x="23787" y="38074"/>
                  </a:lnTo>
                  <a:lnTo>
                    <a:pt x="23431" y="38036"/>
                  </a:lnTo>
                  <a:lnTo>
                    <a:pt x="21526" y="39077"/>
                  </a:lnTo>
                  <a:lnTo>
                    <a:pt x="24028" y="38214"/>
                  </a:lnTo>
                  <a:close/>
                </a:path>
                <a:path w="67310" h="55880">
                  <a:moveTo>
                    <a:pt x="25336" y="39128"/>
                  </a:moveTo>
                  <a:lnTo>
                    <a:pt x="22415" y="40132"/>
                  </a:lnTo>
                  <a:lnTo>
                    <a:pt x="20967" y="40652"/>
                  </a:lnTo>
                  <a:lnTo>
                    <a:pt x="25133" y="39662"/>
                  </a:lnTo>
                  <a:lnTo>
                    <a:pt x="25336" y="39382"/>
                  </a:lnTo>
                  <a:lnTo>
                    <a:pt x="25336" y="39128"/>
                  </a:lnTo>
                  <a:close/>
                </a:path>
                <a:path w="67310" h="55880">
                  <a:moveTo>
                    <a:pt x="27406" y="15481"/>
                  </a:moveTo>
                  <a:lnTo>
                    <a:pt x="26809" y="14795"/>
                  </a:lnTo>
                  <a:lnTo>
                    <a:pt x="26187" y="14147"/>
                  </a:lnTo>
                  <a:lnTo>
                    <a:pt x="25539" y="13512"/>
                  </a:lnTo>
                  <a:lnTo>
                    <a:pt x="24942" y="13919"/>
                  </a:lnTo>
                  <a:lnTo>
                    <a:pt x="24422" y="14439"/>
                  </a:lnTo>
                  <a:lnTo>
                    <a:pt x="24003" y="15062"/>
                  </a:lnTo>
                  <a:lnTo>
                    <a:pt x="27406" y="15481"/>
                  </a:lnTo>
                  <a:close/>
                </a:path>
                <a:path w="67310" h="55880">
                  <a:moveTo>
                    <a:pt x="28816" y="12357"/>
                  </a:moveTo>
                  <a:lnTo>
                    <a:pt x="28206" y="12433"/>
                  </a:lnTo>
                  <a:lnTo>
                    <a:pt x="27609" y="12547"/>
                  </a:lnTo>
                  <a:lnTo>
                    <a:pt x="27063" y="12738"/>
                  </a:lnTo>
                  <a:lnTo>
                    <a:pt x="27508" y="13169"/>
                  </a:lnTo>
                  <a:lnTo>
                    <a:pt x="27978" y="13589"/>
                  </a:lnTo>
                  <a:lnTo>
                    <a:pt x="28397" y="14046"/>
                  </a:lnTo>
                  <a:lnTo>
                    <a:pt x="28816" y="12357"/>
                  </a:lnTo>
                  <a:close/>
                </a:path>
                <a:path w="67310" h="55880">
                  <a:moveTo>
                    <a:pt x="28930" y="17348"/>
                  </a:moveTo>
                  <a:lnTo>
                    <a:pt x="28448" y="16713"/>
                  </a:lnTo>
                  <a:lnTo>
                    <a:pt x="25082" y="16306"/>
                  </a:lnTo>
                  <a:lnTo>
                    <a:pt x="23444" y="16090"/>
                  </a:lnTo>
                  <a:lnTo>
                    <a:pt x="23266" y="16522"/>
                  </a:lnTo>
                  <a:lnTo>
                    <a:pt x="23152" y="16967"/>
                  </a:lnTo>
                  <a:lnTo>
                    <a:pt x="23088" y="17424"/>
                  </a:lnTo>
                  <a:lnTo>
                    <a:pt x="25146" y="18021"/>
                  </a:lnTo>
                  <a:lnTo>
                    <a:pt x="27152" y="17970"/>
                  </a:lnTo>
                  <a:lnTo>
                    <a:pt x="28930" y="17348"/>
                  </a:lnTo>
                  <a:close/>
                </a:path>
                <a:path w="67310" h="55880">
                  <a:moveTo>
                    <a:pt x="31419" y="21247"/>
                  </a:moveTo>
                  <a:lnTo>
                    <a:pt x="30886" y="20281"/>
                  </a:lnTo>
                  <a:lnTo>
                    <a:pt x="30314" y="19354"/>
                  </a:lnTo>
                  <a:lnTo>
                    <a:pt x="29692" y="18453"/>
                  </a:lnTo>
                  <a:lnTo>
                    <a:pt x="27686" y="19202"/>
                  </a:lnTo>
                  <a:lnTo>
                    <a:pt x="25438" y="19380"/>
                  </a:lnTo>
                  <a:lnTo>
                    <a:pt x="23164" y="18923"/>
                  </a:lnTo>
                  <a:lnTo>
                    <a:pt x="23368" y="19710"/>
                  </a:lnTo>
                  <a:lnTo>
                    <a:pt x="23825" y="20459"/>
                  </a:lnTo>
                  <a:lnTo>
                    <a:pt x="26327" y="22186"/>
                  </a:lnTo>
                  <a:lnTo>
                    <a:pt x="28879" y="21755"/>
                  </a:lnTo>
                  <a:lnTo>
                    <a:pt x="30327" y="20345"/>
                  </a:lnTo>
                  <a:lnTo>
                    <a:pt x="30492" y="20599"/>
                  </a:lnTo>
                  <a:lnTo>
                    <a:pt x="30670" y="20840"/>
                  </a:lnTo>
                  <a:lnTo>
                    <a:pt x="30949" y="21247"/>
                  </a:lnTo>
                  <a:lnTo>
                    <a:pt x="31178" y="21272"/>
                  </a:lnTo>
                  <a:lnTo>
                    <a:pt x="31419" y="21247"/>
                  </a:lnTo>
                  <a:close/>
                </a:path>
                <a:path w="67310" h="55880">
                  <a:moveTo>
                    <a:pt x="33667" y="13487"/>
                  </a:moveTo>
                  <a:lnTo>
                    <a:pt x="32804" y="12763"/>
                  </a:lnTo>
                  <a:lnTo>
                    <a:pt x="31686" y="12382"/>
                  </a:lnTo>
                  <a:lnTo>
                    <a:pt x="30518" y="12293"/>
                  </a:lnTo>
                  <a:lnTo>
                    <a:pt x="30238" y="13385"/>
                  </a:lnTo>
                  <a:lnTo>
                    <a:pt x="29705" y="15595"/>
                  </a:lnTo>
                  <a:lnTo>
                    <a:pt x="29984" y="15925"/>
                  </a:lnTo>
                  <a:lnTo>
                    <a:pt x="30276" y="16256"/>
                  </a:lnTo>
                  <a:lnTo>
                    <a:pt x="30543" y="16598"/>
                  </a:lnTo>
                  <a:lnTo>
                    <a:pt x="31800" y="15849"/>
                  </a:lnTo>
                  <a:lnTo>
                    <a:pt x="32854" y="14782"/>
                  </a:lnTo>
                  <a:lnTo>
                    <a:pt x="33667" y="13487"/>
                  </a:lnTo>
                  <a:close/>
                </a:path>
                <a:path w="67310" h="55880">
                  <a:moveTo>
                    <a:pt x="35572" y="16573"/>
                  </a:moveTo>
                  <a:lnTo>
                    <a:pt x="34683" y="14757"/>
                  </a:lnTo>
                  <a:lnTo>
                    <a:pt x="33756" y="15963"/>
                  </a:lnTo>
                  <a:lnTo>
                    <a:pt x="32613" y="16967"/>
                  </a:lnTo>
                  <a:lnTo>
                    <a:pt x="31318" y="17703"/>
                  </a:lnTo>
                  <a:lnTo>
                    <a:pt x="31838" y="18440"/>
                  </a:lnTo>
                  <a:lnTo>
                    <a:pt x="32321" y="19202"/>
                  </a:lnTo>
                  <a:lnTo>
                    <a:pt x="32791" y="19977"/>
                  </a:lnTo>
                  <a:lnTo>
                    <a:pt x="33083" y="19024"/>
                  </a:lnTo>
                  <a:lnTo>
                    <a:pt x="32956" y="18935"/>
                  </a:lnTo>
                  <a:lnTo>
                    <a:pt x="32753" y="18897"/>
                  </a:lnTo>
                  <a:lnTo>
                    <a:pt x="34391" y="18249"/>
                  </a:lnTo>
                  <a:lnTo>
                    <a:pt x="35572" y="16573"/>
                  </a:lnTo>
                  <a:close/>
                </a:path>
                <a:path w="67310" h="55880">
                  <a:moveTo>
                    <a:pt x="51625" y="13703"/>
                  </a:moveTo>
                  <a:lnTo>
                    <a:pt x="51308" y="10896"/>
                  </a:lnTo>
                  <a:lnTo>
                    <a:pt x="50927" y="8407"/>
                  </a:lnTo>
                  <a:lnTo>
                    <a:pt x="49796" y="6096"/>
                  </a:lnTo>
                  <a:lnTo>
                    <a:pt x="49606" y="6591"/>
                  </a:lnTo>
                  <a:lnTo>
                    <a:pt x="49479" y="7124"/>
                  </a:lnTo>
                  <a:lnTo>
                    <a:pt x="49276" y="9182"/>
                  </a:lnTo>
                  <a:lnTo>
                    <a:pt x="49669" y="10248"/>
                  </a:lnTo>
                  <a:lnTo>
                    <a:pt x="50507" y="11861"/>
                  </a:lnTo>
                  <a:lnTo>
                    <a:pt x="50571" y="12471"/>
                  </a:lnTo>
                  <a:lnTo>
                    <a:pt x="51003" y="13970"/>
                  </a:lnTo>
                  <a:lnTo>
                    <a:pt x="50038" y="14452"/>
                  </a:lnTo>
                  <a:lnTo>
                    <a:pt x="49415" y="15392"/>
                  </a:lnTo>
                  <a:lnTo>
                    <a:pt x="49695" y="15570"/>
                  </a:lnTo>
                  <a:lnTo>
                    <a:pt x="50088" y="15786"/>
                  </a:lnTo>
                  <a:lnTo>
                    <a:pt x="50584" y="15087"/>
                  </a:lnTo>
                  <a:lnTo>
                    <a:pt x="51625" y="13703"/>
                  </a:lnTo>
                  <a:close/>
                </a:path>
                <a:path w="67310" h="55880">
                  <a:moveTo>
                    <a:pt x="52997" y="14478"/>
                  </a:moveTo>
                  <a:lnTo>
                    <a:pt x="52463" y="14757"/>
                  </a:lnTo>
                  <a:lnTo>
                    <a:pt x="52070" y="15303"/>
                  </a:lnTo>
                  <a:lnTo>
                    <a:pt x="51650" y="15811"/>
                  </a:lnTo>
                  <a:lnTo>
                    <a:pt x="51257" y="16383"/>
                  </a:lnTo>
                  <a:lnTo>
                    <a:pt x="51828" y="16662"/>
                  </a:lnTo>
                  <a:lnTo>
                    <a:pt x="52324" y="16852"/>
                  </a:lnTo>
                  <a:lnTo>
                    <a:pt x="52997" y="14478"/>
                  </a:lnTo>
                  <a:close/>
                </a:path>
                <a:path w="67310" h="55880">
                  <a:moveTo>
                    <a:pt x="54876" y="6832"/>
                  </a:moveTo>
                  <a:lnTo>
                    <a:pt x="54610" y="4406"/>
                  </a:lnTo>
                  <a:lnTo>
                    <a:pt x="54000" y="1739"/>
                  </a:lnTo>
                  <a:lnTo>
                    <a:pt x="53568" y="1968"/>
                  </a:lnTo>
                  <a:lnTo>
                    <a:pt x="53174" y="2209"/>
                  </a:lnTo>
                  <a:lnTo>
                    <a:pt x="51892" y="3098"/>
                  </a:lnTo>
                  <a:lnTo>
                    <a:pt x="51079" y="3886"/>
                  </a:lnTo>
                  <a:lnTo>
                    <a:pt x="50469" y="4800"/>
                  </a:lnTo>
                  <a:lnTo>
                    <a:pt x="51803" y="6908"/>
                  </a:lnTo>
                  <a:lnTo>
                    <a:pt x="52705" y="9182"/>
                  </a:lnTo>
                  <a:lnTo>
                    <a:pt x="53162" y="11658"/>
                  </a:lnTo>
                  <a:lnTo>
                    <a:pt x="54673" y="9829"/>
                  </a:lnTo>
                  <a:lnTo>
                    <a:pt x="54876" y="6832"/>
                  </a:lnTo>
                  <a:close/>
                </a:path>
                <a:path w="67310" h="55880">
                  <a:moveTo>
                    <a:pt x="59042" y="2463"/>
                  </a:moveTo>
                  <a:lnTo>
                    <a:pt x="58635" y="177"/>
                  </a:lnTo>
                  <a:lnTo>
                    <a:pt x="57442" y="368"/>
                  </a:lnTo>
                  <a:lnTo>
                    <a:pt x="56273" y="723"/>
                  </a:lnTo>
                  <a:lnTo>
                    <a:pt x="55194" y="1181"/>
                  </a:lnTo>
                  <a:lnTo>
                    <a:pt x="55702" y="3632"/>
                  </a:lnTo>
                  <a:lnTo>
                    <a:pt x="55943" y="6108"/>
                  </a:lnTo>
                  <a:lnTo>
                    <a:pt x="55905" y="8610"/>
                  </a:lnTo>
                  <a:lnTo>
                    <a:pt x="56946" y="7556"/>
                  </a:lnTo>
                  <a:lnTo>
                    <a:pt x="57492" y="7035"/>
                  </a:lnTo>
                  <a:lnTo>
                    <a:pt x="58407" y="4813"/>
                  </a:lnTo>
                  <a:lnTo>
                    <a:pt x="59042" y="2463"/>
                  </a:lnTo>
                  <a:close/>
                </a:path>
                <a:path w="67310" h="55880">
                  <a:moveTo>
                    <a:pt x="64338" y="1346"/>
                  </a:moveTo>
                  <a:lnTo>
                    <a:pt x="63004" y="317"/>
                  </a:lnTo>
                  <a:lnTo>
                    <a:pt x="61468" y="0"/>
                  </a:lnTo>
                  <a:lnTo>
                    <a:pt x="59855" y="63"/>
                  </a:lnTo>
                  <a:lnTo>
                    <a:pt x="60210" y="1612"/>
                  </a:lnTo>
                  <a:lnTo>
                    <a:pt x="60248" y="3200"/>
                  </a:lnTo>
                  <a:lnTo>
                    <a:pt x="59956" y="4762"/>
                  </a:lnTo>
                  <a:lnTo>
                    <a:pt x="61353" y="3568"/>
                  </a:lnTo>
                  <a:lnTo>
                    <a:pt x="62814" y="2425"/>
                  </a:lnTo>
                  <a:lnTo>
                    <a:pt x="64338" y="1346"/>
                  </a:lnTo>
                  <a:close/>
                </a:path>
                <a:path w="67310" h="55880">
                  <a:moveTo>
                    <a:pt x="65874" y="3594"/>
                  </a:moveTo>
                  <a:lnTo>
                    <a:pt x="65659" y="3035"/>
                  </a:lnTo>
                  <a:lnTo>
                    <a:pt x="65392" y="2501"/>
                  </a:lnTo>
                  <a:lnTo>
                    <a:pt x="65036" y="2057"/>
                  </a:lnTo>
                  <a:lnTo>
                    <a:pt x="63830" y="2933"/>
                  </a:lnTo>
                  <a:lnTo>
                    <a:pt x="62661" y="3848"/>
                  </a:lnTo>
                  <a:lnTo>
                    <a:pt x="61531" y="4813"/>
                  </a:lnTo>
                  <a:lnTo>
                    <a:pt x="62915" y="4216"/>
                  </a:lnTo>
                  <a:lnTo>
                    <a:pt x="64363" y="3810"/>
                  </a:lnTo>
                  <a:lnTo>
                    <a:pt x="65874" y="3594"/>
                  </a:lnTo>
                  <a:close/>
                </a:path>
                <a:path w="67310" h="55880">
                  <a:moveTo>
                    <a:pt x="66141" y="12661"/>
                  </a:moveTo>
                  <a:lnTo>
                    <a:pt x="61569" y="11506"/>
                  </a:lnTo>
                  <a:lnTo>
                    <a:pt x="56959" y="12357"/>
                  </a:lnTo>
                  <a:lnTo>
                    <a:pt x="53632" y="14135"/>
                  </a:lnTo>
                  <a:lnTo>
                    <a:pt x="57619" y="16827"/>
                  </a:lnTo>
                  <a:lnTo>
                    <a:pt x="60756" y="17399"/>
                  </a:lnTo>
                  <a:lnTo>
                    <a:pt x="62433" y="16941"/>
                  </a:lnTo>
                  <a:lnTo>
                    <a:pt x="64960" y="15265"/>
                  </a:lnTo>
                  <a:lnTo>
                    <a:pt x="65709" y="14033"/>
                  </a:lnTo>
                  <a:lnTo>
                    <a:pt x="66141" y="12661"/>
                  </a:lnTo>
                  <a:close/>
                </a:path>
                <a:path w="67310" h="55880">
                  <a:moveTo>
                    <a:pt x="66598" y="6883"/>
                  </a:moveTo>
                  <a:lnTo>
                    <a:pt x="66548" y="6184"/>
                  </a:lnTo>
                  <a:lnTo>
                    <a:pt x="66433" y="5486"/>
                  </a:lnTo>
                  <a:lnTo>
                    <a:pt x="66268" y="4813"/>
                  </a:lnTo>
                  <a:lnTo>
                    <a:pt x="63309" y="5118"/>
                  </a:lnTo>
                  <a:lnTo>
                    <a:pt x="59778" y="6248"/>
                  </a:lnTo>
                  <a:lnTo>
                    <a:pt x="57683" y="8407"/>
                  </a:lnTo>
                  <a:lnTo>
                    <a:pt x="57429" y="8724"/>
                  </a:lnTo>
                  <a:lnTo>
                    <a:pt x="57150" y="9029"/>
                  </a:lnTo>
                  <a:lnTo>
                    <a:pt x="59994" y="7404"/>
                  </a:lnTo>
                  <a:lnTo>
                    <a:pt x="63233" y="6680"/>
                  </a:lnTo>
                  <a:lnTo>
                    <a:pt x="66598" y="6883"/>
                  </a:lnTo>
                  <a:close/>
                </a:path>
                <a:path w="67310" h="55880">
                  <a:moveTo>
                    <a:pt x="66687" y="8521"/>
                  </a:moveTo>
                  <a:lnTo>
                    <a:pt x="66649" y="7696"/>
                  </a:lnTo>
                  <a:lnTo>
                    <a:pt x="66459" y="7772"/>
                  </a:lnTo>
                  <a:lnTo>
                    <a:pt x="66230" y="7810"/>
                  </a:lnTo>
                  <a:lnTo>
                    <a:pt x="54102" y="12547"/>
                  </a:lnTo>
                  <a:lnTo>
                    <a:pt x="53936" y="12750"/>
                  </a:lnTo>
                  <a:lnTo>
                    <a:pt x="57962" y="11074"/>
                  </a:lnTo>
                  <a:lnTo>
                    <a:pt x="62166" y="10718"/>
                  </a:lnTo>
                  <a:lnTo>
                    <a:pt x="66433" y="11684"/>
                  </a:lnTo>
                  <a:lnTo>
                    <a:pt x="66535" y="11137"/>
                  </a:lnTo>
                  <a:lnTo>
                    <a:pt x="66611" y="10579"/>
                  </a:lnTo>
                  <a:lnTo>
                    <a:pt x="66675" y="9321"/>
                  </a:lnTo>
                  <a:lnTo>
                    <a:pt x="66687" y="8521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0" name="object 2610" descr=""/>
            <p:cNvSpPr/>
            <p:nvPr/>
          </p:nvSpPr>
          <p:spPr>
            <a:xfrm>
              <a:off x="2228074" y="2656530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7747" y="0"/>
                  </a:moveTo>
                  <a:lnTo>
                    <a:pt x="2146" y="1689"/>
                  </a:lnTo>
                  <a:lnTo>
                    <a:pt x="0" y="10553"/>
                  </a:lnTo>
                  <a:lnTo>
                    <a:pt x="7200" y="10033"/>
                  </a:lnTo>
                  <a:lnTo>
                    <a:pt x="11747" y="8280"/>
                  </a:lnTo>
                  <a:lnTo>
                    <a:pt x="13652" y="7061"/>
                  </a:lnTo>
                  <a:lnTo>
                    <a:pt x="14287" y="3492"/>
                  </a:lnTo>
                  <a:lnTo>
                    <a:pt x="13563" y="2120"/>
                  </a:lnTo>
                  <a:lnTo>
                    <a:pt x="12115" y="1435"/>
                  </a:lnTo>
                  <a:lnTo>
                    <a:pt x="12293" y="977"/>
                  </a:lnTo>
                  <a:lnTo>
                    <a:pt x="11950" y="609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1" name="object 2611" descr=""/>
            <p:cNvSpPr/>
            <p:nvPr/>
          </p:nvSpPr>
          <p:spPr>
            <a:xfrm>
              <a:off x="2214676" y="2643822"/>
              <a:ext cx="43180" cy="34290"/>
            </a:xfrm>
            <a:custGeom>
              <a:avLst/>
              <a:gdLst/>
              <a:ahLst/>
              <a:cxnLst/>
              <a:rect l="l" t="t" r="r" b="b"/>
              <a:pathLst>
                <a:path w="43180" h="34289">
                  <a:moveTo>
                    <a:pt x="16649" y="12928"/>
                  </a:moveTo>
                  <a:lnTo>
                    <a:pt x="16395" y="12941"/>
                  </a:lnTo>
                  <a:lnTo>
                    <a:pt x="16205" y="13322"/>
                  </a:lnTo>
                  <a:lnTo>
                    <a:pt x="16586" y="13119"/>
                  </a:lnTo>
                  <a:lnTo>
                    <a:pt x="16649" y="12928"/>
                  </a:lnTo>
                  <a:close/>
                </a:path>
                <a:path w="43180" h="34289">
                  <a:moveTo>
                    <a:pt x="19431" y="18453"/>
                  </a:moveTo>
                  <a:lnTo>
                    <a:pt x="19342" y="18211"/>
                  </a:lnTo>
                  <a:lnTo>
                    <a:pt x="19240" y="17957"/>
                  </a:lnTo>
                  <a:lnTo>
                    <a:pt x="18376" y="18186"/>
                  </a:lnTo>
                  <a:lnTo>
                    <a:pt x="17399" y="18415"/>
                  </a:lnTo>
                  <a:lnTo>
                    <a:pt x="16916" y="18542"/>
                  </a:lnTo>
                  <a:lnTo>
                    <a:pt x="16776" y="18567"/>
                  </a:lnTo>
                  <a:lnTo>
                    <a:pt x="15989" y="18796"/>
                  </a:lnTo>
                  <a:lnTo>
                    <a:pt x="16090" y="19037"/>
                  </a:lnTo>
                  <a:lnTo>
                    <a:pt x="16192" y="19304"/>
                  </a:lnTo>
                  <a:lnTo>
                    <a:pt x="16903" y="19100"/>
                  </a:lnTo>
                  <a:lnTo>
                    <a:pt x="18516" y="18719"/>
                  </a:lnTo>
                  <a:lnTo>
                    <a:pt x="19431" y="18453"/>
                  </a:lnTo>
                  <a:close/>
                </a:path>
                <a:path w="43180" h="34289">
                  <a:moveTo>
                    <a:pt x="19634" y="16713"/>
                  </a:moveTo>
                  <a:lnTo>
                    <a:pt x="19215" y="16548"/>
                  </a:lnTo>
                  <a:lnTo>
                    <a:pt x="18008" y="16052"/>
                  </a:lnTo>
                  <a:lnTo>
                    <a:pt x="17005" y="15659"/>
                  </a:lnTo>
                  <a:lnTo>
                    <a:pt x="16471" y="15735"/>
                  </a:lnTo>
                  <a:lnTo>
                    <a:pt x="15913" y="16129"/>
                  </a:lnTo>
                  <a:lnTo>
                    <a:pt x="15557" y="16522"/>
                  </a:lnTo>
                  <a:lnTo>
                    <a:pt x="15976" y="16700"/>
                  </a:lnTo>
                  <a:lnTo>
                    <a:pt x="18186" y="17576"/>
                  </a:lnTo>
                  <a:lnTo>
                    <a:pt x="18719" y="17500"/>
                  </a:lnTo>
                  <a:lnTo>
                    <a:pt x="19062" y="17259"/>
                  </a:lnTo>
                  <a:lnTo>
                    <a:pt x="19265" y="17119"/>
                  </a:lnTo>
                  <a:lnTo>
                    <a:pt x="19634" y="16713"/>
                  </a:lnTo>
                  <a:close/>
                </a:path>
                <a:path w="43180" h="34289">
                  <a:moveTo>
                    <a:pt x="21551" y="13779"/>
                  </a:moveTo>
                  <a:lnTo>
                    <a:pt x="19761" y="14097"/>
                  </a:lnTo>
                  <a:lnTo>
                    <a:pt x="19761" y="16738"/>
                  </a:lnTo>
                  <a:lnTo>
                    <a:pt x="21551" y="16408"/>
                  </a:lnTo>
                  <a:lnTo>
                    <a:pt x="21551" y="14287"/>
                  </a:lnTo>
                  <a:lnTo>
                    <a:pt x="21551" y="13779"/>
                  </a:lnTo>
                  <a:close/>
                </a:path>
                <a:path w="43180" h="34289">
                  <a:moveTo>
                    <a:pt x="42989" y="18135"/>
                  </a:moveTo>
                  <a:lnTo>
                    <a:pt x="40170" y="13728"/>
                  </a:lnTo>
                  <a:lnTo>
                    <a:pt x="39408" y="12547"/>
                  </a:lnTo>
                  <a:lnTo>
                    <a:pt x="39408" y="19723"/>
                  </a:lnTo>
                  <a:lnTo>
                    <a:pt x="39319" y="20713"/>
                  </a:lnTo>
                  <a:lnTo>
                    <a:pt x="38785" y="24091"/>
                  </a:lnTo>
                  <a:lnTo>
                    <a:pt x="35852" y="26441"/>
                  </a:lnTo>
                  <a:lnTo>
                    <a:pt x="32118" y="28016"/>
                  </a:lnTo>
                  <a:lnTo>
                    <a:pt x="30454" y="26543"/>
                  </a:lnTo>
                  <a:lnTo>
                    <a:pt x="30454" y="28638"/>
                  </a:lnTo>
                  <a:lnTo>
                    <a:pt x="27355" y="29705"/>
                  </a:lnTo>
                  <a:lnTo>
                    <a:pt x="23888" y="30302"/>
                  </a:lnTo>
                  <a:lnTo>
                    <a:pt x="20828" y="30543"/>
                  </a:lnTo>
                  <a:lnTo>
                    <a:pt x="20828" y="24091"/>
                  </a:lnTo>
                  <a:lnTo>
                    <a:pt x="20980" y="24091"/>
                  </a:lnTo>
                  <a:lnTo>
                    <a:pt x="21145" y="24079"/>
                  </a:lnTo>
                  <a:lnTo>
                    <a:pt x="22212" y="23863"/>
                  </a:lnTo>
                  <a:lnTo>
                    <a:pt x="22936" y="23520"/>
                  </a:lnTo>
                  <a:lnTo>
                    <a:pt x="23177" y="23393"/>
                  </a:lnTo>
                  <a:lnTo>
                    <a:pt x="23939" y="22847"/>
                  </a:lnTo>
                  <a:lnTo>
                    <a:pt x="30454" y="28638"/>
                  </a:lnTo>
                  <a:lnTo>
                    <a:pt x="30454" y="26543"/>
                  </a:lnTo>
                  <a:lnTo>
                    <a:pt x="26314" y="22847"/>
                  </a:lnTo>
                  <a:lnTo>
                    <a:pt x="25158" y="21818"/>
                  </a:lnTo>
                  <a:lnTo>
                    <a:pt x="25234" y="21666"/>
                  </a:lnTo>
                  <a:lnTo>
                    <a:pt x="25577" y="21285"/>
                  </a:lnTo>
                  <a:lnTo>
                    <a:pt x="23545" y="21297"/>
                  </a:lnTo>
                  <a:lnTo>
                    <a:pt x="23025" y="21818"/>
                  </a:lnTo>
                  <a:lnTo>
                    <a:pt x="22390" y="22263"/>
                  </a:lnTo>
                  <a:lnTo>
                    <a:pt x="19177" y="23393"/>
                  </a:lnTo>
                  <a:lnTo>
                    <a:pt x="18999" y="23304"/>
                  </a:lnTo>
                  <a:lnTo>
                    <a:pt x="18999" y="24066"/>
                  </a:lnTo>
                  <a:lnTo>
                    <a:pt x="18999" y="30645"/>
                  </a:lnTo>
                  <a:lnTo>
                    <a:pt x="17526" y="30683"/>
                  </a:lnTo>
                  <a:lnTo>
                    <a:pt x="16192" y="30645"/>
                  </a:lnTo>
                  <a:lnTo>
                    <a:pt x="15125" y="30530"/>
                  </a:lnTo>
                  <a:lnTo>
                    <a:pt x="14033" y="30835"/>
                  </a:lnTo>
                  <a:lnTo>
                    <a:pt x="13093" y="30949"/>
                  </a:lnTo>
                  <a:lnTo>
                    <a:pt x="12280" y="30899"/>
                  </a:lnTo>
                  <a:lnTo>
                    <a:pt x="12484" y="30480"/>
                  </a:lnTo>
                  <a:lnTo>
                    <a:pt x="13589" y="28232"/>
                  </a:lnTo>
                  <a:lnTo>
                    <a:pt x="15214" y="25768"/>
                  </a:lnTo>
                  <a:lnTo>
                    <a:pt x="17145" y="23520"/>
                  </a:lnTo>
                  <a:lnTo>
                    <a:pt x="17741" y="23787"/>
                  </a:lnTo>
                  <a:lnTo>
                    <a:pt x="18364" y="23964"/>
                  </a:lnTo>
                  <a:lnTo>
                    <a:pt x="18999" y="24066"/>
                  </a:lnTo>
                  <a:lnTo>
                    <a:pt x="18999" y="23304"/>
                  </a:lnTo>
                  <a:lnTo>
                    <a:pt x="16395" y="21818"/>
                  </a:lnTo>
                  <a:lnTo>
                    <a:pt x="16281" y="21590"/>
                  </a:lnTo>
                  <a:lnTo>
                    <a:pt x="15875" y="20408"/>
                  </a:lnTo>
                  <a:lnTo>
                    <a:pt x="15875" y="22745"/>
                  </a:lnTo>
                  <a:lnTo>
                    <a:pt x="13817" y="25095"/>
                  </a:lnTo>
                  <a:lnTo>
                    <a:pt x="12077" y="27686"/>
                  </a:lnTo>
                  <a:lnTo>
                    <a:pt x="10680" y="30480"/>
                  </a:lnTo>
                  <a:lnTo>
                    <a:pt x="9474" y="29857"/>
                  </a:lnTo>
                  <a:lnTo>
                    <a:pt x="8839" y="28638"/>
                  </a:lnTo>
                  <a:lnTo>
                    <a:pt x="8737" y="27686"/>
                  </a:lnTo>
                  <a:lnTo>
                    <a:pt x="8636" y="25095"/>
                  </a:lnTo>
                  <a:lnTo>
                    <a:pt x="8255" y="23774"/>
                  </a:lnTo>
                  <a:lnTo>
                    <a:pt x="7518" y="22567"/>
                  </a:lnTo>
                  <a:lnTo>
                    <a:pt x="7150" y="21666"/>
                  </a:lnTo>
                  <a:lnTo>
                    <a:pt x="6477" y="20612"/>
                  </a:lnTo>
                  <a:lnTo>
                    <a:pt x="6083" y="20040"/>
                  </a:lnTo>
                  <a:lnTo>
                    <a:pt x="13639" y="19481"/>
                  </a:lnTo>
                  <a:lnTo>
                    <a:pt x="13995" y="20815"/>
                  </a:lnTo>
                  <a:lnTo>
                    <a:pt x="14795" y="21920"/>
                  </a:lnTo>
                  <a:lnTo>
                    <a:pt x="15875" y="22745"/>
                  </a:lnTo>
                  <a:lnTo>
                    <a:pt x="15875" y="20408"/>
                  </a:lnTo>
                  <a:lnTo>
                    <a:pt x="15557" y="19481"/>
                  </a:lnTo>
                  <a:lnTo>
                    <a:pt x="15417" y="19050"/>
                  </a:lnTo>
                  <a:lnTo>
                    <a:pt x="14719" y="17005"/>
                  </a:lnTo>
                  <a:lnTo>
                    <a:pt x="14770" y="16065"/>
                  </a:lnTo>
                  <a:lnTo>
                    <a:pt x="15024" y="15570"/>
                  </a:lnTo>
                  <a:lnTo>
                    <a:pt x="15443" y="14782"/>
                  </a:lnTo>
                  <a:lnTo>
                    <a:pt x="16205" y="13322"/>
                  </a:lnTo>
                  <a:lnTo>
                    <a:pt x="15875" y="13487"/>
                  </a:lnTo>
                  <a:lnTo>
                    <a:pt x="15189" y="14071"/>
                  </a:lnTo>
                  <a:lnTo>
                    <a:pt x="14643" y="14782"/>
                  </a:lnTo>
                  <a:lnTo>
                    <a:pt x="14135" y="14566"/>
                  </a:lnTo>
                  <a:lnTo>
                    <a:pt x="14135" y="15570"/>
                  </a:lnTo>
                  <a:lnTo>
                    <a:pt x="13703" y="16357"/>
                  </a:lnTo>
                  <a:lnTo>
                    <a:pt x="13512" y="17005"/>
                  </a:lnTo>
                  <a:lnTo>
                    <a:pt x="13462" y="18427"/>
                  </a:lnTo>
                  <a:lnTo>
                    <a:pt x="5372" y="19050"/>
                  </a:lnTo>
                  <a:lnTo>
                    <a:pt x="3873" y="17005"/>
                  </a:lnTo>
                  <a:lnTo>
                    <a:pt x="3048" y="15773"/>
                  </a:lnTo>
                  <a:lnTo>
                    <a:pt x="6057" y="13639"/>
                  </a:lnTo>
                  <a:lnTo>
                    <a:pt x="8585" y="13944"/>
                  </a:lnTo>
                  <a:lnTo>
                    <a:pt x="11010" y="14592"/>
                  </a:lnTo>
                  <a:lnTo>
                    <a:pt x="13538" y="15697"/>
                  </a:lnTo>
                  <a:lnTo>
                    <a:pt x="13830" y="15659"/>
                  </a:lnTo>
                  <a:lnTo>
                    <a:pt x="14135" y="15570"/>
                  </a:lnTo>
                  <a:lnTo>
                    <a:pt x="14135" y="14566"/>
                  </a:lnTo>
                  <a:lnTo>
                    <a:pt x="12319" y="13779"/>
                  </a:lnTo>
                  <a:lnTo>
                    <a:pt x="11823" y="13639"/>
                  </a:lnTo>
                  <a:lnTo>
                    <a:pt x="9931" y="13119"/>
                  </a:lnTo>
                  <a:lnTo>
                    <a:pt x="7556" y="12827"/>
                  </a:lnTo>
                  <a:lnTo>
                    <a:pt x="8851" y="12065"/>
                  </a:lnTo>
                  <a:lnTo>
                    <a:pt x="9969" y="11531"/>
                  </a:lnTo>
                  <a:lnTo>
                    <a:pt x="13208" y="10160"/>
                  </a:lnTo>
                  <a:lnTo>
                    <a:pt x="13919" y="10007"/>
                  </a:lnTo>
                  <a:lnTo>
                    <a:pt x="14566" y="9867"/>
                  </a:lnTo>
                  <a:lnTo>
                    <a:pt x="15875" y="9398"/>
                  </a:lnTo>
                  <a:lnTo>
                    <a:pt x="16649" y="12928"/>
                  </a:lnTo>
                  <a:lnTo>
                    <a:pt x="21120" y="12788"/>
                  </a:lnTo>
                  <a:lnTo>
                    <a:pt x="21399" y="12890"/>
                  </a:lnTo>
                  <a:lnTo>
                    <a:pt x="21869" y="12827"/>
                  </a:lnTo>
                  <a:lnTo>
                    <a:pt x="22225" y="12674"/>
                  </a:lnTo>
                  <a:lnTo>
                    <a:pt x="23990" y="13157"/>
                  </a:lnTo>
                  <a:lnTo>
                    <a:pt x="25234" y="15176"/>
                  </a:lnTo>
                  <a:lnTo>
                    <a:pt x="25260" y="18427"/>
                  </a:lnTo>
                  <a:lnTo>
                    <a:pt x="24904" y="19481"/>
                  </a:lnTo>
                  <a:lnTo>
                    <a:pt x="24777" y="19723"/>
                  </a:lnTo>
                  <a:lnTo>
                    <a:pt x="24130" y="20612"/>
                  </a:lnTo>
                  <a:lnTo>
                    <a:pt x="24091" y="20408"/>
                  </a:lnTo>
                  <a:lnTo>
                    <a:pt x="22504" y="18313"/>
                  </a:lnTo>
                  <a:lnTo>
                    <a:pt x="23012" y="18122"/>
                  </a:lnTo>
                  <a:lnTo>
                    <a:pt x="23266" y="17792"/>
                  </a:lnTo>
                  <a:lnTo>
                    <a:pt x="24244" y="16586"/>
                  </a:lnTo>
                  <a:lnTo>
                    <a:pt x="24726" y="15976"/>
                  </a:lnTo>
                  <a:lnTo>
                    <a:pt x="25006" y="15633"/>
                  </a:lnTo>
                  <a:lnTo>
                    <a:pt x="24498" y="15481"/>
                  </a:lnTo>
                  <a:lnTo>
                    <a:pt x="24244" y="15455"/>
                  </a:lnTo>
                  <a:lnTo>
                    <a:pt x="23837" y="15417"/>
                  </a:lnTo>
                  <a:lnTo>
                    <a:pt x="23317" y="15621"/>
                  </a:lnTo>
                  <a:lnTo>
                    <a:pt x="22567" y="16548"/>
                  </a:lnTo>
                  <a:lnTo>
                    <a:pt x="21602" y="17767"/>
                  </a:lnTo>
                  <a:lnTo>
                    <a:pt x="21323" y="18110"/>
                  </a:lnTo>
                  <a:lnTo>
                    <a:pt x="21844" y="18262"/>
                  </a:lnTo>
                  <a:lnTo>
                    <a:pt x="22085" y="18288"/>
                  </a:lnTo>
                  <a:lnTo>
                    <a:pt x="20942" y="18796"/>
                  </a:lnTo>
                  <a:lnTo>
                    <a:pt x="20815" y="19050"/>
                  </a:lnTo>
                  <a:lnTo>
                    <a:pt x="21196" y="19570"/>
                  </a:lnTo>
                  <a:lnTo>
                    <a:pt x="19532" y="19723"/>
                  </a:lnTo>
                  <a:lnTo>
                    <a:pt x="19380" y="20154"/>
                  </a:lnTo>
                  <a:lnTo>
                    <a:pt x="19253" y="20523"/>
                  </a:lnTo>
                  <a:lnTo>
                    <a:pt x="19138" y="20878"/>
                  </a:lnTo>
                  <a:lnTo>
                    <a:pt x="18923" y="21513"/>
                  </a:lnTo>
                  <a:lnTo>
                    <a:pt x="20624" y="21348"/>
                  </a:lnTo>
                  <a:lnTo>
                    <a:pt x="20777" y="20904"/>
                  </a:lnTo>
                  <a:lnTo>
                    <a:pt x="20904" y="20548"/>
                  </a:lnTo>
                  <a:lnTo>
                    <a:pt x="21018" y="20180"/>
                  </a:lnTo>
                  <a:lnTo>
                    <a:pt x="21145" y="19824"/>
                  </a:lnTo>
                  <a:lnTo>
                    <a:pt x="21221" y="19596"/>
                  </a:lnTo>
                  <a:lnTo>
                    <a:pt x="22618" y="21450"/>
                  </a:lnTo>
                  <a:lnTo>
                    <a:pt x="23152" y="21450"/>
                  </a:lnTo>
                  <a:lnTo>
                    <a:pt x="23545" y="21297"/>
                  </a:lnTo>
                  <a:lnTo>
                    <a:pt x="25577" y="21285"/>
                  </a:lnTo>
                  <a:lnTo>
                    <a:pt x="25908" y="20815"/>
                  </a:lnTo>
                  <a:lnTo>
                    <a:pt x="26035" y="20612"/>
                  </a:lnTo>
                  <a:lnTo>
                    <a:pt x="26250" y="20180"/>
                  </a:lnTo>
                  <a:lnTo>
                    <a:pt x="38874" y="20815"/>
                  </a:lnTo>
                  <a:lnTo>
                    <a:pt x="39014" y="20815"/>
                  </a:lnTo>
                  <a:lnTo>
                    <a:pt x="39319" y="20713"/>
                  </a:lnTo>
                  <a:lnTo>
                    <a:pt x="39319" y="19723"/>
                  </a:lnTo>
                  <a:lnTo>
                    <a:pt x="27279" y="19113"/>
                  </a:lnTo>
                  <a:lnTo>
                    <a:pt x="26771" y="19088"/>
                  </a:lnTo>
                  <a:lnTo>
                    <a:pt x="26911" y="18389"/>
                  </a:lnTo>
                  <a:lnTo>
                    <a:pt x="27012" y="17627"/>
                  </a:lnTo>
                  <a:lnTo>
                    <a:pt x="30441" y="16357"/>
                  </a:lnTo>
                  <a:lnTo>
                    <a:pt x="37541" y="13728"/>
                  </a:lnTo>
                  <a:lnTo>
                    <a:pt x="38150" y="14782"/>
                  </a:lnTo>
                  <a:lnTo>
                    <a:pt x="38620" y="15773"/>
                  </a:lnTo>
                  <a:lnTo>
                    <a:pt x="39230" y="17627"/>
                  </a:lnTo>
                  <a:lnTo>
                    <a:pt x="39331" y="18135"/>
                  </a:lnTo>
                  <a:lnTo>
                    <a:pt x="39408" y="19723"/>
                  </a:lnTo>
                  <a:lnTo>
                    <a:pt x="39408" y="12547"/>
                  </a:lnTo>
                  <a:lnTo>
                    <a:pt x="38785" y="11569"/>
                  </a:lnTo>
                  <a:lnTo>
                    <a:pt x="36893" y="9474"/>
                  </a:lnTo>
                  <a:lnTo>
                    <a:pt x="36893" y="12700"/>
                  </a:lnTo>
                  <a:lnTo>
                    <a:pt x="27012" y="16357"/>
                  </a:lnTo>
                  <a:lnTo>
                    <a:pt x="26936" y="15570"/>
                  </a:lnTo>
                  <a:lnTo>
                    <a:pt x="26860" y="15176"/>
                  </a:lnTo>
                  <a:lnTo>
                    <a:pt x="26581" y="14516"/>
                  </a:lnTo>
                  <a:lnTo>
                    <a:pt x="26327" y="14071"/>
                  </a:lnTo>
                  <a:lnTo>
                    <a:pt x="26403" y="13728"/>
                  </a:lnTo>
                  <a:lnTo>
                    <a:pt x="27101" y="12877"/>
                  </a:lnTo>
                  <a:lnTo>
                    <a:pt x="31788" y="7150"/>
                  </a:lnTo>
                  <a:lnTo>
                    <a:pt x="33782" y="8699"/>
                  </a:lnTo>
                  <a:lnTo>
                    <a:pt x="35560" y="10693"/>
                  </a:lnTo>
                  <a:lnTo>
                    <a:pt x="36893" y="12700"/>
                  </a:lnTo>
                  <a:lnTo>
                    <a:pt x="36893" y="9474"/>
                  </a:lnTo>
                  <a:lnTo>
                    <a:pt x="34810" y="7150"/>
                  </a:lnTo>
                  <a:lnTo>
                    <a:pt x="31991" y="4038"/>
                  </a:lnTo>
                  <a:lnTo>
                    <a:pt x="31242" y="3213"/>
                  </a:lnTo>
                  <a:lnTo>
                    <a:pt x="31242" y="6756"/>
                  </a:lnTo>
                  <a:lnTo>
                    <a:pt x="30822" y="6781"/>
                  </a:lnTo>
                  <a:lnTo>
                    <a:pt x="30353" y="6921"/>
                  </a:lnTo>
                  <a:lnTo>
                    <a:pt x="25463" y="12877"/>
                  </a:lnTo>
                  <a:lnTo>
                    <a:pt x="25273" y="12674"/>
                  </a:lnTo>
                  <a:lnTo>
                    <a:pt x="22860" y="11303"/>
                  </a:lnTo>
                  <a:lnTo>
                    <a:pt x="23990" y="4546"/>
                  </a:lnTo>
                  <a:lnTo>
                    <a:pt x="24053" y="4178"/>
                  </a:lnTo>
                  <a:lnTo>
                    <a:pt x="26454" y="4038"/>
                  </a:lnTo>
                  <a:lnTo>
                    <a:pt x="28956" y="5105"/>
                  </a:lnTo>
                  <a:lnTo>
                    <a:pt x="31242" y="6756"/>
                  </a:lnTo>
                  <a:lnTo>
                    <a:pt x="31242" y="3213"/>
                  </a:lnTo>
                  <a:lnTo>
                    <a:pt x="30822" y="2743"/>
                  </a:lnTo>
                  <a:lnTo>
                    <a:pt x="22364" y="0"/>
                  </a:lnTo>
                  <a:lnTo>
                    <a:pt x="22237" y="177"/>
                  </a:lnTo>
                  <a:lnTo>
                    <a:pt x="22237" y="4546"/>
                  </a:lnTo>
                  <a:lnTo>
                    <a:pt x="21120" y="11188"/>
                  </a:lnTo>
                  <a:lnTo>
                    <a:pt x="18440" y="12420"/>
                  </a:lnTo>
                  <a:lnTo>
                    <a:pt x="17780" y="9398"/>
                  </a:lnTo>
                  <a:lnTo>
                    <a:pt x="17602" y="8610"/>
                  </a:lnTo>
                  <a:lnTo>
                    <a:pt x="18072" y="8331"/>
                  </a:lnTo>
                  <a:lnTo>
                    <a:pt x="18440" y="7823"/>
                  </a:lnTo>
                  <a:lnTo>
                    <a:pt x="22237" y="4546"/>
                  </a:lnTo>
                  <a:lnTo>
                    <a:pt x="22237" y="177"/>
                  </a:lnTo>
                  <a:lnTo>
                    <a:pt x="17259" y="6921"/>
                  </a:lnTo>
                  <a:lnTo>
                    <a:pt x="16179" y="7886"/>
                  </a:lnTo>
                  <a:lnTo>
                    <a:pt x="14135" y="8839"/>
                  </a:lnTo>
                  <a:lnTo>
                    <a:pt x="10998" y="10007"/>
                  </a:lnTo>
                  <a:lnTo>
                    <a:pt x="7010" y="9715"/>
                  </a:lnTo>
                  <a:lnTo>
                    <a:pt x="0" y="17322"/>
                  </a:lnTo>
                  <a:lnTo>
                    <a:pt x="5461" y="21666"/>
                  </a:lnTo>
                  <a:lnTo>
                    <a:pt x="8661" y="32473"/>
                  </a:lnTo>
                  <a:lnTo>
                    <a:pt x="19913" y="33934"/>
                  </a:lnTo>
                  <a:lnTo>
                    <a:pt x="26644" y="30949"/>
                  </a:lnTo>
                  <a:lnTo>
                    <a:pt x="27254" y="30683"/>
                  </a:lnTo>
                  <a:lnTo>
                    <a:pt x="27559" y="30543"/>
                  </a:lnTo>
                  <a:lnTo>
                    <a:pt x="28333" y="30200"/>
                  </a:lnTo>
                  <a:lnTo>
                    <a:pt x="35433" y="28016"/>
                  </a:lnTo>
                  <a:lnTo>
                    <a:pt x="40995" y="26301"/>
                  </a:lnTo>
                  <a:lnTo>
                    <a:pt x="42430" y="20713"/>
                  </a:lnTo>
                  <a:lnTo>
                    <a:pt x="42557" y="20180"/>
                  </a:lnTo>
                  <a:lnTo>
                    <a:pt x="42672" y="19723"/>
                  </a:lnTo>
                  <a:lnTo>
                    <a:pt x="42951" y="18630"/>
                  </a:lnTo>
                  <a:lnTo>
                    <a:pt x="42989" y="18135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2" name="object 2612" descr=""/>
            <p:cNvSpPr/>
            <p:nvPr/>
          </p:nvSpPr>
          <p:spPr>
            <a:xfrm>
              <a:off x="2318639" y="2636405"/>
              <a:ext cx="69215" cy="48895"/>
            </a:xfrm>
            <a:custGeom>
              <a:avLst/>
              <a:gdLst/>
              <a:ahLst/>
              <a:cxnLst/>
              <a:rect l="l" t="t" r="r" b="b"/>
              <a:pathLst>
                <a:path w="69214" h="48894">
                  <a:moveTo>
                    <a:pt x="4483" y="34823"/>
                  </a:moveTo>
                  <a:lnTo>
                    <a:pt x="3009" y="34531"/>
                  </a:lnTo>
                  <a:lnTo>
                    <a:pt x="1574" y="34048"/>
                  </a:lnTo>
                  <a:lnTo>
                    <a:pt x="215" y="33362"/>
                  </a:lnTo>
                  <a:lnTo>
                    <a:pt x="76" y="33947"/>
                  </a:lnTo>
                  <a:lnTo>
                    <a:pt x="0" y="34531"/>
                  </a:lnTo>
                  <a:lnTo>
                    <a:pt x="25" y="35102"/>
                  </a:lnTo>
                  <a:lnTo>
                    <a:pt x="1524" y="35064"/>
                  </a:lnTo>
                  <a:lnTo>
                    <a:pt x="3009" y="34975"/>
                  </a:lnTo>
                  <a:lnTo>
                    <a:pt x="4483" y="34823"/>
                  </a:lnTo>
                  <a:close/>
                </a:path>
                <a:path w="69214" h="48894">
                  <a:moveTo>
                    <a:pt x="5753" y="35763"/>
                  </a:moveTo>
                  <a:lnTo>
                    <a:pt x="3924" y="35953"/>
                  </a:lnTo>
                  <a:lnTo>
                    <a:pt x="2070" y="36068"/>
                  </a:lnTo>
                  <a:lnTo>
                    <a:pt x="215" y="36080"/>
                  </a:lnTo>
                  <a:lnTo>
                    <a:pt x="723" y="37693"/>
                  </a:lnTo>
                  <a:lnTo>
                    <a:pt x="1803" y="38836"/>
                  </a:lnTo>
                  <a:lnTo>
                    <a:pt x="3162" y="39687"/>
                  </a:lnTo>
                  <a:lnTo>
                    <a:pt x="3759" y="38201"/>
                  </a:lnTo>
                  <a:lnTo>
                    <a:pt x="4622" y="36880"/>
                  </a:lnTo>
                  <a:lnTo>
                    <a:pt x="5753" y="35763"/>
                  </a:lnTo>
                  <a:close/>
                </a:path>
                <a:path w="69214" h="48894">
                  <a:moveTo>
                    <a:pt x="10490" y="33845"/>
                  </a:moveTo>
                  <a:lnTo>
                    <a:pt x="7226" y="33566"/>
                  </a:lnTo>
                  <a:lnTo>
                    <a:pt x="4152" y="32321"/>
                  </a:lnTo>
                  <a:lnTo>
                    <a:pt x="1485" y="30238"/>
                  </a:lnTo>
                  <a:lnTo>
                    <a:pt x="1143" y="30848"/>
                  </a:lnTo>
                  <a:lnTo>
                    <a:pt x="838" y="31496"/>
                  </a:lnTo>
                  <a:lnTo>
                    <a:pt x="584" y="32143"/>
                  </a:lnTo>
                  <a:lnTo>
                    <a:pt x="3200" y="33566"/>
                  </a:lnTo>
                  <a:lnTo>
                    <a:pt x="6756" y="34645"/>
                  </a:lnTo>
                  <a:lnTo>
                    <a:pt x="9702" y="34061"/>
                  </a:lnTo>
                  <a:lnTo>
                    <a:pt x="10083" y="33934"/>
                  </a:lnTo>
                  <a:lnTo>
                    <a:pt x="10490" y="33845"/>
                  </a:lnTo>
                  <a:close/>
                </a:path>
                <a:path w="69214" h="48894">
                  <a:moveTo>
                    <a:pt x="11277" y="34899"/>
                  </a:moveTo>
                  <a:lnTo>
                    <a:pt x="10553" y="35052"/>
                  </a:lnTo>
                  <a:lnTo>
                    <a:pt x="9080" y="35293"/>
                  </a:lnTo>
                  <a:lnTo>
                    <a:pt x="7061" y="36601"/>
                  </a:lnTo>
                  <a:lnTo>
                    <a:pt x="5207" y="38176"/>
                  </a:lnTo>
                  <a:lnTo>
                    <a:pt x="4241" y="40284"/>
                  </a:lnTo>
                  <a:lnTo>
                    <a:pt x="5321" y="40817"/>
                  </a:lnTo>
                  <a:lnTo>
                    <a:pt x="6489" y="41186"/>
                  </a:lnTo>
                  <a:lnTo>
                    <a:pt x="7645" y="41414"/>
                  </a:lnTo>
                  <a:lnTo>
                    <a:pt x="8610" y="39103"/>
                  </a:lnTo>
                  <a:lnTo>
                    <a:pt x="9829" y="36944"/>
                  </a:lnTo>
                  <a:lnTo>
                    <a:pt x="11277" y="34899"/>
                  </a:lnTo>
                  <a:close/>
                </a:path>
                <a:path w="69214" h="48894">
                  <a:moveTo>
                    <a:pt x="15240" y="32613"/>
                  </a:moveTo>
                  <a:lnTo>
                    <a:pt x="10972" y="31711"/>
                  </a:lnTo>
                  <a:lnTo>
                    <a:pt x="7302" y="29616"/>
                  </a:lnTo>
                  <a:lnTo>
                    <a:pt x="4343" y="26403"/>
                  </a:lnTo>
                  <a:lnTo>
                    <a:pt x="3949" y="26784"/>
                  </a:lnTo>
                  <a:lnTo>
                    <a:pt x="3568" y="27203"/>
                  </a:lnTo>
                  <a:lnTo>
                    <a:pt x="2336" y="28854"/>
                  </a:lnTo>
                  <a:lnTo>
                    <a:pt x="1905" y="29552"/>
                  </a:lnTo>
                  <a:lnTo>
                    <a:pt x="2108" y="29603"/>
                  </a:lnTo>
                  <a:lnTo>
                    <a:pt x="2324" y="29705"/>
                  </a:lnTo>
                  <a:lnTo>
                    <a:pt x="5638" y="32334"/>
                  </a:lnTo>
                  <a:lnTo>
                    <a:pt x="11226" y="33286"/>
                  </a:lnTo>
                  <a:lnTo>
                    <a:pt x="14503" y="32867"/>
                  </a:lnTo>
                  <a:lnTo>
                    <a:pt x="14757" y="32791"/>
                  </a:lnTo>
                  <a:lnTo>
                    <a:pt x="15240" y="32613"/>
                  </a:lnTo>
                  <a:close/>
                </a:path>
                <a:path w="69214" h="48894">
                  <a:moveTo>
                    <a:pt x="15265" y="33947"/>
                  </a:moveTo>
                  <a:lnTo>
                    <a:pt x="13385" y="34480"/>
                  </a:lnTo>
                  <a:lnTo>
                    <a:pt x="12979" y="34582"/>
                  </a:lnTo>
                  <a:lnTo>
                    <a:pt x="11112" y="36944"/>
                  </a:lnTo>
                  <a:lnTo>
                    <a:pt x="9956" y="39090"/>
                  </a:lnTo>
                  <a:lnTo>
                    <a:pt x="8953" y="41630"/>
                  </a:lnTo>
                  <a:lnTo>
                    <a:pt x="9893" y="41719"/>
                  </a:lnTo>
                  <a:lnTo>
                    <a:pt x="11442" y="41719"/>
                  </a:lnTo>
                  <a:lnTo>
                    <a:pt x="12573" y="41529"/>
                  </a:lnTo>
                  <a:lnTo>
                    <a:pt x="13589" y="41122"/>
                  </a:lnTo>
                  <a:lnTo>
                    <a:pt x="13690" y="38620"/>
                  </a:lnTo>
                  <a:lnTo>
                    <a:pt x="14236" y="36245"/>
                  </a:lnTo>
                  <a:lnTo>
                    <a:pt x="15265" y="33947"/>
                  </a:lnTo>
                  <a:close/>
                </a:path>
                <a:path w="69214" h="48894">
                  <a:moveTo>
                    <a:pt x="16281" y="31648"/>
                  </a:moveTo>
                  <a:lnTo>
                    <a:pt x="14516" y="27165"/>
                  </a:lnTo>
                  <a:lnTo>
                    <a:pt x="12268" y="24917"/>
                  </a:lnTo>
                  <a:lnTo>
                    <a:pt x="10629" y="24345"/>
                  </a:lnTo>
                  <a:lnTo>
                    <a:pt x="7594" y="24295"/>
                  </a:lnTo>
                  <a:lnTo>
                    <a:pt x="6273" y="24879"/>
                  </a:lnTo>
                  <a:lnTo>
                    <a:pt x="5143" y="25755"/>
                  </a:lnTo>
                  <a:lnTo>
                    <a:pt x="8255" y="29311"/>
                  </a:lnTo>
                  <a:lnTo>
                    <a:pt x="12534" y="31216"/>
                  </a:lnTo>
                  <a:lnTo>
                    <a:pt x="16281" y="31648"/>
                  </a:lnTo>
                  <a:close/>
                </a:path>
                <a:path w="69214" h="48894">
                  <a:moveTo>
                    <a:pt x="16992" y="31724"/>
                  </a:moveTo>
                  <a:lnTo>
                    <a:pt x="16281" y="31648"/>
                  </a:lnTo>
                  <a:lnTo>
                    <a:pt x="16471" y="32156"/>
                  </a:lnTo>
                  <a:lnTo>
                    <a:pt x="16992" y="31724"/>
                  </a:lnTo>
                  <a:close/>
                </a:path>
                <a:path w="69214" h="48894">
                  <a:moveTo>
                    <a:pt x="18173" y="4864"/>
                  </a:moveTo>
                  <a:lnTo>
                    <a:pt x="17475" y="3746"/>
                  </a:lnTo>
                  <a:lnTo>
                    <a:pt x="16751" y="2641"/>
                  </a:lnTo>
                  <a:lnTo>
                    <a:pt x="16040" y="1536"/>
                  </a:lnTo>
                  <a:lnTo>
                    <a:pt x="15443" y="1905"/>
                  </a:lnTo>
                  <a:lnTo>
                    <a:pt x="14909" y="2349"/>
                  </a:lnTo>
                  <a:lnTo>
                    <a:pt x="14414" y="2844"/>
                  </a:lnTo>
                  <a:lnTo>
                    <a:pt x="15760" y="3352"/>
                  </a:lnTo>
                  <a:lnTo>
                    <a:pt x="17018" y="4013"/>
                  </a:lnTo>
                  <a:lnTo>
                    <a:pt x="18173" y="4864"/>
                  </a:lnTo>
                  <a:close/>
                </a:path>
                <a:path w="69214" h="48894">
                  <a:moveTo>
                    <a:pt x="19469" y="4432"/>
                  </a:moveTo>
                  <a:lnTo>
                    <a:pt x="19329" y="3048"/>
                  </a:lnTo>
                  <a:lnTo>
                    <a:pt x="19202" y="1676"/>
                  </a:lnTo>
                  <a:lnTo>
                    <a:pt x="19062" y="292"/>
                  </a:lnTo>
                  <a:lnTo>
                    <a:pt x="18427" y="431"/>
                  </a:lnTo>
                  <a:lnTo>
                    <a:pt x="17805" y="647"/>
                  </a:lnTo>
                  <a:lnTo>
                    <a:pt x="17208" y="914"/>
                  </a:lnTo>
                  <a:lnTo>
                    <a:pt x="19469" y="4432"/>
                  </a:lnTo>
                  <a:close/>
                </a:path>
                <a:path w="69214" h="48894">
                  <a:moveTo>
                    <a:pt x="19507" y="31140"/>
                  </a:moveTo>
                  <a:lnTo>
                    <a:pt x="19189" y="30594"/>
                  </a:lnTo>
                  <a:lnTo>
                    <a:pt x="18884" y="30162"/>
                  </a:lnTo>
                  <a:lnTo>
                    <a:pt x="16992" y="31724"/>
                  </a:lnTo>
                  <a:lnTo>
                    <a:pt x="17589" y="31800"/>
                  </a:lnTo>
                  <a:lnTo>
                    <a:pt x="18211" y="31572"/>
                  </a:lnTo>
                  <a:lnTo>
                    <a:pt x="18859" y="31394"/>
                  </a:lnTo>
                  <a:lnTo>
                    <a:pt x="19481" y="31140"/>
                  </a:lnTo>
                  <a:close/>
                </a:path>
                <a:path w="69214" h="48894">
                  <a:moveTo>
                    <a:pt x="20472" y="33007"/>
                  </a:moveTo>
                  <a:lnTo>
                    <a:pt x="14884" y="40436"/>
                  </a:lnTo>
                  <a:lnTo>
                    <a:pt x="15328" y="40132"/>
                  </a:lnTo>
                  <a:lnTo>
                    <a:pt x="15735" y="39776"/>
                  </a:lnTo>
                  <a:lnTo>
                    <a:pt x="17056" y="38188"/>
                  </a:lnTo>
                  <a:lnTo>
                    <a:pt x="17348" y="37096"/>
                  </a:lnTo>
                  <a:lnTo>
                    <a:pt x="17564" y="35280"/>
                  </a:lnTo>
                  <a:lnTo>
                    <a:pt x="17856" y="34747"/>
                  </a:lnTo>
                  <a:lnTo>
                    <a:pt x="18351" y="33274"/>
                  </a:lnTo>
                  <a:lnTo>
                    <a:pt x="19418" y="33426"/>
                  </a:lnTo>
                  <a:lnTo>
                    <a:pt x="20472" y="33007"/>
                  </a:lnTo>
                  <a:close/>
                </a:path>
                <a:path w="69214" h="48894">
                  <a:moveTo>
                    <a:pt x="21234" y="9804"/>
                  </a:moveTo>
                  <a:lnTo>
                    <a:pt x="20256" y="8191"/>
                  </a:lnTo>
                  <a:lnTo>
                    <a:pt x="20078" y="8077"/>
                  </a:lnTo>
                  <a:lnTo>
                    <a:pt x="18161" y="6070"/>
                  </a:lnTo>
                  <a:lnTo>
                    <a:pt x="15875" y="4775"/>
                  </a:lnTo>
                  <a:lnTo>
                    <a:pt x="13347" y="4114"/>
                  </a:lnTo>
                  <a:lnTo>
                    <a:pt x="12712" y="5029"/>
                  </a:lnTo>
                  <a:lnTo>
                    <a:pt x="12179" y="6070"/>
                  </a:lnTo>
                  <a:lnTo>
                    <a:pt x="11798" y="7175"/>
                  </a:lnTo>
                  <a:lnTo>
                    <a:pt x="15163" y="7175"/>
                  </a:lnTo>
                  <a:lnTo>
                    <a:pt x="18351" y="8064"/>
                  </a:lnTo>
                  <a:lnTo>
                    <a:pt x="21234" y="9804"/>
                  </a:lnTo>
                  <a:close/>
                </a:path>
                <a:path w="69214" h="48894">
                  <a:moveTo>
                    <a:pt x="23660" y="13893"/>
                  </a:moveTo>
                  <a:lnTo>
                    <a:pt x="22453" y="11861"/>
                  </a:lnTo>
                  <a:lnTo>
                    <a:pt x="19278" y="9728"/>
                  </a:lnTo>
                  <a:lnTo>
                    <a:pt x="15633" y="8699"/>
                  </a:lnTo>
                  <a:lnTo>
                    <a:pt x="11658" y="8864"/>
                  </a:lnTo>
                  <a:lnTo>
                    <a:pt x="11506" y="8699"/>
                  </a:lnTo>
                  <a:lnTo>
                    <a:pt x="11379" y="8496"/>
                  </a:lnTo>
                  <a:lnTo>
                    <a:pt x="11201" y="9207"/>
                  </a:lnTo>
                  <a:lnTo>
                    <a:pt x="11087" y="9918"/>
                  </a:lnTo>
                  <a:lnTo>
                    <a:pt x="11023" y="10655"/>
                  </a:lnTo>
                  <a:lnTo>
                    <a:pt x="15494" y="11125"/>
                  </a:lnTo>
                  <a:lnTo>
                    <a:pt x="19570" y="12065"/>
                  </a:lnTo>
                  <a:lnTo>
                    <a:pt x="23660" y="13893"/>
                  </a:lnTo>
                  <a:close/>
                </a:path>
                <a:path w="69214" h="48894">
                  <a:moveTo>
                    <a:pt x="23749" y="18999"/>
                  </a:moveTo>
                  <a:lnTo>
                    <a:pt x="22313" y="18491"/>
                  </a:lnTo>
                  <a:lnTo>
                    <a:pt x="17284" y="17576"/>
                  </a:lnTo>
                  <a:lnTo>
                    <a:pt x="12065" y="17475"/>
                  </a:lnTo>
                  <a:lnTo>
                    <a:pt x="12788" y="18999"/>
                  </a:lnTo>
                  <a:lnTo>
                    <a:pt x="13881" y="20383"/>
                  </a:lnTo>
                  <a:lnTo>
                    <a:pt x="19875" y="22707"/>
                  </a:lnTo>
                  <a:lnTo>
                    <a:pt x="23749" y="18999"/>
                  </a:lnTo>
                  <a:close/>
                </a:path>
                <a:path w="69214" h="48894">
                  <a:moveTo>
                    <a:pt x="24612" y="965"/>
                  </a:moveTo>
                  <a:lnTo>
                    <a:pt x="23279" y="266"/>
                  </a:lnTo>
                  <a:lnTo>
                    <a:pt x="21818" y="0"/>
                  </a:lnTo>
                  <a:lnTo>
                    <a:pt x="20358" y="114"/>
                  </a:lnTo>
                  <a:lnTo>
                    <a:pt x="21018" y="6921"/>
                  </a:lnTo>
                  <a:lnTo>
                    <a:pt x="22885" y="10007"/>
                  </a:lnTo>
                  <a:lnTo>
                    <a:pt x="22644" y="6832"/>
                  </a:lnTo>
                  <a:lnTo>
                    <a:pt x="23241" y="3746"/>
                  </a:lnTo>
                  <a:lnTo>
                    <a:pt x="24612" y="965"/>
                  </a:lnTo>
                  <a:close/>
                </a:path>
                <a:path w="69214" h="48894">
                  <a:moveTo>
                    <a:pt x="27152" y="20193"/>
                  </a:moveTo>
                  <a:lnTo>
                    <a:pt x="25793" y="17043"/>
                  </a:lnTo>
                  <a:lnTo>
                    <a:pt x="25577" y="17259"/>
                  </a:lnTo>
                  <a:lnTo>
                    <a:pt x="24815" y="15900"/>
                  </a:lnTo>
                  <a:lnTo>
                    <a:pt x="20320" y="13754"/>
                  </a:lnTo>
                  <a:lnTo>
                    <a:pt x="15900" y="12763"/>
                  </a:lnTo>
                  <a:lnTo>
                    <a:pt x="10947" y="12280"/>
                  </a:lnTo>
                  <a:lnTo>
                    <a:pt x="10960" y="13474"/>
                  </a:lnTo>
                  <a:lnTo>
                    <a:pt x="11112" y="14643"/>
                  </a:lnTo>
                  <a:lnTo>
                    <a:pt x="11417" y="15735"/>
                  </a:lnTo>
                  <a:lnTo>
                    <a:pt x="16522" y="15811"/>
                  </a:lnTo>
                  <a:lnTo>
                    <a:pt x="21412" y="16713"/>
                  </a:lnTo>
                  <a:lnTo>
                    <a:pt x="24904" y="17894"/>
                  </a:lnTo>
                  <a:lnTo>
                    <a:pt x="23749" y="18999"/>
                  </a:lnTo>
                  <a:lnTo>
                    <a:pt x="27152" y="20193"/>
                  </a:lnTo>
                  <a:close/>
                </a:path>
                <a:path w="69214" h="48894">
                  <a:moveTo>
                    <a:pt x="28448" y="5765"/>
                  </a:moveTo>
                  <a:lnTo>
                    <a:pt x="28079" y="4292"/>
                  </a:lnTo>
                  <a:lnTo>
                    <a:pt x="27317" y="2933"/>
                  </a:lnTo>
                  <a:lnTo>
                    <a:pt x="25882" y="1778"/>
                  </a:lnTo>
                  <a:lnTo>
                    <a:pt x="24218" y="4787"/>
                  </a:lnTo>
                  <a:lnTo>
                    <a:pt x="23520" y="8204"/>
                  </a:lnTo>
                  <a:lnTo>
                    <a:pt x="23926" y="11734"/>
                  </a:lnTo>
                  <a:lnTo>
                    <a:pt x="24752" y="13182"/>
                  </a:lnTo>
                  <a:lnTo>
                    <a:pt x="25552" y="10490"/>
                  </a:lnTo>
                  <a:lnTo>
                    <a:pt x="26797" y="8001"/>
                  </a:lnTo>
                  <a:lnTo>
                    <a:pt x="28448" y="5765"/>
                  </a:lnTo>
                  <a:close/>
                </a:path>
                <a:path w="69214" h="48894">
                  <a:moveTo>
                    <a:pt x="28854" y="12890"/>
                  </a:moveTo>
                  <a:lnTo>
                    <a:pt x="28765" y="8305"/>
                  </a:lnTo>
                  <a:lnTo>
                    <a:pt x="27495" y="10261"/>
                  </a:lnTo>
                  <a:lnTo>
                    <a:pt x="26504" y="12382"/>
                  </a:lnTo>
                  <a:lnTo>
                    <a:pt x="25857" y="14795"/>
                  </a:lnTo>
                  <a:lnTo>
                    <a:pt x="25755" y="14947"/>
                  </a:lnTo>
                  <a:lnTo>
                    <a:pt x="27216" y="17487"/>
                  </a:lnTo>
                  <a:lnTo>
                    <a:pt x="28854" y="12890"/>
                  </a:lnTo>
                  <a:close/>
                </a:path>
                <a:path w="69214" h="48894">
                  <a:moveTo>
                    <a:pt x="28892" y="20548"/>
                  </a:moveTo>
                  <a:lnTo>
                    <a:pt x="27216" y="17487"/>
                  </a:lnTo>
                  <a:lnTo>
                    <a:pt x="27000" y="18097"/>
                  </a:lnTo>
                  <a:lnTo>
                    <a:pt x="28892" y="20548"/>
                  </a:lnTo>
                  <a:close/>
                </a:path>
                <a:path w="69214" h="48894">
                  <a:moveTo>
                    <a:pt x="29425" y="24307"/>
                  </a:moveTo>
                  <a:lnTo>
                    <a:pt x="27228" y="20231"/>
                  </a:lnTo>
                  <a:lnTo>
                    <a:pt x="28867" y="24193"/>
                  </a:lnTo>
                  <a:lnTo>
                    <a:pt x="29171" y="24345"/>
                  </a:lnTo>
                  <a:lnTo>
                    <a:pt x="29425" y="24307"/>
                  </a:lnTo>
                  <a:close/>
                </a:path>
                <a:path w="69214" h="48894">
                  <a:moveTo>
                    <a:pt x="30187" y="22250"/>
                  </a:moveTo>
                  <a:lnTo>
                    <a:pt x="28892" y="20548"/>
                  </a:lnTo>
                  <a:lnTo>
                    <a:pt x="30111" y="22860"/>
                  </a:lnTo>
                  <a:lnTo>
                    <a:pt x="30187" y="22250"/>
                  </a:lnTo>
                  <a:close/>
                </a:path>
                <a:path w="69214" h="48894">
                  <a:moveTo>
                    <a:pt x="61455" y="43345"/>
                  </a:moveTo>
                  <a:lnTo>
                    <a:pt x="60667" y="42913"/>
                  </a:lnTo>
                  <a:lnTo>
                    <a:pt x="59880" y="42456"/>
                  </a:lnTo>
                  <a:lnTo>
                    <a:pt x="59118" y="41973"/>
                  </a:lnTo>
                  <a:lnTo>
                    <a:pt x="59169" y="42240"/>
                  </a:lnTo>
                  <a:lnTo>
                    <a:pt x="59207" y="42519"/>
                  </a:lnTo>
                  <a:lnTo>
                    <a:pt x="59283" y="42964"/>
                  </a:lnTo>
                  <a:lnTo>
                    <a:pt x="59436" y="42976"/>
                  </a:lnTo>
                  <a:lnTo>
                    <a:pt x="59639" y="42913"/>
                  </a:lnTo>
                  <a:lnTo>
                    <a:pt x="58458" y="44234"/>
                  </a:lnTo>
                  <a:lnTo>
                    <a:pt x="58166" y="46266"/>
                  </a:lnTo>
                  <a:lnTo>
                    <a:pt x="59766" y="47485"/>
                  </a:lnTo>
                  <a:lnTo>
                    <a:pt x="60058" y="45986"/>
                  </a:lnTo>
                  <a:lnTo>
                    <a:pt x="60629" y="44589"/>
                  </a:lnTo>
                  <a:lnTo>
                    <a:pt x="61455" y="43345"/>
                  </a:lnTo>
                  <a:close/>
                </a:path>
                <a:path w="69214" h="48894">
                  <a:moveTo>
                    <a:pt x="64604" y="47815"/>
                  </a:moveTo>
                  <a:lnTo>
                    <a:pt x="63842" y="44513"/>
                  </a:lnTo>
                  <a:lnTo>
                    <a:pt x="63449" y="44335"/>
                  </a:lnTo>
                  <a:lnTo>
                    <a:pt x="63042" y="44170"/>
                  </a:lnTo>
                  <a:lnTo>
                    <a:pt x="62649" y="43980"/>
                  </a:lnTo>
                  <a:lnTo>
                    <a:pt x="61849" y="45224"/>
                  </a:lnTo>
                  <a:lnTo>
                    <a:pt x="61391" y="46647"/>
                  </a:lnTo>
                  <a:lnTo>
                    <a:pt x="61252" y="48171"/>
                  </a:lnTo>
                  <a:lnTo>
                    <a:pt x="62344" y="48425"/>
                  </a:lnTo>
                  <a:lnTo>
                    <a:pt x="63512" y="48272"/>
                  </a:lnTo>
                  <a:lnTo>
                    <a:pt x="64604" y="47815"/>
                  </a:lnTo>
                  <a:close/>
                </a:path>
                <a:path w="69214" h="48894">
                  <a:moveTo>
                    <a:pt x="67487" y="45859"/>
                  </a:moveTo>
                  <a:lnTo>
                    <a:pt x="66890" y="45681"/>
                  </a:lnTo>
                  <a:lnTo>
                    <a:pt x="66294" y="45516"/>
                  </a:lnTo>
                  <a:lnTo>
                    <a:pt x="65709" y="45300"/>
                  </a:lnTo>
                  <a:lnTo>
                    <a:pt x="65836" y="45872"/>
                  </a:lnTo>
                  <a:lnTo>
                    <a:pt x="65976" y="46431"/>
                  </a:lnTo>
                  <a:lnTo>
                    <a:pt x="66103" y="47002"/>
                  </a:lnTo>
                  <a:lnTo>
                    <a:pt x="66611" y="46659"/>
                  </a:lnTo>
                  <a:lnTo>
                    <a:pt x="67081" y="46278"/>
                  </a:lnTo>
                  <a:lnTo>
                    <a:pt x="67487" y="45859"/>
                  </a:lnTo>
                  <a:close/>
                </a:path>
                <a:path w="69214" h="48894">
                  <a:moveTo>
                    <a:pt x="68173" y="38595"/>
                  </a:moveTo>
                  <a:lnTo>
                    <a:pt x="67640" y="37973"/>
                  </a:lnTo>
                  <a:lnTo>
                    <a:pt x="66903" y="37515"/>
                  </a:lnTo>
                  <a:lnTo>
                    <a:pt x="63881" y="37096"/>
                  </a:lnTo>
                  <a:lnTo>
                    <a:pt x="61798" y="38633"/>
                  </a:lnTo>
                  <a:lnTo>
                    <a:pt x="61137" y="40551"/>
                  </a:lnTo>
                  <a:lnTo>
                    <a:pt x="60185" y="40017"/>
                  </a:lnTo>
                  <a:lnTo>
                    <a:pt x="59969" y="40093"/>
                  </a:lnTo>
                  <a:lnTo>
                    <a:pt x="59753" y="40233"/>
                  </a:lnTo>
                  <a:lnTo>
                    <a:pt x="60667" y="40843"/>
                  </a:lnTo>
                  <a:lnTo>
                    <a:pt x="61607" y="41427"/>
                  </a:lnTo>
                  <a:lnTo>
                    <a:pt x="62560" y="41948"/>
                  </a:lnTo>
                  <a:lnTo>
                    <a:pt x="64020" y="40373"/>
                  </a:lnTo>
                  <a:lnTo>
                    <a:pt x="65951" y="39204"/>
                  </a:lnTo>
                  <a:lnTo>
                    <a:pt x="68173" y="38595"/>
                  </a:lnTo>
                  <a:close/>
                </a:path>
                <a:path w="69214" h="48894">
                  <a:moveTo>
                    <a:pt x="69176" y="42405"/>
                  </a:moveTo>
                  <a:lnTo>
                    <a:pt x="68097" y="42799"/>
                  </a:lnTo>
                  <a:lnTo>
                    <a:pt x="65951" y="43561"/>
                  </a:lnTo>
                  <a:lnTo>
                    <a:pt x="66789" y="43903"/>
                  </a:lnTo>
                  <a:lnTo>
                    <a:pt x="67640" y="44208"/>
                  </a:lnTo>
                  <a:lnTo>
                    <a:pt x="68503" y="44488"/>
                  </a:lnTo>
                  <a:lnTo>
                    <a:pt x="68859" y="43853"/>
                  </a:lnTo>
                  <a:lnTo>
                    <a:pt x="69088" y="43154"/>
                  </a:lnTo>
                  <a:lnTo>
                    <a:pt x="69176" y="42405"/>
                  </a:lnTo>
                  <a:close/>
                </a:path>
                <a:path w="69214" h="48894">
                  <a:moveTo>
                    <a:pt x="69202" y="41236"/>
                  </a:moveTo>
                  <a:lnTo>
                    <a:pt x="69176" y="40779"/>
                  </a:lnTo>
                  <a:lnTo>
                    <a:pt x="69075" y="40335"/>
                  </a:lnTo>
                  <a:lnTo>
                    <a:pt x="68922" y="39903"/>
                  </a:lnTo>
                  <a:lnTo>
                    <a:pt x="66814" y="40297"/>
                  </a:lnTo>
                  <a:lnTo>
                    <a:pt x="65049" y="41249"/>
                  </a:lnTo>
                  <a:lnTo>
                    <a:pt x="63741" y="42595"/>
                  </a:lnTo>
                  <a:lnTo>
                    <a:pt x="64465" y="42938"/>
                  </a:lnTo>
                  <a:lnTo>
                    <a:pt x="69202" y="41236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3" name="object 2613" descr=""/>
            <p:cNvSpPr/>
            <p:nvPr/>
          </p:nvSpPr>
          <p:spPr>
            <a:xfrm>
              <a:off x="2354106" y="2664437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4" h="13335">
                  <a:moveTo>
                    <a:pt x="2438" y="0"/>
                  </a:moveTo>
                  <a:lnTo>
                    <a:pt x="1219" y="952"/>
                  </a:lnTo>
                  <a:lnTo>
                    <a:pt x="787" y="2489"/>
                  </a:lnTo>
                  <a:lnTo>
                    <a:pt x="304" y="2400"/>
                  </a:lnTo>
                  <a:lnTo>
                    <a:pt x="0" y="2794"/>
                  </a:lnTo>
                  <a:lnTo>
                    <a:pt x="114" y="7035"/>
                  </a:lnTo>
                  <a:lnTo>
                    <a:pt x="2730" y="12280"/>
                  </a:lnTo>
                  <a:lnTo>
                    <a:pt x="11849" y="12865"/>
                  </a:lnTo>
                  <a:lnTo>
                    <a:pt x="10096" y="5867"/>
                  </a:lnTo>
                  <a:lnTo>
                    <a:pt x="7594" y="1689"/>
                  </a:lnTo>
                  <a:lnTo>
                    <a:pt x="6070" y="25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4" name="object 2614" descr=""/>
            <p:cNvSpPr/>
            <p:nvPr/>
          </p:nvSpPr>
          <p:spPr>
            <a:xfrm>
              <a:off x="2341562" y="2648953"/>
              <a:ext cx="34290" cy="43180"/>
            </a:xfrm>
            <a:custGeom>
              <a:avLst/>
              <a:gdLst/>
              <a:ahLst/>
              <a:cxnLst/>
              <a:rect l="l" t="t" r="r" b="b"/>
              <a:pathLst>
                <a:path w="34289" h="43180">
                  <a:moveTo>
                    <a:pt x="14109" y="27292"/>
                  </a:moveTo>
                  <a:lnTo>
                    <a:pt x="13766" y="26873"/>
                  </a:lnTo>
                  <a:lnTo>
                    <a:pt x="13690" y="27165"/>
                  </a:lnTo>
                  <a:lnTo>
                    <a:pt x="14109" y="27292"/>
                  </a:lnTo>
                  <a:close/>
                </a:path>
                <a:path w="34289" h="43180">
                  <a:moveTo>
                    <a:pt x="16852" y="23202"/>
                  </a:moveTo>
                  <a:lnTo>
                    <a:pt x="16230" y="21488"/>
                  </a:lnTo>
                  <a:lnTo>
                    <a:pt x="15087" y="21691"/>
                  </a:lnTo>
                  <a:lnTo>
                    <a:pt x="14617" y="21767"/>
                  </a:lnTo>
                  <a:lnTo>
                    <a:pt x="14135" y="21856"/>
                  </a:lnTo>
                  <a:lnTo>
                    <a:pt x="13639" y="21945"/>
                  </a:lnTo>
                  <a:lnTo>
                    <a:pt x="14262" y="23660"/>
                  </a:lnTo>
                  <a:lnTo>
                    <a:pt x="15392" y="23456"/>
                  </a:lnTo>
                  <a:lnTo>
                    <a:pt x="15875" y="23380"/>
                  </a:lnTo>
                  <a:lnTo>
                    <a:pt x="16344" y="23291"/>
                  </a:lnTo>
                  <a:lnTo>
                    <a:pt x="16852" y="23202"/>
                  </a:lnTo>
                  <a:close/>
                </a:path>
                <a:path w="34289" h="43180">
                  <a:moveTo>
                    <a:pt x="17957" y="24612"/>
                  </a:moveTo>
                  <a:lnTo>
                    <a:pt x="17780" y="24104"/>
                  </a:lnTo>
                  <a:lnTo>
                    <a:pt x="17487" y="23799"/>
                  </a:lnTo>
                  <a:lnTo>
                    <a:pt x="17310" y="23622"/>
                  </a:lnTo>
                  <a:lnTo>
                    <a:pt x="16852" y="23329"/>
                  </a:lnTo>
                  <a:lnTo>
                    <a:pt x="16751" y="23774"/>
                  </a:lnTo>
                  <a:lnTo>
                    <a:pt x="16624" y="24409"/>
                  </a:lnTo>
                  <a:lnTo>
                    <a:pt x="16256" y="26098"/>
                  </a:lnTo>
                  <a:lnTo>
                    <a:pt x="16433" y="26619"/>
                  </a:lnTo>
                  <a:lnTo>
                    <a:pt x="16903" y="27089"/>
                  </a:lnTo>
                  <a:lnTo>
                    <a:pt x="17360" y="27381"/>
                  </a:lnTo>
                  <a:lnTo>
                    <a:pt x="17462" y="26936"/>
                  </a:lnTo>
                  <a:lnTo>
                    <a:pt x="17589" y="26301"/>
                  </a:lnTo>
                  <a:lnTo>
                    <a:pt x="17957" y="24612"/>
                  </a:lnTo>
                  <a:close/>
                </a:path>
                <a:path w="34289" h="43180">
                  <a:moveTo>
                    <a:pt x="19989" y="26276"/>
                  </a:moveTo>
                  <a:lnTo>
                    <a:pt x="19608" y="25463"/>
                  </a:lnTo>
                  <a:lnTo>
                    <a:pt x="19405" y="25006"/>
                  </a:lnTo>
                  <a:lnTo>
                    <a:pt x="19215" y="24549"/>
                  </a:lnTo>
                  <a:lnTo>
                    <a:pt x="18961" y="23952"/>
                  </a:lnTo>
                  <a:lnTo>
                    <a:pt x="18605" y="23215"/>
                  </a:lnTo>
                  <a:lnTo>
                    <a:pt x="18376" y="23355"/>
                  </a:lnTo>
                  <a:lnTo>
                    <a:pt x="18135" y="23495"/>
                  </a:lnTo>
                  <a:lnTo>
                    <a:pt x="18516" y="24307"/>
                  </a:lnTo>
                  <a:lnTo>
                    <a:pt x="18719" y="24777"/>
                  </a:lnTo>
                  <a:lnTo>
                    <a:pt x="18910" y="25234"/>
                  </a:lnTo>
                  <a:lnTo>
                    <a:pt x="19113" y="25692"/>
                  </a:lnTo>
                  <a:lnTo>
                    <a:pt x="19164" y="25819"/>
                  </a:lnTo>
                  <a:lnTo>
                    <a:pt x="19519" y="26555"/>
                  </a:lnTo>
                  <a:lnTo>
                    <a:pt x="19989" y="26276"/>
                  </a:lnTo>
                  <a:close/>
                </a:path>
                <a:path w="34289" h="43180">
                  <a:moveTo>
                    <a:pt x="34264" y="31432"/>
                  </a:moveTo>
                  <a:lnTo>
                    <a:pt x="34124" y="28143"/>
                  </a:lnTo>
                  <a:lnTo>
                    <a:pt x="33832" y="21564"/>
                  </a:lnTo>
                  <a:lnTo>
                    <a:pt x="33807" y="20891"/>
                  </a:lnTo>
                  <a:lnTo>
                    <a:pt x="33731" y="20053"/>
                  </a:lnTo>
                  <a:lnTo>
                    <a:pt x="32092" y="17602"/>
                  </a:lnTo>
                  <a:lnTo>
                    <a:pt x="32092" y="28143"/>
                  </a:lnTo>
                  <a:lnTo>
                    <a:pt x="31953" y="28105"/>
                  </a:lnTo>
                  <a:lnTo>
                    <a:pt x="31953" y="29794"/>
                  </a:lnTo>
                  <a:lnTo>
                    <a:pt x="31534" y="31089"/>
                  </a:lnTo>
                  <a:lnTo>
                    <a:pt x="30365" y="31991"/>
                  </a:lnTo>
                  <a:lnTo>
                    <a:pt x="28384" y="32448"/>
                  </a:lnTo>
                  <a:lnTo>
                    <a:pt x="26987" y="32727"/>
                  </a:lnTo>
                  <a:lnTo>
                    <a:pt x="25755" y="33337"/>
                  </a:lnTo>
                  <a:lnTo>
                    <a:pt x="24688" y="34264"/>
                  </a:lnTo>
                  <a:lnTo>
                    <a:pt x="23799" y="34836"/>
                  </a:lnTo>
                  <a:lnTo>
                    <a:pt x="23088" y="35483"/>
                  </a:lnTo>
                  <a:lnTo>
                    <a:pt x="22453" y="36106"/>
                  </a:lnTo>
                  <a:lnTo>
                    <a:pt x="21590" y="32664"/>
                  </a:lnTo>
                  <a:lnTo>
                    <a:pt x="21590" y="36982"/>
                  </a:lnTo>
                  <a:lnTo>
                    <a:pt x="19837" y="38811"/>
                  </a:lnTo>
                  <a:lnTo>
                    <a:pt x="18694" y="39903"/>
                  </a:lnTo>
                  <a:lnTo>
                    <a:pt x="16141" y="37223"/>
                  </a:lnTo>
                  <a:lnTo>
                    <a:pt x="16078" y="35991"/>
                  </a:lnTo>
                  <a:lnTo>
                    <a:pt x="16205" y="32664"/>
                  </a:lnTo>
                  <a:lnTo>
                    <a:pt x="16294" y="31991"/>
                  </a:lnTo>
                  <a:lnTo>
                    <a:pt x="16840" y="29794"/>
                  </a:lnTo>
                  <a:lnTo>
                    <a:pt x="16751" y="29108"/>
                  </a:lnTo>
                  <a:lnTo>
                    <a:pt x="16662" y="28943"/>
                  </a:lnTo>
                  <a:lnTo>
                    <a:pt x="17564" y="29248"/>
                  </a:lnTo>
                  <a:lnTo>
                    <a:pt x="18529" y="29349"/>
                  </a:lnTo>
                  <a:lnTo>
                    <a:pt x="19596" y="29108"/>
                  </a:lnTo>
                  <a:lnTo>
                    <a:pt x="21590" y="36982"/>
                  </a:lnTo>
                  <a:lnTo>
                    <a:pt x="21590" y="32664"/>
                  </a:lnTo>
                  <a:lnTo>
                    <a:pt x="20701" y="29108"/>
                  </a:lnTo>
                  <a:lnTo>
                    <a:pt x="20662" y="28943"/>
                  </a:lnTo>
                  <a:lnTo>
                    <a:pt x="20612" y="28752"/>
                  </a:lnTo>
                  <a:lnTo>
                    <a:pt x="23431" y="26009"/>
                  </a:lnTo>
                  <a:lnTo>
                    <a:pt x="26111" y="27635"/>
                  </a:lnTo>
                  <a:lnTo>
                    <a:pt x="28956" y="28892"/>
                  </a:lnTo>
                  <a:lnTo>
                    <a:pt x="31953" y="29794"/>
                  </a:lnTo>
                  <a:lnTo>
                    <a:pt x="31953" y="28105"/>
                  </a:lnTo>
                  <a:lnTo>
                    <a:pt x="29222" y="27292"/>
                  </a:lnTo>
                  <a:lnTo>
                    <a:pt x="26530" y="26123"/>
                  </a:lnTo>
                  <a:lnTo>
                    <a:pt x="26339" y="26009"/>
                  </a:lnTo>
                  <a:lnTo>
                    <a:pt x="23977" y="24612"/>
                  </a:lnTo>
                  <a:lnTo>
                    <a:pt x="24079" y="24244"/>
                  </a:lnTo>
                  <a:lnTo>
                    <a:pt x="24206" y="22682"/>
                  </a:lnTo>
                  <a:lnTo>
                    <a:pt x="30683" y="21564"/>
                  </a:lnTo>
                  <a:lnTo>
                    <a:pt x="30924" y="22682"/>
                  </a:lnTo>
                  <a:lnTo>
                    <a:pt x="31127" y="23977"/>
                  </a:lnTo>
                  <a:lnTo>
                    <a:pt x="31242" y="25412"/>
                  </a:lnTo>
                  <a:lnTo>
                    <a:pt x="31724" y="26428"/>
                  </a:lnTo>
                  <a:lnTo>
                    <a:pt x="31991" y="27292"/>
                  </a:lnTo>
                  <a:lnTo>
                    <a:pt x="32092" y="28143"/>
                  </a:lnTo>
                  <a:lnTo>
                    <a:pt x="32092" y="17602"/>
                  </a:lnTo>
                  <a:lnTo>
                    <a:pt x="30276" y="14871"/>
                  </a:lnTo>
                  <a:lnTo>
                    <a:pt x="30276" y="19786"/>
                  </a:lnTo>
                  <a:lnTo>
                    <a:pt x="23926" y="20891"/>
                  </a:lnTo>
                  <a:lnTo>
                    <a:pt x="23876" y="20637"/>
                  </a:lnTo>
                  <a:lnTo>
                    <a:pt x="23495" y="19659"/>
                  </a:lnTo>
                  <a:lnTo>
                    <a:pt x="23495" y="22682"/>
                  </a:lnTo>
                  <a:lnTo>
                    <a:pt x="22428" y="25692"/>
                  </a:lnTo>
                  <a:lnTo>
                    <a:pt x="17513" y="28384"/>
                  </a:lnTo>
                  <a:lnTo>
                    <a:pt x="14109" y="27292"/>
                  </a:lnTo>
                  <a:lnTo>
                    <a:pt x="14325" y="27571"/>
                  </a:lnTo>
                  <a:lnTo>
                    <a:pt x="14998" y="28143"/>
                  </a:lnTo>
                  <a:lnTo>
                    <a:pt x="15798" y="28575"/>
                  </a:lnTo>
                  <a:lnTo>
                    <a:pt x="15214" y="31089"/>
                  </a:lnTo>
                  <a:lnTo>
                    <a:pt x="15087" y="35991"/>
                  </a:lnTo>
                  <a:lnTo>
                    <a:pt x="14084" y="34683"/>
                  </a:lnTo>
                  <a:lnTo>
                    <a:pt x="13449" y="33807"/>
                  </a:lnTo>
                  <a:lnTo>
                    <a:pt x="11493" y="30784"/>
                  </a:lnTo>
                  <a:lnTo>
                    <a:pt x="10972" y="29489"/>
                  </a:lnTo>
                  <a:lnTo>
                    <a:pt x="10350" y="28384"/>
                  </a:lnTo>
                  <a:lnTo>
                    <a:pt x="10414" y="28232"/>
                  </a:lnTo>
                  <a:lnTo>
                    <a:pt x="13639" y="26924"/>
                  </a:lnTo>
                  <a:lnTo>
                    <a:pt x="13601" y="26708"/>
                  </a:lnTo>
                  <a:lnTo>
                    <a:pt x="12839" y="23050"/>
                  </a:lnTo>
                  <a:lnTo>
                    <a:pt x="12839" y="25234"/>
                  </a:lnTo>
                  <a:lnTo>
                    <a:pt x="9207" y="26708"/>
                  </a:lnTo>
                  <a:lnTo>
                    <a:pt x="8864" y="26289"/>
                  </a:lnTo>
                  <a:lnTo>
                    <a:pt x="8242" y="26009"/>
                  </a:lnTo>
                  <a:lnTo>
                    <a:pt x="7442" y="25831"/>
                  </a:lnTo>
                  <a:lnTo>
                    <a:pt x="6032" y="24980"/>
                  </a:lnTo>
                  <a:lnTo>
                    <a:pt x="5029" y="23977"/>
                  </a:lnTo>
                  <a:lnTo>
                    <a:pt x="4419" y="22834"/>
                  </a:lnTo>
                  <a:lnTo>
                    <a:pt x="11163" y="22809"/>
                  </a:lnTo>
                  <a:lnTo>
                    <a:pt x="11366" y="23533"/>
                  </a:lnTo>
                  <a:lnTo>
                    <a:pt x="11696" y="24244"/>
                  </a:lnTo>
                  <a:lnTo>
                    <a:pt x="12446" y="25133"/>
                  </a:lnTo>
                  <a:lnTo>
                    <a:pt x="12649" y="25234"/>
                  </a:lnTo>
                  <a:lnTo>
                    <a:pt x="12839" y="25234"/>
                  </a:lnTo>
                  <a:lnTo>
                    <a:pt x="12839" y="23050"/>
                  </a:lnTo>
                  <a:lnTo>
                    <a:pt x="12788" y="22796"/>
                  </a:lnTo>
                  <a:lnTo>
                    <a:pt x="12674" y="21894"/>
                  </a:lnTo>
                  <a:lnTo>
                    <a:pt x="12484" y="21564"/>
                  </a:lnTo>
                  <a:lnTo>
                    <a:pt x="12458" y="21120"/>
                  </a:lnTo>
                  <a:lnTo>
                    <a:pt x="12611" y="19646"/>
                  </a:lnTo>
                  <a:lnTo>
                    <a:pt x="14414" y="18059"/>
                  </a:lnTo>
                  <a:lnTo>
                    <a:pt x="17538" y="17487"/>
                  </a:lnTo>
                  <a:lnTo>
                    <a:pt x="18821" y="17691"/>
                  </a:lnTo>
                  <a:lnTo>
                    <a:pt x="19926" y="18237"/>
                  </a:lnTo>
                  <a:lnTo>
                    <a:pt x="19735" y="18300"/>
                  </a:lnTo>
                  <a:lnTo>
                    <a:pt x="17932" y="20218"/>
                  </a:lnTo>
                  <a:lnTo>
                    <a:pt x="17665" y="19761"/>
                  </a:lnTo>
                  <a:lnTo>
                    <a:pt x="17310" y="19558"/>
                  </a:lnTo>
                  <a:lnTo>
                    <a:pt x="16624" y="19177"/>
                  </a:lnTo>
                  <a:lnTo>
                    <a:pt x="15938" y="18808"/>
                  </a:lnTo>
                  <a:lnTo>
                    <a:pt x="15265" y="18427"/>
                  </a:lnTo>
                  <a:lnTo>
                    <a:pt x="14871" y="18224"/>
                  </a:lnTo>
                  <a:lnTo>
                    <a:pt x="14808" y="18745"/>
                  </a:lnTo>
                  <a:lnTo>
                    <a:pt x="14833" y="18999"/>
                  </a:lnTo>
                  <a:lnTo>
                    <a:pt x="14871" y="19405"/>
                  </a:lnTo>
                  <a:lnTo>
                    <a:pt x="15151" y="19888"/>
                  </a:lnTo>
                  <a:lnTo>
                    <a:pt x="15519" y="20078"/>
                  </a:lnTo>
                  <a:lnTo>
                    <a:pt x="16192" y="20459"/>
                  </a:lnTo>
                  <a:lnTo>
                    <a:pt x="16878" y="20828"/>
                  </a:lnTo>
                  <a:lnTo>
                    <a:pt x="17945" y="21424"/>
                  </a:lnTo>
                  <a:lnTo>
                    <a:pt x="18008" y="20891"/>
                  </a:lnTo>
                  <a:lnTo>
                    <a:pt x="17970" y="20599"/>
                  </a:lnTo>
                  <a:lnTo>
                    <a:pt x="18821" y="21894"/>
                  </a:lnTo>
                  <a:lnTo>
                    <a:pt x="19380" y="21297"/>
                  </a:lnTo>
                  <a:lnTo>
                    <a:pt x="19824" y="22910"/>
                  </a:lnTo>
                  <a:lnTo>
                    <a:pt x="20281" y="22987"/>
                  </a:lnTo>
                  <a:lnTo>
                    <a:pt x="20662" y="23050"/>
                  </a:lnTo>
                  <a:lnTo>
                    <a:pt x="21043" y="23101"/>
                  </a:lnTo>
                  <a:lnTo>
                    <a:pt x="21424" y="23164"/>
                  </a:lnTo>
                  <a:lnTo>
                    <a:pt x="21691" y="23202"/>
                  </a:lnTo>
                  <a:lnTo>
                    <a:pt x="21234" y="21551"/>
                  </a:lnTo>
                  <a:lnTo>
                    <a:pt x="20789" y="21488"/>
                  </a:lnTo>
                  <a:lnTo>
                    <a:pt x="20027" y="21361"/>
                  </a:lnTo>
                  <a:lnTo>
                    <a:pt x="19646" y="21310"/>
                  </a:lnTo>
                  <a:lnTo>
                    <a:pt x="19405" y="21272"/>
                  </a:lnTo>
                  <a:lnTo>
                    <a:pt x="20929" y="19659"/>
                  </a:lnTo>
                  <a:lnTo>
                    <a:pt x="20929" y="19050"/>
                  </a:lnTo>
                  <a:lnTo>
                    <a:pt x="23495" y="22682"/>
                  </a:lnTo>
                  <a:lnTo>
                    <a:pt x="23495" y="19659"/>
                  </a:lnTo>
                  <a:lnTo>
                    <a:pt x="22821" y="18681"/>
                  </a:lnTo>
                  <a:lnTo>
                    <a:pt x="22161" y="18034"/>
                  </a:lnTo>
                  <a:lnTo>
                    <a:pt x="22504" y="17487"/>
                  </a:lnTo>
                  <a:lnTo>
                    <a:pt x="22618" y="17297"/>
                  </a:lnTo>
                  <a:lnTo>
                    <a:pt x="22771" y="17056"/>
                  </a:lnTo>
                  <a:lnTo>
                    <a:pt x="26758" y="10617"/>
                  </a:lnTo>
                  <a:lnTo>
                    <a:pt x="28333" y="13500"/>
                  </a:lnTo>
                  <a:lnTo>
                    <a:pt x="29514" y="16814"/>
                  </a:lnTo>
                  <a:lnTo>
                    <a:pt x="30276" y="19786"/>
                  </a:lnTo>
                  <a:lnTo>
                    <a:pt x="30276" y="14871"/>
                  </a:lnTo>
                  <a:lnTo>
                    <a:pt x="28663" y="12446"/>
                  </a:lnTo>
                  <a:lnTo>
                    <a:pt x="27736" y="10617"/>
                  </a:lnTo>
                  <a:lnTo>
                    <a:pt x="25857" y="6921"/>
                  </a:lnTo>
                  <a:lnTo>
                    <a:pt x="25857" y="9093"/>
                  </a:lnTo>
                  <a:lnTo>
                    <a:pt x="20916" y="17056"/>
                  </a:lnTo>
                  <a:lnTo>
                    <a:pt x="20358" y="16700"/>
                  </a:lnTo>
                  <a:lnTo>
                    <a:pt x="19761" y="16408"/>
                  </a:lnTo>
                  <a:lnTo>
                    <a:pt x="19138" y="16217"/>
                  </a:lnTo>
                  <a:lnTo>
                    <a:pt x="19113" y="15963"/>
                  </a:lnTo>
                  <a:lnTo>
                    <a:pt x="18008" y="6985"/>
                  </a:lnTo>
                  <a:lnTo>
                    <a:pt x="18008" y="15963"/>
                  </a:lnTo>
                  <a:lnTo>
                    <a:pt x="17589" y="15900"/>
                  </a:lnTo>
                  <a:lnTo>
                    <a:pt x="17005" y="15862"/>
                  </a:lnTo>
                  <a:lnTo>
                    <a:pt x="16497" y="15900"/>
                  </a:lnTo>
                  <a:lnTo>
                    <a:pt x="15240" y="13754"/>
                  </a:lnTo>
                  <a:lnTo>
                    <a:pt x="15240" y="16116"/>
                  </a:lnTo>
                  <a:lnTo>
                    <a:pt x="15100" y="16154"/>
                  </a:lnTo>
                  <a:lnTo>
                    <a:pt x="14947" y="16167"/>
                  </a:lnTo>
                  <a:lnTo>
                    <a:pt x="14097" y="16471"/>
                  </a:lnTo>
                  <a:lnTo>
                    <a:pt x="13500" y="16852"/>
                  </a:lnTo>
                  <a:lnTo>
                    <a:pt x="12979" y="17297"/>
                  </a:lnTo>
                  <a:lnTo>
                    <a:pt x="12077" y="16789"/>
                  </a:lnTo>
                  <a:lnTo>
                    <a:pt x="12077" y="18237"/>
                  </a:lnTo>
                  <a:lnTo>
                    <a:pt x="11430" y="19113"/>
                  </a:lnTo>
                  <a:lnTo>
                    <a:pt x="11036" y="20053"/>
                  </a:lnTo>
                  <a:lnTo>
                    <a:pt x="10972" y="21069"/>
                  </a:lnTo>
                  <a:lnTo>
                    <a:pt x="3746" y="21120"/>
                  </a:lnTo>
                  <a:lnTo>
                    <a:pt x="3263" y="19050"/>
                  </a:lnTo>
                  <a:lnTo>
                    <a:pt x="3378" y="18034"/>
                  </a:lnTo>
                  <a:lnTo>
                    <a:pt x="3822" y="16116"/>
                  </a:lnTo>
                  <a:lnTo>
                    <a:pt x="5054" y="13601"/>
                  </a:lnTo>
                  <a:lnTo>
                    <a:pt x="5156" y="13995"/>
                  </a:lnTo>
                  <a:lnTo>
                    <a:pt x="5372" y="14439"/>
                  </a:lnTo>
                  <a:lnTo>
                    <a:pt x="12077" y="18237"/>
                  </a:lnTo>
                  <a:lnTo>
                    <a:pt x="12077" y="16789"/>
                  </a:lnTo>
                  <a:lnTo>
                    <a:pt x="6451" y="13601"/>
                  </a:lnTo>
                  <a:lnTo>
                    <a:pt x="5346" y="12979"/>
                  </a:lnTo>
                  <a:lnTo>
                    <a:pt x="6540" y="10744"/>
                  </a:lnTo>
                  <a:lnTo>
                    <a:pt x="8191" y="8661"/>
                  </a:lnTo>
                  <a:lnTo>
                    <a:pt x="9944" y="7010"/>
                  </a:lnTo>
                  <a:lnTo>
                    <a:pt x="15240" y="16116"/>
                  </a:lnTo>
                  <a:lnTo>
                    <a:pt x="15240" y="13754"/>
                  </a:lnTo>
                  <a:lnTo>
                    <a:pt x="11315" y="7010"/>
                  </a:lnTo>
                  <a:lnTo>
                    <a:pt x="10845" y="6197"/>
                  </a:lnTo>
                  <a:lnTo>
                    <a:pt x="11849" y="5359"/>
                  </a:lnTo>
                  <a:lnTo>
                    <a:pt x="12687" y="4775"/>
                  </a:lnTo>
                  <a:lnTo>
                    <a:pt x="14566" y="3784"/>
                  </a:lnTo>
                  <a:lnTo>
                    <a:pt x="15519" y="3467"/>
                  </a:lnTo>
                  <a:lnTo>
                    <a:pt x="16446" y="3327"/>
                  </a:lnTo>
                  <a:lnTo>
                    <a:pt x="18008" y="15963"/>
                  </a:lnTo>
                  <a:lnTo>
                    <a:pt x="18008" y="6985"/>
                  </a:lnTo>
                  <a:lnTo>
                    <a:pt x="17614" y="3784"/>
                  </a:lnTo>
                  <a:lnTo>
                    <a:pt x="17487" y="3327"/>
                  </a:lnTo>
                  <a:lnTo>
                    <a:pt x="20853" y="3200"/>
                  </a:lnTo>
                  <a:lnTo>
                    <a:pt x="23672" y="5676"/>
                  </a:lnTo>
                  <a:lnTo>
                    <a:pt x="25857" y="9093"/>
                  </a:lnTo>
                  <a:lnTo>
                    <a:pt x="25857" y="6921"/>
                  </a:lnTo>
                  <a:lnTo>
                    <a:pt x="23964" y="3200"/>
                  </a:lnTo>
                  <a:lnTo>
                    <a:pt x="22656" y="635"/>
                  </a:lnTo>
                  <a:lnTo>
                    <a:pt x="14351" y="0"/>
                  </a:lnTo>
                  <a:lnTo>
                    <a:pt x="8483" y="5359"/>
                  </a:lnTo>
                  <a:lnTo>
                    <a:pt x="1181" y="14693"/>
                  </a:lnTo>
                  <a:lnTo>
                    <a:pt x="101" y="22237"/>
                  </a:lnTo>
                  <a:lnTo>
                    <a:pt x="0" y="23533"/>
                  </a:lnTo>
                  <a:lnTo>
                    <a:pt x="7658" y="27368"/>
                  </a:lnTo>
                  <a:lnTo>
                    <a:pt x="8750" y="28232"/>
                  </a:lnTo>
                  <a:lnTo>
                    <a:pt x="10033" y="30086"/>
                  </a:lnTo>
                  <a:lnTo>
                    <a:pt x="11722" y="32981"/>
                  </a:lnTo>
                  <a:lnTo>
                    <a:pt x="12026" y="36106"/>
                  </a:lnTo>
                  <a:lnTo>
                    <a:pt x="12153" y="36982"/>
                  </a:lnTo>
                  <a:lnTo>
                    <a:pt x="20802" y="42557"/>
                  </a:lnTo>
                  <a:lnTo>
                    <a:pt x="22263" y="39903"/>
                  </a:lnTo>
                  <a:lnTo>
                    <a:pt x="24155" y="36449"/>
                  </a:lnTo>
                  <a:lnTo>
                    <a:pt x="24853" y="36106"/>
                  </a:lnTo>
                  <a:lnTo>
                    <a:pt x="34264" y="31432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5" name="object 2615" descr=""/>
            <p:cNvSpPr/>
            <p:nvPr/>
          </p:nvSpPr>
          <p:spPr>
            <a:xfrm>
              <a:off x="2204398" y="2665496"/>
              <a:ext cx="168275" cy="111760"/>
            </a:xfrm>
            <a:custGeom>
              <a:avLst/>
              <a:gdLst/>
              <a:ahLst/>
              <a:cxnLst/>
              <a:rect l="l" t="t" r="r" b="b"/>
              <a:pathLst>
                <a:path w="168275" h="111760">
                  <a:moveTo>
                    <a:pt x="72715" y="0"/>
                  </a:moveTo>
                  <a:lnTo>
                    <a:pt x="25946" y="12879"/>
                  </a:lnTo>
                  <a:lnTo>
                    <a:pt x="2828" y="43999"/>
                  </a:lnTo>
                  <a:lnTo>
                    <a:pt x="0" y="63491"/>
                  </a:lnTo>
                  <a:lnTo>
                    <a:pt x="4686" y="82386"/>
                  </a:lnTo>
                  <a:lnTo>
                    <a:pt x="37630" y="105627"/>
                  </a:lnTo>
                  <a:lnTo>
                    <a:pt x="76206" y="111333"/>
                  </a:lnTo>
                  <a:lnTo>
                    <a:pt x="89230" y="111101"/>
                  </a:lnTo>
                  <a:lnTo>
                    <a:pt x="134712" y="101504"/>
                  </a:lnTo>
                  <a:lnTo>
                    <a:pt x="166687" y="70181"/>
                  </a:lnTo>
                  <a:lnTo>
                    <a:pt x="168040" y="46110"/>
                  </a:lnTo>
                  <a:lnTo>
                    <a:pt x="157364" y="26941"/>
                  </a:lnTo>
                  <a:lnTo>
                    <a:pt x="139160" y="12835"/>
                  </a:lnTo>
                  <a:lnTo>
                    <a:pt x="117932" y="3951"/>
                  </a:lnTo>
                  <a:lnTo>
                    <a:pt x="97910" y="147"/>
                  </a:lnTo>
                  <a:lnTo>
                    <a:pt x="72715" y="0"/>
                  </a:lnTo>
                  <a:close/>
                </a:path>
              </a:pathLst>
            </a:custGeom>
            <a:solidFill>
              <a:srgbClr val="939598">
                <a:alpha val="4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6" name="object 2616" descr=""/>
            <p:cNvSpPr/>
            <p:nvPr/>
          </p:nvSpPr>
          <p:spPr>
            <a:xfrm>
              <a:off x="2209312" y="2666945"/>
              <a:ext cx="167005" cy="111760"/>
            </a:xfrm>
            <a:custGeom>
              <a:avLst/>
              <a:gdLst/>
              <a:ahLst/>
              <a:cxnLst/>
              <a:rect l="l" t="t" r="r" b="b"/>
              <a:pathLst>
                <a:path w="167005" h="111760">
                  <a:moveTo>
                    <a:pt x="92145" y="17"/>
                  </a:moveTo>
                  <a:lnTo>
                    <a:pt x="46068" y="4187"/>
                  </a:lnTo>
                  <a:lnTo>
                    <a:pt x="11905" y="26503"/>
                  </a:lnTo>
                  <a:lnTo>
                    <a:pt x="0" y="63675"/>
                  </a:lnTo>
                  <a:lnTo>
                    <a:pt x="4684" y="82578"/>
                  </a:lnTo>
                  <a:lnTo>
                    <a:pt x="37628" y="105819"/>
                  </a:lnTo>
                  <a:lnTo>
                    <a:pt x="76204" y="111520"/>
                  </a:lnTo>
                  <a:lnTo>
                    <a:pt x="89228" y="111293"/>
                  </a:lnTo>
                  <a:lnTo>
                    <a:pt x="134715" y="101695"/>
                  </a:lnTo>
                  <a:lnTo>
                    <a:pt x="166685" y="70361"/>
                  </a:lnTo>
                  <a:lnTo>
                    <a:pt x="166970" y="46237"/>
                  </a:lnTo>
                  <a:lnTo>
                    <a:pt x="153946" y="26941"/>
                  </a:lnTo>
                  <a:lnTo>
                    <a:pt x="133394" y="12705"/>
                  </a:lnTo>
                  <a:lnTo>
                    <a:pt x="111097" y="3762"/>
                  </a:lnTo>
                  <a:lnTo>
                    <a:pt x="92145" y="17"/>
                  </a:lnTo>
                  <a:close/>
                </a:path>
              </a:pathLst>
            </a:custGeom>
            <a:solidFill>
              <a:srgbClr val="E6D5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7" name="object 2617" descr=""/>
            <p:cNvSpPr/>
            <p:nvPr/>
          </p:nvSpPr>
          <p:spPr>
            <a:xfrm>
              <a:off x="2214092" y="2668854"/>
              <a:ext cx="158115" cy="111125"/>
            </a:xfrm>
            <a:custGeom>
              <a:avLst/>
              <a:gdLst/>
              <a:ahLst/>
              <a:cxnLst/>
              <a:rect l="l" t="t" r="r" b="b"/>
              <a:pathLst>
                <a:path w="158114" h="111125">
                  <a:moveTo>
                    <a:pt x="78473" y="8674"/>
                  </a:moveTo>
                  <a:lnTo>
                    <a:pt x="76174" y="8318"/>
                  </a:lnTo>
                  <a:lnTo>
                    <a:pt x="58470" y="8547"/>
                  </a:lnTo>
                  <a:lnTo>
                    <a:pt x="41706" y="14185"/>
                  </a:lnTo>
                  <a:lnTo>
                    <a:pt x="27470" y="24612"/>
                  </a:lnTo>
                  <a:lnTo>
                    <a:pt x="17360" y="39217"/>
                  </a:lnTo>
                  <a:lnTo>
                    <a:pt x="12992" y="57289"/>
                  </a:lnTo>
                  <a:lnTo>
                    <a:pt x="15227" y="75501"/>
                  </a:lnTo>
                  <a:lnTo>
                    <a:pt x="23317" y="92049"/>
                  </a:lnTo>
                  <a:lnTo>
                    <a:pt x="36474" y="105105"/>
                  </a:lnTo>
                  <a:lnTo>
                    <a:pt x="37172" y="105587"/>
                  </a:lnTo>
                  <a:lnTo>
                    <a:pt x="38671" y="105130"/>
                  </a:lnTo>
                  <a:lnTo>
                    <a:pt x="39293" y="104470"/>
                  </a:lnTo>
                  <a:lnTo>
                    <a:pt x="41211" y="105879"/>
                  </a:lnTo>
                  <a:lnTo>
                    <a:pt x="44081" y="104482"/>
                  </a:lnTo>
                  <a:lnTo>
                    <a:pt x="33794" y="94957"/>
                  </a:lnTo>
                  <a:lnTo>
                    <a:pt x="26695" y="83515"/>
                  </a:lnTo>
                  <a:lnTo>
                    <a:pt x="22758" y="70624"/>
                  </a:lnTo>
                  <a:lnTo>
                    <a:pt x="22352" y="57010"/>
                  </a:lnTo>
                  <a:lnTo>
                    <a:pt x="28028" y="39497"/>
                  </a:lnTo>
                  <a:lnTo>
                    <a:pt x="39789" y="25692"/>
                  </a:lnTo>
                  <a:lnTo>
                    <a:pt x="55765" y="17056"/>
                  </a:lnTo>
                  <a:lnTo>
                    <a:pt x="74066" y="14998"/>
                  </a:lnTo>
                  <a:lnTo>
                    <a:pt x="74841" y="15074"/>
                  </a:lnTo>
                  <a:lnTo>
                    <a:pt x="77660" y="13817"/>
                  </a:lnTo>
                  <a:lnTo>
                    <a:pt x="34086" y="28181"/>
                  </a:lnTo>
                  <a:lnTo>
                    <a:pt x="18834" y="67170"/>
                  </a:lnTo>
                  <a:lnTo>
                    <a:pt x="21780" y="80556"/>
                  </a:lnTo>
                  <a:lnTo>
                    <a:pt x="28105" y="92798"/>
                  </a:lnTo>
                  <a:lnTo>
                    <a:pt x="21551" y="82207"/>
                  </a:lnTo>
                  <a:lnTo>
                    <a:pt x="17564" y="70421"/>
                  </a:lnTo>
                  <a:lnTo>
                    <a:pt x="16395" y="58026"/>
                  </a:lnTo>
                  <a:lnTo>
                    <a:pt x="18326" y="45605"/>
                  </a:lnTo>
                  <a:lnTo>
                    <a:pt x="26695" y="29502"/>
                  </a:lnTo>
                  <a:lnTo>
                    <a:pt x="40144" y="17716"/>
                  </a:lnTo>
                  <a:lnTo>
                    <a:pt x="56832" y="11112"/>
                  </a:lnTo>
                  <a:lnTo>
                    <a:pt x="74917" y="10566"/>
                  </a:lnTo>
                  <a:lnTo>
                    <a:pt x="76441" y="10795"/>
                  </a:lnTo>
                  <a:lnTo>
                    <a:pt x="78473" y="8674"/>
                  </a:lnTo>
                  <a:close/>
                </a:path>
                <a:path w="158114" h="111125">
                  <a:moveTo>
                    <a:pt x="79197" y="5702"/>
                  </a:moveTo>
                  <a:lnTo>
                    <a:pt x="77241" y="5448"/>
                  </a:lnTo>
                  <a:lnTo>
                    <a:pt x="60134" y="4889"/>
                  </a:lnTo>
                  <a:lnTo>
                    <a:pt x="43256" y="7975"/>
                  </a:lnTo>
                  <a:lnTo>
                    <a:pt x="27952" y="15214"/>
                  </a:lnTo>
                  <a:lnTo>
                    <a:pt x="15582" y="27114"/>
                  </a:lnTo>
                  <a:lnTo>
                    <a:pt x="7086" y="45110"/>
                  </a:lnTo>
                  <a:lnTo>
                    <a:pt x="5257" y="64782"/>
                  </a:lnTo>
                  <a:lnTo>
                    <a:pt x="9601" y="84175"/>
                  </a:lnTo>
                  <a:lnTo>
                    <a:pt x="19558" y="101295"/>
                  </a:lnTo>
                  <a:lnTo>
                    <a:pt x="20345" y="102247"/>
                  </a:lnTo>
                  <a:lnTo>
                    <a:pt x="23647" y="101015"/>
                  </a:lnTo>
                  <a:lnTo>
                    <a:pt x="22745" y="99923"/>
                  </a:lnTo>
                  <a:lnTo>
                    <a:pt x="13919" y="85534"/>
                  </a:lnTo>
                  <a:lnTo>
                    <a:pt x="9283" y="69430"/>
                  </a:lnTo>
                  <a:lnTo>
                    <a:pt x="9093" y="52705"/>
                  </a:lnTo>
                  <a:lnTo>
                    <a:pt x="13601" y="36398"/>
                  </a:lnTo>
                  <a:lnTo>
                    <a:pt x="24244" y="21297"/>
                  </a:lnTo>
                  <a:lnTo>
                    <a:pt x="39179" y="11684"/>
                  </a:lnTo>
                  <a:lnTo>
                    <a:pt x="56705" y="7188"/>
                  </a:lnTo>
                  <a:lnTo>
                    <a:pt x="75158" y="7378"/>
                  </a:lnTo>
                  <a:lnTo>
                    <a:pt x="76288" y="7531"/>
                  </a:lnTo>
                  <a:lnTo>
                    <a:pt x="79197" y="5702"/>
                  </a:lnTo>
                  <a:close/>
                </a:path>
                <a:path w="158114" h="111125">
                  <a:moveTo>
                    <a:pt x="82842" y="26657"/>
                  </a:moveTo>
                  <a:lnTo>
                    <a:pt x="80784" y="26174"/>
                  </a:lnTo>
                  <a:lnTo>
                    <a:pt x="65290" y="25755"/>
                  </a:lnTo>
                  <a:lnTo>
                    <a:pt x="51066" y="31115"/>
                  </a:lnTo>
                  <a:lnTo>
                    <a:pt x="40055" y="41427"/>
                  </a:lnTo>
                  <a:lnTo>
                    <a:pt x="34251" y="55854"/>
                  </a:lnTo>
                  <a:lnTo>
                    <a:pt x="35039" y="74231"/>
                  </a:lnTo>
                  <a:lnTo>
                    <a:pt x="42456" y="90424"/>
                  </a:lnTo>
                  <a:lnTo>
                    <a:pt x="55168" y="102946"/>
                  </a:lnTo>
                  <a:lnTo>
                    <a:pt x="71869" y="110324"/>
                  </a:lnTo>
                  <a:lnTo>
                    <a:pt x="73291" y="110655"/>
                  </a:lnTo>
                  <a:lnTo>
                    <a:pt x="75933" y="108559"/>
                  </a:lnTo>
                  <a:lnTo>
                    <a:pt x="73875" y="108077"/>
                  </a:lnTo>
                  <a:lnTo>
                    <a:pt x="60274" y="102628"/>
                  </a:lnTo>
                  <a:lnTo>
                    <a:pt x="49212" y="93611"/>
                  </a:lnTo>
                  <a:lnTo>
                    <a:pt x="41389" y="81686"/>
                  </a:lnTo>
                  <a:lnTo>
                    <a:pt x="37515" y="67475"/>
                  </a:lnTo>
                  <a:lnTo>
                    <a:pt x="39420" y="50596"/>
                  </a:lnTo>
                  <a:lnTo>
                    <a:pt x="47967" y="36931"/>
                  </a:lnTo>
                  <a:lnTo>
                    <a:pt x="61607" y="28790"/>
                  </a:lnTo>
                  <a:lnTo>
                    <a:pt x="78778" y="28422"/>
                  </a:lnTo>
                  <a:lnTo>
                    <a:pt x="80200" y="28752"/>
                  </a:lnTo>
                  <a:lnTo>
                    <a:pt x="82842" y="26657"/>
                  </a:lnTo>
                  <a:close/>
                </a:path>
                <a:path w="158114" h="111125">
                  <a:moveTo>
                    <a:pt x="83502" y="48564"/>
                  </a:moveTo>
                  <a:lnTo>
                    <a:pt x="82677" y="48602"/>
                  </a:lnTo>
                  <a:lnTo>
                    <a:pt x="82461" y="49403"/>
                  </a:lnTo>
                  <a:lnTo>
                    <a:pt x="83502" y="48564"/>
                  </a:lnTo>
                  <a:close/>
                </a:path>
                <a:path w="158114" h="111125">
                  <a:moveTo>
                    <a:pt x="83680" y="19824"/>
                  </a:moveTo>
                  <a:lnTo>
                    <a:pt x="82702" y="19634"/>
                  </a:lnTo>
                  <a:lnTo>
                    <a:pt x="66878" y="19215"/>
                  </a:lnTo>
                  <a:lnTo>
                    <a:pt x="51663" y="23723"/>
                  </a:lnTo>
                  <a:lnTo>
                    <a:pt x="38646" y="32677"/>
                  </a:lnTo>
                  <a:lnTo>
                    <a:pt x="29400" y="45618"/>
                  </a:lnTo>
                  <a:lnTo>
                    <a:pt x="26276" y="63080"/>
                  </a:lnTo>
                  <a:lnTo>
                    <a:pt x="30607" y="81153"/>
                  </a:lnTo>
                  <a:lnTo>
                    <a:pt x="40386" y="97358"/>
                  </a:lnTo>
                  <a:lnTo>
                    <a:pt x="53581" y="109232"/>
                  </a:lnTo>
                  <a:lnTo>
                    <a:pt x="54406" y="109766"/>
                  </a:lnTo>
                  <a:lnTo>
                    <a:pt x="57302" y="108369"/>
                  </a:lnTo>
                  <a:lnTo>
                    <a:pt x="46151" y="99123"/>
                  </a:lnTo>
                  <a:lnTo>
                    <a:pt x="37782" y="87541"/>
                  </a:lnTo>
                  <a:lnTo>
                    <a:pt x="32181" y="74358"/>
                  </a:lnTo>
                  <a:lnTo>
                    <a:pt x="29870" y="60604"/>
                  </a:lnTo>
                  <a:lnTo>
                    <a:pt x="33896" y="42887"/>
                  </a:lnTo>
                  <a:lnTo>
                    <a:pt x="45478" y="29375"/>
                  </a:lnTo>
                  <a:lnTo>
                    <a:pt x="61760" y="21577"/>
                  </a:lnTo>
                  <a:lnTo>
                    <a:pt x="79883" y="20993"/>
                  </a:lnTo>
                  <a:lnTo>
                    <a:pt x="80708" y="21158"/>
                  </a:lnTo>
                  <a:lnTo>
                    <a:pt x="83680" y="19824"/>
                  </a:lnTo>
                  <a:close/>
                </a:path>
                <a:path w="158114" h="111125">
                  <a:moveTo>
                    <a:pt x="87909" y="1676"/>
                  </a:moveTo>
                  <a:lnTo>
                    <a:pt x="85623" y="1231"/>
                  </a:lnTo>
                  <a:lnTo>
                    <a:pt x="67754" y="0"/>
                  </a:lnTo>
                  <a:lnTo>
                    <a:pt x="49022" y="2743"/>
                  </a:lnTo>
                  <a:lnTo>
                    <a:pt x="5638" y="35229"/>
                  </a:lnTo>
                  <a:lnTo>
                    <a:pt x="0" y="73177"/>
                  </a:lnTo>
                  <a:lnTo>
                    <a:pt x="3200" y="91986"/>
                  </a:lnTo>
                  <a:lnTo>
                    <a:pt x="3632" y="93662"/>
                  </a:lnTo>
                  <a:lnTo>
                    <a:pt x="7073" y="92748"/>
                  </a:lnTo>
                  <a:lnTo>
                    <a:pt x="6629" y="91059"/>
                  </a:lnTo>
                  <a:lnTo>
                    <a:pt x="3517" y="73190"/>
                  </a:lnTo>
                  <a:lnTo>
                    <a:pt x="18465" y="21818"/>
                  </a:lnTo>
                  <a:lnTo>
                    <a:pt x="67360" y="2705"/>
                  </a:lnTo>
                  <a:lnTo>
                    <a:pt x="84467" y="3873"/>
                  </a:lnTo>
                  <a:lnTo>
                    <a:pt x="86245" y="4216"/>
                  </a:lnTo>
                  <a:lnTo>
                    <a:pt x="87909" y="1676"/>
                  </a:lnTo>
                  <a:close/>
                </a:path>
                <a:path w="158114" h="111125">
                  <a:moveTo>
                    <a:pt x="102463" y="47129"/>
                  </a:moveTo>
                  <a:lnTo>
                    <a:pt x="93903" y="46075"/>
                  </a:lnTo>
                  <a:lnTo>
                    <a:pt x="86677" y="46024"/>
                  </a:lnTo>
                  <a:lnTo>
                    <a:pt x="83502" y="48564"/>
                  </a:lnTo>
                  <a:lnTo>
                    <a:pt x="92075" y="48133"/>
                  </a:lnTo>
                  <a:lnTo>
                    <a:pt x="100304" y="49149"/>
                  </a:lnTo>
                  <a:lnTo>
                    <a:pt x="101396" y="48133"/>
                  </a:lnTo>
                  <a:lnTo>
                    <a:pt x="102463" y="47129"/>
                  </a:lnTo>
                  <a:close/>
                </a:path>
                <a:path w="158114" h="111125">
                  <a:moveTo>
                    <a:pt x="123825" y="68605"/>
                  </a:moveTo>
                  <a:lnTo>
                    <a:pt x="120650" y="68618"/>
                  </a:lnTo>
                  <a:lnTo>
                    <a:pt x="119697" y="69405"/>
                  </a:lnTo>
                  <a:lnTo>
                    <a:pt x="110553" y="74828"/>
                  </a:lnTo>
                  <a:lnTo>
                    <a:pt x="98412" y="78943"/>
                  </a:lnTo>
                  <a:lnTo>
                    <a:pt x="86245" y="79756"/>
                  </a:lnTo>
                  <a:lnTo>
                    <a:pt x="77050" y="75247"/>
                  </a:lnTo>
                  <a:lnTo>
                    <a:pt x="74244" y="71970"/>
                  </a:lnTo>
                  <a:lnTo>
                    <a:pt x="73063" y="66967"/>
                  </a:lnTo>
                  <a:lnTo>
                    <a:pt x="75514" y="58229"/>
                  </a:lnTo>
                  <a:lnTo>
                    <a:pt x="75082" y="62903"/>
                  </a:lnTo>
                  <a:lnTo>
                    <a:pt x="78892" y="68859"/>
                  </a:lnTo>
                  <a:lnTo>
                    <a:pt x="87528" y="75933"/>
                  </a:lnTo>
                  <a:lnTo>
                    <a:pt x="98234" y="76682"/>
                  </a:lnTo>
                  <a:lnTo>
                    <a:pt x="105117" y="74447"/>
                  </a:lnTo>
                  <a:lnTo>
                    <a:pt x="109143" y="73139"/>
                  </a:lnTo>
                  <a:lnTo>
                    <a:pt x="118351" y="67297"/>
                  </a:lnTo>
                  <a:lnTo>
                    <a:pt x="119900" y="66027"/>
                  </a:lnTo>
                  <a:lnTo>
                    <a:pt x="116509" y="65798"/>
                  </a:lnTo>
                  <a:lnTo>
                    <a:pt x="115557" y="66586"/>
                  </a:lnTo>
                  <a:lnTo>
                    <a:pt x="108026" y="71488"/>
                  </a:lnTo>
                  <a:lnTo>
                    <a:pt x="99441" y="74447"/>
                  </a:lnTo>
                  <a:lnTo>
                    <a:pt x="90830" y="74091"/>
                  </a:lnTo>
                  <a:lnTo>
                    <a:pt x="83235" y="69049"/>
                  </a:lnTo>
                  <a:lnTo>
                    <a:pt x="80429" y="65773"/>
                  </a:lnTo>
                  <a:lnTo>
                    <a:pt x="79248" y="60769"/>
                  </a:lnTo>
                  <a:lnTo>
                    <a:pt x="80987" y="54571"/>
                  </a:lnTo>
                  <a:lnTo>
                    <a:pt x="85890" y="54330"/>
                  </a:lnTo>
                  <a:lnTo>
                    <a:pt x="94119" y="55346"/>
                  </a:lnTo>
                  <a:lnTo>
                    <a:pt x="95211" y="54330"/>
                  </a:lnTo>
                  <a:lnTo>
                    <a:pt x="96278" y="53327"/>
                  </a:lnTo>
                  <a:lnTo>
                    <a:pt x="87718" y="52273"/>
                  </a:lnTo>
                  <a:lnTo>
                    <a:pt x="81661" y="52235"/>
                  </a:lnTo>
                  <a:lnTo>
                    <a:pt x="82461" y="49403"/>
                  </a:lnTo>
                  <a:lnTo>
                    <a:pt x="75857" y="54660"/>
                  </a:lnTo>
                  <a:lnTo>
                    <a:pt x="75717" y="56019"/>
                  </a:lnTo>
                  <a:lnTo>
                    <a:pt x="69672" y="60858"/>
                  </a:lnTo>
                  <a:lnTo>
                    <a:pt x="68897" y="69100"/>
                  </a:lnTo>
                  <a:lnTo>
                    <a:pt x="72707" y="75057"/>
                  </a:lnTo>
                  <a:lnTo>
                    <a:pt x="82778" y="82232"/>
                  </a:lnTo>
                  <a:lnTo>
                    <a:pt x="96761" y="82880"/>
                  </a:lnTo>
                  <a:lnTo>
                    <a:pt x="106781" y="79756"/>
                  </a:lnTo>
                  <a:lnTo>
                    <a:pt x="111150" y="78384"/>
                  </a:lnTo>
                  <a:lnTo>
                    <a:pt x="122491" y="70104"/>
                  </a:lnTo>
                  <a:lnTo>
                    <a:pt x="123825" y="68605"/>
                  </a:lnTo>
                  <a:close/>
                </a:path>
                <a:path w="158114" h="111125">
                  <a:moveTo>
                    <a:pt x="136283" y="60401"/>
                  </a:moveTo>
                  <a:lnTo>
                    <a:pt x="132867" y="60807"/>
                  </a:lnTo>
                  <a:lnTo>
                    <a:pt x="132346" y="61747"/>
                  </a:lnTo>
                  <a:lnTo>
                    <a:pt x="122428" y="73964"/>
                  </a:lnTo>
                  <a:lnTo>
                    <a:pt x="107950" y="83870"/>
                  </a:lnTo>
                  <a:lnTo>
                    <a:pt x="91465" y="88036"/>
                  </a:lnTo>
                  <a:lnTo>
                    <a:pt x="75488" y="83019"/>
                  </a:lnTo>
                  <a:lnTo>
                    <a:pt x="69913" y="78981"/>
                  </a:lnTo>
                  <a:lnTo>
                    <a:pt x="66446" y="72351"/>
                  </a:lnTo>
                  <a:lnTo>
                    <a:pt x="66662" y="65443"/>
                  </a:lnTo>
                  <a:lnTo>
                    <a:pt x="86868" y="45504"/>
                  </a:lnTo>
                  <a:lnTo>
                    <a:pt x="84823" y="44488"/>
                  </a:lnTo>
                  <a:lnTo>
                    <a:pt x="76733" y="48094"/>
                  </a:lnTo>
                  <a:lnTo>
                    <a:pt x="70624" y="52006"/>
                  </a:lnTo>
                  <a:lnTo>
                    <a:pt x="65849" y="57175"/>
                  </a:lnTo>
                  <a:lnTo>
                    <a:pt x="63296" y="63969"/>
                  </a:lnTo>
                  <a:lnTo>
                    <a:pt x="63500" y="70751"/>
                  </a:lnTo>
                  <a:lnTo>
                    <a:pt x="65862" y="77063"/>
                  </a:lnTo>
                  <a:lnTo>
                    <a:pt x="70002" y="82435"/>
                  </a:lnTo>
                  <a:lnTo>
                    <a:pt x="75501" y="86372"/>
                  </a:lnTo>
                  <a:lnTo>
                    <a:pt x="92722" y="89636"/>
                  </a:lnTo>
                  <a:lnTo>
                    <a:pt x="110045" y="84797"/>
                  </a:lnTo>
                  <a:lnTo>
                    <a:pt x="125095" y="74587"/>
                  </a:lnTo>
                  <a:lnTo>
                    <a:pt x="135534" y="61760"/>
                  </a:lnTo>
                  <a:lnTo>
                    <a:pt x="136283" y="60401"/>
                  </a:lnTo>
                  <a:close/>
                </a:path>
                <a:path w="158114" h="111125">
                  <a:moveTo>
                    <a:pt x="144780" y="55143"/>
                  </a:moveTo>
                  <a:lnTo>
                    <a:pt x="144729" y="54406"/>
                  </a:lnTo>
                  <a:lnTo>
                    <a:pt x="141262" y="55041"/>
                  </a:lnTo>
                  <a:lnTo>
                    <a:pt x="141351" y="56057"/>
                  </a:lnTo>
                  <a:lnTo>
                    <a:pt x="140309" y="66916"/>
                  </a:lnTo>
                  <a:lnTo>
                    <a:pt x="106210" y="90614"/>
                  </a:lnTo>
                  <a:lnTo>
                    <a:pt x="93446" y="91998"/>
                  </a:lnTo>
                  <a:lnTo>
                    <a:pt x="80962" y="90741"/>
                  </a:lnTo>
                  <a:lnTo>
                    <a:pt x="69837" y="85763"/>
                  </a:lnTo>
                  <a:lnTo>
                    <a:pt x="64096" y="79959"/>
                  </a:lnTo>
                  <a:lnTo>
                    <a:pt x="60972" y="73063"/>
                  </a:lnTo>
                  <a:lnTo>
                    <a:pt x="59994" y="65430"/>
                  </a:lnTo>
                  <a:lnTo>
                    <a:pt x="60693" y="57454"/>
                  </a:lnTo>
                  <a:lnTo>
                    <a:pt x="63639" y="50444"/>
                  </a:lnTo>
                  <a:lnTo>
                    <a:pt x="68999" y="46088"/>
                  </a:lnTo>
                  <a:lnTo>
                    <a:pt x="75933" y="43522"/>
                  </a:lnTo>
                  <a:lnTo>
                    <a:pt x="85051" y="41681"/>
                  </a:lnTo>
                  <a:lnTo>
                    <a:pt x="86652" y="40106"/>
                  </a:lnTo>
                  <a:lnTo>
                    <a:pt x="56362" y="65163"/>
                  </a:lnTo>
                  <a:lnTo>
                    <a:pt x="57950" y="74930"/>
                  </a:lnTo>
                  <a:lnTo>
                    <a:pt x="62788" y="83350"/>
                  </a:lnTo>
                  <a:lnTo>
                    <a:pt x="71056" y="89458"/>
                  </a:lnTo>
                  <a:lnTo>
                    <a:pt x="83439" y="92989"/>
                  </a:lnTo>
                  <a:lnTo>
                    <a:pt x="96748" y="93345"/>
                  </a:lnTo>
                  <a:lnTo>
                    <a:pt x="110045" y="91274"/>
                  </a:lnTo>
                  <a:lnTo>
                    <a:pt x="122440" y="87503"/>
                  </a:lnTo>
                  <a:lnTo>
                    <a:pt x="132029" y="82359"/>
                  </a:lnTo>
                  <a:lnTo>
                    <a:pt x="139344" y="75082"/>
                  </a:lnTo>
                  <a:lnTo>
                    <a:pt x="143776" y="65913"/>
                  </a:lnTo>
                  <a:lnTo>
                    <a:pt x="144780" y="55143"/>
                  </a:lnTo>
                  <a:close/>
                </a:path>
                <a:path w="158114" h="111125">
                  <a:moveTo>
                    <a:pt x="157848" y="62242"/>
                  </a:moveTo>
                  <a:lnTo>
                    <a:pt x="157492" y="51269"/>
                  </a:lnTo>
                  <a:lnTo>
                    <a:pt x="157302" y="50419"/>
                  </a:lnTo>
                  <a:lnTo>
                    <a:pt x="153847" y="51269"/>
                  </a:lnTo>
                  <a:lnTo>
                    <a:pt x="153987" y="51930"/>
                  </a:lnTo>
                  <a:lnTo>
                    <a:pt x="147497" y="50723"/>
                  </a:lnTo>
                  <a:lnTo>
                    <a:pt x="145707" y="53111"/>
                  </a:lnTo>
                  <a:lnTo>
                    <a:pt x="147993" y="53530"/>
                  </a:lnTo>
                  <a:lnTo>
                    <a:pt x="153695" y="54584"/>
                  </a:lnTo>
                  <a:lnTo>
                    <a:pt x="128181" y="86410"/>
                  </a:lnTo>
                  <a:lnTo>
                    <a:pt x="89814" y="96545"/>
                  </a:lnTo>
                  <a:lnTo>
                    <a:pt x="78219" y="94869"/>
                  </a:lnTo>
                  <a:lnTo>
                    <a:pt x="67640" y="90258"/>
                  </a:lnTo>
                  <a:lnTo>
                    <a:pt x="59118" y="82727"/>
                  </a:lnTo>
                  <a:lnTo>
                    <a:pt x="53670" y="72313"/>
                  </a:lnTo>
                  <a:lnTo>
                    <a:pt x="52882" y="59842"/>
                  </a:lnTo>
                  <a:lnTo>
                    <a:pt x="57429" y="48742"/>
                  </a:lnTo>
                  <a:lnTo>
                    <a:pt x="66421" y="41287"/>
                  </a:lnTo>
                  <a:lnTo>
                    <a:pt x="78994" y="39789"/>
                  </a:lnTo>
                  <a:lnTo>
                    <a:pt x="80695" y="40055"/>
                  </a:lnTo>
                  <a:lnTo>
                    <a:pt x="82486" y="37655"/>
                  </a:lnTo>
                  <a:lnTo>
                    <a:pt x="48933" y="65798"/>
                  </a:lnTo>
                  <a:lnTo>
                    <a:pt x="52628" y="79108"/>
                  </a:lnTo>
                  <a:lnTo>
                    <a:pt x="61125" y="89344"/>
                  </a:lnTo>
                  <a:lnTo>
                    <a:pt x="72859" y="96113"/>
                  </a:lnTo>
                  <a:lnTo>
                    <a:pt x="86321" y="99021"/>
                  </a:lnTo>
                  <a:lnTo>
                    <a:pt x="100304" y="98590"/>
                  </a:lnTo>
                  <a:lnTo>
                    <a:pt x="138163" y="83324"/>
                  </a:lnTo>
                  <a:lnTo>
                    <a:pt x="152908" y="59969"/>
                  </a:lnTo>
                  <a:lnTo>
                    <a:pt x="150939" y="73380"/>
                  </a:lnTo>
                  <a:lnTo>
                    <a:pt x="135166" y="88836"/>
                  </a:lnTo>
                  <a:lnTo>
                    <a:pt x="113411" y="98691"/>
                  </a:lnTo>
                  <a:lnTo>
                    <a:pt x="92329" y="103060"/>
                  </a:lnTo>
                  <a:lnTo>
                    <a:pt x="81000" y="102806"/>
                  </a:lnTo>
                  <a:lnTo>
                    <a:pt x="48145" y="81038"/>
                  </a:lnTo>
                  <a:lnTo>
                    <a:pt x="43522" y="60756"/>
                  </a:lnTo>
                  <a:lnTo>
                    <a:pt x="43675" y="54063"/>
                  </a:lnTo>
                  <a:lnTo>
                    <a:pt x="71742" y="35077"/>
                  </a:lnTo>
                  <a:lnTo>
                    <a:pt x="80657" y="36182"/>
                  </a:lnTo>
                  <a:lnTo>
                    <a:pt x="83794" y="34810"/>
                  </a:lnTo>
                  <a:lnTo>
                    <a:pt x="75399" y="33566"/>
                  </a:lnTo>
                  <a:lnTo>
                    <a:pt x="68719" y="33070"/>
                  </a:lnTo>
                  <a:lnTo>
                    <a:pt x="62141" y="33629"/>
                  </a:lnTo>
                  <a:lnTo>
                    <a:pt x="40220" y="63665"/>
                  </a:lnTo>
                  <a:lnTo>
                    <a:pt x="41135" y="70675"/>
                  </a:lnTo>
                  <a:lnTo>
                    <a:pt x="66560" y="101015"/>
                  </a:lnTo>
                  <a:lnTo>
                    <a:pt x="84620" y="105194"/>
                  </a:lnTo>
                  <a:lnTo>
                    <a:pt x="104254" y="103124"/>
                  </a:lnTo>
                  <a:lnTo>
                    <a:pt x="123266" y="96634"/>
                  </a:lnTo>
                  <a:lnTo>
                    <a:pt x="139496" y="87566"/>
                  </a:lnTo>
                  <a:lnTo>
                    <a:pt x="147916" y="80505"/>
                  </a:lnTo>
                  <a:lnTo>
                    <a:pt x="154343" y="72034"/>
                  </a:lnTo>
                  <a:lnTo>
                    <a:pt x="157848" y="62242"/>
                  </a:lnTo>
                  <a:close/>
                </a:path>
              </a:pathLst>
            </a:custGeom>
            <a:solidFill>
              <a:srgbClr val="DAC1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8" name="object 2618" descr=""/>
            <p:cNvSpPr/>
            <p:nvPr/>
          </p:nvSpPr>
          <p:spPr>
            <a:xfrm>
              <a:off x="2275255" y="2690674"/>
              <a:ext cx="80010" cy="53340"/>
            </a:xfrm>
            <a:custGeom>
              <a:avLst/>
              <a:gdLst/>
              <a:ahLst/>
              <a:cxnLst/>
              <a:rect l="l" t="t" r="r" b="b"/>
              <a:pathLst>
                <a:path w="80010" h="53339">
                  <a:moveTo>
                    <a:pt x="20213" y="0"/>
                  </a:moveTo>
                  <a:lnTo>
                    <a:pt x="0" y="6398"/>
                  </a:lnTo>
                  <a:lnTo>
                    <a:pt x="863" y="9395"/>
                  </a:lnTo>
                  <a:lnTo>
                    <a:pt x="3695" y="12024"/>
                  </a:lnTo>
                  <a:lnTo>
                    <a:pt x="9359" y="14348"/>
                  </a:lnTo>
                  <a:lnTo>
                    <a:pt x="13741" y="13560"/>
                  </a:lnTo>
                  <a:lnTo>
                    <a:pt x="24510" y="21155"/>
                  </a:lnTo>
                  <a:lnTo>
                    <a:pt x="13779" y="22933"/>
                  </a:lnTo>
                  <a:lnTo>
                    <a:pt x="4013" y="26591"/>
                  </a:lnTo>
                  <a:lnTo>
                    <a:pt x="4597" y="29905"/>
                  </a:lnTo>
                  <a:lnTo>
                    <a:pt x="42973" y="50475"/>
                  </a:lnTo>
                  <a:lnTo>
                    <a:pt x="56483" y="52829"/>
                  </a:lnTo>
                  <a:lnTo>
                    <a:pt x="62445" y="52524"/>
                  </a:lnTo>
                  <a:lnTo>
                    <a:pt x="67322" y="51114"/>
                  </a:lnTo>
                  <a:lnTo>
                    <a:pt x="71767" y="49120"/>
                  </a:lnTo>
                  <a:lnTo>
                    <a:pt x="74536" y="44764"/>
                  </a:lnTo>
                  <a:lnTo>
                    <a:pt x="78879" y="37944"/>
                  </a:lnTo>
                  <a:lnTo>
                    <a:pt x="55329" y="7662"/>
                  </a:lnTo>
                  <a:lnTo>
                    <a:pt x="30492" y="695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rgbClr val="939598">
                <a:alpha val="4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9" name="object 2619" descr=""/>
            <p:cNvSpPr/>
            <p:nvPr/>
          </p:nvSpPr>
          <p:spPr>
            <a:xfrm>
              <a:off x="2273369" y="2667600"/>
              <a:ext cx="100965" cy="72390"/>
            </a:xfrm>
            <a:custGeom>
              <a:avLst/>
              <a:gdLst/>
              <a:ahLst/>
              <a:cxnLst/>
              <a:rect l="l" t="t" r="r" b="b"/>
              <a:pathLst>
                <a:path w="100964" h="72389">
                  <a:moveTo>
                    <a:pt x="41861" y="0"/>
                  </a:moveTo>
                  <a:lnTo>
                    <a:pt x="6870" y="16653"/>
                  </a:lnTo>
                  <a:lnTo>
                    <a:pt x="0" y="23752"/>
                  </a:lnTo>
                  <a:lnTo>
                    <a:pt x="1447" y="28730"/>
                  </a:lnTo>
                  <a:lnTo>
                    <a:pt x="4279" y="31346"/>
                  </a:lnTo>
                  <a:lnTo>
                    <a:pt x="9944" y="33671"/>
                  </a:lnTo>
                  <a:lnTo>
                    <a:pt x="14325" y="32896"/>
                  </a:lnTo>
                  <a:lnTo>
                    <a:pt x="25095" y="40490"/>
                  </a:lnTo>
                  <a:lnTo>
                    <a:pt x="14350" y="42268"/>
                  </a:lnTo>
                  <a:lnTo>
                    <a:pt x="4597" y="45926"/>
                  </a:lnTo>
                  <a:lnTo>
                    <a:pt x="5181" y="49241"/>
                  </a:lnTo>
                  <a:lnTo>
                    <a:pt x="43569" y="69813"/>
                  </a:lnTo>
                  <a:lnTo>
                    <a:pt x="57101" y="72164"/>
                  </a:lnTo>
                  <a:lnTo>
                    <a:pt x="63068" y="71847"/>
                  </a:lnTo>
                  <a:lnTo>
                    <a:pt x="92163" y="50346"/>
                  </a:lnTo>
                  <a:lnTo>
                    <a:pt x="99085" y="47602"/>
                  </a:lnTo>
                  <a:lnTo>
                    <a:pt x="100647" y="36896"/>
                  </a:lnTo>
                  <a:lnTo>
                    <a:pt x="99095" y="26999"/>
                  </a:lnTo>
                  <a:lnTo>
                    <a:pt x="92773" y="19070"/>
                  </a:lnTo>
                  <a:lnTo>
                    <a:pt x="83984" y="12777"/>
                  </a:lnTo>
                  <a:lnTo>
                    <a:pt x="75031" y="7788"/>
                  </a:lnTo>
                  <a:lnTo>
                    <a:pt x="65444" y="3584"/>
                  </a:lnTo>
                  <a:lnTo>
                    <a:pt x="54030" y="633"/>
                  </a:lnTo>
                  <a:lnTo>
                    <a:pt x="41861" y="0"/>
                  </a:lnTo>
                  <a:close/>
                </a:path>
              </a:pathLst>
            </a:custGeom>
            <a:solidFill>
              <a:srgbClr val="221C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0" name="object 2620" descr=""/>
            <p:cNvSpPr/>
            <p:nvPr/>
          </p:nvSpPr>
          <p:spPr>
            <a:xfrm>
              <a:off x="2274008" y="2686934"/>
              <a:ext cx="80010" cy="53340"/>
            </a:xfrm>
            <a:custGeom>
              <a:avLst/>
              <a:gdLst/>
              <a:ahLst/>
              <a:cxnLst/>
              <a:rect l="l" t="t" r="r" b="b"/>
              <a:pathLst>
                <a:path w="80010" h="53339">
                  <a:moveTo>
                    <a:pt x="20213" y="0"/>
                  </a:moveTo>
                  <a:lnTo>
                    <a:pt x="0" y="6398"/>
                  </a:lnTo>
                  <a:lnTo>
                    <a:pt x="863" y="9395"/>
                  </a:lnTo>
                  <a:lnTo>
                    <a:pt x="3695" y="12024"/>
                  </a:lnTo>
                  <a:lnTo>
                    <a:pt x="9359" y="14348"/>
                  </a:lnTo>
                  <a:lnTo>
                    <a:pt x="13741" y="13560"/>
                  </a:lnTo>
                  <a:lnTo>
                    <a:pt x="24510" y="21155"/>
                  </a:lnTo>
                  <a:lnTo>
                    <a:pt x="13779" y="22933"/>
                  </a:lnTo>
                  <a:lnTo>
                    <a:pt x="4013" y="26591"/>
                  </a:lnTo>
                  <a:lnTo>
                    <a:pt x="4597" y="29905"/>
                  </a:lnTo>
                  <a:lnTo>
                    <a:pt x="42973" y="50475"/>
                  </a:lnTo>
                  <a:lnTo>
                    <a:pt x="56483" y="52829"/>
                  </a:lnTo>
                  <a:lnTo>
                    <a:pt x="62445" y="52524"/>
                  </a:lnTo>
                  <a:lnTo>
                    <a:pt x="67322" y="51114"/>
                  </a:lnTo>
                  <a:lnTo>
                    <a:pt x="71767" y="49120"/>
                  </a:lnTo>
                  <a:lnTo>
                    <a:pt x="74536" y="44764"/>
                  </a:lnTo>
                  <a:lnTo>
                    <a:pt x="78879" y="37944"/>
                  </a:lnTo>
                  <a:lnTo>
                    <a:pt x="55329" y="7662"/>
                  </a:lnTo>
                  <a:lnTo>
                    <a:pt x="30492" y="695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rgbClr val="624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1" name="object 2621" descr=""/>
            <p:cNvSpPr/>
            <p:nvPr/>
          </p:nvSpPr>
          <p:spPr>
            <a:xfrm>
              <a:off x="2278816" y="2688817"/>
              <a:ext cx="73660" cy="50800"/>
            </a:xfrm>
            <a:custGeom>
              <a:avLst/>
              <a:gdLst/>
              <a:ahLst/>
              <a:cxnLst/>
              <a:rect l="l" t="t" r="r" b="b"/>
              <a:pathLst>
                <a:path w="73660" h="50800">
                  <a:moveTo>
                    <a:pt x="62458" y="29082"/>
                  </a:moveTo>
                  <a:lnTo>
                    <a:pt x="57950" y="29082"/>
                  </a:lnTo>
                  <a:lnTo>
                    <a:pt x="60464" y="30225"/>
                  </a:lnTo>
                  <a:lnTo>
                    <a:pt x="63080" y="31241"/>
                  </a:lnTo>
                  <a:lnTo>
                    <a:pt x="65773" y="32003"/>
                  </a:lnTo>
                  <a:lnTo>
                    <a:pt x="66529" y="38861"/>
                  </a:lnTo>
                  <a:lnTo>
                    <a:pt x="66639" y="40766"/>
                  </a:lnTo>
                  <a:lnTo>
                    <a:pt x="60705" y="49529"/>
                  </a:lnTo>
                  <a:lnTo>
                    <a:pt x="50965" y="49910"/>
                  </a:lnTo>
                  <a:lnTo>
                    <a:pt x="50825" y="50799"/>
                  </a:lnTo>
                  <a:lnTo>
                    <a:pt x="61721" y="50418"/>
                  </a:lnTo>
                  <a:lnTo>
                    <a:pt x="68173" y="41909"/>
                  </a:lnTo>
                  <a:lnTo>
                    <a:pt x="68186" y="32511"/>
                  </a:lnTo>
                  <a:lnTo>
                    <a:pt x="72928" y="32511"/>
                  </a:lnTo>
                  <a:lnTo>
                    <a:pt x="73444" y="31749"/>
                  </a:lnTo>
                  <a:lnTo>
                    <a:pt x="71259" y="31495"/>
                  </a:lnTo>
                  <a:lnTo>
                    <a:pt x="69862" y="31241"/>
                  </a:lnTo>
                  <a:lnTo>
                    <a:pt x="69966" y="30733"/>
                  </a:lnTo>
                  <a:lnTo>
                    <a:pt x="67792" y="30733"/>
                  </a:lnTo>
                  <a:lnTo>
                    <a:pt x="64173" y="29717"/>
                  </a:lnTo>
                  <a:lnTo>
                    <a:pt x="62458" y="29082"/>
                  </a:lnTo>
                  <a:close/>
                </a:path>
                <a:path w="73660" h="50800">
                  <a:moveTo>
                    <a:pt x="31953" y="44068"/>
                  </a:moveTo>
                  <a:lnTo>
                    <a:pt x="29476" y="44068"/>
                  </a:lnTo>
                  <a:lnTo>
                    <a:pt x="31597" y="45846"/>
                  </a:lnTo>
                  <a:lnTo>
                    <a:pt x="45313" y="49910"/>
                  </a:lnTo>
                  <a:lnTo>
                    <a:pt x="48996" y="49529"/>
                  </a:lnTo>
                  <a:lnTo>
                    <a:pt x="50090" y="49148"/>
                  </a:lnTo>
                  <a:lnTo>
                    <a:pt x="40754" y="49148"/>
                  </a:lnTo>
                  <a:lnTo>
                    <a:pt x="35280" y="46100"/>
                  </a:lnTo>
                  <a:lnTo>
                    <a:pt x="33566" y="45211"/>
                  </a:lnTo>
                  <a:lnTo>
                    <a:pt x="31953" y="44068"/>
                  </a:lnTo>
                  <a:close/>
                </a:path>
                <a:path w="73660" h="50800">
                  <a:moveTo>
                    <a:pt x="55727" y="25145"/>
                  </a:moveTo>
                  <a:lnTo>
                    <a:pt x="47243" y="25145"/>
                  </a:lnTo>
                  <a:lnTo>
                    <a:pt x="51739" y="26542"/>
                  </a:lnTo>
                  <a:lnTo>
                    <a:pt x="56235" y="28828"/>
                  </a:lnTo>
                  <a:lnTo>
                    <a:pt x="59194" y="34543"/>
                  </a:lnTo>
                  <a:lnTo>
                    <a:pt x="59634" y="35887"/>
                  </a:lnTo>
                  <a:lnTo>
                    <a:pt x="60274" y="44322"/>
                  </a:lnTo>
                  <a:lnTo>
                    <a:pt x="55829" y="44957"/>
                  </a:lnTo>
                  <a:lnTo>
                    <a:pt x="44132" y="48386"/>
                  </a:lnTo>
                  <a:lnTo>
                    <a:pt x="40754" y="49148"/>
                  </a:lnTo>
                  <a:lnTo>
                    <a:pt x="50090" y="49148"/>
                  </a:lnTo>
                  <a:lnTo>
                    <a:pt x="57365" y="46608"/>
                  </a:lnTo>
                  <a:lnTo>
                    <a:pt x="61963" y="43179"/>
                  </a:lnTo>
                  <a:lnTo>
                    <a:pt x="62089" y="34924"/>
                  </a:lnTo>
                  <a:lnTo>
                    <a:pt x="61995" y="33858"/>
                  </a:lnTo>
                  <a:lnTo>
                    <a:pt x="60413" y="31241"/>
                  </a:lnTo>
                  <a:lnTo>
                    <a:pt x="57950" y="29082"/>
                  </a:lnTo>
                  <a:lnTo>
                    <a:pt x="62458" y="29082"/>
                  </a:lnTo>
                  <a:lnTo>
                    <a:pt x="60744" y="28447"/>
                  </a:lnTo>
                  <a:lnTo>
                    <a:pt x="57467" y="26542"/>
                  </a:lnTo>
                  <a:lnTo>
                    <a:pt x="61717" y="26542"/>
                  </a:lnTo>
                  <a:lnTo>
                    <a:pt x="62572" y="26415"/>
                  </a:lnTo>
                  <a:lnTo>
                    <a:pt x="64411" y="25653"/>
                  </a:lnTo>
                  <a:lnTo>
                    <a:pt x="58432" y="25653"/>
                  </a:lnTo>
                  <a:lnTo>
                    <a:pt x="55727" y="25145"/>
                  </a:lnTo>
                  <a:close/>
                </a:path>
                <a:path w="73660" h="50800">
                  <a:moveTo>
                    <a:pt x="3797" y="23113"/>
                  </a:moveTo>
                  <a:lnTo>
                    <a:pt x="2920" y="23494"/>
                  </a:lnTo>
                  <a:lnTo>
                    <a:pt x="2247" y="24002"/>
                  </a:lnTo>
                  <a:lnTo>
                    <a:pt x="1885" y="24383"/>
                  </a:lnTo>
                  <a:lnTo>
                    <a:pt x="1845" y="24891"/>
                  </a:lnTo>
                  <a:lnTo>
                    <a:pt x="2946" y="30098"/>
                  </a:lnTo>
                  <a:lnTo>
                    <a:pt x="6857" y="34543"/>
                  </a:lnTo>
                  <a:lnTo>
                    <a:pt x="14160" y="36321"/>
                  </a:lnTo>
                  <a:lnTo>
                    <a:pt x="16357" y="36448"/>
                  </a:lnTo>
                  <a:lnTo>
                    <a:pt x="17335" y="38226"/>
                  </a:lnTo>
                  <a:lnTo>
                    <a:pt x="22961" y="44703"/>
                  </a:lnTo>
                  <a:lnTo>
                    <a:pt x="29476" y="44068"/>
                  </a:lnTo>
                  <a:lnTo>
                    <a:pt x="31953" y="44068"/>
                  </a:lnTo>
                  <a:lnTo>
                    <a:pt x="30765" y="42925"/>
                  </a:lnTo>
                  <a:lnTo>
                    <a:pt x="28308" y="42925"/>
                  </a:lnTo>
                  <a:lnTo>
                    <a:pt x="24295" y="42417"/>
                  </a:lnTo>
                  <a:lnTo>
                    <a:pt x="18529" y="36194"/>
                  </a:lnTo>
                  <a:lnTo>
                    <a:pt x="18262" y="36067"/>
                  </a:lnTo>
                  <a:lnTo>
                    <a:pt x="18835" y="35980"/>
                  </a:lnTo>
                  <a:lnTo>
                    <a:pt x="13030" y="34924"/>
                  </a:lnTo>
                  <a:lnTo>
                    <a:pt x="6134" y="30225"/>
                  </a:lnTo>
                  <a:lnTo>
                    <a:pt x="4385" y="26923"/>
                  </a:lnTo>
                  <a:lnTo>
                    <a:pt x="4264" y="26415"/>
                  </a:lnTo>
                  <a:lnTo>
                    <a:pt x="3797" y="23113"/>
                  </a:lnTo>
                  <a:close/>
                </a:path>
                <a:path w="73660" h="50800">
                  <a:moveTo>
                    <a:pt x="27104" y="33654"/>
                  </a:moveTo>
                  <a:lnTo>
                    <a:pt x="24955" y="33654"/>
                  </a:lnTo>
                  <a:lnTo>
                    <a:pt x="25298" y="34289"/>
                  </a:lnTo>
                  <a:lnTo>
                    <a:pt x="29286" y="40766"/>
                  </a:lnTo>
                  <a:lnTo>
                    <a:pt x="36702" y="43179"/>
                  </a:lnTo>
                  <a:lnTo>
                    <a:pt x="43909" y="41655"/>
                  </a:lnTo>
                  <a:lnTo>
                    <a:pt x="41071" y="41655"/>
                  </a:lnTo>
                  <a:lnTo>
                    <a:pt x="35344" y="40639"/>
                  </a:lnTo>
                  <a:lnTo>
                    <a:pt x="28549" y="35305"/>
                  </a:lnTo>
                  <a:lnTo>
                    <a:pt x="27373" y="33858"/>
                  </a:lnTo>
                  <a:lnTo>
                    <a:pt x="27104" y="33654"/>
                  </a:lnTo>
                  <a:close/>
                </a:path>
                <a:path w="73660" h="50800">
                  <a:moveTo>
                    <a:pt x="25124" y="34162"/>
                  </a:moveTo>
                  <a:lnTo>
                    <a:pt x="22732" y="34162"/>
                  </a:lnTo>
                  <a:lnTo>
                    <a:pt x="23952" y="37591"/>
                  </a:lnTo>
                  <a:lnTo>
                    <a:pt x="25895" y="40512"/>
                  </a:lnTo>
                  <a:lnTo>
                    <a:pt x="28308" y="42925"/>
                  </a:lnTo>
                  <a:lnTo>
                    <a:pt x="30765" y="42925"/>
                  </a:lnTo>
                  <a:lnTo>
                    <a:pt x="27863" y="40131"/>
                  </a:lnTo>
                  <a:lnTo>
                    <a:pt x="26098" y="37083"/>
                  </a:lnTo>
                  <a:lnTo>
                    <a:pt x="25124" y="34162"/>
                  </a:lnTo>
                  <a:close/>
                </a:path>
                <a:path w="73660" h="50800">
                  <a:moveTo>
                    <a:pt x="55382" y="23621"/>
                  </a:moveTo>
                  <a:lnTo>
                    <a:pt x="37503" y="23621"/>
                  </a:lnTo>
                  <a:lnTo>
                    <a:pt x="38379" y="23748"/>
                  </a:lnTo>
                  <a:lnTo>
                    <a:pt x="41630" y="24510"/>
                  </a:lnTo>
                  <a:lnTo>
                    <a:pt x="44996" y="25653"/>
                  </a:lnTo>
                  <a:lnTo>
                    <a:pt x="51028" y="30606"/>
                  </a:lnTo>
                  <a:lnTo>
                    <a:pt x="51257" y="36829"/>
                  </a:lnTo>
                  <a:lnTo>
                    <a:pt x="41071" y="41655"/>
                  </a:lnTo>
                  <a:lnTo>
                    <a:pt x="43909" y="41655"/>
                  </a:lnTo>
                  <a:lnTo>
                    <a:pt x="49314" y="40512"/>
                  </a:lnTo>
                  <a:lnTo>
                    <a:pt x="53632" y="37337"/>
                  </a:lnTo>
                  <a:lnTo>
                    <a:pt x="51282" y="28447"/>
                  </a:lnTo>
                  <a:lnTo>
                    <a:pt x="49517" y="26542"/>
                  </a:lnTo>
                  <a:lnTo>
                    <a:pt x="47243" y="25145"/>
                  </a:lnTo>
                  <a:lnTo>
                    <a:pt x="55727" y="25145"/>
                  </a:lnTo>
                  <a:lnTo>
                    <a:pt x="53212" y="24129"/>
                  </a:lnTo>
                  <a:lnTo>
                    <a:pt x="54787" y="23875"/>
                  </a:lnTo>
                  <a:lnTo>
                    <a:pt x="55382" y="23621"/>
                  </a:lnTo>
                  <a:close/>
                </a:path>
                <a:path w="73660" h="50800">
                  <a:moveTo>
                    <a:pt x="29325" y="26796"/>
                  </a:moveTo>
                  <a:lnTo>
                    <a:pt x="27165" y="26796"/>
                  </a:lnTo>
                  <a:lnTo>
                    <a:pt x="27001" y="33400"/>
                  </a:lnTo>
                  <a:lnTo>
                    <a:pt x="27373" y="33858"/>
                  </a:lnTo>
                  <a:lnTo>
                    <a:pt x="33985" y="38861"/>
                  </a:lnTo>
                  <a:lnTo>
                    <a:pt x="43751" y="36829"/>
                  </a:lnTo>
                  <a:lnTo>
                    <a:pt x="44390" y="36194"/>
                  </a:lnTo>
                  <a:lnTo>
                    <a:pt x="42710" y="36194"/>
                  </a:lnTo>
                  <a:lnTo>
                    <a:pt x="33337" y="35559"/>
                  </a:lnTo>
                  <a:lnTo>
                    <a:pt x="28740" y="31241"/>
                  </a:lnTo>
                  <a:lnTo>
                    <a:pt x="29325" y="26796"/>
                  </a:lnTo>
                  <a:close/>
                </a:path>
                <a:path w="73660" h="50800">
                  <a:moveTo>
                    <a:pt x="37503" y="23621"/>
                  </a:moveTo>
                  <a:lnTo>
                    <a:pt x="35699" y="23621"/>
                  </a:lnTo>
                  <a:lnTo>
                    <a:pt x="36652" y="24383"/>
                  </a:lnTo>
                  <a:lnTo>
                    <a:pt x="39674" y="25272"/>
                  </a:lnTo>
                  <a:lnTo>
                    <a:pt x="43687" y="30733"/>
                  </a:lnTo>
                  <a:lnTo>
                    <a:pt x="44945" y="32511"/>
                  </a:lnTo>
                  <a:lnTo>
                    <a:pt x="42710" y="36194"/>
                  </a:lnTo>
                  <a:lnTo>
                    <a:pt x="44390" y="36194"/>
                  </a:lnTo>
                  <a:lnTo>
                    <a:pt x="46050" y="34543"/>
                  </a:lnTo>
                  <a:lnTo>
                    <a:pt x="45326" y="27050"/>
                  </a:lnTo>
                  <a:lnTo>
                    <a:pt x="41109" y="25018"/>
                  </a:lnTo>
                  <a:lnTo>
                    <a:pt x="37503" y="23621"/>
                  </a:lnTo>
                  <a:close/>
                </a:path>
                <a:path w="73660" h="50800">
                  <a:moveTo>
                    <a:pt x="19445" y="35887"/>
                  </a:moveTo>
                  <a:lnTo>
                    <a:pt x="18835" y="35980"/>
                  </a:lnTo>
                  <a:lnTo>
                    <a:pt x="19316" y="36067"/>
                  </a:lnTo>
                  <a:lnTo>
                    <a:pt x="19445" y="35887"/>
                  </a:lnTo>
                  <a:close/>
                </a:path>
                <a:path w="73660" h="50800">
                  <a:moveTo>
                    <a:pt x="25660" y="31749"/>
                  </a:moveTo>
                  <a:lnTo>
                    <a:pt x="22009" y="31749"/>
                  </a:lnTo>
                  <a:lnTo>
                    <a:pt x="22032" y="32257"/>
                  </a:lnTo>
                  <a:lnTo>
                    <a:pt x="19445" y="35887"/>
                  </a:lnTo>
                  <a:lnTo>
                    <a:pt x="19926" y="35813"/>
                  </a:lnTo>
                  <a:lnTo>
                    <a:pt x="21475" y="35178"/>
                  </a:lnTo>
                  <a:lnTo>
                    <a:pt x="22732" y="34162"/>
                  </a:lnTo>
                  <a:lnTo>
                    <a:pt x="25124" y="34162"/>
                  </a:lnTo>
                  <a:lnTo>
                    <a:pt x="24955" y="33654"/>
                  </a:lnTo>
                  <a:lnTo>
                    <a:pt x="27104" y="33654"/>
                  </a:lnTo>
                  <a:lnTo>
                    <a:pt x="26936" y="33527"/>
                  </a:lnTo>
                  <a:lnTo>
                    <a:pt x="26898" y="33273"/>
                  </a:lnTo>
                  <a:lnTo>
                    <a:pt x="25660" y="31749"/>
                  </a:lnTo>
                  <a:close/>
                </a:path>
                <a:path w="73660" h="50800">
                  <a:moveTo>
                    <a:pt x="26943" y="33329"/>
                  </a:moveTo>
                  <a:lnTo>
                    <a:pt x="26936" y="33527"/>
                  </a:lnTo>
                  <a:lnTo>
                    <a:pt x="27373" y="33858"/>
                  </a:lnTo>
                  <a:lnTo>
                    <a:pt x="26943" y="33329"/>
                  </a:lnTo>
                  <a:close/>
                </a:path>
                <a:path w="73660" h="50800">
                  <a:moveTo>
                    <a:pt x="72928" y="32511"/>
                  </a:moveTo>
                  <a:lnTo>
                    <a:pt x="68668" y="32511"/>
                  </a:lnTo>
                  <a:lnTo>
                    <a:pt x="70573" y="33146"/>
                  </a:lnTo>
                  <a:lnTo>
                    <a:pt x="72326" y="33400"/>
                  </a:lnTo>
                  <a:lnTo>
                    <a:pt x="72928" y="32511"/>
                  </a:lnTo>
                  <a:close/>
                </a:path>
                <a:path w="73660" h="50800">
                  <a:moveTo>
                    <a:pt x="10109" y="20954"/>
                  </a:moveTo>
                  <a:lnTo>
                    <a:pt x="7683" y="21716"/>
                  </a:lnTo>
                  <a:lnTo>
                    <a:pt x="6564" y="26415"/>
                  </a:lnTo>
                  <a:lnTo>
                    <a:pt x="6498" y="27177"/>
                  </a:lnTo>
                  <a:lnTo>
                    <a:pt x="9893" y="32257"/>
                  </a:lnTo>
                  <a:lnTo>
                    <a:pt x="17957" y="33273"/>
                  </a:lnTo>
                  <a:lnTo>
                    <a:pt x="20142" y="32765"/>
                  </a:lnTo>
                  <a:lnTo>
                    <a:pt x="20842" y="32384"/>
                  </a:lnTo>
                  <a:lnTo>
                    <a:pt x="19583" y="32384"/>
                  </a:lnTo>
                  <a:lnTo>
                    <a:pt x="10680" y="29590"/>
                  </a:lnTo>
                  <a:lnTo>
                    <a:pt x="8764" y="25399"/>
                  </a:lnTo>
                  <a:lnTo>
                    <a:pt x="8869" y="24510"/>
                  </a:lnTo>
                  <a:lnTo>
                    <a:pt x="10109" y="20954"/>
                  </a:lnTo>
                  <a:close/>
                </a:path>
                <a:path w="73660" h="50800">
                  <a:moveTo>
                    <a:pt x="23620" y="29238"/>
                  </a:moveTo>
                  <a:lnTo>
                    <a:pt x="19583" y="32384"/>
                  </a:lnTo>
                  <a:lnTo>
                    <a:pt x="20842" y="32384"/>
                  </a:lnTo>
                  <a:lnTo>
                    <a:pt x="22009" y="31749"/>
                  </a:lnTo>
                  <a:lnTo>
                    <a:pt x="25660" y="31749"/>
                  </a:lnTo>
                  <a:lnTo>
                    <a:pt x="23620" y="29238"/>
                  </a:lnTo>
                  <a:close/>
                </a:path>
                <a:path w="73660" h="50800">
                  <a:moveTo>
                    <a:pt x="68587" y="24891"/>
                  </a:moveTo>
                  <a:lnTo>
                    <a:pt x="66154" y="24891"/>
                  </a:lnTo>
                  <a:lnTo>
                    <a:pt x="66154" y="25145"/>
                  </a:lnTo>
                  <a:lnTo>
                    <a:pt x="67816" y="28447"/>
                  </a:lnTo>
                  <a:lnTo>
                    <a:pt x="67907" y="29717"/>
                  </a:lnTo>
                  <a:lnTo>
                    <a:pt x="67792" y="30733"/>
                  </a:lnTo>
                  <a:lnTo>
                    <a:pt x="69966" y="30733"/>
                  </a:lnTo>
                  <a:lnTo>
                    <a:pt x="70286" y="29179"/>
                  </a:lnTo>
                  <a:lnTo>
                    <a:pt x="70189" y="28066"/>
                  </a:lnTo>
                  <a:lnTo>
                    <a:pt x="69824" y="26415"/>
                  </a:lnTo>
                  <a:lnTo>
                    <a:pt x="68587" y="24891"/>
                  </a:lnTo>
                  <a:close/>
                </a:path>
                <a:path w="73660" h="50800">
                  <a:moveTo>
                    <a:pt x="27288" y="24764"/>
                  </a:moveTo>
                  <a:lnTo>
                    <a:pt x="24358" y="24764"/>
                  </a:lnTo>
                  <a:lnTo>
                    <a:pt x="25082" y="25272"/>
                  </a:lnTo>
                  <a:lnTo>
                    <a:pt x="23642" y="29179"/>
                  </a:lnTo>
                  <a:lnTo>
                    <a:pt x="27165" y="26796"/>
                  </a:lnTo>
                  <a:lnTo>
                    <a:pt x="29325" y="26796"/>
                  </a:lnTo>
                  <a:lnTo>
                    <a:pt x="29425" y="26034"/>
                  </a:lnTo>
                  <a:lnTo>
                    <a:pt x="29895" y="25907"/>
                  </a:lnTo>
                  <a:lnTo>
                    <a:pt x="31318" y="25399"/>
                  </a:lnTo>
                  <a:lnTo>
                    <a:pt x="31656" y="25145"/>
                  </a:lnTo>
                  <a:lnTo>
                    <a:pt x="28308" y="25145"/>
                  </a:lnTo>
                  <a:lnTo>
                    <a:pt x="27812" y="25018"/>
                  </a:lnTo>
                  <a:lnTo>
                    <a:pt x="27288" y="24764"/>
                  </a:lnTo>
                  <a:close/>
                </a:path>
                <a:path w="73660" h="50800">
                  <a:moveTo>
                    <a:pt x="14330" y="19215"/>
                  </a:moveTo>
                  <a:lnTo>
                    <a:pt x="11963" y="20192"/>
                  </a:lnTo>
                  <a:lnTo>
                    <a:pt x="11652" y="22478"/>
                  </a:lnTo>
                  <a:lnTo>
                    <a:pt x="11550" y="23402"/>
                  </a:lnTo>
                  <a:lnTo>
                    <a:pt x="13461" y="26796"/>
                  </a:lnTo>
                  <a:lnTo>
                    <a:pt x="19583" y="28066"/>
                  </a:lnTo>
                  <a:lnTo>
                    <a:pt x="21884" y="27177"/>
                  </a:lnTo>
                  <a:lnTo>
                    <a:pt x="18033" y="27177"/>
                  </a:lnTo>
                  <a:lnTo>
                    <a:pt x="14173" y="23240"/>
                  </a:lnTo>
                  <a:lnTo>
                    <a:pt x="13880" y="21646"/>
                  </a:lnTo>
                  <a:lnTo>
                    <a:pt x="14006" y="20192"/>
                  </a:lnTo>
                  <a:lnTo>
                    <a:pt x="14330" y="19215"/>
                  </a:lnTo>
                  <a:close/>
                </a:path>
                <a:path w="73660" h="50800">
                  <a:moveTo>
                    <a:pt x="16132" y="17690"/>
                  </a:moveTo>
                  <a:lnTo>
                    <a:pt x="14862" y="18922"/>
                  </a:lnTo>
                  <a:lnTo>
                    <a:pt x="14738" y="19215"/>
                  </a:lnTo>
                  <a:lnTo>
                    <a:pt x="15913" y="20319"/>
                  </a:lnTo>
                  <a:lnTo>
                    <a:pt x="18148" y="20827"/>
                  </a:lnTo>
                  <a:lnTo>
                    <a:pt x="20269" y="20954"/>
                  </a:lnTo>
                  <a:lnTo>
                    <a:pt x="20319" y="21716"/>
                  </a:lnTo>
                  <a:lnTo>
                    <a:pt x="20929" y="22859"/>
                  </a:lnTo>
                  <a:lnTo>
                    <a:pt x="21818" y="23240"/>
                  </a:lnTo>
                  <a:lnTo>
                    <a:pt x="22732" y="23494"/>
                  </a:lnTo>
                  <a:lnTo>
                    <a:pt x="22898" y="23621"/>
                  </a:lnTo>
                  <a:lnTo>
                    <a:pt x="22993" y="23875"/>
                  </a:lnTo>
                  <a:lnTo>
                    <a:pt x="21539" y="26542"/>
                  </a:lnTo>
                  <a:lnTo>
                    <a:pt x="18033" y="27177"/>
                  </a:lnTo>
                  <a:lnTo>
                    <a:pt x="21884" y="27177"/>
                  </a:lnTo>
                  <a:lnTo>
                    <a:pt x="22542" y="26923"/>
                  </a:lnTo>
                  <a:lnTo>
                    <a:pt x="24358" y="24764"/>
                  </a:lnTo>
                  <a:lnTo>
                    <a:pt x="27288" y="24764"/>
                  </a:lnTo>
                  <a:lnTo>
                    <a:pt x="27025" y="24637"/>
                  </a:lnTo>
                  <a:lnTo>
                    <a:pt x="26187" y="24129"/>
                  </a:lnTo>
                  <a:lnTo>
                    <a:pt x="22263" y="22478"/>
                  </a:lnTo>
                  <a:lnTo>
                    <a:pt x="22040" y="21208"/>
                  </a:lnTo>
                  <a:lnTo>
                    <a:pt x="21926" y="20700"/>
                  </a:lnTo>
                  <a:lnTo>
                    <a:pt x="22026" y="19938"/>
                  </a:lnTo>
                  <a:lnTo>
                    <a:pt x="22105" y="19684"/>
                  </a:lnTo>
                  <a:lnTo>
                    <a:pt x="20726" y="19684"/>
                  </a:lnTo>
                  <a:lnTo>
                    <a:pt x="19138" y="19557"/>
                  </a:lnTo>
                  <a:lnTo>
                    <a:pt x="17564" y="19176"/>
                  </a:lnTo>
                  <a:lnTo>
                    <a:pt x="16132" y="17690"/>
                  </a:lnTo>
                  <a:close/>
                </a:path>
                <a:path w="73660" h="50800">
                  <a:moveTo>
                    <a:pt x="61717" y="26542"/>
                  </a:moveTo>
                  <a:lnTo>
                    <a:pt x="57467" y="26542"/>
                  </a:lnTo>
                  <a:lnTo>
                    <a:pt x="60007" y="26796"/>
                  </a:lnTo>
                  <a:lnTo>
                    <a:pt x="61717" y="26542"/>
                  </a:lnTo>
                  <a:close/>
                </a:path>
                <a:path w="73660" h="50800">
                  <a:moveTo>
                    <a:pt x="70332" y="21965"/>
                  </a:moveTo>
                  <a:lnTo>
                    <a:pt x="64554" y="24764"/>
                  </a:lnTo>
                  <a:lnTo>
                    <a:pt x="58432" y="25653"/>
                  </a:lnTo>
                  <a:lnTo>
                    <a:pt x="64411" y="25653"/>
                  </a:lnTo>
                  <a:lnTo>
                    <a:pt x="65023" y="25399"/>
                  </a:lnTo>
                  <a:lnTo>
                    <a:pt x="66154" y="24891"/>
                  </a:lnTo>
                  <a:lnTo>
                    <a:pt x="68587" y="24891"/>
                  </a:lnTo>
                  <a:lnTo>
                    <a:pt x="68071" y="24256"/>
                  </a:lnTo>
                  <a:lnTo>
                    <a:pt x="70269" y="22097"/>
                  </a:lnTo>
                  <a:lnTo>
                    <a:pt x="70332" y="21965"/>
                  </a:lnTo>
                  <a:close/>
                </a:path>
                <a:path w="73660" h="50800">
                  <a:moveTo>
                    <a:pt x="31483" y="18795"/>
                  </a:moveTo>
                  <a:lnTo>
                    <a:pt x="25514" y="18795"/>
                  </a:lnTo>
                  <a:lnTo>
                    <a:pt x="26606" y="18922"/>
                  </a:lnTo>
                  <a:lnTo>
                    <a:pt x="28219" y="19049"/>
                  </a:lnTo>
                  <a:lnTo>
                    <a:pt x="29971" y="19811"/>
                  </a:lnTo>
                  <a:lnTo>
                    <a:pt x="32054" y="22478"/>
                  </a:lnTo>
                  <a:lnTo>
                    <a:pt x="31229" y="24129"/>
                  </a:lnTo>
                  <a:lnTo>
                    <a:pt x="29717" y="24637"/>
                  </a:lnTo>
                  <a:lnTo>
                    <a:pt x="28308" y="25145"/>
                  </a:lnTo>
                  <a:lnTo>
                    <a:pt x="31656" y="25145"/>
                  </a:lnTo>
                  <a:lnTo>
                    <a:pt x="32334" y="24637"/>
                  </a:lnTo>
                  <a:lnTo>
                    <a:pt x="32943" y="23748"/>
                  </a:lnTo>
                  <a:lnTo>
                    <a:pt x="34162" y="23621"/>
                  </a:lnTo>
                  <a:lnTo>
                    <a:pt x="55382" y="23621"/>
                  </a:lnTo>
                  <a:lnTo>
                    <a:pt x="55896" y="23402"/>
                  </a:lnTo>
                  <a:lnTo>
                    <a:pt x="49834" y="22859"/>
                  </a:lnTo>
                  <a:lnTo>
                    <a:pt x="50614" y="22478"/>
                  </a:lnTo>
                  <a:lnTo>
                    <a:pt x="45948" y="22478"/>
                  </a:lnTo>
                  <a:lnTo>
                    <a:pt x="40043" y="22224"/>
                  </a:lnTo>
                  <a:lnTo>
                    <a:pt x="37972" y="21716"/>
                  </a:lnTo>
                  <a:lnTo>
                    <a:pt x="34528" y="21208"/>
                  </a:lnTo>
                  <a:lnTo>
                    <a:pt x="33464" y="21208"/>
                  </a:lnTo>
                  <a:lnTo>
                    <a:pt x="33286" y="20573"/>
                  </a:lnTo>
                  <a:lnTo>
                    <a:pt x="32854" y="19811"/>
                  </a:lnTo>
                  <a:lnTo>
                    <a:pt x="32605" y="19627"/>
                  </a:lnTo>
                  <a:lnTo>
                    <a:pt x="32270" y="19557"/>
                  </a:lnTo>
                  <a:lnTo>
                    <a:pt x="32169" y="19303"/>
                  </a:lnTo>
                  <a:lnTo>
                    <a:pt x="31483" y="18795"/>
                  </a:lnTo>
                  <a:close/>
                </a:path>
                <a:path w="73660" h="50800">
                  <a:moveTo>
                    <a:pt x="59139" y="20461"/>
                  </a:moveTo>
                  <a:lnTo>
                    <a:pt x="56273" y="23240"/>
                  </a:lnTo>
                  <a:lnTo>
                    <a:pt x="55896" y="23402"/>
                  </a:lnTo>
                  <a:lnTo>
                    <a:pt x="61188" y="23875"/>
                  </a:lnTo>
                  <a:lnTo>
                    <a:pt x="59139" y="20461"/>
                  </a:lnTo>
                  <a:close/>
                </a:path>
                <a:path w="73660" h="50800">
                  <a:moveTo>
                    <a:pt x="51237" y="22174"/>
                  </a:moveTo>
                  <a:lnTo>
                    <a:pt x="45948" y="22478"/>
                  </a:lnTo>
                  <a:lnTo>
                    <a:pt x="50614" y="22478"/>
                  </a:lnTo>
                  <a:lnTo>
                    <a:pt x="51237" y="22174"/>
                  </a:lnTo>
                  <a:close/>
                </a:path>
                <a:path w="73660" h="50800">
                  <a:moveTo>
                    <a:pt x="52318" y="21646"/>
                  </a:moveTo>
                  <a:lnTo>
                    <a:pt x="51237" y="22174"/>
                  </a:lnTo>
                  <a:lnTo>
                    <a:pt x="52565" y="22097"/>
                  </a:lnTo>
                  <a:lnTo>
                    <a:pt x="52318" y="21646"/>
                  </a:lnTo>
                  <a:close/>
                </a:path>
                <a:path w="73660" h="50800">
                  <a:moveTo>
                    <a:pt x="70148" y="19338"/>
                  </a:moveTo>
                  <a:lnTo>
                    <a:pt x="70535" y="19938"/>
                  </a:lnTo>
                  <a:lnTo>
                    <a:pt x="70738" y="20319"/>
                  </a:lnTo>
                  <a:lnTo>
                    <a:pt x="70819" y="20954"/>
                  </a:lnTo>
                  <a:lnTo>
                    <a:pt x="70332" y="21965"/>
                  </a:lnTo>
                  <a:lnTo>
                    <a:pt x="71894" y="21208"/>
                  </a:lnTo>
                  <a:lnTo>
                    <a:pt x="70148" y="19338"/>
                  </a:lnTo>
                  <a:close/>
                </a:path>
                <a:path w="73660" h="50800">
                  <a:moveTo>
                    <a:pt x="44561" y="9270"/>
                  </a:moveTo>
                  <a:lnTo>
                    <a:pt x="34353" y="9270"/>
                  </a:lnTo>
                  <a:lnTo>
                    <a:pt x="38455" y="10032"/>
                  </a:lnTo>
                  <a:lnTo>
                    <a:pt x="43687" y="11302"/>
                  </a:lnTo>
                  <a:lnTo>
                    <a:pt x="47561" y="12953"/>
                  </a:lnTo>
                  <a:lnTo>
                    <a:pt x="52318" y="21646"/>
                  </a:lnTo>
                  <a:lnTo>
                    <a:pt x="53733" y="20954"/>
                  </a:lnTo>
                  <a:lnTo>
                    <a:pt x="52654" y="15874"/>
                  </a:lnTo>
                  <a:lnTo>
                    <a:pt x="45046" y="9397"/>
                  </a:lnTo>
                  <a:lnTo>
                    <a:pt x="44561" y="9270"/>
                  </a:lnTo>
                  <a:close/>
                </a:path>
                <a:path w="73660" h="50800">
                  <a:moveTo>
                    <a:pt x="33667" y="21081"/>
                  </a:moveTo>
                  <a:lnTo>
                    <a:pt x="33464" y="21208"/>
                  </a:lnTo>
                  <a:lnTo>
                    <a:pt x="34528" y="21208"/>
                  </a:lnTo>
                  <a:lnTo>
                    <a:pt x="33667" y="21081"/>
                  </a:lnTo>
                  <a:close/>
                </a:path>
                <a:path w="73660" h="50800">
                  <a:moveTo>
                    <a:pt x="34251" y="18668"/>
                  </a:moveTo>
                  <a:lnTo>
                    <a:pt x="32553" y="19430"/>
                  </a:lnTo>
                  <a:lnTo>
                    <a:pt x="32511" y="19557"/>
                  </a:lnTo>
                  <a:lnTo>
                    <a:pt x="35953" y="20319"/>
                  </a:lnTo>
                  <a:lnTo>
                    <a:pt x="38976" y="20573"/>
                  </a:lnTo>
                  <a:lnTo>
                    <a:pt x="40257" y="19430"/>
                  </a:lnTo>
                  <a:lnTo>
                    <a:pt x="36664" y="19176"/>
                  </a:lnTo>
                  <a:lnTo>
                    <a:pt x="34251" y="18668"/>
                  </a:lnTo>
                  <a:close/>
                </a:path>
                <a:path w="73660" h="50800">
                  <a:moveTo>
                    <a:pt x="44364" y="4350"/>
                  </a:moveTo>
                  <a:lnTo>
                    <a:pt x="51396" y="10032"/>
                  </a:lnTo>
                  <a:lnTo>
                    <a:pt x="52781" y="11429"/>
                  </a:lnTo>
                  <a:lnTo>
                    <a:pt x="56616" y="16255"/>
                  </a:lnTo>
                  <a:lnTo>
                    <a:pt x="59139" y="20461"/>
                  </a:lnTo>
                  <a:lnTo>
                    <a:pt x="62035" y="17652"/>
                  </a:lnTo>
                  <a:lnTo>
                    <a:pt x="61912" y="17271"/>
                  </a:lnTo>
                  <a:lnTo>
                    <a:pt x="55575" y="10921"/>
                  </a:lnTo>
                  <a:lnTo>
                    <a:pt x="52006" y="8000"/>
                  </a:lnTo>
                  <a:lnTo>
                    <a:pt x="46447" y="4825"/>
                  </a:lnTo>
                  <a:lnTo>
                    <a:pt x="44364" y="4350"/>
                  </a:lnTo>
                  <a:close/>
                </a:path>
                <a:path w="73660" h="50800">
                  <a:moveTo>
                    <a:pt x="21218" y="12191"/>
                  </a:moveTo>
                  <a:lnTo>
                    <a:pt x="17589" y="12191"/>
                  </a:lnTo>
                  <a:lnTo>
                    <a:pt x="19545" y="13080"/>
                  </a:lnTo>
                  <a:lnTo>
                    <a:pt x="21488" y="15747"/>
                  </a:lnTo>
                  <a:lnTo>
                    <a:pt x="21573" y="16255"/>
                  </a:lnTo>
                  <a:lnTo>
                    <a:pt x="21647" y="18033"/>
                  </a:lnTo>
                  <a:lnTo>
                    <a:pt x="21551" y="18795"/>
                  </a:lnTo>
                  <a:lnTo>
                    <a:pt x="20942" y="19303"/>
                  </a:lnTo>
                  <a:lnTo>
                    <a:pt x="20726" y="19684"/>
                  </a:lnTo>
                  <a:lnTo>
                    <a:pt x="22105" y="19684"/>
                  </a:lnTo>
                  <a:lnTo>
                    <a:pt x="22263" y="19176"/>
                  </a:lnTo>
                  <a:lnTo>
                    <a:pt x="25514" y="18795"/>
                  </a:lnTo>
                  <a:lnTo>
                    <a:pt x="31483" y="18795"/>
                  </a:lnTo>
                  <a:lnTo>
                    <a:pt x="30746" y="18414"/>
                  </a:lnTo>
                  <a:lnTo>
                    <a:pt x="29933" y="18160"/>
                  </a:lnTo>
                  <a:lnTo>
                    <a:pt x="30352" y="18033"/>
                  </a:lnTo>
                  <a:lnTo>
                    <a:pt x="30392" y="17779"/>
                  </a:lnTo>
                  <a:lnTo>
                    <a:pt x="23812" y="17779"/>
                  </a:lnTo>
                  <a:lnTo>
                    <a:pt x="23901" y="15747"/>
                  </a:lnTo>
                  <a:lnTo>
                    <a:pt x="23228" y="13715"/>
                  </a:lnTo>
                  <a:lnTo>
                    <a:pt x="21218" y="12191"/>
                  </a:lnTo>
                  <a:close/>
                </a:path>
                <a:path w="73660" h="50800">
                  <a:moveTo>
                    <a:pt x="32420" y="19490"/>
                  </a:moveTo>
                  <a:lnTo>
                    <a:pt x="32270" y="19557"/>
                  </a:lnTo>
                  <a:lnTo>
                    <a:pt x="32605" y="19627"/>
                  </a:lnTo>
                  <a:lnTo>
                    <a:pt x="32420" y="19490"/>
                  </a:lnTo>
                  <a:close/>
                </a:path>
                <a:path w="73660" h="50800">
                  <a:moveTo>
                    <a:pt x="40713" y="13588"/>
                  </a:moveTo>
                  <a:lnTo>
                    <a:pt x="31051" y="13588"/>
                  </a:lnTo>
                  <a:lnTo>
                    <a:pt x="38734" y="13842"/>
                  </a:lnTo>
                  <a:lnTo>
                    <a:pt x="39941" y="15239"/>
                  </a:lnTo>
                  <a:lnTo>
                    <a:pt x="40093" y="19430"/>
                  </a:lnTo>
                  <a:lnTo>
                    <a:pt x="40257" y="19430"/>
                  </a:lnTo>
                  <a:lnTo>
                    <a:pt x="43103" y="16890"/>
                  </a:lnTo>
                  <a:lnTo>
                    <a:pt x="42240" y="14350"/>
                  </a:lnTo>
                  <a:lnTo>
                    <a:pt x="40713" y="13588"/>
                  </a:lnTo>
                  <a:close/>
                </a:path>
                <a:path w="73660" h="50800">
                  <a:moveTo>
                    <a:pt x="68033" y="16763"/>
                  </a:moveTo>
                  <a:lnTo>
                    <a:pt x="67983" y="17017"/>
                  </a:lnTo>
                  <a:lnTo>
                    <a:pt x="70148" y="19338"/>
                  </a:lnTo>
                  <a:lnTo>
                    <a:pt x="69799" y="18795"/>
                  </a:lnTo>
                  <a:lnTo>
                    <a:pt x="68033" y="16763"/>
                  </a:lnTo>
                  <a:close/>
                </a:path>
                <a:path w="73660" h="50800">
                  <a:moveTo>
                    <a:pt x="14427" y="18922"/>
                  </a:moveTo>
                  <a:lnTo>
                    <a:pt x="14330" y="19215"/>
                  </a:lnTo>
                  <a:lnTo>
                    <a:pt x="14614" y="19098"/>
                  </a:lnTo>
                  <a:lnTo>
                    <a:pt x="14427" y="18922"/>
                  </a:lnTo>
                  <a:close/>
                </a:path>
                <a:path w="73660" h="50800">
                  <a:moveTo>
                    <a:pt x="21780" y="4952"/>
                  </a:moveTo>
                  <a:lnTo>
                    <a:pt x="15841" y="5042"/>
                  </a:lnTo>
                  <a:lnTo>
                    <a:pt x="24117" y="8762"/>
                  </a:lnTo>
                  <a:lnTo>
                    <a:pt x="25019" y="12953"/>
                  </a:lnTo>
                  <a:lnTo>
                    <a:pt x="25061" y="14096"/>
                  </a:lnTo>
                  <a:lnTo>
                    <a:pt x="23875" y="17779"/>
                  </a:lnTo>
                  <a:lnTo>
                    <a:pt x="28663" y="17779"/>
                  </a:lnTo>
                  <a:lnTo>
                    <a:pt x="28079" y="17652"/>
                  </a:lnTo>
                  <a:lnTo>
                    <a:pt x="26873" y="17652"/>
                  </a:lnTo>
                  <a:lnTo>
                    <a:pt x="26987" y="14223"/>
                  </a:lnTo>
                  <a:lnTo>
                    <a:pt x="28981" y="11175"/>
                  </a:lnTo>
                  <a:lnTo>
                    <a:pt x="30900" y="10540"/>
                  </a:lnTo>
                  <a:lnTo>
                    <a:pt x="25920" y="10540"/>
                  </a:lnTo>
                  <a:lnTo>
                    <a:pt x="24688" y="7365"/>
                  </a:lnTo>
                  <a:lnTo>
                    <a:pt x="21780" y="4952"/>
                  </a:lnTo>
                  <a:close/>
                </a:path>
                <a:path w="73660" h="50800">
                  <a:moveTo>
                    <a:pt x="35877" y="11175"/>
                  </a:moveTo>
                  <a:lnTo>
                    <a:pt x="30124" y="13588"/>
                  </a:lnTo>
                  <a:lnTo>
                    <a:pt x="28663" y="17779"/>
                  </a:lnTo>
                  <a:lnTo>
                    <a:pt x="30392" y="17779"/>
                  </a:lnTo>
                  <a:lnTo>
                    <a:pt x="31051" y="13588"/>
                  </a:lnTo>
                  <a:lnTo>
                    <a:pt x="40713" y="13588"/>
                  </a:lnTo>
                  <a:lnTo>
                    <a:pt x="35877" y="11175"/>
                  </a:lnTo>
                  <a:close/>
                </a:path>
                <a:path w="73660" h="50800">
                  <a:moveTo>
                    <a:pt x="15146" y="16361"/>
                  </a:moveTo>
                  <a:lnTo>
                    <a:pt x="15239" y="16763"/>
                  </a:lnTo>
                  <a:lnTo>
                    <a:pt x="16132" y="17690"/>
                  </a:lnTo>
                  <a:lnTo>
                    <a:pt x="16433" y="17398"/>
                  </a:lnTo>
                  <a:lnTo>
                    <a:pt x="15146" y="16361"/>
                  </a:lnTo>
                  <a:close/>
                </a:path>
                <a:path w="73660" h="50800">
                  <a:moveTo>
                    <a:pt x="19710" y="11048"/>
                  </a:moveTo>
                  <a:lnTo>
                    <a:pt x="17094" y="11302"/>
                  </a:lnTo>
                  <a:lnTo>
                    <a:pt x="14249" y="13080"/>
                  </a:lnTo>
                  <a:lnTo>
                    <a:pt x="13588" y="13842"/>
                  </a:lnTo>
                  <a:lnTo>
                    <a:pt x="13284" y="14858"/>
                  </a:lnTo>
                  <a:lnTo>
                    <a:pt x="15146" y="16361"/>
                  </a:lnTo>
                  <a:lnTo>
                    <a:pt x="14770" y="14731"/>
                  </a:lnTo>
                  <a:lnTo>
                    <a:pt x="16128" y="13461"/>
                  </a:lnTo>
                  <a:lnTo>
                    <a:pt x="17589" y="12191"/>
                  </a:lnTo>
                  <a:lnTo>
                    <a:pt x="21218" y="12191"/>
                  </a:lnTo>
                  <a:lnTo>
                    <a:pt x="19710" y="11048"/>
                  </a:lnTo>
                  <a:close/>
                </a:path>
                <a:path w="73660" h="50800">
                  <a:moveTo>
                    <a:pt x="14387" y="5064"/>
                  </a:moveTo>
                  <a:lnTo>
                    <a:pt x="13334" y="5079"/>
                  </a:lnTo>
                  <a:lnTo>
                    <a:pt x="9397" y="8762"/>
                  </a:lnTo>
                  <a:lnTo>
                    <a:pt x="9690" y="12953"/>
                  </a:lnTo>
                  <a:lnTo>
                    <a:pt x="10591" y="13207"/>
                  </a:lnTo>
                  <a:lnTo>
                    <a:pt x="11455" y="13588"/>
                  </a:lnTo>
                  <a:lnTo>
                    <a:pt x="12293" y="14096"/>
                  </a:lnTo>
                  <a:lnTo>
                    <a:pt x="10782" y="9778"/>
                  </a:lnTo>
                  <a:lnTo>
                    <a:pt x="10903" y="9270"/>
                  </a:lnTo>
                  <a:lnTo>
                    <a:pt x="14387" y="5064"/>
                  </a:lnTo>
                  <a:close/>
                </a:path>
                <a:path w="73660" h="50800">
                  <a:moveTo>
                    <a:pt x="21958" y="0"/>
                  </a:moveTo>
                  <a:lnTo>
                    <a:pt x="11595" y="1015"/>
                  </a:lnTo>
                  <a:lnTo>
                    <a:pt x="0" y="3555"/>
                  </a:lnTo>
                  <a:lnTo>
                    <a:pt x="2870" y="11556"/>
                  </a:lnTo>
                  <a:lnTo>
                    <a:pt x="4686" y="11937"/>
                  </a:lnTo>
                  <a:lnTo>
                    <a:pt x="5016" y="11683"/>
                  </a:lnTo>
                  <a:lnTo>
                    <a:pt x="5150" y="10921"/>
                  </a:lnTo>
                  <a:lnTo>
                    <a:pt x="7461" y="4444"/>
                  </a:lnTo>
                  <a:lnTo>
                    <a:pt x="16303" y="2031"/>
                  </a:lnTo>
                  <a:lnTo>
                    <a:pt x="27525" y="2031"/>
                  </a:lnTo>
                  <a:lnTo>
                    <a:pt x="21958" y="0"/>
                  </a:lnTo>
                  <a:close/>
                </a:path>
                <a:path w="73660" h="50800">
                  <a:moveTo>
                    <a:pt x="27525" y="2031"/>
                  </a:moveTo>
                  <a:lnTo>
                    <a:pt x="16303" y="2031"/>
                  </a:lnTo>
                  <a:lnTo>
                    <a:pt x="24750" y="4063"/>
                  </a:lnTo>
                  <a:lnTo>
                    <a:pt x="25920" y="10540"/>
                  </a:lnTo>
                  <a:lnTo>
                    <a:pt x="30900" y="10540"/>
                  </a:lnTo>
                  <a:lnTo>
                    <a:pt x="32435" y="10032"/>
                  </a:lnTo>
                  <a:lnTo>
                    <a:pt x="33075" y="9778"/>
                  </a:lnTo>
                  <a:lnTo>
                    <a:pt x="28981" y="9778"/>
                  </a:lnTo>
                  <a:lnTo>
                    <a:pt x="30634" y="7492"/>
                  </a:lnTo>
                  <a:lnTo>
                    <a:pt x="28968" y="7492"/>
                  </a:lnTo>
                  <a:lnTo>
                    <a:pt x="28917" y="2539"/>
                  </a:lnTo>
                  <a:lnTo>
                    <a:pt x="27525" y="2031"/>
                  </a:lnTo>
                  <a:close/>
                </a:path>
                <a:path w="73660" h="50800">
                  <a:moveTo>
                    <a:pt x="34848" y="6730"/>
                  </a:moveTo>
                  <a:lnTo>
                    <a:pt x="28981" y="9778"/>
                  </a:lnTo>
                  <a:lnTo>
                    <a:pt x="33075" y="9778"/>
                  </a:lnTo>
                  <a:lnTo>
                    <a:pt x="34353" y="9270"/>
                  </a:lnTo>
                  <a:lnTo>
                    <a:pt x="44561" y="9270"/>
                  </a:lnTo>
                  <a:lnTo>
                    <a:pt x="34848" y="6730"/>
                  </a:lnTo>
                  <a:close/>
                </a:path>
                <a:path w="73660" h="50800">
                  <a:moveTo>
                    <a:pt x="31898" y="5745"/>
                  </a:moveTo>
                  <a:lnTo>
                    <a:pt x="28968" y="7492"/>
                  </a:lnTo>
                  <a:lnTo>
                    <a:pt x="30634" y="7492"/>
                  </a:lnTo>
                  <a:lnTo>
                    <a:pt x="31898" y="5745"/>
                  </a:lnTo>
                  <a:close/>
                </a:path>
                <a:path w="73660" h="50800">
                  <a:moveTo>
                    <a:pt x="34124" y="2666"/>
                  </a:moveTo>
                  <a:lnTo>
                    <a:pt x="31898" y="5745"/>
                  </a:lnTo>
                  <a:lnTo>
                    <a:pt x="34291" y="4317"/>
                  </a:lnTo>
                  <a:lnTo>
                    <a:pt x="40157" y="3454"/>
                  </a:lnTo>
                  <a:lnTo>
                    <a:pt x="34124" y="2666"/>
                  </a:lnTo>
                  <a:close/>
                </a:path>
                <a:path w="73660" h="50800">
                  <a:moveTo>
                    <a:pt x="14795" y="4571"/>
                  </a:moveTo>
                  <a:lnTo>
                    <a:pt x="14387" y="5064"/>
                  </a:lnTo>
                  <a:lnTo>
                    <a:pt x="15841" y="5042"/>
                  </a:lnTo>
                  <a:lnTo>
                    <a:pt x="14795" y="4571"/>
                  </a:lnTo>
                  <a:close/>
                </a:path>
                <a:path w="73660" h="50800">
                  <a:moveTo>
                    <a:pt x="40822" y="3541"/>
                  </a:moveTo>
                  <a:lnTo>
                    <a:pt x="44364" y="4350"/>
                  </a:lnTo>
                  <a:lnTo>
                    <a:pt x="43853" y="3936"/>
                  </a:lnTo>
                  <a:lnTo>
                    <a:pt x="40822" y="3541"/>
                  </a:lnTo>
                  <a:close/>
                </a:path>
                <a:path w="73660" h="50800">
                  <a:moveTo>
                    <a:pt x="40330" y="3428"/>
                  </a:moveTo>
                  <a:lnTo>
                    <a:pt x="40157" y="3454"/>
                  </a:lnTo>
                  <a:lnTo>
                    <a:pt x="40822" y="3541"/>
                  </a:lnTo>
                  <a:lnTo>
                    <a:pt x="40330" y="3428"/>
                  </a:lnTo>
                  <a:close/>
                </a:path>
              </a:pathLst>
            </a:custGeom>
            <a:solidFill>
              <a:srgbClr val="523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2" name="object 2622" descr=""/>
            <p:cNvSpPr/>
            <p:nvPr/>
          </p:nvSpPr>
          <p:spPr>
            <a:xfrm>
              <a:off x="2298090" y="2668931"/>
              <a:ext cx="58419" cy="23495"/>
            </a:xfrm>
            <a:custGeom>
              <a:avLst/>
              <a:gdLst/>
              <a:ahLst/>
              <a:cxnLst/>
              <a:rect l="l" t="t" r="r" b="b"/>
              <a:pathLst>
                <a:path w="58419" h="23494">
                  <a:moveTo>
                    <a:pt x="12764" y="17233"/>
                  </a:moveTo>
                  <a:lnTo>
                    <a:pt x="5956" y="17233"/>
                  </a:lnTo>
                  <a:lnTo>
                    <a:pt x="9207" y="22936"/>
                  </a:lnTo>
                  <a:lnTo>
                    <a:pt x="17094" y="20599"/>
                  </a:lnTo>
                  <a:lnTo>
                    <a:pt x="12764" y="17233"/>
                  </a:lnTo>
                  <a:close/>
                </a:path>
                <a:path w="58419" h="23494">
                  <a:moveTo>
                    <a:pt x="44567" y="9156"/>
                  </a:moveTo>
                  <a:lnTo>
                    <a:pt x="32372" y="9156"/>
                  </a:lnTo>
                  <a:lnTo>
                    <a:pt x="35758" y="9372"/>
                  </a:lnTo>
                  <a:lnTo>
                    <a:pt x="38988" y="10261"/>
                  </a:lnTo>
                  <a:lnTo>
                    <a:pt x="37386" y="13893"/>
                  </a:lnTo>
                  <a:lnTo>
                    <a:pt x="37311" y="14198"/>
                  </a:lnTo>
                  <a:lnTo>
                    <a:pt x="41643" y="20167"/>
                  </a:lnTo>
                  <a:lnTo>
                    <a:pt x="43954" y="22682"/>
                  </a:lnTo>
                  <a:lnTo>
                    <a:pt x="44788" y="18440"/>
                  </a:lnTo>
                  <a:lnTo>
                    <a:pt x="44697" y="17526"/>
                  </a:lnTo>
                  <a:lnTo>
                    <a:pt x="44373" y="15049"/>
                  </a:lnTo>
                  <a:lnTo>
                    <a:pt x="43776" y="13335"/>
                  </a:lnTo>
                  <a:lnTo>
                    <a:pt x="42938" y="11734"/>
                  </a:lnTo>
                  <a:lnTo>
                    <a:pt x="54627" y="11734"/>
                  </a:lnTo>
                  <a:lnTo>
                    <a:pt x="54144" y="11112"/>
                  </a:lnTo>
                  <a:lnTo>
                    <a:pt x="47053" y="11112"/>
                  </a:lnTo>
                  <a:lnTo>
                    <a:pt x="45046" y="10579"/>
                  </a:lnTo>
                  <a:lnTo>
                    <a:pt x="43294" y="9791"/>
                  </a:lnTo>
                  <a:lnTo>
                    <a:pt x="42087" y="9372"/>
                  </a:lnTo>
                  <a:lnTo>
                    <a:pt x="43703" y="9359"/>
                  </a:lnTo>
                  <a:lnTo>
                    <a:pt x="44567" y="9156"/>
                  </a:lnTo>
                  <a:close/>
                </a:path>
                <a:path w="58419" h="23494">
                  <a:moveTo>
                    <a:pt x="20485" y="12941"/>
                  </a:moveTo>
                  <a:lnTo>
                    <a:pt x="14947" y="12941"/>
                  </a:lnTo>
                  <a:lnTo>
                    <a:pt x="15328" y="15100"/>
                  </a:lnTo>
                  <a:lnTo>
                    <a:pt x="16294" y="17119"/>
                  </a:lnTo>
                  <a:lnTo>
                    <a:pt x="19418" y="20396"/>
                  </a:lnTo>
                  <a:lnTo>
                    <a:pt x="24028" y="20955"/>
                  </a:lnTo>
                  <a:lnTo>
                    <a:pt x="23939" y="17665"/>
                  </a:lnTo>
                  <a:lnTo>
                    <a:pt x="21267" y="14325"/>
                  </a:lnTo>
                  <a:lnTo>
                    <a:pt x="20485" y="12941"/>
                  </a:lnTo>
                  <a:close/>
                </a:path>
                <a:path w="58419" h="23494">
                  <a:moveTo>
                    <a:pt x="29882" y="9944"/>
                  </a:moveTo>
                  <a:lnTo>
                    <a:pt x="25044" y="9944"/>
                  </a:lnTo>
                  <a:lnTo>
                    <a:pt x="25844" y="14084"/>
                  </a:lnTo>
                  <a:lnTo>
                    <a:pt x="28867" y="17526"/>
                  </a:lnTo>
                  <a:lnTo>
                    <a:pt x="33845" y="19672"/>
                  </a:lnTo>
                  <a:lnTo>
                    <a:pt x="34201" y="15875"/>
                  </a:lnTo>
                  <a:lnTo>
                    <a:pt x="31711" y="11353"/>
                  </a:lnTo>
                  <a:lnTo>
                    <a:pt x="30949" y="10579"/>
                  </a:lnTo>
                  <a:lnTo>
                    <a:pt x="29882" y="9944"/>
                  </a:lnTo>
                  <a:close/>
                </a:path>
                <a:path w="58419" h="23494">
                  <a:moveTo>
                    <a:pt x="8953" y="5905"/>
                  </a:moveTo>
                  <a:lnTo>
                    <a:pt x="5308" y="8470"/>
                  </a:lnTo>
                  <a:lnTo>
                    <a:pt x="3594" y="12065"/>
                  </a:lnTo>
                  <a:lnTo>
                    <a:pt x="2875" y="13893"/>
                  </a:lnTo>
                  <a:lnTo>
                    <a:pt x="2792" y="14325"/>
                  </a:lnTo>
                  <a:lnTo>
                    <a:pt x="3441" y="16573"/>
                  </a:lnTo>
                  <a:lnTo>
                    <a:pt x="0" y="18440"/>
                  </a:lnTo>
                  <a:lnTo>
                    <a:pt x="1181" y="19659"/>
                  </a:lnTo>
                  <a:lnTo>
                    <a:pt x="4669" y="17767"/>
                  </a:lnTo>
                  <a:lnTo>
                    <a:pt x="5702" y="17233"/>
                  </a:lnTo>
                  <a:lnTo>
                    <a:pt x="12764" y="17233"/>
                  </a:lnTo>
                  <a:lnTo>
                    <a:pt x="11506" y="16256"/>
                  </a:lnTo>
                  <a:lnTo>
                    <a:pt x="7950" y="16090"/>
                  </a:lnTo>
                  <a:lnTo>
                    <a:pt x="10210" y="14960"/>
                  </a:lnTo>
                  <a:lnTo>
                    <a:pt x="11609" y="14325"/>
                  </a:lnTo>
                  <a:lnTo>
                    <a:pt x="7861" y="14325"/>
                  </a:lnTo>
                  <a:lnTo>
                    <a:pt x="8331" y="13652"/>
                  </a:lnTo>
                  <a:lnTo>
                    <a:pt x="8686" y="12941"/>
                  </a:lnTo>
                  <a:lnTo>
                    <a:pt x="9168" y="11010"/>
                  </a:lnTo>
                  <a:lnTo>
                    <a:pt x="9061" y="7581"/>
                  </a:lnTo>
                  <a:lnTo>
                    <a:pt x="8953" y="5905"/>
                  </a:lnTo>
                  <a:close/>
                </a:path>
                <a:path w="58419" h="23494">
                  <a:moveTo>
                    <a:pt x="55179" y="12446"/>
                  </a:moveTo>
                  <a:lnTo>
                    <a:pt x="45440" y="12446"/>
                  </a:lnTo>
                  <a:lnTo>
                    <a:pt x="50228" y="17767"/>
                  </a:lnTo>
                  <a:lnTo>
                    <a:pt x="58343" y="16522"/>
                  </a:lnTo>
                  <a:lnTo>
                    <a:pt x="55179" y="12446"/>
                  </a:lnTo>
                  <a:close/>
                </a:path>
                <a:path w="58419" h="23494">
                  <a:moveTo>
                    <a:pt x="5880" y="17233"/>
                  </a:moveTo>
                  <a:lnTo>
                    <a:pt x="5702" y="17233"/>
                  </a:lnTo>
                  <a:lnTo>
                    <a:pt x="5880" y="17233"/>
                  </a:lnTo>
                  <a:close/>
                </a:path>
                <a:path w="58419" h="23494">
                  <a:moveTo>
                    <a:pt x="19202" y="0"/>
                  </a:moveTo>
                  <a:lnTo>
                    <a:pt x="16001" y="2374"/>
                  </a:lnTo>
                  <a:lnTo>
                    <a:pt x="13538" y="6667"/>
                  </a:lnTo>
                  <a:lnTo>
                    <a:pt x="13223" y="8051"/>
                  </a:lnTo>
                  <a:lnTo>
                    <a:pt x="13126" y="8763"/>
                  </a:lnTo>
                  <a:lnTo>
                    <a:pt x="13571" y="10642"/>
                  </a:lnTo>
                  <a:lnTo>
                    <a:pt x="13690" y="11734"/>
                  </a:lnTo>
                  <a:lnTo>
                    <a:pt x="11557" y="12598"/>
                  </a:lnTo>
                  <a:lnTo>
                    <a:pt x="9791" y="13385"/>
                  </a:lnTo>
                  <a:lnTo>
                    <a:pt x="7861" y="14325"/>
                  </a:lnTo>
                  <a:lnTo>
                    <a:pt x="11609" y="14325"/>
                  </a:lnTo>
                  <a:lnTo>
                    <a:pt x="12560" y="13893"/>
                  </a:lnTo>
                  <a:lnTo>
                    <a:pt x="14947" y="12941"/>
                  </a:lnTo>
                  <a:lnTo>
                    <a:pt x="20485" y="12941"/>
                  </a:lnTo>
                  <a:lnTo>
                    <a:pt x="20269" y="12547"/>
                  </a:lnTo>
                  <a:lnTo>
                    <a:pt x="17995" y="11823"/>
                  </a:lnTo>
                  <a:lnTo>
                    <a:pt x="20410" y="11010"/>
                  </a:lnTo>
                  <a:lnTo>
                    <a:pt x="22682" y="10375"/>
                  </a:lnTo>
                  <a:lnTo>
                    <a:pt x="25044" y="9944"/>
                  </a:lnTo>
                  <a:lnTo>
                    <a:pt x="29882" y="9944"/>
                  </a:lnTo>
                  <a:lnTo>
                    <a:pt x="18694" y="9931"/>
                  </a:lnTo>
                  <a:lnTo>
                    <a:pt x="19574" y="9017"/>
                  </a:lnTo>
                  <a:lnTo>
                    <a:pt x="19589" y="7581"/>
                  </a:lnTo>
                  <a:lnTo>
                    <a:pt x="20396" y="4267"/>
                  </a:lnTo>
                  <a:lnTo>
                    <a:pt x="19202" y="0"/>
                  </a:lnTo>
                  <a:close/>
                </a:path>
                <a:path w="58419" h="23494">
                  <a:moveTo>
                    <a:pt x="54627" y="11734"/>
                  </a:moveTo>
                  <a:lnTo>
                    <a:pt x="42938" y="11734"/>
                  </a:lnTo>
                  <a:lnTo>
                    <a:pt x="43357" y="11938"/>
                  </a:lnTo>
                  <a:lnTo>
                    <a:pt x="45199" y="12458"/>
                  </a:lnTo>
                  <a:lnTo>
                    <a:pt x="45440" y="12446"/>
                  </a:lnTo>
                  <a:lnTo>
                    <a:pt x="55179" y="12446"/>
                  </a:lnTo>
                  <a:lnTo>
                    <a:pt x="54627" y="11734"/>
                  </a:lnTo>
                  <a:close/>
                </a:path>
                <a:path w="58419" h="23494">
                  <a:moveTo>
                    <a:pt x="53632" y="10452"/>
                  </a:moveTo>
                  <a:lnTo>
                    <a:pt x="47053" y="11112"/>
                  </a:lnTo>
                  <a:lnTo>
                    <a:pt x="54144" y="11112"/>
                  </a:lnTo>
                  <a:lnTo>
                    <a:pt x="53632" y="10452"/>
                  </a:lnTo>
                  <a:close/>
                </a:path>
                <a:path w="58419" h="23494">
                  <a:moveTo>
                    <a:pt x="34696" y="1346"/>
                  </a:moveTo>
                  <a:lnTo>
                    <a:pt x="25742" y="1993"/>
                  </a:lnTo>
                  <a:lnTo>
                    <a:pt x="24930" y="8369"/>
                  </a:lnTo>
                  <a:lnTo>
                    <a:pt x="22834" y="8763"/>
                  </a:lnTo>
                  <a:lnTo>
                    <a:pt x="20751" y="9283"/>
                  </a:lnTo>
                  <a:lnTo>
                    <a:pt x="18694" y="9931"/>
                  </a:lnTo>
                  <a:lnTo>
                    <a:pt x="29860" y="9931"/>
                  </a:lnTo>
                  <a:lnTo>
                    <a:pt x="29006" y="9423"/>
                  </a:lnTo>
                  <a:lnTo>
                    <a:pt x="32372" y="9156"/>
                  </a:lnTo>
                  <a:lnTo>
                    <a:pt x="44567" y="9156"/>
                  </a:lnTo>
                  <a:lnTo>
                    <a:pt x="47059" y="8534"/>
                  </a:lnTo>
                  <a:lnTo>
                    <a:pt x="39776" y="8534"/>
                  </a:lnTo>
                  <a:lnTo>
                    <a:pt x="34442" y="7734"/>
                  </a:lnTo>
                  <a:lnTo>
                    <a:pt x="30302" y="7734"/>
                  </a:lnTo>
                  <a:lnTo>
                    <a:pt x="32359" y="6515"/>
                  </a:lnTo>
                  <a:lnTo>
                    <a:pt x="33845" y="4178"/>
                  </a:lnTo>
                  <a:lnTo>
                    <a:pt x="34696" y="1346"/>
                  </a:lnTo>
                  <a:close/>
                </a:path>
                <a:path w="58419" h="23494">
                  <a:moveTo>
                    <a:pt x="47828" y="3886"/>
                  </a:moveTo>
                  <a:lnTo>
                    <a:pt x="43560" y="6057"/>
                  </a:lnTo>
                  <a:lnTo>
                    <a:pt x="41490" y="6870"/>
                  </a:lnTo>
                  <a:lnTo>
                    <a:pt x="39903" y="8470"/>
                  </a:lnTo>
                  <a:lnTo>
                    <a:pt x="47059" y="8534"/>
                  </a:lnTo>
                  <a:lnTo>
                    <a:pt x="48958" y="8051"/>
                  </a:lnTo>
                  <a:lnTo>
                    <a:pt x="51066" y="4940"/>
                  </a:lnTo>
                  <a:lnTo>
                    <a:pt x="47828" y="3886"/>
                  </a:lnTo>
                  <a:close/>
                </a:path>
                <a:path w="58419" h="23494">
                  <a:moveTo>
                    <a:pt x="33426" y="7581"/>
                  </a:moveTo>
                  <a:lnTo>
                    <a:pt x="30302" y="7734"/>
                  </a:lnTo>
                  <a:lnTo>
                    <a:pt x="34442" y="7734"/>
                  </a:lnTo>
                  <a:lnTo>
                    <a:pt x="33426" y="7581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3" name="object 2623" descr=""/>
            <p:cNvSpPr/>
            <p:nvPr/>
          </p:nvSpPr>
          <p:spPr>
            <a:xfrm>
              <a:off x="2300456" y="2707481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3644" y="0"/>
                  </a:moveTo>
                  <a:lnTo>
                    <a:pt x="2730" y="88"/>
                  </a:lnTo>
                  <a:lnTo>
                    <a:pt x="393" y="393"/>
                  </a:lnTo>
                  <a:lnTo>
                    <a:pt x="0" y="1739"/>
                  </a:lnTo>
                  <a:lnTo>
                    <a:pt x="228" y="2743"/>
                  </a:lnTo>
                  <a:lnTo>
                    <a:pt x="393" y="3746"/>
                  </a:lnTo>
                  <a:lnTo>
                    <a:pt x="4318" y="5321"/>
                  </a:lnTo>
                  <a:lnTo>
                    <a:pt x="5156" y="5816"/>
                  </a:lnTo>
                  <a:lnTo>
                    <a:pt x="5943" y="6197"/>
                  </a:lnTo>
                  <a:lnTo>
                    <a:pt x="6438" y="6324"/>
                  </a:lnTo>
                  <a:lnTo>
                    <a:pt x="7848" y="5842"/>
                  </a:lnTo>
                  <a:lnTo>
                    <a:pt x="9359" y="5295"/>
                  </a:lnTo>
                  <a:lnTo>
                    <a:pt x="10185" y="3657"/>
                  </a:lnTo>
                  <a:lnTo>
                    <a:pt x="8115" y="1003"/>
                  </a:lnTo>
                  <a:lnTo>
                    <a:pt x="6350" y="330"/>
                  </a:lnTo>
                  <a:lnTo>
                    <a:pt x="4737" y="101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88715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4" name="object 262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015511" y="3048215"/>
              <a:ext cx="213546" cy="167693"/>
            </a:xfrm>
            <a:prstGeom prst="rect">
              <a:avLst/>
            </a:prstGeom>
          </p:spPr>
        </p:pic>
        <p:pic>
          <p:nvPicPr>
            <p:cNvPr id="2625" name="object 2625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047773" y="3114879"/>
              <a:ext cx="92328" cy="58242"/>
            </a:xfrm>
            <a:prstGeom prst="rect">
              <a:avLst/>
            </a:prstGeom>
          </p:spPr>
        </p:pic>
        <p:sp>
          <p:nvSpPr>
            <p:cNvPr id="2626" name="object 2626" descr=""/>
            <p:cNvSpPr/>
            <p:nvPr/>
          </p:nvSpPr>
          <p:spPr>
            <a:xfrm>
              <a:off x="2054771" y="3135515"/>
              <a:ext cx="41275" cy="33020"/>
            </a:xfrm>
            <a:custGeom>
              <a:avLst/>
              <a:gdLst/>
              <a:ahLst/>
              <a:cxnLst/>
              <a:rect l="l" t="t" r="r" b="b"/>
              <a:pathLst>
                <a:path w="41275" h="33019">
                  <a:moveTo>
                    <a:pt x="9550" y="7454"/>
                  </a:moveTo>
                  <a:lnTo>
                    <a:pt x="8026" y="5181"/>
                  </a:lnTo>
                  <a:lnTo>
                    <a:pt x="6819" y="2679"/>
                  </a:lnTo>
                  <a:lnTo>
                    <a:pt x="5918" y="0"/>
                  </a:lnTo>
                  <a:lnTo>
                    <a:pt x="3225" y="3505"/>
                  </a:lnTo>
                  <a:lnTo>
                    <a:pt x="1244" y="7416"/>
                  </a:lnTo>
                  <a:lnTo>
                    <a:pt x="0" y="11595"/>
                  </a:lnTo>
                  <a:lnTo>
                    <a:pt x="1905" y="14363"/>
                  </a:lnTo>
                  <a:lnTo>
                    <a:pt x="4102" y="16891"/>
                  </a:lnTo>
                  <a:lnTo>
                    <a:pt x="6362" y="19100"/>
                  </a:lnTo>
                  <a:lnTo>
                    <a:pt x="6578" y="19265"/>
                  </a:lnTo>
                  <a:lnTo>
                    <a:pt x="6756" y="15125"/>
                  </a:lnTo>
                  <a:lnTo>
                    <a:pt x="7785" y="11125"/>
                  </a:lnTo>
                  <a:lnTo>
                    <a:pt x="9550" y="7454"/>
                  </a:lnTo>
                  <a:close/>
                </a:path>
                <a:path w="41275" h="33019">
                  <a:moveTo>
                    <a:pt x="23456" y="19037"/>
                  </a:moveTo>
                  <a:lnTo>
                    <a:pt x="20878" y="17868"/>
                  </a:lnTo>
                  <a:lnTo>
                    <a:pt x="18529" y="16408"/>
                  </a:lnTo>
                  <a:lnTo>
                    <a:pt x="16383" y="14732"/>
                  </a:lnTo>
                  <a:lnTo>
                    <a:pt x="15392" y="18326"/>
                  </a:lnTo>
                  <a:lnTo>
                    <a:pt x="14884" y="21971"/>
                  </a:lnTo>
                  <a:lnTo>
                    <a:pt x="14884" y="25654"/>
                  </a:lnTo>
                  <a:lnTo>
                    <a:pt x="17602" y="27305"/>
                  </a:lnTo>
                  <a:lnTo>
                    <a:pt x="20447" y="28740"/>
                  </a:lnTo>
                  <a:lnTo>
                    <a:pt x="23431" y="29845"/>
                  </a:lnTo>
                  <a:lnTo>
                    <a:pt x="22885" y="26212"/>
                  </a:lnTo>
                  <a:lnTo>
                    <a:pt x="22885" y="22606"/>
                  </a:lnTo>
                  <a:lnTo>
                    <a:pt x="23456" y="19037"/>
                  </a:lnTo>
                  <a:close/>
                </a:path>
                <a:path w="41275" h="33019">
                  <a:moveTo>
                    <a:pt x="41198" y="32867"/>
                  </a:moveTo>
                  <a:lnTo>
                    <a:pt x="40906" y="30238"/>
                  </a:lnTo>
                  <a:lnTo>
                    <a:pt x="40767" y="27609"/>
                  </a:lnTo>
                  <a:lnTo>
                    <a:pt x="40906" y="24968"/>
                  </a:lnTo>
                  <a:lnTo>
                    <a:pt x="38277" y="24460"/>
                  </a:lnTo>
                  <a:lnTo>
                    <a:pt x="35699" y="23736"/>
                  </a:lnTo>
                  <a:lnTo>
                    <a:pt x="33134" y="22872"/>
                  </a:lnTo>
                  <a:lnTo>
                    <a:pt x="32778" y="26035"/>
                  </a:lnTo>
                  <a:lnTo>
                    <a:pt x="39433" y="32893"/>
                  </a:lnTo>
                  <a:lnTo>
                    <a:pt x="41198" y="32867"/>
                  </a:lnTo>
                  <a:close/>
                </a:path>
              </a:pathLst>
            </a:custGeom>
            <a:solidFill>
              <a:srgbClr val="4268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7" name="object 2627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983995" y="2489363"/>
              <a:ext cx="282887" cy="211933"/>
            </a:xfrm>
            <a:prstGeom prst="rect">
              <a:avLst/>
            </a:prstGeom>
          </p:spPr>
        </p:pic>
        <p:pic>
          <p:nvPicPr>
            <p:cNvPr id="2628" name="object 2628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112399" y="2931518"/>
              <a:ext cx="248069" cy="136145"/>
            </a:xfrm>
            <a:prstGeom prst="rect">
              <a:avLst/>
            </a:prstGeom>
          </p:spPr>
        </p:pic>
        <p:sp>
          <p:nvSpPr>
            <p:cNvPr id="2629" name="object 2629" descr=""/>
            <p:cNvSpPr/>
            <p:nvPr/>
          </p:nvSpPr>
          <p:spPr>
            <a:xfrm>
              <a:off x="1574800" y="2532938"/>
              <a:ext cx="135890" cy="138430"/>
            </a:xfrm>
            <a:custGeom>
              <a:avLst/>
              <a:gdLst/>
              <a:ahLst/>
              <a:cxnLst/>
              <a:rect l="l" t="t" r="r" b="b"/>
              <a:pathLst>
                <a:path w="135889" h="138430">
                  <a:moveTo>
                    <a:pt x="135648" y="33947"/>
                  </a:moveTo>
                  <a:lnTo>
                    <a:pt x="132118" y="26441"/>
                  </a:lnTo>
                  <a:lnTo>
                    <a:pt x="123177" y="16141"/>
                  </a:lnTo>
                  <a:lnTo>
                    <a:pt x="123177" y="37287"/>
                  </a:lnTo>
                  <a:lnTo>
                    <a:pt x="13182" y="38354"/>
                  </a:lnTo>
                  <a:lnTo>
                    <a:pt x="14706" y="36474"/>
                  </a:lnTo>
                  <a:lnTo>
                    <a:pt x="29883" y="27609"/>
                  </a:lnTo>
                  <a:lnTo>
                    <a:pt x="47142" y="22682"/>
                  </a:lnTo>
                  <a:lnTo>
                    <a:pt x="64236" y="21056"/>
                  </a:lnTo>
                  <a:lnTo>
                    <a:pt x="82880" y="21983"/>
                  </a:lnTo>
                  <a:lnTo>
                    <a:pt x="102489" y="25628"/>
                  </a:lnTo>
                  <a:lnTo>
                    <a:pt x="120040" y="33604"/>
                  </a:lnTo>
                  <a:lnTo>
                    <a:pt x="123177" y="37287"/>
                  </a:lnTo>
                  <a:lnTo>
                    <a:pt x="123177" y="16141"/>
                  </a:lnTo>
                  <a:lnTo>
                    <a:pt x="120040" y="12522"/>
                  </a:lnTo>
                  <a:lnTo>
                    <a:pt x="102489" y="4546"/>
                  </a:lnTo>
                  <a:lnTo>
                    <a:pt x="82880" y="901"/>
                  </a:lnTo>
                  <a:lnTo>
                    <a:pt x="64325" y="0"/>
                  </a:lnTo>
                  <a:lnTo>
                    <a:pt x="46850" y="1651"/>
                  </a:lnTo>
                  <a:lnTo>
                    <a:pt x="29337" y="6756"/>
                  </a:lnTo>
                  <a:lnTo>
                    <a:pt x="14046" y="15938"/>
                  </a:lnTo>
                  <a:lnTo>
                    <a:pt x="3302" y="29870"/>
                  </a:lnTo>
                  <a:lnTo>
                    <a:pt x="0" y="36969"/>
                  </a:lnTo>
                  <a:lnTo>
                    <a:pt x="762" y="43840"/>
                  </a:lnTo>
                  <a:lnTo>
                    <a:pt x="1371" y="45059"/>
                  </a:lnTo>
                  <a:lnTo>
                    <a:pt x="1778" y="59728"/>
                  </a:lnTo>
                  <a:lnTo>
                    <a:pt x="4318" y="98615"/>
                  </a:lnTo>
                  <a:lnTo>
                    <a:pt x="28130" y="130517"/>
                  </a:lnTo>
                  <a:lnTo>
                    <a:pt x="70713" y="137960"/>
                  </a:lnTo>
                  <a:lnTo>
                    <a:pt x="80289" y="137388"/>
                  </a:lnTo>
                  <a:lnTo>
                    <a:pt x="117690" y="121564"/>
                  </a:lnTo>
                  <a:lnTo>
                    <a:pt x="133070" y="46177"/>
                  </a:lnTo>
                  <a:lnTo>
                    <a:pt x="135191" y="41351"/>
                  </a:lnTo>
                  <a:lnTo>
                    <a:pt x="135648" y="33947"/>
                  </a:lnTo>
                  <a:close/>
                </a:path>
              </a:pathLst>
            </a:custGeom>
            <a:solidFill>
              <a:srgbClr val="6400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0" name="object 2630" descr=""/>
            <p:cNvSpPr/>
            <p:nvPr/>
          </p:nvSpPr>
          <p:spPr>
            <a:xfrm>
              <a:off x="1579288" y="2553159"/>
              <a:ext cx="127000" cy="55244"/>
            </a:xfrm>
            <a:custGeom>
              <a:avLst/>
              <a:gdLst/>
              <a:ahLst/>
              <a:cxnLst/>
              <a:rect l="l" t="t" r="r" b="b"/>
              <a:pathLst>
                <a:path w="127000" h="55244">
                  <a:moveTo>
                    <a:pt x="61163" y="0"/>
                  </a:moveTo>
                  <a:lnTo>
                    <a:pt x="43346" y="1521"/>
                  </a:lnTo>
                  <a:lnTo>
                    <a:pt x="26185" y="6429"/>
                  </a:lnTo>
                  <a:lnTo>
                    <a:pt x="11223" y="15237"/>
                  </a:lnTo>
                  <a:lnTo>
                    <a:pt x="0" y="28460"/>
                  </a:lnTo>
                  <a:lnTo>
                    <a:pt x="3921" y="34489"/>
                  </a:lnTo>
                  <a:lnTo>
                    <a:pt x="42165" y="53424"/>
                  </a:lnTo>
                  <a:lnTo>
                    <a:pt x="63881" y="54660"/>
                  </a:lnTo>
                  <a:lnTo>
                    <a:pt x="74381" y="54386"/>
                  </a:lnTo>
                  <a:lnTo>
                    <a:pt x="114805" y="42121"/>
                  </a:lnTo>
                  <a:lnTo>
                    <a:pt x="126961" y="25933"/>
                  </a:lnTo>
                  <a:lnTo>
                    <a:pt x="114977" y="12247"/>
                  </a:lnTo>
                  <a:lnTo>
                    <a:pt x="98786" y="4403"/>
                  </a:lnTo>
                  <a:lnTo>
                    <a:pt x="80234" y="840"/>
                  </a:lnTo>
                  <a:lnTo>
                    <a:pt x="61163" y="0"/>
                  </a:lnTo>
                  <a:close/>
                </a:path>
              </a:pathLst>
            </a:custGeom>
            <a:solidFill>
              <a:srgbClr val="860A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1" name="object 2631" descr=""/>
            <p:cNvSpPr/>
            <p:nvPr/>
          </p:nvSpPr>
          <p:spPr>
            <a:xfrm>
              <a:off x="1576157" y="2532908"/>
              <a:ext cx="133350" cy="76200"/>
            </a:xfrm>
            <a:custGeom>
              <a:avLst/>
              <a:gdLst/>
              <a:ahLst/>
              <a:cxnLst/>
              <a:rect l="l" t="t" r="r" b="b"/>
              <a:pathLst>
                <a:path w="133350" h="76200">
                  <a:moveTo>
                    <a:pt x="63266" y="0"/>
                  </a:moveTo>
                  <a:lnTo>
                    <a:pt x="62885" y="0"/>
                  </a:lnTo>
                  <a:lnTo>
                    <a:pt x="45495" y="1679"/>
                  </a:lnTo>
                  <a:lnTo>
                    <a:pt x="27989" y="6780"/>
                  </a:lnTo>
                  <a:lnTo>
                    <a:pt x="12697" y="15964"/>
                  </a:lnTo>
                  <a:lnTo>
                    <a:pt x="1951" y="29895"/>
                  </a:lnTo>
                  <a:lnTo>
                    <a:pt x="0" y="42232"/>
                  </a:lnTo>
                  <a:lnTo>
                    <a:pt x="4476" y="53347"/>
                  </a:lnTo>
                  <a:lnTo>
                    <a:pt x="45056" y="74558"/>
                  </a:lnTo>
                  <a:lnTo>
                    <a:pt x="67089" y="75755"/>
                  </a:lnTo>
                  <a:lnTo>
                    <a:pt x="77862" y="75463"/>
                  </a:lnTo>
                  <a:lnTo>
                    <a:pt x="87887" y="74431"/>
                  </a:lnTo>
                  <a:lnTo>
                    <a:pt x="90944" y="73817"/>
                  </a:lnTo>
                  <a:lnTo>
                    <a:pt x="58166" y="73810"/>
                  </a:lnTo>
                  <a:lnTo>
                    <a:pt x="47071" y="72858"/>
                  </a:lnTo>
                  <a:lnTo>
                    <a:pt x="4874" y="48923"/>
                  </a:lnTo>
                  <a:lnTo>
                    <a:pt x="2840" y="36296"/>
                  </a:lnTo>
                  <a:lnTo>
                    <a:pt x="4914" y="29599"/>
                  </a:lnTo>
                  <a:lnTo>
                    <a:pt x="39349" y="4714"/>
                  </a:lnTo>
                  <a:lnTo>
                    <a:pt x="62352" y="1968"/>
                  </a:lnTo>
                  <a:lnTo>
                    <a:pt x="87094" y="1968"/>
                  </a:lnTo>
                  <a:lnTo>
                    <a:pt x="81523" y="933"/>
                  </a:lnTo>
                  <a:lnTo>
                    <a:pt x="63266" y="0"/>
                  </a:lnTo>
                  <a:close/>
                </a:path>
                <a:path w="133350" h="76200">
                  <a:moveTo>
                    <a:pt x="87094" y="1968"/>
                  </a:moveTo>
                  <a:lnTo>
                    <a:pt x="62352" y="1968"/>
                  </a:lnTo>
                  <a:lnTo>
                    <a:pt x="79035" y="2757"/>
                  </a:lnTo>
                  <a:lnTo>
                    <a:pt x="96720" y="5783"/>
                  </a:lnTo>
                  <a:lnTo>
                    <a:pt x="113207" y="12035"/>
                  </a:lnTo>
                  <a:lnTo>
                    <a:pt x="126296" y="22504"/>
                  </a:lnTo>
                  <a:lnTo>
                    <a:pt x="131183" y="33396"/>
                  </a:lnTo>
                  <a:lnTo>
                    <a:pt x="129997" y="44851"/>
                  </a:lnTo>
                  <a:lnTo>
                    <a:pt x="98180" y="70346"/>
                  </a:lnTo>
                  <a:lnTo>
                    <a:pt x="69324" y="73817"/>
                  </a:lnTo>
                  <a:lnTo>
                    <a:pt x="90979" y="73810"/>
                  </a:lnTo>
                  <a:lnTo>
                    <a:pt x="128384" y="52690"/>
                  </a:lnTo>
                  <a:lnTo>
                    <a:pt x="133098" y="40214"/>
                  </a:lnTo>
                  <a:lnTo>
                    <a:pt x="130767" y="26454"/>
                  </a:lnTo>
                  <a:lnTo>
                    <a:pt x="118689" y="12547"/>
                  </a:lnTo>
                  <a:lnTo>
                    <a:pt x="101136" y="4578"/>
                  </a:lnTo>
                  <a:lnTo>
                    <a:pt x="87094" y="1968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2" name="object 2632" descr=""/>
            <p:cNvSpPr/>
            <p:nvPr/>
          </p:nvSpPr>
          <p:spPr>
            <a:xfrm>
              <a:off x="1472298" y="2634792"/>
              <a:ext cx="135890" cy="99695"/>
            </a:xfrm>
            <a:custGeom>
              <a:avLst/>
              <a:gdLst/>
              <a:ahLst/>
              <a:cxnLst/>
              <a:rect l="l" t="t" r="r" b="b"/>
              <a:pathLst>
                <a:path w="135890" h="99694">
                  <a:moveTo>
                    <a:pt x="135648" y="33947"/>
                  </a:moveTo>
                  <a:lnTo>
                    <a:pt x="132118" y="26441"/>
                  </a:lnTo>
                  <a:lnTo>
                    <a:pt x="123190" y="16167"/>
                  </a:lnTo>
                  <a:lnTo>
                    <a:pt x="123190" y="37299"/>
                  </a:lnTo>
                  <a:lnTo>
                    <a:pt x="13182" y="38366"/>
                  </a:lnTo>
                  <a:lnTo>
                    <a:pt x="14706" y="36487"/>
                  </a:lnTo>
                  <a:lnTo>
                    <a:pt x="29883" y="27622"/>
                  </a:lnTo>
                  <a:lnTo>
                    <a:pt x="47142" y="22694"/>
                  </a:lnTo>
                  <a:lnTo>
                    <a:pt x="64236" y="21056"/>
                  </a:lnTo>
                  <a:lnTo>
                    <a:pt x="82880" y="21996"/>
                  </a:lnTo>
                  <a:lnTo>
                    <a:pt x="102489" y="25641"/>
                  </a:lnTo>
                  <a:lnTo>
                    <a:pt x="120040" y="33604"/>
                  </a:lnTo>
                  <a:lnTo>
                    <a:pt x="123190" y="37299"/>
                  </a:lnTo>
                  <a:lnTo>
                    <a:pt x="123190" y="16167"/>
                  </a:lnTo>
                  <a:lnTo>
                    <a:pt x="120040" y="12534"/>
                  </a:lnTo>
                  <a:lnTo>
                    <a:pt x="102489" y="4559"/>
                  </a:lnTo>
                  <a:lnTo>
                    <a:pt x="82880" y="914"/>
                  </a:lnTo>
                  <a:lnTo>
                    <a:pt x="64325" y="0"/>
                  </a:lnTo>
                  <a:lnTo>
                    <a:pt x="46850" y="1663"/>
                  </a:lnTo>
                  <a:lnTo>
                    <a:pt x="29337" y="6769"/>
                  </a:lnTo>
                  <a:lnTo>
                    <a:pt x="14046" y="15951"/>
                  </a:lnTo>
                  <a:lnTo>
                    <a:pt x="3302" y="29870"/>
                  </a:lnTo>
                  <a:lnTo>
                    <a:pt x="0" y="36969"/>
                  </a:lnTo>
                  <a:lnTo>
                    <a:pt x="762" y="43840"/>
                  </a:lnTo>
                  <a:lnTo>
                    <a:pt x="1536" y="45402"/>
                  </a:lnTo>
                  <a:lnTo>
                    <a:pt x="1841" y="51231"/>
                  </a:lnTo>
                  <a:lnTo>
                    <a:pt x="18275" y="87045"/>
                  </a:lnTo>
                  <a:lnTo>
                    <a:pt x="59994" y="99085"/>
                  </a:lnTo>
                  <a:lnTo>
                    <a:pt x="70713" y="99352"/>
                  </a:lnTo>
                  <a:lnTo>
                    <a:pt x="80556" y="98704"/>
                  </a:lnTo>
                  <a:lnTo>
                    <a:pt x="119443" y="85598"/>
                  </a:lnTo>
                  <a:lnTo>
                    <a:pt x="133400" y="45415"/>
                  </a:lnTo>
                  <a:lnTo>
                    <a:pt x="135191" y="41351"/>
                  </a:lnTo>
                  <a:lnTo>
                    <a:pt x="135648" y="33947"/>
                  </a:lnTo>
                  <a:close/>
                </a:path>
              </a:pathLst>
            </a:custGeom>
            <a:solidFill>
              <a:srgbClr val="6400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3" name="object 2633" descr=""/>
            <p:cNvSpPr/>
            <p:nvPr/>
          </p:nvSpPr>
          <p:spPr>
            <a:xfrm>
              <a:off x="1476787" y="2655020"/>
              <a:ext cx="127000" cy="55244"/>
            </a:xfrm>
            <a:custGeom>
              <a:avLst/>
              <a:gdLst/>
              <a:ahLst/>
              <a:cxnLst/>
              <a:rect l="l" t="t" r="r" b="b"/>
              <a:pathLst>
                <a:path w="127000" h="55244">
                  <a:moveTo>
                    <a:pt x="61163" y="0"/>
                  </a:moveTo>
                  <a:lnTo>
                    <a:pt x="43346" y="1521"/>
                  </a:lnTo>
                  <a:lnTo>
                    <a:pt x="26185" y="6429"/>
                  </a:lnTo>
                  <a:lnTo>
                    <a:pt x="11223" y="15237"/>
                  </a:lnTo>
                  <a:lnTo>
                    <a:pt x="0" y="28460"/>
                  </a:lnTo>
                  <a:lnTo>
                    <a:pt x="3921" y="34489"/>
                  </a:lnTo>
                  <a:lnTo>
                    <a:pt x="42165" y="53424"/>
                  </a:lnTo>
                  <a:lnTo>
                    <a:pt x="63881" y="54660"/>
                  </a:lnTo>
                  <a:lnTo>
                    <a:pt x="74381" y="54386"/>
                  </a:lnTo>
                  <a:lnTo>
                    <a:pt x="114805" y="42120"/>
                  </a:lnTo>
                  <a:lnTo>
                    <a:pt x="126961" y="25920"/>
                  </a:lnTo>
                  <a:lnTo>
                    <a:pt x="114977" y="12242"/>
                  </a:lnTo>
                  <a:lnTo>
                    <a:pt x="98786" y="4402"/>
                  </a:lnTo>
                  <a:lnTo>
                    <a:pt x="80234" y="840"/>
                  </a:lnTo>
                  <a:lnTo>
                    <a:pt x="61163" y="0"/>
                  </a:lnTo>
                  <a:close/>
                </a:path>
              </a:pathLst>
            </a:custGeom>
            <a:solidFill>
              <a:srgbClr val="860A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4" name="object 2634" descr=""/>
            <p:cNvSpPr/>
            <p:nvPr/>
          </p:nvSpPr>
          <p:spPr>
            <a:xfrm>
              <a:off x="1473656" y="2634770"/>
              <a:ext cx="133350" cy="76200"/>
            </a:xfrm>
            <a:custGeom>
              <a:avLst/>
              <a:gdLst/>
              <a:ahLst/>
              <a:cxnLst/>
              <a:rect l="l" t="t" r="r" b="b"/>
              <a:pathLst>
                <a:path w="133350" h="76200">
                  <a:moveTo>
                    <a:pt x="63266" y="0"/>
                  </a:moveTo>
                  <a:lnTo>
                    <a:pt x="62885" y="0"/>
                  </a:lnTo>
                  <a:lnTo>
                    <a:pt x="45495" y="1679"/>
                  </a:lnTo>
                  <a:lnTo>
                    <a:pt x="27989" y="6780"/>
                  </a:lnTo>
                  <a:lnTo>
                    <a:pt x="12697" y="15964"/>
                  </a:lnTo>
                  <a:lnTo>
                    <a:pt x="1951" y="29895"/>
                  </a:lnTo>
                  <a:lnTo>
                    <a:pt x="0" y="42232"/>
                  </a:lnTo>
                  <a:lnTo>
                    <a:pt x="4476" y="53347"/>
                  </a:lnTo>
                  <a:lnTo>
                    <a:pt x="45056" y="74558"/>
                  </a:lnTo>
                  <a:lnTo>
                    <a:pt x="67089" y="75755"/>
                  </a:lnTo>
                  <a:lnTo>
                    <a:pt x="77862" y="75463"/>
                  </a:lnTo>
                  <a:lnTo>
                    <a:pt x="87887" y="74431"/>
                  </a:lnTo>
                  <a:lnTo>
                    <a:pt x="90944" y="73817"/>
                  </a:lnTo>
                  <a:lnTo>
                    <a:pt x="58166" y="73810"/>
                  </a:lnTo>
                  <a:lnTo>
                    <a:pt x="47071" y="72858"/>
                  </a:lnTo>
                  <a:lnTo>
                    <a:pt x="4874" y="48923"/>
                  </a:lnTo>
                  <a:lnTo>
                    <a:pt x="2840" y="36296"/>
                  </a:lnTo>
                  <a:lnTo>
                    <a:pt x="4914" y="29599"/>
                  </a:lnTo>
                  <a:lnTo>
                    <a:pt x="39349" y="4714"/>
                  </a:lnTo>
                  <a:lnTo>
                    <a:pt x="62352" y="1968"/>
                  </a:lnTo>
                  <a:lnTo>
                    <a:pt x="87094" y="1968"/>
                  </a:lnTo>
                  <a:lnTo>
                    <a:pt x="81523" y="933"/>
                  </a:lnTo>
                  <a:lnTo>
                    <a:pt x="63266" y="0"/>
                  </a:lnTo>
                  <a:close/>
                </a:path>
                <a:path w="133350" h="76200">
                  <a:moveTo>
                    <a:pt x="87094" y="1968"/>
                  </a:moveTo>
                  <a:lnTo>
                    <a:pt x="62352" y="1968"/>
                  </a:lnTo>
                  <a:lnTo>
                    <a:pt x="79035" y="2757"/>
                  </a:lnTo>
                  <a:lnTo>
                    <a:pt x="96720" y="5783"/>
                  </a:lnTo>
                  <a:lnTo>
                    <a:pt x="113207" y="12035"/>
                  </a:lnTo>
                  <a:lnTo>
                    <a:pt x="126296" y="22504"/>
                  </a:lnTo>
                  <a:lnTo>
                    <a:pt x="131183" y="33396"/>
                  </a:lnTo>
                  <a:lnTo>
                    <a:pt x="129997" y="44851"/>
                  </a:lnTo>
                  <a:lnTo>
                    <a:pt x="98180" y="70346"/>
                  </a:lnTo>
                  <a:lnTo>
                    <a:pt x="69324" y="73817"/>
                  </a:lnTo>
                  <a:lnTo>
                    <a:pt x="90979" y="73810"/>
                  </a:lnTo>
                  <a:lnTo>
                    <a:pt x="128384" y="52695"/>
                  </a:lnTo>
                  <a:lnTo>
                    <a:pt x="133098" y="40216"/>
                  </a:lnTo>
                  <a:lnTo>
                    <a:pt x="130767" y="26454"/>
                  </a:lnTo>
                  <a:lnTo>
                    <a:pt x="118689" y="12547"/>
                  </a:lnTo>
                  <a:lnTo>
                    <a:pt x="101136" y="4578"/>
                  </a:lnTo>
                  <a:lnTo>
                    <a:pt x="87094" y="1968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5" name="object 2635" descr=""/>
            <p:cNvSpPr/>
            <p:nvPr/>
          </p:nvSpPr>
          <p:spPr>
            <a:xfrm>
              <a:off x="1577798" y="2614596"/>
              <a:ext cx="128270" cy="26670"/>
            </a:xfrm>
            <a:custGeom>
              <a:avLst/>
              <a:gdLst/>
              <a:ahLst/>
              <a:cxnLst/>
              <a:rect l="l" t="t" r="r" b="b"/>
              <a:pathLst>
                <a:path w="128269" h="26669">
                  <a:moveTo>
                    <a:pt x="127711" y="0"/>
                  </a:moveTo>
                  <a:lnTo>
                    <a:pt x="89137" y="22645"/>
                  </a:lnTo>
                  <a:lnTo>
                    <a:pt x="56916" y="24233"/>
                  </a:lnTo>
                  <a:lnTo>
                    <a:pt x="35675" y="20774"/>
                  </a:lnTo>
                  <a:lnTo>
                    <a:pt x="16047" y="12985"/>
                  </a:lnTo>
                  <a:lnTo>
                    <a:pt x="0" y="12"/>
                  </a:lnTo>
                  <a:lnTo>
                    <a:pt x="317" y="4470"/>
                  </a:lnTo>
                  <a:lnTo>
                    <a:pt x="16767" y="16191"/>
                  </a:lnTo>
                  <a:lnTo>
                    <a:pt x="36242" y="23210"/>
                  </a:lnTo>
                  <a:lnTo>
                    <a:pt x="57046" y="26289"/>
                  </a:lnTo>
                  <a:lnTo>
                    <a:pt x="77482" y="26187"/>
                  </a:lnTo>
                  <a:lnTo>
                    <a:pt x="119875" y="11315"/>
                  </a:lnTo>
                  <a:lnTo>
                    <a:pt x="127444" y="4152"/>
                  </a:lnTo>
                  <a:lnTo>
                    <a:pt x="127711" y="0"/>
                  </a:lnTo>
                  <a:close/>
                </a:path>
              </a:pathLst>
            </a:custGeom>
            <a:solidFill>
              <a:srgbClr val="1E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36" name="object 2636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456550" y="2541474"/>
              <a:ext cx="111086" cy="87134"/>
            </a:xfrm>
            <a:prstGeom prst="rect">
              <a:avLst/>
            </a:prstGeom>
          </p:spPr>
        </p:pic>
        <p:pic>
          <p:nvPicPr>
            <p:cNvPr id="2637" name="object 263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375755" y="2529325"/>
              <a:ext cx="470428" cy="367879"/>
            </a:xfrm>
            <a:prstGeom prst="rect">
              <a:avLst/>
            </a:prstGeom>
          </p:spPr>
        </p:pic>
        <p:pic>
          <p:nvPicPr>
            <p:cNvPr id="2638" name="object 2638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99818" y="2654681"/>
              <a:ext cx="105676" cy="50571"/>
            </a:xfrm>
            <a:prstGeom prst="rect">
              <a:avLst/>
            </a:prstGeom>
          </p:spPr>
        </p:pic>
        <p:sp>
          <p:nvSpPr>
            <p:cNvPr id="2639" name="object 2639" descr=""/>
            <p:cNvSpPr/>
            <p:nvPr/>
          </p:nvSpPr>
          <p:spPr>
            <a:xfrm>
              <a:off x="1708188" y="2662669"/>
              <a:ext cx="87630" cy="38735"/>
            </a:xfrm>
            <a:custGeom>
              <a:avLst/>
              <a:gdLst/>
              <a:ahLst/>
              <a:cxnLst/>
              <a:rect l="l" t="t" r="r" b="b"/>
              <a:pathLst>
                <a:path w="87630" h="38735">
                  <a:moveTo>
                    <a:pt x="5892" y="8597"/>
                  </a:moveTo>
                  <a:lnTo>
                    <a:pt x="5867" y="8178"/>
                  </a:lnTo>
                  <a:lnTo>
                    <a:pt x="5473" y="8077"/>
                  </a:lnTo>
                  <a:lnTo>
                    <a:pt x="3962" y="7721"/>
                  </a:lnTo>
                  <a:lnTo>
                    <a:pt x="2489" y="7721"/>
                  </a:lnTo>
                  <a:lnTo>
                    <a:pt x="0" y="8445"/>
                  </a:lnTo>
                  <a:lnTo>
                    <a:pt x="279" y="9563"/>
                  </a:lnTo>
                  <a:lnTo>
                    <a:pt x="1295" y="9271"/>
                  </a:lnTo>
                  <a:lnTo>
                    <a:pt x="2374" y="8966"/>
                  </a:lnTo>
                  <a:lnTo>
                    <a:pt x="3429" y="8915"/>
                  </a:lnTo>
                  <a:lnTo>
                    <a:pt x="4521" y="9182"/>
                  </a:lnTo>
                  <a:lnTo>
                    <a:pt x="4902" y="9283"/>
                  </a:lnTo>
                  <a:lnTo>
                    <a:pt x="5422" y="9220"/>
                  </a:lnTo>
                  <a:lnTo>
                    <a:pt x="5892" y="8597"/>
                  </a:lnTo>
                  <a:close/>
                </a:path>
                <a:path w="87630" h="38735">
                  <a:moveTo>
                    <a:pt x="8051" y="11887"/>
                  </a:moveTo>
                  <a:lnTo>
                    <a:pt x="7658" y="11836"/>
                  </a:lnTo>
                  <a:lnTo>
                    <a:pt x="5981" y="11607"/>
                  </a:lnTo>
                  <a:lnTo>
                    <a:pt x="4330" y="11963"/>
                  </a:lnTo>
                  <a:lnTo>
                    <a:pt x="2959" y="12979"/>
                  </a:lnTo>
                  <a:lnTo>
                    <a:pt x="2070" y="13652"/>
                  </a:lnTo>
                  <a:lnTo>
                    <a:pt x="3454" y="13906"/>
                  </a:lnTo>
                  <a:lnTo>
                    <a:pt x="4787" y="12915"/>
                  </a:lnTo>
                  <a:lnTo>
                    <a:pt x="5651" y="12623"/>
                  </a:lnTo>
                  <a:lnTo>
                    <a:pt x="6667" y="12763"/>
                  </a:lnTo>
                  <a:lnTo>
                    <a:pt x="7023" y="12801"/>
                  </a:lnTo>
                  <a:lnTo>
                    <a:pt x="7569" y="12750"/>
                  </a:lnTo>
                  <a:lnTo>
                    <a:pt x="8013" y="12217"/>
                  </a:lnTo>
                  <a:lnTo>
                    <a:pt x="8051" y="11887"/>
                  </a:lnTo>
                  <a:close/>
                </a:path>
                <a:path w="87630" h="38735">
                  <a:moveTo>
                    <a:pt x="8572" y="16281"/>
                  </a:moveTo>
                  <a:lnTo>
                    <a:pt x="8178" y="16256"/>
                  </a:lnTo>
                  <a:lnTo>
                    <a:pt x="6375" y="16154"/>
                  </a:lnTo>
                  <a:lnTo>
                    <a:pt x="4610" y="16751"/>
                  </a:lnTo>
                  <a:lnTo>
                    <a:pt x="3365" y="18084"/>
                  </a:lnTo>
                  <a:lnTo>
                    <a:pt x="3111" y="18376"/>
                  </a:lnTo>
                  <a:lnTo>
                    <a:pt x="3784" y="18440"/>
                  </a:lnTo>
                  <a:lnTo>
                    <a:pt x="4127" y="18440"/>
                  </a:lnTo>
                  <a:lnTo>
                    <a:pt x="4622" y="18288"/>
                  </a:lnTo>
                  <a:lnTo>
                    <a:pt x="5486" y="17360"/>
                  </a:lnTo>
                  <a:lnTo>
                    <a:pt x="6197" y="16954"/>
                  </a:lnTo>
                  <a:lnTo>
                    <a:pt x="7467" y="17018"/>
                  </a:lnTo>
                  <a:lnTo>
                    <a:pt x="8064" y="16967"/>
                  </a:lnTo>
                  <a:lnTo>
                    <a:pt x="8470" y="16497"/>
                  </a:lnTo>
                  <a:lnTo>
                    <a:pt x="8572" y="16281"/>
                  </a:lnTo>
                  <a:close/>
                </a:path>
                <a:path w="87630" h="38735">
                  <a:moveTo>
                    <a:pt x="10109" y="21336"/>
                  </a:moveTo>
                  <a:lnTo>
                    <a:pt x="9144" y="21094"/>
                  </a:lnTo>
                  <a:lnTo>
                    <a:pt x="7493" y="20688"/>
                  </a:lnTo>
                  <a:lnTo>
                    <a:pt x="5880" y="20828"/>
                  </a:lnTo>
                  <a:lnTo>
                    <a:pt x="3276" y="21958"/>
                  </a:lnTo>
                  <a:lnTo>
                    <a:pt x="4216" y="22694"/>
                  </a:lnTo>
                  <a:lnTo>
                    <a:pt x="6045" y="21894"/>
                  </a:lnTo>
                  <a:lnTo>
                    <a:pt x="7086" y="21831"/>
                  </a:lnTo>
                  <a:lnTo>
                    <a:pt x="8801" y="22263"/>
                  </a:lnTo>
                  <a:lnTo>
                    <a:pt x="10109" y="21336"/>
                  </a:lnTo>
                  <a:close/>
                </a:path>
                <a:path w="87630" h="38735">
                  <a:moveTo>
                    <a:pt x="10655" y="24853"/>
                  </a:moveTo>
                  <a:lnTo>
                    <a:pt x="9855" y="24777"/>
                  </a:lnTo>
                  <a:lnTo>
                    <a:pt x="8267" y="24612"/>
                  </a:lnTo>
                  <a:lnTo>
                    <a:pt x="6616" y="25057"/>
                  </a:lnTo>
                  <a:lnTo>
                    <a:pt x="5321" y="25996"/>
                  </a:lnTo>
                  <a:lnTo>
                    <a:pt x="4660" y="26454"/>
                  </a:lnTo>
                  <a:lnTo>
                    <a:pt x="6273" y="26238"/>
                  </a:lnTo>
                  <a:lnTo>
                    <a:pt x="7264" y="25527"/>
                  </a:lnTo>
                  <a:lnTo>
                    <a:pt x="7950" y="25349"/>
                  </a:lnTo>
                  <a:lnTo>
                    <a:pt x="9144" y="25476"/>
                  </a:lnTo>
                  <a:lnTo>
                    <a:pt x="10655" y="24853"/>
                  </a:lnTo>
                  <a:close/>
                </a:path>
                <a:path w="87630" h="38735">
                  <a:moveTo>
                    <a:pt x="11684" y="27940"/>
                  </a:moveTo>
                  <a:lnTo>
                    <a:pt x="9042" y="28181"/>
                  </a:lnTo>
                  <a:lnTo>
                    <a:pt x="7747" y="28778"/>
                  </a:lnTo>
                  <a:lnTo>
                    <a:pt x="6502" y="29946"/>
                  </a:lnTo>
                  <a:lnTo>
                    <a:pt x="6400" y="30251"/>
                  </a:lnTo>
                  <a:lnTo>
                    <a:pt x="7023" y="30822"/>
                  </a:lnTo>
                  <a:lnTo>
                    <a:pt x="7531" y="31305"/>
                  </a:lnTo>
                  <a:lnTo>
                    <a:pt x="9080" y="30632"/>
                  </a:lnTo>
                  <a:lnTo>
                    <a:pt x="8521" y="30111"/>
                  </a:lnTo>
                  <a:lnTo>
                    <a:pt x="8369" y="29972"/>
                  </a:lnTo>
                  <a:lnTo>
                    <a:pt x="8966" y="29527"/>
                  </a:lnTo>
                  <a:lnTo>
                    <a:pt x="9639" y="29273"/>
                  </a:lnTo>
                  <a:lnTo>
                    <a:pt x="11303" y="29108"/>
                  </a:lnTo>
                  <a:lnTo>
                    <a:pt x="11684" y="27940"/>
                  </a:lnTo>
                  <a:close/>
                </a:path>
                <a:path w="87630" h="38735">
                  <a:moveTo>
                    <a:pt x="12725" y="32385"/>
                  </a:moveTo>
                  <a:lnTo>
                    <a:pt x="12687" y="31953"/>
                  </a:lnTo>
                  <a:lnTo>
                    <a:pt x="12293" y="31851"/>
                  </a:lnTo>
                  <a:lnTo>
                    <a:pt x="10515" y="31381"/>
                  </a:lnTo>
                  <a:lnTo>
                    <a:pt x="8724" y="31711"/>
                  </a:lnTo>
                  <a:lnTo>
                    <a:pt x="6362" y="33489"/>
                  </a:lnTo>
                  <a:lnTo>
                    <a:pt x="7683" y="34086"/>
                  </a:lnTo>
                  <a:lnTo>
                    <a:pt x="9220" y="32931"/>
                  </a:lnTo>
                  <a:lnTo>
                    <a:pt x="10274" y="32689"/>
                  </a:lnTo>
                  <a:lnTo>
                    <a:pt x="11734" y="33083"/>
                  </a:lnTo>
                  <a:lnTo>
                    <a:pt x="12255" y="33007"/>
                  </a:lnTo>
                  <a:lnTo>
                    <a:pt x="12725" y="32385"/>
                  </a:lnTo>
                  <a:close/>
                </a:path>
                <a:path w="87630" h="38735">
                  <a:moveTo>
                    <a:pt x="14376" y="35953"/>
                  </a:moveTo>
                  <a:lnTo>
                    <a:pt x="11938" y="35712"/>
                  </a:lnTo>
                  <a:lnTo>
                    <a:pt x="10680" y="36055"/>
                  </a:lnTo>
                  <a:lnTo>
                    <a:pt x="9144" y="37261"/>
                  </a:lnTo>
                  <a:lnTo>
                    <a:pt x="9334" y="37706"/>
                  </a:lnTo>
                  <a:lnTo>
                    <a:pt x="11645" y="38201"/>
                  </a:lnTo>
                  <a:lnTo>
                    <a:pt x="12115" y="37604"/>
                  </a:lnTo>
                  <a:lnTo>
                    <a:pt x="12496" y="37134"/>
                  </a:lnTo>
                  <a:lnTo>
                    <a:pt x="11849" y="36957"/>
                  </a:lnTo>
                  <a:lnTo>
                    <a:pt x="13474" y="37084"/>
                  </a:lnTo>
                  <a:lnTo>
                    <a:pt x="13589" y="36931"/>
                  </a:lnTo>
                  <a:lnTo>
                    <a:pt x="13804" y="36664"/>
                  </a:lnTo>
                  <a:lnTo>
                    <a:pt x="14376" y="35953"/>
                  </a:lnTo>
                  <a:close/>
                </a:path>
                <a:path w="87630" h="38735">
                  <a:moveTo>
                    <a:pt x="19011" y="5638"/>
                  </a:moveTo>
                  <a:lnTo>
                    <a:pt x="16471" y="4902"/>
                  </a:lnTo>
                  <a:lnTo>
                    <a:pt x="14135" y="5384"/>
                  </a:lnTo>
                  <a:lnTo>
                    <a:pt x="11760" y="7162"/>
                  </a:lnTo>
                  <a:lnTo>
                    <a:pt x="13385" y="6959"/>
                  </a:lnTo>
                  <a:lnTo>
                    <a:pt x="13677" y="6731"/>
                  </a:lnTo>
                  <a:lnTo>
                    <a:pt x="14757" y="5918"/>
                  </a:lnTo>
                  <a:lnTo>
                    <a:pt x="15900" y="5765"/>
                  </a:lnTo>
                  <a:lnTo>
                    <a:pt x="17564" y="6248"/>
                  </a:lnTo>
                  <a:lnTo>
                    <a:pt x="19011" y="5638"/>
                  </a:lnTo>
                  <a:close/>
                </a:path>
                <a:path w="87630" h="38735">
                  <a:moveTo>
                    <a:pt x="21043" y="9156"/>
                  </a:moveTo>
                  <a:lnTo>
                    <a:pt x="18364" y="8724"/>
                  </a:lnTo>
                  <a:lnTo>
                    <a:pt x="16179" y="9118"/>
                  </a:lnTo>
                  <a:lnTo>
                    <a:pt x="13855" y="10375"/>
                  </a:lnTo>
                  <a:lnTo>
                    <a:pt x="13754" y="10655"/>
                  </a:lnTo>
                  <a:lnTo>
                    <a:pt x="14008" y="10883"/>
                  </a:lnTo>
                  <a:lnTo>
                    <a:pt x="14300" y="11112"/>
                  </a:lnTo>
                  <a:lnTo>
                    <a:pt x="14909" y="10871"/>
                  </a:lnTo>
                  <a:lnTo>
                    <a:pt x="15176" y="10731"/>
                  </a:lnTo>
                  <a:lnTo>
                    <a:pt x="16560" y="9982"/>
                  </a:lnTo>
                  <a:lnTo>
                    <a:pt x="18097" y="9753"/>
                  </a:lnTo>
                  <a:lnTo>
                    <a:pt x="20002" y="10058"/>
                  </a:lnTo>
                  <a:lnTo>
                    <a:pt x="20574" y="10007"/>
                  </a:lnTo>
                  <a:lnTo>
                    <a:pt x="20993" y="9448"/>
                  </a:lnTo>
                  <a:lnTo>
                    <a:pt x="21043" y="9156"/>
                  </a:lnTo>
                  <a:close/>
                </a:path>
                <a:path w="87630" h="38735">
                  <a:moveTo>
                    <a:pt x="21247" y="35890"/>
                  </a:moveTo>
                  <a:lnTo>
                    <a:pt x="18859" y="28117"/>
                  </a:lnTo>
                  <a:lnTo>
                    <a:pt x="16294" y="21132"/>
                  </a:lnTo>
                  <a:lnTo>
                    <a:pt x="13347" y="14274"/>
                  </a:lnTo>
                  <a:lnTo>
                    <a:pt x="9728" y="6959"/>
                  </a:lnTo>
                  <a:lnTo>
                    <a:pt x="8128" y="7480"/>
                  </a:lnTo>
                  <a:lnTo>
                    <a:pt x="8407" y="8013"/>
                  </a:lnTo>
                  <a:lnTo>
                    <a:pt x="11709" y="14719"/>
                  </a:lnTo>
                  <a:lnTo>
                    <a:pt x="14643" y="21564"/>
                  </a:lnTo>
                  <a:lnTo>
                    <a:pt x="17221" y="28549"/>
                  </a:lnTo>
                  <a:lnTo>
                    <a:pt x="19608" y="36334"/>
                  </a:lnTo>
                  <a:lnTo>
                    <a:pt x="21247" y="35890"/>
                  </a:lnTo>
                  <a:close/>
                </a:path>
                <a:path w="87630" h="38735">
                  <a:moveTo>
                    <a:pt x="21907" y="12255"/>
                  </a:moveTo>
                  <a:lnTo>
                    <a:pt x="16192" y="12446"/>
                  </a:lnTo>
                  <a:lnTo>
                    <a:pt x="15582" y="12484"/>
                  </a:lnTo>
                  <a:lnTo>
                    <a:pt x="15036" y="13081"/>
                  </a:lnTo>
                  <a:lnTo>
                    <a:pt x="15443" y="13068"/>
                  </a:lnTo>
                  <a:lnTo>
                    <a:pt x="20751" y="12903"/>
                  </a:lnTo>
                  <a:lnTo>
                    <a:pt x="21361" y="12852"/>
                  </a:lnTo>
                  <a:lnTo>
                    <a:pt x="21907" y="12255"/>
                  </a:lnTo>
                  <a:close/>
                </a:path>
                <a:path w="87630" h="38735">
                  <a:moveTo>
                    <a:pt x="22682" y="16700"/>
                  </a:moveTo>
                  <a:lnTo>
                    <a:pt x="20777" y="16129"/>
                  </a:lnTo>
                  <a:lnTo>
                    <a:pt x="19215" y="16357"/>
                  </a:lnTo>
                  <a:lnTo>
                    <a:pt x="17538" y="17221"/>
                  </a:lnTo>
                  <a:lnTo>
                    <a:pt x="17386" y="17411"/>
                  </a:lnTo>
                  <a:lnTo>
                    <a:pt x="17894" y="17818"/>
                  </a:lnTo>
                  <a:lnTo>
                    <a:pt x="18567" y="17551"/>
                  </a:lnTo>
                  <a:lnTo>
                    <a:pt x="18796" y="17437"/>
                  </a:lnTo>
                  <a:lnTo>
                    <a:pt x="19507" y="17068"/>
                  </a:lnTo>
                  <a:lnTo>
                    <a:pt x="20231" y="17081"/>
                  </a:lnTo>
                  <a:lnTo>
                    <a:pt x="21336" y="17411"/>
                  </a:lnTo>
                  <a:lnTo>
                    <a:pt x="21818" y="17322"/>
                  </a:lnTo>
                  <a:lnTo>
                    <a:pt x="22288" y="17030"/>
                  </a:lnTo>
                  <a:lnTo>
                    <a:pt x="22682" y="16700"/>
                  </a:lnTo>
                  <a:close/>
                </a:path>
                <a:path w="87630" h="38735">
                  <a:moveTo>
                    <a:pt x="25336" y="20713"/>
                  </a:moveTo>
                  <a:lnTo>
                    <a:pt x="19304" y="21120"/>
                  </a:lnTo>
                  <a:lnTo>
                    <a:pt x="18935" y="22288"/>
                  </a:lnTo>
                  <a:lnTo>
                    <a:pt x="20053" y="22212"/>
                  </a:lnTo>
                  <a:lnTo>
                    <a:pt x="24955" y="21882"/>
                  </a:lnTo>
                  <a:lnTo>
                    <a:pt x="25336" y="20713"/>
                  </a:lnTo>
                  <a:close/>
                </a:path>
                <a:path w="87630" h="38735">
                  <a:moveTo>
                    <a:pt x="27355" y="27990"/>
                  </a:moveTo>
                  <a:lnTo>
                    <a:pt x="25222" y="27724"/>
                  </a:lnTo>
                  <a:lnTo>
                    <a:pt x="23495" y="28117"/>
                  </a:lnTo>
                  <a:lnTo>
                    <a:pt x="21678" y="29248"/>
                  </a:lnTo>
                  <a:lnTo>
                    <a:pt x="22402" y="29489"/>
                  </a:lnTo>
                  <a:lnTo>
                    <a:pt x="22999" y="29248"/>
                  </a:lnTo>
                  <a:lnTo>
                    <a:pt x="23253" y="29083"/>
                  </a:lnTo>
                  <a:lnTo>
                    <a:pt x="24003" y="28613"/>
                  </a:lnTo>
                  <a:lnTo>
                    <a:pt x="24752" y="28460"/>
                  </a:lnTo>
                  <a:lnTo>
                    <a:pt x="25996" y="28613"/>
                  </a:lnTo>
                  <a:lnTo>
                    <a:pt x="26428" y="28536"/>
                  </a:lnTo>
                  <a:lnTo>
                    <a:pt x="26771" y="28359"/>
                  </a:lnTo>
                  <a:lnTo>
                    <a:pt x="27355" y="27990"/>
                  </a:lnTo>
                  <a:close/>
                </a:path>
                <a:path w="87630" h="38735">
                  <a:moveTo>
                    <a:pt x="27813" y="25107"/>
                  </a:moveTo>
                  <a:lnTo>
                    <a:pt x="25336" y="24371"/>
                  </a:lnTo>
                  <a:lnTo>
                    <a:pt x="23253" y="24434"/>
                  </a:lnTo>
                  <a:lnTo>
                    <a:pt x="21247" y="25044"/>
                  </a:lnTo>
                  <a:lnTo>
                    <a:pt x="21107" y="25095"/>
                  </a:lnTo>
                  <a:lnTo>
                    <a:pt x="20434" y="25273"/>
                  </a:lnTo>
                  <a:lnTo>
                    <a:pt x="20561" y="25768"/>
                  </a:lnTo>
                  <a:lnTo>
                    <a:pt x="21272" y="25590"/>
                  </a:lnTo>
                  <a:lnTo>
                    <a:pt x="22936" y="25082"/>
                  </a:lnTo>
                  <a:lnTo>
                    <a:pt x="24460" y="25133"/>
                  </a:lnTo>
                  <a:lnTo>
                    <a:pt x="25996" y="25603"/>
                  </a:lnTo>
                  <a:lnTo>
                    <a:pt x="26377" y="25704"/>
                  </a:lnTo>
                  <a:lnTo>
                    <a:pt x="27813" y="25107"/>
                  </a:lnTo>
                  <a:close/>
                </a:path>
                <a:path w="87630" h="38735">
                  <a:moveTo>
                    <a:pt x="29857" y="32753"/>
                  </a:moveTo>
                  <a:lnTo>
                    <a:pt x="27292" y="32550"/>
                  </a:lnTo>
                  <a:lnTo>
                    <a:pt x="25869" y="32715"/>
                  </a:lnTo>
                  <a:lnTo>
                    <a:pt x="23520" y="33540"/>
                  </a:lnTo>
                  <a:lnTo>
                    <a:pt x="23787" y="34632"/>
                  </a:lnTo>
                  <a:lnTo>
                    <a:pt x="24777" y="34277"/>
                  </a:lnTo>
                  <a:lnTo>
                    <a:pt x="25895" y="33883"/>
                  </a:lnTo>
                  <a:lnTo>
                    <a:pt x="27000" y="33718"/>
                  </a:lnTo>
                  <a:lnTo>
                    <a:pt x="28168" y="33820"/>
                  </a:lnTo>
                  <a:lnTo>
                    <a:pt x="28943" y="33870"/>
                  </a:lnTo>
                  <a:lnTo>
                    <a:pt x="29857" y="32753"/>
                  </a:lnTo>
                  <a:close/>
                </a:path>
                <a:path w="87630" h="38735">
                  <a:moveTo>
                    <a:pt x="37731" y="5257"/>
                  </a:moveTo>
                  <a:lnTo>
                    <a:pt x="37084" y="4927"/>
                  </a:lnTo>
                  <a:lnTo>
                    <a:pt x="35166" y="3962"/>
                  </a:lnTo>
                  <a:lnTo>
                    <a:pt x="32753" y="4546"/>
                  </a:lnTo>
                  <a:lnTo>
                    <a:pt x="31330" y="6096"/>
                  </a:lnTo>
                  <a:lnTo>
                    <a:pt x="31064" y="6400"/>
                  </a:lnTo>
                  <a:lnTo>
                    <a:pt x="31559" y="6540"/>
                  </a:lnTo>
                  <a:lnTo>
                    <a:pt x="32156" y="6578"/>
                  </a:lnTo>
                  <a:lnTo>
                    <a:pt x="32588" y="6388"/>
                  </a:lnTo>
                  <a:lnTo>
                    <a:pt x="33655" y="5232"/>
                  </a:lnTo>
                  <a:lnTo>
                    <a:pt x="34747" y="5181"/>
                  </a:lnTo>
                  <a:lnTo>
                    <a:pt x="36220" y="5918"/>
                  </a:lnTo>
                  <a:lnTo>
                    <a:pt x="37731" y="5257"/>
                  </a:lnTo>
                  <a:close/>
                </a:path>
                <a:path w="87630" h="38735">
                  <a:moveTo>
                    <a:pt x="39154" y="8978"/>
                  </a:moveTo>
                  <a:lnTo>
                    <a:pt x="38049" y="8877"/>
                  </a:lnTo>
                  <a:lnTo>
                    <a:pt x="36410" y="8737"/>
                  </a:lnTo>
                  <a:lnTo>
                    <a:pt x="34823" y="9182"/>
                  </a:lnTo>
                  <a:lnTo>
                    <a:pt x="32677" y="10922"/>
                  </a:lnTo>
                  <a:lnTo>
                    <a:pt x="33997" y="11480"/>
                  </a:lnTo>
                  <a:lnTo>
                    <a:pt x="34620" y="10960"/>
                  </a:lnTo>
                  <a:lnTo>
                    <a:pt x="35458" y="10287"/>
                  </a:lnTo>
                  <a:lnTo>
                    <a:pt x="36398" y="9969"/>
                  </a:lnTo>
                  <a:lnTo>
                    <a:pt x="38277" y="10134"/>
                  </a:lnTo>
                  <a:lnTo>
                    <a:pt x="39154" y="8978"/>
                  </a:lnTo>
                  <a:close/>
                </a:path>
                <a:path w="87630" h="38735">
                  <a:moveTo>
                    <a:pt x="40259" y="14414"/>
                  </a:moveTo>
                  <a:lnTo>
                    <a:pt x="39560" y="14097"/>
                  </a:lnTo>
                  <a:lnTo>
                    <a:pt x="38074" y="13423"/>
                  </a:lnTo>
                  <a:lnTo>
                    <a:pt x="36423" y="13601"/>
                  </a:lnTo>
                  <a:lnTo>
                    <a:pt x="34112" y="15024"/>
                  </a:lnTo>
                  <a:lnTo>
                    <a:pt x="35521" y="15303"/>
                  </a:lnTo>
                  <a:lnTo>
                    <a:pt x="36779" y="14528"/>
                  </a:lnTo>
                  <a:lnTo>
                    <a:pt x="37515" y="14566"/>
                  </a:lnTo>
                  <a:lnTo>
                    <a:pt x="38760" y="15138"/>
                  </a:lnTo>
                  <a:lnTo>
                    <a:pt x="40259" y="14414"/>
                  </a:lnTo>
                  <a:close/>
                </a:path>
                <a:path w="87630" h="38735">
                  <a:moveTo>
                    <a:pt x="41986" y="17945"/>
                  </a:moveTo>
                  <a:lnTo>
                    <a:pt x="40881" y="17843"/>
                  </a:lnTo>
                  <a:lnTo>
                    <a:pt x="39344" y="17703"/>
                  </a:lnTo>
                  <a:lnTo>
                    <a:pt x="37858" y="18275"/>
                  </a:lnTo>
                  <a:lnTo>
                    <a:pt x="36258" y="20332"/>
                  </a:lnTo>
                  <a:lnTo>
                    <a:pt x="37807" y="20586"/>
                  </a:lnTo>
                  <a:lnTo>
                    <a:pt x="38798" y="19316"/>
                  </a:lnTo>
                  <a:lnTo>
                    <a:pt x="39446" y="18961"/>
                  </a:lnTo>
                  <a:lnTo>
                    <a:pt x="41122" y="19113"/>
                  </a:lnTo>
                  <a:lnTo>
                    <a:pt x="41986" y="17945"/>
                  </a:lnTo>
                  <a:close/>
                </a:path>
                <a:path w="87630" h="38735">
                  <a:moveTo>
                    <a:pt x="42824" y="22872"/>
                  </a:moveTo>
                  <a:lnTo>
                    <a:pt x="41719" y="22733"/>
                  </a:lnTo>
                  <a:lnTo>
                    <a:pt x="40220" y="22542"/>
                  </a:lnTo>
                  <a:lnTo>
                    <a:pt x="38836" y="23012"/>
                  </a:lnTo>
                  <a:lnTo>
                    <a:pt x="37706" y="24003"/>
                  </a:lnTo>
                  <a:lnTo>
                    <a:pt x="37414" y="24269"/>
                  </a:lnTo>
                  <a:lnTo>
                    <a:pt x="37592" y="24599"/>
                  </a:lnTo>
                  <a:lnTo>
                    <a:pt x="38290" y="24866"/>
                  </a:lnTo>
                  <a:lnTo>
                    <a:pt x="38773" y="24663"/>
                  </a:lnTo>
                  <a:lnTo>
                    <a:pt x="39662" y="23876"/>
                  </a:lnTo>
                  <a:lnTo>
                    <a:pt x="40335" y="23710"/>
                  </a:lnTo>
                  <a:lnTo>
                    <a:pt x="41859" y="23914"/>
                  </a:lnTo>
                  <a:lnTo>
                    <a:pt x="42824" y="22872"/>
                  </a:lnTo>
                  <a:close/>
                </a:path>
                <a:path w="87630" h="38735">
                  <a:moveTo>
                    <a:pt x="43637" y="27101"/>
                  </a:moveTo>
                  <a:lnTo>
                    <a:pt x="43421" y="26962"/>
                  </a:lnTo>
                  <a:lnTo>
                    <a:pt x="43091" y="26987"/>
                  </a:lnTo>
                  <a:lnTo>
                    <a:pt x="41529" y="27101"/>
                  </a:lnTo>
                  <a:lnTo>
                    <a:pt x="40093" y="27520"/>
                  </a:lnTo>
                  <a:lnTo>
                    <a:pt x="37846" y="28968"/>
                  </a:lnTo>
                  <a:lnTo>
                    <a:pt x="39281" y="29095"/>
                  </a:lnTo>
                  <a:lnTo>
                    <a:pt x="40589" y="28244"/>
                  </a:lnTo>
                  <a:lnTo>
                    <a:pt x="41440" y="27901"/>
                  </a:lnTo>
                  <a:lnTo>
                    <a:pt x="42722" y="27813"/>
                  </a:lnTo>
                  <a:lnTo>
                    <a:pt x="43395" y="27736"/>
                  </a:lnTo>
                  <a:lnTo>
                    <a:pt x="43637" y="27101"/>
                  </a:lnTo>
                  <a:close/>
                </a:path>
                <a:path w="87630" h="38735">
                  <a:moveTo>
                    <a:pt x="45173" y="32385"/>
                  </a:moveTo>
                  <a:lnTo>
                    <a:pt x="44780" y="32346"/>
                  </a:lnTo>
                  <a:lnTo>
                    <a:pt x="43421" y="32232"/>
                  </a:lnTo>
                  <a:lnTo>
                    <a:pt x="42113" y="32512"/>
                  </a:lnTo>
                  <a:lnTo>
                    <a:pt x="40005" y="33794"/>
                  </a:lnTo>
                  <a:lnTo>
                    <a:pt x="41478" y="33858"/>
                  </a:lnTo>
                  <a:lnTo>
                    <a:pt x="42519" y="33210"/>
                  </a:lnTo>
                  <a:lnTo>
                    <a:pt x="43053" y="33070"/>
                  </a:lnTo>
                  <a:lnTo>
                    <a:pt x="43751" y="33121"/>
                  </a:lnTo>
                  <a:lnTo>
                    <a:pt x="44081" y="33159"/>
                  </a:lnTo>
                  <a:lnTo>
                    <a:pt x="44665" y="33083"/>
                  </a:lnTo>
                  <a:lnTo>
                    <a:pt x="45097" y="32600"/>
                  </a:lnTo>
                  <a:lnTo>
                    <a:pt x="45173" y="32385"/>
                  </a:lnTo>
                  <a:close/>
                </a:path>
                <a:path w="87630" h="38735">
                  <a:moveTo>
                    <a:pt x="51320" y="34048"/>
                  </a:moveTo>
                  <a:lnTo>
                    <a:pt x="48831" y="25488"/>
                  </a:lnTo>
                  <a:lnTo>
                    <a:pt x="46355" y="17564"/>
                  </a:lnTo>
                  <a:lnTo>
                    <a:pt x="43713" y="9690"/>
                  </a:lnTo>
                  <a:lnTo>
                    <a:pt x="40690" y="1295"/>
                  </a:lnTo>
                  <a:lnTo>
                    <a:pt x="39065" y="1765"/>
                  </a:lnTo>
                  <a:lnTo>
                    <a:pt x="39268" y="2311"/>
                  </a:lnTo>
                  <a:lnTo>
                    <a:pt x="42075" y="10134"/>
                  </a:lnTo>
                  <a:lnTo>
                    <a:pt x="44716" y="18008"/>
                  </a:lnTo>
                  <a:lnTo>
                    <a:pt x="47193" y="25933"/>
                  </a:lnTo>
                  <a:lnTo>
                    <a:pt x="49669" y="34493"/>
                  </a:lnTo>
                  <a:lnTo>
                    <a:pt x="51320" y="34048"/>
                  </a:lnTo>
                  <a:close/>
                </a:path>
                <a:path w="87630" h="38735">
                  <a:moveTo>
                    <a:pt x="51955" y="7188"/>
                  </a:moveTo>
                  <a:lnTo>
                    <a:pt x="51562" y="7048"/>
                  </a:lnTo>
                  <a:lnTo>
                    <a:pt x="49949" y="6413"/>
                  </a:lnTo>
                  <a:lnTo>
                    <a:pt x="48209" y="6616"/>
                  </a:lnTo>
                  <a:lnTo>
                    <a:pt x="46736" y="7531"/>
                  </a:lnTo>
                  <a:lnTo>
                    <a:pt x="45796" y="8128"/>
                  </a:lnTo>
                  <a:lnTo>
                    <a:pt x="47218" y="8394"/>
                  </a:lnTo>
                  <a:lnTo>
                    <a:pt x="47764" y="8051"/>
                  </a:lnTo>
                  <a:lnTo>
                    <a:pt x="48564" y="7556"/>
                  </a:lnTo>
                  <a:lnTo>
                    <a:pt x="49390" y="7518"/>
                  </a:lnTo>
                  <a:lnTo>
                    <a:pt x="50622" y="7988"/>
                  </a:lnTo>
                  <a:lnTo>
                    <a:pt x="51104" y="7937"/>
                  </a:lnTo>
                  <a:lnTo>
                    <a:pt x="51612" y="7569"/>
                  </a:lnTo>
                  <a:lnTo>
                    <a:pt x="51955" y="7188"/>
                  </a:lnTo>
                  <a:close/>
                </a:path>
                <a:path w="87630" h="38735">
                  <a:moveTo>
                    <a:pt x="52400" y="3327"/>
                  </a:moveTo>
                  <a:lnTo>
                    <a:pt x="49466" y="2057"/>
                  </a:lnTo>
                  <a:lnTo>
                    <a:pt x="46888" y="2324"/>
                  </a:lnTo>
                  <a:lnTo>
                    <a:pt x="43827" y="4191"/>
                  </a:lnTo>
                  <a:lnTo>
                    <a:pt x="45275" y="4381"/>
                  </a:lnTo>
                  <a:lnTo>
                    <a:pt x="45783" y="4064"/>
                  </a:lnTo>
                  <a:lnTo>
                    <a:pt x="47244" y="3162"/>
                  </a:lnTo>
                  <a:lnTo>
                    <a:pt x="48869" y="3136"/>
                  </a:lnTo>
                  <a:lnTo>
                    <a:pt x="50901" y="4013"/>
                  </a:lnTo>
                  <a:lnTo>
                    <a:pt x="52400" y="3327"/>
                  </a:lnTo>
                  <a:close/>
                </a:path>
                <a:path w="87630" h="38735">
                  <a:moveTo>
                    <a:pt x="52819" y="10922"/>
                  </a:moveTo>
                  <a:lnTo>
                    <a:pt x="50876" y="10795"/>
                  </a:lnTo>
                  <a:lnTo>
                    <a:pt x="49415" y="11112"/>
                  </a:lnTo>
                  <a:lnTo>
                    <a:pt x="47104" y="12407"/>
                  </a:lnTo>
                  <a:lnTo>
                    <a:pt x="48577" y="12509"/>
                  </a:lnTo>
                  <a:lnTo>
                    <a:pt x="49047" y="12242"/>
                  </a:lnTo>
                  <a:lnTo>
                    <a:pt x="49784" y="11823"/>
                  </a:lnTo>
                  <a:lnTo>
                    <a:pt x="50533" y="11633"/>
                  </a:lnTo>
                  <a:lnTo>
                    <a:pt x="51739" y="11722"/>
                  </a:lnTo>
                  <a:lnTo>
                    <a:pt x="52311" y="11671"/>
                  </a:lnTo>
                  <a:lnTo>
                    <a:pt x="52730" y="11176"/>
                  </a:lnTo>
                  <a:lnTo>
                    <a:pt x="52819" y="10922"/>
                  </a:lnTo>
                  <a:close/>
                </a:path>
                <a:path w="87630" h="38735">
                  <a:moveTo>
                    <a:pt x="53009" y="15582"/>
                  </a:moveTo>
                  <a:lnTo>
                    <a:pt x="52793" y="14795"/>
                  </a:lnTo>
                  <a:lnTo>
                    <a:pt x="50863" y="15240"/>
                  </a:lnTo>
                  <a:lnTo>
                    <a:pt x="49923" y="15468"/>
                  </a:lnTo>
                  <a:lnTo>
                    <a:pt x="47980" y="15913"/>
                  </a:lnTo>
                  <a:lnTo>
                    <a:pt x="48196" y="16700"/>
                  </a:lnTo>
                  <a:lnTo>
                    <a:pt x="49187" y="16471"/>
                  </a:lnTo>
                  <a:lnTo>
                    <a:pt x="53009" y="15582"/>
                  </a:lnTo>
                  <a:close/>
                </a:path>
                <a:path w="87630" h="38735">
                  <a:moveTo>
                    <a:pt x="54483" y="22440"/>
                  </a:moveTo>
                  <a:lnTo>
                    <a:pt x="52489" y="22288"/>
                  </a:lnTo>
                  <a:lnTo>
                    <a:pt x="50812" y="22834"/>
                  </a:lnTo>
                  <a:lnTo>
                    <a:pt x="49403" y="24244"/>
                  </a:lnTo>
                  <a:lnTo>
                    <a:pt x="50063" y="24257"/>
                  </a:lnTo>
                  <a:lnTo>
                    <a:pt x="50393" y="24244"/>
                  </a:lnTo>
                  <a:lnTo>
                    <a:pt x="50901" y="24117"/>
                  </a:lnTo>
                  <a:lnTo>
                    <a:pt x="51155" y="23863"/>
                  </a:lnTo>
                  <a:lnTo>
                    <a:pt x="51701" y="23304"/>
                  </a:lnTo>
                  <a:lnTo>
                    <a:pt x="52247" y="23037"/>
                  </a:lnTo>
                  <a:lnTo>
                    <a:pt x="53365" y="23114"/>
                  </a:lnTo>
                  <a:lnTo>
                    <a:pt x="53962" y="23025"/>
                  </a:lnTo>
                  <a:lnTo>
                    <a:pt x="54394" y="22580"/>
                  </a:lnTo>
                  <a:lnTo>
                    <a:pt x="54483" y="22440"/>
                  </a:lnTo>
                  <a:close/>
                </a:path>
                <a:path w="87630" h="38735">
                  <a:moveTo>
                    <a:pt x="54851" y="19240"/>
                  </a:moveTo>
                  <a:lnTo>
                    <a:pt x="54419" y="19113"/>
                  </a:lnTo>
                  <a:lnTo>
                    <a:pt x="52616" y="18529"/>
                  </a:lnTo>
                  <a:lnTo>
                    <a:pt x="50558" y="18935"/>
                  </a:lnTo>
                  <a:lnTo>
                    <a:pt x="48310" y="20358"/>
                  </a:lnTo>
                  <a:lnTo>
                    <a:pt x="49936" y="20129"/>
                  </a:lnTo>
                  <a:lnTo>
                    <a:pt x="50215" y="19951"/>
                  </a:lnTo>
                  <a:lnTo>
                    <a:pt x="51155" y="19354"/>
                  </a:lnTo>
                  <a:lnTo>
                    <a:pt x="52057" y="19392"/>
                  </a:lnTo>
                  <a:lnTo>
                    <a:pt x="53428" y="19824"/>
                  </a:lnTo>
                  <a:lnTo>
                    <a:pt x="54851" y="19240"/>
                  </a:lnTo>
                  <a:close/>
                </a:path>
                <a:path w="87630" h="38735">
                  <a:moveTo>
                    <a:pt x="57581" y="25781"/>
                  </a:moveTo>
                  <a:lnTo>
                    <a:pt x="55156" y="24930"/>
                  </a:lnTo>
                  <a:lnTo>
                    <a:pt x="52971" y="25476"/>
                  </a:lnTo>
                  <a:lnTo>
                    <a:pt x="51181" y="27038"/>
                  </a:lnTo>
                  <a:lnTo>
                    <a:pt x="51739" y="27101"/>
                  </a:lnTo>
                  <a:lnTo>
                    <a:pt x="52247" y="27101"/>
                  </a:lnTo>
                  <a:lnTo>
                    <a:pt x="52692" y="26936"/>
                  </a:lnTo>
                  <a:lnTo>
                    <a:pt x="52971" y="26695"/>
                  </a:lnTo>
                  <a:lnTo>
                    <a:pt x="53809" y="25971"/>
                  </a:lnTo>
                  <a:lnTo>
                    <a:pt x="54711" y="25920"/>
                  </a:lnTo>
                  <a:lnTo>
                    <a:pt x="55714" y="26276"/>
                  </a:lnTo>
                  <a:lnTo>
                    <a:pt x="56108" y="26403"/>
                  </a:lnTo>
                  <a:lnTo>
                    <a:pt x="57581" y="25781"/>
                  </a:lnTo>
                  <a:close/>
                </a:path>
                <a:path w="87630" h="38735">
                  <a:moveTo>
                    <a:pt x="58813" y="30492"/>
                  </a:moveTo>
                  <a:lnTo>
                    <a:pt x="58788" y="30086"/>
                  </a:lnTo>
                  <a:lnTo>
                    <a:pt x="58394" y="29972"/>
                  </a:lnTo>
                  <a:lnTo>
                    <a:pt x="56781" y="29540"/>
                  </a:lnTo>
                  <a:lnTo>
                    <a:pt x="55219" y="29502"/>
                  </a:lnTo>
                  <a:lnTo>
                    <a:pt x="52565" y="30086"/>
                  </a:lnTo>
                  <a:lnTo>
                    <a:pt x="52882" y="31216"/>
                  </a:lnTo>
                  <a:lnTo>
                    <a:pt x="53898" y="30988"/>
                  </a:lnTo>
                  <a:lnTo>
                    <a:pt x="55079" y="30721"/>
                  </a:lnTo>
                  <a:lnTo>
                    <a:pt x="56273" y="30759"/>
                  </a:lnTo>
                  <a:lnTo>
                    <a:pt x="57442" y="31076"/>
                  </a:lnTo>
                  <a:lnTo>
                    <a:pt x="57823" y="31191"/>
                  </a:lnTo>
                  <a:lnTo>
                    <a:pt x="58343" y="31115"/>
                  </a:lnTo>
                  <a:lnTo>
                    <a:pt x="58813" y="30492"/>
                  </a:lnTo>
                  <a:close/>
                </a:path>
                <a:path w="87630" h="38735">
                  <a:moveTo>
                    <a:pt x="68072" y="3352"/>
                  </a:moveTo>
                  <a:lnTo>
                    <a:pt x="67792" y="3200"/>
                  </a:lnTo>
                  <a:lnTo>
                    <a:pt x="66052" y="2260"/>
                  </a:lnTo>
                  <a:lnTo>
                    <a:pt x="63893" y="2679"/>
                  </a:lnTo>
                  <a:lnTo>
                    <a:pt x="62115" y="4203"/>
                  </a:lnTo>
                  <a:lnTo>
                    <a:pt x="62826" y="4279"/>
                  </a:lnTo>
                  <a:lnTo>
                    <a:pt x="63207" y="4279"/>
                  </a:lnTo>
                  <a:lnTo>
                    <a:pt x="63627" y="4114"/>
                  </a:lnTo>
                  <a:lnTo>
                    <a:pt x="64617" y="3263"/>
                  </a:lnTo>
                  <a:lnTo>
                    <a:pt x="65481" y="3365"/>
                  </a:lnTo>
                  <a:lnTo>
                    <a:pt x="66560" y="3949"/>
                  </a:lnTo>
                  <a:lnTo>
                    <a:pt x="67005" y="3848"/>
                  </a:lnTo>
                  <a:lnTo>
                    <a:pt x="67398" y="3695"/>
                  </a:lnTo>
                  <a:lnTo>
                    <a:pt x="68072" y="3352"/>
                  </a:lnTo>
                  <a:close/>
                </a:path>
                <a:path w="87630" h="38735">
                  <a:moveTo>
                    <a:pt x="68681" y="7061"/>
                  </a:moveTo>
                  <a:lnTo>
                    <a:pt x="68021" y="6769"/>
                  </a:lnTo>
                  <a:lnTo>
                    <a:pt x="66459" y="6070"/>
                  </a:lnTo>
                  <a:lnTo>
                    <a:pt x="64490" y="6591"/>
                  </a:lnTo>
                  <a:lnTo>
                    <a:pt x="63004" y="8483"/>
                  </a:lnTo>
                  <a:lnTo>
                    <a:pt x="64643" y="8356"/>
                  </a:lnTo>
                  <a:lnTo>
                    <a:pt x="65430" y="7340"/>
                  </a:lnTo>
                  <a:lnTo>
                    <a:pt x="66014" y="7226"/>
                  </a:lnTo>
                  <a:lnTo>
                    <a:pt x="67170" y="7747"/>
                  </a:lnTo>
                  <a:lnTo>
                    <a:pt x="68681" y="7061"/>
                  </a:lnTo>
                  <a:close/>
                </a:path>
                <a:path w="87630" h="38735">
                  <a:moveTo>
                    <a:pt x="68757" y="9855"/>
                  </a:moveTo>
                  <a:lnTo>
                    <a:pt x="68364" y="9728"/>
                  </a:lnTo>
                  <a:lnTo>
                    <a:pt x="66789" y="9194"/>
                  </a:lnTo>
                  <a:lnTo>
                    <a:pt x="64782" y="9753"/>
                  </a:lnTo>
                  <a:lnTo>
                    <a:pt x="63601" y="11938"/>
                  </a:lnTo>
                  <a:lnTo>
                    <a:pt x="65227" y="11760"/>
                  </a:lnTo>
                  <a:lnTo>
                    <a:pt x="65481" y="11303"/>
                  </a:lnTo>
                  <a:lnTo>
                    <a:pt x="65811" y="10668"/>
                  </a:lnTo>
                  <a:lnTo>
                    <a:pt x="66306" y="10248"/>
                  </a:lnTo>
                  <a:lnTo>
                    <a:pt x="67411" y="10629"/>
                  </a:lnTo>
                  <a:lnTo>
                    <a:pt x="67894" y="10553"/>
                  </a:lnTo>
                  <a:lnTo>
                    <a:pt x="68211" y="10350"/>
                  </a:lnTo>
                  <a:lnTo>
                    <a:pt x="68389" y="10223"/>
                  </a:lnTo>
                  <a:lnTo>
                    <a:pt x="68757" y="9855"/>
                  </a:lnTo>
                  <a:close/>
                </a:path>
                <a:path w="87630" h="38735">
                  <a:moveTo>
                    <a:pt x="70218" y="13385"/>
                  </a:moveTo>
                  <a:lnTo>
                    <a:pt x="69519" y="13055"/>
                  </a:lnTo>
                  <a:lnTo>
                    <a:pt x="67894" y="12293"/>
                  </a:lnTo>
                  <a:lnTo>
                    <a:pt x="66001" y="12496"/>
                  </a:lnTo>
                  <a:lnTo>
                    <a:pt x="63601" y="14109"/>
                  </a:lnTo>
                  <a:lnTo>
                    <a:pt x="65011" y="14376"/>
                  </a:lnTo>
                  <a:lnTo>
                    <a:pt x="65544" y="14008"/>
                  </a:lnTo>
                  <a:lnTo>
                    <a:pt x="66408" y="13436"/>
                  </a:lnTo>
                  <a:lnTo>
                    <a:pt x="67297" y="13436"/>
                  </a:lnTo>
                  <a:lnTo>
                    <a:pt x="68719" y="14097"/>
                  </a:lnTo>
                  <a:lnTo>
                    <a:pt x="70218" y="13385"/>
                  </a:lnTo>
                  <a:close/>
                </a:path>
                <a:path w="87630" h="38735">
                  <a:moveTo>
                    <a:pt x="70751" y="19177"/>
                  </a:moveTo>
                  <a:lnTo>
                    <a:pt x="70358" y="19037"/>
                  </a:lnTo>
                  <a:lnTo>
                    <a:pt x="69176" y="18618"/>
                  </a:lnTo>
                  <a:lnTo>
                    <a:pt x="67894" y="18783"/>
                  </a:lnTo>
                  <a:lnTo>
                    <a:pt x="65976" y="20180"/>
                  </a:lnTo>
                  <a:lnTo>
                    <a:pt x="67373" y="20383"/>
                  </a:lnTo>
                  <a:lnTo>
                    <a:pt x="68262" y="19735"/>
                  </a:lnTo>
                  <a:lnTo>
                    <a:pt x="68605" y="19672"/>
                  </a:lnTo>
                  <a:lnTo>
                    <a:pt x="69049" y="19824"/>
                  </a:lnTo>
                  <a:lnTo>
                    <a:pt x="69418" y="19964"/>
                  </a:lnTo>
                  <a:lnTo>
                    <a:pt x="69888" y="19900"/>
                  </a:lnTo>
                  <a:lnTo>
                    <a:pt x="70396" y="19558"/>
                  </a:lnTo>
                  <a:lnTo>
                    <a:pt x="70751" y="19177"/>
                  </a:lnTo>
                  <a:close/>
                </a:path>
                <a:path w="87630" h="38735">
                  <a:moveTo>
                    <a:pt x="71247" y="16040"/>
                  </a:moveTo>
                  <a:lnTo>
                    <a:pt x="70396" y="15913"/>
                  </a:lnTo>
                  <a:lnTo>
                    <a:pt x="68922" y="15709"/>
                  </a:lnTo>
                  <a:lnTo>
                    <a:pt x="67398" y="16116"/>
                  </a:lnTo>
                  <a:lnTo>
                    <a:pt x="65570" y="17589"/>
                  </a:lnTo>
                  <a:lnTo>
                    <a:pt x="67183" y="17424"/>
                  </a:lnTo>
                  <a:lnTo>
                    <a:pt x="67513" y="17170"/>
                  </a:lnTo>
                  <a:lnTo>
                    <a:pt x="68097" y="16700"/>
                  </a:lnTo>
                  <a:lnTo>
                    <a:pt x="68618" y="16548"/>
                  </a:lnTo>
                  <a:lnTo>
                    <a:pt x="69354" y="16662"/>
                  </a:lnTo>
                  <a:lnTo>
                    <a:pt x="69761" y="16713"/>
                  </a:lnTo>
                  <a:lnTo>
                    <a:pt x="71247" y="16040"/>
                  </a:lnTo>
                  <a:close/>
                </a:path>
                <a:path w="87630" h="38735">
                  <a:moveTo>
                    <a:pt x="71297" y="22390"/>
                  </a:moveTo>
                  <a:lnTo>
                    <a:pt x="71069" y="21526"/>
                  </a:lnTo>
                  <a:lnTo>
                    <a:pt x="70078" y="21793"/>
                  </a:lnTo>
                  <a:lnTo>
                    <a:pt x="69253" y="22021"/>
                  </a:lnTo>
                  <a:lnTo>
                    <a:pt x="68414" y="22237"/>
                  </a:lnTo>
                  <a:lnTo>
                    <a:pt x="66598" y="22733"/>
                  </a:lnTo>
                  <a:lnTo>
                    <a:pt x="66827" y="23596"/>
                  </a:lnTo>
                  <a:lnTo>
                    <a:pt x="68643" y="23101"/>
                  </a:lnTo>
                  <a:lnTo>
                    <a:pt x="69481" y="22885"/>
                  </a:lnTo>
                  <a:lnTo>
                    <a:pt x="71297" y="22390"/>
                  </a:lnTo>
                  <a:close/>
                </a:path>
                <a:path w="87630" h="38735">
                  <a:moveTo>
                    <a:pt x="73812" y="25374"/>
                  </a:moveTo>
                  <a:lnTo>
                    <a:pt x="72859" y="25107"/>
                  </a:lnTo>
                  <a:lnTo>
                    <a:pt x="71297" y="24676"/>
                  </a:lnTo>
                  <a:lnTo>
                    <a:pt x="69723" y="24955"/>
                  </a:lnTo>
                  <a:lnTo>
                    <a:pt x="68059" y="25971"/>
                  </a:lnTo>
                  <a:lnTo>
                    <a:pt x="67945" y="26276"/>
                  </a:lnTo>
                  <a:lnTo>
                    <a:pt x="68529" y="26746"/>
                  </a:lnTo>
                  <a:lnTo>
                    <a:pt x="69126" y="26543"/>
                  </a:lnTo>
                  <a:lnTo>
                    <a:pt x="70192" y="25895"/>
                  </a:lnTo>
                  <a:lnTo>
                    <a:pt x="70993" y="25831"/>
                  </a:lnTo>
                  <a:lnTo>
                    <a:pt x="72466" y="26238"/>
                  </a:lnTo>
                  <a:lnTo>
                    <a:pt x="73812" y="25374"/>
                  </a:lnTo>
                  <a:close/>
                </a:path>
                <a:path w="87630" h="38735">
                  <a:moveTo>
                    <a:pt x="79603" y="419"/>
                  </a:moveTo>
                  <a:lnTo>
                    <a:pt x="76923" y="254"/>
                  </a:lnTo>
                  <a:lnTo>
                    <a:pt x="75463" y="723"/>
                  </a:lnTo>
                  <a:lnTo>
                    <a:pt x="73875" y="1892"/>
                  </a:lnTo>
                  <a:lnTo>
                    <a:pt x="74066" y="2133"/>
                  </a:lnTo>
                  <a:lnTo>
                    <a:pt x="74345" y="2222"/>
                  </a:lnTo>
                  <a:lnTo>
                    <a:pt x="74714" y="2362"/>
                  </a:lnTo>
                  <a:lnTo>
                    <a:pt x="75209" y="2133"/>
                  </a:lnTo>
                  <a:lnTo>
                    <a:pt x="75501" y="1917"/>
                  </a:lnTo>
                  <a:lnTo>
                    <a:pt x="76212" y="1397"/>
                  </a:lnTo>
                  <a:lnTo>
                    <a:pt x="76987" y="1219"/>
                  </a:lnTo>
                  <a:lnTo>
                    <a:pt x="78486" y="1308"/>
                  </a:lnTo>
                  <a:lnTo>
                    <a:pt x="79603" y="419"/>
                  </a:lnTo>
                  <a:close/>
                </a:path>
                <a:path w="87630" h="38735">
                  <a:moveTo>
                    <a:pt x="79717" y="28765"/>
                  </a:moveTo>
                  <a:lnTo>
                    <a:pt x="71120" y="0"/>
                  </a:lnTo>
                  <a:lnTo>
                    <a:pt x="69481" y="457"/>
                  </a:lnTo>
                  <a:lnTo>
                    <a:pt x="69646" y="990"/>
                  </a:lnTo>
                  <a:lnTo>
                    <a:pt x="78079" y="29222"/>
                  </a:lnTo>
                  <a:lnTo>
                    <a:pt x="79717" y="28765"/>
                  </a:lnTo>
                  <a:close/>
                </a:path>
                <a:path w="87630" h="38735">
                  <a:moveTo>
                    <a:pt x="81419" y="7924"/>
                  </a:moveTo>
                  <a:lnTo>
                    <a:pt x="79159" y="8026"/>
                  </a:lnTo>
                  <a:lnTo>
                    <a:pt x="78117" y="8382"/>
                  </a:lnTo>
                  <a:lnTo>
                    <a:pt x="77165" y="8991"/>
                  </a:lnTo>
                  <a:lnTo>
                    <a:pt x="76225" y="9575"/>
                  </a:lnTo>
                  <a:lnTo>
                    <a:pt x="77622" y="9893"/>
                  </a:lnTo>
                  <a:lnTo>
                    <a:pt x="78193" y="9537"/>
                  </a:lnTo>
                  <a:lnTo>
                    <a:pt x="78803" y="9156"/>
                  </a:lnTo>
                  <a:lnTo>
                    <a:pt x="79375" y="8991"/>
                  </a:lnTo>
                  <a:lnTo>
                    <a:pt x="80924" y="8915"/>
                  </a:lnTo>
                  <a:lnTo>
                    <a:pt x="81419" y="7924"/>
                  </a:lnTo>
                  <a:close/>
                </a:path>
                <a:path w="87630" h="38735">
                  <a:moveTo>
                    <a:pt x="81559" y="3441"/>
                  </a:moveTo>
                  <a:lnTo>
                    <a:pt x="78663" y="3175"/>
                  </a:lnTo>
                  <a:lnTo>
                    <a:pt x="77000" y="3822"/>
                  </a:lnTo>
                  <a:lnTo>
                    <a:pt x="75831" y="5194"/>
                  </a:lnTo>
                  <a:lnTo>
                    <a:pt x="75145" y="5981"/>
                  </a:lnTo>
                  <a:lnTo>
                    <a:pt x="76695" y="6337"/>
                  </a:lnTo>
                  <a:lnTo>
                    <a:pt x="77216" y="5727"/>
                  </a:lnTo>
                  <a:lnTo>
                    <a:pt x="77901" y="4927"/>
                  </a:lnTo>
                  <a:lnTo>
                    <a:pt x="78854" y="4508"/>
                  </a:lnTo>
                  <a:lnTo>
                    <a:pt x="80759" y="4686"/>
                  </a:lnTo>
                  <a:lnTo>
                    <a:pt x="81559" y="3441"/>
                  </a:lnTo>
                  <a:close/>
                </a:path>
                <a:path w="87630" h="38735">
                  <a:moveTo>
                    <a:pt x="83718" y="12014"/>
                  </a:moveTo>
                  <a:lnTo>
                    <a:pt x="80987" y="11595"/>
                  </a:lnTo>
                  <a:lnTo>
                    <a:pt x="79413" y="12001"/>
                  </a:lnTo>
                  <a:lnTo>
                    <a:pt x="78079" y="12966"/>
                  </a:lnTo>
                  <a:lnTo>
                    <a:pt x="77190" y="13627"/>
                  </a:lnTo>
                  <a:lnTo>
                    <a:pt x="78498" y="14262"/>
                  </a:lnTo>
                  <a:lnTo>
                    <a:pt x="79184" y="13766"/>
                  </a:lnTo>
                  <a:lnTo>
                    <a:pt x="80048" y="13131"/>
                  </a:lnTo>
                  <a:lnTo>
                    <a:pt x="81026" y="12928"/>
                  </a:lnTo>
                  <a:lnTo>
                    <a:pt x="82905" y="13220"/>
                  </a:lnTo>
                  <a:lnTo>
                    <a:pt x="83718" y="12014"/>
                  </a:lnTo>
                  <a:close/>
                </a:path>
                <a:path w="87630" h="38735">
                  <a:moveTo>
                    <a:pt x="85242" y="16535"/>
                  </a:moveTo>
                  <a:lnTo>
                    <a:pt x="82257" y="15354"/>
                  </a:lnTo>
                  <a:lnTo>
                    <a:pt x="79844" y="16217"/>
                  </a:lnTo>
                  <a:lnTo>
                    <a:pt x="78346" y="18923"/>
                  </a:lnTo>
                  <a:lnTo>
                    <a:pt x="80010" y="18923"/>
                  </a:lnTo>
                  <a:lnTo>
                    <a:pt x="80352" y="18300"/>
                  </a:lnTo>
                  <a:lnTo>
                    <a:pt x="80962" y="17195"/>
                  </a:lnTo>
                  <a:lnTo>
                    <a:pt x="82169" y="16776"/>
                  </a:lnTo>
                  <a:lnTo>
                    <a:pt x="84010" y="17513"/>
                  </a:lnTo>
                  <a:lnTo>
                    <a:pt x="85242" y="16535"/>
                  </a:lnTo>
                  <a:close/>
                </a:path>
                <a:path w="87630" h="38735">
                  <a:moveTo>
                    <a:pt x="86906" y="20701"/>
                  </a:moveTo>
                  <a:lnTo>
                    <a:pt x="83820" y="19253"/>
                  </a:lnTo>
                  <a:lnTo>
                    <a:pt x="81051" y="20015"/>
                  </a:lnTo>
                  <a:lnTo>
                    <a:pt x="79159" y="22834"/>
                  </a:lnTo>
                  <a:lnTo>
                    <a:pt x="80695" y="23088"/>
                  </a:lnTo>
                  <a:lnTo>
                    <a:pt x="81114" y="22453"/>
                  </a:lnTo>
                  <a:lnTo>
                    <a:pt x="82016" y="21120"/>
                  </a:lnTo>
                  <a:lnTo>
                    <a:pt x="83553" y="20675"/>
                  </a:lnTo>
                  <a:lnTo>
                    <a:pt x="85699" y="21678"/>
                  </a:lnTo>
                  <a:lnTo>
                    <a:pt x="86906" y="20701"/>
                  </a:lnTo>
                  <a:close/>
                </a:path>
                <a:path w="87630" h="38735">
                  <a:moveTo>
                    <a:pt x="87376" y="24714"/>
                  </a:moveTo>
                  <a:lnTo>
                    <a:pt x="87160" y="24663"/>
                  </a:lnTo>
                  <a:lnTo>
                    <a:pt x="83096" y="24841"/>
                  </a:lnTo>
                  <a:lnTo>
                    <a:pt x="82384" y="24942"/>
                  </a:lnTo>
                  <a:lnTo>
                    <a:pt x="82270" y="25247"/>
                  </a:lnTo>
                  <a:lnTo>
                    <a:pt x="82143" y="25552"/>
                  </a:lnTo>
                  <a:lnTo>
                    <a:pt x="82372" y="25603"/>
                  </a:lnTo>
                  <a:lnTo>
                    <a:pt x="82677" y="25590"/>
                  </a:lnTo>
                  <a:lnTo>
                    <a:pt x="86436" y="25425"/>
                  </a:lnTo>
                  <a:lnTo>
                    <a:pt x="87147" y="25311"/>
                  </a:lnTo>
                  <a:lnTo>
                    <a:pt x="87376" y="24714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0" name="object 2640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89074" y="2681415"/>
              <a:ext cx="144233" cy="58890"/>
            </a:xfrm>
            <a:prstGeom prst="rect">
              <a:avLst/>
            </a:prstGeom>
          </p:spPr>
        </p:pic>
        <p:sp>
          <p:nvSpPr>
            <p:cNvPr id="2641" name="object 2641" descr=""/>
            <p:cNvSpPr/>
            <p:nvPr/>
          </p:nvSpPr>
          <p:spPr>
            <a:xfrm>
              <a:off x="1695170" y="2686939"/>
              <a:ext cx="132080" cy="46990"/>
            </a:xfrm>
            <a:custGeom>
              <a:avLst/>
              <a:gdLst/>
              <a:ahLst/>
              <a:cxnLst/>
              <a:rect l="l" t="t" r="r" b="b"/>
              <a:pathLst>
                <a:path w="132080" h="46989">
                  <a:moveTo>
                    <a:pt x="6565" y="25425"/>
                  </a:moveTo>
                  <a:lnTo>
                    <a:pt x="6007" y="25171"/>
                  </a:lnTo>
                  <a:lnTo>
                    <a:pt x="4292" y="24371"/>
                  </a:lnTo>
                  <a:lnTo>
                    <a:pt x="2120" y="24777"/>
                  </a:lnTo>
                  <a:lnTo>
                    <a:pt x="0" y="26492"/>
                  </a:lnTo>
                  <a:lnTo>
                    <a:pt x="1625" y="26327"/>
                  </a:lnTo>
                  <a:lnTo>
                    <a:pt x="1943" y="26060"/>
                  </a:lnTo>
                  <a:lnTo>
                    <a:pt x="2806" y="25374"/>
                  </a:lnTo>
                  <a:lnTo>
                    <a:pt x="3708" y="25412"/>
                  </a:lnTo>
                  <a:lnTo>
                    <a:pt x="5054" y="26035"/>
                  </a:lnTo>
                  <a:lnTo>
                    <a:pt x="6565" y="25425"/>
                  </a:lnTo>
                  <a:close/>
                </a:path>
                <a:path w="132080" h="46989">
                  <a:moveTo>
                    <a:pt x="8191" y="28892"/>
                  </a:moveTo>
                  <a:lnTo>
                    <a:pt x="7924" y="28714"/>
                  </a:lnTo>
                  <a:lnTo>
                    <a:pt x="6108" y="27482"/>
                  </a:lnTo>
                  <a:lnTo>
                    <a:pt x="3225" y="28041"/>
                  </a:lnTo>
                  <a:lnTo>
                    <a:pt x="1524" y="30175"/>
                  </a:lnTo>
                  <a:lnTo>
                    <a:pt x="3098" y="29972"/>
                  </a:lnTo>
                  <a:lnTo>
                    <a:pt x="4191" y="28613"/>
                  </a:lnTo>
                  <a:lnTo>
                    <a:pt x="5308" y="28562"/>
                  </a:lnTo>
                  <a:lnTo>
                    <a:pt x="6781" y="29552"/>
                  </a:lnTo>
                  <a:lnTo>
                    <a:pt x="8191" y="28892"/>
                  </a:lnTo>
                  <a:close/>
                </a:path>
                <a:path w="132080" h="46989">
                  <a:moveTo>
                    <a:pt x="10109" y="32448"/>
                  </a:moveTo>
                  <a:lnTo>
                    <a:pt x="9296" y="31991"/>
                  </a:lnTo>
                  <a:lnTo>
                    <a:pt x="7734" y="31102"/>
                  </a:lnTo>
                  <a:lnTo>
                    <a:pt x="5524" y="31711"/>
                  </a:lnTo>
                  <a:lnTo>
                    <a:pt x="4508" y="34353"/>
                  </a:lnTo>
                  <a:lnTo>
                    <a:pt x="6159" y="34391"/>
                  </a:lnTo>
                  <a:lnTo>
                    <a:pt x="6680" y="33007"/>
                  </a:lnTo>
                  <a:lnTo>
                    <a:pt x="7353" y="32575"/>
                  </a:lnTo>
                  <a:lnTo>
                    <a:pt x="8686" y="33324"/>
                  </a:lnTo>
                  <a:lnTo>
                    <a:pt x="10109" y="32448"/>
                  </a:lnTo>
                  <a:close/>
                </a:path>
                <a:path w="132080" h="46989">
                  <a:moveTo>
                    <a:pt x="11569" y="36436"/>
                  </a:moveTo>
                  <a:lnTo>
                    <a:pt x="11036" y="36258"/>
                  </a:lnTo>
                  <a:lnTo>
                    <a:pt x="9245" y="35636"/>
                  </a:lnTo>
                  <a:lnTo>
                    <a:pt x="7061" y="36220"/>
                  </a:lnTo>
                  <a:lnTo>
                    <a:pt x="5791" y="37617"/>
                  </a:lnTo>
                  <a:lnTo>
                    <a:pt x="5435" y="38023"/>
                  </a:lnTo>
                  <a:lnTo>
                    <a:pt x="6997" y="37846"/>
                  </a:lnTo>
                  <a:lnTo>
                    <a:pt x="7988" y="36753"/>
                  </a:lnTo>
                  <a:lnTo>
                    <a:pt x="8724" y="36588"/>
                  </a:lnTo>
                  <a:lnTo>
                    <a:pt x="10096" y="37071"/>
                  </a:lnTo>
                  <a:lnTo>
                    <a:pt x="11569" y="36436"/>
                  </a:lnTo>
                  <a:close/>
                </a:path>
                <a:path w="132080" h="46989">
                  <a:moveTo>
                    <a:pt x="13081" y="39649"/>
                  </a:moveTo>
                  <a:lnTo>
                    <a:pt x="12700" y="39598"/>
                  </a:lnTo>
                  <a:lnTo>
                    <a:pt x="11061" y="39382"/>
                  </a:lnTo>
                  <a:lnTo>
                    <a:pt x="9499" y="39738"/>
                  </a:lnTo>
                  <a:lnTo>
                    <a:pt x="7747" y="40728"/>
                  </a:lnTo>
                  <a:lnTo>
                    <a:pt x="7924" y="40843"/>
                  </a:lnTo>
                  <a:lnTo>
                    <a:pt x="8166" y="40906"/>
                  </a:lnTo>
                  <a:lnTo>
                    <a:pt x="8496" y="41008"/>
                  </a:lnTo>
                  <a:lnTo>
                    <a:pt x="9042" y="40754"/>
                  </a:lnTo>
                  <a:lnTo>
                    <a:pt x="9321" y="40601"/>
                  </a:lnTo>
                  <a:lnTo>
                    <a:pt x="9969" y="40220"/>
                  </a:lnTo>
                  <a:lnTo>
                    <a:pt x="10617" y="40144"/>
                  </a:lnTo>
                  <a:lnTo>
                    <a:pt x="11722" y="40284"/>
                  </a:lnTo>
                  <a:lnTo>
                    <a:pt x="12166" y="40208"/>
                  </a:lnTo>
                  <a:lnTo>
                    <a:pt x="12611" y="39966"/>
                  </a:lnTo>
                  <a:lnTo>
                    <a:pt x="13081" y="39649"/>
                  </a:lnTo>
                  <a:close/>
                </a:path>
                <a:path w="132080" h="46989">
                  <a:moveTo>
                    <a:pt x="13893" y="43789"/>
                  </a:moveTo>
                  <a:lnTo>
                    <a:pt x="12954" y="43154"/>
                  </a:lnTo>
                  <a:lnTo>
                    <a:pt x="12192" y="43510"/>
                  </a:lnTo>
                  <a:lnTo>
                    <a:pt x="11188" y="43967"/>
                  </a:lnTo>
                  <a:lnTo>
                    <a:pt x="10490" y="44653"/>
                  </a:lnTo>
                  <a:lnTo>
                    <a:pt x="10071" y="45669"/>
                  </a:lnTo>
                  <a:lnTo>
                    <a:pt x="9842" y="46240"/>
                  </a:lnTo>
                  <a:lnTo>
                    <a:pt x="11480" y="46062"/>
                  </a:lnTo>
                  <a:lnTo>
                    <a:pt x="11938" y="44945"/>
                  </a:lnTo>
                  <a:lnTo>
                    <a:pt x="12319" y="44500"/>
                  </a:lnTo>
                  <a:lnTo>
                    <a:pt x="12865" y="44259"/>
                  </a:lnTo>
                  <a:lnTo>
                    <a:pt x="13893" y="43789"/>
                  </a:lnTo>
                  <a:close/>
                </a:path>
                <a:path w="132080" h="46989">
                  <a:moveTo>
                    <a:pt x="19735" y="21374"/>
                  </a:moveTo>
                  <a:lnTo>
                    <a:pt x="17500" y="21043"/>
                  </a:lnTo>
                  <a:lnTo>
                    <a:pt x="15659" y="21361"/>
                  </a:lnTo>
                  <a:lnTo>
                    <a:pt x="13042" y="22745"/>
                  </a:lnTo>
                  <a:lnTo>
                    <a:pt x="14554" y="22669"/>
                  </a:lnTo>
                  <a:lnTo>
                    <a:pt x="14947" y="22466"/>
                  </a:lnTo>
                  <a:lnTo>
                    <a:pt x="15938" y="21945"/>
                  </a:lnTo>
                  <a:lnTo>
                    <a:pt x="16903" y="21793"/>
                  </a:lnTo>
                  <a:lnTo>
                    <a:pt x="18376" y="22021"/>
                  </a:lnTo>
                  <a:lnTo>
                    <a:pt x="18821" y="21932"/>
                  </a:lnTo>
                  <a:lnTo>
                    <a:pt x="19265" y="21691"/>
                  </a:lnTo>
                  <a:lnTo>
                    <a:pt x="19735" y="21374"/>
                  </a:lnTo>
                  <a:close/>
                </a:path>
                <a:path w="132080" h="46989">
                  <a:moveTo>
                    <a:pt x="20078" y="26073"/>
                  </a:moveTo>
                  <a:lnTo>
                    <a:pt x="18046" y="25755"/>
                  </a:lnTo>
                  <a:lnTo>
                    <a:pt x="16395" y="26111"/>
                  </a:lnTo>
                  <a:lnTo>
                    <a:pt x="14097" y="27660"/>
                  </a:lnTo>
                  <a:lnTo>
                    <a:pt x="15519" y="27800"/>
                  </a:lnTo>
                  <a:lnTo>
                    <a:pt x="16014" y="27470"/>
                  </a:lnTo>
                  <a:lnTo>
                    <a:pt x="16852" y="26898"/>
                  </a:lnTo>
                  <a:lnTo>
                    <a:pt x="17665" y="26695"/>
                  </a:lnTo>
                  <a:lnTo>
                    <a:pt x="18669" y="26847"/>
                  </a:lnTo>
                  <a:lnTo>
                    <a:pt x="19011" y="26911"/>
                  </a:lnTo>
                  <a:lnTo>
                    <a:pt x="19596" y="26822"/>
                  </a:lnTo>
                  <a:lnTo>
                    <a:pt x="19824" y="26543"/>
                  </a:lnTo>
                  <a:lnTo>
                    <a:pt x="20027" y="26314"/>
                  </a:lnTo>
                  <a:lnTo>
                    <a:pt x="20078" y="26073"/>
                  </a:lnTo>
                  <a:close/>
                </a:path>
                <a:path w="132080" h="46989">
                  <a:moveTo>
                    <a:pt x="20904" y="29845"/>
                  </a:moveTo>
                  <a:lnTo>
                    <a:pt x="20497" y="29781"/>
                  </a:lnTo>
                  <a:lnTo>
                    <a:pt x="19138" y="29527"/>
                  </a:lnTo>
                  <a:lnTo>
                    <a:pt x="17792" y="29984"/>
                  </a:lnTo>
                  <a:lnTo>
                    <a:pt x="16598" y="31889"/>
                  </a:lnTo>
                  <a:lnTo>
                    <a:pt x="18249" y="31826"/>
                  </a:lnTo>
                  <a:lnTo>
                    <a:pt x="18592" y="31292"/>
                  </a:lnTo>
                  <a:lnTo>
                    <a:pt x="18808" y="30962"/>
                  </a:lnTo>
                  <a:lnTo>
                    <a:pt x="19088" y="30695"/>
                  </a:lnTo>
                  <a:lnTo>
                    <a:pt x="19532" y="30784"/>
                  </a:lnTo>
                  <a:lnTo>
                    <a:pt x="19900" y="30848"/>
                  </a:lnTo>
                  <a:lnTo>
                    <a:pt x="20434" y="30797"/>
                  </a:lnTo>
                  <a:lnTo>
                    <a:pt x="20878" y="30213"/>
                  </a:lnTo>
                  <a:lnTo>
                    <a:pt x="20904" y="29845"/>
                  </a:lnTo>
                  <a:close/>
                </a:path>
                <a:path w="132080" h="46989">
                  <a:moveTo>
                    <a:pt x="22390" y="33604"/>
                  </a:moveTo>
                  <a:lnTo>
                    <a:pt x="20066" y="33794"/>
                  </a:lnTo>
                  <a:lnTo>
                    <a:pt x="19062" y="34239"/>
                  </a:lnTo>
                  <a:lnTo>
                    <a:pt x="17868" y="35280"/>
                  </a:lnTo>
                  <a:lnTo>
                    <a:pt x="18059" y="35636"/>
                  </a:lnTo>
                  <a:lnTo>
                    <a:pt x="18364" y="35750"/>
                  </a:lnTo>
                  <a:lnTo>
                    <a:pt x="18757" y="35915"/>
                  </a:lnTo>
                  <a:lnTo>
                    <a:pt x="19227" y="35699"/>
                  </a:lnTo>
                  <a:lnTo>
                    <a:pt x="19519" y="35445"/>
                  </a:lnTo>
                  <a:lnTo>
                    <a:pt x="19989" y="35039"/>
                  </a:lnTo>
                  <a:lnTo>
                    <a:pt x="20485" y="34861"/>
                  </a:lnTo>
                  <a:lnTo>
                    <a:pt x="21983" y="34734"/>
                  </a:lnTo>
                  <a:lnTo>
                    <a:pt x="22390" y="33604"/>
                  </a:lnTo>
                  <a:close/>
                </a:path>
                <a:path w="132080" h="46989">
                  <a:moveTo>
                    <a:pt x="23571" y="38341"/>
                  </a:moveTo>
                  <a:lnTo>
                    <a:pt x="21780" y="38100"/>
                  </a:lnTo>
                  <a:lnTo>
                    <a:pt x="20497" y="38354"/>
                  </a:lnTo>
                  <a:lnTo>
                    <a:pt x="18516" y="39611"/>
                  </a:lnTo>
                  <a:lnTo>
                    <a:pt x="18402" y="39370"/>
                  </a:lnTo>
                  <a:lnTo>
                    <a:pt x="15252" y="33045"/>
                  </a:lnTo>
                  <a:lnTo>
                    <a:pt x="12026" y="26771"/>
                  </a:lnTo>
                  <a:lnTo>
                    <a:pt x="8420" y="19939"/>
                  </a:lnTo>
                  <a:lnTo>
                    <a:pt x="6819" y="20459"/>
                  </a:lnTo>
                  <a:lnTo>
                    <a:pt x="7099" y="20967"/>
                  </a:lnTo>
                  <a:lnTo>
                    <a:pt x="10388" y="27216"/>
                  </a:lnTo>
                  <a:lnTo>
                    <a:pt x="13614" y="33489"/>
                  </a:lnTo>
                  <a:lnTo>
                    <a:pt x="16764" y="39801"/>
                  </a:lnTo>
                  <a:lnTo>
                    <a:pt x="20154" y="46761"/>
                  </a:lnTo>
                  <a:lnTo>
                    <a:pt x="21767" y="46253"/>
                  </a:lnTo>
                  <a:lnTo>
                    <a:pt x="18580" y="39751"/>
                  </a:lnTo>
                  <a:lnTo>
                    <a:pt x="19786" y="40005"/>
                  </a:lnTo>
                  <a:lnTo>
                    <a:pt x="20345" y="39649"/>
                  </a:lnTo>
                  <a:lnTo>
                    <a:pt x="20929" y="39281"/>
                  </a:lnTo>
                  <a:lnTo>
                    <a:pt x="21488" y="39128"/>
                  </a:lnTo>
                  <a:lnTo>
                    <a:pt x="22542" y="39268"/>
                  </a:lnTo>
                  <a:lnTo>
                    <a:pt x="23088" y="39230"/>
                  </a:lnTo>
                  <a:lnTo>
                    <a:pt x="23533" y="38684"/>
                  </a:lnTo>
                  <a:lnTo>
                    <a:pt x="23571" y="38341"/>
                  </a:lnTo>
                  <a:close/>
                </a:path>
                <a:path w="132080" h="46989">
                  <a:moveTo>
                    <a:pt x="27406" y="42075"/>
                  </a:moveTo>
                  <a:lnTo>
                    <a:pt x="25019" y="40728"/>
                  </a:lnTo>
                  <a:lnTo>
                    <a:pt x="22872" y="41122"/>
                  </a:lnTo>
                  <a:lnTo>
                    <a:pt x="21793" y="42646"/>
                  </a:lnTo>
                  <a:lnTo>
                    <a:pt x="21183" y="43484"/>
                  </a:lnTo>
                  <a:lnTo>
                    <a:pt x="22720" y="43751"/>
                  </a:lnTo>
                  <a:lnTo>
                    <a:pt x="23164" y="43129"/>
                  </a:lnTo>
                  <a:lnTo>
                    <a:pt x="23685" y="42392"/>
                  </a:lnTo>
                  <a:lnTo>
                    <a:pt x="24536" y="42125"/>
                  </a:lnTo>
                  <a:lnTo>
                    <a:pt x="25971" y="42938"/>
                  </a:lnTo>
                  <a:lnTo>
                    <a:pt x="27406" y="42075"/>
                  </a:lnTo>
                  <a:close/>
                </a:path>
                <a:path w="132080" h="46989">
                  <a:moveTo>
                    <a:pt x="32639" y="15163"/>
                  </a:moveTo>
                  <a:lnTo>
                    <a:pt x="30492" y="14757"/>
                  </a:lnTo>
                  <a:lnTo>
                    <a:pt x="28790" y="15074"/>
                  </a:lnTo>
                  <a:lnTo>
                    <a:pt x="26936" y="16103"/>
                  </a:lnTo>
                  <a:lnTo>
                    <a:pt x="26822" y="16370"/>
                  </a:lnTo>
                  <a:lnTo>
                    <a:pt x="27089" y="16598"/>
                  </a:lnTo>
                  <a:lnTo>
                    <a:pt x="27381" y="16827"/>
                  </a:lnTo>
                  <a:lnTo>
                    <a:pt x="28003" y="16586"/>
                  </a:lnTo>
                  <a:lnTo>
                    <a:pt x="28257" y="16446"/>
                  </a:lnTo>
                  <a:lnTo>
                    <a:pt x="29197" y="15925"/>
                  </a:lnTo>
                  <a:lnTo>
                    <a:pt x="30200" y="15798"/>
                  </a:lnTo>
                  <a:lnTo>
                    <a:pt x="31610" y="16065"/>
                  </a:lnTo>
                  <a:lnTo>
                    <a:pt x="32169" y="15976"/>
                  </a:lnTo>
                  <a:lnTo>
                    <a:pt x="32410" y="15684"/>
                  </a:lnTo>
                  <a:lnTo>
                    <a:pt x="32626" y="15443"/>
                  </a:lnTo>
                  <a:lnTo>
                    <a:pt x="32639" y="15163"/>
                  </a:lnTo>
                  <a:close/>
                </a:path>
                <a:path w="132080" h="46989">
                  <a:moveTo>
                    <a:pt x="33629" y="19812"/>
                  </a:moveTo>
                  <a:lnTo>
                    <a:pt x="31178" y="19392"/>
                  </a:lnTo>
                  <a:lnTo>
                    <a:pt x="29070" y="19837"/>
                  </a:lnTo>
                  <a:lnTo>
                    <a:pt x="26454" y="21704"/>
                  </a:lnTo>
                  <a:lnTo>
                    <a:pt x="27851" y="21920"/>
                  </a:lnTo>
                  <a:lnTo>
                    <a:pt x="28371" y="21551"/>
                  </a:lnTo>
                  <a:lnTo>
                    <a:pt x="29540" y="20726"/>
                  </a:lnTo>
                  <a:lnTo>
                    <a:pt x="30822" y="20396"/>
                  </a:lnTo>
                  <a:lnTo>
                    <a:pt x="32245" y="20650"/>
                  </a:lnTo>
                  <a:lnTo>
                    <a:pt x="32600" y="20701"/>
                  </a:lnTo>
                  <a:lnTo>
                    <a:pt x="33147" y="20624"/>
                  </a:lnTo>
                  <a:lnTo>
                    <a:pt x="33604" y="20091"/>
                  </a:lnTo>
                  <a:lnTo>
                    <a:pt x="33629" y="19812"/>
                  </a:lnTo>
                  <a:close/>
                </a:path>
                <a:path w="132080" h="46989">
                  <a:moveTo>
                    <a:pt x="34785" y="24104"/>
                  </a:moveTo>
                  <a:lnTo>
                    <a:pt x="31788" y="23329"/>
                  </a:lnTo>
                  <a:lnTo>
                    <a:pt x="29578" y="23723"/>
                  </a:lnTo>
                  <a:lnTo>
                    <a:pt x="26809" y="25425"/>
                  </a:lnTo>
                  <a:lnTo>
                    <a:pt x="28244" y="25590"/>
                  </a:lnTo>
                  <a:lnTo>
                    <a:pt x="28752" y="25285"/>
                  </a:lnTo>
                  <a:lnTo>
                    <a:pt x="30048" y="24485"/>
                  </a:lnTo>
                  <a:lnTo>
                    <a:pt x="31407" y="24345"/>
                  </a:lnTo>
                  <a:lnTo>
                    <a:pt x="33350" y="24853"/>
                  </a:lnTo>
                  <a:lnTo>
                    <a:pt x="34785" y="24104"/>
                  </a:lnTo>
                  <a:close/>
                </a:path>
                <a:path w="132080" h="46989">
                  <a:moveTo>
                    <a:pt x="35864" y="28219"/>
                  </a:moveTo>
                  <a:lnTo>
                    <a:pt x="32766" y="27800"/>
                  </a:lnTo>
                  <a:lnTo>
                    <a:pt x="30810" y="28308"/>
                  </a:lnTo>
                  <a:lnTo>
                    <a:pt x="28295" y="30175"/>
                  </a:lnTo>
                  <a:lnTo>
                    <a:pt x="29603" y="30784"/>
                  </a:lnTo>
                  <a:lnTo>
                    <a:pt x="30276" y="30289"/>
                  </a:lnTo>
                  <a:lnTo>
                    <a:pt x="31445" y="29425"/>
                  </a:lnTo>
                  <a:lnTo>
                    <a:pt x="32778" y="29095"/>
                  </a:lnTo>
                  <a:lnTo>
                    <a:pt x="35026" y="29400"/>
                  </a:lnTo>
                  <a:lnTo>
                    <a:pt x="35864" y="28219"/>
                  </a:lnTo>
                  <a:close/>
                </a:path>
                <a:path w="132080" h="46989">
                  <a:moveTo>
                    <a:pt x="36766" y="32334"/>
                  </a:moveTo>
                  <a:lnTo>
                    <a:pt x="35648" y="32232"/>
                  </a:lnTo>
                  <a:lnTo>
                    <a:pt x="33693" y="32029"/>
                  </a:lnTo>
                  <a:lnTo>
                    <a:pt x="31788" y="32359"/>
                  </a:lnTo>
                  <a:lnTo>
                    <a:pt x="28981" y="33667"/>
                  </a:lnTo>
                  <a:lnTo>
                    <a:pt x="29895" y="34467"/>
                  </a:lnTo>
                  <a:lnTo>
                    <a:pt x="30708" y="34086"/>
                  </a:lnTo>
                  <a:lnTo>
                    <a:pt x="32105" y="33439"/>
                  </a:lnTo>
                  <a:lnTo>
                    <a:pt x="33540" y="33197"/>
                  </a:lnTo>
                  <a:lnTo>
                    <a:pt x="35826" y="33426"/>
                  </a:lnTo>
                  <a:lnTo>
                    <a:pt x="36766" y="32334"/>
                  </a:lnTo>
                  <a:close/>
                </a:path>
                <a:path w="132080" h="46989">
                  <a:moveTo>
                    <a:pt x="36906" y="36156"/>
                  </a:moveTo>
                  <a:lnTo>
                    <a:pt x="34074" y="35864"/>
                  </a:lnTo>
                  <a:lnTo>
                    <a:pt x="32410" y="36245"/>
                  </a:lnTo>
                  <a:lnTo>
                    <a:pt x="30568" y="37211"/>
                  </a:lnTo>
                  <a:lnTo>
                    <a:pt x="30467" y="37477"/>
                  </a:lnTo>
                  <a:lnTo>
                    <a:pt x="31013" y="37922"/>
                  </a:lnTo>
                  <a:lnTo>
                    <a:pt x="31635" y="37680"/>
                  </a:lnTo>
                  <a:lnTo>
                    <a:pt x="31889" y="37541"/>
                  </a:lnTo>
                  <a:lnTo>
                    <a:pt x="32918" y="37007"/>
                  </a:lnTo>
                  <a:lnTo>
                    <a:pt x="34023" y="36855"/>
                  </a:lnTo>
                  <a:lnTo>
                    <a:pt x="35814" y="37045"/>
                  </a:lnTo>
                  <a:lnTo>
                    <a:pt x="36906" y="36156"/>
                  </a:lnTo>
                  <a:close/>
                </a:path>
                <a:path w="132080" h="46989">
                  <a:moveTo>
                    <a:pt x="37884" y="41148"/>
                  </a:moveTo>
                  <a:lnTo>
                    <a:pt x="36080" y="40970"/>
                  </a:lnTo>
                  <a:lnTo>
                    <a:pt x="34721" y="41071"/>
                  </a:lnTo>
                  <a:lnTo>
                    <a:pt x="32397" y="41757"/>
                  </a:lnTo>
                  <a:lnTo>
                    <a:pt x="32600" y="42545"/>
                  </a:lnTo>
                  <a:lnTo>
                    <a:pt x="33578" y="42252"/>
                  </a:lnTo>
                  <a:lnTo>
                    <a:pt x="34544" y="41973"/>
                  </a:lnTo>
                  <a:lnTo>
                    <a:pt x="35471" y="41871"/>
                  </a:lnTo>
                  <a:lnTo>
                    <a:pt x="36817" y="42011"/>
                  </a:lnTo>
                  <a:lnTo>
                    <a:pt x="37388" y="41960"/>
                  </a:lnTo>
                  <a:lnTo>
                    <a:pt x="37807" y="41440"/>
                  </a:lnTo>
                  <a:lnTo>
                    <a:pt x="37884" y="41148"/>
                  </a:lnTo>
                  <a:close/>
                </a:path>
                <a:path w="132080" h="46989">
                  <a:moveTo>
                    <a:pt x="42075" y="43967"/>
                  </a:moveTo>
                  <a:lnTo>
                    <a:pt x="40932" y="35306"/>
                  </a:lnTo>
                  <a:lnTo>
                    <a:pt x="39484" y="27495"/>
                  </a:lnTo>
                  <a:lnTo>
                    <a:pt x="37630" y="19773"/>
                  </a:lnTo>
                  <a:lnTo>
                    <a:pt x="35140" y="11417"/>
                  </a:lnTo>
                  <a:lnTo>
                    <a:pt x="33502" y="11861"/>
                  </a:lnTo>
                  <a:lnTo>
                    <a:pt x="33731" y="12573"/>
                  </a:lnTo>
                  <a:lnTo>
                    <a:pt x="35991" y="20218"/>
                  </a:lnTo>
                  <a:lnTo>
                    <a:pt x="37846" y="27940"/>
                  </a:lnTo>
                  <a:lnTo>
                    <a:pt x="39293" y="35750"/>
                  </a:lnTo>
                  <a:lnTo>
                    <a:pt x="40436" y="44361"/>
                  </a:lnTo>
                  <a:lnTo>
                    <a:pt x="42075" y="43967"/>
                  </a:lnTo>
                  <a:close/>
                </a:path>
                <a:path w="132080" h="46989">
                  <a:moveTo>
                    <a:pt x="45656" y="16891"/>
                  </a:moveTo>
                  <a:lnTo>
                    <a:pt x="43040" y="15722"/>
                  </a:lnTo>
                  <a:lnTo>
                    <a:pt x="41236" y="15798"/>
                  </a:lnTo>
                  <a:lnTo>
                    <a:pt x="38582" y="17018"/>
                  </a:lnTo>
                  <a:lnTo>
                    <a:pt x="39484" y="17995"/>
                  </a:lnTo>
                  <a:lnTo>
                    <a:pt x="40347" y="17602"/>
                  </a:lnTo>
                  <a:lnTo>
                    <a:pt x="41478" y="17081"/>
                  </a:lnTo>
                  <a:lnTo>
                    <a:pt x="42633" y="17132"/>
                  </a:lnTo>
                  <a:lnTo>
                    <a:pt x="44500" y="17957"/>
                  </a:lnTo>
                  <a:lnTo>
                    <a:pt x="45656" y="16891"/>
                  </a:lnTo>
                  <a:close/>
                </a:path>
                <a:path w="132080" h="46989">
                  <a:moveTo>
                    <a:pt x="45681" y="13614"/>
                  </a:moveTo>
                  <a:lnTo>
                    <a:pt x="42506" y="12522"/>
                  </a:lnTo>
                  <a:lnTo>
                    <a:pt x="39801" y="12865"/>
                  </a:lnTo>
                  <a:lnTo>
                    <a:pt x="36677" y="14960"/>
                  </a:lnTo>
                  <a:lnTo>
                    <a:pt x="38087" y="15163"/>
                  </a:lnTo>
                  <a:lnTo>
                    <a:pt x="38608" y="14820"/>
                  </a:lnTo>
                  <a:lnTo>
                    <a:pt x="40157" y="13779"/>
                  </a:lnTo>
                  <a:lnTo>
                    <a:pt x="41935" y="13563"/>
                  </a:lnTo>
                  <a:lnTo>
                    <a:pt x="44196" y="14338"/>
                  </a:lnTo>
                  <a:lnTo>
                    <a:pt x="45681" y="13614"/>
                  </a:lnTo>
                  <a:close/>
                </a:path>
                <a:path w="132080" h="46989">
                  <a:moveTo>
                    <a:pt x="46951" y="21615"/>
                  </a:moveTo>
                  <a:lnTo>
                    <a:pt x="44043" y="20688"/>
                  </a:lnTo>
                  <a:lnTo>
                    <a:pt x="42125" y="20789"/>
                  </a:lnTo>
                  <a:lnTo>
                    <a:pt x="40246" y="21501"/>
                  </a:lnTo>
                  <a:lnTo>
                    <a:pt x="39916" y="21615"/>
                  </a:lnTo>
                  <a:lnTo>
                    <a:pt x="39662" y="22021"/>
                  </a:lnTo>
                  <a:lnTo>
                    <a:pt x="40093" y="22720"/>
                  </a:lnTo>
                  <a:lnTo>
                    <a:pt x="40665" y="22593"/>
                  </a:lnTo>
                  <a:lnTo>
                    <a:pt x="40982" y="22479"/>
                  </a:lnTo>
                  <a:lnTo>
                    <a:pt x="42303" y="21983"/>
                  </a:lnTo>
                  <a:lnTo>
                    <a:pt x="43688" y="21996"/>
                  </a:lnTo>
                  <a:lnTo>
                    <a:pt x="45732" y="22644"/>
                  </a:lnTo>
                  <a:lnTo>
                    <a:pt x="46951" y="21615"/>
                  </a:lnTo>
                  <a:close/>
                </a:path>
                <a:path w="132080" h="46989">
                  <a:moveTo>
                    <a:pt x="47142" y="25552"/>
                  </a:moveTo>
                  <a:lnTo>
                    <a:pt x="45046" y="25120"/>
                  </a:lnTo>
                  <a:lnTo>
                    <a:pt x="43332" y="25146"/>
                  </a:lnTo>
                  <a:lnTo>
                    <a:pt x="41427" y="25552"/>
                  </a:lnTo>
                  <a:lnTo>
                    <a:pt x="40678" y="25692"/>
                  </a:lnTo>
                  <a:lnTo>
                    <a:pt x="40652" y="26250"/>
                  </a:lnTo>
                  <a:lnTo>
                    <a:pt x="41160" y="26174"/>
                  </a:lnTo>
                  <a:lnTo>
                    <a:pt x="41325" y="26136"/>
                  </a:lnTo>
                  <a:lnTo>
                    <a:pt x="42697" y="25844"/>
                  </a:lnTo>
                  <a:lnTo>
                    <a:pt x="44043" y="25844"/>
                  </a:lnTo>
                  <a:lnTo>
                    <a:pt x="45783" y="26200"/>
                  </a:lnTo>
                  <a:lnTo>
                    <a:pt x="46240" y="26085"/>
                  </a:lnTo>
                  <a:lnTo>
                    <a:pt x="46685" y="25844"/>
                  </a:lnTo>
                  <a:lnTo>
                    <a:pt x="47142" y="25552"/>
                  </a:lnTo>
                  <a:close/>
                </a:path>
                <a:path w="132080" h="46989">
                  <a:moveTo>
                    <a:pt x="48120" y="29908"/>
                  </a:moveTo>
                  <a:lnTo>
                    <a:pt x="47726" y="29743"/>
                  </a:lnTo>
                  <a:lnTo>
                    <a:pt x="46139" y="29032"/>
                  </a:lnTo>
                  <a:lnTo>
                    <a:pt x="44424" y="29057"/>
                  </a:lnTo>
                  <a:lnTo>
                    <a:pt x="41846" y="30314"/>
                  </a:lnTo>
                  <a:lnTo>
                    <a:pt x="42748" y="31076"/>
                  </a:lnTo>
                  <a:lnTo>
                    <a:pt x="43548" y="30683"/>
                  </a:lnTo>
                  <a:lnTo>
                    <a:pt x="44488" y="30226"/>
                  </a:lnTo>
                  <a:lnTo>
                    <a:pt x="45478" y="30200"/>
                  </a:lnTo>
                  <a:lnTo>
                    <a:pt x="46812" y="30797"/>
                  </a:lnTo>
                  <a:lnTo>
                    <a:pt x="47294" y="30759"/>
                  </a:lnTo>
                  <a:lnTo>
                    <a:pt x="47828" y="30353"/>
                  </a:lnTo>
                  <a:lnTo>
                    <a:pt x="48120" y="29908"/>
                  </a:lnTo>
                  <a:close/>
                </a:path>
                <a:path w="132080" h="46989">
                  <a:moveTo>
                    <a:pt x="48602" y="33832"/>
                  </a:moveTo>
                  <a:lnTo>
                    <a:pt x="46558" y="33223"/>
                  </a:lnTo>
                  <a:lnTo>
                    <a:pt x="44704" y="33604"/>
                  </a:lnTo>
                  <a:lnTo>
                    <a:pt x="43205" y="34518"/>
                  </a:lnTo>
                  <a:lnTo>
                    <a:pt x="42887" y="34721"/>
                  </a:lnTo>
                  <a:lnTo>
                    <a:pt x="43611" y="34963"/>
                  </a:lnTo>
                  <a:lnTo>
                    <a:pt x="44208" y="34721"/>
                  </a:lnTo>
                  <a:lnTo>
                    <a:pt x="44462" y="34556"/>
                  </a:lnTo>
                  <a:lnTo>
                    <a:pt x="45250" y="34074"/>
                  </a:lnTo>
                  <a:lnTo>
                    <a:pt x="46050" y="34099"/>
                  </a:lnTo>
                  <a:lnTo>
                    <a:pt x="47244" y="34455"/>
                  </a:lnTo>
                  <a:lnTo>
                    <a:pt x="47752" y="34302"/>
                  </a:lnTo>
                  <a:lnTo>
                    <a:pt x="48602" y="33832"/>
                  </a:lnTo>
                  <a:close/>
                </a:path>
                <a:path w="132080" h="46989">
                  <a:moveTo>
                    <a:pt x="49441" y="38519"/>
                  </a:moveTo>
                  <a:lnTo>
                    <a:pt x="46710" y="37833"/>
                  </a:lnTo>
                  <a:lnTo>
                    <a:pt x="45059" y="38023"/>
                  </a:lnTo>
                  <a:lnTo>
                    <a:pt x="43472" y="38646"/>
                  </a:lnTo>
                  <a:lnTo>
                    <a:pt x="42443" y="39065"/>
                  </a:lnTo>
                  <a:lnTo>
                    <a:pt x="43345" y="40030"/>
                  </a:lnTo>
                  <a:lnTo>
                    <a:pt x="44221" y="39687"/>
                  </a:lnTo>
                  <a:lnTo>
                    <a:pt x="45402" y="39217"/>
                  </a:lnTo>
                  <a:lnTo>
                    <a:pt x="46609" y="39204"/>
                  </a:lnTo>
                  <a:lnTo>
                    <a:pt x="48666" y="39725"/>
                  </a:lnTo>
                  <a:lnTo>
                    <a:pt x="49441" y="38519"/>
                  </a:lnTo>
                  <a:close/>
                </a:path>
                <a:path w="132080" h="46989">
                  <a:moveTo>
                    <a:pt x="61112" y="9728"/>
                  </a:moveTo>
                  <a:lnTo>
                    <a:pt x="58966" y="9321"/>
                  </a:lnTo>
                  <a:lnTo>
                    <a:pt x="57264" y="9639"/>
                  </a:lnTo>
                  <a:lnTo>
                    <a:pt x="55410" y="10668"/>
                  </a:lnTo>
                  <a:lnTo>
                    <a:pt x="55295" y="10934"/>
                  </a:lnTo>
                  <a:lnTo>
                    <a:pt x="55562" y="11163"/>
                  </a:lnTo>
                  <a:lnTo>
                    <a:pt x="55854" y="11391"/>
                  </a:lnTo>
                  <a:lnTo>
                    <a:pt x="56476" y="11150"/>
                  </a:lnTo>
                  <a:lnTo>
                    <a:pt x="56730" y="11010"/>
                  </a:lnTo>
                  <a:lnTo>
                    <a:pt x="57670" y="10490"/>
                  </a:lnTo>
                  <a:lnTo>
                    <a:pt x="58674" y="10363"/>
                  </a:lnTo>
                  <a:lnTo>
                    <a:pt x="60083" y="10629"/>
                  </a:lnTo>
                  <a:lnTo>
                    <a:pt x="60642" y="10553"/>
                  </a:lnTo>
                  <a:lnTo>
                    <a:pt x="60883" y="10248"/>
                  </a:lnTo>
                  <a:lnTo>
                    <a:pt x="61099" y="10007"/>
                  </a:lnTo>
                  <a:lnTo>
                    <a:pt x="61112" y="9728"/>
                  </a:lnTo>
                  <a:close/>
                </a:path>
                <a:path w="132080" h="46989">
                  <a:moveTo>
                    <a:pt x="62115" y="14376"/>
                  </a:moveTo>
                  <a:lnTo>
                    <a:pt x="59664" y="13957"/>
                  </a:lnTo>
                  <a:lnTo>
                    <a:pt x="57556" y="14401"/>
                  </a:lnTo>
                  <a:lnTo>
                    <a:pt x="54940" y="16268"/>
                  </a:lnTo>
                  <a:lnTo>
                    <a:pt x="56337" y="16484"/>
                  </a:lnTo>
                  <a:lnTo>
                    <a:pt x="56857" y="16116"/>
                  </a:lnTo>
                  <a:lnTo>
                    <a:pt x="58026" y="15290"/>
                  </a:lnTo>
                  <a:lnTo>
                    <a:pt x="59309" y="14960"/>
                  </a:lnTo>
                  <a:lnTo>
                    <a:pt x="60731" y="15214"/>
                  </a:lnTo>
                  <a:lnTo>
                    <a:pt x="61087" y="15265"/>
                  </a:lnTo>
                  <a:lnTo>
                    <a:pt x="61633" y="15189"/>
                  </a:lnTo>
                  <a:lnTo>
                    <a:pt x="62090" y="14655"/>
                  </a:lnTo>
                  <a:lnTo>
                    <a:pt x="62115" y="14376"/>
                  </a:lnTo>
                  <a:close/>
                </a:path>
                <a:path w="132080" h="46989">
                  <a:moveTo>
                    <a:pt x="63271" y="18669"/>
                  </a:moveTo>
                  <a:lnTo>
                    <a:pt x="60274" y="17894"/>
                  </a:lnTo>
                  <a:lnTo>
                    <a:pt x="58064" y="18288"/>
                  </a:lnTo>
                  <a:lnTo>
                    <a:pt x="55295" y="19989"/>
                  </a:lnTo>
                  <a:lnTo>
                    <a:pt x="56730" y="20154"/>
                  </a:lnTo>
                  <a:lnTo>
                    <a:pt x="57238" y="19850"/>
                  </a:lnTo>
                  <a:lnTo>
                    <a:pt x="58534" y="19050"/>
                  </a:lnTo>
                  <a:lnTo>
                    <a:pt x="59893" y="18910"/>
                  </a:lnTo>
                  <a:lnTo>
                    <a:pt x="61836" y="19418"/>
                  </a:lnTo>
                  <a:lnTo>
                    <a:pt x="63271" y="18669"/>
                  </a:lnTo>
                  <a:close/>
                </a:path>
                <a:path w="132080" h="46989">
                  <a:moveTo>
                    <a:pt x="64350" y="22796"/>
                  </a:moveTo>
                  <a:lnTo>
                    <a:pt x="61252" y="22377"/>
                  </a:lnTo>
                  <a:lnTo>
                    <a:pt x="59296" y="22885"/>
                  </a:lnTo>
                  <a:lnTo>
                    <a:pt x="56781" y="24752"/>
                  </a:lnTo>
                  <a:lnTo>
                    <a:pt x="58089" y="25361"/>
                  </a:lnTo>
                  <a:lnTo>
                    <a:pt x="58762" y="24866"/>
                  </a:lnTo>
                  <a:lnTo>
                    <a:pt x="59931" y="24003"/>
                  </a:lnTo>
                  <a:lnTo>
                    <a:pt x="61264" y="23672"/>
                  </a:lnTo>
                  <a:lnTo>
                    <a:pt x="63512" y="23977"/>
                  </a:lnTo>
                  <a:lnTo>
                    <a:pt x="64350" y="22796"/>
                  </a:lnTo>
                  <a:close/>
                </a:path>
                <a:path w="132080" h="46989">
                  <a:moveTo>
                    <a:pt x="65252" y="26898"/>
                  </a:moveTo>
                  <a:lnTo>
                    <a:pt x="64135" y="26797"/>
                  </a:lnTo>
                  <a:lnTo>
                    <a:pt x="62179" y="26593"/>
                  </a:lnTo>
                  <a:lnTo>
                    <a:pt x="60274" y="26924"/>
                  </a:lnTo>
                  <a:lnTo>
                    <a:pt x="57467" y="28232"/>
                  </a:lnTo>
                  <a:lnTo>
                    <a:pt x="58381" y="29032"/>
                  </a:lnTo>
                  <a:lnTo>
                    <a:pt x="59194" y="28651"/>
                  </a:lnTo>
                  <a:lnTo>
                    <a:pt x="60591" y="28003"/>
                  </a:lnTo>
                  <a:lnTo>
                    <a:pt x="62026" y="27762"/>
                  </a:lnTo>
                  <a:lnTo>
                    <a:pt x="64312" y="27990"/>
                  </a:lnTo>
                  <a:lnTo>
                    <a:pt x="65252" y="26898"/>
                  </a:lnTo>
                  <a:close/>
                </a:path>
                <a:path w="132080" h="46989">
                  <a:moveTo>
                    <a:pt x="65392" y="30734"/>
                  </a:moveTo>
                  <a:lnTo>
                    <a:pt x="62560" y="30441"/>
                  </a:lnTo>
                  <a:lnTo>
                    <a:pt x="60896" y="30822"/>
                  </a:lnTo>
                  <a:lnTo>
                    <a:pt x="59055" y="31788"/>
                  </a:lnTo>
                  <a:lnTo>
                    <a:pt x="58953" y="32054"/>
                  </a:lnTo>
                  <a:lnTo>
                    <a:pt x="59499" y="32499"/>
                  </a:lnTo>
                  <a:lnTo>
                    <a:pt x="60121" y="32258"/>
                  </a:lnTo>
                  <a:lnTo>
                    <a:pt x="60375" y="32118"/>
                  </a:lnTo>
                  <a:lnTo>
                    <a:pt x="61404" y="31584"/>
                  </a:lnTo>
                  <a:lnTo>
                    <a:pt x="62509" y="31432"/>
                  </a:lnTo>
                  <a:lnTo>
                    <a:pt x="64300" y="31623"/>
                  </a:lnTo>
                  <a:lnTo>
                    <a:pt x="65392" y="30734"/>
                  </a:lnTo>
                  <a:close/>
                </a:path>
                <a:path w="132080" h="46989">
                  <a:moveTo>
                    <a:pt x="66370" y="35712"/>
                  </a:moveTo>
                  <a:lnTo>
                    <a:pt x="64566" y="35534"/>
                  </a:lnTo>
                  <a:lnTo>
                    <a:pt x="63207" y="35636"/>
                  </a:lnTo>
                  <a:lnTo>
                    <a:pt x="60883" y="36322"/>
                  </a:lnTo>
                  <a:lnTo>
                    <a:pt x="61087" y="37109"/>
                  </a:lnTo>
                  <a:lnTo>
                    <a:pt x="62064" y="36817"/>
                  </a:lnTo>
                  <a:lnTo>
                    <a:pt x="63030" y="36537"/>
                  </a:lnTo>
                  <a:lnTo>
                    <a:pt x="63957" y="36436"/>
                  </a:lnTo>
                  <a:lnTo>
                    <a:pt x="65303" y="36576"/>
                  </a:lnTo>
                  <a:lnTo>
                    <a:pt x="65874" y="36525"/>
                  </a:lnTo>
                  <a:lnTo>
                    <a:pt x="66294" y="36004"/>
                  </a:lnTo>
                  <a:lnTo>
                    <a:pt x="66370" y="35712"/>
                  </a:lnTo>
                  <a:close/>
                </a:path>
                <a:path w="132080" h="46989">
                  <a:moveTo>
                    <a:pt x="70459" y="39039"/>
                  </a:moveTo>
                  <a:lnTo>
                    <a:pt x="65989" y="9207"/>
                  </a:lnTo>
                  <a:lnTo>
                    <a:pt x="64338" y="9575"/>
                  </a:lnTo>
                  <a:lnTo>
                    <a:pt x="64427" y="10134"/>
                  </a:lnTo>
                  <a:lnTo>
                    <a:pt x="68808" y="39420"/>
                  </a:lnTo>
                  <a:lnTo>
                    <a:pt x="70459" y="39039"/>
                  </a:lnTo>
                  <a:close/>
                </a:path>
                <a:path w="132080" h="46989">
                  <a:moveTo>
                    <a:pt x="74142" y="11468"/>
                  </a:moveTo>
                  <a:lnTo>
                    <a:pt x="71526" y="10299"/>
                  </a:lnTo>
                  <a:lnTo>
                    <a:pt x="69723" y="10375"/>
                  </a:lnTo>
                  <a:lnTo>
                    <a:pt x="67068" y="11595"/>
                  </a:lnTo>
                  <a:lnTo>
                    <a:pt x="67970" y="12573"/>
                  </a:lnTo>
                  <a:lnTo>
                    <a:pt x="68834" y="12179"/>
                  </a:lnTo>
                  <a:lnTo>
                    <a:pt x="69964" y="11658"/>
                  </a:lnTo>
                  <a:lnTo>
                    <a:pt x="71120" y="11709"/>
                  </a:lnTo>
                  <a:lnTo>
                    <a:pt x="72986" y="12534"/>
                  </a:lnTo>
                  <a:lnTo>
                    <a:pt x="74142" y="11468"/>
                  </a:lnTo>
                  <a:close/>
                </a:path>
                <a:path w="132080" h="46989">
                  <a:moveTo>
                    <a:pt x="75044" y="7797"/>
                  </a:moveTo>
                  <a:lnTo>
                    <a:pt x="71869" y="6705"/>
                  </a:lnTo>
                  <a:lnTo>
                    <a:pt x="69164" y="7048"/>
                  </a:lnTo>
                  <a:lnTo>
                    <a:pt x="66040" y="9144"/>
                  </a:lnTo>
                  <a:lnTo>
                    <a:pt x="67449" y="9347"/>
                  </a:lnTo>
                  <a:lnTo>
                    <a:pt x="67970" y="9004"/>
                  </a:lnTo>
                  <a:lnTo>
                    <a:pt x="69519" y="7962"/>
                  </a:lnTo>
                  <a:lnTo>
                    <a:pt x="71297" y="7747"/>
                  </a:lnTo>
                  <a:lnTo>
                    <a:pt x="73558" y="8521"/>
                  </a:lnTo>
                  <a:lnTo>
                    <a:pt x="75044" y="7797"/>
                  </a:lnTo>
                  <a:close/>
                </a:path>
                <a:path w="132080" h="46989">
                  <a:moveTo>
                    <a:pt x="75438" y="16192"/>
                  </a:moveTo>
                  <a:lnTo>
                    <a:pt x="72529" y="15265"/>
                  </a:lnTo>
                  <a:lnTo>
                    <a:pt x="70612" y="15367"/>
                  </a:lnTo>
                  <a:lnTo>
                    <a:pt x="68732" y="16078"/>
                  </a:lnTo>
                  <a:lnTo>
                    <a:pt x="68402" y="16192"/>
                  </a:lnTo>
                  <a:lnTo>
                    <a:pt x="68148" y="16598"/>
                  </a:lnTo>
                  <a:lnTo>
                    <a:pt x="68580" y="17297"/>
                  </a:lnTo>
                  <a:lnTo>
                    <a:pt x="69151" y="17170"/>
                  </a:lnTo>
                  <a:lnTo>
                    <a:pt x="69469" y="17056"/>
                  </a:lnTo>
                  <a:lnTo>
                    <a:pt x="70789" y="16560"/>
                  </a:lnTo>
                  <a:lnTo>
                    <a:pt x="72174" y="16573"/>
                  </a:lnTo>
                  <a:lnTo>
                    <a:pt x="74218" y="17221"/>
                  </a:lnTo>
                  <a:lnTo>
                    <a:pt x="75438" y="16192"/>
                  </a:lnTo>
                  <a:close/>
                </a:path>
                <a:path w="132080" h="46989">
                  <a:moveTo>
                    <a:pt x="75628" y="20116"/>
                  </a:moveTo>
                  <a:lnTo>
                    <a:pt x="73533" y="19685"/>
                  </a:lnTo>
                  <a:lnTo>
                    <a:pt x="71818" y="19710"/>
                  </a:lnTo>
                  <a:lnTo>
                    <a:pt x="69913" y="20116"/>
                  </a:lnTo>
                  <a:lnTo>
                    <a:pt x="69164" y="20256"/>
                  </a:lnTo>
                  <a:lnTo>
                    <a:pt x="69138" y="20815"/>
                  </a:lnTo>
                  <a:lnTo>
                    <a:pt x="69646" y="20739"/>
                  </a:lnTo>
                  <a:lnTo>
                    <a:pt x="69811" y="20701"/>
                  </a:lnTo>
                  <a:lnTo>
                    <a:pt x="71183" y="20408"/>
                  </a:lnTo>
                  <a:lnTo>
                    <a:pt x="72529" y="20408"/>
                  </a:lnTo>
                  <a:lnTo>
                    <a:pt x="74269" y="20764"/>
                  </a:lnTo>
                  <a:lnTo>
                    <a:pt x="74726" y="20650"/>
                  </a:lnTo>
                  <a:lnTo>
                    <a:pt x="75171" y="20408"/>
                  </a:lnTo>
                  <a:lnTo>
                    <a:pt x="75628" y="20116"/>
                  </a:lnTo>
                  <a:close/>
                </a:path>
                <a:path w="132080" h="46989">
                  <a:moveTo>
                    <a:pt x="76606" y="24472"/>
                  </a:moveTo>
                  <a:lnTo>
                    <a:pt x="76212" y="24307"/>
                  </a:lnTo>
                  <a:lnTo>
                    <a:pt x="74625" y="23596"/>
                  </a:lnTo>
                  <a:lnTo>
                    <a:pt x="72910" y="23609"/>
                  </a:lnTo>
                  <a:lnTo>
                    <a:pt x="70332" y="24879"/>
                  </a:lnTo>
                  <a:lnTo>
                    <a:pt x="71234" y="25641"/>
                  </a:lnTo>
                  <a:lnTo>
                    <a:pt x="72034" y="25247"/>
                  </a:lnTo>
                  <a:lnTo>
                    <a:pt x="72974" y="24790"/>
                  </a:lnTo>
                  <a:lnTo>
                    <a:pt x="73964" y="24765"/>
                  </a:lnTo>
                  <a:lnTo>
                    <a:pt x="75298" y="25361"/>
                  </a:lnTo>
                  <a:lnTo>
                    <a:pt x="75780" y="25323"/>
                  </a:lnTo>
                  <a:lnTo>
                    <a:pt x="76314" y="24917"/>
                  </a:lnTo>
                  <a:lnTo>
                    <a:pt x="76606" y="24472"/>
                  </a:lnTo>
                  <a:close/>
                </a:path>
                <a:path w="132080" h="46989">
                  <a:moveTo>
                    <a:pt x="77089" y="28397"/>
                  </a:moveTo>
                  <a:lnTo>
                    <a:pt x="75044" y="27787"/>
                  </a:lnTo>
                  <a:lnTo>
                    <a:pt x="73190" y="28168"/>
                  </a:lnTo>
                  <a:lnTo>
                    <a:pt x="71691" y="29083"/>
                  </a:lnTo>
                  <a:lnTo>
                    <a:pt x="71374" y="29286"/>
                  </a:lnTo>
                  <a:lnTo>
                    <a:pt x="72097" y="29527"/>
                  </a:lnTo>
                  <a:lnTo>
                    <a:pt x="72694" y="29286"/>
                  </a:lnTo>
                  <a:lnTo>
                    <a:pt x="72948" y="29121"/>
                  </a:lnTo>
                  <a:lnTo>
                    <a:pt x="73736" y="28638"/>
                  </a:lnTo>
                  <a:lnTo>
                    <a:pt x="74536" y="28663"/>
                  </a:lnTo>
                  <a:lnTo>
                    <a:pt x="75730" y="29019"/>
                  </a:lnTo>
                  <a:lnTo>
                    <a:pt x="76238" y="28867"/>
                  </a:lnTo>
                  <a:lnTo>
                    <a:pt x="76542" y="28714"/>
                  </a:lnTo>
                  <a:lnTo>
                    <a:pt x="76682" y="28625"/>
                  </a:lnTo>
                  <a:lnTo>
                    <a:pt x="77089" y="28397"/>
                  </a:lnTo>
                  <a:close/>
                </a:path>
                <a:path w="132080" h="46989">
                  <a:moveTo>
                    <a:pt x="77927" y="33083"/>
                  </a:moveTo>
                  <a:lnTo>
                    <a:pt x="75196" y="32397"/>
                  </a:lnTo>
                  <a:lnTo>
                    <a:pt x="73545" y="32588"/>
                  </a:lnTo>
                  <a:lnTo>
                    <a:pt x="71958" y="33210"/>
                  </a:lnTo>
                  <a:lnTo>
                    <a:pt x="70929" y="33629"/>
                  </a:lnTo>
                  <a:lnTo>
                    <a:pt x="71831" y="34594"/>
                  </a:lnTo>
                  <a:lnTo>
                    <a:pt x="72707" y="34251"/>
                  </a:lnTo>
                  <a:lnTo>
                    <a:pt x="73888" y="33782"/>
                  </a:lnTo>
                  <a:lnTo>
                    <a:pt x="75095" y="33769"/>
                  </a:lnTo>
                  <a:lnTo>
                    <a:pt x="77152" y="34290"/>
                  </a:lnTo>
                  <a:lnTo>
                    <a:pt x="77927" y="33083"/>
                  </a:lnTo>
                  <a:close/>
                </a:path>
                <a:path w="132080" h="46989">
                  <a:moveTo>
                    <a:pt x="92214" y="3810"/>
                  </a:moveTo>
                  <a:lnTo>
                    <a:pt x="91833" y="3708"/>
                  </a:lnTo>
                  <a:lnTo>
                    <a:pt x="90119" y="3187"/>
                  </a:lnTo>
                  <a:lnTo>
                    <a:pt x="88392" y="3327"/>
                  </a:lnTo>
                  <a:lnTo>
                    <a:pt x="86448" y="4152"/>
                  </a:lnTo>
                  <a:lnTo>
                    <a:pt x="86309" y="4419"/>
                  </a:lnTo>
                  <a:lnTo>
                    <a:pt x="86804" y="4927"/>
                  </a:lnTo>
                  <a:lnTo>
                    <a:pt x="87452" y="4749"/>
                  </a:lnTo>
                  <a:lnTo>
                    <a:pt x="87718" y="4635"/>
                  </a:lnTo>
                  <a:lnTo>
                    <a:pt x="88709" y="4216"/>
                  </a:lnTo>
                  <a:lnTo>
                    <a:pt x="89725" y="4191"/>
                  </a:lnTo>
                  <a:lnTo>
                    <a:pt x="91097" y="4610"/>
                  </a:lnTo>
                  <a:lnTo>
                    <a:pt x="91655" y="4584"/>
                  </a:lnTo>
                  <a:lnTo>
                    <a:pt x="92163" y="4089"/>
                  </a:lnTo>
                  <a:lnTo>
                    <a:pt x="92214" y="3810"/>
                  </a:lnTo>
                  <a:close/>
                </a:path>
                <a:path w="132080" h="46989">
                  <a:moveTo>
                    <a:pt x="92722" y="8547"/>
                  </a:moveTo>
                  <a:lnTo>
                    <a:pt x="90322" y="7874"/>
                  </a:lnTo>
                  <a:lnTo>
                    <a:pt x="88188" y="8102"/>
                  </a:lnTo>
                  <a:lnTo>
                    <a:pt x="85382" y="9677"/>
                  </a:lnTo>
                  <a:lnTo>
                    <a:pt x="86753" y="10045"/>
                  </a:lnTo>
                  <a:lnTo>
                    <a:pt x="87312" y="9728"/>
                  </a:lnTo>
                  <a:lnTo>
                    <a:pt x="88557" y="9017"/>
                  </a:lnTo>
                  <a:lnTo>
                    <a:pt x="89865" y="8839"/>
                  </a:lnTo>
                  <a:lnTo>
                    <a:pt x="91249" y="9232"/>
                  </a:lnTo>
                  <a:lnTo>
                    <a:pt x="91605" y="9321"/>
                  </a:lnTo>
                  <a:lnTo>
                    <a:pt x="92163" y="9309"/>
                  </a:lnTo>
                  <a:lnTo>
                    <a:pt x="92671" y="8826"/>
                  </a:lnTo>
                  <a:lnTo>
                    <a:pt x="92722" y="8547"/>
                  </a:lnTo>
                  <a:close/>
                </a:path>
                <a:path w="132080" h="46989">
                  <a:moveTo>
                    <a:pt x="93421" y="12928"/>
                  </a:moveTo>
                  <a:lnTo>
                    <a:pt x="90525" y="11849"/>
                  </a:lnTo>
                  <a:lnTo>
                    <a:pt x="88290" y="12001"/>
                  </a:lnTo>
                  <a:lnTo>
                    <a:pt x="85356" y="13411"/>
                  </a:lnTo>
                  <a:lnTo>
                    <a:pt x="86766" y="13728"/>
                  </a:lnTo>
                  <a:lnTo>
                    <a:pt x="87299" y="13474"/>
                  </a:lnTo>
                  <a:lnTo>
                    <a:pt x="88671" y="12814"/>
                  </a:lnTo>
                  <a:lnTo>
                    <a:pt x="90043" y="12814"/>
                  </a:lnTo>
                  <a:lnTo>
                    <a:pt x="91922" y="13525"/>
                  </a:lnTo>
                  <a:lnTo>
                    <a:pt x="93421" y="12928"/>
                  </a:lnTo>
                  <a:close/>
                </a:path>
                <a:path w="132080" h="46989">
                  <a:moveTo>
                    <a:pt x="94081" y="17132"/>
                  </a:moveTo>
                  <a:lnTo>
                    <a:pt x="91033" y="16395"/>
                  </a:lnTo>
                  <a:lnTo>
                    <a:pt x="89039" y="16700"/>
                  </a:lnTo>
                  <a:lnTo>
                    <a:pt x="86334" y="18300"/>
                  </a:lnTo>
                  <a:lnTo>
                    <a:pt x="87591" y="19037"/>
                  </a:lnTo>
                  <a:lnTo>
                    <a:pt x="88303" y="18618"/>
                  </a:lnTo>
                  <a:lnTo>
                    <a:pt x="89547" y="17881"/>
                  </a:lnTo>
                  <a:lnTo>
                    <a:pt x="90906" y="17691"/>
                  </a:lnTo>
                  <a:lnTo>
                    <a:pt x="93129" y="18224"/>
                  </a:lnTo>
                  <a:lnTo>
                    <a:pt x="94081" y="17132"/>
                  </a:lnTo>
                  <a:close/>
                </a:path>
                <a:path w="132080" h="46989">
                  <a:moveTo>
                    <a:pt x="94284" y="25146"/>
                  </a:moveTo>
                  <a:lnTo>
                    <a:pt x="91490" y="24561"/>
                  </a:lnTo>
                  <a:lnTo>
                    <a:pt x="89801" y="24765"/>
                  </a:lnTo>
                  <a:lnTo>
                    <a:pt x="87871" y="25527"/>
                  </a:lnTo>
                  <a:lnTo>
                    <a:pt x="87731" y="25781"/>
                  </a:lnTo>
                  <a:lnTo>
                    <a:pt x="88226" y="26289"/>
                  </a:lnTo>
                  <a:lnTo>
                    <a:pt x="88874" y="26098"/>
                  </a:lnTo>
                  <a:lnTo>
                    <a:pt x="89141" y="25996"/>
                  </a:lnTo>
                  <a:lnTo>
                    <a:pt x="90220" y="25565"/>
                  </a:lnTo>
                  <a:lnTo>
                    <a:pt x="91338" y="25539"/>
                  </a:lnTo>
                  <a:lnTo>
                    <a:pt x="93091" y="25908"/>
                  </a:lnTo>
                  <a:lnTo>
                    <a:pt x="94284" y="25146"/>
                  </a:lnTo>
                  <a:close/>
                </a:path>
                <a:path w="132080" h="46989">
                  <a:moveTo>
                    <a:pt x="94526" y="21336"/>
                  </a:moveTo>
                  <a:lnTo>
                    <a:pt x="91516" y="20701"/>
                  </a:lnTo>
                  <a:lnTo>
                    <a:pt x="89573" y="20840"/>
                  </a:lnTo>
                  <a:lnTo>
                    <a:pt x="87718" y="21475"/>
                  </a:lnTo>
                  <a:lnTo>
                    <a:pt x="86652" y="21856"/>
                  </a:lnTo>
                  <a:lnTo>
                    <a:pt x="87477" y="22733"/>
                  </a:lnTo>
                  <a:lnTo>
                    <a:pt x="88328" y="22440"/>
                  </a:lnTo>
                  <a:lnTo>
                    <a:pt x="89776" y="21932"/>
                  </a:lnTo>
                  <a:lnTo>
                    <a:pt x="91236" y="21844"/>
                  </a:lnTo>
                  <a:lnTo>
                    <a:pt x="93484" y="22313"/>
                  </a:lnTo>
                  <a:lnTo>
                    <a:pt x="94526" y="21336"/>
                  </a:lnTo>
                  <a:close/>
                </a:path>
                <a:path w="132080" h="46989">
                  <a:moveTo>
                    <a:pt x="94742" y="30213"/>
                  </a:moveTo>
                  <a:lnTo>
                    <a:pt x="92964" y="29845"/>
                  </a:lnTo>
                  <a:lnTo>
                    <a:pt x="91605" y="29806"/>
                  </a:lnTo>
                  <a:lnTo>
                    <a:pt x="89230" y="30238"/>
                  </a:lnTo>
                  <a:lnTo>
                    <a:pt x="89344" y="31051"/>
                  </a:lnTo>
                  <a:lnTo>
                    <a:pt x="90347" y="30861"/>
                  </a:lnTo>
                  <a:lnTo>
                    <a:pt x="91325" y="30683"/>
                  </a:lnTo>
                  <a:lnTo>
                    <a:pt x="92278" y="30683"/>
                  </a:lnTo>
                  <a:lnTo>
                    <a:pt x="93599" y="30962"/>
                  </a:lnTo>
                  <a:lnTo>
                    <a:pt x="94170" y="30962"/>
                  </a:lnTo>
                  <a:lnTo>
                    <a:pt x="94640" y="30492"/>
                  </a:lnTo>
                  <a:lnTo>
                    <a:pt x="94742" y="30213"/>
                  </a:lnTo>
                  <a:close/>
                </a:path>
                <a:path w="132080" h="46989">
                  <a:moveTo>
                    <a:pt x="96685" y="26111"/>
                  </a:moveTo>
                  <a:lnTo>
                    <a:pt x="96393" y="18402"/>
                  </a:lnTo>
                  <a:lnTo>
                    <a:pt x="95808" y="10706"/>
                  </a:lnTo>
                  <a:lnTo>
                    <a:pt x="94856" y="2298"/>
                  </a:lnTo>
                  <a:lnTo>
                    <a:pt x="93205" y="2692"/>
                  </a:lnTo>
                  <a:lnTo>
                    <a:pt x="93306" y="3454"/>
                  </a:lnTo>
                  <a:lnTo>
                    <a:pt x="94170" y="11061"/>
                  </a:lnTo>
                  <a:lnTo>
                    <a:pt x="94742" y="18681"/>
                  </a:lnTo>
                  <a:lnTo>
                    <a:pt x="95021" y="26327"/>
                  </a:lnTo>
                  <a:lnTo>
                    <a:pt x="95008" y="34823"/>
                  </a:lnTo>
                  <a:lnTo>
                    <a:pt x="96672" y="34556"/>
                  </a:lnTo>
                  <a:lnTo>
                    <a:pt x="96685" y="26111"/>
                  </a:lnTo>
                  <a:close/>
                </a:path>
                <a:path w="132080" h="46989">
                  <a:moveTo>
                    <a:pt x="104978" y="6896"/>
                  </a:moveTo>
                  <a:lnTo>
                    <a:pt x="102501" y="5461"/>
                  </a:lnTo>
                  <a:lnTo>
                    <a:pt x="100698" y="5346"/>
                  </a:lnTo>
                  <a:lnTo>
                    <a:pt x="97942" y="6286"/>
                  </a:lnTo>
                  <a:lnTo>
                    <a:pt x="98729" y="7353"/>
                  </a:lnTo>
                  <a:lnTo>
                    <a:pt x="99631" y="7048"/>
                  </a:lnTo>
                  <a:lnTo>
                    <a:pt x="100799" y="6654"/>
                  </a:lnTo>
                  <a:lnTo>
                    <a:pt x="101955" y="6819"/>
                  </a:lnTo>
                  <a:lnTo>
                    <a:pt x="103720" y="7835"/>
                  </a:lnTo>
                  <a:lnTo>
                    <a:pt x="104978" y="6896"/>
                  </a:lnTo>
                  <a:close/>
                </a:path>
                <a:path w="132080" h="46989">
                  <a:moveTo>
                    <a:pt x="105359" y="3619"/>
                  </a:moveTo>
                  <a:lnTo>
                    <a:pt x="102311" y="2209"/>
                  </a:lnTo>
                  <a:lnTo>
                    <a:pt x="99580" y="2273"/>
                  </a:lnTo>
                  <a:lnTo>
                    <a:pt x="96253" y="4025"/>
                  </a:lnTo>
                  <a:lnTo>
                    <a:pt x="97637" y="4381"/>
                  </a:lnTo>
                  <a:lnTo>
                    <a:pt x="98196" y="4089"/>
                  </a:lnTo>
                  <a:lnTo>
                    <a:pt x="99847" y="3225"/>
                  </a:lnTo>
                  <a:lnTo>
                    <a:pt x="101638" y="3187"/>
                  </a:lnTo>
                  <a:lnTo>
                    <a:pt x="103809" y="4191"/>
                  </a:lnTo>
                  <a:lnTo>
                    <a:pt x="105359" y="3619"/>
                  </a:lnTo>
                  <a:close/>
                </a:path>
                <a:path w="132080" h="46989">
                  <a:moveTo>
                    <a:pt x="105562" y="15659"/>
                  </a:moveTo>
                  <a:lnTo>
                    <a:pt x="103530" y="15011"/>
                  </a:lnTo>
                  <a:lnTo>
                    <a:pt x="101815" y="14859"/>
                  </a:lnTo>
                  <a:lnTo>
                    <a:pt x="99885" y="15062"/>
                  </a:lnTo>
                  <a:lnTo>
                    <a:pt x="99123" y="15125"/>
                  </a:lnTo>
                  <a:lnTo>
                    <a:pt x="99034" y="15671"/>
                  </a:lnTo>
                  <a:lnTo>
                    <a:pt x="99720" y="15633"/>
                  </a:lnTo>
                  <a:lnTo>
                    <a:pt x="101117" y="15481"/>
                  </a:lnTo>
                  <a:lnTo>
                    <a:pt x="102450" y="15621"/>
                  </a:lnTo>
                  <a:lnTo>
                    <a:pt x="104140" y="16154"/>
                  </a:lnTo>
                  <a:lnTo>
                    <a:pt x="104622" y="16103"/>
                  </a:lnTo>
                  <a:lnTo>
                    <a:pt x="104952" y="15951"/>
                  </a:lnTo>
                  <a:lnTo>
                    <a:pt x="105092" y="15900"/>
                  </a:lnTo>
                  <a:lnTo>
                    <a:pt x="105562" y="15659"/>
                  </a:lnTo>
                  <a:close/>
                </a:path>
                <a:path w="132080" h="46989">
                  <a:moveTo>
                    <a:pt x="105791" y="11722"/>
                  </a:moveTo>
                  <a:lnTo>
                    <a:pt x="102984" y="10502"/>
                  </a:lnTo>
                  <a:lnTo>
                    <a:pt x="101079" y="10401"/>
                  </a:lnTo>
                  <a:lnTo>
                    <a:pt x="98793" y="10998"/>
                  </a:lnTo>
                  <a:lnTo>
                    <a:pt x="98488" y="11379"/>
                  </a:lnTo>
                  <a:lnTo>
                    <a:pt x="98856" y="12103"/>
                  </a:lnTo>
                  <a:lnTo>
                    <a:pt x="99428" y="12052"/>
                  </a:lnTo>
                  <a:lnTo>
                    <a:pt x="99758" y="11963"/>
                  </a:lnTo>
                  <a:lnTo>
                    <a:pt x="101117" y="11607"/>
                  </a:lnTo>
                  <a:lnTo>
                    <a:pt x="102501" y="11760"/>
                  </a:lnTo>
                  <a:lnTo>
                    <a:pt x="104470" y="12623"/>
                  </a:lnTo>
                  <a:lnTo>
                    <a:pt x="105791" y="11722"/>
                  </a:lnTo>
                  <a:close/>
                </a:path>
                <a:path w="132080" h="46989">
                  <a:moveTo>
                    <a:pt x="106070" y="20091"/>
                  </a:moveTo>
                  <a:lnTo>
                    <a:pt x="104190" y="18999"/>
                  </a:lnTo>
                  <a:lnTo>
                    <a:pt x="102489" y="18846"/>
                  </a:lnTo>
                  <a:lnTo>
                    <a:pt x="99783" y="19837"/>
                  </a:lnTo>
                  <a:lnTo>
                    <a:pt x="100609" y="20688"/>
                  </a:lnTo>
                  <a:lnTo>
                    <a:pt x="101447" y="20383"/>
                  </a:lnTo>
                  <a:lnTo>
                    <a:pt x="102438" y="20015"/>
                  </a:lnTo>
                  <a:lnTo>
                    <a:pt x="103416" y="20104"/>
                  </a:lnTo>
                  <a:lnTo>
                    <a:pt x="104343" y="20624"/>
                  </a:lnTo>
                  <a:lnTo>
                    <a:pt x="104686" y="20828"/>
                  </a:lnTo>
                  <a:lnTo>
                    <a:pt x="105156" y="20853"/>
                  </a:lnTo>
                  <a:lnTo>
                    <a:pt x="105740" y="20497"/>
                  </a:lnTo>
                  <a:lnTo>
                    <a:pt x="106070" y="20091"/>
                  </a:lnTo>
                  <a:close/>
                </a:path>
                <a:path w="132080" h="46989">
                  <a:moveTo>
                    <a:pt x="106172" y="24041"/>
                  </a:moveTo>
                  <a:lnTo>
                    <a:pt x="104190" y="23228"/>
                  </a:lnTo>
                  <a:lnTo>
                    <a:pt x="102311" y="23406"/>
                  </a:lnTo>
                  <a:lnTo>
                    <a:pt x="100380" y="24333"/>
                  </a:lnTo>
                  <a:lnTo>
                    <a:pt x="101079" y="24650"/>
                  </a:lnTo>
                  <a:lnTo>
                    <a:pt x="101688" y="24460"/>
                  </a:lnTo>
                  <a:lnTo>
                    <a:pt x="101968" y="24333"/>
                  </a:lnTo>
                  <a:lnTo>
                    <a:pt x="102793" y="23939"/>
                  </a:lnTo>
                  <a:lnTo>
                    <a:pt x="103593" y="24041"/>
                  </a:lnTo>
                  <a:lnTo>
                    <a:pt x="104749" y="24523"/>
                  </a:lnTo>
                  <a:lnTo>
                    <a:pt x="105270" y="24422"/>
                  </a:lnTo>
                  <a:lnTo>
                    <a:pt x="105740" y="24231"/>
                  </a:lnTo>
                  <a:lnTo>
                    <a:pt x="106172" y="24041"/>
                  </a:lnTo>
                  <a:close/>
                </a:path>
                <a:path w="132080" h="46989">
                  <a:moveTo>
                    <a:pt x="106514" y="28803"/>
                  </a:moveTo>
                  <a:lnTo>
                    <a:pt x="103860" y="27825"/>
                  </a:lnTo>
                  <a:lnTo>
                    <a:pt x="102196" y="27838"/>
                  </a:lnTo>
                  <a:lnTo>
                    <a:pt x="100558" y="28308"/>
                  </a:lnTo>
                  <a:lnTo>
                    <a:pt x="99479" y="28600"/>
                  </a:lnTo>
                  <a:lnTo>
                    <a:pt x="100291" y="29667"/>
                  </a:lnTo>
                  <a:lnTo>
                    <a:pt x="101193" y="29413"/>
                  </a:lnTo>
                  <a:lnTo>
                    <a:pt x="102412" y="29070"/>
                  </a:lnTo>
                  <a:lnTo>
                    <a:pt x="103619" y="29184"/>
                  </a:lnTo>
                  <a:lnTo>
                    <a:pt x="104787" y="29616"/>
                  </a:lnTo>
                  <a:lnTo>
                    <a:pt x="105613" y="29908"/>
                  </a:lnTo>
                  <a:lnTo>
                    <a:pt x="106514" y="28803"/>
                  </a:lnTo>
                  <a:close/>
                </a:path>
                <a:path w="132080" h="46989">
                  <a:moveTo>
                    <a:pt x="116865" y="28232"/>
                  </a:moveTo>
                  <a:lnTo>
                    <a:pt x="116484" y="28079"/>
                  </a:lnTo>
                  <a:lnTo>
                    <a:pt x="115163" y="27584"/>
                  </a:lnTo>
                  <a:lnTo>
                    <a:pt x="113830" y="27343"/>
                  </a:lnTo>
                  <a:lnTo>
                    <a:pt x="111417" y="27393"/>
                  </a:lnTo>
                  <a:lnTo>
                    <a:pt x="111391" y="28206"/>
                  </a:lnTo>
                  <a:lnTo>
                    <a:pt x="112420" y="28181"/>
                  </a:lnTo>
                  <a:lnTo>
                    <a:pt x="113423" y="28155"/>
                  </a:lnTo>
                  <a:lnTo>
                    <a:pt x="114350" y="28295"/>
                  </a:lnTo>
                  <a:lnTo>
                    <a:pt x="115290" y="28663"/>
                  </a:lnTo>
                  <a:lnTo>
                    <a:pt x="115620" y="28778"/>
                  </a:lnTo>
                  <a:lnTo>
                    <a:pt x="116179" y="28879"/>
                  </a:lnTo>
                  <a:lnTo>
                    <a:pt x="116484" y="28651"/>
                  </a:lnTo>
                  <a:lnTo>
                    <a:pt x="116725" y="28486"/>
                  </a:lnTo>
                  <a:lnTo>
                    <a:pt x="116865" y="28232"/>
                  </a:lnTo>
                  <a:close/>
                </a:path>
                <a:path w="132080" h="46989">
                  <a:moveTo>
                    <a:pt x="117195" y="23164"/>
                  </a:moveTo>
                  <a:lnTo>
                    <a:pt x="114528" y="22148"/>
                  </a:lnTo>
                  <a:lnTo>
                    <a:pt x="112826" y="22098"/>
                  </a:lnTo>
                  <a:lnTo>
                    <a:pt x="110807" y="22542"/>
                  </a:lnTo>
                  <a:lnTo>
                    <a:pt x="110629" y="22771"/>
                  </a:lnTo>
                  <a:lnTo>
                    <a:pt x="110832" y="23050"/>
                  </a:lnTo>
                  <a:lnTo>
                    <a:pt x="111036" y="23355"/>
                  </a:lnTo>
                  <a:lnTo>
                    <a:pt x="111696" y="23266"/>
                  </a:lnTo>
                  <a:lnTo>
                    <a:pt x="111988" y="23202"/>
                  </a:lnTo>
                  <a:lnTo>
                    <a:pt x="113131" y="22948"/>
                  </a:lnTo>
                  <a:lnTo>
                    <a:pt x="114223" y="23101"/>
                  </a:lnTo>
                  <a:lnTo>
                    <a:pt x="115900" y="23736"/>
                  </a:lnTo>
                  <a:lnTo>
                    <a:pt x="117195" y="23164"/>
                  </a:lnTo>
                  <a:close/>
                </a:path>
                <a:path w="132080" h="46989">
                  <a:moveTo>
                    <a:pt x="118046" y="19431"/>
                  </a:moveTo>
                  <a:lnTo>
                    <a:pt x="115163" y="18338"/>
                  </a:lnTo>
                  <a:lnTo>
                    <a:pt x="113233" y="18173"/>
                  </a:lnTo>
                  <a:lnTo>
                    <a:pt x="110185" y="18719"/>
                  </a:lnTo>
                  <a:lnTo>
                    <a:pt x="110858" y="19723"/>
                  </a:lnTo>
                  <a:lnTo>
                    <a:pt x="111747" y="19558"/>
                  </a:lnTo>
                  <a:lnTo>
                    <a:pt x="113258" y="19291"/>
                  </a:lnTo>
                  <a:lnTo>
                    <a:pt x="114719" y="19431"/>
                  </a:lnTo>
                  <a:lnTo>
                    <a:pt x="116865" y="20243"/>
                  </a:lnTo>
                  <a:lnTo>
                    <a:pt x="118046" y="19431"/>
                  </a:lnTo>
                  <a:close/>
                </a:path>
                <a:path w="132080" h="46989">
                  <a:moveTo>
                    <a:pt x="118249" y="15214"/>
                  </a:moveTo>
                  <a:lnTo>
                    <a:pt x="115354" y="14008"/>
                  </a:lnTo>
                  <a:lnTo>
                    <a:pt x="113322" y="13995"/>
                  </a:lnTo>
                  <a:lnTo>
                    <a:pt x="110413" y="15151"/>
                  </a:lnTo>
                  <a:lnTo>
                    <a:pt x="111531" y="16078"/>
                  </a:lnTo>
                  <a:lnTo>
                    <a:pt x="112306" y="15773"/>
                  </a:lnTo>
                  <a:lnTo>
                    <a:pt x="113652" y="15240"/>
                  </a:lnTo>
                  <a:lnTo>
                    <a:pt x="115023" y="15265"/>
                  </a:lnTo>
                  <a:lnTo>
                    <a:pt x="117132" y="16141"/>
                  </a:lnTo>
                  <a:lnTo>
                    <a:pt x="118249" y="15214"/>
                  </a:lnTo>
                  <a:close/>
                </a:path>
                <a:path w="132080" h="46989">
                  <a:moveTo>
                    <a:pt x="118249" y="6515"/>
                  </a:moveTo>
                  <a:lnTo>
                    <a:pt x="115989" y="5473"/>
                  </a:lnTo>
                  <a:lnTo>
                    <a:pt x="113842" y="5359"/>
                  </a:lnTo>
                  <a:lnTo>
                    <a:pt x="110832" y="6477"/>
                  </a:lnTo>
                  <a:lnTo>
                    <a:pt x="112128" y="7061"/>
                  </a:lnTo>
                  <a:lnTo>
                    <a:pt x="112725" y="6832"/>
                  </a:lnTo>
                  <a:lnTo>
                    <a:pt x="114071" y="6337"/>
                  </a:lnTo>
                  <a:lnTo>
                    <a:pt x="115379" y="6350"/>
                  </a:lnTo>
                  <a:lnTo>
                    <a:pt x="117017" y="7099"/>
                  </a:lnTo>
                  <a:lnTo>
                    <a:pt x="117576" y="7175"/>
                  </a:lnTo>
                  <a:lnTo>
                    <a:pt x="118160" y="6769"/>
                  </a:lnTo>
                  <a:lnTo>
                    <a:pt x="118249" y="6515"/>
                  </a:lnTo>
                  <a:close/>
                </a:path>
                <a:path w="132080" h="46989">
                  <a:moveTo>
                    <a:pt x="118262" y="10960"/>
                  </a:moveTo>
                  <a:lnTo>
                    <a:pt x="115570" y="9436"/>
                  </a:lnTo>
                  <a:lnTo>
                    <a:pt x="113334" y="9245"/>
                  </a:lnTo>
                  <a:lnTo>
                    <a:pt x="110210" y="10172"/>
                  </a:lnTo>
                  <a:lnTo>
                    <a:pt x="111556" y="10706"/>
                  </a:lnTo>
                  <a:lnTo>
                    <a:pt x="112128" y="10541"/>
                  </a:lnTo>
                  <a:lnTo>
                    <a:pt x="113576" y="10109"/>
                  </a:lnTo>
                  <a:lnTo>
                    <a:pt x="114935" y="10312"/>
                  </a:lnTo>
                  <a:lnTo>
                    <a:pt x="116243" y="11061"/>
                  </a:lnTo>
                  <a:lnTo>
                    <a:pt x="116687" y="11303"/>
                  </a:lnTo>
                  <a:lnTo>
                    <a:pt x="118262" y="10960"/>
                  </a:lnTo>
                  <a:close/>
                </a:path>
                <a:path w="132080" h="46989">
                  <a:moveTo>
                    <a:pt x="118491" y="1765"/>
                  </a:moveTo>
                  <a:lnTo>
                    <a:pt x="118148" y="1587"/>
                  </a:lnTo>
                  <a:lnTo>
                    <a:pt x="116535" y="812"/>
                  </a:lnTo>
                  <a:lnTo>
                    <a:pt x="114808" y="673"/>
                  </a:lnTo>
                  <a:lnTo>
                    <a:pt x="112750" y="1193"/>
                  </a:lnTo>
                  <a:lnTo>
                    <a:pt x="112572" y="1422"/>
                  </a:lnTo>
                  <a:lnTo>
                    <a:pt x="112979" y="2006"/>
                  </a:lnTo>
                  <a:lnTo>
                    <a:pt x="113639" y="1943"/>
                  </a:lnTo>
                  <a:lnTo>
                    <a:pt x="113931" y="1866"/>
                  </a:lnTo>
                  <a:lnTo>
                    <a:pt x="114973" y="1600"/>
                  </a:lnTo>
                  <a:lnTo>
                    <a:pt x="115976" y="1739"/>
                  </a:lnTo>
                  <a:lnTo>
                    <a:pt x="117271" y="2362"/>
                  </a:lnTo>
                  <a:lnTo>
                    <a:pt x="117830" y="2425"/>
                  </a:lnTo>
                  <a:lnTo>
                    <a:pt x="118148" y="2209"/>
                  </a:lnTo>
                  <a:lnTo>
                    <a:pt x="118402" y="2019"/>
                  </a:lnTo>
                  <a:lnTo>
                    <a:pt x="118491" y="1765"/>
                  </a:lnTo>
                  <a:close/>
                </a:path>
                <a:path w="132080" h="46989">
                  <a:moveTo>
                    <a:pt x="122326" y="0"/>
                  </a:moveTo>
                  <a:lnTo>
                    <a:pt x="118516" y="22402"/>
                  </a:lnTo>
                  <a:lnTo>
                    <a:pt x="118719" y="30213"/>
                  </a:lnTo>
                  <a:lnTo>
                    <a:pt x="120370" y="29870"/>
                  </a:lnTo>
                  <a:lnTo>
                    <a:pt x="120167" y="22021"/>
                  </a:lnTo>
                  <a:lnTo>
                    <a:pt x="120421" y="14871"/>
                  </a:lnTo>
                  <a:lnTo>
                    <a:pt x="121094" y="7759"/>
                  </a:lnTo>
                  <a:lnTo>
                    <a:pt x="122326" y="0"/>
                  </a:lnTo>
                  <a:close/>
                </a:path>
                <a:path w="132080" h="46989">
                  <a:moveTo>
                    <a:pt x="129641" y="20002"/>
                  </a:moveTo>
                  <a:lnTo>
                    <a:pt x="127952" y="18630"/>
                  </a:lnTo>
                  <a:lnTo>
                    <a:pt x="126301" y="18224"/>
                  </a:lnTo>
                  <a:lnTo>
                    <a:pt x="124574" y="18554"/>
                  </a:lnTo>
                  <a:lnTo>
                    <a:pt x="123469" y="18783"/>
                  </a:lnTo>
                  <a:lnTo>
                    <a:pt x="124155" y="19748"/>
                  </a:lnTo>
                  <a:lnTo>
                    <a:pt x="125031" y="19570"/>
                  </a:lnTo>
                  <a:lnTo>
                    <a:pt x="126060" y="19367"/>
                  </a:lnTo>
                  <a:lnTo>
                    <a:pt x="127025" y="19596"/>
                  </a:lnTo>
                  <a:lnTo>
                    <a:pt x="128155" y="20523"/>
                  </a:lnTo>
                  <a:lnTo>
                    <a:pt x="128625" y="20612"/>
                  </a:lnTo>
                  <a:lnTo>
                    <a:pt x="129260" y="20345"/>
                  </a:lnTo>
                  <a:lnTo>
                    <a:pt x="129641" y="20002"/>
                  </a:lnTo>
                  <a:close/>
                </a:path>
                <a:path w="132080" h="46989">
                  <a:moveTo>
                    <a:pt x="129819" y="15544"/>
                  </a:moveTo>
                  <a:lnTo>
                    <a:pt x="127914" y="14592"/>
                  </a:lnTo>
                  <a:lnTo>
                    <a:pt x="126250" y="14160"/>
                  </a:lnTo>
                  <a:lnTo>
                    <a:pt x="124498" y="14071"/>
                  </a:lnTo>
                  <a:lnTo>
                    <a:pt x="124307" y="14071"/>
                  </a:lnTo>
                  <a:lnTo>
                    <a:pt x="123545" y="14008"/>
                  </a:lnTo>
                  <a:lnTo>
                    <a:pt x="123367" y="14541"/>
                  </a:lnTo>
                  <a:lnTo>
                    <a:pt x="124053" y="14605"/>
                  </a:lnTo>
                  <a:lnTo>
                    <a:pt x="125450" y="14668"/>
                  </a:lnTo>
                  <a:lnTo>
                    <a:pt x="126758" y="15024"/>
                  </a:lnTo>
                  <a:lnTo>
                    <a:pt x="128346" y="15811"/>
                  </a:lnTo>
                  <a:lnTo>
                    <a:pt x="128816" y="15824"/>
                  </a:lnTo>
                  <a:lnTo>
                    <a:pt x="129171" y="15735"/>
                  </a:lnTo>
                  <a:lnTo>
                    <a:pt x="129311" y="15709"/>
                  </a:lnTo>
                  <a:lnTo>
                    <a:pt x="129819" y="15544"/>
                  </a:lnTo>
                  <a:close/>
                </a:path>
                <a:path w="132080" h="46989">
                  <a:moveTo>
                    <a:pt x="130619" y="6807"/>
                  </a:moveTo>
                  <a:lnTo>
                    <a:pt x="128384" y="5003"/>
                  </a:lnTo>
                  <a:lnTo>
                    <a:pt x="126631" y="4610"/>
                  </a:lnTo>
                  <a:lnTo>
                    <a:pt x="123761" y="5105"/>
                  </a:lnTo>
                  <a:lnTo>
                    <a:pt x="124371" y="6286"/>
                  </a:lnTo>
                  <a:lnTo>
                    <a:pt x="125310" y="6121"/>
                  </a:lnTo>
                  <a:lnTo>
                    <a:pt x="126530" y="5905"/>
                  </a:lnTo>
                  <a:lnTo>
                    <a:pt x="127647" y="6261"/>
                  </a:lnTo>
                  <a:lnTo>
                    <a:pt x="129235" y="7543"/>
                  </a:lnTo>
                  <a:lnTo>
                    <a:pt x="130619" y="6807"/>
                  </a:lnTo>
                  <a:close/>
                </a:path>
                <a:path w="132080" h="46989">
                  <a:moveTo>
                    <a:pt x="130670" y="11684"/>
                  </a:moveTo>
                  <a:lnTo>
                    <a:pt x="128092" y="10045"/>
                  </a:lnTo>
                  <a:lnTo>
                    <a:pt x="126212" y="9652"/>
                  </a:lnTo>
                  <a:lnTo>
                    <a:pt x="123875" y="9880"/>
                  </a:lnTo>
                  <a:lnTo>
                    <a:pt x="123520" y="10210"/>
                  </a:lnTo>
                  <a:lnTo>
                    <a:pt x="123761" y="10985"/>
                  </a:lnTo>
                  <a:lnTo>
                    <a:pt x="124333" y="11023"/>
                  </a:lnTo>
                  <a:lnTo>
                    <a:pt x="124675" y="10985"/>
                  </a:lnTo>
                  <a:lnTo>
                    <a:pt x="126072" y="10845"/>
                  </a:lnTo>
                  <a:lnTo>
                    <a:pt x="127419" y="11214"/>
                  </a:lnTo>
                  <a:lnTo>
                    <a:pt x="129222" y="12369"/>
                  </a:lnTo>
                  <a:lnTo>
                    <a:pt x="130670" y="11684"/>
                  </a:lnTo>
                  <a:close/>
                </a:path>
                <a:path w="132080" h="46989">
                  <a:moveTo>
                    <a:pt x="131610" y="2463"/>
                  </a:moveTo>
                  <a:lnTo>
                    <a:pt x="128828" y="584"/>
                  </a:lnTo>
                  <a:lnTo>
                    <a:pt x="126111" y="228"/>
                  </a:lnTo>
                  <a:lnTo>
                    <a:pt x="122555" y="1435"/>
                  </a:lnTo>
                  <a:lnTo>
                    <a:pt x="123863" y="2006"/>
                  </a:lnTo>
                  <a:lnTo>
                    <a:pt x="124460" y="1803"/>
                  </a:lnTo>
                  <a:lnTo>
                    <a:pt x="126225" y="1206"/>
                  </a:lnTo>
                  <a:lnTo>
                    <a:pt x="128003" y="1447"/>
                  </a:lnTo>
                  <a:lnTo>
                    <a:pt x="129984" y="2781"/>
                  </a:lnTo>
                  <a:lnTo>
                    <a:pt x="131610" y="2463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2" name="object 2642" descr=""/>
            <p:cNvSpPr/>
            <p:nvPr/>
          </p:nvSpPr>
          <p:spPr>
            <a:xfrm>
              <a:off x="1816963" y="2705163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6908" y="10452"/>
                  </a:moveTo>
                  <a:lnTo>
                    <a:pt x="5943" y="9906"/>
                  </a:lnTo>
                  <a:lnTo>
                    <a:pt x="4432" y="9080"/>
                  </a:lnTo>
                  <a:lnTo>
                    <a:pt x="2806" y="8826"/>
                  </a:lnTo>
                  <a:lnTo>
                    <a:pt x="0" y="9156"/>
                  </a:lnTo>
                  <a:lnTo>
                    <a:pt x="635" y="10337"/>
                  </a:lnTo>
                  <a:lnTo>
                    <a:pt x="1562" y="10223"/>
                  </a:lnTo>
                  <a:lnTo>
                    <a:pt x="2819" y="10071"/>
                  </a:lnTo>
                  <a:lnTo>
                    <a:pt x="3987" y="10375"/>
                  </a:lnTo>
                  <a:lnTo>
                    <a:pt x="5842" y="11404"/>
                  </a:lnTo>
                  <a:lnTo>
                    <a:pt x="6908" y="10452"/>
                  </a:lnTo>
                  <a:close/>
                </a:path>
                <a:path w="8255" h="11430">
                  <a:moveTo>
                    <a:pt x="7315" y="5702"/>
                  </a:moveTo>
                  <a:lnTo>
                    <a:pt x="5486" y="4584"/>
                  </a:lnTo>
                  <a:lnTo>
                    <a:pt x="3606" y="4470"/>
                  </a:lnTo>
                  <a:lnTo>
                    <a:pt x="1562" y="5080"/>
                  </a:lnTo>
                  <a:lnTo>
                    <a:pt x="1917" y="5334"/>
                  </a:lnTo>
                  <a:lnTo>
                    <a:pt x="2197" y="5511"/>
                  </a:lnTo>
                  <a:lnTo>
                    <a:pt x="2832" y="5422"/>
                  </a:lnTo>
                  <a:lnTo>
                    <a:pt x="3124" y="5334"/>
                  </a:lnTo>
                  <a:lnTo>
                    <a:pt x="4013" y="5067"/>
                  </a:lnTo>
                  <a:lnTo>
                    <a:pt x="4775" y="5308"/>
                  </a:lnTo>
                  <a:lnTo>
                    <a:pt x="5842" y="5956"/>
                  </a:lnTo>
                  <a:lnTo>
                    <a:pt x="6375" y="5930"/>
                  </a:lnTo>
                  <a:lnTo>
                    <a:pt x="7315" y="5702"/>
                  </a:lnTo>
                  <a:close/>
                </a:path>
                <a:path w="8255" h="11430">
                  <a:moveTo>
                    <a:pt x="7848" y="1778"/>
                  </a:moveTo>
                  <a:lnTo>
                    <a:pt x="6159" y="406"/>
                  </a:lnTo>
                  <a:lnTo>
                    <a:pt x="4508" y="0"/>
                  </a:lnTo>
                  <a:lnTo>
                    <a:pt x="2781" y="330"/>
                  </a:lnTo>
                  <a:lnTo>
                    <a:pt x="1676" y="558"/>
                  </a:lnTo>
                  <a:lnTo>
                    <a:pt x="2362" y="1524"/>
                  </a:lnTo>
                  <a:lnTo>
                    <a:pt x="3238" y="1346"/>
                  </a:lnTo>
                  <a:lnTo>
                    <a:pt x="4267" y="1143"/>
                  </a:lnTo>
                  <a:lnTo>
                    <a:pt x="5232" y="1371"/>
                  </a:lnTo>
                  <a:lnTo>
                    <a:pt x="6362" y="2298"/>
                  </a:lnTo>
                  <a:lnTo>
                    <a:pt x="6832" y="2387"/>
                  </a:lnTo>
                  <a:lnTo>
                    <a:pt x="7467" y="2120"/>
                  </a:lnTo>
                  <a:lnTo>
                    <a:pt x="7848" y="1778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3" name="object 2643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700504" y="2713698"/>
              <a:ext cx="132918" cy="49250"/>
            </a:xfrm>
            <a:prstGeom prst="rect">
              <a:avLst/>
            </a:prstGeom>
          </p:spPr>
        </p:pic>
        <p:sp>
          <p:nvSpPr>
            <p:cNvPr id="2644" name="object 2644" descr=""/>
            <p:cNvSpPr/>
            <p:nvPr/>
          </p:nvSpPr>
          <p:spPr>
            <a:xfrm>
              <a:off x="1711261" y="2717406"/>
              <a:ext cx="113030" cy="40640"/>
            </a:xfrm>
            <a:custGeom>
              <a:avLst/>
              <a:gdLst/>
              <a:ahLst/>
              <a:cxnLst/>
              <a:rect l="l" t="t" r="r" b="b"/>
              <a:pathLst>
                <a:path w="113030" h="40639">
                  <a:moveTo>
                    <a:pt x="5524" y="20662"/>
                  </a:moveTo>
                  <a:lnTo>
                    <a:pt x="4381" y="20828"/>
                  </a:lnTo>
                  <a:lnTo>
                    <a:pt x="2755" y="21069"/>
                  </a:lnTo>
                  <a:lnTo>
                    <a:pt x="1244" y="21856"/>
                  </a:lnTo>
                  <a:lnTo>
                    <a:pt x="355" y="23279"/>
                  </a:lnTo>
                  <a:lnTo>
                    <a:pt x="0" y="23825"/>
                  </a:lnTo>
                  <a:lnTo>
                    <a:pt x="1612" y="23609"/>
                  </a:lnTo>
                  <a:lnTo>
                    <a:pt x="2387" y="22390"/>
                  </a:lnTo>
                  <a:lnTo>
                    <a:pt x="3098" y="21729"/>
                  </a:lnTo>
                  <a:lnTo>
                    <a:pt x="4838" y="21475"/>
                  </a:lnTo>
                  <a:lnTo>
                    <a:pt x="5524" y="20662"/>
                  </a:lnTo>
                  <a:close/>
                </a:path>
                <a:path w="113030" h="40639">
                  <a:moveTo>
                    <a:pt x="9398" y="23329"/>
                  </a:moveTo>
                  <a:lnTo>
                    <a:pt x="8623" y="23279"/>
                  </a:lnTo>
                  <a:lnTo>
                    <a:pt x="6731" y="23139"/>
                  </a:lnTo>
                  <a:lnTo>
                    <a:pt x="4673" y="23939"/>
                  </a:lnTo>
                  <a:lnTo>
                    <a:pt x="3606" y="25552"/>
                  </a:lnTo>
                  <a:lnTo>
                    <a:pt x="3441" y="25781"/>
                  </a:lnTo>
                  <a:lnTo>
                    <a:pt x="4241" y="25666"/>
                  </a:lnTo>
                  <a:lnTo>
                    <a:pt x="5029" y="25514"/>
                  </a:lnTo>
                  <a:lnTo>
                    <a:pt x="5765" y="24409"/>
                  </a:lnTo>
                  <a:lnTo>
                    <a:pt x="6477" y="23825"/>
                  </a:lnTo>
                  <a:lnTo>
                    <a:pt x="7874" y="23926"/>
                  </a:lnTo>
                  <a:lnTo>
                    <a:pt x="9398" y="23329"/>
                  </a:lnTo>
                  <a:close/>
                </a:path>
                <a:path w="113030" h="40639">
                  <a:moveTo>
                    <a:pt x="11506" y="26200"/>
                  </a:moveTo>
                  <a:lnTo>
                    <a:pt x="10426" y="26212"/>
                  </a:lnTo>
                  <a:lnTo>
                    <a:pt x="9004" y="26225"/>
                  </a:lnTo>
                  <a:lnTo>
                    <a:pt x="7543" y="26809"/>
                  </a:lnTo>
                  <a:lnTo>
                    <a:pt x="6680" y="27965"/>
                  </a:lnTo>
                  <a:lnTo>
                    <a:pt x="6337" y="28409"/>
                  </a:lnTo>
                  <a:lnTo>
                    <a:pt x="7924" y="28194"/>
                  </a:lnTo>
                  <a:lnTo>
                    <a:pt x="8559" y="27330"/>
                  </a:lnTo>
                  <a:lnTo>
                    <a:pt x="9029" y="26924"/>
                  </a:lnTo>
                  <a:lnTo>
                    <a:pt x="10198" y="26911"/>
                  </a:lnTo>
                  <a:lnTo>
                    <a:pt x="11506" y="26200"/>
                  </a:lnTo>
                  <a:close/>
                </a:path>
                <a:path w="113030" h="40639">
                  <a:moveTo>
                    <a:pt x="13741" y="28765"/>
                  </a:moveTo>
                  <a:lnTo>
                    <a:pt x="9461" y="31559"/>
                  </a:lnTo>
                  <a:lnTo>
                    <a:pt x="11087" y="31381"/>
                  </a:lnTo>
                  <a:lnTo>
                    <a:pt x="11341" y="30911"/>
                  </a:lnTo>
                  <a:lnTo>
                    <a:pt x="11645" y="30327"/>
                  </a:lnTo>
                  <a:lnTo>
                    <a:pt x="12090" y="29781"/>
                  </a:lnTo>
                  <a:lnTo>
                    <a:pt x="12788" y="29654"/>
                  </a:lnTo>
                  <a:lnTo>
                    <a:pt x="13042" y="29616"/>
                  </a:lnTo>
                  <a:lnTo>
                    <a:pt x="13703" y="29464"/>
                  </a:lnTo>
                  <a:lnTo>
                    <a:pt x="13716" y="29108"/>
                  </a:lnTo>
                  <a:lnTo>
                    <a:pt x="13741" y="28765"/>
                  </a:lnTo>
                  <a:close/>
                </a:path>
                <a:path w="113030" h="40639">
                  <a:moveTo>
                    <a:pt x="16002" y="16954"/>
                  </a:moveTo>
                  <a:lnTo>
                    <a:pt x="15608" y="16929"/>
                  </a:lnTo>
                  <a:lnTo>
                    <a:pt x="13843" y="16789"/>
                  </a:lnTo>
                  <a:lnTo>
                    <a:pt x="11734" y="17716"/>
                  </a:lnTo>
                  <a:lnTo>
                    <a:pt x="11239" y="19900"/>
                  </a:lnTo>
                  <a:lnTo>
                    <a:pt x="12839" y="19672"/>
                  </a:lnTo>
                  <a:lnTo>
                    <a:pt x="13106" y="18516"/>
                  </a:lnTo>
                  <a:lnTo>
                    <a:pt x="13627" y="17500"/>
                  </a:lnTo>
                  <a:lnTo>
                    <a:pt x="14846" y="17602"/>
                  </a:lnTo>
                  <a:lnTo>
                    <a:pt x="15481" y="17500"/>
                  </a:lnTo>
                  <a:lnTo>
                    <a:pt x="15875" y="17068"/>
                  </a:lnTo>
                  <a:lnTo>
                    <a:pt x="16002" y="16954"/>
                  </a:lnTo>
                  <a:close/>
                </a:path>
                <a:path w="113030" h="40639">
                  <a:moveTo>
                    <a:pt x="17272" y="30899"/>
                  </a:moveTo>
                  <a:lnTo>
                    <a:pt x="17056" y="30822"/>
                  </a:lnTo>
                  <a:lnTo>
                    <a:pt x="16738" y="30848"/>
                  </a:lnTo>
                  <a:lnTo>
                    <a:pt x="15062" y="30975"/>
                  </a:lnTo>
                  <a:lnTo>
                    <a:pt x="13538" y="31572"/>
                  </a:lnTo>
                  <a:lnTo>
                    <a:pt x="12319" y="32753"/>
                  </a:lnTo>
                  <a:lnTo>
                    <a:pt x="12026" y="33020"/>
                  </a:lnTo>
                  <a:lnTo>
                    <a:pt x="12560" y="33108"/>
                  </a:lnTo>
                  <a:lnTo>
                    <a:pt x="13093" y="33108"/>
                  </a:lnTo>
                  <a:lnTo>
                    <a:pt x="13538" y="32956"/>
                  </a:lnTo>
                  <a:lnTo>
                    <a:pt x="14439" y="32080"/>
                  </a:lnTo>
                  <a:lnTo>
                    <a:pt x="15163" y="31686"/>
                  </a:lnTo>
                  <a:lnTo>
                    <a:pt x="16052" y="31610"/>
                  </a:lnTo>
                  <a:lnTo>
                    <a:pt x="16332" y="31597"/>
                  </a:lnTo>
                  <a:lnTo>
                    <a:pt x="17030" y="31508"/>
                  </a:lnTo>
                  <a:lnTo>
                    <a:pt x="17145" y="31203"/>
                  </a:lnTo>
                  <a:lnTo>
                    <a:pt x="17272" y="30899"/>
                  </a:lnTo>
                  <a:close/>
                </a:path>
                <a:path w="113030" h="40639">
                  <a:moveTo>
                    <a:pt x="18427" y="19773"/>
                  </a:moveTo>
                  <a:lnTo>
                    <a:pt x="18211" y="19723"/>
                  </a:lnTo>
                  <a:lnTo>
                    <a:pt x="17907" y="19748"/>
                  </a:lnTo>
                  <a:lnTo>
                    <a:pt x="16446" y="19875"/>
                  </a:lnTo>
                  <a:lnTo>
                    <a:pt x="15049" y="20434"/>
                  </a:lnTo>
                  <a:lnTo>
                    <a:pt x="13779" y="22059"/>
                  </a:lnTo>
                  <a:lnTo>
                    <a:pt x="15354" y="21869"/>
                  </a:lnTo>
                  <a:lnTo>
                    <a:pt x="16027" y="21005"/>
                  </a:lnTo>
                  <a:lnTo>
                    <a:pt x="16522" y="20535"/>
                  </a:lnTo>
                  <a:lnTo>
                    <a:pt x="17487" y="20447"/>
                  </a:lnTo>
                  <a:lnTo>
                    <a:pt x="18186" y="20358"/>
                  </a:lnTo>
                  <a:lnTo>
                    <a:pt x="18300" y="20066"/>
                  </a:lnTo>
                  <a:lnTo>
                    <a:pt x="18427" y="19773"/>
                  </a:lnTo>
                  <a:close/>
                </a:path>
                <a:path w="113030" h="40639">
                  <a:moveTo>
                    <a:pt x="19418" y="33362"/>
                  </a:moveTo>
                  <a:lnTo>
                    <a:pt x="19202" y="33337"/>
                  </a:lnTo>
                  <a:lnTo>
                    <a:pt x="18910" y="33362"/>
                  </a:lnTo>
                  <a:lnTo>
                    <a:pt x="17627" y="33464"/>
                  </a:lnTo>
                  <a:lnTo>
                    <a:pt x="16433" y="33896"/>
                  </a:lnTo>
                  <a:lnTo>
                    <a:pt x="15494" y="34785"/>
                  </a:lnTo>
                  <a:lnTo>
                    <a:pt x="15214" y="35039"/>
                  </a:lnTo>
                  <a:lnTo>
                    <a:pt x="15735" y="35064"/>
                  </a:lnTo>
                  <a:lnTo>
                    <a:pt x="16243" y="35064"/>
                  </a:lnTo>
                  <a:lnTo>
                    <a:pt x="16713" y="34912"/>
                  </a:lnTo>
                  <a:lnTo>
                    <a:pt x="16979" y="34671"/>
                  </a:lnTo>
                  <a:lnTo>
                    <a:pt x="17335" y="34328"/>
                  </a:lnTo>
                  <a:lnTo>
                    <a:pt x="17691" y="34086"/>
                  </a:lnTo>
                  <a:lnTo>
                    <a:pt x="18211" y="34048"/>
                  </a:lnTo>
                  <a:lnTo>
                    <a:pt x="18465" y="34023"/>
                  </a:lnTo>
                  <a:lnTo>
                    <a:pt x="19177" y="33934"/>
                  </a:lnTo>
                  <a:lnTo>
                    <a:pt x="19304" y="33655"/>
                  </a:lnTo>
                  <a:lnTo>
                    <a:pt x="19418" y="33362"/>
                  </a:lnTo>
                  <a:close/>
                </a:path>
                <a:path w="113030" h="40639">
                  <a:moveTo>
                    <a:pt x="22275" y="35699"/>
                  </a:moveTo>
                  <a:lnTo>
                    <a:pt x="22047" y="35610"/>
                  </a:lnTo>
                  <a:lnTo>
                    <a:pt x="21729" y="35623"/>
                  </a:lnTo>
                  <a:lnTo>
                    <a:pt x="20434" y="35661"/>
                  </a:lnTo>
                  <a:lnTo>
                    <a:pt x="19215" y="36080"/>
                  </a:lnTo>
                  <a:lnTo>
                    <a:pt x="18275" y="36982"/>
                  </a:lnTo>
                  <a:lnTo>
                    <a:pt x="17614" y="37592"/>
                  </a:lnTo>
                  <a:lnTo>
                    <a:pt x="19215" y="37477"/>
                  </a:lnTo>
                  <a:lnTo>
                    <a:pt x="19558" y="37160"/>
                  </a:lnTo>
                  <a:lnTo>
                    <a:pt x="20002" y="36728"/>
                  </a:lnTo>
                  <a:lnTo>
                    <a:pt x="20421" y="36461"/>
                  </a:lnTo>
                  <a:lnTo>
                    <a:pt x="21056" y="36436"/>
                  </a:lnTo>
                  <a:lnTo>
                    <a:pt x="21348" y="36436"/>
                  </a:lnTo>
                  <a:lnTo>
                    <a:pt x="22034" y="36334"/>
                  </a:lnTo>
                  <a:lnTo>
                    <a:pt x="22148" y="36017"/>
                  </a:lnTo>
                  <a:lnTo>
                    <a:pt x="22275" y="35699"/>
                  </a:lnTo>
                  <a:close/>
                </a:path>
                <a:path w="113030" h="40639">
                  <a:moveTo>
                    <a:pt x="22618" y="22529"/>
                  </a:moveTo>
                  <a:lnTo>
                    <a:pt x="22225" y="22491"/>
                  </a:lnTo>
                  <a:lnTo>
                    <a:pt x="20599" y="22313"/>
                  </a:lnTo>
                  <a:lnTo>
                    <a:pt x="19050" y="22834"/>
                  </a:lnTo>
                  <a:lnTo>
                    <a:pt x="17945" y="24053"/>
                  </a:lnTo>
                  <a:lnTo>
                    <a:pt x="17678" y="24358"/>
                  </a:lnTo>
                  <a:lnTo>
                    <a:pt x="18173" y="24485"/>
                  </a:lnTo>
                  <a:lnTo>
                    <a:pt x="18757" y="24523"/>
                  </a:lnTo>
                  <a:lnTo>
                    <a:pt x="19215" y="24345"/>
                  </a:lnTo>
                  <a:lnTo>
                    <a:pt x="19939" y="23533"/>
                  </a:lnTo>
                  <a:lnTo>
                    <a:pt x="20497" y="23266"/>
                  </a:lnTo>
                  <a:lnTo>
                    <a:pt x="21551" y="23380"/>
                  </a:lnTo>
                  <a:lnTo>
                    <a:pt x="22123" y="23317"/>
                  </a:lnTo>
                  <a:lnTo>
                    <a:pt x="22364" y="23025"/>
                  </a:lnTo>
                  <a:lnTo>
                    <a:pt x="22555" y="22809"/>
                  </a:lnTo>
                  <a:lnTo>
                    <a:pt x="22618" y="22529"/>
                  </a:lnTo>
                  <a:close/>
                </a:path>
                <a:path w="113030" h="40639">
                  <a:moveTo>
                    <a:pt x="25006" y="38849"/>
                  </a:moveTo>
                  <a:lnTo>
                    <a:pt x="24815" y="38582"/>
                  </a:lnTo>
                  <a:lnTo>
                    <a:pt x="24650" y="38328"/>
                  </a:lnTo>
                  <a:lnTo>
                    <a:pt x="23939" y="38544"/>
                  </a:lnTo>
                  <a:lnTo>
                    <a:pt x="23749" y="38620"/>
                  </a:lnTo>
                  <a:lnTo>
                    <a:pt x="22212" y="39192"/>
                  </a:lnTo>
                  <a:lnTo>
                    <a:pt x="21767" y="39408"/>
                  </a:lnTo>
                  <a:lnTo>
                    <a:pt x="21958" y="39674"/>
                  </a:lnTo>
                  <a:lnTo>
                    <a:pt x="22123" y="39928"/>
                  </a:lnTo>
                  <a:lnTo>
                    <a:pt x="22834" y="39712"/>
                  </a:lnTo>
                  <a:lnTo>
                    <a:pt x="23025" y="39636"/>
                  </a:lnTo>
                  <a:lnTo>
                    <a:pt x="24561" y="39065"/>
                  </a:lnTo>
                  <a:lnTo>
                    <a:pt x="25006" y="38849"/>
                  </a:lnTo>
                  <a:close/>
                </a:path>
                <a:path w="113030" h="40639">
                  <a:moveTo>
                    <a:pt x="25641" y="25565"/>
                  </a:moveTo>
                  <a:lnTo>
                    <a:pt x="25247" y="25565"/>
                  </a:lnTo>
                  <a:lnTo>
                    <a:pt x="23558" y="25552"/>
                  </a:lnTo>
                  <a:lnTo>
                    <a:pt x="21932" y="26162"/>
                  </a:lnTo>
                  <a:lnTo>
                    <a:pt x="20726" y="27800"/>
                  </a:lnTo>
                  <a:lnTo>
                    <a:pt x="21513" y="27749"/>
                  </a:lnTo>
                  <a:lnTo>
                    <a:pt x="21920" y="27686"/>
                  </a:lnTo>
                  <a:lnTo>
                    <a:pt x="22326" y="27559"/>
                  </a:lnTo>
                  <a:lnTo>
                    <a:pt x="22529" y="27266"/>
                  </a:lnTo>
                  <a:lnTo>
                    <a:pt x="22936" y="26720"/>
                  </a:lnTo>
                  <a:lnTo>
                    <a:pt x="23469" y="26263"/>
                  </a:lnTo>
                  <a:lnTo>
                    <a:pt x="24193" y="26263"/>
                  </a:lnTo>
                  <a:lnTo>
                    <a:pt x="24523" y="26276"/>
                  </a:lnTo>
                  <a:lnTo>
                    <a:pt x="25107" y="26225"/>
                  </a:lnTo>
                  <a:lnTo>
                    <a:pt x="25527" y="25768"/>
                  </a:lnTo>
                  <a:lnTo>
                    <a:pt x="25641" y="25565"/>
                  </a:lnTo>
                  <a:close/>
                </a:path>
                <a:path w="113030" h="40639">
                  <a:moveTo>
                    <a:pt x="28778" y="29489"/>
                  </a:moveTo>
                  <a:lnTo>
                    <a:pt x="28752" y="29070"/>
                  </a:lnTo>
                  <a:lnTo>
                    <a:pt x="28359" y="28968"/>
                  </a:lnTo>
                  <a:lnTo>
                    <a:pt x="26682" y="28562"/>
                  </a:lnTo>
                  <a:lnTo>
                    <a:pt x="25006" y="29019"/>
                  </a:lnTo>
                  <a:lnTo>
                    <a:pt x="23139" y="31064"/>
                  </a:lnTo>
                  <a:lnTo>
                    <a:pt x="24701" y="31343"/>
                  </a:lnTo>
                  <a:lnTo>
                    <a:pt x="25781" y="30162"/>
                  </a:lnTo>
                  <a:lnTo>
                    <a:pt x="26568" y="29870"/>
                  </a:lnTo>
                  <a:lnTo>
                    <a:pt x="27419" y="30073"/>
                  </a:lnTo>
                  <a:lnTo>
                    <a:pt x="27800" y="30175"/>
                  </a:lnTo>
                  <a:lnTo>
                    <a:pt x="28308" y="30111"/>
                  </a:lnTo>
                  <a:lnTo>
                    <a:pt x="28575" y="29768"/>
                  </a:lnTo>
                  <a:lnTo>
                    <a:pt x="28778" y="29489"/>
                  </a:lnTo>
                  <a:close/>
                </a:path>
                <a:path w="113030" h="40639">
                  <a:moveTo>
                    <a:pt x="28905" y="37896"/>
                  </a:moveTo>
                  <a:lnTo>
                    <a:pt x="23088" y="32004"/>
                  </a:lnTo>
                  <a:lnTo>
                    <a:pt x="17703" y="26860"/>
                  </a:lnTo>
                  <a:lnTo>
                    <a:pt x="12192" y="21844"/>
                  </a:lnTo>
                  <a:lnTo>
                    <a:pt x="5969" y="16522"/>
                  </a:lnTo>
                  <a:lnTo>
                    <a:pt x="4533" y="17322"/>
                  </a:lnTo>
                  <a:lnTo>
                    <a:pt x="5257" y="17932"/>
                  </a:lnTo>
                  <a:lnTo>
                    <a:pt x="10858" y="22745"/>
                  </a:lnTo>
                  <a:lnTo>
                    <a:pt x="16319" y="27698"/>
                  </a:lnTo>
                  <a:lnTo>
                    <a:pt x="21640" y="32791"/>
                  </a:lnTo>
                  <a:lnTo>
                    <a:pt x="27355" y="38569"/>
                  </a:lnTo>
                  <a:lnTo>
                    <a:pt x="28905" y="37896"/>
                  </a:lnTo>
                  <a:close/>
                </a:path>
                <a:path w="113030" h="40639">
                  <a:moveTo>
                    <a:pt x="30594" y="33159"/>
                  </a:moveTo>
                  <a:lnTo>
                    <a:pt x="30200" y="33108"/>
                  </a:lnTo>
                  <a:lnTo>
                    <a:pt x="28968" y="32956"/>
                  </a:lnTo>
                  <a:lnTo>
                    <a:pt x="27724" y="33286"/>
                  </a:lnTo>
                  <a:lnTo>
                    <a:pt x="26873" y="34239"/>
                  </a:lnTo>
                  <a:lnTo>
                    <a:pt x="26238" y="34963"/>
                  </a:lnTo>
                  <a:lnTo>
                    <a:pt x="27825" y="34963"/>
                  </a:lnTo>
                  <a:lnTo>
                    <a:pt x="28194" y="34531"/>
                  </a:lnTo>
                  <a:lnTo>
                    <a:pt x="28727" y="33959"/>
                  </a:lnTo>
                  <a:lnTo>
                    <a:pt x="29197" y="34023"/>
                  </a:lnTo>
                  <a:lnTo>
                    <a:pt x="29565" y="34061"/>
                  </a:lnTo>
                  <a:lnTo>
                    <a:pt x="30099" y="34010"/>
                  </a:lnTo>
                  <a:lnTo>
                    <a:pt x="30556" y="33477"/>
                  </a:lnTo>
                  <a:lnTo>
                    <a:pt x="30594" y="33159"/>
                  </a:lnTo>
                  <a:close/>
                </a:path>
                <a:path w="113030" h="40639">
                  <a:moveTo>
                    <a:pt x="34772" y="34658"/>
                  </a:moveTo>
                  <a:lnTo>
                    <a:pt x="34378" y="34658"/>
                  </a:lnTo>
                  <a:lnTo>
                    <a:pt x="32689" y="34645"/>
                  </a:lnTo>
                  <a:lnTo>
                    <a:pt x="31064" y="35255"/>
                  </a:lnTo>
                  <a:lnTo>
                    <a:pt x="29857" y="36893"/>
                  </a:lnTo>
                  <a:lnTo>
                    <a:pt x="30645" y="36842"/>
                  </a:lnTo>
                  <a:lnTo>
                    <a:pt x="31051" y="36779"/>
                  </a:lnTo>
                  <a:lnTo>
                    <a:pt x="31457" y="36652"/>
                  </a:lnTo>
                  <a:lnTo>
                    <a:pt x="31661" y="36360"/>
                  </a:lnTo>
                  <a:lnTo>
                    <a:pt x="32067" y="35814"/>
                  </a:lnTo>
                  <a:lnTo>
                    <a:pt x="32600" y="35356"/>
                  </a:lnTo>
                  <a:lnTo>
                    <a:pt x="33655" y="35356"/>
                  </a:lnTo>
                  <a:lnTo>
                    <a:pt x="34239" y="35318"/>
                  </a:lnTo>
                  <a:lnTo>
                    <a:pt x="34658" y="34861"/>
                  </a:lnTo>
                  <a:lnTo>
                    <a:pt x="34772" y="34658"/>
                  </a:lnTo>
                  <a:close/>
                </a:path>
                <a:path w="113030" h="40639">
                  <a:moveTo>
                    <a:pt x="38214" y="14782"/>
                  </a:moveTo>
                  <a:lnTo>
                    <a:pt x="37884" y="13652"/>
                  </a:lnTo>
                  <a:lnTo>
                    <a:pt x="36868" y="13843"/>
                  </a:lnTo>
                  <a:lnTo>
                    <a:pt x="34963" y="14198"/>
                  </a:lnTo>
                  <a:lnTo>
                    <a:pt x="33388" y="15328"/>
                  </a:lnTo>
                  <a:lnTo>
                    <a:pt x="31940" y="17780"/>
                  </a:lnTo>
                  <a:lnTo>
                    <a:pt x="33604" y="17818"/>
                  </a:lnTo>
                  <a:lnTo>
                    <a:pt x="34696" y="15989"/>
                  </a:lnTo>
                  <a:lnTo>
                    <a:pt x="35801" y="15240"/>
                  </a:lnTo>
                  <a:lnTo>
                    <a:pt x="38214" y="14782"/>
                  </a:lnTo>
                  <a:close/>
                </a:path>
                <a:path w="113030" h="40639">
                  <a:moveTo>
                    <a:pt x="40614" y="17399"/>
                  </a:moveTo>
                  <a:lnTo>
                    <a:pt x="39509" y="17360"/>
                  </a:lnTo>
                  <a:lnTo>
                    <a:pt x="37604" y="17284"/>
                  </a:lnTo>
                  <a:lnTo>
                    <a:pt x="35826" y="18262"/>
                  </a:lnTo>
                  <a:lnTo>
                    <a:pt x="34836" y="20548"/>
                  </a:lnTo>
                  <a:lnTo>
                    <a:pt x="36461" y="20383"/>
                  </a:lnTo>
                  <a:lnTo>
                    <a:pt x="37096" y="18923"/>
                  </a:lnTo>
                  <a:lnTo>
                    <a:pt x="37871" y="18275"/>
                  </a:lnTo>
                  <a:lnTo>
                    <a:pt x="39522" y="18338"/>
                  </a:lnTo>
                  <a:lnTo>
                    <a:pt x="40614" y="17399"/>
                  </a:lnTo>
                  <a:close/>
                </a:path>
                <a:path w="113030" h="40639">
                  <a:moveTo>
                    <a:pt x="43040" y="22237"/>
                  </a:moveTo>
                  <a:lnTo>
                    <a:pt x="42672" y="22148"/>
                  </a:lnTo>
                  <a:lnTo>
                    <a:pt x="40868" y="21691"/>
                  </a:lnTo>
                  <a:lnTo>
                    <a:pt x="38785" y="22352"/>
                  </a:lnTo>
                  <a:lnTo>
                    <a:pt x="37465" y="24079"/>
                  </a:lnTo>
                  <a:lnTo>
                    <a:pt x="38252" y="24015"/>
                  </a:lnTo>
                  <a:lnTo>
                    <a:pt x="38633" y="23952"/>
                  </a:lnTo>
                  <a:lnTo>
                    <a:pt x="39052" y="23825"/>
                  </a:lnTo>
                  <a:lnTo>
                    <a:pt x="39801" y="22847"/>
                  </a:lnTo>
                  <a:lnTo>
                    <a:pt x="40474" y="22580"/>
                  </a:lnTo>
                  <a:lnTo>
                    <a:pt x="41681" y="22885"/>
                  </a:lnTo>
                  <a:lnTo>
                    <a:pt x="42164" y="22758"/>
                  </a:lnTo>
                  <a:lnTo>
                    <a:pt x="42608" y="22504"/>
                  </a:lnTo>
                  <a:lnTo>
                    <a:pt x="43040" y="22237"/>
                  </a:lnTo>
                  <a:close/>
                </a:path>
                <a:path w="113030" h="40639">
                  <a:moveTo>
                    <a:pt x="46583" y="26555"/>
                  </a:moveTo>
                  <a:lnTo>
                    <a:pt x="45478" y="26441"/>
                  </a:lnTo>
                  <a:lnTo>
                    <a:pt x="43484" y="26238"/>
                  </a:lnTo>
                  <a:lnTo>
                    <a:pt x="41427" y="26987"/>
                  </a:lnTo>
                  <a:lnTo>
                    <a:pt x="39484" y="29273"/>
                  </a:lnTo>
                  <a:lnTo>
                    <a:pt x="41059" y="29298"/>
                  </a:lnTo>
                  <a:lnTo>
                    <a:pt x="41440" y="28841"/>
                  </a:lnTo>
                  <a:lnTo>
                    <a:pt x="42341" y="27800"/>
                  </a:lnTo>
                  <a:lnTo>
                    <a:pt x="43472" y="27292"/>
                  </a:lnTo>
                  <a:lnTo>
                    <a:pt x="45529" y="27508"/>
                  </a:lnTo>
                  <a:lnTo>
                    <a:pt x="46583" y="26555"/>
                  </a:lnTo>
                  <a:close/>
                </a:path>
                <a:path w="113030" h="40639">
                  <a:moveTo>
                    <a:pt x="47548" y="30403"/>
                  </a:moveTo>
                  <a:lnTo>
                    <a:pt x="46443" y="30276"/>
                  </a:lnTo>
                  <a:lnTo>
                    <a:pt x="45034" y="30111"/>
                  </a:lnTo>
                  <a:lnTo>
                    <a:pt x="43751" y="30467"/>
                  </a:lnTo>
                  <a:lnTo>
                    <a:pt x="41719" y="31965"/>
                  </a:lnTo>
                  <a:lnTo>
                    <a:pt x="43027" y="32626"/>
                  </a:lnTo>
                  <a:lnTo>
                    <a:pt x="44373" y="31635"/>
                  </a:lnTo>
                  <a:lnTo>
                    <a:pt x="45085" y="31445"/>
                  </a:lnTo>
                  <a:lnTo>
                    <a:pt x="46736" y="31635"/>
                  </a:lnTo>
                  <a:lnTo>
                    <a:pt x="47548" y="30403"/>
                  </a:lnTo>
                  <a:close/>
                </a:path>
                <a:path w="113030" h="40639">
                  <a:moveTo>
                    <a:pt x="50038" y="35026"/>
                  </a:moveTo>
                  <a:lnTo>
                    <a:pt x="49657" y="34925"/>
                  </a:lnTo>
                  <a:lnTo>
                    <a:pt x="47802" y="34429"/>
                  </a:lnTo>
                  <a:lnTo>
                    <a:pt x="45643" y="35153"/>
                  </a:lnTo>
                  <a:lnTo>
                    <a:pt x="44437" y="37084"/>
                  </a:lnTo>
                  <a:lnTo>
                    <a:pt x="45199" y="37045"/>
                  </a:lnTo>
                  <a:lnTo>
                    <a:pt x="45631" y="36982"/>
                  </a:lnTo>
                  <a:lnTo>
                    <a:pt x="46050" y="36842"/>
                  </a:lnTo>
                  <a:lnTo>
                    <a:pt x="46723" y="35775"/>
                  </a:lnTo>
                  <a:lnTo>
                    <a:pt x="47409" y="35369"/>
                  </a:lnTo>
                  <a:lnTo>
                    <a:pt x="48679" y="35712"/>
                  </a:lnTo>
                  <a:lnTo>
                    <a:pt x="49161" y="35610"/>
                  </a:lnTo>
                  <a:lnTo>
                    <a:pt x="49618" y="35344"/>
                  </a:lnTo>
                  <a:lnTo>
                    <a:pt x="50038" y="35026"/>
                  </a:lnTo>
                  <a:close/>
                </a:path>
                <a:path w="113030" h="40639">
                  <a:moveTo>
                    <a:pt x="51041" y="11455"/>
                  </a:moveTo>
                  <a:lnTo>
                    <a:pt x="50812" y="11379"/>
                  </a:lnTo>
                  <a:lnTo>
                    <a:pt x="48158" y="11518"/>
                  </a:lnTo>
                  <a:lnTo>
                    <a:pt x="45974" y="12217"/>
                  </a:lnTo>
                  <a:lnTo>
                    <a:pt x="43662" y="13677"/>
                  </a:lnTo>
                  <a:lnTo>
                    <a:pt x="43865" y="13843"/>
                  </a:lnTo>
                  <a:lnTo>
                    <a:pt x="44119" y="13919"/>
                  </a:lnTo>
                  <a:lnTo>
                    <a:pt x="44450" y="14046"/>
                  </a:lnTo>
                  <a:lnTo>
                    <a:pt x="44996" y="13792"/>
                  </a:lnTo>
                  <a:lnTo>
                    <a:pt x="45275" y="13614"/>
                  </a:lnTo>
                  <a:lnTo>
                    <a:pt x="46659" y="12738"/>
                  </a:lnTo>
                  <a:lnTo>
                    <a:pt x="48183" y="12255"/>
                  </a:lnTo>
                  <a:lnTo>
                    <a:pt x="50101" y="12166"/>
                  </a:lnTo>
                  <a:lnTo>
                    <a:pt x="50787" y="12065"/>
                  </a:lnTo>
                  <a:lnTo>
                    <a:pt x="51041" y="11455"/>
                  </a:lnTo>
                  <a:close/>
                </a:path>
                <a:path w="113030" h="40639">
                  <a:moveTo>
                    <a:pt x="51181" y="38277"/>
                  </a:moveTo>
                  <a:lnTo>
                    <a:pt x="50266" y="37617"/>
                  </a:lnTo>
                  <a:lnTo>
                    <a:pt x="49491" y="37998"/>
                  </a:lnTo>
                  <a:lnTo>
                    <a:pt x="48387" y="38557"/>
                  </a:lnTo>
                  <a:lnTo>
                    <a:pt x="47828" y="38823"/>
                  </a:lnTo>
                  <a:lnTo>
                    <a:pt x="46824" y="39331"/>
                  </a:lnTo>
                  <a:lnTo>
                    <a:pt x="47739" y="39992"/>
                  </a:lnTo>
                  <a:lnTo>
                    <a:pt x="50165" y="38773"/>
                  </a:lnTo>
                  <a:lnTo>
                    <a:pt x="51181" y="38277"/>
                  </a:lnTo>
                  <a:close/>
                </a:path>
                <a:path w="113030" h="40639">
                  <a:moveTo>
                    <a:pt x="53365" y="16103"/>
                  </a:moveTo>
                  <a:lnTo>
                    <a:pt x="51066" y="15697"/>
                  </a:lnTo>
                  <a:lnTo>
                    <a:pt x="48983" y="16395"/>
                  </a:lnTo>
                  <a:lnTo>
                    <a:pt x="47421" y="18173"/>
                  </a:lnTo>
                  <a:lnTo>
                    <a:pt x="47904" y="18262"/>
                  </a:lnTo>
                  <a:lnTo>
                    <a:pt x="48463" y="18275"/>
                  </a:lnTo>
                  <a:lnTo>
                    <a:pt x="48933" y="18122"/>
                  </a:lnTo>
                  <a:lnTo>
                    <a:pt x="49187" y="17843"/>
                  </a:lnTo>
                  <a:lnTo>
                    <a:pt x="49936" y="16992"/>
                  </a:lnTo>
                  <a:lnTo>
                    <a:pt x="50863" y="16637"/>
                  </a:lnTo>
                  <a:lnTo>
                    <a:pt x="52324" y="16903"/>
                  </a:lnTo>
                  <a:lnTo>
                    <a:pt x="52882" y="16776"/>
                  </a:lnTo>
                  <a:lnTo>
                    <a:pt x="53365" y="16294"/>
                  </a:lnTo>
                  <a:lnTo>
                    <a:pt x="53365" y="16103"/>
                  </a:lnTo>
                  <a:close/>
                </a:path>
                <a:path w="113030" h="40639">
                  <a:moveTo>
                    <a:pt x="55486" y="39611"/>
                  </a:moveTo>
                  <a:lnTo>
                    <a:pt x="52400" y="31407"/>
                  </a:lnTo>
                  <a:lnTo>
                    <a:pt x="48895" y="23901"/>
                  </a:lnTo>
                  <a:lnTo>
                    <a:pt x="44856" y="16662"/>
                  </a:lnTo>
                  <a:lnTo>
                    <a:pt x="40030" y="9359"/>
                  </a:lnTo>
                  <a:lnTo>
                    <a:pt x="38442" y="9880"/>
                  </a:lnTo>
                  <a:lnTo>
                    <a:pt x="38735" y="10287"/>
                  </a:lnTo>
                  <a:lnTo>
                    <a:pt x="43294" y="17221"/>
                  </a:lnTo>
                  <a:lnTo>
                    <a:pt x="47307" y="24409"/>
                  </a:lnTo>
                  <a:lnTo>
                    <a:pt x="50774" y="31889"/>
                  </a:lnTo>
                  <a:lnTo>
                    <a:pt x="53848" y="40081"/>
                  </a:lnTo>
                  <a:lnTo>
                    <a:pt x="55486" y="39611"/>
                  </a:lnTo>
                  <a:close/>
                </a:path>
                <a:path w="113030" h="40639">
                  <a:moveTo>
                    <a:pt x="55702" y="25882"/>
                  </a:moveTo>
                  <a:lnTo>
                    <a:pt x="53797" y="25565"/>
                  </a:lnTo>
                  <a:lnTo>
                    <a:pt x="52273" y="26098"/>
                  </a:lnTo>
                  <a:lnTo>
                    <a:pt x="51358" y="27368"/>
                  </a:lnTo>
                  <a:lnTo>
                    <a:pt x="50927" y="27990"/>
                  </a:lnTo>
                  <a:lnTo>
                    <a:pt x="52565" y="27876"/>
                  </a:lnTo>
                  <a:lnTo>
                    <a:pt x="52895" y="27419"/>
                  </a:lnTo>
                  <a:lnTo>
                    <a:pt x="53251" y="26924"/>
                  </a:lnTo>
                  <a:lnTo>
                    <a:pt x="53682" y="26631"/>
                  </a:lnTo>
                  <a:lnTo>
                    <a:pt x="54673" y="26797"/>
                  </a:lnTo>
                  <a:lnTo>
                    <a:pt x="55219" y="26720"/>
                  </a:lnTo>
                  <a:lnTo>
                    <a:pt x="55676" y="26187"/>
                  </a:lnTo>
                  <a:lnTo>
                    <a:pt x="55702" y="25882"/>
                  </a:lnTo>
                  <a:close/>
                </a:path>
                <a:path w="113030" h="40639">
                  <a:moveTo>
                    <a:pt x="56184" y="20383"/>
                  </a:moveTo>
                  <a:lnTo>
                    <a:pt x="53505" y="19786"/>
                  </a:lnTo>
                  <a:lnTo>
                    <a:pt x="51854" y="20066"/>
                  </a:lnTo>
                  <a:lnTo>
                    <a:pt x="49517" y="21488"/>
                  </a:lnTo>
                  <a:lnTo>
                    <a:pt x="50380" y="22402"/>
                  </a:lnTo>
                  <a:lnTo>
                    <a:pt x="51193" y="21907"/>
                  </a:lnTo>
                  <a:lnTo>
                    <a:pt x="52260" y="21259"/>
                  </a:lnTo>
                  <a:lnTo>
                    <a:pt x="53327" y="21094"/>
                  </a:lnTo>
                  <a:lnTo>
                    <a:pt x="55372" y="21551"/>
                  </a:lnTo>
                  <a:lnTo>
                    <a:pt x="56184" y="20383"/>
                  </a:lnTo>
                  <a:close/>
                </a:path>
                <a:path w="113030" h="40639">
                  <a:moveTo>
                    <a:pt x="58077" y="30429"/>
                  </a:moveTo>
                  <a:lnTo>
                    <a:pt x="57683" y="30416"/>
                  </a:lnTo>
                  <a:lnTo>
                    <a:pt x="56095" y="30403"/>
                  </a:lnTo>
                  <a:lnTo>
                    <a:pt x="54546" y="30873"/>
                  </a:lnTo>
                  <a:lnTo>
                    <a:pt x="52946" y="32029"/>
                  </a:lnTo>
                  <a:lnTo>
                    <a:pt x="53619" y="32029"/>
                  </a:lnTo>
                  <a:lnTo>
                    <a:pt x="54000" y="32004"/>
                  </a:lnTo>
                  <a:lnTo>
                    <a:pt x="54419" y="31864"/>
                  </a:lnTo>
                  <a:lnTo>
                    <a:pt x="54724" y="31648"/>
                  </a:lnTo>
                  <a:lnTo>
                    <a:pt x="55308" y="31229"/>
                  </a:lnTo>
                  <a:lnTo>
                    <a:pt x="55880" y="31026"/>
                  </a:lnTo>
                  <a:lnTo>
                    <a:pt x="56921" y="31038"/>
                  </a:lnTo>
                  <a:lnTo>
                    <a:pt x="57543" y="30975"/>
                  </a:lnTo>
                  <a:lnTo>
                    <a:pt x="57937" y="30556"/>
                  </a:lnTo>
                  <a:lnTo>
                    <a:pt x="58077" y="30429"/>
                  </a:lnTo>
                  <a:close/>
                </a:path>
                <a:path w="113030" h="40639">
                  <a:moveTo>
                    <a:pt x="59867" y="34061"/>
                  </a:moveTo>
                  <a:lnTo>
                    <a:pt x="58775" y="33858"/>
                  </a:lnTo>
                  <a:lnTo>
                    <a:pt x="57543" y="33642"/>
                  </a:lnTo>
                  <a:lnTo>
                    <a:pt x="56299" y="34086"/>
                  </a:lnTo>
                  <a:lnTo>
                    <a:pt x="55486" y="35026"/>
                  </a:lnTo>
                  <a:lnTo>
                    <a:pt x="54838" y="35801"/>
                  </a:lnTo>
                  <a:lnTo>
                    <a:pt x="56400" y="35966"/>
                  </a:lnTo>
                  <a:lnTo>
                    <a:pt x="56845" y="35445"/>
                  </a:lnTo>
                  <a:lnTo>
                    <a:pt x="57238" y="34988"/>
                  </a:lnTo>
                  <a:lnTo>
                    <a:pt x="57607" y="34861"/>
                  </a:lnTo>
                  <a:lnTo>
                    <a:pt x="58940" y="35102"/>
                  </a:lnTo>
                  <a:lnTo>
                    <a:pt x="59867" y="34061"/>
                  </a:lnTo>
                  <a:close/>
                </a:path>
                <a:path w="113030" h="40639">
                  <a:moveTo>
                    <a:pt x="70002" y="7962"/>
                  </a:moveTo>
                  <a:lnTo>
                    <a:pt x="69735" y="7835"/>
                  </a:lnTo>
                  <a:lnTo>
                    <a:pt x="67894" y="6959"/>
                  </a:lnTo>
                  <a:lnTo>
                    <a:pt x="65316" y="7543"/>
                  </a:lnTo>
                  <a:lnTo>
                    <a:pt x="63728" y="9575"/>
                  </a:lnTo>
                  <a:lnTo>
                    <a:pt x="65290" y="9359"/>
                  </a:lnTo>
                  <a:lnTo>
                    <a:pt x="66255" y="8140"/>
                  </a:lnTo>
                  <a:lnTo>
                    <a:pt x="67144" y="7899"/>
                  </a:lnTo>
                  <a:lnTo>
                    <a:pt x="68503" y="8547"/>
                  </a:lnTo>
                  <a:lnTo>
                    <a:pt x="68948" y="8432"/>
                  </a:lnTo>
                  <a:lnTo>
                    <a:pt x="69316" y="8280"/>
                  </a:lnTo>
                  <a:lnTo>
                    <a:pt x="70002" y="7962"/>
                  </a:lnTo>
                  <a:close/>
                </a:path>
                <a:path w="113030" h="40639">
                  <a:moveTo>
                    <a:pt x="70878" y="13182"/>
                  </a:moveTo>
                  <a:lnTo>
                    <a:pt x="69964" y="12979"/>
                  </a:lnTo>
                  <a:lnTo>
                    <a:pt x="67894" y="12534"/>
                  </a:lnTo>
                  <a:lnTo>
                    <a:pt x="65671" y="13144"/>
                  </a:lnTo>
                  <a:lnTo>
                    <a:pt x="63461" y="15303"/>
                  </a:lnTo>
                  <a:lnTo>
                    <a:pt x="65074" y="15265"/>
                  </a:lnTo>
                  <a:lnTo>
                    <a:pt x="66433" y="13931"/>
                  </a:lnTo>
                  <a:lnTo>
                    <a:pt x="67614" y="13563"/>
                  </a:lnTo>
                  <a:lnTo>
                    <a:pt x="69469" y="13970"/>
                  </a:lnTo>
                  <a:lnTo>
                    <a:pt x="70878" y="13182"/>
                  </a:lnTo>
                  <a:close/>
                </a:path>
                <a:path w="113030" h="40639">
                  <a:moveTo>
                    <a:pt x="71107" y="18008"/>
                  </a:moveTo>
                  <a:lnTo>
                    <a:pt x="70853" y="17907"/>
                  </a:lnTo>
                  <a:lnTo>
                    <a:pt x="68707" y="17068"/>
                  </a:lnTo>
                  <a:lnTo>
                    <a:pt x="66370" y="17411"/>
                  </a:lnTo>
                  <a:lnTo>
                    <a:pt x="64058" y="18732"/>
                  </a:lnTo>
                  <a:lnTo>
                    <a:pt x="64262" y="18821"/>
                  </a:lnTo>
                  <a:lnTo>
                    <a:pt x="64808" y="18999"/>
                  </a:lnTo>
                  <a:lnTo>
                    <a:pt x="65379" y="18745"/>
                  </a:lnTo>
                  <a:lnTo>
                    <a:pt x="66802" y="17932"/>
                  </a:lnTo>
                  <a:lnTo>
                    <a:pt x="68097" y="17995"/>
                  </a:lnTo>
                  <a:lnTo>
                    <a:pt x="69634" y="18592"/>
                  </a:lnTo>
                  <a:lnTo>
                    <a:pt x="70053" y="18491"/>
                  </a:lnTo>
                  <a:lnTo>
                    <a:pt x="70358" y="18364"/>
                  </a:lnTo>
                  <a:lnTo>
                    <a:pt x="71107" y="18008"/>
                  </a:lnTo>
                  <a:close/>
                </a:path>
                <a:path w="113030" h="40639">
                  <a:moveTo>
                    <a:pt x="72542" y="21780"/>
                  </a:moveTo>
                  <a:lnTo>
                    <a:pt x="71577" y="21386"/>
                  </a:lnTo>
                  <a:lnTo>
                    <a:pt x="69811" y="20662"/>
                  </a:lnTo>
                  <a:lnTo>
                    <a:pt x="67691" y="21247"/>
                  </a:lnTo>
                  <a:lnTo>
                    <a:pt x="65976" y="23660"/>
                  </a:lnTo>
                  <a:lnTo>
                    <a:pt x="67500" y="23952"/>
                  </a:lnTo>
                  <a:lnTo>
                    <a:pt x="68605" y="22415"/>
                  </a:lnTo>
                  <a:lnTo>
                    <a:pt x="69596" y="22098"/>
                  </a:lnTo>
                  <a:lnTo>
                    <a:pt x="71361" y="22809"/>
                  </a:lnTo>
                  <a:lnTo>
                    <a:pt x="72542" y="21780"/>
                  </a:lnTo>
                  <a:close/>
                </a:path>
                <a:path w="113030" h="40639">
                  <a:moveTo>
                    <a:pt x="73723" y="26504"/>
                  </a:moveTo>
                  <a:lnTo>
                    <a:pt x="72771" y="26289"/>
                  </a:lnTo>
                  <a:lnTo>
                    <a:pt x="70904" y="25857"/>
                  </a:lnTo>
                  <a:lnTo>
                    <a:pt x="68986" y="26377"/>
                  </a:lnTo>
                  <a:lnTo>
                    <a:pt x="66903" y="28384"/>
                  </a:lnTo>
                  <a:lnTo>
                    <a:pt x="68503" y="28486"/>
                  </a:lnTo>
                  <a:lnTo>
                    <a:pt x="69735" y="27292"/>
                  </a:lnTo>
                  <a:lnTo>
                    <a:pt x="70713" y="27012"/>
                  </a:lnTo>
                  <a:lnTo>
                    <a:pt x="72390" y="27406"/>
                  </a:lnTo>
                  <a:lnTo>
                    <a:pt x="73723" y="26504"/>
                  </a:lnTo>
                  <a:close/>
                </a:path>
                <a:path w="113030" h="40639">
                  <a:moveTo>
                    <a:pt x="73837" y="30848"/>
                  </a:moveTo>
                  <a:lnTo>
                    <a:pt x="73456" y="30784"/>
                  </a:lnTo>
                  <a:lnTo>
                    <a:pt x="71767" y="30518"/>
                  </a:lnTo>
                  <a:lnTo>
                    <a:pt x="69900" y="31026"/>
                  </a:lnTo>
                  <a:lnTo>
                    <a:pt x="68707" y="32283"/>
                  </a:lnTo>
                  <a:lnTo>
                    <a:pt x="68440" y="32537"/>
                  </a:lnTo>
                  <a:lnTo>
                    <a:pt x="68935" y="32550"/>
                  </a:lnTo>
                  <a:lnTo>
                    <a:pt x="69088" y="32537"/>
                  </a:lnTo>
                  <a:lnTo>
                    <a:pt x="69418" y="32537"/>
                  </a:lnTo>
                  <a:lnTo>
                    <a:pt x="69938" y="32397"/>
                  </a:lnTo>
                  <a:lnTo>
                    <a:pt x="70739" y="31584"/>
                  </a:lnTo>
                  <a:lnTo>
                    <a:pt x="71297" y="31292"/>
                  </a:lnTo>
                  <a:lnTo>
                    <a:pt x="72478" y="31483"/>
                  </a:lnTo>
                  <a:lnTo>
                    <a:pt x="72923" y="31381"/>
                  </a:lnTo>
                  <a:lnTo>
                    <a:pt x="73253" y="31203"/>
                  </a:lnTo>
                  <a:lnTo>
                    <a:pt x="73837" y="30848"/>
                  </a:lnTo>
                  <a:close/>
                </a:path>
                <a:path w="113030" h="40639">
                  <a:moveTo>
                    <a:pt x="77901" y="35369"/>
                  </a:moveTo>
                  <a:lnTo>
                    <a:pt x="76949" y="27089"/>
                  </a:lnTo>
                  <a:lnTo>
                    <a:pt x="75857" y="19392"/>
                  </a:lnTo>
                  <a:lnTo>
                    <a:pt x="74574" y="11709"/>
                  </a:lnTo>
                  <a:lnTo>
                    <a:pt x="73025" y="3606"/>
                  </a:lnTo>
                  <a:lnTo>
                    <a:pt x="71374" y="4000"/>
                  </a:lnTo>
                  <a:lnTo>
                    <a:pt x="71475" y="4508"/>
                  </a:lnTo>
                  <a:lnTo>
                    <a:pt x="72936" y="12153"/>
                  </a:lnTo>
                  <a:lnTo>
                    <a:pt x="74218" y="19824"/>
                  </a:lnTo>
                  <a:lnTo>
                    <a:pt x="75311" y="27533"/>
                  </a:lnTo>
                  <a:lnTo>
                    <a:pt x="76263" y="35712"/>
                  </a:lnTo>
                  <a:lnTo>
                    <a:pt x="77901" y="35369"/>
                  </a:lnTo>
                  <a:close/>
                </a:path>
                <a:path w="113030" h="40639">
                  <a:moveTo>
                    <a:pt x="82613" y="25400"/>
                  </a:moveTo>
                  <a:lnTo>
                    <a:pt x="82372" y="25323"/>
                  </a:lnTo>
                  <a:lnTo>
                    <a:pt x="80987" y="24815"/>
                  </a:lnTo>
                  <a:lnTo>
                    <a:pt x="79311" y="25196"/>
                  </a:lnTo>
                  <a:lnTo>
                    <a:pt x="77901" y="26377"/>
                  </a:lnTo>
                  <a:lnTo>
                    <a:pt x="78562" y="26365"/>
                  </a:lnTo>
                  <a:lnTo>
                    <a:pt x="78917" y="26339"/>
                  </a:lnTo>
                  <a:lnTo>
                    <a:pt x="79387" y="26212"/>
                  </a:lnTo>
                  <a:lnTo>
                    <a:pt x="79667" y="25984"/>
                  </a:lnTo>
                  <a:lnTo>
                    <a:pt x="80048" y="25692"/>
                  </a:lnTo>
                  <a:lnTo>
                    <a:pt x="80429" y="25654"/>
                  </a:lnTo>
                  <a:lnTo>
                    <a:pt x="80822" y="25857"/>
                  </a:lnTo>
                  <a:lnTo>
                    <a:pt x="81153" y="25984"/>
                  </a:lnTo>
                  <a:lnTo>
                    <a:pt x="81572" y="25857"/>
                  </a:lnTo>
                  <a:lnTo>
                    <a:pt x="81876" y="25742"/>
                  </a:lnTo>
                  <a:lnTo>
                    <a:pt x="82613" y="25400"/>
                  </a:lnTo>
                  <a:close/>
                </a:path>
                <a:path w="113030" h="40639">
                  <a:moveTo>
                    <a:pt x="82842" y="21031"/>
                  </a:moveTo>
                  <a:lnTo>
                    <a:pt x="82816" y="20624"/>
                  </a:lnTo>
                  <a:lnTo>
                    <a:pt x="80810" y="20116"/>
                  </a:lnTo>
                  <a:lnTo>
                    <a:pt x="79260" y="20243"/>
                  </a:lnTo>
                  <a:lnTo>
                    <a:pt x="76720" y="21386"/>
                  </a:lnTo>
                  <a:lnTo>
                    <a:pt x="77635" y="22250"/>
                  </a:lnTo>
                  <a:lnTo>
                    <a:pt x="78473" y="21882"/>
                  </a:lnTo>
                  <a:lnTo>
                    <a:pt x="79438" y="21450"/>
                  </a:lnTo>
                  <a:lnTo>
                    <a:pt x="80441" y="21361"/>
                  </a:lnTo>
                  <a:lnTo>
                    <a:pt x="81851" y="21717"/>
                  </a:lnTo>
                  <a:lnTo>
                    <a:pt x="82372" y="21653"/>
                  </a:lnTo>
                  <a:lnTo>
                    <a:pt x="82842" y="21031"/>
                  </a:lnTo>
                  <a:close/>
                </a:path>
                <a:path w="113030" h="40639">
                  <a:moveTo>
                    <a:pt x="83210" y="10528"/>
                  </a:moveTo>
                  <a:lnTo>
                    <a:pt x="82575" y="10274"/>
                  </a:lnTo>
                  <a:lnTo>
                    <a:pt x="80657" y="9537"/>
                  </a:lnTo>
                  <a:lnTo>
                    <a:pt x="78359" y="9994"/>
                  </a:lnTo>
                  <a:lnTo>
                    <a:pt x="76200" y="12052"/>
                  </a:lnTo>
                  <a:lnTo>
                    <a:pt x="77812" y="11963"/>
                  </a:lnTo>
                  <a:lnTo>
                    <a:pt x="78168" y="11620"/>
                  </a:lnTo>
                  <a:lnTo>
                    <a:pt x="79057" y="10769"/>
                  </a:lnTo>
                  <a:lnTo>
                    <a:pt x="80111" y="10579"/>
                  </a:lnTo>
                  <a:lnTo>
                    <a:pt x="81711" y="11201"/>
                  </a:lnTo>
                  <a:lnTo>
                    <a:pt x="83210" y="10528"/>
                  </a:lnTo>
                  <a:close/>
                </a:path>
                <a:path w="113030" h="40639">
                  <a:moveTo>
                    <a:pt x="83477" y="6032"/>
                  </a:moveTo>
                  <a:lnTo>
                    <a:pt x="80568" y="5003"/>
                  </a:lnTo>
                  <a:lnTo>
                    <a:pt x="77876" y="5499"/>
                  </a:lnTo>
                  <a:lnTo>
                    <a:pt x="75463" y="7378"/>
                  </a:lnTo>
                  <a:lnTo>
                    <a:pt x="75666" y="7607"/>
                  </a:lnTo>
                  <a:lnTo>
                    <a:pt x="76288" y="7874"/>
                  </a:lnTo>
                  <a:lnTo>
                    <a:pt x="76835" y="7632"/>
                  </a:lnTo>
                  <a:lnTo>
                    <a:pt x="77101" y="7416"/>
                  </a:lnTo>
                  <a:lnTo>
                    <a:pt x="78460" y="6350"/>
                  </a:lnTo>
                  <a:lnTo>
                    <a:pt x="80162" y="6121"/>
                  </a:lnTo>
                  <a:lnTo>
                    <a:pt x="82130" y="6819"/>
                  </a:lnTo>
                  <a:lnTo>
                    <a:pt x="82626" y="6781"/>
                  </a:lnTo>
                  <a:lnTo>
                    <a:pt x="82943" y="6553"/>
                  </a:lnTo>
                  <a:lnTo>
                    <a:pt x="83108" y="6413"/>
                  </a:lnTo>
                  <a:lnTo>
                    <a:pt x="83477" y="6032"/>
                  </a:lnTo>
                  <a:close/>
                </a:path>
                <a:path w="113030" h="40639">
                  <a:moveTo>
                    <a:pt x="83693" y="16789"/>
                  </a:moveTo>
                  <a:lnTo>
                    <a:pt x="81521" y="15468"/>
                  </a:lnTo>
                  <a:lnTo>
                    <a:pt x="79133" y="15621"/>
                  </a:lnTo>
                  <a:lnTo>
                    <a:pt x="76339" y="17297"/>
                  </a:lnTo>
                  <a:lnTo>
                    <a:pt x="77812" y="17297"/>
                  </a:lnTo>
                  <a:lnTo>
                    <a:pt x="78244" y="17043"/>
                  </a:lnTo>
                  <a:lnTo>
                    <a:pt x="79413" y="16344"/>
                  </a:lnTo>
                  <a:lnTo>
                    <a:pt x="80721" y="16510"/>
                  </a:lnTo>
                  <a:lnTo>
                    <a:pt x="82283" y="17462"/>
                  </a:lnTo>
                  <a:lnTo>
                    <a:pt x="83693" y="16789"/>
                  </a:lnTo>
                  <a:close/>
                </a:path>
                <a:path w="113030" h="40639">
                  <a:moveTo>
                    <a:pt x="83807" y="30848"/>
                  </a:moveTo>
                  <a:lnTo>
                    <a:pt x="81534" y="29705"/>
                  </a:lnTo>
                  <a:lnTo>
                    <a:pt x="79565" y="30073"/>
                  </a:lnTo>
                  <a:lnTo>
                    <a:pt x="77787" y="32143"/>
                  </a:lnTo>
                  <a:lnTo>
                    <a:pt x="79362" y="32207"/>
                  </a:lnTo>
                  <a:lnTo>
                    <a:pt x="79768" y="31737"/>
                  </a:lnTo>
                  <a:lnTo>
                    <a:pt x="80327" y="31076"/>
                  </a:lnTo>
                  <a:lnTo>
                    <a:pt x="81000" y="30937"/>
                  </a:lnTo>
                  <a:lnTo>
                    <a:pt x="82321" y="31597"/>
                  </a:lnTo>
                  <a:lnTo>
                    <a:pt x="83807" y="30848"/>
                  </a:lnTo>
                  <a:close/>
                </a:path>
                <a:path w="113030" h="40639">
                  <a:moveTo>
                    <a:pt x="97485" y="25247"/>
                  </a:moveTo>
                  <a:lnTo>
                    <a:pt x="97155" y="24790"/>
                  </a:lnTo>
                  <a:lnTo>
                    <a:pt x="96240" y="23545"/>
                  </a:lnTo>
                  <a:lnTo>
                    <a:pt x="94361" y="23812"/>
                  </a:lnTo>
                  <a:lnTo>
                    <a:pt x="92951" y="24866"/>
                  </a:lnTo>
                  <a:lnTo>
                    <a:pt x="93129" y="25031"/>
                  </a:lnTo>
                  <a:lnTo>
                    <a:pt x="93713" y="25247"/>
                  </a:lnTo>
                  <a:lnTo>
                    <a:pt x="94297" y="25006"/>
                  </a:lnTo>
                  <a:lnTo>
                    <a:pt x="94894" y="24549"/>
                  </a:lnTo>
                  <a:lnTo>
                    <a:pt x="95440" y="25146"/>
                  </a:lnTo>
                  <a:lnTo>
                    <a:pt x="95618" y="25400"/>
                  </a:lnTo>
                  <a:lnTo>
                    <a:pt x="95910" y="25781"/>
                  </a:lnTo>
                  <a:lnTo>
                    <a:pt x="97485" y="25247"/>
                  </a:lnTo>
                  <a:close/>
                </a:path>
                <a:path w="113030" h="40639">
                  <a:moveTo>
                    <a:pt x="98323" y="20815"/>
                  </a:moveTo>
                  <a:lnTo>
                    <a:pt x="97955" y="20307"/>
                  </a:lnTo>
                  <a:lnTo>
                    <a:pt x="97066" y="19088"/>
                  </a:lnTo>
                  <a:lnTo>
                    <a:pt x="94983" y="19507"/>
                  </a:lnTo>
                  <a:lnTo>
                    <a:pt x="94157" y="20586"/>
                  </a:lnTo>
                  <a:lnTo>
                    <a:pt x="93726" y="21132"/>
                  </a:lnTo>
                  <a:lnTo>
                    <a:pt x="95364" y="20993"/>
                  </a:lnTo>
                  <a:lnTo>
                    <a:pt x="95669" y="20586"/>
                  </a:lnTo>
                  <a:lnTo>
                    <a:pt x="95910" y="20281"/>
                  </a:lnTo>
                  <a:lnTo>
                    <a:pt x="96266" y="20713"/>
                  </a:lnTo>
                  <a:lnTo>
                    <a:pt x="96431" y="20929"/>
                  </a:lnTo>
                  <a:lnTo>
                    <a:pt x="96735" y="21361"/>
                  </a:lnTo>
                  <a:lnTo>
                    <a:pt x="98323" y="20815"/>
                  </a:lnTo>
                  <a:close/>
                </a:path>
                <a:path w="113030" h="40639">
                  <a:moveTo>
                    <a:pt x="98628" y="15811"/>
                  </a:moveTo>
                  <a:lnTo>
                    <a:pt x="98056" y="15595"/>
                  </a:lnTo>
                  <a:lnTo>
                    <a:pt x="96621" y="15049"/>
                  </a:lnTo>
                  <a:lnTo>
                    <a:pt x="94945" y="15392"/>
                  </a:lnTo>
                  <a:lnTo>
                    <a:pt x="93065" y="16878"/>
                  </a:lnTo>
                  <a:lnTo>
                    <a:pt x="94691" y="16738"/>
                  </a:lnTo>
                  <a:lnTo>
                    <a:pt x="95580" y="16040"/>
                  </a:lnTo>
                  <a:lnTo>
                    <a:pt x="96113" y="16065"/>
                  </a:lnTo>
                  <a:lnTo>
                    <a:pt x="97129" y="16446"/>
                  </a:lnTo>
                  <a:lnTo>
                    <a:pt x="98628" y="15811"/>
                  </a:lnTo>
                  <a:close/>
                </a:path>
                <a:path w="113030" h="40639">
                  <a:moveTo>
                    <a:pt x="98983" y="11950"/>
                  </a:moveTo>
                  <a:lnTo>
                    <a:pt x="98513" y="11226"/>
                  </a:lnTo>
                  <a:lnTo>
                    <a:pt x="97358" y="9410"/>
                  </a:lnTo>
                  <a:lnTo>
                    <a:pt x="94843" y="9829"/>
                  </a:lnTo>
                  <a:lnTo>
                    <a:pt x="93306" y="12280"/>
                  </a:lnTo>
                  <a:lnTo>
                    <a:pt x="94983" y="12319"/>
                  </a:lnTo>
                  <a:lnTo>
                    <a:pt x="95859" y="10909"/>
                  </a:lnTo>
                  <a:lnTo>
                    <a:pt x="96634" y="11366"/>
                  </a:lnTo>
                  <a:lnTo>
                    <a:pt x="97421" y="12585"/>
                  </a:lnTo>
                  <a:lnTo>
                    <a:pt x="98983" y="11950"/>
                  </a:lnTo>
                  <a:close/>
                </a:path>
                <a:path w="113030" h="40639">
                  <a:moveTo>
                    <a:pt x="101168" y="7480"/>
                  </a:moveTo>
                  <a:lnTo>
                    <a:pt x="101015" y="7251"/>
                  </a:lnTo>
                  <a:lnTo>
                    <a:pt x="99631" y="5181"/>
                  </a:lnTo>
                  <a:lnTo>
                    <a:pt x="96647" y="5194"/>
                  </a:lnTo>
                  <a:lnTo>
                    <a:pt x="94754" y="6540"/>
                  </a:lnTo>
                  <a:lnTo>
                    <a:pt x="94449" y="6743"/>
                  </a:lnTo>
                  <a:lnTo>
                    <a:pt x="94589" y="6845"/>
                  </a:lnTo>
                  <a:lnTo>
                    <a:pt x="95161" y="7023"/>
                  </a:lnTo>
                  <a:lnTo>
                    <a:pt x="95758" y="6794"/>
                  </a:lnTo>
                  <a:lnTo>
                    <a:pt x="97142" y="5829"/>
                  </a:lnTo>
                  <a:lnTo>
                    <a:pt x="98704" y="6680"/>
                  </a:lnTo>
                  <a:lnTo>
                    <a:pt x="99656" y="8115"/>
                  </a:lnTo>
                  <a:lnTo>
                    <a:pt x="101168" y="7480"/>
                  </a:lnTo>
                  <a:close/>
                </a:path>
                <a:path w="113030" h="40639">
                  <a:moveTo>
                    <a:pt x="105689" y="0"/>
                  </a:moveTo>
                  <a:lnTo>
                    <a:pt x="104025" y="279"/>
                  </a:lnTo>
                  <a:lnTo>
                    <a:pt x="103962" y="889"/>
                  </a:lnTo>
                  <a:lnTo>
                    <a:pt x="102908" y="8559"/>
                  </a:lnTo>
                  <a:lnTo>
                    <a:pt x="101422" y="16116"/>
                  </a:lnTo>
                  <a:lnTo>
                    <a:pt x="99504" y="23571"/>
                  </a:lnTo>
                  <a:lnTo>
                    <a:pt x="96939" y="31572"/>
                  </a:lnTo>
                  <a:lnTo>
                    <a:pt x="98590" y="31369"/>
                  </a:lnTo>
                  <a:lnTo>
                    <a:pt x="101155" y="23393"/>
                  </a:lnTo>
                  <a:lnTo>
                    <a:pt x="103073" y="15938"/>
                  </a:lnTo>
                  <a:lnTo>
                    <a:pt x="104559" y="8382"/>
                  </a:lnTo>
                  <a:lnTo>
                    <a:pt x="105689" y="0"/>
                  </a:lnTo>
                  <a:close/>
                </a:path>
                <a:path w="113030" h="40639">
                  <a:moveTo>
                    <a:pt x="106032" y="27381"/>
                  </a:moveTo>
                  <a:lnTo>
                    <a:pt x="104775" y="25781"/>
                  </a:lnTo>
                  <a:lnTo>
                    <a:pt x="103162" y="25730"/>
                  </a:lnTo>
                  <a:lnTo>
                    <a:pt x="100888" y="26784"/>
                  </a:lnTo>
                  <a:lnTo>
                    <a:pt x="101854" y="27216"/>
                  </a:lnTo>
                  <a:lnTo>
                    <a:pt x="102552" y="26885"/>
                  </a:lnTo>
                  <a:lnTo>
                    <a:pt x="103162" y="26606"/>
                  </a:lnTo>
                  <a:lnTo>
                    <a:pt x="103771" y="27076"/>
                  </a:lnTo>
                  <a:lnTo>
                    <a:pt x="104457" y="27927"/>
                  </a:lnTo>
                  <a:lnTo>
                    <a:pt x="106032" y="27381"/>
                  </a:lnTo>
                  <a:close/>
                </a:path>
                <a:path w="113030" h="40639">
                  <a:moveTo>
                    <a:pt x="106578" y="22034"/>
                  </a:moveTo>
                  <a:lnTo>
                    <a:pt x="106184" y="21399"/>
                  </a:lnTo>
                  <a:lnTo>
                    <a:pt x="105270" y="19964"/>
                  </a:lnTo>
                  <a:lnTo>
                    <a:pt x="102933" y="20408"/>
                  </a:lnTo>
                  <a:lnTo>
                    <a:pt x="101981" y="22669"/>
                  </a:lnTo>
                  <a:lnTo>
                    <a:pt x="103619" y="22529"/>
                  </a:lnTo>
                  <a:lnTo>
                    <a:pt x="103847" y="21971"/>
                  </a:lnTo>
                  <a:lnTo>
                    <a:pt x="104089" y="21412"/>
                  </a:lnTo>
                  <a:lnTo>
                    <a:pt x="104419" y="21678"/>
                  </a:lnTo>
                  <a:lnTo>
                    <a:pt x="104660" y="22072"/>
                  </a:lnTo>
                  <a:lnTo>
                    <a:pt x="104990" y="22580"/>
                  </a:lnTo>
                  <a:lnTo>
                    <a:pt x="106578" y="22034"/>
                  </a:lnTo>
                  <a:close/>
                </a:path>
                <a:path w="113030" h="40639">
                  <a:moveTo>
                    <a:pt x="108712" y="17653"/>
                  </a:moveTo>
                  <a:lnTo>
                    <a:pt x="108331" y="17094"/>
                  </a:lnTo>
                  <a:lnTo>
                    <a:pt x="107226" y="15430"/>
                  </a:lnTo>
                  <a:lnTo>
                    <a:pt x="104889" y="15595"/>
                  </a:lnTo>
                  <a:lnTo>
                    <a:pt x="103124" y="16891"/>
                  </a:lnTo>
                  <a:lnTo>
                    <a:pt x="103314" y="17145"/>
                  </a:lnTo>
                  <a:lnTo>
                    <a:pt x="103593" y="17233"/>
                  </a:lnTo>
                  <a:lnTo>
                    <a:pt x="103962" y="17373"/>
                  </a:lnTo>
                  <a:lnTo>
                    <a:pt x="104457" y="17145"/>
                  </a:lnTo>
                  <a:lnTo>
                    <a:pt x="104749" y="16929"/>
                  </a:lnTo>
                  <a:lnTo>
                    <a:pt x="105473" y="16395"/>
                  </a:lnTo>
                  <a:lnTo>
                    <a:pt x="106426" y="17145"/>
                  </a:lnTo>
                  <a:lnTo>
                    <a:pt x="107111" y="18186"/>
                  </a:lnTo>
                  <a:lnTo>
                    <a:pt x="108712" y="17653"/>
                  </a:lnTo>
                  <a:close/>
                </a:path>
                <a:path w="113030" h="40639">
                  <a:moveTo>
                    <a:pt x="111366" y="12128"/>
                  </a:moveTo>
                  <a:lnTo>
                    <a:pt x="109550" y="10071"/>
                  </a:lnTo>
                  <a:lnTo>
                    <a:pt x="106629" y="10477"/>
                  </a:lnTo>
                  <a:lnTo>
                    <a:pt x="104914" y="12280"/>
                  </a:lnTo>
                  <a:lnTo>
                    <a:pt x="105410" y="12344"/>
                  </a:lnTo>
                  <a:lnTo>
                    <a:pt x="105587" y="12357"/>
                  </a:lnTo>
                  <a:lnTo>
                    <a:pt x="105943" y="12357"/>
                  </a:lnTo>
                  <a:lnTo>
                    <a:pt x="106426" y="12204"/>
                  </a:lnTo>
                  <a:lnTo>
                    <a:pt x="106680" y="11938"/>
                  </a:lnTo>
                  <a:lnTo>
                    <a:pt x="107543" y="11036"/>
                  </a:lnTo>
                  <a:lnTo>
                    <a:pt x="108788" y="11531"/>
                  </a:lnTo>
                  <a:lnTo>
                    <a:pt x="109816" y="12700"/>
                  </a:lnTo>
                  <a:lnTo>
                    <a:pt x="111366" y="12128"/>
                  </a:lnTo>
                  <a:close/>
                </a:path>
                <a:path w="113030" h="40639">
                  <a:moveTo>
                    <a:pt x="112852" y="7670"/>
                  </a:moveTo>
                  <a:lnTo>
                    <a:pt x="111086" y="5499"/>
                  </a:lnTo>
                  <a:lnTo>
                    <a:pt x="108508" y="5461"/>
                  </a:lnTo>
                  <a:lnTo>
                    <a:pt x="105956" y="7302"/>
                  </a:lnTo>
                  <a:lnTo>
                    <a:pt x="107353" y="7543"/>
                  </a:lnTo>
                  <a:lnTo>
                    <a:pt x="107873" y="7162"/>
                  </a:lnTo>
                  <a:lnTo>
                    <a:pt x="108902" y="6413"/>
                  </a:lnTo>
                  <a:lnTo>
                    <a:pt x="110159" y="6883"/>
                  </a:lnTo>
                  <a:lnTo>
                    <a:pt x="111264" y="8255"/>
                  </a:lnTo>
                  <a:lnTo>
                    <a:pt x="112852" y="7670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5" name="object 2645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722437" y="2741549"/>
              <a:ext cx="83210" cy="21285"/>
            </a:xfrm>
            <a:prstGeom prst="rect">
              <a:avLst/>
            </a:prstGeom>
          </p:spPr>
        </p:pic>
        <p:pic>
          <p:nvPicPr>
            <p:cNvPr id="2646" name="object 2646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786850" y="2519281"/>
              <a:ext cx="222634" cy="156716"/>
            </a:xfrm>
            <a:prstGeom prst="rect">
              <a:avLst/>
            </a:prstGeom>
          </p:spPr>
        </p:pic>
        <p:pic>
          <p:nvPicPr>
            <p:cNvPr id="2647" name="object 2647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574248" y="2952808"/>
              <a:ext cx="209486" cy="163197"/>
            </a:xfrm>
            <a:prstGeom prst="rect">
              <a:avLst/>
            </a:prstGeom>
          </p:spPr>
        </p:pic>
        <p:pic>
          <p:nvPicPr>
            <p:cNvPr id="2648" name="object 2648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638386" y="2979281"/>
              <a:ext cx="84188" cy="102826"/>
            </a:xfrm>
            <a:prstGeom prst="rect">
              <a:avLst/>
            </a:prstGeom>
          </p:spPr>
        </p:pic>
        <p:sp>
          <p:nvSpPr>
            <p:cNvPr id="2649" name="object 2649" descr=""/>
            <p:cNvSpPr/>
            <p:nvPr/>
          </p:nvSpPr>
          <p:spPr>
            <a:xfrm>
              <a:off x="2645765" y="2986049"/>
              <a:ext cx="68580" cy="88265"/>
            </a:xfrm>
            <a:custGeom>
              <a:avLst/>
              <a:gdLst/>
              <a:ahLst/>
              <a:cxnLst/>
              <a:rect l="l" t="t" r="r" b="b"/>
              <a:pathLst>
                <a:path w="68580" h="88264">
                  <a:moveTo>
                    <a:pt x="3314" y="77063"/>
                  </a:moveTo>
                  <a:lnTo>
                    <a:pt x="2997" y="75514"/>
                  </a:lnTo>
                  <a:lnTo>
                    <a:pt x="2794" y="74510"/>
                  </a:lnTo>
                  <a:lnTo>
                    <a:pt x="1498" y="74536"/>
                  </a:lnTo>
                  <a:lnTo>
                    <a:pt x="787" y="75095"/>
                  </a:lnTo>
                  <a:lnTo>
                    <a:pt x="342" y="75285"/>
                  </a:lnTo>
                  <a:lnTo>
                    <a:pt x="0" y="75641"/>
                  </a:lnTo>
                  <a:lnTo>
                    <a:pt x="495" y="77622"/>
                  </a:lnTo>
                  <a:lnTo>
                    <a:pt x="3314" y="77063"/>
                  </a:lnTo>
                  <a:close/>
                </a:path>
                <a:path w="68580" h="88264">
                  <a:moveTo>
                    <a:pt x="7823" y="64668"/>
                  </a:moveTo>
                  <a:lnTo>
                    <a:pt x="7505" y="63119"/>
                  </a:lnTo>
                  <a:lnTo>
                    <a:pt x="7302" y="62115"/>
                  </a:lnTo>
                  <a:lnTo>
                    <a:pt x="6007" y="62141"/>
                  </a:lnTo>
                  <a:lnTo>
                    <a:pt x="5295" y="62699"/>
                  </a:lnTo>
                  <a:lnTo>
                    <a:pt x="4851" y="62890"/>
                  </a:lnTo>
                  <a:lnTo>
                    <a:pt x="4508" y="63246"/>
                  </a:lnTo>
                  <a:lnTo>
                    <a:pt x="5003" y="65227"/>
                  </a:lnTo>
                  <a:lnTo>
                    <a:pt x="7823" y="64668"/>
                  </a:lnTo>
                  <a:close/>
                </a:path>
                <a:path w="68580" h="88264">
                  <a:moveTo>
                    <a:pt x="18059" y="87249"/>
                  </a:moveTo>
                  <a:lnTo>
                    <a:pt x="17741" y="85699"/>
                  </a:lnTo>
                  <a:lnTo>
                    <a:pt x="17538" y="84696"/>
                  </a:lnTo>
                  <a:lnTo>
                    <a:pt x="16243" y="84721"/>
                  </a:lnTo>
                  <a:lnTo>
                    <a:pt x="15532" y="85280"/>
                  </a:lnTo>
                  <a:lnTo>
                    <a:pt x="15087" y="85471"/>
                  </a:lnTo>
                  <a:lnTo>
                    <a:pt x="14744" y="85826"/>
                  </a:lnTo>
                  <a:lnTo>
                    <a:pt x="15240" y="87807"/>
                  </a:lnTo>
                  <a:lnTo>
                    <a:pt x="18059" y="87249"/>
                  </a:lnTo>
                  <a:close/>
                </a:path>
                <a:path w="68580" h="88264">
                  <a:moveTo>
                    <a:pt x="21539" y="62941"/>
                  </a:moveTo>
                  <a:lnTo>
                    <a:pt x="21221" y="61391"/>
                  </a:lnTo>
                  <a:lnTo>
                    <a:pt x="21018" y="60388"/>
                  </a:lnTo>
                  <a:lnTo>
                    <a:pt x="19723" y="60413"/>
                  </a:lnTo>
                  <a:lnTo>
                    <a:pt x="19011" y="60972"/>
                  </a:lnTo>
                  <a:lnTo>
                    <a:pt x="18567" y="61163"/>
                  </a:lnTo>
                  <a:lnTo>
                    <a:pt x="18224" y="61518"/>
                  </a:lnTo>
                  <a:lnTo>
                    <a:pt x="18719" y="63500"/>
                  </a:lnTo>
                  <a:lnTo>
                    <a:pt x="21539" y="62941"/>
                  </a:lnTo>
                  <a:close/>
                </a:path>
                <a:path w="68580" h="88264">
                  <a:moveTo>
                    <a:pt x="23012" y="42341"/>
                  </a:moveTo>
                  <a:lnTo>
                    <a:pt x="22694" y="40792"/>
                  </a:lnTo>
                  <a:lnTo>
                    <a:pt x="22491" y="39789"/>
                  </a:lnTo>
                  <a:lnTo>
                    <a:pt x="21196" y="39814"/>
                  </a:lnTo>
                  <a:lnTo>
                    <a:pt x="20485" y="40373"/>
                  </a:lnTo>
                  <a:lnTo>
                    <a:pt x="20040" y="40563"/>
                  </a:lnTo>
                  <a:lnTo>
                    <a:pt x="19697" y="40919"/>
                  </a:lnTo>
                  <a:lnTo>
                    <a:pt x="20193" y="42900"/>
                  </a:lnTo>
                  <a:lnTo>
                    <a:pt x="23012" y="42341"/>
                  </a:lnTo>
                  <a:close/>
                </a:path>
                <a:path w="68580" h="88264">
                  <a:moveTo>
                    <a:pt x="26212" y="52489"/>
                  </a:moveTo>
                  <a:lnTo>
                    <a:pt x="25895" y="50939"/>
                  </a:lnTo>
                  <a:lnTo>
                    <a:pt x="25692" y="49936"/>
                  </a:lnTo>
                  <a:lnTo>
                    <a:pt x="24396" y="49961"/>
                  </a:lnTo>
                  <a:lnTo>
                    <a:pt x="23685" y="50520"/>
                  </a:lnTo>
                  <a:lnTo>
                    <a:pt x="23241" y="50711"/>
                  </a:lnTo>
                  <a:lnTo>
                    <a:pt x="22898" y="51066"/>
                  </a:lnTo>
                  <a:lnTo>
                    <a:pt x="23393" y="53047"/>
                  </a:lnTo>
                  <a:lnTo>
                    <a:pt x="26212" y="52489"/>
                  </a:lnTo>
                  <a:close/>
                </a:path>
                <a:path w="68580" h="88264">
                  <a:moveTo>
                    <a:pt x="29019" y="82219"/>
                  </a:moveTo>
                  <a:lnTo>
                    <a:pt x="28702" y="80670"/>
                  </a:lnTo>
                  <a:lnTo>
                    <a:pt x="28498" y="79667"/>
                  </a:lnTo>
                  <a:lnTo>
                    <a:pt x="27203" y="79692"/>
                  </a:lnTo>
                  <a:lnTo>
                    <a:pt x="26492" y="80251"/>
                  </a:lnTo>
                  <a:lnTo>
                    <a:pt x="26047" y="80441"/>
                  </a:lnTo>
                  <a:lnTo>
                    <a:pt x="25704" y="80797"/>
                  </a:lnTo>
                  <a:lnTo>
                    <a:pt x="26200" y="82778"/>
                  </a:lnTo>
                  <a:lnTo>
                    <a:pt x="29019" y="82219"/>
                  </a:lnTo>
                  <a:close/>
                </a:path>
                <a:path w="68580" h="88264">
                  <a:moveTo>
                    <a:pt x="33388" y="22148"/>
                  </a:moveTo>
                  <a:lnTo>
                    <a:pt x="33070" y="20599"/>
                  </a:lnTo>
                  <a:lnTo>
                    <a:pt x="32867" y="19596"/>
                  </a:lnTo>
                  <a:lnTo>
                    <a:pt x="31572" y="19621"/>
                  </a:lnTo>
                  <a:lnTo>
                    <a:pt x="30861" y="20180"/>
                  </a:lnTo>
                  <a:lnTo>
                    <a:pt x="30416" y="20370"/>
                  </a:lnTo>
                  <a:lnTo>
                    <a:pt x="30073" y="20726"/>
                  </a:lnTo>
                  <a:lnTo>
                    <a:pt x="30568" y="22707"/>
                  </a:lnTo>
                  <a:lnTo>
                    <a:pt x="33388" y="22148"/>
                  </a:lnTo>
                  <a:close/>
                </a:path>
                <a:path w="68580" h="88264">
                  <a:moveTo>
                    <a:pt x="39306" y="57226"/>
                  </a:moveTo>
                  <a:lnTo>
                    <a:pt x="38989" y="55676"/>
                  </a:lnTo>
                  <a:lnTo>
                    <a:pt x="38785" y="54673"/>
                  </a:lnTo>
                  <a:lnTo>
                    <a:pt x="37490" y="54698"/>
                  </a:lnTo>
                  <a:lnTo>
                    <a:pt x="36779" y="55257"/>
                  </a:lnTo>
                  <a:lnTo>
                    <a:pt x="36334" y="55448"/>
                  </a:lnTo>
                  <a:lnTo>
                    <a:pt x="35991" y="55803"/>
                  </a:lnTo>
                  <a:lnTo>
                    <a:pt x="36487" y="57785"/>
                  </a:lnTo>
                  <a:lnTo>
                    <a:pt x="39306" y="57226"/>
                  </a:lnTo>
                  <a:close/>
                </a:path>
                <a:path w="68580" h="88264">
                  <a:moveTo>
                    <a:pt x="39560" y="32042"/>
                  </a:moveTo>
                  <a:lnTo>
                    <a:pt x="39243" y="30492"/>
                  </a:lnTo>
                  <a:lnTo>
                    <a:pt x="39039" y="29489"/>
                  </a:lnTo>
                  <a:lnTo>
                    <a:pt x="37744" y="29514"/>
                  </a:lnTo>
                  <a:lnTo>
                    <a:pt x="37033" y="30073"/>
                  </a:lnTo>
                  <a:lnTo>
                    <a:pt x="36588" y="30264"/>
                  </a:lnTo>
                  <a:lnTo>
                    <a:pt x="36245" y="30619"/>
                  </a:lnTo>
                  <a:lnTo>
                    <a:pt x="36741" y="32600"/>
                  </a:lnTo>
                  <a:lnTo>
                    <a:pt x="39560" y="32042"/>
                  </a:lnTo>
                  <a:close/>
                </a:path>
                <a:path w="68580" h="88264">
                  <a:moveTo>
                    <a:pt x="44564" y="2565"/>
                  </a:moveTo>
                  <a:lnTo>
                    <a:pt x="44246" y="1016"/>
                  </a:lnTo>
                  <a:lnTo>
                    <a:pt x="44043" y="12"/>
                  </a:lnTo>
                  <a:lnTo>
                    <a:pt x="42748" y="38"/>
                  </a:lnTo>
                  <a:lnTo>
                    <a:pt x="42037" y="596"/>
                  </a:lnTo>
                  <a:lnTo>
                    <a:pt x="41592" y="787"/>
                  </a:lnTo>
                  <a:lnTo>
                    <a:pt x="41249" y="1143"/>
                  </a:lnTo>
                  <a:lnTo>
                    <a:pt x="41744" y="3124"/>
                  </a:lnTo>
                  <a:lnTo>
                    <a:pt x="44564" y="2565"/>
                  </a:lnTo>
                  <a:close/>
                </a:path>
                <a:path w="68580" h="88264">
                  <a:moveTo>
                    <a:pt x="46355" y="42989"/>
                  </a:moveTo>
                  <a:lnTo>
                    <a:pt x="46037" y="41440"/>
                  </a:lnTo>
                  <a:lnTo>
                    <a:pt x="45834" y="40436"/>
                  </a:lnTo>
                  <a:lnTo>
                    <a:pt x="44538" y="40462"/>
                  </a:lnTo>
                  <a:lnTo>
                    <a:pt x="43827" y="41021"/>
                  </a:lnTo>
                  <a:lnTo>
                    <a:pt x="43383" y="41211"/>
                  </a:lnTo>
                  <a:lnTo>
                    <a:pt x="43040" y="41567"/>
                  </a:lnTo>
                  <a:lnTo>
                    <a:pt x="43535" y="43548"/>
                  </a:lnTo>
                  <a:lnTo>
                    <a:pt x="46355" y="42989"/>
                  </a:lnTo>
                  <a:close/>
                </a:path>
                <a:path w="68580" h="88264">
                  <a:moveTo>
                    <a:pt x="49085" y="10909"/>
                  </a:moveTo>
                  <a:lnTo>
                    <a:pt x="48768" y="9359"/>
                  </a:lnTo>
                  <a:lnTo>
                    <a:pt x="48564" y="8356"/>
                  </a:lnTo>
                  <a:lnTo>
                    <a:pt x="47269" y="8382"/>
                  </a:lnTo>
                  <a:lnTo>
                    <a:pt x="46558" y="8940"/>
                  </a:lnTo>
                  <a:lnTo>
                    <a:pt x="46113" y="9131"/>
                  </a:lnTo>
                  <a:lnTo>
                    <a:pt x="45770" y="9486"/>
                  </a:lnTo>
                  <a:lnTo>
                    <a:pt x="46266" y="11468"/>
                  </a:lnTo>
                  <a:lnTo>
                    <a:pt x="49085" y="10909"/>
                  </a:lnTo>
                  <a:close/>
                </a:path>
                <a:path w="68580" h="88264">
                  <a:moveTo>
                    <a:pt x="68072" y="2552"/>
                  </a:moveTo>
                  <a:lnTo>
                    <a:pt x="67754" y="1003"/>
                  </a:lnTo>
                  <a:lnTo>
                    <a:pt x="67551" y="0"/>
                  </a:lnTo>
                  <a:lnTo>
                    <a:pt x="66255" y="25"/>
                  </a:lnTo>
                  <a:lnTo>
                    <a:pt x="65544" y="584"/>
                  </a:lnTo>
                  <a:lnTo>
                    <a:pt x="65100" y="774"/>
                  </a:lnTo>
                  <a:lnTo>
                    <a:pt x="64757" y="1130"/>
                  </a:lnTo>
                  <a:lnTo>
                    <a:pt x="65252" y="3111"/>
                  </a:lnTo>
                  <a:lnTo>
                    <a:pt x="68072" y="2552"/>
                  </a:lnTo>
                  <a:close/>
                </a:path>
              </a:pathLst>
            </a:custGeom>
            <a:solidFill>
              <a:srgbClr val="8D6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0" name="object 2650" descr=""/>
            <p:cNvSpPr/>
            <p:nvPr/>
          </p:nvSpPr>
          <p:spPr>
            <a:xfrm>
              <a:off x="2687026" y="300488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793" y="0"/>
                  </a:moveTo>
                  <a:lnTo>
                    <a:pt x="1498" y="25"/>
                  </a:lnTo>
                  <a:lnTo>
                    <a:pt x="787" y="584"/>
                  </a:lnTo>
                  <a:lnTo>
                    <a:pt x="342" y="774"/>
                  </a:lnTo>
                  <a:lnTo>
                    <a:pt x="0" y="1130"/>
                  </a:lnTo>
                  <a:lnTo>
                    <a:pt x="495" y="3111"/>
                  </a:lnTo>
                  <a:lnTo>
                    <a:pt x="3314" y="2552"/>
                  </a:lnTo>
                  <a:lnTo>
                    <a:pt x="2997" y="1003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805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1" name="object 2651" descr=""/>
            <p:cNvSpPr/>
            <p:nvPr/>
          </p:nvSpPr>
          <p:spPr>
            <a:xfrm>
              <a:off x="2677539" y="302584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793" y="0"/>
                  </a:moveTo>
                  <a:lnTo>
                    <a:pt x="1498" y="25"/>
                  </a:lnTo>
                  <a:lnTo>
                    <a:pt x="787" y="584"/>
                  </a:lnTo>
                  <a:lnTo>
                    <a:pt x="342" y="774"/>
                  </a:lnTo>
                  <a:lnTo>
                    <a:pt x="0" y="1130"/>
                  </a:lnTo>
                  <a:lnTo>
                    <a:pt x="495" y="3111"/>
                  </a:lnTo>
                  <a:lnTo>
                    <a:pt x="3314" y="2552"/>
                  </a:lnTo>
                  <a:lnTo>
                    <a:pt x="2997" y="1003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6F3A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2" name="object 2652" descr=""/>
            <p:cNvSpPr/>
            <p:nvPr/>
          </p:nvSpPr>
          <p:spPr>
            <a:xfrm>
              <a:off x="2658110" y="2985008"/>
              <a:ext cx="45085" cy="75565"/>
            </a:xfrm>
            <a:custGeom>
              <a:avLst/>
              <a:gdLst/>
              <a:ahLst/>
              <a:cxnLst/>
              <a:rect l="l" t="t" r="r" b="b"/>
              <a:pathLst>
                <a:path w="45085" h="75564">
                  <a:moveTo>
                    <a:pt x="3314" y="53822"/>
                  </a:moveTo>
                  <a:lnTo>
                    <a:pt x="2997" y="52273"/>
                  </a:lnTo>
                  <a:lnTo>
                    <a:pt x="2794" y="51269"/>
                  </a:lnTo>
                  <a:lnTo>
                    <a:pt x="1498" y="51295"/>
                  </a:lnTo>
                  <a:lnTo>
                    <a:pt x="787" y="51854"/>
                  </a:lnTo>
                  <a:lnTo>
                    <a:pt x="342" y="52044"/>
                  </a:lnTo>
                  <a:lnTo>
                    <a:pt x="0" y="52400"/>
                  </a:lnTo>
                  <a:lnTo>
                    <a:pt x="495" y="54381"/>
                  </a:lnTo>
                  <a:lnTo>
                    <a:pt x="3314" y="53822"/>
                  </a:lnTo>
                  <a:close/>
                </a:path>
                <a:path w="45085" h="75564">
                  <a:moveTo>
                    <a:pt x="5765" y="74726"/>
                  </a:moveTo>
                  <a:lnTo>
                    <a:pt x="5448" y="73177"/>
                  </a:lnTo>
                  <a:lnTo>
                    <a:pt x="5245" y="72174"/>
                  </a:lnTo>
                  <a:lnTo>
                    <a:pt x="3949" y="72199"/>
                  </a:lnTo>
                  <a:lnTo>
                    <a:pt x="3238" y="72758"/>
                  </a:lnTo>
                  <a:lnTo>
                    <a:pt x="2794" y="72948"/>
                  </a:lnTo>
                  <a:lnTo>
                    <a:pt x="2451" y="73304"/>
                  </a:lnTo>
                  <a:lnTo>
                    <a:pt x="2946" y="75285"/>
                  </a:lnTo>
                  <a:lnTo>
                    <a:pt x="5765" y="74726"/>
                  </a:lnTo>
                  <a:close/>
                </a:path>
                <a:path w="45085" h="75564">
                  <a:moveTo>
                    <a:pt x="15633" y="30695"/>
                  </a:moveTo>
                  <a:lnTo>
                    <a:pt x="15316" y="29146"/>
                  </a:lnTo>
                  <a:lnTo>
                    <a:pt x="15113" y="28143"/>
                  </a:lnTo>
                  <a:lnTo>
                    <a:pt x="13817" y="28168"/>
                  </a:lnTo>
                  <a:lnTo>
                    <a:pt x="13106" y="28727"/>
                  </a:lnTo>
                  <a:lnTo>
                    <a:pt x="12661" y="28917"/>
                  </a:lnTo>
                  <a:lnTo>
                    <a:pt x="12319" y="29273"/>
                  </a:lnTo>
                  <a:lnTo>
                    <a:pt x="12814" y="31254"/>
                  </a:lnTo>
                  <a:lnTo>
                    <a:pt x="15633" y="30695"/>
                  </a:lnTo>
                  <a:close/>
                </a:path>
                <a:path w="45085" h="75564">
                  <a:moveTo>
                    <a:pt x="18135" y="71259"/>
                  </a:moveTo>
                  <a:lnTo>
                    <a:pt x="17818" y="69710"/>
                  </a:lnTo>
                  <a:lnTo>
                    <a:pt x="17614" y="68707"/>
                  </a:lnTo>
                  <a:lnTo>
                    <a:pt x="16319" y="68732"/>
                  </a:lnTo>
                  <a:lnTo>
                    <a:pt x="15608" y="69291"/>
                  </a:lnTo>
                  <a:lnTo>
                    <a:pt x="15163" y="69481"/>
                  </a:lnTo>
                  <a:lnTo>
                    <a:pt x="14820" y="69837"/>
                  </a:lnTo>
                  <a:lnTo>
                    <a:pt x="15316" y="71818"/>
                  </a:lnTo>
                  <a:lnTo>
                    <a:pt x="18135" y="71259"/>
                  </a:lnTo>
                  <a:close/>
                </a:path>
                <a:path w="45085" h="75564">
                  <a:moveTo>
                    <a:pt x="27216" y="14668"/>
                  </a:moveTo>
                  <a:lnTo>
                    <a:pt x="26898" y="13119"/>
                  </a:lnTo>
                  <a:lnTo>
                    <a:pt x="26695" y="12115"/>
                  </a:lnTo>
                  <a:lnTo>
                    <a:pt x="25400" y="12141"/>
                  </a:lnTo>
                  <a:lnTo>
                    <a:pt x="24688" y="12700"/>
                  </a:lnTo>
                  <a:lnTo>
                    <a:pt x="24244" y="12890"/>
                  </a:lnTo>
                  <a:lnTo>
                    <a:pt x="23901" y="13246"/>
                  </a:lnTo>
                  <a:lnTo>
                    <a:pt x="24396" y="15227"/>
                  </a:lnTo>
                  <a:lnTo>
                    <a:pt x="27216" y="14668"/>
                  </a:lnTo>
                  <a:close/>
                </a:path>
                <a:path w="45085" h="75564">
                  <a:moveTo>
                    <a:pt x="44742" y="2552"/>
                  </a:moveTo>
                  <a:lnTo>
                    <a:pt x="44424" y="1003"/>
                  </a:lnTo>
                  <a:lnTo>
                    <a:pt x="44221" y="0"/>
                  </a:lnTo>
                  <a:lnTo>
                    <a:pt x="42926" y="25"/>
                  </a:lnTo>
                  <a:lnTo>
                    <a:pt x="42214" y="584"/>
                  </a:lnTo>
                  <a:lnTo>
                    <a:pt x="41770" y="774"/>
                  </a:lnTo>
                  <a:lnTo>
                    <a:pt x="41427" y="1130"/>
                  </a:lnTo>
                  <a:lnTo>
                    <a:pt x="41922" y="3111"/>
                  </a:lnTo>
                  <a:lnTo>
                    <a:pt x="44742" y="2552"/>
                  </a:lnTo>
                  <a:close/>
                </a:path>
              </a:pathLst>
            </a:custGeom>
            <a:solidFill>
              <a:srgbClr val="805B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53" name="object 2653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679113" y="2988196"/>
              <a:ext cx="81883" cy="93430"/>
            </a:xfrm>
            <a:prstGeom prst="rect">
              <a:avLst/>
            </a:prstGeom>
          </p:spPr>
        </p:pic>
        <p:sp>
          <p:nvSpPr>
            <p:cNvPr id="2654" name="object 2654" descr=""/>
            <p:cNvSpPr/>
            <p:nvPr/>
          </p:nvSpPr>
          <p:spPr>
            <a:xfrm>
              <a:off x="2696083" y="2991358"/>
              <a:ext cx="63500" cy="46355"/>
            </a:xfrm>
            <a:custGeom>
              <a:avLst/>
              <a:gdLst/>
              <a:ahLst/>
              <a:cxnLst/>
              <a:rect l="l" t="t" r="r" b="b"/>
              <a:pathLst>
                <a:path w="63500" h="46355">
                  <a:moveTo>
                    <a:pt x="20142" y="25209"/>
                  </a:moveTo>
                  <a:lnTo>
                    <a:pt x="17373" y="25590"/>
                  </a:lnTo>
                  <a:lnTo>
                    <a:pt x="12941" y="28536"/>
                  </a:lnTo>
                  <a:lnTo>
                    <a:pt x="8788" y="30683"/>
                  </a:lnTo>
                  <a:lnTo>
                    <a:pt x="2501" y="33020"/>
                  </a:lnTo>
                  <a:lnTo>
                    <a:pt x="4267" y="33312"/>
                  </a:lnTo>
                  <a:lnTo>
                    <a:pt x="5321" y="32918"/>
                  </a:lnTo>
                  <a:lnTo>
                    <a:pt x="10147" y="31127"/>
                  </a:lnTo>
                  <a:lnTo>
                    <a:pt x="14719" y="28829"/>
                  </a:lnTo>
                  <a:lnTo>
                    <a:pt x="20142" y="25209"/>
                  </a:lnTo>
                  <a:close/>
                </a:path>
                <a:path w="63500" h="46355">
                  <a:moveTo>
                    <a:pt x="21056" y="21615"/>
                  </a:moveTo>
                  <a:lnTo>
                    <a:pt x="13843" y="20815"/>
                  </a:lnTo>
                  <a:lnTo>
                    <a:pt x="8559" y="19964"/>
                  </a:lnTo>
                  <a:lnTo>
                    <a:pt x="2374" y="18681"/>
                  </a:lnTo>
                  <a:lnTo>
                    <a:pt x="0" y="20104"/>
                  </a:lnTo>
                  <a:lnTo>
                    <a:pt x="1600" y="20434"/>
                  </a:lnTo>
                  <a:lnTo>
                    <a:pt x="7061" y="21577"/>
                  </a:lnTo>
                  <a:lnTo>
                    <a:pt x="12560" y="22440"/>
                  </a:lnTo>
                  <a:lnTo>
                    <a:pt x="19215" y="23177"/>
                  </a:lnTo>
                  <a:lnTo>
                    <a:pt x="21056" y="21615"/>
                  </a:lnTo>
                  <a:close/>
                </a:path>
                <a:path w="63500" h="46355">
                  <a:moveTo>
                    <a:pt x="23266" y="18122"/>
                  </a:moveTo>
                  <a:lnTo>
                    <a:pt x="17246" y="14351"/>
                  </a:lnTo>
                  <a:lnTo>
                    <a:pt x="12623" y="11264"/>
                  </a:lnTo>
                  <a:lnTo>
                    <a:pt x="7150" y="7378"/>
                  </a:lnTo>
                  <a:lnTo>
                    <a:pt x="4660" y="8699"/>
                  </a:lnTo>
                  <a:lnTo>
                    <a:pt x="5918" y="9601"/>
                  </a:lnTo>
                  <a:lnTo>
                    <a:pt x="10452" y="12827"/>
                  </a:lnTo>
                  <a:lnTo>
                    <a:pt x="15074" y="15913"/>
                  </a:lnTo>
                  <a:lnTo>
                    <a:pt x="20764" y="19481"/>
                  </a:lnTo>
                  <a:lnTo>
                    <a:pt x="23266" y="18122"/>
                  </a:lnTo>
                  <a:close/>
                </a:path>
                <a:path w="63500" h="46355">
                  <a:moveTo>
                    <a:pt x="24688" y="25260"/>
                  </a:moveTo>
                  <a:lnTo>
                    <a:pt x="21869" y="25450"/>
                  </a:lnTo>
                  <a:lnTo>
                    <a:pt x="21310" y="26238"/>
                  </a:lnTo>
                  <a:lnTo>
                    <a:pt x="18161" y="30708"/>
                  </a:lnTo>
                  <a:lnTo>
                    <a:pt x="14655" y="34874"/>
                  </a:lnTo>
                  <a:lnTo>
                    <a:pt x="9601" y="39890"/>
                  </a:lnTo>
                  <a:lnTo>
                    <a:pt x="12344" y="39941"/>
                  </a:lnTo>
                  <a:lnTo>
                    <a:pt x="17043" y="35267"/>
                  </a:lnTo>
                  <a:lnTo>
                    <a:pt x="20675" y="30962"/>
                  </a:lnTo>
                  <a:lnTo>
                    <a:pt x="24688" y="25260"/>
                  </a:lnTo>
                  <a:close/>
                </a:path>
                <a:path w="63500" h="46355">
                  <a:moveTo>
                    <a:pt x="27470" y="16598"/>
                  </a:moveTo>
                  <a:lnTo>
                    <a:pt x="25806" y="10414"/>
                  </a:lnTo>
                  <a:lnTo>
                    <a:pt x="22872" y="5537"/>
                  </a:lnTo>
                  <a:lnTo>
                    <a:pt x="18173" y="1066"/>
                  </a:lnTo>
                  <a:lnTo>
                    <a:pt x="15646" y="2120"/>
                  </a:lnTo>
                  <a:lnTo>
                    <a:pt x="16040" y="2489"/>
                  </a:lnTo>
                  <a:lnTo>
                    <a:pt x="20180" y="6426"/>
                  </a:lnTo>
                  <a:lnTo>
                    <a:pt x="23037" y="11252"/>
                  </a:lnTo>
                  <a:lnTo>
                    <a:pt x="24676" y="17335"/>
                  </a:lnTo>
                  <a:lnTo>
                    <a:pt x="27470" y="16598"/>
                  </a:lnTo>
                  <a:close/>
                </a:path>
                <a:path w="63500" h="46355">
                  <a:moveTo>
                    <a:pt x="28702" y="25793"/>
                  </a:moveTo>
                  <a:lnTo>
                    <a:pt x="25857" y="26225"/>
                  </a:lnTo>
                  <a:lnTo>
                    <a:pt x="25692" y="27330"/>
                  </a:lnTo>
                  <a:lnTo>
                    <a:pt x="24815" y="33096"/>
                  </a:lnTo>
                  <a:lnTo>
                    <a:pt x="23634" y="38798"/>
                  </a:lnTo>
                  <a:lnTo>
                    <a:pt x="21831" y="45618"/>
                  </a:lnTo>
                  <a:lnTo>
                    <a:pt x="24676" y="45250"/>
                  </a:lnTo>
                  <a:lnTo>
                    <a:pt x="26454" y="38519"/>
                  </a:lnTo>
                  <a:lnTo>
                    <a:pt x="27635" y="32816"/>
                  </a:lnTo>
                  <a:lnTo>
                    <a:pt x="28702" y="25793"/>
                  </a:lnTo>
                  <a:close/>
                </a:path>
                <a:path w="63500" h="46355">
                  <a:moveTo>
                    <a:pt x="31470" y="16446"/>
                  </a:moveTo>
                  <a:lnTo>
                    <a:pt x="31203" y="10591"/>
                  </a:lnTo>
                  <a:lnTo>
                    <a:pt x="31203" y="5486"/>
                  </a:lnTo>
                  <a:lnTo>
                    <a:pt x="31457" y="0"/>
                  </a:lnTo>
                  <a:lnTo>
                    <a:pt x="28676" y="317"/>
                  </a:lnTo>
                  <a:lnTo>
                    <a:pt x="28638" y="1117"/>
                  </a:lnTo>
                  <a:lnTo>
                    <a:pt x="28397" y="6235"/>
                  </a:lnTo>
                  <a:lnTo>
                    <a:pt x="28397" y="11341"/>
                  </a:lnTo>
                  <a:lnTo>
                    <a:pt x="28663" y="16891"/>
                  </a:lnTo>
                  <a:lnTo>
                    <a:pt x="31470" y="16446"/>
                  </a:lnTo>
                  <a:close/>
                </a:path>
                <a:path w="63500" h="46355">
                  <a:moveTo>
                    <a:pt x="43154" y="45135"/>
                  </a:moveTo>
                  <a:lnTo>
                    <a:pt x="38798" y="38442"/>
                  </a:lnTo>
                  <a:lnTo>
                    <a:pt x="35623" y="32727"/>
                  </a:lnTo>
                  <a:lnTo>
                    <a:pt x="32283" y="25590"/>
                  </a:lnTo>
                  <a:lnTo>
                    <a:pt x="29514" y="26416"/>
                  </a:lnTo>
                  <a:lnTo>
                    <a:pt x="30035" y="27520"/>
                  </a:lnTo>
                  <a:lnTo>
                    <a:pt x="32893" y="33629"/>
                  </a:lnTo>
                  <a:lnTo>
                    <a:pt x="36144" y="39509"/>
                  </a:lnTo>
                  <a:lnTo>
                    <a:pt x="40474" y="46177"/>
                  </a:lnTo>
                  <a:lnTo>
                    <a:pt x="43154" y="45135"/>
                  </a:lnTo>
                  <a:close/>
                </a:path>
                <a:path w="63500" h="46355">
                  <a:moveTo>
                    <a:pt x="43700" y="2717"/>
                  </a:moveTo>
                  <a:lnTo>
                    <a:pt x="40868" y="2857"/>
                  </a:lnTo>
                  <a:lnTo>
                    <a:pt x="40297" y="3708"/>
                  </a:lnTo>
                  <a:lnTo>
                    <a:pt x="32042" y="15938"/>
                  </a:lnTo>
                  <a:lnTo>
                    <a:pt x="34874" y="15811"/>
                  </a:lnTo>
                  <a:lnTo>
                    <a:pt x="43700" y="2717"/>
                  </a:lnTo>
                  <a:close/>
                </a:path>
                <a:path w="63500" h="46355">
                  <a:moveTo>
                    <a:pt x="54902" y="11633"/>
                  </a:moveTo>
                  <a:lnTo>
                    <a:pt x="53314" y="10147"/>
                  </a:lnTo>
                  <a:lnTo>
                    <a:pt x="46278" y="12738"/>
                  </a:lnTo>
                  <a:lnTo>
                    <a:pt x="40741" y="14986"/>
                  </a:lnTo>
                  <a:lnTo>
                    <a:pt x="33528" y="18186"/>
                  </a:lnTo>
                  <a:lnTo>
                    <a:pt x="35090" y="19659"/>
                  </a:lnTo>
                  <a:lnTo>
                    <a:pt x="36512" y="19024"/>
                  </a:lnTo>
                  <a:lnTo>
                    <a:pt x="41973" y="16598"/>
                  </a:lnTo>
                  <a:lnTo>
                    <a:pt x="47498" y="14363"/>
                  </a:lnTo>
                  <a:lnTo>
                    <a:pt x="54902" y="11633"/>
                  </a:lnTo>
                  <a:close/>
                </a:path>
                <a:path w="63500" h="46355">
                  <a:moveTo>
                    <a:pt x="58115" y="36347"/>
                  </a:moveTo>
                  <a:lnTo>
                    <a:pt x="37655" y="23660"/>
                  </a:lnTo>
                  <a:lnTo>
                    <a:pt x="35217" y="25107"/>
                  </a:lnTo>
                  <a:lnTo>
                    <a:pt x="36563" y="25946"/>
                  </a:lnTo>
                  <a:lnTo>
                    <a:pt x="55676" y="37795"/>
                  </a:lnTo>
                  <a:lnTo>
                    <a:pt x="58115" y="36347"/>
                  </a:lnTo>
                  <a:close/>
                </a:path>
                <a:path w="63500" h="46355">
                  <a:moveTo>
                    <a:pt x="63144" y="25882"/>
                  </a:moveTo>
                  <a:lnTo>
                    <a:pt x="39471" y="20472"/>
                  </a:lnTo>
                  <a:lnTo>
                    <a:pt x="36995" y="21628"/>
                  </a:lnTo>
                  <a:lnTo>
                    <a:pt x="37934" y="21844"/>
                  </a:lnTo>
                  <a:lnTo>
                    <a:pt x="60667" y="27038"/>
                  </a:lnTo>
                  <a:lnTo>
                    <a:pt x="63144" y="25882"/>
                  </a:lnTo>
                  <a:close/>
                </a:path>
              </a:pathLst>
            </a:custGeom>
            <a:solidFill>
              <a:srgbClr val="835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5" name="object 2655" descr=""/>
            <p:cNvSpPr/>
            <p:nvPr/>
          </p:nvSpPr>
          <p:spPr>
            <a:xfrm>
              <a:off x="2685631" y="2990812"/>
              <a:ext cx="70485" cy="76200"/>
            </a:xfrm>
            <a:custGeom>
              <a:avLst/>
              <a:gdLst/>
              <a:ahLst/>
              <a:cxnLst/>
              <a:rect l="l" t="t" r="r" b="b"/>
              <a:pathLst>
                <a:path w="70485" h="76200">
                  <a:moveTo>
                    <a:pt x="2933" y="73787"/>
                  </a:moveTo>
                  <a:lnTo>
                    <a:pt x="2273" y="73304"/>
                  </a:lnTo>
                  <a:lnTo>
                    <a:pt x="1739" y="72898"/>
                  </a:lnTo>
                  <a:lnTo>
                    <a:pt x="1498" y="72326"/>
                  </a:lnTo>
                  <a:lnTo>
                    <a:pt x="1625" y="70942"/>
                  </a:lnTo>
                  <a:lnTo>
                    <a:pt x="139" y="71158"/>
                  </a:lnTo>
                  <a:lnTo>
                    <a:pt x="88" y="71780"/>
                  </a:lnTo>
                  <a:lnTo>
                    <a:pt x="0" y="72745"/>
                  </a:lnTo>
                  <a:lnTo>
                    <a:pt x="381" y="73533"/>
                  </a:lnTo>
                  <a:lnTo>
                    <a:pt x="1143" y="74117"/>
                  </a:lnTo>
                  <a:lnTo>
                    <a:pt x="1638" y="74472"/>
                  </a:lnTo>
                  <a:lnTo>
                    <a:pt x="2933" y="73787"/>
                  </a:lnTo>
                  <a:close/>
                </a:path>
                <a:path w="70485" h="76200">
                  <a:moveTo>
                    <a:pt x="3429" y="67144"/>
                  </a:moveTo>
                  <a:lnTo>
                    <a:pt x="1943" y="67335"/>
                  </a:lnTo>
                  <a:lnTo>
                    <a:pt x="1866" y="67995"/>
                  </a:lnTo>
                  <a:lnTo>
                    <a:pt x="1714" y="69329"/>
                  </a:lnTo>
                  <a:lnTo>
                    <a:pt x="1651" y="69989"/>
                  </a:lnTo>
                  <a:lnTo>
                    <a:pt x="1562" y="70739"/>
                  </a:lnTo>
                  <a:lnTo>
                    <a:pt x="3048" y="70535"/>
                  </a:lnTo>
                  <a:lnTo>
                    <a:pt x="3200" y="69215"/>
                  </a:lnTo>
                  <a:lnTo>
                    <a:pt x="3263" y="68554"/>
                  </a:lnTo>
                  <a:lnTo>
                    <a:pt x="3429" y="67144"/>
                  </a:lnTo>
                  <a:close/>
                </a:path>
                <a:path w="70485" h="76200">
                  <a:moveTo>
                    <a:pt x="5981" y="64833"/>
                  </a:moveTo>
                  <a:lnTo>
                    <a:pt x="5054" y="63919"/>
                  </a:lnTo>
                  <a:lnTo>
                    <a:pt x="4394" y="63246"/>
                  </a:lnTo>
                  <a:lnTo>
                    <a:pt x="3454" y="62306"/>
                  </a:lnTo>
                  <a:lnTo>
                    <a:pt x="2108" y="62839"/>
                  </a:lnTo>
                  <a:lnTo>
                    <a:pt x="2362" y="63093"/>
                  </a:lnTo>
                  <a:lnTo>
                    <a:pt x="4635" y="65366"/>
                  </a:lnTo>
                  <a:lnTo>
                    <a:pt x="5981" y="64833"/>
                  </a:lnTo>
                  <a:close/>
                </a:path>
                <a:path w="70485" h="76200">
                  <a:moveTo>
                    <a:pt x="7988" y="60452"/>
                  </a:moveTo>
                  <a:lnTo>
                    <a:pt x="7391" y="60045"/>
                  </a:lnTo>
                  <a:lnTo>
                    <a:pt x="6680" y="59537"/>
                  </a:lnTo>
                  <a:lnTo>
                    <a:pt x="6223" y="58839"/>
                  </a:lnTo>
                  <a:lnTo>
                    <a:pt x="6019" y="57988"/>
                  </a:lnTo>
                  <a:lnTo>
                    <a:pt x="5880" y="57467"/>
                  </a:lnTo>
                  <a:lnTo>
                    <a:pt x="4419" y="57848"/>
                  </a:lnTo>
                  <a:lnTo>
                    <a:pt x="4559" y="58381"/>
                  </a:lnTo>
                  <a:lnTo>
                    <a:pt x="4813" y="59397"/>
                  </a:lnTo>
                  <a:lnTo>
                    <a:pt x="5384" y="60172"/>
                  </a:lnTo>
                  <a:lnTo>
                    <a:pt x="6248" y="60756"/>
                  </a:lnTo>
                  <a:lnTo>
                    <a:pt x="6642" y="61036"/>
                  </a:lnTo>
                  <a:lnTo>
                    <a:pt x="7988" y="60452"/>
                  </a:lnTo>
                  <a:close/>
                </a:path>
                <a:path w="70485" h="76200">
                  <a:moveTo>
                    <a:pt x="11036" y="72555"/>
                  </a:moveTo>
                  <a:lnTo>
                    <a:pt x="10579" y="72478"/>
                  </a:lnTo>
                  <a:lnTo>
                    <a:pt x="10109" y="72478"/>
                  </a:lnTo>
                  <a:lnTo>
                    <a:pt x="9690" y="72618"/>
                  </a:lnTo>
                  <a:lnTo>
                    <a:pt x="9461" y="72847"/>
                  </a:lnTo>
                  <a:lnTo>
                    <a:pt x="8102" y="74206"/>
                  </a:lnTo>
                  <a:lnTo>
                    <a:pt x="8572" y="74269"/>
                  </a:lnTo>
                  <a:lnTo>
                    <a:pt x="8712" y="74269"/>
                  </a:lnTo>
                  <a:lnTo>
                    <a:pt x="9042" y="74282"/>
                  </a:lnTo>
                  <a:lnTo>
                    <a:pt x="9448" y="74142"/>
                  </a:lnTo>
                  <a:lnTo>
                    <a:pt x="11036" y="72555"/>
                  </a:lnTo>
                  <a:close/>
                </a:path>
                <a:path w="70485" h="76200">
                  <a:moveTo>
                    <a:pt x="11315" y="67881"/>
                  </a:moveTo>
                  <a:lnTo>
                    <a:pt x="10528" y="67144"/>
                  </a:lnTo>
                  <a:lnTo>
                    <a:pt x="9817" y="67538"/>
                  </a:lnTo>
                  <a:lnTo>
                    <a:pt x="6959" y="69126"/>
                  </a:lnTo>
                  <a:lnTo>
                    <a:pt x="7747" y="69862"/>
                  </a:lnTo>
                  <a:lnTo>
                    <a:pt x="11315" y="67881"/>
                  </a:lnTo>
                  <a:close/>
                </a:path>
                <a:path w="70485" h="76200">
                  <a:moveTo>
                    <a:pt x="11468" y="18567"/>
                  </a:moveTo>
                  <a:lnTo>
                    <a:pt x="11087" y="17513"/>
                  </a:lnTo>
                  <a:lnTo>
                    <a:pt x="10858" y="16929"/>
                  </a:lnTo>
                  <a:lnTo>
                    <a:pt x="10642" y="16332"/>
                  </a:lnTo>
                  <a:lnTo>
                    <a:pt x="10452" y="15836"/>
                  </a:lnTo>
                  <a:lnTo>
                    <a:pt x="9017" y="16268"/>
                  </a:lnTo>
                  <a:lnTo>
                    <a:pt x="9182" y="16725"/>
                  </a:lnTo>
                  <a:lnTo>
                    <a:pt x="9398" y="17322"/>
                  </a:lnTo>
                  <a:lnTo>
                    <a:pt x="9626" y="17907"/>
                  </a:lnTo>
                  <a:lnTo>
                    <a:pt x="9842" y="18503"/>
                  </a:lnTo>
                  <a:lnTo>
                    <a:pt x="10033" y="18986"/>
                  </a:lnTo>
                  <a:lnTo>
                    <a:pt x="11468" y="18567"/>
                  </a:lnTo>
                  <a:close/>
                </a:path>
                <a:path w="70485" h="76200">
                  <a:moveTo>
                    <a:pt x="11747" y="55676"/>
                  </a:moveTo>
                  <a:lnTo>
                    <a:pt x="10287" y="55905"/>
                  </a:lnTo>
                  <a:lnTo>
                    <a:pt x="10287" y="56400"/>
                  </a:lnTo>
                  <a:lnTo>
                    <a:pt x="10287" y="58953"/>
                  </a:lnTo>
                  <a:lnTo>
                    <a:pt x="11747" y="58712"/>
                  </a:lnTo>
                  <a:lnTo>
                    <a:pt x="11747" y="55676"/>
                  </a:lnTo>
                  <a:close/>
                </a:path>
                <a:path w="70485" h="76200">
                  <a:moveTo>
                    <a:pt x="11760" y="22821"/>
                  </a:moveTo>
                  <a:lnTo>
                    <a:pt x="10287" y="23063"/>
                  </a:lnTo>
                  <a:lnTo>
                    <a:pt x="10287" y="23685"/>
                  </a:lnTo>
                  <a:lnTo>
                    <a:pt x="10287" y="26860"/>
                  </a:lnTo>
                  <a:lnTo>
                    <a:pt x="11760" y="26619"/>
                  </a:lnTo>
                  <a:lnTo>
                    <a:pt x="11760" y="22821"/>
                  </a:lnTo>
                  <a:close/>
                </a:path>
                <a:path w="70485" h="76200">
                  <a:moveTo>
                    <a:pt x="14566" y="60274"/>
                  </a:moveTo>
                  <a:lnTo>
                    <a:pt x="13093" y="60286"/>
                  </a:lnTo>
                  <a:lnTo>
                    <a:pt x="12763" y="60782"/>
                  </a:lnTo>
                  <a:lnTo>
                    <a:pt x="12471" y="61226"/>
                  </a:lnTo>
                  <a:lnTo>
                    <a:pt x="12166" y="61671"/>
                  </a:lnTo>
                  <a:lnTo>
                    <a:pt x="11455" y="62750"/>
                  </a:lnTo>
                  <a:lnTo>
                    <a:pt x="12928" y="62738"/>
                  </a:lnTo>
                  <a:lnTo>
                    <a:pt x="13550" y="61798"/>
                  </a:lnTo>
                  <a:lnTo>
                    <a:pt x="13855" y="61353"/>
                  </a:lnTo>
                  <a:lnTo>
                    <a:pt x="14566" y="60274"/>
                  </a:lnTo>
                  <a:close/>
                </a:path>
                <a:path w="70485" h="76200">
                  <a:moveTo>
                    <a:pt x="15303" y="70980"/>
                  </a:moveTo>
                  <a:lnTo>
                    <a:pt x="13843" y="71208"/>
                  </a:lnTo>
                  <a:lnTo>
                    <a:pt x="13843" y="71691"/>
                  </a:lnTo>
                  <a:lnTo>
                    <a:pt x="13843" y="73558"/>
                  </a:lnTo>
                  <a:lnTo>
                    <a:pt x="15303" y="73329"/>
                  </a:lnTo>
                  <a:lnTo>
                    <a:pt x="15303" y="70980"/>
                  </a:lnTo>
                  <a:close/>
                </a:path>
                <a:path w="70485" h="76200">
                  <a:moveTo>
                    <a:pt x="16230" y="56934"/>
                  </a:moveTo>
                  <a:lnTo>
                    <a:pt x="15900" y="56349"/>
                  </a:lnTo>
                  <a:lnTo>
                    <a:pt x="14528" y="53873"/>
                  </a:lnTo>
                  <a:lnTo>
                    <a:pt x="13119" y="54356"/>
                  </a:lnTo>
                  <a:lnTo>
                    <a:pt x="13449" y="54952"/>
                  </a:lnTo>
                  <a:lnTo>
                    <a:pt x="14554" y="56946"/>
                  </a:lnTo>
                  <a:lnTo>
                    <a:pt x="14820" y="57416"/>
                  </a:lnTo>
                  <a:lnTo>
                    <a:pt x="16230" y="56934"/>
                  </a:lnTo>
                  <a:close/>
                </a:path>
                <a:path w="70485" h="76200">
                  <a:moveTo>
                    <a:pt x="16522" y="12903"/>
                  </a:moveTo>
                  <a:lnTo>
                    <a:pt x="16370" y="12687"/>
                  </a:lnTo>
                  <a:lnTo>
                    <a:pt x="15798" y="12484"/>
                  </a:lnTo>
                  <a:lnTo>
                    <a:pt x="15341" y="12687"/>
                  </a:lnTo>
                  <a:lnTo>
                    <a:pt x="15087" y="12877"/>
                  </a:lnTo>
                  <a:lnTo>
                    <a:pt x="13639" y="13970"/>
                  </a:lnTo>
                  <a:lnTo>
                    <a:pt x="13792" y="14173"/>
                  </a:lnTo>
                  <a:lnTo>
                    <a:pt x="14033" y="14262"/>
                  </a:lnTo>
                  <a:lnTo>
                    <a:pt x="14363" y="14376"/>
                  </a:lnTo>
                  <a:lnTo>
                    <a:pt x="14820" y="14173"/>
                  </a:lnTo>
                  <a:lnTo>
                    <a:pt x="16256" y="13106"/>
                  </a:lnTo>
                  <a:lnTo>
                    <a:pt x="16522" y="12903"/>
                  </a:lnTo>
                  <a:close/>
                </a:path>
                <a:path w="70485" h="76200">
                  <a:moveTo>
                    <a:pt x="18072" y="66700"/>
                  </a:moveTo>
                  <a:lnTo>
                    <a:pt x="17818" y="66484"/>
                  </a:lnTo>
                  <a:lnTo>
                    <a:pt x="17551" y="66268"/>
                  </a:lnTo>
                  <a:lnTo>
                    <a:pt x="17030" y="66446"/>
                  </a:lnTo>
                  <a:lnTo>
                    <a:pt x="16776" y="66598"/>
                  </a:lnTo>
                  <a:lnTo>
                    <a:pt x="14732" y="67868"/>
                  </a:lnTo>
                  <a:lnTo>
                    <a:pt x="14643" y="68160"/>
                  </a:lnTo>
                  <a:lnTo>
                    <a:pt x="14897" y="68376"/>
                  </a:lnTo>
                  <a:lnTo>
                    <a:pt x="15176" y="68592"/>
                  </a:lnTo>
                  <a:lnTo>
                    <a:pt x="15684" y="68414"/>
                  </a:lnTo>
                  <a:lnTo>
                    <a:pt x="16535" y="67894"/>
                  </a:lnTo>
                  <a:lnTo>
                    <a:pt x="17983" y="66992"/>
                  </a:lnTo>
                  <a:lnTo>
                    <a:pt x="18072" y="66700"/>
                  </a:lnTo>
                  <a:close/>
                </a:path>
                <a:path w="70485" h="76200">
                  <a:moveTo>
                    <a:pt x="18364" y="23990"/>
                  </a:moveTo>
                  <a:lnTo>
                    <a:pt x="18173" y="23431"/>
                  </a:lnTo>
                  <a:lnTo>
                    <a:pt x="17983" y="22834"/>
                  </a:lnTo>
                  <a:lnTo>
                    <a:pt x="17780" y="22250"/>
                  </a:lnTo>
                  <a:lnTo>
                    <a:pt x="17589" y="21653"/>
                  </a:lnTo>
                  <a:lnTo>
                    <a:pt x="17399" y="21082"/>
                  </a:lnTo>
                  <a:lnTo>
                    <a:pt x="15938" y="21488"/>
                  </a:lnTo>
                  <a:lnTo>
                    <a:pt x="16129" y="22047"/>
                  </a:lnTo>
                  <a:lnTo>
                    <a:pt x="16332" y="22644"/>
                  </a:lnTo>
                  <a:lnTo>
                    <a:pt x="16522" y="23228"/>
                  </a:lnTo>
                  <a:lnTo>
                    <a:pt x="16916" y="24396"/>
                  </a:lnTo>
                  <a:lnTo>
                    <a:pt x="18364" y="23990"/>
                  </a:lnTo>
                  <a:close/>
                </a:path>
                <a:path w="70485" h="76200">
                  <a:moveTo>
                    <a:pt x="18605" y="63957"/>
                  </a:moveTo>
                  <a:lnTo>
                    <a:pt x="18173" y="62649"/>
                  </a:lnTo>
                  <a:lnTo>
                    <a:pt x="17945" y="61988"/>
                  </a:lnTo>
                  <a:lnTo>
                    <a:pt x="17729" y="61315"/>
                  </a:lnTo>
                  <a:lnTo>
                    <a:pt x="17500" y="60655"/>
                  </a:lnTo>
                  <a:lnTo>
                    <a:pt x="16052" y="61061"/>
                  </a:lnTo>
                  <a:lnTo>
                    <a:pt x="16268" y="61709"/>
                  </a:lnTo>
                  <a:lnTo>
                    <a:pt x="16484" y="62369"/>
                  </a:lnTo>
                  <a:lnTo>
                    <a:pt x="16713" y="63042"/>
                  </a:lnTo>
                  <a:lnTo>
                    <a:pt x="16929" y="63703"/>
                  </a:lnTo>
                  <a:lnTo>
                    <a:pt x="17157" y="64363"/>
                  </a:lnTo>
                  <a:lnTo>
                    <a:pt x="18605" y="63957"/>
                  </a:lnTo>
                  <a:close/>
                </a:path>
                <a:path w="70485" h="76200">
                  <a:moveTo>
                    <a:pt x="19177" y="27851"/>
                  </a:moveTo>
                  <a:lnTo>
                    <a:pt x="17716" y="28105"/>
                  </a:lnTo>
                  <a:lnTo>
                    <a:pt x="17640" y="28600"/>
                  </a:lnTo>
                  <a:lnTo>
                    <a:pt x="17411" y="30149"/>
                  </a:lnTo>
                  <a:lnTo>
                    <a:pt x="17335" y="30721"/>
                  </a:lnTo>
                  <a:lnTo>
                    <a:pt x="18796" y="30467"/>
                  </a:lnTo>
                  <a:lnTo>
                    <a:pt x="19100" y="28422"/>
                  </a:lnTo>
                  <a:lnTo>
                    <a:pt x="19177" y="27851"/>
                  </a:lnTo>
                  <a:close/>
                </a:path>
                <a:path w="70485" h="76200">
                  <a:moveTo>
                    <a:pt x="20396" y="72885"/>
                  </a:moveTo>
                  <a:lnTo>
                    <a:pt x="18935" y="73075"/>
                  </a:lnTo>
                  <a:lnTo>
                    <a:pt x="18935" y="73456"/>
                  </a:lnTo>
                  <a:lnTo>
                    <a:pt x="18935" y="74193"/>
                  </a:lnTo>
                  <a:lnTo>
                    <a:pt x="18719" y="74803"/>
                  </a:lnTo>
                  <a:lnTo>
                    <a:pt x="18135" y="75590"/>
                  </a:lnTo>
                  <a:lnTo>
                    <a:pt x="18808" y="75501"/>
                  </a:lnTo>
                  <a:lnTo>
                    <a:pt x="19126" y="75450"/>
                  </a:lnTo>
                  <a:lnTo>
                    <a:pt x="19545" y="75349"/>
                  </a:lnTo>
                  <a:lnTo>
                    <a:pt x="20167" y="74498"/>
                  </a:lnTo>
                  <a:lnTo>
                    <a:pt x="20383" y="73837"/>
                  </a:lnTo>
                  <a:lnTo>
                    <a:pt x="20396" y="72885"/>
                  </a:lnTo>
                  <a:close/>
                </a:path>
                <a:path w="70485" h="76200">
                  <a:moveTo>
                    <a:pt x="20624" y="6159"/>
                  </a:moveTo>
                  <a:lnTo>
                    <a:pt x="19138" y="6350"/>
                  </a:lnTo>
                  <a:lnTo>
                    <a:pt x="19138" y="7048"/>
                  </a:lnTo>
                  <a:lnTo>
                    <a:pt x="19138" y="8509"/>
                  </a:lnTo>
                  <a:lnTo>
                    <a:pt x="20624" y="8318"/>
                  </a:lnTo>
                  <a:lnTo>
                    <a:pt x="20624" y="6159"/>
                  </a:lnTo>
                  <a:close/>
                </a:path>
                <a:path w="70485" h="76200">
                  <a:moveTo>
                    <a:pt x="21386" y="56476"/>
                  </a:moveTo>
                  <a:lnTo>
                    <a:pt x="20104" y="54559"/>
                  </a:lnTo>
                  <a:lnTo>
                    <a:pt x="19342" y="53403"/>
                  </a:lnTo>
                  <a:lnTo>
                    <a:pt x="17932" y="53924"/>
                  </a:lnTo>
                  <a:lnTo>
                    <a:pt x="18326" y="54508"/>
                  </a:lnTo>
                  <a:lnTo>
                    <a:pt x="19659" y="56502"/>
                  </a:lnTo>
                  <a:lnTo>
                    <a:pt x="19977" y="56997"/>
                  </a:lnTo>
                  <a:lnTo>
                    <a:pt x="21386" y="56476"/>
                  </a:lnTo>
                  <a:close/>
                </a:path>
                <a:path w="70485" h="76200">
                  <a:moveTo>
                    <a:pt x="21691" y="36258"/>
                  </a:moveTo>
                  <a:lnTo>
                    <a:pt x="20535" y="35839"/>
                  </a:lnTo>
                  <a:lnTo>
                    <a:pt x="19723" y="35534"/>
                  </a:lnTo>
                  <a:lnTo>
                    <a:pt x="18592" y="35128"/>
                  </a:lnTo>
                  <a:lnTo>
                    <a:pt x="18173" y="35191"/>
                  </a:lnTo>
                  <a:lnTo>
                    <a:pt x="17881" y="35382"/>
                  </a:lnTo>
                  <a:lnTo>
                    <a:pt x="17729" y="35496"/>
                  </a:lnTo>
                  <a:lnTo>
                    <a:pt x="17411" y="35814"/>
                  </a:lnTo>
                  <a:lnTo>
                    <a:pt x="17754" y="35941"/>
                  </a:lnTo>
                  <a:lnTo>
                    <a:pt x="18567" y="36233"/>
                  </a:lnTo>
                  <a:lnTo>
                    <a:pt x="19380" y="36537"/>
                  </a:lnTo>
                  <a:lnTo>
                    <a:pt x="20510" y="36944"/>
                  </a:lnTo>
                  <a:lnTo>
                    <a:pt x="20942" y="36880"/>
                  </a:lnTo>
                  <a:lnTo>
                    <a:pt x="21386" y="36576"/>
                  </a:lnTo>
                  <a:lnTo>
                    <a:pt x="21691" y="36258"/>
                  </a:lnTo>
                  <a:close/>
                </a:path>
                <a:path w="70485" h="76200">
                  <a:moveTo>
                    <a:pt x="22567" y="67602"/>
                  </a:moveTo>
                  <a:lnTo>
                    <a:pt x="21094" y="67614"/>
                  </a:lnTo>
                  <a:lnTo>
                    <a:pt x="20777" y="68122"/>
                  </a:lnTo>
                  <a:lnTo>
                    <a:pt x="20408" y="68707"/>
                  </a:lnTo>
                  <a:lnTo>
                    <a:pt x="20040" y="69303"/>
                  </a:lnTo>
                  <a:lnTo>
                    <a:pt x="19253" y="70548"/>
                  </a:lnTo>
                  <a:lnTo>
                    <a:pt x="20726" y="70535"/>
                  </a:lnTo>
                  <a:lnTo>
                    <a:pt x="21056" y="70027"/>
                  </a:lnTo>
                  <a:lnTo>
                    <a:pt x="21424" y="69443"/>
                  </a:lnTo>
                  <a:lnTo>
                    <a:pt x="21793" y="68846"/>
                  </a:lnTo>
                  <a:lnTo>
                    <a:pt x="22161" y="68262"/>
                  </a:lnTo>
                  <a:lnTo>
                    <a:pt x="22567" y="67602"/>
                  </a:lnTo>
                  <a:close/>
                </a:path>
                <a:path w="70485" h="76200">
                  <a:moveTo>
                    <a:pt x="22910" y="18478"/>
                  </a:moveTo>
                  <a:lnTo>
                    <a:pt x="22555" y="18021"/>
                  </a:lnTo>
                  <a:lnTo>
                    <a:pt x="22110" y="17424"/>
                  </a:lnTo>
                  <a:lnTo>
                    <a:pt x="21666" y="16840"/>
                  </a:lnTo>
                  <a:lnTo>
                    <a:pt x="20929" y="15849"/>
                  </a:lnTo>
                  <a:lnTo>
                    <a:pt x="19519" y="16344"/>
                  </a:lnTo>
                  <a:lnTo>
                    <a:pt x="19875" y="16814"/>
                  </a:lnTo>
                  <a:lnTo>
                    <a:pt x="20320" y="17411"/>
                  </a:lnTo>
                  <a:lnTo>
                    <a:pt x="20764" y="17995"/>
                  </a:lnTo>
                  <a:lnTo>
                    <a:pt x="21501" y="18986"/>
                  </a:lnTo>
                  <a:lnTo>
                    <a:pt x="22910" y="18478"/>
                  </a:lnTo>
                  <a:close/>
                </a:path>
                <a:path w="70485" h="76200">
                  <a:moveTo>
                    <a:pt x="23685" y="63284"/>
                  </a:moveTo>
                  <a:lnTo>
                    <a:pt x="21971" y="61569"/>
                  </a:lnTo>
                  <a:lnTo>
                    <a:pt x="20967" y="60553"/>
                  </a:lnTo>
                  <a:lnTo>
                    <a:pt x="19621" y="61087"/>
                  </a:lnTo>
                  <a:lnTo>
                    <a:pt x="19862" y="61328"/>
                  </a:lnTo>
                  <a:lnTo>
                    <a:pt x="22352" y="63817"/>
                  </a:lnTo>
                  <a:lnTo>
                    <a:pt x="23685" y="63284"/>
                  </a:lnTo>
                  <a:close/>
                </a:path>
                <a:path w="70485" h="76200">
                  <a:moveTo>
                    <a:pt x="23723" y="48717"/>
                  </a:moveTo>
                  <a:lnTo>
                    <a:pt x="22250" y="48907"/>
                  </a:lnTo>
                  <a:lnTo>
                    <a:pt x="22250" y="49606"/>
                  </a:lnTo>
                  <a:lnTo>
                    <a:pt x="22250" y="51727"/>
                  </a:lnTo>
                  <a:lnTo>
                    <a:pt x="23723" y="51536"/>
                  </a:lnTo>
                  <a:lnTo>
                    <a:pt x="23723" y="48717"/>
                  </a:lnTo>
                  <a:close/>
                </a:path>
                <a:path w="70485" h="76200">
                  <a:moveTo>
                    <a:pt x="24269" y="54762"/>
                  </a:moveTo>
                  <a:lnTo>
                    <a:pt x="22821" y="54978"/>
                  </a:lnTo>
                  <a:lnTo>
                    <a:pt x="22707" y="55422"/>
                  </a:lnTo>
                  <a:lnTo>
                    <a:pt x="22148" y="57645"/>
                  </a:lnTo>
                  <a:lnTo>
                    <a:pt x="23596" y="57429"/>
                  </a:lnTo>
                  <a:lnTo>
                    <a:pt x="24269" y="54762"/>
                  </a:lnTo>
                  <a:close/>
                </a:path>
                <a:path w="70485" h="76200">
                  <a:moveTo>
                    <a:pt x="24726" y="8775"/>
                  </a:moveTo>
                  <a:lnTo>
                    <a:pt x="23329" y="8940"/>
                  </a:lnTo>
                  <a:lnTo>
                    <a:pt x="23228" y="9283"/>
                  </a:lnTo>
                  <a:lnTo>
                    <a:pt x="23025" y="9969"/>
                  </a:lnTo>
                  <a:lnTo>
                    <a:pt x="22834" y="10668"/>
                  </a:lnTo>
                  <a:lnTo>
                    <a:pt x="22631" y="11353"/>
                  </a:lnTo>
                  <a:lnTo>
                    <a:pt x="22567" y="11582"/>
                  </a:lnTo>
                  <a:lnTo>
                    <a:pt x="23964" y="11430"/>
                  </a:lnTo>
                  <a:lnTo>
                    <a:pt x="24269" y="10388"/>
                  </a:lnTo>
                  <a:lnTo>
                    <a:pt x="24460" y="9702"/>
                  </a:lnTo>
                  <a:lnTo>
                    <a:pt x="24663" y="9017"/>
                  </a:lnTo>
                  <a:lnTo>
                    <a:pt x="24726" y="8775"/>
                  </a:lnTo>
                  <a:close/>
                </a:path>
                <a:path w="70485" h="76200">
                  <a:moveTo>
                    <a:pt x="24917" y="42252"/>
                  </a:moveTo>
                  <a:lnTo>
                    <a:pt x="23672" y="41224"/>
                  </a:lnTo>
                  <a:lnTo>
                    <a:pt x="23228" y="40843"/>
                  </a:lnTo>
                  <a:lnTo>
                    <a:pt x="22860" y="40538"/>
                  </a:lnTo>
                  <a:lnTo>
                    <a:pt x="21513" y="41097"/>
                  </a:lnTo>
                  <a:lnTo>
                    <a:pt x="21869" y="41402"/>
                  </a:lnTo>
                  <a:lnTo>
                    <a:pt x="23202" y="42506"/>
                  </a:lnTo>
                  <a:lnTo>
                    <a:pt x="23571" y="42824"/>
                  </a:lnTo>
                  <a:lnTo>
                    <a:pt x="24917" y="42252"/>
                  </a:lnTo>
                  <a:close/>
                </a:path>
                <a:path w="70485" h="76200">
                  <a:moveTo>
                    <a:pt x="25844" y="73596"/>
                  </a:moveTo>
                  <a:lnTo>
                    <a:pt x="25171" y="73685"/>
                  </a:lnTo>
                  <a:lnTo>
                    <a:pt x="24853" y="73736"/>
                  </a:lnTo>
                  <a:lnTo>
                    <a:pt x="24447" y="73837"/>
                  </a:lnTo>
                  <a:lnTo>
                    <a:pt x="24269" y="74066"/>
                  </a:lnTo>
                  <a:lnTo>
                    <a:pt x="23825" y="74663"/>
                  </a:lnTo>
                  <a:lnTo>
                    <a:pt x="23380" y="75247"/>
                  </a:lnTo>
                  <a:lnTo>
                    <a:pt x="22796" y="76034"/>
                  </a:lnTo>
                  <a:lnTo>
                    <a:pt x="23469" y="75946"/>
                  </a:lnTo>
                  <a:lnTo>
                    <a:pt x="23787" y="75895"/>
                  </a:lnTo>
                  <a:lnTo>
                    <a:pt x="24193" y="75806"/>
                  </a:lnTo>
                  <a:lnTo>
                    <a:pt x="24371" y="75565"/>
                  </a:lnTo>
                  <a:lnTo>
                    <a:pt x="24815" y="74980"/>
                  </a:lnTo>
                  <a:lnTo>
                    <a:pt x="25260" y="74383"/>
                  </a:lnTo>
                  <a:lnTo>
                    <a:pt x="25704" y="73799"/>
                  </a:lnTo>
                  <a:lnTo>
                    <a:pt x="25844" y="73596"/>
                  </a:lnTo>
                  <a:close/>
                </a:path>
                <a:path w="70485" h="76200">
                  <a:moveTo>
                    <a:pt x="26416" y="27520"/>
                  </a:moveTo>
                  <a:lnTo>
                    <a:pt x="26187" y="26695"/>
                  </a:lnTo>
                  <a:lnTo>
                    <a:pt x="26035" y="26174"/>
                  </a:lnTo>
                  <a:lnTo>
                    <a:pt x="25895" y="25654"/>
                  </a:lnTo>
                  <a:lnTo>
                    <a:pt x="25806" y="25349"/>
                  </a:lnTo>
                  <a:lnTo>
                    <a:pt x="24345" y="25742"/>
                  </a:lnTo>
                  <a:lnTo>
                    <a:pt x="24434" y="26047"/>
                  </a:lnTo>
                  <a:lnTo>
                    <a:pt x="24587" y="26568"/>
                  </a:lnTo>
                  <a:lnTo>
                    <a:pt x="24726" y="27076"/>
                  </a:lnTo>
                  <a:lnTo>
                    <a:pt x="24879" y="27597"/>
                  </a:lnTo>
                  <a:lnTo>
                    <a:pt x="24955" y="27914"/>
                  </a:lnTo>
                  <a:lnTo>
                    <a:pt x="26416" y="27520"/>
                  </a:lnTo>
                  <a:close/>
                </a:path>
                <a:path w="70485" h="76200">
                  <a:moveTo>
                    <a:pt x="26911" y="61315"/>
                  </a:moveTo>
                  <a:lnTo>
                    <a:pt x="26708" y="59550"/>
                  </a:lnTo>
                  <a:lnTo>
                    <a:pt x="26644" y="58877"/>
                  </a:lnTo>
                  <a:lnTo>
                    <a:pt x="26606" y="58534"/>
                  </a:lnTo>
                  <a:lnTo>
                    <a:pt x="25133" y="58826"/>
                  </a:lnTo>
                  <a:lnTo>
                    <a:pt x="25184" y="59270"/>
                  </a:lnTo>
                  <a:lnTo>
                    <a:pt x="25336" y="60604"/>
                  </a:lnTo>
                  <a:lnTo>
                    <a:pt x="25438" y="61620"/>
                  </a:lnTo>
                  <a:lnTo>
                    <a:pt x="26911" y="61315"/>
                  </a:lnTo>
                  <a:close/>
                </a:path>
                <a:path w="70485" h="76200">
                  <a:moveTo>
                    <a:pt x="27038" y="15481"/>
                  </a:moveTo>
                  <a:lnTo>
                    <a:pt x="25577" y="15748"/>
                  </a:lnTo>
                  <a:lnTo>
                    <a:pt x="25577" y="16306"/>
                  </a:lnTo>
                  <a:lnTo>
                    <a:pt x="25577" y="18465"/>
                  </a:lnTo>
                  <a:lnTo>
                    <a:pt x="27038" y="18199"/>
                  </a:lnTo>
                  <a:lnTo>
                    <a:pt x="27038" y="15481"/>
                  </a:lnTo>
                  <a:close/>
                </a:path>
                <a:path w="70485" h="76200">
                  <a:moveTo>
                    <a:pt x="28168" y="32829"/>
                  </a:moveTo>
                  <a:lnTo>
                    <a:pt x="27952" y="30975"/>
                  </a:lnTo>
                  <a:lnTo>
                    <a:pt x="27889" y="30302"/>
                  </a:lnTo>
                  <a:lnTo>
                    <a:pt x="27838" y="29857"/>
                  </a:lnTo>
                  <a:lnTo>
                    <a:pt x="26365" y="30162"/>
                  </a:lnTo>
                  <a:lnTo>
                    <a:pt x="26428" y="30695"/>
                  </a:lnTo>
                  <a:lnTo>
                    <a:pt x="26581" y="32029"/>
                  </a:lnTo>
                  <a:lnTo>
                    <a:pt x="26644" y="32689"/>
                  </a:lnTo>
                  <a:lnTo>
                    <a:pt x="26695" y="33147"/>
                  </a:lnTo>
                  <a:lnTo>
                    <a:pt x="28168" y="32829"/>
                  </a:lnTo>
                  <a:close/>
                </a:path>
                <a:path w="70485" h="76200">
                  <a:moveTo>
                    <a:pt x="28333" y="69253"/>
                  </a:moveTo>
                  <a:lnTo>
                    <a:pt x="28143" y="68859"/>
                  </a:lnTo>
                  <a:lnTo>
                    <a:pt x="27762" y="68033"/>
                  </a:lnTo>
                  <a:lnTo>
                    <a:pt x="27609" y="67208"/>
                  </a:lnTo>
                  <a:lnTo>
                    <a:pt x="27698" y="66294"/>
                  </a:lnTo>
                  <a:lnTo>
                    <a:pt x="27762" y="65760"/>
                  </a:lnTo>
                  <a:lnTo>
                    <a:pt x="26301" y="66040"/>
                  </a:lnTo>
                  <a:lnTo>
                    <a:pt x="26250" y="66497"/>
                  </a:lnTo>
                  <a:lnTo>
                    <a:pt x="26149" y="67462"/>
                  </a:lnTo>
                  <a:lnTo>
                    <a:pt x="26276" y="68364"/>
                  </a:lnTo>
                  <a:lnTo>
                    <a:pt x="26911" y="69723"/>
                  </a:lnTo>
                  <a:lnTo>
                    <a:pt x="28333" y="69253"/>
                  </a:lnTo>
                  <a:close/>
                </a:path>
                <a:path w="70485" h="76200">
                  <a:moveTo>
                    <a:pt x="28816" y="6350"/>
                  </a:moveTo>
                  <a:lnTo>
                    <a:pt x="27355" y="6553"/>
                  </a:lnTo>
                  <a:lnTo>
                    <a:pt x="27355" y="6972"/>
                  </a:lnTo>
                  <a:lnTo>
                    <a:pt x="27355" y="8089"/>
                  </a:lnTo>
                  <a:lnTo>
                    <a:pt x="28816" y="7886"/>
                  </a:lnTo>
                  <a:lnTo>
                    <a:pt x="28816" y="6350"/>
                  </a:lnTo>
                  <a:close/>
                </a:path>
                <a:path w="70485" h="76200">
                  <a:moveTo>
                    <a:pt x="29032" y="50812"/>
                  </a:moveTo>
                  <a:lnTo>
                    <a:pt x="27571" y="51104"/>
                  </a:lnTo>
                  <a:lnTo>
                    <a:pt x="27571" y="51625"/>
                  </a:lnTo>
                  <a:lnTo>
                    <a:pt x="27571" y="54038"/>
                  </a:lnTo>
                  <a:lnTo>
                    <a:pt x="29032" y="53759"/>
                  </a:lnTo>
                  <a:lnTo>
                    <a:pt x="29032" y="50812"/>
                  </a:lnTo>
                  <a:close/>
                </a:path>
                <a:path w="70485" h="76200">
                  <a:moveTo>
                    <a:pt x="31508" y="12141"/>
                  </a:moveTo>
                  <a:lnTo>
                    <a:pt x="31394" y="11950"/>
                  </a:lnTo>
                  <a:lnTo>
                    <a:pt x="30784" y="10985"/>
                  </a:lnTo>
                  <a:lnTo>
                    <a:pt x="30480" y="10490"/>
                  </a:lnTo>
                  <a:lnTo>
                    <a:pt x="30251" y="10134"/>
                  </a:lnTo>
                  <a:lnTo>
                    <a:pt x="28905" y="10693"/>
                  </a:lnTo>
                  <a:lnTo>
                    <a:pt x="29019" y="10883"/>
                  </a:lnTo>
                  <a:lnTo>
                    <a:pt x="29324" y="11366"/>
                  </a:lnTo>
                  <a:lnTo>
                    <a:pt x="29629" y="11861"/>
                  </a:lnTo>
                  <a:lnTo>
                    <a:pt x="30162" y="12700"/>
                  </a:lnTo>
                  <a:lnTo>
                    <a:pt x="31508" y="12141"/>
                  </a:lnTo>
                  <a:close/>
                </a:path>
                <a:path w="70485" h="76200">
                  <a:moveTo>
                    <a:pt x="31775" y="41808"/>
                  </a:moveTo>
                  <a:lnTo>
                    <a:pt x="30949" y="40970"/>
                  </a:lnTo>
                  <a:lnTo>
                    <a:pt x="30429" y="40462"/>
                  </a:lnTo>
                  <a:lnTo>
                    <a:pt x="29591" y="39624"/>
                  </a:lnTo>
                  <a:lnTo>
                    <a:pt x="28232" y="40157"/>
                  </a:lnTo>
                  <a:lnTo>
                    <a:pt x="28549" y="40474"/>
                  </a:lnTo>
                  <a:lnTo>
                    <a:pt x="30416" y="42341"/>
                  </a:lnTo>
                  <a:lnTo>
                    <a:pt x="31775" y="41808"/>
                  </a:lnTo>
                  <a:close/>
                </a:path>
                <a:path w="70485" h="76200">
                  <a:moveTo>
                    <a:pt x="32905" y="65659"/>
                  </a:moveTo>
                  <a:lnTo>
                    <a:pt x="31432" y="65913"/>
                  </a:lnTo>
                  <a:lnTo>
                    <a:pt x="31381" y="66471"/>
                  </a:lnTo>
                  <a:lnTo>
                    <a:pt x="31318" y="67208"/>
                  </a:lnTo>
                  <a:lnTo>
                    <a:pt x="31242" y="67945"/>
                  </a:lnTo>
                  <a:lnTo>
                    <a:pt x="31178" y="68694"/>
                  </a:lnTo>
                  <a:lnTo>
                    <a:pt x="31115" y="69342"/>
                  </a:lnTo>
                  <a:lnTo>
                    <a:pt x="32588" y="69100"/>
                  </a:lnTo>
                  <a:lnTo>
                    <a:pt x="32702" y="67792"/>
                  </a:lnTo>
                  <a:lnTo>
                    <a:pt x="32778" y="67056"/>
                  </a:lnTo>
                  <a:lnTo>
                    <a:pt x="32905" y="65659"/>
                  </a:lnTo>
                  <a:close/>
                </a:path>
                <a:path w="70485" h="76200">
                  <a:moveTo>
                    <a:pt x="33591" y="0"/>
                  </a:moveTo>
                  <a:lnTo>
                    <a:pt x="32143" y="203"/>
                  </a:lnTo>
                  <a:lnTo>
                    <a:pt x="32004" y="673"/>
                  </a:lnTo>
                  <a:lnTo>
                    <a:pt x="31851" y="1193"/>
                  </a:lnTo>
                  <a:lnTo>
                    <a:pt x="31711" y="1701"/>
                  </a:lnTo>
                  <a:lnTo>
                    <a:pt x="31419" y="2692"/>
                  </a:lnTo>
                  <a:lnTo>
                    <a:pt x="32880" y="2489"/>
                  </a:lnTo>
                  <a:lnTo>
                    <a:pt x="33007" y="2032"/>
                  </a:lnTo>
                  <a:lnTo>
                    <a:pt x="33312" y="990"/>
                  </a:lnTo>
                  <a:lnTo>
                    <a:pt x="33451" y="469"/>
                  </a:lnTo>
                  <a:lnTo>
                    <a:pt x="33591" y="0"/>
                  </a:lnTo>
                  <a:close/>
                </a:path>
                <a:path w="70485" h="76200">
                  <a:moveTo>
                    <a:pt x="33896" y="27520"/>
                  </a:moveTo>
                  <a:lnTo>
                    <a:pt x="32092" y="25717"/>
                  </a:lnTo>
                  <a:lnTo>
                    <a:pt x="31673" y="25285"/>
                  </a:lnTo>
                  <a:lnTo>
                    <a:pt x="30289" y="25869"/>
                  </a:lnTo>
                  <a:lnTo>
                    <a:pt x="30759" y="26339"/>
                  </a:lnTo>
                  <a:lnTo>
                    <a:pt x="32092" y="27673"/>
                  </a:lnTo>
                  <a:lnTo>
                    <a:pt x="32524" y="28092"/>
                  </a:lnTo>
                  <a:lnTo>
                    <a:pt x="33896" y="27520"/>
                  </a:lnTo>
                  <a:close/>
                </a:path>
                <a:path w="70485" h="76200">
                  <a:moveTo>
                    <a:pt x="34963" y="19532"/>
                  </a:moveTo>
                  <a:lnTo>
                    <a:pt x="34302" y="19608"/>
                  </a:lnTo>
                  <a:lnTo>
                    <a:pt x="33972" y="19659"/>
                  </a:lnTo>
                  <a:lnTo>
                    <a:pt x="33553" y="19773"/>
                  </a:lnTo>
                  <a:lnTo>
                    <a:pt x="33388" y="20015"/>
                  </a:lnTo>
                  <a:lnTo>
                    <a:pt x="33096" y="20459"/>
                  </a:lnTo>
                  <a:lnTo>
                    <a:pt x="32791" y="20904"/>
                  </a:lnTo>
                  <a:lnTo>
                    <a:pt x="32359" y="21564"/>
                  </a:lnTo>
                  <a:lnTo>
                    <a:pt x="33032" y="21488"/>
                  </a:lnTo>
                  <a:lnTo>
                    <a:pt x="33350" y="21437"/>
                  </a:lnTo>
                  <a:lnTo>
                    <a:pt x="33769" y="21336"/>
                  </a:lnTo>
                  <a:lnTo>
                    <a:pt x="34226" y="20637"/>
                  </a:lnTo>
                  <a:lnTo>
                    <a:pt x="34823" y="19761"/>
                  </a:lnTo>
                  <a:lnTo>
                    <a:pt x="34963" y="19532"/>
                  </a:lnTo>
                  <a:close/>
                </a:path>
                <a:path w="70485" h="76200">
                  <a:moveTo>
                    <a:pt x="35547" y="60718"/>
                  </a:moveTo>
                  <a:lnTo>
                    <a:pt x="35115" y="60375"/>
                  </a:lnTo>
                  <a:lnTo>
                    <a:pt x="34493" y="60617"/>
                  </a:lnTo>
                  <a:lnTo>
                    <a:pt x="34302" y="60718"/>
                  </a:lnTo>
                  <a:lnTo>
                    <a:pt x="31648" y="62052"/>
                  </a:lnTo>
                  <a:lnTo>
                    <a:pt x="31407" y="62166"/>
                  </a:lnTo>
                  <a:lnTo>
                    <a:pt x="31254" y="62306"/>
                  </a:lnTo>
                  <a:lnTo>
                    <a:pt x="31686" y="62649"/>
                  </a:lnTo>
                  <a:lnTo>
                    <a:pt x="32308" y="62407"/>
                  </a:lnTo>
                  <a:lnTo>
                    <a:pt x="32499" y="62306"/>
                  </a:lnTo>
                  <a:lnTo>
                    <a:pt x="35153" y="60972"/>
                  </a:lnTo>
                  <a:lnTo>
                    <a:pt x="35394" y="60858"/>
                  </a:lnTo>
                  <a:lnTo>
                    <a:pt x="35547" y="60718"/>
                  </a:lnTo>
                  <a:close/>
                </a:path>
                <a:path w="70485" h="76200">
                  <a:moveTo>
                    <a:pt x="35763" y="30594"/>
                  </a:moveTo>
                  <a:lnTo>
                    <a:pt x="35356" y="30276"/>
                  </a:lnTo>
                  <a:lnTo>
                    <a:pt x="34721" y="30530"/>
                  </a:lnTo>
                  <a:lnTo>
                    <a:pt x="34531" y="30619"/>
                  </a:lnTo>
                  <a:lnTo>
                    <a:pt x="31877" y="31724"/>
                  </a:lnTo>
                  <a:lnTo>
                    <a:pt x="31648" y="31826"/>
                  </a:lnTo>
                  <a:lnTo>
                    <a:pt x="31496" y="31940"/>
                  </a:lnTo>
                  <a:lnTo>
                    <a:pt x="31699" y="32105"/>
                  </a:lnTo>
                  <a:lnTo>
                    <a:pt x="31902" y="32258"/>
                  </a:lnTo>
                  <a:lnTo>
                    <a:pt x="32715" y="31915"/>
                  </a:lnTo>
                  <a:lnTo>
                    <a:pt x="35610" y="30708"/>
                  </a:lnTo>
                  <a:lnTo>
                    <a:pt x="35763" y="30594"/>
                  </a:lnTo>
                  <a:close/>
                </a:path>
                <a:path w="70485" h="76200">
                  <a:moveTo>
                    <a:pt x="35877" y="37528"/>
                  </a:moveTo>
                  <a:lnTo>
                    <a:pt x="33870" y="35521"/>
                  </a:lnTo>
                  <a:lnTo>
                    <a:pt x="32486" y="36093"/>
                  </a:lnTo>
                  <a:lnTo>
                    <a:pt x="32956" y="36563"/>
                  </a:lnTo>
                  <a:lnTo>
                    <a:pt x="34493" y="38100"/>
                  </a:lnTo>
                  <a:lnTo>
                    <a:pt x="35877" y="37528"/>
                  </a:lnTo>
                  <a:close/>
                </a:path>
                <a:path w="70485" h="76200">
                  <a:moveTo>
                    <a:pt x="37960" y="8686"/>
                  </a:moveTo>
                  <a:lnTo>
                    <a:pt x="37033" y="7594"/>
                  </a:lnTo>
                  <a:lnTo>
                    <a:pt x="36436" y="6908"/>
                  </a:lnTo>
                  <a:lnTo>
                    <a:pt x="35852" y="6210"/>
                  </a:lnTo>
                  <a:lnTo>
                    <a:pt x="35547" y="5867"/>
                  </a:lnTo>
                  <a:lnTo>
                    <a:pt x="34150" y="6375"/>
                  </a:lnTo>
                  <a:lnTo>
                    <a:pt x="34493" y="6769"/>
                  </a:lnTo>
                  <a:lnTo>
                    <a:pt x="35090" y="7454"/>
                  </a:lnTo>
                  <a:lnTo>
                    <a:pt x="35674" y="8153"/>
                  </a:lnTo>
                  <a:lnTo>
                    <a:pt x="36271" y="8839"/>
                  </a:lnTo>
                  <a:lnTo>
                    <a:pt x="36563" y="9194"/>
                  </a:lnTo>
                  <a:lnTo>
                    <a:pt x="37960" y="8686"/>
                  </a:lnTo>
                  <a:close/>
                </a:path>
                <a:path w="70485" h="76200">
                  <a:moveTo>
                    <a:pt x="39700" y="17538"/>
                  </a:moveTo>
                  <a:lnTo>
                    <a:pt x="39446" y="16929"/>
                  </a:lnTo>
                  <a:lnTo>
                    <a:pt x="39255" y="16433"/>
                  </a:lnTo>
                  <a:lnTo>
                    <a:pt x="39052" y="15938"/>
                  </a:lnTo>
                  <a:lnTo>
                    <a:pt x="38862" y="15443"/>
                  </a:lnTo>
                  <a:lnTo>
                    <a:pt x="38595" y="14808"/>
                  </a:lnTo>
                  <a:lnTo>
                    <a:pt x="37147" y="15214"/>
                  </a:lnTo>
                  <a:lnTo>
                    <a:pt x="37401" y="15836"/>
                  </a:lnTo>
                  <a:lnTo>
                    <a:pt x="37604" y="16332"/>
                  </a:lnTo>
                  <a:lnTo>
                    <a:pt x="37795" y="16827"/>
                  </a:lnTo>
                  <a:lnTo>
                    <a:pt x="37998" y="17310"/>
                  </a:lnTo>
                  <a:lnTo>
                    <a:pt x="38252" y="17957"/>
                  </a:lnTo>
                  <a:lnTo>
                    <a:pt x="39700" y="17538"/>
                  </a:lnTo>
                  <a:close/>
                </a:path>
                <a:path w="70485" h="76200">
                  <a:moveTo>
                    <a:pt x="39763" y="44208"/>
                  </a:moveTo>
                  <a:lnTo>
                    <a:pt x="39077" y="43789"/>
                  </a:lnTo>
                  <a:lnTo>
                    <a:pt x="36791" y="42341"/>
                  </a:lnTo>
                  <a:lnTo>
                    <a:pt x="35496" y="43065"/>
                  </a:lnTo>
                  <a:lnTo>
                    <a:pt x="36182" y="43497"/>
                  </a:lnTo>
                  <a:lnTo>
                    <a:pt x="38481" y="44932"/>
                  </a:lnTo>
                  <a:lnTo>
                    <a:pt x="39763" y="44208"/>
                  </a:lnTo>
                  <a:close/>
                </a:path>
                <a:path w="70485" h="76200">
                  <a:moveTo>
                    <a:pt x="40932" y="26212"/>
                  </a:moveTo>
                  <a:lnTo>
                    <a:pt x="40220" y="25590"/>
                  </a:lnTo>
                  <a:lnTo>
                    <a:pt x="39700" y="25146"/>
                  </a:lnTo>
                  <a:lnTo>
                    <a:pt x="39179" y="24714"/>
                  </a:lnTo>
                  <a:lnTo>
                    <a:pt x="38900" y="24460"/>
                  </a:lnTo>
                  <a:lnTo>
                    <a:pt x="37604" y="25031"/>
                  </a:lnTo>
                  <a:lnTo>
                    <a:pt x="37807" y="25196"/>
                  </a:lnTo>
                  <a:lnTo>
                    <a:pt x="38328" y="25641"/>
                  </a:lnTo>
                  <a:lnTo>
                    <a:pt x="38836" y="26085"/>
                  </a:lnTo>
                  <a:lnTo>
                    <a:pt x="39357" y="26530"/>
                  </a:lnTo>
                  <a:lnTo>
                    <a:pt x="39649" y="26771"/>
                  </a:lnTo>
                  <a:lnTo>
                    <a:pt x="40932" y="26212"/>
                  </a:lnTo>
                  <a:close/>
                </a:path>
                <a:path w="70485" h="76200">
                  <a:moveTo>
                    <a:pt x="43053" y="31940"/>
                  </a:moveTo>
                  <a:lnTo>
                    <a:pt x="41884" y="31483"/>
                  </a:lnTo>
                  <a:lnTo>
                    <a:pt x="41351" y="31953"/>
                  </a:lnTo>
                  <a:lnTo>
                    <a:pt x="40830" y="32397"/>
                  </a:lnTo>
                  <a:lnTo>
                    <a:pt x="40309" y="32829"/>
                  </a:lnTo>
                  <a:lnTo>
                    <a:pt x="39052" y="33921"/>
                  </a:lnTo>
                  <a:lnTo>
                    <a:pt x="40220" y="34366"/>
                  </a:lnTo>
                  <a:lnTo>
                    <a:pt x="40754" y="33909"/>
                  </a:lnTo>
                  <a:lnTo>
                    <a:pt x="41275" y="33464"/>
                  </a:lnTo>
                  <a:lnTo>
                    <a:pt x="41783" y="33020"/>
                  </a:lnTo>
                  <a:lnTo>
                    <a:pt x="43053" y="31940"/>
                  </a:lnTo>
                  <a:close/>
                </a:path>
                <a:path w="70485" h="76200">
                  <a:moveTo>
                    <a:pt x="43129" y="19875"/>
                  </a:moveTo>
                  <a:lnTo>
                    <a:pt x="41668" y="19862"/>
                  </a:lnTo>
                  <a:lnTo>
                    <a:pt x="41402" y="20459"/>
                  </a:lnTo>
                  <a:lnTo>
                    <a:pt x="40170" y="23215"/>
                  </a:lnTo>
                  <a:lnTo>
                    <a:pt x="41643" y="23215"/>
                  </a:lnTo>
                  <a:lnTo>
                    <a:pt x="42494" y="21297"/>
                  </a:lnTo>
                  <a:lnTo>
                    <a:pt x="42799" y="20624"/>
                  </a:lnTo>
                  <a:lnTo>
                    <a:pt x="43129" y="19875"/>
                  </a:lnTo>
                  <a:close/>
                </a:path>
                <a:path w="70485" h="76200">
                  <a:moveTo>
                    <a:pt x="44716" y="38417"/>
                  </a:moveTo>
                  <a:lnTo>
                    <a:pt x="44272" y="38366"/>
                  </a:lnTo>
                  <a:lnTo>
                    <a:pt x="43802" y="38366"/>
                  </a:lnTo>
                  <a:lnTo>
                    <a:pt x="43383" y="38493"/>
                  </a:lnTo>
                  <a:lnTo>
                    <a:pt x="43154" y="38735"/>
                  </a:lnTo>
                  <a:lnTo>
                    <a:pt x="42786" y="39103"/>
                  </a:lnTo>
                  <a:lnTo>
                    <a:pt x="42405" y="39471"/>
                  </a:lnTo>
                  <a:lnTo>
                    <a:pt x="41795" y="40081"/>
                  </a:lnTo>
                  <a:lnTo>
                    <a:pt x="42252" y="40119"/>
                  </a:lnTo>
                  <a:lnTo>
                    <a:pt x="42405" y="40119"/>
                  </a:lnTo>
                  <a:lnTo>
                    <a:pt x="42710" y="40132"/>
                  </a:lnTo>
                  <a:lnTo>
                    <a:pt x="43141" y="39992"/>
                  </a:lnTo>
                  <a:lnTo>
                    <a:pt x="43370" y="39763"/>
                  </a:lnTo>
                  <a:lnTo>
                    <a:pt x="44716" y="38417"/>
                  </a:lnTo>
                  <a:close/>
                </a:path>
                <a:path w="70485" h="76200">
                  <a:moveTo>
                    <a:pt x="46278" y="6807"/>
                  </a:moveTo>
                  <a:lnTo>
                    <a:pt x="45707" y="6477"/>
                  </a:lnTo>
                  <a:lnTo>
                    <a:pt x="45339" y="6248"/>
                  </a:lnTo>
                  <a:lnTo>
                    <a:pt x="44970" y="6032"/>
                  </a:lnTo>
                  <a:lnTo>
                    <a:pt x="44221" y="5575"/>
                  </a:lnTo>
                  <a:lnTo>
                    <a:pt x="42862" y="6146"/>
                  </a:lnTo>
                  <a:lnTo>
                    <a:pt x="43434" y="6489"/>
                  </a:lnTo>
                  <a:lnTo>
                    <a:pt x="43802" y="6705"/>
                  </a:lnTo>
                  <a:lnTo>
                    <a:pt x="44170" y="6934"/>
                  </a:lnTo>
                  <a:lnTo>
                    <a:pt x="44919" y="7378"/>
                  </a:lnTo>
                  <a:lnTo>
                    <a:pt x="46278" y="6807"/>
                  </a:lnTo>
                  <a:close/>
                </a:path>
                <a:path w="70485" h="76200">
                  <a:moveTo>
                    <a:pt x="47485" y="10515"/>
                  </a:moveTo>
                  <a:lnTo>
                    <a:pt x="47345" y="10198"/>
                  </a:lnTo>
                  <a:lnTo>
                    <a:pt x="47053" y="10071"/>
                  </a:lnTo>
                  <a:lnTo>
                    <a:pt x="46710" y="9931"/>
                  </a:lnTo>
                  <a:lnTo>
                    <a:pt x="46266" y="10109"/>
                  </a:lnTo>
                  <a:lnTo>
                    <a:pt x="46024" y="10350"/>
                  </a:lnTo>
                  <a:lnTo>
                    <a:pt x="44297" y="12077"/>
                  </a:lnTo>
                  <a:lnTo>
                    <a:pt x="44450" y="12395"/>
                  </a:lnTo>
                  <a:lnTo>
                    <a:pt x="45072" y="12649"/>
                  </a:lnTo>
                  <a:lnTo>
                    <a:pt x="45516" y="12484"/>
                  </a:lnTo>
                  <a:lnTo>
                    <a:pt x="45758" y="12230"/>
                  </a:lnTo>
                  <a:lnTo>
                    <a:pt x="46253" y="11747"/>
                  </a:lnTo>
                  <a:lnTo>
                    <a:pt x="47485" y="10515"/>
                  </a:lnTo>
                  <a:close/>
                </a:path>
                <a:path w="70485" h="76200">
                  <a:moveTo>
                    <a:pt x="48818" y="24066"/>
                  </a:moveTo>
                  <a:lnTo>
                    <a:pt x="48145" y="23698"/>
                  </a:lnTo>
                  <a:lnTo>
                    <a:pt x="47548" y="23393"/>
                  </a:lnTo>
                  <a:lnTo>
                    <a:pt x="47205" y="22961"/>
                  </a:lnTo>
                  <a:lnTo>
                    <a:pt x="46850" y="21691"/>
                  </a:lnTo>
                  <a:lnTo>
                    <a:pt x="45389" y="22085"/>
                  </a:lnTo>
                  <a:lnTo>
                    <a:pt x="45567" y="22707"/>
                  </a:lnTo>
                  <a:lnTo>
                    <a:pt x="45796" y="23507"/>
                  </a:lnTo>
                  <a:lnTo>
                    <a:pt x="46278" y="24104"/>
                  </a:lnTo>
                  <a:lnTo>
                    <a:pt x="47523" y="24777"/>
                  </a:lnTo>
                  <a:lnTo>
                    <a:pt x="48818" y="24066"/>
                  </a:lnTo>
                  <a:close/>
                </a:path>
                <a:path w="70485" h="76200">
                  <a:moveTo>
                    <a:pt x="49072" y="41414"/>
                  </a:moveTo>
                  <a:lnTo>
                    <a:pt x="47688" y="41541"/>
                  </a:lnTo>
                  <a:lnTo>
                    <a:pt x="47536" y="41922"/>
                  </a:lnTo>
                  <a:lnTo>
                    <a:pt x="47244" y="42659"/>
                  </a:lnTo>
                  <a:lnTo>
                    <a:pt x="46939" y="43395"/>
                  </a:lnTo>
                  <a:lnTo>
                    <a:pt x="46545" y="44386"/>
                  </a:lnTo>
                  <a:lnTo>
                    <a:pt x="47929" y="44259"/>
                  </a:lnTo>
                  <a:lnTo>
                    <a:pt x="48082" y="43878"/>
                  </a:lnTo>
                  <a:lnTo>
                    <a:pt x="48387" y="43141"/>
                  </a:lnTo>
                  <a:lnTo>
                    <a:pt x="49072" y="41414"/>
                  </a:lnTo>
                  <a:close/>
                </a:path>
                <a:path w="70485" h="76200">
                  <a:moveTo>
                    <a:pt x="49847" y="27368"/>
                  </a:moveTo>
                  <a:lnTo>
                    <a:pt x="49403" y="27330"/>
                  </a:lnTo>
                  <a:lnTo>
                    <a:pt x="48945" y="27330"/>
                  </a:lnTo>
                  <a:lnTo>
                    <a:pt x="48514" y="27457"/>
                  </a:lnTo>
                  <a:lnTo>
                    <a:pt x="48285" y="27686"/>
                  </a:lnTo>
                  <a:lnTo>
                    <a:pt x="46494" y="29476"/>
                  </a:lnTo>
                  <a:lnTo>
                    <a:pt x="46939" y="29514"/>
                  </a:lnTo>
                  <a:lnTo>
                    <a:pt x="47396" y="29514"/>
                  </a:lnTo>
                  <a:lnTo>
                    <a:pt x="47828" y="29387"/>
                  </a:lnTo>
                  <a:lnTo>
                    <a:pt x="49847" y="27368"/>
                  </a:lnTo>
                  <a:close/>
                </a:path>
                <a:path w="70485" h="76200">
                  <a:moveTo>
                    <a:pt x="50317" y="14643"/>
                  </a:moveTo>
                  <a:lnTo>
                    <a:pt x="48844" y="14884"/>
                  </a:lnTo>
                  <a:lnTo>
                    <a:pt x="48844" y="15494"/>
                  </a:lnTo>
                  <a:lnTo>
                    <a:pt x="48844" y="17767"/>
                  </a:lnTo>
                  <a:lnTo>
                    <a:pt x="50317" y="17526"/>
                  </a:lnTo>
                  <a:lnTo>
                    <a:pt x="50317" y="14643"/>
                  </a:lnTo>
                  <a:close/>
                </a:path>
                <a:path w="70485" h="76200">
                  <a:moveTo>
                    <a:pt x="50419" y="34455"/>
                  </a:moveTo>
                  <a:lnTo>
                    <a:pt x="50317" y="34290"/>
                  </a:lnTo>
                  <a:lnTo>
                    <a:pt x="49949" y="33718"/>
                  </a:lnTo>
                  <a:lnTo>
                    <a:pt x="49822" y="33185"/>
                  </a:lnTo>
                  <a:lnTo>
                    <a:pt x="49885" y="32346"/>
                  </a:lnTo>
                  <a:lnTo>
                    <a:pt x="48437" y="32486"/>
                  </a:lnTo>
                  <a:lnTo>
                    <a:pt x="48412" y="32905"/>
                  </a:lnTo>
                  <a:lnTo>
                    <a:pt x="48361" y="33566"/>
                  </a:lnTo>
                  <a:lnTo>
                    <a:pt x="48501" y="34112"/>
                  </a:lnTo>
                  <a:lnTo>
                    <a:pt x="49072" y="35026"/>
                  </a:lnTo>
                  <a:lnTo>
                    <a:pt x="50419" y="34455"/>
                  </a:lnTo>
                  <a:close/>
                </a:path>
                <a:path w="70485" h="76200">
                  <a:moveTo>
                    <a:pt x="54800" y="41084"/>
                  </a:moveTo>
                  <a:lnTo>
                    <a:pt x="54584" y="39166"/>
                  </a:lnTo>
                  <a:lnTo>
                    <a:pt x="54521" y="38493"/>
                  </a:lnTo>
                  <a:lnTo>
                    <a:pt x="54457" y="37960"/>
                  </a:lnTo>
                  <a:lnTo>
                    <a:pt x="52997" y="38290"/>
                  </a:lnTo>
                  <a:lnTo>
                    <a:pt x="53060" y="38887"/>
                  </a:lnTo>
                  <a:lnTo>
                    <a:pt x="53213" y="40220"/>
                  </a:lnTo>
                  <a:lnTo>
                    <a:pt x="53276" y="40881"/>
                  </a:lnTo>
                  <a:lnTo>
                    <a:pt x="53340" y="41414"/>
                  </a:lnTo>
                  <a:lnTo>
                    <a:pt x="54800" y="41084"/>
                  </a:lnTo>
                  <a:close/>
                </a:path>
                <a:path w="70485" h="76200">
                  <a:moveTo>
                    <a:pt x="55118" y="14465"/>
                  </a:moveTo>
                  <a:lnTo>
                    <a:pt x="54686" y="14020"/>
                  </a:lnTo>
                  <a:lnTo>
                    <a:pt x="53187" y="12522"/>
                  </a:lnTo>
                  <a:lnTo>
                    <a:pt x="51803" y="13081"/>
                  </a:lnTo>
                  <a:lnTo>
                    <a:pt x="52235" y="13512"/>
                  </a:lnTo>
                  <a:lnTo>
                    <a:pt x="53746" y="15024"/>
                  </a:lnTo>
                  <a:lnTo>
                    <a:pt x="55118" y="14465"/>
                  </a:lnTo>
                  <a:close/>
                </a:path>
                <a:path w="70485" h="76200">
                  <a:moveTo>
                    <a:pt x="55753" y="46240"/>
                  </a:moveTo>
                  <a:lnTo>
                    <a:pt x="55422" y="45770"/>
                  </a:lnTo>
                  <a:lnTo>
                    <a:pt x="54813" y="45961"/>
                  </a:lnTo>
                  <a:lnTo>
                    <a:pt x="53822" y="46329"/>
                  </a:lnTo>
                  <a:lnTo>
                    <a:pt x="53009" y="46621"/>
                  </a:lnTo>
                  <a:lnTo>
                    <a:pt x="52197" y="46926"/>
                  </a:lnTo>
                  <a:lnTo>
                    <a:pt x="52006" y="46990"/>
                  </a:lnTo>
                  <a:lnTo>
                    <a:pt x="51625" y="47193"/>
                  </a:lnTo>
                  <a:lnTo>
                    <a:pt x="51943" y="47663"/>
                  </a:lnTo>
                  <a:lnTo>
                    <a:pt x="52565" y="47472"/>
                  </a:lnTo>
                  <a:lnTo>
                    <a:pt x="52743" y="47409"/>
                  </a:lnTo>
                  <a:lnTo>
                    <a:pt x="53555" y="47104"/>
                  </a:lnTo>
                  <a:lnTo>
                    <a:pt x="54368" y="46812"/>
                  </a:lnTo>
                  <a:lnTo>
                    <a:pt x="55181" y="46507"/>
                  </a:lnTo>
                  <a:lnTo>
                    <a:pt x="55372" y="46443"/>
                  </a:lnTo>
                  <a:lnTo>
                    <a:pt x="55753" y="46240"/>
                  </a:lnTo>
                  <a:close/>
                </a:path>
                <a:path w="70485" h="76200">
                  <a:moveTo>
                    <a:pt x="56438" y="25869"/>
                  </a:moveTo>
                  <a:lnTo>
                    <a:pt x="54965" y="25806"/>
                  </a:lnTo>
                  <a:lnTo>
                    <a:pt x="54635" y="26403"/>
                  </a:lnTo>
                  <a:lnTo>
                    <a:pt x="53124" y="29133"/>
                  </a:lnTo>
                  <a:lnTo>
                    <a:pt x="54597" y="29184"/>
                  </a:lnTo>
                  <a:lnTo>
                    <a:pt x="55664" y="27266"/>
                  </a:lnTo>
                  <a:lnTo>
                    <a:pt x="56032" y="26593"/>
                  </a:lnTo>
                  <a:lnTo>
                    <a:pt x="56438" y="25869"/>
                  </a:lnTo>
                  <a:close/>
                </a:path>
                <a:path w="70485" h="76200">
                  <a:moveTo>
                    <a:pt x="58051" y="22250"/>
                  </a:moveTo>
                  <a:lnTo>
                    <a:pt x="57556" y="21767"/>
                  </a:lnTo>
                  <a:lnTo>
                    <a:pt x="57048" y="21247"/>
                  </a:lnTo>
                  <a:lnTo>
                    <a:pt x="56527" y="20726"/>
                  </a:lnTo>
                  <a:lnTo>
                    <a:pt x="56007" y="20218"/>
                  </a:lnTo>
                  <a:lnTo>
                    <a:pt x="55575" y="19773"/>
                  </a:lnTo>
                  <a:lnTo>
                    <a:pt x="54190" y="20358"/>
                  </a:lnTo>
                  <a:lnTo>
                    <a:pt x="54673" y="20840"/>
                  </a:lnTo>
                  <a:lnTo>
                    <a:pt x="56667" y="22834"/>
                  </a:lnTo>
                  <a:lnTo>
                    <a:pt x="58051" y="22250"/>
                  </a:lnTo>
                  <a:close/>
                </a:path>
                <a:path w="70485" h="76200">
                  <a:moveTo>
                    <a:pt x="58877" y="32842"/>
                  </a:moveTo>
                  <a:lnTo>
                    <a:pt x="57391" y="33007"/>
                  </a:lnTo>
                  <a:lnTo>
                    <a:pt x="57213" y="33642"/>
                  </a:lnTo>
                  <a:lnTo>
                    <a:pt x="56934" y="34683"/>
                  </a:lnTo>
                  <a:lnTo>
                    <a:pt x="56781" y="35191"/>
                  </a:lnTo>
                  <a:lnTo>
                    <a:pt x="56591" y="35890"/>
                  </a:lnTo>
                  <a:lnTo>
                    <a:pt x="58089" y="35725"/>
                  </a:lnTo>
                  <a:lnTo>
                    <a:pt x="58254" y="35090"/>
                  </a:lnTo>
                  <a:lnTo>
                    <a:pt x="58407" y="34569"/>
                  </a:lnTo>
                  <a:lnTo>
                    <a:pt x="58686" y="33528"/>
                  </a:lnTo>
                  <a:lnTo>
                    <a:pt x="58877" y="32842"/>
                  </a:lnTo>
                  <a:close/>
                </a:path>
                <a:path w="70485" h="76200">
                  <a:moveTo>
                    <a:pt x="60401" y="13474"/>
                  </a:moveTo>
                  <a:lnTo>
                    <a:pt x="59004" y="13601"/>
                  </a:lnTo>
                  <a:lnTo>
                    <a:pt x="58826" y="13995"/>
                  </a:lnTo>
                  <a:lnTo>
                    <a:pt x="58534" y="14655"/>
                  </a:lnTo>
                  <a:lnTo>
                    <a:pt x="58229" y="15328"/>
                  </a:lnTo>
                  <a:lnTo>
                    <a:pt x="57810" y="16281"/>
                  </a:lnTo>
                  <a:lnTo>
                    <a:pt x="59207" y="16154"/>
                  </a:lnTo>
                  <a:lnTo>
                    <a:pt x="59969" y="14427"/>
                  </a:lnTo>
                  <a:lnTo>
                    <a:pt x="60261" y="13754"/>
                  </a:lnTo>
                  <a:lnTo>
                    <a:pt x="60401" y="13474"/>
                  </a:lnTo>
                  <a:close/>
                </a:path>
                <a:path w="70485" h="76200">
                  <a:moveTo>
                    <a:pt x="62941" y="28206"/>
                  </a:moveTo>
                  <a:lnTo>
                    <a:pt x="61480" y="28498"/>
                  </a:lnTo>
                  <a:lnTo>
                    <a:pt x="61480" y="29019"/>
                  </a:lnTo>
                  <a:lnTo>
                    <a:pt x="61480" y="31661"/>
                  </a:lnTo>
                  <a:lnTo>
                    <a:pt x="62941" y="31369"/>
                  </a:lnTo>
                  <a:lnTo>
                    <a:pt x="62941" y="28206"/>
                  </a:lnTo>
                  <a:close/>
                </a:path>
                <a:path w="70485" h="76200">
                  <a:moveTo>
                    <a:pt x="63322" y="19342"/>
                  </a:moveTo>
                  <a:lnTo>
                    <a:pt x="62877" y="19316"/>
                  </a:lnTo>
                  <a:lnTo>
                    <a:pt x="62420" y="19316"/>
                  </a:lnTo>
                  <a:lnTo>
                    <a:pt x="61988" y="19443"/>
                  </a:lnTo>
                  <a:lnTo>
                    <a:pt x="61760" y="19672"/>
                  </a:lnTo>
                  <a:lnTo>
                    <a:pt x="61125" y="20332"/>
                  </a:lnTo>
                  <a:lnTo>
                    <a:pt x="60858" y="21145"/>
                  </a:lnTo>
                  <a:lnTo>
                    <a:pt x="61137" y="22390"/>
                  </a:lnTo>
                  <a:lnTo>
                    <a:pt x="62598" y="22034"/>
                  </a:lnTo>
                  <a:lnTo>
                    <a:pt x="62509" y="21653"/>
                  </a:lnTo>
                  <a:lnTo>
                    <a:pt x="62344" y="20878"/>
                  </a:lnTo>
                  <a:lnTo>
                    <a:pt x="62522" y="20167"/>
                  </a:lnTo>
                  <a:lnTo>
                    <a:pt x="63080" y="19583"/>
                  </a:lnTo>
                  <a:lnTo>
                    <a:pt x="63322" y="19342"/>
                  </a:lnTo>
                  <a:close/>
                </a:path>
                <a:path w="70485" h="76200">
                  <a:moveTo>
                    <a:pt x="65455" y="40665"/>
                  </a:moveTo>
                  <a:lnTo>
                    <a:pt x="63741" y="39687"/>
                  </a:lnTo>
                  <a:lnTo>
                    <a:pt x="63220" y="39382"/>
                  </a:lnTo>
                  <a:lnTo>
                    <a:pt x="62687" y="39090"/>
                  </a:lnTo>
                  <a:lnTo>
                    <a:pt x="61404" y="39814"/>
                  </a:lnTo>
                  <a:lnTo>
                    <a:pt x="62090" y="40208"/>
                  </a:lnTo>
                  <a:lnTo>
                    <a:pt x="62611" y="40500"/>
                  </a:lnTo>
                  <a:lnTo>
                    <a:pt x="63119" y="40805"/>
                  </a:lnTo>
                  <a:lnTo>
                    <a:pt x="64173" y="41402"/>
                  </a:lnTo>
                  <a:lnTo>
                    <a:pt x="65455" y="40665"/>
                  </a:lnTo>
                  <a:close/>
                </a:path>
                <a:path w="70485" h="76200">
                  <a:moveTo>
                    <a:pt x="68072" y="19926"/>
                  </a:moveTo>
                  <a:lnTo>
                    <a:pt x="66624" y="20078"/>
                  </a:lnTo>
                  <a:lnTo>
                    <a:pt x="66408" y="20510"/>
                  </a:lnTo>
                  <a:lnTo>
                    <a:pt x="66255" y="20802"/>
                  </a:lnTo>
                  <a:lnTo>
                    <a:pt x="66116" y="21107"/>
                  </a:lnTo>
                  <a:lnTo>
                    <a:pt x="65963" y="21399"/>
                  </a:lnTo>
                  <a:lnTo>
                    <a:pt x="65659" y="22021"/>
                  </a:lnTo>
                  <a:lnTo>
                    <a:pt x="67106" y="21856"/>
                  </a:lnTo>
                  <a:lnTo>
                    <a:pt x="67322" y="21424"/>
                  </a:lnTo>
                  <a:lnTo>
                    <a:pt x="67475" y="21132"/>
                  </a:lnTo>
                  <a:lnTo>
                    <a:pt x="67614" y="20840"/>
                  </a:lnTo>
                  <a:lnTo>
                    <a:pt x="68072" y="19926"/>
                  </a:lnTo>
                  <a:close/>
                </a:path>
                <a:path w="70485" h="76200">
                  <a:moveTo>
                    <a:pt x="69938" y="30683"/>
                  </a:moveTo>
                  <a:lnTo>
                    <a:pt x="69786" y="30340"/>
                  </a:lnTo>
                  <a:lnTo>
                    <a:pt x="69138" y="30060"/>
                  </a:lnTo>
                  <a:lnTo>
                    <a:pt x="68719" y="30238"/>
                  </a:lnTo>
                  <a:lnTo>
                    <a:pt x="68465" y="30492"/>
                  </a:lnTo>
                  <a:lnTo>
                    <a:pt x="66662" y="32296"/>
                  </a:lnTo>
                  <a:lnTo>
                    <a:pt x="66814" y="32639"/>
                  </a:lnTo>
                  <a:lnTo>
                    <a:pt x="67106" y="32766"/>
                  </a:lnTo>
                  <a:lnTo>
                    <a:pt x="67462" y="32905"/>
                  </a:lnTo>
                  <a:lnTo>
                    <a:pt x="67881" y="32740"/>
                  </a:lnTo>
                  <a:lnTo>
                    <a:pt x="69938" y="30683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6" name="object 2656" descr=""/>
            <p:cNvSpPr/>
            <p:nvPr/>
          </p:nvSpPr>
          <p:spPr>
            <a:xfrm>
              <a:off x="2645981" y="2984195"/>
              <a:ext cx="71120" cy="80645"/>
            </a:xfrm>
            <a:custGeom>
              <a:avLst/>
              <a:gdLst/>
              <a:ahLst/>
              <a:cxnLst/>
              <a:rect l="l" t="t" r="r" b="b"/>
              <a:pathLst>
                <a:path w="71119" h="80644">
                  <a:moveTo>
                    <a:pt x="5181" y="70599"/>
                  </a:moveTo>
                  <a:lnTo>
                    <a:pt x="3429" y="69456"/>
                  </a:lnTo>
                  <a:lnTo>
                    <a:pt x="2336" y="69138"/>
                  </a:lnTo>
                  <a:lnTo>
                    <a:pt x="241" y="69113"/>
                  </a:lnTo>
                  <a:lnTo>
                    <a:pt x="0" y="70231"/>
                  </a:lnTo>
                  <a:lnTo>
                    <a:pt x="977" y="70243"/>
                  </a:lnTo>
                  <a:lnTo>
                    <a:pt x="1854" y="70256"/>
                  </a:lnTo>
                  <a:lnTo>
                    <a:pt x="2628" y="70523"/>
                  </a:lnTo>
                  <a:lnTo>
                    <a:pt x="3352" y="71005"/>
                  </a:lnTo>
                  <a:lnTo>
                    <a:pt x="3924" y="71374"/>
                  </a:lnTo>
                  <a:lnTo>
                    <a:pt x="5181" y="70599"/>
                  </a:lnTo>
                  <a:close/>
                </a:path>
                <a:path w="71119" h="80644">
                  <a:moveTo>
                    <a:pt x="10121" y="60388"/>
                  </a:moveTo>
                  <a:lnTo>
                    <a:pt x="9486" y="59753"/>
                  </a:lnTo>
                  <a:lnTo>
                    <a:pt x="9372" y="59270"/>
                  </a:lnTo>
                  <a:lnTo>
                    <a:pt x="9639" y="58445"/>
                  </a:lnTo>
                  <a:lnTo>
                    <a:pt x="8242" y="58610"/>
                  </a:lnTo>
                  <a:lnTo>
                    <a:pt x="8115" y="58978"/>
                  </a:lnTo>
                  <a:lnTo>
                    <a:pt x="7899" y="59626"/>
                  </a:lnTo>
                  <a:lnTo>
                    <a:pt x="8039" y="60185"/>
                  </a:lnTo>
                  <a:lnTo>
                    <a:pt x="8521" y="60667"/>
                  </a:lnTo>
                  <a:lnTo>
                    <a:pt x="8788" y="60921"/>
                  </a:lnTo>
                  <a:lnTo>
                    <a:pt x="10121" y="60388"/>
                  </a:lnTo>
                  <a:close/>
                </a:path>
                <a:path w="71119" h="80644">
                  <a:moveTo>
                    <a:pt x="11366" y="74968"/>
                  </a:moveTo>
                  <a:lnTo>
                    <a:pt x="11061" y="73621"/>
                  </a:lnTo>
                  <a:lnTo>
                    <a:pt x="10833" y="72669"/>
                  </a:lnTo>
                  <a:lnTo>
                    <a:pt x="10617" y="71704"/>
                  </a:lnTo>
                  <a:lnTo>
                    <a:pt x="10528" y="71348"/>
                  </a:lnTo>
                  <a:lnTo>
                    <a:pt x="9067" y="71716"/>
                  </a:lnTo>
                  <a:lnTo>
                    <a:pt x="9156" y="72097"/>
                  </a:lnTo>
                  <a:lnTo>
                    <a:pt x="9385" y="73063"/>
                  </a:lnTo>
                  <a:lnTo>
                    <a:pt x="9601" y="74015"/>
                  </a:lnTo>
                  <a:lnTo>
                    <a:pt x="9829" y="74980"/>
                  </a:lnTo>
                  <a:lnTo>
                    <a:pt x="9906" y="75336"/>
                  </a:lnTo>
                  <a:lnTo>
                    <a:pt x="11366" y="74968"/>
                  </a:lnTo>
                  <a:close/>
                </a:path>
                <a:path w="71119" h="80644">
                  <a:moveTo>
                    <a:pt x="15760" y="56959"/>
                  </a:moveTo>
                  <a:lnTo>
                    <a:pt x="14312" y="57226"/>
                  </a:lnTo>
                  <a:lnTo>
                    <a:pt x="14274" y="57619"/>
                  </a:lnTo>
                  <a:lnTo>
                    <a:pt x="14122" y="58953"/>
                  </a:lnTo>
                  <a:lnTo>
                    <a:pt x="14058" y="59613"/>
                  </a:lnTo>
                  <a:lnTo>
                    <a:pt x="14008" y="60045"/>
                  </a:lnTo>
                  <a:lnTo>
                    <a:pt x="15455" y="59766"/>
                  </a:lnTo>
                  <a:lnTo>
                    <a:pt x="15494" y="59385"/>
                  </a:lnTo>
                  <a:lnTo>
                    <a:pt x="15722" y="57391"/>
                  </a:lnTo>
                  <a:lnTo>
                    <a:pt x="15760" y="56959"/>
                  </a:lnTo>
                  <a:close/>
                </a:path>
                <a:path w="71119" h="80644">
                  <a:moveTo>
                    <a:pt x="15913" y="62903"/>
                  </a:moveTo>
                  <a:lnTo>
                    <a:pt x="14465" y="63068"/>
                  </a:lnTo>
                  <a:lnTo>
                    <a:pt x="14262" y="63563"/>
                  </a:lnTo>
                  <a:lnTo>
                    <a:pt x="13373" y="65773"/>
                  </a:lnTo>
                  <a:lnTo>
                    <a:pt x="13182" y="66268"/>
                  </a:lnTo>
                  <a:lnTo>
                    <a:pt x="14630" y="66103"/>
                  </a:lnTo>
                  <a:lnTo>
                    <a:pt x="14833" y="65608"/>
                  </a:lnTo>
                  <a:lnTo>
                    <a:pt x="15125" y="64871"/>
                  </a:lnTo>
                  <a:lnTo>
                    <a:pt x="15430" y="64122"/>
                  </a:lnTo>
                  <a:lnTo>
                    <a:pt x="15913" y="62903"/>
                  </a:lnTo>
                  <a:close/>
                </a:path>
                <a:path w="71119" h="80644">
                  <a:moveTo>
                    <a:pt x="17703" y="48742"/>
                  </a:moveTo>
                  <a:lnTo>
                    <a:pt x="16878" y="47815"/>
                  </a:lnTo>
                  <a:lnTo>
                    <a:pt x="16357" y="47218"/>
                  </a:lnTo>
                  <a:lnTo>
                    <a:pt x="15557" y="46316"/>
                  </a:lnTo>
                  <a:lnTo>
                    <a:pt x="14173" y="46824"/>
                  </a:lnTo>
                  <a:lnTo>
                    <a:pt x="14478" y="47167"/>
                  </a:lnTo>
                  <a:lnTo>
                    <a:pt x="16319" y="49250"/>
                  </a:lnTo>
                  <a:lnTo>
                    <a:pt x="17703" y="48742"/>
                  </a:lnTo>
                  <a:close/>
                </a:path>
                <a:path w="71119" h="80644">
                  <a:moveTo>
                    <a:pt x="17945" y="77927"/>
                  </a:moveTo>
                  <a:lnTo>
                    <a:pt x="16484" y="78130"/>
                  </a:lnTo>
                  <a:lnTo>
                    <a:pt x="16484" y="78524"/>
                  </a:lnTo>
                  <a:lnTo>
                    <a:pt x="16484" y="80276"/>
                  </a:lnTo>
                  <a:lnTo>
                    <a:pt x="17945" y="80086"/>
                  </a:lnTo>
                  <a:lnTo>
                    <a:pt x="17945" y="77927"/>
                  </a:lnTo>
                  <a:close/>
                </a:path>
                <a:path w="71119" h="80644">
                  <a:moveTo>
                    <a:pt x="19494" y="35699"/>
                  </a:moveTo>
                  <a:lnTo>
                    <a:pt x="18034" y="35928"/>
                  </a:lnTo>
                  <a:lnTo>
                    <a:pt x="18034" y="36423"/>
                  </a:lnTo>
                  <a:lnTo>
                    <a:pt x="18034" y="39204"/>
                  </a:lnTo>
                  <a:lnTo>
                    <a:pt x="19494" y="38963"/>
                  </a:lnTo>
                  <a:lnTo>
                    <a:pt x="19494" y="35699"/>
                  </a:lnTo>
                  <a:close/>
                </a:path>
                <a:path w="71119" h="80644">
                  <a:moveTo>
                    <a:pt x="22428" y="48437"/>
                  </a:moveTo>
                  <a:lnTo>
                    <a:pt x="22212" y="46964"/>
                  </a:lnTo>
                  <a:lnTo>
                    <a:pt x="22148" y="46443"/>
                  </a:lnTo>
                  <a:lnTo>
                    <a:pt x="22098" y="46088"/>
                  </a:lnTo>
                  <a:lnTo>
                    <a:pt x="20624" y="46405"/>
                  </a:lnTo>
                  <a:lnTo>
                    <a:pt x="20688" y="46837"/>
                  </a:lnTo>
                  <a:lnTo>
                    <a:pt x="20840" y="47866"/>
                  </a:lnTo>
                  <a:lnTo>
                    <a:pt x="20904" y="48387"/>
                  </a:lnTo>
                  <a:lnTo>
                    <a:pt x="20955" y="48742"/>
                  </a:lnTo>
                  <a:lnTo>
                    <a:pt x="22428" y="48437"/>
                  </a:lnTo>
                  <a:close/>
                </a:path>
                <a:path w="71119" h="80644">
                  <a:moveTo>
                    <a:pt x="22593" y="68072"/>
                  </a:moveTo>
                  <a:lnTo>
                    <a:pt x="21132" y="68364"/>
                  </a:lnTo>
                  <a:lnTo>
                    <a:pt x="21132" y="68884"/>
                  </a:lnTo>
                  <a:lnTo>
                    <a:pt x="21132" y="72631"/>
                  </a:lnTo>
                  <a:lnTo>
                    <a:pt x="22593" y="72339"/>
                  </a:lnTo>
                  <a:lnTo>
                    <a:pt x="22593" y="68072"/>
                  </a:lnTo>
                  <a:close/>
                </a:path>
                <a:path w="71119" h="80644">
                  <a:moveTo>
                    <a:pt x="25501" y="57061"/>
                  </a:moveTo>
                  <a:lnTo>
                    <a:pt x="24091" y="57200"/>
                  </a:lnTo>
                  <a:lnTo>
                    <a:pt x="23825" y="57505"/>
                  </a:lnTo>
                  <a:lnTo>
                    <a:pt x="21932" y="59677"/>
                  </a:lnTo>
                  <a:lnTo>
                    <a:pt x="23355" y="59524"/>
                  </a:lnTo>
                  <a:lnTo>
                    <a:pt x="24130" y="58635"/>
                  </a:lnTo>
                  <a:lnTo>
                    <a:pt x="24638" y="58039"/>
                  </a:lnTo>
                  <a:lnTo>
                    <a:pt x="25158" y="57454"/>
                  </a:lnTo>
                  <a:lnTo>
                    <a:pt x="25501" y="57061"/>
                  </a:lnTo>
                  <a:close/>
                </a:path>
                <a:path w="71119" h="80644">
                  <a:moveTo>
                    <a:pt x="25920" y="37655"/>
                  </a:moveTo>
                  <a:lnTo>
                    <a:pt x="25654" y="34925"/>
                  </a:lnTo>
                  <a:lnTo>
                    <a:pt x="25577" y="34226"/>
                  </a:lnTo>
                  <a:lnTo>
                    <a:pt x="24117" y="34582"/>
                  </a:lnTo>
                  <a:lnTo>
                    <a:pt x="24193" y="35318"/>
                  </a:lnTo>
                  <a:lnTo>
                    <a:pt x="24384" y="37312"/>
                  </a:lnTo>
                  <a:lnTo>
                    <a:pt x="24460" y="38023"/>
                  </a:lnTo>
                  <a:lnTo>
                    <a:pt x="25920" y="37655"/>
                  </a:lnTo>
                  <a:close/>
                </a:path>
                <a:path w="71119" h="80644">
                  <a:moveTo>
                    <a:pt x="26136" y="40906"/>
                  </a:moveTo>
                  <a:lnTo>
                    <a:pt x="24676" y="41173"/>
                  </a:lnTo>
                  <a:lnTo>
                    <a:pt x="24676" y="41732"/>
                  </a:lnTo>
                  <a:lnTo>
                    <a:pt x="24676" y="43942"/>
                  </a:lnTo>
                  <a:lnTo>
                    <a:pt x="26136" y="43675"/>
                  </a:lnTo>
                  <a:lnTo>
                    <a:pt x="26136" y="40906"/>
                  </a:lnTo>
                  <a:close/>
                </a:path>
                <a:path w="71119" h="80644">
                  <a:moveTo>
                    <a:pt x="26962" y="52095"/>
                  </a:moveTo>
                  <a:lnTo>
                    <a:pt x="25133" y="50609"/>
                  </a:lnTo>
                  <a:lnTo>
                    <a:pt x="24028" y="49695"/>
                  </a:lnTo>
                  <a:lnTo>
                    <a:pt x="22745" y="50266"/>
                  </a:lnTo>
                  <a:lnTo>
                    <a:pt x="22948" y="50431"/>
                  </a:lnTo>
                  <a:lnTo>
                    <a:pt x="23761" y="51092"/>
                  </a:lnTo>
                  <a:lnTo>
                    <a:pt x="24574" y="51765"/>
                  </a:lnTo>
                  <a:lnTo>
                    <a:pt x="25679" y="52666"/>
                  </a:lnTo>
                  <a:lnTo>
                    <a:pt x="26962" y="52095"/>
                  </a:lnTo>
                  <a:close/>
                </a:path>
                <a:path w="71119" h="80644">
                  <a:moveTo>
                    <a:pt x="27000" y="26962"/>
                  </a:moveTo>
                  <a:lnTo>
                    <a:pt x="25527" y="27139"/>
                  </a:lnTo>
                  <a:lnTo>
                    <a:pt x="25336" y="27660"/>
                  </a:lnTo>
                  <a:lnTo>
                    <a:pt x="25120" y="28257"/>
                  </a:lnTo>
                  <a:lnTo>
                    <a:pt x="24892" y="28841"/>
                  </a:lnTo>
                  <a:lnTo>
                    <a:pt x="24676" y="29438"/>
                  </a:lnTo>
                  <a:lnTo>
                    <a:pt x="24472" y="29972"/>
                  </a:lnTo>
                  <a:lnTo>
                    <a:pt x="25933" y="29794"/>
                  </a:lnTo>
                  <a:lnTo>
                    <a:pt x="26136" y="29273"/>
                  </a:lnTo>
                  <a:lnTo>
                    <a:pt x="26352" y="28689"/>
                  </a:lnTo>
                  <a:lnTo>
                    <a:pt x="26581" y="28092"/>
                  </a:lnTo>
                  <a:lnTo>
                    <a:pt x="26797" y="27495"/>
                  </a:lnTo>
                  <a:lnTo>
                    <a:pt x="27000" y="26962"/>
                  </a:lnTo>
                  <a:close/>
                </a:path>
                <a:path w="71119" h="80644">
                  <a:moveTo>
                    <a:pt x="28867" y="61836"/>
                  </a:moveTo>
                  <a:lnTo>
                    <a:pt x="27686" y="61417"/>
                  </a:lnTo>
                  <a:lnTo>
                    <a:pt x="27152" y="61849"/>
                  </a:lnTo>
                  <a:lnTo>
                    <a:pt x="26784" y="62141"/>
                  </a:lnTo>
                  <a:lnTo>
                    <a:pt x="26416" y="62445"/>
                  </a:lnTo>
                  <a:lnTo>
                    <a:pt x="25273" y="63347"/>
                  </a:lnTo>
                  <a:lnTo>
                    <a:pt x="26454" y="63754"/>
                  </a:lnTo>
                  <a:lnTo>
                    <a:pt x="28867" y="61836"/>
                  </a:lnTo>
                  <a:close/>
                </a:path>
                <a:path w="71119" h="80644">
                  <a:moveTo>
                    <a:pt x="30670" y="45847"/>
                  </a:moveTo>
                  <a:lnTo>
                    <a:pt x="29946" y="45923"/>
                  </a:lnTo>
                  <a:lnTo>
                    <a:pt x="29654" y="45974"/>
                  </a:lnTo>
                  <a:lnTo>
                    <a:pt x="29273" y="46075"/>
                  </a:lnTo>
                  <a:lnTo>
                    <a:pt x="29083" y="46304"/>
                  </a:lnTo>
                  <a:lnTo>
                    <a:pt x="27597" y="48044"/>
                  </a:lnTo>
                  <a:lnTo>
                    <a:pt x="28295" y="47967"/>
                  </a:lnTo>
                  <a:lnTo>
                    <a:pt x="28613" y="47917"/>
                  </a:lnTo>
                  <a:lnTo>
                    <a:pt x="28994" y="47815"/>
                  </a:lnTo>
                  <a:lnTo>
                    <a:pt x="29184" y="47586"/>
                  </a:lnTo>
                  <a:lnTo>
                    <a:pt x="30518" y="46037"/>
                  </a:lnTo>
                  <a:lnTo>
                    <a:pt x="30670" y="45847"/>
                  </a:lnTo>
                  <a:close/>
                </a:path>
                <a:path w="71119" h="80644">
                  <a:moveTo>
                    <a:pt x="32435" y="36461"/>
                  </a:moveTo>
                  <a:lnTo>
                    <a:pt x="31610" y="36271"/>
                  </a:lnTo>
                  <a:lnTo>
                    <a:pt x="30949" y="36131"/>
                  </a:lnTo>
                  <a:lnTo>
                    <a:pt x="30289" y="35979"/>
                  </a:lnTo>
                  <a:lnTo>
                    <a:pt x="29616" y="35839"/>
                  </a:lnTo>
                  <a:lnTo>
                    <a:pt x="29171" y="35737"/>
                  </a:lnTo>
                  <a:lnTo>
                    <a:pt x="27914" y="36436"/>
                  </a:lnTo>
                  <a:lnTo>
                    <a:pt x="28727" y="36614"/>
                  </a:lnTo>
                  <a:lnTo>
                    <a:pt x="29387" y="36766"/>
                  </a:lnTo>
                  <a:lnTo>
                    <a:pt x="30060" y="36906"/>
                  </a:lnTo>
                  <a:lnTo>
                    <a:pt x="31178" y="37160"/>
                  </a:lnTo>
                  <a:lnTo>
                    <a:pt x="32435" y="36461"/>
                  </a:lnTo>
                  <a:close/>
                </a:path>
                <a:path w="71119" h="80644">
                  <a:moveTo>
                    <a:pt x="32435" y="23634"/>
                  </a:moveTo>
                  <a:lnTo>
                    <a:pt x="30429" y="23507"/>
                  </a:lnTo>
                  <a:lnTo>
                    <a:pt x="29387" y="23431"/>
                  </a:lnTo>
                  <a:lnTo>
                    <a:pt x="28359" y="23368"/>
                  </a:lnTo>
                  <a:lnTo>
                    <a:pt x="27800" y="23342"/>
                  </a:lnTo>
                  <a:lnTo>
                    <a:pt x="26809" y="24130"/>
                  </a:lnTo>
                  <a:lnTo>
                    <a:pt x="27787" y="24193"/>
                  </a:lnTo>
                  <a:lnTo>
                    <a:pt x="31445" y="24422"/>
                  </a:lnTo>
                  <a:lnTo>
                    <a:pt x="32435" y="23634"/>
                  </a:lnTo>
                  <a:close/>
                </a:path>
                <a:path w="71119" h="80644">
                  <a:moveTo>
                    <a:pt x="32918" y="27470"/>
                  </a:moveTo>
                  <a:lnTo>
                    <a:pt x="31432" y="27635"/>
                  </a:lnTo>
                  <a:lnTo>
                    <a:pt x="31267" y="28282"/>
                  </a:lnTo>
                  <a:lnTo>
                    <a:pt x="31127" y="28879"/>
                  </a:lnTo>
                  <a:lnTo>
                    <a:pt x="30975" y="29464"/>
                  </a:lnTo>
                  <a:lnTo>
                    <a:pt x="30835" y="30060"/>
                  </a:lnTo>
                  <a:lnTo>
                    <a:pt x="30657" y="30772"/>
                  </a:lnTo>
                  <a:lnTo>
                    <a:pt x="32143" y="30607"/>
                  </a:lnTo>
                  <a:lnTo>
                    <a:pt x="32448" y="29362"/>
                  </a:lnTo>
                  <a:lnTo>
                    <a:pt x="32600" y="28765"/>
                  </a:lnTo>
                  <a:lnTo>
                    <a:pt x="32740" y="28181"/>
                  </a:lnTo>
                  <a:lnTo>
                    <a:pt x="32918" y="27470"/>
                  </a:lnTo>
                  <a:close/>
                </a:path>
                <a:path w="71119" h="80644">
                  <a:moveTo>
                    <a:pt x="33756" y="57137"/>
                  </a:moveTo>
                  <a:lnTo>
                    <a:pt x="32296" y="57251"/>
                  </a:lnTo>
                  <a:lnTo>
                    <a:pt x="32042" y="57696"/>
                  </a:lnTo>
                  <a:lnTo>
                    <a:pt x="31750" y="58216"/>
                  </a:lnTo>
                  <a:lnTo>
                    <a:pt x="31445" y="58724"/>
                  </a:lnTo>
                  <a:lnTo>
                    <a:pt x="30810" y="59867"/>
                  </a:lnTo>
                  <a:lnTo>
                    <a:pt x="32270" y="59740"/>
                  </a:lnTo>
                  <a:lnTo>
                    <a:pt x="32512" y="59309"/>
                  </a:lnTo>
                  <a:lnTo>
                    <a:pt x="32816" y="58788"/>
                  </a:lnTo>
                  <a:lnTo>
                    <a:pt x="33401" y="57746"/>
                  </a:lnTo>
                  <a:lnTo>
                    <a:pt x="33756" y="57137"/>
                  </a:lnTo>
                  <a:close/>
                </a:path>
                <a:path w="71119" h="80644">
                  <a:moveTo>
                    <a:pt x="34620" y="52654"/>
                  </a:moveTo>
                  <a:lnTo>
                    <a:pt x="34404" y="50507"/>
                  </a:lnTo>
                  <a:lnTo>
                    <a:pt x="34340" y="49771"/>
                  </a:lnTo>
                  <a:lnTo>
                    <a:pt x="34277" y="49161"/>
                  </a:lnTo>
                  <a:lnTo>
                    <a:pt x="32816" y="49504"/>
                  </a:lnTo>
                  <a:lnTo>
                    <a:pt x="32880" y="50165"/>
                  </a:lnTo>
                  <a:lnTo>
                    <a:pt x="33032" y="51638"/>
                  </a:lnTo>
                  <a:lnTo>
                    <a:pt x="33096" y="52374"/>
                  </a:lnTo>
                  <a:lnTo>
                    <a:pt x="33159" y="52997"/>
                  </a:lnTo>
                  <a:lnTo>
                    <a:pt x="34620" y="52654"/>
                  </a:lnTo>
                  <a:close/>
                </a:path>
                <a:path w="71119" h="80644">
                  <a:moveTo>
                    <a:pt x="34772" y="11531"/>
                  </a:moveTo>
                  <a:lnTo>
                    <a:pt x="33312" y="11798"/>
                  </a:lnTo>
                  <a:lnTo>
                    <a:pt x="33312" y="12369"/>
                  </a:lnTo>
                  <a:lnTo>
                    <a:pt x="33312" y="15278"/>
                  </a:lnTo>
                  <a:lnTo>
                    <a:pt x="34772" y="15011"/>
                  </a:lnTo>
                  <a:lnTo>
                    <a:pt x="34772" y="11531"/>
                  </a:lnTo>
                  <a:close/>
                </a:path>
                <a:path w="71119" h="80644">
                  <a:moveTo>
                    <a:pt x="37109" y="35902"/>
                  </a:moveTo>
                  <a:lnTo>
                    <a:pt x="35661" y="36156"/>
                  </a:lnTo>
                  <a:lnTo>
                    <a:pt x="35585" y="36563"/>
                  </a:lnTo>
                  <a:lnTo>
                    <a:pt x="35521" y="36931"/>
                  </a:lnTo>
                  <a:lnTo>
                    <a:pt x="35445" y="37299"/>
                  </a:lnTo>
                  <a:lnTo>
                    <a:pt x="35382" y="37668"/>
                  </a:lnTo>
                  <a:lnTo>
                    <a:pt x="35293" y="38100"/>
                  </a:lnTo>
                  <a:lnTo>
                    <a:pt x="36741" y="37858"/>
                  </a:lnTo>
                  <a:lnTo>
                    <a:pt x="36817" y="37452"/>
                  </a:lnTo>
                  <a:lnTo>
                    <a:pt x="36893" y="37071"/>
                  </a:lnTo>
                  <a:lnTo>
                    <a:pt x="36957" y="36703"/>
                  </a:lnTo>
                  <a:lnTo>
                    <a:pt x="37033" y="36334"/>
                  </a:lnTo>
                  <a:lnTo>
                    <a:pt x="37109" y="35902"/>
                  </a:lnTo>
                  <a:close/>
                </a:path>
                <a:path w="71119" h="80644">
                  <a:moveTo>
                    <a:pt x="38341" y="19685"/>
                  </a:moveTo>
                  <a:lnTo>
                    <a:pt x="36906" y="19824"/>
                  </a:lnTo>
                  <a:lnTo>
                    <a:pt x="36868" y="20243"/>
                  </a:lnTo>
                  <a:lnTo>
                    <a:pt x="36715" y="22021"/>
                  </a:lnTo>
                  <a:lnTo>
                    <a:pt x="36652" y="22898"/>
                  </a:lnTo>
                  <a:lnTo>
                    <a:pt x="36626" y="23063"/>
                  </a:lnTo>
                  <a:lnTo>
                    <a:pt x="38061" y="22923"/>
                  </a:lnTo>
                  <a:lnTo>
                    <a:pt x="38341" y="19685"/>
                  </a:lnTo>
                  <a:close/>
                </a:path>
                <a:path w="71119" h="80644">
                  <a:moveTo>
                    <a:pt x="39382" y="58216"/>
                  </a:moveTo>
                  <a:lnTo>
                    <a:pt x="37922" y="58407"/>
                  </a:lnTo>
                  <a:lnTo>
                    <a:pt x="37744" y="58915"/>
                  </a:lnTo>
                  <a:lnTo>
                    <a:pt x="37465" y="59728"/>
                  </a:lnTo>
                  <a:lnTo>
                    <a:pt x="36982" y="60363"/>
                  </a:lnTo>
                  <a:lnTo>
                    <a:pt x="35420" y="61341"/>
                  </a:lnTo>
                  <a:lnTo>
                    <a:pt x="36677" y="61607"/>
                  </a:lnTo>
                  <a:lnTo>
                    <a:pt x="37172" y="61290"/>
                  </a:lnTo>
                  <a:lnTo>
                    <a:pt x="38150" y="60680"/>
                  </a:lnTo>
                  <a:lnTo>
                    <a:pt x="38823" y="59842"/>
                  </a:lnTo>
                  <a:lnTo>
                    <a:pt x="39204" y="58750"/>
                  </a:lnTo>
                  <a:lnTo>
                    <a:pt x="39382" y="58216"/>
                  </a:lnTo>
                  <a:close/>
                </a:path>
                <a:path w="71119" h="80644">
                  <a:moveTo>
                    <a:pt x="40551" y="46786"/>
                  </a:moveTo>
                  <a:lnTo>
                    <a:pt x="37249" y="43815"/>
                  </a:lnTo>
                  <a:lnTo>
                    <a:pt x="35966" y="44500"/>
                  </a:lnTo>
                  <a:lnTo>
                    <a:pt x="36588" y="45059"/>
                  </a:lnTo>
                  <a:lnTo>
                    <a:pt x="37325" y="45720"/>
                  </a:lnTo>
                  <a:lnTo>
                    <a:pt x="38061" y="46393"/>
                  </a:lnTo>
                  <a:lnTo>
                    <a:pt x="39268" y="47472"/>
                  </a:lnTo>
                  <a:lnTo>
                    <a:pt x="40551" y="46786"/>
                  </a:lnTo>
                  <a:close/>
                </a:path>
                <a:path w="71119" h="80644">
                  <a:moveTo>
                    <a:pt x="41236" y="24333"/>
                  </a:moveTo>
                  <a:lnTo>
                    <a:pt x="39789" y="24612"/>
                  </a:lnTo>
                  <a:lnTo>
                    <a:pt x="39751" y="25031"/>
                  </a:lnTo>
                  <a:lnTo>
                    <a:pt x="39598" y="26657"/>
                  </a:lnTo>
                  <a:lnTo>
                    <a:pt x="39535" y="27470"/>
                  </a:lnTo>
                  <a:lnTo>
                    <a:pt x="39484" y="27952"/>
                  </a:lnTo>
                  <a:lnTo>
                    <a:pt x="40932" y="27673"/>
                  </a:lnTo>
                  <a:lnTo>
                    <a:pt x="41198" y="24815"/>
                  </a:lnTo>
                  <a:lnTo>
                    <a:pt x="41236" y="24333"/>
                  </a:lnTo>
                  <a:close/>
                </a:path>
                <a:path w="71119" h="80644">
                  <a:moveTo>
                    <a:pt x="43268" y="49784"/>
                  </a:moveTo>
                  <a:lnTo>
                    <a:pt x="41808" y="49885"/>
                  </a:lnTo>
                  <a:lnTo>
                    <a:pt x="41567" y="50368"/>
                  </a:lnTo>
                  <a:lnTo>
                    <a:pt x="40462" y="52578"/>
                  </a:lnTo>
                  <a:lnTo>
                    <a:pt x="40119" y="53251"/>
                  </a:lnTo>
                  <a:lnTo>
                    <a:pt x="41579" y="53162"/>
                  </a:lnTo>
                  <a:lnTo>
                    <a:pt x="42938" y="50457"/>
                  </a:lnTo>
                  <a:lnTo>
                    <a:pt x="43268" y="49784"/>
                  </a:lnTo>
                  <a:close/>
                </a:path>
                <a:path w="71119" h="80644">
                  <a:moveTo>
                    <a:pt x="43992" y="35255"/>
                  </a:moveTo>
                  <a:lnTo>
                    <a:pt x="43827" y="35026"/>
                  </a:lnTo>
                  <a:lnTo>
                    <a:pt x="43243" y="34798"/>
                  </a:lnTo>
                  <a:lnTo>
                    <a:pt x="42799" y="35001"/>
                  </a:lnTo>
                  <a:lnTo>
                    <a:pt x="41059" y="36385"/>
                  </a:lnTo>
                  <a:lnTo>
                    <a:pt x="40322" y="36982"/>
                  </a:lnTo>
                  <a:lnTo>
                    <a:pt x="40055" y="37185"/>
                  </a:lnTo>
                  <a:lnTo>
                    <a:pt x="40220" y="37426"/>
                  </a:lnTo>
                  <a:lnTo>
                    <a:pt x="40474" y="37528"/>
                  </a:lnTo>
                  <a:lnTo>
                    <a:pt x="40805" y="37642"/>
                  </a:lnTo>
                  <a:lnTo>
                    <a:pt x="41249" y="37452"/>
                  </a:lnTo>
                  <a:lnTo>
                    <a:pt x="41503" y="37249"/>
                  </a:lnTo>
                  <a:lnTo>
                    <a:pt x="42240" y="36652"/>
                  </a:lnTo>
                  <a:lnTo>
                    <a:pt x="42976" y="36068"/>
                  </a:lnTo>
                  <a:lnTo>
                    <a:pt x="43713" y="35471"/>
                  </a:lnTo>
                  <a:lnTo>
                    <a:pt x="43992" y="35255"/>
                  </a:lnTo>
                  <a:close/>
                </a:path>
                <a:path w="71119" h="80644">
                  <a:moveTo>
                    <a:pt x="44526" y="13716"/>
                  </a:moveTo>
                  <a:lnTo>
                    <a:pt x="43065" y="13957"/>
                  </a:lnTo>
                  <a:lnTo>
                    <a:pt x="43065" y="14478"/>
                  </a:lnTo>
                  <a:lnTo>
                    <a:pt x="43065" y="17068"/>
                  </a:lnTo>
                  <a:lnTo>
                    <a:pt x="44526" y="16814"/>
                  </a:lnTo>
                  <a:lnTo>
                    <a:pt x="44526" y="13716"/>
                  </a:lnTo>
                  <a:close/>
                </a:path>
                <a:path w="71119" h="80644">
                  <a:moveTo>
                    <a:pt x="44538" y="10337"/>
                  </a:moveTo>
                  <a:lnTo>
                    <a:pt x="42964" y="9359"/>
                  </a:lnTo>
                  <a:lnTo>
                    <a:pt x="41998" y="8775"/>
                  </a:lnTo>
                  <a:lnTo>
                    <a:pt x="41046" y="8178"/>
                  </a:lnTo>
                  <a:lnTo>
                    <a:pt x="40614" y="7924"/>
                  </a:lnTo>
                  <a:lnTo>
                    <a:pt x="39281" y="8534"/>
                  </a:lnTo>
                  <a:lnTo>
                    <a:pt x="39890" y="8915"/>
                  </a:lnTo>
                  <a:lnTo>
                    <a:pt x="40855" y="9499"/>
                  </a:lnTo>
                  <a:lnTo>
                    <a:pt x="41808" y="10096"/>
                  </a:lnTo>
                  <a:lnTo>
                    <a:pt x="43205" y="10947"/>
                  </a:lnTo>
                  <a:lnTo>
                    <a:pt x="44538" y="10337"/>
                  </a:lnTo>
                  <a:close/>
                </a:path>
                <a:path w="71119" h="80644">
                  <a:moveTo>
                    <a:pt x="47193" y="7264"/>
                  </a:moveTo>
                  <a:lnTo>
                    <a:pt x="45758" y="4711"/>
                  </a:lnTo>
                  <a:lnTo>
                    <a:pt x="45516" y="4267"/>
                  </a:lnTo>
                  <a:lnTo>
                    <a:pt x="44094" y="4737"/>
                  </a:lnTo>
                  <a:lnTo>
                    <a:pt x="44411" y="5295"/>
                  </a:lnTo>
                  <a:lnTo>
                    <a:pt x="45770" y="7721"/>
                  </a:lnTo>
                  <a:lnTo>
                    <a:pt x="47193" y="7264"/>
                  </a:lnTo>
                  <a:close/>
                </a:path>
                <a:path w="71119" h="80644">
                  <a:moveTo>
                    <a:pt x="50368" y="2959"/>
                  </a:moveTo>
                  <a:lnTo>
                    <a:pt x="50292" y="2565"/>
                  </a:lnTo>
                  <a:lnTo>
                    <a:pt x="49987" y="1079"/>
                  </a:lnTo>
                  <a:lnTo>
                    <a:pt x="49847" y="342"/>
                  </a:lnTo>
                  <a:lnTo>
                    <a:pt x="49771" y="0"/>
                  </a:lnTo>
                  <a:lnTo>
                    <a:pt x="48310" y="342"/>
                  </a:lnTo>
                  <a:lnTo>
                    <a:pt x="48387" y="736"/>
                  </a:lnTo>
                  <a:lnTo>
                    <a:pt x="48539" y="1473"/>
                  </a:lnTo>
                  <a:lnTo>
                    <a:pt x="48679" y="2209"/>
                  </a:lnTo>
                  <a:lnTo>
                    <a:pt x="48831" y="2946"/>
                  </a:lnTo>
                  <a:lnTo>
                    <a:pt x="48895" y="3302"/>
                  </a:lnTo>
                  <a:lnTo>
                    <a:pt x="50368" y="2959"/>
                  </a:lnTo>
                  <a:close/>
                </a:path>
                <a:path w="71119" h="80644">
                  <a:moveTo>
                    <a:pt x="50698" y="70993"/>
                  </a:moveTo>
                  <a:lnTo>
                    <a:pt x="49720" y="70573"/>
                  </a:lnTo>
                  <a:lnTo>
                    <a:pt x="49352" y="70154"/>
                  </a:lnTo>
                  <a:lnTo>
                    <a:pt x="49174" y="69494"/>
                  </a:lnTo>
                  <a:lnTo>
                    <a:pt x="48996" y="68897"/>
                  </a:lnTo>
                  <a:lnTo>
                    <a:pt x="47548" y="69291"/>
                  </a:lnTo>
                  <a:lnTo>
                    <a:pt x="47713" y="69888"/>
                  </a:lnTo>
                  <a:lnTo>
                    <a:pt x="47942" y="70688"/>
                  </a:lnTo>
                  <a:lnTo>
                    <a:pt x="48450" y="71297"/>
                  </a:lnTo>
                  <a:lnTo>
                    <a:pt x="49542" y="71767"/>
                  </a:lnTo>
                  <a:lnTo>
                    <a:pt x="49961" y="71742"/>
                  </a:lnTo>
                  <a:lnTo>
                    <a:pt x="50253" y="71526"/>
                  </a:lnTo>
                  <a:lnTo>
                    <a:pt x="50431" y="71374"/>
                  </a:lnTo>
                  <a:lnTo>
                    <a:pt x="50698" y="70993"/>
                  </a:lnTo>
                  <a:close/>
                </a:path>
                <a:path w="71119" h="80644">
                  <a:moveTo>
                    <a:pt x="52425" y="10464"/>
                  </a:moveTo>
                  <a:lnTo>
                    <a:pt x="50965" y="10579"/>
                  </a:lnTo>
                  <a:lnTo>
                    <a:pt x="50673" y="10960"/>
                  </a:lnTo>
                  <a:lnTo>
                    <a:pt x="50012" y="11849"/>
                  </a:lnTo>
                  <a:lnTo>
                    <a:pt x="49618" y="12369"/>
                  </a:lnTo>
                  <a:lnTo>
                    <a:pt x="51079" y="12268"/>
                  </a:lnTo>
                  <a:lnTo>
                    <a:pt x="51358" y="11874"/>
                  </a:lnTo>
                  <a:lnTo>
                    <a:pt x="51587" y="11582"/>
                  </a:lnTo>
                  <a:lnTo>
                    <a:pt x="51803" y="11290"/>
                  </a:lnTo>
                  <a:lnTo>
                    <a:pt x="52031" y="10998"/>
                  </a:lnTo>
                  <a:lnTo>
                    <a:pt x="52425" y="10464"/>
                  </a:lnTo>
                  <a:close/>
                </a:path>
                <a:path w="71119" h="80644">
                  <a:moveTo>
                    <a:pt x="54584" y="6400"/>
                  </a:moveTo>
                  <a:lnTo>
                    <a:pt x="54114" y="6019"/>
                  </a:lnTo>
                  <a:lnTo>
                    <a:pt x="53555" y="6248"/>
                  </a:lnTo>
                  <a:lnTo>
                    <a:pt x="50965" y="7531"/>
                  </a:lnTo>
                  <a:lnTo>
                    <a:pt x="49784" y="8128"/>
                  </a:lnTo>
                  <a:lnTo>
                    <a:pt x="49517" y="8255"/>
                  </a:lnTo>
                  <a:lnTo>
                    <a:pt x="49415" y="8470"/>
                  </a:lnTo>
                  <a:lnTo>
                    <a:pt x="49644" y="8648"/>
                  </a:lnTo>
                  <a:lnTo>
                    <a:pt x="49885" y="8851"/>
                  </a:lnTo>
                  <a:lnTo>
                    <a:pt x="50444" y="8623"/>
                  </a:lnTo>
                  <a:lnTo>
                    <a:pt x="50673" y="8509"/>
                  </a:lnTo>
                  <a:lnTo>
                    <a:pt x="51854" y="7924"/>
                  </a:lnTo>
                  <a:lnTo>
                    <a:pt x="53035" y="7327"/>
                  </a:lnTo>
                  <a:lnTo>
                    <a:pt x="54483" y="6616"/>
                  </a:lnTo>
                  <a:lnTo>
                    <a:pt x="54584" y="6400"/>
                  </a:lnTo>
                  <a:close/>
                </a:path>
                <a:path w="71119" h="80644">
                  <a:moveTo>
                    <a:pt x="57645" y="5537"/>
                  </a:moveTo>
                  <a:lnTo>
                    <a:pt x="57556" y="5245"/>
                  </a:lnTo>
                  <a:lnTo>
                    <a:pt x="56908" y="3238"/>
                  </a:lnTo>
                  <a:lnTo>
                    <a:pt x="56794" y="2908"/>
                  </a:lnTo>
                  <a:lnTo>
                    <a:pt x="55346" y="3327"/>
                  </a:lnTo>
                  <a:lnTo>
                    <a:pt x="55448" y="3632"/>
                  </a:lnTo>
                  <a:lnTo>
                    <a:pt x="56095" y="5626"/>
                  </a:lnTo>
                  <a:lnTo>
                    <a:pt x="56197" y="5956"/>
                  </a:lnTo>
                  <a:lnTo>
                    <a:pt x="57645" y="5537"/>
                  </a:lnTo>
                  <a:close/>
                </a:path>
                <a:path w="71119" h="80644">
                  <a:moveTo>
                    <a:pt x="57759" y="58267"/>
                  </a:moveTo>
                  <a:lnTo>
                    <a:pt x="57391" y="57518"/>
                  </a:lnTo>
                  <a:lnTo>
                    <a:pt x="57162" y="57073"/>
                  </a:lnTo>
                  <a:lnTo>
                    <a:pt x="56946" y="56629"/>
                  </a:lnTo>
                  <a:lnTo>
                    <a:pt x="56743" y="56222"/>
                  </a:lnTo>
                  <a:lnTo>
                    <a:pt x="55333" y="56718"/>
                  </a:lnTo>
                  <a:lnTo>
                    <a:pt x="55486" y="57023"/>
                  </a:lnTo>
                  <a:lnTo>
                    <a:pt x="55702" y="57467"/>
                  </a:lnTo>
                  <a:lnTo>
                    <a:pt x="55930" y="57912"/>
                  </a:lnTo>
                  <a:lnTo>
                    <a:pt x="56146" y="58356"/>
                  </a:lnTo>
                  <a:lnTo>
                    <a:pt x="56349" y="58762"/>
                  </a:lnTo>
                  <a:lnTo>
                    <a:pt x="57759" y="58267"/>
                  </a:lnTo>
                  <a:close/>
                </a:path>
                <a:path w="71119" h="80644">
                  <a:moveTo>
                    <a:pt x="60934" y="1828"/>
                  </a:moveTo>
                  <a:lnTo>
                    <a:pt x="59474" y="2057"/>
                  </a:lnTo>
                  <a:lnTo>
                    <a:pt x="59474" y="2514"/>
                  </a:lnTo>
                  <a:lnTo>
                    <a:pt x="59474" y="5029"/>
                  </a:lnTo>
                  <a:lnTo>
                    <a:pt x="60934" y="4800"/>
                  </a:lnTo>
                  <a:lnTo>
                    <a:pt x="60934" y="1828"/>
                  </a:lnTo>
                  <a:close/>
                </a:path>
                <a:path w="71119" h="80644">
                  <a:moveTo>
                    <a:pt x="66205" y="2616"/>
                  </a:moveTo>
                  <a:lnTo>
                    <a:pt x="64706" y="2781"/>
                  </a:lnTo>
                  <a:lnTo>
                    <a:pt x="64592" y="3479"/>
                  </a:lnTo>
                  <a:lnTo>
                    <a:pt x="64236" y="5575"/>
                  </a:lnTo>
                  <a:lnTo>
                    <a:pt x="65722" y="5422"/>
                  </a:lnTo>
                  <a:lnTo>
                    <a:pt x="66078" y="3390"/>
                  </a:lnTo>
                  <a:lnTo>
                    <a:pt x="66205" y="2616"/>
                  </a:lnTo>
                  <a:close/>
                </a:path>
                <a:path w="71119" h="80644">
                  <a:moveTo>
                    <a:pt x="67983" y="75869"/>
                  </a:moveTo>
                  <a:lnTo>
                    <a:pt x="67792" y="75476"/>
                  </a:lnTo>
                  <a:lnTo>
                    <a:pt x="67411" y="74650"/>
                  </a:lnTo>
                  <a:lnTo>
                    <a:pt x="67259" y="73825"/>
                  </a:lnTo>
                  <a:lnTo>
                    <a:pt x="67348" y="72910"/>
                  </a:lnTo>
                  <a:lnTo>
                    <a:pt x="67411" y="72377"/>
                  </a:lnTo>
                  <a:lnTo>
                    <a:pt x="65951" y="72656"/>
                  </a:lnTo>
                  <a:lnTo>
                    <a:pt x="65900" y="73113"/>
                  </a:lnTo>
                  <a:lnTo>
                    <a:pt x="65798" y="74079"/>
                  </a:lnTo>
                  <a:lnTo>
                    <a:pt x="65925" y="74980"/>
                  </a:lnTo>
                  <a:lnTo>
                    <a:pt x="66560" y="76339"/>
                  </a:lnTo>
                  <a:lnTo>
                    <a:pt x="67983" y="75869"/>
                  </a:lnTo>
                  <a:close/>
                </a:path>
                <a:path w="71119" h="80644">
                  <a:moveTo>
                    <a:pt x="71056" y="65887"/>
                  </a:moveTo>
                  <a:lnTo>
                    <a:pt x="70104" y="64795"/>
                  </a:lnTo>
                  <a:lnTo>
                    <a:pt x="69583" y="64211"/>
                  </a:lnTo>
                  <a:lnTo>
                    <a:pt x="69075" y="63614"/>
                  </a:lnTo>
                  <a:lnTo>
                    <a:pt x="68694" y="63182"/>
                  </a:lnTo>
                  <a:lnTo>
                    <a:pt x="67297" y="63728"/>
                  </a:lnTo>
                  <a:lnTo>
                    <a:pt x="67729" y="64223"/>
                  </a:lnTo>
                  <a:lnTo>
                    <a:pt x="69659" y="66433"/>
                  </a:lnTo>
                  <a:lnTo>
                    <a:pt x="71056" y="65887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7" name="object 2657" descr=""/>
            <p:cNvSpPr/>
            <p:nvPr/>
          </p:nvSpPr>
          <p:spPr>
            <a:xfrm>
              <a:off x="2600007" y="2965767"/>
              <a:ext cx="85090" cy="100330"/>
            </a:xfrm>
            <a:custGeom>
              <a:avLst/>
              <a:gdLst/>
              <a:ahLst/>
              <a:cxnLst/>
              <a:rect l="l" t="t" r="r" b="b"/>
              <a:pathLst>
                <a:path w="85089" h="100330">
                  <a:moveTo>
                    <a:pt x="4254" y="89573"/>
                  </a:moveTo>
                  <a:lnTo>
                    <a:pt x="1714" y="88455"/>
                  </a:lnTo>
                  <a:lnTo>
                    <a:pt x="1333" y="88277"/>
                  </a:lnTo>
                  <a:lnTo>
                    <a:pt x="0" y="88861"/>
                  </a:lnTo>
                  <a:lnTo>
                    <a:pt x="546" y="89103"/>
                  </a:lnTo>
                  <a:lnTo>
                    <a:pt x="2921" y="90157"/>
                  </a:lnTo>
                  <a:lnTo>
                    <a:pt x="4254" y="89573"/>
                  </a:lnTo>
                  <a:close/>
                </a:path>
                <a:path w="85089" h="100330">
                  <a:moveTo>
                    <a:pt x="6134" y="86855"/>
                  </a:moveTo>
                  <a:lnTo>
                    <a:pt x="3873" y="84239"/>
                  </a:lnTo>
                  <a:lnTo>
                    <a:pt x="3594" y="83908"/>
                  </a:lnTo>
                  <a:lnTo>
                    <a:pt x="2197" y="84404"/>
                  </a:lnTo>
                  <a:lnTo>
                    <a:pt x="2514" y="84772"/>
                  </a:lnTo>
                  <a:lnTo>
                    <a:pt x="3162" y="85521"/>
                  </a:lnTo>
                  <a:lnTo>
                    <a:pt x="3810" y="86283"/>
                  </a:lnTo>
                  <a:lnTo>
                    <a:pt x="4737" y="87363"/>
                  </a:lnTo>
                  <a:lnTo>
                    <a:pt x="6134" y="86855"/>
                  </a:lnTo>
                  <a:close/>
                </a:path>
                <a:path w="85089" h="100330">
                  <a:moveTo>
                    <a:pt x="6540" y="80048"/>
                  </a:moveTo>
                  <a:lnTo>
                    <a:pt x="6324" y="78181"/>
                  </a:lnTo>
                  <a:lnTo>
                    <a:pt x="6261" y="77508"/>
                  </a:lnTo>
                  <a:lnTo>
                    <a:pt x="6210" y="77038"/>
                  </a:lnTo>
                  <a:lnTo>
                    <a:pt x="4737" y="77355"/>
                  </a:lnTo>
                  <a:lnTo>
                    <a:pt x="4800" y="77901"/>
                  </a:lnTo>
                  <a:lnTo>
                    <a:pt x="4953" y="79235"/>
                  </a:lnTo>
                  <a:lnTo>
                    <a:pt x="5016" y="79895"/>
                  </a:lnTo>
                  <a:lnTo>
                    <a:pt x="5080" y="80365"/>
                  </a:lnTo>
                  <a:lnTo>
                    <a:pt x="6540" y="80048"/>
                  </a:lnTo>
                  <a:close/>
                </a:path>
                <a:path w="85089" h="100330">
                  <a:moveTo>
                    <a:pt x="8585" y="93764"/>
                  </a:moveTo>
                  <a:lnTo>
                    <a:pt x="7366" y="93472"/>
                  </a:lnTo>
                  <a:lnTo>
                    <a:pt x="6870" y="93840"/>
                  </a:lnTo>
                  <a:lnTo>
                    <a:pt x="4305" y="95758"/>
                  </a:lnTo>
                  <a:lnTo>
                    <a:pt x="5524" y="96050"/>
                  </a:lnTo>
                  <a:lnTo>
                    <a:pt x="6616" y="95237"/>
                  </a:lnTo>
                  <a:lnTo>
                    <a:pt x="8585" y="93764"/>
                  </a:lnTo>
                  <a:close/>
                </a:path>
                <a:path w="85089" h="100330">
                  <a:moveTo>
                    <a:pt x="10833" y="81546"/>
                  </a:moveTo>
                  <a:lnTo>
                    <a:pt x="10731" y="81280"/>
                  </a:lnTo>
                  <a:lnTo>
                    <a:pt x="9512" y="77851"/>
                  </a:lnTo>
                  <a:lnTo>
                    <a:pt x="8064" y="78282"/>
                  </a:lnTo>
                  <a:lnTo>
                    <a:pt x="8166" y="78562"/>
                  </a:lnTo>
                  <a:lnTo>
                    <a:pt x="9385" y="81991"/>
                  </a:lnTo>
                  <a:lnTo>
                    <a:pt x="10833" y="81546"/>
                  </a:lnTo>
                  <a:close/>
                </a:path>
                <a:path w="85089" h="100330">
                  <a:moveTo>
                    <a:pt x="12458" y="87871"/>
                  </a:moveTo>
                  <a:lnTo>
                    <a:pt x="11442" y="87998"/>
                  </a:lnTo>
                  <a:lnTo>
                    <a:pt x="10325" y="88138"/>
                  </a:lnTo>
                  <a:lnTo>
                    <a:pt x="9283" y="88709"/>
                  </a:lnTo>
                  <a:lnTo>
                    <a:pt x="8712" y="90106"/>
                  </a:lnTo>
                  <a:lnTo>
                    <a:pt x="10121" y="89966"/>
                  </a:lnTo>
                  <a:lnTo>
                    <a:pt x="10452" y="89141"/>
                  </a:lnTo>
                  <a:lnTo>
                    <a:pt x="10706" y="88696"/>
                  </a:lnTo>
                  <a:lnTo>
                    <a:pt x="11201" y="88633"/>
                  </a:lnTo>
                  <a:lnTo>
                    <a:pt x="11823" y="88544"/>
                  </a:lnTo>
                  <a:lnTo>
                    <a:pt x="12458" y="87871"/>
                  </a:lnTo>
                  <a:close/>
                </a:path>
                <a:path w="85089" h="100330">
                  <a:moveTo>
                    <a:pt x="13271" y="84861"/>
                  </a:moveTo>
                  <a:lnTo>
                    <a:pt x="11518" y="84277"/>
                  </a:lnTo>
                  <a:lnTo>
                    <a:pt x="10629" y="83997"/>
                  </a:lnTo>
                  <a:lnTo>
                    <a:pt x="9156" y="83515"/>
                  </a:lnTo>
                  <a:lnTo>
                    <a:pt x="8026" y="84353"/>
                  </a:lnTo>
                  <a:lnTo>
                    <a:pt x="8890" y="84632"/>
                  </a:lnTo>
                  <a:lnTo>
                    <a:pt x="12141" y="85699"/>
                  </a:lnTo>
                  <a:lnTo>
                    <a:pt x="13271" y="84861"/>
                  </a:lnTo>
                  <a:close/>
                </a:path>
                <a:path w="85089" h="100330">
                  <a:moveTo>
                    <a:pt x="14617" y="93065"/>
                  </a:moveTo>
                  <a:lnTo>
                    <a:pt x="14452" y="92964"/>
                  </a:lnTo>
                  <a:lnTo>
                    <a:pt x="13944" y="92811"/>
                  </a:lnTo>
                  <a:lnTo>
                    <a:pt x="13449" y="93027"/>
                  </a:lnTo>
                  <a:lnTo>
                    <a:pt x="13208" y="93179"/>
                  </a:lnTo>
                  <a:lnTo>
                    <a:pt x="10998" y="94513"/>
                  </a:lnTo>
                  <a:lnTo>
                    <a:pt x="10706" y="94678"/>
                  </a:lnTo>
                  <a:lnTo>
                    <a:pt x="10871" y="94780"/>
                  </a:lnTo>
                  <a:lnTo>
                    <a:pt x="11379" y="94932"/>
                  </a:lnTo>
                  <a:lnTo>
                    <a:pt x="11861" y="94716"/>
                  </a:lnTo>
                  <a:lnTo>
                    <a:pt x="12115" y="94576"/>
                  </a:lnTo>
                  <a:lnTo>
                    <a:pt x="14617" y="93065"/>
                  </a:lnTo>
                  <a:close/>
                </a:path>
                <a:path w="85089" h="100330">
                  <a:moveTo>
                    <a:pt x="15582" y="96939"/>
                  </a:moveTo>
                  <a:lnTo>
                    <a:pt x="15113" y="96837"/>
                  </a:lnTo>
                  <a:lnTo>
                    <a:pt x="14947" y="96824"/>
                  </a:lnTo>
                  <a:lnTo>
                    <a:pt x="14605" y="96812"/>
                  </a:lnTo>
                  <a:lnTo>
                    <a:pt x="14224" y="96964"/>
                  </a:lnTo>
                  <a:lnTo>
                    <a:pt x="13982" y="97205"/>
                  </a:lnTo>
                  <a:lnTo>
                    <a:pt x="12623" y="98564"/>
                  </a:lnTo>
                  <a:lnTo>
                    <a:pt x="13093" y="98666"/>
                  </a:lnTo>
                  <a:lnTo>
                    <a:pt x="13246" y="98679"/>
                  </a:lnTo>
                  <a:lnTo>
                    <a:pt x="13589" y="98691"/>
                  </a:lnTo>
                  <a:lnTo>
                    <a:pt x="13982" y="98539"/>
                  </a:lnTo>
                  <a:lnTo>
                    <a:pt x="15582" y="96939"/>
                  </a:lnTo>
                  <a:close/>
                </a:path>
                <a:path w="85089" h="100330">
                  <a:moveTo>
                    <a:pt x="16357" y="76492"/>
                  </a:moveTo>
                  <a:lnTo>
                    <a:pt x="14884" y="76708"/>
                  </a:lnTo>
                  <a:lnTo>
                    <a:pt x="14808" y="77317"/>
                  </a:lnTo>
                  <a:lnTo>
                    <a:pt x="14655" y="78498"/>
                  </a:lnTo>
                  <a:lnTo>
                    <a:pt x="14592" y="79095"/>
                  </a:lnTo>
                  <a:lnTo>
                    <a:pt x="14503" y="79781"/>
                  </a:lnTo>
                  <a:lnTo>
                    <a:pt x="15976" y="79565"/>
                  </a:lnTo>
                  <a:lnTo>
                    <a:pt x="16281" y="77190"/>
                  </a:lnTo>
                  <a:lnTo>
                    <a:pt x="16357" y="76492"/>
                  </a:lnTo>
                  <a:close/>
                </a:path>
                <a:path w="85089" h="100330">
                  <a:moveTo>
                    <a:pt x="17932" y="66776"/>
                  </a:moveTo>
                  <a:lnTo>
                    <a:pt x="17513" y="64719"/>
                  </a:lnTo>
                  <a:lnTo>
                    <a:pt x="17373" y="63982"/>
                  </a:lnTo>
                  <a:lnTo>
                    <a:pt x="17259" y="63436"/>
                  </a:lnTo>
                  <a:lnTo>
                    <a:pt x="15798" y="63792"/>
                  </a:lnTo>
                  <a:lnTo>
                    <a:pt x="15913" y="64376"/>
                  </a:lnTo>
                  <a:lnTo>
                    <a:pt x="16065" y="65112"/>
                  </a:lnTo>
                  <a:lnTo>
                    <a:pt x="16205" y="65849"/>
                  </a:lnTo>
                  <a:lnTo>
                    <a:pt x="16471" y="67144"/>
                  </a:lnTo>
                  <a:lnTo>
                    <a:pt x="17932" y="66776"/>
                  </a:lnTo>
                  <a:close/>
                </a:path>
                <a:path w="85089" h="100330">
                  <a:moveTo>
                    <a:pt x="18567" y="94411"/>
                  </a:moveTo>
                  <a:lnTo>
                    <a:pt x="17119" y="94691"/>
                  </a:lnTo>
                  <a:lnTo>
                    <a:pt x="17068" y="95097"/>
                  </a:lnTo>
                  <a:lnTo>
                    <a:pt x="16992" y="95694"/>
                  </a:lnTo>
                  <a:lnTo>
                    <a:pt x="16929" y="96278"/>
                  </a:lnTo>
                  <a:lnTo>
                    <a:pt x="16789" y="97332"/>
                  </a:lnTo>
                  <a:lnTo>
                    <a:pt x="18249" y="97053"/>
                  </a:lnTo>
                  <a:lnTo>
                    <a:pt x="18300" y="96647"/>
                  </a:lnTo>
                  <a:lnTo>
                    <a:pt x="18364" y="96050"/>
                  </a:lnTo>
                  <a:lnTo>
                    <a:pt x="18516" y="94869"/>
                  </a:lnTo>
                  <a:lnTo>
                    <a:pt x="18567" y="94411"/>
                  </a:lnTo>
                  <a:close/>
                </a:path>
                <a:path w="85089" h="100330">
                  <a:moveTo>
                    <a:pt x="22923" y="99669"/>
                  </a:moveTo>
                  <a:lnTo>
                    <a:pt x="21793" y="98247"/>
                  </a:lnTo>
                  <a:lnTo>
                    <a:pt x="21564" y="97967"/>
                  </a:lnTo>
                  <a:lnTo>
                    <a:pt x="20180" y="98450"/>
                  </a:lnTo>
                  <a:lnTo>
                    <a:pt x="20421" y="98755"/>
                  </a:lnTo>
                  <a:lnTo>
                    <a:pt x="21005" y="99491"/>
                  </a:lnTo>
                  <a:lnTo>
                    <a:pt x="21310" y="99860"/>
                  </a:lnTo>
                  <a:lnTo>
                    <a:pt x="21539" y="100152"/>
                  </a:lnTo>
                  <a:lnTo>
                    <a:pt x="22923" y="99669"/>
                  </a:lnTo>
                  <a:close/>
                </a:path>
                <a:path w="85089" h="100330">
                  <a:moveTo>
                    <a:pt x="24269" y="65074"/>
                  </a:moveTo>
                  <a:lnTo>
                    <a:pt x="24218" y="64427"/>
                  </a:lnTo>
                  <a:lnTo>
                    <a:pt x="23990" y="61988"/>
                  </a:lnTo>
                  <a:lnTo>
                    <a:pt x="23926" y="61404"/>
                  </a:lnTo>
                  <a:lnTo>
                    <a:pt x="22466" y="61734"/>
                  </a:lnTo>
                  <a:lnTo>
                    <a:pt x="22529" y="62382"/>
                  </a:lnTo>
                  <a:lnTo>
                    <a:pt x="22809" y="65405"/>
                  </a:lnTo>
                  <a:lnTo>
                    <a:pt x="24269" y="65074"/>
                  </a:lnTo>
                  <a:close/>
                </a:path>
                <a:path w="85089" h="100330">
                  <a:moveTo>
                    <a:pt x="25450" y="69659"/>
                  </a:moveTo>
                  <a:lnTo>
                    <a:pt x="25361" y="69303"/>
                  </a:lnTo>
                  <a:lnTo>
                    <a:pt x="25057" y="68275"/>
                  </a:lnTo>
                  <a:lnTo>
                    <a:pt x="24917" y="67754"/>
                  </a:lnTo>
                  <a:lnTo>
                    <a:pt x="24815" y="67398"/>
                  </a:lnTo>
                  <a:lnTo>
                    <a:pt x="23355" y="67792"/>
                  </a:lnTo>
                  <a:lnTo>
                    <a:pt x="23456" y="68148"/>
                  </a:lnTo>
                  <a:lnTo>
                    <a:pt x="23609" y="68668"/>
                  </a:lnTo>
                  <a:lnTo>
                    <a:pt x="23749" y="69176"/>
                  </a:lnTo>
                  <a:lnTo>
                    <a:pt x="24003" y="70053"/>
                  </a:lnTo>
                  <a:lnTo>
                    <a:pt x="25450" y="69659"/>
                  </a:lnTo>
                  <a:close/>
                </a:path>
                <a:path w="85089" h="100330">
                  <a:moveTo>
                    <a:pt x="30657" y="61671"/>
                  </a:moveTo>
                  <a:lnTo>
                    <a:pt x="29235" y="61671"/>
                  </a:lnTo>
                  <a:lnTo>
                    <a:pt x="28879" y="62026"/>
                  </a:lnTo>
                  <a:lnTo>
                    <a:pt x="27114" y="63804"/>
                  </a:lnTo>
                  <a:lnTo>
                    <a:pt x="26517" y="64414"/>
                  </a:lnTo>
                  <a:lnTo>
                    <a:pt x="27940" y="64414"/>
                  </a:lnTo>
                  <a:lnTo>
                    <a:pt x="28282" y="64058"/>
                  </a:lnTo>
                  <a:lnTo>
                    <a:pt x="30657" y="61671"/>
                  </a:lnTo>
                  <a:close/>
                </a:path>
                <a:path w="85089" h="100330">
                  <a:moveTo>
                    <a:pt x="31915" y="51841"/>
                  </a:moveTo>
                  <a:lnTo>
                    <a:pt x="30441" y="51866"/>
                  </a:lnTo>
                  <a:lnTo>
                    <a:pt x="30137" y="52374"/>
                  </a:lnTo>
                  <a:lnTo>
                    <a:pt x="29921" y="52743"/>
                  </a:lnTo>
                  <a:lnTo>
                    <a:pt x="29692" y="53111"/>
                  </a:lnTo>
                  <a:lnTo>
                    <a:pt x="29476" y="53479"/>
                  </a:lnTo>
                  <a:lnTo>
                    <a:pt x="29070" y="54140"/>
                  </a:lnTo>
                  <a:lnTo>
                    <a:pt x="30556" y="54114"/>
                  </a:lnTo>
                  <a:lnTo>
                    <a:pt x="30848" y="53606"/>
                  </a:lnTo>
                  <a:lnTo>
                    <a:pt x="31076" y="53238"/>
                  </a:lnTo>
                  <a:lnTo>
                    <a:pt x="31292" y="52870"/>
                  </a:lnTo>
                  <a:lnTo>
                    <a:pt x="31521" y="52501"/>
                  </a:lnTo>
                  <a:lnTo>
                    <a:pt x="31915" y="51841"/>
                  </a:lnTo>
                  <a:close/>
                </a:path>
                <a:path w="85089" h="100330">
                  <a:moveTo>
                    <a:pt x="32499" y="46482"/>
                  </a:moveTo>
                  <a:lnTo>
                    <a:pt x="32397" y="45808"/>
                  </a:lnTo>
                  <a:lnTo>
                    <a:pt x="32258" y="44780"/>
                  </a:lnTo>
                  <a:lnTo>
                    <a:pt x="31953" y="42710"/>
                  </a:lnTo>
                  <a:lnTo>
                    <a:pt x="31851" y="42075"/>
                  </a:lnTo>
                  <a:lnTo>
                    <a:pt x="30391" y="42443"/>
                  </a:lnTo>
                  <a:lnTo>
                    <a:pt x="30492" y="43103"/>
                  </a:lnTo>
                  <a:lnTo>
                    <a:pt x="31038" y="46837"/>
                  </a:lnTo>
                  <a:lnTo>
                    <a:pt x="32499" y="46482"/>
                  </a:lnTo>
                  <a:close/>
                </a:path>
                <a:path w="85089" h="100330">
                  <a:moveTo>
                    <a:pt x="34658" y="68364"/>
                  </a:moveTo>
                  <a:lnTo>
                    <a:pt x="33197" y="68580"/>
                  </a:lnTo>
                  <a:lnTo>
                    <a:pt x="33197" y="69024"/>
                  </a:lnTo>
                  <a:lnTo>
                    <a:pt x="33197" y="71501"/>
                  </a:lnTo>
                  <a:lnTo>
                    <a:pt x="34658" y="71285"/>
                  </a:lnTo>
                  <a:lnTo>
                    <a:pt x="34658" y="68364"/>
                  </a:lnTo>
                  <a:close/>
                </a:path>
                <a:path w="85089" h="100330">
                  <a:moveTo>
                    <a:pt x="36677" y="77978"/>
                  </a:moveTo>
                  <a:lnTo>
                    <a:pt x="35229" y="78143"/>
                  </a:lnTo>
                  <a:lnTo>
                    <a:pt x="35026" y="78574"/>
                  </a:lnTo>
                  <a:lnTo>
                    <a:pt x="34671" y="79311"/>
                  </a:lnTo>
                  <a:lnTo>
                    <a:pt x="34620" y="80022"/>
                  </a:lnTo>
                  <a:lnTo>
                    <a:pt x="35204" y="81280"/>
                  </a:lnTo>
                  <a:lnTo>
                    <a:pt x="36626" y="80822"/>
                  </a:lnTo>
                  <a:lnTo>
                    <a:pt x="36156" y="79806"/>
                  </a:lnTo>
                  <a:lnTo>
                    <a:pt x="36093" y="79209"/>
                  </a:lnTo>
                  <a:lnTo>
                    <a:pt x="36677" y="77978"/>
                  </a:lnTo>
                  <a:close/>
                </a:path>
                <a:path w="85089" h="100330">
                  <a:moveTo>
                    <a:pt x="36880" y="62331"/>
                  </a:moveTo>
                  <a:lnTo>
                    <a:pt x="35509" y="62039"/>
                  </a:lnTo>
                  <a:lnTo>
                    <a:pt x="35090" y="62611"/>
                  </a:lnTo>
                  <a:lnTo>
                    <a:pt x="34645" y="63207"/>
                  </a:lnTo>
                  <a:lnTo>
                    <a:pt x="34201" y="63792"/>
                  </a:lnTo>
                  <a:lnTo>
                    <a:pt x="33197" y="65125"/>
                  </a:lnTo>
                  <a:lnTo>
                    <a:pt x="34569" y="65417"/>
                  </a:lnTo>
                  <a:lnTo>
                    <a:pt x="35433" y="64262"/>
                  </a:lnTo>
                  <a:lnTo>
                    <a:pt x="35877" y="63677"/>
                  </a:lnTo>
                  <a:lnTo>
                    <a:pt x="36880" y="62331"/>
                  </a:lnTo>
                  <a:close/>
                </a:path>
                <a:path w="85089" h="100330">
                  <a:moveTo>
                    <a:pt x="36880" y="51612"/>
                  </a:moveTo>
                  <a:lnTo>
                    <a:pt x="35407" y="51816"/>
                  </a:lnTo>
                  <a:lnTo>
                    <a:pt x="35407" y="52489"/>
                  </a:lnTo>
                  <a:lnTo>
                    <a:pt x="35407" y="54597"/>
                  </a:lnTo>
                  <a:lnTo>
                    <a:pt x="36880" y="54394"/>
                  </a:lnTo>
                  <a:lnTo>
                    <a:pt x="36880" y="51612"/>
                  </a:lnTo>
                  <a:close/>
                </a:path>
                <a:path w="85089" h="100330">
                  <a:moveTo>
                    <a:pt x="37833" y="74853"/>
                  </a:moveTo>
                  <a:lnTo>
                    <a:pt x="37160" y="74396"/>
                  </a:lnTo>
                  <a:lnTo>
                    <a:pt x="35166" y="73063"/>
                  </a:lnTo>
                  <a:lnTo>
                    <a:pt x="34632" y="72720"/>
                  </a:lnTo>
                  <a:lnTo>
                    <a:pt x="33350" y="73444"/>
                  </a:lnTo>
                  <a:lnTo>
                    <a:pt x="34036" y="73901"/>
                  </a:lnTo>
                  <a:lnTo>
                    <a:pt x="36029" y="75234"/>
                  </a:lnTo>
                  <a:lnTo>
                    <a:pt x="36563" y="75577"/>
                  </a:lnTo>
                  <a:lnTo>
                    <a:pt x="37833" y="74853"/>
                  </a:lnTo>
                  <a:close/>
                </a:path>
                <a:path w="85089" h="100330">
                  <a:moveTo>
                    <a:pt x="39319" y="38341"/>
                  </a:moveTo>
                  <a:lnTo>
                    <a:pt x="37858" y="38595"/>
                  </a:lnTo>
                  <a:lnTo>
                    <a:pt x="37858" y="39116"/>
                  </a:lnTo>
                  <a:lnTo>
                    <a:pt x="37858" y="41490"/>
                  </a:lnTo>
                  <a:lnTo>
                    <a:pt x="39319" y="41236"/>
                  </a:lnTo>
                  <a:lnTo>
                    <a:pt x="39319" y="38341"/>
                  </a:lnTo>
                  <a:close/>
                </a:path>
                <a:path w="85089" h="100330">
                  <a:moveTo>
                    <a:pt x="39649" y="45402"/>
                  </a:moveTo>
                  <a:lnTo>
                    <a:pt x="39497" y="45339"/>
                  </a:lnTo>
                  <a:lnTo>
                    <a:pt x="39014" y="45173"/>
                  </a:lnTo>
                  <a:lnTo>
                    <a:pt x="38481" y="45402"/>
                  </a:lnTo>
                  <a:lnTo>
                    <a:pt x="38252" y="45542"/>
                  </a:lnTo>
                  <a:lnTo>
                    <a:pt x="37515" y="45999"/>
                  </a:lnTo>
                  <a:lnTo>
                    <a:pt x="36995" y="46609"/>
                  </a:lnTo>
                  <a:lnTo>
                    <a:pt x="36766" y="47459"/>
                  </a:lnTo>
                  <a:lnTo>
                    <a:pt x="36677" y="47752"/>
                  </a:lnTo>
                  <a:lnTo>
                    <a:pt x="38100" y="47574"/>
                  </a:lnTo>
                  <a:lnTo>
                    <a:pt x="38392" y="46507"/>
                  </a:lnTo>
                  <a:lnTo>
                    <a:pt x="38747" y="45961"/>
                  </a:lnTo>
                  <a:lnTo>
                    <a:pt x="39370" y="45580"/>
                  </a:lnTo>
                  <a:lnTo>
                    <a:pt x="39649" y="45402"/>
                  </a:lnTo>
                  <a:close/>
                </a:path>
                <a:path w="85089" h="100330">
                  <a:moveTo>
                    <a:pt x="39865" y="33540"/>
                  </a:moveTo>
                  <a:lnTo>
                    <a:pt x="39751" y="33185"/>
                  </a:lnTo>
                  <a:lnTo>
                    <a:pt x="39535" y="32448"/>
                  </a:lnTo>
                  <a:lnTo>
                    <a:pt x="39306" y="31699"/>
                  </a:lnTo>
                  <a:lnTo>
                    <a:pt x="39090" y="30962"/>
                  </a:lnTo>
                  <a:lnTo>
                    <a:pt x="38976" y="30594"/>
                  </a:lnTo>
                  <a:lnTo>
                    <a:pt x="37515" y="31000"/>
                  </a:lnTo>
                  <a:lnTo>
                    <a:pt x="37630" y="31356"/>
                  </a:lnTo>
                  <a:lnTo>
                    <a:pt x="37846" y="32092"/>
                  </a:lnTo>
                  <a:lnTo>
                    <a:pt x="38074" y="32829"/>
                  </a:lnTo>
                  <a:lnTo>
                    <a:pt x="38404" y="33947"/>
                  </a:lnTo>
                  <a:lnTo>
                    <a:pt x="39865" y="33540"/>
                  </a:lnTo>
                  <a:close/>
                </a:path>
                <a:path w="85089" h="100330">
                  <a:moveTo>
                    <a:pt x="41414" y="68033"/>
                  </a:moveTo>
                  <a:lnTo>
                    <a:pt x="41249" y="67856"/>
                  </a:lnTo>
                  <a:lnTo>
                    <a:pt x="41008" y="67754"/>
                  </a:lnTo>
                  <a:lnTo>
                    <a:pt x="40716" y="67640"/>
                  </a:lnTo>
                  <a:lnTo>
                    <a:pt x="40208" y="67843"/>
                  </a:lnTo>
                  <a:lnTo>
                    <a:pt x="39979" y="68033"/>
                  </a:lnTo>
                  <a:lnTo>
                    <a:pt x="39611" y="68326"/>
                  </a:lnTo>
                  <a:lnTo>
                    <a:pt x="39243" y="68630"/>
                  </a:lnTo>
                  <a:lnTo>
                    <a:pt x="38595" y="69138"/>
                  </a:lnTo>
                  <a:lnTo>
                    <a:pt x="38760" y="69316"/>
                  </a:lnTo>
                  <a:lnTo>
                    <a:pt x="39001" y="69418"/>
                  </a:lnTo>
                  <a:lnTo>
                    <a:pt x="39306" y="69532"/>
                  </a:lnTo>
                  <a:lnTo>
                    <a:pt x="39801" y="69329"/>
                  </a:lnTo>
                  <a:lnTo>
                    <a:pt x="40030" y="69138"/>
                  </a:lnTo>
                  <a:lnTo>
                    <a:pt x="41135" y="68249"/>
                  </a:lnTo>
                  <a:lnTo>
                    <a:pt x="41414" y="68033"/>
                  </a:lnTo>
                  <a:close/>
                </a:path>
                <a:path w="85089" h="100330">
                  <a:moveTo>
                    <a:pt x="41605" y="75361"/>
                  </a:moveTo>
                  <a:lnTo>
                    <a:pt x="40157" y="75488"/>
                  </a:lnTo>
                  <a:lnTo>
                    <a:pt x="39903" y="75907"/>
                  </a:lnTo>
                  <a:lnTo>
                    <a:pt x="39687" y="76276"/>
                  </a:lnTo>
                  <a:lnTo>
                    <a:pt x="39458" y="76644"/>
                  </a:lnTo>
                  <a:lnTo>
                    <a:pt x="39243" y="77012"/>
                  </a:lnTo>
                  <a:lnTo>
                    <a:pt x="38887" y="77597"/>
                  </a:lnTo>
                  <a:lnTo>
                    <a:pt x="40347" y="77457"/>
                  </a:lnTo>
                  <a:lnTo>
                    <a:pt x="40589" y="77050"/>
                  </a:lnTo>
                  <a:lnTo>
                    <a:pt x="40817" y="76682"/>
                  </a:lnTo>
                  <a:lnTo>
                    <a:pt x="41033" y="76314"/>
                  </a:lnTo>
                  <a:lnTo>
                    <a:pt x="41262" y="75946"/>
                  </a:lnTo>
                  <a:lnTo>
                    <a:pt x="41605" y="75361"/>
                  </a:lnTo>
                  <a:close/>
                </a:path>
                <a:path w="85089" h="100330">
                  <a:moveTo>
                    <a:pt x="42862" y="26974"/>
                  </a:moveTo>
                  <a:lnTo>
                    <a:pt x="41402" y="27241"/>
                  </a:lnTo>
                  <a:lnTo>
                    <a:pt x="41402" y="27813"/>
                  </a:lnTo>
                  <a:lnTo>
                    <a:pt x="41402" y="29591"/>
                  </a:lnTo>
                  <a:lnTo>
                    <a:pt x="42862" y="29324"/>
                  </a:lnTo>
                  <a:lnTo>
                    <a:pt x="42862" y="26974"/>
                  </a:lnTo>
                  <a:close/>
                </a:path>
                <a:path w="85089" h="100330">
                  <a:moveTo>
                    <a:pt x="44691" y="55765"/>
                  </a:moveTo>
                  <a:lnTo>
                    <a:pt x="43434" y="54991"/>
                  </a:lnTo>
                  <a:lnTo>
                    <a:pt x="41770" y="53949"/>
                  </a:lnTo>
                  <a:lnTo>
                    <a:pt x="40462" y="54622"/>
                  </a:lnTo>
                  <a:lnTo>
                    <a:pt x="41122" y="55041"/>
                  </a:lnTo>
                  <a:lnTo>
                    <a:pt x="43383" y="56451"/>
                  </a:lnTo>
                  <a:lnTo>
                    <a:pt x="44691" y="55765"/>
                  </a:lnTo>
                  <a:close/>
                </a:path>
                <a:path w="85089" h="100330">
                  <a:moveTo>
                    <a:pt x="46304" y="44551"/>
                  </a:moveTo>
                  <a:lnTo>
                    <a:pt x="45618" y="44627"/>
                  </a:lnTo>
                  <a:lnTo>
                    <a:pt x="45300" y="44678"/>
                  </a:lnTo>
                  <a:lnTo>
                    <a:pt x="44894" y="44780"/>
                  </a:lnTo>
                  <a:lnTo>
                    <a:pt x="44716" y="45021"/>
                  </a:lnTo>
                  <a:lnTo>
                    <a:pt x="43903" y="46113"/>
                  </a:lnTo>
                  <a:lnTo>
                    <a:pt x="44589" y="46037"/>
                  </a:lnTo>
                  <a:lnTo>
                    <a:pt x="44907" y="45986"/>
                  </a:lnTo>
                  <a:lnTo>
                    <a:pt x="45300" y="45885"/>
                  </a:lnTo>
                  <a:lnTo>
                    <a:pt x="45491" y="45643"/>
                  </a:lnTo>
                  <a:lnTo>
                    <a:pt x="45707" y="45351"/>
                  </a:lnTo>
                  <a:lnTo>
                    <a:pt x="45923" y="45046"/>
                  </a:lnTo>
                  <a:lnTo>
                    <a:pt x="46151" y="44754"/>
                  </a:lnTo>
                  <a:lnTo>
                    <a:pt x="46304" y="44551"/>
                  </a:lnTo>
                  <a:close/>
                </a:path>
                <a:path w="85089" h="100330">
                  <a:moveTo>
                    <a:pt x="46596" y="70332"/>
                  </a:moveTo>
                  <a:lnTo>
                    <a:pt x="45974" y="70269"/>
                  </a:lnTo>
                  <a:lnTo>
                    <a:pt x="45643" y="70269"/>
                  </a:lnTo>
                  <a:lnTo>
                    <a:pt x="45262" y="70421"/>
                  </a:lnTo>
                  <a:lnTo>
                    <a:pt x="45008" y="70637"/>
                  </a:lnTo>
                  <a:lnTo>
                    <a:pt x="43230" y="72186"/>
                  </a:lnTo>
                  <a:lnTo>
                    <a:pt x="42976" y="72415"/>
                  </a:lnTo>
                  <a:lnTo>
                    <a:pt x="43472" y="72478"/>
                  </a:lnTo>
                  <a:lnTo>
                    <a:pt x="43929" y="72478"/>
                  </a:lnTo>
                  <a:lnTo>
                    <a:pt x="44310" y="72339"/>
                  </a:lnTo>
                  <a:lnTo>
                    <a:pt x="45161" y="71602"/>
                  </a:lnTo>
                  <a:lnTo>
                    <a:pt x="45745" y="71081"/>
                  </a:lnTo>
                  <a:lnTo>
                    <a:pt x="46342" y="70573"/>
                  </a:lnTo>
                  <a:lnTo>
                    <a:pt x="46596" y="70332"/>
                  </a:lnTo>
                  <a:close/>
                </a:path>
                <a:path w="85089" h="100330">
                  <a:moveTo>
                    <a:pt x="46888" y="48679"/>
                  </a:moveTo>
                  <a:lnTo>
                    <a:pt x="45478" y="48844"/>
                  </a:lnTo>
                  <a:lnTo>
                    <a:pt x="45237" y="49149"/>
                  </a:lnTo>
                  <a:lnTo>
                    <a:pt x="44640" y="49885"/>
                  </a:lnTo>
                  <a:lnTo>
                    <a:pt x="44056" y="50622"/>
                  </a:lnTo>
                  <a:lnTo>
                    <a:pt x="43459" y="51358"/>
                  </a:lnTo>
                  <a:lnTo>
                    <a:pt x="43141" y="51765"/>
                  </a:lnTo>
                  <a:lnTo>
                    <a:pt x="44551" y="51600"/>
                  </a:lnTo>
                  <a:lnTo>
                    <a:pt x="45389" y="50558"/>
                  </a:lnTo>
                  <a:lnTo>
                    <a:pt x="45974" y="49822"/>
                  </a:lnTo>
                  <a:lnTo>
                    <a:pt x="46570" y="49085"/>
                  </a:lnTo>
                  <a:lnTo>
                    <a:pt x="46888" y="48679"/>
                  </a:lnTo>
                  <a:close/>
                </a:path>
                <a:path w="85089" h="100330">
                  <a:moveTo>
                    <a:pt x="47345" y="35636"/>
                  </a:moveTo>
                  <a:lnTo>
                    <a:pt x="45897" y="35775"/>
                  </a:lnTo>
                  <a:lnTo>
                    <a:pt x="45694" y="36245"/>
                  </a:lnTo>
                  <a:lnTo>
                    <a:pt x="45478" y="36766"/>
                  </a:lnTo>
                  <a:lnTo>
                    <a:pt x="45250" y="37287"/>
                  </a:lnTo>
                  <a:lnTo>
                    <a:pt x="44742" y="38468"/>
                  </a:lnTo>
                  <a:lnTo>
                    <a:pt x="46202" y="38328"/>
                  </a:lnTo>
                  <a:lnTo>
                    <a:pt x="46393" y="37858"/>
                  </a:lnTo>
                  <a:lnTo>
                    <a:pt x="46621" y="37338"/>
                  </a:lnTo>
                  <a:lnTo>
                    <a:pt x="47053" y="36309"/>
                  </a:lnTo>
                  <a:lnTo>
                    <a:pt x="47345" y="35636"/>
                  </a:lnTo>
                  <a:close/>
                </a:path>
                <a:path w="85089" h="100330">
                  <a:moveTo>
                    <a:pt x="47345" y="32143"/>
                  </a:moveTo>
                  <a:lnTo>
                    <a:pt x="46113" y="31927"/>
                  </a:lnTo>
                  <a:lnTo>
                    <a:pt x="45224" y="31788"/>
                  </a:lnTo>
                  <a:lnTo>
                    <a:pt x="44348" y="31635"/>
                  </a:lnTo>
                  <a:lnTo>
                    <a:pt x="43116" y="32397"/>
                  </a:lnTo>
                  <a:lnTo>
                    <a:pt x="43459" y="32461"/>
                  </a:lnTo>
                  <a:lnTo>
                    <a:pt x="44348" y="32613"/>
                  </a:lnTo>
                  <a:lnTo>
                    <a:pt x="45237" y="32753"/>
                  </a:lnTo>
                  <a:lnTo>
                    <a:pt x="46113" y="32905"/>
                  </a:lnTo>
                  <a:lnTo>
                    <a:pt x="46443" y="32956"/>
                  </a:lnTo>
                  <a:lnTo>
                    <a:pt x="46926" y="32893"/>
                  </a:lnTo>
                  <a:lnTo>
                    <a:pt x="47320" y="32410"/>
                  </a:lnTo>
                  <a:lnTo>
                    <a:pt x="47345" y="32143"/>
                  </a:lnTo>
                  <a:close/>
                </a:path>
                <a:path w="85089" h="100330">
                  <a:moveTo>
                    <a:pt x="48044" y="25704"/>
                  </a:moveTo>
                  <a:lnTo>
                    <a:pt x="46037" y="22364"/>
                  </a:lnTo>
                  <a:lnTo>
                    <a:pt x="44640" y="22872"/>
                  </a:lnTo>
                  <a:lnTo>
                    <a:pt x="45008" y="23495"/>
                  </a:lnTo>
                  <a:lnTo>
                    <a:pt x="46342" y="25704"/>
                  </a:lnTo>
                  <a:lnTo>
                    <a:pt x="46647" y="26225"/>
                  </a:lnTo>
                  <a:lnTo>
                    <a:pt x="48044" y="25704"/>
                  </a:lnTo>
                  <a:close/>
                </a:path>
                <a:path w="85089" h="100330">
                  <a:moveTo>
                    <a:pt x="48666" y="20701"/>
                  </a:moveTo>
                  <a:lnTo>
                    <a:pt x="48463" y="19151"/>
                  </a:lnTo>
                  <a:lnTo>
                    <a:pt x="48399" y="18554"/>
                  </a:lnTo>
                  <a:lnTo>
                    <a:pt x="48361" y="18288"/>
                  </a:lnTo>
                  <a:lnTo>
                    <a:pt x="46888" y="18580"/>
                  </a:lnTo>
                  <a:lnTo>
                    <a:pt x="46939" y="18948"/>
                  </a:lnTo>
                  <a:lnTo>
                    <a:pt x="47091" y="20129"/>
                  </a:lnTo>
                  <a:lnTo>
                    <a:pt x="47155" y="20726"/>
                  </a:lnTo>
                  <a:lnTo>
                    <a:pt x="47193" y="20980"/>
                  </a:lnTo>
                  <a:lnTo>
                    <a:pt x="48666" y="20701"/>
                  </a:lnTo>
                  <a:close/>
                </a:path>
                <a:path w="85089" h="100330">
                  <a:moveTo>
                    <a:pt x="48945" y="27508"/>
                  </a:moveTo>
                  <a:lnTo>
                    <a:pt x="47485" y="27609"/>
                  </a:lnTo>
                  <a:lnTo>
                    <a:pt x="47205" y="28028"/>
                  </a:lnTo>
                  <a:lnTo>
                    <a:pt x="46913" y="28473"/>
                  </a:lnTo>
                  <a:lnTo>
                    <a:pt x="46609" y="28917"/>
                  </a:lnTo>
                  <a:lnTo>
                    <a:pt x="45935" y="29933"/>
                  </a:lnTo>
                  <a:lnTo>
                    <a:pt x="47396" y="29832"/>
                  </a:lnTo>
                  <a:lnTo>
                    <a:pt x="47675" y="29413"/>
                  </a:lnTo>
                  <a:lnTo>
                    <a:pt x="47980" y="28968"/>
                  </a:lnTo>
                  <a:lnTo>
                    <a:pt x="48945" y="27508"/>
                  </a:lnTo>
                  <a:close/>
                </a:path>
                <a:path w="85089" h="100330">
                  <a:moveTo>
                    <a:pt x="52082" y="37833"/>
                  </a:moveTo>
                  <a:lnTo>
                    <a:pt x="51219" y="36677"/>
                  </a:lnTo>
                  <a:lnTo>
                    <a:pt x="50774" y="36093"/>
                  </a:lnTo>
                  <a:lnTo>
                    <a:pt x="49974" y="35013"/>
                  </a:lnTo>
                  <a:lnTo>
                    <a:pt x="48577" y="35560"/>
                  </a:lnTo>
                  <a:lnTo>
                    <a:pt x="48996" y="36118"/>
                  </a:lnTo>
                  <a:lnTo>
                    <a:pt x="49441" y="36715"/>
                  </a:lnTo>
                  <a:lnTo>
                    <a:pt x="49885" y="37299"/>
                  </a:lnTo>
                  <a:lnTo>
                    <a:pt x="50685" y="38379"/>
                  </a:lnTo>
                  <a:lnTo>
                    <a:pt x="52082" y="37833"/>
                  </a:lnTo>
                  <a:close/>
                </a:path>
                <a:path w="85089" h="100330">
                  <a:moveTo>
                    <a:pt x="52209" y="20980"/>
                  </a:moveTo>
                  <a:lnTo>
                    <a:pt x="52006" y="19227"/>
                  </a:lnTo>
                  <a:lnTo>
                    <a:pt x="51943" y="18554"/>
                  </a:lnTo>
                  <a:lnTo>
                    <a:pt x="51904" y="18224"/>
                  </a:lnTo>
                  <a:lnTo>
                    <a:pt x="50431" y="18516"/>
                  </a:lnTo>
                  <a:lnTo>
                    <a:pt x="50482" y="18948"/>
                  </a:lnTo>
                  <a:lnTo>
                    <a:pt x="50634" y="20281"/>
                  </a:lnTo>
                  <a:lnTo>
                    <a:pt x="50698" y="20942"/>
                  </a:lnTo>
                  <a:lnTo>
                    <a:pt x="50736" y="21272"/>
                  </a:lnTo>
                  <a:lnTo>
                    <a:pt x="52209" y="20980"/>
                  </a:lnTo>
                  <a:close/>
                </a:path>
                <a:path w="85089" h="100330">
                  <a:moveTo>
                    <a:pt x="53809" y="43434"/>
                  </a:moveTo>
                  <a:lnTo>
                    <a:pt x="53441" y="43078"/>
                  </a:lnTo>
                  <a:lnTo>
                    <a:pt x="52857" y="42481"/>
                  </a:lnTo>
                  <a:lnTo>
                    <a:pt x="52260" y="41897"/>
                  </a:lnTo>
                  <a:lnTo>
                    <a:pt x="51333" y="40957"/>
                  </a:lnTo>
                  <a:lnTo>
                    <a:pt x="49961" y="41503"/>
                  </a:lnTo>
                  <a:lnTo>
                    <a:pt x="50317" y="41859"/>
                  </a:lnTo>
                  <a:lnTo>
                    <a:pt x="52438" y="43980"/>
                  </a:lnTo>
                  <a:lnTo>
                    <a:pt x="53809" y="43434"/>
                  </a:lnTo>
                  <a:close/>
                </a:path>
                <a:path w="85089" h="100330">
                  <a:moveTo>
                    <a:pt x="54127" y="51308"/>
                  </a:moveTo>
                  <a:lnTo>
                    <a:pt x="53695" y="51117"/>
                  </a:lnTo>
                  <a:lnTo>
                    <a:pt x="53124" y="51054"/>
                  </a:lnTo>
                  <a:lnTo>
                    <a:pt x="52743" y="51231"/>
                  </a:lnTo>
                  <a:lnTo>
                    <a:pt x="52527" y="51511"/>
                  </a:lnTo>
                  <a:lnTo>
                    <a:pt x="52235" y="51879"/>
                  </a:lnTo>
                  <a:lnTo>
                    <a:pt x="51930" y="52247"/>
                  </a:lnTo>
                  <a:lnTo>
                    <a:pt x="51409" y="52908"/>
                  </a:lnTo>
                  <a:lnTo>
                    <a:pt x="51841" y="53086"/>
                  </a:lnTo>
                  <a:lnTo>
                    <a:pt x="52057" y="53111"/>
                  </a:lnTo>
                  <a:lnTo>
                    <a:pt x="52412" y="53162"/>
                  </a:lnTo>
                  <a:lnTo>
                    <a:pt x="52793" y="52971"/>
                  </a:lnTo>
                  <a:lnTo>
                    <a:pt x="53898" y="51587"/>
                  </a:lnTo>
                  <a:lnTo>
                    <a:pt x="54127" y="51308"/>
                  </a:lnTo>
                  <a:close/>
                </a:path>
                <a:path w="85089" h="100330">
                  <a:moveTo>
                    <a:pt x="54495" y="29197"/>
                  </a:moveTo>
                  <a:lnTo>
                    <a:pt x="54089" y="28638"/>
                  </a:lnTo>
                  <a:lnTo>
                    <a:pt x="53746" y="28155"/>
                  </a:lnTo>
                  <a:lnTo>
                    <a:pt x="53644" y="27686"/>
                  </a:lnTo>
                  <a:lnTo>
                    <a:pt x="53835" y="26428"/>
                  </a:lnTo>
                  <a:lnTo>
                    <a:pt x="52349" y="26657"/>
                  </a:lnTo>
                  <a:lnTo>
                    <a:pt x="52260" y="27241"/>
                  </a:lnTo>
                  <a:lnTo>
                    <a:pt x="52146" y="27990"/>
                  </a:lnTo>
                  <a:lnTo>
                    <a:pt x="52311" y="28638"/>
                  </a:lnTo>
                  <a:lnTo>
                    <a:pt x="52755" y="29248"/>
                  </a:lnTo>
                  <a:lnTo>
                    <a:pt x="53098" y="29730"/>
                  </a:lnTo>
                  <a:lnTo>
                    <a:pt x="54495" y="29197"/>
                  </a:lnTo>
                  <a:close/>
                </a:path>
                <a:path w="85089" h="100330">
                  <a:moveTo>
                    <a:pt x="56388" y="33096"/>
                  </a:moveTo>
                  <a:lnTo>
                    <a:pt x="54991" y="32969"/>
                  </a:lnTo>
                  <a:lnTo>
                    <a:pt x="54610" y="33426"/>
                  </a:lnTo>
                  <a:lnTo>
                    <a:pt x="53505" y="34759"/>
                  </a:lnTo>
                  <a:lnTo>
                    <a:pt x="52920" y="35445"/>
                  </a:lnTo>
                  <a:lnTo>
                    <a:pt x="54317" y="35572"/>
                  </a:lnTo>
                  <a:lnTo>
                    <a:pt x="55803" y="33782"/>
                  </a:lnTo>
                  <a:lnTo>
                    <a:pt x="56388" y="33096"/>
                  </a:lnTo>
                  <a:close/>
                </a:path>
                <a:path w="85089" h="100330">
                  <a:moveTo>
                    <a:pt x="57518" y="21170"/>
                  </a:moveTo>
                  <a:lnTo>
                    <a:pt x="56108" y="21031"/>
                  </a:lnTo>
                  <a:lnTo>
                    <a:pt x="55689" y="21437"/>
                  </a:lnTo>
                  <a:lnTo>
                    <a:pt x="55397" y="21729"/>
                  </a:lnTo>
                  <a:lnTo>
                    <a:pt x="55092" y="22021"/>
                  </a:lnTo>
                  <a:lnTo>
                    <a:pt x="54165" y="22936"/>
                  </a:lnTo>
                  <a:lnTo>
                    <a:pt x="55575" y="23088"/>
                  </a:lnTo>
                  <a:lnTo>
                    <a:pt x="55994" y="22669"/>
                  </a:lnTo>
                  <a:lnTo>
                    <a:pt x="56299" y="22377"/>
                  </a:lnTo>
                  <a:lnTo>
                    <a:pt x="56883" y="21793"/>
                  </a:lnTo>
                  <a:lnTo>
                    <a:pt x="57518" y="21170"/>
                  </a:lnTo>
                  <a:close/>
                </a:path>
                <a:path w="85089" h="100330">
                  <a:moveTo>
                    <a:pt x="58864" y="41567"/>
                  </a:moveTo>
                  <a:lnTo>
                    <a:pt x="58470" y="39839"/>
                  </a:lnTo>
                  <a:lnTo>
                    <a:pt x="58331" y="39166"/>
                  </a:lnTo>
                  <a:lnTo>
                    <a:pt x="58242" y="38798"/>
                  </a:lnTo>
                  <a:lnTo>
                    <a:pt x="56781" y="39154"/>
                  </a:lnTo>
                  <a:lnTo>
                    <a:pt x="56870" y="39560"/>
                  </a:lnTo>
                  <a:lnTo>
                    <a:pt x="57023" y="40220"/>
                  </a:lnTo>
                  <a:lnTo>
                    <a:pt x="57162" y="40894"/>
                  </a:lnTo>
                  <a:lnTo>
                    <a:pt x="57404" y="41922"/>
                  </a:lnTo>
                  <a:lnTo>
                    <a:pt x="58864" y="41567"/>
                  </a:lnTo>
                  <a:close/>
                </a:path>
                <a:path w="85089" h="100330">
                  <a:moveTo>
                    <a:pt x="59550" y="16268"/>
                  </a:moveTo>
                  <a:lnTo>
                    <a:pt x="59347" y="16090"/>
                  </a:lnTo>
                  <a:lnTo>
                    <a:pt x="59029" y="16090"/>
                  </a:lnTo>
                  <a:lnTo>
                    <a:pt x="56527" y="16090"/>
                  </a:lnTo>
                  <a:lnTo>
                    <a:pt x="55968" y="16179"/>
                  </a:lnTo>
                  <a:lnTo>
                    <a:pt x="55740" y="16802"/>
                  </a:lnTo>
                  <a:lnTo>
                    <a:pt x="55956" y="16979"/>
                  </a:lnTo>
                  <a:lnTo>
                    <a:pt x="58762" y="16979"/>
                  </a:lnTo>
                  <a:lnTo>
                    <a:pt x="59321" y="16891"/>
                  </a:lnTo>
                  <a:lnTo>
                    <a:pt x="59550" y="16268"/>
                  </a:lnTo>
                  <a:close/>
                </a:path>
                <a:path w="85089" h="100330">
                  <a:moveTo>
                    <a:pt x="59918" y="30645"/>
                  </a:moveTo>
                  <a:lnTo>
                    <a:pt x="58458" y="30924"/>
                  </a:lnTo>
                  <a:lnTo>
                    <a:pt x="58458" y="31457"/>
                  </a:lnTo>
                  <a:lnTo>
                    <a:pt x="58458" y="33896"/>
                  </a:lnTo>
                  <a:lnTo>
                    <a:pt x="59918" y="33604"/>
                  </a:lnTo>
                  <a:lnTo>
                    <a:pt x="59918" y="30645"/>
                  </a:lnTo>
                  <a:close/>
                </a:path>
                <a:path w="85089" h="100330">
                  <a:moveTo>
                    <a:pt x="60794" y="14211"/>
                  </a:moveTo>
                  <a:lnTo>
                    <a:pt x="60312" y="13792"/>
                  </a:lnTo>
                  <a:lnTo>
                    <a:pt x="59613" y="13157"/>
                  </a:lnTo>
                  <a:lnTo>
                    <a:pt x="59182" y="12407"/>
                  </a:lnTo>
                  <a:lnTo>
                    <a:pt x="59029" y="11468"/>
                  </a:lnTo>
                  <a:lnTo>
                    <a:pt x="58915" y="10871"/>
                  </a:lnTo>
                  <a:lnTo>
                    <a:pt x="57454" y="11226"/>
                  </a:lnTo>
                  <a:lnTo>
                    <a:pt x="57569" y="11861"/>
                  </a:lnTo>
                  <a:lnTo>
                    <a:pt x="57746" y="12865"/>
                  </a:lnTo>
                  <a:lnTo>
                    <a:pt x="58216" y="13728"/>
                  </a:lnTo>
                  <a:lnTo>
                    <a:pt x="59423" y="14795"/>
                  </a:lnTo>
                  <a:lnTo>
                    <a:pt x="60794" y="14211"/>
                  </a:lnTo>
                  <a:close/>
                </a:path>
                <a:path w="85089" h="100330">
                  <a:moveTo>
                    <a:pt x="61937" y="7480"/>
                  </a:moveTo>
                  <a:lnTo>
                    <a:pt x="60477" y="7734"/>
                  </a:lnTo>
                  <a:lnTo>
                    <a:pt x="60401" y="8204"/>
                  </a:lnTo>
                  <a:lnTo>
                    <a:pt x="60337" y="8648"/>
                  </a:lnTo>
                  <a:lnTo>
                    <a:pt x="60261" y="9093"/>
                  </a:lnTo>
                  <a:lnTo>
                    <a:pt x="60121" y="10071"/>
                  </a:lnTo>
                  <a:lnTo>
                    <a:pt x="61582" y="9817"/>
                  </a:lnTo>
                  <a:lnTo>
                    <a:pt x="61658" y="9347"/>
                  </a:lnTo>
                  <a:lnTo>
                    <a:pt x="61849" y="8013"/>
                  </a:lnTo>
                  <a:lnTo>
                    <a:pt x="61937" y="7480"/>
                  </a:lnTo>
                  <a:close/>
                </a:path>
                <a:path w="85089" h="100330">
                  <a:moveTo>
                    <a:pt x="62001" y="25222"/>
                  </a:moveTo>
                  <a:lnTo>
                    <a:pt x="61480" y="24790"/>
                  </a:lnTo>
                  <a:lnTo>
                    <a:pt x="60972" y="24993"/>
                  </a:lnTo>
                  <a:lnTo>
                    <a:pt x="60718" y="25133"/>
                  </a:lnTo>
                  <a:lnTo>
                    <a:pt x="58445" y="26390"/>
                  </a:lnTo>
                  <a:lnTo>
                    <a:pt x="58381" y="26695"/>
                  </a:lnTo>
                  <a:lnTo>
                    <a:pt x="58902" y="27127"/>
                  </a:lnTo>
                  <a:lnTo>
                    <a:pt x="59397" y="26936"/>
                  </a:lnTo>
                  <a:lnTo>
                    <a:pt x="60985" y="26047"/>
                  </a:lnTo>
                  <a:lnTo>
                    <a:pt x="61658" y="25679"/>
                  </a:lnTo>
                  <a:lnTo>
                    <a:pt x="61925" y="25527"/>
                  </a:lnTo>
                  <a:lnTo>
                    <a:pt x="62001" y="25222"/>
                  </a:lnTo>
                  <a:close/>
                </a:path>
                <a:path w="85089" h="100330">
                  <a:moveTo>
                    <a:pt x="64401" y="29197"/>
                  </a:moveTo>
                  <a:lnTo>
                    <a:pt x="64300" y="29006"/>
                  </a:lnTo>
                  <a:lnTo>
                    <a:pt x="63703" y="27825"/>
                  </a:lnTo>
                  <a:lnTo>
                    <a:pt x="63411" y="27228"/>
                  </a:lnTo>
                  <a:lnTo>
                    <a:pt x="63246" y="26911"/>
                  </a:lnTo>
                  <a:lnTo>
                    <a:pt x="61849" y="27432"/>
                  </a:lnTo>
                  <a:lnTo>
                    <a:pt x="61950" y="27622"/>
                  </a:lnTo>
                  <a:lnTo>
                    <a:pt x="63004" y="29718"/>
                  </a:lnTo>
                  <a:lnTo>
                    <a:pt x="64401" y="29197"/>
                  </a:lnTo>
                  <a:close/>
                </a:path>
                <a:path w="85089" h="100330">
                  <a:moveTo>
                    <a:pt x="64439" y="32804"/>
                  </a:moveTo>
                  <a:lnTo>
                    <a:pt x="63068" y="32918"/>
                  </a:lnTo>
                  <a:lnTo>
                    <a:pt x="62903" y="33286"/>
                  </a:lnTo>
                  <a:lnTo>
                    <a:pt x="62611" y="33947"/>
                  </a:lnTo>
                  <a:lnTo>
                    <a:pt x="62306" y="34620"/>
                  </a:lnTo>
                  <a:lnTo>
                    <a:pt x="62014" y="35280"/>
                  </a:lnTo>
                  <a:lnTo>
                    <a:pt x="61912" y="35496"/>
                  </a:lnTo>
                  <a:lnTo>
                    <a:pt x="63284" y="35394"/>
                  </a:lnTo>
                  <a:lnTo>
                    <a:pt x="63754" y="34353"/>
                  </a:lnTo>
                  <a:lnTo>
                    <a:pt x="64439" y="32804"/>
                  </a:lnTo>
                  <a:close/>
                </a:path>
                <a:path w="85089" h="100330">
                  <a:moveTo>
                    <a:pt x="64757" y="2603"/>
                  </a:moveTo>
                  <a:lnTo>
                    <a:pt x="64223" y="1955"/>
                  </a:lnTo>
                  <a:lnTo>
                    <a:pt x="63639" y="1219"/>
                  </a:lnTo>
                  <a:lnTo>
                    <a:pt x="63423" y="939"/>
                  </a:lnTo>
                  <a:lnTo>
                    <a:pt x="62039" y="1435"/>
                  </a:lnTo>
                  <a:lnTo>
                    <a:pt x="62268" y="1714"/>
                  </a:lnTo>
                  <a:lnTo>
                    <a:pt x="62560" y="2082"/>
                  </a:lnTo>
                  <a:lnTo>
                    <a:pt x="62865" y="2451"/>
                  </a:lnTo>
                  <a:lnTo>
                    <a:pt x="63373" y="3098"/>
                  </a:lnTo>
                  <a:lnTo>
                    <a:pt x="64757" y="2603"/>
                  </a:lnTo>
                  <a:close/>
                </a:path>
                <a:path w="85089" h="100330">
                  <a:moveTo>
                    <a:pt x="65087" y="13741"/>
                  </a:moveTo>
                  <a:lnTo>
                    <a:pt x="64858" y="11696"/>
                  </a:lnTo>
                  <a:lnTo>
                    <a:pt x="64795" y="11023"/>
                  </a:lnTo>
                  <a:lnTo>
                    <a:pt x="64719" y="10337"/>
                  </a:lnTo>
                  <a:lnTo>
                    <a:pt x="63258" y="10693"/>
                  </a:lnTo>
                  <a:lnTo>
                    <a:pt x="63334" y="11417"/>
                  </a:lnTo>
                  <a:lnTo>
                    <a:pt x="63487" y="12750"/>
                  </a:lnTo>
                  <a:lnTo>
                    <a:pt x="63550" y="13411"/>
                  </a:lnTo>
                  <a:lnTo>
                    <a:pt x="63639" y="14109"/>
                  </a:lnTo>
                  <a:lnTo>
                    <a:pt x="65087" y="13741"/>
                  </a:lnTo>
                  <a:close/>
                </a:path>
                <a:path w="85089" h="100330">
                  <a:moveTo>
                    <a:pt x="67056" y="17475"/>
                  </a:moveTo>
                  <a:lnTo>
                    <a:pt x="65659" y="17627"/>
                  </a:lnTo>
                  <a:lnTo>
                    <a:pt x="65405" y="17907"/>
                  </a:lnTo>
                  <a:lnTo>
                    <a:pt x="65049" y="18288"/>
                  </a:lnTo>
                  <a:lnTo>
                    <a:pt x="64935" y="18669"/>
                  </a:lnTo>
                  <a:lnTo>
                    <a:pt x="65112" y="19164"/>
                  </a:lnTo>
                  <a:lnTo>
                    <a:pt x="65239" y="19545"/>
                  </a:lnTo>
                  <a:lnTo>
                    <a:pt x="66687" y="19113"/>
                  </a:lnTo>
                  <a:lnTo>
                    <a:pt x="66560" y="18783"/>
                  </a:lnTo>
                  <a:lnTo>
                    <a:pt x="66433" y="18415"/>
                  </a:lnTo>
                  <a:lnTo>
                    <a:pt x="66459" y="18122"/>
                  </a:lnTo>
                  <a:lnTo>
                    <a:pt x="67056" y="17475"/>
                  </a:lnTo>
                  <a:close/>
                </a:path>
                <a:path w="85089" h="100330">
                  <a:moveTo>
                    <a:pt x="69265" y="28981"/>
                  </a:moveTo>
                  <a:lnTo>
                    <a:pt x="69189" y="28524"/>
                  </a:lnTo>
                  <a:lnTo>
                    <a:pt x="69113" y="28016"/>
                  </a:lnTo>
                  <a:lnTo>
                    <a:pt x="69049" y="27495"/>
                  </a:lnTo>
                  <a:lnTo>
                    <a:pt x="68973" y="26974"/>
                  </a:lnTo>
                  <a:lnTo>
                    <a:pt x="68910" y="26593"/>
                  </a:lnTo>
                  <a:lnTo>
                    <a:pt x="67449" y="26911"/>
                  </a:lnTo>
                  <a:lnTo>
                    <a:pt x="67513" y="27368"/>
                  </a:lnTo>
                  <a:lnTo>
                    <a:pt x="67741" y="28917"/>
                  </a:lnTo>
                  <a:lnTo>
                    <a:pt x="67792" y="29311"/>
                  </a:lnTo>
                  <a:lnTo>
                    <a:pt x="69265" y="28981"/>
                  </a:lnTo>
                  <a:close/>
                </a:path>
                <a:path w="85089" h="100330">
                  <a:moveTo>
                    <a:pt x="69913" y="4597"/>
                  </a:moveTo>
                  <a:lnTo>
                    <a:pt x="69621" y="4305"/>
                  </a:lnTo>
                  <a:lnTo>
                    <a:pt x="69176" y="3873"/>
                  </a:lnTo>
                  <a:lnTo>
                    <a:pt x="68287" y="2984"/>
                  </a:lnTo>
                  <a:lnTo>
                    <a:pt x="67995" y="2679"/>
                  </a:lnTo>
                  <a:lnTo>
                    <a:pt x="66636" y="3213"/>
                  </a:lnTo>
                  <a:lnTo>
                    <a:pt x="66929" y="3505"/>
                  </a:lnTo>
                  <a:lnTo>
                    <a:pt x="68554" y="5130"/>
                  </a:lnTo>
                  <a:lnTo>
                    <a:pt x="69913" y="4597"/>
                  </a:lnTo>
                  <a:close/>
                </a:path>
                <a:path w="85089" h="100330">
                  <a:moveTo>
                    <a:pt x="72021" y="8839"/>
                  </a:moveTo>
                  <a:lnTo>
                    <a:pt x="70535" y="8851"/>
                  </a:lnTo>
                  <a:lnTo>
                    <a:pt x="70218" y="9359"/>
                  </a:lnTo>
                  <a:lnTo>
                    <a:pt x="69850" y="9956"/>
                  </a:lnTo>
                  <a:lnTo>
                    <a:pt x="69481" y="10541"/>
                  </a:lnTo>
                  <a:lnTo>
                    <a:pt x="69113" y="11137"/>
                  </a:lnTo>
                  <a:lnTo>
                    <a:pt x="68694" y="11798"/>
                  </a:lnTo>
                  <a:lnTo>
                    <a:pt x="70180" y="11785"/>
                  </a:lnTo>
                  <a:lnTo>
                    <a:pt x="71602" y="9499"/>
                  </a:lnTo>
                  <a:lnTo>
                    <a:pt x="72021" y="8839"/>
                  </a:lnTo>
                  <a:close/>
                </a:path>
                <a:path w="85089" h="100330">
                  <a:moveTo>
                    <a:pt x="72351" y="2438"/>
                  </a:moveTo>
                  <a:lnTo>
                    <a:pt x="72059" y="2082"/>
                  </a:lnTo>
                  <a:lnTo>
                    <a:pt x="70726" y="533"/>
                  </a:lnTo>
                  <a:lnTo>
                    <a:pt x="70459" y="215"/>
                  </a:lnTo>
                  <a:lnTo>
                    <a:pt x="69075" y="723"/>
                  </a:lnTo>
                  <a:lnTo>
                    <a:pt x="69367" y="1066"/>
                  </a:lnTo>
                  <a:lnTo>
                    <a:pt x="69811" y="1587"/>
                  </a:lnTo>
                  <a:lnTo>
                    <a:pt x="70256" y="2095"/>
                  </a:lnTo>
                  <a:lnTo>
                    <a:pt x="70967" y="2933"/>
                  </a:lnTo>
                  <a:lnTo>
                    <a:pt x="72351" y="2438"/>
                  </a:lnTo>
                  <a:close/>
                </a:path>
                <a:path w="85089" h="100330">
                  <a:moveTo>
                    <a:pt x="72390" y="22542"/>
                  </a:moveTo>
                  <a:lnTo>
                    <a:pt x="72136" y="20853"/>
                  </a:lnTo>
                  <a:lnTo>
                    <a:pt x="72072" y="20332"/>
                  </a:lnTo>
                  <a:lnTo>
                    <a:pt x="71983" y="19710"/>
                  </a:lnTo>
                  <a:lnTo>
                    <a:pt x="70523" y="20066"/>
                  </a:lnTo>
                  <a:lnTo>
                    <a:pt x="70612" y="20726"/>
                  </a:lnTo>
                  <a:lnTo>
                    <a:pt x="70929" y="22898"/>
                  </a:lnTo>
                  <a:lnTo>
                    <a:pt x="72390" y="22542"/>
                  </a:lnTo>
                  <a:close/>
                </a:path>
                <a:path w="85089" h="100330">
                  <a:moveTo>
                    <a:pt x="72428" y="15951"/>
                  </a:moveTo>
                  <a:lnTo>
                    <a:pt x="71983" y="15811"/>
                  </a:lnTo>
                  <a:lnTo>
                    <a:pt x="71323" y="15582"/>
                  </a:lnTo>
                  <a:lnTo>
                    <a:pt x="69646" y="15036"/>
                  </a:lnTo>
                  <a:lnTo>
                    <a:pt x="68351" y="15570"/>
                  </a:lnTo>
                  <a:lnTo>
                    <a:pt x="68795" y="15722"/>
                  </a:lnTo>
                  <a:lnTo>
                    <a:pt x="71132" y="16497"/>
                  </a:lnTo>
                  <a:lnTo>
                    <a:pt x="72428" y="15951"/>
                  </a:lnTo>
                  <a:close/>
                </a:path>
                <a:path w="85089" h="100330">
                  <a:moveTo>
                    <a:pt x="74269" y="5613"/>
                  </a:moveTo>
                  <a:lnTo>
                    <a:pt x="74041" y="5448"/>
                  </a:lnTo>
                  <a:lnTo>
                    <a:pt x="73444" y="5003"/>
                  </a:lnTo>
                  <a:lnTo>
                    <a:pt x="73152" y="4775"/>
                  </a:lnTo>
                  <a:lnTo>
                    <a:pt x="72821" y="4533"/>
                  </a:lnTo>
                  <a:lnTo>
                    <a:pt x="71551" y="5118"/>
                  </a:lnTo>
                  <a:lnTo>
                    <a:pt x="71780" y="5283"/>
                  </a:lnTo>
                  <a:lnTo>
                    <a:pt x="72669" y="5943"/>
                  </a:lnTo>
                  <a:lnTo>
                    <a:pt x="72999" y="6197"/>
                  </a:lnTo>
                  <a:lnTo>
                    <a:pt x="74269" y="5613"/>
                  </a:lnTo>
                  <a:close/>
                </a:path>
                <a:path w="85089" h="100330">
                  <a:moveTo>
                    <a:pt x="75641" y="0"/>
                  </a:moveTo>
                  <a:lnTo>
                    <a:pt x="74180" y="203"/>
                  </a:lnTo>
                  <a:lnTo>
                    <a:pt x="74041" y="698"/>
                  </a:lnTo>
                  <a:lnTo>
                    <a:pt x="73431" y="2755"/>
                  </a:lnTo>
                  <a:lnTo>
                    <a:pt x="74891" y="2552"/>
                  </a:lnTo>
                  <a:lnTo>
                    <a:pt x="75196" y="1549"/>
                  </a:lnTo>
                  <a:lnTo>
                    <a:pt x="75501" y="520"/>
                  </a:lnTo>
                  <a:lnTo>
                    <a:pt x="75641" y="0"/>
                  </a:lnTo>
                  <a:close/>
                </a:path>
                <a:path w="85089" h="100330">
                  <a:moveTo>
                    <a:pt x="77317" y="13258"/>
                  </a:moveTo>
                  <a:lnTo>
                    <a:pt x="75501" y="13423"/>
                  </a:lnTo>
                  <a:lnTo>
                    <a:pt x="74688" y="13487"/>
                  </a:lnTo>
                  <a:lnTo>
                    <a:pt x="73075" y="13639"/>
                  </a:lnTo>
                  <a:lnTo>
                    <a:pt x="72758" y="14706"/>
                  </a:lnTo>
                  <a:lnTo>
                    <a:pt x="73748" y="14617"/>
                  </a:lnTo>
                  <a:lnTo>
                    <a:pt x="75374" y="14465"/>
                  </a:lnTo>
                  <a:lnTo>
                    <a:pt x="76187" y="14401"/>
                  </a:lnTo>
                  <a:lnTo>
                    <a:pt x="77000" y="14325"/>
                  </a:lnTo>
                  <a:lnTo>
                    <a:pt x="77317" y="13258"/>
                  </a:lnTo>
                  <a:close/>
                </a:path>
                <a:path w="85089" h="100330">
                  <a:moveTo>
                    <a:pt x="77978" y="2540"/>
                  </a:moveTo>
                  <a:lnTo>
                    <a:pt x="77685" y="2120"/>
                  </a:lnTo>
                  <a:lnTo>
                    <a:pt x="76885" y="2387"/>
                  </a:lnTo>
                  <a:lnTo>
                    <a:pt x="76225" y="2603"/>
                  </a:lnTo>
                  <a:lnTo>
                    <a:pt x="75552" y="2832"/>
                  </a:lnTo>
                  <a:lnTo>
                    <a:pt x="74891" y="3048"/>
                  </a:lnTo>
                  <a:lnTo>
                    <a:pt x="74320" y="3276"/>
                  </a:lnTo>
                  <a:lnTo>
                    <a:pt x="74599" y="3695"/>
                  </a:lnTo>
                  <a:lnTo>
                    <a:pt x="76073" y="3213"/>
                  </a:lnTo>
                  <a:lnTo>
                    <a:pt x="76733" y="2984"/>
                  </a:lnTo>
                  <a:lnTo>
                    <a:pt x="77571" y="2717"/>
                  </a:lnTo>
                  <a:lnTo>
                    <a:pt x="77978" y="2540"/>
                  </a:lnTo>
                  <a:close/>
                </a:path>
                <a:path w="85089" h="100330">
                  <a:moveTo>
                    <a:pt x="78105" y="5118"/>
                  </a:moveTo>
                  <a:lnTo>
                    <a:pt x="76657" y="5359"/>
                  </a:lnTo>
                  <a:lnTo>
                    <a:pt x="76581" y="5778"/>
                  </a:lnTo>
                  <a:lnTo>
                    <a:pt x="76517" y="6146"/>
                  </a:lnTo>
                  <a:lnTo>
                    <a:pt x="76441" y="6515"/>
                  </a:lnTo>
                  <a:lnTo>
                    <a:pt x="76377" y="6883"/>
                  </a:lnTo>
                  <a:lnTo>
                    <a:pt x="76288" y="7327"/>
                  </a:lnTo>
                  <a:lnTo>
                    <a:pt x="77736" y="7073"/>
                  </a:lnTo>
                  <a:lnTo>
                    <a:pt x="77825" y="6667"/>
                  </a:lnTo>
                  <a:lnTo>
                    <a:pt x="78105" y="5118"/>
                  </a:lnTo>
                  <a:close/>
                </a:path>
                <a:path w="85089" h="100330">
                  <a:moveTo>
                    <a:pt x="78867" y="19773"/>
                  </a:moveTo>
                  <a:lnTo>
                    <a:pt x="73952" y="19773"/>
                  </a:lnTo>
                  <a:lnTo>
                    <a:pt x="73647" y="20828"/>
                  </a:lnTo>
                  <a:lnTo>
                    <a:pt x="74637" y="20828"/>
                  </a:lnTo>
                  <a:lnTo>
                    <a:pt x="78562" y="20828"/>
                  </a:lnTo>
                  <a:lnTo>
                    <a:pt x="78867" y="19773"/>
                  </a:lnTo>
                  <a:close/>
                </a:path>
                <a:path w="85089" h="100330">
                  <a:moveTo>
                    <a:pt x="81521" y="17386"/>
                  </a:moveTo>
                  <a:lnTo>
                    <a:pt x="80708" y="17208"/>
                  </a:lnTo>
                  <a:lnTo>
                    <a:pt x="79959" y="17056"/>
                  </a:lnTo>
                  <a:lnTo>
                    <a:pt x="79222" y="16916"/>
                  </a:lnTo>
                  <a:lnTo>
                    <a:pt x="78028" y="16662"/>
                  </a:lnTo>
                  <a:lnTo>
                    <a:pt x="76771" y="17386"/>
                  </a:lnTo>
                  <a:lnTo>
                    <a:pt x="77597" y="17551"/>
                  </a:lnTo>
                  <a:lnTo>
                    <a:pt x="79806" y="18008"/>
                  </a:lnTo>
                  <a:lnTo>
                    <a:pt x="80276" y="18097"/>
                  </a:lnTo>
                  <a:lnTo>
                    <a:pt x="81521" y="17386"/>
                  </a:lnTo>
                  <a:close/>
                </a:path>
                <a:path w="85089" h="100330">
                  <a:moveTo>
                    <a:pt x="83032" y="4394"/>
                  </a:moveTo>
                  <a:lnTo>
                    <a:pt x="81749" y="4318"/>
                  </a:lnTo>
                  <a:lnTo>
                    <a:pt x="81330" y="4584"/>
                  </a:lnTo>
                  <a:lnTo>
                    <a:pt x="78740" y="6223"/>
                  </a:lnTo>
                  <a:lnTo>
                    <a:pt x="80022" y="6299"/>
                  </a:lnTo>
                  <a:lnTo>
                    <a:pt x="83032" y="4394"/>
                  </a:lnTo>
                  <a:close/>
                </a:path>
                <a:path w="85089" h="100330">
                  <a:moveTo>
                    <a:pt x="85026" y="8293"/>
                  </a:moveTo>
                  <a:lnTo>
                    <a:pt x="84823" y="8140"/>
                  </a:lnTo>
                  <a:lnTo>
                    <a:pt x="81800" y="8140"/>
                  </a:lnTo>
                  <a:lnTo>
                    <a:pt x="81241" y="8229"/>
                  </a:lnTo>
                  <a:lnTo>
                    <a:pt x="81114" y="8547"/>
                  </a:lnTo>
                  <a:lnTo>
                    <a:pt x="81013" y="8839"/>
                  </a:lnTo>
                  <a:lnTo>
                    <a:pt x="81216" y="8991"/>
                  </a:lnTo>
                  <a:lnTo>
                    <a:pt x="81521" y="8991"/>
                  </a:lnTo>
                  <a:lnTo>
                    <a:pt x="84239" y="8991"/>
                  </a:lnTo>
                  <a:lnTo>
                    <a:pt x="84797" y="8902"/>
                  </a:lnTo>
                  <a:lnTo>
                    <a:pt x="84924" y="8585"/>
                  </a:lnTo>
                  <a:lnTo>
                    <a:pt x="85026" y="8293"/>
                  </a:lnTo>
                  <a:close/>
                </a:path>
              </a:pathLst>
            </a:custGeom>
            <a:solidFill>
              <a:srgbClr val="CEA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8" name="object 2658" descr=""/>
            <p:cNvSpPr/>
            <p:nvPr/>
          </p:nvSpPr>
          <p:spPr>
            <a:xfrm>
              <a:off x="2593543" y="3042285"/>
              <a:ext cx="35560" cy="25400"/>
            </a:xfrm>
            <a:custGeom>
              <a:avLst/>
              <a:gdLst/>
              <a:ahLst/>
              <a:cxnLst/>
              <a:rect l="l" t="t" r="r" b="b"/>
              <a:pathLst>
                <a:path w="35560" h="25400">
                  <a:moveTo>
                    <a:pt x="3556" y="10909"/>
                  </a:moveTo>
                  <a:lnTo>
                    <a:pt x="2832" y="10515"/>
                  </a:lnTo>
                  <a:lnTo>
                    <a:pt x="2273" y="10198"/>
                  </a:lnTo>
                  <a:lnTo>
                    <a:pt x="1905" y="9804"/>
                  </a:lnTo>
                  <a:lnTo>
                    <a:pt x="1447" y="8509"/>
                  </a:lnTo>
                  <a:lnTo>
                    <a:pt x="0" y="8902"/>
                  </a:lnTo>
                  <a:lnTo>
                    <a:pt x="228" y="9575"/>
                  </a:lnTo>
                  <a:lnTo>
                    <a:pt x="508" y="10363"/>
                  </a:lnTo>
                  <a:lnTo>
                    <a:pt x="977" y="10960"/>
                  </a:lnTo>
                  <a:lnTo>
                    <a:pt x="2286" y="11684"/>
                  </a:lnTo>
                  <a:lnTo>
                    <a:pt x="3556" y="10909"/>
                  </a:lnTo>
                  <a:close/>
                </a:path>
                <a:path w="35560" h="25400">
                  <a:moveTo>
                    <a:pt x="4762" y="5626"/>
                  </a:moveTo>
                  <a:lnTo>
                    <a:pt x="2781" y="4203"/>
                  </a:lnTo>
                  <a:lnTo>
                    <a:pt x="1562" y="3340"/>
                  </a:lnTo>
                  <a:lnTo>
                    <a:pt x="330" y="3924"/>
                  </a:lnTo>
                  <a:lnTo>
                    <a:pt x="508" y="4051"/>
                  </a:lnTo>
                  <a:lnTo>
                    <a:pt x="1409" y="4699"/>
                  </a:lnTo>
                  <a:lnTo>
                    <a:pt x="2311" y="5334"/>
                  </a:lnTo>
                  <a:lnTo>
                    <a:pt x="3530" y="6210"/>
                  </a:lnTo>
                  <a:lnTo>
                    <a:pt x="4762" y="5626"/>
                  </a:lnTo>
                  <a:close/>
                </a:path>
                <a:path w="35560" h="25400">
                  <a:moveTo>
                    <a:pt x="7848" y="1270"/>
                  </a:moveTo>
                  <a:lnTo>
                    <a:pt x="6578" y="749"/>
                  </a:lnTo>
                  <a:lnTo>
                    <a:pt x="4711" y="0"/>
                  </a:lnTo>
                  <a:lnTo>
                    <a:pt x="3390" y="584"/>
                  </a:lnTo>
                  <a:lnTo>
                    <a:pt x="3924" y="800"/>
                  </a:lnTo>
                  <a:lnTo>
                    <a:pt x="4660" y="1092"/>
                  </a:lnTo>
                  <a:lnTo>
                    <a:pt x="6515" y="1854"/>
                  </a:lnTo>
                  <a:lnTo>
                    <a:pt x="7848" y="1270"/>
                  </a:lnTo>
                  <a:close/>
                </a:path>
                <a:path w="35560" h="25400">
                  <a:moveTo>
                    <a:pt x="8648" y="17449"/>
                  </a:moveTo>
                  <a:lnTo>
                    <a:pt x="4775" y="17449"/>
                  </a:lnTo>
                  <a:lnTo>
                    <a:pt x="3670" y="18148"/>
                  </a:lnTo>
                  <a:lnTo>
                    <a:pt x="4635" y="18148"/>
                  </a:lnTo>
                  <a:lnTo>
                    <a:pt x="7543" y="18148"/>
                  </a:lnTo>
                  <a:lnTo>
                    <a:pt x="8648" y="17449"/>
                  </a:lnTo>
                  <a:close/>
                </a:path>
                <a:path w="35560" h="25400">
                  <a:moveTo>
                    <a:pt x="24587" y="23291"/>
                  </a:moveTo>
                  <a:lnTo>
                    <a:pt x="23418" y="22771"/>
                  </a:lnTo>
                  <a:lnTo>
                    <a:pt x="22847" y="23228"/>
                  </a:lnTo>
                  <a:lnTo>
                    <a:pt x="22479" y="23520"/>
                  </a:lnTo>
                  <a:lnTo>
                    <a:pt x="22110" y="23825"/>
                  </a:lnTo>
                  <a:lnTo>
                    <a:pt x="20967" y="24726"/>
                  </a:lnTo>
                  <a:lnTo>
                    <a:pt x="22136" y="25260"/>
                  </a:lnTo>
                  <a:lnTo>
                    <a:pt x="22707" y="24790"/>
                  </a:lnTo>
                  <a:lnTo>
                    <a:pt x="23812" y="23914"/>
                  </a:lnTo>
                  <a:lnTo>
                    <a:pt x="24587" y="23291"/>
                  </a:lnTo>
                  <a:close/>
                </a:path>
                <a:path w="35560" h="25400">
                  <a:moveTo>
                    <a:pt x="26022" y="8636"/>
                  </a:moveTo>
                  <a:lnTo>
                    <a:pt x="24523" y="8801"/>
                  </a:lnTo>
                  <a:lnTo>
                    <a:pt x="24371" y="9436"/>
                  </a:lnTo>
                  <a:lnTo>
                    <a:pt x="23749" y="11912"/>
                  </a:lnTo>
                  <a:lnTo>
                    <a:pt x="25234" y="11734"/>
                  </a:lnTo>
                  <a:lnTo>
                    <a:pt x="25400" y="11099"/>
                  </a:lnTo>
                  <a:lnTo>
                    <a:pt x="25844" y="9321"/>
                  </a:lnTo>
                  <a:lnTo>
                    <a:pt x="26022" y="8636"/>
                  </a:lnTo>
                  <a:close/>
                </a:path>
                <a:path w="35560" h="25400">
                  <a:moveTo>
                    <a:pt x="26428" y="3327"/>
                  </a:moveTo>
                  <a:lnTo>
                    <a:pt x="25996" y="3327"/>
                  </a:lnTo>
                  <a:lnTo>
                    <a:pt x="25869" y="3340"/>
                  </a:lnTo>
                  <a:lnTo>
                    <a:pt x="25577" y="3352"/>
                  </a:lnTo>
                  <a:lnTo>
                    <a:pt x="25107" y="3467"/>
                  </a:lnTo>
                  <a:lnTo>
                    <a:pt x="22898" y="5676"/>
                  </a:lnTo>
                  <a:lnTo>
                    <a:pt x="23456" y="5664"/>
                  </a:lnTo>
                  <a:lnTo>
                    <a:pt x="23749" y="5651"/>
                  </a:lnTo>
                  <a:lnTo>
                    <a:pt x="24218" y="5537"/>
                  </a:lnTo>
                  <a:lnTo>
                    <a:pt x="24434" y="5321"/>
                  </a:lnTo>
                  <a:lnTo>
                    <a:pt x="26428" y="3327"/>
                  </a:lnTo>
                  <a:close/>
                </a:path>
                <a:path w="35560" h="25400">
                  <a:moveTo>
                    <a:pt x="29387" y="23152"/>
                  </a:moveTo>
                  <a:lnTo>
                    <a:pt x="28257" y="21729"/>
                  </a:lnTo>
                  <a:lnTo>
                    <a:pt x="28028" y="21450"/>
                  </a:lnTo>
                  <a:lnTo>
                    <a:pt x="26644" y="21932"/>
                  </a:lnTo>
                  <a:lnTo>
                    <a:pt x="26885" y="22237"/>
                  </a:lnTo>
                  <a:lnTo>
                    <a:pt x="27470" y="22974"/>
                  </a:lnTo>
                  <a:lnTo>
                    <a:pt x="27774" y="23342"/>
                  </a:lnTo>
                  <a:lnTo>
                    <a:pt x="28003" y="23634"/>
                  </a:lnTo>
                  <a:lnTo>
                    <a:pt x="29387" y="23152"/>
                  </a:lnTo>
                  <a:close/>
                </a:path>
                <a:path w="35560" h="25400">
                  <a:moveTo>
                    <a:pt x="31026" y="14325"/>
                  </a:moveTo>
                  <a:lnTo>
                    <a:pt x="28867" y="14439"/>
                  </a:lnTo>
                  <a:lnTo>
                    <a:pt x="27813" y="14820"/>
                  </a:lnTo>
                  <a:lnTo>
                    <a:pt x="26555" y="15659"/>
                  </a:lnTo>
                  <a:lnTo>
                    <a:pt x="26504" y="16002"/>
                  </a:lnTo>
                  <a:lnTo>
                    <a:pt x="27038" y="16471"/>
                  </a:lnTo>
                  <a:lnTo>
                    <a:pt x="27533" y="16319"/>
                  </a:lnTo>
                  <a:lnTo>
                    <a:pt x="27800" y="16141"/>
                  </a:lnTo>
                  <a:lnTo>
                    <a:pt x="28460" y="15709"/>
                  </a:lnTo>
                  <a:lnTo>
                    <a:pt x="29133" y="15494"/>
                  </a:lnTo>
                  <a:lnTo>
                    <a:pt x="29908" y="15455"/>
                  </a:lnTo>
                  <a:lnTo>
                    <a:pt x="30734" y="15405"/>
                  </a:lnTo>
                  <a:lnTo>
                    <a:pt x="31026" y="14325"/>
                  </a:lnTo>
                  <a:close/>
                </a:path>
                <a:path w="35560" h="25400">
                  <a:moveTo>
                    <a:pt x="31902" y="8521"/>
                  </a:moveTo>
                  <a:lnTo>
                    <a:pt x="31813" y="8293"/>
                  </a:lnTo>
                  <a:lnTo>
                    <a:pt x="31737" y="8051"/>
                  </a:lnTo>
                  <a:lnTo>
                    <a:pt x="30137" y="8458"/>
                  </a:lnTo>
                  <a:lnTo>
                    <a:pt x="29248" y="8674"/>
                  </a:lnTo>
                  <a:lnTo>
                    <a:pt x="28359" y="8902"/>
                  </a:lnTo>
                  <a:lnTo>
                    <a:pt x="28219" y="8928"/>
                  </a:lnTo>
                  <a:lnTo>
                    <a:pt x="27622" y="9118"/>
                  </a:lnTo>
                  <a:lnTo>
                    <a:pt x="27787" y="9588"/>
                  </a:lnTo>
                  <a:lnTo>
                    <a:pt x="28498" y="9410"/>
                  </a:lnTo>
                  <a:lnTo>
                    <a:pt x="29387" y="9194"/>
                  </a:lnTo>
                  <a:lnTo>
                    <a:pt x="30276" y="8966"/>
                  </a:lnTo>
                  <a:lnTo>
                    <a:pt x="31292" y="8712"/>
                  </a:lnTo>
                  <a:lnTo>
                    <a:pt x="31902" y="8521"/>
                  </a:lnTo>
                  <a:close/>
                </a:path>
                <a:path w="35560" h="25400">
                  <a:moveTo>
                    <a:pt x="33223" y="10591"/>
                  </a:moveTo>
                  <a:lnTo>
                    <a:pt x="33020" y="10439"/>
                  </a:lnTo>
                  <a:lnTo>
                    <a:pt x="32829" y="10287"/>
                  </a:lnTo>
                  <a:lnTo>
                    <a:pt x="32004" y="10629"/>
                  </a:lnTo>
                  <a:lnTo>
                    <a:pt x="31483" y="10845"/>
                  </a:lnTo>
                  <a:lnTo>
                    <a:pt x="30975" y="11074"/>
                  </a:lnTo>
                  <a:lnTo>
                    <a:pt x="30454" y="11290"/>
                  </a:lnTo>
                  <a:lnTo>
                    <a:pt x="30226" y="11391"/>
                  </a:lnTo>
                  <a:lnTo>
                    <a:pt x="30060" y="11493"/>
                  </a:lnTo>
                  <a:lnTo>
                    <a:pt x="30454" y="11785"/>
                  </a:lnTo>
                  <a:lnTo>
                    <a:pt x="31102" y="11531"/>
                  </a:lnTo>
                  <a:lnTo>
                    <a:pt x="31800" y="11226"/>
                  </a:lnTo>
                  <a:lnTo>
                    <a:pt x="32321" y="11010"/>
                  </a:lnTo>
                  <a:lnTo>
                    <a:pt x="32829" y="10782"/>
                  </a:lnTo>
                  <a:lnTo>
                    <a:pt x="33058" y="10693"/>
                  </a:lnTo>
                  <a:lnTo>
                    <a:pt x="33223" y="10591"/>
                  </a:lnTo>
                  <a:close/>
                </a:path>
                <a:path w="35560" h="25400">
                  <a:moveTo>
                    <a:pt x="34798" y="15748"/>
                  </a:moveTo>
                  <a:lnTo>
                    <a:pt x="33807" y="15875"/>
                  </a:lnTo>
                  <a:lnTo>
                    <a:pt x="32435" y="16052"/>
                  </a:lnTo>
                  <a:lnTo>
                    <a:pt x="31267" y="16611"/>
                  </a:lnTo>
                  <a:lnTo>
                    <a:pt x="30035" y="17856"/>
                  </a:lnTo>
                  <a:lnTo>
                    <a:pt x="30187" y="18199"/>
                  </a:lnTo>
                  <a:lnTo>
                    <a:pt x="30835" y="18478"/>
                  </a:lnTo>
                  <a:lnTo>
                    <a:pt x="31254" y="18300"/>
                  </a:lnTo>
                  <a:lnTo>
                    <a:pt x="32105" y="17449"/>
                  </a:lnTo>
                  <a:lnTo>
                    <a:pt x="32842" y="17068"/>
                  </a:lnTo>
                  <a:lnTo>
                    <a:pt x="34493" y="16865"/>
                  </a:lnTo>
                  <a:lnTo>
                    <a:pt x="34798" y="15748"/>
                  </a:lnTo>
                  <a:close/>
                </a:path>
                <a:path w="35560" h="25400">
                  <a:moveTo>
                    <a:pt x="35267" y="21704"/>
                  </a:moveTo>
                  <a:lnTo>
                    <a:pt x="34112" y="21196"/>
                  </a:lnTo>
                  <a:lnTo>
                    <a:pt x="33451" y="20891"/>
                  </a:lnTo>
                  <a:lnTo>
                    <a:pt x="32435" y="20447"/>
                  </a:lnTo>
                  <a:lnTo>
                    <a:pt x="31102" y="20993"/>
                  </a:lnTo>
                  <a:lnTo>
                    <a:pt x="31597" y="21209"/>
                  </a:lnTo>
                  <a:lnTo>
                    <a:pt x="33934" y="22250"/>
                  </a:lnTo>
                  <a:lnTo>
                    <a:pt x="35267" y="21704"/>
                  </a:lnTo>
                  <a:close/>
                </a:path>
              </a:pathLst>
            </a:custGeom>
            <a:solidFill>
              <a:srgbClr val="CEA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9" name="object 2659" descr=""/>
            <p:cNvSpPr/>
            <p:nvPr/>
          </p:nvSpPr>
          <p:spPr>
            <a:xfrm>
              <a:off x="2594864" y="2965018"/>
              <a:ext cx="89535" cy="100965"/>
            </a:xfrm>
            <a:custGeom>
              <a:avLst/>
              <a:gdLst/>
              <a:ahLst/>
              <a:cxnLst/>
              <a:rect l="l" t="t" r="r" b="b"/>
              <a:pathLst>
                <a:path w="89535" h="100964">
                  <a:moveTo>
                    <a:pt x="3035" y="92443"/>
                  </a:moveTo>
                  <a:lnTo>
                    <a:pt x="1651" y="92621"/>
                  </a:lnTo>
                  <a:lnTo>
                    <a:pt x="1409" y="92900"/>
                  </a:lnTo>
                  <a:lnTo>
                    <a:pt x="0" y="94602"/>
                  </a:lnTo>
                  <a:lnTo>
                    <a:pt x="1384" y="94424"/>
                  </a:lnTo>
                  <a:lnTo>
                    <a:pt x="1625" y="94145"/>
                  </a:lnTo>
                  <a:lnTo>
                    <a:pt x="3035" y="92443"/>
                  </a:lnTo>
                  <a:close/>
                </a:path>
                <a:path w="89535" h="100964">
                  <a:moveTo>
                    <a:pt x="5918" y="86245"/>
                  </a:moveTo>
                  <a:lnTo>
                    <a:pt x="5524" y="86106"/>
                  </a:lnTo>
                  <a:lnTo>
                    <a:pt x="5245" y="86156"/>
                  </a:lnTo>
                  <a:lnTo>
                    <a:pt x="4140" y="86347"/>
                  </a:lnTo>
                  <a:lnTo>
                    <a:pt x="3213" y="86880"/>
                  </a:lnTo>
                  <a:lnTo>
                    <a:pt x="2362" y="88620"/>
                  </a:lnTo>
                  <a:lnTo>
                    <a:pt x="3835" y="88569"/>
                  </a:lnTo>
                  <a:lnTo>
                    <a:pt x="4292" y="87617"/>
                  </a:lnTo>
                  <a:lnTo>
                    <a:pt x="4584" y="87223"/>
                  </a:lnTo>
                  <a:lnTo>
                    <a:pt x="5372" y="87083"/>
                  </a:lnTo>
                  <a:lnTo>
                    <a:pt x="5880" y="86944"/>
                  </a:lnTo>
                  <a:lnTo>
                    <a:pt x="5905" y="86575"/>
                  </a:lnTo>
                  <a:lnTo>
                    <a:pt x="5918" y="86245"/>
                  </a:lnTo>
                  <a:close/>
                </a:path>
                <a:path w="89535" h="100964">
                  <a:moveTo>
                    <a:pt x="10769" y="91681"/>
                  </a:moveTo>
                  <a:lnTo>
                    <a:pt x="9347" y="91643"/>
                  </a:lnTo>
                  <a:lnTo>
                    <a:pt x="8978" y="92011"/>
                  </a:lnTo>
                  <a:lnTo>
                    <a:pt x="7035" y="93954"/>
                  </a:lnTo>
                  <a:lnTo>
                    <a:pt x="8458" y="93992"/>
                  </a:lnTo>
                  <a:lnTo>
                    <a:pt x="10769" y="91681"/>
                  </a:lnTo>
                  <a:close/>
                </a:path>
                <a:path w="89535" h="100964">
                  <a:moveTo>
                    <a:pt x="13258" y="99999"/>
                  </a:moveTo>
                  <a:lnTo>
                    <a:pt x="12941" y="99669"/>
                  </a:lnTo>
                  <a:lnTo>
                    <a:pt x="12496" y="99237"/>
                  </a:lnTo>
                  <a:lnTo>
                    <a:pt x="11290" y="98031"/>
                  </a:lnTo>
                  <a:lnTo>
                    <a:pt x="9931" y="98564"/>
                  </a:lnTo>
                  <a:lnTo>
                    <a:pt x="10248" y="98882"/>
                  </a:lnTo>
                  <a:lnTo>
                    <a:pt x="11899" y="100533"/>
                  </a:lnTo>
                  <a:lnTo>
                    <a:pt x="13258" y="99999"/>
                  </a:lnTo>
                  <a:close/>
                </a:path>
                <a:path w="89535" h="100964">
                  <a:moveTo>
                    <a:pt x="16637" y="79121"/>
                  </a:moveTo>
                  <a:lnTo>
                    <a:pt x="16230" y="78409"/>
                  </a:lnTo>
                  <a:lnTo>
                    <a:pt x="15646" y="77368"/>
                  </a:lnTo>
                  <a:lnTo>
                    <a:pt x="15443" y="77025"/>
                  </a:lnTo>
                  <a:lnTo>
                    <a:pt x="14071" y="77558"/>
                  </a:lnTo>
                  <a:lnTo>
                    <a:pt x="14185" y="77762"/>
                  </a:lnTo>
                  <a:lnTo>
                    <a:pt x="14478" y="78282"/>
                  </a:lnTo>
                  <a:lnTo>
                    <a:pt x="14782" y="78790"/>
                  </a:lnTo>
                  <a:lnTo>
                    <a:pt x="15278" y="79667"/>
                  </a:lnTo>
                  <a:lnTo>
                    <a:pt x="16637" y="79121"/>
                  </a:lnTo>
                  <a:close/>
                </a:path>
                <a:path w="89535" h="100964">
                  <a:moveTo>
                    <a:pt x="17983" y="90982"/>
                  </a:moveTo>
                  <a:lnTo>
                    <a:pt x="17830" y="90766"/>
                  </a:lnTo>
                  <a:lnTo>
                    <a:pt x="17246" y="90563"/>
                  </a:lnTo>
                  <a:lnTo>
                    <a:pt x="16802" y="90766"/>
                  </a:lnTo>
                  <a:lnTo>
                    <a:pt x="16548" y="90957"/>
                  </a:lnTo>
                  <a:lnTo>
                    <a:pt x="15951" y="91401"/>
                  </a:lnTo>
                  <a:lnTo>
                    <a:pt x="15367" y="91846"/>
                  </a:lnTo>
                  <a:lnTo>
                    <a:pt x="14503" y="92494"/>
                  </a:lnTo>
                  <a:lnTo>
                    <a:pt x="14668" y="92710"/>
                  </a:lnTo>
                  <a:lnTo>
                    <a:pt x="15240" y="92913"/>
                  </a:lnTo>
                  <a:lnTo>
                    <a:pt x="15684" y="92710"/>
                  </a:lnTo>
                  <a:lnTo>
                    <a:pt x="16535" y="92075"/>
                  </a:lnTo>
                  <a:lnTo>
                    <a:pt x="17119" y="91630"/>
                  </a:lnTo>
                  <a:lnTo>
                    <a:pt x="17983" y="90982"/>
                  </a:lnTo>
                  <a:close/>
                </a:path>
                <a:path w="89535" h="100964">
                  <a:moveTo>
                    <a:pt x="19469" y="96304"/>
                  </a:moveTo>
                  <a:lnTo>
                    <a:pt x="18618" y="95821"/>
                  </a:lnTo>
                  <a:lnTo>
                    <a:pt x="17957" y="96100"/>
                  </a:lnTo>
                  <a:lnTo>
                    <a:pt x="17437" y="96316"/>
                  </a:lnTo>
                  <a:lnTo>
                    <a:pt x="16929" y="96545"/>
                  </a:lnTo>
                  <a:lnTo>
                    <a:pt x="16408" y="96761"/>
                  </a:lnTo>
                  <a:lnTo>
                    <a:pt x="15481" y="97167"/>
                  </a:lnTo>
                  <a:lnTo>
                    <a:pt x="16319" y="97650"/>
                  </a:lnTo>
                  <a:lnTo>
                    <a:pt x="16979" y="97370"/>
                  </a:lnTo>
                  <a:lnTo>
                    <a:pt x="17500" y="97142"/>
                  </a:lnTo>
                  <a:lnTo>
                    <a:pt x="18021" y="96926"/>
                  </a:lnTo>
                  <a:lnTo>
                    <a:pt x="18529" y="96697"/>
                  </a:lnTo>
                  <a:lnTo>
                    <a:pt x="19469" y="96304"/>
                  </a:lnTo>
                  <a:close/>
                </a:path>
                <a:path w="89535" h="100964">
                  <a:moveTo>
                    <a:pt x="22428" y="85839"/>
                  </a:moveTo>
                  <a:lnTo>
                    <a:pt x="21856" y="84988"/>
                  </a:lnTo>
                  <a:lnTo>
                    <a:pt x="21717" y="84772"/>
                  </a:lnTo>
                  <a:lnTo>
                    <a:pt x="21564" y="84556"/>
                  </a:lnTo>
                  <a:lnTo>
                    <a:pt x="21196" y="84010"/>
                  </a:lnTo>
                  <a:lnTo>
                    <a:pt x="19812" y="84569"/>
                  </a:lnTo>
                  <a:lnTo>
                    <a:pt x="20231" y="85191"/>
                  </a:lnTo>
                  <a:lnTo>
                    <a:pt x="20383" y="85407"/>
                  </a:lnTo>
                  <a:lnTo>
                    <a:pt x="20523" y="85636"/>
                  </a:lnTo>
                  <a:lnTo>
                    <a:pt x="20675" y="85852"/>
                  </a:lnTo>
                  <a:lnTo>
                    <a:pt x="21031" y="86398"/>
                  </a:lnTo>
                  <a:lnTo>
                    <a:pt x="22428" y="85839"/>
                  </a:lnTo>
                  <a:close/>
                </a:path>
                <a:path w="89535" h="100964">
                  <a:moveTo>
                    <a:pt x="25501" y="88633"/>
                  </a:moveTo>
                  <a:lnTo>
                    <a:pt x="24028" y="88874"/>
                  </a:lnTo>
                  <a:lnTo>
                    <a:pt x="23939" y="89395"/>
                  </a:lnTo>
                  <a:lnTo>
                    <a:pt x="23787" y="90284"/>
                  </a:lnTo>
                  <a:lnTo>
                    <a:pt x="23723" y="90728"/>
                  </a:lnTo>
                  <a:lnTo>
                    <a:pt x="23622" y="91313"/>
                  </a:lnTo>
                  <a:lnTo>
                    <a:pt x="25095" y="91071"/>
                  </a:lnTo>
                  <a:lnTo>
                    <a:pt x="25171" y="90551"/>
                  </a:lnTo>
                  <a:lnTo>
                    <a:pt x="25501" y="88633"/>
                  </a:lnTo>
                  <a:close/>
                </a:path>
                <a:path w="89535" h="100964">
                  <a:moveTo>
                    <a:pt x="26327" y="65900"/>
                  </a:moveTo>
                  <a:lnTo>
                    <a:pt x="26009" y="65544"/>
                  </a:lnTo>
                  <a:lnTo>
                    <a:pt x="24980" y="64363"/>
                  </a:lnTo>
                  <a:lnTo>
                    <a:pt x="24460" y="63779"/>
                  </a:lnTo>
                  <a:lnTo>
                    <a:pt x="24180" y="63449"/>
                  </a:lnTo>
                  <a:lnTo>
                    <a:pt x="22796" y="63957"/>
                  </a:lnTo>
                  <a:lnTo>
                    <a:pt x="23101" y="64312"/>
                  </a:lnTo>
                  <a:lnTo>
                    <a:pt x="24650" y="66090"/>
                  </a:lnTo>
                  <a:lnTo>
                    <a:pt x="24942" y="66408"/>
                  </a:lnTo>
                  <a:lnTo>
                    <a:pt x="26327" y="65900"/>
                  </a:lnTo>
                  <a:close/>
                </a:path>
                <a:path w="89535" h="100964">
                  <a:moveTo>
                    <a:pt x="26860" y="79298"/>
                  </a:moveTo>
                  <a:lnTo>
                    <a:pt x="26454" y="78816"/>
                  </a:lnTo>
                  <a:lnTo>
                    <a:pt x="24765" y="76847"/>
                  </a:lnTo>
                  <a:lnTo>
                    <a:pt x="23368" y="77381"/>
                  </a:lnTo>
                  <a:lnTo>
                    <a:pt x="23774" y="77863"/>
                  </a:lnTo>
                  <a:lnTo>
                    <a:pt x="25463" y="79832"/>
                  </a:lnTo>
                  <a:lnTo>
                    <a:pt x="26860" y="79298"/>
                  </a:lnTo>
                  <a:close/>
                </a:path>
                <a:path w="89535" h="100964">
                  <a:moveTo>
                    <a:pt x="27495" y="96697"/>
                  </a:moveTo>
                  <a:lnTo>
                    <a:pt x="27114" y="96075"/>
                  </a:lnTo>
                  <a:lnTo>
                    <a:pt x="26733" y="95491"/>
                  </a:lnTo>
                  <a:lnTo>
                    <a:pt x="25996" y="94310"/>
                  </a:lnTo>
                  <a:lnTo>
                    <a:pt x="25679" y="93789"/>
                  </a:lnTo>
                  <a:lnTo>
                    <a:pt x="24282" y="94310"/>
                  </a:lnTo>
                  <a:lnTo>
                    <a:pt x="24663" y="94932"/>
                  </a:lnTo>
                  <a:lnTo>
                    <a:pt x="25768" y="96710"/>
                  </a:lnTo>
                  <a:lnTo>
                    <a:pt x="26098" y="97231"/>
                  </a:lnTo>
                  <a:lnTo>
                    <a:pt x="27495" y="96697"/>
                  </a:lnTo>
                  <a:close/>
                </a:path>
                <a:path w="89535" h="100964">
                  <a:moveTo>
                    <a:pt x="30302" y="79667"/>
                  </a:moveTo>
                  <a:lnTo>
                    <a:pt x="30264" y="78282"/>
                  </a:lnTo>
                  <a:lnTo>
                    <a:pt x="28803" y="78549"/>
                  </a:lnTo>
                  <a:lnTo>
                    <a:pt x="28816" y="79082"/>
                  </a:lnTo>
                  <a:lnTo>
                    <a:pt x="28841" y="79908"/>
                  </a:lnTo>
                  <a:lnTo>
                    <a:pt x="28638" y="80632"/>
                  </a:lnTo>
                  <a:lnTo>
                    <a:pt x="28206" y="81330"/>
                  </a:lnTo>
                  <a:lnTo>
                    <a:pt x="27863" y="81864"/>
                  </a:lnTo>
                  <a:lnTo>
                    <a:pt x="29311" y="81699"/>
                  </a:lnTo>
                  <a:lnTo>
                    <a:pt x="29552" y="81330"/>
                  </a:lnTo>
                  <a:lnTo>
                    <a:pt x="30073" y="80505"/>
                  </a:lnTo>
                  <a:lnTo>
                    <a:pt x="30302" y="79667"/>
                  </a:lnTo>
                  <a:close/>
                </a:path>
                <a:path w="89535" h="100964">
                  <a:moveTo>
                    <a:pt x="31051" y="47371"/>
                  </a:moveTo>
                  <a:lnTo>
                    <a:pt x="29616" y="47561"/>
                  </a:lnTo>
                  <a:lnTo>
                    <a:pt x="29489" y="47980"/>
                  </a:lnTo>
                  <a:lnTo>
                    <a:pt x="29273" y="48717"/>
                  </a:lnTo>
                  <a:lnTo>
                    <a:pt x="29044" y="49453"/>
                  </a:lnTo>
                  <a:lnTo>
                    <a:pt x="28714" y="50584"/>
                  </a:lnTo>
                  <a:lnTo>
                    <a:pt x="30137" y="50393"/>
                  </a:lnTo>
                  <a:lnTo>
                    <a:pt x="30492" y="49237"/>
                  </a:lnTo>
                  <a:lnTo>
                    <a:pt x="30708" y="48488"/>
                  </a:lnTo>
                  <a:lnTo>
                    <a:pt x="31051" y="47371"/>
                  </a:lnTo>
                  <a:close/>
                </a:path>
                <a:path w="89535" h="100964">
                  <a:moveTo>
                    <a:pt x="31470" y="53492"/>
                  </a:moveTo>
                  <a:lnTo>
                    <a:pt x="31026" y="53149"/>
                  </a:lnTo>
                  <a:lnTo>
                    <a:pt x="30416" y="53390"/>
                  </a:lnTo>
                  <a:lnTo>
                    <a:pt x="29362" y="53924"/>
                  </a:lnTo>
                  <a:lnTo>
                    <a:pt x="28524" y="54051"/>
                  </a:lnTo>
                  <a:lnTo>
                    <a:pt x="27279" y="53936"/>
                  </a:lnTo>
                  <a:lnTo>
                    <a:pt x="26746" y="54000"/>
                  </a:lnTo>
                  <a:lnTo>
                    <a:pt x="26377" y="54419"/>
                  </a:lnTo>
                  <a:lnTo>
                    <a:pt x="26301" y="54584"/>
                  </a:lnTo>
                  <a:lnTo>
                    <a:pt x="26644" y="54622"/>
                  </a:lnTo>
                  <a:lnTo>
                    <a:pt x="28194" y="54775"/>
                  </a:lnTo>
                  <a:lnTo>
                    <a:pt x="29692" y="54457"/>
                  </a:lnTo>
                  <a:lnTo>
                    <a:pt x="31318" y="53644"/>
                  </a:lnTo>
                  <a:lnTo>
                    <a:pt x="31470" y="53492"/>
                  </a:lnTo>
                  <a:close/>
                </a:path>
                <a:path w="89535" h="100964">
                  <a:moveTo>
                    <a:pt x="32715" y="82372"/>
                  </a:moveTo>
                  <a:lnTo>
                    <a:pt x="31356" y="82067"/>
                  </a:lnTo>
                  <a:lnTo>
                    <a:pt x="30924" y="82638"/>
                  </a:lnTo>
                  <a:lnTo>
                    <a:pt x="30480" y="83235"/>
                  </a:lnTo>
                  <a:lnTo>
                    <a:pt x="30035" y="83820"/>
                  </a:lnTo>
                  <a:lnTo>
                    <a:pt x="29032" y="85153"/>
                  </a:lnTo>
                  <a:lnTo>
                    <a:pt x="30403" y="85458"/>
                  </a:lnTo>
                  <a:lnTo>
                    <a:pt x="30822" y="84886"/>
                  </a:lnTo>
                  <a:lnTo>
                    <a:pt x="31267" y="84302"/>
                  </a:lnTo>
                  <a:lnTo>
                    <a:pt x="31711" y="83705"/>
                  </a:lnTo>
                  <a:lnTo>
                    <a:pt x="32156" y="83121"/>
                  </a:lnTo>
                  <a:lnTo>
                    <a:pt x="32715" y="82372"/>
                  </a:lnTo>
                  <a:close/>
                </a:path>
                <a:path w="89535" h="100964">
                  <a:moveTo>
                    <a:pt x="34099" y="49885"/>
                  </a:moveTo>
                  <a:lnTo>
                    <a:pt x="32715" y="46558"/>
                  </a:lnTo>
                  <a:lnTo>
                    <a:pt x="32423" y="45872"/>
                  </a:lnTo>
                  <a:lnTo>
                    <a:pt x="30975" y="46278"/>
                  </a:lnTo>
                  <a:lnTo>
                    <a:pt x="31254" y="46951"/>
                  </a:lnTo>
                  <a:lnTo>
                    <a:pt x="32651" y="50304"/>
                  </a:lnTo>
                  <a:lnTo>
                    <a:pt x="34099" y="49885"/>
                  </a:lnTo>
                  <a:close/>
                </a:path>
                <a:path w="89535" h="100964">
                  <a:moveTo>
                    <a:pt x="35814" y="69634"/>
                  </a:moveTo>
                  <a:lnTo>
                    <a:pt x="34353" y="69824"/>
                  </a:lnTo>
                  <a:lnTo>
                    <a:pt x="34353" y="70218"/>
                  </a:lnTo>
                  <a:lnTo>
                    <a:pt x="34353" y="72631"/>
                  </a:lnTo>
                  <a:lnTo>
                    <a:pt x="35814" y="72440"/>
                  </a:lnTo>
                  <a:lnTo>
                    <a:pt x="35814" y="69634"/>
                  </a:lnTo>
                  <a:close/>
                </a:path>
                <a:path w="89535" h="100964">
                  <a:moveTo>
                    <a:pt x="36931" y="91300"/>
                  </a:moveTo>
                  <a:lnTo>
                    <a:pt x="35534" y="91490"/>
                  </a:lnTo>
                  <a:lnTo>
                    <a:pt x="35306" y="91782"/>
                  </a:lnTo>
                  <a:lnTo>
                    <a:pt x="34861" y="92379"/>
                  </a:lnTo>
                  <a:lnTo>
                    <a:pt x="34417" y="92964"/>
                  </a:lnTo>
                  <a:lnTo>
                    <a:pt x="33680" y="93954"/>
                  </a:lnTo>
                  <a:lnTo>
                    <a:pt x="35077" y="93764"/>
                  </a:lnTo>
                  <a:lnTo>
                    <a:pt x="35306" y="93472"/>
                  </a:lnTo>
                  <a:lnTo>
                    <a:pt x="36626" y="91694"/>
                  </a:lnTo>
                  <a:lnTo>
                    <a:pt x="36931" y="91300"/>
                  </a:lnTo>
                  <a:close/>
                </a:path>
                <a:path w="89535" h="100964">
                  <a:moveTo>
                    <a:pt x="37680" y="66687"/>
                  </a:moveTo>
                  <a:lnTo>
                    <a:pt x="37134" y="65697"/>
                  </a:lnTo>
                  <a:lnTo>
                    <a:pt x="36703" y="64884"/>
                  </a:lnTo>
                  <a:lnTo>
                    <a:pt x="36080" y="63754"/>
                  </a:lnTo>
                  <a:lnTo>
                    <a:pt x="34709" y="64300"/>
                  </a:lnTo>
                  <a:lnTo>
                    <a:pt x="34798" y="64465"/>
                  </a:lnTo>
                  <a:lnTo>
                    <a:pt x="36309" y="67221"/>
                  </a:lnTo>
                  <a:lnTo>
                    <a:pt x="37680" y="66687"/>
                  </a:lnTo>
                  <a:close/>
                </a:path>
                <a:path w="89535" h="100964">
                  <a:moveTo>
                    <a:pt x="38023" y="75044"/>
                  </a:moveTo>
                  <a:lnTo>
                    <a:pt x="36626" y="74993"/>
                  </a:lnTo>
                  <a:lnTo>
                    <a:pt x="36271" y="75412"/>
                  </a:lnTo>
                  <a:lnTo>
                    <a:pt x="35166" y="76746"/>
                  </a:lnTo>
                  <a:lnTo>
                    <a:pt x="34594" y="77419"/>
                  </a:lnTo>
                  <a:lnTo>
                    <a:pt x="35991" y="77470"/>
                  </a:lnTo>
                  <a:lnTo>
                    <a:pt x="36347" y="77038"/>
                  </a:lnTo>
                  <a:lnTo>
                    <a:pt x="36715" y="76606"/>
                  </a:lnTo>
                  <a:lnTo>
                    <a:pt x="37452" y="75717"/>
                  </a:lnTo>
                  <a:lnTo>
                    <a:pt x="38023" y="75044"/>
                  </a:lnTo>
                  <a:close/>
                </a:path>
                <a:path w="89535" h="100964">
                  <a:moveTo>
                    <a:pt x="39585" y="55016"/>
                  </a:moveTo>
                  <a:lnTo>
                    <a:pt x="38112" y="55219"/>
                  </a:lnTo>
                  <a:lnTo>
                    <a:pt x="38112" y="55892"/>
                  </a:lnTo>
                  <a:lnTo>
                    <a:pt x="38112" y="57772"/>
                  </a:lnTo>
                  <a:lnTo>
                    <a:pt x="39585" y="57556"/>
                  </a:lnTo>
                  <a:lnTo>
                    <a:pt x="39585" y="55016"/>
                  </a:lnTo>
                  <a:close/>
                </a:path>
                <a:path w="89535" h="100964">
                  <a:moveTo>
                    <a:pt x="40652" y="52235"/>
                  </a:moveTo>
                  <a:lnTo>
                    <a:pt x="39344" y="48564"/>
                  </a:lnTo>
                  <a:lnTo>
                    <a:pt x="39128" y="47980"/>
                  </a:lnTo>
                  <a:lnTo>
                    <a:pt x="37680" y="48387"/>
                  </a:lnTo>
                  <a:lnTo>
                    <a:pt x="37884" y="48958"/>
                  </a:lnTo>
                  <a:lnTo>
                    <a:pt x="38620" y="51028"/>
                  </a:lnTo>
                  <a:lnTo>
                    <a:pt x="39001" y="52057"/>
                  </a:lnTo>
                  <a:lnTo>
                    <a:pt x="39204" y="52654"/>
                  </a:lnTo>
                  <a:lnTo>
                    <a:pt x="40652" y="52235"/>
                  </a:lnTo>
                  <a:close/>
                </a:path>
                <a:path w="89535" h="100964">
                  <a:moveTo>
                    <a:pt x="41630" y="31254"/>
                  </a:moveTo>
                  <a:lnTo>
                    <a:pt x="40157" y="31292"/>
                  </a:lnTo>
                  <a:lnTo>
                    <a:pt x="39865" y="31813"/>
                  </a:lnTo>
                  <a:lnTo>
                    <a:pt x="38608" y="34061"/>
                  </a:lnTo>
                  <a:lnTo>
                    <a:pt x="40081" y="34023"/>
                  </a:lnTo>
                  <a:lnTo>
                    <a:pt x="41630" y="31254"/>
                  </a:lnTo>
                  <a:close/>
                </a:path>
                <a:path w="89535" h="100964">
                  <a:moveTo>
                    <a:pt x="41846" y="44488"/>
                  </a:moveTo>
                  <a:lnTo>
                    <a:pt x="41452" y="43103"/>
                  </a:lnTo>
                  <a:lnTo>
                    <a:pt x="41148" y="42075"/>
                  </a:lnTo>
                  <a:lnTo>
                    <a:pt x="40754" y="40678"/>
                  </a:lnTo>
                  <a:lnTo>
                    <a:pt x="39293" y="41084"/>
                  </a:lnTo>
                  <a:lnTo>
                    <a:pt x="39395" y="41427"/>
                  </a:lnTo>
                  <a:lnTo>
                    <a:pt x="39700" y="42456"/>
                  </a:lnTo>
                  <a:lnTo>
                    <a:pt x="39992" y="43497"/>
                  </a:lnTo>
                  <a:lnTo>
                    <a:pt x="40398" y="44881"/>
                  </a:lnTo>
                  <a:lnTo>
                    <a:pt x="41846" y="44488"/>
                  </a:lnTo>
                  <a:close/>
                </a:path>
                <a:path w="89535" h="100964">
                  <a:moveTo>
                    <a:pt x="43370" y="29019"/>
                  </a:moveTo>
                  <a:lnTo>
                    <a:pt x="41922" y="28155"/>
                  </a:lnTo>
                  <a:lnTo>
                    <a:pt x="41008" y="28028"/>
                  </a:lnTo>
                  <a:lnTo>
                    <a:pt x="39814" y="28232"/>
                  </a:lnTo>
                  <a:lnTo>
                    <a:pt x="39255" y="28371"/>
                  </a:lnTo>
                  <a:lnTo>
                    <a:pt x="39230" y="28689"/>
                  </a:lnTo>
                  <a:lnTo>
                    <a:pt x="39217" y="29006"/>
                  </a:lnTo>
                  <a:lnTo>
                    <a:pt x="39624" y="29057"/>
                  </a:lnTo>
                  <a:lnTo>
                    <a:pt x="39865" y="29019"/>
                  </a:lnTo>
                  <a:lnTo>
                    <a:pt x="40525" y="28905"/>
                  </a:lnTo>
                  <a:lnTo>
                    <a:pt x="41046" y="29044"/>
                  </a:lnTo>
                  <a:lnTo>
                    <a:pt x="42024" y="29629"/>
                  </a:lnTo>
                  <a:lnTo>
                    <a:pt x="43370" y="29019"/>
                  </a:lnTo>
                  <a:close/>
                </a:path>
                <a:path w="89535" h="100964">
                  <a:moveTo>
                    <a:pt x="44983" y="72618"/>
                  </a:moveTo>
                  <a:lnTo>
                    <a:pt x="44132" y="72021"/>
                  </a:lnTo>
                  <a:lnTo>
                    <a:pt x="43103" y="71272"/>
                  </a:lnTo>
                  <a:lnTo>
                    <a:pt x="42722" y="71005"/>
                  </a:lnTo>
                  <a:lnTo>
                    <a:pt x="41414" y="71577"/>
                  </a:lnTo>
                  <a:lnTo>
                    <a:pt x="41744" y="71818"/>
                  </a:lnTo>
                  <a:lnTo>
                    <a:pt x="42265" y="72186"/>
                  </a:lnTo>
                  <a:lnTo>
                    <a:pt x="42773" y="72555"/>
                  </a:lnTo>
                  <a:lnTo>
                    <a:pt x="43294" y="72923"/>
                  </a:lnTo>
                  <a:lnTo>
                    <a:pt x="43675" y="73202"/>
                  </a:lnTo>
                  <a:lnTo>
                    <a:pt x="44983" y="72618"/>
                  </a:lnTo>
                  <a:close/>
                </a:path>
                <a:path w="89535" h="100964">
                  <a:moveTo>
                    <a:pt x="45123" y="49707"/>
                  </a:moveTo>
                  <a:lnTo>
                    <a:pt x="43649" y="49923"/>
                  </a:lnTo>
                  <a:lnTo>
                    <a:pt x="43649" y="50584"/>
                  </a:lnTo>
                  <a:lnTo>
                    <a:pt x="43649" y="53124"/>
                  </a:lnTo>
                  <a:lnTo>
                    <a:pt x="45123" y="52908"/>
                  </a:lnTo>
                  <a:lnTo>
                    <a:pt x="45123" y="49707"/>
                  </a:lnTo>
                  <a:close/>
                </a:path>
                <a:path w="89535" h="100964">
                  <a:moveTo>
                    <a:pt x="45453" y="57531"/>
                  </a:moveTo>
                  <a:lnTo>
                    <a:pt x="44081" y="57607"/>
                  </a:lnTo>
                  <a:lnTo>
                    <a:pt x="43751" y="57759"/>
                  </a:lnTo>
                  <a:lnTo>
                    <a:pt x="41757" y="58648"/>
                  </a:lnTo>
                  <a:lnTo>
                    <a:pt x="40881" y="59029"/>
                  </a:lnTo>
                  <a:lnTo>
                    <a:pt x="42252" y="58953"/>
                  </a:lnTo>
                  <a:lnTo>
                    <a:pt x="42583" y="58801"/>
                  </a:lnTo>
                  <a:lnTo>
                    <a:pt x="43916" y="58216"/>
                  </a:lnTo>
                  <a:lnTo>
                    <a:pt x="44577" y="57912"/>
                  </a:lnTo>
                  <a:lnTo>
                    <a:pt x="45453" y="57531"/>
                  </a:lnTo>
                  <a:close/>
                </a:path>
                <a:path w="89535" h="100964">
                  <a:moveTo>
                    <a:pt x="45491" y="80822"/>
                  </a:moveTo>
                  <a:lnTo>
                    <a:pt x="44119" y="80924"/>
                  </a:lnTo>
                  <a:lnTo>
                    <a:pt x="43980" y="81280"/>
                  </a:lnTo>
                  <a:lnTo>
                    <a:pt x="42951" y="83883"/>
                  </a:lnTo>
                  <a:lnTo>
                    <a:pt x="44323" y="83769"/>
                  </a:lnTo>
                  <a:lnTo>
                    <a:pt x="45415" y="81000"/>
                  </a:lnTo>
                  <a:lnTo>
                    <a:pt x="45491" y="80822"/>
                  </a:lnTo>
                  <a:close/>
                </a:path>
                <a:path w="89535" h="100964">
                  <a:moveTo>
                    <a:pt x="46316" y="65176"/>
                  </a:moveTo>
                  <a:lnTo>
                    <a:pt x="45491" y="64655"/>
                  </a:lnTo>
                  <a:lnTo>
                    <a:pt x="44818" y="64960"/>
                  </a:lnTo>
                  <a:lnTo>
                    <a:pt x="43916" y="65366"/>
                  </a:lnTo>
                  <a:lnTo>
                    <a:pt x="43014" y="65786"/>
                  </a:lnTo>
                  <a:lnTo>
                    <a:pt x="41198" y="66611"/>
                  </a:lnTo>
                  <a:lnTo>
                    <a:pt x="42037" y="67132"/>
                  </a:lnTo>
                  <a:lnTo>
                    <a:pt x="46316" y="65176"/>
                  </a:lnTo>
                  <a:close/>
                </a:path>
                <a:path w="89535" h="100964">
                  <a:moveTo>
                    <a:pt x="47866" y="26454"/>
                  </a:moveTo>
                  <a:lnTo>
                    <a:pt x="47498" y="25831"/>
                  </a:lnTo>
                  <a:lnTo>
                    <a:pt x="47269" y="25463"/>
                  </a:lnTo>
                  <a:lnTo>
                    <a:pt x="47053" y="25095"/>
                  </a:lnTo>
                  <a:lnTo>
                    <a:pt x="46824" y="24726"/>
                  </a:lnTo>
                  <a:lnTo>
                    <a:pt x="46520" y="24206"/>
                  </a:lnTo>
                  <a:lnTo>
                    <a:pt x="45123" y="24726"/>
                  </a:lnTo>
                  <a:lnTo>
                    <a:pt x="45491" y="25349"/>
                  </a:lnTo>
                  <a:lnTo>
                    <a:pt x="45707" y="25717"/>
                  </a:lnTo>
                  <a:lnTo>
                    <a:pt x="45935" y="26085"/>
                  </a:lnTo>
                  <a:lnTo>
                    <a:pt x="46151" y="26454"/>
                  </a:lnTo>
                  <a:lnTo>
                    <a:pt x="46469" y="26974"/>
                  </a:lnTo>
                  <a:lnTo>
                    <a:pt x="47866" y="26454"/>
                  </a:lnTo>
                  <a:close/>
                </a:path>
                <a:path w="89535" h="100964">
                  <a:moveTo>
                    <a:pt x="48526" y="35306"/>
                  </a:moveTo>
                  <a:lnTo>
                    <a:pt x="47155" y="35407"/>
                  </a:lnTo>
                  <a:lnTo>
                    <a:pt x="46964" y="35788"/>
                  </a:lnTo>
                  <a:lnTo>
                    <a:pt x="46748" y="36233"/>
                  </a:lnTo>
                  <a:lnTo>
                    <a:pt x="46520" y="36677"/>
                  </a:lnTo>
                  <a:lnTo>
                    <a:pt x="46304" y="37122"/>
                  </a:lnTo>
                  <a:lnTo>
                    <a:pt x="46177" y="37363"/>
                  </a:lnTo>
                  <a:lnTo>
                    <a:pt x="47548" y="37261"/>
                  </a:lnTo>
                  <a:lnTo>
                    <a:pt x="47955" y="36423"/>
                  </a:lnTo>
                  <a:lnTo>
                    <a:pt x="48183" y="35991"/>
                  </a:lnTo>
                  <a:lnTo>
                    <a:pt x="48399" y="35547"/>
                  </a:lnTo>
                  <a:lnTo>
                    <a:pt x="48526" y="35306"/>
                  </a:lnTo>
                  <a:close/>
                </a:path>
                <a:path w="89535" h="100964">
                  <a:moveTo>
                    <a:pt x="49657" y="44411"/>
                  </a:moveTo>
                  <a:lnTo>
                    <a:pt x="48983" y="44488"/>
                  </a:lnTo>
                  <a:lnTo>
                    <a:pt x="48666" y="44538"/>
                  </a:lnTo>
                  <a:lnTo>
                    <a:pt x="48247" y="44640"/>
                  </a:lnTo>
                  <a:lnTo>
                    <a:pt x="48082" y="44881"/>
                  </a:lnTo>
                  <a:lnTo>
                    <a:pt x="47498" y="45707"/>
                  </a:lnTo>
                  <a:lnTo>
                    <a:pt x="47218" y="46609"/>
                  </a:lnTo>
                  <a:lnTo>
                    <a:pt x="47218" y="47815"/>
                  </a:lnTo>
                  <a:lnTo>
                    <a:pt x="48666" y="47625"/>
                  </a:lnTo>
                  <a:lnTo>
                    <a:pt x="48679" y="47231"/>
                  </a:lnTo>
                  <a:lnTo>
                    <a:pt x="48679" y="46253"/>
                  </a:lnTo>
                  <a:lnTo>
                    <a:pt x="48958" y="45402"/>
                  </a:lnTo>
                  <a:lnTo>
                    <a:pt x="49657" y="44411"/>
                  </a:lnTo>
                  <a:close/>
                </a:path>
                <a:path w="89535" h="100964">
                  <a:moveTo>
                    <a:pt x="49733" y="68897"/>
                  </a:moveTo>
                  <a:lnTo>
                    <a:pt x="49314" y="68694"/>
                  </a:lnTo>
                  <a:lnTo>
                    <a:pt x="49085" y="68668"/>
                  </a:lnTo>
                  <a:lnTo>
                    <a:pt x="48717" y="68618"/>
                  </a:lnTo>
                  <a:lnTo>
                    <a:pt x="48348" y="68808"/>
                  </a:lnTo>
                  <a:lnTo>
                    <a:pt x="48133" y="69088"/>
                  </a:lnTo>
                  <a:lnTo>
                    <a:pt x="47688" y="69684"/>
                  </a:lnTo>
                  <a:lnTo>
                    <a:pt x="47244" y="70269"/>
                  </a:lnTo>
                  <a:lnTo>
                    <a:pt x="46583" y="71158"/>
                  </a:lnTo>
                  <a:lnTo>
                    <a:pt x="46990" y="71361"/>
                  </a:lnTo>
                  <a:lnTo>
                    <a:pt x="47218" y="71386"/>
                  </a:lnTo>
                  <a:lnTo>
                    <a:pt x="47586" y="71437"/>
                  </a:lnTo>
                  <a:lnTo>
                    <a:pt x="47967" y="71247"/>
                  </a:lnTo>
                  <a:lnTo>
                    <a:pt x="48183" y="70967"/>
                  </a:lnTo>
                  <a:lnTo>
                    <a:pt x="49504" y="69189"/>
                  </a:lnTo>
                  <a:lnTo>
                    <a:pt x="49733" y="68897"/>
                  </a:lnTo>
                  <a:close/>
                </a:path>
                <a:path w="89535" h="100964">
                  <a:moveTo>
                    <a:pt x="50165" y="18516"/>
                  </a:moveTo>
                  <a:lnTo>
                    <a:pt x="48666" y="18669"/>
                  </a:lnTo>
                  <a:lnTo>
                    <a:pt x="48488" y="19316"/>
                  </a:lnTo>
                  <a:lnTo>
                    <a:pt x="48348" y="19837"/>
                  </a:lnTo>
                  <a:lnTo>
                    <a:pt x="48196" y="20358"/>
                  </a:lnTo>
                  <a:lnTo>
                    <a:pt x="48056" y="20866"/>
                  </a:lnTo>
                  <a:lnTo>
                    <a:pt x="47853" y="21564"/>
                  </a:lnTo>
                  <a:lnTo>
                    <a:pt x="49352" y="21412"/>
                  </a:lnTo>
                  <a:lnTo>
                    <a:pt x="49669" y="20243"/>
                  </a:lnTo>
                  <a:lnTo>
                    <a:pt x="49822" y="19723"/>
                  </a:lnTo>
                  <a:lnTo>
                    <a:pt x="49961" y="19215"/>
                  </a:lnTo>
                  <a:lnTo>
                    <a:pt x="50165" y="18516"/>
                  </a:lnTo>
                  <a:close/>
                </a:path>
                <a:path w="89535" h="100964">
                  <a:moveTo>
                    <a:pt x="51308" y="78117"/>
                  </a:moveTo>
                  <a:lnTo>
                    <a:pt x="50304" y="77254"/>
                  </a:lnTo>
                  <a:lnTo>
                    <a:pt x="49784" y="76822"/>
                  </a:lnTo>
                  <a:lnTo>
                    <a:pt x="48818" y="75984"/>
                  </a:lnTo>
                  <a:lnTo>
                    <a:pt x="47447" y="76568"/>
                  </a:lnTo>
                  <a:lnTo>
                    <a:pt x="47929" y="76987"/>
                  </a:lnTo>
                  <a:lnTo>
                    <a:pt x="48450" y="77431"/>
                  </a:lnTo>
                  <a:lnTo>
                    <a:pt x="48958" y="77876"/>
                  </a:lnTo>
                  <a:lnTo>
                    <a:pt x="49936" y="78701"/>
                  </a:lnTo>
                  <a:lnTo>
                    <a:pt x="51308" y="78117"/>
                  </a:lnTo>
                  <a:close/>
                </a:path>
                <a:path w="89535" h="100964">
                  <a:moveTo>
                    <a:pt x="52895" y="58318"/>
                  </a:moveTo>
                  <a:lnTo>
                    <a:pt x="52476" y="58331"/>
                  </a:lnTo>
                  <a:lnTo>
                    <a:pt x="51155" y="58585"/>
                  </a:lnTo>
                  <a:lnTo>
                    <a:pt x="50050" y="58813"/>
                  </a:lnTo>
                  <a:lnTo>
                    <a:pt x="48729" y="59067"/>
                  </a:lnTo>
                  <a:lnTo>
                    <a:pt x="48120" y="59194"/>
                  </a:lnTo>
                  <a:lnTo>
                    <a:pt x="48094" y="59778"/>
                  </a:lnTo>
                  <a:lnTo>
                    <a:pt x="48514" y="59778"/>
                  </a:lnTo>
                  <a:lnTo>
                    <a:pt x="48717" y="59740"/>
                  </a:lnTo>
                  <a:lnTo>
                    <a:pt x="49822" y="59524"/>
                  </a:lnTo>
                  <a:lnTo>
                    <a:pt x="50927" y="59296"/>
                  </a:lnTo>
                  <a:lnTo>
                    <a:pt x="52044" y="59080"/>
                  </a:lnTo>
                  <a:lnTo>
                    <a:pt x="52247" y="59029"/>
                  </a:lnTo>
                  <a:lnTo>
                    <a:pt x="52870" y="58902"/>
                  </a:lnTo>
                  <a:lnTo>
                    <a:pt x="52895" y="58318"/>
                  </a:lnTo>
                  <a:close/>
                </a:path>
                <a:path w="89535" h="100964">
                  <a:moveTo>
                    <a:pt x="53644" y="38887"/>
                  </a:moveTo>
                  <a:lnTo>
                    <a:pt x="52158" y="39077"/>
                  </a:lnTo>
                  <a:lnTo>
                    <a:pt x="52070" y="39725"/>
                  </a:lnTo>
                  <a:lnTo>
                    <a:pt x="51917" y="40754"/>
                  </a:lnTo>
                  <a:lnTo>
                    <a:pt x="51854" y="41275"/>
                  </a:lnTo>
                  <a:lnTo>
                    <a:pt x="51739" y="41998"/>
                  </a:lnTo>
                  <a:lnTo>
                    <a:pt x="53225" y="41795"/>
                  </a:lnTo>
                  <a:lnTo>
                    <a:pt x="53327" y="41160"/>
                  </a:lnTo>
                  <a:lnTo>
                    <a:pt x="53390" y="40640"/>
                  </a:lnTo>
                  <a:lnTo>
                    <a:pt x="53543" y="39611"/>
                  </a:lnTo>
                  <a:lnTo>
                    <a:pt x="53644" y="38887"/>
                  </a:lnTo>
                  <a:close/>
                </a:path>
                <a:path w="89535" h="100964">
                  <a:moveTo>
                    <a:pt x="54279" y="47002"/>
                  </a:moveTo>
                  <a:lnTo>
                    <a:pt x="52819" y="47269"/>
                  </a:lnTo>
                  <a:lnTo>
                    <a:pt x="52755" y="47739"/>
                  </a:lnTo>
                  <a:lnTo>
                    <a:pt x="52603" y="48920"/>
                  </a:lnTo>
                  <a:lnTo>
                    <a:pt x="52539" y="49517"/>
                  </a:lnTo>
                  <a:lnTo>
                    <a:pt x="52463" y="50050"/>
                  </a:lnTo>
                  <a:lnTo>
                    <a:pt x="53924" y="49784"/>
                  </a:lnTo>
                  <a:lnTo>
                    <a:pt x="54140" y="48133"/>
                  </a:lnTo>
                  <a:lnTo>
                    <a:pt x="54203" y="47548"/>
                  </a:lnTo>
                  <a:lnTo>
                    <a:pt x="54279" y="47002"/>
                  </a:lnTo>
                  <a:close/>
                </a:path>
                <a:path w="89535" h="100964">
                  <a:moveTo>
                    <a:pt x="55435" y="53263"/>
                  </a:moveTo>
                  <a:lnTo>
                    <a:pt x="55270" y="53162"/>
                  </a:lnTo>
                  <a:lnTo>
                    <a:pt x="54762" y="53009"/>
                  </a:lnTo>
                  <a:lnTo>
                    <a:pt x="54279" y="53238"/>
                  </a:lnTo>
                  <a:lnTo>
                    <a:pt x="54025" y="53378"/>
                  </a:lnTo>
                  <a:lnTo>
                    <a:pt x="52184" y="54432"/>
                  </a:lnTo>
                  <a:lnTo>
                    <a:pt x="52349" y="54533"/>
                  </a:lnTo>
                  <a:lnTo>
                    <a:pt x="52565" y="54597"/>
                  </a:lnTo>
                  <a:lnTo>
                    <a:pt x="52857" y="54673"/>
                  </a:lnTo>
                  <a:lnTo>
                    <a:pt x="53340" y="54457"/>
                  </a:lnTo>
                  <a:lnTo>
                    <a:pt x="54114" y="54025"/>
                  </a:lnTo>
                  <a:lnTo>
                    <a:pt x="54622" y="53721"/>
                  </a:lnTo>
                  <a:lnTo>
                    <a:pt x="55435" y="53263"/>
                  </a:lnTo>
                  <a:close/>
                </a:path>
                <a:path w="89535" h="100964">
                  <a:moveTo>
                    <a:pt x="56730" y="32943"/>
                  </a:moveTo>
                  <a:lnTo>
                    <a:pt x="56362" y="32512"/>
                  </a:lnTo>
                  <a:lnTo>
                    <a:pt x="55918" y="32004"/>
                  </a:lnTo>
                  <a:lnTo>
                    <a:pt x="55473" y="31483"/>
                  </a:lnTo>
                  <a:lnTo>
                    <a:pt x="55041" y="30962"/>
                  </a:lnTo>
                  <a:lnTo>
                    <a:pt x="54711" y="30581"/>
                  </a:lnTo>
                  <a:lnTo>
                    <a:pt x="53314" y="31102"/>
                  </a:lnTo>
                  <a:lnTo>
                    <a:pt x="53682" y="31534"/>
                  </a:lnTo>
                  <a:lnTo>
                    <a:pt x="54127" y="32054"/>
                  </a:lnTo>
                  <a:lnTo>
                    <a:pt x="54571" y="32562"/>
                  </a:lnTo>
                  <a:lnTo>
                    <a:pt x="55333" y="33464"/>
                  </a:lnTo>
                  <a:lnTo>
                    <a:pt x="56730" y="32943"/>
                  </a:lnTo>
                  <a:close/>
                </a:path>
                <a:path w="89535" h="100964">
                  <a:moveTo>
                    <a:pt x="59321" y="25908"/>
                  </a:moveTo>
                  <a:lnTo>
                    <a:pt x="58191" y="25273"/>
                  </a:lnTo>
                  <a:lnTo>
                    <a:pt x="57683" y="24968"/>
                  </a:lnTo>
                  <a:lnTo>
                    <a:pt x="56730" y="24434"/>
                  </a:lnTo>
                  <a:lnTo>
                    <a:pt x="55397" y="25044"/>
                  </a:lnTo>
                  <a:lnTo>
                    <a:pt x="56007" y="25400"/>
                  </a:lnTo>
                  <a:lnTo>
                    <a:pt x="56527" y="25692"/>
                  </a:lnTo>
                  <a:lnTo>
                    <a:pt x="57035" y="25996"/>
                  </a:lnTo>
                  <a:lnTo>
                    <a:pt x="57988" y="26530"/>
                  </a:lnTo>
                  <a:lnTo>
                    <a:pt x="59321" y="25908"/>
                  </a:lnTo>
                  <a:close/>
                </a:path>
                <a:path w="89535" h="100964">
                  <a:moveTo>
                    <a:pt x="59753" y="37998"/>
                  </a:moveTo>
                  <a:lnTo>
                    <a:pt x="58280" y="38239"/>
                  </a:lnTo>
                  <a:lnTo>
                    <a:pt x="58280" y="38849"/>
                  </a:lnTo>
                  <a:lnTo>
                    <a:pt x="58280" y="41338"/>
                  </a:lnTo>
                  <a:lnTo>
                    <a:pt x="59753" y="41097"/>
                  </a:lnTo>
                  <a:lnTo>
                    <a:pt x="59753" y="37998"/>
                  </a:lnTo>
                  <a:close/>
                </a:path>
                <a:path w="89535" h="100964">
                  <a:moveTo>
                    <a:pt x="60477" y="56438"/>
                  </a:moveTo>
                  <a:lnTo>
                    <a:pt x="60261" y="56349"/>
                  </a:lnTo>
                  <a:lnTo>
                    <a:pt x="56832" y="56349"/>
                  </a:lnTo>
                  <a:lnTo>
                    <a:pt x="56248" y="56451"/>
                  </a:lnTo>
                  <a:lnTo>
                    <a:pt x="56019" y="57023"/>
                  </a:lnTo>
                  <a:lnTo>
                    <a:pt x="56222" y="57111"/>
                  </a:lnTo>
                  <a:lnTo>
                    <a:pt x="56515" y="57111"/>
                  </a:lnTo>
                  <a:lnTo>
                    <a:pt x="59651" y="57111"/>
                  </a:lnTo>
                  <a:lnTo>
                    <a:pt x="60248" y="57010"/>
                  </a:lnTo>
                  <a:lnTo>
                    <a:pt x="60477" y="56438"/>
                  </a:lnTo>
                  <a:close/>
                </a:path>
                <a:path w="89535" h="100964">
                  <a:moveTo>
                    <a:pt x="60642" y="9575"/>
                  </a:moveTo>
                  <a:lnTo>
                    <a:pt x="59169" y="9779"/>
                  </a:lnTo>
                  <a:lnTo>
                    <a:pt x="59169" y="10464"/>
                  </a:lnTo>
                  <a:lnTo>
                    <a:pt x="59169" y="13030"/>
                  </a:lnTo>
                  <a:lnTo>
                    <a:pt x="60642" y="12827"/>
                  </a:lnTo>
                  <a:lnTo>
                    <a:pt x="60642" y="9575"/>
                  </a:lnTo>
                  <a:close/>
                </a:path>
                <a:path w="89535" h="100964">
                  <a:moveTo>
                    <a:pt x="60921" y="76238"/>
                  </a:moveTo>
                  <a:lnTo>
                    <a:pt x="58978" y="74295"/>
                  </a:lnTo>
                  <a:lnTo>
                    <a:pt x="57619" y="74828"/>
                  </a:lnTo>
                  <a:lnTo>
                    <a:pt x="57924" y="75133"/>
                  </a:lnTo>
                  <a:lnTo>
                    <a:pt x="59563" y="76771"/>
                  </a:lnTo>
                  <a:lnTo>
                    <a:pt x="60921" y="76238"/>
                  </a:lnTo>
                  <a:close/>
                </a:path>
                <a:path w="89535" h="100964">
                  <a:moveTo>
                    <a:pt x="63576" y="37553"/>
                  </a:moveTo>
                  <a:lnTo>
                    <a:pt x="63512" y="37261"/>
                  </a:lnTo>
                  <a:lnTo>
                    <a:pt x="63207" y="36080"/>
                  </a:lnTo>
                  <a:lnTo>
                    <a:pt x="63068" y="35483"/>
                  </a:lnTo>
                  <a:lnTo>
                    <a:pt x="62992" y="35204"/>
                  </a:lnTo>
                  <a:lnTo>
                    <a:pt x="61531" y="35585"/>
                  </a:lnTo>
                  <a:lnTo>
                    <a:pt x="61607" y="35877"/>
                  </a:lnTo>
                  <a:lnTo>
                    <a:pt x="61760" y="36474"/>
                  </a:lnTo>
                  <a:lnTo>
                    <a:pt x="61899" y="37058"/>
                  </a:lnTo>
                  <a:lnTo>
                    <a:pt x="62052" y="37655"/>
                  </a:lnTo>
                  <a:lnTo>
                    <a:pt x="62115" y="37934"/>
                  </a:lnTo>
                  <a:lnTo>
                    <a:pt x="63576" y="37553"/>
                  </a:lnTo>
                  <a:close/>
                </a:path>
                <a:path w="89535" h="100964">
                  <a:moveTo>
                    <a:pt x="64439" y="30124"/>
                  </a:moveTo>
                  <a:lnTo>
                    <a:pt x="63792" y="29756"/>
                  </a:lnTo>
                  <a:lnTo>
                    <a:pt x="62763" y="29159"/>
                  </a:lnTo>
                  <a:lnTo>
                    <a:pt x="62242" y="28867"/>
                  </a:lnTo>
                  <a:lnTo>
                    <a:pt x="61772" y="28587"/>
                  </a:lnTo>
                  <a:lnTo>
                    <a:pt x="60452" y="29260"/>
                  </a:lnTo>
                  <a:lnTo>
                    <a:pt x="61099" y="29629"/>
                  </a:lnTo>
                  <a:lnTo>
                    <a:pt x="61620" y="29921"/>
                  </a:lnTo>
                  <a:lnTo>
                    <a:pt x="62128" y="30226"/>
                  </a:lnTo>
                  <a:lnTo>
                    <a:pt x="63119" y="30784"/>
                  </a:lnTo>
                  <a:lnTo>
                    <a:pt x="64439" y="30124"/>
                  </a:lnTo>
                  <a:close/>
                </a:path>
                <a:path w="89535" h="100964">
                  <a:moveTo>
                    <a:pt x="65011" y="23228"/>
                  </a:moveTo>
                  <a:lnTo>
                    <a:pt x="64604" y="23101"/>
                  </a:lnTo>
                  <a:lnTo>
                    <a:pt x="64058" y="23063"/>
                  </a:lnTo>
                  <a:lnTo>
                    <a:pt x="63652" y="23215"/>
                  </a:lnTo>
                  <a:lnTo>
                    <a:pt x="63436" y="23482"/>
                  </a:lnTo>
                  <a:lnTo>
                    <a:pt x="63144" y="23850"/>
                  </a:lnTo>
                  <a:lnTo>
                    <a:pt x="62839" y="24218"/>
                  </a:lnTo>
                  <a:lnTo>
                    <a:pt x="62331" y="24866"/>
                  </a:lnTo>
                  <a:lnTo>
                    <a:pt x="62738" y="24993"/>
                  </a:lnTo>
                  <a:lnTo>
                    <a:pt x="62941" y="25019"/>
                  </a:lnTo>
                  <a:lnTo>
                    <a:pt x="63284" y="25044"/>
                  </a:lnTo>
                  <a:lnTo>
                    <a:pt x="63690" y="24879"/>
                  </a:lnTo>
                  <a:lnTo>
                    <a:pt x="64490" y="23876"/>
                  </a:lnTo>
                  <a:lnTo>
                    <a:pt x="64795" y="23507"/>
                  </a:lnTo>
                  <a:lnTo>
                    <a:pt x="65011" y="23228"/>
                  </a:lnTo>
                  <a:close/>
                </a:path>
                <a:path w="89535" h="100964">
                  <a:moveTo>
                    <a:pt x="66065" y="70154"/>
                  </a:moveTo>
                  <a:lnTo>
                    <a:pt x="63893" y="66929"/>
                  </a:lnTo>
                  <a:lnTo>
                    <a:pt x="62509" y="67513"/>
                  </a:lnTo>
                  <a:lnTo>
                    <a:pt x="62953" y="68173"/>
                  </a:lnTo>
                  <a:lnTo>
                    <a:pt x="63842" y="69494"/>
                  </a:lnTo>
                  <a:lnTo>
                    <a:pt x="64300" y="70154"/>
                  </a:lnTo>
                  <a:lnTo>
                    <a:pt x="64693" y="70739"/>
                  </a:lnTo>
                  <a:lnTo>
                    <a:pt x="66065" y="70154"/>
                  </a:lnTo>
                  <a:close/>
                </a:path>
                <a:path w="89535" h="100964">
                  <a:moveTo>
                    <a:pt x="67538" y="40436"/>
                  </a:moveTo>
                  <a:lnTo>
                    <a:pt x="67271" y="39916"/>
                  </a:lnTo>
                  <a:lnTo>
                    <a:pt x="66395" y="38138"/>
                  </a:lnTo>
                  <a:lnTo>
                    <a:pt x="66103" y="37566"/>
                  </a:lnTo>
                  <a:lnTo>
                    <a:pt x="64668" y="38011"/>
                  </a:lnTo>
                  <a:lnTo>
                    <a:pt x="64935" y="38531"/>
                  </a:lnTo>
                  <a:lnTo>
                    <a:pt x="65227" y="39128"/>
                  </a:lnTo>
                  <a:lnTo>
                    <a:pt x="65532" y="39712"/>
                  </a:lnTo>
                  <a:lnTo>
                    <a:pt x="66103" y="40881"/>
                  </a:lnTo>
                  <a:lnTo>
                    <a:pt x="67538" y="40436"/>
                  </a:lnTo>
                  <a:close/>
                </a:path>
                <a:path w="89535" h="100964">
                  <a:moveTo>
                    <a:pt x="70281" y="24688"/>
                  </a:moveTo>
                  <a:lnTo>
                    <a:pt x="70129" y="24574"/>
                  </a:lnTo>
                  <a:lnTo>
                    <a:pt x="69621" y="24409"/>
                  </a:lnTo>
                  <a:lnTo>
                    <a:pt x="69113" y="24625"/>
                  </a:lnTo>
                  <a:lnTo>
                    <a:pt x="68872" y="24777"/>
                  </a:lnTo>
                  <a:lnTo>
                    <a:pt x="68427" y="25069"/>
                  </a:lnTo>
                  <a:lnTo>
                    <a:pt x="67983" y="25374"/>
                  </a:lnTo>
                  <a:lnTo>
                    <a:pt x="67259" y="25844"/>
                  </a:lnTo>
                  <a:lnTo>
                    <a:pt x="67411" y="25958"/>
                  </a:lnTo>
                  <a:lnTo>
                    <a:pt x="67640" y="26035"/>
                  </a:lnTo>
                  <a:lnTo>
                    <a:pt x="67932" y="26123"/>
                  </a:lnTo>
                  <a:lnTo>
                    <a:pt x="68440" y="25920"/>
                  </a:lnTo>
                  <a:lnTo>
                    <a:pt x="68668" y="25755"/>
                  </a:lnTo>
                  <a:lnTo>
                    <a:pt x="69557" y="25171"/>
                  </a:lnTo>
                  <a:lnTo>
                    <a:pt x="70002" y="24866"/>
                  </a:lnTo>
                  <a:lnTo>
                    <a:pt x="70281" y="24688"/>
                  </a:lnTo>
                  <a:close/>
                </a:path>
                <a:path w="89535" h="100964">
                  <a:moveTo>
                    <a:pt x="70497" y="5499"/>
                  </a:moveTo>
                  <a:lnTo>
                    <a:pt x="67779" y="4165"/>
                  </a:lnTo>
                  <a:lnTo>
                    <a:pt x="67437" y="3987"/>
                  </a:lnTo>
                  <a:lnTo>
                    <a:pt x="66103" y="4533"/>
                  </a:lnTo>
                  <a:lnTo>
                    <a:pt x="66598" y="4775"/>
                  </a:lnTo>
                  <a:lnTo>
                    <a:pt x="68084" y="5511"/>
                  </a:lnTo>
                  <a:lnTo>
                    <a:pt x="68821" y="5867"/>
                  </a:lnTo>
                  <a:lnTo>
                    <a:pt x="69164" y="6045"/>
                  </a:lnTo>
                  <a:lnTo>
                    <a:pt x="70497" y="5499"/>
                  </a:lnTo>
                  <a:close/>
                </a:path>
                <a:path w="89535" h="100964">
                  <a:moveTo>
                    <a:pt x="70789" y="76263"/>
                  </a:moveTo>
                  <a:lnTo>
                    <a:pt x="70497" y="75374"/>
                  </a:lnTo>
                  <a:lnTo>
                    <a:pt x="70421" y="75158"/>
                  </a:lnTo>
                  <a:lnTo>
                    <a:pt x="70358" y="74930"/>
                  </a:lnTo>
                  <a:lnTo>
                    <a:pt x="70129" y="74256"/>
                  </a:lnTo>
                  <a:lnTo>
                    <a:pt x="68681" y="74663"/>
                  </a:lnTo>
                  <a:lnTo>
                    <a:pt x="68897" y="75323"/>
                  </a:lnTo>
                  <a:lnTo>
                    <a:pt x="68973" y="75539"/>
                  </a:lnTo>
                  <a:lnTo>
                    <a:pt x="69037" y="75768"/>
                  </a:lnTo>
                  <a:lnTo>
                    <a:pt x="69113" y="75984"/>
                  </a:lnTo>
                  <a:lnTo>
                    <a:pt x="69329" y="76657"/>
                  </a:lnTo>
                  <a:lnTo>
                    <a:pt x="70789" y="76263"/>
                  </a:lnTo>
                  <a:close/>
                </a:path>
                <a:path w="89535" h="100964">
                  <a:moveTo>
                    <a:pt x="71132" y="31343"/>
                  </a:moveTo>
                  <a:lnTo>
                    <a:pt x="66852" y="31343"/>
                  </a:lnTo>
                  <a:lnTo>
                    <a:pt x="66611" y="32486"/>
                  </a:lnTo>
                  <a:lnTo>
                    <a:pt x="67602" y="32486"/>
                  </a:lnTo>
                  <a:lnTo>
                    <a:pt x="70891" y="32486"/>
                  </a:lnTo>
                  <a:lnTo>
                    <a:pt x="71132" y="31343"/>
                  </a:lnTo>
                  <a:close/>
                </a:path>
                <a:path w="89535" h="100964">
                  <a:moveTo>
                    <a:pt x="71310" y="15938"/>
                  </a:moveTo>
                  <a:lnTo>
                    <a:pt x="71120" y="15875"/>
                  </a:lnTo>
                  <a:lnTo>
                    <a:pt x="70840" y="15900"/>
                  </a:lnTo>
                  <a:lnTo>
                    <a:pt x="68770" y="16027"/>
                  </a:lnTo>
                  <a:lnTo>
                    <a:pt x="67500" y="16116"/>
                  </a:lnTo>
                  <a:lnTo>
                    <a:pt x="66878" y="16205"/>
                  </a:lnTo>
                  <a:lnTo>
                    <a:pt x="66763" y="16471"/>
                  </a:lnTo>
                  <a:lnTo>
                    <a:pt x="66662" y="16738"/>
                  </a:lnTo>
                  <a:lnTo>
                    <a:pt x="66852" y="16789"/>
                  </a:lnTo>
                  <a:lnTo>
                    <a:pt x="67132" y="16776"/>
                  </a:lnTo>
                  <a:lnTo>
                    <a:pt x="68160" y="16713"/>
                  </a:lnTo>
                  <a:lnTo>
                    <a:pt x="69202" y="16637"/>
                  </a:lnTo>
                  <a:lnTo>
                    <a:pt x="70231" y="16573"/>
                  </a:lnTo>
                  <a:lnTo>
                    <a:pt x="71094" y="16471"/>
                  </a:lnTo>
                  <a:lnTo>
                    <a:pt x="71208" y="16205"/>
                  </a:lnTo>
                  <a:lnTo>
                    <a:pt x="71310" y="15938"/>
                  </a:lnTo>
                  <a:close/>
                </a:path>
                <a:path w="89535" h="100964">
                  <a:moveTo>
                    <a:pt x="72872" y="11544"/>
                  </a:moveTo>
                  <a:lnTo>
                    <a:pt x="72631" y="9715"/>
                  </a:lnTo>
                  <a:lnTo>
                    <a:pt x="72567" y="9118"/>
                  </a:lnTo>
                  <a:lnTo>
                    <a:pt x="72491" y="8521"/>
                  </a:lnTo>
                  <a:lnTo>
                    <a:pt x="71031" y="8864"/>
                  </a:lnTo>
                  <a:lnTo>
                    <a:pt x="71107" y="9512"/>
                  </a:lnTo>
                  <a:lnTo>
                    <a:pt x="71259" y="10693"/>
                  </a:lnTo>
                  <a:lnTo>
                    <a:pt x="71323" y="11290"/>
                  </a:lnTo>
                  <a:lnTo>
                    <a:pt x="71399" y="11887"/>
                  </a:lnTo>
                  <a:lnTo>
                    <a:pt x="72872" y="11544"/>
                  </a:lnTo>
                  <a:close/>
                </a:path>
                <a:path w="89535" h="100964">
                  <a:moveTo>
                    <a:pt x="73088" y="30048"/>
                  </a:moveTo>
                  <a:lnTo>
                    <a:pt x="72758" y="29641"/>
                  </a:lnTo>
                  <a:lnTo>
                    <a:pt x="72174" y="28905"/>
                  </a:lnTo>
                  <a:lnTo>
                    <a:pt x="71577" y="28168"/>
                  </a:lnTo>
                  <a:lnTo>
                    <a:pt x="70700" y="27063"/>
                  </a:lnTo>
                  <a:lnTo>
                    <a:pt x="69303" y="27571"/>
                  </a:lnTo>
                  <a:lnTo>
                    <a:pt x="69634" y="27978"/>
                  </a:lnTo>
                  <a:lnTo>
                    <a:pt x="70231" y="28714"/>
                  </a:lnTo>
                  <a:lnTo>
                    <a:pt x="70815" y="29451"/>
                  </a:lnTo>
                  <a:lnTo>
                    <a:pt x="71412" y="30187"/>
                  </a:lnTo>
                  <a:lnTo>
                    <a:pt x="71691" y="30556"/>
                  </a:lnTo>
                  <a:lnTo>
                    <a:pt x="73088" y="30048"/>
                  </a:lnTo>
                  <a:close/>
                </a:path>
                <a:path w="89535" h="100964">
                  <a:moveTo>
                    <a:pt x="73253" y="1943"/>
                  </a:moveTo>
                  <a:lnTo>
                    <a:pt x="72999" y="1727"/>
                  </a:lnTo>
                  <a:lnTo>
                    <a:pt x="72517" y="1333"/>
                  </a:lnTo>
                  <a:lnTo>
                    <a:pt x="72339" y="850"/>
                  </a:lnTo>
                  <a:lnTo>
                    <a:pt x="72390" y="0"/>
                  </a:lnTo>
                  <a:lnTo>
                    <a:pt x="70942" y="177"/>
                  </a:lnTo>
                  <a:lnTo>
                    <a:pt x="70916" y="635"/>
                  </a:lnTo>
                  <a:lnTo>
                    <a:pt x="70878" y="1308"/>
                  </a:lnTo>
                  <a:lnTo>
                    <a:pt x="71120" y="1816"/>
                  </a:lnTo>
                  <a:lnTo>
                    <a:pt x="71945" y="2501"/>
                  </a:lnTo>
                  <a:lnTo>
                    <a:pt x="73253" y="1943"/>
                  </a:lnTo>
                  <a:close/>
                </a:path>
                <a:path w="89535" h="100964">
                  <a:moveTo>
                    <a:pt x="74028" y="13931"/>
                  </a:moveTo>
                  <a:lnTo>
                    <a:pt x="73888" y="13093"/>
                  </a:lnTo>
                  <a:lnTo>
                    <a:pt x="73761" y="12204"/>
                  </a:lnTo>
                  <a:lnTo>
                    <a:pt x="73710" y="11899"/>
                  </a:lnTo>
                  <a:lnTo>
                    <a:pt x="72237" y="12217"/>
                  </a:lnTo>
                  <a:lnTo>
                    <a:pt x="72301" y="12598"/>
                  </a:lnTo>
                  <a:lnTo>
                    <a:pt x="72364" y="13042"/>
                  </a:lnTo>
                  <a:lnTo>
                    <a:pt x="72440" y="13487"/>
                  </a:lnTo>
                  <a:lnTo>
                    <a:pt x="72504" y="13931"/>
                  </a:lnTo>
                  <a:lnTo>
                    <a:pt x="72555" y="14236"/>
                  </a:lnTo>
                  <a:lnTo>
                    <a:pt x="74028" y="13931"/>
                  </a:lnTo>
                  <a:close/>
                </a:path>
                <a:path w="89535" h="100964">
                  <a:moveTo>
                    <a:pt x="75374" y="20396"/>
                  </a:moveTo>
                  <a:lnTo>
                    <a:pt x="73901" y="20370"/>
                  </a:lnTo>
                  <a:lnTo>
                    <a:pt x="73609" y="20967"/>
                  </a:lnTo>
                  <a:lnTo>
                    <a:pt x="73456" y="21259"/>
                  </a:lnTo>
                  <a:lnTo>
                    <a:pt x="73317" y="21564"/>
                  </a:lnTo>
                  <a:lnTo>
                    <a:pt x="73164" y="21856"/>
                  </a:lnTo>
                  <a:lnTo>
                    <a:pt x="72796" y="22593"/>
                  </a:lnTo>
                  <a:lnTo>
                    <a:pt x="74269" y="22618"/>
                  </a:lnTo>
                  <a:lnTo>
                    <a:pt x="74561" y="22034"/>
                  </a:lnTo>
                  <a:lnTo>
                    <a:pt x="74714" y="21742"/>
                  </a:lnTo>
                  <a:lnTo>
                    <a:pt x="74853" y="21437"/>
                  </a:lnTo>
                  <a:lnTo>
                    <a:pt x="75006" y="21145"/>
                  </a:lnTo>
                  <a:lnTo>
                    <a:pt x="75374" y="20396"/>
                  </a:lnTo>
                  <a:close/>
                </a:path>
                <a:path w="89535" h="100964">
                  <a:moveTo>
                    <a:pt x="77482" y="87490"/>
                  </a:moveTo>
                  <a:lnTo>
                    <a:pt x="76022" y="87782"/>
                  </a:lnTo>
                  <a:lnTo>
                    <a:pt x="76022" y="88290"/>
                  </a:lnTo>
                  <a:lnTo>
                    <a:pt x="76022" y="90246"/>
                  </a:lnTo>
                  <a:lnTo>
                    <a:pt x="77482" y="89954"/>
                  </a:lnTo>
                  <a:lnTo>
                    <a:pt x="77482" y="87490"/>
                  </a:lnTo>
                  <a:close/>
                </a:path>
                <a:path w="89535" h="100964">
                  <a:moveTo>
                    <a:pt x="78943" y="2794"/>
                  </a:moveTo>
                  <a:lnTo>
                    <a:pt x="77508" y="2946"/>
                  </a:lnTo>
                  <a:lnTo>
                    <a:pt x="77317" y="3403"/>
                  </a:lnTo>
                  <a:lnTo>
                    <a:pt x="76657" y="4953"/>
                  </a:lnTo>
                  <a:lnTo>
                    <a:pt x="76479" y="5359"/>
                  </a:lnTo>
                  <a:lnTo>
                    <a:pt x="77914" y="5207"/>
                  </a:lnTo>
                  <a:lnTo>
                    <a:pt x="78333" y="4241"/>
                  </a:lnTo>
                  <a:lnTo>
                    <a:pt x="78765" y="3200"/>
                  </a:lnTo>
                  <a:lnTo>
                    <a:pt x="78943" y="2794"/>
                  </a:lnTo>
                  <a:close/>
                </a:path>
                <a:path w="89535" h="100964">
                  <a:moveTo>
                    <a:pt x="80886" y="18745"/>
                  </a:moveTo>
                  <a:lnTo>
                    <a:pt x="79908" y="18669"/>
                  </a:lnTo>
                  <a:lnTo>
                    <a:pt x="79095" y="18592"/>
                  </a:lnTo>
                  <a:lnTo>
                    <a:pt x="78282" y="18529"/>
                  </a:lnTo>
                  <a:lnTo>
                    <a:pt x="76873" y="18402"/>
                  </a:lnTo>
                  <a:lnTo>
                    <a:pt x="75933" y="19240"/>
                  </a:lnTo>
                  <a:lnTo>
                    <a:pt x="76911" y="19329"/>
                  </a:lnTo>
                  <a:lnTo>
                    <a:pt x="79946" y="19583"/>
                  </a:lnTo>
                  <a:lnTo>
                    <a:pt x="80886" y="18745"/>
                  </a:lnTo>
                  <a:close/>
                </a:path>
                <a:path w="89535" h="100964">
                  <a:moveTo>
                    <a:pt x="81965" y="11595"/>
                  </a:moveTo>
                  <a:lnTo>
                    <a:pt x="81699" y="11252"/>
                  </a:lnTo>
                  <a:lnTo>
                    <a:pt x="81026" y="11480"/>
                  </a:lnTo>
                  <a:lnTo>
                    <a:pt x="80899" y="11518"/>
                  </a:lnTo>
                  <a:lnTo>
                    <a:pt x="80162" y="11760"/>
                  </a:lnTo>
                  <a:lnTo>
                    <a:pt x="79425" y="11988"/>
                  </a:lnTo>
                  <a:lnTo>
                    <a:pt x="78105" y="12420"/>
                  </a:lnTo>
                  <a:lnTo>
                    <a:pt x="78257" y="12598"/>
                  </a:lnTo>
                  <a:lnTo>
                    <a:pt x="78384" y="12763"/>
                  </a:lnTo>
                  <a:lnTo>
                    <a:pt x="79044" y="12534"/>
                  </a:lnTo>
                  <a:lnTo>
                    <a:pt x="79184" y="12496"/>
                  </a:lnTo>
                  <a:lnTo>
                    <a:pt x="80645" y="12014"/>
                  </a:lnTo>
                  <a:lnTo>
                    <a:pt x="81508" y="11747"/>
                  </a:lnTo>
                  <a:lnTo>
                    <a:pt x="81965" y="11595"/>
                  </a:lnTo>
                  <a:close/>
                </a:path>
                <a:path w="89535" h="100964">
                  <a:moveTo>
                    <a:pt x="82562" y="25527"/>
                  </a:moveTo>
                  <a:lnTo>
                    <a:pt x="82308" y="25234"/>
                  </a:lnTo>
                  <a:lnTo>
                    <a:pt x="80962" y="23609"/>
                  </a:lnTo>
                  <a:lnTo>
                    <a:pt x="79578" y="24104"/>
                  </a:lnTo>
                  <a:lnTo>
                    <a:pt x="79832" y="24409"/>
                  </a:lnTo>
                  <a:lnTo>
                    <a:pt x="81178" y="26035"/>
                  </a:lnTo>
                  <a:lnTo>
                    <a:pt x="82562" y="25527"/>
                  </a:lnTo>
                  <a:close/>
                </a:path>
                <a:path w="89535" h="100964">
                  <a:moveTo>
                    <a:pt x="83820" y="87223"/>
                  </a:moveTo>
                  <a:lnTo>
                    <a:pt x="83273" y="83781"/>
                  </a:lnTo>
                  <a:lnTo>
                    <a:pt x="83185" y="83261"/>
                  </a:lnTo>
                  <a:lnTo>
                    <a:pt x="81724" y="83616"/>
                  </a:lnTo>
                  <a:lnTo>
                    <a:pt x="81813" y="84175"/>
                  </a:lnTo>
                  <a:lnTo>
                    <a:pt x="82118" y="86093"/>
                  </a:lnTo>
                  <a:lnTo>
                    <a:pt x="82283" y="87058"/>
                  </a:lnTo>
                  <a:lnTo>
                    <a:pt x="82359" y="87579"/>
                  </a:lnTo>
                  <a:lnTo>
                    <a:pt x="83820" y="87223"/>
                  </a:lnTo>
                  <a:close/>
                </a:path>
                <a:path w="89535" h="100964">
                  <a:moveTo>
                    <a:pt x="86410" y="15481"/>
                  </a:moveTo>
                  <a:lnTo>
                    <a:pt x="86194" y="15265"/>
                  </a:lnTo>
                  <a:lnTo>
                    <a:pt x="83578" y="15265"/>
                  </a:lnTo>
                  <a:lnTo>
                    <a:pt x="83058" y="15354"/>
                  </a:lnTo>
                  <a:lnTo>
                    <a:pt x="82816" y="15989"/>
                  </a:lnTo>
                  <a:lnTo>
                    <a:pt x="83032" y="16205"/>
                  </a:lnTo>
                  <a:lnTo>
                    <a:pt x="83350" y="16205"/>
                  </a:lnTo>
                  <a:lnTo>
                    <a:pt x="85648" y="16205"/>
                  </a:lnTo>
                  <a:lnTo>
                    <a:pt x="86169" y="16116"/>
                  </a:lnTo>
                  <a:lnTo>
                    <a:pt x="86410" y="15481"/>
                  </a:lnTo>
                  <a:close/>
                </a:path>
                <a:path w="89535" h="100964">
                  <a:moveTo>
                    <a:pt x="86563" y="2819"/>
                  </a:moveTo>
                  <a:lnTo>
                    <a:pt x="85166" y="2705"/>
                  </a:lnTo>
                  <a:lnTo>
                    <a:pt x="84785" y="3149"/>
                  </a:lnTo>
                  <a:lnTo>
                    <a:pt x="84340" y="3670"/>
                  </a:lnTo>
                  <a:lnTo>
                    <a:pt x="83896" y="4178"/>
                  </a:lnTo>
                  <a:lnTo>
                    <a:pt x="82867" y="5384"/>
                  </a:lnTo>
                  <a:lnTo>
                    <a:pt x="84264" y="5511"/>
                  </a:lnTo>
                  <a:lnTo>
                    <a:pt x="86563" y="2819"/>
                  </a:lnTo>
                  <a:close/>
                </a:path>
                <a:path w="89535" h="100964">
                  <a:moveTo>
                    <a:pt x="89535" y="5765"/>
                  </a:moveTo>
                  <a:lnTo>
                    <a:pt x="89268" y="5549"/>
                  </a:lnTo>
                  <a:lnTo>
                    <a:pt x="88988" y="5295"/>
                  </a:lnTo>
                  <a:lnTo>
                    <a:pt x="88493" y="5448"/>
                  </a:lnTo>
                  <a:lnTo>
                    <a:pt x="88226" y="5626"/>
                  </a:lnTo>
                  <a:lnTo>
                    <a:pt x="87782" y="5918"/>
                  </a:lnTo>
                  <a:lnTo>
                    <a:pt x="87337" y="6223"/>
                  </a:lnTo>
                  <a:lnTo>
                    <a:pt x="86893" y="6515"/>
                  </a:lnTo>
                  <a:lnTo>
                    <a:pt x="86614" y="6705"/>
                  </a:lnTo>
                  <a:lnTo>
                    <a:pt x="86575" y="7073"/>
                  </a:lnTo>
                  <a:lnTo>
                    <a:pt x="86829" y="7302"/>
                  </a:lnTo>
                  <a:lnTo>
                    <a:pt x="87122" y="7543"/>
                  </a:lnTo>
                  <a:lnTo>
                    <a:pt x="87604" y="7404"/>
                  </a:lnTo>
                  <a:lnTo>
                    <a:pt x="87871" y="7213"/>
                  </a:lnTo>
                  <a:lnTo>
                    <a:pt x="89496" y="6146"/>
                  </a:lnTo>
                  <a:lnTo>
                    <a:pt x="89535" y="5765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0" name="object 2660" descr=""/>
            <p:cNvSpPr/>
            <p:nvPr/>
          </p:nvSpPr>
          <p:spPr>
            <a:xfrm>
              <a:off x="2648902" y="2982544"/>
              <a:ext cx="107950" cy="83820"/>
            </a:xfrm>
            <a:custGeom>
              <a:avLst/>
              <a:gdLst/>
              <a:ahLst/>
              <a:cxnLst/>
              <a:rect l="l" t="t" r="r" b="b"/>
              <a:pathLst>
                <a:path w="107950" h="83819">
                  <a:moveTo>
                    <a:pt x="3340" y="64096"/>
                  </a:moveTo>
                  <a:lnTo>
                    <a:pt x="1270" y="62547"/>
                  </a:lnTo>
                  <a:lnTo>
                    <a:pt x="0" y="63271"/>
                  </a:lnTo>
                  <a:lnTo>
                    <a:pt x="660" y="63766"/>
                  </a:lnTo>
                  <a:lnTo>
                    <a:pt x="1549" y="64427"/>
                  </a:lnTo>
                  <a:lnTo>
                    <a:pt x="2057" y="64820"/>
                  </a:lnTo>
                  <a:lnTo>
                    <a:pt x="3340" y="64096"/>
                  </a:lnTo>
                  <a:close/>
                </a:path>
                <a:path w="107950" h="83819">
                  <a:moveTo>
                    <a:pt x="6083" y="76314"/>
                  </a:moveTo>
                  <a:lnTo>
                    <a:pt x="5384" y="76365"/>
                  </a:lnTo>
                  <a:lnTo>
                    <a:pt x="5041" y="76415"/>
                  </a:lnTo>
                  <a:lnTo>
                    <a:pt x="4660" y="76530"/>
                  </a:lnTo>
                  <a:lnTo>
                    <a:pt x="4483" y="76784"/>
                  </a:lnTo>
                  <a:lnTo>
                    <a:pt x="4114" y="77304"/>
                  </a:lnTo>
                  <a:lnTo>
                    <a:pt x="3746" y="77812"/>
                  </a:lnTo>
                  <a:lnTo>
                    <a:pt x="3213" y="78562"/>
                  </a:lnTo>
                  <a:lnTo>
                    <a:pt x="3911" y="78498"/>
                  </a:lnTo>
                  <a:lnTo>
                    <a:pt x="4254" y="78447"/>
                  </a:lnTo>
                  <a:lnTo>
                    <a:pt x="4635" y="78333"/>
                  </a:lnTo>
                  <a:lnTo>
                    <a:pt x="4813" y="78079"/>
                  </a:lnTo>
                  <a:lnTo>
                    <a:pt x="5181" y="77571"/>
                  </a:lnTo>
                  <a:lnTo>
                    <a:pt x="5918" y="76530"/>
                  </a:lnTo>
                  <a:lnTo>
                    <a:pt x="6083" y="76314"/>
                  </a:lnTo>
                  <a:close/>
                </a:path>
                <a:path w="107950" h="83819">
                  <a:moveTo>
                    <a:pt x="6883" y="58712"/>
                  </a:moveTo>
                  <a:lnTo>
                    <a:pt x="4940" y="56769"/>
                  </a:lnTo>
                  <a:lnTo>
                    <a:pt x="3581" y="57302"/>
                  </a:lnTo>
                  <a:lnTo>
                    <a:pt x="3886" y="57607"/>
                  </a:lnTo>
                  <a:lnTo>
                    <a:pt x="5524" y="59245"/>
                  </a:lnTo>
                  <a:lnTo>
                    <a:pt x="6883" y="58712"/>
                  </a:lnTo>
                  <a:close/>
                </a:path>
                <a:path w="107950" h="83819">
                  <a:moveTo>
                    <a:pt x="12598" y="72097"/>
                  </a:moveTo>
                  <a:lnTo>
                    <a:pt x="11836" y="71158"/>
                  </a:lnTo>
                  <a:lnTo>
                    <a:pt x="11658" y="70548"/>
                  </a:lnTo>
                  <a:lnTo>
                    <a:pt x="11684" y="69811"/>
                  </a:lnTo>
                  <a:lnTo>
                    <a:pt x="11684" y="69494"/>
                  </a:lnTo>
                  <a:lnTo>
                    <a:pt x="10236" y="69710"/>
                  </a:lnTo>
                  <a:lnTo>
                    <a:pt x="10223" y="70205"/>
                  </a:lnTo>
                  <a:lnTo>
                    <a:pt x="10198" y="70993"/>
                  </a:lnTo>
                  <a:lnTo>
                    <a:pt x="10452" y="71653"/>
                  </a:lnTo>
                  <a:lnTo>
                    <a:pt x="11201" y="72580"/>
                  </a:lnTo>
                  <a:lnTo>
                    <a:pt x="12598" y="72097"/>
                  </a:lnTo>
                  <a:close/>
                </a:path>
                <a:path w="107950" h="83819">
                  <a:moveTo>
                    <a:pt x="14351" y="42824"/>
                  </a:moveTo>
                  <a:lnTo>
                    <a:pt x="12890" y="43078"/>
                  </a:lnTo>
                  <a:lnTo>
                    <a:pt x="12890" y="43611"/>
                  </a:lnTo>
                  <a:lnTo>
                    <a:pt x="12890" y="45999"/>
                  </a:lnTo>
                  <a:lnTo>
                    <a:pt x="14351" y="45745"/>
                  </a:lnTo>
                  <a:lnTo>
                    <a:pt x="14351" y="42824"/>
                  </a:lnTo>
                  <a:close/>
                </a:path>
                <a:path w="107950" h="83819">
                  <a:moveTo>
                    <a:pt x="19672" y="79451"/>
                  </a:moveTo>
                  <a:lnTo>
                    <a:pt x="18211" y="79730"/>
                  </a:lnTo>
                  <a:lnTo>
                    <a:pt x="18211" y="80276"/>
                  </a:lnTo>
                  <a:lnTo>
                    <a:pt x="18211" y="82943"/>
                  </a:lnTo>
                  <a:lnTo>
                    <a:pt x="19672" y="82664"/>
                  </a:lnTo>
                  <a:lnTo>
                    <a:pt x="19672" y="79451"/>
                  </a:lnTo>
                  <a:close/>
                </a:path>
                <a:path w="107950" h="83819">
                  <a:moveTo>
                    <a:pt x="25057" y="41376"/>
                  </a:moveTo>
                  <a:lnTo>
                    <a:pt x="24853" y="41211"/>
                  </a:lnTo>
                  <a:lnTo>
                    <a:pt x="20485" y="41211"/>
                  </a:lnTo>
                  <a:lnTo>
                    <a:pt x="19926" y="41300"/>
                  </a:lnTo>
                  <a:lnTo>
                    <a:pt x="19697" y="41922"/>
                  </a:lnTo>
                  <a:lnTo>
                    <a:pt x="19913" y="42087"/>
                  </a:lnTo>
                  <a:lnTo>
                    <a:pt x="20218" y="42087"/>
                  </a:lnTo>
                  <a:lnTo>
                    <a:pt x="24269" y="42087"/>
                  </a:lnTo>
                  <a:lnTo>
                    <a:pt x="24828" y="41998"/>
                  </a:lnTo>
                  <a:lnTo>
                    <a:pt x="25057" y="41376"/>
                  </a:lnTo>
                  <a:close/>
                </a:path>
                <a:path w="107950" h="83819">
                  <a:moveTo>
                    <a:pt x="25844" y="27901"/>
                  </a:moveTo>
                  <a:lnTo>
                    <a:pt x="23723" y="27101"/>
                  </a:lnTo>
                  <a:lnTo>
                    <a:pt x="23406" y="26987"/>
                  </a:lnTo>
                  <a:lnTo>
                    <a:pt x="22974" y="27038"/>
                  </a:lnTo>
                  <a:lnTo>
                    <a:pt x="22529" y="27355"/>
                  </a:lnTo>
                  <a:lnTo>
                    <a:pt x="22225" y="27686"/>
                  </a:lnTo>
                  <a:lnTo>
                    <a:pt x="22567" y="27813"/>
                  </a:lnTo>
                  <a:lnTo>
                    <a:pt x="23164" y="28028"/>
                  </a:lnTo>
                  <a:lnTo>
                    <a:pt x="23749" y="28257"/>
                  </a:lnTo>
                  <a:lnTo>
                    <a:pt x="24345" y="28473"/>
                  </a:lnTo>
                  <a:lnTo>
                    <a:pt x="24663" y="28600"/>
                  </a:lnTo>
                  <a:lnTo>
                    <a:pt x="25095" y="28536"/>
                  </a:lnTo>
                  <a:lnTo>
                    <a:pt x="25539" y="28232"/>
                  </a:lnTo>
                  <a:lnTo>
                    <a:pt x="25844" y="27901"/>
                  </a:lnTo>
                  <a:close/>
                </a:path>
                <a:path w="107950" h="83819">
                  <a:moveTo>
                    <a:pt x="26162" y="60833"/>
                  </a:moveTo>
                  <a:lnTo>
                    <a:pt x="24371" y="60502"/>
                  </a:lnTo>
                  <a:lnTo>
                    <a:pt x="23558" y="60363"/>
                  </a:lnTo>
                  <a:lnTo>
                    <a:pt x="22085" y="60083"/>
                  </a:lnTo>
                  <a:lnTo>
                    <a:pt x="21259" y="61010"/>
                  </a:lnTo>
                  <a:lnTo>
                    <a:pt x="22225" y="61188"/>
                  </a:lnTo>
                  <a:lnTo>
                    <a:pt x="23037" y="61341"/>
                  </a:lnTo>
                  <a:lnTo>
                    <a:pt x="23850" y="61480"/>
                  </a:lnTo>
                  <a:lnTo>
                    <a:pt x="24663" y="61633"/>
                  </a:lnTo>
                  <a:lnTo>
                    <a:pt x="25323" y="61747"/>
                  </a:lnTo>
                  <a:lnTo>
                    <a:pt x="26162" y="60833"/>
                  </a:lnTo>
                  <a:close/>
                </a:path>
                <a:path w="107950" h="83819">
                  <a:moveTo>
                    <a:pt x="27089" y="46850"/>
                  </a:moveTo>
                  <a:lnTo>
                    <a:pt x="25590" y="47028"/>
                  </a:lnTo>
                  <a:lnTo>
                    <a:pt x="25438" y="47663"/>
                  </a:lnTo>
                  <a:lnTo>
                    <a:pt x="24993" y="49441"/>
                  </a:lnTo>
                  <a:lnTo>
                    <a:pt x="24828" y="50126"/>
                  </a:lnTo>
                  <a:lnTo>
                    <a:pt x="26314" y="49961"/>
                  </a:lnTo>
                  <a:lnTo>
                    <a:pt x="26479" y="49326"/>
                  </a:lnTo>
                  <a:lnTo>
                    <a:pt x="26619" y="48729"/>
                  </a:lnTo>
                  <a:lnTo>
                    <a:pt x="26771" y="48145"/>
                  </a:lnTo>
                  <a:lnTo>
                    <a:pt x="26911" y="47548"/>
                  </a:lnTo>
                  <a:lnTo>
                    <a:pt x="27089" y="46850"/>
                  </a:lnTo>
                  <a:close/>
                </a:path>
                <a:path w="107950" h="83819">
                  <a:moveTo>
                    <a:pt x="27139" y="79438"/>
                  </a:moveTo>
                  <a:lnTo>
                    <a:pt x="26962" y="78905"/>
                  </a:lnTo>
                  <a:lnTo>
                    <a:pt x="26746" y="78232"/>
                  </a:lnTo>
                  <a:lnTo>
                    <a:pt x="26555" y="77673"/>
                  </a:lnTo>
                  <a:lnTo>
                    <a:pt x="25107" y="78092"/>
                  </a:lnTo>
                  <a:lnTo>
                    <a:pt x="25285" y="78625"/>
                  </a:lnTo>
                  <a:lnTo>
                    <a:pt x="25514" y="79286"/>
                  </a:lnTo>
                  <a:lnTo>
                    <a:pt x="25692" y="79844"/>
                  </a:lnTo>
                  <a:lnTo>
                    <a:pt x="27139" y="79438"/>
                  </a:lnTo>
                  <a:close/>
                </a:path>
                <a:path w="107950" h="83819">
                  <a:moveTo>
                    <a:pt x="28409" y="34683"/>
                  </a:moveTo>
                  <a:lnTo>
                    <a:pt x="25031" y="34683"/>
                  </a:lnTo>
                  <a:lnTo>
                    <a:pt x="24752" y="35763"/>
                  </a:lnTo>
                  <a:lnTo>
                    <a:pt x="25742" y="35763"/>
                  </a:lnTo>
                  <a:lnTo>
                    <a:pt x="28130" y="35763"/>
                  </a:lnTo>
                  <a:lnTo>
                    <a:pt x="28409" y="34683"/>
                  </a:lnTo>
                  <a:close/>
                </a:path>
                <a:path w="107950" h="83819">
                  <a:moveTo>
                    <a:pt x="30835" y="20243"/>
                  </a:moveTo>
                  <a:lnTo>
                    <a:pt x="29425" y="19723"/>
                  </a:lnTo>
                  <a:lnTo>
                    <a:pt x="27736" y="19088"/>
                  </a:lnTo>
                  <a:lnTo>
                    <a:pt x="26543" y="19824"/>
                  </a:lnTo>
                  <a:lnTo>
                    <a:pt x="27368" y="20129"/>
                  </a:lnTo>
                  <a:lnTo>
                    <a:pt x="27965" y="20345"/>
                  </a:lnTo>
                  <a:lnTo>
                    <a:pt x="28549" y="20574"/>
                  </a:lnTo>
                  <a:lnTo>
                    <a:pt x="29654" y="20980"/>
                  </a:lnTo>
                  <a:lnTo>
                    <a:pt x="30835" y="20243"/>
                  </a:lnTo>
                  <a:close/>
                </a:path>
                <a:path w="107950" h="83819">
                  <a:moveTo>
                    <a:pt x="31026" y="53581"/>
                  </a:moveTo>
                  <a:lnTo>
                    <a:pt x="30200" y="52933"/>
                  </a:lnTo>
                  <a:lnTo>
                    <a:pt x="29489" y="53238"/>
                  </a:lnTo>
                  <a:lnTo>
                    <a:pt x="28714" y="53568"/>
                  </a:lnTo>
                  <a:lnTo>
                    <a:pt x="28117" y="54102"/>
                  </a:lnTo>
                  <a:lnTo>
                    <a:pt x="27470" y="55600"/>
                  </a:lnTo>
                  <a:lnTo>
                    <a:pt x="28930" y="55511"/>
                  </a:lnTo>
                  <a:lnTo>
                    <a:pt x="29362" y="54521"/>
                  </a:lnTo>
                  <a:lnTo>
                    <a:pt x="29629" y="54190"/>
                  </a:lnTo>
                  <a:lnTo>
                    <a:pt x="30099" y="53975"/>
                  </a:lnTo>
                  <a:lnTo>
                    <a:pt x="31026" y="53581"/>
                  </a:lnTo>
                  <a:close/>
                </a:path>
                <a:path w="107950" h="83819">
                  <a:moveTo>
                    <a:pt x="33248" y="28549"/>
                  </a:moveTo>
                  <a:lnTo>
                    <a:pt x="31788" y="28575"/>
                  </a:lnTo>
                  <a:lnTo>
                    <a:pt x="31546" y="29159"/>
                  </a:lnTo>
                  <a:lnTo>
                    <a:pt x="31394" y="29527"/>
                  </a:lnTo>
                  <a:lnTo>
                    <a:pt x="31254" y="29895"/>
                  </a:lnTo>
                  <a:lnTo>
                    <a:pt x="31102" y="30264"/>
                  </a:lnTo>
                  <a:lnTo>
                    <a:pt x="30797" y="31038"/>
                  </a:lnTo>
                  <a:lnTo>
                    <a:pt x="32258" y="31013"/>
                  </a:lnTo>
                  <a:lnTo>
                    <a:pt x="32499" y="30416"/>
                  </a:lnTo>
                  <a:lnTo>
                    <a:pt x="32639" y="30048"/>
                  </a:lnTo>
                  <a:lnTo>
                    <a:pt x="32791" y="29679"/>
                  </a:lnTo>
                  <a:lnTo>
                    <a:pt x="32931" y="29311"/>
                  </a:lnTo>
                  <a:lnTo>
                    <a:pt x="33248" y="28549"/>
                  </a:lnTo>
                  <a:close/>
                </a:path>
                <a:path w="107950" h="83819">
                  <a:moveTo>
                    <a:pt x="36423" y="42570"/>
                  </a:moveTo>
                  <a:lnTo>
                    <a:pt x="35039" y="42684"/>
                  </a:lnTo>
                  <a:lnTo>
                    <a:pt x="34836" y="43091"/>
                  </a:lnTo>
                  <a:lnTo>
                    <a:pt x="34683" y="43383"/>
                  </a:lnTo>
                  <a:lnTo>
                    <a:pt x="34544" y="43688"/>
                  </a:lnTo>
                  <a:lnTo>
                    <a:pt x="34391" y="43980"/>
                  </a:lnTo>
                  <a:lnTo>
                    <a:pt x="34251" y="44259"/>
                  </a:lnTo>
                  <a:lnTo>
                    <a:pt x="35636" y="44145"/>
                  </a:lnTo>
                  <a:lnTo>
                    <a:pt x="35839" y="43738"/>
                  </a:lnTo>
                  <a:lnTo>
                    <a:pt x="35979" y="43446"/>
                  </a:lnTo>
                  <a:lnTo>
                    <a:pt x="36283" y="42862"/>
                  </a:lnTo>
                  <a:lnTo>
                    <a:pt x="36423" y="42570"/>
                  </a:lnTo>
                  <a:close/>
                </a:path>
                <a:path w="107950" h="83819">
                  <a:moveTo>
                    <a:pt x="37922" y="10223"/>
                  </a:moveTo>
                  <a:lnTo>
                    <a:pt x="37426" y="9804"/>
                  </a:lnTo>
                  <a:lnTo>
                    <a:pt x="36893" y="10020"/>
                  </a:lnTo>
                  <a:lnTo>
                    <a:pt x="36652" y="10147"/>
                  </a:lnTo>
                  <a:lnTo>
                    <a:pt x="34213" y="11480"/>
                  </a:lnTo>
                  <a:lnTo>
                    <a:pt x="33947" y="11620"/>
                  </a:lnTo>
                  <a:lnTo>
                    <a:pt x="33858" y="11887"/>
                  </a:lnTo>
                  <a:lnTo>
                    <a:pt x="34353" y="12306"/>
                  </a:lnTo>
                  <a:lnTo>
                    <a:pt x="34886" y="12090"/>
                  </a:lnTo>
                  <a:lnTo>
                    <a:pt x="37566" y="10629"/>
                  </a:lnTo>
                  <a:lnTo>
                    <a:pt x="37846" y="10490"/>
                  </a:lnTo>
                  <a:lnTo>
                    <a:pt x="37922" y="10223"/>
                  </a:lnTo>
                  <a:close/>
                </a:path>
                <a:path w="107950" h="83819">
                  <a:moveTo>
                    <a:pt x="40055" y="18351"/>
                  </a:moveTo>
                  <a:lnTo>
                    <a:pt x="38950" y="15290"/>
                  </a:lnTo>
                  <a:lnTo>
                    <a:pt x="38709" y="14655"/>
                  </a:lnTo>
                  <a:lnTo>
                    <a:pt x="37261" y="15062"/>
                  </a:lnTo>
                  <a:lnTo>
                    <a:pt x="37490" y="15684"/>
                  </a:lnTo>
                  <a:lnTo>
                    <a:pt x="37782" y="16497"/>
                  </a:lnTo>
                  <a:lnTo>
                    <a:pt x="38087" y="17310"/>
                  </a:lnTo>
                  <a:lnTo>
                    <a:pt x="38608" y="18757"/>
                  </a:lnTo>
                  <a:lnTo>
                    <a:pt x="40055" y="18351"/>
                  </a:lnTo>
                  <a:close/>
                </a:path>
                <a:path w="107950" h="83819">
                  <a:moveTo>
                    <a:pt x="41046" y="25006"/>
                  </a:moveTo>
                  <a:lnTo>
                    <a:pt x="40792" y="23495"/>
                  </a:lnTo>
                  <a:lnTo>
                    <a:pt x="40728" y="23050"/>
                  </a:lnTo>
                  <a:lnTo>
                    <a:pt x="40627" y="22466"/>
                  </a:lnTo>
                  <a:lnTo>
                    <a:pt x="39166" y="22821"/>
                  </a:lnTo>
                  <a:lnTo>
                    <a:pt x="39268" y="23444"/>
                  </a:lnTo>
                  <a:lnTo>
                    <a:pt x="39420" y="24333"/>
                  </a:lnTo>
                  <a:lnTo>
                    <a:pt x="39484" y="24777"/>
                  </a:lnTo>
                  <a:lnTo>
                    <a:pt x="39585" y="25361"/>
                  </a:lnTo>
                  <a:lnTo>
                    <a:pt x="41046" y="25006"/>
                  </a:lnTo>
                  <a:close/>
                </a:path>
                <a:path w="107950" h="83819">
                  <a:moveTo>
                    <a:pt x="41262" y="55829"/>
                  </a:moveTo>
                  <a:lnTo>
                    <a:pt x="40881" y="55549"/>
                  </a:lnTo>
                  <a:lnTo>
                    <a:pt x="38722" y="53924"/>
                  </a:lnTo>
                  <a:lnTo>
                    <a:pt x="37388" y="54495"/>
                  </a:lnTo>
                  <a:lnTo>
                    <a:pt x="37757" y="54775"/>
                  </a:lnTo>
                  <a:lnTo>
                    <a:pt x="39928" y="56400"/>
                  </a:lnTo>
                  <a:lnTo>
                    <a:pt x="41262" y="55829"/>
                  </a:lnTo>
                  <a:close/>
                </a:path>
                <a:path w="107950" h="83819">
                  <a:moveTo>
                    <a:pt x="42405" y="76606"/>
                  </a:moveTo>
                  <a:lnTo>
                    <a:pt x="41884" y="76390"/>
                  </a:lnTo>
                  <a:lnTo>
                    <a:pt x="40119" y="75628"/>
                  </a:lnTo>
                  <a:lnTo>
                    <a:pt x="38874" y="75107"/>
                  </a:lnTo>
                  <a:lnTo>
                    <a:pt x="37553" y="75666"/>
                  </a:lnTo>
                  <a:lnTo>
                    <a:pt x="38061" y="75882"/>
                  </a:lnTo>
                  <a:lnTo>
                    <a:pt x="41071" y="77165"/>
                  </a:lnTo>
                  <a:lnTo>
                    <a:pt x="42405" y="76606"/>
                  </a:lnTo>
                  <a:close/>
                </a:path>
                <a:path w="107950" h="83819">
                  <a:moveTo>
                    <a:pt x="43408" y="78524"/>
                  </a:moveTo>
                  <a:lnTo>
                    <a:pt x="41960" y="78676"/>
                  </a:lnTo>
                  <a:lnTo>
                    <a:pt x="41681" y="78879"/>
                  </a:lnTo>
                  <a:lnTo>
                    <a:pt x="40868" y="79476"/>
                  </a:lnTo>
                  <a:lnTo>
                    <a:pt x="40055" y="80060"/>
                  </a:lnTo>
                  <a:lnTo>
                    <a:pt x="38646" y="81102"/>
                  </a:lnTo>
                  <a:lnTo>
                    <a:pt x="40093" y="80949"/>
                  </a:lnTo>
                  <a:lnTo>
                    <a:pt x="41998" y="79552"/>
                  </a:lnTo>
                  <a:lnTo>
                    <a:pt x="42811" y="78968"/>
                  </a:lnTo>
                  <a:lnTo>
                    <a:pt x="43408" y="78524"/>
                  </a:lnTo>
                  <a:close/>
                </a:path>
                <a:path w="107950" h="83819">
                  <a:moveTo>
                    <a:pt x="44589" y="71602"/>
                  </a:moveTo>
                  <a:lnTo>
                    <a:pt x="44208" y="71272"/>
                  </a:lnTo>
                  <a:lnTo>
                    <a:pt x="43624" y="70751"/>
                  </a:lnTo>
                  <a:lnTo>
                    <a:pt x="43027" y="70243"/>
                  </a:lnTo>
                  <a:lnTo>
                    <a:pt x="42443" y="69723"/>
                  </a:lnTo>
                  <a:lnTo>
                    <a:pt x="42062" y="69392"/>
                  </a:lnTo>
                  <a:lnTo>
                    <a:pt x="40716" y="69951"/>
                  </a:lnTo>
                  <a:lnTo>
                    <a:pt x="41084" y="70281"/>
                  </a:lnTo>
                  <a:lnTo>
                    <a:pt x="42862" y="71831"/>
                  </a:lnTo>
                  <a:lnTo>
                    <a:pt x="43230" y="72161"/>
                  </a:lnTo>
                  <a:lnTo>
                    <a:pt x="44589" y="71602"/>
                  </a:lnTo>
                  <a:close/>
                </a:path>
                <a:path w="107950" h="83819">
                  <a:moveTo>
                    <a:pt x="45643" y="393"/>
                  </a:moveTo>
                  <a:lnTo>
                    <a:pt x="45580" y="190"/>
                  </a:lnTo>
                  <a:lnTo>
                    <a:pt x="45529" y="0"/>
                  </a:lnTo>
                  <a:lnTo>
                    <a:pt x="44805" y="190"/>
                  </a:lnTo>
                  <a:lnTo>
                    <a:pt x="44069" y="419"/>
                  </a:lnTo>
                  <a:lnTo>
                    <a:pt x="43332" y="635"/>
                  </a:lnTo>
                  <a:lnTo>
                    <a:pt x="42468" y="901"/>
                  </a:lnTo>
                  <a:lnTo>
                    <a:pt x="41859" y="1054"/>
                  </a:lnTo>
                  <a:lnTo>
                    <a:pt x="41910" y="1257"/>
                  </a:lnTo>
                  <a:lnTo>
                    <a:pt x="41973" y="1447"/>
                  </a:lnTo>
                  <a:lnTo>
                    <a:pt x="42697" y="1257"/>
                  </a:lnTo>
                  <a:lnTo>
                    <a:pt x="44170" y="800"/>
                  </a:lnTo>
                  <a:lnTo>
                    <a:pt x="44907" y="584"/>
                  </a:lnTo>
                  <a:lnTo>
                    <a:pt x="45643" y="393"/>
                  </a:lnTo>
                  <a:close/>
                </a:path>
                <a:path w="107950" h="83819">
                  <a:moveTo>
                    <a:pt x="47612" y="4724"/>
                  </a:moveTo>
                  <a:lnTo>
                    <a:pt x="46786" y="4152"/>
                  </a:lnTo>
                  <a:lnTo>
                    <a:pt x="46101" y="4457"/>
                  </a:lnTo>
                  <a:lnTo>
                    <a:pt x="44107" y="5346"/>
                  </a:lnTo>
                  <a:lnTo>
                    <a:pt x="43192" y="5765"/>
                  </a:lnTo>
                  <a:lnTo>
                    <a:pt x="44018" y="6350"/>
                  </a:lnTo>
                  <a:lnTo>
                    <a:pt x="44704" y="6032"/>
                  </a:lnTo>
                  <a:lnTo>
                    <a:pt x="45377" y="5740"/>
                  </a:lnTo>
                  <a:lnTo>
                    <a:pt x="46037" y="5435"/>
                  </a:lnTo>
                  <a:lnTo>
                    <a:pt x="46697" y="5143"/>
                  </a:lnTo>
                  <a:lnTo>
                    <a:pt x="47612" y="4724"/>
                  </a:lnTo>
                  <a:close/>
                </a:path>
                <a:path w="107950" h="83819">
                  <a:moveTo>
                    <a:pt x="49047" y="67741"/>
                  </a:moveTo>
                  <a:lnTo>
                    <a:pt x="47015" y="66586"/>
                  </a:lnTo>
                  <a:lnTo>
                    <a:pt x="45910" y="65633"/>
                  </a:lnTo>
                  <a:lnTo>
                    <a:pt x="44602" y="63893"/>
                  </a:lnTo>
                  <a:lnTo>
                    <a:pt x="43218" y="64465"/>
                  </a:lnTo>
                  <a:lnTo>
                    <a:pt x="43675" y="65074"/>
                  </a:lnTo>
                  <a:lnTo>
                    <a:pt x="44640" y="66344"/>
                  </a:lnTo>
                  <a:lnTo>
                    <a:pt x="45821" y="67398"/>
                  </a:lnTo>
                  <a:lnTo>
                    <a:pt x="47777" y="68503"/>
                  </a:lnTo>
                  <a:lnTo>
                    <a:pt x="49047" y="67741"/>
                  </a:lnTo>
                  <a:close/>
                </a:path>
                <a:path w="107950" h="83819">
                  <a:moveTo>
                    <a:pt x="49809" y="64833"/>
                  </a:moveTo>
                  <a:lnTo>
                    <a:pt x="48628" y="63728"/>
                  </a:lnTo>
                  <a:lnTo>
                    <a:pt x="48272" y="62979"/>
                  </a:lnTo>
                  <a:lnTo>
                    <a:pt x="48209" y="62052"/>
                  </a:lnTo>
                  <a:lnTo>
                    <a:pt x="48158" y="61417"/>
                  </a:lnTo>
                  <a:lnTo>
                    <a:pt x="46697" y="61760"/>
                  </a:lnTo>
                  <a:lnTo>
                    <a:pt x="46748" y="62445"/>
                  </a:lnTo>
                  <a:lnTo>
                    <a:pt x="46812" y="63449"/>
                  </a:lnTo>
                  <a:lnTo>
                    <a:pt x="47231" y="64312"/>
                  </a:lnTo>
                  <a:lnTo>
                    <a:pt x="48437" y="65430"/>
                  </a:lnTo>
                  <a:lnTo>
                    <a:pt x="49809" y="64833"/>
                  </a:lnTo>
                  <a:close/>
                </a:path>
                <a:path w="107950" h="83819">
                  <a:moveTo>
                    <a:pt x="49872" y="22352"/>
                  </a:moveTo>
                  <a:lnTo>
                    <a:pt x="49771" y="21958"/>
                  </a:lnTo>
                  <a:lnTo>
                    <a:pt x="49466" y="20929"/>
                  </a:lnTo>
                  <a:lnTo>
                    <a:pt x="49326" y="20408"/>
                  </a:lnTo>
                  <a:lnTo>
                    <a:pt x="49212" y="20027"/>
                  </a:lnTo>
                  <a:lnTo>
                    <a:pt x="47752" y="20421"/>
                  </a:lnTo>
                  <a:lnTo>
                    <a:pt x="47866" y="20802"/>
                  </a:lnTo>
                  <a:lnTo>
                    <a:pt x="48018" y="21323"/>
                  </a:lnTo>
                  <a:lnTo>
                    <a:pt x="48158" y="21831"/>
                  </a:lnTo>
                  <a:lnTo>
                    <a:pt x="48425" y="22745"/>
                  </a:lnTo>
                  <a:lnTo>
                    <a:pt x="49872" y="22352"/>
                  </a:lnTo>
                  <a:close/>
                </a:path>
                <a:path w="107950" h="83819">
                  <a:moveTo>
                    <a:pt x="49911" y="72237"/>
                  </a:moveTo>
                  <a:lnTo>
                    <a:pt x="48602" y="71412"/>
                  </a:lnTo>
                  <a:lnTo>
                    <a:pt x="46837" y="70307"/>
                  </a:lnTo>
                  <a:lnTo>
                    <a:pt x="45580" y="71107"/>
                  </a:lnTo>
                  <a:lnTo>
                    <a:pt x="46304" y="71551"/>
                  </a:lnTo>
                  <a:lnTo>
                    <a:pt x="48082" y="72656"/>
                  </a:lnTo>
                  <a:lnTo>
                    <a:pt x="48653" y="73025"/>
                  </a:lnTo>
                  <a:lnTo>
                    <a:pt x="49911" y="72237"/>
                  </a:lnTo>
                  <a:close/>
                </a:path>
                <a:path w="107950" h="83819">
                  <a:moveTo>
                    <a:pt x="49987" y="81876"/>
                  </a:moveTo>
                  <a:lnTo>
                    <a:pt x="48539" y="82042"/>
                  </a:lnTo>
                  <a:lnTo>
                    <a:pt x="48348" y="82511"/>
                  </a:lnTo>
                  <a:lnTo>
                    <a:pt x="48247" y="82638"/>
                  </a:lnTo>
                  <a:lnTo>
                    <a:pt x="48145" y="82778"/>
                  </a:lnTo>
                  <a:lnTo>
                    <a:pt x="48031" y="82905"/>
                  </a:lnTo>
                  <a:lnTo>
                    <a:pt x="47764" y="82905"/>
                  </a:lnTo>
                  <a:lnTo>
                    <a:pt x="47193" y="83007"/>
                  </a:lnTo>
                  <a:lnTo>
                    <a:pt x="46964" y="83591"/>
                  </a:lnTo>
                  <a:lnTo>
                    <a:pt x="47167" y="83705"/>
                  </a:lnTo>
                  <a:lnTo>
                    <a:pt x="48463" y="83705"/>
                  </a:lnTo>
                  <a:lnTo>
                    <a:pt x="49415" y="83286"/>
                  </a:lnTo>
                  <a:lnTo>
                    <a:pt x="49796" y="82321"/>
                  </a:lnTo>
                  <a:lnTo>
                    <a:pt x="49987" y="81876"/>
                  </a:lnTo>
                  <a:close/>
                </a:path>
                <a:path w="107950" h="83819">
                  <a:moveTo>
                    <a:pt x="50190" y="9093"/>
                  </a:moveTo>
                  <a:lnTo>
                    <a:pt x="49237" y="7861"/>
                  </a:lnTo>
                  <a:lnTo>
                    <a:pt x="48717" y="7200"/>
                  </a:lnTo>
                  <a:lnTo>
                    <a:pt x="48196" y="6527"/>
                  </a:lnTo>
                  <a:lnTo>
                    <a:pt x="47802" y="6032"/>
                  </a:lnTo>
                  <a:lnTo>
                    <a:pt x="46418" y="6591"/>
                  </a:lnTo>
                  <a:lnTo>
                    <a:pt x="46863" y="7162"/>
                  </a:lnTo>
                  <a:lnTo>
                    <a:pt x="47383" y="7823"/>
                  </a:lnTo>
                  <a:lnTo>
                    <a:pt x="47891" y="8496"/>
                  </a:lnTo>
                  <a:lnTo>
                    <a:pt x="48806" y="9664"/>
                  </a:lnTo>
                  <a:lnTo>
                    <a:pt x="50190" y="9093"/>
                  </a:lnTo>
                  <a:close/>
                </a:path>
                <a:path w="107950" h="83819">
                  <a:moveTo>
                    <a:pt x="50939" y="76555"/>
                  </a:moveTo>
                  <a:lnTo>
                    <a:pt x="49987" y="76314"/>
                  </a:lnTo>
                  <a:lnTo>
                    <a:pt x="49390" y="76174"/>
                  </a:lnTo>
                  <a:lnTo>
                    <a:pt x="48806" y="76022"/>
                  </a:lnTo>
                  <a:lnTo>
                    <a:pt x="48209" y="75882"/>
                  </a:lnTo>
                  <a:lnTo>
                    <a:pt x="47459" y="75692"/>
                  </a:lnTo>
                  <a:lnTo>
                    <a:pt x="46774" y="76758"/>
                  </a:lnTo>
                  <a:lnTo>
                    <a:pt x="47726" y="77000"/>
                  </a:lnTo>
                  <a:lnTo>
                    <a:pt x="48323" y="77152"/>
                  </a:lnTo>
                  <a:lnTo>
                    <a:pt x="48907" y="77292"/>
                  </a:lnTo>
                  <a:lnTo>
                    <a:pt x="50253" y="77635"/>
                  </a:lnTo>
                  <a:lnTo>
                    <a:pt x="50939" y="76555"/>
                  </a:lnTo>
                  <a:close/>
                </a:path>
                <a:path w="107950" h="83819">
                  <a:moveTo>
                    <a:pt x="51511" y="40144"/>
                  </a:moveTo>
                  <a:lnTo>
                    <a:pt x="50736" y="39865"/>
                  </a:lnTo>
                  <a:lnTo>
                    <a:pt x="50330" y="39547"/>
                  </a:lnTo>
                  <a:lnTo>
                    <a:pt x="50025" y="39001"/>
                  </a:lnTo>
                  <a:lnTo>
                    <a:pt x="49834" y="38684"/>
                  </a:lnTo>
                  <a:lnTo>
                    <a:pt x="48475" y="39230"/>
                  </a:lnTo>
                  <a:lnTo>
                    <a:pt x="48564" y="39395"/>
                  </a:lnTo>
                  <a:lnTo>
                    <a:pt x="48882" y="39954"/>
                  </a:lnTo>
                  <a:lnTo>
                    <a:pt x="49314" y="40335"/>
                  </a:lnTo>
                  <a:lnTo>
                    <a:pt x="49936" y="40551"/>
                  </a:lnTo>
                  <a:lnTo>
                    <a:pt x="50215" y="40640"/>
                  </a:lnTo>
                  <a:lnTo>
                    <a:pt x="50596" y="40538"/>
                  </a:lnTo>
                  <a:lnTo>
                    <a:pt x="50863" y="40436"/>
                  </a:lnTo>
                  <a:lnTo>
                    <a:pt x="51511" y="40144"/>
                  </a:lnTo>
                  <a:close/>
                </a:path>
                <a:path w="107950" h="83819">
                  <a:moveTo>
                    <a:pt x="52336" y="58623"/>
                  </a:moveTo>
                  <a:lnTo>
                    <a:pt x="50876" y="58737"/>
                  </a:lnTo>
                  <a:lnTo>
                    <a:pt x="50609" y="59131"/>
                  </a:lnTo>
                  <a:lnTo>
                    <a:pt x="50139" y="59804"/>
                  </a:lnTo>
                  <a:lnTo>
                    <a:pt x="49987" y="60528"/>
                  </a:lnTo>
                  <a:lnTo>
                    <a:pt x="50139" y="61341"/>
                  </a:lnTo>
                  <a:lnTo>
                    <a:pt x="50241" y="61823"/>
                  </a:lnTo>
                  <a:lnTo>
                    <a:pt x="51701" y="61468"/>
                  </a:lnTo>
                  <a:lnTo>
                    <a:pt x="51473" y="60286"/>
                  </a:lnTo>
                  <a:lnTo>
                    <a:pt x="51574" y="59715"/>
                  </a:lnTo>
                  <a:lnTo>
                    <a:pt x="52336" y="58623"/>
                  </a:lnTo>
                  <a:close/>
                </a:path>
                <a:path w="107950" h="83819">
                  <a:moveTo>
                    <a:pt x="53924" y="62191"/>
                  </a:moveTo>
                  <a:lnTo>
                    <a:pt x="52438" y="62420"/>
                  </a:lnTo>
                  <a:lnTo>
                    <a:pt x="52362" y="62992"/>
                  </a:lnTo>
                  <a:lnTo>
                    <a:pt x="52209" y="64020"/>
                  </a:lnTo>
                  <a:lnTo>
                    <a:pt x="52146" y="64541"/>
                  </a:lnTo>
                  <a:lnTo>
                    <a:pt x="52044" y="65189"/>
                  </a:lnTo>
                  <a:lnTo>
                    <a:pt x="53530" y="64960"/>
                  </a:lnTo>
                  <a:lnTo>
                    <a:pt x="53822" y="62839"/>
                  </a:lnTo>
                  <a:lnTo>
                    <a:pt x="53924" y="62191"/>
                  </a:lnTo>
                  <a:close/>
                </a:path>
                <a:path w="107950" h="83819">
                  <a:moveTo>
                    <a:pt x="54330" y="69926"/>
                  </a:moveTo>
                  <a:lnTo>
                    <a:pt x="52870" y="70053"/>
                  </a:lnTo>
                  <a:lnTo>
                    <a:pt x="52616" y="70446"/>
                  </a:lnTo>
                  <a:lnTo>
                    <a:pt x="52171" y="71107"/>
                  </a:lnTo>
                  <a:lnTo>
                    <a:pt x="51727" y="71780"/>
                  </a:lnTo>
                  <a:lnTo>
                    <a:pt x="51282" y="72440"/>
                  </a:lnTo>
                  <a:lnTo>
                    <a:pt x="50927" y="72986"/>
                  </a:lnTo>
                  <a:lnTo>
                    <a:pt x="52374" y="72847"/>
                  </a:lnTo>
                  <a:lnTo>
                    <a:pt x="52641" y="72466"/>
                  </a:lnTo>
                  <a:lnTo>
                    <a:pt x="53086" y="71793"/>
                  </a:lnTo>
                  <a:lnTo>
                    <a:pt x="53530" y="71132"/>
                  </a:lnTo>
                  <a:lnTo>
                    <a:pt x="54330" y="69926"/>
                  </a:lnTo>
                  <a:close/>
                </a:path>
                <a:path w="107950" h="83819">
                  <a:moveTo>
                    <a:pt x="55397" y="23101"/>
                  </a:moveTo>
                  <a:lnTo>
                    <a:pt x="53911" y="23279"/>
                  </a:lnTo>
                  <a:lnTo>
                    <a:pt x="53835" y="23964"/>
                  </a:lnTo>
                  <a:lnTo>
                    <a:pt x="53682" y="25298"/>
                  </a:lnTo>
                  <a:lnTo>
                    <a:pt x="53619" y="25958"/>
                  </a:lnTo>
                  <a:lnTo>
                    <a:pt x="53530" y="26720"/>
                  </a:lnTo>
                  <a:lnTo>
                    <a:pt x="55016" y="26543"/>
                  </a:lnTo>
                  <a:lnTo>
                    <a:pt x="55245" y="24523"/>
                  </a:lnTo>
                  <a:lnTo>
                    <a:pt x="55308" y="23863"/>
                  </a:lnTo>
                  <a:lnTo>
                    <a:pt x="55397" y="23101"/>
                  </a:lnTo>
                  <a:close/>
                </a:path>
                <a:path w="107950" h="83819">
                  <a:moveTo>
                    <a:pt x="56451" y="79121"/>
                  </a:moveTo>
                  <a:lnTo>
                    <a:pt x="54991" y="79311"/>
                  </a:lnTo>
                  <a:lnTo>
                    <a:pt x="54991" y="79730"/>
                  </a:lnTo>
                  <a:lnTo>
                    <a:pt x="54991" y="82613"/>
                  </a:lnTo>
                  <a:lnTo>
                    <a:pt x="56451" y="82410"/>
                  </a:lnTo>
                  <a:lnTo>
                    <a:pt x="56451" y="79121"/>
                  </a:lnTo>
                  <a:close/>
                </a:path>
                <a:path w="107950" h="83819">
                  <a:moveTo>
                    <a:pt x="56489" y="58648"/>
                  </a:moveTo>
                  <a:lnTo>
                    <a:pt x="55016" y="58915"/>
                  </a:lnTo>
                  <a:lnTo>
                    <a:pt x="54965" y="59448"/>
                  </a:lnTo>
                  <a:lnTo>
                    <a:pt x="54813" y="61074"/>
                  </a:lnTo>
                  <a:lnTo>
                    <a:pt x="54749" y="61887"/>
                  </a:lnTo>
                  <a:lnTo>
                    <a:pt x="54686" y="62522"/>
                  </a:lnTo>
                  <a:lnTo>
                    <a:pt x="56159" y="62255"/>
                  </a:lnTo>
                  <a:lnTo>
                    <a:pt x="56426" y="59283"/>
                  </a:lnTo>
                  <a:lnTo>
                    <a:pt x="56489" y="58648"/>
                  </a:lnTo>
                  <a:close/>
                </a:path>
                <a:path w="107950" h="83819">
                  <a:moveTo>
                    <a:pt x="58508" y="66370"/>
                  </a:moveTo>
                  <a:lnTo>
                    <a:pt x="56718" y="66040"/>
                  </a:lnTo>
                  <a:lnTo>
                    <a:pt x="55905" y="65900"/>
                  </a:lnTo>
                  <a:lnTo>
                    <a:pt x="55092" y="65747"/>
                  </a:lnTo>
                  <a:lnTo>
                    <a:pt x="54432" y="65633"/>
                  </a:lnTo>
                  <a:lnTo>
                    <a:pt x="53606" y="66548"/>
                  </a:lnTo>
                  <a:lnTo>
                    <a:pt x="54571" y="66725"/>
                  </a:lnTo>
                  <a:lnTo>
                    <a:pt x="55384" y="66878"/>
                  </a:lnTo>
                  <a:lnTo>
                    <a:pt x="56197" y="67017"/>
                  </a:lnTo>
                  <a:lnTo>
                    <a:pt x="57010" y="67170"/>
                  </a:lnTo>
                  <a:lnTo>
                    <a:pt x="57670" y="67284"/>
                  </a:lnTo>
                  <a:lnTo>
                    <a:pt x="58508" y="66370"/>
                  </a:lnTo>
                  <a:close/>
                </a:path>
                <a:path w="107950" h="83819">
                  <a:moveTo>
                    <a:pt x="58877" y="4851"/>
                  </a:moveTo>
                  <a:lnTo>
                    <a:pt x="57023" y="2997"/>
                  </a:lnTo>
                  <a:lnTo>
                    <a:pt x="55676" y="3530"/>
                  </a:lnTo>
                  <a:lnTo>
                    <a:pt x="55930" y="3784"/>
                  </a:lnTo>
                  <a:lnTo>
                    <a:pt x="57264" y="5118"/>
                  </a:lnTo>
                  <a:lnTo>
                    <a:pt x="57543" y="5384"/>
                  </a:lnTo>
                  <a:lnTo>
                    <a:pt x="58877" y="4851"/>
                  </a:lnTo>
                  <a:close/>
                </a:path>
                <a:path w="107950" h="83819">
                  <a:moveTo>
                    <a:pt x="59118" y="37439"/>
                  </a:moveTo>
                  <a:lnTo>
                    <a:pt x="57658" y="37655"/>
                  </a:lnTo>
                  <a:lnTo>
                    <a:pt x="57658" y="38074"/>
                  </a:lnTo>
                  <a:lnTo>
                    <a:pt x="57658" y="40754"/>
                  </a:lnTo>
                  <a:lnTo>
                    <a:pt x="59118" y="40551"/>
                  </a:lnTo>
                  <a:lnTo>
                    <a:pt x="59118" y="37439"/>
                  </a:lnTo>
                  <a:close/>
                </a:path>
                <a:path w="107950" h="83819">
                  <a:moveTo>
                    <a:pt x="60248" y="13271"/>
                  </a:moveTo>
                  <a:lnTo>
                    <a:pt x="59944" y="12776"/>
                  </a:lnTo>
                  <a:lnTo>
                    <a:pt x="59728" y="12407"/>
                  </a:lnTo>
                  <a:lnTo>
                    <a:pt x="59499" y="12039"/>
                  </a:lnTo>
                  <a:lnTo>
                    <a:pt x="59283" y="11671"/>
                  </a:lnTo>
                  <a:lnTo>
                    <a:pt x="59042" y="11277"/>
                  </a:lnTo>
                  <a:lnTo>
                    <a:pt x="57619" y="11734"/>
                  </a:lnTo>
                  <a:lnTo>
                    <a:pt x="57924" y="12230"/>
                  </a:lnTo>
                  <a:lnTo>
                    <a:pt x="58140" y="12598"/>
                  </a:lnTo>
                  <a:lnTo>
                    <a:pt x="58369" y="12966"/>
                  </a:lnTo>
                  <a:lnTo>
                    <a:pt x="58585" y="13335"/>
                  </a:lnTo>
                  <a:lnTo>
                    <a:pt x="58826" y="13728"/>
                  </a:lnTo>
                  <a:lnTo>
                    <a:pt x="60248" y="13271"/>
                  </a:lnTo>
                  <a:close/>
                </a:path>
                <a:path w="107950" h="83819">
                  <a:moveTo>
                    <a:pt x="61163" y="71666"/>
                  </a:moveTo>
                  <a:lnTo>
                    <a:pt x="60007" y="71450"/>
                  </a:lnTo>
                  <a:lnTo>
                    <a:pt x="59194" y="71310"/>
                  </a:lnTo>
                  <a:lnTo>
                    <a:pt x="58064" y="71094"/>
                  </a:lnTo>
                  <a:lnTo>
                    <a:pt x="57569" y="71170"/>
                  </a:lnTo>
                  <a:lnTo>
                    <a:pt x="57175" y="71653"/>
                  </a:lnTo>
                  <a:lnTo>
                    <a:pt x="57150" y="71894"/>
                  </a:lnTo>
                  <a:lnTo>
                    <a:pt x="57492" y="71958"/>
                  </a:lnTo>
                  <a:lnTo>
                    <a:pt x="58305" y="72110"/>
                  </a:lnTo>
                  <a:lnTo>
                    <a:pt x="59118" y="72250"/>
                  </a:lnTo>
                  <a:lnTo>
                    <a:pt x="59931" y="72402"/>
                  </a:lnTo>
                  <a:lnTo>
                    <a:pt x="60248" y="72453"/>
                  </a:lnTo>
                  <a:lnTo>
                    <a:pt x="60744" y="72390"/>
                  </a:lnTo>
                  <a:lnTo>
                    <a:pt x="61137" y="71907"/>
                  </a:lnTo>
                  <a:lnTo>
                    <a:pt x="61163" y="71666"/>
                  </a:lnTo>
                  <a:close/>
                </a:path>
                <a:path w="107950" h="83819">
                  <a:moveTo>
                    <a:pt x="61506" y="59867"/>
                  </a:moveTo>
                  <a:lnTo>
                    <a:pt x="60020" y="59817"/>
                  </a:lnTo>
                  <a:lnTo>
                    <a:pt x="59677" y="60388"/>
                  </a:lnTo>
                  <a:lnTo>
                    <a:pt x="58343" y="62598"/>
                  </a:lnTo>
                  <a:lnTo>
                    <a:pt x="57924" y="63309"/>
                  </a:lnTo>
                  <a:lnTo>
                    <a:pt x="59397" y="63360"/>
                  </a:lnTo>
                  <a:lnTo>
                    <a:pt x="61506" y="59867"/>
                  </a:lnTo>
                  <a:close/>
                </a:path>
                <a:path w="107950" h="83819">
                  <a:moveTo>
                    <a:pt x="62674" y="32461"/>
                  </a:moveTo>
                  <a:lnTo>
                    <a:pt x="62560" y="31940"/>
                  </a:lnTo>
                  <a:lnTo>
                    <a:pt x="62141" y="29933"/>
                  </a:lnTo>
                  <a:lnTo>
                    <a:pt x="62026" y="29438"/>
                  </a:lnTo>
                  <a:lnTo>
                    <a:pt x="60566" y="29806"/>
                  </a:lnTo>
                  <a:lnTo>
                    <a:pt x="60680" y="30327"/>
                  </a:lnTo>
                  <a:lnTo>
                    <a:pt x="60960" y="31661"/>
                  </a:lnTo>
                  <a:lnTo>
                    <a:pt x="61112" y="32321"/>
                  </a:lnTo>
                  <a:lnTo>
                    <a:pt x="61214" y="32829"/>
                  </a:lnTo>
                  <a:lnTo>
                    <a:pt x="62674" y="32461"/>
                  </a:lnTo>
                  <a:close/>
                </a:path>
                <a:path w="107950" h="83819">
                  <a:moveTo>
                    <a:pt x="63195" y="67056"/>
                  </a:moveTo>
                  <a:lnTo>
                    <a:pt x="63055" y="66738"/>
                  </a:lnTo>
                  <a:lnTo>
                    <a:pt x="62763" y="66611"/>
                  </a:lnTo>
                  <a:lnTo>
                    <a:pt x="62420" y="66471"/>
                  </a:lnTo>
                  <a:lnTo>
                    <a:pt x="61976" y="66649"/>
                  </a:lnTo>
                  <a:lnTo>
                    <a:pt x="61734" y="66890"/>
                  </a:lnTo>
                  <a:lnTo>
                    <a:pt x="61150" y="67487"/>
                  </a:lnTo>
                  <a:lnTo>
                    <a:pt x="60553" y="68072"/>
                  </a:lnTo>
                  <a:lnTo>
                    <a:pt x="59715" y="68922"/>
                  </a:lnTo>
                  <a:lnTo>
                    <a:pt x="59867" y="69240"/>
                  </a:lnTo>
                  <a:lnTo>
                    <a:pt x="60490" y="69494"/>
                  </a:lnTo>
                  <a:lnTo>
                    <a:pt x="60934" y="69329"/>
                  </a:lnTo>
                  <a:lnTo>
                    <a:pt x="61175" y="69075"/>
                  </a:lnTo>
                  <a:lnTo>
                    <a:pt x="61772" y="68491"/>
                  </a:lnTo>
                  <a:lnTo>
                    <a:pt x="62357" y="67894"/>
                  </a:lnTo>
                  <a:lnTo>
                    <a:pt x="63195" y="67056"/>
                  </a:lnTo>
                  <a:close/>
                </a:path>
                <a:path w="107950" h="83819">
                  <a:moveTo>
                    <a:pt x="63969" y="78092"/>
                  </a:moveTo>
                  <a:lnTo>
                    <a:pt x="63487" y="77673"/>
                  </a:lnTo>
                  <a:lnTo>
                    <a:pt x="62903" y="77152"/>
                  </a:lnTo>
                  <a:lnTo>
                    <a:pt x="62306" y="76644"/>
                  </a:lnTo>
                  <a:lnTo>
                    <a:pt x="61277" y="75730"/>
                  </a:lnTo>
                  <a:lnTo>
                    <a:pt x="59905" y="76314"/>
                  </a:lnTo>
                  <a:lnTo>
                    <a:pt x="60375" y="76733"/>
                  </a:lnTo>
                  <a:lnTo>
                    <a:pt x="62598" y="78676"/>
                  </a:lnTo>
                  <a:lnTo>
                    <a:pt x="63969" y="78092"/>
                  </a:lnTo>
                  <a:close/>
                </a:path>
                <a:path w="107950" h="83819">
                  <a:moveTo>
                    <a:pt x="67881" y="45631"/>
                  </a:moveTo>
                  <a:lnTo>
                    <a:pt x="67144" y="44704"/>
                  </a:lnTo>
                  <a:lnTo>
                    <a:pt x="67030" y="44310"/>
                  </a:lnTo>
                  <a:lnTo>
                    <a:pt x="67170" y="43141"/>
                  </a:lnTo>
                  <a:lnTo>
                    <a:pt x="65697" y="43383"/>
                  </a:lnTo>
                  <a:lnTo>
                    <a:pt x="65633" y="43942"/>
                  </a:lnTo>
                  <a:lnTo>
                    <a:pt x="65557" y="44627"/>
                  </a:lnTo>
                  <a:lnTo>
                    <a:pt x="65709" y="45173"/>
                  </a:lnTo>
                  <a:lnTo>
                    <a:pt x="66471" y="46164"/>
                  </a:lnTo>
                  <a:lnTo>
                    <a:pt x="67881" y="45631"/>
                  </a:lnTo>
                  <a:close/>
                </a:path>
                <a:path w="107950" h="83819">
                  <a:moveTo>
                    <a:pt x="68300" y="54216"/>
                  </a:moveTo>
                  <a:lnTo>
                    <a:pt x="67830" y="53568"/>
                  </a:lnTo>
                  <a:lnTo>
                    <a:pt x="67094" y="52527"/>
                  </a:lnTo>
                  <a:lnTo>
                    <a:pt x="66852" y="52197"/>
                  </a:lnTo>
                  <a:lnTo>
                    <a:pt x="65532" y="52781"/>
                  </a:lnTo>
                  <a:lnTo>
                    <a:pt x="65633" y="52920"/>
                  </a:lnTo>
                  <a:lnTo>
                    <a:pt x="66001" y="53441"/>
                  </a:lnTo>
                  <a:lnTo>
                    <a:pt x="66370" y="53949"/>
                  </a:lnTo>
                  <a:lnTo>
                    <a:pt x="66979" y="54813"/>
                  </a:lnTo>
                  <a:lnTo>
                    <a:pt x="68300" y="54216"/>
                  </a:lnTo>
                  <a:close/>
                </a:path>
                <a:path w="107950" h="83819">
                  <a:moveTo>
                    <a:pt x="68478" y="26123"/>
                  </a:moveTo>
                  <a:lnTo>
                    <a:pt x="67017" y="26390"/>
                  </a:lnTo>
                  <a:lnTo>
                    <a:pt x="66967" y="26885"/>
                  </a:lnTo>
                  <a:lnTo>
                    <a:pt x="66814" y="28359"/>
                  </a:lnTo>
                  <a:lnTo>
                    <a:pt x="66751" y="29095"/>
                  </a:lnTo>
                  <a:lnTo>
                    <a:pt x="66687" y="29692"/>
                  </a:lnTo>
                  <a:lnTo>
                    <a:pt x="68148" y="29425"/>
                  </a:lnTo>
                  <a:lnTo>
                    <a:pt x="68427" y="26708"/>
                  </a:lnTo>
                  <a:lnTo>
                    <a:pt x="68478" y="26123"/>
                  </a:lnTo>
                  <a:close/>
                </a:path>
                <a:path w="107950" h="83819">
                  <a:moveTo>
                    <a:pt x="70192" y="71716"/>
                  </a:moveTo>
                  <a:lnTo>
                    <a:pt x="69418" y="70916"/>
                  </a:lnTo>
                  <a:lnTo>
                    <a:pt x="68694" y="71335"/>
                  </a:lnTo>
                  <a:lnTo>
                    <a:pt x="65189" y="73380"/>
                  </a:lnTo>
                  <a:lnTo>
                    <a:pt x="65963" y="74193"/>
                  </a:lnTo>
                  <a:lnTo>
                    <a:pt x="66687" y="73761"/>
                  </a:lnTo>
                  <a:lnTo>
                    <a:pt x="67576" y="73253"/>
                  </a:lnTo>
                  <a:lnTo>
                    <a:pt x="70192" y="71716"/>
                  </a:lnTo>
                  <a:close/>
                </a:path>
                <a:path w="107950" h="83819">
                  <a:moveTo>
                    <a:pt x="73164" y="20688"/>
                  </a:moveTo>
                  <a:lnTo>
                    <a:pt x="72732" y="20332"/>
                  </a:lnTo>
                  <a:lnTo>
                    <a:pt x="72110" y="20574"/>
                  </a:lnTo>
                  <a:lnTo>
                    <a:pt x="71920" y="20675"/>
                  </a:lnTo>
                  <a:lnTo>
                    <a:pt x="71107" y="21082"/>
                  </a:lnTo>
                  <a:lnTo>
                    <a:pt x="70497" y="21666"/>
                  </a:lnTo>
                  <a:lnTo>
                    <a:pt x="69938" y="22758"/>
                  </a:lnTo>
                  <a:lnTo>
                    <a:pt x="71323" y="22644"/>
                  </a:lnTo>
                  <a:lnTo>
                    <a:pt x="71526" y="22250"/>
                  </a:lnTo>
                  <a:lnTo>
                    <a:pt x="71805" y="21678"/>
                  </a:lnTo>
                  <a:lnTo>
                    <a:pt x="72212" y="21247"/>
                  </a:lnTo>
                  <a:lnTo>
                    <a:pt x="73025" y="20828"/>
                  </a:lnTo>
                  <a:lnTo>
                    <a:pt x="73164" y="20688"/>
                  </a:lnTo>
                  <a:close/>
                </a:path>
                <a:path w="107950" h="83819">
                  <a:moveTo>
                    <a:pt x="74434" y="43967"/>
                  </a:moveTo>
                  <a:lnTo>
                    <a:pt x="74091" y="43357"/>
                  </a:lnTo>
                  <a:lnTo>
                    <a:pt x="73787" y="42837"/>
                  </a:lnTo>
                  <a:lnTo>
                    <a:pt x="72910" y="41300"/>
                  </a:lnTo>
                  <a:lnTo>
                    <a:pt x="71501" y="41808"/>
                  </a:lnTo>
                  <a:lnTo>
                    <a:pt x="71856" y="42418"/>
                  </a:lnTo>
                  <a:lnTo>
                    <a:pt x="72148" y="42938"/>
                  </a:lnTo>
                  <a:lnTo>
                    <a:pt x="72453" y="43446"/>
                  </a:lnTo>
                  <a:lnTo>
                    <a:pt x="73037" y="44475"/>
                  </a:lnTo>
                  <a:lnTo>
                    <a:pt x="74434" y="43967"/>
                  </a:lnTo>
                  <a:close/>
                </a:path>
                <a:path w="107950" h="83819">
                  <a:moveTo>
                    <a:pt x="74917" y="29946"/>
                  </a:moveTo>
                  <a:lnTo>
                    <a:pt x="74676" y="29743"/>
                  </a:lnTo>
                  <a:lnTo>
                    <a:pt x="74434" y="29552"/>
                  </a:lnTo>
                  <a:lnTo>
                    <a:pt x="73863" y="29756"/>
                  </a:lnTo>
                  <a:lnTo>
                    <a:pt x="73647" y="29883"/>
                  </a:lnTo>
                  <a:lnTo>
                    <a:pt x="72529" y="30543"/>
                  </a:lnTo>
                  <a:lnTo>
                    <a:pt x="71704" y="31470"/>
                  </a:lnTo>
                  <a:lnTo>
                    <a:pt x="71208" y="32664"/>
                  </a:lnTo>
                  <a:lnTo>
                    <a:pt x="71018" y="33108"/>
                  </a:lnTo>
                  <a:lnTo>
                    <a:pt x="72466" y="32956"/>
                  </a:lnTo>
                  <a:lnTo>
                    <a:pt x="72656" y="32486"/>
                  </a:lnTo>
                  <a:lnTo>
                    <a:pt x="73050" y="31546"/>
                  </a:lnTo>
                  <a:lnTo>
                    <a:pt x="73672" y="30810"/>
                  </a:lnTo>
                  <a:lnTo>
                    <a:pt x="74803" y="30149"/>
                  </a:lnTo>
                  <a:lnTo>
                    <a:pt x="74917" y="29946"/>
                  </a:lnTo>
                  <a:close/>
                </a:path>
                <a:path w="107950" h="83819">
                  <a:moveTo>
                    <a:pt x="75158" y="10541"/>
                  </a:moveTo>
                  <a:lnTo>
                    <a:pt x="73952" y="10096"/>
                  </a:lnTo>
                  <a:lnTo>
                    <a:pt x="73380" y="10477"/>
                  </a:lnTo>
                  <a:lnTo>
                    <a:pt x="71615" y="11671"/>
                  </a:lnTo>
                  <a:lnTo>
                    <a:pt x="70726" y="12255"/>
                  </a:lnTo>
                  <a:lnTo>
                    <a:pt x="69913" y="12814"/>
                  </a:lnTo>
                  <a:lnTo>
                    <a:pt x="71120" y="13258"/>
                  </a:lnTo>
                  <a:lnTo>
                    <a:pt x="75158" y="10541"/>
                  </a:lnTo>
                  <a:close/>
                </a:path>
                <a:path w="107950" h="83819">
                  <a:moveTo>
                    <a:pt x="77165" y="37795"/>
                  </a:moveTo>
                  <a:lnTo>
                    <a:pt x="72021" y="37795"/>
                  </a:lnTo>
                  <a:lnTo>
                    <a:pt x="71729" y="38849"/>
                  </a:lnTo>
                  <a:lnTo>
                    <a:pt x="72720" y="38849"/>
                  </a:lnTo>
                  <a:lnTo>
                    <a:pt x="76873" y="38849"/>
                  </a:lnTo>
                  <a:lnTo>
                    <a:pt x="77165" y="37795"/>
                  </a:lnTo>
                  <a:close/>
                </a:path>
                <a:path w="107950" h="83819">
                  <a:moveTo>
                    <a:pt x="79756" y="45656"/>
                  </a:moveTo>
                  <a:lnTo>
                    <a:pt x="78295" y="45897"/>
                  </a:lnTo>
                  <a:lnTo>
                    <a:pt x="78206" y="46380"/>
                  </a:lnTo>
                  <a:lnTo>
                    <a:pt x="78130" y="46748"/>
                  </a:lnTo>
                  <a:lnTo>
                    <a:pt x="78003" y="47485"/>
                  </a:lnTo>
                  <a:lnTo>
                    <a:pt x="77901" y="48018"/>
                  </a:lnTo>
                  <a:lnTo>
                    <a:pt x="79362" y="47777"/>
                  </a:lnTo>
                  <a:lnTo>
                    <a:pt x="79451" y="47294"/>
                  </a:lnTo>
                  <a:lnTo>
                    <a:pt x="79514" y="46926"/>
                  </a:lnTo>
                  <a:lnTo>
                    <a:pt x="79590" y="46558"/>
                  </a:lnTo>
                  <a:lnTo>
                    <a:pt x="79654" y="46189"/>
                  </a:lnTo>
                  <a:lnTo>
                    <a:pt x="79756" y="45656"/>
                  </a:lnTo>
                  <a:close/>
                </a:path>
                <a:path w="107950" h="83819">
                  <a:moveTo>
                    <a:pt x="80822" y="24917"/>
                  </a:moveTo>
                  <a:lnTo>
                    <a:pt x="79362" y="25184"/>
                  </a:lnTo>
                  <a:lnTo>
                    <a:pt x="79362" y="25755"/>
                  </a:lnTo>
                  <a:lnTo>
                    <a:pt x="79362" y="28435"/>
                  </a:lnTo>
                  <a:lnTo>
                    <a:pt x="80822" y="28168"/>
                  </a:lnTo>
                  <a:lnTo>
                    <a:pt x="80822" y="24917"/>
                  </a:lnTo>
                  <a:close/>
                </a:path>
                <a:path w="107950" h="83819">
                  <a:moveTo>
                    <a:pt x="80835" y="51892"/>
                  </a:moveTo>
                  <a:lnTo>
                    <a:pt x="79362" y="52082"/>
                  </a:lnTo>
                  <a:lnTo>
                    <a:pt x="79362" y="52768"/>
                  </a:lnTo>
                  <a:lnTo>
                    <a:pt x="79362" y="55105"/>
                  </a:lnTo>
                  <a:lnTo>
                    <a:pt x="80835" y="54902"/>
                  </a:lnTo>
                  <a:lnTo>
                    <a:pt x="80835" y="51892"/>
                  </a:lnTo>
                  <a:close/>
                </a:path>
                <a:path w="107950" h="83819">
                  <a:moveTo>
                    <a:pt x="81038" y="31965"/>
                  </a:moveTo>
                  <a:lnTo>
                    <a:pt x="79578" y="32131"/>
                  </a:lnTo>
                  <a:lnTo>
                    <a:pt x="79375" y="32639"/>
                  </a:lnTo>
                  <a:lnTo>
                    <a:pt x="79082" y="33375"/>
                  </a:lnTo>
                  <a:lnTo>
                    <a:pt x="78778" y="34112"/>
                  </a:lnTo>
                  <a:lnTo>
                    <a:pt x="78282" y="35356"/>
                  </a:lnTo>
                  <a:lnTo>
                    <a:pt x="79743" y="35191"/>
                  </a:lnTo>
                  <a:lnTo>
                    <a:pt x="80238" y="33947"/>
                  </a:lnTo>
                  <a:lnTo>
                    <a:pt x="80543" y="33210"/>
                  </a:lnTo>
                  <a:lnTo>
                    <a:pt x="81038" y="31965"/>
                  </a:lnTo>
                  <a:close/>
                </a:path>
                <a:path w="107950" h="83819">
                  <a:moveTo>
                    <a:pt x="87109" y="42164"/>
                  </a:moveTo>
                  <a:lnTo>
                    <a:pt x="85623" y="42379"/>
                  </a:lnTo>
                  <a:lnTo>
                    <a:pt x="85572" y="43027"/>
                  </a:lnTo>
                  <a:lnTo>
                    <a:pt x="85420" y="44945"/>
                  </a:lnTo>
                  <a:lnTo>
                    <a:pt x="85356" y="45910"/>
                  </a:lnTo>
                  <a:lnTo>
                    <a:pt x="85293" y="46647"/>
                  </a:lnTo>
                  <a:lnTo>
                    <a:pt x="86779" y="46443"/>
                  </a:lnTo>
                  <a:lnTo>
                    <a:pt x="86829" y="45796"/>
                  </a:lnTo>
                  <a:lnTo>
                    <a:pt x="86893" y="44831"/>
                  </a:lnTo>
                  <a:lnTo>
                    <a:pt x="87109" y="42164"/>
                  </a:lnTo>
                  <a:close/>
                </a:path>
                <a:path w="107950" h="83819">
                  <a:moveTo>
                    <a:pt x="89052" y="28117"/>
                  </a:moveTo>
                  <a:lnTo>
                    <a:pt x="87604" y="28232"/>
                  </a:lnTo>
                  <a:lnTo>
                    <a:pt x="87388" y="28740"/>
                  </a:lnTo>
                  <a:lnTo>
                    <a:pt x="85991" y="32105"/>
                  </a:lnTo>
                  <a:lnTo>
                    <a:pt x="87439" y="31991"/>
                  </a:lnTo>
                  <a:lnTo>
                    <a:pt x="89052" y="28117"/>
                  </a:lnTo>
                  <a:close/>
                </a:path>
                <a:path w="107950" h="83819">
                  <a:moveTo>
                    <a:pt x="89547" y="15633"/>
                  </a:moveTo>
                  <a:lnTo>
                    <a:pt x="88722" y="15227"/>
                  </a:lnTo>
                  <a:lnTo>
                    <a:pt x="88277" y="14998"/>
                  </a:lnTo>
                  <a:lnTo>
                    <a:pt x="87833" y="14782"/>
                  </a:lnTo>
                  <a:lnTo>
                    <a:pt x="87388" y="14554"/>
                  </a:lnTo>
                  <a:lnTo>
                    <a:pt x="86791" y="14262"/>
                  </a:lnTo>
                  <a:lnTo>
                    <a:pt x="85725" y="15125"/>
                  </a:lnTo>
                  <a:lnTo>
                    <a:pt x="86550" y="15544"/>
                  </a:lnTo>
                  <a:lnTo>
                    <a:pt x="87884" y="16205"/>
                  </a:lnTo>
                  <a:lnTo>
                    <a:pt x="88480" y="16510"/>
                  </a:lnTo>
                  <a:lnTo>
                    <a:pt x="89547" y="15633"/>
                  </a:lnTo>
                  <a:close/>
                </a:path>
                <a:path w="107950" h="83819">
                  <a:moveTo>
                    <a:pt x="95999" y="34163"/>
                  </a:moveTo>
                  <a:lnTo>
                    <a:pt x="94538" y="34404"/>
                  </a:lnTo>
                  <a:lnTo>
                    <a:pt x="94449" y="34874"/>
                  </a:lnTo>
                  <a:lnTo>
                    <a:pt x="94297" y="35610"/>
                  </a:lnTo>
                  <a:lnTo>
                    <a:pt x="94157" y="36347"/>
                  </a:lnTo>
                  <a:lnTo>
                    <a:pt x="93903" y="37592"/>
                  </a:lnTo>
                  <a:lnTo>
                    <a:pt x="95364" y="37363"/>
                  </a:lnTo>
                  <a:lnTo>
                    <a:pt x="95453" y="36893"/>
                  </a:lnTo>
                  <a:lnTo>
                    <a:pt x="95758" y="35420"/>
                  </a:lnTo>
                  <a:lnTo>
                    <a:pt x="95897" y="34671"/>
                  </a:lnTo>
                  <a:lnTo>
                    <a:pt x="95999" y="34163"/>
                  </a:lnTo>
                  <a:close/>
                </a:path>
                <a:path w="107950" h="83819">
                  <a:moveTo>
                    <a:pt x="97078" y="48437"/>
                  </a:moveTo>
                  <a:lnTo>
                    <a:pt x="95758" y="48501"/>
                  </a:lnTo>
                  <a:lnTo>
                    <a:pt x="95554" y="48869"/>
                  </a:lnTo>
                  <a:lnTo>
                    <a:pt x="95148" y="49593"/>
                  </a:lnTo>
                  <a:lnTo>
                    <a:pt x="95008" y="50330"/>
                  </a:lnTo>
                  <a:lnTo>
                    <a:pt x="95097" y="51155"/>
                  </a:lnTo>
                  <a:lnTo>
                    <a:pt x="95135" y="51409"/>
                  </a:lnTo>
                  <a:lnTo>
                    <a:pt x="96596" y="51130"/>
                  </a:lnTo>
                  <a:lnTo>
                    <a:pt x="96469" y="49974"/>
                  </a:lnTo>
                  <a:lnTo>
                    <a:pt x="96608" y="49301"/>
                  </a:lnTo>
                  <a:lnTo>
                    <a:pt x="97078" y="48437"/>
                  </a:lnTo>
                  <a:close/>
                </a:path>
                <a:path w="107950" h="83819">
                  <a:moveTo>
                    <a:pt x="97650" y="21551"/>
                  </a:moveTo>
                  <a:lnTo>
                    <a:pt x="97383" y="21234"/>
                  </a:lnTo>
                  <a:lnTo>
                    <a:pt x="96266" y="19824"/>
                  </a:lnTo>
                  <a:lnTo>
                    <a:pt x="94881" y="20320"/>
                  </a:lnTo>
                  <a:lnTo>
                    <a:pt x="95135" y="20637"/>
                  </a:lnTo>
                  <a:lnTo>
                    <a:pt x="95427" y="21005"/>
                  </a:lnTo>
                  <a:lnTo>
                    <a:pt x="95732" y="21374"/>
                  </a:lnTo>
                  <a:lnTo>
                    <a:pt x="96266" y="22047"/>
                  </a:lnTo>
                  <a:lnTo>
                    <a:pt x="97650" y="21551"/>
                  </a:lnTo>
                  <a:close/>
                </a:path>
                <a:path w="107950" h="83819">
                  <a:moveTo>
                    <a:pt x="99339" y="53594"/>
                  </a:moveTo>
                  <a:lnTo>
                    <a:pt x="93281" y="52146"/>
                  </a:lnTo>
                  <a:lnTo>
                    <a:pt x="92113" y="52959"/>
                  </a:lnTo>
                  <a:lnTo>
                    <a:pt x="92964" y="53162"/>
                  </a:lnTo>
                  <a:lnTo>
                    <a:pt x="98158" y="54394"/>
                  </a:lnTo>
                  <a:lnTo>
                    <a:pt x="99339" y="53594"/>
                  </a:lnTo>
                  <a:close/>
                </a:path>
                <a:path w="107950" h="83819">
                  <a:moveTo>
                    <a:pt x="105968" y="26060"/>
                  </a:moveTo>
                  <a:lnTo>
                    <a:pt x="105041" y="25133"/>
                  </a:lnTo>
                  <a:lnTo>
                    <a:pt x="104521" y="24625"/>
                  </a:lnTo>
                  <a:lnTo>
                    <a:pt x="103632" y="23736"/>
                  </a:lnTo>
                  <a:lnTo>
                    <a:pt x="102247" y="24282"/>
                  </a:lnTo>
                  <a:lnTo>
                    <a:pt x="102654" y="24688"/>
                  </a:lnTo>
                  <a:lnTo>
                    <a:pt x="103174" y="25209"/>
                  </a:lnTo>
                  <a:lnTo>
                    <a:pt x="103695" y="25717"/>
                  </a:lnTo>
                  <a:lnTo>
                    <a:pt x="104584" y="26606"/>
                  </a:lnTo>
                  <a:lnTo>
                    <a:pt x="105968" y="26060"/>
                  </a:lnTo>
                  <a:close/>
                </a:path>
                <a:path w="107950" h="83819">
                  <a:moveTo>
                    <a:pt x="106705" y="32448"/>
                  </a:moveTo>
                  <a:lnTo>
                    <a:pt x="105257" y="32626"/>
                  </a:lnTo>
                  <a:lnTo>
                    <a:pt x="105079" y="33096"/>
                  </a:lnTo>
                  <a:lnTo>
                    <a:pt x="104863" y="33693"/>
                  </a:lnTo>
                  <a:lnTo>
                    <a:pt x="104635" y="34277"/>
                  </a:lnTo>
                  <a:lnTo>
                    <a:pt x="104419" y="34874"/>
                  </a:lnTo>
                  <a:lnTo>
                    <a:pt x="104241" y="35318"/>
                  </a:lnTo>
                  <a:lnTo>
                    <a:pt x="105689" y="35153"/>
                  </a:lnTo>
                  <a:lnTo>
                    <a:pt x="106095" y="34086"/>
                  </a:lnTo>
                  <a:lnTo>
                    <a:pt x="106527" y="32905"/>
                  </a:lnTo>
                  <a:lnTo>
                    <a:pt x="106705" y="32448"/>
                  </a:lnTo>
                  <a:close/>
                </a:path>
                <a:path w="107950" h="83819">
                  <a:moveTo>
                    <a:pt x="107467" y="44729"/>
                  </a:moveTo>
                  <a:lnTo>
                    <a:pt x="106045" y="44627"/>
                  </a:lnTo>
                  <a:lnTo>
                    <a:pt x="104140" y="46532"/>
                  </a:lnTo>
                  <a:lnTo>
                    <a:pt x="105562" y="46634"/>
                  </a:lnTo>
                  <a:lnTo>
                    <a:pt x="107467" y="44729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1" name="object 2661" descr=""/>
            <p:cNvSpPr/>
            <p:nvPr/>
          </p:nvSpPr>
          <p:spPr>
            <a:xfrm>
              <a:off x="2681313" y="3041192"/>
              <a:ext cx="39370" cy="30480"/>
            </a:xfrm>
            <a:custGeom>
              <a:avLst/>
              <a:gdLst/>
              <a:ahLst/>
              <a:cxnLst/>
              <a:rect l="l" t="t" r="r" b="b"/>
              <a:pathLst>
                <a:path w="39369" h="30480">
                  <a:moveTo>
                    <a:pt x="4292" y="18516"/>
                  </a:moveTo>
                  <a:lnTo>
                    <a:pt x="1282" y="18859"/>
                  </a:lnTo>
                  <a:lnTo>
                    <a:pt x="647" y="18923"/>
                  </a:lnTo>
                  <a:lnTo>
                    <a:pt x="0" y="19583"/>
                  </a:lnTo>
                  <a:lnTo>
                    <a:pt x="1028" y="19469"/>
                  </a:lnTo>
                  <a:lnTo>
                    <a:pt x="2362" y="19316"/>
                  </a:lnTo>
                  <a:lnTo>
                    <a:pt x="3022" y="19253"/>
                  </a:lnTo>
                  <a:lnTo>
                    <a:pt x="3644" y="19177"/>
                  </a:lnTo>
                  <a:lnTo>
                    <a:pt x="4292" y="18516"/>
                  </a:lnTo>
                  <a:close/>
                </a:path>
                <a:path w="39369" h="30480">
                  <a:moveTo>
                    <a:pt x="9918" y="25679"/>
                  </a:moveTo>
                  <a:lnTo>
                    <a:pt x="8763" y="25158"/>
                  </a:lnTo>
                  <a:lnTo>
                    <a:pt x="7023" y="26682"/>
                  </a:lnTo>
                  <a:lnTo>
                    <a:pt x="6438" y="27203"/>
                  </a:lnTo>
                  <a:lnTo>
                    <a:pt x="5689" y="27851"/>
                  </a:lnTo>
                  <a:lnTo>
                    <a:pt x="6845" y="28359"/>
                  </a:lnTo>
                  <a:lnTo>
                    <a:pt x="7404" y="27876"/>
                  </a:lnTo>
                  <a:lnTo>
                    <a:pt x="9918" y="25679"/>
                  </a:lnTo>
                  <a:close/>
                </a:path>
                <a:path w="39369" h="30480">
                  <a:moveTo>
                    <a:pt x="15417" y="26619"/>
                  </a:moveTo>
                  <a:lnTo>
                    <a:pt x="13957" y="26885"/>
                  </a:lnTo>
                  <a:lnTo>
                    <a:pt x="13893" y="27393"/>
                  </a:lnTo>
                  <a:lnTo>
                    <a:pt x="13817" y="27990"/>
                  </a:lnTo>
                  <a:lnTo>
                    <a:pt x="13754" y="28575"/>
                  </a:lnTo>
                  <a:lnTo>
                    <a:pt x="13677" y="29171"/>
                  </a:lnTo>
                  <a:lnTo>
                    <a:pt x="13614" y="29768"/>
                  </a:lnTo>
                  <a:lnTo>
                    <a:pt x="15074" y="29514"/>
                  </a:lnTo>
                  <a:lnTo>
                    <a:pt x="15214" y="28397"/>
                  </a:lnTo>
                  <a:lnTo>
                    <a:pt x="15278" y="27813"/>
                  </a:lnTo>
                  <a:lnTo>
                    <a:pt x="15354" y="27216"/>
                  </a:lnTo>
                  <a:lnTo>
                    <a:pt x="15417" y="26619"/>
                  </a:lnTo>
                  <a:close/>
                </a:path>
                <a:path w="39369" h="30480">
                  <a:moveTo>
                    <a:pt x="20586" y="27762"/>
                  </a:moveTo>
                  <a:lnTo>
                    <a:pt x="20434" y="27127"/>
                  </a:lnTo>
                  <a:lnTo>
                    <a:pt x="20370" y="26835"/>
                  </a:lnTo>
                  <a:lnTo>
                    <a:pt x="20294" y="26543"/>
                  </a:lnTo>
                  <a:lnTo>
                    <a:pt x="20231" y="26238"/>
                  </a:lnTo>
                  <a:lnTo>
                    <a:pt x="20078" y="25628"/>
                  </a:lnTo>
                  <a:lnTo>
                    <a:pt x="18618" y="26009"/>
                  </a:lnTo>
                  <a:lnTo>
                    <a:pt x="18770" y="26631"/>
                  </a:lnTo>
                  <a:lnTo>
                    <a:pt x="18846" y="26924"/>
                  </a:lnTo>
                  <a:lnTo>
                    <a:pt x="18910" y="27228"/>
                  </a:lnTo>
                  <a:lnTo>
                    <a:pt x="18986" y="27520"/>
                  </a:lnTo>
                  <a:lnTo>
                    <a:pt x="19126" y="28143"/>
                  </a:lnTo>
                  <a:lnTo>
                    <a:pt x="20586" y="27762"/>
                  </a:lnTo>
                  <a:close/>
                </a:path>
                <a:path w="39369" h="30480">
                  <a:moveTo>
                    <a:pt x="24079" y="0"/>
                  </a:moveTo>
                  <a:lnTo>
                    <a:pt x="22606" y="266"/>
                  </a:lnTo>
                  <a:lnTo>
                    <a:pt x="22555" y="800"/>
                  </a:lnTo>
                  <a:lnTo>
                    <a:pt x="22402" y="2425"/>
                  </a:lnTo>
                  <a:lnTo>
                    <a:pt x="22339" y="3238"/>
                  </a:lnTo>
                  <a:lnTo>
                    <a:pt x="22275" y="3873"/>
                  </a:lnTo>
                  <a:lnTo>
                    <a:pt x="23749" y="3606"/>
                  </a:lnTo>
                  <a:lnTo>
                    <a:pt x="24015" y="635"/>
                  </a:lnTo>
                  <a:lnTo>
                    <a:pt x="24079" y="0"/>
                  </a:lnTo>
                  <a:close/>
                </a:path>
                <a:path w="39369" h="30480">
                  <a:moveTo>
                    <a:pt x="26530" y="29552"/>
                  </a:moveTo>
                  <a:lnTo>
                    <a:pt x="26416" y="28905"/>
                  </a:lnTo>
                  <a:lnTo>
                    <a:pt x="26339" y="28536"/>
                  </a:lnTo>
                  <a:lnTo>
                    <a:pt x="26212" y="27787"/>
                  </a:lnTo>
                  <a:lnTo>
                    <a:pt x="26098" y="27165"/>
                  </a:lnTo>
                  <a:lnTo>
                    <a:pt x="24638" y="27533"/>
                  </a:lnTo>
                  <a:lnTo>
                    <a:pt x="24752" y="28181"/>
                  </a:lnTo>
                  <a:lnTo>
                    <a:pt x="24815" y="28549"/>
                  </a:lnTo>
                  <a:lnTo>
                    <a:pt x="24892" y="28917"/>
                  </a:lnTo>
                  <a:lnTo>
                    <a:pt x="24955" y="29298"/>
                  </a:lnTo>
                  <a:lnTo>
                    <a:pt x="25069" y="29921"/>
                  </a:lnTo>
                  <a:lnTo>
                    <a:pt x="26530" y="29552"/>
                  </a:lnTo>
                  <a:close/>
                </a:path>
                <a:path w="39369" h="30480">
                  <a:moveTo>
                    <a:pt x="30530" y="24561"/>
                  </a:moveTo>
                  <a:lnTo>
                    <a:pt x="29425" y="23139"/>
                  </a:lnTo>
                  <a:lnTo>
                    <a:pt x="28917" y="22466"/>
                  </a:lnTo>
                  <a:lnTo>
                    <a:pt x="28663" y="22148"/>
                  </a:lnTo>
                  <a:lnTo>
                    <a:pt x="27381" y="22771"/>
                  </a:lnTo>
                  <a:lnTo>
                    <a:pt x="27978" y="23520"/>
                  </a:lnTo>
                  <a:lnTo>
                    <a:pt x="28486" y="24193"/>
                  </a:lnTo>
                  <a:lnTo>
                    <a:pt x="29260" y="25171"/>
                  </a:lnTo>
                  <a:lnTo>
                    <a:pt x="30530" y="24561"/>
                  </a:lnTo>
                  <a:close/>
                </a:path>
                <a:path w="39369" h="30480">
                  <a:moveTo>
                    <a:pt x="33604" y="4813"/>
                  </a:moveTo>
                  <a:lnTo>
                    <a:pt x="33413" y="4787"/>
                  </a:lnTo>
                  <a:lnTo>
                    <a:pt x="33159" y="4826"/>
                  </a:lnTo>
                  <a:lnTo>
                    <a:pt x="31953" y="4978"/>
                  </a:lnTo>
                  <a:lnTo>
                    <a:pt x="30810" y="5397"/>
                  </a:lnTo>
                  <a:lnTo>
                    <a:pt x="29997" y="6337"/>
                  </a:lnTo>
                  <a:lnTo>
                    <a:pt x="29730" y="6667"/>
                  </a:lnTo>
                  <a:lnTo>
                    <a:pt x="31089" y="6489"/>
                  </a:lnTo>
                  <a:lnTo>
                    <a:pt x="31635" y="5854"/>
                  </a:lnTo>
                  <a:lnTo>
                    <a:pt x="32016" y="5461"/>
                  </a:lnTo>
                  <a:lnTo>
                    <a:pt x="32524" y="5397"/>
                  </a:lnTo>
                  <a:lnTo>
                    <a:pt x="32753" y="5359"/>
                  </a:lnTo>
                  <a:lnTo>
                    <a:pt x="33388" y="5295"/>
                  </a:lnTo>
                  <a:lnTo>
                    <a:pt x="33502" y="5054"/>
                  </a:lnTo>
                  <a:lnTo>
                    <a:pt x="33604" y="4813"/>
                  </a:lnTo>
                  <a:close/>
                </a:path>
                <a:path w="39369" h="30480">
                  <a:moveTo>
                    <a:pt x="36703" y="25311"/>
                  </a:moveTo>
                  <a:lnTo>
                    <a:pt x="36398" y="24828"/>
                  </a:lnTo>
                  <a:lnTo>
                    <a:pt x="36029" y="24231"/>
                  </a:lnTo>
                  <a:lnTo>
                    <a:pt x="35661" y="23647"/>
                  </a:lnTo>
                  <a:lnTo>
                    <a:pt x="35293" y="23050"/>
                  </a:lnTo>
                  <a:lnTo>
                    <a:pt x="35052" y="22669"/>
                  </a:lnTo>
                  <a:lnTo>
                    <a:pt x="33629" y="23126"/>
                  </a:lnTo>
                  <a:lnTo>
                    <a:pt x="33934" y="23609"/>
                  </a:lnTo>
                  <a:lnTo>
                    <a:pt x="34302" y="24206"/>
                  </a:lnTo>
                  <a:lnTo>
                    <a:pt x="34671" y="24790"/>
                  </a:lnTo>
                  <a:lnTo>
                    <a:pt x="35039" y="25387"/>
                  </a:lnTo>
                  <a:lnTo>
                    <a:pt x="35280" y="25768"/>
                  </a:lnTo>
                  <a:lnTo>
                    <a:pt x="36703" y="25311"/>
                  </a:lnTo>
                  <a:close/>
                </a:path>
                <a:path w="39369" h="30480">
                  <a:moveTo>
                    <a:pt x="36918" y="8826"/>
                  </a:moveTo>
                  <a:lnTo>
                    <a:pt x="36741" y="8191"/>
                  </a:lnTo>
                  <a:lnTo>
                    <a:pt x="35864" y="8382"/>
                  </a:lnTo>
                  <a:lnTo>
                    <a:pt x="35204" y="8534"/>
                  </a:lnTo>
                  <a:lnTo>
                    <a:pt x="34531" y="8674"/>
                  </a:lnTo>
                  <a:lnTo>
                    <a:pt x="33870" y="8826"/>
                  </a:lnTo>
                  <a:lnTo>
                    <a:pt x="32994" y="9017"/>
                  </a:lnTo>
                  <a:lnTo>
                    <a:pt x="33172" y="9664"/>
                  </a:lnTo>
                  <a:lnTo>
                    <a:pt x="34048" y="9474"/>
                  </a:lnTo>
                  <a:lnTo>
                    <a:pt x="35369" y="9169"/>
                  </a:lnTo>
                  <a:lnTo>
                    <a:pt x="36042" y="9029"/>
                  </a:lnTo>
                  <a:lnTo>
                    <a:pt x="36918" y="8826"/>
                  </a:lnTo>
                  <a:close/>
                </a:path>
                <a:path w="39369" h="30480">
                  <a:moveTo>
                    <a:pt x="39014" y="18681"/>
                  </a:moveTo>
                  <a:lnTo>
                    <a:pt x="36664" y="17983"/>
                  </a:lnTo>
                  <a:lnTo>
                    <a:pt x="35331" y="17576"/>
                  </a:lnTo>
                  <a:lnTo>
                    <a:pt x="34213" y="18440"/>
                  </a:lnTo>
                  <a:lnTo>
                    <a:pt x="35077" y="18707"/>
                  </a:lnTo>
                  <a:lnTo>
                    <a:pt x="37287" y="19367"/>
                  </a:lnTo>
                  <a:lnTo>
                    <a:pt x="37896" y="19558"/>
                  </a:lnTo>
                  <a:lnTo>
                    <a:pt x="39014" y="18681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2" name="object 2662" descr=""/>
            <p:cNvSpPr/>
            <p:nvPr/>
          </p:nvSpPr>
          <p:spPr>
            <a:xfrm>
              <a:off x="2717864" y="3072964"/>
              <a:ext cx="29845" cy="31115"/>
            </a:xfrm>
            <a:custGeom>
              <a:avLst/>
              <a:gdLst/>
              <a:ahLst/>
              <a:cxnLst/>
              <a:rect l="l" t="t" r="r" b="b"/>
              <a:pathLst>
                <a:path w="29844" h="31114">
                  <a:moveTo>
                    <a:pt x="16929" y="0"/>
                  </a:moveTo>
                  <a:lnTo>
                    <a:pt x="9359" y="4571"/>
                  </a:lnTo>
                  <a:lnTo>
                    <a:pt x="6921" y="9321"/>
                  </a:lnTo>
                  <a:lnTo>
                    <a:pt x="1955" y="15176"/>
                  </a:lnTo>
                  <a:lnTo>
                    <a:pt x="0" y="18541"/>
                  </a:lnTo>
                  <a:lnTo>
                    <a:pt x="1155" y="22199"/>
                  </a:lnTo>
                  <a:lnTo>
                    <a:pt x="1854" y="28892"/>
                  </a:lnTo>
                  <a:lnTo>
                    <a:pt x="8953" y="30987"/>
                  </a:lnTo>
                  <a:lnTo>
                    <a:pt x="18148" y="27520"/>
                  </a:lnTo>
                  <a:lnTo>
                    <a:pt x="20777" y="24866"/>
                  </a:lnTo>
                  <a:lnTo>
                    <a:pt x="29349" y="11988"/>
                  </a:lnTo>
                  <a:lnTo>
                    <a:pt x="27876" y="7658"/>
                  </a:lnTo>
                  <a:lnTo>
                    <a:pt x="26212" y="2755"/>
                  </a:lnTo>
                  <a:lnTo>
                    <a:pt x="16929" y="0"/>
                  </a:lnTo>
                  <a:close/>
                </a:path>
              </a:pathLst>
            </a:custGeom>
            <a:solidFill>
              <a:srgbClr val="FFC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3" name="object 2663" descr=""/>
            <p:cNvSpPr/>
            <p:nvPr/>
          </p:nvSpPr>
          <p:spPr>
            <a:xfrm>
              <a:off x="2564602" y="3060599"/>
              <a:ext cx="49530" cy="64135"/>
            </a:xfrm>
            <a:custGeom>
              <a:avLst/>
              <a:gdLst/>
              <a:ahLst/>
              <a:cxnLst/>
              <a:rect l="l" t="t" r="r" b="b"/>
              <a:pathLst>
                <a:path w="49530" h="64135">
                  <a:moveTo>
                    <a:pt x="45580" y="0"/>
                  </a:moveTo>
                  <a:lnTo>
                    <a:pt x="44323" y="800"/>
                  </a:lnTo>
                  <a:lnTo>
                    <a:pt x="0" y="61607"/>
                  </a:lnTo>
                  <a:lnTo>
                    <a:pt x="1270" y="61480"/>
                  </a:lnTo>
                  <a:lnTo>
                    <a:pt x="2755" y="61531"/>
                  </a:lnTo>
                  <a:lnTo>
                    <a:pt x="4254" y="62293"/>
                  </a:lnTo>
                  <a:lnTo>
                    <a:pt x="5219" y="64071"/>
                  </a:lnTo>
                  <a:lnTo>
                    <a:pt x="13550" y="52877"/>
                  </a:lnTo>
                  <a:lnTo>
                    <a:pt x="49352" y="2374"/>
                  </a:lnTo>
                  <a:lnTo>
                    <a:pt x="48983" y="761"/>
                  </a:lnTo>
                  <a:lnTo>
                    <a:pt x="47282" y="380"/>
                  </a:lnTo>
                  <a:lnTo>
                    <a:pt x="45580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4" name="object 2664" descr=""/>
            <p:cNvSpPr/>
            <p:nvPr/>
          </p:nvSpPr>
          <p:spPr>
            <a:xfrm>
              <a:off x="2561856" y="3122079"/>
              <a:ext cx="51435" cy="23495"/>
            </a:xfrm>
            <a:custGeom>
              <a:avLst/>
              <a:gdLst/>
              <a:ahLst/>
              <a:cxnLst/>
              <a:rect l="l" t="t" r="r" b="b"/>
              <a:pathLst>
                <a:path w="51435" h="23494">
                  <a:moveTo>
                    <a:pt x="7950" y="2603"/>
                  </a:moveTo>
                  <a:lnTo>
                    <a:pt x="7886" y="2438"/>
                  </a:lnTo>
                  <a:lnTo>
                    <a:pt x="7848" y="2260"/>
                  </a:lnTo>
                  <a:lnTo>
                    <a:pt x="6997" y="825"/>
                  </a:lnTo>
                  <a:lnTo>
                    <a:pt x="5499" y="63"/>
                  </a:lnTo>
                  <a:lnTo>
                    <a:pt x="4000" y="12"/>
                  </a:lnTo>
                  <a:lnTo>
                    <a:pt x="3581" y="0"/>
                  </a:lnTo>
                  <a:lnTo>
                    <a:pt x="3149" y="50"/>
                  </a:lnTo>
                  <a:lnTo>
                    <a:pt x="2743" y="127"/>
                  </a:lnTo>
                  <a:lnTo>
                    <a:pt x="0" y="3886"/>
                  </a:lnTo>
                  <a:lnTo>
                    <a:pt x="4902" y="6070"/>
                  </a:lnTo>
                  <a:lnTo>
                    <a:pt x="6883" y="3911"/>
                  </a:lnTo>
                  <a:lnTo>
                    <a:pt x="7950" y="2603"/>
                  </a:lnTo>
                  <a:close/>
                </a:path>
                <a:path w="51435" h="23494">
                  <a:moveTo>
                    <a:pt x="51015" y="19380"/>
                  </a:moveTo>
                  <a:lnTo>
                    <a:pt x="46697" y="17018"/>
                  </a:lnTo>
                  <a:lnTo>
                    <a:pt x="45491" y="17462"/>
                  </a:lnTo>
                  <a:lnTo>
                    <a:pt x="42926" y="21386"/>
                  </a:lnTo>
                  <a:lnTo>
                    <a:pt x="47929" y="23317"/>
                  </a:lnTo>
                  <a:lnTo>
                    <a:pt x="49441" y="21475"/>
                  </a:lnTo>
                  <a:lnTo>
                    <a:pt x="49834" y="21018"/>
                  </a:lnTo>
                  <a:lnTo>
                    <a:pt x="51015" y="19380"/>
                  </a:lnTo>
                  <a:close/>
                </a:path>
              </a:pathLst>
            </a:custGeom>
            <a:solidFill>
              <a:srgbClr val="DDA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5" name="object 2665" descr=""/>
            <p:cNvSpPr/>
            <p:nvPr/>
          </p:nvSpPr>
          <p:spPr>
            <a:xfrm>
              <a:off x="2607351" y="3069773"/>
              <a:ext cx="50165" cy="71755"/>
            </a:xfrm>
            <a:custGeom>
              <a:avLst/>
              <a:gdLst/>
              <a:ahLst/>
              <a:cxnLst/>
              <a:rect l="l" t="t" r="r" b="b"/>
              <a:pathLst>
                <a:path w="50164" h="71755">
                  <a:moveTo>
                    <a:pt x="46139" y="0"/>
                  </a:moveTo>
                  <a:lnTo>
                    <a:pt x="44932" y="863"/>
                  </a:lnTo>
                  <a:lnTo>
                    <a:pt x="0" y="69748"/>
                  </a:lnTo>
                  <a:lnTo>
                    <a:pt x="1206" y="69316"/>
                  </a:lnTo>
                  <a:lnTo>
                    <a:pt x="2578" y="69316"/>
                  </a:lnTo>
                  <a:lnTo>
                    <a:pt x="4495" y="70307"/>
                  </a:lnTo>
                  <a:lnTo>
                    <a:pt x="5105" y="70929"/>
                  </a:lnTo>
                  <a:lnTo>
                    <a:pt x="5537" y="71666"/>
                  </a:lnTo>
                  <a:lnTo>
                    <a:pt x="14130" y="58717"/>
                  </a:lnTo>
                  <a:lnTo>
                    <a:pt x="50038" y="2171"/>
                  </a:lnTo>
                  <a:lnTo>
                    <a:pt x="49593" y="584"/>
                  </a:lnTo>
                  <a:lnTo>
                    <a:pt x="47866" y="292"/>
                  </a:lnTo>
                  <a:lnTo>
                    <a:pt x="46139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6" name="object 2666" descr=""/>
            <p:cNvSpPr/>
            <p:nvPr/>
          </p:nvSpPr>
          <p:spPr>
            <a:xfrm>
              <a:off x="2638614" y="314005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4254" y="0"/>
                  </a:moveTo>
                  <a:lnTo>
                    <a:pt x="3200" y="177"/>
                  </a:lnTo>
                  <a:lnTo>
                    <a:pt x="0" y="4571"/>
                  </a:lnTo>
                  <a:lnTo>
                    <a:pt x="4902" y="6743"/>
                  </a:lnTo>
                  <a:lnTo>
                    <a:pt x="6984" y="4483"/>
                  </a:lnTo>
                  <a:lnTo>
                    <a:pt x="7658" y="3657"/>
                  </a:lnTo>
                  <a:lnTo>
                    <a:pt x="8496" y="2590"/>
                  </a:lnTo>
                  <a:lnTo>
                    <a:pt x="7988" y="1727"/>
                  </a:lnTo>
                  <a:lnTo>
                    <a:pt x="7238" y="990"/>
                  </a:lnTo>
                  <a:lnTo>
                    <a:pt x="6324" y="558"/>
                  </a:lnTo>
                  <a:lnTo>
                    <a:pt x="5359" y="101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DDA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7" name="object 2667" descr=""/>
            <p:cNvSpPr/>
            <p:nvPr/>
          </p:nvSpPr>
          <p:spPr>
            <a:xfrm>
              <a:off x="2641813" y="3073570"/>
              <a:ext cx="53340" cy="69215"/>
            </a:xfrm>
            <a:custGeom>
              <a:avLst/>
              <a:gdLst/>
              <a:ahLst/>
              <a:cxnLst/>
              <a:rect l="l" t="t" r="r" b="b"/>
              <a:pathLst>
                <a:path w="53339" h="69214">
                  <a:moveTo>
                    <a:pt x="49288" y="0"/>
                  </a:moveTo>
                  <a:lnTo>
                    <a:pt x="48031" y="800"/>
                  </a:lnTo>
                  <a:lnTo>
                    <a:pt x="0" y="66662"/>
                  </a:lnTo>
                  <a:lnTo>
                    <a:pt x="1054" y="66484"/>
                  </a:lnTo>
                  <a:lnTo>
                    <a:pt x="2158" y="66573"/>
                  </a:lnTo>
                  <a:lnTo>
                    <a:pt x="4038" y="67475"/>
                  </a:lnTo>
                  <a:lnTo>
                    <a:pt x="4787" y="68211"/>
                  </a:lnTo>
                  <a:lnTo>
                    <a:pt x="5295" y="69075"/>
                  </a:lnTo>
                  <a:lnTo>
                    <a:pt x="14679" y="56388"/>
                  </a:lnTo>
                  <a:lnTo>
                    <a:pt x="53060" y="2374"/>
                  </a:lnTo>
                  <a:lnTo>
                    <a:pt x="52692" y="761"/>
                  </a:lnTo>
                  <a:lnTo>
                    <a:pt x="50990" y="380"/>
                  </a:lnTo>
                  <a:lnTo>
                    <a:pt x="49288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68" name="object 2668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568861" y="2753768"/>
              <a:ext cx="215392" cy="122270"/>
            </a:xfrm>
            <a:prstGeom prst="rect">
              <a:avLst/>
            </a:prstGeom>
          </p:spPr>
        </p:pic>
        <p:pic>
          <p:nvPicPr>
            <p:cNvPr id="2669" name="object 2669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41091" y="2785136"/>
              <a:ext cx="72161" cy="31191"/>
            </a:xfrm>
            <a:prstGeom prst="rect">
              <a:avLst/>
            </a:prstGeom>
          </p:spPr>
        </p:pic>
        <p:sp>
          <p:nvSpPr>
            <p:cNvPr id="2670" name="object 2670" descr=""/>
            <p:cNvSpPr/>
            <p:nvPr/>
          </p:nvSpPr>
          <p:spPr>
            <a:xfrm>
              <a:off x="2568854" y="2752056"/>
              <a:ext cx="215900" cy="124460"/>
            </a:xfrm>
            <a:custGeom>
              <a:avLst/>
              <a:gdLst/>
              <a:ahLst/>
              <a:cxnLst/>
              <a:rect l="l" t="t" r="r" b="b"/>
              <a:pathLst>
                <a:path w="215900" h="124460">
                  <a:moveTo>
                    <a:pt x="29832" y="0"/>
                  </a:moveTo>
                  <a:lnTo>
                    <a:pt x="1051" y="34658"/>
                  </a:lnTo>
                  <a:lnTo>
                    <a:pt x="2666" y="46824"/>
                  </a:lnTo>
                  <a:lnTo>
                    <a:pt x="698" y="54305"/>
                  </a:lnTo>
                  <a:lnTo>
                    <a:pt x="25" y="57848"/>
                  </a:lnTo>
                  <a:lnTo>
                    <a:pt x="0" y="61925"/>
                  </a:lnTo>
                  <a:lnTo>
                    <a:pt x="838" y="71755"/>
                  </a:lnTo>
                  <a:lnTo>
                    <a:pt x="26085" y="103263"/>
                  </a:lnTo>
                  <a:lnTo>
                    <a:pt x="68495" y="120354"/>
                  </a:lnTo>
                  <a:lnTo>
                    <a:pt x="97942" y="123977"/>
                  </a:lnTo>
                  <a:lnTo>
                    <a:pt x="108627" y="123713"/>
                  </a:lnTo>
                  <a:lnTo>
                    <a:pt x="164997" y="115446"/>
                  </a:lnTo>
                  <a:lnTo>
                    <a:pt x="208013" y="88239"/>
                  </a:lnTo>
                  <a:lnTo>
                    <a:pt x="215480" y="75755"/>
                  </a:lnTo>
                  <a:lnTo>
                    <a:pt x="215176" y="68986"/>
                  </a:lnTo>
                  <a:lnTo>
                    <a:pt x="190420" y="33078"/>
                  </a:lnTo>
                  <a:lnTo>
                    <a:pt x="146329" y="14401"/>
                  </a:lnTo>
                  <a:lnTo>
                    <a:pt x="96718" y="7858"/>
                  </a:lnTo>
                  <a:lnTo>
                    <a:pt x="71582" y="10176"/>
                  </a:lnTo>
                  <a:lnTo>
                    <a:pt x="46202" y="17106"/>
                  </a:lnTo>
                  <a:lnTo>
                    <a:pt x="45745" y="19354"/>
                  </a:lnTo>
                  <a:lnTo>
                    <a:pt x="65522" y="14164"/>
                  </a:lnTo>
                  <a:lnTo>
                    <a:pt x="85615" y="11310"/>
                  </a:lnTo>
                  <a:lnTo>
                    <a:pt x="124256" y="12001"/>
                  </a:lnTo>
                  <a:lnTo>
                    <a:pt x="164345" y="22622"/>
                  </a:lnTo>
                  <a:lnTo>
                    <a:pt x="200547" y="45986"/>
                  </a:lnTo>
                  <a:lnTo>
                    <a:pt x="209824" y="63557"/>
                  </a:lnTo>
                  <a:lnTo>
                    <a:pt x="208405" y="74031"/>
                  </a:lnTo>
                  <a:lnTo>
                    <a:pt x="179095" y="103124"/>
                  </a:lnTo>
                  <a:lnTo>
                    <a:pt x="132578" y="116441"/>
                  </a:lnTo>
                  <a:lnTo>
                    <a:pt x="110989" y="117670"/>
                  </a:lnTo>
                  <a:lnTo>
                    <a:pt x="89560" y="116624"/>
                  </a:lnTo>
                  <a:lnTo>
                    <a:pt x="40855" y="104419"/>
                  </a:lnTo>
                  <a:lnTo>
                    <a:pt x="35051" y="101765"/>
                  </a:lnTo>
                  <a:lnTo>
                    <a:pt x="28181" y="99072"/>
                  </a:lnTo>
                  <a:lnTo>
                    <a:pt x="20993" y="93637"/>
                  </a:lnTo>
                  <a:lnTo>
                    <a:pt x="8490" y="79848"/>
                  </a:lnTo>
                  <a:lnTo>
                    <a:pt x="3878" y="65947"/>
                  </a:lnTo>
                  <a:lnTo>
                    <a:pt x="4292" y="54271"/>
                  </a:lnTo>
                  <a:lnTo>
                    <a:pt x="6870" y="47155"/>
                  </a:lnTo>
                  <a:lnTo>
                    <a:pt x="5299" y="40476"/>
                  </a:lnTo>
                  <a:lnTo>
                    <a:pt x="26950" y="4107"/>
                  </a:lnTo>
                  <a:lnTo>
                    <a:pt x="35598" y="3429"/>
                  </a:lnTo>
                  <a:lnTo>
                    <a:pt x="29832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1" name="object 2671" descr=""/>
            <p:cNvSpPr/>
            <p:nvPr/>
          </p:nvSpPr>
          <p:spPr>
            <a:xfrm>
              <a:off x="2711479" y="2807344"/>
              <a:ext cx="36830" cy="29209"/>
            </a:xfrm>
            <a:custGeom>
              <a:avLst/>
              <a:gdLst/>
              <a:ahLst/>
              <a:cxnLst/>
              <a:rect l="l" t="t" r="r" b="b"/>
              <a:pathLst>
                <a:path w="36830" h="29210">
                  <a:moveTo>
                    <a:pt x="546" y="0"/>
                  </a:moveTo>
                  <a:lnTo>
                    <a:pt x="353" y="50"/>
                  </a:lnTo>
                  <a:lnTo>
                    <a:pt x="0" y="2057"/>
                  </a:lnTo>
                  <a:lnTo>
                    <a:pt x="7404" y="3682"/>
                  </a:lnTo>
                  <a:lnTo>
                    <a:pt x="14706" y="6159"/>
                  </a:lnTo>
                  <a:lnTo>
                    <a:pt x="26746" y="14554"/>
                  </a:lnTo>
                  <a:lnTo>
                    <a:pt x="32816" y="21767"/>
                  </a:lnTo>
                  <a:lnTo>
                    <a:pt x="35039" y="28841"/>
                  </a:lnTo>
                  <a:lnTo>
                    <a:pt x="36512" y="28346"/>
                  </a:lnTo>
                  <a:lnTo>
                    <a:pt x="717" y="38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2" name="object 2672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707931" y="2809406"/>
              <a:ext cx="38582" cy="31927"/>
            </a:xfrm>
            <a:prstGeom prst="rect">
              <a:avLst/>
            </a:prstGeom>
          </p:spPr>
        </p:pic>
        <p:sp>
          <p:nvSpPr>
            <p:cNvPr id="2673" name="object 2673" descr=""/>
            <p:cNvSpPr/>
            <p:nvPr/>
          </p:nvSpPr>
          <p:spPr>
            <a:xfrm>
              <a:off x="2694486" y="2790889"/>
              <a:ext cx="53975" cy="22860"/>
            </a:xfrm>
            <a:custGeom>
              <a:avLst/>
              <a:gdLst/>
              <a:ahLst/>
              <a:cxnLst/>
              <a:rect l="l" t="t" r="r" b="b"/>
              <a:pathLst>
                <a:path w="53975" h="22860">
                  <a:moveTo>
                    <a:pt x="25128" y="2419"/>
                  </a:moveTo>
                  <a:lnTo>
                    <a:pt x="7424" y="2419"/>
                  </a:lnTo>
                  <a:lnTo>
                    <a:pt x="14579" y="2692"/>
                  </a:lnTo>
                  <a:lnTo>
                    <a:pt x="21594" y="3649"/>
                  </a:lnTo>
                  <a:lnTo>
                    <a:pt x="51955" y="22555"/>
                  </a:lnTo>
                  <a:lnTo>
                    <a:pt x="53555" y="21437"/>
                  </a:lnTo>
                  <a:lnTo>
                    <a:pt x="53530" y="21234"/>
                  </a:lnTo>
                  <a:lnTo>
                    <a:pt x="53365" y="21031"/>
                  </a:lnTo>
                  <a:lnTo>
                    <a:pt x="42486" y="10469"/>
                  </a:lnTo>
                  <a:lnTo>
                    <a:pt x="29789" y="3552"/>
                  </a:lnTo>
                  <a:lnTo>
                    <a:pt x="25128" y="2419"/>
                  </a:lnTo>
                  <a:close/>
                </a:path>
                <a:path w="53975" h="22860">
                  <a:moveTo>
                    <a:pt x="508" y="0"/>
                  </a:moveTo>
                  <a:lnTo>
                    <a:pt x="215" y="12"/>
                  </a:lnTo>
                  <a:lnTo>
                    <a:pt x="0" y="126"/>
                  </a:lnTo>
                  <a:lnTo>
                    <a:pt x="279" y="2692"/>
                  </a:lnTo>
                  <a:lnTo>
                    <a:pt x="7424" y="2419"/>
                  </a:lnTo>
                  <a:lnTo>
                    <a:pt x="25128" y="2419"/>
                  </a:lnTo>
                  <a:lnTo>
                    <a:pt x="15666" y="11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4" name="object 2674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694774" y="2793315"/>
              <a:ext cx="51676" cy="31788"/>
            </a:xfrm>
            <a:prstGeom prst="rect">
              <a:avLst/>
            </a:prstGeom>
          </p:spPr>
        </p:pic>
        <p:sp>
          <p:nvSpPr>
            <p:cNvPr id="2675" name="object 2675" descr=""/>
            <p:cNvSpPr/>
            <p:nvPr/>
          </p:nvSpPr>
          <p:spPr>
            <a:xfrm>
              <a:off x="2660116" y="2801365"/>
              <a:ext cx="57150" cy="15875"/>
            </a:xfrm>
            <a:custGeom>
              <a:avLst/>
              <a:gdLst/>
              <a:ahLst/>
              <a:cxnLst/>
              <a:rect l="l" t="t" r="r" b="b"/>
              <a:pathLst>
                <a:path w="57150" h="15875">
                  <a:moveTo>
                    <a:pt x="41680" y="0"/>
                  </a:moveTo>
                  <a:lnTo>
                    <a:pt x="368" y="12858"/>
                  </a:lnTo>
                  <a:lnTo>
                    <a:pt x="0" y="13239"/>
                  </a:lnTo>
                  <a:lnTo>
                    <a:pt x="1574" y="15284"/>
                  </a:lnTo>
                  <a:lnTo>
                    <a:pt x="7536" y="11340"/>
                  </a:lnTo>
                  <a:lnTo>
                    <a:pt x="13769" y="7866"/>
                  </a:lnTo>
                  <a:lnTo>
                    <a:pt x="20284" y="5027"/>
                  </a:lnTo>
                  <a:lnTo>
                    <a:pt x="27089" y="2990"/>
                  </a:lnTo>
                  <a:lnTo>
                    <a:pt x="34095" y="1985"/>
                  </a:lnTo>
                  <a:lnTo>
                    <a:pt x="50386" y="1985"/>
                  </a:lnTo>
                  <a:lnTo>
                    <a:pt x="41680" y="0"/>
                  </a:lnTo>
                  <a:close/>
                </a:path>
                <a:path w="57150" h="15875">
                  <a:moveTo>
                    <a:pt x="50386" y="1985"/>
                  </a:moveTo>
                  <a:lnTo>
                    <a:pt x="34095" y="1985"/>
                  </a:lnTo>
                  <a:lnTo>
                    <a:pt x="41662" y="1987"/>
                  </a:lnTo>
                  <a:lnTo>
                    <a:pt x="49181" y="3094"/>
                  </a:lnTo>
                  <a:lnTo>
                    <a:pt x="56045" y="5403"/>
                  </a:lnTo>
                  <a:lnTo>
                    <a:pt x="56832" y="3613"/>
                  </a:lnTo>
                  <a:lnTo>
                    <a:pt x="56705" y="3460"/>
                  </a:lnTo>
                  <a:lnTo>
                    <a:pt x="56464" y="3371"/>
                  </a:lnTo>
                  <a:lnTo>
                    <a:pt x="50386" y="1985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6" name="object 2676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661691" y="2803220"/>
              <a:ext cx="54470" cy="33832"/>
            </a:xfrm>
            <a:prstGeom prst="rect">
              <a:avLst/>
            </a:prstGeom>
          </p:spPr>
        </p:pic>
        <p:sp>
          <p:nvSpPr>
            <p:cNvPr id="2677" name="object 2677" descr=""/>
            <p:cNvSpPr/>
            <p:nvPr/>
          </p:nvSpPr>
          <p:spPr>
            <a:xfrm>
              <a:off x="2690423" y="2809862"/>
              <a:ext cx="46355" cy="36830"/>
            </a:xfrm>
            <a:custGeom>
              <a:avLst/>
              <a:gdLst/>
              <a:ahLst/>
              <a:cxnLst/>
              <a:rect l="l" t="t" r="r" b="b"/>
              <a:pathLst>
                <a:path w="46355" h="36830">
                  <a:moveTo>
                    <a:pt x="685" y="0"/>
                  </a:moveTo>
                  <a:lnTo>
                    <a:pt x="444" y="50"/>
                  </a:lnTo>
                  <a:lnTo>
                    <a:pt x="0" y="2590"/>
                  </a:lnTo>
                  <a:lnTo>
                    <a:pt x="6923" y="4342"/>
                  </a:lnTo>
                  <a:lnTo>
                    <a:pt x="13689" y="6608"/>
                  </a:lnTo>
                  <a:lnTo>
                    <a:pt x="43980" y="36207"/>
                  </a:lnTo>
                  <a:lnTo>
                    <a:pt x="45834" y="35585"/>
                  </a:lnTo>
                  <a:lnTo>
                    <a:pt x="45770" y="35140"/>
                  </a:lnTo>
                  <a:lnTo>
                    <a:pt x="38307" y="21943"/>
                  </a:lnTo>
                  <a:lnTo>
                    <a:pt x="28068" y="11731"/>
                  </a:lnTo>
                  <a:lnTo>
                    <a:pt x="15479" y="445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8" name="object 2678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685974" y="2812453"/>
              <a:ext cx="48425" cy="40081"/>
            </a:xfrm>
            <a:prstGeom prst="rect">
              <a:avLst/>
            </a:prstGeom>
          </p:spPr>
        </p:pic>
        <p:sp>
          <p:nvSpPr>
            <p:cNvPr id="2679" name="object 2679" descr=""/>
            <p:cNvSpPr/>
            <p:nvPr/>
          </p:nvSpPr>
          <p:spPr>
            <a:xfrm>
              <a:off x="2630990" y="2825327"/>
              <a:ext cx="39370" cy="34290"/>
            </a:xfrm>
            <a:custGeom>
              <a:avLst/>
              <a:gdLst/>
              <a:ahLst/>
              <a:cxnLst/>
              <a:rect l="l" t="t" r="r" b="b"/>
              <a:pathLst>
                <a:path w="39369" h="34289">
                  <a:moveTo>
                    <a:pt x="32927" y="0"/>
                  </a:moveTo>
                  <a:lnTo>
                    <a:pt x="23173" y="3568"/>
                  </a:lnTo>
                  <a:lnTo>
                    <a:pt x="18995" y="6718"/>
                  </a:lnTo>
                  <a:lnTo>
                    <a:pt x="12052" y="11340"/>
                  </a:lnTo>
                  <a:lnTo>
                    <a:pt x="4628" y="17862"/>
                  </a:lnTo>
                  <a:lnTo>
                    <a:pt x="0" y="25070"/>
                  </a:lnTo>
                  <a:lnTo>
                    <a:pt x="1443" y="31750"/>
                  </a:lnTo>
                  <a:lnTo>
                    <a:pt x="6663" y="34213"/>
                  </a:lnTo>
                  <a:lnTo>
                    <a:pt x="13200" y="33601"/>
                  </a:lnTo>
                  <a:lnTo>
                    <a:pt x="38994" y="10905"/>
                  </a:lnTo>
                  <a:lnTo>
                    <a:pt x="36241" y="3784"/>
                  </a:lnTo>
                  <a:lnTo>
                    <a:pt x="32927" y="0"/>
                  </a:lnTo>
                  <a:close/>
                </a:path>
              </a:pathLst>
            </a:custGeom>
            <a:solidFill>
              <a:srgbClr val="E4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0" name="object 2680" descr=""/>
            <p:cNvSpPr/>
            <p:nvPr/>
          </p:nvSpPr>
          <p:spPr>
            <a:xfrm>
              <a:off x="2629725" y="2830842"/>
              <a:ext cx="34290" cy="29845"/>
            </a:xfrm>
            <a:custGeom>
              <a:avLst/>
              <a:gdLst/>
              <a:ahLst/>
              <a:cxnLst/>
              <a:rect l="l" t="t" r="r" b="b"/>
              <a:pathLst>
                <a:path w="34289" h="29844">
                  <a:moveTo>
                    <a:pt x="3111" y="18554"/>
                  </a:moveTo>
                  <a:lnTo>
                    <a:pt x="0" y="24955"/>
                  </a:lnTo>
                  <a:lnTo>
                    <a:pt x="1905" y="25234"/>
                  </a:lnTo>
                  <a:lnTo>
                    <a:pt x="2082" y="21323"/>
                  </a:lnTo>
                  <a:lnTo>
                    <a:pt x="3111" y="18554"/>
                  </a:lnTo>
                  <a:close/>
                </a:path>
                <a:path w="34289" h="29844">
                  <a:moveTo>
                    <a:pt x="14414" y="27051"/>
                  </a:moveTo>
                  <a:lnTo>
                    <a:pt x="1905" y="25234"/>
                  </a:lnTo>
                  <a:lnTo>
                    <a:pt x="1727" y="29248"/>
                  </a:lnTo>
                  <a:lnTo>
                    <a:pt x="12255" y="27724"/>
                  </a:lnTo>
                  <a:lnTo>
                    <a:pt x="14414" y="27051"/>
                  </a:lnTo>
                  <a:close/>
                </a:path>
                <a:path w="34289" h="29844">
                  <a:moveTo>
                    <a:pt x="19507" y="25463"/>
                  </a:moveTo>
                  <a:lnTo>
                    <a:pt x="14414" y="27051"/>
                  </a:lnTo>
                  <a:lnTo>
                    <a:pt x="15989" y="27279"/>
                  </a:lnTo>
                  <a:lnTo>
                    <a:pt x="19507" y="25463"/>
                  </a:lnTo>
                  <a:close/>
                </a:path>
                <a:path w="34289" h="29844">
                  <a:moveTo>
                    <a:pt x="24104" y="7493"/>
                  </a:moveTo>
                  <a:lnTo>
                    <a:pt x="24003" y="7048"/>
                  </a:lnTo>
                  <a:lnTo>
                    <a:pt x="23685" y="7391"/>
                  </a:lnTo>
                  <a:lnTo>
                    <a:pt x="24028" y="7454"/>
                  </a:lnTo>
                  <a:close/>
                </a:path>
                <a:path w="34289" h="29844">
                  <a:moveTo>
                    <a:pt x="28054" y="495"/>
                  </a:moveTo>
                  <a:lnTo>
                    <a:pt x="27216" y="0"/>
                  </a:lnTo>
                  <a:lnTo>
                    <a:pt x="21259" y="2578"/>
                  </a:lnTo>
                  <a:lnTo>
                    <a:pt x="21120" y="2641"/>
                  </a:lnTo>
                  <a:lnTo>
                    <a:pt x="15519" y="6057"/>
                  </a:lnTo>
                  <a:lnTo>
                    <a:pt x="9372" y="10223"/>
                  </a:lnTo>
                  <a:lnTo>
                    <a:pt x="4330" y="15290"/>
                  </a:lnTo>
                  <a:lnTo>
                    <a:pt x="3111" y="18554"/>
                  </a:lnTo>
                  <a:lnTo>
                    <a:pt x="3987" y="16764"/>
                  </a:lnTo>
                  <a:lnTo>
                    <a:pt x="12738" y="8712"/>
                  </a:lnTo>
                  <a:lnTo>
                    <a:pt x="17424" y="5969"/>
                  </a:lnTo>
                  <a:lnTo>
                    <a:pt x="21920" y="3098"/>
                  </a:lnTo>
                  <a:lnTo>
                    <a:pt x="28054" y="495"/>
                  </a:lnTo>
                  <a:close/>
                </a:path>
                <a:path w="34289" h="29844">
                  <a:moveTo>
                    <a:pt x="29514" y="15684"/>
                  </a:moveTo>
                  <a:lnTo>
                    <a:pt x="28702" y="5384"/>
                  </a:lnTo>
                  <a:lnTo>
                    <a:pt x="28613" y="4127"/>
                  </a:lnTo>
                  <a:lnTo>
                    <a:pt x="28130" y="4203"/>
                  </a:lnTo>
                  <a:lnTo>
                    <a:pt x="28130" y="9207"/>
                  </a:lnTo>
                  <a:lnTo>
                    <a:pt x="27457" y="12319"/>
                  </a:lnTo>
                  <a:lnTo>
                    <a:pt x="24853" y="17945"/>
                  </a:lnTo>
                  <a:lnTo>
                    <a:pt x="19659" y="22669"/>
                  </a:lnTo>
                  <a:lnTo>
                    <a:pt x="13830" y="24091"/>
                  </a:lnTo>
                  <a:lnTo>
                    <a:pt x="11836" y="24295"/>
                  </a:lnTo>
                  <a:lnTo>
                    <a:pt x="10134" y="23596"/>
                  </a:lnTo>
                  <a:lnTo>
                    <a:pt x="14554" y="23139"/>
                  </a:lnTo>
                  <a:lnTo>
                    <a:pt x="15328" y="22707"/>
                  </a:lnTo>
                  <a:lnTo>
                    <a:pt x="19202" y="20548"/>
                  </a:lnTo>
                  <a:lnTo>
                    <a:pt x="21196" y="18389"/>
                  </a:lnTo>
                  <a:lnTo>
                    <a:pt x="24650" y="15303"/>
                  </a:lnTo>
                  <a:lnTo>
                    <a:pt x="25628" y="13830"/>
                  </a:lnTo>
                  <a:lnTo>
                    <a:pt x="26403" y="10325"/>
                  </a:lnTo>
                  <a:lnTo>
                    <a:pt x="26365" y="8470"/>
                  </a:lnTo>
                  <a:lnTo>
                    <a:pt x="24104" y="7493"/>
                  </a:lnTo>
                  <a:lnTo>
                    <a:pt x="24841" y="10807"/>
                  </a:lnTo>
                  <a:lnTo>
                    <a:pt x="24257" y="13360"/>
                  </a:lnTo>
                  <a:lnTo>
                    <a:pt x="23647" y="14566"/>
                  </a:lnTo>
                  <a:lnTo>
                    <a:pt x="17868" y="20447"/>
                  </a:lnTo>
                  <a:lnTo>
                    <a:pt x="15494" y="21424"/>
                  </a:lnTo>
                  <a:lnTo>
                    <a:pt x="12890" y="22707"/>
                  </a:lnTo>
                  <a:lnTo>
                    <a:pt x="11163" y="22021"/>
                  </a:lnTo>
                  <a:lnTo>
                    <a:pt x="10337" y="19392"/>
                  </a:lnTo>
                  <a:lnTo>
                    <a:pt x="10668" y="18402"/>
                  </a:lnTo>
                  <a:lnTo>
                    <a:pt x="12827" y="20624"/>
                  </a:lnTo>
                  <a:lnTo>
                    <a:pt x="14439" y="20218"/>
                  </a:lnTo>
                  <a:lnTo>
                    <a:pt x="16548" y="19812"/>
                  </a:lnTo>
                  <a:lnTo>
                    <a:pt x="16713" y="19697"/>
                  </a:lnTo>
                  <a:lnTo>
                    <a:pt x="17297" y="19304"/>
                  </a:lnTo>
                  <a:lnTo>
                    <a:pt x="19062" y="17526"/>
                  </a:lnTo>
                  <a:lnTo>
                    <a:pt x="19621" y="16903"/>
                  </a:lnTo>
                  <a:lnTo>
                    <a:pt x="21056" y="15786"/>
                  </a:lnTo>
                  <a:lnTo>
                    <a:pt x="21818" y="15443"/>
                  </a:lnTo>
                  <a:lnTo>
                    <a:pt x="22936" y="14020"/>
                  </a:lnTo>
                  <a:lnTo>
                    <a:pt x="23583" y="12687"/>
                  </a:lnTo>
                  <a:lnTo>
                    <a:pt x="23266" y="12039"/>
                  </a:lnTo>
                  <a:lnTo>
                    <a:pt x="22161" y="9842"/>
                  </a:lnTo>
                  <a:lnTo>
                    <a:pt x="22161" y="12471"/>
                  </a:lnTo>
                  <a:lnTo>
                    <a:pt x="21729" y="13614"/>
                  </a:lnTo>
                  <a:lnTo>
                    <a:pt x="20764" y="15163"/>
                  </a:lnTo>
                  <a:lnTo>
                    <a:pt x="19888" y="15544"/>
                  </a:lnTo>
                  <a:lnTo>
                    <a:pt x="18376" y="16751"/>
                  </a:lnTo>
                  <a:lnTo>
                    <a:pt x="17602" y="17614"/>
                  </a:lnTo>
                  <a:lnTo>
                    <a:pt x="16370" y="18821"/>
                  </a:lnTo>
                  <a:lnTo>
                    <a:pt x="15303" y="19697"/>
                  </a:lnTo>
                  <a:lnTo>
                    <a:pt x="12877" y="19037"/>
                  </a:lnTo>
                  <a:lnTo>
                    <a:pt x="14528" y="17373"/>
                  </a:lnTo>
                  <a:lnTo>
                    <a:pt x="16421" y="15532"/>
                  </a:lnTo>
                  <a:lnTo>
                    <a:pt x="18034" y="14605"/>
                  </a:lnTo>
                  <a:lnTo>
                    <a:pt x="19265" y="13233"/>
                  </a:lnTo>
                  <a:lnTo>
                    <a:pt x="19837" y="12674"/>
                  </a:lnTo>
                  <a:lnTo>
                    <a:pt x="20332" y="12039"/>
                  </a:lnTo>
                  <a:lnTo>
                    <a:pt x="22161" y="12471"/>
                  </a:lnTo>
                  <a:lnTo>
                    <a:pt x="22161" y="9842"/>
                  </a:lnTo>
                  <a:lnTo>
                    <a:pt x="22098" y="9715"/>
                  </a:lnTo>
                  <a:lnTo>
                    <a:pt x="19024" y="12103"/>
                  </a:lnTo>
                  <a:lnTo>
                    <a:pt x="18097" y="13004"/>
                  </a:lnTo>
                  <a:lnTo>
                    <a:pt x="17170" y="14046"/>
                  </a:lnTo>
                  <a:lnTo>
                    <a:pt x="10845" y="18122"/>
                  </a:lnTo>
                  <a:lnTo>
                    <a:pt x="11239" y="17538"/>
                  </a:lnTo>
                  <a:lnTo>
                    <a:pt x="12014" y="16852"/>
                  </a:lnTo>
                  <a:lnTo>
                    <a:pt x="13182" y="15519"/>
                  </a:lnTo>
                  <a:lnTo>
                    <a:pt x="14681" y="14363"/>
                  </a:lnTo>
                  <a:lnTo>
                    <a:pt x="17894" y="11709"/>
                  </a:lnTo>
                  <a:lnTo>
                    <a:pt x="19850" y="10325"/>
                  </a:lnTo>
                  <a:lnTo>
                    <a:pt x="21844" y="8991"/>
                  </a:lnTo>
                  <a:lnTo>
                    <a:pt x="22059" y="8966"/>
                  </a:lnTo>
                  <a:lnTo>
                    <a:pt x="22275" y="8890"/>
                  </a:lnTo>
                  <a:lnTo>
                    <a:pt x="23672" y="7391"/>
                  </a:lnTo>
                  <a:lnTo>
                    <a:pt x="23342" y="7366"/>
                  </a:lnTo>
                  <a:lnTo>
                    <a:pt x="23063" y="7226"/>
                  </a:lnTo>
                  <a:lnTo>
                    <a:pt x="22606" y="7200"/>
                  </a:lnTo>
                  <a:lnTo>
                    <a:pt x="19177" y="9398"/>
                  </a:lnTo>
                  <a:lnTo>
                    <a:pt x="16065" y="11709"/>
                  </a:lnTo>
                  <a:lnTo>
                    <a:pt x="11849" y="15405"/>
                  </a:lnTo>
                  <a:lnTo>
                    <a:pt x="9512" y="17043"/>
                  </a:lnTo>
                  <a:lnTo>
                    <a:pt x="8039" y="22631"/>
                  </a:lnTo>
                  <a:lnTo>
                    <a:pt x="7493" y="21805"/>
                  </a:lnTo>
                  <a:lnTo>
                    <a:pt x="7950" y="17348"/>
                  </a:lnTo>
                  <a:lnTo>
                    <a:pt x="9944" y="15633"/>
                  </a:lnTo>
                  <a:lnTo>
                    <a:pt x="14338" y="10934"/>
                  </a:lnTo>
                  <a:lnTo>
                    <a:pt x="17170" y="8572"/>
                  </a:lnTo>
                  <a:lnTo>
                    <a:pt x="20866" y="6769"/>
                  </a:lnTo>
                  <a:lnTo>
                    <a:pt x="22961" y="6032"/>
                  </a:lnTo>
                  <a:lnTo>
                    <a:pt x="25539" y="5384"/>
                  </a:lnTo>
                  <a:lnTo>
                    <a:pt x="28130" y="9207"/>
                  </a:lnTo>
                  <a:lnTo>
                    <a:pt x="28130" y="4203"/>
                  </a:lnTo>
                  <a:lnTo>
                    <a:pt x="24130" y="4800"/>
                  </a:lnTo>
                  <a:lnTo>
                    <a:pt x="20599" y="5943"/>
                  </a:lnTo>
                  <a:lnTo>
                    <a:pt x="20383" y="5969"/>
                  </a:lnTo>
                  <a:lnTo>
                    <a:pt x="20193" y="6070"/>
                  </a:lnTo>
                  <a:lnTo>
                    <a:pt x="18910" y="6527"/>
                  </a:lnTo>
                  <a:lnTo>
                    <a:pt x="18808" y="6794"/>
                  </a:lnTo>
                  <a:lnTo>
                    <a:pt x="16471" y="8064"/>
                  </a:lnTo>
                  <a:lnTo>
                    <a:pt x="14338" y="9537"/>
                  </a:lnTo>
                  <a:lnTo>
                    <a:pt x="10274" y="13525"/>
                  </a:lnTo>
                  <a:lnTo>
                    <a:pt x="6934" y="16370"/>
                  </a:lnTo>
                  <a:lnTo>
                    <a:pt x="4343" y="25539"/>
                  </a:lnTo>
                  <a:lnTo>
                    <a:pt x="13271" y="25793"/>
                  </a:lnTo>
                  <a:lnTo>
                    <a:pt x="16827" y="24295"/>
                  </a:lnTo>
                  <a:lnTo>
                    <a:pt x="22466" y="21920"/>
                  </a:lnTo>
                  <a:lnTo>
                    <a:pt x="29514" y="15684"/>
                  </a:lnTo>
                  <a:close/>
                </a:path>
                <a:path w="34289" h="29844">
                  <a:moveTo>
                    <a:pt x="33693" y="3810"/>
                  </a:moveTo>
                  <a:lnTo>
                    <a:pt x="28067" y="508"/>
                  </a:lnTo>
                  <a:lnTo>
                    <a:pt x="31724" y="6324"/>
                  </a:lnTo>
                  <a:lnTo>
                    <a:pt x="30734" y="14020"/>
                  </a:lnTo>
                  <a:lnTo>
                    <a:pt x="28956" y="16764"/>
                  </a:lnTo>
                  <a:lnTo>
                    <a:pt x="23012" y="23647"/>
                  </a:lnTo>
                  <a:lnTo>
                    <a:pt x="19507" y="25463"/>
                  </a:lnTo>
                  <a:lnTo>
                    <a:pt x="23850" y="24104"/>
                  </a:lnTo>
                  <a:lnTo>
                    <a:pt x="31419" y="18389"/>
                  </a:lnTo>
                  <a:lnTo>
                    <a:pt x="33693" y="3810"/>
                  </a:lnTo>
                  <a:close/>
                </a:path>
              </a:pathLst>
            </a:custGeom>
            <a:solidFill>
              <a:srgbClr val="CDE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81" name="object 2681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591600" y="2796083"/>
              <a:ext cx="65595" cy="34277"/>
            </a:xfrm>
            <a:prstGeom prst="rect">
              <a:avLst/>
            </a:prstGeom>
          </p:spPr>
        </p:pic>
        <p:sp>
          <p:nvSpPr>
            <p:cNvPr id="2682" name="object 2682" descr=""/>
            <p:cNvSpPr/>
            <p:nvPr/>
          </p:nvSpPr>
          <p:spPr>
            <a:xfrm>
              <a:off x="2693146" y="2831907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30">
                  <a:moveTo>
                    <a:pt x="0" y="0"/>
                  </a:moveTo>
                  <a:lnTo>
                    <a:pt x="13766" y="15138"/>
                  </a:lnTo>
                  <a:lnTo>
                    <a:pt x="23736" y="23698"/>
                  </a:lnTo>
                  <a:lnTo>
                    <a:pt x="24358" y="23342"/>
                  </a:lnTo>
                  <a:lnTo>
                    <a:pt x="18161" y="10718"/>
                  </a:lnTo>
                  <a:lnTo>
                    <a:pt x="6997" y="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3" name="object 2683" descr=""/>
            <p:cNvSpPr/>
            <p:nvPr/>
          </p:nvSpPr>
          <p:spPr>
            <a:xfrm>
              <a:off x="2711309" y="2842630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0" y="0"/>
                  </a:moveTo>
                  <a:lnTo>
                    <a:pt x="6197" y="12623"/>
                  </a:lnTo>
                  <a:lnTo>
                    <a:pt x="9804" y="10566"/>
                  </a:lnTo>
                  <a:lnTo>
                    <a:pt x="6896" y="5118"/>
                  </a:lnTo>
                  <a:lnTo>
                    <a:pt x="466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4" name="object 2684" descr=""/>
            <p:cNvSpPr/>
            <p:nvPr/>
          </p:nvSpPr>
          <p:spPr>
            <a:xfrm>
              <a:off x="2692812" y="2830590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4" h="13335">
                  <a:moveTo>
                    <a:pt x="1142" y="0"/>
                  </a:moveTo>
                  <a:lnTo>
                    <a:pt x="0" y="939"/>
                  </a:lnTo>
                  <a:lnTo>
                    <a:pt x="330" y="1320"/>
                  </a:lnTo>
                  <a:lnTo>
                    <a:pt x="7327" y="5206"/>
                  </a:lnTo>
                  <a:lnTo>
                    <a:pt x="18503" y="12052"/>
                  </a:lnTo>
                  <a:lnTo>
                    <a:pt x="23152" y="13144"/>
                  </a:lnTo>
                  <a:lnTo>
                    <a:pt x="20751" y="8864"/>
                  </a:lnTo>
                  <a:lnTo>
                    <a:pt x="7429" y="2920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5" name="object 2685" descr=""/>
            <p:cNvSpPr/>
            <p:nvPr/>
          </p:nvSpPr>
          <p:spPr>
            <a:xfrm>
              <a:off x="2678123" y="2842448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30">
                  <a:moveTo>
                    <a:pt x="0" y="0"/>
                  </a:moveTo>
                  <a:lnTo>
                    <a:pt x="13766" y="15138"/>
                  </a:lnTo>
                  <a:lnTo>
                    <a:pt x="23736" y="23698"/>
                  </a:lnTo>
                  <a:lnTo>
                    <a:pt x="24358" y="23342"/>
                  </a:lnTo>
                  <a:lnTo>
                    <a:pt x="18161" y="10718"/>
                  </a:lnTo>
                  <a:lnTo>
                    <a:pt x="6997" y="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6" name="object 2686" descr=""/>
            <p:cNvSpPr/>
            <p:nvPr/>
          </p:nvSpPr>
          <p:spPr>
            <a:xfrm>
              <a:off x="2696287" y="2853171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0" y="0"/>
                  </a:moveTo>
                  <a:lnTo>
                    <a:pt x="6197" y="12623"/>
                  </a:lnTo>
                  <a:lnTo>
                    <a:pt x="9804" y="10566"/>
                  </a:lnTo>
                  <a:lnTo>
                    <a:pt x="6896" y="5118"/>
                  </a:lnTo>
                  <a:lnTo>
                    <a:pt x="466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7" name="object 2687" descr=""/>
            <p:cNvSpPr/>
            <p:nvPr/>
          </p:nvSpPr>
          <p:spPr>
            <a:xfrm>
              <a:off x="2677789" y="2841131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4" h="13335">
                  <a:moveTo>
                    <a:pt x="1142" y="0"/>
                  </a:moveTo>
                  <a:lnTo>
                    <a:pt x="0" y="939"/>
                  </a:lnTo>
                  <a:lnTo>
                    <a:pt x="330" y="1320"/>
                  </a:lnTo>
                  <a:lnTo>
                    <a:pt x="7327" y="5206"/>
                  </a:lnTo>
                  <a:lnTo>
                    <a:pt x="18503" y="12052"/>
                  </a:lnTo>
                  <a:lnTo>
                    <a:pt x="23152" y="13144"/>
                  </a:lnTo>
                  <a:lnTo>
                    <a:pt x="20751" y="8864"/>
                  </a:lnTo>
                  <a:lnTo>
                    <a:pt x="7429" y="2920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8" name="object 2688" descr=""/>
            <p:cNvSpPr/>
            <p:nvPr/>
          </p:nvSpPr>
          <p:spPr>
            <a:xfrm>
              <a:off x="2694340" y="2833157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80" h="29210">
                  <a:moveTo>
                    <a:pt x="698" y="0"/>
                  </a:moveTo>
                  <a:lnTo>
                    <a:pt x="0" y="165"/>
                  </a:lnTo>
                  <a:lnTo>
                    <a:pt x="2590" y="13995"/>
                  </a:lnTo>
                  <a:lnTo>
                    <a:pt x="11518" y="23571"/>
                  </a:lnTo>
                  <a:lnTo>
                    <a:pt x="17208" y="29184"/>
                  </a:lnTo>
                  <a:lnTo>
                    <a:pt x="7962" y="1080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9" name="object 2689" descr=""/>
            <p:cNvSpPr/>
            <p:nvPr/>
          </p:nvSpPr>
          <p:spPr>
            <a:xfrm>
              <a:off x="2690262" y="2833326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4076" y="0"/>
                  </a:moveTo>
                  <a:lnTo>
                    <a:pt x="50" y="1003"/>
                  </a:lnTo>
                  <a:lnTo>
                    <a:pt x="1397" y="7048"/>
                  </a:lnTo>
                  <a:lnTo>
                    <a:pt x="2476" y="11506"/>
                  </a:lnTo>
                  <a:lnTo>
                    <a:pt x="6667" y="13804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0" name="object 2690" descr=""/>
            <p:cNvSpPr/>
            <p:nvPr/>
          </p:nvSpPr>
          <p:spPr>
            <a:xfrm>
              <a:off x="2692731" y="284482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0"/>
                  </a:moveTo>
                  <a:lnTo>
                    <a:pt x="1168" y="4775"/>
                  </a:lnTo>
                  <a:lnTo>
                    <a:pt x="12407" y="14071"/>
                  </a:lnTo>
                  <a:lnTo>
                    <a:pt x="17678" y="18567"/>
                  </a:lnTo>
                  <a:lnTo>
                    <a:pt x="19037" y="17970"/>
                  </a:lnTo>
                  <a:lnTo>
                    <a:pt x="18821" y="17513"/>
                  </a:lnTo>
                  <a:lnTo>
                    <a:pt x="13119" y="11899"/>
                  </a:lnTo>
                  <a:lnTo>
                    <a:pt x="4191" y="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1" name="object 2691" descr=""/>
            <p:cNvSpPr/>
            <p:nvPr/>
          </p:nvSpPr>
          <p:spPr>
            <a:xfrm>
              <a:off x="2679103" y="2830293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4" h="32385">
                  <a:moveTo>
                    <a:pt x="10248" y="0"/>
                  </a:moveTo>
                  <a:lnTo>
                    <a:pt x="3022" y="19253"/>
                  </a:lnTo>
                  <a:lnTo>
                    <a:pt x="0" y="31927"/>
                  </a:lnTo>
                  <a:lnTo>
                    <a:pt x="596" y="32321"/>
                  </a:lnTo>
                  <a:lnTo>
                    <a:pt x="9004" y="21043"/>
                  </a:lnTo>
                  <a:lnTo>
                    <a:pt x="9982" y="8000"/>
                  </a:lnTo>
                  <a:lnTo>
                    <a:pt x="10248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2" name="object 2692" descr=""/>
            <p:cNvSpPr/>
            <p:nvPr/>
          </p:nvSpPr>
          <p:spPr>
            <a:xfrm>
              <a:off x="2679703" y="2851356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69">
                  <a:moveTo>
                    <a:pt x="8394" y="0"/>
                  </a:moveTo>
                  <a:lnTo>
                    <a:pt x="0" y="11264"/>
                  </a:lnTo>
                  <a:lnTo>
                    <a:pt x="3467" y="13538"/>
                  </a:lnTo>
                  <a:lnTo>
                    <a:pt x="6997" y="8458"/>
                  </a:lnTo>
                  <a:lnTo>
                    <a:pt x="9537" y="4648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3" name="object 2693" descr=""/>
            <p:cNvSpPr/>
            <p:nvPr/>
          </p:nvSpPr>
          <p:spPr>
            <a:xfrm>
              <a:off x="2688095" y="2829826"/>
              <a:ext cx="4445" cy="26670"/>
            </a:xfrm>
            <a:custGeom>
              <a:avLst/>
              <a:gdLst/>
              <a:ahLst/>
              <a:cxnLst/>
              <a:rect l="l" t="t" r="r" b="b"/>
              <a:pathLst>
                <a:path w="4444" h="26669">
                  <a:moveTo>
                    <a:pt x="1435" y="0"/>
                  </a:moveTo>
                  <a:lnTo>
                    <a:pt x="1257" y="469"/>
                  </a:lnTo>
                  <a:lnTo>
                    <a:pt x="990" y="8458"/>
                  </a:lnTo>
                  <a:lnTo>
                    <a:pt x="12" y="21513"/>
                  </a:lnTo>
                  <a:lnTo>
                    <a:pt x="1142" y="26174"/>
                  </a:lnTo>
                  <a:lnTo>
                    <a:pt x="3843" y="22110"/>
                  </a:lnTo>
                  <a:lnTo>
                    <a:pt x="3060" y="7505"/>
                  </a:lnTo>
                  <a:lnTo>
                    <a:pt x="2793" y="596"/>
                  </a:lnTo>
                  <a:lnTo>
                    <a:pt x="1435" y="0"/>
                  </a:lnTo>
                  <a:close/>
                </a:path>
                <a:path w="4444" h="26669">
                  <a:moveTo>
                    <a:pt x="3970" y="22034"/>
                  </a:moveTo>
                  <a:lnTo>
                    <a:pt x="3835" y="22034"/>
                  </a:lnTo>
                  <a:lnTo>
                    <a:pt x="3975" y="2211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4" name="object 2694" descr=""/>
            <p:cNvSpPr/>
            <p:nvPr/>
          </p:nvSpPr>
          <p:spPr>
            <a:xfrm>
              <a:off x="2644610" y="2791866"/>
              <a:ext cx="48260" cy="12700"/>
            </a:xfrm>
            <a:custGeom>
              <a:avLst/>
              <a:gdLst/>
              <a:ahLst/>
              <a:cxnLst/>
              <a:rect l="l" t="t" r="r" b="b"/>
              <a:pathLst>
                <a:path w="48260" h="12700">
                  <a:moveTo>
                    <a:pt x="9334" y="10477"/>
                  </a:moveTo>
                  <a:lnTo>
                    <a:pt x="6692" y="7734"/>
                  </a:lnTo>
                  <a:lnTo>
                    <a:pt x="5765" y="2463"/>
                  </a:lnTo>
                  <a:lnTo>
                    <a:pt x="0" y="8661"/>
                  </a:lnTo>
                  <a:lnTo>
                    <a:pt x="0" y="9296"/>
                  </a:lnTo>
                  <a:lnTo>
                    <a:pt x="901" y="8991"/>
                  </a:lnTo>
                  <a:lnTo>
                    <a:pt x="3251" y="8191"/>
                  </a:lnTo>
                  <a:lnTo>
                    <a:pt x="5740" y="8813"/>
                  </a:lnTo>
                  <a:lnTo>
                    <a:pt x="7924" y="11087"/>
                  </a:lnTo>
                  <a:lnTo>
                    <a:pt x="9334" y="10477"/>
                  </a:lnTo>
                  <a:close/>
                </a:path>
                <a:path w="48260" h="12700">
                  <a:moveTo>
                    <a:pt x="31407" y="7442"/>
                  </a:moveTo>
                  <a:lnTo>
                    <a:pt x="25831" y="7289"/>
                  </a:lnTo>
                  <a:lnTo>
                    <a:pt x="20942" y="9753"/>
                  </a:lnTo>
                  <a:lnTo>
                    <a:pt x="13335" y="5905"/>
                  </a:lnTo>
                  <a:lnTo>
                    <a:pt x="11074" y="2565"/>
                  </a:lnTo>
                  <a:lnTo>
                    <a:pt x="7556" y="0"/>
                  </a:lnTo>
                  <a:lnTo>
                    <a:pt x="6261" y="749"/>
                  </a:lnTo>
                  <a:lnTo>
                    <a:pt x="6946" y="1244"/>
                  </a:lnTo>
                  <a:lnTo>
                    <a:pt x="10134" y="3556"/>
                  </a:lnTo>
                  <a:lnTo>
                    <a:pt x="12623" y="8864"/>
                  </a:lnTo>
                  <a:lnTo>
                    <a:pt x="20751" y="12522"/>
                  </a:lnTo>
                  <a:lnTo>
                    <a:pt x="25311" y="8369"/>
                  </a:lnTo>
                  <a:lnTo>
                    <a:pt x="30619" y="8521"/>
                  </a:lnTo>
                  <a:lnTo>
                    <a:pt x="31407" y="7442"/>
                  </a:lnTo>
                  <a:close/>
                </a:path>
                <a:path w="48260" h="12700">
                  <a:moveTo>
                    <a:pt x="41211" y="1320"/>
                  </a:moveTo>
                  <a:lnTo>
                    <a:pt x="39878" y="1447"/>
                  </a:lnTo>
                  <a:lnTo>
                    <a:pt x="39585" y="1651"/>
                  </a:lnTo>
                  <a:lnTo>
                    <a:pt x="36106" y="4140"/>
                  </a:lnTo>
                  <a:lnTo>
                    <a:pt x="32016" y="4965"/>
                  </a:lnTo>
                  <a:lnTo>
                    <a:pt x="27508" y="4089"/>
                  </a:lnTo>
                  <a:lnTo>
                    <a:pt x="26250" y="4610"/>
                  </a:lnTo>
                  <a:lnTo>
                    <a:pt x="35217" y="7251"/>
                  </a:lnTo>
                  <a:lnTo>
                    <a:pt x="36753" y="4508"/>
                  </a:lnTo>
                  <a:lnTo>
                    <a:pt x="41211" y="1320"/>
                  </a:lnTo>
                  <a:close/>
                </a:path>
                <a:path w="48260" h="12700">
                  <a:moveTo>
                    <a:pt x="47777" y="2857"/>
                  </a:moveTo>
                  <a:lnTo>
                    <a:pt x="43929" y="2057"/>
                  </a:lnTo>
                  <a:lnTo>
                    <a:pt x="42875" y="5867"/>
                  </a:lnTo>
                  <a:lnTo>
                    <a:pt x="42265" y="6832"/>
                  </a:lnTo>
                  <a:lnTo>
                    <a:pt x="41363" y="7543"/>
                  </a:lnTo>
                  <a:lnTo>
                    <a:pt x="39395" y="8191"/>
                  </a:lnTo>
                  <a:lnTo>
                    <a:pt x="39662" y="9245"/>
                  </a:lnTo>
                  <a:lnTo>
                    <a:pt x="40576" y="8953"/>
                  </a:lnTo>
                  <a:lnTo>
                    <a:pt x="42164" y="8420"/>
                  </a:lnTo>
                  <a:lnTo>
                    <a:pt x="46431" y="4978"/>
                  </a:lnTo>
                  <a:lnTo>
                    <a:pt x="47777" y="2857"/>
                  </a:lnTo>
                  <a:close/>
                </a:path>
              </a:pathLst>
            </a:custGeom>
            <a:solidFill>
              <a:srgbClr val="D9E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5" name="object 2695" descr=""/>
            <p:cNvSpPr/>
            <p:nvPr/>
          </p:nvSpPr>
          <p:spPr>
            <a:xfrm>
              <a:off x="2596324" y="2798470"/>
              <a:ext cx="80645" cy="29845"/>
            </a:xfrm>
            <a:custGeom>
              <a:avLst/>
              <a:gdLst/>
              <a:ahLst/>
              <a:cxnLst/>
              <a:rect l="l" t="t" r="r" b="b"/>
              <a:pathLst>
                <a:path w="80644" h="29844">
                  <a:moveTo>
                    <a:pt x="3073" y="21399"/>
                  </a:moveTo>
                  <a:lnTo>
                    <a:pt x="2781" y="20345"/>
                  </a:lnTo>
                  <a:lnTo>
                    <a:pt x="1854" y="20548"/>
                  </a:lnTo>
                  <a:lnTo>
                    <a:pt x="1651" y="20434"/>
                  </a:lnTo>
                  <a:lnTo>
                    <a:pt x="1562" y="20256"/>
                  </a:lnTo>
                  <a:lnTo>
                    <a:pt x="1600" y="20015"/>
                  </a:lnTo>
                  <a:lnTo>
                    <a:pt x="1663" y="19240"/>
                  </a:lnTo>
                  <a:lnTo>
                    <a:pt x="152" y="19431"/>
                  </a:lnTo>
                  <a:lnTo>
                    <a:pt x="101" y="20116"/>
                  </a:lnTo>
                  <a:lnTo>
                    <a:pt x="0" y="21310"/>
                  </a:lnTo>
                  <a:lnTo>
                    <a:pt x="1117" y="21818"/>
                  </a:lnTo>
                  <a:lnTo>
                    <a:pt x="3073" y="21399"/>
                  </a:lnTo>
                  <a:close/>
                </a:path>
                <a:path w="80644" h="29844">
                  <a:moveTo>
                    <a:pt x="5753" y="25450"/>
                  </a:moveTo>
                  <a:lnTo>
                    <a:pt x="5549" y="24663"/>
                  </a:lnTo>
                  <a:lnTo>
                    <a:pt x="4660" y="24917"/>
                  </a:lnTo>
                  <a:lnTo>
                    <a:pt x="4381" y="24993"/>
                  </a:lnTo>
                  <a:lnTo>
                    <a:pt x="4216" y="24434"/>
                  </a:lnTo>
                  <a:lnTo>
                    <a:pt x="4114" y="23749"/>
                  </a:lnTo>
                  <a:lnTo>
                    <a:pt x="2616" y="24091"/>
                  </a:lnTo>
                  <a:lnTo>
                    <a:pt x="2717" y="24676"/>
                  </a:lnTo>
                  <a:lnTo>
                    <a:pt x="2870" y="25717"/>
                  </a:lnTo>
                  <a:lnTo>
                    <a:pt x="3987" y="25958"/>
                  </a:lnTo>
                  <a:lnTo>
                    <a:pt x="5753" y="25450"/>
                  </a:lnTo>
                  <a:close/>
                </a:path>
                <a:path w="80644" h="29844">
                  <a:moveTo>
                    <a:pt x="8458" y="20497"/>
                  </a:moveTo>
                  <a:lnTo>
                    <a:pt x="8064" y="20358"/>
                  </a:lnTo>
                  <a:lnTo>
                    <a:pt x="7772" y="20408"/>
                  </a:lnTo>
                  <a:lnTo>
                    <a:pt x="6946" y="20548"/>
                  </a:lnTo>
                  <a:lnTo>
                    <a:pt x="6286" y="20243"/>
                  </a:lnTo>
                  <a:lnTo>
                    <a:pt x="5397" y="19113"/>
                  </a:lnTo>
                  <a:lnTo>
                    <a:pt x="3975" y="19659"/>
                  </a:lnTo>
                  <a:lnTo>
                    <a:pt x="5181" y="21209"/>
                  </a:lnTo>
                  <a:lnTo>
                    <a:pt x="6388" y="21615"/>
                  </a:lnTo>
                  <a:lnTo>
                    <a:pt x="7899" y="21348"/>
                  </a:lnTo>
                  <a:lnTo>
                    <a:pt x="8420" y="21209"/>
                  </a:lnTo>
                  <a:lnTo>
                    <a:pt x="8445" y="20840"/>
                  </a:lnTo>
                  <a:lnTo>
                    <a:pt x="8458" y="20497"/>
                  </a:lnTo>
                  <a:close/>
                </a:path>
                <a:path w="80644" h="29844">
                  <a:moveTo>
                    <a:pt x="11099" y="24625"/>
                  </a:moveTo>
                  <a:lnTo>
                    <a:pt x="10744" y="24561"/>
                  </a:lnTo>
                  <a:lnTo>
                    <a:pt x="10325" y="24485"/>
                  </a:lnTo>
                  <a:lnTo>
                    <a:pt x="10172" y="24117"/>
                  </a:lnTo>
                  <a:lnTo>
                    <a:pt x="10223" y="23736"/>
                  </a:lnTo>
                  <a:lnTo>
                    <a:pt x="10325" y="23164"/>
                  </a:lnTo>
                  <a:lnTo>
                    <a:pt x="8826" y="23406"/>
                  </a:lnTo>
                  <a:lnTo>
                    <a:pt x="8750" y="23926"/>
                  </a:lnTo>
                  <a:lnTo>
                    <a:pt x="8623" y="24688"/>
                  </a:lnTo>
                  <a:lnTo>
                    <a:pt x="9093" y="25234"/>
                  </a:lnTo>
                  <a:lnTo>
                    <a:pt x="9842" y="25374"/>
                  </a:lnTo>
                  <a:lnTo>
                    <a:pt x="10147" y="25438"/>
                  </a:lnTo>
                  <a:lnTo>
                    <a:pt x="10680" y="25361"/>
                  </a:lnTo>
                  <a:lnTo>
                    <a:pt x="10883" y="25095"/>
                  </a:lnTo>
                  <a:lnTo>
                    <a:pt x="11061" y="24879"/>
                  </a:lnTo>
                  <a:lnTo>
                    <a:pt x="11099" y="24625"/>
                  </a:lnTo>
                  <a:close/>
                </a:path>
                <a:path w="80644" h="29844">
                  <a:moveTo>
                    <a:pt x="14046" y="20955"/>
                  </a:moveTo>
                  <a:lnTo>
                    <a:pt x="13919" y="20497"/>
                  </a:lnTo>
                  <a:lnTo>
                    <a:pt x="13296" y="20662"/>
                  </a:lnTo>
                  <a:lnTo>
                    <a:pt x="13068" y="20535"/>
                  </a:lnTo>
                  <a:lnTo>
                    <a:pt x="12954" y="20370"/>
                  </a:lnTo>
                  <a:lnTo>
                    <a:pt x="12852" y="20205"/>
                  </a:lnTo>
                  <a:lnTo>
                    <a:pt x="12687" y="19837"/>
                  </a:lnTo>
                  <a:lnTo>
                    <a:pt x="11252" y="20332"/>
                  </a:lnTo>
                  <a:lnTo>
                    <a:pt x="11379" y="20599"/>
                  </a:lnTo>
                  <a:lnTo>
                    <a:pt x="11747" y="21399"/>
                  </a:lnTo>
                  <a:lnTo>
                    <a:pt x="12573" y="21361"/>
                  </a:lnTo>
                  <a:lnTo>
                    <a:pt x="14046" y="20955"/>
                  </a:lnTo>
                  <a:close/>
                </a:path>
                <a:path w="80644" h="29844">
                  <a:moveTo>
                    <a:pt x="18529" y="24295"/>
                  </a:moveTo>
                  <a:lnTo>
                    <a:pt x="17348" y="23825"/>
                  </a:lnTo>
                  <a:lnTo>
                    <a:pt x="16789" y="24295"/>
                  </a:lnTo>
                  <a:lnTo>
                    <a:pt x="16535" y="24434"/>
                  </a:lnTo>
                  <a:lnTo>
                    <a:pt x="16344" y="24384"/>
                  </a:lnTo>
                  <a:lnTo>
                    <a:pt x="16205" y="24142"/>
                  </a:lnTo>
                  <a:lnTo>
                    <a:pt x="15798" y="23634"/>
                  </a:lnTo>
                  <a:lnTo>
                    <a:pt x="14389" y="24218"/>
                  </a:lnTo>
                  <a:lnTo>
                    <a:pt x="14846" y="24790"/>
                  </a:lnTo>
                  <a:lnTo>
                    <a:pt x="15582" y="25679"/>
                  </a:lnTo>
                  <a:lnTo>
                    <a:pt x="16916" y="25666"/>
                  </a:lnTo>
                  <a:lnTo>
                    <a:pt x="18529" y="24295"/>
                  </a:lnTo>
                  <a:close/>
                </a:path>
                <a:path w="80644" h="29844">
                  <a:moveTo>
                    <a:pt x="20751" y="20574"/>
                  </a:moveTo>
                  <a:lnTo>
                    <a:pt x="19265" y="20688"/>
                  </a:lnTo>
                  <a:lnTo>
                    <a:pt x="19011" y="21158"/>
                  </a:lnTo>
                  <a:lnTo>
                    <a:pt x="18821" y="21196"/>
                  </a:lnTo>
                  <a:lnTo>
                    <a:pt x="18719" y="20840"/>
                  </a:lnTo>
                  <a:lnTo>
                    <a:pt x="18542" y="20281"/>
                  </a:lnTo>
                  <a:lnTo>
                    <a:pt x="17068" y="20688"/>
                  </a:lnTo>
                  <a:lnTo>
                    <a:pt x="17729" y="22694"/>
                  </a:lnTo>
                  <a:lnTo>
                    <a:pt x="19761" y="22402"/>
                  </a:lnTo>
                  <a:lnTo>
                    <a:pt x="20751" y="20574"/>
                  </a:lnTo>
                  <a:close/>
                </a:path>
                <a:path w="80644" h="29844">
                  <a:moveTo>
                    <a:pt x="25400" y="25844"/>
                  </a:moveTo>
                  <a:lnTo>
                    <a:pt x="24536" y="25361"/>
                  </a:lnTo>
                  <a:lnTo>
                    <a:pt x="23863" y="25641"/>
                  </a:lnTo>
                  <a:lnTo>
                    <a:pt x="23583" y="25755"/>
                  </a:lnTo>
                  <a:lnTo>
                    <a:pt x="23241" y="25501"/>
                  </a:lnTo>
                  <a:lnTo>
                    <a:pt x="22669" y="24968"/>
                  </a:lnTo>
                  <a:lnTo>
                    <a:pt x="21285" y="25527"/>
                  </a:lnTo>
                  <a:lnTo>
                    <a:pt x="21678" y="25908"/>
                  </a:lnTo>
                  <a:lnTo>
                    <a:pt x="22453" y="26631"/>
                  </a:lnTo>
                  <a:lnTo>
                    <a:pt x="23495" y="26631"/>
                  </a:lnTo>
                  <a:lnTo>
                    <a:pt x="25400" y="25844"/>
                  </a:lnTo>
                  <a:close/>
                </a:path>
                <a:path w="80644" h="29844">
                  <a:moveTo>
                    <a:pt x="26098" y="19367"/>
                  </a:moveTo>
                  <a:lnTo>
                    <a:pt x="25069" y="19507"/>
                  </a:lnTo>
                  <a:lnTo>
                    <a:pt x="24866" y="19456"/>
                  </a:lnTo>
                  <a:lnTo>
                    <a:pt x="24726" y="19342"/>
                  </a:lnTo>
                  <a:lnTo>
                    <a:pt x="24650" y="19151"/>
                  </a:lnTo>
                  <a:lnTo>
                    <a:pt x="24396" y="18757"/>
                  </a:lnTo>
                  <a:lnTo>
                    <a:pt x="22948" y="19240"/>
                  </a:lnTo>
                  <a:lnTo>
                    <a:pt x="23279" y="19723"/>
                  </a:lnTo>
                  <a:lnTo>
                    <a:pt x="23634" y="20281"/>
                  </a:lnTo>
                  <a:lnTo>
                    <a:pt x="24231" y="20370"/>
                  </a:lnTo>
                  <a:lnTo>
                    <a:pt x="25565" y="20205"/>
                  </a:lnTo>
                  <a:lnTo>
                    <a:pt x="26098" y="19367"/>
                  </a:lnTo>
                  <a:close/>
                </a:path>
                <a:path w="80644" h="29844">
                  <a:moveTo>
                    <a:pt x="30162" y="22250"/>
                  </a:moveTo>
                  <a:lnTo>
                    <a:pt x="28968" y="21717"/>
                  </a:lnTo>
                  <a:lnTo>
                    <a:pt x="28371" y="22148"/>
                  </a:lnTo>
                  <a:lnTo>
                    <a:pt x="28206" y="22136"/>
                  </a:lnTo>
                  <a:lnTo>
                    <a:pt x="28054" y="21882"/>
                  </a:lnTo>
                  <a:lnTo>
                    <a:pt x="27686" y="21323"/>
                  </a:lnTo>
                  <a:lnTo>
                    <a:pt x="26276" y="21882"/>
                  </a:lnTo>
                  <a:lnTo>
                    <a:pt x="27292" y="23469"/>
                  </a:lnTo>
                  <a:lnTo>
                    <a:pt x="28536" y="23431"/>
                  </a:lnTo>
                  <a:lnTo>
                    <a:pt x="30162" y="22250"/>
                  </a:lnTo>
                  <a:close/>
                </a:path>
                <a:path w="80644" h="29844">
                  <a:moveTo>
                    <a:pt x="32867" y="17437"/>
                  </a:moveTo>
                  <a:lnTo>
                    <a:pt x="31711" y="16827"/>
                  </a:lnTo>
                  <a:lnTo>
                    <a:pt x="31140" y="17373"/>
                  </a:lnTo>
                  <a:lnTo>
                    <a:pt x="30911" y="17487"/>
                  </a:lnTo>
                  <a:lnTo>
                    <a:pt x="30137" y="17373"/>
                  </a:lnTo>
                  <a:lnTo>
                    <a:pt x="29425" y="18478"/>
                  </a:lnTo>
                  <a:lnTo>
                    <a:pt x="30416" y="18630"/>
                  </a:lnTo>
                  <a:lnTo>
                    <a:pt x="31076" y="18732"/>
                  </a:lnTo>
                  <a:lnTo>
                    <a:pt x="31661" y="18580"/>
                  </a:lnTo>
                  <a:lnTo>
                    <a:pt x="32867" y="17437"/>
                  </a:lnTo>
                  <a:close/>
                </a:path>
                <a:path w="80644" h="29844">
                  <a:moveTo>
                    <a:pt x="33070" y="27051"/>
                  </a:moveTo>
                  <a:lnTo>
                    <a:pt x="31572" y="27228"/>
                  </a:lnTo>
                  <a:lnTo>
                    <a:pt x="31381" y="27800"/>
                  </a:lnTo>
                  <a:lnTo>
                    <a:pt x="31292" y="28194"/>
                  </a:lnTo>
                  <a:lnTo>
                    <a:pt x="31038" y="28359"/>
                  </a:lnTo>
                  <a:lnTo>
                    <a:pt x="30619" y="28295"/>
                  </a:lnTo>
                  <a:lnTo>
                    <a:pt x="30048" y="28130"/>
                  </a:lnTo>
                  <a:lnTo>
                    <a:pt x="28867" y="28956"/>
                  </a:lnTo>
                  <a:lnTo>
                    <a:pt x="31038" y="29578"/>
                  </a:lnTo>
                  <a:lnTo>
                    <a:pt x="32435" y="28956"/>
                  </a:lnTo>
                  <a:lnTo>
                    <a:pt x="33070" y="27051"/>
                  </a:lnTo>
                  <a:close/>
                </a:path>
                <a:path w="80644" h="29844">
                  <a:moveTo>
                    <a:pt x="33870" y="20193"/>
                  </a:moveTo>
                  <a:lnTo>
                    <a:pt x="32448" y="20358"/>
                  </a:lnTo>
                  <a:lnTo>
                    <a:pt x="32321" y="20739"/>
                  </a:lnTo>
                  <a:lnTo>
                    <a:pt x="32499" y="20751"/>
                  </a:lnTo>
                  <a:lnTo>
                    <a:pt x="32118" y="20789"/>
                  </a:lnTo>
                  <a:lnTo>
                    <a:pt x="31191" y="21209"/>
                  </a:lnTo>
                  <a:lnTo>
                    <a:pt x="31572" y="21336"/>
                  </a:lnTo>
                  <a:lnTo>
                    <a:pt x="32296" y="21590"/>
                  </a:lnTo>
                  <a:lnTo>
                    <a:pt x="33528" y="21272"/>
                  </a:lnTo>
                  <a:lnTo>
                    <a:pt x="33782" y="20485"/>
                  </a:lnTo>
                  <a:lnTo>
                    <a:pt x="33870" y="20193"/>
                  </a:lnTo>
                  <a:close/>
                </a:path>
                <a:path w="80644" h="29844">
                  <a:moveTo>
                    <a:pt x="35509" y="23533"/>
                  </a:moveTo>
                  <a:lnTo>
                    <a:pt x="34010" y="23583"/>
                  </a:lnTo>
                  <a:lnTo>
                    <a:pt x="33718" y="24091"/>
                  </a:lnTo>
                  <a:lnTo>
                    <a:pt x="33502" y="24231"/>
                  </a:lnTo>
                  <a:lnTo>
                    <a:pt x="32727" y="24231"/>
                  </a:lnTo>
                  <a:lnTo>
                    <a:pt x="31864" y="25171"/>
                  </a:lnTo>
                  <a:lnTo>
                    <a:pt x="32854" y="25285"/>
                  </a:lnTo>
                  <a:lnTo>
                    <a:pt x="33782" y="25400"/>
                  </a:lnTo>
                  <a:lnTo>
                    <a:pt x="34645" y="25019"/>
                  </a:lnTo>
                  <a:lnTo>
                    <a:pt x="35509" y="23533"/>
                  </a:lnTo>
                  <a:close/>
                </a:path>
                <a:path w="80644" h="29844">
                  <a:moveTo>
                    <a:pt x="37363" y="12471"/>
                  </a:moveTo>
                  <a:lnTo>
                    <a:pt x="35915" y="12649"/>
                  </a:lnTo>
                  <a:lnTo>
                    <a:pt x="35801" y="13030"/>
                  </a:lnTo>
                  <a:lnTo>
                    <a:pt x="35801" y="13169"/>
                  </a:lnTo>
                  <a:lnTo>
                    <a:pt x="35737" y="13296"/>
                  </a:lnTo>
                  <a:lnTo>
                    <a:pt x="35064" y="13601"/>
                  </a:lnTo>
                  <a:lnTo>
                    <a:pt x="35204" y="13817"/>
                  </a:lnTo>
                  <a:lnTo>
                    <a:pt x="35318" y="14020"/>
                  </a:lnTo>
                  <a:lnTo>
                    <a:pt x="36029" y="13779"/>
                  </a:lnTo>
                  <a:lnTo>
                    <a:pt x="36156" y="13741"/>
                  </a:lnTo>
                  <a:lnTo>
                    <a:pt x="36677" y="13563"/>
                  </a:lnTo>
                  <a:lnTo>
                    <a:pt x="37109" y="13335"/>
                  </a:lnTo>
                  <a:lnTo>
                    <a:pt x="37261" y="12776"/>
                  </a:lnTo>
                  <a:lnTo>
                    <a:pt x="37363" y="12471"/>
                  </a:lnTo>
                  <a:close/>
                </a:path>
                <a:path w="80644" h="29844">
                  <a:moveTo>
                    <a:pt x="37934" y="6527"/>
                  </a:moveTo>
                  <a:lnTo>
                    <a:pt x="35699" y="4965"/>
                  </a:lnTo>
                  <a:lnTo>
                    <a:pt x="34404" y="5549"/>
                  </a:lnTo>
                  <a:lnTo>
                    <a:pt x="34658" y="5727"/>
                  </a:lnTo>
                  <a:lnTo>
                    <a:pt x="35750" y="6489"/>
                  </a:lnTo>
                  <a:lnTo>
                    <a:pt x="36283" y="6870"/>
                  </a:lnTo>
                  <a:lnTo>
                    <a:pt x="36639" y="7112"/>
                  </a:lnTo>
                  <a:lnTo>
                    <a:pt x="37934" y="6527"/>
                  </a:lnTo>
                  <a:close/>
                </a:path>
                <a:path w="80644" h="29844">
                  <a:moveTo>
                    <a:pt x="38963" y="20739"/>
                  </a:moveTo>
                  <a:lnTo>
                    <a:pt x="37477" y="20916"/>
                  </a:lnTo>
                  <a:lnTo>
                    <a:pt x="37274" y="21463"/>
                  </a:lnTo>
                  <a:lnTo>
                    <a:pt x="37211" y="21755"/>
                  </a:lnTo>
                  <a:lnTo>
                    <a:pt x="37045" y="21945"/>
                  </a:lnTo>
                  <a:lnTo>
                    <a:pt x="36791" y="22034"/>
                  </a:lnTo>
                  <a:lnTo>
                    <a:pt x="36525" y="22085"/>
                  </a:lnTo>
                  <a:lnTo>
                    <a:pt x="35979" y="22225"/>
                  </a:lnTo>
                  <a:lnTo>
                    <a:pt x="35953" y="22580"/>
                  </a:lnTo>
                  <a:lnTo>
                    <a:pt x="35941" y="22910"/>
                  </a:lnTo>
                  <a:lnTo>
                    <a:pt x="36347" y="23012"/>
                  </a:lnTo>
                  <a:lnTo>
                    <a:pt x="36614" y="22961"/>
                  </a:lnTo>
                  <a:lnTo>
                    <a:pt x="37630" y="22783"/>
                  </a:lnTo>
                  <a:lnTo>
                    <a:pt x="38404" y="22301"/>
                  </a:lnTo>
                  <a:lnTo>
                    <a:pt x="38963" y="20739"/>
                  </a:lnTo>
                  <a:close/>
                </a:path>
                <a:path w="80644" h="29844">
                  <a:moveTo>
                    <a:pt x="39408" y="1892"/>
                  </a:moveTo>
                  <a:lnTo>
                    <a:pt x="38417" y="1727"/>
                  </a:lnTo>
                  <a:lnTo>
                    <a:pt x="37947" y="1638"/>
                  </a:lnTo>
                  <a:lnTo>
                    <a:pt x="37744" y="1206"/>
                  </a:lnTo>
                  <a:lnTo>
                    <a:pt x="37769" y="787"/>
                  </a:lnTo>
                  <a:lnTo>
                    <a:pt x="37807" y="0"/>
                  </a:lnTo>
                  <a:lnTo>
                    <a:pt x="36309" y="203"/>
                  </a:lnTo>
                  <a:lnTo>
                    <a:pt x="36271" y="889"/>
                  </a:lnTo>
                  <a:lnTo>
                    <a:pt x="36220" y="1943"/>
                  </a:lnTo>
                  <a:lnTo>
                    <a:pt x="36906" y="2641"/>
                  </a:lnTo>
                  <a:lnTo>
                    <a:pt x="38658" y="2946"/>
                  </a:lnTo>
                  <a:lnTo>
                    <a:pt x="39408" y="1892"/>
                  </a:lnTo>
                  <a:close/>
                </a:path>
                <a:path w="80644" h="29844">
                  <a:moveTo>
                    <a:pt x="39560" y="17640"/>
                  </a:moveTo>
                  <a:lnTo>
                    <a:pt x="38100" y="17792"/>
                  </a:lnTo>
                  <a:lnTo>
                    <a:pt x="37846" y="18148"/>
                  </a:lnTo>
                  <a:lnTo>
                    <a:pt x="36664" y="19761"/>
                  </a:lnTo>
                  <a:lnTo>
                    <a:pt x="38125" y="19596"/>
                  </a:lnTo>
                  <a:lnTo>
                    <a:pt x="38379" y="19253"/>
                  </a:lnTo>
                  <a:lnTo>
                    <a:pt x="38658" y="18872"/>
                  </a:lnTo>
                  <a:lnTo>
                    <a:pt x="38938" y="18503"/>
                  </a:lnTo>
                  <a:lnTo>
                    <a:pt x="39217" y="18122"/>
                  </a:lnTo>
                  <a:lnTo>
                    <a:pt x="39560" y="17640"/>
                  </a:lnTo>
                  <a:close/>
                </a:path>
                <a:path w="80644" h="29844">
                  <a:moveTo>
                    <a:pt x="40411" y="15570"/>
                  </a:moveTo>
                  <a:lnTo>
                    <a:pt x="40170" y="14287"/>
                  </a:lnTo>
                  <a:lnTo>
                    <a:pt x="40093" y="13792"/>
                  </a:lnTo>
                  <a:lnTo>
                    <a:pt x="38595" y="14147"/>
                  </a:lnTo>
                  <a:lnTo>
                    <a:pt x="38696" y="14681"/>
                  </a:lnTo>
                  <a:lnTo>
                    <a:pt x="38646" y="14884"/>
                  </a:lnTo>
                  <a:lnTo>
                    <a:pt x="38684" y="15074"/>
                  </a:lnTo>
                  <a:lnTo>
                    <a:pt x="38811" y="15240"/>
                  </a:lnTo>
                  <a:lnTo>
                    <a:pt x="38493" y="15201"/>
                  </a:lnTo>
                  <a:lnTo>
                    <a:pt x="37973" y="15240"/>
                  </a:lnTo>
                  <a:lnTo>
                    <a:pt x="37757" y="15519"/>
                  </a:lnTo>
                  <a:lnTo>
                    <a:pt x="37592" y="15722"/>
                  </a:lnTo>
                  <a:lnTo>
                    <a:pt x="37541" y="15989"/>
                  </a:lnTo>
                  <a:lnTo>
                    <a:pt x="37896" y="16027"/>
                  </a:lnTo>
                  <a:lnTo>
                    <a:pt x="38950" y="16154"/>
                  </a:lnTo>
                  <a:lnTo>
                    <a:pt x="40411" y="15570"/>
                  </a:lnTo>
                  <a:close/>
                </a:path>
                <a:path w="80644" h="29844">
                  <a:moveTo>
                    <a:pt x="41795" y="9182"/>
                  </a:moveTo>
                  <a:lnTo>
                    <a:pt x="40728" y="8788"/>
                  </a:lnTo>
                  <a:lnTo>
                    <a:pt x="40563" y="8458"/>
                  </a:lnTo>
                  <a:lnTo>
                    <a:pt x="40563" y="7975"/>
                  </a:lnTo>
                  <a:lnTo>
                    <a:pt x="40551" y="7543"/>
                  </a:lnTo>
                  <a:lnTo>
                    <a:pt x="39077" y="7823"/>
                  </a:lnTo>
                  <a:lnTo>
                    <a:pt x="39077" y="8369"/>
                  </a:lnTo>
                  <a:lnTo>
                    <a:pt x="39077" y="9017"/>
                  </a:lnTo>
                  <a:lnTo>
                    <a:pt x="39433" y="9448"/>
                  </a:lnTo>
                  <a:lnTo>
                    <a:pt x="40462" y="9817"/>
                  </a:lnTo>
                  <a:lnTo>
                    <a:pt x="41795" y="9182"/>
                  </a:lnTo>
                  <a:close/>
                </a:path>
                <a:path w="80644" h="29844">
                  <a:moveTo>
                    <a:pt x="42367" y="15887"/>
                  </a:moveTo>
                  <a:lnTo>
                    <a:pt x="40868" y="15938"/>
                  </a:lnTo>
                  <a:lnTo>
                    <a:pt x="40563" y="16433"/>
                  </a:lnTo>
                  <a:lnTo>
                    <a:pt x="40017" y="16370"/>
                  </a:lnTo>
                  <a:lnTo>
                    <a:pt x="38823" y="17208"/>
                  </a:lnTo>
                  <a:lnTo>
                    <a:pt x="39700" y="17411"/>
                  </a:lnTo>
                  <a:lnTo>
                    <a:pt x="40589" y="17614"/>
                  </a:lnTo>
                  <a:lnTo>
                    <a:pt x="41478" y="17335"/>
                  </a:lnTo>
                  <a:lnTo>
                    <a:pt x="41960" y="16535"/>
                  </a:lnTo>
                  <a:lnTo>
                    <a:pt x="42367" y="15887"/>
                  </a:lnTo>
                  <a:close/>
                </a:path>
                <a:path w="80644" h="29844">
                  <a:moveTo>
                    <a:pt x="42545" y="4470"/>
                  </a:moveTo>
                  <a:lnTo>
                    <a:pt x="42125" y="4114"/>
                  </a:lnTo>
                  <a:lnTo>
                    <a:pt x="41871" y="3962"/>
                  </a:lnTo>
                  <a:lnTo>
                    <a:pt x="41821" y="3746"/>
                  </a:lnTo>
                  <a:lnTo>
                    <a:pt x="41948" y="3467"/>
                  </a:lnTo>
                  <a:lnTo>
                    <a:pt x="42278" y="2832"/>
                  </a:lnTo>
                  <a:lnTo>
                    <a:pt x="40792" y="2971"/>
                  </a:lnTo>
                  <a:lnTo>
                    <a:pt x="40563" y="3416"/>
                  </a:lnTo>
                  <a:lnTo>
                    <a:pt x="40309" y="3898"/>
                  </a:lnTo>
                  <a:lnTo>
                    <a:pt x="40322" y="4343"/>
                  </a:lnTo>
                  <a:lnTo>
                    <a:pt x="41160" y="5054"/>
                  </a:lnTo>
                  <a:lnTo>
                    <a:pt x="42545" y="4470"/>
                  </a:lnTo>
                  <a:close/>
                </a:path>
                <a:path w="80644" h="29844">
                  <a:moveTo>
                    <a:pt x="46469" y="11658"/>
                  </a:moveTo>
                  <a:lnTo>
                    <a:pt x="45478" y="11645"/>
                  </a:lnTo>
                  <a:lnTo>
                    <a:pt x="45097" y="11645"/>
                  </a:lnTo>
                  <a:lnTo>
                    <a:pt x="44970" y="11188"/>
                  </a:lnTo>
                  <a:lnTo>
                    <a:pt x="44958" y="10909"/>
                  </a:lnTo>
                  <a:lnTo>
                    <a:pt x="44919" y="10515"/>
                  </a:lnTo>
                  <a:lnTo>
                    <a:pt x="43434" y="10795"/>
                  </a:lnTo>
                  <a:lnTo>
                    <a:pt x="43472" y="11303"/>
                  </a:lnTo>
                  <a:lnTo>
                    <a:pt x="43522" y="12090"/>
                  </a:lnTo>
                  <a:lnTo>
                    <a:pt x="44157" y="12382"/>
                  </a:lnTo>
                  <a:lnTo>
                    <a:pt x="44869" y="12382"/>
                  </a:lnTo>
                  <a:lnTo>
                    <a:pt x="45364" y="12395"/>
                  </a:lnTo>
                  <a:lnTo>
                    <a:pt x="46469" y="11658"/>
                  </a:lnTo>
                  <a:close/>
                </a:path>
                <a:path w="80644" h="29844">
                  <a:moveTo>
                    <a:pt x="47625" y="7531"/>
                  </a:moveTo>
                  <a:lnTo>
                    <a:pt x="47269" y="7480"/>
                  </a:lnTo>
                  <a:lnTo>
                    <a:pt x="46913" y="7340"/>
                  </a:lnTo>
                  <a:lnTo>
                    <a:pt x="46799" y="7112"/>
                  </a:lnTo>
                  <a:lnTo>
                    <a:pt x="46926" y="6794"/>
                  </a:lnTo>
                  <a:lnTo>
                    <a:pt x="47078" y="6273"/>
                  </a:lnTo>
                  <a:lnTo>
                    <a:pt x="45593" y="6489"/>
                  </a:lnTo>
                  <a:lnTo>
                    <a:pt x="45453" y="6985"/>
                  </a:lnTo>
                  <a:lnTo>
                    <a:pt x="45262" y="7670"/>
                  </a:lnTo>
                  <a:lnTo>
                    <a:pt x="45694" y="8166"/>
                  </a:lnTo>
                  <a:lnTo>
                    <a:pt x="46355" y="8280"/>
                  </a:lnTo>
                  <a:lnTo>
                    <a:pt x="46672" y="8331"/>
                  </a:lnTo>
                  <a:lnTo>
                    <a:pt x="47193" y="8255"/>
                  </a:lnTo>
                  <a:lnTo>
                    <a:pt x="47409" y="8001"/>
                  </a:lnTo>
                  <a:lnTo>
                    <a:pt x="47586" y="7772"/>
                  </a:lnTo>
                  <a:lnTo>
                    <a:pt x="47625" y="7531"/>
                  </a:lnTo>
                  <a:close/>
                </a:path>
                <a:path w="80644" h="29844">
                  <a:moveTo>
                    <a:pt x="52006" y="14592"/>
                  </a:moveTo>
                  <a:lnTo>
                    <a:pt x="50507" y="14592"/>
                  </a:lnTo>
                  <a:lnTo>
                    <a:pt x="50165" y="14287"/>
                  </a:lnTo>
                  <a:lnTo>
                    <a:pt x="49961" y="13868"/>
                  </a:lnTo>
                  <a:lnTo>
                    <a:pt x="49707" y="13398"/>
                  </a:lnTo>
                  <a:lnTo>
                    <a:pt x="48285" y="13881"/>
                  </a:lnTo>
                  <a:lnTo>
                    <a:pt x="48475" y="14262"/>
                  </a:lnTo>
                  <a:lnTo>
                    <a:pt x="48882" y="15049"/>
                  </a:lnTo>
                  <a:lnTo>
                    <a:pt x="49555" y="15367"/>
                  </a:lnTo>
                  <a:lnTo>
                    <a:pt x="50419" y="15367"/>
                  </a:lnTo>
                  <a:lnTo>
                    <a:pt x="50939" y="15379"/>
                  </a:lnTo>
                  <a:lnTo>
                    <a:pt x="52006" y="14592"/>
                  </a:lnTo>
                  <a:close/>
                </a:path>
                <a:path w="80644" h="29844">
                  <a:moveTo>
                    <a:pt x="53467" y="11036"/>
                  </a:moveTo>
                  <a:lnTo>
                    <a:pt x="53124" y="10922"/>
                  </a:lnTo>
                  <a:lnTo>
                    <a:pt x="52425" y="10718"/>
                  </a:lnTo>
                  <a:lnTo>
                    <a:pt x="51993" y="10299"/>
                  </a:lnTo>
                  <a:lnTo>
                    <a:pt x="51765" y="9613"/>
                  </a:lnTo>
                  <a:lnTo>
                    <a:pt x="51600" y="9169"/>
                  </a:lnTo>
                  <a:lnTo>
                    <a:pt x="50139" y="9601"/>
                  </a:lnTo>
                  <a:lnTo>
                    <a:pt x="50279" y="10007"/>
                  </a:lnTo>
                  <a:lnTo>
                    <a:pt x="50558" y="10807"/>
                  </a:lnTo>
                  <a:lnTo>
                    <a:pt x="51117" y="11341"/>
                  </a:lnTo>
                  <a:lnTo>
                    <a:pt x="51930" y="11582"/>
                  </a:lnTo>
                  <a:lnTo>
                    <a:pt x="52247" y="11684"/>
                  </a:lnTo>
                  <a:lnTo>
                    <a:pt x="52692" y="11607"/>
                  </a:lnTo>
                  <a:lnTo>
                    <a:pt x="52971" y="11417"/>
                  </a:lnTo>
                  <a:lnTo>
                    <a:pt x="53111" y="11328"/>
                  </a:lnTo>
                  <a:lnTo>
                    <a:pt x="53467" y="11036"/>
                  </a:lnTo>
                  <a:close/>
                </a:path>
                <a:path w="80644" h="29844">
                  <a:moveTo>
                    <a:pt x="57950" y="13563"/>
                  </a:moveTo>
                  <a:lnTo>
                    <a:pt x="57353" y="13195"/>
                  </a:lnTo>
                  <a:lnTo>
                    <a:pt x="56870" y="12890"/>
                  </a:lnTo>
                  <a:lnTo>
                    <a:pt x="56616" y="12433"/>
                  </a:lnTo>
                  <a:lnTo>
                    <a:pt x="56527" y="11887"/>
                  </a:lnTo>
                  <a:lnTo>
                    <a:pt x="56438" y="11391"/>
                  </a:lnTo>
                  <a:lnTo>
                    <a:pt x="54952" y="11747"/>
                  </a:lnTo>
                  <a:lnTo>
                    <a:pt x="55041" y="12280"/>
                  </a:lnTo>
                  <a:lnTo>
                    <a:pt x="55168" y="13004"/>
                  </a:lnTo>
                  <a:lnTo>
                    <a:pt x="55562" y="13512"/>
                  </a:lnTo>
                  <a:lnTo>
                    <a:pt x="56578" y="14147"/>
                  </a:lnTo>
                  <a:lnTo>
                    <a:pt x="57950" y="13563"/>
                  </a:lnTo>
                  <a:close/>
                </a:path>
                <a:path w="80644" h="29844">
                  <a:moveTo>
                    <a:pt x="59169" y="8432"/>
                  </a:moveTo>
                  <a:lnTo>
                    <a:pt x="58877" y="8331"/>
                  </a:lnTo>
                  <a:lnTo>
                    <a:pt x="58242" y="8128"/>
                  </a:lnTo>
                  <a:lnTo>
                    <a:pt x="57607" y="7937"/>
                  </a:lnTo>
                  <a:lnTo>
                    <a:pt x="56565" y="7594"/>
                  </a:lnTo>
                  <a:lnTo>
                    <a:pt x="55511" y="8547"/>
                  </a:lnTo>
                  <a:lnTo>
                    <a:pt x="55803" y="8636"/>
                  </a:lnTo>
                  <a:lnTo>
                    <a:pt x="57696" y="9245"/>
                  </a:lnTo>
                  <a:lnTo>
                    <a:pt x="58115" y="9372"/>
                  </a:lnTo>
                  <a:lnTo>
                    <a:pt x="59169" y="8432"/>
                  </a:lnTo>
                  <a:close/>
                </a:path>
                <a:path w="80644" h="29844">
                  <a:moveTo>
                    <a:pt x="59220" y="3556"/>
                  </a:moveTo>
                  <a:lnTo>
                    <a:pt x="57734" y="3759"/>
                  </a:lnTo>
                  <a:lnTo>
                    <a:pt x="57429" y="3390"/>
                  </a:lnTo>
                  <a:lnTo>
                    <a:pt x="57315" y="2984"/>
                  </a:lnTo>
                  <a:lnTo>
                    <a:pt x="57124" y="2222"/>
                  </a:lnTo>
                  <a:lnTo>
                    <a:pt x="55753" y="2870"/>
                  </a:lnTo>
                  <a:lnTo>
                    <a:pt x="55918" y="3530"/>
                  </a:lnTo>
                  <a:lnTo>
                    <a:pt x="56184" y="4559"/>
                  </a:lnTo>
                  <a:lnTo>
                    <a:pt x="57048" y="5016"/>
                  </a:lnTo>
                  <a:lnTo>
                    <a:pt x="58064" y="4889"/>
                  </a:lnTo>
                  <a:lnTo>
                    <a:pt x="58813" y="4787"/>
                  </a:lnTo>
                  <a:lnTo>
                    <a:pt x="59220" y="3556"/>
                  </a:lnTo>
                  <a:close/>
                </a:path>
                <a:path w="80644" h="29844">
                  <a:moveTo>
                    <a:pt x="62966" y="5105"/>
                  </a:moveTo>
                  <a:lnTo>
                    <a:pt x="62458" y="4876"/>
                  </a:lnTo>
                  <a:lnTo>
                    <a:pt x="62166" y="4813"/>
                  </a:lnTo>
                  <a:lnTo>
                    <a:pt x="62052" y="4622"/>
                  </a:lnTo>
                  <a:lnTo>
                    <a:pt x="62090" y="4305"/>
                  </a:lnTo>
                  <a:lnTo>
                    <a:pt x="62217" y="3606"/>
                  </a:lnTo>
                  <a:lnTo>
                    <a:pt x="60845" y="4178"/>
                  </a:lnTo>
                  <a:lnTo>
                    <a:pt x="60756" y="4673"/>
                  </a:lnTo>
                  <a:lnTo>
                    <a:pt x="60655" y="5207"/>
                  </a:lnTo>
                  <a:lnTo>
                    <a:pt x="60807" y="5626"/>
                  </a:lnTo>
                  <a:lnTo>
                    <a:pt x="61315" y="5854"/>
                  </a:lnTo>
                  <a:lnTo>
                    <a:pt x="61810" y="6057"/>
                  </a:lnTo>
                  <a:lnTo>
                    <a:pt x="62966" y="5105"/>
                  </a:lnTo>
                  <a:close/>
                </a:path>
                <a:path w="80644" h="29844">
                  <a:moveTo>
                    <a:pt x="63639" y="9829"/>
                  </a:moveTo>
                  <a:lnTo>
                    <a:pt x="63017" y="9791"/>
                  </a:lnTo>
                  <a:lnTo>
                    <a:pt x="62496" y="9766"/>
                  </a:lnTo>
                  <a:lnTo>
                    <a:pt x="62242" y="9512"/>
                  </a:lnTo>
                  <a:lnTo>
                    <a:pt x="61963" y="8636"/>
                  </a:lnTo>
                  <a:lnTo>
                    <a:pt x="60629" y="9334"/>
                  </a:lnTo>
                  <a:lnTo>
                    <a:pt x="60794" y="9855"/>
                  </a:lnTo>
                  <a:lnTo>
                    <a:pt x="60985" y="10464"/>
                  </a:lnTo>
                  <a:lnTo>
                    <a:pt x="61455" y="10782"/>
                  </a:lnTo>
                  <a:lnTo>
                    <a:pt x="62090" y="10807"/>
                  </a:lnTo>
                  <a:lnTo>
                    <a:pt x="62534" y="10833"/>
                  </a:lnTo>
                  <a:lnTo>
                    <a:pt x="63639" y="9829"/>
                  </a:lnTo>
                  <a:close/>
                </a:path>
                <a:path w="80644" h="29844">
                  <a:moveTo>
                    <a:pt x="68757" y="6769"/>
                  </a:moveTo>
                  <a:lnTo>
                    <a:pt x="68719" y="6527"/>
                  </a:lnTo>
                  <a:lnTo>
                    <a:pt x="68364" y="6578"/>
                  </a:lnTo>
                  <a:lnTo>
                    <a:pt x="67983" y="6553"/>
                  </a:lnTo>
                  <a:lnTo>
                    <a:pt x="67818" y="6362"/>
                  </a:lnTo>
                  <a:lnTo>
                    <a:pt x="67843" y="6032"/>
                  </a:lnTo>
                  <a:lnTo>
                    <a:pt x="67830" y="5486"/>
                  </a:lnTo>
                  <a:lnTo>
                    <a:pt x="66471" y="6121"/>
                  </a:lnTo>
                  <a:lnTo>
                    <a:pt x="66484" y="6642"/>
                  </a:lnTo>
                  <a:lnTo>
                    <a:pt x="66497" y="7353"/>
                  </a:lnTo>
                  <a:lnTo>
                    <a:pt x="67068" y="7696"/>
                  </a:lnTo>
                  <a:lnTo>
                    <a:pt x="67729" y="7607"/>
                  </a:lnTo>
                  <a:lnTo>
                    <a:pt x="68046" y="7569"/>
                  </a:lnTo>
                  <a:lnTo>
                    <a:pt x="68529" y="7340"/>
                  </a:lnTo>
                  <a:lnTo>
                    <a:pt x="68643" y="7035"/>
                  </a:lnTo>
                  <a:lnTo>
                    <a:pt x="68757" y="6769"/>
                  </a:lnTo>
                  <a:close/>
                </a:path>
                <a:path w="80644" h="29844">
                  <a:moveTo>
                    <a:pt x="68834" y="10820"/>
                  </a:moveTo>
                  <a:lnTo>
                    <a:pt x="67881" y="11099"/>
                  </a:lnTo>
                  <a:lnTo>
                    <a:pt x="67513" y="11214"/>
                  </a:lnTo>
                  <a:lnTo>
                    <a:pt x="67259" y="10807"/>
                  </a:lnTo>
                  <a:lnTo>
                    <a:pt x="67017" y="10185"/>
                  </a:lnTo>
                  <a:lnTo>
                    <a:pt x="65684" y="10896"/>
                  </a:lnTo>
                  <a:lnTo>
                    <a:pt x="65862" y="11366"/>
                  </a:lnTo>
                  <a:lnTo>
                    <a:pt x="66154" y="12103"/>
                  </a:lnTo>
                  <a:lnTo>
                    <a:pt x="66840" y="12192"/>
                  </a:lnTo>
                  <a:lnTo>
                    <a:pt x="67995" y="11849"/>
                  </a:lnTo>
                  <a:lnTo>
                    <a:pt x="68834" y="10820"/>
                  </a:lnTo>
                  <a:close/>
                </a:path>
                <a:path w="80644" h="29844">
                  <a:moveTo>
                    <a:pt x="74993" y="11976"/>
                  </a:moveTo>
                  <a:lnTo>
                    <a:pt x="73571" y="12407"/>
                  </a:lnTo>
                  <a:lnTo>
                    <a:pt x="73152" y="12217"/>
                  </a:lnTo>
                  <a:lnTo>
                    <a:pt x="72821" y="11887"/>
                  </a:lnTo>
                  <a:lnTo>
                    <a:pt x="72453" y="11506"/>
                  </a:lnTo>
                  <a:lnTo>
                    <a:pt x="71221" y="12395"/>
                  </a:lnTo>
                  <a:lnTo>
                    <a:pt x="71526" y="12700"/>
                  </a:lnTo>
                  <a:lnTo>
                    <a:pt x="72148" y="13335"/>
                  </a:lnTo>
                  <a:lnTo>
                    <a:pt x="72885" y="13449"/>
                  </a:lnTo>
                  <a:lnTo>
                    <a:pt x="73710" y="13182"/>
                  </a:lnTo>
                  <a:lnTo>
                    <a:pt x="74206" y="13030"/>
                  </a:lnTo>
                  <a:lnTo>
                    <a:pt x="74993" y="11976"/>
                  </a:lnTo>
                  <a:close/>
                </a:path>
                <a:path w="80644" h="29844">
                  <a:moveTo>
                    <a:pt x="75349" y="8153"/>
                  </a:moveTo>
                  <a:lnTo>
                    <a:pt x="74256" y="8153"/>
                  </a:lnTo>
                  <a:lnTo>
                    <a:pt x="73723" y="7886"/>
                  </a:lnTo>
                  <a:lnTo>
                    <a:pt x="73012" y="6921"/>
                  </a:lnTo>
                  <a:lnTo>
                    <a:pt x="71742" y="7759"/>
                  </a:lnTo>
                  <a:lnTo>
                    <a:pt x="71996" y="8115"/>
                  </a:lnTo>
                  <a:lnTo>
                    <a:pt x="72491" y="8788"/>
                  </a:lnTo>
                  <a:lnTo>
                    <a:pt x="73190" y="9131"/>
                  </a:lnTo>
                  <a:lnTo>
                    <a:pt x="74371" y="9131"/>
                  </a:lnTo>
                  <a:lnTo>
                    <a:pt x="74764" y="8928"/>
                  </a:lnTo>
                  <a:lnTo>
                    <a:pt x="75095" y="8547"/>
                  </a:lnTo>
                  <a:lnTo>
                    <a:pt x="75349" y="8153"/>
                  </a:lnTo>
                  <a:close/>
                </a:path>
                <a:path w="80644" h="29844">
                  <a:moveTo>
                    <a:pt x="80352" y="9245"/>
                  </a:moveTo>
                  <a:lnTo>
                    <a:pt x="79121" y="8915"/>
                  </a:lnTo>
                  <a:lnTo>
                    <a:pt x="78752" y="8559"/>
                  </a:lnTo>
                  <a:lnTo>
                    <a:pt x="78270" y="7620"/>
                  </a:lnTo>
                  <a:lnTo>
                    <a:pt x="76949" y="8394"/>
                  </a:lnTo>
                  <a:lnTo>
                    <a:pt x="77203" y="8877"/>
                  </a:lnTo>
                  <a:lnTo>
                    <a:pt x="77546" y="9537"/>
                  </a:lnTo>
                  <a:lnTo>
                    <a:pt x="78066" y="9893"/>
                  </a:lnTo>
                  <a:lnTo>
                    <a:pt x="79222" y="10210"/>
                  </a:lnTo>
                  <a:lnTo>
                    <a:pt x="80352" y="9245"/>
                  </a:lnTo>
                  <a:close/>
                </a:path>
              </a:pathLst>
            </a:custGeom>
            <a:solidFill>
              <a:srgbClr val="CBA8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6" name="object 2696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621783" y="2807806"/>
              <a:ext cx="42956" cy="39381"/>
            </a:xfrm>
            <a:prstGeom prst="rect">
              <a:avLst/>
            </a:prstGeom>
          </p:spPr>
        </p:pic>
        <p:sp>
          <p:nvSpPr>
            <p:cNvPr id="2697" name="object 2697" descr=""/>
            <p:cNvSpPr/>
            <p:nvPr/>
          </p:nvSpPr>
          <p:spPr>
            <a:xfrm>
              <a:off x="2642715" y="2822545"/>
              <a:ext cx="37465" cy="37465"/>
            </a:xfrm>
            <a:custGeom>
              <a:avLst/>
              <a:gdLst/>
              <a:ahLst/>
              <a:cxnLst/>
              <a:rect l="l" t="t" r="r" b="b"/>
              <a:pathLst>
                <a:path w="37464" h="37464">
                  <a:moveTo>
                    <a:pt x="8254" y="0"/>
                  </a:moveTo>
                  <a:lnTo>
                    <a:pt x="1805" y="2247"/>
                  </a:lnTo>
                  <a:lnTo>
                    <a:pt x="0" y="7732"/>
                  </a:lnTo>
                  <a:lnTo>
                    <a:pt x="1413" y="14145"/>
                  </a:lnTo>
                  <a:lnTo>
                    <a:pt x="27101" y="36954"/>
                  </a:lnTo>
                  <a:lnTo>
                    <a:pt x="33834" y="33349"/>
                  </a:lnTo>
                  <a:lnTo>
                    <a:pt x="37187" y="29590"/>
                  </a:lnTo>
                  <a:lnTo>
                    <a:pt x="32437" y="20345"/>
                  </a:lnTo>
                  <a:lnTo>
                    <a:pt x="28830" y="16611"/>
                  </a:lnTo>
                  <a:lnTo>
                    <a:pt x="23363" y="10273"/>
                  </a:lnTo>
                  <a:lnTo>
                    <a:pt x="15976" y="3708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E4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8" name="object 2698" descr=""/>
            <p:cNvSpPr/>
            <p:nvPr/>
          </p:nvSpPr>
          <p:spPr>
            <a:xfrm>
              <a:off x="2641409" y="2821952"/>
              <a:ext cx="32384" cy="31115"/>
            </a:xfrm>
            <a:custGeom>
              <a:avLst/>
              <a:gdLst/>
              <a:ahLst/>
              <a:cxnLst/>
              <a:rect l="l" t="t" r="r" b="b"/>
              <a:pathLst>
                <a:path w="32385" h="31114">
                  <a:moveTo>
                    <a:pt x="4000" y="1930"/>
                  </a:moveTo>
                  <a:lnTo>
                    <a:pt x="0" y="2247"/>
                  </a:lnTo>
                  <a:lnTo>
                    <a:pt x="2806" y="12509"/>
                  </a:lnTo>
                  <a:lnTo>
                    <a:pt x="3733" y="14541"/>
                  </a:lnTo>
                  <a:lnTo>
                    <a:pt x="4000" y="1930"/>
                  </a:lnTo>
                  <a:close/>
                </a:path>
                <a:path w="32385" h="31114">
                  <a:moveTo>
                    <a:pt x="5956" y="19456"/>
                  </a:moveTo>
                  <a:lnTo>
                    <a:pt x="3733" y="14541"/>
                  </a:lnTo>
                  <a:lnTo>
                    <a:pt x="3695" y="16154"/>
                  </a:lnTo>
                  <a:lnTo>
                    <a:pt x="5956" y="19456"/>
                  </a:lnTo>
                  <a:close/>
                </a:path>
                <a:path w="32385" h="31114">
                  <a:moveTo>
                    <a:pt x="10896" y="2349"/>
                  </a:moveTo>
                  <a:lnTo>
                    <a:pt x="8826" y="1638"/>
                  </a:lnTo>
                  <a:lnTo>
                    <a:pt x="4038" y="0"/>
                  </a:lnTo>
                  <a:lnTo>
                    <a:pt x="4000" y="1930"/>
                  </a:lnTo>
                  <a:lnTo>
                    <a:pt x="7899" y="1638"/>
                  </a:lnTo>
                  <a:lnTo>
                    <a:pt x="10896" y="2349"/>
                  </a:lnTo>
                  <a:close/>
                </a:path>
                <a:path w="32385" h="31114">
                  <a:moveTo>
                    <a:pt x="24765" y="21640"/>
                  </a:moveTo>
                  <a:lnTo>
                    <a:pt x="24396" y="21361"/>
                  </a:lnTo>
                  <a:lnTo>
                    <a:pt x="24345" y="21780"/>
                  </a:lnTo>
                  <a:lnTo>
                    <a:pt x="24765" y="21640"/>
                  </a:lnTo>
                  <a:close/>
                </a:path>
                <a:path w="32385" h="31114">
                  <a:moveTo>
                    <a:pt x="28244" y="25844"/>
                  </a:moveTo>
                  <a:lnTo>
                    <a:pt x="27025" y="21463"/>
                  </a:lnTo>
                  <a:lnTo>
                    <a:pt x="26606" y="20561"/>
                  </a:lnTo>
                  <a:lnTo>
                    <a:pt x="26606" y="22936"/>
                  </a:lnTo>
                  <a:lnTo>
                    <a:pt x="23139" y="25984"/>
                  </a:lnTo>
                  <a:lnTo>
                    <a:pt x="6172" y="11658"/>
                  </a:lnTo>
                  <a:lnTo>
                    <a:pt x="6642" y="9931"/>
                  </a:lnTo>
                  <a:lnTo>
                    <a:pt x="7645" y="14249"/>
                  </a:lnTo>
                  <a:lnTo>
                    <a:pt x="10782" y="18529"/>
                  </a:lnTo>
                  <a:lnTo>
                    <a:pt x="13106" y="20180"/>
                  </a:lnTo>
                  <a:lnTo>
                    <a:pt x="16649" y="23304"/>
                  </a:lnTo>
                  <a:lnTo>
                    <a:pt x="18237" y="24091"/>
                  </a:lnTo>
                  <a:lnTo>
                    <a:pt x="22301" y="24472"/>
                  </a:lnTo>
                  <a:lnTo>
                    <a:pt x="23647" y="24168"/>
                  </a:lnTo>
                  <a:lnTo>
                    <a:pt x="24015" y="22923"/>
                  </a:lnTo>
                  <a:lnTo>
                    <a:pt x="24345" y="21780"/>
                  </a:lnTo>
                  <a:lnTo>
                    <a:pt x="21145" y="22923"/>
                  </a:lnTo>
                  <a:lnTo>
                    <a:pt x="18529" y="22669"/>
                  </a:lnTo>
                  <a:lnTo>
                    <a:pt x="17272" y="22212"/>
                  </a:lnTo>
                  <a:lnTo>
                    <a:pt x="13931" y="19672"/>
                  </a:lnTo>
                  <a:lnTo>
                    <a:pt x="10718" y="17195"/>
                  </a:lnTo>
                  <a:lnTo>
                    <a:pt x="9461" y="14960"/>
                  </a:lnTo>
                  <a:lnTo>
                    <a:pt x="7874" y="12534"/>
                  </a:lnTo>
                  <a:lnTo>
                    <a:pt x="8331" y="10744"/>
                  </a:lnTo>
                  <a:lnTo>
                    <a:pt x="10845" y="9588"/>
                  </a:lnTo>
                  <a:lnTo>
                    <a:pt x="11849" y="9817"/>
                  </a:lnTo>
                  <a:lnTo>
                    <a:pt x="9918" y="12204"/>
                  </a:lnTo>
                  <a:lnTo>
                    <a:pt x="10515" y="13754"/>
                  </a:lnTo>
                  <a:lnTo>
                    <a:pt x="11188" y="15798"/>
                  </a:lnTo>
                  <a:lnTo>
                    <a:pt x="11823" y="16510"/>
                  </a:lnTo>
                  <a:lnTo>
                    <a:pt x="13665" y="17957"/>
                  </a:lnTo>
                  <a:lnTo>
                    <a:pt x="14452" y="18491"/>
                  </a:lnTo>
                  <a:lnTo>
                    <a:pt x="15748" y="19812"/>
                  </a:lnTo>
                  <a:lnTo>
                    <a:pt x="16167" y="20510"/>
                  </a:lnTo>
                  <a:lnTo>
                    <a:pt x="17691" y="21424"/>
                  </a:lnTo>
                  <a:lnTo>
                    <a:pt x="19113" y="21920"/>
                  </a:lnTo>
                  <a:lnTo>
                    <a:pt x="21285" y="20472"/>
                  </a:lnTo>
                  <a:lnTo>
                    <a:pt x="21894" y="20066"/>
                  </a:lnTo>
                  <a:lnTo>
                    <a:pt x="19278" y="17475"/>
                  </a:lnTo>
                  <a:lnTo>
                    <a:pt x="19278" y="19418"/>
                  </a:lnTo>
                  <a:lnTo>
                    <a:pt x="19164" y="20472"/>
                  </a:lnTo>
                  <a:lnTo>
                    <a:pt x="17970" y="20180"/>
                  </a:lnTo>
                  <a:lnTo>
                    <a:pt x="16319" y="19418"/>
                  </a:lnTo>
                  <a:lnTo>
                    <a:pt x="15836" y="18605"/>
                  </a:lnTo>
                  <a:lnTo>
                    <a:pt x="14452" y="17246"/>
                  </a:lnTo>
                  <a:lnTo>
                    <a:pt x="13398" y="16484"/>
                  </a:lnTo>
                  <a:lnTo>
                    <a:pt x="12141" y="15506"/>
                  </a:lnTo>
                  <a:lnTo>
                    <a:pt x="11137" y="14554"/>
                  </a:lnTo>
                  <a:lnTo>
                    <a:pt x="11493" y="12077"/>
                  </a:lnTo>
                  <a:lnTo>
                    <a:pt x="13360" y="13500"/>
                  </a:lnTo>
                  <a:lnTo>
                    <a:pt x="15417" y="15151"/>
                  </a:lnTo>
                  <a:lnTo>
                    <a:pt x="16560" y="16649"/>
                  </a:lnTo>
                  <a:lnTo>
                    <a:pt x="18046" y="17691"/>
                  </a:lnTo>
                  <a:lnTo>
                    <a:pt x="18669" y="18186"/>
                  </a:lnTo>
                  <a:lnTo>
                    <a:pt x="19177" y="18491"/>
                  </a:lnTo>
                  <a:lnTo>
                    <a:pt x="19278" y="19418"/>
                  </a:lnTo>
                  <a:lnTo>
                    <a:pt x="19278" y="17475"/>
                  </a:lnTo>
                  <a:lnTo>
                    <a:pt x="19050" y="17246"/>
                  </a:lnTo>
                  <a:lnTo>
                    <a:pt x="18097" y="16484"/>
                  </a:lnTo>
                  <a:lnTo>
                    <a:pt x="17005" y="15748"/>
                  </a:lnTo>
                  <a:lnTo>
                    <a:pt x="13944" y="12077"/>
                  </a:lnTo>
                  <a:lnTo>
                    <a:pt x="12166" y="9969"/>
                  </a:lnTo>
                  <a:lnTo>
                    <a:pt x="12788" y="10261"/>
                  </a:lnTo>
                  <a:lnTo>
                    <a:pt x="13563" y="10947"/>
                  </a:lnTo>
                  <a:lnTo>
                    <a:pt x="15036" y="11938"/>
                  </a:lnTo>
                  <a:lnTo>
                    <a:pt x="16357" y="13284"/>
                  </a:lnTo>
                  <a:lnTo>
                    <a:pt x="19392" y="16154"/>
                  </a:lnTo>
                  <a:lnTo>
                    <a:pt x="21005" y="17919"/>
                  </a:lnTo>
                  <a:lnTo>
                    <a:pt x="22517" y="19672"/>
                  </a:lnTo>
                  <a:lnTo>
                    <a:pt x="22631" y="19951"/>
                  </a:lnTo>
                  <a:lnTo>
                    <a:pt x="22733" y="20154"/>
                  </a:lnTo>
                  <a:lnTo>
                    <a:pt x="24396" y="21361"/>
                  </a:lnTo>
                  <a:lnTo>
                    <a:pt x="24345" y="20154"/>
                  </a:lnTo>
                  <a:lnTo>
                    <a:pt x="21844" y="17132"/>
                  </a:lnTo>
                  <a:lnTo>
                    <a:pt x="19278" y="14439"/>
                  </a:lnTo>
                  <a:lnTo>
                    <a:pt x="14986" y="10604"/>
                  </a:lnTo>
                  <a:lnTo>
                    <a:pt x="14071" y="9588"/>
                  </a:lnTo>
                  <a:lnTo>
                    <a:pt x="13081" y="8483"/>
                  </a:lnTo>
                  <a:lnTo>
                    <a:pt x="7327" y="7721"/>
                  </a:lnTo>
                  <a:lnTo>
                    <a:pt x="8102" y="7048"/>
                  </a:lnTo>
                  <a:lnTo>
                    <a:pt x="12585" y="6959"/>
                  </a:lnTo>
                  <a:lnTo>
                    <a:pt x="14528" y="8712"/>
                  </a:lnTo>
                  <a:lnTo>
                    <a:pt x="19735" y="12496"/>
                  </a:lnTo>
                  <a:lnTo>
                    <a:pt x="22428" y="15024"/>
                  </a:lnTo>
                  <a:lnTo>
                    <a:pt x="24676" y="18465"/>
                  </a:lnTo>
                  <a:lnTo>
                    <a:pt x="25666" y="20459"/>
                  </a:lnTo>
                  <a:lnTo>
                    <a:pt x="26606" y="22936"/>
                  </a:lnTo>
                  <a:lnTo>
                    <a:pt x="26606" y="20561"/>
                  </a:lnTo>
                  <a:lnTo>
                    <a:pt x="25463" y="18097"/>
                  </a:lnTo>
                  <a:lnTo>
                    <a:pt x="25400" y="17894"/>
                  </a:lnTo>
                  <a:lnTo>
                    <a:pt x="25273" y="17716"/>
                  </a:lnTo>
                  <a:lnTo>
                    <a:pt x="24663" y="16510"/>
                  </a:lnTo>
                  <a:lnTo>
                    <a:pt x="24523" y="16433"/>
                  </a:lnTo>
                  <a:lnTo>
                    <a:pt x="24384" y="16433"/>
                  </a:lnTo>
                  <a:lnTo>
                    <a:pt x="22847" y="14274"/>
                  </a:lnTo>
                  <a:lnTo>
                    <a:pt x="21120" y="12331"/>
                  </a:lnTo>
                  <a:lnTo>
                    <a:pt x="16573" y="8712"/>
                  </a:lnTo>
                  <a:lnTo>
                    <a:pt x="14655" y="6959"/>
                  </a:lnTo>
                  <a:lnTo>
                    <a:pt x="13423" y="5829"/>
                  </a:lnTo>
                  <a:lnTo>
                    <a:pt x="4013" y="4381"/>
                  </a:lnTo>
                  <a:lnTo>
                    <a:pt x="4864" y="13271"/>
                  </a:lnTo>
                  <a:lnTo>
                    <a:pt x="9829" y="21920"/>
                  </a:lnTo>
                  <a:lnTo>
                    <a:pt x="16878" y="28143"/>
                  </a:lnTo>
                  <a:lnTo>
                    <a:pt x="27546" y="25984"/>
                  </a:lnTo>
                  <a:lnTo>
                    <a:pt x="28244" y="25844"/>
                  </a:lnTo>
                  <a:close/>
                </a:path>
                <a:path w="32385" h="31114">
                  <a:moveTo>
                    <a:pt x="31762" y="24866"/>
                  </a:moveTo>
                  <a:lnTo>
                    <a:pt x="26441" y="29210"/>
                  </a:lnTo>
                  <a:lnTo>
                    <a:pt x="18681" y="29171"/>
                  </a:lnTo>
                  <a:lnTo>
                    <a:pt x="15735" y="27736"/>
                  </a:lnTo>
                  <a:lnTo>
                    <a:pt x="8166" y="22682"/>
                  </a:lnTo>
                  <a:lnTo>
                    <a:pt x="5956" y="19456"/>
                  </a:lnTo>
                  <a:lnTo>
                    <a:pt x="7823" y="23571"/>
                  </a:lnTo>
                  <a:lnTo>
                    <a:pt x="14414" y="30378"/>
                  </a:lnTo>
                  <a:lnTo>
                    <a:pt x="29171" y="30848"/>
                  </a:lnTo>
                  <a:lnTo>
                    <a:pt x="29883" y="29210"/>
                  </a:lnTo>
                  <a:lnTo>
                    <a:pt x="31762" y="24866"/>
                  </a:lnTo>
                  <a:close/>
                </a:path>
                <a:path w="32385" h="31114">
                  <a:moveTo>
                    <a:pt x="32156" y="23952"/>
                  </a:moveTo>
                  <a:lnTo>
                    <a:pt x="10896" y="2349"/>
                  </a:lnTo>
                  <a:lnTo>
                    <a:pt x="12674" y="2959"/>
                  </a:lnTo>
                  <a:lnTo>
                    <a:pt x="21729" y="10655"/>
                  </a:lnTo>
                  <a:lnTo>
                    <a:pt x="25031" y="14960"/>
                  </a:lnTo>
                  <a:lnTo>
                    <a:pt x="28422" y="19075"/>
                  </a:lnTo>
                  <a:lnTo>
                    <a:pt x="31762" y="24866"/>
                  </a:lnTo>
                  <a:lnTo>
                    <a:pt x="32156" y="23952"/>
                  </a:lnTo>
                  <a:close/>
                </a:path>
              </a:pathLst>
            </a:custGeom>
            <a:solidFill>
              <a:srgbClr val="CDE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9" name="object 2699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653499" y="2815604"/>
              <a:ext cx="43103" cy="43839"/>
            </a:xfrm>
            <a:prstGeom prst="rect">
              <a:avLst/>
            </a:prstGeom>
          </p:spPr>
        </p:pic>
        <p:sp>
          <p:nvSpPr>
            <p:cNvPr id="2700" name="object 2700" descr=""/>
            <p:cNvSpPr/>
            <p:nvPr/>
          </p:nvSpPr>
          <p:spPr>
            <a:xfrm>
              <a:off x="2746338" y="2817797"/>
              <a:ext cx="31750" cy="40640"/>
            </a:xfrm>
            <a:custGeom>
              <a:avLst/>
              <a:gdLst/>
              <a:ahLst/>
              <a:cxnLst/>
              <a:rect l="l" t="t" r="r" b="b"/>
              <a:pathLst>
                <a:path w="31750" h="40639">
                  <a:moveTo>
                    <a:pt x="20777" y="0"/>
                  </a:moveTo>
                  <a:lnTo>
                    <a:pt x="10540" y="6223"/>
                  </a:lnTo>
                  <a:lnTo>
                    <a:pt x="4737" y="10668"/>
                  </a:lnTo>
                  <a:lnTo>
                    <a:pt x="380" y="23177"/>
                  </a:lnTo>
                  <a:lnTo>
                    <a:pt x="0" y="31064"/>
                  </a:lnTo>
                  <a:lnTo>
                    <a:pt x="736" y="37782"/>
                  </a:lnTo>
                  <a:lnTo>
                    <a:pt x="2882" y="38874"/>
                  </a:lnTo>
                  <a:lnTo>
                    <a:pt x="5219" y="40462"/>
                  </a:lnTo>
                  <a:lnTo>
                    <a:pt x="4709" y="34269"/>
                  </a:lnTo>
                  <a:lnTo>
                    <a:pt x="4549" y="26469"/>
                  </a:lnTo>
                  <a:lnTo>
                    <a:pt x="6251" y="18341"/>
                  </a:lnTo>
                  <a:lnTo>
                    <a:pt x="11328" y="11163"/>
                  </a:lnTo>
                  <a:lnTo>
                    <a:pt x="16675" y="6540"/>
                  </a:lnTo>
                  <a:lnTo>
                    <a:pt x="24422" y="3378"/>
                  </a:lnTo>
                  <a:lnTo>
                    <a:pt x="30877" y="3378"/>
                  </a:lnTo>
                  <a:lnTo>
                    <a:pt x="27038" y="12"/>
                  </a:lnTo>
                  <a:lnTo>
                    <a:pt x="20777" y="0"/>
                  </a:lnTo>
                  <a:close/>
                </a:path>
                <a:path w="31750" h="40639">
                  <a:moveTo>
                    <a:pt x="30877" y="3378"/>
                  </a:moveTo>
                  <a:lnTo>
                    <a:pt x="24422" y="3378"/>
                  </a:lnTo>
                  <a:lnTo>
                    <a:pt x="31153" y="3619"/>
                  </a:lnTo>
                  <a:lnTo>
                    <a:pt x="30877" y="337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1" name="object 2701" descr=""/>
            <p:cNvSpPr/>
            <p:nvPr/>
          </p:nvSpPr>
          <p:spPr>
            <a:xfrm>
              <a:off x="2567101" y="2740596"/>
              <a:ext cx="218440" cy="180975"/>
            </a:xfrm>
            <a:custGeom>
              <a:avLst/>
              <a:gdLst/>
              <a:ahLst/>
              <a:cxnLst/>
              <a:rect l="l" t="t" r="r" b="b"/>
              <a:pathLst>
                <a:path w="218439" h="180975">
                  <a:moveTo>
                    <a:pt x="217424" y="84582"/>
                  </a:moveTo>
                  <a:lnTo>
                    <a:pt x="217144" y="82130"/>
                  </a:lnTo>
                  <a:lnTo>
                    <a:pt x="216789" y="84162"/>
                  </a:lnTo>
                  <a:lnTo>
                    <a:pt x="214630" y="88912"/>
                  </a:lnTo>
                  <a:lnTo>
                    <a:pt x="213245" y="84150"/>
                  </a:lnTo>
                  <a:lnTo>
                    <a:pt x="211975" y="82219"/>
                  </a:lnTo>
                  <a:lnTo>
                    <a:pt x="210375" y="80822"/>
                  </a:lnTo>
                  <a:lnTo>
                    <a:pt x="203657" y="80581"/>
                  </a:lnTo>
                  <a:lnTo>
                    <a:pt x="195897" y="83743"/>
                  </a:lnTo>
                  <a:lnTo>
                    <a:pt x="190550" y="88366"/>
                  </a:lnTo>
                  <a:lnTo>
                    <a:pt x="185483" y="95554"/>
                  </a:lnTo>
                  <a:lnTo>
                    <a:pt x="183781" y="103682"/>
                  </a:lnTo>
                  <a:lnTo>
                    <a:pt x="183946" y="111480"/>
                  </a:lnTo>
                  <a:lnTo>
                    <a:pt x="184594" y="119227"/>
                  </a:lnTo>
                  <a:lnTo>
                    <a:pt x="178117" y="122732"/>
                  </a:lnTo>
                  <a:lnTo>
                    <a:pt x="139585" y="132600"/>
                  </a:lnTo>
                  <a:lnTo>
                    <a:pt x="113893" y="134658"/>
                  </a:lnTo>
                  <a:lnTo>
                    <a:pt x="101384" y="134518"/>
                  </a:lnTo>
                  <a:lnTo>
                    <a:pt x="58229" y="126517"/>
                  </a:lnTo>
                  <a:lnTo>
                    <a:pt x="20789" y="109613"/>
                  </a:lnTo>
                  <a:lnTo>
                    <a:pt x="1701" y="71285"/>
                  </a:lnTo>
                  <a:lnTo>
                    <a:pt x="1765" y="69303"/>
                  </a:lnTo>
                  <a:lnTo>
                    <a:pt x="0" y="87325"/>
                  </a:lnTo>
                  <a:lnTo>
                    <a:pt x="14465" y="133299"/>
                  </a:lnTo>
                  <a:lnTo>
                    <a:pt x="51041" y="167347"/>
                  </a:lnTo>
                  <a:lnTo>
                    <a:pt x="103060" y="180835"/>
                  </a:lnTo>
                  <a:lnTo>
                    <a:pt x="121627" y="180581"/>
                  </a:lnTo>
                  <a:lnTo>
                    <a:pt x="165290" y="169443"/>
                  </a:lnTo>
                  <a:lnTo>
                    <a:pt x="201536" y="141998"/>
                  </a:lnTo>
                  <a:lnTo>
                    <a:pt x="217411" y="89725"/>
                  </a:lnTo>
                  <a:lnTo>
                    <a:pt x="217424" y="84582"/>
                  </a:lnTo>
                  <a:close/>
                </a:path>
                <a:path w="218439" h="180975">
                  <a:moveTo>
                    <a:pt x="217982" y="60045"/>
                  </a:moveTo>
                  <a:lnTo>
                    <a:pt x="197650" y="22352"/>
                  </a:lnTo>
                  <a:lnTo>
                    <a:pt x="148983" y="2324"/>
                  </a:lnTo>
                  <a:lnTo>
                    <a:pt x="111709" y="0"/>
                  </a:lnTo>
                  <a:lnTo>
                    <a:pt x="93091" y="1485"/>
                  </a:lnTo>
                  <a:lnTo>
                    <a:pt x="51511" y="13068"/>
                  </a:lnTo>
                  <a:lnTo>
                    <a:pt x="28765" y="25425"/>
                  </a:lnTo>
                  <a:lnTo>
                    <a:pt x="27825" y="25044"/>
                  </a:lnTo>
                  <a:lnTo>
                    <a:pt x="26593" y="24549"/>
                  </a:lnTo>
                  <a:lnTo>
                    <a:pt x="24726" y="24701"/>
                  </a:lnTo>
                  <a:lnTo>
                    <a:pt x="22072" y="26847"/>
                  </a:lnTo>
                  <a:lnTo>
                    <a:pt x="21437" y="28054"/>
                  </a:lnTo>
                  <a:lnTo>
                    <a:pt x="21399" y="31394"/>
                  </a:lnTo>
                  <a:lnTo>
                    <a:pt x="21767" y="32372"/>
                  </a:lnTo>
                  <a:lnTo>
                    <a:pt x="25793" y="33909"/>
                  </a:lnTo>
                  <a:lnTo>
                    <a:pt x="28295" y="33121"/>
                  </a:lnTo>
                  <a:lnTo>
                    <a:pt x="29730" y="31229"/>
                  </a:lnTo>
                  <a:lnTo>
                    <a:pt x="30746" y="29921"/>
                  </a:lnTo>
                  <a:lnTo>
                    <a:pt x="71221" y="9588"/>
                  </a:lnTo>
                  <a:lnTo>
                    <a:pt x="122237" y="4318"/>
                  </a:lnTo>
                  <a:lnTo>
                    <a:pt x="142748" y="5981"/>
                  </a:lnTo>
                  <a:lnTo>
                    <a:pt x="181787" y="18465"/>
                  </a:lnTo>
                  <a:lnTo>
                    <a:pt x="209638" y="47561"/>
                  </a:lnTo>
                  <a:lnTo>
                    <a:pt x="211658" y="53467"/>
                  </a:lnTo>
                  <a:lnTo>
                    <a:pt x="208864" y="69824"/>
                  </a:lnTo>
                  <a:lnTo>
                    <a:pt x="199834" y="72491"/>
                  </a:lnTo>
                  <a:lnTo>
                    <a:pt x="180136" y="79425"/>
                  </a:lnTo>
                  <a:lnTo>
                    <a:pt x="180505" y="87426"/>
                  </a:lnTo>
                  <a:lnTo>
                    <a:pt x="181673" y="89471"/>
                  </a:lnTo>
                  <a:lnTo>
                    <a:pt x="183464" y="91186"/>
                  </a:lnTo>
                  <a:lnTo>
                    <a:pt x="185407" y="88315"/>
                  </a:lnTo>
                  <a:lnTo>
                    <a:pt x="184772" y="83553"/>
                  </a:lnTo>
                  <a:lnTo>
                    <a:pt x="190550" y="79324"/>
                  </a:lnTo>
                  <a:lnTo>
                    <a:pt x="206209" y="72034"/>
                  </a:lnTo>
                  <a:lnTo>
                    <a:pt x="214071" y="67170"/>
                  </a:lnTo>
                  <a:lnTo>
                    <a:pt x="217982" y="600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2" name="object 2702" descr=""/>
            <p:cNvSpPr/>
            <p:nvPr/>
          </p:nvSpPr>
          <p:spPr>
            <a:xfrm>
              <a:off x="2766317" y="2838408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2844" y="0"/>
                  </a:moveTo>
                  <a:lnTo>
                    <a:pt x="571" y="838"/>
                  </a:lnTo>
                  <a:lnTo>
                    <a:pt x="0" y="1892"/>
                  </a:lnTo>
                  <a:lnTo>
                    <a:pt x="1282" y="3073"/>
                  </a:lnTo>
                  <a:lnTo>
                    <a:pt x="5295" y="4406"/>
                  </a:lnTo>
                  <a:lnTo>
                    <a:pt x="4394" y="4330"/>
                  </a:lnTo>
                  <a:lnTo>
                    <a:pt x="12903" y="5511"/>
                  </a:lnTo>
                  <a:lnTo>
                    <a:pt x="13690" y="2311"/>
                  </a:lnTo>
                  <a:lnTo>
                    <a:pt x="10756" y="2108"/>
                  </a:lnTo>
                  <a:lnTo>
                    <a:pt x="7569" y="1892"/>
                  </a:lnTo>
                  <a:lnTo>
                    <a:pt x="7569" y="1714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03" name="object 2703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745202" y="2430865"/>
              <a:ext cx="378772" cy="200572"/>
            </a:xfrm>
            <a:prstGeom prst="rect">
              <a:avLst/>
            </a:prstGeom>
          </p:spPr>
        </p:pic>
        <p:pic>
          <p:nvPicPr>
            <p:cNvPr id="2704" name="object 2704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951880" y="2738079"/>
              <a:ext cx="245938" cy="211441"/>
            </a:xfrm>
            <a:prstGeom prst="rect">
              <a:avLst/>
            </a:prstGeom>
          </p:spPr>
        </p:pic>
        <p:pic>
          <p:nvPicPr>
            <p:cNvPr id="2705" name="object 2705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432293" y="2292985"/>
              <a:ext cx="256093" cy="230812"/>
            </a:xfrm>
            <a:prstGeom prst="rect">
              <a:avLst/>
            </a:prstGeom>
          </p:spPr>
        </p:pic>
        <p:pic>
          <p:nvPicPr>
            <p:cNvPr id="2706" name="object 2706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452629" y="2318070"/>
              <a:ext cx="213693" cy="174461"/>
            </a:xfrm>
            <a:prstGeom prst="rect">
              <a:avLst/>
            </a:prstGeom>
          </p:spPr>
        </p:pic>
        <p:sp>
          <p:nvSpPr>
            <p:cNvPr id="2707" name="object 2707" descr=""/>
            <p:cNvSpPr/>
            <p:nvPr/>
          </p:nvSpPr>
          <p:spPr>
            <a:xfrm>
              <a:off x="2432480" y="2293875"/>
              <a:ext cx="255904" cy="210185"/>
            </a:xfrm>
            <a:custGeom>
              <a:avLst/>
              <a:gdLst/>
              <a:ahLst/>
              <a:cxnLst/>
              <a:rect l="l" t="t" r="r" b="b"/>
              <a:pathLst>
                <a:path w="255905" h="210185">
                  <a:moveTo>
                    <a:pt x="109932" y="0"/>
                  </a:moveTo>
                  <a:lnTo>
                    <a:pt x="47681" y="24715"/>
                  </a:lnTo>
                  <a:lnTo>
                    <a:pt x="5919" y="77444"/>
                  </a:lnTo>
                  <a:lnTo>
                    <a:pt x="0" y="115619"/>
                  </a:lnTo>
                  <a:lnTo>
                    <a:pt x="12264" y="151852"/>
                  </a:lnTo>
                  <a:lnTo>
                    <a:pt x="38286" y="181691"/>
                  </a:lnTo>
                  <a:lnTo>
                    <a:pt x="73635" y="200685"/>
                  </a:lnTo>
                  <a:lnTo>
                    <a:pt x="97505" y="206924"/>
                  </a:lnTo>
                  <a:lnTo>
                    <a:pt x="120241" y="210154"/>
                  </a:lnTo>
                  <a:lnTo>
                    <a:pt x="141773" y="210120"/>
                  </a:lnTo>
                  <a:lnTo>
                    <a:pt x="162027" y="206565"/>
                  </a:lnTo>
                  <a:lnTo>
                    <a:pt x="164267" y="205898"/>
                  </a:lnTo>
                  <a:lnTo>
                    <a:pt x="124261" y="205898"/>
                  </a:lnTo>
                  <a:lnTo>
                    <a:pt x="99994" y="203667"/>
                  </a:lnTo>
                  <a:lnTo>
                    <a:pt x="46259" y="182919"/>
                  </a:lnTo>
                  <a:lnTo>
                    <a:pt x="6542" y="130066"/>
                  </a:lnTo>
                  <a:lnTo>
                    <a:pt x="4128" y="97828"/>
                  </a:lnTo>
                  <a:lnTo>
                    <a:pt x="8894" y="80608"/>
                  </a:lnTo>
                  <a:lnTo>
                    <a:pt x="39168" y="36347"/>
                  </a:lnTo>
                  <a:lnTo>
                    <a:pt x="77360" y="10690"/>
                  </a:lnTo>
                  <a:lnTo>
                    <a:pt x="126812" y="2270"/>
                  </a:lnTo>
                  <a:lnTo>
                    <a:pt x="152534" y="2270"/>
                  </a:lnTo>
                  <a:lnTo>
                    <a:pt x="146374" y="604"/>
                  </a:lnTo>
                  <a:lnTo>
                    <a:pt x="109932" y="0"/>
                  </a:lnTo>
                  <a:close/>
                </a:path>
                <a:path w="255905" h="210185">
                  <a:moveTo>
                    <a:pt x="152534" y="2270"/>
                  </a:moveTo>
                  <a:lnTo>
                    <a:pt x="126812" y="2270"/>
                  </a:lnTo>
                  <a:lnTo>
                    <a:pt x="161450" y="7096"/>
                  </a:lnTo>
                  <a:lnTo>
                    <a:pt x="193935" y="19937"/>
                  </a:lnTo>
                  <a:lnTo>
                    <a:pt x="233047" y="52071"/>
                  </a:lnTo>
                  <a:lnTo>
                    <a:pt x="252197" y="95275"/>
                  </a:lnTo>
                  <a:lnTo>
                    <a:pt x="252198" y="111359"/>
                  </a:lnTo>
                  <a:lnTo>
                    <a:pt x="249329" y="127242"/>
                  </a:lnTo>
                  <a:lnTo>
                    <a:pt x="222288" y="170360"/>
                  </a:lnTo>
                  <a:lnTo>
                    <a:pt x="190760" y="192135"/>
                  </a:lnTo>
                  <a:lnTo>
                    <a:pt x="148656" y="204481"/>
                  </a:lnTo>
                  <a:lnTo>
                    <a:pt x="124261" y="205898"/>
                  </a:lnTo>
                  <a:lnTo>
                    <a:pt x="164267" y="205898"/>
                  </a:lnTo>
                  <a:lnTo>
                    <a:pt x="208280" y="188222"/>
                  </a:lnTo>
                  <a:lnTo>
                    <a:pt x="243920" y="150923"/>
                  </a:lnTo>
                  <a:lnTo>
                    <a:pt x="255458" y="118575"/>
                  </a:lnTo>
                  <a:lnTo>
                    <a:pt x="254647" y="84714"/>
                  </a:lnTo>
                  <a:lnTo>
                    <a:pt x="239523" y="53098"/>
                  </a:lnTo>
                  <a:lnTo>
                    <a:pt x="213404" y="27869"/>
                  </a:lnTo>
                  <a:lnTo>
                    <a:pt x="181609" y="10133"/>
                  </a:lnTo>
                  <a:lnTo>
                    <a:pt x="152534" y="227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08" name="object 2708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566033" y="2390165"/>
              <a:ext cx="82384" cy="81530"/>
            </a:xfrm>
            <a:prstGeom prst="rect">
              <a:avLst/>
            </a:prstGeom>
          </p:spPr>
        </p:pic>
        <p:sp>
          <p:nvSpPr>
            <p:cNvPr id="2709" name="object 2709" descr=""/>
            <p:cNvSpPr/>
            <p:nvPr/>
          </p:nvSpPr>
          <p:spPr>
            <a:xfrm>
              <a:off x="2597619" y="2404770"/>
              <a:ext cx="25400" cy="58419"/>
            </a:xfrm>
            <a:custGeom>
              <a:avLst/>
              <a:gdLst/>
              <a:ahLst/>
              <a:cxnLst/>
              <a:rect l="l" t="t" r="r" b="b"/>
              <a:pathLst>
                <a:path w="25400" h="58419">
                  <a:moveTo>
                    <a:pt x="18415" y="40563"/>
                  </a:moveTo>
                  <a:lnTo>
                    <a:pt x="17983" y="39776"/>
                  </a:lnTo>
                  <a:lnTo>
                    <a:pt x="11226" y="27343"/>
                  </a:lnTo>
                  <a:lnTo>
                    <a:pt x="3860" y="39903"/>
                  </a:lnTo>
                  <a:lnTo>
                    <a:pt x="4140" y="39776"/>
                  </a:lnTo>
                  <a:lnTo>
                    <a:pt x="5994" y="45186"/>
                  </a:lnTo>
                  <a:lnTo>
                    <a:pt x="8420" y="50393"/>
                  </a:lnTo>
                  <a:lnTo>
                    <a:pt x="10464" y="56972"/>
                  </a:lnTo>
                  <a:lnTo>
                    <a:pt x="13944" y="58331"/>
                  </a:lnTo>
                  <a:lnTo>
                    <a:pt x="16167" y="49263"/>
                  </a:lnTo>
                  <a:lnTo>
                    <a:pt x="17195" y="44881"/>
                  </a:lnTo>
                  <a:lnTo>
                    <a:pt x="18249" y="40513"/>
                  </a:lnTo>
                  <a:lnTo>
                    <a:pt x="18415" y="40563"/>
                  </a:lnTo>
                  <a:close/>
                </a:path>
                <a:path w="25400" h="58419">
                  <a:moveTo>
                    <a:pt x="25323" y="3810"/>
                  </a:moveTo>
                  <a:lnTo>
                    <a:pt x="24472" y="3505"/>
                  </a:lnTo>
                  <a:lnTo>
                    <a:pt x="23177" y="3860"/>
                  </a:lnTo>
                  <a:lnTo>
                    <a:pt x="21526" y="5753"/>
                  </a:lnTo>
                  <a:lnTo>
                    <a:pt x="12890" y="14808"/>
                  </a:lnTo>
                  <a:lnTo>
                    <a:pt x="3213" y="1701"/>
                  </a:lnTo>
                  <a:lnTo>
                    <a:pt x="2197" y="330"/>
                  </a:lnTo>
                  <a:lnTo>
                    <a:pt x="939" y="0"/>
                  </a:lnTo>
                  <a:lnTo>
                    <a:pt x="0" y="292"/>
                  </a:lnTo>
                  <a:lnTo>
                    <a:pt x="11226" y="27343"/>
                  </a:lnTo>
                  <a:lnTo>
                    <a:pt x="25323" y="3810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0" name="object 2710" descr=""/>
            <p:cNvSpPr/>
            <p:nvPr/>
          </p:nvSpPr>
          <p:spPr>
            <a:xfrm>
              <a:off x="2608846" y="2408580"/>
              <a:ext cx="26034" cy="42545"/>
            </a:xfrm>
            <a:custGeom>
              <a:avLst/>
              <a:gdLst/>
              <a:ahLst/>
              <a:cxnLst/>
              <a:rect l="l" t="t" r="r" b="b"/>
              <a:pathLst>
                <a:path w="26035" h="42544">
                  <a:moveTo>
                    <a:pt x="15290" y="1079"/>
                  </a:moveTo>
                  <a:lnTo>
                    <a:pt x="14871" y="279"/>
                  </a:lnTo>
                  <a:lnTo>
                    <a:pt x="14097" y="0"/>
                  </a:lnTo>
                  <a:lnTo>
                    <a:pt x="0" y="23533"/>
                  </a:lnTo>
                  <a:lnTo>
                    <a:pt x="12788" y="18161"/>
                  </a:lnTo>
                  <a:lnTo>
                    <a:pt x="13004" y="17500"/>
                  </a:lnTo>
                  <a:lnTo>
                    <a:pt x="15265" y="1752"/>
                  </a:lnTo>
                  <a:lnTo>
                    <a:pt x="15290" y="1079"/>
                  </a:lnTo>
                  <a:close/>
                </a:path>
                <a:path w="26035" h="42544">
                  <a:moveTo>
                    <a:pt x="25488" y="41402"/>
                  </a:moveTo>
                  <a:lnTo>
                    <a:pt x="16332" y="29032"/>
                  </a:lnTo>
                  <a:lnTo>
                    <a:pt x="8229" y="26339"/>
                  </a:lnTo>
                  <a:lnTo>
                    <a:pt x="0" y="23533"/>
                  </a:lnTo>
                  <a:lnTo>
                    <a:pt x="7175" y="36753"/>
                  </a:lnTo>
                  <a:lnTo>
                    <a:pt x="19634" y="41287"/>
                  </a:lnTo>
                  <a:lnTo>
                    <a:pt x="24091" y="42379"/>
                  </a:lnTo>
                  <a:lnTo>
                    <a:pt x="25488" y="41402"/>
                  </a:lnTo>
                  <a:close/>
                </a:path>
              </a:pathLst>
            </a:custGeom>
            <a:solidFill>
              <a:srgbClr val="D6B9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1" name="object 2711" descr=""/>
            <p:cNvSpPr/>
            <p:nvPr/>
          </p:nvSpPr>
          <p:spPr>
            <a:xfrm>
              <a:off x="2608860" y="2426742"/>
              <a:ext cx="31750" cy="11430"/>
            </a:xfrm>
            <a:custGeom>
              <a:avLst/>
              <a:gdLst/>
              <a:ahLst/>
              <a:cxnLst/>
              <a:rect l="l" t="t" r="r" b="b"/>
              <a:pathLst>
                <a:path w="31750" h="11430">
                  <a:moveTo>
                    <a:pt x="12776" y="0"/>
                  </a:moveTo>
                  <a:lnTo>
                    <a:pt x="0" y="5366"/>
                  </a:lnTo>
                  <a:lnTo>
                    <a:pt x="16319" y="10865"/>
                  </a:lnTo>
                  <a:lnTo>
                    <a:pt x="16078" y="10535"/>
                  </a:lnTo>
                  <a:lnTo>
                    <a:pt x="20510" y="7703"/>
                  </a:lnTo>
                  <a:lnTo>
                    <a:pt x="24701" y="5938"/>
                  </a:lnTo>
                  <a:lnTo>
                    <a:pt x="31292" y="1696"/>
                  </a:lnTo>
                  <a:lnTo>
                    <a:pt x="30132" y="426"/>
                  </a:lnTo>
                  <a:lnTo>
                    <a:pt x="27736" y="426"/>
                  </a:lnTo>
                  <a:lnTo>
                    <a:pt x="23469" y="274"/>
                  </a:lnTo>
                  <a:lnTo>
                    <a:pt x="18135" y="274"/>
                  </a:lnTo>
                  <a:lnTo>
                    <a:pt x="12776" y="45"/>
                  </a:lnTo>
                  <a:close/>
                </a:path>
                <a:path w="31750" h="11430">
                  <a:moveTo>
                    <a:pt x="30086" y="375"/>
                  </a:moveTo>
                  <a:lnTo>
                    <a:pt x="27736" y="426"/>
                  </a:lnTo>
                  <a:lnTo>
                    <a:pt x="30132" y="426"/>
                  </a:lnTo>
                  <a:close/>
                </a:path>
                <a:path w="31750" h="11430">
                  <a:moveTo>
                    <a:pt x="22758" y="248"/>
                  </a:moveTo>
                  <a:lnTo>
                    <a:pt x="18135" y="274"/>
                  </a:lnTo>
                  <a:lnTo>
                    <a:pt x="23469" y="274"/>
                  </a:lnTo>
                  <a:lnTo>
                    <a:pt x="22758" y="248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2" name="object 2712" descr=""/>
            <p:cNvSpPr/>
            <p:nvPr/>
          </p:nvSpPr>
          <p:spPr>
            <a:xfrm>
              <a:off x="2583218" y="2405062"/>
              <a:ext cx="26034" cy="46990"/>
            </a:xfrm>
            <a:custGeom>
              <a:avLst/>
              <a:gdLst/>
              <a:ahLst/>
              <a:cxnLst/>
              <a:rect l="l" t="t" r="r" b="b"/>
              <a:pathLst>
                <a:path w="26035" h="46989">
                  <a:moveTo>
                    <a:pt x="25628" y="27051"/>
                  </a:moveTo>
                  <a:lnTo>
                    <a:pt x="14414" y="0"/>
                  </a:lnTo>
                  <a:lnTo>
                    <a:pt x="13690" y="228"/>
                  </a:lnTo>
                  <a:lnTo>
                    <a:pt x="13157" y="812"/>
                  </a:lnTo>
                  <a:lnTo>
                    <a:pt x="12915" y="7391"/>
                  </a:lnTo>
                  <a:lnTo>
                    <a:pt x="12661" y="19519"/>
                  </a:lnTo>
                  <a:lnTo>
                    <a:pt x="12877" y="19748"/>
                  </a:lnTo>
                  <a:lnTo>
                    <a:pt x="25628" y="27051"/>
                  </a:lnTo>
                  <a:close/>
                </a:path>
                <a:path w="26035" h="46989">
                  <a:moveTo>
                    <a:pt x="25628" y="27051"/>
                  </a:moveTo>
                  <a:lnTo>
                    <a:pt x="13119" y="31292"/>
                  </a:lnTo>
                  <a:lnTo>
                    <a:pt x="9639" y="35636"/>
                  </a:lnTo>
                  <a:lnTo>
                    <a:pt x="0" y="46913"/>
                  </a:lnTo>
                  <a:lnTo>
                    <a:pt x="3771" y="46850"/>
                  </a:lnTo>
                  <a:lnTo>
                    <a:pt x="7086" y="45085"/>
                  </a:lnTo>
                  <a:lnTo>
                    <a:pt x="14033" y="41592"/>
                  </a:lnTo>
                  <a:lnTo>
                    <a:pt x="18262" y="39611"/>
                  </a:lnTo>
                  <a:lnTo>
                    <a:pt x="25628" y="27051"/>
                  </a:lnTo>
                  <a:close/>
                </a:path>
              </a:pathLst>
            </a:custGeom>
            <a:solidFill>
              <a:srgbClr val="D6B9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3" name="object 2713" descr=""/>
            <p:cNvSpPr/>
            <p:nvPr/>
          </p:nvSpPr>
          <p:spPr>
            <a:xfrm>
              <a:off x="2579956" y="2424812"/>
              <a:ext cx="29209" cy="12065"/>
            </a:xfrm>
            <a:custGeom>
              <a:avLst/>
              <a:gdLst/>
              <a:ahLst/>
              <a:cxnLst/>
              <a:rect l="l" t="t" r="r" b="b"/>
              <a:pathLst>
                <a:path w="29210" h="12064">
                  <a:moveTo>
                    <a:pt x="16090" y="0"/>
                  </a:moveTo>
                  <a:lnTo>
                    <a:pt x="11988" y="190"/>
                  </a:lnTo>
                  <a:lnTo>
                    <a:pt x="8077" y="495"/>
                  </a:lnTo>
                  <a:lnTo>
                    <a:pt x="1371" y="584"/>
                  </a:lnTo>
                  <a:lnTo>
                    <a:pt x="0" y="1803"/>
                  </a:lnTo>
                  <a:lnTo>
                    <a:pt x="6908" y="5816"/>
                  </a:lnTo>
                  <a:lnTo>
                    <a:pt x="16382" y="11531"/>
                  </a:lnTo>
                  <a:lnTo>
                    <a:pt x="28892" y="7289"/>
                  </a:lnTo>
                  <a:lnTo>
                    <a:pt x="16090" y="0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4" name="object 2714" descr=""/>
            <p:cNvSpPr/>
            <p:nvPr/>
          </p:nvSpPr>
          <p:spPr>
            <a:xfrm>
              <a:off x="2485947" y="2371734"/>
              <a:ext cx="69850" cy="90805"/>
            </a:xfrm>
            <a:custGeom>
              <a:avLst/>
              <a:gdLst/>
              <a:ahLst/>
              <a:cxnLst/>
              <a:rect l="l" t="t" r="r" b="b"/>
              <a:pathLst>
                <a:path w="69850" h="90805">
                  <a:moveTo>
                    <a:pt x="68264" y="0"/>
                  </a:moveTo>
                  <a:lnTo>
                    <a:pt x="66460" y="876"/>
                  </a:lnTo>
                  <a:lnTo>
                    <a:pt x="64517" y="2260"/>
                  </a:lnTo>
                  <a:lnTo>
                    <a:pt x="59006" y="5637"/>
                  </a:lnTo>
                  <a:lnTo>
                    <a:pt x="51862" y="8312"/>
                  </a:lnTo>
                  <a:lnTo>
                    <a:pt x="44765" y="10300"/>
                  </a:lnTo>
                  <a:lnTo>
                    <a:pt x="33275" y="13169"/>
                  </a:lnTo>
                  <a:lnTo>
                    <a:pt x="26493" y="17310"/>
                  </a:lnTo>
                  <a:lnTo>
                    <a:pt x="3278" y="51650"/>
                  </a:lnTo>
                  <a:lnTo>
                    <a:pt x="0" y="74045"/>
                  </a:lnTo>
                  <a:lnTo>
                    <a:pt x="354" y="84671"/>
                  </a:lnTo>
                  <a:lnTo>
                    <a:pt x="3227" y="90487"/>
                  </a:lnTo>
                  <a:lnTo>
                    <a:pt x="2224" y="84416"/>
                  </a:lnTo>
                  <a:lnTo>
                    <a:pt x="1893" y="76923"/>
                  </a:lnTo>
                  <a:lnTo>
                    <a:pt x="11202" y="38099"/>
                  </a:lnTo>
                  <a:lnTo>
                    <a:pt x="41657" y="12890"/>
                  </a:lnTo>
                  <a:lnTo>
                    <a:pt x="62460" y="7670"/>
                  </a:lnTo>
                  <a:lnTo>
                    <a:pt x="66447" y="4470"/>
                  </a:lnTo>
                  <a:lnTo>
                    <a:pt x="69407" y="736"/>
                  </a:lnTo>
                  <a:lnTo>
                    <a:pt x="68264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5" name="object 2715" descr=""/>
            <p:cNvSpPr/>
            <p:nvPr/>
          </p:nvSpPr>
          <p:spPr>
            <a:xfrm>
              <a:off x="2487853" y="2372467"/>
              <a:ext cx="69850" cy="90170"/>
            </a:xfrm>
            <a:custGeom>
              <a:avLst/>
              <a:gdLst/>
              <a:ahLst/>
              <a:cxnLst/>
              <a:rect l="l" t="t" r="r" b="b"/>
              <a:pathLst>
                <a:path w="69850" h="90169">
                  <a:moveTo>
                    <a:pt x="67500" y="0"/>
                  </a:moveTo>
                  <a:lnTo>
                    <a:pt x="64541" y="3733"/>
                  </a:lnTo>
                  <a:lnTo>
                    <a:pt x="60553" y="6946"/>
                  </a:lnTo>
                  <a:lnTo>
                    <a:pt x="39750" y="12153"/>
                  </a:lnTo>
                  <a:lnTo>
                    <a:pt x="34061" y="14185"/>
                  </a:lnTo>
                  <a:lnTo>
                    <a:pt x="5978" y="44528"/>
                  </a:lnTo>
                  <a:lnTo>
                    <a:pt x="0" y="76187"/>
                  </a:lnTo>
                  <a:lnTo>
                    <a:pt x="317" y="83693"/>
                  </a:lnTo>
                  <a:lnTo>
                    <a:pt x="1320" y="89750"/>
                  </a:lnTo>
                  <a:lnTo>
                    <a:pt x="1917" y="90068"/>
                  </a:lnTo>
                  <a:lnTo>
                    <a:pt x="2590" y="90157"/>
                  </a:lnTo>
                  <a:lnTo>
                    <a:pt x="7111" y="89230"/>
                  </a:lnTo>
                  <a:lnTo>
                    <a:pt x="9397" y="83947"/>
                  </a:lnTo>
                  <a:lnTo>
                    <a:pt x="20358" y="69735"/>
                  </a:lnTo>
                  <a:lnTo>
                    <a:pt x="24599" y="63893"/>
                  </a:lnTo>
                  <a:lnTo>
                    <a:pt x="30683" y="54978"/>
                  </a:lnTo>
                  <a:lnTo>
                    <a:pt x="47751" y="27571"/>
                  </a:lnTo>
                  <a:lnTo>
                    <a:pt x="51917" y="21221"/>
                  </a:lnTo>
                  <a:lnTo>
                    <a:pt x="55905" y="14731"/>
                  </a:lnTo>
                  <a:lnTo>
                    <a:pt x="64223" y="8140"/>
                  </a:lnTo>
                  <a:lnTo>
                    <a:pt x="67779" y="6286"/>
                  </a:lnTo>
                  <a:lnTo>
                    <a:pt x="69507" y="1701"/>
                  </a:lnTo>
                  <a:lnTo>
                    <a:pt x="68224" y="469"/>
                  </a:lnTo>
                  <a:lnTo>
                    <a:pt x="67500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6" name="object 2716" descr=""/>
            <p:cNvSpPr/>
            <p:nvPr/>
          </p:nvSpPr>
          <p:spPr>
            <a:xfrm>
              <a:off x="2495143" y="2393886"/>
              <a:ext cx="34925" cy="48260"/>
            </a:xfrm>
            <a:custGeom>
              <a:avLst/>
              <a:gdLst/>
              <a:ahLst/>
              <a:cxnLst/>
              <a:rect l="l" t="t" r="r" b="b"/>
              <a:pathLst>
                <a:path w="34925" h="48260">
                  <a:moveTo>
                    <a:pt x="9423" y="47155"/>
                  </a:moveTo>
                  <a:lnTo>
                    <a:pt x="4572" y="43484"/>
                  </a:lnTo>
                  <a:lnTo>
                    <a:pt x="4406" y="38900"/>
                  </a:lnTo>
                  <a:lnTo>
                    <a:pt x="8204" y="35420"/>
                  </a:lnTo>
                  <a:lnTo>
                    <a:pt x="7175" y="34823"/>
                  </a:lnTo>
                  <a:lnTo>
                    <a:pt x="5702" y="34417"/>
                  </a:lnTo>
                  <a:lnTo>
                    <a:pt x="4457" y="34645"/>
                  </a:lnTo>
                  <a:lnTo>
                    <a:pt x="3759" y="35280"/>
                  </a:lnTo>
                  <a:lnTo>
                    <a:pt x="0" y="38735"/>
                  </a:lnTo>
                  <a:lnTo>
                    <a:pt x="304" y="44310"/>
                  </a:lnTo>
                  <a:lnTo>
                    <a:pt x="5448" y="48196"/>
                  </a:lnTo>
                  <a:lnTo>
                    <a:pt x="9423" y="47155"/>
                  </a:lnTo>
                  <a:close/>
                </a:path>
                <a:path w="34925" h="48260">
                  <a:moveTo>
                    <a:pt x="17741" y="18694"/>
                  </a:moveTo>
                  <a:lnTo>
                    <a:pt x="16713" y="17043"/>
                  </a:lnTo>
                  <a:lnTo>
                    <a:pt x="15290" y="17284"/>
                  </a:lnTo>
                  <a:lnTo>
                    <a:pt x="14528" y="17513"/>
                  </a:lnTo>
                  <a:lnTo>
                    <a:pt x="9372" y="19075"/>
                  </a:lnTo>
                  <a:lnTo>
                    <a:pt x="7454" y="25412"/>
                  </a:lnTo>
                  <a:lnTo>
                    <a:pt x="13347" y="29794"/>
                  </a:lnTo>
                  <a:lnTo>
                    <a:pt x="17119" y="28143"/>
                  </a:lnTo>
                  <a:lnTo>
                    <a:pt x="12865" y="24993"/>
                  </a:lnTo>
                  <a:lnTo>
                    <a:pt x="12776" y="20739"/>
                  </a:lnTo>
                  <a:lnTo>
                    <a:pt x="16840" y="19519"/>
                  </a:lnTo>
                  <a:lnTo>
                    <a:pt x="17741" y="18694"/>
                  </a:lnTo>
                  <a:close/>
                </a:path>
                <a:path w="34925" h="48260">
                  <a:moveTo>
                    <a:pt x="34823" y="1079"/>
                  </a:moveTo>
                  <a:lnTo>
                    <a:pt x="32423" y="622"/>
                  </a:lnTo>
                  <a:lnTo>
                    <a:pt x="29108" y="0"/>
                  </a:lnTo>
                  <a:lnTo>
                    <a:pt x="25361" y="1384"/>
                  </a:lnTo>
                  <a:lnTo>
                    <a:pt x="21602" y="6997"/>
                  </a:lnTo>
                  <a:lnTo>
                    <a:pt x="22212" y="10706"/>
                  </a:lnTo>
                  <a:lnTo>
                    <a:pt x="25869" y="13906"/>
                  </a:lnTo>
                  <a:lnTo>
                    <a:pt x="29591" y="12014"/>
                  </a:lnTo>
                  <a:lnTo>
                    <a:pt x="25755" y="8674"/>
                  </a:lnTo>
                  <a:lnTo>
                    <a:pt x="25590" y="2362"/>
                  </a:lnTo>
                  <a:lnTo>
                    <a:pt x="31699" y="3517"/>
                  </a:lnTo>
                  <a:lnTo>
                    <a:pt x="34823" y="1079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7" name="object 2717" descr=""/>
            <p:cNvSpPr/>
            <p:nvPr/>
          </p:nvSpPr>
          <p:spPr>
            <a:xfrm>
              <a:off x="2498806" y="2388459"/>
              <a:ext cx="80010" cy="81280"/>
            </a:xfrm>
            <a:custGeom>
              <a:avLst/>
              <a:gdLst/>
              <a:ahLst/>
              <a:cxnLst/>
              <a:rect l="l" t="t" r="r" b="b"/>
              <a:pathLst>
                <a:path w="80010" h="81280">
                  <a:moveTo>
                    <a:pt x="77762" y="0"/>
                  </a:moveTo>
                  <a:lnTo>
                    <a:pt x="74333" y="3314"/>
                  </a:lnTo>
                  <a:lnTo>
                    <a:pt x="69951" y="5956"/>
                  </a:lnTo>
                  <a:lnTo>
                    <a:pt x="48640" y="8343"/>
                  </a:lnTo>
                  <a:lnTo>
                    <a:pt x="42722" y="9588"/>
                  </a:lnTo>
                  <a:lnTo>
                    <a:pt x="10844" y="35917"/>
                  </a:lnTo>
                  <a:lnTo>
                    <a:pt x="0" y="73964"/>
                  </a:lnTo>
                  <a:lnTo>
                    <a:pt x="190" y="80124"/>
                  </a:lnTo>
                  <a:lnTo>
                    <a:pt x="736" y="80505"/>
                  </a:lnTo>
                  <a:lnTo>
                    <a:pt x="1396" y="80683"/>
                  </a:lnTo>
                  <a:lnTo>
                    <a:pt x="6007" y="80365"/>
                  </a:lnTo>
                  <a:lnTo>
                    <a:pt x="8978" y="75438"/>
                  </a:lnTo>
                  <a:lnTo>
                    <a:pt x="21742" y="62826"/>
                  </a:lnTo>
                  <a:lnTo>
                    <a:pt x="26720" y="57594"/>
                  </a:lnTo>
                  <a:lnTo>
                    <a:pt x="33939" y="49574"/>
                  </a:lnTo>
                  <a:lnTo>
                    <a:pt x="54521" y="24688"/>
                  </a:lnTo>
                  <a:lnTo>
                    <a:pt x="59486" y="18948"/>
                  </a:lnTo>
                  <a:lnTo>
                    <a:pt x="64300" y="13055"/>
                  </a:lnTo>
                  <a:lnTo>
                    <a:pt x="73418" y="7620"/>
                  </a:lnTo>
                  <a:lnTo>
                    <a:pt x="77203" y="6261"/>
                  </a:lnTo>
                  <a:lnTo>
                    <a:pt x="79527" y="1955"/>
                  </a:lnTo>
                  <a:lnTo>
                    <a:pt x="78422" y="558"/>
                  </a:lnTo>
                  <a:lnTo>
                    <a:pt x="77762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8" name="object 2718" descr=""/>
            <p:cNvSpPr/>
            <p:nvPr/>
          </p:nvSpPr>
          <p:spPr>
            <a:xfrm>
              <a:off x="2496921" y="2387587"/>
              <a:ext cx="80010" cy="81280"/>
            </a:xfrm>
            <a:custGeom>
              <a:avLst/>
              <a:gdLst/>
              <a:ahLst/>
              <a:cxnLst/>
              <a:rect l="l" t="t" r="r" b="b"/>
              <a:pathLst>
                <a:path w="80010" h="81280">
                  <a:moveTo>
                    <a:pt x="25107" y="47828"/>
                  </a:moveTo>
                  <a:lnTo>
                    <a:pt x="24358" y="46901"/>
                  </a:lnTo>
                  <a:lnTo>
                    <a:pt x="23139" y="45974"/>
                  </a:lnTo>
                  <a:lnTo>
                    <a:pt x="21907" y="45720"/>
                  </a:lnTo>
                  <a:lnTo>
                    <a:pt x="21018" y="46062"/>
                  </a:lnTo>
                  <a:lnTo>
                    <a:pt x="16243" y="47891"/>
                  </a:lnTo>
                  <a:lnTo>
                    <a:pt x="14490" y="53187"/>
                  </a:lnTo>
                  <a:lnTo>
                    <a:pt x="17830" y="58699"/>
                  </a:lnTo>
                  <a:lnTo>
                    <a:pt x="21907" y="59194"/>
                  </a:lnTo>
                  <a:lnTo>
                    <a:pt x="18757" y="53987"/>
                  </a:lnTo>
                  <a:lnTo>
                    <a:pt x="20294" y="49669"/>
                  </a:lnTo>
                  <a:lnTo>
                    <a:pt x="25107" y="47828"/>
                  </a:lnTo>
                  <a:close/>
                </a:path>
                <a:path w="80010" h="81280">
                  <a:moveTo>
                    <a:pt x="33439" y="31800"/>
                  </a:moveTo>
                  <a:lnTo>
                    <a:pt x="32626" y="30035"/>
                  </a:lnTo>
                  <a:lnTo>
                    <a:pt x="31178" y="30099"/>
                  </a:lnTo>
                  <a:lnTo>
                    <a:pt x="30403" y="30226"/>
                  </a:lnTo>
                  <a:lnTo>
                    <a:pt x="25082" y="31115"/>
                  </a:lnTo>
                  <a:lnTo>
                    <a:pt x="22377" y="37160"/>
                  </a:lnTo>
                  <a:lnTo>
                    <a:pt x="27660" y="42252"/>
                  </a:lnTo>
                  <a:lnTo>
                    <a:pt x="31610" y="41109"/>
                  </a:lnTo>
                  <a:lnTo>
                    <a:pt x="27800" y="37426"/>
                  </a:lnTo>
                  <a:lnTo>
                    <a:pt x="28257" y="33210"/>
                  </a:lnTo>
                  <a:lnTo>
                    <a:pt x="32435" y="32512"/>
                  </a:lnTo>
                  <a:lnTo>
                    <a:pt x="33439" y="31800"/>
                  </a:lnTo>
                  <a:close/>
                </a:path>
                <a:path w="80010" h="81280">
                  <a:moveTo>
                    <a:pt x="52197" y="21094"/>
                  </a:moveTo>
                  <a:lnTo>
                    <a:pt x="50038" y="19939"/>
                  </a:lnTo>
                  <a:lnTo>
                    <a:pt x="47066" y="18338"/>
                  </a:lnTo>
                  <a:lnTo>
                    <a:pt x="43078" y="18529"/>
                  </a:lnTo>
                  <a:lnTo>
                    <a:pt x="37795" y="22745"/>
                  </a:lnTo>
                  <a:lnTo>
                    <a:pt x="37249" y="26466"/>
                  </a:lnTo>
                  <a:lnTo>
                    <a:pt x="39776" y="30619"/>
                  </a:lnTo>
                  <a:lnTo>
                    <a:pt x="43891" y="29946"/>
                  </a:lnTo>
                  <a:lnTo>
                    <a:pt x="41249" y="25603"/>
                  </a:lnTo>
                  <a:lnTo>
                    <a:pt x="43002" y="19532"/>
                  </a:lnTo>
                  <a:lnTo>
                    <a:pt x="48475" y="22479"/>
                  </a:lnTo>
                  <a:lnTo>
                    <a:pt x="52197" y="21094"/>
                  </a:lnTo>
                  <a:close/>
                </a:path>
                <a:path w="80010" h="81280">
                  <a:moveTo>
                    <a:pt x="79641" y="889"/>
                  </a:moveTo>
                  <a:lnTo>
                    <a:pt x="78600" y="0"/>
                  </a:lnTo>
                  <a:lnTo>
                    <a:pt x="76708" y="635"/>
                  </a:lnTo>
                  <a:lnTo>
                    <a:pt x="74587" y="1739"/>
                  </a:lnTo>
                  <a:lnTo>
                    <a:pt x="68681" y="4343"/>
                  </a:lnTo>
                  <a:lnTo>
                    <a:pt x="61239" y="6045"/>
                  </a:lnTo>
                  <a:lnTo>
                    <a:pt x="53949" y="7073"/>
                  </a:lnTo>
                  <a:lnTo>
                    <a:pt x="42176" y="8382"/>
                  </a:lnTo>
                  <a:lnTo>
                    <a:pt x="34886" y="11582"/>
                  </a:lnTo>
                  <a:lnTo>
                    <a:pt x="7302" y="42519"/>
                  </a:lnTo>
                  <a:lnTo>
                    <a:pt x="0" y="74841"/>
                  </a:lnTo>
                  <a:lnTo>
                    <a:pt x="2070" y="81000"/>
                  </a:lnTo>
                  <a:lnTo>
                    <a:pt x="1879" y="74853"/>
                  </a:lnTo>
                  <a:lnTo>
                    <a:pt x="2565" y="67373"/>
                  </a:lnTo>
                  <a:lnTo>
                    <a:pt x="16967" y="30149"/>
                  </a:lnTo>
                  <a:lnTo>
                    <a:pt x="50520" y="9220"/>
                  </a:lnTo>
                  <a:lnTo>
                    <a:pt x="71818" y="6832"/>
                  </a:lnTo>
                  <a:lnTo>
                    <a:pt x="76212" y="4191"/>
                  </a:lnTo>
                  <a:lnTo>
                    <a:pt x="79641" y="889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19" name="object 2719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501207" y="2411792"/>
              <a:ext cx="98847" cy="79329"/>
            </a:xfrm>
            <a:prstGeom prst="rect">
              <a:avLst/>
            </a:prstGeom>
          </p:spPr>
        </p:pic>
        <p:sp>
          <p:nvSpPr>
            <p:cNvPr id="2720" name="object 2720" descr=""/>
            <p:cNvSpPr/>
            <p:nvPr/>
          </p:nvSpPr>
          <p:spPr>
            <a:xfrm>
              <a:off x="2599937" y="2359561"/>
              <a:ext cx="43180" cy="27940"/>
            </a:xfrm>
            <a:custGeom>
              <a:avLst/>
              <a:gdLst/>
              <a:ahLst/>
              <a:cxnLst/>
              <a:rect l="l" t="t" r="r" b="b"/>
              <a:pathLst>
                <a:path w="43180" h="27939">
                  <a:moveTo>
                    <a:pt x="26538" y="19875"/>
                  </a:moveTo>
                  <a:lnTo>
                    <a:pt x="20104" y="19875"/>
                  </a:lnTo>
                  <a:lnTo>
                    <a:pt x="24066" y="22339"/>
                  </a:lnTo>
                  <a:lnTo>
                    <a:pt x="28117" y="24688"/>
                  </a:lnTo>
                  <a:lnTo>
                    <a:pt x="33502" y="27457"/>
                  </a:lnTo>
                  <a:lnTo>
                    <a:pt x="37223" y="25704"/>
                  </a:lnTo>
                  <a:lnTo>
                    <a:pt x="31394" y="22707"/>
                  </a:lnTo>
                  <a:lnTo>
                    <a:pt x="27393" y="20408"/>
                  </a:lnTo>
                  <a:lnTo>
                    <a:pt x="26538" y="19875"/>
                  </a:lnTo>
                  <a:close/>
                </a:path>
                <a:path w="43180" h="27939">
                  <a:moveTo>
                    <a:pt x="17657" y="14236"/>
                  </a:moveTo>
                  <a:lnTo>
                    <a:pt x="11582" y="14236"/>
                  </a:lnTo>
                  <a:lnTo>
                    <a:pt x="13576" y="15659"/>
                  </a:lnTo>
                  <a:lnTo>
                    <a:pt x="15608" y="17030"/>
                  </a:lnTo>
                  <a:lnTo>
                    <a:pt x="17665" y="18364"/>
                  </a:lnTo>
                  <a:lnTo>
                    <a:pt x="9626" y="22872"/>
                  </a:lnTo>
                  <a:lnTo>
                    <a:pt x="13144" y="23787"/>
                  </a:lnTo>
                  <a:lnTo>
                    <a:pt x="20104" y="19875"/>
                  </a:lnTo>
                  <a:lnTo>
                    <a:pt x="26538" y="19875"/>
                  </a:lnTo>
                  <a:lnTo>
                    <a:pt x="23482" y="17970"/>
                  </a:lnTo>
                  <a:lnTo>
                    <a:pt x="26170" y="16459"/>
                  </a:lnTo>
                  <a:lnTo>
                    <a:pt x="21043" y="16459"/>
                  </a:lnTo>
                  <a:lnTo>
                    <a:pt x="18986" y="15125"/>
                  </a:lnTo>
                  <a:lnTo>
                    <a:pt x="17657" y="14236"/>
                  </a:lnTo>
                  <a:close/>
                </a:path>
                <a:path w="43180" h="27939">
                  <a:moveTo>
                    <a:pt x="35480" y="14528"/>
                  </a:moveTo>
                  <a:lnTo>
                    <a:pt x="29603" y="14528"/>
                  </a:lnTo>
                  <a:lnTo>
                    <a:pt x="37909" y="20243"/>
                  </a:lnTo>
                  <a:lnTo>
                    <a:pt x="41402" y="18605"/>
                  </a:lnTo>
                  <a:lnTo>
                    <a:pt x="35480" y="14528"/>
                  </a:lnTo>
                  <a:close/>
                </a:path>
                <a:path w="43180" h="27939">
                  <a:moveTo>
                    <a:pt x="7086" y="6426"/>
                  </a:moveTo>
                  <a:lnTo>
                    <a:pt x="3314" y="8039"/>
                  </a:lnTo>
                  <a:lnTo>
                    <a:pt x="5905" y="10071"/>
                  </a:lnTo>
                  <a:lnTo>
                    <a:pt x="8851" y="12230"/>
                  </a:lnTo>
                  <a:lnTo>
                    <a:pt x="0" y="17221"/>
                  </a:lnTo>
                  <a:lnTo>
                    <a:pt x="2159" y="19558"/>
                  </a:lnTo>
                  <a:lnTo>
                    <a:pt x="11582" y="14236"/>
                  </a:lnTo>
                  <a:lnTo>
                    <a:pt x="17657" y="14236"/>
                  </a:lnTo>
                  <a:lnTo>
                    <a:pt x="16954" y="13766"/>
                  </a:lnTo>
                  <a:lnTo>
                    <a:pt x="14947" y="12344"/>
                  </a:lnTo>
                  <a:lnTo>
                    <a:pt x="18519" y="10325"/>
                  </a:lnTo>
                  <a:lnTo>
                    <a:pt x="12230" y="10325"/>
                  </a:lnTo>
                  <a:lnTo>
                    <a:pt x="10896" y="9334"/>
                  </a:lnTo>
                  <a:lnTo>
                    <a:pt x="9550" y="8369"/>
                  </a:lnTo>
                  <a:lnTo>
                    <a:pt x="7086" y="6426"/>
                  </a:lnTo>
                  <a:close/>
                </a:path>
                <a:path w="43180" h="27939">
                  <a:moveTo>
                    <a:pt x="27121" y="8775"/>
                  </a:moveTo>
                  <a:lnTo>
                    <a:pt x="21259" y="8775"/>
                  </a:lnTo>
                  <a:lnTo>
                    <a:pt x="27305" y="12941"/>
                  </a:lnTo>
                  <a:lnTo>
                    <a:pt x="21043" y="16459"/>
                  </a:lnTo>
                  <a:lnTo>
                    <a:pt x="26170" y="16459"/>
                  </a:lnTo>
                  <a:lnTo>
                    <a:pt x="29603" y="14528"/>
                  </a:lnTo>
                  <a:lnTo>
                    <a:pt x="35480" y="14528"/>
                  </a:lnTo>
                  <a:lnTo>
                    <a:pt x="32842" y="12712"/>
                  </a:lnTo>
                  <a:lnTo>
                    <a:pt x="35659" y="11125"/>
                  </a:lnTo>
                  <a:lnTo>
                    <a:pt x="30530" y="11125"/>
                  </a:lnTo>
                  <a:lnTo>
                    <a:pt x="27121" y="8775"/>
                  </a:lnTo>
                  <a:close/>
                </a:path>
                <a:path w="43180" h="27939">
                  <a:moveTo>
                    <a:pt x="39052" y="6337"/>
                  </a:moveTo>
                  <a:lnTo>
                    <a:pt x="30530" y="11125"/>
                  </a:lnTo>
                  <a:lnTo>
                    <a:pt x="35659" y="11125"/>
                  </a:lnTo>
                  <a:lnTo>
                    <a:pt x="42557" y="7239"/>
                  </a:lnTo>
                  <a:lnTo>
                    <a:pt x="39052" y="6337"/>
                  </a:lnTo>
                  <a:close/>
                </a:path>
                <a:path w="43180" h="27939">
                  <a:moveTo>
                    <a:pt x="14592" y="152"/>
                  </a:moveTo>
                  <a:lnTo>
                    <a:pt x="11099" y="1790"/>
                  </a:lnTo>
                  <a:lnTo>
                    <a:pt x="18427" y="6832"/>
                  </a:lnTo>
                  <a:lnTo>
                    <a:pt x="12230" y="10325"/>
                  </a:lnTo>
                  <a:lnTo>
                    <a:pt x="18519" y="10325"/>
                  </a:lnTo>
                  <a:lnTo>
                    <a:pt x="21259" y="8775"/>
                  </a:lnTo>
                  <a:lnTo>
                    <a:pt x="27121" y="8775"/>
                  </a:lnTo>
                  <a:lnTo>
                    <a:pt x="24485" y="6959"/>
                  </a:lnTo>
                  <a:lnTo>
                    <a:pt x="27947" y="5003"/>
                  </a:lnTo>
                  <a:lnTo>
                    <a:pt x="21640" y="5003"/>
                  </a:lnTo>
                  <a:lnTo>
                    <a:pt x="14592" y="152"/>
                  </a:lnTo>
                  <a:close/>
                </a:path>
                <a:path w="43180" h="27939">
                  <a:moveTo>
                    <a:pt x="30530" y="0"/>
                  </a:moveTo>
                  <a:lnTo>
                    <a:pt x="21640" y="5003"/>
                  </a:lnTo>
                  <a:lnTo>
                    <a:pt x="27947" y="5003"/>
                  </a:lnTo>
                  <a:lnTo>
                    <a:pt x="32689" y="2324"/>
                  </a:lnTo>
                  <a:lnTo>
                    <a:pt x="30530" y="0"/>
                  </a:lnTo>
                  <a:close/>
                </a:path>
              </a:pathLst>
            </a:custGeom>
            <a:solidFill>
              <a:srgbClr val="DFA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1" name="object 2721" descr=""/>
            <p:cNvSpPr/>
            <p:nvPr/>
          </p:nvSpPr>
          <p:spPr>
            <a:xfrm>
              <a:off x="2521572" y="2546908"/>
              <a:ext cx="237490" cy="164465"/>
            </a:xfrm>
            <a:custGeom>
              <a:avLst/>
              <a:gdLst/>
              <a:ahLst/>
              <a:cxnLst/>
              <a:rect l="l" t="t" r="r" b="b"/>
              <a:pathLst>
                <a:path w="237489" h="164464">
                  <a:moveTo>
                    <a:pt x="236067" y="54787"/>
                  </a:moveTo>
                  <a:lnTo>
                    <a:pt x="235851" y="53263"/>
                  </a:lnTo>
                  <a:lnTo>
                    <a:pt x="190995" y="162483"/>
                  </a:lnTo>
                  <a:lnTo>
                    <a:pt x="5867" y="132486"/>
                  </a:lnTo>
                  <a:lnTo>
                    <a:pt x="6083" y="133896"/>
                  </a:lnTo>
                  <a:lnTo>
                    <a:pt x="6197" y="134188"/>
                  </a:lnTo>
                  <a:lnTo>
                    <a:pt x="191058" y="164122"/>
                  </a:lnTo>
                  <a:lnTo>
                    <a:pt x="236067" y="54787"/>
                  </a:lnTo>
                  <a:close/>
                </a:path>
                <a:path w="237489" h="164464">
                  <a:moveTo>
                    <a:pt x="237312" y="21742"/>
                  </a:moveTo>
                  <a:lnTo>
                    <a:pt x="236639" y="20688"/>
                  </a:lnTo>
                  <a:lnTo>
                    <a:pt x="67957" y="165"/>
                  </a:lnTo>
                  <a:lnTo>
                    <a:pt x="66636" y="0"/>
                  </a:lnTo>
                  <a:lnTo>
                    <a:pt x="64973" y="711"/>
                  </a:lnTo>
                  <a:lnTo>
                    <a:pt x="0" y="97497"/>
                  </a:lnTo>
                  <a:lnTo>
                    <a:pt x="520" y="98501"/>
                  </a:lnTo>
                  <a:lnTo>
                    <a:pt x="189255" y="127012"/>
                  </a:lnTo>
                  <a:lnTo>
                    <a:pt x="190741" y="126263"/>
                  </a:lnTo>
                  <a:lnTo>
                    <a:pt x="237312" y="21742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2" name="object 2722" descr=""/>
            <p:cNvSpPr/>
            <p:nvPr/>
          </p:nvSpPr>
          <p:spPr>
            <a:xfrm>
              <a:off x="2524914" y="2549175"/>
              <a:ext cx="231140" cy="122555"/>
            </a:xfrm>
            <a:custGeom>
              <a:avLst/>
              <a:gdLst/>
              <a:ahLst/>
              <a:cxnLst/>
              <a:rect l="l" t="t" r="r" b="b"/>
              <a:pathLst>
                <a:path w="231139" h="122555">
                  <a:moveTo>
                    <a:pt x="63449" y="0"/>
                  </a:moveTo>
                  <a:lnTo>
                    <a:pt x="0" y="94513"/>
                  </a:lnTo>
                  <a:lnTo>
                    <a:pt x="185470" y="122529"/>
                  </a:lnTo>
                  <a:lnTo>
                    <a:pt x="230987" y="20396"/>
                  </a:lnTo>
                  <a:lnTo>
                    <a:pt x="63449" y="0"/>
                  </a:lnTo>
                  <a:close/>
                </a:path>
              </a:pathLst>
            </a:custGeom>
            <a:solidFill>
              <a:srgbClr val="772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3" name="object 2723" descr=""/>
            <p:cNvSpPr/>
            <p:nvPr/>
          </p:nvSpPr>
          <p:spPr>
            <a:xfrm>
              <a:off x="2524913" y="2549176"/>
              <a:ext cx="231140" cy="96520"/>
            </a:xfrm>
            <a:custGeom>
              <a:avLst/>
              <a:gdLst/>
              <a:ahLst/>
              <a:cxnLst/>
              <a:rect l="l" t="t" r="r" b="b"/>
              <a:pathLst>
                <a:path w="231139" h="96519">
                  <a:moveTo>
                    <a:pt x="63449" y="0"/>
                  </a:moveTo>
                  <a:lnTo>
                    <a:pt x="0" y="94513"/>
                  </a:lnTo>
                  <a:lnTo>
                    <a:pt x="11391" y="96240"/>
                  </a:lnTo>
                  <a:lnTo>
                    <a:pt x="67183" y="13220"/>
                  </a:lnTo>
                  <a:lnTo>
                    <a:pt x="69227" y="12064"/>
                  </a:lnTo>
                  <a:lnTo>
                    <a:pt x="226136" y="31267"/>
                  </a:lnTo>
                  <a:lnTo>
                    <a:pt x="230987" y="20396"/>
                  </a:lnTo>
                  <a:lnTo>
                    <a:pt x="63449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4" name="object 2724" descr=""/>
            <p:cNvSpPr/>
            <p:nvPr/>
          </p:nvSpPr>
          <p:spPr>
            <a:xfrm>
              <a:off x="2534805" y="2562021"/>
              <a:ext cx="221615" cy="112395"/>
            </a:xfrm>
            <a:custGeom>
              <a:avLst/>
              <a:gdLst/>
              <a:ahLst/>
              <a:cxnLst/>
              <a:rect l="l" t="t" r="r" b="b"/>
              <a:pathLst>
                <a:path w="221614" h="112394">
                  <a:moveTo>
                    <a:pt x="182499" y="109258"/>
                  </a:moveTo>
                  <a:lnTo>
                    <a:pt x="266" y="84226"/>
                  </a:lnTo>
                  <a:lnTo>
                    <a:pt x="0" y="87376"/>
                  </a:lnTo>
                  <a:lnTo>
                    <a:pt x="182041" y="112268"/>
                  </a:lnTo>
                  <a:lnTo>
                    <a:pt x="182499" y="109258"/>
                  </a:lnTo>
                  <a:close/>
                </a:path>
                <a:path w="221614" h="112394">
                  <a:moveTo>
                    <a:pt x="184518" y="105054"/>
                  </a:moveTo>
                  <a:lnTo>
                    <a:pt x="2908" y="80162"/>
                  </a:lnTo>
                  <a:lnTo>
                    <a:pt x="2641" y="83312"/>
                  </a:lnTo>
                  <a:lnTo>
                    <a:pt x="184061" y="108064"/>
                  </a:lnTo>
                  <a:lnTo>
                    <a:pt x="184518" y="105054"/>
                  </a:lnTo>
                  <a:close/>
                </a:path>
                <a:path w="221614" h="112394">
                  <a:moveTo>
                    <a:pt x="186563" y="100850"/>
                  </a:moveTo>
                  <a:lnTo>
                    <a:pt x="5575" y="76098"/>
                  </a:lnTo>
                  <a:lnTo>
                    <a:pt x="5308" y="79248"/>
                  </a:lnTo>
                  <a:lnTo>
                    <a:pt x="186105" y="103847"/>
                  </a:lnTo>
                  <a:lnTo>
                    <a:pt x="186563" y="100850"/>
                  </a:lnTo>
                  <a:close/>
                </a:path>
                <a:path w="221614" h="112394">
                  <a:moveTo>
                    <a:pt x="188607" y="96659"/>
                  </a:moveTo>
                  <a:lnTo>
                    <a:pt x="8242" y="72047"/>
                  </a:lnTo>
                  <a:lnTo>
                    <a:pt x="7975" y="75196"/>
                  </a:lnTo>
                  <a:lnTo>
                    <a:pt x="188150" y="99656"/>
                  </a:lnTo>
                  <a:lnTo>
                    <a:pt x="188607" y="96659"/>
                  </a:lnTo>
                  <a:close/>
                </a:path>
                <a:path w="221614" h="112394">
                  <a:moveTo>
                    <a:pt x="190652" y="92443"/>
                  </a:moveTo>
                  <a:lnTo>
                    <a:pt x="10922" y="67983"/>
                  </a:lnTo>
                  <a:lnTo>
                    <a:pt x="10655" y="71132"/>
                  </a:lnTo>
                  <a:lnTo>
                    <a:pt x="190207" y="95453"/>
                  </a:lnTo>
                  <a:lnTo>
                    <a:pt x="190652" y="92443"/>
                  </a:lnTo>
                  <a:close/>
                </a:path>
                <a:path w="221614" h="112394">
                  <a:moveTo>
                    <a:pt x="192709" y="88265"/>
                  </a:moveTo>
                  <a:lnTo>
                    <a:pt x="13601" y="63957"/>
                  </a:lnTo>
                  <a:lnTo>
                    <a:pt x="13335" y="67094"/>
                  </a:lnTo>
                  <a:lnTo>
                    <a:pt x="192265" y="91262"/>
                  </a:lnTo>
                  <a:lnTo>
                    <a:pt x="192709" y="88265"/>
                  </a:lnTo>
                  <a:close/>
                </a:path>
                <a:path w="221614" h="112394">
                  <a:moveTo>
                    <a:pt x="194767" y="84086"/>
                  </a:moveTo>
                  <a:lnTo>
                    <a:pt x="16294" y="59918"/>
                  </a:lnTo>
                  <a:lnTo>
                    <a:pt x="16027" y="63055"/>
                  </a:lnTo>
                  <a:lnTo>
                    <a:pt x="194322" y="87083"/>
                  </a:lnTo>
                  <a:lnTo>
                    <a:pt x="194767" y="84086"/>
                  </a:lnTo>
                  <a:close/>
                </a:path>
                <a:path w="221614" h="112394">
                  <a:moveTo>
                    <a:pt x="196837" y="79895"/>
                  </a:moveTo>
                  <a:lnTo>
                    <a:pt x="18999" y="55880"/>
                  </a:lnTo>
                  <a:lnTo>
                    <a:pt x="18732" y="59016"/>
                  </a:lnTo>
                  <a:lnTo>
                    <a:pt x="196392" y="82892"/>
                  </a:lnTo>
                  <a:lnTo>
                    <a:pt x="196837" y="79895"/>
                  </a:lnTo>
                  <a:close/>
                </a:path>
                <a:path w="221614" h="112394">
                  <a:moveTo>
                    <a:pt x="198907" y="75717"/>
                  </a:moveTo>
                  <a:lnTo>
                    <a:pt x="21704" y="51841"/>
                  </a:lnTo>
                  <a:lnTo>
                    <a:pt x="21437" y="54978"/>
                  </a:lnTo>
                  <a:lnTo>
                    <a:pt x="198462" y="78714"/>
                  </a:lnTo>
                  <a:lnTo>
                    <a:pt x="198907" y="75717"/>
                  </a:lnTo>
                  <a:close/>
                </a:path>
                <a:path w="221614" h="112394">
                  <a:moveTo>
                    <a:pt x="200990" y="71551"/>
                  </a:moveTo>
                  <a:lnTo>
                    <a:pt x="24422" y="47828"/>
                  </a:lnTo>
                  <a:lnTo>
                    <a:pt x="24155" y="50965"/>
                  </a:lnTo>
                  <a:lnTo>
                    <a:pt x="200545" y="74549"/>
                  </a:lnTo>
                  <a:lnTo>
                    <a:pt x="200990" y="71551"/>
                  </a:lnTo>
                  <a:close/>
                </a:path>
                <a:path w="221614" h="112394">
                  <a:moveTo>
                    <a:pt x="203073" y="67373"/>
                  </a:moveTo>
                  <a:lnTo>
                    <a:pt x="27139" y="43802"/>
                  </a:lnTo>
                  <a:lnTo>
                    <a:pt x="26873" y="46939"/>
                  </a:lnTo>
                  <a:lnTo>
                    <a:pt x="202628" y="70370"/>
                  </a:lnTo>
                  <a:lnTo>
                    <a:pt x="203073" y="67373"/>
                  </a:lnTo>
                  <a:close/>
                </a:path>
                <a:path w="221614" h="112394">
                  <a:moveTo>
                    <a:pt x="205155" y="63207"/>
                  </a:moveTo>
                  <a:lnTo>
                    <a:pt x="29870" y="39789"/>
                  </a:lnTo>
                  <a:lnTo>
                    <a:pt x="29603" y="42926"/>
                  </a:lnTo>
                  <a:lnTo>
                    <a:pt x="204724" y="66205"/>
                  </a:lnTo>
                  <a:lnTo>
                    <a:pt x="205155" y="63207"/>
                  </a:lnTo>
                  <a:close/>
                </a:path>
                <a:path w="221614" h="112394">
                  <a:moveTo>
                    <a:pt x="207264" y="59067"/>
                  </a:moveTo>
                  <a:lnTo>
                    <a:pt x="32613" y="35801"/>
                  </a:lnTo>
                  <a:lnTo>
                    <a:pt x="32346" y="38925"/>
                  </a:lnTo>
                  <a:lnTo>
                    <a:pt x="206832" y="62052"/>
                  </a:lnTo>
                  <a:lnTo>
                    <a:pt x="207264" y="59067"/>
                  </a:lnTo>
                  <a:close/>
                </a:path>
                <a:path w="221614" h="112394">
                  <a:moveTo>
                    <a:pt x="209359" y="54902"/>
                  </a:moveTo>
                  <a:lnTo>
                    <a:pt x="35344" y="31788"/>
                  </a:lnTo>
                  <a:lnTo>
                    <a:pt x="35090" y="34912"/>
                  </a:lnTo>
                  <a:lnTo>
                    <a:pt x="208927" y="57886"/>
                  </a:lnTo>
                  <a:lnTo>
                    <a:pt x="209359" y="54902"/>
                  </a:lnTo>
                  <a:close/>
                </a:path>
                <a:path w="221614" h="112394">
                  <a:moveTo>
                    <a:pt x="211467" y="50761"/>
                  </a:moveTo>
                  <a:lnTo>
                    <a:pt x="38100" y="27800"/>
                  </a:lnTo>
                  <a:lnTo>
                    <a:pt x="37846" y="30924"/>
                  </a:lnTo>
                  <a:lnTo>
                    <a:pt x="211048" y="53746"/>
                  </a:lnTo>
                  <a:lnTo>
                    <a:pt x="211467" y="50761"/>
                  </a:lnTo>
                  <a:close/>
                </a:path>
                <a:path w="221614" h="112394">
                  <a:moveTo>
                    <a:pt x="213575" y="46609"/>
                  </a:moveTo>
                  <a:lnTo>
                    <a:pt x="40855" y="23812"/>
                  </a:lnTo>
                  <a:lnTo>
                    <a:pt x="40601" y="26936"/>
                  </a:lnTo>
                  <a:lnTo>
                    <a:pt x="213156" y="49593"/>
                  </a:lnTo>
                  <a:lnTo>
                    <a:pt x="213575" y="46609"/>
                  </a:lnTo>
                  <a:close/>
                </a:path>
                <a:path w="221614" h="112394">
                  <a:moveTo>
                    <a:pt x="215696" y="42468"/>
                  </a:moveTo>
                  <a:lnTo>
                    <a:pt x="43624" y="19824"/>
                  </a:lnTo>
                  <a:lnTo>
                    <a:pt x="43370" y="22948"/>
                  </a:lnTo>
                  <a:lnTo>
                    <a:pt x="215277" y="45453"/>
                  </a:lnTo>
                  <a:lnTo>
                    <a:pt x="215696" y="42468"/>
                  </a:lnTo>
                  <a:close/>
                </a:path>
                <a:path w="221614" h="112394">
                  <a:moveTo>
                    <a:pt x="216281" y="38138"/>
                  </a:moveTo>
                  <a:lnTo>
                    <a:pt x="46405" y="15849"/>
                  </a:lnTo>
                  <a:lnTo>
                    <a:pt x="46151" y="18961"/>
                  </a:lnTo>
                  <a:lnTo>
                    <a:pt x="215798" y="41109"/>
                  </a:lnTo>
                  <a:lnTo>
                    <a:pt x="215900" y="40055"/>
                  </a:lnTo>
                  <a:lnTo>
                    <a:pt x="216281" y="38138"/>
                  </a:lnTo>
                  <a:close/>
                </a:path>
                <a:path w="221614" h="112394">
                  <a:moveTo>
                    <a:pt x="217170" y="33858"/>
                  </a:moveTo>
                  <a:lnTo>
                    <a:pt x="49187" y="11887"/>
                  </a:lnTo>
                  <a:lnTo>
                    <a:pt x="48933" y="14998"/>
                  </a:lnTo>
                  <a:lnTo>
                    <a:pt x="216547" y="36817"/>
                  </a:lnTo>
                  <a:lnTo>
                    <a:pt x="217170" y="33858"/>
                  </a:lnTo>
                  <a:close/>
                </a:path>
                <a:path w="221614" h="112394">
                  <a:moveTo>
                    <a:pt x="217906" y="29552"/>
                  </a:moveTo>
                  <a:lnTo>
                    <a:pt x="51981" y="7912"/>
                  </a:lnTo>
                  <a:lnTo>
                    <a:pt x="51727" y="11036"/>
                  </a:lnTo>
                  <a:lnTo>
                    <a:pt x="217424" y="32524"/>
                  </a:lnTo>
                  <a:lnTo>
                    <a:pt x="217766" y="30556"/>
                  </a:lnTo>
                  <a:lnTo>
                    <a:pt x="217906" y="29552"/>
                  </a:lnTo>
                  <a:close/>
                </a:path>
                <a:path w="221614" h="112394">
                  <a:moveTo>
                    <a:pt x="219252" y="25336"/>
                  </a:moveTo>
                  <a:lnTo>
                    <a:pt x="54787" y="3962"/>
                  </a:lnTo>
                  <a:lnTo>
                    <a:pt x="54533" y="7073"/>
                  </a:lnTo>
                  <a:lnTo>
                    <a:pt x="218186" y="28232"/>
                  </a:lnTo>
                  <a:lnTo>
                    <a:pt x="218313" y="27762"/>
                  </a:lnTo>
                  <a:lnTo>
                    <a:pt x="219252" y="25336"/>
                  </a:lnTo>
                  <a:close/>
                </a:path>
                <a:path w="221614" h="112394">
                  <a:moveTo>
                    <a:pt x="221399" y="21221"/>
                  </a:moveTo>
                  <a:lnTo>
                    <a:pt x="57581" y="0"/>
                  </a:lnTo>
                  <a:lnTo>
                    <a:pt x="57340" y="3111"/>
                  </a:lnTo>
                  <a:lnTo>
                    <a:pt x="219849" y="24053"/>
                  </a:lnTo>
                  <a:lnTo>
                    <a:pt x="221399" y="21221"/>
                  </a:lnTo>
                  <a:close/>
                </a:path>
              </a:pathLst>
            </a:custGeom>
            <a:solidFill>
              <a:srgbClr val="C097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5" name="object 2725" descr=""/>
            <p:cNvSpPr/>
            <p:nvPr/>
          </p:nvSpPr>
          <p:spPr>
            <a:xfrm>
              <a:off x="2564414" y="2566946"/>
              <a:ext cx="59690" cy="86360"/>
            </a:xfrm>
            <a:custGeom>
              <a:avLst/>
              <a:gdLst/>
              <a:ahLst/>
              <a:cxnLst/>
              <a:rect l="l" t="t" r="r" b="b"/>
              <a:pathLst>
                <a:path w="59689" h="86360">
                  <a:moveTo>
                    <a:pt x="59143" y="0"/>
                  </a:moveTo>
                  <a:lnTo>
                    <a:pt x="58547" y="838"/>
                  </a:lnTo>
                  <a:lnTo>
                    <a:pt x="57950" y="406"/>
                  </a:lnTo>
                  <a:lnTo>
                    <a:pt x="57365" y="1244"/>
                  </a:lnTo>
                  <a:lnTo>
                    <a:pt x="56769" y="2082"/>
                  </a:lnTo>
                  <a:lnTo>
                    <a:pt x="57365" y="2514"/>
                  </a:lnTo>
                  <a:lnTo>
                    <a:pt x="56781" y="3352"/>
                  </a:lnTo>
                  <a:lnTo>
                    <a:pt x="56184" y="4191"/>
                  </a:lnTo>
                  <a:lnTo>
                    <a:pt x="55587" y="3759"/>
                  </a:lnTo>
                  <a:lnTo>
                    <a:pt x="55003" y="4597"/>
                  </a:lnTo>
                  <a:lnTo>
                    <a:pt x="54406" y="5435"/>
                  </a:lnTo>
                  <a:lnTo>
                    <a:pt x="55016" y="5867"/>
                  </a:lnTo>
                  <a:lnTo>
                    <a:pt x="54419" y="6705"/>
                  </a:lnTo>
                  <a:lnTo>
                    <a:pt x="53835" y="7543"/>
                  </a:lnTo>
                  <a:lnTo>
                    <a:pt x="53238" y="7112"/>
                  </a:lnTo>
                  <a:lnTo>
                    <a:pt x="52641" y="7950"/>
                  </a:lnTo>
                  <a:lnTo>
                    <a:pt x="52057" y="8788"/>
                  </a:lnTo>
                  <a:lnTo>
                    <a:pt x="52654" y="9220"/>
                  </a:lnTo>
                  <a:lnTo>
                    <a:pt x="52070" y="10058"/>
                  </a:lnTo>
                  <a:lnTo>
                    <a:pt x="51485" y="10896"/>
                  </a:lnTo>
                  <a:lnTo>
                    <a:pt x="50888" y="10477"/>
                  </a:lnTo>
                  <a:lnTo>
                    <a:pt x="50292" y="11315"/>
                  </a:lnTo>
                  <a:lnTo>
                    <a:pt x="49707" y="12153"/>
                  </a:lnTo>
                  <a:lnTo>
                    <a:pt x="50317" y="12585"/>
                  </a:lnTo>
                  <a:lnTo>
                    <a:pt x="49720" y="13423"/>
                  </a:lnTo>
                  <a:lnTo>
                    <a:pt x="49136" y="14262"/>
                  </a:lnTo>
                  <a:lnTo>
                    <a:pt x="48539" y="13843"/>
                  </a:lnTo>
                  <a:lnTo>
                    <a:pt x="47955" y="14681"/>
                  </a:lnTo>
                  <a:lnTo>
                    <a:pt x="47371" y="15519"/>
                  </a:lnTo>
                  <a:lnTo>
                    <a:pt x="47967" y="15951"/>
                  </a:lnTo>
                  <a:lnTo>
                    <a:pt x="47383" y="16789"/>
                  </a:lnTo>
                  <a:lnTo>
                    <a:pt x="46799" y="17627"/>
                  </a:lnTo>
                  <a:lnTo>
                    <a:pt x="46202" y="17208"/>
                  </a:lnTo>
                  <a:lnTo>
                    <a:pt x="45618" y="18046"/>
                  </a:lnTo>
                  <a:lnTo>
                    <a:pt x="45034" y="18884"/>
                  </a:lnTo>
                  <a:lnTo>
                    <a:pt x="45631" y="19316"/>
                  </a:lnTo>
                  <a:lnTo>
                    <a:pt x="45046" y="20154"/>
                  </a:lnTo>
                  <a:lnTo>
                    <a:pt x="44462" y="21005"/>
                  </a:lnTo>
                  <a:lnTo>
                    <a:pt x="43865" y="20574"/>
                  </a:lnTo>
                  <a:lnTo>
                    <a:pt x="43281" y="21424"/>
                  </a:lnTo>
                  <a:lnTo>
                    <a:pt x="42697" y="22263"/>
                  </a:lnTo>
                  <a:lnTo>
                    <a:pt x="43307" y="22694"/>
                  </a:lnTo>
                  <a:lnTo>
                    <a:pt x="42722" y="23533"/>
                  </a:lnTo>
                  <a:lnTo>
                    <a:pt x="42138" y="24384"/>
                  </a:lnTo>
                  <a:lnTo>
                    <a:pt x="41541" y="23952"/>
                  </a:lnTo>
                  <a:lnTo>
                    <a:pt x="40957" y="24803"/>
                  </a:lnTo>
                  <a:lnTo>
                    <a:pt x="40373" y="25641"/>
                  </a:lnTo>
                  <a:lnTo>
                    <a:pt x="40970" y="26073"/>
                  </a:lnTo>
                  <a:lnTo>
                    <a:pt x="40398" y="26911"/>
                  </a:lnTo>
                  <a:lnTo>
                    <a:pt x="39814" y="27762"/>
                  </a:lnTo>
                  <a:lnTo>
                    <a:pt x="39217" y="27330"/>
                  </a:lnTo>
                  <a:lnTo>
                    <a:pt x="38633" y="28181"/>
                  </a:lnTo>
                  <a:lnTo>
                    <a:pt x="38061" y="29032"/>
                  </a:lnTo>
                  <a:lnTo>
                    <a:pt x="38658" y="29451"/>
                  </a:lnTo>
                  <a:lnTo>
                    <a:pt x="38074" y="30302"/>
                  </a:lnTo>
                  <a:lnTo>
                    <a:pt x="37490" y="31140"/>
                  </a:lnTo>
                  <a:lnTo>
                    <a:pt x="36893" y="30721"/>
                  </a:lnTo>
                  <a:lnTo>
                    <a:pt x="36322" y="31572"/>
                  </a:lnTo>
                  <a:lnTo>
                    <a:pt x="35737" y="32410"/>
                  </a:lnTo>
                  <a:lnTo>
                    <a:pt x="36334" y="32842"/>
                  </a:lnTo>
                  <a:lnTo>
                    <a:pt x="35763" y="33680"/>
                  </a:lnTo>
                  <a:lnTo>
                    <a:pt x="35179" y="34531"/>
                  </a:lnTo>
                  <a:lnTo>
                    <a:pt x="34582" y="34112"/>
                  </a:lnTo>
                  <a:lnTo>
                    <a:pt x="34010" y="34963"/>
                  </a:lnTo>
                  <a:lnTo>
                    <a:pt x="33426" y="35801"/>
                  </a:lnTo>
                  <a:lnTo>
                    <a:pt x="34023" y="36233"/>
                  </a:lnTo>
                  <a:lnTo>
                    <a:pt x="33451" y="37084"/>
                  </a:lnTo>
                  <a:lnTo>
                    <a:pt x="32880" y="37922"/>
                  </a:lnTo>
                  <a:lnTo>
                    <a:pt x="32283" y="37503"/>
                  </a:lnTo>
                  <a:lnTo>
                    <a:pt x="31699" y="38354"/>
                  </a:lnTo>
                  <a:lnTo>
                    <a:pt x="31127" y="39204"/>
                  </a:lnTo>
                  <a:lnTo>
                    <a:pt x="31724" y="39624"/>
                  </a:lnTo>
                  <a:lnTo>
                    <a:pt x="31153" y="40474"/>
                  </a:lnTo>
                  <a:lnTo>
                    <a:pt x="30581" y="41325"/>
                  </a:lnTo>
                  <a:lnTo>
                    <a:pt x="29984" y="40894"/>
                  </a:lnTo>
                  <a:lnTo>
                    <a:pt x="29400" y="41744"/>
                  </a:lnTo>
                  <a:lnTo>
                    <a:pt x="28829" y="42595"/>
                  </a:lnTo>
                  <a:lnTo>
                    <a:pt x="29425" y="43027"/>
                  </a:lnTo>
                  <a:lnTo>
                    <a:pt x="28854" y="43878"/>
                  </a:lnTo>
                  <a:lnTo>
                    <a:pt x="28282" y="44716"/>
                  </a:lnTo>
                  <a:lnTo>
                    <a:pt x="27686" y="44297"/>
                  </a:lnTo>
                  <a:lnTo>
                    <a:pt x="27114" y="45148"/>
                  </a:lnTo>
                  <a:lnTo>
                    <a:pt x="26543" y="45999"/>
                  </a:lnTo>
                  <a:lnTo>
                    <a:pt x="27139" y="46418"/>
                  </a:lnTo>
                  <a:lnTo>
                    <a:pt x="26568" y="47269"/>
                  </a:lnTo>
                  <a:lnTo>
                    <a:pt x="25996" y="48133"/>
                  </a:lnTo>
                  <a:lnTo>
                    <a:pt x="25400" y="47701"/>
                  </a:lnTo>
                  <a:lnTo>
                    <a:pt x="24828" y="48552"/>
                  </a:lnTo>
                  <a:lnTo>
                    <a:pt x="24257" y="49403"/>
                  </a:lnTo>
                  <a:lnTo>
                    <a:pt x="24853" y="49834"/>
                  </a:lnTo>
                  <a:lnTo>
                    <a:pt x="24282" y="50685"/>
                  </a:lnTo>
                  <a:lnTo>
                    <a:pt x="23710" y="51536"/>
                  </a:lnTo>
                  <a:lnTo>
                    <a:pt x="23114" y="51117"/>
                  </a:lnTo>
                  <a:lnTo>
                    <a:pt x="22542" y="51968"/>
                  </a:lnTo>
                  <a:lnTo>
                    <a:pt x="21971" y="52819"/>
                  </a:lnTo>
                  <a:lnTo>
                    <a:pt x="22567" y="53238"/>
                  </a:lnTo>
                  <a:lnTo>
                    <a:pt x="21996" y="54102"/>
                  </a:lnTo>
                  <a:lnTo>
                    <a:pt x="21424" y="54952"/>
                  </a:lnTo>
                  <a:lnTo>
                    <a:pt x="20828" y="54533"/>
                  </a:lnTo>
                  <a:lnTo>
                    <a:pt x="20256" y="55384"/>
                  </a:lnTo>
                  <a:lnTo>
                    <a:pt x="19697" y="56235"/>
                  </a:lnTo>
                  <a:lnTo>
                    <a:pt x="20294" y="56654"/>
                  </a:lnTo>
                  <a:lnTo>
                    <a:pt x="19723" y="57518"/>
                  </a:lnTo>
                  <a:lnTo>
                    <a:pt x="19151" y="58369"/>
                  </a:lnTo>
                  <a:lnTo>
                    <a:pt x="18554" y="57950"/>
                  </a:lnTo>
                  <a:lnTo>
                    <a:pt x="17983" y="58801"/>
                  </a:lnTo>
                  <a:lnTo>
                    <a:pt x="17424" y="59651"/>
                  </a:lnTo>
                  <a:lnTo>
                    <a:pt x="18021" y="60083"/>
                  </a:lnTo>
                  <a:lnTo>
                    <a:pt x="17449" y="60934"/>
                  </a:lnTo>
                  <a:lnTo>
                    <a:pt x="16878" y="61785"/>
                  </a:lnTo>
                  <a:lnTo>
                    <a:pt x="16294" y="61366"/>
                  </a:lnTo>
                  <a:lnTo>
                    <a:pt x="15722" y="62230"/>
                  </a:lnTo>
                  <a:lnTo>
                    <a:pt x="15151" y="63080"/>
                  </a:lnTo>
                  <a:lnTo>
                    <a:pt x="15748" y="63500"/>
                  </a:lnTo>
                  <a:lnTo>
                    <a:pt x="15189" y="64363"/>
                  </a:lnTo>
                  <a:lnTo>
                    <a:pt x="14617" y="65214"/>
                  </a:lnTo>
                  <a:lnTo>
                    <a:pt x="14020" y="64795"/>
                  </a:lnTo>
                  <a:lnTo>
                    <a:pt x="13462" y="65659"/>
                  </a:lnTo>
                  <a:lnTo>
                    <a:pt x="12890" y="66509"/>
                  </a:lnTo>
                  <a:lnTo>
                    <a:pt x="13487" y="66929"/>
                  </a:lnTo>
                  <a:lnTo>
                    <a:pt x="12928" y="67792"/>
                  </a:lnTo>
                  <a:lnTo>
                    <a:pt x="12357" y="68656"/>
                  </a:lnTo>
                  <a:lnTo>
                    <a:pt x="11772" y="68224"/>
                  </a:lnTo>
                  <a:lnTo>
                    <a:pt x="11201" y="69088"/>
                  </a:lnTo>
                  <a:lnTo>
                    <a:pt x="10642" y="69951"/>
                  </a:lnTo>
                  <a:lnTo>
                    <a:pt x="11239" y="70370"/>
                  </a:lnTo>
                  <a:lnTo>
                    <a:pt x="10668" y="71221"/>
                  </a:lnTo>
                  <a:lnTo>
                    <a:pt x="10109" y="72085"/>
                  </a:lnTo>
                  <a:lnTo>
                    <a:pt x="9512" y="71666"/>
                  </a:lnTo>
                  <a:lnTo>
                    <a:pt x="8953" y="72517"/>
                  </a:lnTo>
                  <a:lnTo>
                    <a:pt x="8394" y="73380"/>
                  </a:lnTo>
                  <a:lnTo>
                    <a:pt x="8978" y="73799"/>
                  </a:lnTo>
                  <a:lnTo>
                    <a:pt x="8420" y="74663"/>
                  </a:lnTo>
                  <a:lnTo>
                    <a:pt x="7861" y="75526"/>
                  </a:lnTo>
                  <a:lnTo>
                    <a:pt x="7264" y="75107"/>
                  </a:lnTo>
                  <a:lnTo>
                    <a:pt x="6705" y="75958"/>
                  </a:lnTo>
                  <a:lnTo>
                    <a:pt x="6146" y="76822"/>
                  </a:lnTo>
                  <a:lnTo>
                    <a:pt x="6743" y="77241"/>
                  </a:lnTo>
                  <a:lnTo>
                    <a:pt x="6184" y="78105"/>
                  </a:lnTo>
                  <a:lnTo>
                    <a:pt x="5626" y="78968"/>
                  </a:lnTo>
                  <a:lnTo>
                    <a:pt x="5029" y="78549"/>
                  </a:lnTo>
                  <a:lnTo>
                    <a:pt x="4470" y="79413"/>
                  </a:lnTo>
                  <a:lnTo>
                    <a:pt x="3911" y="80264"/>
                  </a:lnTo>
                  <a:lnTo>
                    <a:pt x="4495" y="80695"/>
                  </a:lnTo>
                  <a:lnTo>
                    <a:pt x="3937" y="81559"/>
                  </a:lnTo>
                  <a:lnTo>
                    <a:pt x="3378" y="82410"/>
                  </a:lnTo>
                  <a:lnTo>
                    <a:pt x="2794" y="81991"/>
                  </a:lnTo>
                  <a:lnTo>
                    <a:pt x="2235" y="82854"/>
                  </a:lnTo>
                  <a:lnTo>
                    <a:pt x="1676" y="83718"/>
                  </a:lnTo>
                  <a:lnTo>
                    <a:pt x="2260" y="84137"/>
                  </a:lnTo>
                  <a:lnTo>
                    <a:pt x="1701" y="85001"/>
                  </a:lnTo>
                  <a:lnTo>
                    <a:pt x="1155" y="85864"/>
                  </a:lnTo>
                  <a:lnTo>
                    <a:pt x="558" y="85445"/>
                  </a:lnTo>
                  <a:lnTo>
                    <a:pt x="0" y="86309"/>
                  </a:lnTo>
                </a:path>
              </a:pathLst>
            </a:custGeom>
            <a:ln w="3175">
              <a:solidFill>
                <a:srgbClr val="EEEB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6" name="object 2726" descr=""/>
            <p:cNvSpPr/>
            <p:nvPr/>
          </p:nvSpPr>
          <p:spPr>
            <a:xfrm>
              <a:off x="2677288" y="2580051"/>
              <a:ext cx="48895" cy="90170"/>
            </a:xfrm>
            <a:custGeom>
              <a:avLst/>
              <a:gdLst/>
              <a:ahLst/>
              <a:cxnLst/>
              <a:rect l="l" t="t" r="r" b="b"/>
              <a:pathLst>
                <a:path w="48894" h="90169">
                  <a:moveTo>
                    <a:pt x="48361" y="0"/>
                  </a:moveTo>
                  <a:lnTo>
                    <a:pt x="47878" y="876"/>
                  </a:lnTo>
                  <a:lnTo>
                    <a:pt x="47320" y="482"/>
                  </a:lnTo>
                  <a:lnTo>
                    <a:pt x="46837" y="1358"/>
                  </a:lnTo>
                  <a:lnTo>
                    <a:pt x="46354" y="2235"/>
                  </a:lnTo>
                  <a:lnTo>
                    <a:pt x="46913" y="2616"/>
                  </a:lnTo>
                  <a:lnTo>
                    <a:pt x="46431" y="3479"/>
                  </a:lnTo>
                  <a:lnTo>
                    <a:pt x="45948" y="4356"/>
                  </a:lnTo>
                  <a:lnTo>
                    <a:pt x="45389" y="3975"/>
                  </a:lnTo>
                  <a:lnTo>
                    <a:pt x="44919" y="4838"/>
                  </a:lnTo>
                  <a:lnTo>
                    <a:pt x="44437" y="5715"/>
                  </a:lnTo>
                  <a:lnTo>
                    <a:pt x="44983" y="6096"/>
                  </a:lnTo>
                  <a:lnTo>
                    <a:pt x="44500" y="6972"/>
                  </a:lnTo>
                  <a:lnTo>
                    <a:pt x="44030" y="7835"/>
                  </a:lnTo>
                  <a:lnTo>
                    <a:pt x="43472" y="7454"/>
                  </a:lnTo>
                  <a:lnTo>
                    <a:pt x="42989" y="8331"/>
                  </a:lnTo>
                  <a:lnTo>
                    <a:pt x="42506" y="9207"/>
                  </a:lnTo>
                  <a:lnTo>
                    <a:pt x="43065" y="9588"/>
                  </a:lnTo>
                  <a:lnTo>
                    <a:pt x="42583" y="10452"/>
                  </a:lnTo>
                  <a:lnTo>
                    <a:pt x="42100" y="11328"/>
                  </a:lnTo>
                  <a:lnTo>
                    <a:pt x="41554" y="10947"/>
                  </a:lnTo>
                  <a:lnTo>
                    <a:pt x="41071" y="11823"/>
                  </a:lnTo>
                  <a:lnTo>
                    <a:pt x="40589" y="12700"/>
                  </a:lnTo>
                  <a:lnTo>
                    <a:pt x="41147" y="13068"/>
                  </a:lnTo>
                  <a:lnTo>
                    <a:pt x="40665" y="13944"/>
                  </a:lnTo>
                  <a:lnTo>
                    <a:pt x="40195" y="14820"/>
                  </a:lnTo>
                  <a:lnTo>
                    <a:pt x="39636" y="14439"/>
                  </a:lnTo>
                  <a:lnTo>
                    <a:pt x="39154" y="15316"/>
                  </a:lnTo>
                  <a:lnTo>
                    <a:pt x="38684" y="16192"/>
                  </a:lnTo>
                  <a:lnTo>
                    <a:pt x="39230" y="16573"/>
                  </a:lnTo>
                  <a:lnTo>
                    <a:pt x="38760" y="17449"/>
                  </a:lnTo>
                  <a:lnTo>
                    <a:pt x="38277" y="18313"/>
                  </a:lnTo>
                  <a:lnTo>
                    <a:pt x="37731" y="17945"/>
                  </a:lnTo>
                  <a:lnTo>
                    <a:pt x="37249" y="18808"/>
                  </a:lnTo>
                  <a:lnTo>
                    <a:pt x="36766" y="19685"/>
                  </a:lnTo>
                  <a:lnTo>
                    <a:pt x="37325" y="20066"/>
                  </a:lnTo>
                  <a:lnTo>
                    <a:pt x="36842" y="20942"/>
                  </a:lnTo>
                  <a:lnTo>
                    <a:pt x="36372" y="21818"/>
                  </a:lnTo>
                  <a:lnTo>
                    <a:pt x="35813" y="21437"/>
                  </a:lnTo>
                  <a:lnTo>
                    <a:pt x="35344" y="22313"/>
                  </a:lnTo>
                  <a:lnTo>
                    <a:pt x="34874" y="23190"/>
                  </a:lnTo>
                  <a:lnTo>
                    <a:pt x="35420" y="23571"/>
                  </a:lnTo>
                  <a:lnTo>
                    <a:pt x="34937" y="24447"/>
                  </a:lnTo>
                  <a:lnTo>
                    <a:pt x="34467" y="25323"/>
                  </a:lnTo>
                  <a:lnTo>
                    <a:pt x="33921" y="24942"/>
                  </a:lnTo>
                  <a:lnTo>
                    <a:pt x="33439" y="25819"/>
                  </a:lnTo>
                  <a:lnTo>
                    <a:pt x="32969" y="26695"/>
                  </a:lnTo>
                  <a:lnTo>
                    <a:pt x="33515" y="27076"/>
                  </a:lnTo>
                  <a:lnTo>
                    <a:pt x="33045" y="27952"/>
                  </a:lnTo>
                  <a:lnTo>
                    <a:pt x="32575" y="28829"/>
                  </a:lnTo>
                  <a:lnTo>
                    <a:pt x="32016" y="28460"/>
                  </a:lnTo>
                  <a:lnTo>
                    <a:pt x="31546" y="29337"/>
                  </a:lnTo>
                  <a:lnTo>
                    <a:pt x="31076" y="30213"/>
                  </a:lnTo>
                  <a:lnTo>
                    <a:pt x="31622" y="30594"/>
                  </a:lnTo>
                  <a:lnTo>
                    <a:pt x="31153" y="31470"/>
                  </a:lnTo>
                  <a:lnTo>
                    <a:pt x="30683" y="32346"/>
                  </a:lnTo>
                  <a:lnTo>
                    <a:pt x="30124" y="31965"/>
                  </a:lnTo>
                  <a:lnTo>
                    <a:pt x="29654" y="32842"/>
                  </a:lnTo>
                  <a:lnTo>
                    <a:pt x="29184" y="33731"/>
                  </a:lnTo>
                  <a:lnTo>
                    <a:pt x="29730" y="34099"/>
                  </a:lnTo>
                  <a:lnTo>
                    <a:pt x="29260" y="34988"/>
                  </a:lnTo>
                  <a:lnTo>
                    <a:pt x="28790" y="35864"/>
                  </a:lnTo>
                  <a:lnTo>
                    <a:pt x="28244" y="35483"/>
                  </a:lnTo>
                  <a:lnTo>
                    <a:pt x="27762" y="36360"/>
                  </a:lnTo>
                  <a:lnTo>
                    <a:pt x="27292" y="37249"/>
                  </a:lnTo>
                  <a:lnTo>
                    <a:pt x="27851" y="37617"/>
                  </a:lnTo>
                  <a:lnTo>
                    <a:pt x="27368" y="38506"/>
                  </a:lnTo>
                  <a:lnTo>
                    <a:pt x="26898" y="39382"/>
                  </a:lnTo>
                  <a:lnTo>
                    <a:pt x="26352" y="39001"/>
                  </a:lnTo>
                  <a:lnTo>
                    <a:pt x="25882" y="39890"/>
                  </a:lnTo>
                  <a:lnTo>
                    <a:pt x="25412" y="40767"/>
                  </a:lnTo>
                  <a:lnTo>
                    <a:pt x="25958" y="41148"/>
                  </a:lnTo>
                  <a:lnTo>
                    <a:pt x="25488" y="42024"/>
                  </a:lnTo>
                  <a:lnTo>
                    <a:pt x="25018" y="42900"/>
                  </a:lnTo>
                  <a:lnTo>
                    <a:pt x="24472" y="42532"/>
                  </a:lnTo>
                  <a:lnTo>
                    <a:pt x="24002" y="43408"/>
                  </a:lnTo>
                  <a:lnTo>
                    <a:pt x="23533" y="44284"/>
                  </a:lnTo>
                  <a:lnTo>
                    <a:pt x="24091" y="44665"/>
                  </a:lnTo>
                  <a:lnTo>
                    <a:pt x="23621" y="45542"/>
                  </a:lnTo>
                  <a:lnTo>
                    <a:pt x="23152" y="46431"/>
                  </a:lnTo>
                  <a:lnTo>
                    <a:pt x="22605" y="46050"/>
                  </a:lnTo>
                  <a:lnTo>
                    <a:pt x="22136" y="46939"/>
                  </a:lnTo>
                  <a:lnTo>
                    <a:pt x="21666" y="47815"/>
                  </a:lnTo>
                  <a:lnTo>
                    <a:pt x="22212" y="48196"/>
                  </a:lnTo>
                  <a:lnTo>
                    <a:pt x="21742" y="49072"/>
                  </a:lnTo>
                  <a:lnTo>
                    <a:pt x="21285" y="49961"/>
                  </a:lnTo>
                  <a:lnTo>
                    <a:pt x="20726" y="49580"/>
                  </a:lnTo>
                  <a:lnTo>
                    <a:pt x="20269" y="50469"/>
                  </a:lnTo>
                  <a:lnTo>
                    <a:pt x="19799" y="51346"/>
                  </a:lnTo>
                  <a:lnTo>
                    <a:pt x="20345" y="51727"/>
                  </a:lnTo>
                  <a:lnTo>
                    <a:pt x="19875" y="52603"/>
                  </a:lnTo>
                  <a:lnTo>
                    <a:pt x="19418" y="53492"/>
                  </a:lnTo>
                  <a:lnTo>
                    <a:pt x="18872" y="53111"/>
                  </a:lnTo>
                  <a:lnTo>
                    <a:pt x="18402" y="54000"/>
                  </a:lnTo>
                  <a:lnTo>
                    <a:pt x="17932" y="54889"/>
                  </a:lnTo>
                  <a:lnTo>
                    <a:pt x="18478" y="55257"/>
                  </a:lnTo>
                  <a:lnTo>
                    <a:pt x="18021" y="56146"/>
                  </a:lnTo>
                  <a:lnTo>
                    <a:pt x="17551" y="57035"/>
                  </a:lnTo>
                  <a:lnTo>
                    <a:pt x="17005" y="56654"/>
                  </a:lnTo>
                  <a:lnTo>
                    <a:pt x="16535" y="57543"/>
                  </a:lnTo>
                  <a:lnTo>
                    <a:pt x="16078" y="58419"/>
                  </a:lnTo>
                  <a:lnTo>
                    <a:pt x="16624" y="58801"/>
                  </a:lnTo>
                  <a:lnTo>
                    <a:pt x="16154" y="59690"/>
                  </a:lnTo>
                  <a:lnTo>
                    <a:pt x="15697" y="60566"/>
                  </a:lnTo>
                  <a:lnTo>
                    <a:pt x="15151" y="60198"/>
                  </a:lnTo>
                  <a:lnTo>
                    <a:pt x="14681" y="61087"/>
                  </a:lnTo>
                  <a:lnTo>
                    <a:pt x="14223" y="61963"/>
                  </a:lnTo>
                  <a:lnTo>
                    <a:pt x="14770" y="62344"/>
                  </a:lnTo>
                  <a:lnTo>
                    <a:pt x="14300" y="63233"/>
                  </a:lnTo>
                  <a:lnTo>
                    <a:pt x="13842" y="64109"/>
                  </a:lnTo>
                  <a:lnTo>
                    <a:pt x="13296" y="63741"/>
                  </a:lnTo>
                  <a:lnTo>
                    <a:pt x="12839" y="64630"/>
                  </a:lnTo>
                  <a:lnTo>
                    <a:pt x="12369" y="65519"/>
                  </a:lnTo>
                  <a:lnTo>
                    <a:pt x="12915" y="65887"/>
                  </a:lnTo>
                  <a:lnTo>
                    <a:pt x="12458" y="66776"/>
                  </a:lnTo>
                  <a:lnTo>
                    <a:pt x="11988" y="67665"/>
                  </a:lnTo>
                  <a:lnTo>
                    <a:pt x="11442" y="67284"/>
                  </a:lnTo>
                  <a:lnTo>
                    <a:pt x="10985" y="68173"/>
                  </a:lnTo>
                  <a:lnTo>
                    <a:pt x="10528" y="69062"/>
                  </a:lnTo>
                  <a:lnTo>
                    <a:pt x="11074" y="69443"/>
                  </a:lnTo>
                  <a:lnTo>
                    <a:pt x="10617" y="70332"/>
                  </a:lnTo>
                  <a:lnTo>
                    <a:pt x="10147" y="71221"/>
                  </a:lnTo>
                  <a:lnTo>
                    <a:pt x="9601" y="70840"/>
                  </a:lnTo>
                  <a:lnTo>
                    <a:pt x="9143" y="71729"/>
                  </a:lnTo>
                  <a:lnTo>
                    <a:pt x="8686" y="72618"/>
                  </a:lnTo>
                  <a:lnTo>
                    <a:pt x="9232" y="72999"/>
                  </a:lnTo>
                  <a:lnTo>
                    <a:pt x="8775" y="73888"/>
                  </a:lnTo>
                  <a:lnTo>
                    <a:pt x="8305" y="74777"/>
                  </a:lnTo>
                  <a:lnTo>
                    <a:pt x="7759" y="74396"/>
                  </a:lnTo>
                  <a:lnTo>
                    <a:pt x="7302" y="75285"/>
                  </a:lnTo>
                  <a:lnTo>
                    <a:pt x="6845" y="76174"/>
                  </a:lnTo>
                  <a:lnTo>
                    <a:pt x="7391" y="76555"/>
                  </a:lnTo>
                  <a:lnTo>
                    <a:pt x="6934" y="77444"/>
                  </a:lnTo>
                  <a:lnTo>
                    <a:pt x="6476" y="78333"/>
                  </a:lnTo>
                  <a:lnTo>
                    <a:pt x="5930" y="77952"/>
                  </a:lnTo>
                  <a:lnTo>
                    <a:pt x="5473" y="78854"/>
                  </a:lnTo>
                  <a:lnTo>
                    <a:pt x="5016" y="79743"/>
                  </a:lnTo>
                  <a:lnTo>
                    <a:pt x="5562" y="80111"/>
                  </a:lnTo>
                  <a:lnTo>
                    <a:pt x="5105" y="81000"/>
                  </a:lnTo>
                  <a:lnTo>
                    <a:pt x="4648" y="81889"/>
                  </a:lnTo>
                  <a:lnTo>
                    <a:pt x="4102" y="81521"/>
                  </a:lnTo>
                  <a:lnTo>
                    <a:pt x="3644" y="82410"/>
                  </a:lnTo>
                  <a:lnTo>
                    <a:pt x="3187" y="83312"/>
                  </a:lnTo>
                  <a:lnTo>
                    <a:pt x="3733" y="83680"/>
                  </a:lnTo>
                  <a:lnTo>
                    <a:pt x="3276" y="84569"/>
                  </a:lnTo>
                  <a:lnTo>
                    <a:pt x="2819" y="85458"/>
                  </a:lnTo>
                  <a:lnTo>
                    <a:pt x="2273" y="85090"/>
                  </a:lnTo>
                  <a:lnTo>
                    <a:pt x="1816" y="85979"/>
                  </a:lnTo>
                  <a:lnTo>
                    <a:pt x="1358" y="86880"/>
                  </a:lnTo>
                  <a:lnTo>
                    <a:pt x="1904" y="87249"/>
                  </a:lnTo>
                  <a:lnTo>
                    <a:pt x="1447" y="88138"/>
                  </a:lnTo>
                  <a:lnTo>
                    <a:pt x="990" y="89039"/>
                  </a:lnTo>
                  <a:lnTo>
                    <a:pt x="457" y="88658"/>
                  </a:lnTo>
                  <a:lnTo>
                    <a:pt x="0" y="89560"/>
                  </a:lnTo>
                </a:path>
              </a:pathLst>
            </a:custGeom>
            <a:ln w="3175">
              <a:solidFill>
                <a:srgbClr val="EEEB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7" name="object 2727" descr=""/>
            <p:cNvSpPr/>
            <p:nvPr/>
          </p:nvSpPr>
          <p:spPr>
            <a:xfrm>
              <a:off x="2555798" y="2560675"/>
              <a:ext cx="182245" cy="100330"/>
            </a:xfrm>
            <a:custGeom>
              <a:avLst/>
              <a:gdLst/>
              <a:ahLst/>
              <a:cxnLst/>
              <a:rect l="l" t="t" r="r" b="b"/>
              <a:pathLst>
                <a:path w="182244" h="100330">
                  <a:moveTo>
                    <a:pt x="91694" y="96520"/>
                  </a:moveTo>
                  <a:lnTo>
                    <a:pt x="91592" y="96139"/>
                  </a:lnTo>
                  <a:lnTo>
                    <a:pt x="90792" y="94361"/>
                  </a:lnTo>
                  <a:lnTo>
                    <a:pt x="88646" y="94361"/>
                  </a:lnTo>
                  <a:lnTo>
                    <a:pt x="88658" y="95377"/>
                  </a:lnTo>
                  <a:lnTo>
                    <a:pt x="89128" y="96012"/>
                  </a:lnTo>
                  <a:lnTo>
                    <a:pt x="90766" y="96520"/>
                  </a:lnTo>
                  <a:lnTo>
                    <a:pt x="91694" y="96520"/>
                  </a:lnTo>
                  <a:close/>
                </a:path>
                <a:path w="182244" h="100330">
                  <a:moveTo>
                    <a:pt x="129755" y="9042"/>
                  </a:moveTo>
                  <a:lnTo>
                    <a:pt x="125399" y="4419"/>
                  </a:lnTo>
                  <a:lnTo>
                    <a:pt x="120713" y="1384"/>
                  </a:lnTo>
                  <a:lnTo>
                    <a:pt x="115062" y="4711"/>
                  </a:lnTo>
                  <a:lnTo>
                    <a:pt x="115189" y="5181"/>
                  </a:lnTo>
                  <a:lnTo>
                    <a:pt x="120256" y="5842"/>
                  </a:lnTo>
                  <a:lnTo>
                    <a:pt x="125158" y="6946"/>
                  </a:lnTo>
                  <a:lnTo>
                    <a:pt x="129755" y="9042"/>
                  </a:lnTo>
                  <a:close/>
                </a:path>
                <a:path w="182244" h="100330">
                  <a:moveTo>
                    <a:pt x="141706" y="14605"/>
                  </a:moveTo>
                  <a:lnTo>
                    <a:pt x="141643" y="14478"/>
                  </a:lnTo>
                  <a:lnTo>
                    <a:pt x="140843" y="14097"/>
                  </a:lnTo>
                  <a:lnTo>
                    <a:pt x="139471" y="13843"/>
                  </a:lnTo>
                  <a:lnTo>
                    <a:pt x="138468" y="13843"/>
                  </a:lnTo>
                  <a:lnTo>
                    <a:pt x="137795" y="13970"/>
                  </a:lnTo>
                  <a:lnTo>
                    <a:pt x="136791" y="14605"/>
                  </a:lnTo>
                  <a:lnTo>
                    <a:pt x="141706" y="14605"/>
                  </a:lnTo>
                  <a:close/>
                </a:path>
                <a:path w="182244" h="100330">
                  <a:moveTo>
                    <a:pt x="163423" y="50165"/>
                  </a:moveTo>
                  <a:lnTo>
                    <a:pt x="163271" y="50292"/>
                  </a:lnTo>
                  <a:lnTo>
                    <a:pt x="163156" y="50469"/>
                  </a:lnTo>
                  <a:lnTo>
                    <a:pt x="163423" y="50165"/>
                  </a:lnTo>
                  <a:close/>
                </a:path>
                <a:path w="182244" h="100330">
                  <a:moveTo>
                    <a:pt x="163728" y="49911"/>
                  </a:moveTo>
                  <a:lnTo>
                    <a:pt x="163550" y="49911"/>
                  </a:lnTo>
                  <a:lnTo>
                    <a:pt x="163423" y="50165"/>
                  </a:lnTo>
                  <a:lnTo>
                    <a:pt x="163728" y="49911"/>
                  </a:lnTo>
                  <a:close/>
                </a:path>
                <a:path w="182244" h="100330">
                  <a:moveTo>
                    <a:pt x="174904" y="35433"/>
                  </a:moveTo>
                  <a:lnTo>
                    <a:pt x="174612" y="35458"/>
                  </a:lnTo>
                  <a:lnTo>
                    <a:pt x="174625" y="35712"/>
                  </a:lnTo>
                  <a:lnTo>
                    <a:pt x="174904" y="35433"/>
                  </a:lnTo>
                  <a:close/>
                </a:path>
                <a:path w="182244" h="100330">
                  <a:moveTo>
                    <a:pt x="175425" y="43434"/>
                  </a:moveTo>
                  <a:lnTo>
                    <a:pt x="175272" y="43180"/>
                  </a:lnTo>
                  <a:lnTo>
                    <a:pt x="174917" y="42799"/>
                  </a:lnTo>
                  <a:lnTo>
                    <a:pt x="174840" y="43053"/>
                  </a:lnTo>
                  <a:lnTo>
                    <a:pt x="174713" y="43180"/>
                  </a:lnTo>
                  <a:lnTo>
                    <a:pt x="174625" y="43561"/>
                  </a:lnTo>
                  <a:lnTo>
                    <a:pt x="174815" y="43561"/>
                  </a:lnTo>
                  <a:lnTo>
                    <a:pt x="175082" y="43434"/>
                  </a:lnTo>
                  <a:lnTo>
                    <a:pt x="175425" y="43434"/>
                  </a:lnTo>
                  <a:close/>
                </a:path>
                <a:path w="182244" h="100330">
                  <a:moveTo>
                    <a:pt x="176847" y="55118"/>
                  </a:moveTo>
                  <a:lnTo>
                    <a:pt x="176758" y="54991"/>
                  </a:lnTo>
                  <a:lnTo>
                    <a:pt x="176682" y="54864"/>
                  </a:lnTo>
                  <a:lnTo>
                    <a:pt x="176555" y="54483"/>
                  </a:lnTo>
                  <a:lnTo>
                    <a:pt x="176517" y="54229"/>
                  </a:lnTo>
                  <a:lnTo>
                    <a:pt x="176745" y="53340"/>
                  </a:lnTo>
                  <a:lnTo>
                    <a:pt x="175768" y="53467"/>
                  </a:lnTo>
                  <a:lnTo>
                    <a:pt x="174612" y="53721"/>
                  </a:lnTo>
                  <a:lnTo>
                    <a:pt x="173367" y="54102"/>
                  </a:lnTo>
                  <a:lnTo>
                    <a:pt x="173151" y="54229"/>
                  </a:lnTo>
                  <a:lnTo>
                    <a:pt x="172466" y="54229"/>
                  </a:lnTo>
                  <a:lnTo>
                    <a:pt x="171996" y="53975"/>
                  </a:lnTo>
                  <a:lnTo>
                    <a:pt x="171145" y="53086"/>
                  </a:lnTo>
                  <a:lnTo>
                    <a:pt x="171030" y="52705"/>
                  </a:lnTo>
                  <a:lnTo>
                    <a:pt x="171119" y="51943"/>
                  </a:lnTo>
                  <a:lnTo>
                    <a:pt x="171246" y="51562"/>
                  </a:lnTo>
                  <a:lnTo>
                    <a:pt x="170992" y="51435"/>
                  </a:lnTo>
                  <a:lnTo>
                    <a:pt x="169621" y="54991"/>
                  </a:lnTo>
                  <a:lnTo>
                    <a:pt x="168554" y="54991"/>
                  </a:lnTo>
                  <a:lnTo>
                    <a:pt x="167335" y="54610"/>
                  </a:lnTo>
                  <a:lnTo>
                    <a:pt x="166928" y="54483"/>
                  </a:lnTo>
                  <a:lnTo>
                    <a:pt x="165455" y="53848"/>
                  </a:lnTo>
                  <a:lnTo>
                    <a:pt x="163347" y="52705"/>
                  </a:lnTo>
                  <a:lnTo>
                    <a:pt x="162953" y="52070"/>
                  </a:lnTo>
                  <a:lnTo>
                    <a:pt x="162953" y="51308"/>
                  </a:lnTo>
                  <a:lnTo>
                    <a:pt x="162966" y="50800"/>
                  </a:lnTo>
                  <a:lnTo>
                    <a:pt x="163156" y="50469"/>
                  </a:lnTo>
                  <a:lnTo>
                    <a:pt x="162077" y="51308"/>
                  </a:lnTo>
                  <a:lnTo>
                    <a:pt x="160680" y="51308"/>
                  </a:lnTo>
                  <a:lnTo>
                    <a:pt x="158864" y="50165"/>
                  </a:lnTo>
                  <a:lnTo>
                    <a:pt x="158788" y="50038"/>
                  </a:lnTo>
                  <a:lnTo>
                    <a:pt x="158648" y="49784"/>
                  </a:lnTo>
                  <a:lnTo>
                    <a:pt x="158711" y="48006"/>
                  </a:lnTo>
                  <a:lnTo>
                    <a:pt x="159207" y="47498"/>
                  </a:lnTo>
                  <a:lnTo>
                    <a:pt x="161061" y="46863"/>
                  </a:lnTo>
                  <a:lnTo>
                    <a:pt x="161378" y="46609"/>
                  </a:lnTo>
                  <a:lnTo>
                    <a:pt x="161759" y="46482"/>
                  </a:lnTo>
                  <a:lnTo>
                    <a:pt x="162344" y="46482"/>
                  </a:lnTo>
                  <a:lnTo>
                    <a:pt x="162877" y="46101"/>
                  </a:lnTo>
                  <a:lnTo>
                    <a:pt x="163258" y="45974"/>
                  </a:lnTo>
                  <a:lnTo>
                    <a:pt x="163918" y="45974"/>
                  </a:lnTo>
                  <a:lnTo>
                    <a:pt x="165354" y="46609"/>
                  </a:lnTo>
                  <a:lnTo>
                    <a:pt x="165709" y="47244"/>
                  </a:lnTo>
                  <a:lnTo>
                    <a:pt x="165735" y="48133"/>
                  </a:lnTo>
                  <a:lnTo>
                    <a:pt x="165620" y="48768"/>
                  </a:lnTo>
                  <a:lnTo>
                    <a:pt x="165569" y="48895"/>
                  </a:lnTo>
                  <a:lnTo>
                    <a:pt x="165328" y="49149"/>
                  </a:lnTo>
                  <a:lnTo>
                    <a:pt x="166090" y="48768"/>
                  </a:lnTo>
                  <a:lnTo>
                    <a:pt x="166789" y="48260"/>
                  </a:lnTo>
                  <a:lnTo>
                    <a:pt x="167411" y="47879"/>
                  </a:lnTo>
                  <a:lnTo>
                    <a:pt x="167195" y="47625"/>
                  </a:lnTo>
                  <a:lnTo>
                    <a:pt x="167093" y="47371"/>
                  </a:lnTo>
                  <a:lnTo>
                    <a:pt x="166992" y="46990"/>
                  </a:lnTo>
                  <a:lnTo>
                    <a:pt x="166789" y="45974"/>
                  </a:lnTo>
                  <a:lnTo>
                    <a:pt x="166319" y="44069"/>
                  </a:lnTo>
                  <a:lnTo>
                    <a:pt x="166560" y="43307"/>
                  </a:lnTo>
                  <a:lnTo>
                    <a:pt x="167830" y="42291"/>
                  </a:lnTo>
                  <a:lnTo>
                    <a:pt x="168719" y="41529"/>
                  </a:lnTo>
                  <a:lnTo>
                    <a:pt x="169481" y="40894"/>
                  </a:lnTo>
                  <a:lnTo>
                    <a:pt x="169887" y="40640"/>
                  </a:lnTo>
                  <a:lnTo>
                    <a:pt x="170294" y="40640"/>
                  </a:lnTo>
                  <a:lnTo>
                    <a:pt x="170357" y="40259"/>
                  </a:lnTo>
                  <a:lnTo>
                    <a:pt x="170548" y="39878"/>
                  </a:lnTo>
                  <a:lnTo>
                    <a:pt x="171754" y="38735"/>
                  </a:lnTo>
                  <a:lnTo>
                    <a:pt x="174409" y="35941"/>
                  </a:lnTo>
                  <a:lnTo>
                    <a:pt x="174536" y="35814"/>
                  </a:lnTo>
                  <a:lnTo>
                    <a:pt x="174612" y="35458"/>
                  </a:lnTo>
                  <a:lnTo>
                    <a:pt x="174599" y="35179"/>
                  </a:lnTo>
                  <a:lnTo>
                    <a:pt x="174383" y="31242"/>
                  </a:lnTo>
                  <a:lnTo>
                    <a:pt x="169392" y="30353"/>
                  </a:lnTo>
                  <a:lnTo>
                    <a:pt x="167982" y="29845"/>
                  </a:lnTo>
                  <a:lnTo>
                    <a:pt x="167665" y="29591"/>
                  </a:lnTo>
                  <a:lnTo>
                    <a:pt x="165735" y="27432"/>
                  </a:lnTo>
                  <a:lnTo>
                    <a:pt x="163258" y="24638"/>
                  </a:lnTo>
                  <a:lnTo>
                    <a:pt x="160705" y="22860"/>
                  </a:lnTo>
                  <a:lnTo>
                    <a:pt x="160705" y="33909"/>
                  </a:lnTo>
                  <a:lnTo>
                    <a:pt x="160350" y="34544"/>
                  </a:lnTo>
                  <a:lnTo>
                    <a:pt x="159473" y="35052"/>
                  </a:lnTo>
                  <a:lnTo>
                    <a:pt x="159156" y="35179"/>
                  </a:lnTo>
                  <a:lnTo>
                    <a:pt x="158508" y="35179"/>
                  </a:lnTo>
                  <a:lnTo>
                    <a:pt x="158178" y="35052"/>
                  </a:lnTo>
                  <a:lnTo>
                    <a:pt x="156794" y="34163"/>
                  </a:lnTo>
                  <a:lnTo>
                    <a:pt x="155803" y="33655"/>
                  </a:lnTo>
                  <a:lnTo>
                    <a:pt x="155282" y="33375"/>
                  </a:lnTo>
                  <a:lnTo>
                    <a:pt x="155282" y="38481"/>
                  </a:lnTo>
                  <a:lnTo>
                    <a:pt x="154305" y="39878"/>
                  </a:lnTo>
                  <a:lnTo>
                    <a:pt x="152996" y="41275"/>
                  </a:lnTo>
                  <a:lnTo>
                    <a:pt x="152514" y="41529"/>
                  </a:lnTo>
                  <a:lnTo>
                    <a:pt x="151739" y="41529"/>
                  </a:lnTo>
                  <a:lnTo>
                    <a:pt x="151434" y="41402"/>
                  </a:lnTo>
                  <a:lnTo>
                    <a:pt x="150444" y="40894"/>
                  </a:lnTo>
                  <a:lnTo>
                    <a:pt x="150114" y="40132"/>
                  </a:lnTo>
                  <a:lnTo>
                    <a:pt x="150088" y="39878"/>
                  </a:lnTo>
                  <a:lnTo>
                    <a:pt x="150355" y="38735"/>
                  </a:lnTo>
                  <a:lnTo>
                    <a:pt x="150291" y="36830"/>
                  </a:lnTo>
                  <a:lnTo>
                    <a:pt x="150634" y="36195"/>
                  </a:lnTo>
                  <a:lnTo>
                    <a:pt x="151523" y="35687"/>
                  </a:lnTo>
                  <a:lnTo>
                    <a:pt x="151853" y="35560"/>
                  </a:lnTo>
                  <a:lnTo>
                    <a:pt x="152527" y="35560"/>
                  </a:lnTo>
                  <a:lnTo>
                    <a:pt x="152895" y="35712"/>
                  </a:lnTo>
                  <a:lnTo>
                    <a:pt x="153606" y="36195"/>
                  </a:lnTo>
                  <a:lnTo>
                    <a:pt x="154038" y="36449"/>
                  </a:lnTo>
                  <a:lnTo>
                    <a:pt x="155155" y="37465"/>
                  </a:lnTo>
                  <a:lnTo>
                    <a:pt x="155282" y="38481"/>
                  </a:lnTo>
                  <a:lnTo>
                    <a:pt x="155282" y="33375"/>
                  </a:lnTo>
                  <a:lnTo>
                    <a:pt x="154190" y="32766"/>
                  </a:lnTo>
                  <a:lnTo>
                    <a:pt x="153809" y="32131"/>
                  </a:lnTo>
                  <a:lnTo>
                    <a:pt x="153835" y="29210"/>
                  </a:lnTo>
                  <a:lnTo>
                    <a:pt x="153784" y="28702"/>
                  </a:lnTo>
                  <a:lnTo>
                    <a:pt x="154178" y="28067"/>
                  </a:lnTo>
                  <a:lnTo>
                    <a:pt x="155117" y="27559"/>
                  </a:lnTo>
                  <a:lnTo>
                    <a:pt x="155409" y="27432"/>
                  </a:lnTo>
                  <a:lnTo>
                    <a:pt x="156133" y="27432"/>
                  </a:lnTo>
                  <a:lnTo>
                    <a:pt x="160705" y="33909"/>
                  </a:lnTo>
                  <a:lnTo>
                    <a:pt x="160705" y="22860"/>
                  </a:lnTo>
                  <a:lnTo>
                    <a:pt x="158889" y="21590"/>
                  </a:lnTo>
                  <a:lnTo>
                    <a:pt x="157797" y="20828"/>
                  </a:lnTo>
                  <a:lnTo>
                    <a:pt x="151168" y="18034"/>
                  </a:lnTo>
                  <a:lnTo>
                    <a:pt x="149021" y="17551"/>
                  </a:lnTo>
                  <a:lnTo>
                    <a:pt x="149021" y="42164"/>
                  </a:lnTo>
                  <a:lnTo>
                    <a:pt x="148907" y="43307"/>
                  </a:lnTo>
                  <a:lnTo>
                    <a:pt x="148234" y="43942"/>
                  </a:lnTo>
                  <a:lnTo>
                    <a:pt x="147066" y="44069"/>
                  </a:lnTo>
                  <a:lnTo>
                    <a:pt x="145249" y="44069"/>
                  </a:lnTo>
                  <a:lnTo>
                    <a:pt x="144068" y="43815"/>
                  </a:lnTo>
                  <a:lnTo>
                    <a:pt x="142748" y="43180"/>
                  </a:lnTo>
                  <a:lnTo>
                    <a:pt x="142582" y="43180"/>
                  </a:lnTo>
                  <a:lnTo>
                    <a:pt x="142443" y="43053"/>
                  </a:lnTo>
                  <a:lnTo>
                    <a:pt x="142011" y="43561"/>
                  </a:lnTo>
                  <a:lnTo>
                    <a:pt x="141630" y="44069"/>
                  </a:lnTo>
                  <a:lnTo>
                    <a:pt x="141160" y="44958"/>
                  </a:lnTo>
                  <a:lnTo>
                    <a:pt x="140957" y="45212"/>
                  </a:lnTo>
                  <a:lnTo>
                    <a:pt x="140728" y="45339"/>
                  </a:lnTo>
                  <a:lnTo>
                    <a:pt x="140716" y="45847"/>
                  </a:lnTo>
                  <a:lnTo>
                    <a:pt x="140322" y="46863"/>
                  </a:lnTo>
                  <a:lnTo>
                    <a:pt x="140093" y="47752"/>
                  </a:lnTo>
                  <a:lnTo>
                    <a:pt x="139763" y="49530"/>
                  </a:lnTo>
                  <a:lnTo>
                    <a:pt x="138988" y="50038"/>
                  </a:lnTo>
                  <a:lnTo>
                    <a:pt x="137896" y="50038"/>
                  </a:lnTo>
                  <a:lnTo>
                    <a:pt x="136321" y="49784"/>
                  </a:lnTo>
                  <a:lnTo>
                    <a:pt x="135801" y="49149"/>
                  </a:lnTo>
                  <a:lnTo>
                    <a:pt x="135737" y="48133"/>
                  </a:lnTo>
                  <a:lnTo>
                    <a:pt x="135636" y="44831"/>
                  </a:lnTo>
                  <a:lnTo>
                    <a:pt x="135572" y="44704"/>
                  </a:lnTo>
                  <a:lnTo>
                    <a:pt x="135293" y="43561"/>
                  </a:lnTo>
                  <a:lnTo>
                    <a:pt x="135191" y="43307"/>
                  </a:lnTo>
                  <a:lnTo>
                    <a:pt x="135001" y="42799"/>
                  </a:lnTo>
                  <a:lnTo>
                    <a:pt x="140855" y="40005"/>
                  </a:lnTo>
                  <a:lnTo>
                    <a:pt x="141528" y="39878"/>
                  </a:lnTo>
                  <a:lnTo>
                    <a:pt x="141986" y="40132"/>
                  </a:lnTo>
                  <a:lnTo>
                    <a:pt x="142316" y="40386"/>
                  </a:lnTo>
                  <a:lnTo>
                    <a:pt x="142659" y="40005"/>
                  </a:lnTo>
                  <a:lnTo>
                    <a:pt x="143154" y="39878"/>
                  </a:lnTo>
                  <a:lnTo>
                    <a:pt x="145211" y="39878"/>
                  </a:lnTo>
                  <a:lnTo>
                    <a:pt x="146558" y="40132"/>
                  </a:lnTo>
                  <a:lnTo>
                    <a:pt x="148564" y="40767"/>
                  </a:lnTo>
                  <a:lnTo>
                    <a:pt x="148907" y="41275"/>
                  </a:lnTo>
                  <a:lnTo>
                    <a:pt x="149021" y="42164"/>
                  </a:lnTo>
                  <a:lnTo>
                    <a:pt x="149021" y="17551"/>
                  </a:lnTo>
                  <a:lnTo>
                    <a:pt x="142900" y="16129"/>
                  </a:lnTo>
                  <a:lnTo>
                    <a:pt x="142430" y="15875"/>
                  </a:lnTo>
                  <a:lnTo>
                    <a:pt x="141782" y="14732"/>
                  </a:lnTo>
                  <a:lnTo>
                    <a:pt x="136461" y="14732"/>
                  </a:lnTo>
                  <a:lnTo>
                    <a:pt x="135966" y="14732"/>
                  </a:lnTo>
                  <a:lnTo>
                    <a:pt x="135585" y="14732"/>
                  </a:lnTo>
                  <a:lnTo>
                    <a:pt x="135394" y="15240"/>
                  </a:lnTo>
                  <a:lnTo>
                    <a:pt x="134874" y="15621"/>
                  </a:lnTo>
                  <a:lnTo>
                    <a:pt x="133959" y="15875"/>
                  </a:lnTo>
                  <a:lnTo>
                    <a:pt x="133350" y="15875"/>
                  </a:lnTo>
                  <a:lnTo>
                    <a:pt x="131521" y="15240"/>
                  </a:lnTo>
                  <a:lnTo>
                    <a:pt x="130162" y="14732"/>
                  </a:lnTo>
                  <a:lnTo>
                    <a:pt x="129413" y="14401"/>
                  </a:lnTo>
                  <a:lnTo>
                    <a:pt x="129413" y="49530"/>
                  </a:lnTo>
                  <a:lnTo>
                    <a:pt x="129400" y="50292"/>
                  </a:lnTo>
                  <a:lnTo>
                    <a:pt x="128854" y="51562"/>
                  </a:lnTo>
                  <a:lnTo>
                    <a:pt x="128181" y="52070"/>
                  </a:lnTo>
                  <a:lnTo>
                    <a:pt x="126707" y="52070"/>
                  </a:lnTo>
                  <a:lnTo>
                    <a:pt x="126530" y="51943"/>
                  </a:lnTo>
                  <a:lnTo>
                    <a:pt x="121818" y="51943"/>
                  </a:lnTo>
                  <a:lnTo>
                    <a:pt x="121551" y="51816"/>
                  </a:lnTo>
                  <a:lnTo>
                    <a:pt x="121297" y="51689"/>
                  </a:lnTo>
                  <a:lnTo>
                    <a:pt x="120878" y="51054"/>
                  </a:lnTo>
                  <a:lnTo>
                    <a:pt x="120764" y="50927"/>
                  </a:lnTo>
                  <a:lnTo>
                    <a:pt x="120434" y="51435"/>
                  </a:lnTo>
                  <a:lnTo>
                    <a:pt x="119824" y="51816"/>
                  </a:lnTo>
                  <a:lnTo>
                    <a:pt x="117919" y="51816"/>
                  </a:lnTo>
                  <a:lnTo>
                    <a:pt x="117195" y="51181"/>
                  </a:lnTo>
                  <a:lnTo>
                    <a:pt x="116979" y="50292"/>
                  </a:lnTo>
                  <a:lnTo>
                    <a:pt x="117017" y="49276"/>
                  </a:lnTo>
                  <a:lnTo>
                    <a:pt x="117690" y="48387"/>
                  </a:lnTo>
                  <a:lnTo>
                    <a:pt x="118224" y="48133"/>
                  </a:lnTo>
                  <a:lnTo>
                    <a:pt x="119672" y="48133"/>
                  </a:lnTo>
                  <a:lnTo>
                    <a:pt x="120167" y="48387"/>
                  </a:lnTo>
                  <a:lnTo>
                    <a:pt x="120713" y="49022"/>
                  </a:lnTo>
                  <a:lnTo>
                    <a:pt x="120777" y="49149"/>
                  </a:lnTo>
                  <a:lnTo>
                    <a:pt x="121081" y="48514"/>
                  </a:lnTo>
                  <a:lnTo>
                    <a:pt x="121704" y="48133"/>
                  </a:lnTo>
                  <a:lnTo>
                    <a:pt x="128193" y="48133"/>
                  </a:lnTo>
                  <a:lnTo>
                    <a:pt x="128752" y="48514"/>
                  </a:lnTo>
                  <a:lnTo>
                    <a:pt x="129413" y="49530"/>
                  </a:lnTo>
                  <a:lnTo>
                    <a:pt x="129413" y="14401"/>
                  </a:lnTo>
                  <a:lnTo>
                    <a:pt x="128447" y="13970"/>
                  </a:lnTo>
                  <a:lnTo>
                    <a:pt x="128092" y="13589"/>
                  </a:lnTo>
                  <a:lnTo>
                    <a:pt x="127825" y="12954"/>
                  </a:lnTo>
                  <a:lnTo>
                    <a:pt x="127469" y="12065"/>
                  </a:lnTo>
                  <a:lnTo>
                    <a:pt x="126847" y="11684"/>
                  </a:lnTo>
                  <a:lnTo>
                    <a:pt x="125831" y="11049"/>
                  </a:lnTo>
                  <a:lnTo>
                    <a:pt x="122224" y="9652"/>
                  </a:lnTo>
                  <a:lnTo>
                    <a:pt x="121640" y="9525"/>
                  </a:lnTo>
                  <a:lnTo>
                    <a:pt x="121412" y="9525"/>
                  </a:lnTo>
                  <a:lnTo>
                    <a:pt x="119761" y="8382"/>
                  </a:lnTo>
                  <a:lnTo>
                    <a:pt x="118160" y="7874"/>
                  </a:lnTo>
                  <a:lnTo>
                    <a:pt x="115087" y="7874"/>
                  </a:lnTo>
                  <a:lnTo>
                    <a:pt x="114541" y="7620"/>
                  </a:lnTo>
                  <a:lnTo>
                    <a:pt x="113741" y="6604"/>
                  </a:lnTo>
                  <a:lnTo>
                    <a:pt x="113398" y="6223"/>
                  </a:lnTo>
                  <a:lnTo>
                    <a:pt x="111645" y="4191"/>
                  </a:lnTo>
                  <a:lnTo>
                    <a:pt x="108864" y="2667"/>
                  </a:lnTo>
                  <a:lnTo>
                    <a:pt x="105664" y="2032"/>
                  </a:lnTo>
                  <a:lnTo>
                    <a:pt x="106870" y="2540"/>
                  </a:lnTo>
                  <a:lnTo>
                    <a:pt x="108292" y="3048"/>
                  </a:lnTo>
                  <a:lnTo>
                    <a:pt x="108750" y="3937"/>
                  </a:lnTo>
                  <a:lnTo>
                    <a:pt x="108331" y="5715"/>
                  </a:lnTo>
                  <a:lnTo>
                    <a:pt x="107594" y="6223"/>
                  </a:lnTo>
                  <a:lnTo>
                    <a:pt x="106616" y="6223"/>
                  </a:lnTo>
                  <a:lnTo>
                    <a:pt x="100596" y="3302"/>
                  </a:lnTo>
                  <a:lnTo>
                    <a:pt x="100977" y="2286"/>
                  </a:lnTo>
                  <a:lnTo>
                    <a:pt x="101028" y="2159"/>
                  </a:lnTo>
                  <a:lnTo>
                    <a:pt x="101193" y="1905"/>
                  </a:lnTo>
                  <a:lnTo>
                    <a:pt x="101396" y="1651"/>
                  </a:lnTo>
                  <a:lnTo>
                    <a:pt x="98856" y="1905"/>
                  </a:lnTo>
                  <a:lnTo>
                    <a:pt x="97497" y="2286"/>
                  </a:lnTo>
                  <a:lnTo>
                    <a:pt x="96723" y="2286"/>
                  </a:lnTo>
                  <a:lnTo>
                    <a:pt x="93002" y="762"/>
                  </a:lnTo>
                  <a:lnTo>
                    <a:pt x="89890" y="0"/>
                  </a:lnTo>
                  <a:lnTo>
                    <a:pt x="86321" y="0"/>
                  </a:lnTo>
                  <a:lnTo>
                    <a:pt x="85344" y="127"/>
                  </a:lnTo>
                  <a:lnTo>
                    <a:pt x="83578" y="1016"/>
                  </a:lnTo>
                  <a:lnTo>
                    <a:pt x="82804" y="1651"/>
                  </a:lnTo>
                  <a:lnTo>
                    <a:pt x="82308" y="2286"/>
                  </a:lnTo>
                  <a:lnTo>
                    <a:pt x="82067" y="2667"/>
                  </a:lnTo>
                  <a:lnTo>
                    <a:pt x="81915" y="2794"/>
                  </a:lnTo>
                  <a:lnTo>
                    <a:pt x="81826" y="3302"/>
                  </a:lnTo>
                  <a:lnTo>
                    <a:pt x="81546" y="4191"/>
                  </a:lnTo>
                  <a:lnTo>
                    <a:pt x="80835" y="4572"/>
                  </a:lnTo>
                  <a:lnTo>
                    <a:pt x="79857" y="4572"/>
                  </a:lnTo>
                  <a:lnTo>
                    <a:pt x="79082" y="4445"/>
                  </a:lnTo>
                  <a:lnTo>
                    <a:pt x="73494" y="4445"/>
                  </a:lnTo>
                  <a:lnTo>
                    <a:pt x="69405" y="6350"/>
                  </a:lnTo>
                  <a:lnTo>
                    <a:pt x="66471" y="9525"/>
                  </a:lnTo>
                  <a:lnTo>
                    <a:pt x="66357" y="9779"/>
                  </a:lnTo>
                  <a:lnTo>
                    <a:pt x="65925" y="10922"/>
                  </a:lnTo>
                  <a:lnTo>
                    <a:pt x="65341" y="11430"/>
                  </a:lnTo>
                  <a:lnTo>
                    <a:pt x="64643" y="11557"/>
                  </a:lnTo>
                  <a:lnTo>
                    <a:pt x="64401" y="11684"/>
                  </a:lnTo>
                  <a:lnTo>
                    <a:pt x="63461" y="11684"/>
                  </a:lnTo>
                  <a:lnTo>
                    <a:pt x="62255" y="11176"/>
                  </a:lnTo>
                  <a:lnTo>
                    <a:pt x="61823" y="10541"/>
                  </a:lnTo>
                  <a:lnTo>
                    <a:pt x="61785" y="9779"/>
                  </a:lnTo>
                  <a:lnTo>
                    <a:pt x="61264" y="9652"/>
                  </a:lnTo>
                  <a:lnTo>
                    <a:pt x="59334" y="4953"/>
                  </a:lnTo>
                  <a:lnTo>
                    <a:pt x="57124" y="5969"/>
                  </a:lnTo>
                  <a:lnTo>
                    <a:pt x="54838" y="6731"/>
                  </a:lnTo>
                  <a:lnTo>
                    <a:pt x="52730" y="7239"/>
                  </a:lnTo>
                  <a:lnTo>
                    <a:pt x="52412" y="7366"/>
                  </a:lnTo>
                  <a:lnTo>
                    <a:pt x="51739" y="7366"/>
                  </a:lnTo>
                  <a:lnTo>
                    <a:pt x="51244" y="7112"/>
                  </a:lnTo>
                  <a:lnTo>
                    <a:pt x="49809" y="5461"/>
                  </a:lnTo>
                  <a:lnTo>
                    <a:pt x="48793" y="4826"/>
                  </a:lnTo>
                  <a:lnTo>
                    <a:pt x="47675" y="4826"/>
                  </a:lnTo>
                  <a:lnTo>
                    <a:pt x="44881" y="5207"/>
                  </a:lnTo>
                  <a:lnTo>
                    <a:pt x="44704" y="9017"/>
                  </a:lnTo>
                  <a:lnTo>
                    <a:pt x="44589" y="9779"/>
                  </a:lnTo>
                  <a:lnTo>
                    <a:pt x="44272" y="10287"/>
                  </a:lnTo>
                  <a:lnTo>
                    <a:pt x="41389" y="11684"/>
                  </a:lnTo>
                  <a:lnTo>
                    <a:pt x="36906" y="14224"/>
                  </a:lnTo>
                  <a:lnTo>
                    <a:pt x="38582" y="13716"/>
                  </a:lnTo>
                  <a:lnTo>
                    <a:pt x="40424" y="13208"/>
                  </a:lnTo>
                  <a:lnTo>
                    <a:pt x="42545" y="13081"/>
                  </a:lnTo>
                  <a:lnTo>
                    <a:pt x="43357" y="12954"/>
                  </a:lnTo>
                  <a:lnTo>
                    <a:pt x="43980" y="13335"/>
                  </a:lnTo>
                  <a:lnTo>
                    <a:pt x="44589" y="14478"/>
                  </a:lnTo>
                  <a:lnTo>
                    <a:pt x="44589" y="15367"/>
                  </a:lnTo>
                  <a:lnTo>
                    <a:pt x="43599" y="16637"/>
                  </a:lnTo>
                  <a:lnTo>
                    <a:pt x="41287" y="17780"/>
                  </a:lnTo>
                  <a:lnTo>
                    <a:pt x="40284" y="18491"/>
                  </a:lnTo>
                  <a:lnTo>
                    <a:pt x="40284" y="78740"/>
                  </a:lnTo>
                  <a:lnTo>
                    <a:pt x="39763" y="80264"/>
                  </a:lnTo>
                  <a:lnTo>
                    <a:pt x="39420" y="81407"/>
                  </a:lnTo>
                  <a:lnTo>
                    <a:pt x="38696" y="81915"/>
                  </a:lnTo>
                  <a:lnTo>
                    <a:pt x="37807" y="81915"/>
                  </a:lnTo>
                  <a:lnTo>
                    <a:pt x="37071" y="81788"/>
                  </a:lnTo>
                  <a:lnTo>
                    <a:pt x="35128" y="81534"/>
                  </a:lnTo>
                  <a:lnTo>
                    <a:pt x="34518" y="80899"/>
                  </a:lnTo>
                  <a:lnTo>
                    <a:pt x="34328" y="79248"/>
                  </a:lnTo>
                  <a:lnTo>
                    <a:pt x="34785" y="78486"/>
                  </a:lnTo>
                  <a:lnTo>
                    <a:pt x="36118" y="77978"/>
                  </a:lnTo>
                  <a:lnTo>
                    <a:pt x="36753" y="77597"/>
                  </a:lnTo>
                  <a:lnTo>
                    <a:pt x="37668" y="77089"/>
                  </a:lnTo>
                  <a:lnTo>
                    <a:pt x="37985" y="76962"/>
                  </a:lnTo>
                  <a:lnTo>
                    <a:pt x="38709" y="76962"/>
                  </a:lnTo>
                  <a:lnTo>
                    <a:pt x="39128" y="77089"/>
                  </a:lnTo>
                  <a:lnTo>
                    <a:pt x="40055" y="77851"/>
                  </a:lnTo>
                  <a:lnTo>
                    <a:pt x="40284" y="78740"/>
                  </a:lnTo>
                  <a:lnTo>
                    <a:pt x="40284" y="18491"/>
                  </a:lnTo>
                  <a:lnTo>
                    <a:pt x="39293" y="19177"/>
                  </a:lnTo>
                  <a:lnTo>
                    <a:pt x="37287" y="20828"/>
                  </a:lnTo>
                  <a:lnTo>
                    <a:pt x="37096" y="20955"/>
                  </a:lnTo>
                  <a:lnTo>
                    <a:pt x="36893" y="20955"/>
                  </a:lnTo>
                  <a:lnTo>
                    <a:pt x="35509" y="21590"/>
                  </a:lnTo>
                  <a:lnTo>
                    <a:pt x="34696" y="21590"/>
                  </a:lnTo>
                  <a:lnTo>
                    <a:pt x="34353" y="21463"/>
                  </a:lnTo>
                  <a:lnTo>
                    <a:pt x="33324" y="20828"/>
                  </a:lnTo>
                  <a:lnTo>
                    <a:pt x="32664" y="20447"/>
                  </a:lnTo>
                  <a:lnTo>
                    <a:pt x="31508" y="19939"/>
                  </a:lnTo>
                  <a:lnTo>
                    <a:pt x="31216" y="19558"/>
                  </a:lnTo>
                  <a:lnTo>
                    <a:pt x="31089" y="19177"/>
                  </a:lnTo>
                  <a:lnTo>
                    <a:pt x="31076" y="18288"/>
                  </a:lnTo>
                  <a:lnTo>
                    <a:pt x="30086" y="19050"/>
                  </a:lnTo>
                  <a:lnTo>
                    <a:pt x="29654" y="19177"/>
                  </a:lnTo>
                  <a:lnTo>
                    <a:pt x="27774" y="19177"/>
                  </a:lnTo>
                  <a:lnTo>
                    <a:pt x="27000" y="19558"/>
                  </a:lnTo>
                  <a:lnTo>
                    <a:pt x="26009" y="20574"/>
                  </a:lnTo>
                  <a:lnTo>
                    <a:pt x="25692" y="20828"/>
                  </a:lnTo>
                  <a:lnTo>
                    <a:pt x="24904" y="20955"/>
                  </a:lnTo>
                  <a:lnTo>
                    <a:pt x="24472" y="21082"/>
                  </a:lnTo>
                  <a:lnTo>
                    <a:pt x="22199" y="21894"/>
                  </a:lnTo>
                  <a:lnTo>
                    <a:pt x="22199" y="61087"/>
                  </a:lnTo>
                  <a:lnTo>
                    <a:pt x="22199" y="62611"/>
                  </a:lnTo>
                  <a:lnTo>
                    <a:pt x="21920" y="63119"/>
                  </a:lnTo>
                  <a:lnTo>
                    <a:pt x="20142" y="64135"/>
                  </a:lnTo>
                  <a:lnTo>
                    <a:pt x="19824" y="64262"/>
                  </a:lnTo>
                  <a:lnTo>
                    <a:pt x="19240" y="64262"/>
                  </a:lnTo>
                  <a:lnTo>
                    <a:pt x="18364" y="63881"/>
                  </a:lnTo>
                  <a:lnTo>
                    <a:pt x="18084" y="63627"/>
                  </a:lnTo>
                  <a:lnTo>
                    <a:pt x="17907" y="63246"/>
                  </a:lnTo>
                  <a:lnTo>
                    <a:pt x="17475" y="63246"/>
                  </a:lnTo>
                  <a:lnTo>
                    <a:pt x="17119" y="63119"/>
                  </a:lnTo>
                  <a:lnTo>
                    <a:pt x="16332" y="62611"/>
                  </a:lnTo>
                  <a:lnTo>
                    <a:pt x="16103" y="62230"/>
                  </a:lnTo>
                  <a:lnTo>
                    <a:pt x="16065" y="60071"/>
                  </a:lnTo>
                  <a:lnTo>
                    <a:pt x="16294" y="59690"/>
                  </a:lnTo>
                  <a:lnTo>
                    <a:pt x="17119" y="59055"/>
                  </a:lnTo>
                  <a:lnTo>
                    <a:pt x="17475" y="58928"/>
                  </a:lnTo>
                  <a:lnTo>
                    <a:pt x="18072" y="58928"/>
                  </a:lnTo>
                  <a:lnTo>
                    <a:pt x="18300" y="59055"/>
                  </a:lnTo>
                  <a:lnTo>
                    <a:pt x="18783" y="59182"/>
                  </a:lnTo>
                  <a:lnTo>
                    <a:pt x="18961" y="59182"/>
                  </a:lnTo>
                  <a:lnTo>
                    <a:pt x="19151" y="59055"/>
                  </a:lnTo>
                  <a:lnTo>
                    <a:pt x="19685" y="59055"/>
                  </a:lnTo>
                  <a:lnTo>
                    <a:pt x="20027" y="59182"/>
                  </a:lnTo>
                  <a:lnTo>
                    <a:pt x="20599" y="59563"/>
                  </a:lnTo>
                  <a:lnTo>
                    <a:pt x="20815" y="59817"/>
                  </a:lnTo>
                  <a:lnTo>
                    <a:pt x="20955" y="60071"/>
                  </a:lnTo>
                  <a:lnTo>
                    <a:pt x="21767" y="60452"/>
                  </a:lnTo>
                  <a:lnTo>
                    <a:pt x="22199" y="61087"/>
                  </a:lnTo>
                  <a:lnTo>
                    <a:pt x="22199" y="21894"/>
                  </a:lnTo>
                  <a:lnTo>
                    <a:pt x="19456" y="22860"/>
                  </a:lnTo>
                  <a:lnTo>
                    <a:pt x="17729" y="25527"/>
                  </a:lnTo>
                  <a:lnTo>
                    <a:pt x="16941" y="29591"/>
                  </a:lnTo>
                  <a:lnTo>
                    <a:pt x="17703" y="29210"/>
                  </a:lnTo>
                  <a:lnTo>
                    <a:pt x="18834" y="29210"/>
                  </a:lnTo>
                  <a:lnTo>
                    <a:pt x="19469" y="29591"/>
                  </a:lnTo>
                  <a:lnTo>
                    <a:pt x="20078" y="30734"/>
                  </a:lnTo>
                  <a:lnTo>
                    <a:pt x="20154" y="31242"/>
                  </a:lnTo>
                  <a:lnTo>
                    <a:pt x="20015" y="31877"/>
                  </a:lnTo>
                  <a:lnTo>
                    <a:pt x="19342" y="32512"/>
                  </a:lnTo>
                  <a:lnTo>
                    <a:pt x="20066" y="33020"/>
                  </a:lnTo>
                  <a:lnTo>
                    <a:pt x="20726" y="33655"/>
                  </a:lnTo>
                  <a:lnTo>
                    <a:pt x="21615" y="34798"/>
                  </a:lnTo>
                  <a:lnTo>
                    <a:pt x="21653" y="35941"/>
                  </a:lnTo>
                  <a:lnTo>
                    <a:pt x="21463" y="37465"/>
                  </a:lnTo>
                  <a:lnTo>
                    <a:pt x="21183" y="37846"/>
                  </a:lnTo>
                  <a:lnTo>
                    <a:pt x="18961" y="39497"/>
                  </a:lnTo>
                  <a:lnTo>
                    <a:pt x="17094" y="41021"/>
                  </a:lnTo>
                  <a:lnTo>
                    <a:pt x="14884" y="43053"/>
                  </a:lnTo>
                  <a:lnTo>
                    <a:pt x="14427" y="43307"/>
                  </a:lnTo>
                  <a:lnTo>
                    <a:pt x="13855" y="43307"/>
                  </a:lnTo>
                  <a:lnTo>
                    <a:pt x="13169" y="43180"/>
                  </a:lnTo>
                  <a:lnTo>
                    <a:pt x="12700" y="42926"/>
                  </a:lnTo>
                  <a:lnTo>
                    <a:pt x="12077" y="42164"/>
                  </a:lnTo>
                  <a:lnTo>
                    <a:pt x="12179" y="40005"/>
                  </a:lnTo>
                  <a:lnTo>
                    <a:pt x="12306" y="39243"/>
                  </a:lnTo>
                  <a:lnTo>
                    <a:pt x="12636" y="34798"/>
                  </a:lnTo>
                  <a:lnTo>
                    <a:pt x="3683" y="52705"/>
                  </a:lnTo>
                  <a:lnTo>
                    <a:pt x="3924" y="54737"/>
                  </a:lnTo>
                  <a:lnTo>
                    <a:pt x="4165" y="54737"/>
                  </a:lnTo>
                  <a:lnTo>
                    <a:pt x="4419" y="54610"/>
                  </a:lnTo>
                  <a:lnTo>
                    <a:pt x="4953" y="54610"/>
                  </a:lnTo>
                  <a:lnTo>
                    <a:pt x="5702" y="54864"/>
                  </a:lnTo>
                  <a:lnTo>
                    <a:pt x="6197" y="55245"/>
                  </a:lnTo>
                  <a:lnTo>
                    <a:pt x="6858" y="56896"/>
                  </a:lnTo>
                  <a:lnTo>
                    <a:pt x="7581" y="56515"/>
                  </a:lnTo>
                  <a:lnTo>
                    <a:pt x="8420" y="56134"/>
                  </a:lnTo>
                  <a:lnTo>
                    <a:pt x="9893" y="56134"/>
                  </a:lnTo>
                  <a:lnTo>
                    <a:pt x="10388" y="56261"/>
                  </a:lnTo>
                  <a:lnTo>
                    <a:pt x="11544" y="56642"/>
                  </a:lnTo>
                  <a:lnTo>
                    <a:pt x="12039" y="57150"/>
                  </a:lnTo>
                  <a:lnTo>
                    <a:pt x="12255" y="58547"/>
                  </a:lnTo>
                  <a:lnTo>
                    <a:pt x="11963" y="59309"/>
                  </a:lnTo>
                  <a:lnTo>
                    <a:pt x="10414" y="60325"/>
                  </a:lnTo>
                  <a:lnTo>
                    <a:pt x="8382" y="62103"/>
                  </a:lnTo>
                  <a:lnTo>
                    <a:pt x="8305" y="62230"/>
                  </a:lnTo>
                  <a:lnTo>
                    <a:pt x="7848" y="62611"/>
                  </a:lnTo>
                  <a:lnTo>
                    <a:pt x="7035" y="63627"/>
                  </a:lnTo>
                  <a:lnTo>
                    <a:pt x="6515" y="63881"/>
                  </a:lnTo>
                  <a:lnTo>
                    <a:pt x="5600" y="63881"/>
                  </a:lnTo>
                  <a:lnTo>
                    <a:pt x="5194" y="63754"/>
                  </a:lnTo>
                  <a:lnTo>
                    <a:pt x="3263" y="62103"/>
                  </a:lnTo>
                  <a:lnTo>
                    <a:pt x="2641" y="61214"/>
                  </a:lnTo>
                  <a:lnTo>
                    <a:pt x="381" y="63881"/>
                  </a:lnTo>
                  <a:lnTo>
                    <a:pt x="0" y="65786"/>
                  </a:lnTo>
                  <a:lnTo>
                    <a:pt x="1282" y="67945"/>
                  </a:lnTo>
                  <a:lnTo>
                    <a:pt x="2527" y="68072"/>
                  </a:lnTo>
                  <a:lnTo>
                    <a:pt x="3124" y="68580"/>
                  </a:lnTo>
                  <a:lnTo>
                    <a:pt x="3632" y="69850"/>
                  </a:lnTo>
                  <a:lnTo>
                    <a:pt x="3492" y="70612"/>
                  </a:lnTo>
                  <a:lnTo>
                    <a:pt x="622" y="73660"/>
                  </a:lnTo>
                  <a:lnTo>
                    <a:pt x="508" y="74930"/>
                  </a:lnTo>
                  <a:lnTo>
                    <a:pt x="685" y="76200"/>
                  </a:lnTo>
                  <a:lnTo>
                    <a:pt x="7150" y="77089"/>
                  </a:lnTo>
                  <a:lnTo>
                    <a:pt x="7556" y="77343"/>
                  </a:lnTo>
                  <a:lnTo>
                    <a:pt x="37503" y="86868"/>
                  </a:lnTo>
                  <a:lnTo>
                    <a:pt x="38239" y="86995"/>
                  </a:lnTo>
                  <a:lnTo>
                    <a:pt x="38849" y="87503"/>
                  </a:lnTo>
                  <a:lnTo>
                    <a:pt x="39522" y="89535"/>
                  </a:lnTo>
                  <a:lnTo>
                    <a:pt x="40424" y="90297"/>
                  </a:lnTo>
                  <a:lnTo>
                    <a:pt x="42011" y="90551"/>
                  </a:lnTo>
                  <a:lnTo>
                    <a:pt x="43573" y="90551"/>
                  </a:lnTo>
                  <a:lnTo>
                    <a:pt x="44754" y="89916"/>
                  </a:lnTo>
                  <a:lnTo>
                    <a:pt x="46329" y="88392"/>
                  </a:lnTo>
                  <a:lnTo>
                    <a:pt x="46786" y="88265"/>
                  </a:lnTo>
                  <a:lnTo>
                    <a:pt x="47599" y="88265"/>
                  </a:lnTo>
                  <a:lnTo>
                    <a:pt x="49479" y="88900"/>
                  </a:lnTo>
                  <a:lnTo>
                    <a:pt x="50876" y="89281"/>
                  </a:lnTo>
                  <a:lnTo>
                    <a:pt x="52501" y="89916"/>
                  </a:lnTo>
                  <a:lnTo>
                    <a:pt x="52793" y="90170"/>
                  </a:lnTo>
                  <a:lnTo>
                    <a:pt x="53657" y="91440"/>
                  </a:lnTo>
                  <a:lnTo>
                    <a:pt x="55194" y="92329"/>
                  </a:lnTo>
                  <a:lnTo>
                    <a:pt x="57708" y="93345"/>
                  </a:lnTo>
                  <a:lnTo>
                    <a:pt x="58343" y="93472"/>
                  </a:lnTo>
                  <a:lnTo>
                    <a:pt x="59220" y="93853"/>
                  </a:lnTo>
                  <a:lnTo>
                    <a:pt x="61201" y="95504"/>
                  </a:lnTo>
                  <a:lnTo>
                    <a:pt x="63080" y="96139"/>
                  </a:lnTo>
                  <a:lnTo>
                    <a:pt x="66357" y="96139"/>
                  </a:lnTo>
                  <a:lnTo>
                    <a:pt x="66929" y="96012"/>
                  </a:lnTo>
                  <a:lnTo>
                    <a:pt x="67398" y="96012"/>
                  </a:lnTo>
                  <a:lnTo>
                    <a:pt x="68364" y="96266"/>
                  </a:lnTo>
                  <a:lnTo>
                    <a:pt x="72364" y="96266"/>
                  </a:lnTo>
                  <a:lnTo>
                    <a:pt x="73507" y="96012"/>
                  </a:lnTo>
                  <a:lnTo>
                    <a:pt x="74663" y="95758"/>
                  </a:lnTo>
                  <a:lnTo>
                    <a:pt x="77330" y="94615"/>
                  </a:lnTo>
                  <a:lnTo>
                    <a:pt x="75946" y="93345"/>
                  </a:lnTo>
                  <a:lnTo>
                    <a:pt x="74879" y="91567"/>
                  </a:lnTo>
                  <a:lnTo>
                    <a:pt x="74104" y="89154"/>
                  </a:lnTo>
                  <a:lnTo>
                    <a:pt x="74028" y="88773"/>
                  </a:lnTo>
                  <a:lnTo>
                    <a:pt x="73533" y="88265"/>
                  </a:lnTo>
                  <a:lnTo>
                    <a:pt x="73342" y="87630"/>
                  </a:lnTo>
                  <a:lnTo>
                    <a:pt x="73799" y="86106"/>
                  </a:lnTo>
                  <a:lnTo>
                    <a:pt x="74510" y="85598"/>
                  </a:lnTo>
                  <a:lnTo>
                    <a:pt x="75425" y="85598"/>
                  </a:lnTo>
                  <a:lnTo>
                    <a:pt x="76428" y="85725"/>
                  </a:lnTo>
                  <a:lnTo>
                    <a:pt x="77101" y="86233"/>
                  </a:lnTo>
                  <a:lnTo>
                    <a:pt x="77343" y="87122"/>
                  </a:lnTo>
                  <a:lnTo>
                    <a:pt x="80137" y="88265"/>
                  </a:lnTo>
                  <a:lnTo>
                    <a:pt x="80645" y="88265"/>
                  </a:lnTo>
                  <a:lnTo>
                    <a:pt x="82245" y="89027"/>
                  </a:lnTo>
                  <a:lnTo>
                    <a:pt x="83680" y="89789"/>
                  </a:lnTo>
                  <a:lnTo>
                    <a:pt x="85737" y="90551"/>
                  </a:lnTo>
                  <a:lnTo>
                    <a:pt x="86156" y="91059"/>
                  </a:lnTo>
                  <a:lnTo>
                    <a:pt x="86207" y="91440"/>
                  </a:lnTo>
                  <a:lnTo>
                    <a:pt x="86309" y="92456"/>
                  </a:lnTo>
                  <a:lnTo>
                    <a:pt x="86131" y="92964"/>
                  </a:lnTo>
                  <a:lnTo>
                    <a:pt x="85178" y="93853"/>
                  </a:lnTo>
                  <a:lnTo>
                    <a:pt x="84747" y="93980"/>
                  </a:lnTo>
                  <a:lnTo>
                    <a:pt x="84048" y="93980"/>
                  </a:lnTo>
                  <a:lnTo>
                    <a:pt x="82207" y="93091"/>
                  </a:lnTo>
                  <a:lnTo>
                    <a:pt x="81051" y="92583"/>
                  </a:lnTo>
                  <a:lnTo>
                    <a:pt x="80810" y="93472"/>
                  </a:lnTo>
                  <a:lnTo>
                    <a:pt x="80708" y="93980"/>
                  </a:lnTo>
                  <a:lnTo>
                    <a:pt x="80594" y="94361"/>
                  </a:lnTo>
                  <a:lnTo>
                    <a:pt x="80467" y="94615"/>
                  </a:lnTo>
                  <a:lnTo>
                    <a:pt x="80200" y="94869"/>
                  </a:lnTo>
                  <a:lnTo>
                    <a:pt x="80416" y="95123"/>
                  </a:lnTo>
                  <a:lnTo>
                    <a:pt x="80454" y="95250"/>
                  </a:lnTo>
                  <a:lnTo>
                    <a:pt x="80556" y="95758"/>
                  </a:lnTo>
                  <a:lnTo>
                    <a:pt x="80683" y="97790"/>
                  </a:lnTo>
                  <a:lnTo>
                    <a:pt x="81140" y="93980"/>
                  </a:lnTo>
                  <a:lnTo>
                    <a:pt x="84099" y="95377"/>
                  </a:lnTo>
                  <a:lnTo>
                    <a:pt x="86842" y="94361"/>
                  </a:lnTo>
                  <a:lnTo>
                    <a:pt x="88646" y="94361"/>
                  </a:lnTo>
                  <a:lnTo>
                    <a:pt x="88722" y="93472"/>
                  </a:lnTo>
                  <a:lnTo>
                    <a:pt x="89408" y="92837"/>
                  </a:lnTo>
                  <a:lnTo>
                    <a:pt x="90271" y="92710"/>
                  </a:lnTo>
                  <a:lnTo>
                    <a:pt x="90906" y="92583"/>
                  </a:lnTo>
                  <a:lnTo>
                    <a:pt x="91452" y="92583"/>
                  </a:lnTo>
                  <a:lnTo>
                    <a:pt x="91973" y="92837"/>
                  </a:lnTo>
                  <a:lnTo>
                    <a:pt x="92887" y="93980"/>
                  </a:lnTo>
                  <a:lnTo>
                    <a:pt x="92964" y="95123"/>
                  </a:lnTo>
                  <a:lnTo>
                    <a:pt x="92290" y="96139"/>
                  </a:lnTo>
                  <a:lnTo>
                    <a:pt x="91744" y="96481"/>
                  </a:lnTo>
                  <a:lnTo>
                    <a:pt x="93268" y="99822"/>
                  </a:lnTo>
                  <a:lnTo>
                    <a:pt x="97574" y="98044"/>
                  </a:lnTo>
                  <a:lnTo>
                    <a:pt x="97828" y="97917"/>
                  </a:lnTo>
                  <a:lnTo>
                    <a:pt x="98552" y="97917"/>
                  </a:lnTo>
                  <a:lnTo>
                    <a:pt x="100406" y="98679"/>
                  </a:lnTo>
                  <a:lnTo>
                    <a:pt x="102120" y="99060"/>
                  </a:lnTo>
                  <a:lnTo>
                    <a:pt x="108458" y="99060"/>
                  </a:lnTo>
                  <a:lnTo>
                    <a:pt x="110655" y="97917"/>
                  </a:lnTo>
                  <a:lnTo>
                    <a:pt x="112864" y="96774"/>
                  </a:lnTo>
                  <a:lnTo>
                    <a:pt x="116205" y="92583"/>
                  </a:lnTo>
                  <a:lnTo>
                    <a:pt x="116306" y="92456"/>
                  </a:lnTo>
                  <a:lnTo>
                    <a:pt x="116840" y="92202"/>
                  </a:lnTo>
                  <a:lnTo>
                    <a:pt x="117513" y="92202"/>
                  </a:lnTo>
                  <a:lnTo>
                    <a:pt x="123532" y="95377"/>
                  </a:lnTo>
                  <a:lnTo>
                    <a:pt x="126555" y="96774"/>
                  </a:lnTo>
                  <a:lnTo>
                    <a:pt x="130721" y="97663"/>
                  </a:lnTo>
                  <a:lnTo>
                    <a:pt x="140017" y="97663"/>
                  </a:lnTo>
                  <a:lnTo>
                    <a:pt x="144195" y="96266"/>
                  </a:lnTo>
                  <a:lnTo>
                    <a:pt x="147205" y="92202"/>
                  </a:lnTo>
                  <a:lnTo>
                    <a:pt x="147396" y="91948"/>
                  </a:lnTo>
                  <a:lnTo>
                    <a:pt x="147586" y="89789"/>
                  </a:lnTo>
                  <a:lnTo>
                    <a:pt x="147739" y="86106"/>
                  </a:lnTo>
                  <a:lnTo>
                    <a:pt x="148031" y="85598"/>
                  </a:lnTo>
                  <a:lnTo>
                    <a:pt x="148831" y="84963"/>
                  </a:lnTo>
                  <a:lnTo>
                    <a:pt x="149199" y="84836"/>
                  </a:lnTo>
                  <a:lnTo>
                    <a:pt x="149771" y="84836"/>
                  </a:lnTo>
                  <a:lnTo>
                    <a:pt x="149974" y="84963"/>
                  </a:lnTo>
                  <a:lnTo>
                    <a:pt x="150863" y="85217"/>
                  </a:lnTo>
                  <a:lnTo>
                    <a:pt x="151498" y="85344"/>
                  </a:lnTo>
                  <a:lnTo>
                    <a:pt x="152793" y="85344"/>
                  </a:lnTo>
                  <a:lnTo>
                    <a:pt x="153949" y="85217"/>
                  </a:lnTo>
                  <a:lnTo>
                    <a:pt x="154203" y="84836"/>
                  </a:lnTo>
                  <a:lnTo>
                    <a:pt x="155168" y="83439"/>
                  </a:lnTo>
                  <a:lnTo>
                    <a:pt x="155879" y="82169"/>
                  </a:lnTo>
                  <a:lnTo>
                    <a:pt x="156133" y="81915"/>
                  </a:lnTo>
                  <a:lnTo>
                    <a:pt x="156273" y="81788"/>
                  </a:lnTo>
                  <a:lnTo>
                    <a:pt x="156743" y="81661"/>
                  </a:lnTo>
                  <a:lnTo>
                    <a:pt x="162001" y="79883"/>
                  </a:lnTo>
                  <a:lnTo>
                    <a:pt x="163677" y="77089"/>
                  </a:lnTo>
                  <a:lnTo>
                    <a:pt x="163690" y="76962"/>
                  </a:lnTo>
                  <a:lnTo>
                    <a:pt x="164401" y="73406"/>
                  </a:lnTo>
                  <a:lnTo>
                    <a:pt x="164426" y="73279"/>
                  </a:lnTo>
                  <a:lnTo>
                    <a:pt x="164071" y="73406"/>
                  </a:lnTo>
                  <a:lnTo>
                    <a:pt x="163906" y="73279"/>
                  </a:lnTo>
                  <a:lnTo>
                    <a:pt x="162775" y="73025"/>
                  </a:lnTo>
                  <a:lnTo>
                    <a:pt x="161861" y="72517"/>
                  </a:lnTo>
                  <a:lnTo>
                    <a:pt x="160540" y="71374"/>
                  </a:lnTo>
                  <a:lnTo>
                    <a:pt x="160299" y="70739"/>
                  </a:lnTo>
                  <a:lnTo>
                    <a:pt x="160502" y="69469"/>
                  </a:lnTo>
                  <a:lnTo>
                    <a:pt x="160934" y="68961"/>
                  </a:lnTo>
                  <a:lnTo>
                    <a:pt x="163004" y="68199"/>
                  </a:lnTo>
                  <a:lnTo>
                    <a:pt x="166268" y="66548"/>
                  </a:lnTo>
                  <a:lnTo>
                    <a:pt x="166560" y="66421"/>
                  </a:lnTo>
                  <a:lnTo>
                    <a:pt x="167195" y="66421"/>
                  </a:lnTo>
                  <a:lnTo>
                    <a:pt x="167551" y="66548"/>
                  </a:lnTo>
                  <a:lnTo>
                    <a:pt x="168414" y="67183"/>
                  </a:lnTo>
                  <a:lnTo>
                    <a:pt x="168719" y="67818"/>
                  </a:lnTo>
                  <a:lnTo>
                    <a:pt x="168656" y="68961"/>
                  </a:lnTo>
                  <a:lnTo>
                    <a:pt x="170268" y="67945"/>
                  </a:lnTo>
                  <a:lnTo>
                    <a:pt x="171640" y="66421"/>
                  </a:lnTo>
                  <a:lnTo>
                    <a:pt x="171881" y="66167"/>
                  </a:lnTo>
                  <a:lnTo>
                    <a:pt x="173075" y="64262"/>
                  </a:lnTo>
                  <a:lnTo>
                    <a:pt x="172986" y="63754"/>
                  </a:lnTo>
                  <a:lnTo>
                    <a:pt x="172948" y="62992"/>
                  </a:lnTo>
                  <a:lnTo>
                    <a:pt x="174294" y="60452"/>
                  </a:lnTo>
                  <a:lnTo>
                    <a:pt x="174879" y="59055"/>
                  </a:lnTo>
                  <a:lnTo>
                    <a:pt x="174929" y="58928"/>
                  </a:lnTo>
                  <a:lnTo>
                    <a:pt x="175209" y="58293"/>
                  </a:lnTo>
                  <a:lnTo>
                    <a:pt x="175590" y="57277"/>
                  </a:lnTo>
                  <a:lnTo>
                    <a:pt x="175958" y="56134"/>
                  </a:lnTo>
                  <a:lnTo>
                    <a:pt x="176085" y="55753"/>
                  </a:lnTo>
                  <a:lnTo>
                    <a:pt x="176428" y="55372"/>
                  </a:lnTo>
                  <a:lnTo>
                    <a:pt x="176847" y="55118"/>
                  </a:lnTo>
                  <a:close/>
                </a:path>
                <a:path w="182244" h="100330">
                  <a:moveTo>
                    <a:pt x="181635" y="48882"/>
                  </a:moveTo>
                  <a:lnTo>
                    <a:pt x="181584" y="48679"/>
                  </a:lnTo>
                  <a:lnTo>
                    <a:pt x="181444" y="48285"/>
                  </a:lnTo>
                  <a:lnTo>
                    <a:pt x="181063" y="47663"/>
                  </a:lnTo>
                  <a:lnTo>
                    <a:pt x="180936" y="47485"/>
                  </a:lnTo>
                  <a:lnTo>
                    <a:pt x="180911" y="47942"/>
                  </a:lnTo>
                  <a:lnTo>
                    <a:pt x="180936" y="48501"/>
                  </a:lnTo>
                  <a:lnTo>
                    <a:pt x="180936" y="49072"/>
                  </a:lnTo>
                  <a:lnTo>
                    <a:pt x="181216" y="49022"/>
                  </a:lnTo>
                  <a:lnTo>
                    <a:pt x="181457" y="48958"/>
                  </a:lnTo>
                  <a:lnTo>
                    <a:pt x="181635" y="48882"/>
                  </a:lnTo>
                  <a:close/>
                </a:path>
              </a:pathLst>
            </a:custGeom>
            <a:solidFill>
              <a:srgbClr val="A18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8" name="object 2728" descr=""/>
            <p:cNvSpPr/>
            <p:nvPr/>
          </p:nvSpPr>
          <p:spPr>
            <a:xfrm>
              <a:off x="2589030" y="257986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515" y="0"/>
                  </a:moveTo>
                  <a:lnTo>
                    <a:pt x="4203" y="1498"/>
                  </a:lnTo>
                  <a:lnTo>
                    <a:pt x="1993" y="3175"/>
                  </a:lnTo>
                  <a:lnTo>
                    <a:pt x="0" y="5181"/>
                  </a:lnTo>
                  <a:lnTo>
                    <a:pt x="2933" y="8102"/>
                  </a:lnTo>
                  <a:lnTo>
                    <a:pt x="4648" y="6375"/>
                  </a:lnTo>
                  <a:lnTo>
                    <a:pt x="6642" y="4838"/>
                  </a:lnTo>
                  <a:lnTo>
                    <a:pt x="8750" y="3479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9" name="object 2729" descr=""/>
            <p:cNvSpPr/>
            <p:nvPr/>
          </p:nvSpPr>
          <p:spPr>
            <a:xfrm>
              <a:off x="2591545" y="258286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918" y="0"/>
                  </a:moveTo>
                  <a:lnTo>
                    <a:pt x="3784" y="1371"/>
                  </a:lnTo>
                  <a:lnTo>
                    <a:pt x="1765" y="2921"/>
                  </a:lnTo>
                  <a:lnTo>
                    <a:pt x="0" y="4686"/>
                  </a:lnTo>
                  <a:lnTo>
                    <a:pt x="419" y="5105"/>
                  </a:lnTo>
                  <a:lnTo>
                    <a:pt x="2133" y="3378"/>
                  </a:lnTo>
                  <a:lnTo>
                    <a:pt x="4127" y="1841"/>
                  </a:lnTo>
                  <a:lnTo>
                    <a:pt x="6235" y="48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0" name="object 2730" descr=""/>
            <p:cNvSpPr/>
            <p:nvPr/>
          </p:nvSpPr>
          <p:spPr>
            <a:xfrm>
              <a:off x="2595539" y="2575997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7238" y="0"/>
                  </a:moveTo>
                  <a:lnTo>
                    <a:pt x="4737" y="1092"/>
                  </a:lnTo>
                  <a:lnTo>
                    <a:pt x="2311" y="2387"/>
                  </a:lnTo>
                  <a:lnTo>
                    <a:pt x="0" y="3873"/>
                  </a:lnTo>
                  <a:lnTo>
                    <a:pt x="2235" y="7340"/>
                  </a:lnTo>
                  <a:lnTo>
                    <a:pt x="4356" y="5981"/>
                  </a:lnTo>
                  <a:lnTo>
                    <a:pt x="6591" y="4800"/>
                  </a:lnTo>
                  <a:lnTo>
                    <a:pt x="8902" y="3784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1" name="object 2731" descr=""/>
            <p:cNvSpPr/>
            <p:nvPr/>
          </p:nvSpPr>
          <p:spPr>
            <a:xfrm>
              <a:off x="2597470" y="257924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743" y="0"/>
                  </a:moveTo>
                  <a:lnTo>
                    <a:pt x="4406" y="1028"/>
                  </a:lnTo>
                  <a:lnTo>
                    <a:pt x="2133" y="2235"/>
                  </a:lnTo>
                  <a:lnTo>
                    <a:pt x="0" y="3606"/>
                  </a:lnTo>
                  <a:lnTo>
                    <a:pt x="304" y="4089"/>
                  </a:lnTo>
                  <a:lnTo>
                    <a:pt x="2425" y="2730"/>
                  </a:lnTo>
                  <a:lnTo>
                    <a:pt x="4660" y="1549"/>
                  </a:lnTo>
                  <a:lnTo>
                    <a:pt x="6972" y="533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2" name="object 2732" descr=""/>
            <p:cNvSpPr/>
            <p:nvPr/>
          </p:nvSpPr>
          <p:spPr>
            <a:xfrm>
              <a:off x="2602790" y="257332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785" y="0"/>
                  </a:moveTo>
                  <a:lnTo>
                    <a:pt x="5105" y="660"/>
                  </a:lnTo>
                  <a:lnTo>
                    <a:pt x="2501" y="1574"/>
                  </a:lnTo>
                  <a:lnTo>
                    <a:pt x="0" y="2667"/>
                  </a:lnTo>
                  <a:lnTo>
                    <a:pt x="1651" y="6464"/>
                  </a:lnTo>
                  <a:lnTo>
                    <a:pt x="3962" y="5448"/>
                  </a:lnTo>
                  <a:lnTo>
                    <a:pt x="6350" y="4610"/>
                  </a:lnTo>
                  <a:lnTo>
                    <a:pt x="8775" y="4013"/>
                  </a:lnTo>
                  <a:lnTo>
                    <a:pt x="778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3" name="object 2733" descr=""/>
            <p:cNvSpPr/>
            <p:nvPr/>
          </p:nvSpPr>
          <p:spPr>
            <a:xfrm>
              <a:off x="2604212" y="2576777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213" y="0"/>
                  </a:moveTo>
                  <a:lnTo>
                    <a:pt x="4749" y="609"/>
                  </a:lnTo>
                  <a:lnTo>
                    <a:pt x="2336" y="1447"/>
                  </a:lnTo>
                  <a:lnTo>
                    <a:pt x="0" y="2476"/>
                  </a:lnTo>
                  <a:lnTo>
                    <a:pt x="228" y="3009"/>
                  </a:lnTo>
                  <a:lnTo>
                    <a:pt x="2540" y="1993"/>
                  </a:lnTo>
                  <a:lnTo>
                    <a:pt x="4927" y="1155"/>
                  </a:lnTo>
                  <a:lnTo>
                    <a:pt x="7353" y="558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4" name="object 2734" descr=""/>
            <p:cNvSpPr/>
            <p:nvPr/>
          </p:nvSpPr>
          <p:spPr>
            <a:xfrm>
              <a:off x="2610576" y="257223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305" y="0"/>
                  </a:moveTo>
                  <a:lnTo>
                    <a:pt x="5448" y="0"/>
                  </a:lnTo>
                  <a:lnTo>
                    <a:pt x="2679" y="431"/>
                  </a:lnTo>
                  <a:lnTo>
                    <a:pt x="0" y="1092"/>
                  </a:lnTo>
                  <a:lnTo>
                    <a:pt x="990" y="5105"/>
                  </a:lnTo>
                  <a:lnTo>
                    <a:pt x="3416" y="4508"/>
                  </a:lnTo>
                  <a:lnTo>
                    <a:pt x="5880" y="4140"/>
                  </a:lnTo>
                  <a:lnTo>
                    <a:pt x="8293" y="4140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5" name="object 2735" descr=""/>
            <p:cNvSpPr/>
            <p:nvPr/>
          </p:nvSpPr>
          <p:spPr>
            <a:xfrm>
              <a:off x="2611427" y="2575790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7442" y="0"/>
                  </a:moveTo>
                  <a:lnTo>
                    <a:pt x="4965" y="0"/>
                  </a:lnTo>
                  <a:lnTo>
                    <a:pt x="2463" y="381"/>
                  </a:lnTo>
                  <a:lnTo>
                    <a:pt x="0" y="977"/>
                  </a:lnTo>
                  <a:lnTo>
                    <a:pt x="139" y="1549"/>
                  </a:lnTo>
                  <a:lnTo>
                    <a:pt x="2565" y="952"/>
                  </a:lnTo>
                  <a:lnTo>
                    <a:pt x="5029" y="584"/>
                  </a:lnTo>
                  <a:lnTo>
                    <a:pt x="7442" y="584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6" name="object 2736" descr=""/>
            <p:cNvSpPr/>
            <p:nvPr/>
          </p:nvSpPr>
          <p:spPr>
            <a:xfrm>
              <a:off x="2618864" y="257224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447" y="0"/>
                  </a:moveTo>
                  <a:lnTo>
                    <a:pt x="12" y="0"/>
                  </a:lnTo>
                  <a:lnTo>
                    <a:pt x="0" y="4127"/>
                  </a:lnTo>
                  <a:lnTo>
                    <a:pt x="1206" y="4127"/>
                  </a:lnTo>
                  <a:lnTo>
                    <a:pt x="2400" y="4229"/>
                  </a:lnTo>
                  <a:lnTo>
                    <a:pt x="6591" y="5549"/>
                  </a:lnTo>
                  <a:lnTo>
                    <a:pt x="8661" y="1968"/>
                  </a:lnTo>
                  <a:lnTo>
                    <a:pt x="7289" y="1168"/>
                  </a:lnTo>
                  <a:lnTo>
                    <a:pt x="5791" y="673"/>
                  </a:lnTo>
                  <a:lnTo>
                    <a:pt x="2882" y="114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7" name="object 2737" descr=""/>
            <p:cNvSpPr/>
            <p:nvPr/>
          </p:nvSpPr>
          <p:spPr>
            <a:xfrm>
              <a:off x="2618864" y="2575800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244" y="0"/>
                  </a:moveTo>
                  <a:lnTo>
                    <a:pt x="12" y="0"/>
                  </a:lnTo>
                  <a:lnTo>
                    <a:pt x="0" y="571"/>
                  </a:lnTo>
                  <a:lnTo>
                    <a:pt x="1206" y="571"/>
                  </a:lnTo>
                  <a:lnTo>
                    <a:pt x="2400" y="673"/>
                  </a:lnTo>
                  <a:lnTo>
                    <a:pt x="6591" y="1993"/>
                  </a:lnTo>
                  <a:lnTo>
                    <a:pt x="6883" y="1498"/>
                  </a:lnTo>
                  <a:lnTo>
                    <a:pt x="2463" y="10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8" name="object 2738" descr=""/>
            <p:cNvSpPr/>
            <p:nvPr/>
          </p:nvSpPr>
          <p:spPr>
            <a:xfrm>
              <a:off x="2625458" y="257421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070" y="0"/>
                  </a:moveTo>
                  <a:lnTo>
                    <a:pt x="0" y="3581"/>
                  </a:lnTo>
                  <a:lnTo>
                    <a:pt x="901" y="4102"/>
                  </a:lnTo>
                  <a:lnTo>
                    <a:pt x="1651" y="4787"/>
                  </a:lnTo>
                  <a:lnTo>
                    <a:pt x="2768" y="6413"/>
                  </a:lnTo>
                  <a:lnTo>
                    <a:pt x="3124" y="7378"/>
                  </a:lnTo>
                  <a:lnTo>
                    <a:pt x="3276" y="8394"/>
                  </a:lnTo>
                  <a:lnTo>
                    <a:pt x="7366" y="7785"/>
                  </a:lnTo>
                  <a:lnTo>
                    <a:pt x="7137" y="6210"/>
                  </a:lnTo>
                  <a:lnTo>
                    <a:pt x="6553" y="4635"/>
                  </a:lnTo>
                  <a:lnTo>
                    <a:pt x="4699" y="1917"/>
                  </a:lnTo>
                  <a:lnTo>
                    <a:pt x="3454" y="800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9" name="object 2739" descr=""/>
            <p:cNvSpPr/>
            <p:nvPr/>
          </p:nvSpPr>
          <p:spPr>
            <a:xfrm>
              <a:off x="2625458" y="257729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92" y="0"/>
                  </a:moveTo>
                  <a:lnTo>
                    <a:pt x="0" y="507"/>
                  </a:lnTo>
                  <a:lnTo>
                    <a:pt x="901" y="1028"/>
                  </a:lnTo>
                  <a:lnTo>
                    <a:pt x="1651" y="1714"/>
                  </a:lnTo>
                  <a:lnTo>
                    <a:pt x="2768" y="3340"/>
                  </a:lnTo>
                  <a:lnTo>
                    <a:pt x="3124" y="4305"/>
                  </a:lnTo>
                  <a:lnTo>
                    <a:pt x="3276" y="5321"/>
                  </a:lnTo>
                  <a:lnTo>
                    <a:pt x="3848" y="5232"/>
                  </a:lnTo>
                  <a:lnTo>
                    <a:pt x="3683" y="4140"/>
                  </a:lnTo>
                  <a:lnTo>
                    <a:pt x="3289" y="3098"/>
                  </a:lnTo>
                  <a:lnTo>
                    <a:pt x="2082" y="1308"/>
                  </a:lnTo>
                  <a:lnTo>
                    <a:pt x="1257" y="55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0" name="object 2740" descr=""/>
            <p:cNvSpPr/>
            <p:nvPr/>
          </p:nvSpPr>
          <p:spPr>
            <a:xfrm>
              <a:off x="2627409" y="258200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5410" y="0"/>
                  </a:moveTo>
                  <a:lnTo>
                    <a:pt x="1320" y="609"/>
                  </a:lnTo>
                  <a:lnTo>
                    <a:pt x="1473" y="1625"/>
                  </a:lnTo>
                  <a:lnTo>
                    <a:pt x="1422" y="2705"/>
                  </a:lnTo>
                  <a:lnTo>
                    <a:pt x="952" y="4851"/>
                  </a:lnTo>
                  <a:lnTo>
                    <a:pt x="546" y="5905"/>
                  </a:lnTo>
                  <a:lnTo>
                    <a:pt x="0" y="6908"/>
                  </a:lnTo>
                  <a:lnTo>
                    <a:pt x="3632" y="8889"/>
                  </a:lnTo>
                  <a:lnTo>
                    <a:pt x="4343" y="7581"/>
                  </a:lnTo>
                  <a:lnTo>
                    <a:pt x="4902" y="6159"/>
                  </a:lnTo>
                  <a:lnTo>
                    <a:pt x="5562" y="3162"/>
                  </a:lnTo>
                  <a:lnTo>
                    <a:pt x="5651" y="1574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1" name="object 2741" descr=""/>
            <p:cNvSpPr/>
            <p:nvPr/>
          </p:nvSpPr>
          <p:spPr>
            <a:xfrm>
              <a:off x="2627409" y="258252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905" y="0"/>
                  </a:moveTo>
                  <a:lnTo>
                    <a:pt x="1320" y="88"/>
                  </a:lnTo>
                  <a:lnTo>
                    <a:pt x="1473" y="1104"/>
                  </a:lnTo>
                  <a:lnTo>
                    <a:pt x="1422" y="2184"/>
                  </a:lnTo>
                  <a:lnTo>
                    <a:pt x="1193" y="3263"/>
                  </a:lnTo>
                  <a:lnTo>
                    <a:pt x="952" y="4330"/>
                  </a:lnTo>
                  <a:lnTo>
                    <a:pt x="546" y="5384"/>
                  </a:lnTo>
                  <a:lnTo>
                    <a:pt x="0" y="6388"/>
                  </a:lnTo>
                  <a:lnTo>
                    <a:pt x="508" y="6667"/>
                  </a:lnTo>
                  <a:lnTo>
                    <a:pt x="1079" y="5626"/>
                  </a:lnTo>
                  <a:lnTo>
                    <a:pt x="1511" y="4521"/>
                  </a:lnTo>
                  <a:lnTo>
                    <a:pt x="1752" y="3378"/>
                  </a:lnTo>
                  <a:lnTo>
                    <a:pt x="2006" y="2247"/>
                  </a:lnTo>
                  <a:lnTo>
                    <a:pt x="2070" y="1104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2" name="object 2742" descr=""/>
            <p:cNvSpPr/>
            <p:nvPr/>
          </p:nvSpPr>
          <p:spPr>
            <a:xfrm>
              <a:off x="2622784" y="258891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622" y="0"/>
                  </a:moveTo>
                  <a:lnTo>
                    <a:pt x="3530" y="2006"/>
                  </a:lnTo>
                  <a:lnTo>
                    <a:pt x="1905" y="3759"/>
                  </a:lnTo>
                  <a:lnTo>
                    <a:pt x="0" y="5181"/>
                  </a:lnTo>
                  <a:lnTo>
                    <a:pt x="2463" y="8496"/>
                  </a:lnTo>
                  <a:lnTo>
                    <a:pt x="4775" y="6769"/>
                  </a:lnTo>
                  <a:lnTo>
                    <a:pt x="6819" y="4597"/>
                  </a:lnTo>
                  <a:lnTo>
                    <a:pt x="8255" y="198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3" name="object 2743" descr=""/>
            <p:cNvSpPr/>
            <p:nvPr/>
          </p:nvSpPr>
          <p:spPr>
            <a:xfrm>
              <a:off x="2622784" y="258891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622" y="0"/>
                  </a:moveTo>
                  <a:lnTo>
                    <a:pt x="3530" y="2006"/>
                  </a:lnTo>
                  <a:lnTo>
                    <a:pt x="1905" y="3759"/>
                  </a:lnTo>
                  <a:lnTo>
                    <a:pt x="0" y="5181"/>
                  </a:lnTo>
                  <a:lnTo>
                    <a:pt x="342" y="5651"/>
                  </a:lnTo>
                  <a:lnTo>
                    <a:pt x="2298" y="4191"/>
                  </a:lnTo>
                  <a:lnTo>
                    <a:pt x="3987" y="2362"/>
                  </a:lnTo>
                  <a:lnTo>
                    <a:pt x="5130" y="279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4" name="object 2744" descr=""/>
            <p:cNvSpPr/>
            <p:nvPr/>
          </p:nvSpPr>
          <p:spPr>
            <a:xfrm>
              <a:off x="2615431" y="2594103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7353" y="0"/>
                  </a:moveTo>
                  <a:lnTo>
                    <a:pt x="3771" y="1663"/>
                  </a:lnTo>
                  <a:lnTo>
                    <a:pt x="3289" y="1574"/>
                  </a:lnTo>
                  <a:lnTo>
                    <a:pt x="3124" y="1498"/>
                  </a:lnTo>
                  <a:lnTo>
                    <a:pt x="2920" y="1295"/>
                  </a:lnTo>
                  <a:lnTo>
                    <a:pt x="0" y="4216"/>
                  </a:lnTo>
                  <a:lnTo>
                    <a:pt x="3352" y="5791"/>
                  </a:lnTo>
                  <a:lnTo>
                    <a:pt x="3860" y="5791"/>
                  </a:lnTo>
                  <a:lnTo>
                    <a:pt x="9817" y="3314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5" name="object 2745" descr=""/>
            <p:cNvSpPr/>
            <p:nvPr/>
          </p:nvSpPr>
          <p:spPr>
            <a:xfrm>
              <a:off x="2617946" y="259410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4838" y="0"/>
                  </a:moveTo>
                  <a:lnTo>
                    <a:pt x="1257" y="1663"/>
                  </a:lnTo>
                  <a:lnTo>
                    <a:pt x="1016" y="1625"/>
                  </a:lnTo>
                  <a:lnTo>
                    <a:pt x="774" y="1574"/>
                  </a:lnTo>
                  <a:lnTo>
                    <a:pt x="609" y="1498"/>
                  </a:lnTo>
                  <a:lnTo>
                    <a:pt x="406" y="1295"/>
                  </a:lnTo>
                  <a:lnTo>
                    <a:pt x="0" y="1701"/>
                  </a:lnTo>
                  <a:lnTo>
                    <a:pt x="279" y="1981"/>
                  </a:lnTo>
                  <a:lnTo>
                    <a:pt x="558" y="2133"/>
                  </a:lnTo>
                  <a:lnTo>
                    <a:pt x="1270" y="2260"/>
                  </a:lnTo>
                  <a:lnTo>
                    <a:pt x="1727" y="2222"/>
                  </a:lnTo>
                  <a:lnTo>
                    <a:pt x="5181" y="457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6" name="object 2746" descr=""/>
            <p:cNvSpPr/>
            <p:nvPr/>
          </p:nvSpPr>
          <p:spPr>
            <a:xfrm>
              <a:off x="2613061" y="258918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139" y="0"/>
                  </a:moveTo>
                  <a:lnTo>
                    <a:pt x="12" y="1435"/>
                  </a:lnTo>
                  <a:lnTo>
                    <a:pt x="0" y="2908"/>
                  </a:lnTo>
                  <a:lnTo>
                    <a:pt x="368" y="5207"/>
                  </a:lnTo>
                  <a:lnTo>
                    <a:pt x="546" y="5981"/>
                  </a:lnTo>
                  <a:lnTo>
                    <a:pt x="1181" y="7569"/>
                  </a:lnTo>
                  <a:lnTo>
                    <a:pt x="1638" y="8407"/>
                  </a:lnTo>
                  <a:lnTo>
                    <a:pt x="2362" y="9131"/>
                  </a:lnTo>
                  <a:lnTo>
                    <a:pt x="5295" y="6210"/>
                  </a:lnTo>
                  <a:lnTo>
                    <a:pt x="5092" y="6019"/>
                  </a:lnTo>
                  <a:lnTo>
                    <a:pt x="4876" y="5676"/>
                  </a:lnTo>
                  <a:lnTo>
                    <a:pt x="4533" y="4826"/>
                  </a:lnTo>
                  <a:lnTo>
                    <a:pt x="4406" y="4318"/>
                  </a:lnTo>
                  <a:lnTo>
                    <a:pt x="4152" y="2717"/>
                  </a:lnTo>
                  <a:lnTo>
                    <a:pt x="4152" y="1536"/>
                  </a:lnTo>
                  <a:lnTo>
                    <a:pt x="4254" y="35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7" name="object 2747" descr=""/>
            <p:cNvSpPr/>
            <p:nvPr/>
          </p:nvSpPr>
          <p:spPr>
            <a:xfrm>
              <a:off x="2616630" y="2589490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01" y="0"/>
                  </a:moveTo>
                  <a:lnTo>
                    <a:pt x="0" y="1219"/>
                  </a:lnTo>
                  <a:lnTo>
                    <a:pt x="12" y="2438"/>
                  </a:lnTo>
                  <a:lnTo>
                    <a:pt x="279" y="4140"/>
                  </a:lnTo>
                  <a:lnTo>
                    <a:pt x="406" y="4686"/>
                  </a:lnTo>
                  <a:lnTo>
                    <a:pt x="787" y="5638"/>
                  </a:lnTo>
                  <a:lnTo>
                    <a:pt x="1041" y="6045"/>
                  </a:lnTo>
                  <a:lnTo>
                    <a:pt x="1308" y="6324"/>
                  </a:lnTo>
                  <a:lnTo>
                    <a:pt x="1727" y="5905"/>
                  </a:lnTo>
                  <a:lnTo>
                    <a:pt x="1524" y="5715"/>
                  </a:lnTo>
                  <a:lnTo>
                    <a:pt x="1308" y="5372"/>
                  </a:lnTo>
                  <a:lnTo>
                    <a:pt x="1143" y="4940"/>
                  </a:lnTo>
                  <a:lnTo>
                    <a:pt x="965" y="4521"/>
                  </a:lnTo>
                  <a:lnTo>
                    <a:pt x="838" y="4013"/>
                  </a:lnTo>
                  <a:lnTo>
                    <a:pt x="762" y="3479"/>
                  </a:lnTo>
                  <a:lnTo>
                    <a:pt x="584" y="2413"/>
                  </a:lnTo>
                  <a:lnTo>
                    <a:pt x="584" y="1231"/>
                  </a:lnTo>
                  <a:lnTo>
                    <a:pt x="685" y="5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8" name="object 2748" descr=""/>
            <p:cNvSpPr/>
            <p:nvPr/>
          </p:nvSpPr>
          <p:spPr>
            <a:xfrm>
              <a:off x="2613192" y="258093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057" y="0"/>
                  </a:moveTo>
                  <a:lnTo>
                    <a:pt x="0" y="8242"/>
                  </a:lnTo>
                  <a:lnTo>
                    <a:pt x="4127" y="8597"/>
                  </a:lnTo>
                  <a:lnTo>
                    <a:pt x="4330" y="6235"/>
                  </a:lnTo>
                  <a:lnTo>
                    <a:pt x="4952" y="3822"/>
                  </a:lnTo>
                  <a:lnTo>
                    <a:pt x="5880" y="158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9" name="object 2749" descr=""/>
            <p:cNvSpPr/>
            <p:nvPr/>
          </p:nvSpPr>
          <p:spPr>
            <a:xfrm>
              <a:off x="2616736" y="2582309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803" y="0"/>
                  </a:moveTo>
                  <a:lnTo>
                    <a:pt x="850" y="2286"/>
                  </a:lnTo>
                  <a:lnTo>
                    <a:pt x="215" y="4737"/>
                  </a:lnTo>
                  <a:lnTo>
                    <a:pt x="0" y="7175"/>
                  </a:lnTo>
                  <a:lnTo>
                    <a:pt x="584" y="7226"/>
                  </a:lnTo>
                  <a:lnTo>
                    <a:pt x="787" y="4864"/>
                  </a:lnTo>
                  <a:lnTo>
                    <a:pt x="1409" y="2451"/>
                  </a:lnTo>
                  <a:lnTo>
                    <a:pt x="2336" y="21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0" name="object 2750" descr=""/>
            <p:cNvSpPr/>
            <p:nvPr/>
          </p:nvSpPr>
          <p:spPr>
            <a:xfrm>
              <a:off x="2615245" y="257406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372" y="0"/>
                  </a:moveTo>
                  <a:lnTo>
                    <a:pt x="0" y="6870"/>
                  </a:lnTo>
                  <a:lnTo>
                    <a:pt x="3822" y="8458"/>
                  </a:lnTo>
                  <a:lnTo>
                    <a:pt x="3987" y="8064"/>
                  </a:lnTo>
                  <a:lnTo>
                    <a:pt x="4267" y="7518"/>
                  </a:lnTo>
                  <a:lnTo>
                    <a:pt x="8166" y="3048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1" name="object 2751" descr=""/>
            <p:cNvSpPr/>
            <p:nvPr/>
          </p:nvSpPr>
          <p:spPr>
            <a:xfrm>
              <a:off x="2618534" y="257668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483" y="0"/>
                  </a:moveTo>
                  <a:lnTo>
                    <a:pt x="0" y="5626"/>
                  </a:lnTo>
                  <a:lnTo>
                    <a:pt x="533" y="5841"/>
                  </a:lnTo>
                  <a:lnTo>
                    <a:pt x="800" y="5232"/>
                  </a:lnTo>
                  <a:lnTo>
                    <a:pt x="977" y="4902"/>
                  </a:lnTo>
                  <a:lnTo>
                    <a:pt x="4876" y="431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2" name="object 2752" descr=""/>
            <p:cNvSpPr/>
            <p:nvPr/>
          </p:nvSpPr>
          <p:spPr>
            <a:xfrm>
              <a:off x="2620614" y="256901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438" y="0"/>
                  </a:moveTo>
                  <a:lnTo>
                    <a:pt x="4203" y="1536"/>
                  </a:lnTo>
                  <a:lnTo>
                    <a:pt x="2044" y="3187"/>
                  </a:lnTo>
                  <a:lnTo>
                    <a:pt x="0" y="5054"/>
                  </a:lnTo>
                  <a:lnTo>
                    <a:pt x="2794" y="8102"/>
                  </a:lnTo>
                  <a:lnTo>
                    <a:pt x="4648" y="6413"/>
                  </a:lnTo>
                  <a:lnTo>
                    <a:pt x="6667" y="4851"/>
                  </a:lnTo>
                  <a:lnTo>
                    <a:pt x="8775" y="3416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3" name="object 2753" descr=""/>
            <p:cNvSpPr/>
            <p:nvPr/>
          </p:nvSpPr>
          <p:spPr>
            <a:xfrm>
              <a:off x="2623014" y="257195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045" y="0"/>
                  </a:moveTo>
                  <a:lnTo>
                    <a:pt x="3924" y="1460"/>
                  </a:lnTo>
                  <a:lnTo>
                    <a:pt x="1879" y="3022"/>
                  </a:lnTo>
                  <a:lnTo>
                    <a:pt x="0" y="4737"/>
                  </a:lnTo>
                  <a:lnTo>
                    <a:pt x="393" y="5168"/>
                  </a:lnTo>
                  <a:lnTo>
                    <a:pt x="2247" y="3479"/>
                  </a:lnTo>
                  <a:lnTo>
                    <a:pt x="4267" y="1917"/>
                  </a:lnTo>
                  <a:lnTo>
                    <a:pt x="6375" y="482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4" name="object 2754" descr=""/>
            <p:cNvSpPr/>
            <p:nvPr/>
          </p:nvSpPr>
          <p:spPr>
            <a:xfrm>
              <a:off x="2627050" y="256481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946" y="0"/>
                  </a:moveTo>
                  <a:lnTo>
                    <a:pt x="4559" y="1282"/>
                  </a:lnTo>
                  <a:lnTo>
                    <a:pt x="2247" y="2679"/>
                  </a:lnTo>
                  <a:lnTo>
                    <a:pt x="0" y="4203"/>
                  </a:lnTo>
                  <a:lnTo>
                    <a:pt x="2336" y="7620"/>
                  </a:lnTo>
                  <a:lnTo>
                    <a:pt x="4444" y="6184"/>
                  </a:lnTo>
                  <a:lnTo>
                    <a:pt x="6642" y="4851"/>
                  </a:lnTo>
                  <a:lnTo>
                    <a:pt x="8889" y="3657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5" name="object 2755" descr=""/>
            <p:cNvSpPr/>
            <p:nvPr/>
          </p:nvSpPr>
          <p:spPr>
            <a:xfrm>
              <a:off x="2629057" y="256796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616" y="0"/>
                  </a:moveTo>
                  <a:lnTo>
                    <a:pt x="4343" y="1206"/>
                  </a:lnTo>
                  <a:lnTo>
                    <a:pt x="2133" y="2539"/>
                  </a:lnTo>
                  <a:lnTo>
                    <a:pt x="0" y="3987"/>
                  </a:lnTo>
                  <a:lnTo>
                    <a:pt x="330" y="4470"/>
                  </a:lnTo>
                  <a:lnTo>
                    <a:pt x="2438" y="3035"/>
                  </a:lnTo>
                  <a:lnTo>
                    <a:pt x="4635" y="1701"/>
                  </a:lnTo>
                  <a:lnTo>
                    <a:pt x="6883" y="507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6" name="object 2756" descr=""/>
            <p:cNvSpPr/>
            <p:nvPr/>
          </p:nvSpPr>
          <p:spPr>
            <a:xfrm>
              <a:off x="2634001" y="256147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467" y="0"/>
                  </a:moveTo>
                  <a:lnTo>
                    <a:pt x="4876" y="927"/>
                  </a:lnTo>
                  <a:lnTo>
                    <a:pt x="2400" y="2070"/>
                  </a:lnTo>
                  <a:lnTo>
                    <a:pt x="0" y="3340"/>
                  </a:lnTo>
                  <a:lnTo>
                    <a:pt x="1943" y="6997"/>
                  </a:lnTo>
                  <a:lnTo>
                    <a:pt x="4191" y="5803"/>
                  </a:lnTo>
                  <a:lnTo>
                    <a:pt x="6502" y="4737"/>
                  </a:lnTo>
                  <a:lnTo>
                    <a:pt x="8864" y="388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7" name="object 2757" descr=""/>
            <p:cNvSpPr/>
            <p:nvPr/>
          </p:nvSpPr>
          <p:spPr>
            <a:xfrm>
              <a:off x="2635665" y="256481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010" y="0"/>
                  </a:moveTo>
                  <a:lnTo>
                    <a:pt x="4610" y="863"/>
                  </a:lnTo>
                  <a:lnTo>
                    <a:pt x="2273" y="1943"/>
                  </a:lnTo>
                  <a:lnTo>
                    <a:pt x="0" y="3149"/>
                  </a:lnTo>
                  <a:lnTo>
                    <a:pt x="279" y="3657"/>
                  </a:lnTo>
                  <a:lnTo>
                    <a:pt x="2527" y="2463"/>
                  </a:lnTo>
                  <a:lnTo>
                    <a:pt x="4838" y="1397"/>
                  </a:lnTo>
                  <a:lnTo>
                    <a:pt x="7200" y="546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8" name="object 2758" descr=""/>
            <p:cNvSpPr/>
            <p:nvPr/>
          </p:nvSpPr>
          <p:spPr>
            <a:xfrm>
              <a:off x="2641470" y="255961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267" y="0"/>
                  </a:moveTo>
                  <a:lnTo>
                    <a:pt x="0" y="1854"/>
                  </a:lnTo>
                  <a:lnTo>
                    <a:pt x="1397" y="5740"/>
                  </a:lnTo>
                  <a:lnTo>
                    <a:pt x="2578" y="5321"/>
                  </a:lnTo>
                  <a:lnTo>
                    <a:pt x="3759" y="4953"/>
                  </a:lnTo>
                  <a:lnTo>
                    <a:pt x="6134" y="4381"/>
                  </a:lnTo>
                  <a:lnTo>
                    <a:pt x="7327" y="4191"/>
                  </a:lnTo>
                  <a:lnTo>
                    <a:pt x="8470" y="4127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9" name="object 2759" descr=""/>
            <p:cNvSpPr/>
            <p:nvPr/>
          </p:nvSpPr>
          <p:spPr>
            <a:xfrm>
              <a:off x="2642664" y="2563160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251" y="0"/>
                  </a:moveTo>
                  <a:lnTo>
                    <a:pt x="0" y="1651"/>
                  </a:lnTo>
                  <a:lnTo>
                    <a:pt x="203" y="2197"/>
                  </a:lnTo>
                  <a:lnTo>
                    <a:pt x="1384" y="1778"/>
                  </a:lnTo>
                  <a:lnTo>
                    <a:pt x="2565" y="1409"/>
                  </a:lnTo>
                  <a:lnTo>
                    <a:pt x="3759" y="1130"/>
                  </a:lnTo>
                  <a:lnTo>
                    <a:pt x="4940" y="838"/>
                  </a:lnTo>
                  <a:lnTo>
                    <a:pt x="6134" y="647"/>
                  </a:lnTo>
                  <a:lnTo>
                    <a:pt x="7277" y="584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0" name="object 2760" descr=""/>
            <p:cNvSpPr/>
            <p:nvPr/>
          </p:nvSpPr>
          <p:spPr>
            <a:xfrm>
              <a:off x="2649736" y="2559580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98" y="0"/>
                  </a:moveTo>
                  <a:lnTo>
                    <a:pt x="736" y="0"/>
                  </a:lnTo>
                  <a:lnTo>
                    <a:pt x="0" y="38"/>
                  </a:lnTo>
                  <a:lnTo>
                    <a:pt x="203" y="4165"/>
                  </a:lnTo>
                  <a:lnTo>
                    <a:pt x="1346" y="4102"/>
                  </a:lnTo>
                  <a:lnTo>
                    <a:pt x="2451" y="4190"/>
                  </a:lnTo>
                  <a:lnTo>
                    <a:pt x="5842" y="6070"/>
                  </a:lnTo>
                  <a:lnTo>
                    <a:pt x="8788" y="3162"/>
                  </a:lnTo>
                  <a:lnTo>
                    <a:pt x="3060" y="165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1" name="object 2761" descr=""/>
            <p:cNvSpPr/>
            <p:nvPr/>
          </p:nvSpPr>
          <p:spPr>
            <a:xfrm>
              <a:off x="2649914" y="256309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181" y="0"/>
                  </a:moveTo>
                  <a:lnTo>
                    <a:pt x="0" y="63"/>
                  </a:lnTo>
                  <a:lnTo>
                    <a:pt x="25" y="647"/>
                  </a:lnTo>
                  <a:lnTo>
                    <a:pt x="1168" y="584"/>
                  </a:lnTo>
                  <a:lnTo>
                    <a:pt x="2273" y="673"/>
                  </a:lnTo>
                  <a:lnTo>
                    <a:pt x="5664" y="2552"/>
                  </a:lnTo>
                  <a:lnTo>
                    <a:pt x="6083" y="2146"/>
                  </a:lnTo>
                  <a:lnTo>
                    <a:pt x="5714" y="1778"/>
                  </a:lnTo>
                  <a:lnTo>
                    <a:pt x="5283" y="1435"/>
                  </a:lnTo>
                  <a:lnTo>
                    <a:pt x="4800" y="1143"/>
                  </a:lnTo>
                  <a:lnTo>
                    <a:pt x="4571" y="990"/>
                  </a:lnTo>
                  <a:lnTo>
                    <a:pt x="4317" y="850"/>
                  </a:lnTo>
                  <a:lnTo>
                    <a:pt x="3606" y="508"/>
                  </a:lnTo>
                  <a:lnTo>
                    <a:pt x="2349" y="101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2" name="object 2762" descr=""/>
            <p:cNvSpPr/>
            <p:nvPr/>
          </p:nvSpPr>
          <p:spPr>
            <a:xfrm>
              <a:off x="2655581" y="256274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2946" y="0"/>
                  </a:moveTo>
                  <a:lnTo>
                    <a:pt x="0" y="2908"/>
                  </a:lnTo>
                  <a:lnTo>
                    <a:pt x="660" y="3581"/>
                  </a:lnTo>
                  <a:lnTo>
                    <a:pt x="1054" y="4343"/>
                  </a:lnTo>
                  <a:lnTo>
                    <a:pt x="1371" y="6159"/>
                  </a:lnTo>
                  <a:lnTo>
                    <a:pt x="1269" y="7213"/>
                  </a:lnTo>
                  <a:lnTo>
                    <a:pt x="977" y="8280"/>
                  </a:lnTo>
                  <a:lnTo>
                    <a:pt x="4978" y="9347"/>
                  </a:lnTo>
                  <a:lnTo>
                    <a:pt x="5168" y="8610"/>
                  </a:lnTo>
                  <a:lnTo>
                    <a:pt x="5321" y="7848"/>
                  </a:lnTo>
                  <a:lnTo>
                    <a:pt x="5448" y="6235"/>
                  </a:lnTo>
                  <a:lnTo>
                    <a:pt x="5435" y="5410"/>
                  </a:lnTo>
                  <a:lnTo>
                    <a:pt x="5143" y="3721"/>
                  </a:lnTo>
                  <a:lnTo>
                    <a:pt x="4876" y="2870"/>
                  </a:lnTo>
                  <a:lnTo>
                    <a:pt x="4063" y="1308"/>
                  </a:lnTo>
                  <a:lnTo>
                    <a:pt x="3530" y="609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3" name="object 2763" descr=""/>
            <p:cNvSpPr/>
            <p:nvPr/>
          </p:nvSpPr>
          <p:spPr>
            <a:xfrm>
              <a:off x="2655581" y="2565246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06" y="0"/>
                  </a:moveTo>
                  <a:lnTo>
                    <a:pt x="0" y="406"/>
                  </a:lnTo>
                  <a:lnTo>
                    <a:pt x="660" y="1079"/>
                  </a:lnTo>
                  <a:lnTo>
                    <a:pt x="1054" y="1841"/>
                  </a:lnTo>
                  <a:lnTo>
                    <a:pt x="1371" y="3657"/>
                  </a:lnTo>
                  <a:lnTo>
                    <a:pt x="1269" y="4711"/>
                  </a:lnTo>
                  <a:lnTo>
                    <a:pt x="977" y="5778"/>
                  </a:lnTo>
                  <a:lnTo>
                    <a:pt x="1536" y="5930"/>
                  </a:lnTo>
                  <a:lnTo>
                    <a:pt x="1841" y="4800"/>
                  </a:lnTo>
                  <a:lnTo>
                    <a:pt x="1955" y="3670"/>
                  </a:lnTo>
                  <a:lnTo>
                    <a:pt x="1777" y="2654"/>
                  </a:lnTo>
                  <a:lnTo>
                    <a:pt x="1612" y="1638"/>
                  </a:lnTo>
                  <a:lnTo>
                    <a:pt x="1142" y="73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4" name="object 2764" descr=""/>
            <p:cNvSpPr/>
            <p:nvPr/>
          </p:nvSpPr>
          <p:spPr>
            <a:xfrm>
              <a:off x="2653336" y="257102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25" y="0"/>
                  </a:moveTo>
                  <a:lnTo>
                    <a:pt x="0" y="6375"/>
                  </a:lnTo>
                  <a:lnTo>
                    <a:pt x="3390" y="8737"/>
                  </a:lnTo>
                  <a:lnTo>
                    <a:pt x="7213" y="106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5" name="object 2765" descr=""/>
            <p:cNvSpPr/>
            <p:nvPr/>
          </p:nvSpPr>
          <p:spPr>
            <a:xfrm>
              <a:off x="2653336" y="257102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25" y="0"/>
                  </a:moveTo>
                  <a:lnTo>
                    <a:pt x="0" y="6375"/>
                  </a:lnTo>
                  <a:lnTo>
                    <a:pt x="482" y="6705"/>
                  </a:lnTo>
                  <a:lnTo>
                    <a:pt x="3784" y="152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6" name="object 2766" descr=""/>
            <p:cNvSpPr/>
            <p:nvPr/>
          </p:nvSpPr>
          <p:spPr>
            <a:xfrm>
              <a:off x="2648516" y="257739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813" y="0"/>
                  </a:moveTo>
                  <a:lnTo>
                    <a:pt x="3390" y="2044"/>
                  </a:lnTo>
                  <a:lnTo>
                    <a:pt x="1752" y="4000"/>
                  </a:lnTo>
                  <a:lnTo>
                    <a:pt x="0" y="5854"/>
                  </a:lnTo>
                  <a:lnTo>
                    <a:pt x="3009" y="8686"/>
                  </a:lnTo>
                  <a:lnTo>
                    <a:pt x="4864" y="6718"/>
                  </a:lnTo>
                  <a:lnTo>
                    <a:pt x="6629" y="4635"/>
                  </a:lnTo>
                  <a:lnTo>
                    <a:pt x="8216" y="2362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7" name="object 2767" descr=""/>
            <p:cNvSpPr/>
            <p:nvPr/>
          </p:nvSpPr>
          <p:spPr>
            <a:xfrm>
              <a:off x="2648516" y="257739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813" y="0"/>
                  </a:moveTo>
                  <a:lnTo>
                    <a:pt x="3390" y="2044"/>
                  </a:lnTo>
                  <a:lnTo>
                    <a:pt x="1752" y="4000"/>
                  </a:lnTo>
                  <a:lnTo>
                    <a:pt x="0" y="5854"/>
                  </a:lnTo>
                  <a:lnTo>
                    <a:pt x="419" y="6248"/>
                  </a:lnTo>
                  <a:lnTo>
                    <a:pt x="2184" y="4381"/>
                  </a:lnTo>
                  <a:lnTo>
                    <a:pt x="3848" y="2413"/>
                  </a:lnTo>
                  <a:lnTo>
                    <a:pt x="5295" y="330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8" name="object 2768" descr=""/>
            <p:cNvSpPr/>
            <p:nvPr/>
          </p:nvSpPr>
          <p:spPr>
            <a:xfrm>
              <a:off x="2642971" y="258325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49" y="0"/>
                  </a:moveTo>
                  <a:lnTo>
                    <a:pt x="3797" y="1854"/>
                  </a:lnTo>
                  <a:lnTo>
                    <a:pt x="1930" y="3632"/>
                  </a:lnTo>
                  <a:lnTo>
                    <a:pt x="0" y="5333"/>
                  </a:lnTo>
                  <a:lnTo>
                    <a:pt x="2730" y="8432"/>
                  </a:lnTo>
                  <a:lnTo>
                    <a:pt x="4749" y="6654"/>
                  </a:lnTo>
                  <a:lnTo>
                    <a:pt x="6692" y="4800"/>
                  </a:lnTo>
                  <a:lnTo>
                    <a:pt x="8559" y="2832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9" name="object 2769" descr=""/>
            <p:cNvSpPr/>
            <p:nvPr/>
          </p:nvSpPr>
          <p:spPr>
            <a:xfrm>
              <a:off x="2642971" y="258325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549" y="0"/>
                  </a:moveTo>
                  <a:lnTo>
                    <a:pt x="3797" y="1854"/>
                  </a:lnTo>
                  <a:lnTo>
                    <a:pt x="1930" y="3632"/>
                  </a:lnTo>
                  <a:lnTo>
                    <a:pt x="0" y="5333"/>
                  </a:lnTo>
                  <a:lnTo>
                    <a:pt x="381" y="5765"/>
                  </a:lnTo>
                  <a:lnTo>
                    <a:pt x="2324" y="4051"/>
                  </a:lnTo>
                  <a:lnTo>
                    <a:pt x="4203" y="2260"/>
                  </a:lnTo>
                  <a:lnTo>
                    <a:pt x="5969" y="393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0" name="object 2770" descr=""/>
            <p:cNvSpPr/>
            <p:nvPr/>
          </p:nvSpPr>
          <p:spPr>
            <a:xfrm>
              <a:off x="2636981" y="258858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994" y="0"/>
                  </a:moveTo>
                  <a:lnTo>
                    <a:pt x="4064" y="1701"/>
                  </a:lnTo>
                  <a:lnTo>
                    <a:pt x="2057" y="3340"/>
                  </a:lnTo>
                  <a:lnTo>
                    <a:pt x="0" y="4902"/>
                  </a:lnTo>
                  <a:lnTo>
                    <a:pt x="2501" y="8191"/>
                  </a:lnTo>
                  <a:lnTo>
                    <a:pt x="4635" y="6578"/>
                  </a:lnTo>
                  <a:lnTo>
                    <a:pt x="6718" y="4876"/>
                  </a:lnTo>
                  <a:lnTo>
                    <a:pt x="8724" y="3098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1" name="object 2771" descr=""/>
            <p:cNvSpPr/>
            <p:nvPr/>
          </p:nvSpPr>
          <p:spPr>
            <a:xfrm>
              <a:off x="2636981" y="258858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994" y="0"/>
                  </a:moveTo>
                  <a:lnTo>
                    <a:pt x="4064" y="1701"/>
                  </a:lnTo>
                  <a:lnTo>
                    <a:pt x="2057" y="3340"/>
                  </a:lnTo>
                  <a:lnTo>
                    <a:pt x="0" y="4902"/>
                  </a:lnTo>
                  <a:lnTo>
                    <a:pt x="355" y="5359"/>
                  </a:lnTo>
                  <a:lnTo>
                    <a:pt x="2413" y="3797"/>
                  </a:lnTo>
                  <a:lnTo>
                    <a:pt x="4432" y="2146"/>
                  </a:lnTo>
                  <a:lnTo>
                    <a:pt x="6375" y="431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2" name="object 2772" descr=""/>
            <p:cNvSpPr/>
            <p:nvPr/>
          </p:nvSpPr>
          <p:spPr>
            <a:xfrm>
              <a:off x="2630655" y="259349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324" y="0"/>
                  </a:moveTo>
                  <a:lnTo>
                    <a:pt x="4267" y="1562"/>
                  </a:lnTo>
                  <a:lnTo>
                    <a:pt x="2159" y="3047"/>
                  </a:lnTo>
                  <a:lnTo>
                    <a:pt x="0" y="4470"/>
                  </a:lnTo>
                  <a:lnTo>
                    <a:pt x="2273" y="7924"/>
                  </a:lnTo>
                  <a:lnTo>
                    <a:pt x="4508" y="6451"/>
                  </a:lnTo>
                  <a:lnTo>
                    <a:pt x="6692" y="4902"/>
                  </a:lnTo>
                  <a:lnTo>
                    <a:pt x="8826" y="3289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3" name="object 2773" descr=""/>
            <p:cNvSpPr/>
            <p:nvPr/>
          </p:nvSpPr>
          <p:spPr>
            <a:xfrm>
              <a:off x="2630655" y="259349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324" y="0"/>
                  </a:moveTo>
                  <a:lnTo>
                    <a:pt x="4267" y="1562"/>
                  </a:lnTo>
                  <a:lnTo>
                    <a:pt x="2159" y="3047"/>
                  </a:lnTo>
                  <a:lnTo>
                    <a:pt x="0" y="4470"/>
                  </a:lnTo>
                  <a:lnTo>
                    <a:pt x="317" y="4952"/>
                  </a:lnTo>
                  <a:lnTo>
                    <a:pt x="2489" y="3530"/>
                  </a:lnTo>
                  <a:lnTo>
                    <a:pt x="4610" y="2031"/>
                  </a:lnTo>
                  <a:lnTo>
                    <a:pt x="6680" y="457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4" name="object 2774" descr=""/>
            <p:cNvSpPr/>
            <p:nvPr/>
          </p:nvSpPr>
          <p:spPr>
            <a:xfrm>
              <a:off x="2624039" y="259796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616" y="0"/>
                  </a:moveTo>
                  <a:lnTo>
                    <a:pt x="4457" y="1422"/>
                  </a:lnTo>
                  <a:lnTo>
                    <a:pt x="2247" y="2755"/>
                  </a:lnTo>
                  <a:lnTo>
                    <a:pt x="0" y="4000"/>
                  </a:lnTo>
                  <a:lnTo>
                    <a:pt x="1993" y="7620"/>
                  </a:lnTo>
                  <a:lnTo>
                    <a:pt x="4356" y="6324"/>
                  </a:lnTo>
                  <a:lnTo>
                    <a:pt x="6642" y="4927"/>
                  </a:lnTo>
                  <a:lnTo>
                    <a:pt x="8890" y="3454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5" name="object 2775" descr=""/>
            <p:cNvSpPr/>
            <p:nvPr/>
          </p:nvSpPr>
          <p:spPr>
            <a:xfrm>
              <a:off x="2624039" y="259796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616" y="0"/>
                  </a:moveTo>
                  <a:lnTo>
                    <a:pt x="4457" y="1422"/>
                  </a:lnTo>
                  <a:lnTo>
                    <a:pt x="2247" y="2755"/>
                  </a:lnTo>
                  <a:lnTo>
                    <a:pt x="0" y="4000"/>
                  </a:lnTo>
                  <a:lnTo>
                    <a:pt x="279" y="4508"/>
                  </a:lnTo>
                  <a:lnTo>
                    <a:pt x="2552" y="3263"/>
                  </a:lnTo>
                  <a:lnTo>
                    <a:pt x="4762" y="1905"/>
                  </a:lnTo>
                  <a:lnTo>
                    <a:pt x="6934" y="482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6" name="object 2776" descr=""/>
            <p:cNvSpPr/>
            <p:nvPr/>
          </p:nvSpPr>
          <p:spPr>
            <a:xfrm>
              <a:off x="2617151" y="260196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83" y="0"/>
                  </a:moveTo>
                  <a:lnTo>
                    <a:pt x="4635" y="1244"/>
                  </a:lnTo>
                  <a:lnTo>
                    <a:pt x="2336" y="2387"/>
                  </a:lnTo>
                  <a:lnTo>
                    <a:pt x="0" y="3365"/>
                  </a:lnTo>
                  <a:lnTo>
                    <a:pt x="1600" y="7175"/>
                  </a:lnTo>
                  <a:lnTo>
                    <a:pt x="4114" y="6121"/>
                  </a:lnTo>
                  <a:lnTo>
                    <a:pt x="6527" y="4914"/>
                  </a:lnTo>
                  <a:lnTo>
                    <a:pt x="8890" y="3619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7" name="object 2777" descr=""/>
            <p:cNvSpPr/>
            <p:nvPr/>
          </p:nvSpPr>
          <p:spPr>
            <a:xfrm>
              <a:off x="2617151" y="260196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883" y="0"/>
                  </a:moveTo>
                  <a:lnTo>
                    <a:pt x="4635" y="1244"/>
                  </a:lnTo>
                  <a:lnTo>
                    <a:pt x="2336" y="2387"/>
                  </a:lnTo>
                  <a:lnTo>
                    <a:pt x="0" y="3365"/>
                  </a:lnTo>
                  <a:lnTo>
                    <a:pt x="228" y="3898"/>
                  </a:lnTo>
                  <a:lnTo>
                    <a:pt x="2590" y="2908"/>
                  </a:lnTo>
                  <a:lnTo>
                    <a:pt x="4902" y="1752"/>
                  </a:lnTo>
                  <a:lnTo>
                    <a:pt x="7162" y="507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8" name="object 2778" descr=""/>
            <p:cNvSpPr/>
            <p:nvPr/>
          </p:nvSpPr>
          <p:spPr>
            <a:xfrm>
              <a:off x="2610059" y="260533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086" y="0"/>
                  </a:moveTo>
                  <a:lnTo>
                    <a:pt x="0" y="2247"/>
                  </a:lnTo>
                  <a:lnTo>
                    <a:pt x="762" y="6311"/>
                  </a:lnTo>
                  <a:lnTo>
                    <a:pt x="8686" y="3810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9" name="object 2779" descr=""/>
            <p:cNvSpPr/>
            <p:nvPr/>
          </p:nvSpPr>
          <p:spPr>
            <a:xfrm>
              <a:off x="2610059" y="2605331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086" y="0"/>
                  </a:moveTo>
                  <a:lnTo>
                    <a:pt x="0" y="2247"/>
                  </a:lnTo>
                  <a:lnTo>
                    <a:pt x="101" y="2819"/>
                  </a:lnTo>
                  <a:lnTo>
                    <a:pt x="7315" y="533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0" name="object 2780" descr=""/>
            <p:cNvSpPr/>
            <p:nvPr/>
          </p:nvSpPr>
          <p:spPr>
            <a:xfrm>
              <a:off x="2601805" y="2606928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1930" y="0"/>
                  </a:moveTo>
                  <a:lnTo>
                    <a:pt x="0" y="3657"/>
                  </a:lnTo>
                  <a:lnTo>
                    <a:pt x="673" y="4000"/>
                  </a:lnTo>
                  <a:lnTo>
                    <a:pt x="1828" y="4483"/>
                  </a:lnTo>
                  <a:lnTo>
                    <a:pt x="2959" y="4851"/>
                  </a:lnTo>
                  <a:lnTo>
                    <a:pt x="3784" y="4978"/>
                  </a:lnTo>
                  <a:lnTo>
                    <a:pt x="4559" y="5041"/>
                  </a:lnTo>
                  <a:lnTo>
                    <a:pt x="6134" y="5143"/>
                  </a:lnTo>
                  <a:lnTo>
                    <a:pt x="7607" y="4978"/>
                  </a:lnTo>
                  <a:lnTo>
                    <a:pt x="9016" y="4711"/>
                  </a:lnTo>
                  <a:lnTo>
                    <a:pt x="8254" y="647"/>
                  </a:lnTo>
                  <a:lnTo>
                    <a:pt x="7073" y="876"/>
                  </a:lnTo>
                  <a:lnTo>
                    <a:pt x="5905" y="990"/>
                  </a:lnTo>
                  <a:lnTo>
                    <a:pt x="4330" y="876"/>
                  </a:lnTo>
                  <a:lnTo>
                    <a:pt x="3835" y="787"/>
                  </a:lnTo>
                  <a:lnTo>
                    <a:pt x="3403" y="660"/>
                  </a:lnTo>
                  <a:lnTo>
                    <a:pt x="2819" y="431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1" name="object 2781" descr=""/>
            <p:cNvSpPr/>
            <p:nvPr/>
          </p:nvSpPr>
          <p:spPr>
            <a:xfrm>
              <a:off x="2603469" y="2606928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266" y="0"/>
                  </a:moveTo>
                  <a:lnTo>
                    <a:pt x="0" y="508"/>
                  </a:lnTo>
                  <a:lnTo>
                    <a:pt x="253" y="647"/>
                  </a:lnTo>
                  <a:lnTo>
                    <a:pt x="927" y="965"/>
                  </a:lnTo>
                  <a:lnTo>
                    <a:pt x="4279" y="1574"/>
                  </a:lnTo>
                  <a:lnTo>
                    <a:pt x="5486" y="1447"/>
                  </a:lnTo>
                  <a:lnTo>
                    <a:pt x="6692" y="1219"/>
                  </a:lnTo>
                  <a:lnTo>
                    <a:pt x="6591" y="647"/>
                  </a:lnTo>
                  <a:lnTo>
                    <a:pt x="5410" y="876"/>
                  </a:lnTo>
                  <a:lnTo>
                    <a:pt x="4241" y="990"/>
                  </a:lnTo>
                  <a:lnTo>
                    <a:pt x="774" y="25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2" name="object 2782" descr=""/>
            <p:cNvSpPr/>
            <p:nvPr/>
          </p:nvSpPr>
          <p:spPr>
            <a:xfrm>
              <a:off x="2595976" y="260233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4025" y="0"/>
                  </a:moveTo>
                  <a:lnTo>
                    <a:pt x="0" y="965"/>
                  </a:lnTo>
                  <a:lnTo>
                    <a:pt x="177" y="1714"/>
                  </a:lnTo>
                  <a:lnTo>
                    <a:pt x="444" y="2489"/>
                  </a:lnTo>
                  <a:lnTo>
                    <a:pt x="5829" y="8255"/>
                  </a:lnTo>
                  <a:lnTo>
                    <a:pt x="7759" y="4597"/>
                  </a:lnTo>
                  <a:lnTo>
                    <a:pt x="6769" y="4076"/>
                  </a:lnTo>
                  <a:lnTo>
                    <a:pt x="5930" y="3441"/>
                  </a:lnTo>
                  <a:lnTo>
                    <a:pt x="4686" y="1930"/>
                  </a:lnTo>
                  <a:lnTo>
                    <a:pt x="4279" y="1041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3" name="object 2783" descr=""/>
            <p:cNvSpPr/>
            <p:nvPr/>
          </p:nvSpPr>
          <p:spPr>
            <a:xfrm>
              <a:off x="2599443" y="260233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558" y="0"/>
                  </a:moveTo>
                  <a:lnTo>
                    <a:pt x="0" y="139"/>
                  </a:lnTo>
                  <a:lnTo>
                    <a:pt x="254" y="1244"/>
                  </a:lnTo>
                  <a:lnTo>
                    <a:pt x="711" y="2235"/>
                  </a:lnTo>
                  <a:lnTo>
                    <a:pt x="2070" y="3886"/>
                  </a:lnTo>
                  <a:lnTo>
                    <a:pt x="2984" y="4559"/>
                  </a:lnTo>
                  <a:lnTo>
                    <a:pt x="4025" y="5105"/>
                  </a:lnTo>
                  <a:lnTo>
                    <a:pt x="4292" y="4597"/>
                  </a:lnTo>
                  <a:lnTo>
                    <a:pt x="3302" y="4076"/>
                  </a:lnTo>
                  <a:lnTo>
                    <a:pt x="2463" y="3441"/>
                  </a:lnTo>
                  <a:lnTo>
                    <a:pt x="1219" y="1930"/>
                  </a:lnTo>
                  <a:lnTo>
                    <a:pt x="812" y="104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4" name="object 2784" descr=""/>
            <p:cNvSpPr/>
            <p:nvPr/>
          </p:nvSpPr>
          <p:spPr>
            <a:xfrm>
              <a:off x="2595505" y="259493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50" y="0"/>
                  </a:moveTo>
                  <a:lnTo>
                    <a:pt x="50" y="1282"/>
                  </a:lnTo>
                  <a:lnTo>
                    <a:pt x="0" y="2603"/>
                  </a:lnTo>
                  <a:lnTo>
                    <a:pt x="38" y="5372"/>
                  </a:lnTo>
                  <a:lnTo>
                    <a:pt x="114" y="6845"/>
                  </a:lnTo>
                  <a:lnTo>
                    <a:pt x="469" y="8356"/>
                  </a:lnTo>
                  <a:lnTo>
                    <a:pt x="4495" y="7404"/>
                  </a:lnTo>
                  <a:lnTo>
                    <a:pt x="4241" y="6362"/>
                  </a:lnTo>
                  <a:lnTo>
                    <a:pt x="4165" y="5181"/>
                  </a:lnTo>
                  <a:lnTo>
                    <a:pt x="4127" y="2692"/>
                  </a:lnTo>
                  <a:lnTo>
                    <a:pt x="4178" y="1384"/>
                  </a:lnTo>
                  <a:lnTo>
                    <a:pt x="4191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5" name="object 2785" descr=""/>
            <p:cNvSpPr/>
            <p:nvPr/>
          </p:nvSpPr>
          <p:spPr>
            <a:xfrm>
              <a:off x="2599061" y="2594971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635" y="0"/>
                  </a:moveTo>
                  <a:lnTo>
                    <a:pt x="50" y="0"/>
                  </a:lnTo>
                  <a:lnTo>
                    <a:pt x="38" y="1333"/>
                  </a:lnTo>
                  <a:lnTo>
                    <a:pt x="0" y="2641"/>
                  </a:lnTo>
                  <a:lnTo>
                    <a:pt x="25" y="5168"/>
                  </a:lnTo>
                  <a:lnTo>
                    <a:pt x="114" y="6388"/>
                  </a:lnTo>
                  <a:lnTo>
                    <a:pt x="381" y="7493"/>
                  </a:lnTo>
                  <a:lnTo>
                    <a:pt x="939" y="7365"/>
                  </a:lnTo>
                  <a:lnTo>
                    <a:pt x="685" y="6324"/>
                  </a:lnTo>
                  <a:lnTo>
                    <a:pt x="609" y="5143"/>
                  </a:lnTo>
                  <a:lnTo>
                    <a:pt x="571" y="2654"/>
                  </a:lnTo>
                  <a:lnTo>
                    <a:pt x="622" y="134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6" name="object 2786" descr=""/>
            <p:cNvSpPr/>
            <p:nvPr/>
          </p:nvSpPr>
          <p:spPr>
            <a:xfrm>
              <a:off x="2594717" y="2586499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3924" y="0"/>
                  </a:moveTo>
                  <a:lnTo>
                    <a:pt x="0" y="1308"/>
                  </a:lnTo>
                  <a:lnTo>
                    <a:pt x="368" y="2387"/>
                  </a:lnTo>
                  <a:lnTo>
                    <a:pt x="584" y="3530"/>
                  </a:lnTo>
                  <a:lnTo>
                    <a:pt x="838" y="5918"/>
                  </a:lnTo>
                  <a:lnTo>
                    <a:pt x="850" y="7150"/>
                  </a:lnTo>
                  <a:lnTo>
                    <a:pt x="838" y="8432"/>
                  </a:lnTo>
                  <a:lnTo>
                    <a:pt x="4978" y="8470"/>
                  </a:lnTo>
                  <a:lnTo>
                    <a:pt x="4991" y="7124"/>
                  </a:lnTo>
                  <a:lnTo>
                    <a:pt x="4965" y="5727"/>
                  </a:lnTo>
                  <a:lnTo>
                    <a:pt x="4673" y="2870"/>
                  </a:lnTo>
                  <a:lnTo>
                    <a:pt x="4394" y="1422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7" name="object 2787" descr=""/>
            <p:cNvSpPr/>
            <p:nvPr/>
          </p:nvSpPr>
          <p:spPr>
            <a:xfrm>
              <a:off x="2598096" y="2586499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546" y="0"/>
                  </a:moveTo>
                  <a:lnTo>
                    <a:pt x="0" y="190"/>
                  </a:lnTo>
                  <a:lnTo>
                    <a:pt x="457" y="1549"/>
                  </a:lnTo>
                  <a:lnTo>
                    <a:pt x="723" y="2971"/>
                  </a:lnTo>
                  <a:lnTo>
                    <a:pt x="1016" y="5753"/>
                  </a:lnTo>
                  <a:lnTo>
                    <a:pt x="1028" y="7124"/>
                  </a:lnTo>
                  <a:lnTo>
                    <a:pt x="1016" y="8470"/>
                  </a:lnTo>
                  <a:lnTo>
                    <a:pt x="1600" y="8470"/>
                  </a:lnTo>
                  <a:lnTo>
                    <a:pt x="1612" y="7124"/>
                  </a:lnTo>
                  <a:lnTo>
                    <a:pt x="1587" y="5727"/>
                  </a:lnTo>
                  <a:lnTo>
                    <a:pt x="1295" y="2870"/>
                  </a:lnTo>
                  <a:lnTo>
                    <a:pt x="1016" y="142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8" name="object 2788" descr=""/>
            <p:cNvSpPr/>
            <p:nvPr/>
          </p:nvSpPr>
          <p:spPr>
            <a:xfrm>
              <a:off x="2591061" y="257937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1435" y="0"/>
                  </a:moveTo>
                  <a:lnTo>
                    <a:pt x="0" y="3873"/>
                  </a:lnTo>
                  <a:lnTo>
                    <a:pt x="825" y="4178"/>
                  </a:lnTo>
                  <a:lnTo>
                    <a:pt x="1562" y="4762"/>
                  </a:lnTo>
                  <a:lnTo>
                    <a:pt x="2806" y="6362"/>
                  </a:lnTo>
                  <a:lnTo>
                    <a:pt x="3301" y="7353"/>
                  </a:lnTo>
                  <a:lnTo>
                    <a:pt x="3657" y="8432"/>
                  </a:lnTo>
                  <a:lnTo>
                    <a:pt x="7581" y="7124"/>
                  </a:lnTo>
                  <a:lnTo>
                    <a:pt x="2260" y="30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9" name="object 2789" descr=""/>
            <p:cNvSpPr/>
            <p:nvPr/>
          </p:nvSpPr>
          <p:spPr>
            <a:xfrm>
              <a:off x="2592293" y="257937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03" y="0"/>
                  </a:moveTo>
                  <a:lnTo>
                    <a:pt x="0" y="546"/>
                  </a:lnTo>
                  <a:lnTo>
                    <a:pt x="761" y="825"/>
                  </a:lnTo>
                  <a:lnTo>
                    <a:pt x="1473" y="1231"/>
                  </a:lnTo>
                  <a:lnTo>
                    <a:pt x="5803" y="7315"/>
                  </a:lnTo>
                  <a:lnTo>
                    <a:pt x="6349" y="7124"/>
                  </a:lnTo>
                  <a:lnTo>
                    <a:pt x="1028" y="30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0" name="object 2790" descr=""/>
            <p:cNvSpPr/>
            <p:nvPr/>
          </p:nvSpPr>
          <p:spPr>
            <a:xfrm>
              <a:off x="2583098" y="2578823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981" y="0"/>
                  </a:moveTo>
                  <a:lnTo>
                    <a:pt x="5118" y="88"/>
                  </a:lnTo>
                  <a:lnTo>
                    <a:pt x="2679" y="685"/>
                  </a:lnTo>
                  <a:lnTo>
                    <a:pt x="1231" y="1473"/>
                  </a:lnTo>
                  <a:lnTo>
                    <a:pt x="0" y="2476"/>
                  </a:lnTo>
                  <a:lnTo>
                    <a:pt x="2616" y="5676"/>
                  </a:lnTo>
                  <a:lnTo>
                    <a:pt x="3429" y="5016"/>
                  </a:lnTo>
                  <a:lnTo>
                    <a:pt x="4343" y="4533"/>
                  </a:lnTo>
                  <a:lnTo>
                    <a:pt x="6210" y="4076"/>
                  </a:lnTo>
                  <a:lnTo>
                    <a:pt x="7137" y="4114"/>
                  </a:lnTo>
                  <a:lnTo>
                    <a:pt x="7962" y="4432"/>
                  </a:lnTo>
                  <a:lnTo>
                    <a:pt x="9398" y="546"/>
                  </a:lnTo>
                  <a:lnTo>
                    <a:pt x="8572" y="241"/>
                  </a:lnTo>
                  <a:lnTo>
                    <a:pt x="7708" y="76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1" name="object 2791" descr=""/>
            <p:cNvSpPr/>
            <p:nvPr/>
          </p:nvSpPr>
          <p:spPr>
            <a:xfrm>
              <a:off x="2583098" y="257882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5981" y="0"/>
                  </a:moveTo>
                  <a:lnTo>
                    <a:pt x="5118" y="88"/>
                  </a:lnTo>
                  <a:lnTo>
                    <a:pt x="2679" y="685"/>
                  </a:lnTo>
                  <a:lnTo>
                    <a:pt x="1231" y="1473"/>
                  </a:lnTo>
                  <a:lnTo>
                    <a:pt x="0" y="2476"/>
                  </a:lnTo>
                  <a:lnTo>
                    <a:pt x="368" y="2921"/>
                  </a:lnTo>
                  <a:lnTo>
                    <a:pt x="1536" y="1968"/>
                  </a:lnTo>
                  <a:lnTo>
                    <a:pt x="2908" y="1219"/>
                  </a:lnTo>
                  <a:lnTo>
                    <a:pt x="5207" y="660"/>
                  </a:lnTo>
                  <a:lnTo>
                    <a:pt x="6007" y="584"/>
                  </a:lnTo>
                  <a:lnTo>
                    <a:pt x="7620" y="647"/>
                  </a:lnTo>
                  <a:lnTo>
                    <a:pt x="8432" y="812"/>
                  </a:lnTo>
                  <a:lnTo>
                    <a:pt x="9194" y="1092"/>
                  </a:lnTo>
                  <a:lnTo>
                    <a:pt x="9398" y="546"/>
                  </a:lnTo>
                  <a:lnTo>
                    <a:pt x="8572" y="241"/>
                  </a:lnTo>
                  <a:lnTo>
                    <a:pt x="7708" y="76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2" name="object 2792" descr=""/>
            <p:cNvSpPr/>
            <p:nvPr/>
          </p:nvSpPr>
          <p:spPr>
            <a:xfrm>
              <a:off x="2578488" y="258130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610" y="0"/>
                  </a:moveTo>
                  <a:lnTo>
                    <a:pt x="2159" y="2006"/>
                  </a:lnTo>
                  <a:lnTo>
                    <a:pt x="584" y="4876"/>
                  </a:lnTo>
                  <a:lnTo>
                    <a:pt x="0" y="7886"/>
                  </a:lnTo>
                  <a:lnTo>
                    <a:pt x="4064" y="8674"/>
                  </a:lnTo>
                  <a:lnTo>
                    <a:pt x="4267" y="7594"/>
                  </a:lnTo>
                  <a:lnTo>
                    <a:pt x="4648" y="6565"/>
                  </a:lnTo>
                  <a:lnTo>
                    <a:pt x="5181" y="5626"/>
                  </a:lnTo>
                  <a:lnTo>
                    <a:pt x="5727" y="4698"/>
                  </a:lnTo>
                  <a:lnTo>
                    <a:pt x="6426" y="3860"/>
                  </a:lnTo>
                  <a:lnTo>
                    <a:pt x="7226" y="3200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3" name="object 2793" descr=""/>
            <p:cNvSpPr/>
            <p:nvPr/>
          </p:nvSpPr>
          <p:spPr>
            <a:xfrm>
              <a:off x="2578488" y="2581304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610" y="0"/>
                  </a:moveTo>
                  <a:lnTo>
                    <a:pt x="2159" y="2006"/>
                  </a:lnTo>
                  <a:lnTo>
                    <a:pt x="584" y="4876"/>
                  </a:lnTo>
                  <a:lnTo>
                    <a:pt x="0" y="7886"/>
                  </a:lnTo>
                  <a:lnTo>
                    <a:pt x="571" y="8000"/>
                  </a:lnTo>
                  <a:lnTo>
                    <a:pt x="1130" y="5105"/>
                  </a:lnTo>
                  <a:lnTo>
                    <a:pt x="2641" y="2362"/>
                  </a:lnTo>
                  <a:lnTo>
                    <a:pt x="4978" y="44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4" name="object 2794" descr=""/>
            <p:cNvSpPr/>
            <p:nvPr/>
          </p:nvSpPr>
          <p:spPr>
            <a:xfrm>
              <a:off x="2582485" y="258918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607" y="0"/>
                  </a:moveTo>
                  <a:lnTo>
                    <a:pt x="5105" y="546"/>
                  </a:lnTo>
                  <a:lnTo>
                    <a:pt x="2590" y="838"/>
                  </a:lnTo>
                  <a:lnTo>
                    <a:pt x="63" y="800"/>
                  </a:lnTo>
                  <a:lnTo>
                    <a:pt x="0" y="4927"/>
                  </a:lnTo>
                  <a:lnTo>
                    <a:pt x="2870" y="4978"/>
                  </a:lnTo>
                  <a:lnTo>
                    <a:pt x="5740" y="4648"/>
                  </a:lnTo>
                  <a:lnTo>
                    <a:pt x="8496" y="4038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5" name="object 2795" descr=""/>
            <p:cNvSpPr/>
            <p:nvPr/>
          </p:nvSpPr>
          <p:spPr>
            <a:xfrm>
              <a:off x="2582485" y="2592653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8369" y="0"/>
                  </a:moveTo>
                  <a:lnTo>
                    <a:pt x="5651" y="609"/>
                  </a:lnTo>
                  <a:lnTo>
                    <a:pt x="2832" y="927"/>
                  </a:lnTo>
                  <a:lnTo>
                    <a:pt x="12" y="888"/>
                  </a:lnTo>
                  <a:lnTo>
                    <a:pt x="0" y="1460"/>
                  </a:lnTo>
                  <a:lnTo>
                    <a:pt x="2870" y="1511"/>
                  </a:lnTo>
                  <a:lnTo>
                    <a:pt x="5740" y="1181"/>
                  </a:lnTo>
                  <a:lnTo>
                    <a:pt x="8496" y="571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6" name="object 2796" descr=""/>
            <p:cNvSpPr/>
            <p:nvPr/>
          </p:nvSpPr>
          <p:spPr>
            <a:xfrm>
              <a:off x="2590093" y="258696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505" y="0"/>
                  </a:moveTo>
                  <a:lnTo>
                    <a:pt x="5003" y="876"/>
                  </a:lnTo>
                  <a:lnTo>
                    <a:pt x="2514" y="1676"/>
                  </a:lnTo>
                  <a:lnTo>
                    <a:pt x="0" y="2222"/>
                  </a:lnTo>
                  <a:lnTo>
                    <a:pt x="889" y="6261"/>
                  </a:lnTo>
                  <a:lnTo>
                    <a:pt x="3657" y="5664"/>
                  </a:lnTo>
                  <a:lnTo>
                    <a:pt x="6299" y="4800"/>
                  </a:lnTo>
                  <a:lnTo>
                    <a:pt x="8877" y="3898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7" name="object 2797" descr=""/>
            <p:cNvSpPr/>
            <p:nvPr/>
          </p:nvSpPr>
          <p:spPr>
            <a:xfrm>
              <a:off x="2590855" y="2590314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924" y="0"/>
                  </a:moveTo>
                  <a:lnTo>
                    <a:pt x="5359" y="901"/>
                  </a:lnTo>
                  <a:lnTo>
                    <a:pt x="2730" y="1752"/>
                  </a:lnTo>
                  <a:lnTo>
                    <a:pt x="0" y="2349"/>
                  </a:lnTo>
                  <a:lnTo>
                    <a:pt x="127" y="2908"/>
                  </a:lnTo>
                  <a:lnTo>
                    <a:pt x="2895" y="2311"/>
                  </a:lnTo>
                  <a:lnTo>
                    <a:pt x="5537" y="1447"/>
                  </a:lnTo>
                  <a:lnTo>
                    <a:pt x="8115" y="546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8" name="object 2798" descr=""/>
            <p:cNvSpPr/>
            <p:nvPr/>
          </p:nvSpPr>
          <p:spPr>
            <a:xfrm>
              <a:off x="2597602" y="2584242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7645" y="0"/>
                  </a:moveTo>
                  <a:lnTo>
                    <a:pt x="5041" y="876"/>
                  </a:lnTo>
                  <a:lnTo>
                    <a:pt x="2514" y="1828"/>
                  </a:lnTo>
                  <a:lnTo>
                    <a:pt x="0" y="2717"/>
                  </a:lnTo>
                  <a:lnTo>
                    <a:pt x="1371" y="6616"/>
                  </a:lnTo>
                  <a:lnTo>
                    <a:pt x="3949" y="5714"/>
                  </a:lnTo>
                  <a:lnTo>
                    <a:pt x="6451" y="4762"/>
                  </a:lnTo>
                  <a:lnTo>
                    <a:pt x="8966" y="3924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9" name="object 2799" descr=""/>
            <p:cNvSpPr/>
            <p:nvPr/>
          </p:nvSpPr>
          <p:spPr>
            <a:xfrm>
              <a:off x="2598783" y="258762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594" y="0"/>
                  </a:moveTo>
                  <a:lnTo>
                    <a:pt x="5079" y="838"/>
                  </a:lnTo>
                  <a:lnTo>
                    <a:pt x="2565" y="1790"/>
                  </a:lnTo>
                  <a:lnTo>
                    <a:pt x="0" y="2692"/>
                  </a:lnTo>
                  <a:lnTo>
                    <a:pt x="190" y="3238"/>
                  </a:lnTo>
                  <a:lnTo>
                    <a:pt x="2768" y="2336"/>
                  </a:lnTo>
                  <a:lnTo>
                    <a:pt x="5270" y="1384"/>
                  </a:lnTo>
                  <a:lnTo>
                    <a:pt x="7785" y="546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0" name="object 2800" descr=""/>
            <p:cNvSpPr/>
            <p:nvPr/>
          </p:nvSpPr>
          <p:spPr>
            <a:xfrm>
              <a:off x="2605248" y="258213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089" y="0"/>
                  </a:moveTo>
                  <a:lnTo>
                    <a:pt x="5359" y="520"/>
                  </a:lnTo>
                  <a:lnTo>
                    <a:pt x="2641" y="1219"/>
                  </a:lnTo>
                  <a:lnTo>
                    <a:pt x="0" y="2108"/>
                  </a:lnTo>
                  <a:lnTo>
                    <a:pt x="1320" y="6032"/>
                  </a:lnTo>
                  <a:lnTo>
                    <a:pt x="3784" y="5207"/>
                  </a:lnTo>
                  <a:lnTo>
                    <a:pt x="6299" y="4546"/>
                  </a:lnTo>
                  <a:lnTo>
                    <a:pt x="8864" y="406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1" name="object 2801" descr=""/>
            <p:cNvSpPr/>
            <p:nvPr/>
          </p:nvSpPr>
          <p:spPr>
            <a:xfrm>
              <a:off x="2606379" y="2585627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620" y="0"/>
                  </a:moveTo>
                  <a:lnTo>
                    <a:pt x="5041" y="495"/>
                  </a:lnTo>
                  <a:lnTo>
                    <a:pt x="2489" y="1155"/>
                  </a:lnTo>
                  <a:lnTo>
                    <a:pt x="0" y="1993"/>
                  </a:lnTo>
                  <a:lnTo>
                    <a:pt x="190" y="2539"/>
                  </a:lnTo>
                  <a:lnTo>
                    <a:pt x="2654" y="1714"/>
                  </a:lnTo>
                  <a:lnTo>
                    <a:pt x="5168" y="1054"/>
                  </a:lnTo>
                  <a:lnTo>
                    <a:pt x="7734" y="571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2" name="object 2802" descr=""/>
            <p:cNvSpPr/>
            <p:nvPr/>
          </p:nvSpPr>
          <p:spPr>
            <a:xfrm>
              <a:off x="2613348" y="258107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242" y="0"/>
                  </a:moveTo>
                  <a:lnTo>
                    <a:pt x="5486" y="203"/>
                  </a:lnTo>
                  <a:lnTo>
                    <a:pt x="2730" y="546"/>
                  </a:lnTo>
                  <a:lnTo>
                    <a:pt x="0" y="1066"/>
                  </a:lnTo>
                  <a:lnTo>
                    <a:pt x="762" y="5130"/>
                  </a:lnTo>
                  <a:lnTo>
                    <a:pt x="3327" y="4635"/>
                  </a:lnTo>
                  <a:lnTo>
                    <a:pt x="5930" y="4318"/>
                  </a:lnTo>
                  <a:lnTo>
                    <a:pt x="8547" y="4127"/>
                  </a:lnTo>
                  <a:lnTo>
                    <a:pt x="824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3" name="object 2803" descr=""/>
            <p:cNvSpPr/>
            <p:nvPr/>
          </p:nvSpPr>
          <p:spPr>
            <a:xfrm>
              <a:off x="2614009" y="258461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848" y="0"/>
                  </a:moveTo>
                  <a:lnTo>
                    <a:pt x="5207" y="203"/>
                  </a:lnTo>
                  <a:lnTo>
                    <a:pt x="2578" y="520"/>
                  </a:lnTo>
                  <a:lnTo>
                    <a:pt x="0" y="1016"/>
                  </a:lnTo>
                  <a:lnTo>
                    <a:pt x="101" y="1587"/>
                  </a:lnTo>
                  <a:lnTo>
                    <a:pt x="2667" y="1092"/>
                  </a:lnTo>
                  <a:lnTo>
                    <a:pt x="5270" y="774"/>
                  </a:lnTo>
                  <a:lnTo>
                    <a:pt x="7886" y="584"/>
                  </a:lnTo>
                  <a:lnTo>
                    <a:pt x="78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4" name="object 2804" descr=""/>
            <p:cNvSpPr/>
            <p:nvPr/>
          </p:nvSpPr>
          <p:spPr>
            <a:xfrm>
              <a:off x="2621595" y="258080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8229" y="0"/>
                  </a:moveTo>
                  <a:lnTo>
                    <a:pt x="5499" y="0"/>
                  </a:lnTo>
                  <a:lnTo>
                    <a:pt x="2755" y="76"/>
                  </a:lnTo>
                  <a:lnTo>
                    <a:pt x="0" y="279"/>
                  </a:lnTo>
                  <a:lnTo>
                    <a:pt x="304" y="4406"/>
                  </a:lnTo>
                  <a:lnTo>
                    <a:pt x="2920" y="4203"/>
                  </a:lnTo>
                  <a:lnTo>
                    <a:pt x="5575" y="4140"/>
                  </a:lnTo>
                  <a:lnTo>
                    <a:pt x="8229" y="4140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5" name="object 2805" descr=""/>
            <p:cNvSpPr/>
            <p:nvPr/>
          </p:nvSpPr>
          <p:spPr>
            <a:xfrm>
              <a:off x="2621848" y="258435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75" y="0"/>
                  </a:moveTo>
                  <a:lnTo>
                    <a:pt x="5308" y="0"/>
                  </a:lnTo>
                  <a:lnTo>
                    <a:pt x="2641" y="76"/>
                  </a:lnTo>
                  <a:lnTo>
                    <a:pt x="0" y="266"/>
                  </a:lnTo>
                  <a:lnTo>
                    <a:pt x="50" y="850"/>
                  </a:lnTo>
                  <a:lnTo>
                    <a:pt x="2666" y="647"/>
                  </a:lnTo>
                  <a:lnTo>
                    <a:pt x="5321" y="584"/>
                  </a:lnTo>
                  <a:lnTo>
                    <a:pt x="7975" y="584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6" name="object 2806" descr=""/>
            <p:cNvSpPr/>
            <p:nvPr/>
          </p:nvSpPr>
          <p:spPr>
            <a:xfrm>
              <a:off x="2629829" y="258080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717" y="0"/>
                  </a:moveTo>
                  <a:lnTo>
                    <a:pt x="0" y="0"/>
                  </a:lnTo>
                  <a:lnTo>
                    <a:pt x="0" y="4127"/>
                  </a:lnTo>
                  <a:lnTo>
                    <a:pt x="2654" y="4127"/>
                  </a:lnTo>
                  <a:lnTo>
                    <a:pt x="8026" y="4279"/>
                  </a:lnTo>
                  <a:lnTo>
                    <a:pt x="8128" y="13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7" name="object 2807" descr=""/>
            <p:cNvSpPr/>
            <p:nvPr/>
          </p:nvSpPr>
          <p:spPr>
            <a:xfrm>
              <a:off x="2629829" y="258436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667" y="0"/>
                  </a:moveTo>
                  <a:lnTo>
                    <a:pt x="0" y="0"/>
                  </a:lnTo>
                  <a:lnTo>
                    <a:pt x="0" y="571"/>
                  </a:lnTo>
                  <a:lnTo>
                    <a:pt x="2654" y="571"/>
                  </a:lnTo>
                  <a:lnTo>
                    <a:pt x="8026" y="723"/>
                  </a:lnTo>
                  <a:lnTo>
                    <a:pt x="8039" y="139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8" name="object 2808" descr=""/>
            <p:cNvSpPr/>
            <p:nvPr/>
          </p:nvSpPr>
          <p:spPr>
            <a:xfrm>
              <a:off x="2637861" y="258081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743" y="0"/>
                  </a:moveTo>
                  <a:lnTo>
                    <a:pt x="5372" y="63"/>
                  </a:lnTo>
                  <a:lnTo>
                    <a:pt x="1396" y="165"/>
                  </a:lnTo>
                  <a:lnTo>
                    <a:pt x="101" y="139"/>
                  </a:lnTo>
                  <a:lnTo>
                    <a:pt x="0" y="4267"/>
                  </a:lnTo>
                  <a:lnTo>
                    <a:pt x="1396" y="4305"/>
                  </a:lnTo>
                  <a:lnTo>
                    <a:pt x="2793" y="4279"/>
                  </a:lnTo>
                  <a:lnTo>
                    <a:pt x="5511" y="4203"/>
                  </a:lnTo>
                  <a:lnTo>
                    <a:pt x="6832" y="4140"/>
                  </a:lnTo>
                  <a:lnTo>
                    <a:pt x="8051" y="4191"/>
                  </a:lnTo>
                  <a:lnTo>
                    <a:pt x="8216" y="63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9" name="object 2809" descr=""/>
            <p:cNvSpPr/>
            <p:nvPr/>
          </p:nvSpPr>
          <p:spPr>
            <a:xfrm>
              <a:off x="2637861" y="2584388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6819" y="0"/>
                  </a:moveTo>
                  <a:lnTo>
                    <a:pt x="5486" y="50"/>
                  </a:lnTo>
                  <a:lnTo>
                    <a:pt x="1396" y="152"/>
                  </a:lnTo>
                  <a:lnTo>
                    <a:pt x="12" y="114"/>
                  </a:lnTo>
                  <a:lnTo>
                    <a:pt x="0" y="698"/>
                  </a:lnTo>
                  <a:lnTo>
                    <a:pt x="1396" y="736"/>
                  </a:lnTo>
                  <a:lnTo>
                    <a:pt x="2793" y="711"/>
                  </a:lnTo>
                  <a:lnTo>
                    <a:pt x="5511" y="634"/>
                  </a:lnTo>
                  <a:lnTo>
                    <a:pt x="6832" y="571"/>
                  </a:lnTo>
                  <a:lnTo>
                    <a:pt x="8051" y="622"/>
                  </a:lnTo>
                  <a:lnTo>
                    <a:pt x="8077" y="38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0" name="object 2810" descr=""/>
            <p:cNvSpPr/>
            <p:nvPr/>
          </p:nvSpPr>
          <p:spPr>
            <a:xfrm>
              <a:off x="2645912" y="258087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65" y="0"/>
                  </a:moveTo>
                  <a:lnTo>
                    <a:pt x="0" y="4127"/>
                  </a:lnTo>
                  <a:lnTo>
                    <a:pt x="1219" y="4178"/>
                  </a:lnTo>
                  <a:lnTo>
                    <a:pt x="2311" y="4356"/>
                  </a:lnTo>
                  <a:lnTo>
                    <a:pt x="3060" y="4749"/>
                  </a:lnTo>
                  <a:lnTo>
                    <a:pt x="3454" y="4940"/>
                  </a:lnTo>
                  <a:lnTo>
                    <a:pt x="3771" y="5194"/>
                  </a:lnTo>
                  <a:lnTo>
                    <a:pt x="4368" y="5841"/>
                  </a:lnTo>
                  <a:lnTo>
                    <a:pt x="4635" y="6261"/>
                  </a:lnTo>
                  <a:lnTo>
                    <a:pt x="4876" y="6730"/>
                  </a:lnTo>
                  <a:lnTo>
                    <a:pt x="8572" y="4876"/>
                  </a:lnTo>
                  <a:lnTo>
                    <a:pt x="901" y="2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1" name="object 2811" descr=""/>
            <p:cNvSpPr/>
            <p:nvPr/>
          </p:nvSpPr>
          <p:spPr>
            <a:xfrm>
              <a:off x="2645912" y="258443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5" y="0"/>
                  </a:moveTo>
                  <a:lnTo>
                    <a:pt x="0" y="571"/>
                  </a:lnTo>
                  <a:lnTo>
                    <a:pt x="1219" y="622"/>
                  </a:lnTo>
                  <a:lnTo>
                    <a:pt x="2311" y="800"/>
                  </a:lnTo>
                  <a:lnTo>
                    <a:pt x="3060" y="1193"/>
                  </a:lnTo>
                  <a:lnTo>
                    <a:pt x="3454" y="1384"/>
                  </a:lnTo>
                  <a:lnTo>
                    <a:pt x="3771" y="1638"/>
                  </a:lnTo>
                  <a:lnTo>
                    <a:pt x="4368" y="2286"/>
                  </a:lnTo>
                  <a:lnTo>
                    <a:pt x="4635" y="2705"/>
                  </a:lnTo>
                  <a:lnTo>
                    <a:pt x="4876" y="3175"/>
                  </a:lnTo>
                  <a:lnTo>
                    <a:pt x="5397" y="2908"/>
                  </a:lnTo>
                  <a:lnTo>
                    <a:pt x="1269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2" name="object 2812" descr=""/>
            <p:cNvSpPr/>
            <p:nvPr/>
          </p:nvSpPr>
          <p:spPr>
            <a:xfrm>
              <a:off x="2650790" y="2585751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695" y="0"/>
                  </a:moveTo>
                  <a:lnTo>
                    <a:pt x="0" y="1854"/>
                  </a:lnTo>
                  <a:lnTo>
                    <a:pt x="482" y="2806"/>
                  </a:lnTo>
                  <a:lnTo>
                    <a:pt x="812" y="3975"/>
                  </a:lnTo>
                  <a:lnTo>
                    <a:pt x="1244" y="6095"/>
                  </a:lnTo>
                  <a:lnTo>
                    <a:pt x="1409" y="7543"/>
                  </a:lnTo>
                  <a:lnTo>
                    <a:pt x="1435" y="8140"/>
                  </a:lnTo>
                  <a:lnTo>
                    <a:pt x="1422" y="8750"/>
                  </a:lnTo>
                  <a:lnTo>
                    <a:pt x="5562" y="8801"/>
                  </a:lnTo>
                  <a:lnTo>
                    <a:pt x="5562" y="8064"/>
                  </a:lnTo>
                  <a:lnTo>
                    <a:pt x="5537" y="7315"/>
                  </a:lnTo>
                  <a:lnTo>
                    <a:pt x="4063" y="723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3" name="object 2813" descr=""/>
            <p:cNvSpPr/>
            <p:nvPr/>
          </p:nvSpPr>
          <p:spPr>
            <a:xfrm>
              <a:off x="2650790" y="2587351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520" y="0"/>
                  </a:moveTo>
                  <a:lnTo>
                    <a:pt x="0" y="253"/>
                  </a:lnTo>
                  <a:lnTo>
                    <a:pt x="482" y="1206"/>
                  </a:lnTo>
                  <a:lnTo>
                    <a:pt x="812" y="2374"/>
                  </a:lnTo>
                  <a:lnTo>
                    <a:pt x="1435" y="6540"/>
                  </a:lnTo>
                  <a:lnTo>
                    <a:pt x="1422" y="7150"/>
                  </a:lnTo>
                  <a:lnTo>
                    <a:pt x="2006" y="7162"/>
                  </a:lnTo>
                  <a:lnTo>
                    <a:pt x="1028" y="101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4" name="object 2814" descr=""/>
            <p:cNvSpPr/>
            <p:nvPr/>
          </p:nvSpPr>
          <p:spPr>
            <a:xfrm>
              <a:off x="2650950" y="259450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257" y="0"/>
                  </a:moveTo>
                  <a:lnTo>
                    <a:pt x="1219" y="2438"/>
                  </a:lnTo>
                  <a:lnTo>
                    <a:pt x="762" y="4952"/>
                  </a:lnTo>
                  <a:lnTo>
                    <a:pt x="0" y="7340"/>
                  </a:lnTo>
                  <a:lnTo>
                    <a:pt x="3937" y="8597"/>
                  </a:lnTo>
                  <a:lnTo>
                    <a:pt x="5397" y="5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5" name="object 2815" descr=""/>
            <p:cNvSpPr/>
            <p:nvPr/>
          </p:nvSpPr>
          <p:spPr>
            <a:xfrm>
              <a:off x="2650950" y="259450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841" y="0"/>
                  </a:moveTo>
                  <a:lnTo>
                    <a:pt x="1257" y="0"/>
                  </a:lnTo>
                  <a:lnTo>
                    <a:pt x="1219" y="2438"/>
                  </a:lnTo>
                  <a:lnTo>
                    <a:pt x="762" y="4952"/>
                  </a:lnTo>
                  <a:lnTo>
                    <a:pt x="0" y="7340"/>
                  </a:lnTo>
                  <a:lnTo>
                    <a:pt x="546" y="7518"/>
                  </a:lnTo>
                  <a:lnTo>
                    <a:pt x="1320" y="5079"/>
                  </a:lnTo>
                  <a:lnTo>
                    <a:pt x="1803" y="2514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6" name="object 2816" descr=""/>
            <p:cNvSpPr/>
            <p:nvPr/>
          </p:nvSpPr>
          <p:spPr>
            <a:xfrm>
              <a:off x="2647703" y="2601847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251" y="0"/>
                  </a:moveTo>
                  <a:lnTo>
                    <a:pt x="0" y="6629"/>
                  </a:lnTo>
                  <a:lnTo>
                    <a:pt x="3340" y="9067"/>
                  </a:lnTo>
                  <a:lnTo>
                    <a:pt x="7188" y="1244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7" name="object 2817" descr=""/>
            <p:cNvSpPr/>
            <p:nvPr/>
          </p:nvSpPr>
          <p:spPr>
            <a:xfrm>
              <a:off x="2647703" y="260184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51" y="0"/>
                  </a:moveTo>
                  <a:lnTo>
                    <a:pt x="0" y="6629"/>
                  </a:lnTo>
                  <a:lnTo>
                    <a:pt x="469" y="6972"/>
                  </a:lnTo>
                  <a:lnTo>
                    <a:pt x="3797" y="177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8" name="object 2818" descr=""/>
            <p:cNvSpPr/>
            <p:nvPr/>
          </p:nvSpPr>
          <p:spPr>
            <a:xfrm>
              <a:off x="2642604" y="260848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092" y="0"/>
                  </a:moveTo>
                  <a:lnTo>
                    <a:pt x="0" y="3746"/>
                  </a:lnTo>
                  <a:lnTo>
                    <a:pt x="673" y="7823"/>
                  </a:lnTo>
                  <a:lnTo>
                    <a:pt x="5232" y="5765"/>
                  </a:lnTo>
                  <a:lnTo>
                    <a:pt x="6515" y="4800"/>
                  </a:lnTo>
                  <a:lnTo>
                    <a:pt x="7543" y="3644"/>
                  </a:lnTo>
                  <a:lnTo>
                    <a:pt x="8432" y="2438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9" name="object 2819" descr=""/>
            <p:cNvSpPr/>
            <p:nvPr/>
          </p:nvSpPr>
          <p:spPr>
            <a:xfrm>
              <a:off x="2642604" y="260848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092" y="0"/>
                  </a:moveTo>
                  <a:lnTo>
                    <a:pt x="0" y="3746"/>
                  </a:lnTo>
                  <a:lnTo>
                    <a:pt x="88" y="4317"/>
                  </a:lnTo>
                  <a:lnTo>
                    <a:pt x="5562" y="342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0" name="object 2820" descr=""/>
            <p:cNvSpPr/>
            <p:nvPr/>
          </p:nvSpPr>
          <p:spPr>
            <a:xfrm>
              <a:off x="2638066" y="2604488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215" y="0"/>
                  </a:moveTo>
                  <a:lnTo>
                    <a:pt x="0" y="2755"/>
                  </a:lnTo>
                  <a:lnTo>
                    <a:pt x="38" y="5549"/>
                  </a:lnTo>
                  <a:lnTo>
                    <a:pt x="444" y="8343"/>
                  </a:lnTo>
                  <a:lnTo>
                    <a:pt x="4533" y="7734"/>
                  </a:lnTo>
                  <a:lnTo>
                    <a:pt x="4178" y="5321"/>
                  </a:lnTo>
                  <a:lnTo>
                    <a:pt x="4140" y="2819"/>
                  </a:lnTo>
                  <a:lnTo>
                    <a:pt x="4343" y="33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1" name="object 2821" descr=""/>
            <p:cNvSpPr/>
            <p:nvPr/>
          </p:nvSpPr>
          <p:spPr>
            <a:xfrm>
              <a:off x="2641635" y="2604768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190" y="0"/>
                  </a:moveTo>
                  <a:lnTo>
                    <a:pt x="0" y="2527"/>
                  </a:lnTo>
                  <a:lnTo>
                    <a:pt x="38" y="5080"/>
                  </a:lnTo>
                  <a:lnTo>
                    <a:pt x="393" y="7543"/>
                  </a:lnTo>
                  <a:lnTo>
                    <a:pt x="965" y="7454"/>
                  </a:lnTo>
                  <a:lnTo>
                    <a:pt x="609" y="5041"/>
                  </a:lnTo>
                  <a:lnTo>
                    <a:pt x="571" y="2540"/>
                  </a:lnTo>
                  <a:lnTo>
                    <a:pt x="774" y="5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2" name="object 2822" descr=""/>
            <p:cNvSpPr/>
            <p:nvPr/>
          </p:nvSpPr>
          <p:spPr>
            <a:xfrm>
              <a:off x="2638285" y="259634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422" y="0"/>
                  </a:moveTo>
                  <a:lnTo>
                    <a:pt x="698" y="2667"/>
                  </a:lnTo>
                  <a:lnTo>
                    <a:pt x="228" y="5384"/>
                  </a:lnTo>
                  <a:lnTo>
                    <a:pt x="0" y="8140"/>
                  </a:lnTo>
                  <a:lnTo>
                    <a:pt x="4127" y="8470"/>
                  </a:lnTo>
                  <a:lnTo>
                    <a:pt x="4330" y="5981"/>
                  </a:lnTo>
                  <a:lnTo>
                    <a:pt x="4762" y="3505"/>
                  </a:lnTo>
                  <a:lnTo>
                    <a:pt x="5410" y="1079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3" name="object 2823" descr=""/>
            <p:cNvSpPr/>
            <p:nvPr/>
          </p:nvSpPr>
          <p:spPr>
            <a:xfrm>
              <a:off x="2641828" y="259727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308" y="0"/>
                  </a:moveTo>
                  <a:lnTo>
                    <a:pt x="647" y="2451"/>
                  </a:lnTo>
                  <a:lnTo>
                    <a:pt x="203" y="4978"/>
                  </a:lnTo>
                  <a:lnTo>
                    <a:pt x="0" y="7505"/>
                  </a:lnTo>
                  <a:lnTo>
                    <a:pt x="584" y="7543"/>
                  </a:lnTo>
                  <a:lnTo>
                    <a:pt x="787" y="5054"/>
                  </a:lnTo>
                  <a:lnTo>
                    <a:pt x="1219" y="2578"/>
                  </a:lnTo>
                  <a:lnTo>
                    <a:pt x="1866" y="152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4" name="object 2824" descr=""/>
            <p:cNvSpPr/>
            <p:nvPr/>
          </p:nvSpPr>
          <p:spPr>
            <a:xfrm>
              <a:off x="2639703" y="258858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95" y="0"/>
                  </a:moveTo>
                  <a:lnTo>
                    <a:pt x="1663" y="2501"/>
                  </a:lnTo>
                  <a:lnTo>
                    <a:pt x="711" y="5105"/>
                  </a:lnTo>
                  <a:lnTo>
                    <a:pt x="0" y="7759"/>
                  </a:lnTo>
                  <a:lnTo>
                    <a:pt x="3987" y="8839"/>
                  </a:lnTo>
                  <a:lnTo>
                    <a:pt x="4648" y="6413"/>
                  </a:lnTo>
                  <a:lnTo>
                    <a:pt x="5511" y="4051"/>
                  </a:lnTo>
                  <a:lnTo>
                    <a:pt x="6604" y="1828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5" name="object 2825" descr=""/>
            <p:cNvSpPr/>
            <p:nvPr/>
          </p:nvSpPr>
          <p:spPr>
            <a:xfrm>
              <a:off x="2643132" y="2590161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654" y="0"/>
                  </a:moveTo>
                  <a:lnTo>
                    <a:pt x="1536" y="2260"/>
                  </a:lnTo>
                  <a:lnTo>
                    <a:pt x="660" y="4660"/>
                  </a:lnTo>
                  <a:lnTo>
                    <a:pt x="0" y="7111"/>
                  </a:lnTo>
                  <a:lnTo>
                    <a:pt x="558" y="7264"/>
                  </a:lnTo>
                  <a:lnTo>
                    <a:pt x="1219" y="4838"/>
                  </a:lnTo>
                  <a:lnTo>
                    <a:pt x="2082" y="2476"/>
                  </a:lnTo>
                  <a:lnTo>
                    <a:pt x="3175" y="25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6" name="object 2826" descr=""/>
            <p:cNvSpPr/>
            <p:nvPr/>
          </p:nvSpPr>
          <p:spPr>
            <a:xfrm>
              <a:off x="2642602" y="258155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622" y="0"/>
                  </a:moveTo>
                  <a:lnTo>
                    <a:pt x="2730" y="2146"/>
                  </a:lnTo>
                  <a:lnTo>
                    <a:pt x="1231" y="4546"/>
                  </a:lnTo>
                  <a:lnTo>
                    <a:pt x="0" y="7035"/>
                  </a:lnTo>
                  <a:lnTo>
                    <a:pt x="3708" y="8864"/>
                  </a:lnTo>
                  <a:lnTo>
                    <a:pt x="4800" y="6629"/>
                  </a:lnTo>
                  <a:lnTo>
                    <a:pt x="6134" y="4533"/>
                  </a:lnTo>
                  <a:lnTo>
                    <a:pt x="7721" y="2730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7" name="object 2827" descr=""/>
            <p:cNvSpPr/>
            <p:nvPr/>
          </p:nvSpPr>
          <p:spPr>
            <a:xfrm>
              <a:off x="2645789" y="258390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102" y="0"/>
                  </a:moveTo>
                  <a:lnTo>
                    <a:pt x="2463" y="1854"/>
                  </a:lnTo>
                  <a:lnTo>
                    <a:pt x="1117" y="3987"/>
                  </a:lnTo>
                  <a:lnTo>
                    <a:pt x="0" y="6248"/>
                  </a:lnTo>
                  <a:lnTo>
                    <a:pt x="520" y="6515"/>
                  </a:lnTo>
                  <a:lnTo>
                    <a:pt x="1612" y="4279"/>
                  </a:lnTo>
                  <a:lnTo>
                    <a:pt x="2946" y="2184"/>
                  </a:lnTo>
                  <a:lnTo>
                    <a:pt x="4533" y="380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8" name="object 2828" descr=""/>
            <p:cNvSpPr/>
            <p:nvPr/>
          </p:nvSpPr>
          <p:spPr>
            <a:xfrm>
              <a:off x="2647220" y="25762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921" y="0"/>
                  </a:moveTo>
                  <a:lnTo>
                    <a:pt x="0" y="5283"/>
                  </a:lnTo>
                  <a:lnTo>
                    <a:pt x="3098" y="8013"/>
                  </a:lnTo>
                  <a:lnTo>
                    <a:pt x="4686" y="6210"/>
                  </a:lnTo>
                  <a:lnTo>
                    <a:pt x="6553" y="4699"/>
                  </a:lnTo>
                  <a:lnTo>
                    <a:pt x="8623" y="3771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9" name="object 2829" descr=""/>
            <p:cNvSpPr/>
            <p:nvPr/>
          </p:nvSpPr>
          <p:spPr>
            <a:xfrm>
              <a:off x="2649888" y="257950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14" y="0"/>
                  </a:moveTo>
                  <a:lnTo>
                    <a:pt x="3555" y="977"/>
                  </a:lnTo>
                  <a:lnTo>
                    <a:pt x="1625" y="2540"/>
                  </a:lnTo>
                  <a:lnTo>
                    <a:pt x="0" y="4394"/>
                  </a:lnTo>
                  <a:lnTo>
                    <a:pt x="431" y="4775"/>
                  </a:lnTo>
                  <a:lnTo>
                    <a:pt x="2019" y="2971"/>
                  </a:lnTo>
                  <a:lnTo>
                    <a:pt x="3886" y="1460"/>
                  </a:lnTo>
                  <a:lnTo>
                    <a:pt x="5956" y="533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0" name="object 2830" descr=""/>
            <p:cNvSpPr/>
            <p:nvPr/>
          </p:nvSpPr>
          <p:spPr>
            <a:xfrm>
              <a:off x="2654136" y="257477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5829" y="0"/>
                  </a:moveTo>
                  <a:lnTo>
                    <a:pt x="2832" y="444"/>
                  </a:lnTo>
                  <a:lnTo>
                    <a:pt x="1371" y="876"/>
                  </a:lnTo>
                  <a:lnTo>
                    <a:pt x="0" y="1498"/>
                  </a:lnTo>
                  <a:lnTo>
                    <a:pt x="1701" y="5270"/>
                  </a:lnTo>
                  <a:lnTo>
                    <a:pt x="2743" y="4800"/>
                  </a:lnTo>
                  <a:lnTo>
                    <a:pt x="3822" y="4483"/>
                  </a:lnTo>
                  <a:lnTo>
                    <a:pt x="6032" y="4152"/>
                  </a:lnTo>
                  <a:lnTo>
                    <a:pt x="7162" y="4152"/>
                  </a:lnTo>
                  <a:lnTo>
                    <a:pt x="8293" y="4305"/>
                  </a:lnTo>
                  <a:lnTo>
                    <a:pt x="8839" y="203"/>
                  </a:lnTo>
                  <a:lnTo>
                    <a:pt x="7353" y="12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1" name="object 2831" descr=""/>
            <p:cNvSpPr/>
            <p:nvPr/>
          </p:nvSpPr>
          <p:spPr>
            <a:xfrm>
              <a:off x="2655609" y="2578341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5715" y="0"/>
                  </a:moveTo>
                  <a:lnTo>
                    <a:pt x="4533" y="0"/>
                  </a:lnTo>
                  <a:lnTo>
                    <a:pt x="2209" y="342"/>
                  </a:lnTo>
                  <a:lnTo>
                    <a:pt x="1079" y="685"/>
                  </a:lnTo>
                  <a:lnTo>
                    <a:pt x="0" y="1168"/>
                  </a:lnTo>
                  <a:lnTo>
                    <a:pt x="228" y="1701"/>
                  </a:lnTo>
                  <a:lnTo>
                    <a:pt x="1270" y="1231"/>
                  </a:lnTo>
                  <a:lnTo>
                    <a:pt x="2349" y="914"/>
                  </a:lnTo>
                  <a:lnTo>
                    <a:pt x="4559" y="584"/>
                  </a:lnTo>
                  <a:lnTo>
                    <a:pt x="5689" y="584"/>
                  </a:lnTo>
                  <a:lnTo>
                    <a:pt x="6819" y="736"/>
                  </a:lnTo>
                  <a:lnTo>
                    <a:pt x="6896" y="16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2" name="object 2832" descr=""/>
            <p:cNvSpPr/>
            <p:nvPr/>
          </p:nvSpPr>
          <p:spPr>
            <a:xfrm>
              <a:off x="2662434" y="257497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33" y="0"/>
                  </a:moveTo>
                  <a:lnTo>
                    <a:pt x="0" y="4102"/>
                  </a:lnTo>
                  <a:lnTo>
                    <a:pt x="558" y="4178"/>
                  </a:lnTo>
                  <a:lnTo>
                    <a:pt x="1117" y="4292"/>
                  </a:lnTo>
                  <a:lnTo>
                    <a:pt x="6146" y="6591"/>
                  </a:lnTo>
                  <a:lnTo>
                    <a:pt x="8813" y="3429"/>
                  </a:lnTo>
                  <a:lnTo>
                    <a:pt x="1282" y="101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3" name="object 2833" descr=""/>
            <p:cNvSpPr/>
            <p:nvPr/>
          </p:nvSpPr>
          <p:spPr>
            <a:xfrm>
              <a:off x="2662434" y="257850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76" y="0"/>
                  </a:moveTo>
                  <a:lnTo>
                    <a:pt x="0" y="571"/>
                  </a:lnTo>
                  <a:lnTo>
                    <a:pt x="558" y="647"/>
                  </a:lnTo>
                  <a:lnTo>
                    <a:pt x="1117" y="761"/>
                  </a:lnTo>
                  <a:lnTo>
                    <a:pt x="6146" y="3060"/>
                  </a:lnTo>
                  <a:lnTo>
                    <a:pt x="6515" y="2616"/>
                  </a:lnTo>
                  <a:lnTo>
                    <a:pt x="5651" y="1879"/>
                  </a:lnTo>
                  <a:lnTo>
                    <a:pt x="4635" y="1308"/>
                  </a:lnTo>
                  <a:lnTo>
                    <a:pt x="2425" y="469"/>
                  </a:lnTo>
                  <a:lnTo>
                    <a:pt x="1244" y="15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4" name="object 2834" descr=""/>
            <p:cNvSpPr/>
            <p:nvPr/>
          </p:nvSpPr>
          <p:spPr>
            <a:xfrm>
              <a:off x="2668578" y="257839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666" y="0"/>
                  </a:moveTo>
                  <a:lnTo>
                    <a:pt x="0" y="3174"/>
                  </a:lnTo>
                  <a:lnTo>
                    <a:pt x="812" y="3848"/>
                  </a:lnTo>
                  <a:lnTo>
                    <a:pt x="1498" y="4686"/>
                  </a:lnTo>
                  <a:lnTo>
                    <a:pt x="2552" y="6565"/>
                  </a:lnTo>
                  <a:lnTo>
                    <a:pt x="2920" y="7619"/>
                  </a:lnTo>
                  <a:lnTo>
                    <a:pt x="3162" y="8737"/>
                  </a:lnTo>
                  <a:lnTo>
                    <a:pt x="7200" y="7873"/>
                  </a:lnTo>
                  <a:lnTo>
                    <a:pt x="6896" y="6426"/>
                  </a:lnTo>
                  <a:lnTo>
                    <a:pt x="6388" y="4965"/>
                  </a:lnTo>
                  <a:lnTo>
                    <a:pt x="4876" y="2247"/>
                  </a:lnTo>
                  <a:lnTo>
                    <a:pt x="3860" y="1015"/>
                  </a:lnTo>
                  <a:lnTo>
                    <a:pt x="26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5" name="object 2835" descr=""/>
            <p:cNvSpPr/>
            <p:nvPr/>
          </p:nvSpPr>
          <p:spPr>
            <a:xfrm>
              <a:off x="2668578" y="258112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80" y="0"/>
                  </a:moveTo>
                  <a:lnTo>
                    <a:pt x="0" y="444"/>
                  </a:lnTo>
                  <a:lnTo>
                    <a:pt x="812" y="1117"/>
                  </a:lnTo>
                  <a:lnTo>
                    <a:pt x="1498" y="1955"/>
                  </a:lnTo>
                  <a:lnTo>
                    <a:pt x="2552" y="3835"/>
                  </a:lnTo>
                  <a:lnTo>
                    <a:pt x="2920" y="4889"/>
                  </a:lnTo>
                  <a:lnTo>
                    <a:pt x="3162" y="6007"/>
                  </a:lnTo>
                  <a:lnTo>
                    <a:pt x="3733" y="5892"/>
                  </a:lnTo>
                  <a:lnTo>
                    <a:pt x="3479" y="4724"/>
                  </a:lnTo>
                  <a:lnTo>
                    <a:pt x="3086" y="3619"/>
                  </a:lnTo>
                  <a:lnTo>
                    <a:pt x="1968" y="1612"/>
                  </a:lnTo>
                  <a:lnTo>
                    <a:pt x="1244" y="72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6" name="object 2836" descr=""/>
            <p:cNvSpPr/>
            <p:nvPr/>
          </p:nvSpPr>
          <p:spPr>
            <a:xfrm>
              <a:off x="2671702" y="258628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89" y="0"/>
                  </a:moveTo>
                  <a:lnTo>
                    <a:pt x="38" y="850"/>
                  </a:lnTo>
                  <a:lnTo>
                    <a:pt x="508" y="3086"/>
                  </a:lnTo>
                  <a:lnTo>
                    <a:pt x="431" y="5524"/>
                  </a:lnTo>
                  <a:lnTo>
                    <a:pt x="0" y="7899"/>
                  </a:lnTo>
                  <a:lnTo>
                    <a:pt x="4064" y="8635"/>
                  </a:lnTo>
                  <a:lnTo>
                    <a:pt x="4318" y="7238"/>
                  </a:lnTo>
                  <a:lnTo>
                    <a:pt x="4470" y="5816"/>
                  </a:lnTo>
                  <a:lnTo>
                    <a:pt x="4508" y="2920"/>
                  </a:lnTo>
                  <a:lnTo>
                    <a:pt x="4394" y="1460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7" name="object 2837" descr=""/>
            <p:cNvSpPr/>
            <p:nvPr/>
          </p:nvSpPr>
          <p:spPr>
            <a:xfrm>
              <a:off x="2671702" y="2587018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609" y="0"/>
                  </a:moveTo>
                  <a:lnTo>
                    <a:pt x="38" y="114"/>
                  </a:lnTo>
                  <a:lnTo>
                    <a:pt x="508" y="2349"/>
                  </a:lnTo>
                  <a:lnTo>
                    <a:pt x="431" y="4787"/>
                  </a:lnTo>
                  <a:lnTo>
                    <a:pt x="0" y="7162"/>
                  </a:lnTo>
                  <a:lnTo>
                    <a:pt x="571" y="7264"/>
                  </a:lnTo>
                  <a:lnTo>
                    <a:pt x="1016" y="4825"/>
                  </a:lnTo>
                  <a:lnTo>
                    <a:pt x="1092" y="2324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8" name="object 2838" descr=""/>
            <p:cNvSpPr/>
            <p:nvPr/>
          </p:nvSpPr>
          <p:spPr>
            <a:xfrm>
              <a:off x="2669416" y="259417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86" y="0"/>
                  </a:moveTo>
                  <a:lnTo>
                    <a:pt x="1854" y="2387"/>
                  </a:lnTo>
                  <a:lnTo>
                    <a:pt x="1054" y="4749"/>
                  </a:lnTo>
                  <a:lnTo>
                    <a:pt x="0" y="6959"/>
                  </a:lnTo>
                  <a:lnTo>
                    <a:pt x="3733" y="8750"/>
                  </a:lnTo>
                  <a:lnTo>
                    <a:pt x="4940" y="6210"/>
                  </a:lnTo>
                  <a:lnTo>
                    <a:pt x="5842" y="3543"/>
                  </a:lnTo>
                  <a:lnTo>
                    <a:pt x="6350" y="749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9" name="object 2839" descr=""/>
            <p:cNvSpPr/>
            <p:nvPr/>
          </p:nvSpPr>
          <p:spPr>
            <a:xfrm>
              <a:off x="2669416" y="2594177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286" y="0"/>
                  </a:moveTo>
                  <a:lnTo>
                    <a:pt x="1854" y="2387"/>
                  </a:lnTo>
                  <a:lnTo>
                    <a:pt x="1054" y="4749"/>
                  </a:lnTo>
                  <a:lnTo>
                    <a:pt x="0" y="6959"/>
                  </a:lnTo>
                  <a:lnTo>
                    <a:pt x="520" y="7213"/>
                  </a:lnTo>
                  <a:lnTo>
                    <a:pt x="1600" y="4953"/>
                  </a:lnTo>
                  <a:lnTo>
                    <a:pt x="2413" y="2552"/>
                  </a:lnTo>
                  <a:lnTo>
                    <a:pt x="2857" y="114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0" name="object 2840" descr=""/>
            <p:cNvSpPr/>
            <p:nvPr/>
          </p:nvSpPr>
          <p:spPr>
            <a:xfrm>
              <a:off x="2665420" y="260113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00" y="0"/>
                  </a:moveTo>
                  <a:lnTo>
                    <a:pt x="2933" y="2209"/>
                  </a:lnTo>
                  <a:lnTo>
                    <a:pt x="1600" y="4305"/>
                  </a:lnTo>
                  <a:lnTo>
                    <a:pt x="0" y="6096"/>
                  </a:lnTo>
                  <a:lnTo>
                    <a:pt x="3086" y="8851"/>
                  </a:lnTo>
                  <a:lnTo>
                    <a:pt x="4991" y="6705"/>
                  </a:lnTo>
                  <a:lnTo>
                    <a:pt x="6515" y="4318"/>
                  </a:lnTo>
                  <a:lnTo>
                    <a:pt x="7721" y="179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1" name="object 2841" descr=""/>
            <p:cNvSpPr/>
            <p:nvPr/>
          </p:nvSpPr>
          <p:spPr>
            <a:xfrm>
              <a:off x="2665420" y="260113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000" y="0"/>
                  </a:moveTo>
                  <a:lnTo>
                    <a:pt x="2933" y="2209"/>
                  </a:lnTo>
                  <a:lnTo>
                    <a:pt x="1600" y="4305"/>
                  </a:lnTo>
                  <a:lnTo>
                    <a:pt x="0" y="6096"/>
                  </a:lnTo>
                  <a:lnTo>
                    <a:pt x="431" y="6477"/>
                  </a:lnTo>
                  <a:lnTo>
                    <a:pt x="2070" y="4635"/>
                  </a:lnTo>
                  <a:lnTo>
                    <a:pt x="3441" y="2514"/>
                  </a:lnTo>
                  <a:lnTo>
                    <a:pt x="4521" y="254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2" name="object 2842" descr=""/>
            <p:cNvSpPr/>
            <p:nvPr/>
          </p:nvSpPr>
          <p:spPr>
            <a:xfrm>
              <a:off x="2659918" y="260722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499" y="0"/>
                  </a:moveTo>
                  <a:lnTo>
                    <a:pt x="4699" y="901"/>
                  </a:lnTo>
                  <a:lnTo>
                    <a:pt x="3835" y="1714"/>
                  </a:lnTo>
                  <a:lnTo>
                    <a:pt x="2908" y="2400"/>
                  </a:lnTo>
                  <a:lnTo>
                    <a:pt x="1993" y="3098"/>
                  </a:lnTo>
                  <a:lnTo>
                    <a:pt x="1003" y="3670"/>
                  </a:lnTo>
                  <a:lnTo>
                    <a:pt x="0" y="4038"/>
                  </a:lnTo>
                  <a:lnTo>
                    <a:pt x="1435" y="7912"/>
                  </a:lnTo>
                  <a:lnTo>
                    <a:pt x="8585" y="2755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3" name="object 2843" descr=""/>
            <p:cNvSpPr/>
            <p:nvPr/>
          </p:nvSpPr>
          <p:spPr>
            <a:xfrm>
              <a:off x="2659918" y="260722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499" y="0"/>
                  </a:moveTo>
                  <a:lnTo>
                    <a:pt x="4699" y="901"/>
                  </a:lnTo>
                  <a:lnTo>
                    <a:pt x="3835" y="1714"/>
                  </a:lnTo>
                  <a:lnTo>
                    <a:pt x="2908" y="2400"/>
                  </a:lnTo>
                  <a:lnTo>
                    <a:pt x="1993" y="3098"/>
                  </a:lnTo>
                  <a:lnTo>
                    <a:pt x="1003" y="3670"/>
                  </a:lnTo>
                  <a:lnTo>
                    <a:pt x="0" y="4038"/>
                  </a:lnTo>
                  <a:lnTo>
                    <a:pt x="203" y="4584"/>
                  </a:lnTo>
                  <a:lnTo>
                    <a:pt x="5930" y="393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4" name="object 2844" descr=""/>
            <p:cNvSpPr/>
            <p:nvPr/>
          </p:nvSpPr>
          <p:spPr>
            <a:xfrm>
              <a:off x="2655787" y="260361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596" y="0"/>
                  </a:moveTo>
                  <a:lnTo>
                    <a:pt x="215" y="2527"/>
                  </a:lnTo>
                  <a:lnTo>
                    <a:pt x="38" y="5067"/>
                  </a:lnTo>
                  <a:lnTo>
                    <a:pt x="0" y="7581"/>
                  </a:lnTo>
                  <a:lnTo>
                    <a:pt x="4127" y="7645"/>
                  </a:lnTo>
                  <a:lnTo>
                    <a:pt x="4178" y="5283"/>
                  </a:lnTo>
                  <a:lnTo>
                    <a:pt x="4343" y="2920"/>
                  </a:lnTo>
                  <a:lnTo>
                    <a:pt x="4686" y="622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5" name="object 2845" descr=""/>
            <p:cNvSpPr/>
            <p:nvPr/>
          </p:nvSpPr>
          <p:spPr>
            <a:xfrm>
              <a:off x="2659343" y="2604149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558" y="0"/>
                  </a:moveTo>
                  <a:lnTo>
                    <a:pt x="203" y="2336"/>
                  </a:lnTo>
                  <a:lnTo>
                    <a:pt x="38" y="4711"/>
                  </a:lnTo>
                  <a:lnTo>
                    <a:pt x="0" y="7111"/>
                  </a:lnTo>
                  <a:lnTo>
                    <a:pt x="571" y="7111"/>
                  </a:lnTo>
                  <a:lnTo>
                    <a:pt x="622" y="4749"/>
                  </a:lnTo>
                  <a:lnTo>
                    <a:pt x="787" y="2387"/>
                  </a:lnTo>
                  <a:lnTo>
                    <a:pt x="1130" y="8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6" name="object 2846" descr=""/>
            <p:cNvSpPr/>
            <p:nvPr/>
          </p:nvSpPr>
          <p:spPr>
            <a:xfrm>
              <a:off x="2656387" y="259606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1968" y="0"/>
                  </a:moveTo>
                  <a:lnTo>
                    <a:pt x="977" y="2476"/>
                  </a:lnTo>
                  <a:lnTo>
                    <a:pt x="380" y="5016"/>
                  </a:lnTo>
                  <a:lnTo>
                    <a:pt x="0" y="7543"/>
                  </a:lnTo>
                  <a:lnTo>
                    <a:pt x="4089" y="8166"/>
                  </a:lnTo>
                  <a:lnTo>
                    <a:pt x="4432" y="5867"/>
                  </a:lnTo>
                  <a:lnTo>
                    <a:pt x="4978" y="3619"/>
                  </a:lnTo>
                  <a:lnTo>
                    <a:pt x="5803" y="1549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7" name="object 2847" descr=""/>
            <p:cNvSpPr/>
            <p:nvPr/>
          </p:nvSpPr>
          <p:spPr>
            <a:xfrm>
              <a:off x="2659905" y="2597403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752" y="0"/>
                  </a:moveTo>
                  <a:lnTo>
                    <a:pt x="889" y="2120"/>
                  </a:lnTo>
                  <a:lnTo>
                    <a:pt x="355" y="4419"/>
                  </a:lnTo>
                  <a:lnTo>
                    <a:pt x="0" y="6743"/>
                  </a:lnTo>
                  <a:lnTo>
                    <a:pt x="571" y="6832"/>
                  </a:lnTo>
                  <a:lnTo>
                    <a:pt x="914" y="4533"/>
                  </a:lnTo>
                  <a:lnTo>
                    <a:pt x="1460" y="2286"/>
                  </a:lnTo>
                  <a:lnTo>
                    <a:pt x="2286" y="21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8" name="object 2848" descr=""/>
            <p:cNvSpPr/>
            <p:nvPr/>
          </p:nvSpPr>
          <p:spPr>
            <a:xfrm>
              <a:off x="2658355" y="258926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597" y="0"/>
                  </a:moveTo>
                  <a:lnTo>
                    <a:pt x="0" y="6807"/>
                  </a:lnTo>
                  <a:lnTo>
                    <a:pt x="3835" y="8356"/>
                  </a:lnTo>
                  <a:lnTo>
                    <a:pt x="4660" y="6299"/>
                  </a:lnTo>
                  <a:lnTo>
                    <a:pt x="5816" y="4432"/>
                  </a:lnTo>
                  <a:lnTo>
                    <a:pt x="7327" y="3098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9" name="object 2849" descr=""/>
            <p:cNvSpPr/>
            <p:nvPr/>
          </p:nvSpPr>
          <p:spPr>
            <a:xfrm>
              <a:off x="2661657" y="259192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644" y="0"/>
                  </a:moveTo>
                  <a:lnTo>
                    <a:pt x="2032" y="1409"/>
                  </a:lnTo>
                  <a:lnTo>
                    <a:pt x="850" y="3352"/>
                  </a:lnTo>
                  <a:lnTo>
                    <a:pt x="0" y="5473"/>
                  </a:lnTo>
                  <a:lnTo>
                    <a:pt x="533" y="5689"/>
                  </a:lnTo>
                  <a:lnTo>
                    <a:pt x="1358" y="3632"/>
                  </a:lnTo>
                  <a:lnTo>
                    <a:pt x="2514" y="1765"/>
                  </a:lnTo>
                  <a:lnTo>
                    <a:pt x="4025" y="431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0" name="object 2850" descr=""/>
            <p:cNvSpPr/>
            <p:nvPr/>
          </p:nvSpPr>
          <p:spPr>
            <a:xfrm>
              <a:off x="2662947" y="258595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810" y="0"/>
                  </a:moveTo>
                  <a:lnTo>
                    <a:pt x="6426" y="126"/>
                  </a:lnTo>
                  <a:lnTo>
                    <a:pt x="5003" y="457"/>
                  </a:lnTo>
                  <a:lnTo>
                    <a:pt x="3670" y="1015"/>
                  </a:lnTo>
                  <a:lnTo>
                    <a:pt x="2324" y="1562"/>
                  </a:lnTo>
                  <a:lnTo>
                    <a:pt x="1079" y="2362"/>
                  </a:lnTo>
                  <a:lnTo>
                    <a:pt x="0" y="3301"/>
                  </a:lnTo>
                  <a:lnTo>
                    <a:pt x="2730" y="6413"/>
                  </a:lnTo>
                  <a:lnTo>
                    <a:pt x="3492" y="5740"/>
                  </a:lnTo>
                  <a:lnTo>
                    <a:pt x="4330" y="5206"/>
                  </a:lnTo>
                  <a:lnTo>
                    <a:pt x="6172" y="4444"/>
                  </a:lnTo>
                  <a:lnTo>
                    <a:pt x="7162" y="4216"/>
                  </a:lnTo>
                  <a:lnTo>
                    <a:pt x="8204" y="4114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1" name="object 2851" descr=""/>
            <p:cNvSpPr/>
            <p:nvPr/>
          </p:nvSpPr>
          <p:spPr>
            <a:xfrm>
              <a:off x="2665297" y="258949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803" y="0"/>
                  </a:moveTo>
                  <a:lnTo>
                    <a:pt x="0" y="2425"/>
                  </a:lnTo>
                  <a:lnTo>
                    <a:pt x="381" y="2870"/>
                  </a:lnTo>
                  <a:lnTo>
                    <a:pt x="1143" y="2197"/>
                  </a:lnTo>
                  <a:lnTo>
                    <a:pt x="1981" y="1663"/>
                  </a:lnTo>
                  <a:lnTo>
                    <a:pt x="3822" y="901"/>
                  </a:lnTo>
                  <a:lnTo>
                    <a:pt x="4813" y="673"/>
                  </a:lnTo>
                  <a:lnTo>
                    <a:pt x="5854" y="571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2" name="object 2852" descr=""/>
            <p:cNvSpPr/>
            <p:nvPr/>
          </p:nvSpPr>
          <p:spPr>
            <a:xfrm>
              <a:off x="2670761" y="258586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396" y="0"/>
                  </a:moveTo>
                  <a:lnTo>
                    <a:pt x="698" y="25"/>
                  </a:lnTo>
                  <a:lnTo>
                    <a:pt x="0" y="88"/>
                  </a:lnTo>
                  <a:lnTo>
                    <a:pt x="393" y="4203"/>
                  </a:lnTo>
                  <a:lnTo>
                    <a:pt x="914" y="4152"/>
                  </a:lnTo>
                  <a:lnTo>
                    <a:pt x="1435" y="4140"/>
                  </a:lnTo>
                  <a:lnTo>
                    <a:pt x="6845" y="5016"/>
                  </a:lnTo>
                  <a:lnTo>
                    <a:pt x="8013" y="1054"/>
                  </a:lnTo>
                  <a:lnTo>
                    <a:pt x="6756" y="685"/>
                  </a:lnTo>
                  <a:lnTo>
                    <a:pt x="5486" y="380"/>
                  </a:lnTo>
                  <a:lnTo>
                    <a:pt x="3454" y="101"/>
                  </a:lnTo>
                  <a:lnTo>
                    <a:pt x="2425" y="25"/>
                  </a:lnTo>
                  <a:lnTo>
                    <a:pt x="2082" y="25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3" name="object 2853" descr=""/>
            <p:cNvSpPr/>
            <p:nvPr/>
          </p:nvSpPr>
          <p:spPr>
            <a:xfrm>
              <a:off x="2671091" y="2589417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104" y="0"/>
                  </a:moveTo>
                  <a:lnTo>
                    <a:pt x="546" y="25"/>
                  </a:lnTo>
                  <a:lnTo>
                    <a:pt x="0" y="76"/>
                  </a:lnTo>
                  <a:lnTo>
                    <a:pt x="63" y="647"/>
                  </a:lnTo>
                  <a:lnTo>
                    <a:pt x="584" y="596"/>
                  </a:lnTo>
                  <a:lnTo>
                    <a:pt x="1104" y="584"/>
                  </a:lnTo>
                  <a:lnTo>
                    <a:pt x="6515" y="1460"/>
                  </a:lnTo>
                  <a:lnTo>
                    <a:pt x="6680" y="901"/>
                  </a:lnTo>
                  <a:lnTo>
                    <a:pt x="5562" y="571"/>
                  </a:lnTo>
                  <a:lnTo>
                    <a:pt x="4432" y="304"/>
                  </a:lnTo>
                  <a:lnTo>
                    <a:pt x="3035" y="114"/>
                  </a:lnTo>
                  <a:lnTo>
                    <a:pt x="2209" y="38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4" name="object 2854" descr=""/>
            <p:cNvSpPr/>
            <p:nvPr/>
          </p:nvSpPr>
          <p:spPr>
            <a:xfrm>
              <a:off x="2677604" y="258690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168" y="0"/>
                  </a:moveTo>
                  <a:lnTo>
                    <a:pt x="0" y="3975"/>
                  </a:lnTo>
                  <a:lnTo>
                    <a:pt x="2197" y="4622"/>
                  </a:lnTo>
                  <a:lnTo>
                    <a:pt x="4356" y="5511"/>
                  </a:lnTo>
                  <a:lnTo>
                    <a:pt x="6350" y="6603"/>
                  </a:lnTo>
                  <a:lnTo>
                    <a:pt x="8343" y="2984"/>
                  </a:lnTo>
                  <a:lnTo>
                    <a:pt x="6057" y="1727"/>
                  </a:lnTo>
                  <a:lnTo>
                    <a:pt x="3670" y="74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5" name="object 2855" descr=""/>
            <p:cNvSpPr/>
            <p:nvPr/>
          </p:nvSpPr>
          <p:spPr>
            <a:xfrm>
              <a:off x="2677604" y="259032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65" y="0"/>
                  </a:moveTo>
                  <a:lnTo>
                    <a:pt x="0" y="558"/>
                  </a:lnTo>
                  <a:lnTo>
                    <a:pt x="2197" y="1206"/>
                  </a:lnTo>
                  <a:lnTo>
                    <a:pt x="4356" y="2095"/>
                  </a:lnTo>
                  <a:lnTo>
                    <a:pt x="6350" y="3187"/>
                  </a:lnTo>
                  <a:lnTo>
                    <a:pt x="6629" y="2679"/>
                  </a:lnTo>
                  <a:lnTo>
                    <a:pt x="4584" y="1562"/>
                  </a:lnTo>
                  <a:lnTo>
                    <a:pt x="2400" y="66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6" name="object 2856" descr=""/>
            <p:cNvSpPr/>
            <p:nvPr/>
          </p:nvSpPr>
          <p:spPr>
            <a:xfrm>
              <a:off x="2683951" y="25898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993" y="0"/>
                  </a:moveTo>
                  <a:lnTo>
                    <a:pt x="0" y="3632"/>
                  </a:lnTo>
                  <a:lnTo>
                    <a:pt x="1003" y="4178"/>
                  </a:lnTo>
                  <a:lnTo>
                    <a:pt x="1955" y="4775"/>
                  </a:lnTo>
                  <a:lnTo>
                    <a:pt x="2832" y="5448"/>
                  </a:lnTo>
                  <a:lnTo>
                    <a:pt x="3721" y="6108"/>
                  </a:lnTo>
                  <a:lnTo>
                    <a:pt x="4521" y="6832"/>
                  </a:lnTo>
                  <a:lnTo>
                    <a:pt x="5156" y="7607"/>
                  </a:lnTo>
                  <a:lnTo>
                    <a:pt x="8343" y="4978"/>
                  </a:lnTo>
                  <a:lnTo>
                    <a:pt x="7429" y="3873"/>
                  </a:lnTo>
                  <a:lnTo>
                    <a:pt x="6400" y="2959"/>
                  </a:lnTo>
                  <a:lnTo>
                    <a:pt x="4254" y="1333"/>
                  </a:lnTo>
                  <a:lnTo>
                    <a:pt x="3136" y="63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7" name="object 2857" descr=""/>
            <p:cNvSpPr/>
            <p:nvPr/>
          </p:nvSpPr>
          <p:spPr>
            <a:xfrm>
              <a:off x="2683951" y="259300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79" y="0"/>
                  </a:moveTo>
                  <a:lnTo>
                    <a:pt x="0" y="507"/>
                  </a:lnTo>
                  <a:lnTo>
                    <a:pt x="1003" y="1054"/>
                  </a:lnTo>
                  <a:lnTo>
                    <a:pt x="1955" y="1650"/>
                  </a:lnTo>
                  <a:lnTo>
                    <a:pt x="2832" y="2324"/>
                  </a:lnTo>
                  <a:lnTo>
                    <a:pt x="3721" y="2984"/>
                  </a:lnTo>
                  <a:lnTo>
                    <a:pt x="4521" y="3708"/>
                  </a:lnTo>
                  <a:lnTo>
                    <a:pt x="5156" y="4483"/>
                  </a:lnTo>
                  <a:lnTo>
                    <a:pt x="5600" y="4114"/>
                  </a:lnTo>
                  <a:lnTo>
                    <a:pt x="4927" y="3289"/>
                  </a:lnTo>
                  <a:lnTo>
                    <a:pt x="4089" y="2539"/>
                  </a:lnTo>
                  <a:lnTo>
                    <a:pt x="2286" y="1168"/>
                  </a:lnTo>
                  <a:lnTo>
                    <a:pt x="1295" y="55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8" name="object 2858" descr=""/>
            <p:cNvSpPr/>
            <p:nvPr/>
          </p:nvSpPr>
          <p:spPr>
            <a:xfrm>
              <a:off x="2692297" y="2588392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721" y="0"/>
                  </a:moveTo>
                  <a:lnTo>
                    <a:pt x="0" y="6477"/>
                  </a:lnTo>
                  <a:lnTo>
                    <a:pt x="3327" y="8940"/>
                  </a:lnTo>
                  <a:lnTo>
                    <a:pt x="7493" y="170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9" name="object 2859" descr=""/>
            <p:cNvSpPr/>
            <p:nvPr/>
          </p:nvSpPr>
          <p:spPr>
            <a:xfrm>
              <a:off x="2695154" y="258985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102" y="0"/>
                  </a:moveTo>
                  <a:lnTo>
                    <a:pt x="0" y="7137"/>
                  </a:lnTo>
                  <a:lnTo>
                    <a:pt x="469" y="7480"/>
                  </a:lnTo>
                  <a:lnTo>
                    <a:pt x="4635" y="241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0" name="object 2860" descr=""/>
            <p:cNvSpPr/>
            <p:nvPr/>
          </p:nvSpPr>
          <p:spPr>
            <a:xfrm>
              <a:off x="2696023" y="258137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73" y="0"/>
                  </a:moveTo>
                  <a:lnTo>
                    <a:pt x="0" y="7010"/>
                  </a:lnTo>
                  <a:lnTo>
                    <a:pt x="3771" y="8712"/>
                  </a:lnTo>
                  <a:lnTo>
                    <a:pt x="6350" y="698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1" name="object 2861" descr=""/>
            <p:cNvSpPr/>
            <p:nvPr/>
          </p:nvSpPr>
          <p:spPr>
            <a:xfrm>
              <a:off x="2699261" y="2581974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540" y="0"/>
                  </a:moveTo>
                  <a:lnTo>
                    <a:pt x="0" y="7886"/>
                  </a:lnTo>
                  <a:lnTo>
                    <a:pt x="533" y="8115"/>
                  </a:lnTo>
                  <a:lnTo>
                    <a:pt x="3111" y="101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2" name="object 2862" descr=""/>
            <p:cNvSpPr/>
            <p:nvPr/>
          </p:nvSpPr>
          <p:spPr>
            <a:xfrm>
              <a:off x="2697537" y="2572762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2984" y="0"/>
                  </a:moveTo>
                  <a:lnTo>
                    <a:pt x="0" y="2857"/>
                  </a:lnTo>
                  <a:lnTo>
                    <a:pt x="241" y="3124"/>
                  </a:lnTo>
                  <a:lnTo>
                    <a:pt x="444" y="3441"/>
                  </a:lnTo>
                  <a:lnTo>
                    <a:pt x="774" y="4254"/>
                  </a:lnTo>
                  <a:lnTo>
                    <a:pt x="876" y="4737"/>
                  </a:lnTo>
                  <a:lnTo>
                    <a:pt x="1054" y="6273"/>
                  </a:lnTo>
                  <a:lnTo>
                    <a:pt x="965" y="7442"/>
                  </a:lnTo>
                  <a:lnTo>
                    <a:pt x="762" y="8610"/>
                  </a:lnTo>
                  <a:lnTo>
                    <a:pt x="4838" y="9309"/>
                  </a:lnTo>
                  <a:lnTo>
                    <a:pt x="5080" y="7886"/>
                  </a:lnTo>
                  <a:lnTo>
                    <a:pt x="5219" y="6388"/>
                  </a:lnTo>
                  <a:lnTo>
                    <a:pt x="4953" y="3987"/>
                  </a:lnTo>
                  <a:lnTo>
                    <a:pt x="4787" y="3162"/>
                  </a:lnTo>
                  <a:lnTo>
                    <a:pt x="4140" y="1524"/>
                  </a:lnTo>
                  <a:lnTo>
                    <a:pt x="3644" y="69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3" name="object 2863" descr=""/>
            <p:cNvSpPr/>
            <p:nvPr/>
          </p:nvSpPr>
          <p:spPr>
            <a:xfrm>
              <a:off x="2700102" y="2572762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419" y="0"/>
                  </a:moveTo>
                  <a:lnTo>
                    <a:pt x="0" y="406"/>
                  </a:lnTo>
                  <a:lnTo>
                    <a:pt x="609" y="1028"/>
                  </a:lnTo>
                  <a:lnTo>
                    <a:pt x="1054" y="1790"/>
                  </a:lnTo>
                  <a:lnTo>
                    <a:pt x="1650" y="3314"/>
                  </a:lnTo>
                  <a:lnTo>
                    <a:pt x="1816" y="4102"/>
                  </a:lnTo>
                  <a:lnTo>
                    <a:pt x="2070" y="6375"/>
                  </a:lnTo>
                  <a:lnTo>
                    <a:pt x="1930" y="7823"/>
                  </a:lnTo>
                  <a:lnTo>
                    <a:pt x="1701" y="9220"/>
                  </a:lnTo>
                  <a:lnTo>
                    <a:pt x="2273" y="9309"/>
                  </a:lnTo>
                  <a:lnTo>
                    <a:pt x="2514" y="7886"/>
                  </a:lnTo>
                  <a:lnTo>
                    <a:pt x="2654" y="6388"/>
                  </a:lnTo>
                  <a:lnTo>
                    <a:pt x="2387" y="3987"/>
                  </a:lnTo>
                  <a:lnTo>
                    <a:pt x="2222" y="3162"/>
                  </a:lnTo>
                  <a:lnTo>
                    <a:pt x="1574" y="1524"/>
                  </a:lnTo>
                  <a:lnTo>
                    <a:pt x="1079" y="69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4" name="object 2864" descr=""/>
            <p:cNvSpPr/>
            <p:nvPr/>
          </p:nvSpPr>
          <p:spPr>
            <a:xfrm>
              <a:off x="2690616" y="2570461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4114" y="0"/>
                  </a:moveTo>
                  <a:lnTo>
                    <a:pt x="3162" y="114"/>
                  </a:lnTo>
                  <a:lnTo>
                    <a:pt x="1447" y="647"/>
                  </a:lnTo>
                  <a:lnTo>
                    <a:pt x="685" y="1041"/>
                  </a:lnTo>
                  <a:lnTo>
                    <a:pt x="0" y="1485"/>
                  </a:lnTo>
                  <a:lnTo>
                    <a:pt x="2273" y="4940"/>
                  </a:lnTo>
                  <a:lnTo>
                    <a:pt x="2692" y="4660"/>
                  </a:lnTo>
                  <a:lnTo>
                    <a:pt x="3111" y="4457"/>
                  </a:lnTo>
                  <a:lnTo>
                    <a:pt x="3924" y="4216"/>
                  </a:lnTo>
                  <a:lnTo>
                    <a:pt x="4305" y="4178"/>
                  </a:lnTo>
                  <a:lnTo>
                    <a:pt x="4699" y="4203"/>
                  </a:lnTo>
                  <a:lnTo>
                    <a:pt x="6908" y="5156"/>
                  </a:lnTo>
                  <a:lnTo>
                    <a:pt x="9906" y="2298"/>
                  </a:lnTo>
                  <a:lnTo>
                    <a:pt x="5283" y="101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5" name="object 2865" descr=""/>
            <p:cNvSpPr/>
            <p:nvPr/>
          </p:nvSpPr>
          <p:spPr>
            <a:xfrm>
              <a:off x="2690616" y="2570461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4114" y="0"/>
                  </a:moveTo>
                  <a:lnTo>
                    <a:pt x="3162" y="114"/>
                  </a:lnTo>
                  <a:lnTo>
                    <a:pt x="1447" y="647"/>
                  </a:lnTo>
                  <a:lnTo>
                    <a:pt x="685" y="1041"/>
                  </a:lnTo>
                  <a:lnTo>
                    <a:pt x="0" y="1485"/>
                  </a:lnTo>
                  <a:lnTo>
                    <a:pt x="317" y="1968"/>
                  </a:lnTo>
                  <a:lnTo>
                    <a:pt x="965" y="1549"/>
                  </a:lnTo>
                  <a:lnTo>
                    <a:pt x="1689" y="1181"/>
                  </a:lnTo>
                  <a:lnTo>
                    <a:pt x="3276" y="698"/>
                  </a:lnTo>
                  <a:lnTo>
                    <a:pt x="4140" y="584"/>
                  </a:lnTo>
                  <a:lnTo>
                    <a:pt x="4991" y="660"/>
                  </a:lnTo>
                  <a:lnTo>
                    <a:pt x="9486" y="2705"/>
                  </a:lnTo>
                  <a:lnTo>
                    <a:pt x="9906" y="2298"/>
                  </a:lnTo>
                  <a:lnTo>
                    <a:pt x="5283" y="101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6" name="object 2866" descr=""/>
            <p:cNvSpPr/>
            <p:nvPr/>
          </p:nvSpPr>
          <p:spPr>
            <a:xfrm>
              <a:off x="2684828" y="257194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791" y="0"/>
                  </a:moveTo>
                  <a:lnTo>
                    <a:pt x="0" y="6578"/>
                  </a:lnTo>
                  <a:lnTo>
                    <a:pt x="3517" y="8750"/>
                  </a:lnTo>
                  <a:lnTo>
                    <a:pt x="4178" y="7683"/>
                  </a:lnTo>
                  <a:lnTo>
                    <a:pt x="4876" y="6667"/>
                  </a:lnTo>
                  <a:lnTo>
                    <a:pt x="6388" y="4826"/>
                  </a:lnTo>
                  <a:lnTo>
                    <a:pt x="7213" y="4013"/>
                  </a:lnTo>
                  <a:lnTo>
                    <a:pt x="8051" y="3467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7" name="object 2867" descr=""/>
            <p:cNvSpPr/>
            <p:nvPr/>
          </p:nvSpPr>
          <p:spPr>
            <a:xfrm>
              <a:off x="2684828" y="257194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791" y="0"/>
                  </a:moveTo>
                  <a:lnTo>
                    <a:pt x="0" y="6578"/>
                  </a:lnTo>
                  <a:lnTo>
                    <a:pt x="495" y="6883"/>
                  </a:lnTo>
                  <a:lnTo>
                    <a:pt x="1219" y="5715"/>
                  </a:lnTo>
                  <a:lnTo>
                    <a:pt x="1993" y="4572"/>
                  </a:lnTo>
                  <a:lnTo>
                    <a:pt x="3797" y="2400"/>
                  </a:lnTo>
                  <a:lnTo>
                    <a:pt x="4813" y="1346"/>
                  </a:lnTo>
                  <a:lnTo>
                    <a:pt x="6108" y="495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8" name="object 2868" descr=""/>
            <p:cNvSpPr/>
            <p:nvPr/>
          </p:nvSpPr>
          <p:spPr>
            <a:xfrm>
              <a:off x="2681046" y="2578518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784" y="0"/>
                  </a:moveTo>
                  <a:lnTo>
                    <a:pt x="2324" y="2374"/>
                  </a:lnTo>
                  <a:lnTo>
                    <a:pt x="1117" y="4800"/>
                  </a:lnTo>
                  <a:lnTo>
                    <a:pt x="0" y="7251"/>
                  </a:lnTo>
                  <a:lnTo>
                    <a:pt x="3759" y="8966"/>
                  </a:lnTo>
                  <a:lnTo>
                    <a:pt x="4838" y="6616"/>
                  </a:lnTo>
                  <a:lnTo>
                    <a:pt x="5981" y="4305"/>
                  </a:lnTo>
                  <a:lnTo>
                    <a:pt x="7302" y="2171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9" name="object 2869" descr=""/>
            <p:cNvSpPr/>
            <p:nvPr/>
          </p:nvSpPr>
          <p:spPr>
            <a:xfrm>
              <a:off x="2681046" y="257851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784" y="0"/>
                  </a:moveTo>
                  <a:lnTo>
                    <a:pt x="2324" y="2374"/>
                  </a:lnTo>
                  <a:lnTo>
                    <a:pt x="1117" y="4800"/>
                  </a:lnTo>
                  <a:lnTo>
                    <a:pt x="0" y="7251"/>
                  </a:lnTo>
                  <a:lnTo>
                    <a:pt x="533" y="7493"/>
                  </a:lnTo>
                  <a:lnTo>
                    <a:pt x="1638" y="5054"/>
                  </a:lnTo>
                  <a:lnTo>
                    <a:pt x="2844" y="2641"/>
                  </a:lnTo>
                  <a:lnTo>
                    <a:pt x="4279" y="304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0" name="object 2870" descr=""/>
            <p:cNvSpPr/>
            <p:nvPr/>
          </p:nvSpPr>
          <p:spPr>
            <a:xfrm>
              <a:off x="2677924" y="2585770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124" y="0"/>
                  </a:moveTo>
                  <a:lnTo>
                    <a:pt x="2006" y="2451"/>
                  </a:lnTo>
                  <a:lnTo>
                    <a:pt x="990" y="4914"/>
                  </a:lnTo>
                  <a:lnTo>
                    <a:pt x="0" y="7391"/>
                  </a:lnTo>
                  <a:lnTo>
                    <a:pt x="3848" y="8915"/>
                  </a:lnTo>
                  <a:lnTo>
                    <a:pt x="4813" y="6489"/>
                  </a:lnTo>
                  <a:lnTo>
                    <a:pt x="5803" y="4076"/>
                  </a:lnTo>
                  <a:lnTo>
                    <a:pt x="6883" y="1714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1" name="object 2871" descr=""/>
            <p:cNvSpPr/>
            <p:nvPr/>
          </p:nvSpPr>
          <p:spPr>
            <a:xfrm>
              <a:off x="2677924" y="2585770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3124" y="0"/>
                  </a:moveTo>
                  <a:lnTo>
                    <a:pt x="2006" y="2451"/>
                  </a:lnTo>
                  <a:lnTo>
                    <a:pt x="990" y="4914"/>
                  </a:lnTo>
                  <a:lnTo>
                    <a:pt x="0" y="7391"/>
                  </a:lnTo>
                  <a:lnTo>
                    <a:pt x="533" y="7607"/>
                  </a:lnTo>
                  <a:lnTo>
                    <a:pt x="1524" y="5143"/>
                  </a:lnTo>
                  <a:lnTo>
                    <a:pt x="2540" y="2679"/>
                  </a:lnTo>
                  <a:lnTo>
                    <a:pt x="3644" y="241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2" name="object 2872" descr=""/>
            <p:cNvSpPr/>
            <p:nvPr/>
          </p:nvSpPr>
          <p:spPr>
            <a:xfrm>
              <a:off x="2675047" y="259316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82" y="0"/>
                  </a:moveTo>
                  <a:lnTo>
                    <a:pt x="1892" y="2476"/>
                  </a:lnTo>
                  <a:lnTo>
                    <a:pt x="0" y="7404"/>
                  </a:lnTo>
                  <a:lnTo>
                    <a:pt x="3860" y="8889"/>
                  </a:lnTo>
                  <a:lnTo>
                    <a:pt x="5753" y="3962"/>
                  </a:lnTo>
                  <a:lnTo>
                    <a:pt x="6718" y="152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3" name="object 2873" descr=""/>
            <p:cNvSpPr/>
            <p:nvPr/>
          </p:nvSpPr>
          <p:spPr>
            <a:xfrm>
              <a:off x="2675047" y="2593161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882" y="0"/>
                  </a:moveTo>
                  <a:lnTo>
                    <a:pt x="1892" y="2476"/>
                  </a:lnTo>
                  <a:lnTo>
                    <a:pt x="0" y="7404"/>
                  </a:lnTo>
                  <a:lnTo>
                    <a:pt x="546" y="7607"/>
                  </a:lnTo>
                  <a:lnTo>
                    <a:pt x="2438" y="2679"/>
                  </a:lnTo>
                  <a:lnTo>
                    <a:pt x="3416" y="215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4" name="object 2874" descr=""/>
            <p:cNvSpPr/>
            <p:nvPr/>
          </p:nvSpPr>
          <p:spPr>
            <a:xfrm>
              <a:off x="2672123" y="2600570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921" y="0"/>
                  </a:moveTo>
                  <a:lnTo>
                    <a:pt x="1028" y="4902"/>
                  </a:lnTo>
                  <a:lnTo>
                    <a:pt x="0" y="7264"/>
                  </a:lnTo>
                  <a:lnTo>
                    <a:pt x="3797" y="8915"/>
                  </a:lnTo>
                  <a:lnTo>
                    <a:pt x="4864" y="6426"/>
                  </a:lnTo>
                  <a:lnTo>
                    <a:pt x="6781" y="1485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5" name="object 2875" descr=""/>
            <p:cNvSpPr/>
            <p:nvPr/>
          </p:nvSpPr>
          <p:spPr>
            <a:xfrm>
              <a:off x="2672123" y="2600570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921" y="0"/>
                  </a:moveTo>
                  <a:lnTo>
                    <a:pt x="1028" y="4902"/>
                  </a:lnTo>
                  <a:lnTo>
                    <a:pt x="0" y="7264"/>
                  </a:lnTo>
                  <a:lnTo>
                    <a:pt x="533" y="7493"/>
                  </a:lnTo>
                  <a:lnTo>
                    <a:pt x="1562" y="5118"/>
                  </a:lnTo>
                  <a:lnTo>
                    <a:pt x="3467" y="203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6" name="object 2876" descr=""/>
            <p:cNvSpPr/>
            <p:nvPr/>
          </p:nvSpPr>
          <p:spPr>
            <a:xfrm>
              <a:off x="2668549" y="2607832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568" y="0"/>
                  </a:moveTo>
                  <a:lnTo>
                    <a:pt x="0" y="6362"/>
                  </a:lnTo>
                  <a:lnTo>
                    <a:pt x="3162" y="9029"/>
                  </a:lnTo>
                  <a:lnTo>
                    <a:pt x="7365" y="1650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7" name="object 2877" descr=""/>
            <p:cNvSpPr/>
            <p:nvPr/>
          </p:nvSpPr>
          <p:spPr>
            <a:xfrm>
              <a:off x="2668549" y="260783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568" y="0"/>
                  </a:moveTo>
                  <a:lnTo>
                    <a:pt x="0" y="6362"/>
                  </a:lnTo>
                  <a:lnTo>
                    <a:pt x="444" y="6730"/>
                  </a:lnTo>
                  <a:lnTo>
                    <a:pt x="4102" y="228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8" name="object 2878" descr=""/>
            <p:cNvSpPr/>
            <p:nvPr/>
          </p:nvSpPr>
          <p:spPr>
            <a:xfrm>
              <a:off x="2663037" y="261420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511" y="0"/>
                  </a:moveTo>
                  <a:lnTo>
                    <a:pt x="3975" y="1828"/>
                  </a:lnTo>
                  <a:lnTo>
                    <a:pt x="2095" y="3378"/>
                  </a:lnTo>
                  <a:lnTo>
                    <a:pt x="0" y="4584"/>
                  </a:lnTo>
                  <a:lnTo>
                    <a:pt x="2070" y="8166"/>
                  </a:lnTo>
                  <a:lnTo>
                    <a:pt x="4546" y="6730"/>
                  </a:lnTo>
                  <a:lnTo>
                    <a:pt x="6819" y="4876"/>
                  </a:lnTo>
                  <a:lnTo>
                    <a:pt x="8674" y="2654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9" name="object 2879" descr=""/>
            <p:cNvSpPr/>
            <p:nvPr/>
          </p:nvSpPr>
          <p:spPr>
            <a:xfrm>
              <a:off x="2663037" y="26142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511" y="0"/>
                  </a:moveTo>
                  <a:lnTo>
                    <a:pt x="3975" y="1828"/>
                  </a:lnTo>
                  <a:lnTo>
                    <a:pt x="2095" y="3378"/>
                  </a:lnTo>
                  <a:lnTo>
                    <a:pt x="0" y="4584"/>
                  </a:lnTo>
                  <a:lnTo>
                    <a:pt x="292" y="5092"/>
                  </a:lnTo>
                  <a:lnTo>
                    <a:pt x="2438" y="3848"/>
                  </a:lnTo>
                  <a:lnTo>
                    <a:pt x="4368" y="2247"/>
                  </a:lnTo>
                  <a:lnTo>
                    <a:pt x="5956" y="368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0" name="object 2880" descr=""/>
            <p:cNvSpPr/>
            <p:nvPr/>
          </p:nvSpPr>
          <p:spPr>
            <a:xfrm>
              <a:off x="2656248" y="261878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794" y="0"/>
                  </a:moveTo>
                  <a:lnTo>
                    <a:pt x="4699" y="1219"/>
                  </a:lnTo>
                  <a:lnTo>
                    <a:pt x="2387" y="2108"/>
                  </a:lnTo>
                  <a:lnTo>
                    <a:pt x="0" y="2679"/>
                  </a:lnTo>
                  <a:lnTo>
                    <a:pt x="965" y="6705"/>
                  </a:lnTo>
                  <a:lnTo>
                    <a:pt x="3708" y="6032"/>
                  </a:lnTo>
                  <a:lnTo>
                    <a:pt x="6388" y="5016"/>
                  </a:lnTo>
                  <a:lnTo>
                    <a:pt x="8864" y="3568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1" name="object 2881" descr=""/>
            <p:cNvSpPr/>
            <p:nvPr/>
          </p:nvSpPr>
          <p:spPr>
            <a:xfrm>
              <a:off x="2656248" y="261878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794" y="0"/>
                  </a:moveTo>
                  <a:lnTo>
                    <a:pt x="4699" y="1219"/>
                  </a:lnTo>
                  <a:lnTo>
                    <a:pt x="2387" y="2108"/>
                  </a:lnTo>
                  <a:lnTo>
                    <a:pt x="0" y="2679"/>
                  </a:lnTo>
                  <a:lnTo>
                    <a:pt x="139" y="3238"/>
                  </a:lnTo>
                  <a:lnTo>
                    <a:pt x="2578" y="2654"/>
                  </a:lnTo>
                  <a:lnTo>
                    <a:pt x="4927" y="1752"/>
                  </a:lnTo>
                  <a:lnTo>
                    <a:pt x="7086" y="495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2" name="object 2882" descr=""/>
            <p:cNvSpPr/>
            <p:nvPr/>
          </p:nvSpPr>
          <p:spPr>
            <a:xfrm>
              <a:off x="2648868" y="262147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378" y="0"/>
                  </a:moveTo>
                  <a:lnTo>
                    <a:pt x="4991" y="571"/>
                  </a:lnTo>
                  <a:lnTo>
                    <a:pt x="2501" y="838"/>
                  </a:lnTo>
                  <a:lnTo>
                    <a:pt x="25" y="825"/>
                  </a:lnTo>
                  <a:lnTo>
                    <a:pt x="0" y="4965"/>
                  </a:lnTo>
                  <a:lnTo>
                    <a:pt x="2794" y="4978"/>
                  </a:lnTo>
                  <a:lnTo>
                    <a:pt x="5600" y="4673"/>
                  </a:lnTo>
                  <a:lnTo>
                    <a:pt x="8343" y="4013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3" name="object 2883" descr=""/>
            <p:cNvSpPr/>
            <p:nvPr/>
          </p:nvSpPr>
          <p:spPr>
            <a:xfrm>
              <a:off x="2648893" y="2621472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7353" y="0"/>
                  </a:moveTo>
                  <a:lnTo>
                    <a:pt x="4965" y="571"/>
                  </a:lnTo>
                  <a:lnTo>
                    <a:pt x="2476" y="838"/>
                  </a:lnTo>
                  <a:lnTo>
                    <a:pt x="0" y="825"/>
                  </a:lnTo>
                  <a:lnTo>
                    <a:pt x="0" y="1409"/>
                  </a:lnTo>
                  <a:lnTo>
                    <a:pt x="2527" y="1422"/>
                  </a:lnTo>
                  <a:lnTo>
                    <a:pt x="5054" y="1143"/>
                  </a:lnTo>
                  <a:lnTo>
                    <a:pt x="7493" y="558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4" name="object 2884" descr=""/>
            <p:cNvSpPr/>
            <p:nvPr/>
          </p:nvSpPr>
          <p:spPr>
            <a:xfrm>
              <a:off x="2640537" y="2621388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990" y="0"/>
                  </a:moveTo>
                  <a:lnTo>
                    <a:pt x="0" y="4013"/>
                  </a:lnTo>
                  <a:lnTo>
                    <a:pt x="2730" y="4686"/>
                  </a:lnTo>
                  <a:lnTo>
                    <a:pt x="5524" y="5029"/>
                  </a:lnTo>
                  <a:lnTo>
                    <a:pt x="8331" y="5041"/>
                  </a:lnTo>
                  <a:lnTo>
                    <a:pt x="8356" y="914"/>
                  </a:lnTo>
                  <a:lnTo>
                    <a:pt x="5880" y="889"/>
                  </a:lnTo>
                  <a:lnTo>
                    <a:pt x="3390" y="58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5" name="object 2885" descr=""/>
            <p:cNvSpPr/>
            <p:nvPr/>
          </p:nvSpPr>
          <p:spPr>
            <a:xfrm>
              <a:off x="2641387" y="2621388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39" y="0"/>
                  </a:moveTo>
                  <a:lnTo>
                    <a:pt x="0" y="558"/>
                  </a:lnTo>
                  <a:lnTo>
                    <a:pt x="2451" y="1168"/>
                  </a:lnTo>
                  <a:lnTo>
                    <a:pt x="4978" y="1473"/>
                  </a:lnTo>
                  <a:lnTo>
                    <a:pt x="7505" y="1485"/>
                  </a:lnTo>
                  <a:lnTo>
                    <a:pt x="7505" y="914"/>
                  </a:lnTo>
                  <a:lnTo>
                    <a:pt x="5029" y="889"/>
                  </a:lnTo>
                  <a:lnTo>
                    <a:pt x="2539" y="58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6" name="object 2886" descr=""/>
            <p:cNvSpPr/>
            <p:nvPr/>
          </p:nvSpPr>
          <p:spPr>
            <a:xfrm>
              <a:off x="2632618" y="2618740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146" y="0"/>
                  </a:moveTo>
                  <a:lnTo>
                    <a:pt x="0" y="3530"/>
                  </a:lnTo>
                  <a:lnTo>
                    <a:pt x="635" y="3911"/>
                  </a:lnTo>
                  <a:lnTo>
                    <a:pt x="1612" y="4419"/>
                  </a:lnTo>
                  <a:lnTo>
                    <a:pt x="7924" y="6667"/>
                  </a:lnTo>
                  <a:lnTo>
                    <a:pt x="8915" y="2654"/>
                  </a:lnTo>
                  <a:lnTo>
                    <a:pt x="7708" y="2349"/>
                  </a:lnTo>
                  <a:lnTo>
                    <a:pt x="6527" y="1993"/>
                  </a:lnTo>
                  <a:lnTo>
                    <a:pt x="5384" y="1549"/>
                  </a:lnTo>
                  <a:lnTo>
                    <a:pt x="4241" y="1079"/>
                  </a:lnTo>
                  <a:lnTo>
                    <a:pt x="3416" y="698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7" name="object 2887" descr=""/>
            <p:cNvSpPr/>
            <p:nvPr/>
          </p:nvSpPr>
          <p:spPr>
            <a:xfrm>
              <a:off x="2634460" y="261874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04" y="0"/>
                  </a:moveTo>
                  <a:lnTo>
                    <a:pt x="6934" y="3213"/>
                  </a:lnTo>
                  <a:lnTo>
                    <a:pt x="7073" y="2654"/>
                  </a:lnTo>
                  <a:lnTo>
                    <a:pt x="5867" y="2349"/>
                  </a:lnTo>
                  <a:lnTo>
                    <a:pt x="4686" y="1993"/>
                  </a:lnTo>
                  <a:lnTo>
                    <a:pt x="3543" y="1549"/>
                  </a:lnTo>
                  <a:lnTo>
                    <a:pt x="2400" y="1079"/>
                  </a:lnTo>
                  <a:lnTo>
                    <a:pt x="1574" y="69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8" name="object 2888" descr=""/>
            <p:cNvSpPr/>
            <p:nvPr/>
          </p:nvSpPr>
          <p:spPr>
            <a:xfrm>
              <a:off x="2626199" y="2613938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098" y="0"/>
                  </a:moveTo>
                  <a:lnTo>
                    <a:pt x="0" y="2743"/>
                  </a:lnTo>
                  <a:lnTo>
                    <a:pt x="914" y="3771"/>
                  </a:lnTo>
                  <a:lnTo>
                    <a:pt x="1892" y="4787"/>
                  </a:lnTo>
                  <a:lnTo>
                    <a:pt x="4013" y="6680"/>
                  </a:lnTo>
                  <a:lnTo>
                    <a:pt x="5156" y="7569"/>
                  </a:lnTo>
                  <a:lnTo>
                    <a:pt x="6413" y="8331"/>
                  </a:lnTo>
                  <a:lnTo>
                    <a:pt x="8559" y="4800"/>
                  </a:lnTo>
                  <a:lnTo>
                    <a:pt x="6565" y="3581"/>
                  </a:lnTo>
                  <a:lnTo>
                    <a:pt x="4775" y="189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9" name="object 2889" descr=""/>
            <p:cNvSpPr/>
            <p:nvPr/>
          </p:nvSpPr>
          <p:spPr>
            <a:xfrm>
              <a:off x="2628867" y="2613938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31" y="0"/>
                  </a:moveTo>
                  <a:lnTo>
                    <a:pt x="0" y="381"/>
                  </a:lnTo>
                  <a:lnTo>
                    <a:pt x="1689" y="2298"/>
                  </a:lnTo>
                  <a:lnTo>
                    <a:pt x="3517" y="4038"/>
                  </a:lnTo>
                  <a:lnTo>
                    <a:pt x="5600" y="5295"/>
                  </a:lnTo>
                  <a:lnTo>
                    <a:pt x="5892" y="4800"/>
                  </a:lnTo>
                  <a:lnTo>
                    <a:pt x="3898" y="3581"/>
                  </a:lnTo>
                  <a:lnTo>
                    <a:pt x="2108" y="189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0" name="object 2890" descr=""/>
            <p:cNvSpPr/>
            <p:nvPr/>
          </p:nvSpPr>
          <p:spPr>
            <a:xfrm>
              <a:off x="2621158" y="260785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263" y="0"/>
                  </a:moveTo>
                  <a:lnTo>
                    <a:pt x="0" y="2540"/>
                  </a:lnTo>
                  <a:lnTo>
                    <a:pt x="1612" y="4597"/>
                  </a:lnTo>
                  <a:lnTo>
                    <a:pt x="3213" y="6756"/>
                  </a:lnTo>
                  <a:lnTo>
                    <a:pt x="5041" y="8826"/>
                  </a:lnTo>
                  <a:lnTo>
                    <a:pt x="8140" y="6083"/>
                  </a:lnTo>
                  <a:lnTo>
                    <a:pt x="6464" y="4191"/>
                  </a:lnTo>
                  <a:lnTo>
                    <a:pt x="4902" y="210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1" name="object 2891" descr=""/>
            <p:cNvSpPr/>
            <p:nvPr/>
          </p:nvSpPr>
          <p:spPr>
            <a:xfrm>
              <a:off x="2623964" y="260785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57" y="0"/>
                  </a:moveTo>
                  <a:lnTo>
                    <a:pt x="0" y="355"/>
                  </a:lnTo>
                  <a:lnTo>
                    <a:pt x="1638" y="2451"/>
                  </a:lnTo>
                  <a:lnTo>
                    <a:pt x="3200" y="4546"/>
                  </a:lnTo>
                  <a:lnTo>
                    <a:pt x="4902" y="6464"/>
                  </a:lnTo>
                  <a:lnTo>
                    <a:pt x="5334" y="6083"/>
                  </a:lnTo>
                  <a:lnTo>
                    <a:pt x="3657" y="4191"/>
                  </a:lnTo>
                  <a:lnTo>
                    <a:pt x="2095" y="210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2" name="object 2892" descr=""/>
            <p:cNvSpPr/>
            <p:nvPr/>
          </p:nvSpPr>
          <p:spPr>
            <a:xfrm>
              <a:off x="2616155" y="260167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832" y="0"/>
                  </a:moveTo>
                  <a:lnTo>
                    <a:pt x="0" y="3022"/>
                  </a:lnTo>
                  <a:lnTo>
                    <a:pt x="1790" y="4686"/>
                  </a:lnTo>
                  <a:lnTo>
                    <a:pt x="3403" y="6680"/>
                  </a:lnTo>
                  <a:lnTo>
                    <a:pt x="5003" y="8724"/>
                  </a:lnTo>
                  <a:lnTo>
                    <a:pt x="8267" y="6184"/>
                  </a:lnTo>
                  <a:lnTo>
                    <a:pt x="6629" y="4089"/>
                  </a:lnTo>
                  <a:lnTo>
                    <a:pt x="4902" y="1943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3" name="object 2893" descr=""/>
            <p:cNvSpPr/>
            <p:nvPr/>
          </p:nvSpPr>
          <p:spPr>
            <a:xfrm>
              <a:off x="2618594" y="260167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93" y="0"/>
                  </a:moveTo>
                  <a:lnTo>
                    <a:pt x="0" y="419"/>
                  </a:lnTo>
                  <a:lnTo>
                    <a:pt x="2032" y="2336"/>
                  </a:lnTo>
                  <a:lnTo>
                    <a:pt x="3733" y="4445"/>
                  </a:lnTo>
                  <a:lnTo>
                    <a:pt x="5372" y="6540"/>
                  </a:lnTo>
                  <a:lnTo>
                    <a:pt x="5829" y="6184"/>
                  </a:lnTo>
                  <a:lnTo>
                    <a:pt x="4191" y="4089"/>
                  </a:lnTo>
                  <a:lnTo>
                    <a:pt x="2463" y="194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4" name="object 2894" descr=""/>
            <p:cNvSpPr/>
            <p:nvPr/>
          </p:nvSpPr>
          <p:spPr>
            <a:xfrm>
              <a:off x="2610126" y="259681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968" y="0"/>
                  </a:moveTo>
                  <a:lnTo>
                    <a:pt x="0" y="3644"/>
                  </a:lnTo>
                  <a:lnTo>
                    <a:pt x="1104" y="4229"/>
                  </a:lnTo>
                  <a:lnTo>
                    <a:pt x="2171" y="4876"/>
                  </a:lnTo>
                  <a:lnTo>
                    <a:pt x="6032" y="7874"/>
                  </a:lnTo>
                  <a:lnTo>
                    <a:pt x="8864" y="4851"/>
                  </a:lnTo>
                  <a:lnTo>
                    <a:pt x="3187" y="660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5" name="object 2895" descr=""/>
            <p:cNvSpPr/>
            <p:nvPr/>
          </p:nvSpPr>
          <p:spPr>
            <a:xfrm>
              <a:off x="2611815" y="259681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79" y="0"/>
                  </a:moveTo>
                  <a:lnTo>
                    <a:pt x="0" y="508"/>
                  </a:lnTo>
                  <a:lnTo>
                    <a:pt x="2412" y="1816"/>
                  </a:lnTo>
                  <a:lnTo>
                    <a:pt x="4724" y="3352"/>
                  </a:lnTo>
                  <a:lnTo>
                    <a:pt x="6781" y="5283"/>
                  </a:lnTo>
                  <a:lnTo>
                    <a:pt x="7175" y="4851"/>
                  </a:lnTo>
                  <a:lnTo>
                    <a:pt x="6654" y="4368"/>
                  </a:lnTo>
                  <a:lnTo>
                    <a:pt x="1498" y="66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6" name="object 2896" descr=""/>
            <p:cNvSpPr/>
            <p:nvPr/>
          </p:nvSpPr>
          <p:spPr>
            <a:xfrm>
              <a:off x="2603176" y="259354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1333" y="0"/>
                  </a:moveTo>
                  <a:lnTo>
                    <a:pt x="0" y="3911"/>
                  </a:lnTo>
                  <a:lnTo>
                    <a:pt x="2412" y="4737"/>
                  </a:lnTo>
                  <a:lnTo>
                    <a:pt x="4749" y="5715"/>
                  </a:lnTo>
                  <a:lnTo>
                    <a:pt x="6959" y="6908"/>
                  </a:lnTo>
                  <a:lnTo>
                    <a:pt x="8915" y="3263"/>
                  </a:lnTo>
                  <a:lnTo>
                    <a:pt x="6476" y="1943"/>
                  </a:lnTo>
                  <a:lnTo>
                    <a:pt x="3924" y="889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7" name="object 2897" descr=""/>
            <p:cNvSpPr/>
            <p:nvPr/>
          </p:nvSpPr>
          <p:spPr>
            <a:xfrm>
              <a:off x="2604319" y="259354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90" y="0"/>
                  </a:moveTo>
                  <a:lnTo>
                    <a:pt x="0" y="546"/>
                  </a:lnTo>
                  <a:lnTo>
                    <a:pt x="2565" y="1422"/>
                  </a:lnTo>
                  <a:lnTo>
                    <a:pt x="5092" y="2476"/>
                  </a:lnTo>
                  <a:lnTo>
                    <a:pt x="7505" y="3771"/>
                  </a:lnTo>
                  <a:lnTo>
                    <a:pt x="7772" y="3263"/>
                  </a:lnTo>
                  <a:lnTo>
                    <a:pt x="5333" y="1943"/>
                  </a:lnTo>
                  <a:lnTo>
                    <a:pt x="2781" y="88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8" name="object 2898" descr=""/>
            <p:cNvSpPr/>
            <p:nvPr/>
          </p:nvSpPr>
          <p:spPr>
            <a:xfrm>
              <a:off x="2595780" y="259141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38" y="0"/>
                  </a:moveTo>
                  <a:lnTo>
                    <a:pt x="0" y="4051"/>
                  </a:lnTo>
                  <a:lnTo>
                    <a:pt x="2514" y="4572"/>
                  </a:lnTo>
                  <a:lnTo>
                    <a:pt x="4991" y="5219"/>
                  </a:lnTo>
                  <a:lnTo>
                    <a:pt x="7391" y="6045"/>
                  </a:lnTo>
                  <a:lnTo>
                    <a:pt x="8724" y="2133"/>
                  </a:lnTo>
                  <a:lnTo>
                    <a:pt x="6134" y="1244"/>
                  </a:lnTo>
                  <a:lnTo>
                    <a:pt x="3505" y="54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9" name="object 2899" descr=""/>
            <p:cNvSpPr/>
            <p:nvPr/>
          </p:nvSpPr>
          <p:spPr>
            <a:xfrm>
              <a:off x="2596504" y="2591419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14" y="0"/>
                  </a:moveTo>
                  <a:lnTo>
                    <a:pt x="0" y="571"/>
                  </a:lnTo>
                  <a:lnTo>
                    <a:pt x="2641" y="1117"/>
                  </a:lnTo>
                  <a:lnTo>
                    <a:pt x="5257" y="1803"/>
                  </a:lnTo>
                  <a:lnTo>
                    <a:pt x="7823" y="2679"/>
                  </a:lnTo>
                  <a:lnTo>
                    <a:pt x="8000" y="2133"/>
                  </a:lnTo>
                  <a:lnTo>
                    <a:pt x="5410" y="1244"/>
                  </a:lnTo>
                  <a:lnTo>
                    <a:pt x="2781" y="54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0" name="object 2900" descr=""/>
            <p:cNvSpPr/>
            <p:nvPr/>
          </p:nvSpPr>
          <p:spPr>
            <a:xfrm>
              <a:off x="2588174" y="259021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393" y="0"/>
                  </a:moveTo>
                  <a:lnTo>
                    <a:pt x="0" y="4114"/>
                  </a:lnTo>
                  <a:lnTo>
                    <a:pt x="2565" y="4356"/>
                  </a:lnTo>
                  <a:lnTo>
                    <a:pt x="5092" y="4737"/>
                  </a:lnTo>
                  <a:lnTo>
                    <a:pt x="7607" y="5257"/>
                  </a:lnTo>
                  <a:lnTo>
                    <a:pt x="8445" y="1206"/>
                  </a:lnTo>
                  <a:lnTo>
                    <a:pt x="5791" y="647"/>
                  </a:lnTo>
                  <a:lnTo>
                    <a:pt x="3086" y="25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1" name="object 2901" descr=""/>
            <p:cNvSpPr/>
            <p:nvPr/>
          </p:nvSpPr>
          <p:spPr>
            <a:xfrm>
              <a:off x="2588517" y="259021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50" y="0"/>
                  </a:moveTo>
                  <a:lnTo>
                    <a:pt x="0" y="571"/>
                  </a:lnTo>
                  <a:lnTo>
                    <a:pt x="2666" y="825"/>
                  </a:lnTo>
                  <a:lnTo>
                    <a:pt x="5346" y="1231"/>
                  </a:lnTo>
                  <a:lnTo>
                    <a:pt x="7988" y="1765"/>
                  </a:lnTo>
                  <a:lnTo>
                    <a:pt x="8102" y="1206"/>
                  </a:lnTo>
                  <a:lnTo>
                    <a:pt x="5448" y="647"/>
                  </a:lnTo>
                  <a:lnTo>
                    <a:pt x="2743" y="25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2" name="object 2902" descr=""/>
            <p:cNvSpPr/>
            <p:nvPr/>
          </p:nvSpPr>
          <p:spPr>
            <a:xfrm>
              <a:off x="2580337" y="258943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92" y="0"/>
                  </a:moveTo>
                  <a:lnTo>
                    <a:pt x="0" y="4127"/>
                  </a:lnTo>
                  <a:lnTo>
                    <a:pt x="2552" y="4305"/>
                  </a:lnTo>
                  <a:lnTo>
                    <a:pt x="5168" y="4635"/>
                  </a:lnTo>
                  <a:lnTo>
                    <a:pt x="7835" y="4889"/>
                  </a:lnTo>
                  <a:lnTo>
                    <a:pt x="8229" y="774"/>
                  </a:lnTo>
                  <a:lnTo>
                    <a:pt x="5638" y="533"/>
                  </a:lnTo>
                  <a:lnTo>
                    <a:pt x="3009" y="20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3" name="object 2903" descr=""/>
            <p:cNvSpPr/>
            <p:nvPr/>
          </p:nvSpPr>
          <p:spPr>
            <a:xfrm>
              <a:off x="2580591" y="258943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38" y="0"/>
                  </a:moveTo>
                  <a:lnTo>
                    <a:pt x="0" y="584"/>
                  </a:lnTo>
                  <a:lnTo>
                    <a:pt x="2692" y="774"/>
                  </a:lnTo>
                  <a:lnTo>
                    <a:pt x="5308" y="1104"/>
                  </a:lnTo>
                  <a:lnTo>
                    <a:pt x="7924" y="1358"/>
                  </a:lnTo>
                  <a:lnTo>
                    <a:pt x="7975" y="774"/>
                  </a:lnTo>
                  <a:lnTo>
                    <a:pt x="5384" y="533"/>
                  </a:lnTo>
                  <a:lnTo>
                    <a:pt x="2755" y="20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4" name="object 2904" descr=""/>
            <p:cNvSpPr/>
            <p:nvPr/>
          </p:nvSpPr>
          <p:spPr>
            <a:xfrm>
              <a:off x="2572170" y="258928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715" y="0"/>
                  </a:moveTo>
                  <a:lnTo>
                    <a:pt x="2895" y="63"/>
                  </a:lnTo>
                  <a:lnTo>
                    <a:pt x="1447" y="190"/>
                  </a:lnTo>
                  <a:lnTo>
                    <a:pt x="0" y="495"/>
                  </a:lnTo>
                  <a:lnTo>
                    <a:pt x="850" y="4546"/>
                  </a:lnTo>
                  <a:lnTo>
                    <a:pt x="3124" y="4063"/>
                  </a:lnTo>
                  <a:lnTo>
                    <a:pt x="5626" y="4102"/>
                  </a:lnTo>
                  <a:lnTo>
                    <a:pt x="8166" y="4279"/>
                  </a:lnTo>
                  <a:lnTo>
                    <a:pt x="8458" y="152"/>
                  </a:lnTo>
                  <a:lnTo>
                    <a:pt x="7099" y="63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5" name="object 2905" descr=""/>
            <p:cNvSpPr/>
            <p:nvPr/>
          </p:nvSpPr>
          <p:spPr>
            <a:xfrm>
              <a:off x="2572170" y="2589281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5715" y="0"/>
                  </a:moveTo>
                  <a:lnTo>
                    <a:pt x="2895" y="63"/>
                  </a:lnTo>
                  <a:lnTo>
                    <a:pt x="1447" y="190"/>
                  </a:lnTo>
                  <a:lnTo>
                    <a:pt x="0" y="495"/>
                  </a:lnTo>
                  <a:lnTo>
                    <a:pt x="114" y="1066"/>
                  </a:lnTo>
                  <a:lnTo>
                    <a:pt x="1524" y="774"/>
                  </a:lnTo>
                  <a:lnTo>
                    <a:pt x="2933" y="647"/>
                  </a:lnTo>
                  <a:lnTo>
                    <a:pt x="5702" y="584"/>
                  </a:lnTo>
                  <a:lnTo>
                    <a:pt x="7073" y="634"/>
                  </a:lnTo>
                  <a:lnTo>
                    <a:pt x="8420" y="736"/>
                  </a:lnTo>
                  <a:lnTo>
                    <a:pt x="8458" y="152"/>
                  </a:lnTo>
                  <a:lnTo>
                    <a:pt x="7099" y="63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6" name="object 2906" descr=""/>
            <p:cNvSpPr/>
            <p:nvPr/>
          </p:nvSpPr>
          <p:spPr>
            <a:xfrm>
              <a:off x="2564234" y="258977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937" y="0"/>
                  </a:moveTo>
                  <a:lnTo>
                    <a:pt x="0" y="4152"/>
                  </a:lnTo>
                  <a:lnTo>
                    <a:pt x="2870" y="7137"/>
                  </a:lnTo>
                  <a:lnTo>
                    <a:pt x="3682" y="6337"/>
                  </a:lnTo>
                  <a:lnTo>
                    <a:pt x="4597" y="5676"/>
                  </a:lnTo>
                  <a:lnTo>
                    <a:pt x="6578" y="4648"/>
                  </a:lnTo>
                  <a:lnTo>
                    <a:pt x="7645" y="4279"/>
                  </a:lnTo>
                  <a:lnTo>
                    <a:pt x="8775" y="4051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7" name="object 2907" descr=""/>
            <p:cNvSpPr/>
            <p:nvPr/>
          </p:nvSpPr>
          <p:spPr>
            <a:xfrm>
              <a:off x="2564234" y="258977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937" y="0"/>
                  </a:moveTo>
                  <a:lnTo>
                    <a:pt x="6489" y="304"/>
                  </a:lnTo>
                  <a:lnTo>
                    <a:pt x="5029" y="787"/>
                  </a:lnTo>
                  <a:lnTo>
                    <a:pt x="3682" y="1498"/>
                  </a:lnTo>
                  <a:lnTo>
                    <a:pt x="2324" y="2197"/>
                  </a:lnTo>
                  <a:lnTo>
                    <a:pt x="1079" y="3111"/>
                  </a:lnTo>
                  <a:lnTo>
                    <a:pt x="0" y="4152"/>
                  </a:lnTo>
                  <a:lnTo>
                    <a:pt x="406" y="4571"/>
                  </a:lnTo>
                  <a:lnTo>
                    <a:pt x="1447" y="3568"/>
                  </a:lnTo>
                  <a:lnTo>
                    <a:pt x="2641" y="2679"/>
                  </a:lnTo>
                  <a:lnTo>
                    <a:pt x="5245" y="1333"/>
                  </a:lnTo>
                  <a:lnTo>
                    <a:pt x="6654" y="863"/>
                  </a:lnTo>
                  <a:lnTo>
                    <a:pt x="8051" y="571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8" name="object 2908" descr=""/>
            <p:cNvSpPr/>
            <p:nvPr/>
          </p:nvSpPr>
          <p:spPr>
            <a:xfrm>
              <a:off x="2559354" y="259393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876" y="0"/>
                  </a:moveTo>
                  <a:lnTo>
                    <a:pt x="0" y="7111"/>
                  </a:lnTo>
                  <a:lnTo>
                    <a:pt x="3733" y="8877"/>
                  </a:lnTo>
                  <a:lnTo>
                    <a:pt x="4800" y="6642"/>
                  </a:lnTo>
                  <a:lnTo>
                    <a:pt x="6096" y="4559"/>
                  </a:lnTo>
                  <a:lnTo>
                    <a:pt x="7747" y="2984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9" name="object 2909" descr=""/>
            <p:cNvSpPr/>
            <p:nvPr/>
          </p:nvSpPr>
          <p:spPr>
            <a:xfrm>
              <a:off x="2559354" y="259393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4876" y="0"/>
                  </a:moveTo>
                  <a:lnTo>
                    <a:pt x="0" y="7111"/>
                  </a:lnTo>
                  <a:lnTo>
                    <a:pt x="520" y="7365"/>
                  </a:lnTo>
                  <a:lnTo>
                    <a:pt x="1117" y="6121"/>
                  </a:lnTo>
                  <a:lnTo>
                    <a:pt x="1778" y="4889"/>
                  </a:lnTo>
                  <a:lnTo>
                    <a:pt x="2565" y="3721"/>
                  </a:lnTo>
                  <a:lnTo>
                    <a:pt x="3340" y="2539"/>
                  </a:lnTo>
                  <a:lnTo>
                    <a:pt x="4241" y="1422"/>
                  </a:lnTo>
                  <a:lnTo>
                    <a:pt x="5283" y="419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0" name="object 2910" descr=""/>
            <p:cNvSpPr/>
            <p:nvPr/>
          </p:nvSpPr>
          <p:spPr>
            <a:xfrm>
              <a:off x="2556532" y="260104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19" y="0"/>
                  </a:moveTo>
                  <a:lnTo>
                    <a:pt x="2247" y="1270"/>
                  </a:lnTo>
                  <a:lnTo>
                    <a:pt x="1460" y="3175"/>
                  </a:lnTo>
                  <a:lnTo>
                    <a:pt x="1231" y="3835"/>
                  </a:lnTo>
                  <a:lnTo>
                    <a:pt x="749" y="5130"/>
                  </a:lnTo>
                  <a:lnTo>
                    <a:pt x="330" y="6464"/>
                  </a:lnTo>
                  <a:lnTo>
                    <a:pt x="0" y="7848"/>
                  </a:lnTo>
                  <a:lnTo>
                    <a:pt x="4025" y="8813"/>
                  </a:lnTo>
                  <a:lnTo>
                    <a:pt x="4305" y="7620"/>
                  </a:lnTo>
                  <a:lnTo>
                    <a:pt x="4673" y="6426"/>
                  </a:lnTo>
                  <a:lnTo>
                    <a:pt x="5321" y="4660"/>
                  </a:lnTo>
                  <a:lnTo>
                    <a:pt x="6299" y="2324"/>
                  </a:lnTo>
                  <a:lnTo>
                    <a:pt x="6565" y="1765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1" name="object 2911" descr=""/>
            <p:cNvSpPr/>
            <p:nvPr/>
          </p:nvSpPr>
          <p:spPr>
            <a:xfrm>
              <a:off x="2556532" y="2601040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2819" y="0"/>
                  </a:moveTo>
                  <a:lnTo>
                    <a:pt x="2247" y="1270"/>
                  </a:lnTo>
                  <a:lnTo>
                    <a:pt x="1460" y="3175"/>
                  </a:lnTo>
                  <a:lnTo>
                    <a:pt x="1231" y="3835"/>
                  </a:lnTo>
                  <a:lnTo>
                    <a:pt x="749" y="5130"/>
                  </a:lnTo>
                  <a:lnTo>
                    <a:pt x="330" y="6464"/>
                  </a:lnTo>
                  <a:lnTo>
                    <a:pt x="0" y="7848"/>
                  </a:lnTo>
                  <a:lnTo>
                    <a:pt x="558" y="7988"/>
                  </a:lnTo>
                  <a:lnTo>
                    <a:pt x="889" y="6629"/>
                  </a:lnTo>
                  <a:lnTo>
                    <a:pt x="1308" y="5308"/>
                  </a:lnTo>
                  <a:lnTo>
                    <a:pt x="2006" y="3390"/>
                  </a:lnTo>
                  <a:lnTo>
                    <a:pt x="2514" y="2120"/>
                  </a:lnTo>
                  <a:lnTo>
                    <a:pt x="3048" y="876"/>
                  </a:lnTo>
                  <a:lnTo>
                    <a:pt x="3352" y="254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2" name="object 2912" descr=""/>
            <p:cNvSpPr/>
            <p:nvPr/>
          </p:nvSpPr>
          <p:spPr>
            <a:xfrm>
              <a:off x="2555825" y="260889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711" y="0"/>
                  </a:moveTo>
                  <a:lnTo>
                    <a:pt x="380" y="1384"/>
                  </a:lnTo>
                  <a:lnTo>
                    <a:pt x="139" y="2806"/>
                  </a:lnTo>
                  <a:lnTo>
                    <a:pt x="0" y="5765"/>
                  </a:lnTo>
                  <a:lnTo>
                    <a:pt x="101" y="7315"/>
                  </a:lnTo>
                  <a:lnTo>
                    <a:pt x="495" y="8839"/>
                  </a:lnTo>
                  <a:lnTo>
                    <a:pt x="4495" y="7797"/>
                  </a:lnTo>
                  <a:lnTo>
                    <a:pt x="4229" y="6769"/>
                  </a:lnTo>
                  <a:lnTo>
                    <a:pt x="4140" y="5638"/>
                  </a:lnTo>
                  <a:lnTo>
                    <a:pt x="4254" y="3327"/>
                  </a:lnTo>
                  <a:lnTo>
                    <a:pt x="4444" y="2146"/>
                  </a:lnTo>
                  <a:lnTo>
                    <a:pt x="4724" y="95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3" name="object 2913" descr=""/>
            <p:cNvSpPr/>
            <p:nvPr/>
          </p:nvSpPr>
          <p:spPr>
            <a:xfrm>
              <a:off x="2555825" y="2608893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711" y="0"/>
                  </a:moveTo>
                  <a:lnTo>
                    <a:pt x="380" y="1384"/>
                  </a:lnTo>
                  <a:lnTo>
                    <a:pt x="139" y="2806"/>
                  </a:lnTo>
                  <a:lnTo>
                    <a:pt x="0" y="5765"/>
                  </a:lnTo>
                  <a:lnTo>
                    <a:pt x="101" y="7315"/>
                  </a:lnTo>
                  <a:lnTo>
                    <a:pt x="495" y="8839"/>
                  </a:lnTo>
                  <a:lnTo>
                    <a:pt x="1054" y="8699"/>
                  </a:lnTo>
                  <a:lnTo>
                    <a:pt x="673" y="7239"/>
                  </a:lnTo>
                  <a:lnTo>
                    <a:pt x="584" y="5753"/>
                  </a:lnTo>
                  <a:lnTo>
                    <a:pt x="711" y="2882"/>
                  </a:lnTo>
                  <a:lnTo>
                    <a:pt x="952" y="1485"/>
                  </a:lnTo>
                  <a:lnTo>
                    <a:pt x="1269" y="12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4" name="object 2914" descr=""/>
            <p:cNvSpPr/>
            <p:nvPr/>
          </p:nvSpPr>
          <p:spPr>
            <a:xfrm>
              <a:off x="2556319" y="261668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00" y="0"/>
                  </a:moveTo>
                  <a:lnTo>
                    <a:pt x="0" y="1041"/>
                  </a:lnTo>
                  <a:lnTo>
                    <a:pt x="393" y="2565"/>
                  </a:lnTo>
                  <a:lnTo>
                    <a:pt x="1104" y="4064"/>
                  </a:lnTo>
                  <a:lnTo>
                    <a:pt x="3086" y="6591"/>
                  </a:lnTo>
                  <a:lnTo>
                    <a:pt x="4305" y="7620"/>
                  </a:lnTo>
                  <a:lnTo>
                    <a:pt x="5575" y="8420"/>
                  </a:lnTo>
                  <a:lnTo>
                    <a:pt x="7785" y="4927"/>
                  </a:lnTo>
                  <a:lnTo>
                    <a:pt x="6832" y="4318"/>
                  </a:lnTo>
                  <a:lnTo>
                    <a:pt x="5994" y="3606"/>
                  </a:lnTo>
                  <a:lnTo>
                    <a:pt x="4724" y="1968"/>
                  </a:lnTo>
                  <a:lnTo>
                    <a:pt x="4267" y="1028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5" name="object 2915" descr=""/>
            <p:cNvSpPr/>
            <p:nvPr/>
          </p:nvSpPr>
          <p:spPr>
            <a:xfrm>
              <a:off x="2556319" y="261759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58" y="0"/>
                  </a:moveTo>
                  <a:lnTo>
                    <a:pt x="0" y="139"/>
                  </a:lnTo>
                  <a:lnTo>
                    <a:pt x="393" y="1663"/>
                  </a:lnTo>
                  <a:lnTo>
                    <a:pt x="1104" y="3162"/>
                  </a:lnTo>
                  <a:lnTo>
                    <a:pt x="3086" y="5689"/>
                  </a:lnTo>
                  <a:lnTo>
                    <a:pt x="4305" y="6718"/>
                  </a:lnTo>
                  <a:lnTo>
                    <a:pt x="5575" y="7518"/>
                  </a:lnTo>
                  <a:lnTo>
                    <a:pt x="5880" y="7023"/>
                  </a:lnTo>
                  <a:lnTo>
                    <a:pt x="4648" y="6248"/>
                  </a:lnTo>
                  <a:lnTo>
                    <a:pt x="3492" y="5270"/>
                  </a:lnTo>
                  <a:lnTo>
                    <a:pt x="1612" y="2870"/>
                  </a:lnTo>
                  <a:lnTo>
                    <a:pt x="939" y="144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6" name="object 2916" descr=""/>
            <p:cNvSpPr/>
            <p:nvPr/>
          </p:nvSpPr>
          <p:spPr>
            <a:xfrm>
              <a:off x="2561890" y="262160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209" y="0"/>
                  </a:moveTo>
                  <a:lnTo>
                    <a:pt x="0" y="3505"/>
                  </a:lnTo>
                  <a:lnTo>
                    <a:pt x="1282" y="4305"/>
                  </a:lnTo>
                  <a:lnTo>
                    <a:pt x="2628" y="4914"/>
                  </a:lnTo>
                  <a:lnTo>
                    <a:pt x="5321" y="5880"/>
                  </a:lnTo>
                  <a:lnTo>
                    <a:pt x="6680" y="6248"/>
                  </a:lnTo>
                  <a:lnTo>
                    <a:pt x="8039" y="6553"/>
                  </a:lnTo>
                  <a:lnTo>
                    <a:pt x="8928" y="2514"/>
                  </a:lnTo>
                  <a:lnTo>
                    <a:pt x="7708" y="2247"/>
                  </a:lnTo>
                  <a:lnTo>
                    <a:pt x="6515" y="1917"/>
                  </a:lnTo>
                  <a:lnTo>
                    <a:pt x="4241" y="1104"/>
                  </a:lnTo>
                  <a:lnTo>
                    <a:pt x="3162" y="609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7" name="object 2917" descr=""/>
            <p:cNvSpPr/>
            <p:nvPr/>
          </p:nvSpPr>
          <p:spPr>
            <a:xfrm>
              <a:off x="2561890" y="262461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317" y="0"/>
                  </a:moveTo>
                  <a:lnTo>
                    <a:pt x="8039" y="3543"/>
                  </a:lnTo>
                  <a:lnTo>
                    <a:pt x="8166" y="2971"/>
                  </a:lnTo>
                  <a:lnTo>
                    <a:pt x="6819" y="2679"/>
                  </a:lnTo>
                  <a:lnTo>
                    <a:pt x="5486" y="2324"/>
                  </a:lnTo>
                  <a:lnTo>
                    <a:pt x="2857" y="1371"/>
                  </a:lnTo>
                  <a:lnTo>
                    <a:pt x="1549" y="77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8" name="object 2918" descr=""/>
            <p:cNvSpPr/>
            <p:nvPr/>
          </p:nvSpPr>
          <p:spPr>
            <a:xfrm>
              <a:off x="2569935" y="262412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89" y="0"/>
                  </a:moveTo>
                  <a:lnTo>
                    <a:pt x="0" y="4038"/>
                  </a:lnTo>
                  <a:lnTo>
                    <a:pt x="2705" y="4635"/>
                  </a:lnTo>
                  <a:lnTo>
                    <a:pt x="5410" y="4965"/>
                  </a:lnTo>
                  <a:lnTo>
                    <a:pt x="8102" y="5194"/>
                  </a:lnTo>
                  <a:lnTo>
                    <a:pt x="8458" y="1079"/>
                  </a:lnTo>
                  <a:lnTo>
                    <a:pt x="5880" y="850"/>
                  </a:lnTo>
                  <a:lnTo>
                    <a:pt x="3327" y="533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9" name="object 2919" descr=""/>
            <p:cNvSpPr/>
            <p:nvPr/>
          </p:nvSpPr>
          <p:spPr>
            <a:xfrm>
              <a:off x="2569935" y="262759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114" y="0"/>
                  </a:moveTo>
                  <a:lnTo>
                    <a:pt x="0" y="571"/>
                  </a:lnTo>
                  <a:lnTo>
                    <a:pt x="2705" y="1168"/>
                  </a:lnTo>
                  <a:lnTo>
                    <a:pt x="5410" y="1498"/>
                  </a:lnTo>
                  <a:lnTo>
                    <a:pt x="8102" y="1727"/>
                  </a:lnTo>
                  <a:lnTo>
                    <a:pt x="8153" y="1142"/>
                  </a:lnTo>
                  <a:lnTo>
                    <a:pt x="5473" y="914"/>
                  </a:lnTo>
                  <a:lnTo>
                    <a:pt x="2794" y="59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0" name="object 2920" descr=""/>
            <p:cNvSpPr/>
            <p:nvPr/>
          </p:nvSpPr>
          <p:spPr>
            <a:xfrm>
              <a:off x="2578033" y="262491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696" y="0"/>
                  </a:moveTo>
                  <a:lnTo>
                    <a:pt x="5321" y="431"/>
                  </a:lnTo>
                  <a:lnTo>
                    <a:pt x="2832" y="495"/>
                  </a:lnTo>
                  <a:lnTo>
                    <a:pt x="355" y="292"/>
                  </a:lnTo>
                  <a:lnTo>
                    <a:pt x="0" y="4406"/>
                  </a:lnTo>
                  <a:lnTo>
                    <a:pt x="2793" y="4635"/>
                  </a:lnTo>
                  <a:lnTo>
                    <a:pt x="5626" y="4584"/>
                  </a:lnTo>
                  <a:lnTo>
                    <a:pt x="8445" y="4064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1" name="object 2921" descr=""/>
            <p:cNvSpPr/>
            <p:nvPr/>
          </p:nvSpPr>
          <p:spPr>
            <a:xfrm>
              <a:off x="2578033" y="2628404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8343" y="0"/>
                  </a:moveTo>
                  <a:lnTo>
                    <a:pt x="5575" y="507"/>
                  </a:lnTo>
                  <a:lnTo>
                    <a:pt x="2793" y="571"/>
                  </a:lnTo>
                  <a:lnTo>
                    <a:pt x="50" y="342"/>
                  </a:lnTo>
                  <a:lnTo>
                    <a:pt x="0" y="914"/>
                  </a:lnTo>
                  <a:lnTo>
                    <a:pt x="2793" y="1142"/>
                  </a:lnTo>
                  <a:lnTo>
                    <a:pt x="5626" y="1092"/>
                  </a:lnTo>
                  <a:lnTo>
                    <a:pt x="8445" y="571"/>
                  </a:lnTo>
                  <a:lnTo>
                    <a:pt x="83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2" name="object 2922" descr=""/>
            <p:cNvSpPr/>
            <p:nvPr/>
          </p:nvSpPr>
          <p:spPr>
            <a:xfrm>
              <a:off x="2585735" y="262233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477" y="0"/>
                  </a:moveTo>
                  <a:lnTo>
                    <a:pt x="4635" y="1308"/>
                  </a:lnTo>
                  <a:lnTo>
                    <a:pt x="2362" y="2133"/>
                  </a:lnTo>
                  <a:lnTo>
                    <a:pt x="0" y="2565"/>
                  </a:lnTo>
                  <a:lnTo>
                    <a:pt x="749" y="6629"/>
                  </a:lnTo>
                  <a:lnTo>
                    <a:pt x="8864" y="3378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3" name="object 2923" descr=""/>
            <p:cNvSpPr/>
            <p:nvPr/>
          </p:nvSpPr>
          <p:spPr>
            <a:xfrm>
              <a:off x="2586370" y="262524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899" y="0"/>
                  </a:moveTo>
                  <a:lnTo>
                    <a:pt x="0" y="3162"/>
                  </a:lnTo>
                  <a:lnTo>
                    <a:pt x="114" y="3721"/>
                  </a:lnTo>
                  <a:lnTo>
                    <a:pt x="8229" y="469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4" name="object 2924" descr=""/>
            <p:cNvSpPr/>
            <p:nvPr/>
          </p:nvSpPr>
          <p:spPr>
            <a:xfrm>
              <a:off x="2592218" y="261712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38" y="0"/>
                  </a:moveTo>
                  <a:lnTo>
                    <a:pt x="0" y="5219"/>
                  </a:lnTo>
                  <a:lnTo>
                    <a:pt x="2387" y="8597"/>
                  </a:lnTo>
                  <a:lnTo>
                    <a:pt x="3619" y="7721"/>
                  </a:lnTo>
                  <a:lnTo>
                    <a:pt x="4749" y="6667"/>
                  </a:lnTo>
                  <a:lnTo>
                    <a:pt x="5676" y="5448"/>
                  </a:lnTo>
                  <a:lnTo>
                    <a:pt x="6616" y="4241"/>
                  </a:lnTo>
                  <a:lnTo>
                    <a:pt x="7366" y="2882"/>
                  </a:lnTo>
                  <a:lnTo>
                    <a:pt x="7899" y="147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5" name="object 2925" descr=""/>
            <p:cNvSpPr/>
            <p:nvPr/>
          </p:nvSpPr>
          <p:spPr>
            <a:xfrm>
              <a:off x="2594263" y="261839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308" y="0"/>
                  </a:moveTo>
                  <a:lnTo>
                    <a:pt x="0" y="6845"/>
                  </a:lnTo>
                  <a:lnTo>
                    <a:pt x="342" y="7327"/>
                  </a:lnTo>
                  <a:lnTo>
                    <a:pt x="1574" y="6451"/>
                  </a:lnTo>
                  <a:lnTo>
                    <a:pt x="2705" y="5397"/>
                  </a:lnTo>
                  <a:lnTo>
                    <a:pt x="3632" y="4178"/>
                  </a:lnTo>
                  <a:lnTo>
                    <a:pt x="4572" y="2971"/>
                  </a:lnTo>
                  <a:lnTo>
                    <a:pt x="5321" y="1612"/>
                  </a:lnTo>
                  <a:lnTo>
                    <a:pt x="5854" y="203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6" name="object 2926" descr=""/>
            <p:cNvSpPr/>
            <p:nvPr/>
          </p:nvSpPr>
          <p:spPr>
            <a:xfrm>
              <a:off x="2596250" y="260996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5067" y="0"/>
                  </a:moveTo>
                  <a:lnTo>
                    <a:pt x="939" y="203"/>
                  </a:lnTo>
                  <a:lnTo>
                    <a:pt x="1054" y="2641"/>
                  </a:lnTo>
                  <a:lnTo>
                    <a:pt x="812" y="5041"/>
                  </a:lnTo>
                  <a:lnTo>
                    <a:pt x="0" y="7162"/>
                  </a:lnTo>
                  <a:lnTo>
                    <a:pt x="3860" y="8636"/>
                  </a:lnTo>
                  <a:lnTo>
                    <a:pt x="4406" y="7226"/>
                  </a:lnTo>
                  <a:lnTo>
                    <a:pt x="4737" y="5765"/>
                  </a:lnTo>
                  <a:lnTo>
                    <a:pt x="5105" y="2870"/>
                  </a:lnTo>
                  <a:lnTo>
                    <a:pt x="5143" y="1422"/>
                  </a:lnTo>
                  <a:lnTo>
                    <a:pt x="50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7" name="object 2927" descr=""/>
            <p:cNvSpPr/>
            <p:nvPr/>
          </p:nvSpPr>
          <p:spPr>
            <a:xfrm>
              <a:off x="2599578" y="2609964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1739" y="0"/>
                  </a:moveTo>
                  <a:lnTo>
                    <a:pt x="1155" y="25"/>
                  </a:lnTo>
                  <a:lnTo>
                    <a:pt x="1231" y="1422"/>
                  </a:lnTo>
                  <a:lnTo>
                    <a:pt x="1193" y="2832"/>
                  </a:lnTo>
                  <a:lnTo>
                    <a:pt x="838" y="5651"/>
                  </a:lnTo>
                  <a:lnTo>
                    <a:pt x="520" y="7061"/>
                  </a:lnTo>
                  <a:lnTo>
                    <a:pt x="0" y="8432"/>
                  </a:lnTo>
                  <a:lnTo>
                    <a:pt x="533" y="8636"/>
                  </a:lnTo>
                  <a:lnTo>
                    <a:pt x="1079" y="7226"/>
                  </a:lnTo>
                  <a:lnTo>
                    <a:pt x="1409" y="5765"/>
                  </a:lnTo>
                  <a:lnTo>
                    <a:pt x="1778" y="2870"/>
                  </a:lnTo>
                  <a:lnTo>
                    <a:pt x="1816" y="1422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8" name="object 2928" descr=""/>
            <p:cNvSpPr/>
            <p:nvPr/>
          </p:nvSpPr>
          <p:spPr>
            <a:xfrm>
              <a:off x="2589898" y="260410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62" y="0"/>
                  </a:moveTo>
                  <a:lnTo>
                    <a:pt x="0" y="4064"/>
                  </a:lnTo>
                  <a:lnTo>
                    <a:pt x="2413" y="4508"/>
                  </a:lnTo>
                  <a:lnTo>
                    <a:pt x="4826" y="5257"/>
                  </a:lnTo>
                  <a:lnTo>
                    <a:pt x="7289" y="6070"/>
                  </a:lnTo>
                  <a:lnTo>
                    <a:pt x="8572" y="2133"/>
                  </a:lnTo>
                  <a:lnTo>
                    <a:pt x="6070" y="1320"/>
                  </a:lnTo>
                  <a:lnTo>
                    <a:pt x="3492" y="5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9" name="object 2929" descr=""/>
            <p:cNvSpPr/>
            <p:nvPr/>
          </p:nvSpPr>
          <p:spPr>
            <a:xfrm>
              <a:off x="2590558" y="260410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01" y="0"/>
                  </a:moveTo>
                  <a:lnTo>
                    <a:pt x="0" y="571"/>
                  </a:lnTo>
                  <a:lnTo>
                    <a:pt x="2679" y="1079"/>
                  </a:lnTo>
                  <a:lnTo>
                    <a:pt x="5232" y="1879"/>
                  </a:lnTo>
                  <a:lnTo>
                    <a:pt x="7734" y="2692"/>
                  </a:lnTo>
                  <a:lnTo>
                    <a:pt x="7912" y="2133"/>
                  </a:lnTo>
                  <a:lnTo>
                    <a:pt x="5410" y="1320"/>
                  </a:lnTo>
                  <a:lnTo>
                    <a:pt x="2832" y="50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0" name="object 2930" descr=""/>
            <p:cNvSpPr/>
            <p:nvPr/>
          </p:nvSpPr>
          <p:spPr>
            <a:xfrm>
              <a:off x="2581956" y="260362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009" y="0"/>
                  </a:moveTo>
                  <a:lnTo>
                    <a:pt x="1498" y="139"/>
                  </a:lnTo>
                  <a:lnTo>
                    <a:pt x="0" y="558"/>
                  </a:lnTo>
                  <a:lnTo>
                    <a:pt x="1117" y="4533"/>
                  </a:lnTo>
                  <a:lnTo>
                    <a:pt x="2133" y="4254"/>
                  </a:lnTo>
                  <a:lnTo>
                    <a:pt x="3251" y="4140"/>
                  </a:lnTo>
                  <a:lnTo>
                    <a:pt x="5562" y="4178"/>
                  </a:lnTo>
                  <a:lnTo>
                    <a:pt x="6743" y="4317"/>
                  </a:lnTo>
                  <a:lnTo>
                    <a:pt x="7950" y="4546"/>
                  </a:lnTo>
                  <a:lnTo>
                    <a:pt x="8699" y="482"/>
                  </a:lnTo>
                  <a:lnTo>
                    <a:pt x="7340" y="228"/>
                  </a:lnTo>
                  <a:lnTo>
                    <a:pt x="5930" y="50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1" name="object 2931" descr=""/>
            <p:cNvSpPr/>
            <p:nvPr/>
          </p:nvSpPr>
          <p:spPr>
            <a:xfrm>
              <a:off x="2581956" y="2603626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3009" y="0"/>
                  </a:moveTo>
                  <a:lnTo>
                    <a:pt x="1498" y="139"/>
                  </a:lnTo>
                  <a:lnTo>
                    <a:pt x="0" y="558"/>
                  </a:lnTo>
                  <a:lnTo>
                    <a:pt x="152" y="1117"/>
                  </a:lnTo>
                  <a:lnTo>
                    <a:pt x="1587" y="711"/>
                  </a:lnTo>
                  <a:lnTo>
                    <a:pt x="3048" y="584"/>
                  </a:lnTo>
                  <a:lnTo>
                    <a:pt x="5880" y="622"/>
                  </a:lnTo>
                  <a:lnTo>
                    <a:pt x="7251" y="800"/>
                  </a:lnTo>
                  <a:lnTo>
                    <a:pt x="8597" y="1041"/>
                  </a:lnTo>
                  <a:lnTo>
                    <a:pt x="8699" y="482"/>
                  </a:lnTo>
                  <a:lnTo>
                    <a:pt x="7340" y="228"/>
                  </a:lnTo>
                  <a:lnTo>
                    <a:pt x="5930" y="50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2" name="object 2932" descr=""/>
            <p:cNvSpPr/>
            <p:nvPr/>
          </p:nvSpPr>
          <p:spPr>
            <a:xfrm>
              <a:off x="2574758" y="260417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7200" y="0"/>
                  </a:moveTo>
                  <a:lnTo>
                    <a:pt x="5702" y="419"/>
                  </a:lnTo>
                  <a:lnTo>
                    <a:pt x="4229" y="1155"/>
                  </a:lnTo>
                  <a:lnTo>
                    <a:pt x="2997" y="2158"/>
                  </a:lnTo>
                  <a:lnTo>
                    <a:pt x="1752" y="3149"/>
                  </a:lnTo>
                  <a:lnTo>
                    <a:pt x="762" y="4394"/>
                  </a:lnTo>
                  <a:lnTo>
                    <a:pt x="0" y="5689"/>
                  </a:lnTo>
                  <a:lnTo>
                    <a:pt x="3568" y="7785"/>
                  </a:lnTo>
                  <a:lnTo>
                    <a:pt x="4127" y="6832"/>
                  </a:lnTo>
                  <a:lnTo>
                    <a:pt x="4800" y="6007"/>
                  </a:lnTo>
                  <a:lnTo>
                    <a:pt x="6388" y="4737"/>
                  </a:lnTo>
                  <a:lnTo>
                    <a:pt x="7302" y="4267"/>
                  </a:lnTo>
                  <a:lnTo>
                    <a:pt x="8318" y="3987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3" name="object 2933" descr=""/>
            <p:cNvSpPr/>
            <p:nvPr/>
          </p:nvSpPr>
          <p:spPr>
            <a:xfrm>
              <a:off x="2574758" y="260417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200" y="0"/>
                  </a:moveTo>
                  <a:lnTo>
                    <a:pt x="5702" y="419"/>
                  </a:lnTo>
                  <a:lnTo>
                    <a:pt x="4229" y="1155"/>
                  </a:lnTo>
                  <a:lnTo>
                    <a:pt x="2997" y="2158"/>
                  </a:lnTo>
                  <a:lnTo>
                    <a:pt x="1752" y="3149"/>
                  </a:lnTo>
                  <a:lnTo>
                    <a:pt x="762" y="4394"/>
                  </a:lnTo>
                  <a:lnTo>
                    <a:pt x="0" y="5689"/>
                  </a:lnTo>
                  <a:lnTo>
                    <a:pt x="495" y="5981"/>
                  </a:lnTo>
                  <a:lnTo>
                    <a:pt x="1231" y="4737"/>
                  </a:lnTo>
                  <a:lnTo>
                    <a:pt x="2184" y="3555"/>
                  </a:lnTo>
                  <a:lnTo>
                    <a:pt x="4533" y="1650"/>
                  </a:lnTo>
                  <a:lnTo>
                    <a:pt x="5930" y="965"/>
                  </a:lnTo>
                  <a:lnTo>
                    <a:pt x="7353" y="558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4" name="object 2934" descr=""/>
            <p:cNvSpPr/>
            <p:nvPr/>
          </p:nvSpPr>
          <p:spPr>
            <a:xfrm>
              <a:off x="2571521" y="2609870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238" y="0"/>
                  </a:moveTo>
                  <a:lnTo>
                    <a:pt x="2857" y="647"/>
                  </a:lnTo>
                  <a:lnTo>
                    <a:pt x="2527" y="1320"/>
                  </a:lnTo>
                  <a:lnTo>
                    <a:pt x="2095" y="2324"/>
                  </a:lnTo>
                  <a:lnTo>
                    <a:pt x="1054" y="5029"/>
                  </a:lnTo>
                  <a:lnTo>
                    <a:pt x="0" y="7340"/>
                  </a:lnTo>
                  <a:lnTo>
                    <a:pt x="3746" y="9080"/>
                  </a:lnTo>
                  <a:lnTo>
                    <a:pt x="4305" y="7873"/>
                  </a:lnTo>
                  <a:lnTo>
                    <a:pt x="4851" y="6642"/>
                  </a:lnTo>
                  <a:lnTo>
                    <a:pt x="5359" y="5384"/>
                  </a:lnTo>
                  <a:lnTo>
                    <a:pt x="5880" y="4000"/>
                  </a:lnTo>
                  <a:lnTo>
                    <a:pt x="6273" y="3073"/>
                  </a:lnTo>
                  <a:lnTo>
                    <a:pt x="6527" y="2565"/>
                  </a:lnTo>
                  <a:lnTo>
                    <a:pt x="6807" y="2095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5" name="object 2935" descr=""/>
            <p:cNvSpPr/>
            <p:nvPr/>
          </p:nvSpPr>
          <p:spPr>
            <a:xfrm>
              <a:off x="2571521" y="2609870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3238" y="0"/>
                  </a:moveTo>
                  <a:lnTo>
                    <a:pt x="2857" y="647"/>
                  </a:lnTo>
                  <a:lnTo>
                    <a:pt x="2527" y="1320"/>
                  </a:lnTo>
                  <a:lnTo>
                    <a:pt x="2095" y="2324"/>
                  </a:lnTo>
                  <a:lnTo>
                    <a:pt x="1854" y="2984"/>
                  </a:lnTo>
                  <a:lnTo>
                    <a:pt x="1054" y="5029"/>
                  </a:lnTo>
                  <a:lnTo>
                    <a:pt x="0" y="7340"/>
                  </a:lnTo>
                  <a:lnTo>
                    <a:pt x="520" y="7581"/>
                  </a:lnTo>
                  <a:lnTo>
                    <a:pt x="1066" y="6426"/>
                  </a:lnTo>
                  <a:lnTo>
                    <a:pt x="1587" y="5257"/>
                  </a:lnTo>
                  <a:lnTo>
                    <a:pt x="2057" y="4076"/>
                  </a:lnTo>
                  <a:lnTo>
                    <a:pt x="2387" y="3187"/>
                  </a:lnTo>
                  <a:lnTo>
                    <a:pt x="3048" y="1562"/>
                  </a:lnTo>
                  <a:lnTo>
                    <a:pt x="3365" y="914"/>
                  </a:lnTo>
                  <a:lnTo>
                    <a:pt x="3733" y="292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6" name="object 2936" descr=""/>
            <p:cNvSpPr/>
            <p:nvPr/>
          </p:nvSpPr>
          <p:spPr>
            <a:xfrm>
              <a:off x="2568124" y="261720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390" y="0"/>
                  </a:moveTo>
                  <a:lnTo>
                    <a:pt x="2324" y="2324"/>
                  </a:lnTo>
                  <a:lnTo>
                    <a:pt x="1117" y="4635"/>
                  </a:lnTo>
                  <a:lnTo>
                    <a:pt x="0" y="7086"/>
                  </a:lnTo>
                  <a:lnTo>
                    <a:pt x="3771" y="8788"/>
                  </a:lnTo>
                  <a:lnTo>
                    <a:pt x="4813" y="6489"/>
                  </a:lnTo>
                  <a:lnTo>
                    <a:pt x="6019" y="4165"/>
                  </a:lnTo>
                  <a:lnTo>
                    <a:pt x="7150" y="1752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7" name="object 2937" descr=""/>
            <p:cNvSpPr/>
            <p:nvPr/>
          </p:nvSpPr>
          <p:spPr>
            <a:xfrm>
              <a:off x="2568124" y="261720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390" y="0"/>
                  </a:moveTo>
                  <a:lnTo>
                    <a:pt x="2324" y="2324"/>
                  </a:lnTo>
                  <a:lnTo>
                    <a:pt x="1117" y="4635"/>
                  </a:lnTo>
                  <a:lnTo>
                    <a:pt x="0" y="7086"/>
                  </a:lnTo>
                  <a:lnTo>
                    <a:pt x="533" y="7327"/>
                  </a:lnTo>
                  <a:lnTo>
                    <a:pt x="1638" y="4889"/>
                  </a:lnTo>
                  <a:lnTo>
                    <a:pt x="2844" y="2578"/>
                  </a:lnTo>
                  <a:lnTo>
                    <a:pt x="3924" y="253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8" name="object 2938" descr=""/>
            <p:cNvSpPr/>
            <p:nvPr/>
          </p:nvSpPr>
          <p:spPr>
            <a:xfrm>
              <a:off x="2565861" y="262430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60" y="0"/>
                  </a:moveTo>
                  <a:lnTo>
                    <a:pt x="0" y="7581"/>
                  </a:lnTo>
                  <a:lnTo>
                    <a:pt x="38" y="8420"/>
                  </a:lnTo>
                  <a:lnTo>
                    <a:pt x="4165" y="8255"/>
                  </a:lnTo>
                  <a:lnTo>
                    <a:pt x="4127" y="7302"/>
                  </a:lnTo>
                  <a:lnTo>
                    <a:pt x="4343" y="6210"/>
                  </a:lnTo>
                  <a:lnTo>
                    <a:pt x="5041" y="3987"/>
                  </a:lnTo>
                  <a:lnTo>
                    <a:pt x="5511" y="2844"/>
                  </a:lnTo>
                  <a:lnTo>
                    <a:pt x="6032" y="170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9" name="object 2939" descr=""/>
            <p:cNvSpPr/>
            <p:nvPr/>
          </p:nvSpPr>
          <p:spPr>
            <a:xfrm>
              <a:off x="2565861" y="2624300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260" y="0"/>
                  </a:moveTo>
                  <a:lnTo>
                    <a:pt x="0" y="7581"/>
                  </a:lnTo>
                  <a:lnTo>
                    <a:pt x="38" y="8420"/>
                  </a:lnTo>
                  <a:lnTo>
                    <a:pt x="622" y="8394"/>
                  </a:lnTo>
                  <a:lnTo>
                    <a:pt x="584" y="7620"/>
                  </a:lnTo>
                  <a:lnTo>
                    <a:pt x="660" y="6858"/>
                  </a:lnTo>
                  <a:lnTo>
                    <a:pt x="2793" y="228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0" name="object 2940" descr=""/>
            <p:cNvSpPr/>
            <p:nvPr/>
          </p:nvSpPr>
          <p:spPr>
            <a:xfrm>
              <a:off x="2565902" y="2632553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4127" y="0"/>
                  </a:moveTo>
                  <a:lnTo>
                    <a:pt x="0" y="165"/>
                  </a:lnTo>
                  <a:lnTo>
                    <a:pt x="25" y="1003"/>
                  </a:lnTo>
                  <a:lnTo>
                    <a:pt x="177" y="1866"/>
                  </a:lnTo>
                  <a:lnTo>
                    <a:pt x="5321" y="7924"/>
                  </a:lnTo>
                  <a:lnTo>
                    <a:pt x="7467" y="4381"/>
                  </a:lnTo>
                  <a:lnTo>
                    <a:pt x="6946" y="4076"/>
                  </a:lnTo>
                  <a:lnTo>
                    <a:pt x="6692" y="3898"/>
                  </a:lnTo>
                  <a:lnTo>
                    <a:pt x="4165" y="952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1" name="object 2941" descr=""/>
            <p:cNvSpPr/>
            <p:nvPr/>
          </p:nvSpPr>
          <p:spPr>
            <a:xfrm>
              <a:off x="2565902" y="2632692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71" y="0"/>
                  </a:moveTo>
                  <a:lnTo>
                    <a:pt x="0" y="25"/>
                  </a:lnTo>
                  <a:lnTo>
                    <a:pt x="25" y="863"/>
                  </a:lnTo>
                  <a:lnTo>
                    <a:pt x="177" y="1727"/>
                  </a:lnTo>
                  <a:lnTo>
                    <a:pt x="5321" y="7785"/>
                  </a:lnTo>
                  <a:lnTo>
                    <a:pt x="5626" y="7289"/>
                  </a:lnTo>
                  <a:lnTo>
                    <a:pt x="5041" y="6934"/>
                  </a:lnTo>
                  <a:lnTo>
                    <a:pt x="4152" y="6337"/>
                  </a:lnTo>
                  <a:lnTo>
                    <a:pt x="609" y="78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2" name="object 2942" descr=""/>
            <p:cNvSpPr/>
            <p:nvPr/>
          </p:nvSpPr>
          <p:spPr>
            <a:xfrm>
              <a:off x="2571227" y="263693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133" y="0"/>
                  </a:moveTo>
                  <a:lnTo>
                    <a:pt x="0" y="3543"/>
                  </a:lnTo>
                  <a:lnTo>
                    <a:pt x="2387" y="4991"/>
                  </a:lnTo>
                  <a:lnTo>
                    <a:pt x="4889" y="6095"/>
                  </a:lnTo>
                  <a:lnTo>
                    <a:pt x="7416" y="7048"/>
                  </a:lnTo>
                  <a:lnTo>
                    <a:pt x="8864" y="3174"/>
                  </a:lnTo>
                  <a:lnTo>
                    <a:pt x="6515" y="2298"/>
                  </a:lnTo>
                  <a:lnTo>
                    <a:pt x="4216" y="126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3" name="object 2943" descr=""/>
            <p:cNvSpPr/>
            <p:nvPr/>
          </p:nvSpPr>
          <p:spPr>
            <a:xfrm>
              <a:off x="2571227" y="263998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92" y="0"/>
                  </a:moveTo>
                  <a:lnTo>
                    <a:pt x="0" y="495"/>
                  </a:lnTo>
                  <a:lnTo>
                    <a:pt x="2387" y="1943"/>
                  </a:lnTo>
                  <a:lnTo>
                    <a:pt x="4889" y="3048"/>
                  </a:lnTo>
                  <a:lnTo>
                    <a:pt x="7416" y="4000"/>
                  </a:lnTo>
                  <a:lnTo>
                    <a:pt x="7620" y="3454"/>
                  </a:lnTo>
                  <a:lnTo>
                    <a:pt x="5118" y="2514"/>
                  </a:lnTo>
                  <a:lnTo>
                    <a:pt x="2641" y="14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4" name="object 2944" descr=""/>
            <p:cNvSpPr/>
            <p:nvPr/>
          </p:nvSpPr>
          <p:spPr>
            <a:xfrm>
              <a:off x="2578648" y="264010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47" y="0"/>
                  </a:moveTo>
                  <a:lnTo>
                    <a:pt x="0" y="3873"/>
                  </a:lnTo>
                  <a:lnTo>
                    <a:pt x="2527" y="4825"/>
                  </a:lnTo>
                  <a:lnTo>
                    <a:pt x="5105" y="5587"/>
                  </a:lnTo>
                  <a:lnTo>
                    <a:pt x="7696" y="6248"/>
                  </a:lnTo>
                  <a:lnTo>
                    <a:pt x="8712" y="2235"/>
                  </a:lnTo>
                  <a:lnTo>
                    <a:pt x="6235" y="1612"/>
                  </a:lnTo>
                  <a:lnTo>
                    <a:pt x="3797" y="888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5" name="object 2945" descr=""/>
            <p:cNvSpPr/>
            <p:nvPr/>
          </p:nvSpPr>
          <p:spPr>
            <a:xfrm>
              <a:off x="2578648" y="2643447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03" y="0"/>
                  </a:moveTo>
                  <a:lnTo>
                    <a:pt x="0" y="533"/>
                  </a:lnTo>
                  <a:lnTo>
                    <a:pt x="2527" y="1485"/>
                  </a:lnTo>
                  <a:lnTo>
                    <a:pt x="5105" y="2247"/>
                  </a:lnTo>
                  <a:lnTo>
                    <a:pt x="7696" y="2908"/>
                  </a:lnTo>
                  <a:lnTo>
                    <a:pt x="7835" y="2349"/>
                  </a:lnTo>
                  <a:lnTo>
                    <a:pt x="5270" y="1701"/>
                  </a:lnTo>
                  <a:lnTo>
                    <a:pt x="2705" y="927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6" name="object 2946" descr=""/>
            <p:cNvSpPr/>
            <p:nvPr/>
          </p:nvSpPr>
          <p:spPr>
            <a:xfrm>
              <a:off x="2586346" y="264234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016" y="0"/>
                  </a:moveTo>
                  <a:lnTo>
                    <a:pt x="0" y="4013"/>
                  </a:lnTo>
                  <a:lnTo>
                    <a:pt x="2590" y="4673"/>
                  </a:lnTo>
                  <a:lnTo>
                    <a:pt x="5207" y="5207"/>
                  </a:lnTo>
                  <a:lnTo>
                    <a:pt x="7823" y="5651"/>
                  </a:lnTo>
                  <a:lnTo>
                    <a:pt x="8509" y="1574"/>
                  </a:lnTo>
                  <a:lnTo>
                    <a:pt x="5994" y="1143"/>
                  </a:lnTo>
                  <a:lnTo>
                    <a:pt x="3479" y="62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7" name="object 2947" descr=""/>
            <p:cNvSpPr/>
            <p:nvPr/>
          </p:nvSpPr>
          <p:spPr>
            <a:xfrm>
              <a:off x="2586346" y="2645796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39" y="0"/>
                  </a:moveTo>
                  <a:lnTo>
                    <a:pt x="0" y="558"/>
                  </a:lnTo>
                  <a:lnTo>
                    <a:pt x="2590" y="1219"/>
                  </a:lnTo>
                  <a:lnTo>
                    <a:pt x="5207" y="1752"/>
                  </a:lnTo>
                  <a:lnTo>
                    <a:pt x="7823" y="2197"/>
                  </a:lnTo>
                  <a:lnTo>
                    <a:pt x="7924" y="1625"/>
                  </a:lnTo>
                  <a:lnTo>
                    <a:pt x="5308" y="1181"/>
                  </a:lnTo>
                  <a:lnTo>
                    <a:pt x="2717" y="64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8" name="object 2948" descr=""/>
            <p:cNvSpPr/>
            <p:nvPr/>
          </p:nvSpPr>
          <p:spPr>
            <a:xfrm>
              <a:off x="2594166" y="2643917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98" y="0"/>
                  </a:moveTo>
                  <a:lnTo>
                    <a:pt x="0" y="4076"/>
                  </a:lnTo>
                  <a:lnTo>
                    <a:pt x="2628" y="4521"/>
                  </a:lnTo>
                  <a:lnTo>
                    <a:pt x="5257" y="4876"/>
                  </a:lnTo>
                  <a:lnTo>
                    <a:pt x="7899" y="5143"/>
                  </a:lnTo>
                  <a:lnTo>
                    <a:pt x="8318" y="1028"/>
                  </a:lnTo>
                  <a:lnTo>
                    <a:pt x="5765" y="774"/>
                  </a:lnTo>
                  <a:lnTo>
                    <a:pt x="3225" y="431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9" name="object 2949" descr=""/>
            <p:cNvSpPr/>
            <p:nvPr/>
          </p:nvSpPr>
          <p:spPr>
            <a:xfrm>
              <a:off x="2594166" y="264742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101" y="0"/>
                  </a:moveTo>
                  <a:lnTo>
                    <a:pt x="0" y="571"/>
                  </a:lnTo>
                  <a:lnTo>
                    <a:pt x="2628" y="1016"/>
                  </a:lnTo>
                  <a:lnTo>
                    <a:pt x="5257" y="1371"/>
                  </a:lnTo>
                  <a:lnTo>
                    <a:pt x="7899" y="1638"/>
                  </a:lnTo>
                  <a:lnTo>
                    <a:pt x="7962" y="1054"/>
                  </a:lnTo>
                  <a:lnTo>
                    <a:pt x="5334" y="787"/>
                  </a:lnTo>
                  <a:lnTo>
                    <a:pt x="2705" y="44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0" name="object 2950" descr=""/>
            <p:cNvSpPr/>
            <p:nvPr/>
          </p:nvSpPr>
          <p:spPr>
            <a:xfrm>
              <a:off x="2602063" y="264494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19" y="0"/>
                  </a:moveTo>
                  <a:lnTo>
                    <a:pt x="0" y="4114"/>
                  </a:lnTo>
                  <a:lnTo>
                    <a:pt x="2641" y="4381"/>
                  </a:lnTo>
                  <a:lnTo>
                    <a:pt x="5295" y="4571"/>
                  </a:lnTo>
                  <a:lnTo>
                    <a:pt x="7950" y="4660"/>
                  </a:lnTo>
                  <a:lnTo>
                    <a:pt x="8102" y="533"/>
                  </a:lnTo>
                  <a:lnTo>
                    <a:pt x="5537" y="431"/>
                  </a:lnTo>
                  <a:lnTo>
                    <a:pt x="2971" y="25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1" name="object 2951" descr=""/>
            <p:cNvSpPr/>
            <p:nvPr/>
          </p:nvSpPr>
          <p:spPr>
            <a:xfrm>
              <a:off x="2602063" y="264847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63" y="0"/>
                  </a:moveTo>
                  <a:lnTo>
                    <a:pt x="0" y="584"/>
                  </a:lnTo>
                  <a:lnTo>
                    <a:pt x="2641" y="850"/>
                  </a:lnTo>
                  <a:lnTo>
                    <a:pt x="5295" y="1041"/>
                  </a:lnTo>
                  <a:lnTo>
                    <a:pt x="7950" y="1130"/>
                  </a:lnTo>
                  <a:lnTo>
                    <a:pt x="7975" y="546"/>
                  </a:lnTo>
                  <a:lnTo>
                    <a:pt x="5321" y="457"/>
                  </a:lnTo>
                  <a:lnTo>
                    <a:pt x="2692" y="26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2" name="object 2952" descr=""/>
            <p:cNvSpPr/>
            <p:nvPr/>
          </p:nvSpPr>
          <p:spPr>
            <a:xfrm>
              <a:off x="2610008" y="264546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823" y="0"/>
                  </a:moveTo>
                  <a:lnTo>
                    <a:pt x="5270" y="114"/>
                  </a:lnTo>
                  <a:lnTo>
                    <a:pt x="2717" y="101"/>
                  </a:lnTo>
                  <a:lnTo>
                    <a:pt x="152" y="12"/>
                  </a:lnTo>
                  <a:lnTo>
                    <a:pt x="0" y="4140"/>
                  </a:lnTo>
                  <a:lnTo>
                    <a:pt x="2666" y="4241"/>
                  </a:lnTo>
                  <a:lnTo>
                    <a:pt x="5321" y="4241"/>
                  </a:lnTo>
                  <a:lnTo>
                    <a:pt x="8000" y="4127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3" name="object 2953" descr=""/>
            <p:cNvSpPr/>
            <p:nvPr/>
          </p:nvSpPr>
          <p:spPr>
            <a:xfrm>
              <a:off x="2610008" y="264900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75" y="0"/>
                  </a:moveTo>
                  <a:lnTo>
                    <a:pt x="5321" y="127"/>
                  </a:lnTo>
                  <a:lnTo>
                    <a:pt x="2666" y="114"/>
                  </a:lnTo>
                  <a:lnTo>
                    <a:pt x="25" y="25"/>
                  </a:lnTo>
                  <a:lnTo>
                    <a:pt x="0" y="596"/>
                  </a:lnTo>
                  <a:lnTo>
                    <a:pt x="2666" y="698"/>
                  </a:lnTo>
                  <a:lnTo>
                    <a:pt x="5321" y="698"/>
                  </a:lnTo>
                  <a:lnTo>
                    <a:pt x="8000" y="584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4" name="object 2954" descr=""/>
            <p:cNvSpPr/>
            <p:nvPr/>
          </p:nvSpPr>
          <p:spPr>
            <a:xfrm>
              <a:off x="2617824" y="264451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200" y="0"/>
                  </a:moveTo>
                  <a:lnTo>
                    <a:pt x="0" y="939"/>
                  </a:lnTo>
                  <a:lnTo>
                    <a:pt x="190" y="5067"/>
                  </a:lnTo>
                  <a:lnTo>
                    <a:pt x="1523" y="5016"/>
                  </a:lnTo>
                  <a:lnTo>
                    <a:pt x="2857" y="4927"/>
                  </a:lnTo>
                  <a:lnTo>
                    <a:pt x="4876" y="4724"/>
                  </a:lnTo>
                  <a:lnTo>
                    <a:pt x="5206" y="4673"/>
                  </a:lnTo>
                  <a:lnTo>
                    <a:pt x="5499" y="4648"/>
                  </a:lnTo>
                  <a:lnTo>
                    <a:pt x="5981" y="4571"/>
                  </a:lnTo>
                  <a:lnTo>
                    <a:pt x="7086" y="4343"/>
                  </a:lnTo>
                  <a:lnTo>
                    <a:pt x="7785" y="4152"/>
                  </a:lnTo>
                  <a:lnTo>
                    <a:pt x="8458" y="3936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5" name="object 2955" descr=""/>
            <p:cNvSpPr/>
            <p:nvPr/>
          </p:nvSpPr>
          <p:spPr>
            <a:xfrm>
              <a:off x="2617989" y="2647908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8115" y="0"/>
                  </a:moveTo>
                  <a:lnTo>
                    <a:pt x="0" y="1104"/>
                  </a:lnTo>
                  <a:lnTo>
                    <a:pt x="25" y="1676"/>
                  </a:lnTo>
                  <a:lnTo>
                    <a:pt x="1358" y="1625"/>
                  </a:lnTo>
                  <a:lnTo>
                    <a:pt x="2692" y="1536"/>
                  </a:lnTo>
                  <a:lnTo>
                    <a:pt x="4711" y="1333"/>
                  </a:lnTo>
                  <a:lnTo>
                    <a:pt x="5041" y="1282"/>
                  </a:lnTo>
                  <a:lnTo>
                    <a:pt x="5333" y="1257"/>
                  </a:lnTo>
                  <a:lnTo>
                    <a:pt x="5816" y="1181"/>
                  </a:lnTo>
                  <a:lnTo>
                    <a:pt x="6921" y="952"/>
                  </a:lnTo>
                  <a:lnTo>
                    <a:pt x="7619" y="762"/>
                  </a:lnTo>
                  <a:lnTo>
                    <a:pt x="8293" y="546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6" name="object 2956" descr=""/>
            <p:cNvSpPr/>
            <p:nvPr/>
          </p:nvSpPr>
          <p:spPr>
            <a:xfrm>
              <a:off x="2625029" y="264143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642" y="0"/>
                  </a:moveTo>
                  <a:lnTo>
                    <a:pt x="0" y="3086"/>
                  </a:lnTo>
                  <a:lnTo>
                    <a:pt x="1257" y="7023"/>
                  </a:lnTo>
                  <a:lnTo>
                    <a:pt x="8788" y="3530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7" name="object 2957" descr=""/>
            <p:cNvSpPr/>
            <p:nvPr/>
          </p:nvSpPr>
          <p:spPr>
            <a:xfrm>
              <a:off x="2626108" y="264446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404" y="0"/>
                  </a:moveTo>
                  <a:lnTo>
                    <a:pt x="0" y="3441"/>
                  </a:lnTo>
                  <a:lnTo>
                    <a:pt x="177" y="3987"/>
                  </a:lnTo>
                  <a:lnTo>
                    <a:pt x="7708" y="495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8" name="object 2958" descr=""/>
            <p:cNvSpPr/>
            <p:nvPr/>
          </p:nvSpPr>
          <p:spPr>
            <a:xfrm>
              <a:off x="2631668" y="263692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651" y="0"/>
                  </a:moveTo>
                  <a:lnTo>
                    <a:pt x="4064" y="1727"/>
                  </a:lnTo>
                  <a:lnTo>
                    <a:pt x="2095" y="3225"/>
                  </a:lnTo>
                  <a:lnTo>
                    <a:pt x="0" y="4495"/>
                  </a:lnTo>
                  <a:lnTo>
                    <a:pt x="2146" y="8039"/>
                  </a:lnTo>
                  <a:lnTo>
                    <a:pt x="8699" y="2794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9" name="object 2959" descr=""/>
            <p:cNvSpPr/>
            <p:nvPr/>
          </p:nvSpPr>
          <p:spPr>
            <a:xfrm>
              <a:off x="2633510" y="263932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0"/>
                  </a:moveTo>
                  <a:lnTo>
                    <a:pt x="4533" y="2057"/>
                  </a:lnTo>
                  <a:lnTo>
                    <a:pt x="2324" y="3721"/>
                  </a:lnTo>
                  <a:lnTo>
                    <a:pt x="0" y="5143"/>
                  </a:lnTo>
                  <a:lnTo>
                    <a:pt x="304" y="5638"/>
                  </a:lnTo>
                  <a:lnTo>
                    <a:pt x="6857" y="393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0" name="object 2960" descr=""/>
            <p:cNvSpPr/>
            <p:nvPr/>
          </p:nvSpPr>
          <p:spPr>
            <a:xfrm>
              <a:off x="2637322" y="2631200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060" y="0"/>
                  </a:moveTo>
                  <a:lnTo>
                    <a:pt x="0" y="5727"/>
                  </a:lnTo>
                  <a:lnTo>
                    <a:pt x="3047" y="8521"/>
                  </a:lnTo>
                  <a:lnTo>
                    <a:pt x="7150" y="58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1" name="object 2961" descr=""/>
            <p:cNvSpPr/>
            <p:nvPr/>
          </p:nvSpPr>
          <p:spPr>
            <a:xfrm>
              <a:off x="2639938" y="263169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3962" y="0"/>
                  </a:moveTo>
                  <a:lnTo>
                    <a:pt x="0" y="7632"/>
                  </a:lnTo>
                  <a:lnTo>
                    <a:pt x="431" y="8026"/>
                  </a:lnTo>
                  <a:lnTo>
                    <a:pt x="4533" y="88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2" name="object 2962" descr=""/>
            <p:cNvSpPr/>
            <p:nvPr/>
          </p:nvSpPr>
          <p:spPr>
            <a:xfrm>
              <a:off x="2638863" y="262273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933" y="0"/>
                  </a:moveTo>
                  <a:lnTo>
                    <a:pt x="0" y="2908"/>
                  </a:lnTo>
                  <a:lnTo>
                    <a:pt x="266" y="3213"/>
                  </a:lnTo>
                  <a:lnTo>
                    <a:pt x="482" y="3530"/>
                  </a:lnTo>
                  <a:lnTo>
                    <a:pt x="965" y="4470"/>
                  </a:lnTo>
                  <a:lnTo>
                    <a:pt x="1155" y="4953"/>
                  </a:lnTo>
                  <a:lnTo>
                    <a:pt x="1587" y="6451"/>
                  </a:lnTo>
                  <a:lnTo>
                    <a:pt x="1663" y="7454"/>
                  </a:lnTo>
                  <a:lnTo>
                    <a:pt x="1511" y="8458"/>
                  </a:lnTo>
                  <a:lnTo>
                    <a:pt x="5613" y="9055"/>
                  </a:lnTo>
                  <a:lnTo>
                    <a:pt x="5841" y="7467"/>
                  </a:lnTo>
                  <a:lnTo>
                    <a:pt x="5714" y="5816"/>
                  </a:lnTo>
                  <a:lnTo>
                    <a:pt x="5054" y="3543"/>
                  </a:lnTo>
                  <a:lnTo>
                    <a:pt x="4762" y="2819"/>
                  </a:lnTo>
                  <a:lnTo>
                    <a:pt x="4051" y="1435"/>
                  </a:lnTo>
                  <a:lnTo>
                    <a:pt x="3543" y="660"/>
                  </a:lnTo>
                  <a:lnTo>
                    <a:pt x="3251" y="317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3" name="object 2963" descr=""/>
            <p:cNvSpPr/>
            <p:nvPr/>
          </p:nvSpPr>
          <p:spPr>
            <a:xfrm>
              <a:off x="2641390" y="2622736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406" y="0"/>
                  </a:moveTo>
                  <a:lnTo>
                    <a:pt x="0" y="406"/>
                  </a:lnTo>
                  <a:lnTo>
                    <a:pt x="279" y="698"/>
                  </a:lnTo>
                  <a:lnTo>
                    <a:pt x="558" y="1028"/>
                  </a:lnTo>
                  <a:lnTo>
                    <a:pt x="2730" y="7467"/>
                  </a:lnTo>
                  <a:lnTo>
                    <a:pt x="2514" y="8966"/>
                  </a:lnTo>
                  <a:lnTo>
                    <a:pt x="3086" y="9055"/>
                  </a:lnTo>
                  <a:lnTo>
                    <a:pt x="3314" y="7467"/>
                  </a:lnTo>
                  <a:lnTo>
                    <a:pt x="3187" y="5816"/>
                  </a:lnTo>
                  <a:lnTo>
                    <a:pt x="2527" y="3543"/>
                  </a:lnTo>
                  <a:lnTo>
                    <a:pt x="2235" y="2819"/>
                  </a:lnTo>
                  <a:lnTo>
                    <a:pt x="1524" y="1435"/>
                  </a:lnTo>
                  <a:lnTo>
                    <a:pt x="1016" y="660"/>
                  </a:lnTo>
                  <a:lnTo>
                    <a:pt x="723" y="31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4" name="object 2964" descr=""/>
            <p:cNvSpPr/>
            <p:nvPr/>
          </p:nvSpPr>
          <p:spPr>
            <a:xfrm>
              <a:off x="2632746" y="2619173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914" y="0"/>
                  </a:moveTo>
                  <a:lnTo>
                    <a:pt x="0" y="4038"/>
                  </a:lnTo>
                  <a:lnTo>
                    <a:pt x="1244" y="4318"/>
                  </a:lnTo>
                  <a:lnTo>
                    <a:pt x="2451" y="4610"/>
                  </a:lnTo>
                  <a:lnTo>
                    <a:pt x="4597" y="5384"/>
                  </a:lnTo>
                  <a:lnTo>
                    <a:pt x="5537" y="5880"/>
                  </a:lnTo>
                  <a:lnTo>
                    <a:pt x="6108" y="6477"/>
                  </a:lnTo>
                  <a:lnTo>
                    <a:pt x="9055" y="3556"/>
                  </a:lnTo>
                  <a:lnTo>
                    <a:pt x="3543" y="609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5" name="object 2965" descr=""/>
            <p:cNvSpPr/>
            <p:nvPr/>
          </p:nvSpPr>
          <p:spPr>
            <a:xfrm>
              <a:off x="2633534" y="261917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126" y="0"/>
                  </a:moveTo>
                  <a:lnTo>
                    <a:pt x="0" y="571"/>
                  </a:lnTo>
                  <a:lnTo>
                    <a:pt x="2603" y="1181"/>
                  </a:lnTo>
                  <a:lnTo>
                    <a:pt x="4610" y="1892"/>
                  </a:lnTo>
                  <a:lnTo>
                    <a:pt x="5295" y="2184"/>
                  </a:lnTo>
                  <a:lnTo>
                    <a:pt x="6616" y="2921"/>
                  </a:lnTo>
                  <a:lnTo>
                    <a:pt x="7264" y="3378"/>
                  </a:lnTo>
                  <a:lnTo>
                    <a:pt x="7848" y="3975"/>
                  </a:lnTo>
                  <a:lnTo>
                    <a:pt x="8267" y="3556"/>
                  </a:lnTo>
                  <a:lnTo>
                    <a:pt x="2755" y="60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6" name="object 2966" descr=""/>
            <p:cNvSpPr/>
            <p:nvPr/>
          </p:nvSpPr>
          <p:spPr>
            <a:xfrm>
              <a:off x="2624772" y="261712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879" y="0"/>
                  </a:moveTo>
                  <a:lnTo>
                    <a:pt x="0" y="3682"/>
                  </a:lnTo>
                  <a:lnTo>
                    <a:pt x="1371" y="4381"/>
                  </a:lnTo>
                  <a:lnTo>
                    <a:pt x="2755" y="4813"/>
                  </a:lnTo>
                  <a:lnTo>
                    <a:pt x="5422" y="5524"/>
                  </a:lnTo>
                  <a:lnTo>
                    <a:pt x="6718" y="5791"/>
                  </a:lnTo>
                  <a:lnTo>
                    <a:pt x="7975" y="6083"/>
                  </a:lnTo>
                  <a:lnTo>
                    <a:pt x="8889" y="2044"/>
                  </a:lnTo>
                  <a:lnTo>
                    <a:pt x="6337" y="1485"/>
                  </a:lnTo>
                  <a:lnTo>
                    <a:pt x="3962" y="863"/>
                  </a:lnTo>
                  <a:lnTo>
                    <a:pt x="2832" y="48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7" name="object 2967" descr=""/>
            <p:cNvSpPr/>
            <p:nvPr/>
          </p:nvSpPr>
          <p:spPr>
            <a:xfrm>
              <a:off x="2626385" y="261712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66" y="0"/>
                  </a:moveTo>
                  <a:lnTo>
                    <a:pt x="5854" y="2324"/>
                  </a:lnTo>
                  <a:lnTo>
                    <a:pt x="7150" y="2616"/>
                  </a:lnTo>
                  <a:lnTo>
                    <a:pt x="7277" y="2044"/>
                  </a:lnTo>
                  <a:lnTo>
                    <a:pt x="5981" y="1752"/>
                  </a:lnTo>
                  <a:lnTo>
                    <a:pt x="4724" y="1485"/>
                  </a:lnTo>
                  <a:lnTo>
                    <a:pt x="2349" y="863"/>
                  </a:lnTo>
                  <a:lnTo>
                    <a:pt x="1219" y="48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8" name="object 2968" descr=""/>
            <p:cNvSpPr/>
            <p:nvPr/>
          </p:nvSpPr>
          <p:spPr>
            <a:xfrm>
              <a:off x="2619288" y="261254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089" y="0"/>
                  </a:moveTo>
                  <a:lnTo>
                    <a:pt x="0" y="647"/>
                  </a:lnTo>
                  <a:lnTo>
                    <a:pt x="127" y="1422"/>
                  </a:lnTo>
                  <a:lnTo>
                    <a:pt x="330" y="2197"/>
                  </a:lnTo>
                  <a:lnTo>
                    <a:pt x="3479" y="6972"/>
                  </a:lnTo>
                  <a:lnTo>
                    <a:pt x="4114" y="7493"/>
                  </a:lnTo>
                  <a:lnTo>
                    <a:pt x="4800" y="7912"/>
                  </a:lnTo>
                  <a:lnTo>
                    <a:pt x="5486" y="8267"/>
                  </a:lnTo>
                  <a:lnTo>
                    <a:pt x="7366" y="4584"/>
                  </a:lnTo>
                  <a:lnTo>
                    <a:pt x="6400" y="4089"/>
                  </a:lnTo>
                  <a:lnTo>
                    <a:pt x="5638" y="3492"/>
                  </a:lnTo>
                  <a:lnTo>
                    <a:pt x="5067" y="2679"/>
                  </a:lnTo>
                  <a:lnTo>
                    <a:pt x="4953" y="2489"/>
                  </a:lnTo>
                  <a:lnTo>
                    <a:pt x="4572" y="1714"/>
                  </a:lnTo>
                  <a:lnTo>
                    <a:pt x="4305" y="1003"/>
                  </a:lnTo>
                  <a:lnTo>
                    <a:pt x="4165" y="508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9" name="object 2969" descr=""/>
            <p:cNvSpPr/>
            <p:nvPr/>
          </p:nvSpPr>
          <p:spPr>
            <a:xfrm>
              <a:off x="2622806" y="261254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571" y="0"/>
                  </a:moveTo>
                  <a:lnTo>
                    <a:pt x="0" y="88"/>
                  </a:lnTo>
                  <a:lnTo>
                    <a:pt x="88" y="635"/>
                  </a:lnTo>
                  <a:lnTo>
                    <a:pt x="228" y="1168"/>
                  </a:lnTo>
                  <a:lnTo>
                    <a:pt x="3581" y="5092"/>
                  </a:lnTo>
                  <a:lnTo>
                    <a:pt x="3848" y="4584"/>
                  </a:lnTo>
                  <a:lnTo>
                    <a:pt x="2882" y="4089"/>
                  </a:lnTo>
                  <a:lnTo>
                    <a:pt x="2120" y="3492"/>
                  </a:lnTo>
                  <a:lnTo>
                    <a:pt x="1549" y="2679"/>
                  </a:lnTo>
                  <a:lnTo>
                    <a:pt x="1435" y="2489"/>
                  </a:lnTo>
                  <a:lnTo>
                    <a:pt x="1155" y="1943"/>
                  </a:lnTo>
                  <a:lnTo>
                    <a:pt x="1054" y="1714"/>
                  </a:lnTo>
                  <a:lnTo>
                    <a:pt x="787" y="1003"/>
                  </a:lnTo>
                  <a:lnTo>
                    <a:pt x="647" y="50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0" name="object 2970" descr=""/>
            <p:cNvSpPr/>
            <p:nvPr/>
          </p:nvSpPr>
          <p:spPr>
            <a:xfrm>
              <a:off x="2619040" y="260441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638" y="0"/>
                  </a:moveTo>
                  <a:lnTo>
                    <a:pt x="1066" y="1320"/>
                  </a:lnTo>
                  <a:lnTo>
                    <a:pt x="609" y="2705"/>
                  </a:lnTo>
                  <a:lnTo>
                    <a:pt x="76" y="5651"/>
                  </a:lnTo>
                  <a:lnTo>
                    <a:pt x="0" y="7213"/>
                  </a:lnTo>
                  <a:lnTo>
                    <a:pt x="253" y="8775"/>
                  </a:lnTo>
                  <a:lnTo>
                    <a:pt x="4343" y="8128"/>
                  </a:lnTo>
                  <a:lnTo>
                    <a:pt x="4013" y="6083"/>
                  </a:lnTo>
                  <a:lnTo>
                    <a:pt x="4508" y="3797"/>
                  </a:lnTo>
                  <a:lnTo>
                    <a:pt x="5435" y="1638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1" name="object 2971" descr=""/>
            <p:cNvSpPr/>
            <p:nvPr/>
          </p:nvSpPr>
          <p:spPr>
            <a:xfrm>
              <a:off x="2622635" y="2605826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308" y="0"/>
                  </a:moveTo>
                  <a:lnTo>
                    <a:pt x="825" y="1117"/>
                  </a:lnTo>
                  <a:lnTo>
                    <a:pt x="457" y="2260"/>
                  </a:lnTo>
                  <a:lnTo>
                    <a:pt x="254" y="3416"/>
                  </a:lnTo>
                  <a:lnTo>
                    <a:pt x="38" y="4559"/>
                  </a:lnTo>
                  <a:lnTo>
                    <a:pt x="0" y="5715"/>
                  </a:lnTo>
                  <a:lnTo>
                    <a:pt x="165" y="6807"/>
                  </a:lnTo>
                  <a:lnTo>
                    <a:pt x="749" y="6718"/>
                  </a:lnTo>
                  <a:lnTo>
                    <a:pt x="419" y="4673"/>
                  </a:lnTo>
                  <a:lnTo>
                    <a:pt x="914" y="2387"/>
                  </a:lnTo>
                  <a:lnTo>
                    <a:pt x="1841" y="22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2" name="object 2972" descr=""/>
            <p:cNvSpPr/>
            <p:nvPr/>
          </p:nvSpPr>
          <p:spPr>
            <a:xfrm>
              <a:off x="2620675" y="259729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457" y="0"/>
                  </a:moveTo>
                  <a:lnTo>
                    <a:pt x="0" y="7124"/>
                  </a:lnTo>
                  <a:lnTo>
                    <a:pt x="3797" y="8762"/>
                  </a:lnTo>
                  <a:lnTo>
                    <a:pt x="4737" y="6591"/>
                  </a:lnTo>
                  <a:lnTo>
                    <a:pt x="6083" y="4521"/>
                  </a:lnTo>
                  <a:lnTo>
                    <a:pt x="7632" y="265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3" name="object 2973" descr=""/>
            <p:cNvSpPr/>
            <p:nvPr/>
          </p:nvSpPr>
          <p:spPr>
            <a:xfrm>
              <a:off x="2623939" y="259957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924" y="0"/>
                  </a:moveTo>
                  <a:lnTo>
                    <a:pt x="2336" y="1904"/>
                  </a:lnTo>
                  <a:lnTo>
                    <a:pt x="965" y="4013"/>
                  </a:lnTo>
                  <a:lnTo>
                    <a:pt x="0" y="6248"/>
                  </a:lnTo>
                  <a:lnTo>
                    <a:pt x="533" y="6476"/>
                  </a:lnTo>
                  <a:lnTo>
                    <a:pt x="1473" y="4305"/>
                  </a:lnTo>
                  <a:lnTo>
                    <a:pt x="2819" y="2235"/>
                  </a:lnTo>
                  <a:lnTo>
                    <a:pt x="4368" y="368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4" name="object 2974" descr=""/>
            <p:cNvSpPr/>
            <p:nvPr/>
          </p:nvSpPr>
          <p:spPr>
            <a:xfrm>
              <a:off x="2625138" y="259167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6184" y="0"/>
                  </a:moveTo>
                  <a:lnTo>
                    <a:pt x="3911" y="1587"/>
                  </a:lnTo>
                  <a:lnTo>
                    <a:pt x="1790" y="3454"/>
                  </a:lnTo>
                  <a:lnTo>
                    <a:pt x="0" y="5613"/>
                  </a:lnTo>
                  <a:lnTo>
                    <a:pt x="3175" y="8267"/>
                  </a:lnTo>
                  <a:lnTo>
                    <a:pt x="4711" y="6413"/>
                  </a:lnTo>
                  <a:lnTo>
                    <a:pt x="6540" y="4787"/>
                  </a:lnTo>
                  <a:lnTo>
                    <a:pt x="8547" y="3390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5" name="object 2975" descr=""/>
            <p:cNvSpPr/>
            <p:nvPr/>
          </p:nvSpPr>
          <p:spPr>
            <a:xfrm>
              <a:off x="2627856" y="25946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499" y="0"/>
                  </a:moveTo>
                  <a:lnTo>
                    <a:pt x="3454" y="1422"/>
                  </a:lnTo>
                  <a:lnTo>
                    <a:pt x="1574" y="3073"/>
                  </a:lnTo>
                  <a:lnTo>
                    <a:pt x="0" y="4978"/>
                  </a:lnTo>
                  <a:lnTo>
                    <a:pt x="457" y="5346"/>
                  </a:lnTo>
                  <a:lnTo>
                    <a:pt x="1993" y="3492"/>
                  </a:lnTo>
                  <a:lnTo>
                    <a:pt x="3822" y="1866"/>
                  </a:lnTo>
                  <a:lnTo>
                    <a:pt x="5829" y="469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6" name="object 2976" descr=""/>
            <p:cNvSpPr/>
            <p:nvPr/>
          </p:nvSpPr>
          <p:spPr>
            <a:xfrm>
              <a:off x="2631323" y="258770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213" y="0"/>
                  </a:moveTo>
                  <a:lnTo>
                    <a:pt x="4711" y="1092"/>
                  </a:lnTo>
                  <a:lnTo>
                    <a:pt x="2273" y="2387"/>
                  </a:lnTo>
                  <a:lnTo>
                    <a:pt x="0" y="3975"/>
                  </a:lnTo>
                  <a:lnTo>
                    <a:pt x="2362" y="7365"/>
                  </a:lnTo>
                  <a:lnTo>
                    <a:pt x="4368" y="5968"/>
                  </a:lnTo>
                  <a:lnTo>
                    <a:pt x="6565" y="4787"/>
                  </a:lnTo>
                  <a:lnTo>
                    <a:pt x="8851" y="3797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7" name="object 2977" descr=""/>
            <p:cNvSpPr/>
            <p:nvPr/>
          </p:nvSpPr>
          <p:spPr>
            <a:xfrm>
              <a:off x="2633355" y="259096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91" y="0"/>
                  </a:moveTo>
                  <a:lnTo>
                    <a:pt x="4267" y="1003"/>
                  </a:lnTo>
                  <a:lnTo>
                    <a:pt x="2044" y="2197"/>
                  </a:lnTo>
                  <a:lnTo>
                    <a:pt x="0" y="3632"/>
                  </a:lnTo>
                  <a:lnTo>
                    <a:pt x="330" y="4102"/>
                  </a:lnTo>
                  <a:lnTo>
                    <a:pt x="2336" y="2705"/>
                  </a:lnTo>
                  <a:lnTo>
                    <a:pt x="4533" y="1524"/>
                  </a:lnTo>
                  <a:lnTo>
                    <a:pt x="6819" y="533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8" name="object 2978" descr=""/>
            <p:cNvSpPr/>
            <p:nvPr/>
          </p:nvSpPr>
          <p:spPr>
            <a:xfrm>
              <a:off x="2638527" y="258505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683" y="0"/>
                  </a:moveTo>
                  <a:lnTo>
                    <a:pt x="5079" y="698"/>
                  </a:lnTo>
                  <a:lnTo>
                    <a:pt x="2501" y="1562"/>
                  </a:lnTo>
                  <a:lnTo>
                    <a:pt x="0" y="2654"/>
                  </a:lnTo>
                  <a:lnTo>
                    <a:pt x="1650" y="6438"/>
                  </a:lnTo>
                  <a:lnTo>
                    <a:pt x="3936" y="5448"/>
                  </a:lnTo>
                  <a:lnTo>
                    <a:pt x="6324" y="4648"/>
                  </a:lnTo>
                  <a:lnTo>
                    <a:pt x="8762" y="3987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9" name="object 2979" descr=""/>
            <p:cNvSpPr/>
            <p:nvPr/>
          </p:nvSpPr>
          <p:spPr>
            <a:xfrm>
              <a:off x="2639950" y="258848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188" y="0"/>
                  </a:moveTo>
                  <a:lnTo>
                    <a:pt x="4724" y="660"/>
                  </a:lnTo>
                  <a:lnTo>
                    <a:pt x="2311" y="1485"/>
                  </a:lnTo>
                  <a:lnTo>
                    <a:pt x="0" y="2489"/>
                  </a:lnTo>
                  <a:lnTo>
                    <a:pt x="228" y="3009"/>
                  </a:lnTo>
                  <a:lnTo>
                    <a:pt x="2514" y="2019"/>
                  </a:lnTo>
                  <a:lnTo>
                    <a:pt x="4902" y="1219"/>
                  </a:lnTo>
                  <a:lnTo>
                    <a:pt x="7340" y="558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0" name="object 2980" descr=""/>
            <p:cNvSpPr/>
            <p:nvPr/>
          </p:nvSpPr>
          <p:spPr>
            <a:xfrm>
              <a:off x="2646215" y="258338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861" y="0"/>
                  </a:moveTo>
                  <a:lnTo>
                    <a:pt x="5232" y="419"/>
                  </a:lnTo>
                  <a:lnTo>
                    <a:pt x="2590" y="965"/>
                  </a:lnTo>
                  <a:lnTo>
                    <a:pt x="0" y="1663"/>
                  </a:lnTo>
                  <a:lnTo>
                    <a:pt x="1079" y="5664"/>
                  </a:lnTo>
                  <a:lnTo>
                    <a:pt x="3517" y="5003"/>
                  </a:lnTo>
                  <a:lnTo>
                    <a:pt x="6007" y="4483"/>
                  </a:lnTo>
                  <a:lnTo>
                    <a:pt x="8521" y="4076"/>
                  </a:lnTo>
                  <a:lnTo>
                    <a:pt x="786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1" name="object 2981" descr=""/>
            <p:cNvSpPr/>
            <p:nvPr/>
          </p:nvSpPr>
          <p:spPr>
            <a:xfrm>
              <a:off x="2647142" y="258689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505" y="0"/>
                  </a:moveTo>
                  <a:lnTo>
                    <a:pt x="4965" y="406"/>
                  </a:lnTo>
                  <a:lnTo>
                    <a:pt x="2463" y="927"/>
                  </a:lnTo>
                  <a:lnTo>
                    <a:pt x="0" y="1587"/>
                  </a:lnTo>
                  <a:lnTo>
                    <a:pt x="152" y="2158"/>
                  </a:lnTo>
                  <a:lnTo>
                    <a:pt x="2590" y="1498"/>
                  </a:lnTo>
                  <a:lnTo>
                    <a:pt x="5080" y="977"/>
                  </a:lnTo>
                  <a:lnTo>
                    <a:pt x="7594" y="571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2" name="object 2982" descr=""/>
            <p:cNvSpPr/>
            <p:nvPr/>
          </p:nvSpPr>
          <p:spPr>
            <a:xfrm>
              <a:off x="2654081" y="2582435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937" y="0"/>
                  </a:moveTo>
                  <a:lnTo>
                    <a:pt x="5283" y="215"/>
                  </a:lnTo>
                  <a:lnTo>
                    <a:pt x="2641" y="520"/>
                  </a:lnTo>
                  <a:lnTo>
                    <a:pt x="0" y="939"/>
                  </a:lnTo>
                  <a:lnTo>
                    <a:pt x="660" y="5029"/>
                  </a:lnTo>
                  <a:lnTo>
                    <a:pt x="3175" y="4622"/>
                  </a:lnTo>
                  <a:lnTo>
                    <a:pt x="5715" y="4330"/>
                  </a:lnTo>
                  <a:lnTo>
                    <a:pt x="8267" y="4127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3" name="object 2983" descr=""/>
            <p:cNvSpPr/>
            <p:nvPr/>
          </p:nvSpPr>
          <p:spPr>
            <a:xfrm>
              <a:off x="2654640" y="258597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58" y="0"/>
                  </a:moveTo>
                  <a:lnTo>
                    <a:pt x="5092" y="215"/>
                  </a:lnTo>
                  <a:lnTo>
                    <a:pt x="2539" y="508"/>
                  </a:lnTo>
                  <a:lnTo>
                    <a:pt x="0" y="914"/>
                  </a:lnTo>
                  <a:lnTo>
                    <a:pt x="101" y="1485"/>
                  </a:lnTo>
                  <a:lnTo>
                    <a:pt x="2616" y="1079"/>
                  </a:lnTo>
                  <a:lnTo>
                    <a:pt x="5156" y="787"/>
                  </a:lnTo>
                  <a:lnTo>
                    <a:pt x="7708" y="584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4" name="object 2984" descr=""/>
            <p:cNvSpPr/>
            <p:nvPr/>
          </p:nvSpPr>
          <p:spPr>
            <a:xfrm>
              <a:off x="2662015" y="258206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950" y="0"/>
                  </a:moveTo>
                  <a:lnTo>
                    <a:pt x="5308" y="50"/>
                  </a:lnTo>
                  <a:lnTo>
                    <a:pt x="2654" y="165"/>
                  </a:lnTo>
                  <a:lnTo>
                    <a:pt x="0" y="381"/>
                  </a:lnTo>
                  <a:lnTo>
                    <a:pt x="330" y="4508"/>
                  </a:lnTo>
                  <a:lnTo>
                    <a:pt x="2882" y="4305"/>
                  </a:lnTo>
                  <a:lnTo>
                    <a:pt x="5461" y="4178"/>
                  </a:lnTo>
                  <a:lnTo>
                    <a:pt x="8026" y="4140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5" name="object 2985" descr=""/>
            <p:cNvSpPr/>
            <p:nvPr/>
          </p:nvSpPr>
          <p:spPr>
            <a:xfrm>
              <a:off x="2662307" y="258561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721" y="0"/>
                  </a:moveTo>
                  <a:lnTo>
                    <a:pt x="5143" y="50"/>
                  </a:lnTo>
                  <a:lnTo>
                    <a:pt x="2565" y="165"/>
                  </a:lnTo>
                  <a:lnTo>
                    <a:pt x="0" y="368"/>
                  </a:lnTo>
                  <a:lnTo>
                    <a:pt x="38" y="952"/>
                  </a:lnTo>
                  <a:lnTo>
                    <a:pt x="2590" y="749"/>
                  </a:lnTo>
                  <a:lnTo>
                    <a:pt x="5168" y="622"/>
                  </a:lnTo>
                  <a:lnTo>
                    <a:pt x="7734" y="584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6" name="object 2986" descr=""/>
            <p:cNvSpPr/>
            <p:nvPr/>
          </p:nvSpPr>
          <p:spPr>
            <a:xfrm>
              <a:off x="2669965" y="258201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654" y="0"/>
                  </a:moveTo>
                  <a:lnTo>
                    <a:pt x="0" y="50"/>
                  </a:lnTo>
                  <a:lnTo>
                    <a:pt x="76" y="4178"/>
                  </a:lnTo>
                  <a:lnTo>
                    <a:pt x="2654" y="4140"/>
                  </a:lnTo>
                  <a:lnTo>
                    <a:pt x="5219" y="4165"/>
                  </a:lnTo>
                  <a:lnTo>
                    <a:pt x="7810" y="4254"/>
                  </a:lnTo>
                  <a:lnTo>
                    <a:pt x="7937" y="114"/>
                  </a:lnTo>
                  <a:lnTo>
                    <a:pt x="5308" y="38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7" name="object 2987" descr=""/>
            <p:cNvSpPr/>
            <p:nvPr/>
          </p:nvSpPr>
          <p:spPr>
            <a:xfrm>
              <a:off x="2670028" y="258557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90" y="0"/>
                  </a:moveTo>
                  <a:lnTo>
                    <a:pt x="0" y="50"/>
                  </a:lnTo>
                  <a:lnTo>
                    <a:pt x="12" y="622"/>
                  </a:lnTo>
                  <a:lnTo>
                    <a:pt x="2590" y="584"/>
                  </a:lnTo>
                  <a:lnTo>
                    <a:pt x="5156" y="609"/>
                  </a:lnTo>
                  <a:lnTo>
                    <a:pt x="7747" y="698"/>
                  </a:lnTo>
                  <a:lnTo>
                    <a:pt x="7759" y="114"/>
                  </a:lnTo>
                  <a:lnTo>
                    <a:pt x="5168" y="25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8" name="object 2988" descr=""/>
            <p:cNvSpPr/>
            <p:nvPr/>
          </p:nvSpPr>
          <p:spPr>
            <a:xfrm>
              <a:off x="2677770" y="258214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27" y="0"/>
                  </a:moveTo>
                  <a:lnTo>
                    <a:pt x="0" y="4127"/>
                  </a:lnTo>
                  <a:lnTo>
                    <a:pt x="2654" y="4203"/>
                  </a:lnTo>
                  <a:lnTo>
                    <a:pt x="7899" y="4203"/>
                  </a:lnTo>
                  <a:lnTo>
                    <a:pt x="7899" y="63"/>
                  </a:lnTo>
                  <a:lnTo>
                    <a:pt x="2692" y="7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9" name="object 2989" descr=""/>
            <p:cNvSpPr/>
            <p:nvPr/>
          </p:nvSpPr>
          <p:spPr>
            <a:xfrm>
              <a:off x="2677770" y="258570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71"/>
                  </a:lnTo>
                  <a:lnTo>
                    <a:pt x="2654" y="647"/>
                  </a:lnTo>
                  <a:lnTo>
                    <a:pt x="7899" y="647"/>
                  </a:lnTo>
                  <a:lnTo>
                    <a:pt x="7899" y="63"/>
                  </a:lnTo>
                  <a:lnTo>
                    <a:pt x="2667" y="7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0" name="object 2990" descr=""/>
            <p:cNvSpPr/>
            <p:nvPr/>
          </p:nvSpPr>
          <p:spPr>
            <a:xfrm>
              <a:off x="2685675" y="258221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0" y="0"/>
                  </a:moveTo>
                  <a:lnTo>
                    <a:pt x="0" y="4140"/>
                  </a:lnTo>
                  <a:lnTo>
                    <a:pt x="5181" y="4140"/>
                  </a:lnTo>
                  <a:lnTo>
                    <a:pt x="7734" y="4254"/>
                  </a:lnTo>
                  <a:lnTo>
                    <a:pt x="7912" y="127"/>
                  </a:lnTo>
                  <a:lnTo>
                    <a:pt x="524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1" name="object 2991" descr=""/>
            <p:cNvSpPr/>
            <p:nvPr/>
          </p:nvSpPr>
          <p:spPr>
            <a:xfrm>
              <a:off x="2685675" y="258576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0" y="0"/>
                  </a:moveTo>
                  <a:lnTo>
                    <a:pt x="0" y="584"/>
                  </a:lnTo>
                  <a:lnTo>
                    <a:pt x="5181" y="584"/>
                  </a:lnTo>
                  <a:lnTo>
                    <a:pt x="7734" y="698"/>
                  </a:lnTo>
                  <a:lnTo>
                    <a:pt x="7759" y="114"/>
                  </a:lnTo>
                  <a:lnTo>
                    <a:pt x="519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2" name="object 2992" descr=""/>
            <p:cNvSpPr/>
            <p:nvPr/>
          </p:nvSpPr>
          <p:spPr>
            <a:xfrm>
              <a:off x="2693410" y="258233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77" y="0"/>
                  </a:moveTo>
                  <a:lnTo>
                    <a:pt x="0" y="4140"/>
                  </a:lnTo>
                  <a:lnTo>
                    <a:pt x="2539" y="4241"/>
                  </a:lnTo>
                  <a:lnTo>
                    <a:pt x="5067" y="4457"/>
                  </a:lnTo>
                  <a:lnTo>
                    <a:pt x="7480" y="4927"/>
                  </a:lnTo>
                  <a:lnTo>
                    <a:pt x="8267" y="863"/>
                  </a:lnTo>
                  <a:lnTo>
                    <a:pt x="5549" y="342"/>
                  </a:lnTo>
                  <a:lnTo>
                    <a:pt x="2844" y="12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3" name="object 2993" descr=""/>
            <p:cNvSpPr/>
            <p:nvPr/>
          </p:nvSpPr>
          <p:spPr>
            <a:xfrm>
              <a:off x="2693410" y="2585888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25" y="0"/>
                  </a:moveTo>
                  <a:lnTo>
                    <a:pt x="0" y="584"/>
                  </a:lnTo>
                  <a:lnTo>
                    <a:pt x="2539" y="685"/>
                  </a:lnTo>
                  <a:lnTo>
                    <a:pt x="5067" y="901"/>
                  </a:lnTo>
                  <a:lnTo>
                    <a:pt x="7480" y="1371"/>
                  </a:lnTo>
                  <a:lnTo>
                    <a:pt x="7594" y="800"/>
                  </a:lnTo>
                  <a:lnTo>
                    <a:pt x="5130" y="330"/>
                  </a:lnTo>
                  <a:lnTo>
                    <a:pt x="2590" y="1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4" name="object 2994" descr=""/>
            <p:cNvSpPr/>
            <p:nvPr/>
          </p:nvSpPr>
          <p:spPr>
            <a:xfrm>
              <a:off x="2700886" y="258319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87" y="0"/>
                  </a:moveTo>
                  <a:lnTo>
                    <a:pt x="0" y="4064"/>
                  </a:lnTo>
                  <a:lnTo>
                    <a:pt x="2413" y="4521"/>
                  </a:lnTo>
                  <a:lnTo>
                    <a:pt x="4724" y="5245"/>
                  </a:lnTo>
                  <a:lnTo>
                    <a:pt x="6743" y="6388"/>
                  </a:lnTo>
                  <a:lnTo>
                    <a:pt x="8775" y="2794"/>
                  </a:lnTo>
                  <a:lnTo>
                    <a:pt x="7518" y="2070"/>
                  </a:lnTo>
                  <a:lnTo>
                    <a:pt x="6184" y="1498"/>
                  </a:lnTo>
                  <a:lnTo>
                    <a:pt x="3505" y="596"/>
                  </a:lnTo>
                  <a:lnTo>
                    <a:pt x="2146" y="266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5" name="object 2995" descr=""/>
            <p:cNvSpPr/>
            <p:nvPr/>
          </p:nvSpPr>
          <p:spPr>
            <a:xfrm>
              <a:off x="2700886" y="258669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14" y="0"/>
                  </a:moveTo>
                  <a:lnTo>
                    <a:pt x="0" y="571"/>
                  </a:lnTo>
                  <a:lnTo>
                    <a:pt x="2413" y="1028"/>
                  </a:lnTo>
                  <a:lnTo>
                    <a:pt x="4724" y="1752"/>
                  </a:lnTo>
                  <a:lnTo>
                    <a:pt x="6743" y="2895"/>
                  </a:lnTo>
                  <a:lnTo>
                    <a:pt x="7023" y="2387"/>
                  </a:lnTo>
                  <a:lnTo>
                    <a:pt x="4940" y="1206"/>
                  </a:lnTo>
                  <a:lnTo>
                    <a:pt x="2565" y="46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6" name="object 2996" descr=""/>
            <p:cNvSpPr/>
            <p:nvPr/>
          </p:nvSpPr>
          <p:spPr>
            <a:xfrm>
              <a:off x="2707631" y="258598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031" y="0"/>
                  </a:moveTo>
                  <a:lnTo>
                    <a:pt x="0" y="3606"/>
                  </a:lnTo>
                  <a:lnTo>
                    <a:pt x="1003" y="4165"/>
                  </a:lnTo>
                  <a:lnTo>
                    <a:pt x="1930" y="4838"/>
                  </a:lnTo>
                  <a:lnTo>
                    <a:pt x="3594" y="6388"/>
                  </a:lnTo>
                  <a:lnTo>
                    <a:pt x="4330" y="7264"/>
                  </a:lnTo>
                  <a:lnTo>
                    <a:pt x="4952" y="8229"/>
                  </a:lnTo>
                  <a:lnTo>
                    <a:pt x="8420" y="5969"/>
                  </a:lnTo>
                  <a:lnTo>
                    <a:pt x="7619" y="4749"/>
                  </a:lnTo>
                  <a:lnTo>
                    <a:pt x="6667" y="3594"/>
                  </a:lnTo>
                  <a:lnTo>
                    <a:pt x="4508" y="1587"/>
                  </a:lnTo>
                  <a:lnTo>
                    <a:pt x="3301" y="723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7" name="object 2997" descr=""/>
            <p:cNvSpPr/>
            <p:nvPr/>
          </p:nvSpPr>
          <p:spPr>
            <a:xfrm>
              <a:off x="2707631" y="258908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279" y="0"/>
                  </a:moveTo>
                  <a:lnTo>
                    <a:pt x="0" y="507"/>
                  </a:lnTo>
                  <a:lnTo>
                    <a:pt x="1003" y="1066"/>
                  </a:lnTo>
                  <a:lnTo>
                    <a:pt x="1930" y="1739"/>
                  </a:lnTo>
                  <a:lnTo>
                    <a:pt x="3594" y="3289"/>
                  </a:lnTo>
                  <a:lnTo>
                    <a:pt x="4330" y="4165"/>
                  </a:lnTo>
                  <a:lnTo>
                    <a:pt x="4952" y="5130"/>
                  </a:lnTo>
                  <a:lnTo>
                    <a:pt x="5435" y="4813"/>
                  </a:lnTo>
                  <a:lnTo>
                    <a:pt x="4787" y="3809"/>
                  </a:lnTo>
                  <a:lnTo>
                    <a:pt x="4025" y="2895"/>
                  </a:lnTo>
                  <a:lnTo>
                    <a:pt x="2298" y="1282"/>
                  </a:lnTo>
                  <a:lnTo>
                    <a:pt x="1333" y="5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8" name="object 2998" descr=""/>
            <p:cNvSpPr/>
            <p:nvPr/>
          </p:nvSpPr>
          <p:spPr>
            <a:xfrm>
              <a:off x="2712587" y="259194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454" y="0"/>
                  </a:moveTo>
                  <a:lnTo>
                    <a:pt x="0" y="2260"/>
                  </a:lnTo>
                  <a:lnTo>
                    <a:pt x="1257" y="4190"/>
                  </a:lnTo>
                  <a:lnTo>
                    <a:pt x="2082" y="6438"/>
                  </a:lnTo>
                  <a:lnTo>
                    <a:pt x="2616" y="8813"/>
                  </a:lnTo>
                  <a:lnTo>
                    <a:pt x="6654" y="7912"/>
                  </a:lnTo>
                  <a:lnTo>
                    <a:pt x="6349" y="6553"/>
                  </a:lnTo>
                  <a:lnTo>
                    <a:pt x="5956" y="5194"/>
                  </a:lnTo>
                  <a:lnTo>
                    <a:pt x="4902" y="2527"/>
                  </a:lnTo>
                  <a:lnTo>
                    <a:pt x="4254" y="1231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9" name="object 2999" descr=""/>
            <p:cNvSpPr/>
            <p:nvPr/>
          </p:nvSpPr>
          <p:spPr>
            <a:xfrm>
              <a:off x="2712587" y="259389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82" y="0"/>
                  </a:moveTo>
                  <a:lnTo>
                    <a:pt x="0" y="317"/>
                  </a:lnTo>
                  <a:lnTo>
                    <a:pt x="1257" y="2247"/>
                  </a:lnTo>
                  <a:lnTo>
                    <a:pt x="2082" y="4495"/>
                  </a:lnTo>
                  <a:lnTo>
                    <a:pt x="2616" y="6870"/>
                  </a:lnTo>
                  <a:lnTo>
                    <a:pt x="3187" y="6743"/>
                  </a:lnTo>
                  <a:lnTo>
                    <a:pt x="2641" y="4330"/>
                  </a:lnTo>
                  <a:lnTo>
                    <a:pt x="1790" y="20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0" name="object 3000" descr=""/>
            <p:cNvSpPr/>
            <p:nvPr/>
          </p:nvSpPr>
          <p:spPr>
            <a:xfrm>
              <a:off x="2715207" y="2599862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25" y="0"/>
                  </a:moveTo>
                  <a:lnTo>
                    <a:pt x="0" y="901"/>
                  </a:lnTo>
                  <a:lnTo>
                    <a:pt x="520" y="3276"/>
                  </a:lnTo>
                  <a:lnTo>
                    <a:pt x="761" y="5765"/>
                  </a:lnTo>
                  <a:lnTo>
                    <a:pt x="812" y="8267"/>
                  </a:lnTo>
                  <a:lnTo>
                    <a:pt x="4952" y="8178"/>
                  </a:lnTo>
                  <a:lnTo>
                    <a:pt x="4889" y="5460"/>
                  </a:lnTo>
                  <a:lnTo>
                    <a:pt x="4635" y="273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1" name="object 3001" descr=""/>
            <p:cNvSpPr/>
            <p:nvPr/>
          </p:nvSpPr>
          <p:spPr>
            <a:xfrm>
              <a:off x="2715207" y="2600636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58" y="0"/>
                  </a:moveTo>
                  <a:lnTo>
                    <a:pt x="0" y="127"/>
                  </a:lnTo>
                  <a:lnTo>
                    <a:pt x="520" y="2501"/>
                  </a:lnTo>
                  <a:lnTo>
                    <a:pt x="761" y="4991"/>
                  </a:lnTo>
                  <a:lnTo>
                    <a:pt x="812" y="7493"/>
                  </a:lnTo>
                  <a:lnTo>
                    <a:pt x="1396" y="7480"/>
                  </a:lnTo>
                  <a:lnTo>
                    <a:pt x="1333" y="4940"/>
                  </a:lnTo>
                  <a:lnTo>
                    <a:pt x="1104" y="242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2" name="object 3002" descr=""/>
            <p:cNvSpPr/>
            <p:nvPr/>
          </p:nvSpPr>
          <p:spPr>
            <a:xfrm>
              <a:off x="2715051" y="260804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5105" y="0"/>
                  </a:moveTo>
                  <a:lnTo>
                    <a:pt x="965" y="88"/>
                  </a:lnTo>
                  <a:lnTo>
                    <a:pt x="977" y="406"/>
                  </a:lnTo>
                  <a:lnTo>
                    <a:pt x="965" y="2489"/>
                  </a:lnTo>
                  <a:lnTo>
                    <a:pt x="901" y="3060"/>
                  </a:lnTo>
                  <a:lnTo>
                    <a:pt x="647" y="4800"/>
                  </a:lnTo>
                  <a:lnTo>
                    <a:pt x="355" y="5994"/>
                  </a:lnTo>
                  <a:lnTo>
                    <a:pt x="0" y="7162"/>
                  </a:lnTo>
                  <a:lnTo>
                    <a:pt x="3962" y="8356"/>
                  </a:lnTo>
                  <a:lnTo>
                    <a:pt x="5118" y="2057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3" name="object 3003" descr=""/>
            <p:cNvSpPr/>
            <p:nvPr/>
          </p:nvSpPr>
          <p:spPr>
            <a:xfrm>
              <a:off x="2715051" y="260811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549" y="0"/>
                  </a:moveTo>
                  <a:lnTo>
                    <a:pt x="965" y="12"/>
                  </a:lnTo>
                  <a:lnTo>
                    <a:pt x="977" y="330"/>
                  </a:lnTo>
                  <a:lnTo>
                    <a:pt x="965" y="2412"/>
                  </a:lnTo>
                  <a:lnTo>
                    <a:pt x="901" y="2984"/>
                  </a:lnTo>
                  <a:lnTo>
                    <a:pt x="647" y="4724"/>
                  </a:lnTo>
                  <a:lnTo>
                    <a:pt x="355" y="5918"/>
                  </a:lnTo>
                  <a:lnTo>
                    <a:pt x="0" y="7086"/>
                  </a:lnTo>
                  <a:lnTo>
                    <a:pt x="558" y="7251"/>
                  </a:lnTo>
                  <a:lnTo>
                    <a:pt x="1562" y="1879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4" name="object 3004" descr=""/>
            <p:cNvSpPr/>
            <p:nvPr/>
          </p:nvSpPr>
          <p:spPr>
            <a:xfrm>
              <a:off x="2712213" y="261520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32" y="0"/>
                  </a:moveTo>
                  <a:lnTo>
                    <a:pt x="2120" y="2349"/>
                  </a:lnTo>
                  <a:lnTo>
                    <a:pt x="1155" y="4660"/>
                  </a:lnTo>
                  <a:lnTo>
                    <a:pt x="0" y="6845"/>
                  </a:lnTo>
                  <a:lnTo>
                    <a:pt x="3644" y="8788"/>
                  </a:lnTo>
                  <a:lnTo>
                    <a:pt x="4940" y="6362"/>
                  </a:lnTo>
                  <a:lnTo>
                    <a:pt x="5994" y="3835"/>
                  </a:lnTo>
                  <a:lnTo>
                    <a:pt x="6794" y="1193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5" name="object 3005" descr=""/>
            <p:cNvSpPr/>
            <p:nvPr/>
          </p:nvSpPr>
          <p:spPr>
            <a:xfrm>
              <a:off x="2712213" y="2615209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832" y="0"/>
                  </a:moveTo>
                  <a:lnTo>
                    <a:pt x="2120" y="2349"/>
                  </a:lnTo>
                  <a:lnTo>
                    <a:pt x="1155" y="4660"/>
                  </a:lnTo>
                  <a:lnTo>
                    <a:pt x="0" y="6845"/>
                  </a:lnTo>
                  <a:lnTo>
                    <a:pt x="508" y="7111"/>
                  </a:lnTo>
                  <a:lnTo>
                    <a:pt x="1689" y="4902"/>
                  </a:lnTo>
                  <a:lnTo>
                    <a:pt x="2667" y="2552"/>
                  </a:lnTo>
                  <a:lnTo>
                    <a:pt x="3390" y="165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6" name="object 3006" descr=""/>
            <p:cNvSpPr/>
            <p:nvPr/>
          </p:nvSpPr>
          <p:spPr>
            <a:xfrm>
              <a:off x="2708073" y="262205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140" y="0"/>
                  </a:moveTo>
                  <a:lnTo>
                    <a:pt x="0" y="5930"/>
                  </a:lnTo>
                  <a:lnTo>
                    <a:pt x="2971" y="8801"/>
                  </a:lnTo>
                  <a:lnTo>
                    <a:pt x="7785" y="1943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7" name="object 3007" descr=""/>
            <p:cNvSpPr/>
            <p:nvPr/>
          </p:nvSpPr>
          <p:spPr>
            <a:xfrm>
              <a:off x="2708073" y="262205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140" y="0"/>
                  </a:moveTo>
                  <a:lnTo>
                    <a:pt x="0" y="5930"/>
                  </a:lnTo>
                  <a:lnTo>
                    <a:pt x="419" y="6337"/>
                  </a:lnTo>
                  <a:lnTo>
                    <a:pt x="4648" y="279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8" name="object 3008" descr=""/>
            <p:cNvSpPr/>
            <p:nvPr/>
          </p:nvSpPr>
          <p:spPr>
            <a:xfrm>
              <a:off x="2702383" y="262798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689" y="0"/>
                  </a:moveTo>
                  <a:lnTo>
                    <a:pt x="1041" y="2616"/>
                  </a:lnTo>
                  <a:lnTo>
                    <a:pt x="660" y="2552"/>
                  </a:lnTo>
                  <a:lnTo>
                    <a:pt x="0" y="6629"/>
                  </a:lnTo>
                  <a:lnTo>
                    <a:pt x="914" y="6781"/>
                  </a:lnTo>
                  <a:lnTo>
                    <a:pt x="1854" y="6743"/>
                  </a:lnTo>
                  <a:lnTo>
                    <a:pt x="3581" y="6362"/>
                  </a:lnTo>
                  <a:lnTo>
                    <a:pt x="8661" y="2882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9" name="object 3009" descr=""/>
            <p:cNvSpPr/>
            <p:nvPr/>
          </p:nvSpPr>
          <p:spPr>
            <a:xfrm>
              <a:off x="2702954" y="262798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118" y="0"/>
                  </a:moveTo>
                  <a:lnTo>
                    <a:pt x="469" y="2616"/>
                  </a:lnTo>
                  <a:lnTo>
                    <a:pt x="88" y="2552"/>
                  </a:lnTo>
                  <a:lnTo>
                    <a:pt x="0" y="3124"/>
                  </a:lnTo>
                  <a:lnTo>
                    <a:pt x="457" y="3200"/>
                  </a:lnTo>
                  <a:lnTo>
                    <a:pt x="914" y="3175"/>
                  </a:lnTo>
                  <a:lnTo>
                    <a:pt x="1866" y="2971"/>
                  </a:lnTo>
                  <a:lnTo>
                    <a:pt x="2362" y="2781"/>
                  </a:lnTo>
                  <a:lnTo>
                    <a:pt x="3797" y="2019"/>
                  </a:lnTo>
                  <a:lnTo>
                    <a:pt x="4699" y="1270"/>
                  </a:lnTo>
                  <a:lnTo>
                    <a:pt x="5537" y="406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0" name="object 3010" descr=""/>
            <p:cNvSpPr/>
            <p:nvPr/>
          </p:nvSpPr>
          <p:spPr>
            <a:xfrm>
              <a:off x="2695196" y="2626591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619" y="0"/>
                  </a:moveTo>
                  <a:lnTo>
                    <a:pt x="0" y="2006"/>
                  </a:lnTo>
                  <a:lnTo>
                    <a:pt x="368" y="2654"/>
                  </a:lnTo>
                  <a:lnTo>
                    <a:pt x="761" y="3263"/>
                  </a:lnTo>
                  <a:lnTo>
                    <a:pt x="7188" y="8026"/>
                  </a:lnTo>
                  <a:lnTo>
                    <a:pt x="7848" y="3937"/>
                  </a:lnTo>
                  <a:lnTo>
                    <a:pt x="7467" y="3886"/>
                  </a:lnTo>
                  <a:lnTo>
                    <a:pt x="7086" y="3746"/>
                  </a:lnTo>
                  <a:lnTo>
                    <a:pt x="3898" y="495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1" name="object 3011" descr=""/>
            <p:cNvSpPr/>
            <p:nvPr/>
          </p:nvSpPr>
          <p:spPr>
            <a:xfrm>
              <a:off x="2698307" y="262659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507" y="0"/>
                  </a:moveTo>
                  <a:lnTo>
                    <a:pt x="0" y="279"/>
                  </a:lnTo>
                  <a:lnTo>
                    <a:pt x="292" y="800"/>
                  </a:lnTo>
                  <a:lnTo>
                    <a:pt x="609" y="1308"/>
                  </a:lnTo>
                  <a:lnTo>
                    <a:pt x="1295" y="2247"/>
                  </a:lnTo>
                  <a:lnTo>
                    <a:pt x="1663" y="2692"/>
                  </a:lnTo>
                  <a:lnTo>
                    <a:pt x="2070" y="3073"/>
                  </a:lnTo>
                  <a:lnTo>
                    <a:pt x="2857" y="3848"/>
                  </a:lnTo>
                  <a:lnTo>
                    <a:pt x="3733" y="4381"/>
                  </a:lnTo>
                  <a:lnTo>
                    <a:pt x="4648" y="4521"/>
                  </a:lnTo>
                  <a:lnTo>
                    <a:pt x="4737" y="3937"/>
                  </a:lnTo>
                  <a:lnTo>
                    <a:pt x="4356" y="3886"/>
                  </a:lnTo>
                  <a:lnTo>
                    <a:pt x="3975" y="3746"/>
                  </a:lnTo>
                  <a:lnTo>
                    <a:pt x="787" y="49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2" name="object 3012" descr=""/>
            <p:cNvSpPr/>
            <p:nvPr/>
          </p:nvSpPr>
          <p:spPr>
            <a:xfrm>
              <a:off x="2693061" y="262000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63" y="0"/>
                  </a:moveTo>
                  <a:lnTo>
                    <a:pt x="2133" y="8597"/>
                  </a:lnTo>
                  <a:lnTo>
                    <a:pt x="5753" y="6591"/>
                  </a:lnTo>
                  <a:lnTo>
                    <a:pt x="4648" y="4610"/>
                  </a:lnTo>
                  <a:lnTo>
                    <a:pt x="4102" y="2400"/>
                  </a:lnTo>
                  <a:lnTo>
                    <a:pt x="4191" y="15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3" name="object 3013" descr=""/>
            <p:cNvSpPr/>
            <p:nvPr/>
          </p:nvSpPr>
          <p:spPr>
            <a:xfrm>
              <a:off x="2696630" y="2620127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38" y="0"/>
                  </a:moveTo>
                  <a:lnTo>
                    <a:pt x="1676" y="6743"/>
                  </a:lnTo>
                  <a:lnTo>
                    <a:pt x="2184" y="6464"/>
                  </a:lnTo>
                  <a:lnTo>
                    <a:pt x="1079" y="4483"/>
                  </a:lnTo>
                  <a:lnTo>
                    <a:pt x="533" y="2273"/>
                  </a:lnTo>
                  <a:lnTo>
                    <a:pt x="622" y="2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4" name="object 3014" descr=""/>
            <p:cNvSpPr/>
            <p:nvPr/>
          </p:nvSpPr>
          <p:spPr>
            <a:xfrm>
              <a:off x="2693125" y="261162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336" y="0"/>
                  </a:moveTo>
                  <a:lnTo>
                    <a:pt x="0" y="8369"/>
                  </a:lnTo>
                  <a:lnTo>
                    <a:pt x="4127" y="8521"/>
                  </a:lnTo>
                  <a:lnTo>
                    <a:pt x="4203" y="6273"/>
                  </a:lnTo>
                  <a:lnTo>
                    <a:pt x="4889" y="4013"/>
                  </a:lnTo>
                  <a:lnTo>
                    <a:pt x="5994" y="1943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5" name="object 3015" descr=""/>
            <p:cNvSpPr/>
            <p:nvPr/>
          </p:nvSpPr>
          <p:spPr>
            <a:xfrm>
              <a:off x="2696668" y="261330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943" y="0"/>
                  </a:moveTo>
                  <a:lnTo>
                    <a:pt x="800" y="2133"/>
                  </a:lnTo>
                  <a:lnTo>
                    <a:pt x="88" y="4470"/>
                  </a:lnTo>
                  <a:lnTo>
                    <a:pt x="0" y="6819"/>
                  </a:lnTo>
                  <a:lnTo>
                    <a:pt x="584" y="6845"/>
                  </a:lnTo>
                  <a:lnTo>
                    <a:pt x="660" y="4597"/>
                  </a:lnTo>
                  <a:lnTo>
                    <a:pt x="1346" y="2336"/>
                  </a:lnTo>
                  <a:lnTo>
                    <a:pt x="2451" y="266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6" name="object 3016" descr=""/>
            <p:cNvSpPr/>
            <p:nvPr/>
          </p:nvSpPr>
          <p:spPr>
            <a:xfrm>
              <a:off x="2695465" y="260493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257" y="0"/>
                  </a:moveTo>
                  <a:lnTo>
                    <a:pt x="3149" y="1904"/>
                  </a:lnTo>
                  <a:lnTo>
                    <a:pt x="1358" y="4152"/>
                  </a:lnTo>
                  <a:lnTo>
                    <a:pt x="0" y="6692"/>
                  </a:lnTo>
                  <a:lnTo>
                    <a:pt x="3657" y="8635"/>
                  </a:lnTo>
                  <a:lnTo>
                    <a:pt x="4749" y="6565"/>
                  </a:lnTo>
                  <a:lnTo>
                    <a:pt x="6261" y="4660"/>
                  </a:lnTo>
                  <a:lnTo>
                    <a:pt x="8026" y="3073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7" name="object 3017" descr=""/>
            <p:cNvSpPr/>
            <p:nvPr/>
          </p:nvSpPr>
          <p:spPr>
            <a:xfrm>
              <a:off x="2698602" y="260757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495" y="0"/>
                  </a:moveTo>
                  <a:lnTo>
                    <a:pt x="2692" y="1638"/>
                  </a:lnTo>
                  <a:lnTo>
                    <a:pt x="1142" y="3581"/>
                  </a:lnTo>
                  <a:lnTo>
                    <a:pt x="0" y="5714"/>
                  </a:lnTo>
                  <a:lnTo>
                    <a:pt x="520" y="5994"/>
                  </a:lnTo>
                  <a:lnTo>
                    <a:pt x="1612" y="3924"/>
                  </a:lnTo>
                  <a:lnTo>
                    <a:pt x="3124" y="2019"/>
                  </a:lnTo>
                  <a:lnTo>
                    <a:pt x="4889" y="431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8" name="object 3018" descr=""/>
            <p:cNvSpPr/>
            <p:nvPr/>
          </p:nvSpPr>
          <p:spPr>
            <a:xfrm>
              <a:off x="2700723" y="260048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378" y="0"/>
                  </a:moveTo>
                  <a:lnTo>
                    <a:pt x="5969" y="469"/>
                  </a:lnTo>
                  <a:lnTo>
                    <a:pt x="4648" y="1117"/>
                  </a:lnTo>
                  <a:lnTo>
                    <a:pt x="3429" y="1879"/>
                  </a:lnTo>
                  <a:lnTo>
                    <a:pt x="2197" y="2628"/>
                  </a:lnTo>
                  <a:lnTo>
                    <a:pt x="1054" y="3492"/>
                  </a:lnTo>
                  <a:lnTo>
                    <a:pt x="0" y="4444"/>
                  </a:lnTo>
                  <a:lnTo>
                    <a:pt x="2768" y="7518"/>
                  </a:lnTo>
                  <a:lnTo>
                    <a:pt x="4533" y="5943"/>
                  </a:lnTo>
                  <a:lnTo>
                    <a:pt x="6565" y="4635"/>
                  </a:lnTo>
                  <a:lnTo>
                    <a:pt x="8699" y="391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9" name="object 3019" descr=""/>
            <p:cNvSpPr/>
            <p:nvPr/>
          </p:nvSpPr>
          <p:spPr>
            <a:xfrm>
              <a:off x="2703098" y="260385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134" y="0"/>
                  </a:moveTo>
                  <a:lnTo>
                    <a:pt x="3911" y="762"/>
                  </a:lnTo>
                  <a:lnTo>
                    <a:pt x="1816" y="2095"/>
                  </a:lnTo>
                  <a:lnTo>
                    <a:pt x="0" y="3721"/>
                  </a:lnTo>
                  <a:lnTo>
                    <a:pt x="393" y="4152"/>
                  </a:lnTo>
                  <a:lnTo>
                    <a:pt x="2158" y="2578"/>
                  </a:lnTo>
                  <a:lnTo>
                    <a:pt x="4190" y="1270"/>
                  </a:lnTo>
                  <a:lnTo>
                    <a:pt x="6324" y="546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0" name="object 3020" descr=""/>
            <p:cNvSpPr/>
            <p:nvPr/>
          </p:nvSpPr>
          <p:spPr>
            <a:xfrm>
              <a:off x="2708099" y="259949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8407" y="0"/>
                  </a:moveTo>
                  <a:lnTo>
                    <a:pt x="7048" y="0"/>
                  </a:lnTo>
                  <a:lnTo>
                    <a:pt x="5689" y="63"/>
                  </a:lnTo>
                  <a:lnTo>
                    <a:pt x="0" y="990"/>
                  </a:lnTo>
                  <a:lnTo>
                    <a:pt x="1320" y="4914"/>
                  </a:lnTo>
                  <a:lnTo>
                    <a:pt x="1854" y="4724"/>
                  </a:lnTo>
                  <a:lnTo>
                    <a:pt x="2387" y="4584"/>
                  </a:lnTo>
                  <a:lnTo>
                    <a:pt x="3187" y="4445"/>
                  </a:lnTo>
                  <a:lnTo>
                    <a:pt x="4356" y="4318"/>
                  </a:lnTo>
                  <a:lnTo>
                    <a:pt x="5918" y="4191"/>
                  </a:lnTo>
                  <a:lnTo>
                    <a:pt x="7162" y="4140"/>
                  </a:lnTo>
                  <a:lnTo>
                    <a:pt x="8407" y="4140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1" name="object 3021" descr=""/>
            <p:cNvSpPr/>
            <p:nvPr/>
          </p:nvSpPr>
          <p:spPr>
            <a:xfrm>
              <a:off x="2709242" y="2603047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7264" y="0"/>
                  </a:moveTo>
                  <a:lnTo>
                    <a:pt x="6007" y="0"/>
                  </a:lnTo>
                  <a:lnTo>
                    <a:pt x="4737" y="63"/>
                  </a:lnTo>
                  <a:lnTo>
                    <a:pt x="2095" y="292"/>
                  </a:lnTo>
                  <a:lnTo>
                    <a:pt x="1117" y="469"/>
                  </a:lnTo>
                  <a:lnTo>
                    <a:pt x="546" y="622"/>
                  </a:lnTo>
                  <a:lnTo>
                    <a:pt x="0" y="800"/>
                  </a:lnTo>
                  <a:lnTo>
                    <a:pt x="177" y="1358"/>
                  </a:lnTo>
                  <a:lnTo>
                    <a:pt x="711" y="1168"/>
                  </a:lnTo>
                  <a:lnTo>
                    <a:pt x="1244" y="1028"/>
                  </a:lnTo>
                  <a:lnTo>
                    <a:pt x="2044" y="889"/>
                  </a:lnTo>
                  <a:lnTo>
                    <a:pt x="3213" y="762"/>
                  </a:lnTo>
                  <a:lnTo>
                    <a:pt x="4775" y="635"/>
                  </a:lnTo>
                  <a:lnTo>
                    <a:pt x="6019" y="584"/>
                  </a:lnTo>
                  <a:lnTo>
                    <a:pt x="7264" y="584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2" name="object 3022" descr=""/>
            <p:cNvSpPr/>
            <p:nvPr/>
          </p:nvSpPr>
          <p:spPr>
            <a:xfrm>
              <a:off x="2716508" y="259949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371" y="0"/>
                  </a:moveTo>
                  <a:lnTo>
                    <a:pt x="0" y="0"/>
                  </a:lnTo>
                  <a:lnTo>
                    <a:pt x="0" y="4127"/>
                  </a:lnTo>
                  <a:lnTo>
                    <a:pt x="2476" y="4140"/>
                  </a:lnTo>
                  <a:lnTo>
                    <a:pt x="4952" y="4356"/>
                  </a:lnTo>
                  <a:lnTo>
                    <a:pt x="7226" y="4965"/>
                  </a:lnTo>
                  <a:lnTo>
                    <a:pt x="8293" y="965"/>
                  </a:lnTo>
                  <a:lnTo>
                    <a:pt x="6908" y="596"/>
                  </a:lnTo>
                  <a:lnTo>
                    <a:pt x="5511" y="368"/>
                  </a:lnTo>
                  <a:lnTo>
                    <a:pt x="2755" y="63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3" name="object 3023" descr=""/>
            <p:cNvSpPr/>
            <p:nvPr/>
          </p:nvSpPr>
          <p:spPr>
            <a:xfrm>
              <a:off x="2716508" y="260305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2514" y="0"/>
                  </a:moveTo>
                  <a:lnTo>
                    <a:pt x="0" y="0"/>
                  </a:lnTo>
                  <a:lnTo>
                    <a:pt x="0" y="571"/>
                  </a:lnTo>
                  <a:lnTo>
                    <a:pt x="2476" y="584"/>
                  </a:lnTo>
                  <a:lnTo>
                    <a:pt x="4952" y="800"/>
                  </a:lnTo>
                  <a:lnTo>
                    <a:pt x="7226" y="1409"/>
                  </a:lnTo>
                  <a:lnTo>
                    <a:pt x="7378" y="850"/>
                  </a:lnTo>
                  <a:lnTo>
                    <a:pt x="5029" y="228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4" name="object 3024" descr=""/>
            <p:cNvSpPr/>
            <p:nvPr/>
          </p:nvSpPr>
          <p:spPr>
            <a:xfrm>
              <a:off x="2723733" y="260046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066" y="0"/>
                  </a:moveTo>
                  <a:lnTo>
                    <a:pt x="0" y="4000"/>
                  </a:lnTo>
                  <a:lnTo>
                    <a:pt x="1130" y="4305"/>
                  </a:lnTo>
                  <a:lnTo>
                    <a:pt x="2222" y="4711"/>
                  </a:lnTo>
                  <a:lnTo>
                    <a:pt x="4140" y="5765"/>
                  </a:lnTo>
                  <a:lnTo>
                    <a:pt x="4965" y="6413"/>
                  </a:lnTo>
                  <a:lnTo>
                    <a:pt x="5600" y="7188"/>
                  </a:lnTo>
                  <a:lnTo>
                    <a:pt x="8788" y="4559"/>
                  </a:lnTo>
                  <a:lnTo>
                    <a:pt x="7772" y="3314"/>
                  </a:lnTo>
                  <a:lnTo>
                    <a:pt x="6502" y="2336"/>
                  </a:lnTo>
                  <a:lnTo>
                    <a:pt x="3835" y="876"/>
                  </a:lnTo>
                  <a:lnTo>
                    <a:pt x="2451" y="381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5" name="object 3025" descr=""/>
            <p:cNvSpPr/>
            <p:nvPr/>
          </p:nvSpPr>
          <p:spPr>
            <a:xfrm>
              <a:off x="2723733" y="260390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52" y="0"/>
                  </a:moveTo>
                  <a:lnTo>
                    <a:pt x="0" y="558"/>
                  </a:lnTo>
                  <a:lnTo>
                    <a:pt x="1130" y="863"/>
                  </a:lnTo>
                  <a:lnTo>
                    <a:pt x="2222" y="1269"/>
                  </a:lnTo>
                  <a:lnTo>
                    <a:pt x="4140" y="2324"/>
                  </a:lnTo>
                  <a:lnTo>
                    <a:pt x="4965" y="2971"/>
                  </a:lnTo>
                  <a:lnTo>
                    <a:pt x="5600" y="3746"/>
                  </a:lnTo>
                  <a:lnTo>
                    <a:pt x="6045" y="3378"/>
                  </a:lnTo>
                  <a:lnTo>
                    <a:pt x="5359" y="2539"/>
                  </a:lnTo>
                  <a:lnTo>
                    <a:pt x="4470" y="1841"/>
                  </a:lnTo>
                  <a:lnTo>
                    <a:pt x="2438" y="723"/>
                  </a:lnTo>
                  <a:lnTo>
                    <a:pt x="1320" y="30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6" name="object 3026" descr=""/>
            <p:cNvSpPr/>
            <p:nvPr/>
          </p:nvSpPr>
          <p:spPr>
            <a:xfrm>
              <a:off x="2729340" y="260503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187" y="0"/>
                  </a:moveTo>
                  <a:lnTo>
                    <a:pt x="0" y="2616"/>
                  </a:lnTo>
                  <a:lnTo>
                    <a:pt x="634" y="3390"/>
                  </a:lnTo>
                  <a:lnTo>
                    <a:pt x="1079" y="4292"/>
                  </a:lnTo>
                  <a:lnTo>
                    <a:pt x="1587" y="6286"/>
                  </a:lnTo>
                  <a:lnTo>
                    <a:pt x="1650" y="7391"/>
                  </a:lnTo>
                  <a:lnTo>
                    <a:pt x="1574" y="8521"/>
                  </a:lnTo>
                  <a:lnTo>
                    <a:pt x="5702" y="8813"/>
                  </a:lnTo>
                  <a:lnTo>
                    <a:pt x="5803" y="7340"/>
                  </a:lnTo>
                  <a:lnTo>
                    <a:pt x="5727" y="5803"/>
                  </a:lnTo>
                  <a:lnTo>
                    <a:pt x="5143" y="3505"/>
                  </a:lnTo>
                  <a:lnTo>
                    <a:pt x="4864" y="2743"/>
                  </a:lnTo>
                  <a:lnTo>
                    <a:pt x="4140" y="1295"/>
                  </a:lnTo>
                  <a:lnTo>
                    <a:pt x="3695" y="622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7" name="object 3027" descr=""/>
            <p:cNvSpPr/>
            <p:nvPr/>
          </p:nvSpPr>
          <p:spPr>
            <a:xfrm>
              <a:off x="2729340" y="2607278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44" y="0"/>
                  </a:moveTo>
                  <a:lnTo>
                    <a:pt x="0" y="368"/>
                  </a:lnTo>
                  <a:lnTo>
                    <a:pt x="634" y="1143"/>
                  </a:lnTo>
                  <a:lnTo>
                    <a:pt x="1079" y="2044"/>
                  </a:lnTo>
                  <a:lnTo>
                    <a:pt x="1587" y="4038"/>
                  </a:lnTo>
                  <a:lnTo>
                    <a:pt x="1650" y="5143"/>
                  </a:lnTo>
                  <a:lnTo>
                    <a:pt x="1574" y="6273"/>
                  </a:lnTo>
                  <a:lnTo>
                    <a:pt x="2158" y="6311"/>
                  </a:lnTo>
                  <a:lnTo>
                    <a:pt x="2235" y="5130"/>
                  </a:lnTo>
                  <a:lnTo>
                    <a:pt x="2171" y="3975"/>
                  </a:lnTo>
                  <a:lnTo>
                    <a:pt x="1625" y="1828"/>
                  </a:lnTo>
                  <a:lnTo>
                    <a:pt x="1130" y="83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8" name="object 3028" descr=""/>
            <p:cNvSpPr/>
            <p:nvPr/>
          </p:nvSpPr>
          <p:spPr>
            <a:xfrm>
              <a:off x="2729052" y="261355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866" y="0"/>
                  </a:moveTo>
                  <a:lnTo>
                    <a:pt x="0" y="6769"/>
                  </a:lnTo>
                  <a:lnTo>
                    <a:pt x="3733" y="8547"/>
                  </a:lnTo>
                  <a:lnTo>
                    <a:pt x="5981" y="29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9" name="object 3029" descr=""/>
            <p:cNvSpPr/>
            <p:nvPr/>
          </p:nvSpPr>
          <p:spPr>
            <a:xfrm>
              <a:off x="2729052" y="261355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866" y="0"/>
                  </a:moveTo>
                  <a:lnTo>
                    <a:pt x="0" y="6769"/>
                  </a:lnTo>
                  <a:lnTo>
                    <a:pt x="520" y="7023"/>
                  </a:lnTo>
                  <a:lnTo>
                    <a:pt x="2438" y="38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0" name="object 3030" descr=""/>
            <p:cNvSpPr/>
            <p:nvPr/>
          </p:nvSpPr>
          <p:spPr>
            <a:xfrm>
              <a:off x="2724989" y="262031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64" y="0"/>
                  </a:moveTo>
                  <a:lnTo>
                    <a:pt x="3035" y="2159"/>
                  </a:lnTo>
                  <a:lnTo>
                    <a:pt x="1638" y="4152"/>
                  </a:lnTo>
                  <a:lnTo>
                    <a:pt x="0" y="5956"/>
                  </a:lnTo>
                  <a:lnTo>
                    <a:pt x="3060" y="8737"/>
                  </a:lnTo>
                  <a:lnTo>
                    <a:pt x="4927" y="6680"/>
                  </a:lnTo>
                  <a:lnTo>
                    <a:pt x="6565" y="4356"/>
                  </a:lnTo>
                  <a:lnTo>
                    <a:pt x="7797" y="1790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1" name="object 3031" descr=""/>
            <p:cNvSpPr/>
            <p:nvPr/>
          </p:nvSpPr>
          <p:spPr>
            <a:xfrm>
              <a:off x="2724989" y="262031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064" y="0"/>
                  </a:moveTo>
                  <a:lnTo>
                    <a:pt x="3035" y="2159"/>
                  </a:lnTo>
                  <a:lnTo>
                    <a:pt x="1638" y="4152"/>
                  </a:lnTo>
                  <a:lnTo>
                    <a:pt x="0" y="5956"/>
                  </a:lnTo>
                  <a:lnTo>
                    <a:pt x="431" y="6350"/>
                  </a:lnTo>
                  <a:lnTo>
                    <a:pt x="2095" y="4508"/>
                  </a:lnTo>
                  <a:lnTo>
                    <a:pt x="3530" y="2463"/>
                  </a:lnTo>
                  <a:lnTo>
                    <a:pt x="4584" y="254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2" name="object 3032" descr=""/>
            <p:cNvSpPr/>
            <p:nvPr/>
          </p:nvSpPr>
          <p:spPr>
            <a:xfrm>
              <a:off x="2719458" y="262627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537" y="0"/>
                  </a:moveTo>
                  <a:lnTo>
                    <a:pt x="3886" y="1803"/>
                  </a:lnTo>
                  <a:lnTo>
                    <a:pt x="2019" y="3441"/>
                  </a:lnTo>
                  <a:lnTo>
                    <a:pt x="0" y="4902"/>
                  </a:lnTo>
                  <a:lnTo>
                    <a:pt x="2425" y="8242"/>
                  </a:lnTo>
                  <a:lnTo>
                    <a:pt x="4635" y="6642"/>
                  </a:lnTo>
                  <a:lnTo>
                    <a:pt x="6731" y="4838"/>
                  </a:lnTo>
                  <a:lnTo>
                    <a:pt x="8597" y="2768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3" name="object 3033" descr=""/>
            <p:cNvSpPr/>
            <p:nvPr/>
          </p:nvSpPr>
          <p:spPr>
            <a:xfrm>
              <a:off x="2719458" y="262627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537" y="0"/>
                  </a:moveTo>
                  <a:lnTo>
                    <a:pt x="3886" y="1803"/>
                  </a:lnTo>
                  <a:lnTo>
                    <a:pt x="2019" y="3441"/>
                  </a:lnTo>
                  <a:lnTo>
                    <a:pt x="0" y="4902"/>
                  </a:lnTo>
                  <a:lnTo>
                    <a:pt x="342" y="5372"/>
                  </a:lnTo>
                  <a:lnTo>
                    <a:pt x="2387" y="3886"/>
                  </a:lnTo>
                  <a:lnTo>
                    <a:pt x="4292" y="2235"/>
                  </a:lnTo>
                  <a:lnTo>
                    <a:pt x="5956" y="380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4" name="object 3034" descr=""/>
            <p:cNvSpPr/>
            <p:nvPr/>
          </p:nvSpPr>
          <p:spPr>
            <a:xfrm>
              <a:off x="2713053" y="263117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400" y="0"/>
                  </a:moveTo>
                  <a:lnTo>
                    <a:pt x="4394" y="1460"/>
                  </a:lnTo>
                  <a:lnTo>
                    <a:pt x="2235" y="2768"/>
                  </a:lnTo>
                  <a:lnTo>
                    <a:pt x="0" y="3924"/>
                  </a:lnTo>
                  <a:lnTo>
                    <a:pt x="1905" y="7594"/>
                  </a:lnTo>
                  <a:lnTo>
                    <a:pt x="4305" y="6349"/>
                  </a:lnTo>
                  <a:lnTo>
                    <a:pt x="6629" y="4952"/>
                  </a:lnTo>
                  <a:lnTo>
                    <a:pt x="8839" y="3340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5" name="object 3035" descr=""/>
            <p:cNvSpPr/>
            <p:nvPr/>
          </p:nvSpPr>
          <p:spPr>
            <a:xfrm>
              <a:off x="2713053" y="263117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00" y="0"/>
                  </a:moveTo>
                  <a:lnTo>
                    <a:pt x="4394" y="1460"/>
                  </a:lnTo>
                  <a:lnTo>
                    <a:pt x="2235" y="2768"/>
                  </a:lnTo>
                  <a:lnTo>
                    <a:pt x="0" y="3924"/>
                  </a:lnTo>
                  <a:lnTo>
                    <a:pt x="266" y="4444"/>
                  </a:lnTo>
                  <a:lnTo>
                    <a:pt x="2527" y="3276"/>
                  </a:lnTo>
                  <a:lnTo>
                    <a:pt x="4699" y="1955"/>
                  </a:lnTo>
                  <a:lnTo>
                    <a:pt x="6743" y="469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6" name="object 3036" descr=""/>
            <p:cNvSpPr/>
            <p:nvPr/>
          </p:nvSpPr>
          <p:spPr>
            <a:xfrm>
              <a:off x="2706126" y="263509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921" y="0"/>
                  </a:moveTo>
                  <a:lnTo>
                    <a:pt x="4686" y="1155"/>
                  </a:lnTo>
                  <a:lnTo>
                    <a:pt x="2374" y="2171"/>
                  </a:lnTo>
                  <a:lnTo>
                    <a:pt x="0" y="3035"/>
                  </a:lnTo>
                  <a:lnTo>
                    <a:pt x="1409" y="6921"/>
                  </a:lnTo>
                  <a:lnTo>
                    <a:pt x="3949" y="5994"/>
                  </a:lnTo>
                  <a:lnTo>
                    <a:pt x="6426" y="4914"/>
                  </a:lnTo>
                  <a:lnTo>
                    <a:pt x="8826" y="3670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7" name="object 3037" descr=""/>
            <p:cNvSpPr/>
            <p:nvPr/>
          </p:nvSpPr>
          <p:spPr>
            <a:xfrm>
              <a:off x="2706126" y="263509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921" y="0"/>
                  </a:moveTo>
                  <a:lnTo>
                    <a:pt x="4686" y="1155"/>
                  </a:lnTo>
                  <a:lnTo>
                    <a:pt x="2374" y="2171"/>
                  </a:lnTo>
                  <a:lnTo>
                    <a:pt x="0" y="3035"/>
                  </a:lnTo>
                  <a:lnTo>
                    <a:pt x="203" y="3581"/>
                  </a:lnTo>
                  <a:lnTo>
                    <a:pt x="2590" y="2705"/>
                  </a:lnTo>
                  <a:lnTo>
                    <a:pt x="4940" y="1689"/>
                  </a:lnTo>
                  <a:lnTo>
                    <a:pt x="7188" y="520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8" name="object 3038" descr=""/>
            <p:cNvSpPr/>
            <p:nvPr/>
          </p:nvSpPr>
          <p:spPr>
            <a:xfrm>
              <a:off x="2698761" y="263813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365" y="0"/>
                  </a:moveTo>
                  <a:lnTo>
                    <a:pt x="5575" y="622"/>
                  </a:lnTo>
                  <a:lnTo>
                    <a:pt x="3708" y="1219"/>
                  </a:lnTo>
                  <a:lnTo>
                    <a:pt x="0" y="2451"/>
                  </a:lnTo>
                  <a:lnTo>
                    <a:pt x="1282" y="6375"/>
                  </a:lnTo>
                  <a:lnTo>
                    <a:pt x="5003" y="5143"/>
                  </a:lnTo>
                  <a:lnTo>
                    <a:pt x="6870" y="4546"/>
                  </a:lnTo>
                  <a:lnTo>
                    <a:pt x="8775" y="3886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9" name="object 3039" descr=""/>
            <p:cNvSpPr/>
            <p:nvPr/>
          </p:nvSpPr>
          <p:spPr>
            <a:xfrm>
              <a:off x="2698761" y="2638137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365" y="0"/>
                  </a:moveTo>
                  <a:lnTo>
                    <a:pt x="6769" y="215"/>
                  </a:lnTo>
                  <a:lnTo>
                    <a:pt x="5575" y="622"/>
                  </a:lnTo>
                  <a:lnTo>
                    <a:pt x="3708" y="1219"/>
                  </a:lnTo>
                  <a:lnTo>
                    <a:pt x="0" y="2451"/>
                  </a:lnTo>
                  <a:lnTo>
                    <a:pt x="177" y="2997"/>
                  </a:lnTo>
                  <a:lnTo>
                    <a:pt x="3898" y="1765"/>
                  </a:lnTo>
                  <a:lnTo>
                    <a:pt x="5753" y="1168"/>
                  </a:lnTo>
                  <a:lnTo>
                    <a:pt x="7569" y="546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0" name="object 3040" descr=""/>
            <p:cNvSpPr/>
            <p:nvPr/>
          </p:nvSpPr>
          <p:spPr>
            <a:xfrm>
              <a:off x="2691467" y="264058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289" y="0"/>
                  </a:moveTo>
                  <a:lnTo>
                    <a:pt x="4838" y="800"/>
                  </a:lnTo>
                  <a:lnTo>
                    <a:pt x="2413" y="1536"/>
                  </a:lnTo>
                  <a:lnTo>
                    <a:pt x="0" y="1993"/>
                  </a:lnTo>
                  <a:lnTo>
                    <a:pt x="774" y="6057"/>
                  </a:lnTo>
                  <a:lnTo>
                    <a:pt x="3492" y="5537"/>
                  </a:lnTo>
                  <a:lnTo>
                    <a:pt x="6057" y="4749"/>
                  </a:lnTo>
                  <a:lnTo>
                    <a:pt x="8572" y="3924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1" name="object 3041" descr=""/>
            <p:cNvSpPr/>
            <p:nvPr/>
          </p:nvSpPr>
          <p:spPr>
            <a:xfrm>
              <a:off x="2691467" y="2640588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289" y="0"/>
                  </a:moveTo>
                  <a:lnTo>
                    <a:pt x="4838" y="800"/>
                  </a:lnTo>
                  <a:lnTo>
                    <a:pt x="2413" y="1536"/>
                  </a:lnTo>
                  <a:lnTo>
                    <a:pt x="0" y="1993"/>
                  </a:lnTo>
                  <a:lnTo>
                    <a:pt x="101" y="2565"/>
                  </a:lnTo>
                  <a:lnTo>
                    <a:pt x="2565" y="2095"/>
                  </a:lnTo>
                  <a:lnTo>
                    <a:pt x="5016" y="1346"/>
                  </a:lnTo>
                  <a:lnTo>
                    <a:pt x="7467" y="546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2" name="object 3042" descr=""/>
            <p:cNvSpPr/>
            <p:nvPr/>
          </p:nvSpPr>
          <p:spPr>
            <a:xfrm>
              <a:off x="2683375" y="264253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473" y="0"/>
                  </a:moveTo>
                  <a:lnTo>
                    <a:pt x="0" y="3860"/>
                  </a:lnTo>
                  <a:lnTo>
                    <a:pt x="787" y="4165"/>
                  </a:lnTo>
                  <a:lnTo>
                    <a:pt x="1587" y="4343"/>
                  </a:lnTo>
                  <a:lnTo>
                    <a:pt x="3124" y="4559"/>
                  </a:lnTo>
                  <a:lnTo>
                    <a:pt x="3886" y="4584"/>
                  </a:lnTo>
                  <a:lnTo>
                    <a:pt x="6096" y="4559"/>
                  </a:lnTo>
                  <a:lnTo>
                    <a:pt x="7493" y="4368"/>
                  </a:lnTo>
                  <a:lnTo>
                    <a:pt x="8864" y="4114"/>
                  </a:lnTo>
                  <a:lnTo>
                    <a:pt x="8089" y="50"/>
                  </a:lnTo>
                  <a:lnTo>
                    <a:pt x="6896" y="279"/>
                  </a:lnTo>
                  <a:lnTo>
                    <a:pt x="5702" y="431"/>
                  </a:lnTo>
                  <a:lnTo>
                    <a:pt x="3429" y="457"/>
                  </a:lnTo>
                  <a:lnTo>
                    <a:pt x="2349" y="330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3" name="object 3043" descr=""/>
            <p:cNvSpPr/>
            <p:nvPr/>
          </p:nvSpPr>
          <p:spPr>
            <a:xfrm>
              <a:off x="2684645" y="2642536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03" y="0"/>
                  </a:moveTo>
                  <a:lnTo>
                    <a:pt x="0" y="546"/>
                  </a:lnTo>
                  <a:lnTo>
                    <a:pt x="965" y="914"/>
                  </a:lnTo>
                  <a:lnTo>
                    <a:pt x="2120" y="1041"/>
                  </a:lnTo>
                  <a:lnTo>
                    <a:pt x="4483" y="1003"/>
                  </a:lnTo>
                  <a:lnTo>
                    <a:pt x="5702" y="850"/>
                  </a:lnTo>
                  <a:lnTo>
                    <a:pt x="6934" y="622"/>
                  </a:lnTo>
                  <a:lnTo>
                    <a:pt x="6819" y="50"/>
                  </a:lnTo>
                  <a:lnTo>
                    <a:pt x="5626" y="279"/>
                  </a:lnTo>
                  <a:lnTo>
                    <a:pt x="4432" y="431"/>
                  </a:lnTo>
                  <a:lnTo>
                    <a:pt x="2158" y="457"/>
                  </a:lnTo>
                  <a:lnTo>
                    <a:pt x="1079" y="33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4" name="object 3044" descr=""/>
            <p:cNvSpPr/>
            <p:nvPr/>
          </p:nvSpPr>
          <p:spPr>
            <a:xfrm>
              <a:off x="2677864" y="263811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102" y="0"/>
                  </a:moveTo>
                  <a:lnTo>
                    <a:pt x="0" y="495"/>
                  </a:lnTo>
                  <a:lnTo>
                    <a:pt x="88" y="1244"/>
                  </a:lnTo>
                  <a:lnTo>
                    <a:pt x="241" y="2006"/>
                  </a:lnTo>
                  <a:lnTo>
                    <a:pt x="3263" y="7010"/>
                  </a:lnTo>
                  <a:lnTo>
                    <a:pt x="3949" y="7569"/>
                  </a:lnTo>
                  <a:lnTo>
                    <a:pt x="4737" y="7988"/>
                  </a:lnTo>
                  <a:lnTo>
                    <a:pt x="5511" y="8293"/>
                  </a:lnTo>
                  <a:lnTo>
                    <a:pt x="6985" y="4419"/>
                  </a:lnTo>
                  <a:lnTo>
                    <a:pt x="6108" y="4089"/>
                  </a:lnTo>
                  <a:lnTo>
                    <a:pt x="5473" y="3581"/>
                  </a:lnTo>
                  <a:lnTo>
                    <a:pt x="5003" y="2832"/>
                  </a:lnTo>
                  <a:lnTo>
                    <a:pt x="4521" y="2095"/>
                  </a:lnTo>
                  <a:lnTo>
                    <a:pt x="4229" y="1092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5" name="object 3045" descr=""/>
            <p:cNvSpPr/>
            <p:nvPr/>
          </p:nvSpPr>
          <p:spPr>
            <a:xfrm>
              <a:off x="2681395" y="263811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571" y="0"/>
                  </a:moveTo>
                  <a:lnTo>
                    <a:pt x="0" y="76"/>
                  </a:lnTo>
                  <a:lnTo>
                    <a:pt x="139" y="1219"/>
                  </a:lnTo>
                  <a:lnTo>
                    <a:pt x="444" y="2298"/>
                  </a:lnTo>
                  <a:lnTo>
                    <a:pt x="1511" y="4000"/>
                  </a:lnTo>
                  <a:lnTo>
                    <a:pt x="2273" y="4597"/>
                  </a:lnTo>
                  <a:lnTo>
                    <a:pt x="3251" y="4965"/>
                  </a:lnTo>
                  <a:lnTo>
                    <a:pt x="3454" y="4419"/>
                  </a:lnTo>
                  <a:lnTo>
                    <a:pt x="2578" y="4089"/>
                  </a:lnTo>
                  <a:lnTo>
                    <a:pt x="1943" y="3581"/>
                  </a:lnTo>
                  <a:lnTo>
                    <a:pt x="1473" y="2832"/>
                  </a:lnTo>
                  <a:lnTo>
                    <a:pt x="990" y="2095"/>
                  </a:lnTo>
                  <a:lnTo>
                    <a:pt x="698" y="109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6" name="object 3046" descr=""/>
            <p:cNvSpPr/>
            <p:nvPr/>
          </p:nvSpPr>
          <p:spPr>
            <a:xfrm>
              <a:off x="2677688" y="2630005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901" y="0"/>
                  </a:moveTo>
                  <a:lnTo>
                    <a:pt x="787" y="342"/>
                  </a:lnTo>
                  <a:lnTo>
                    <a:pt x="685" y="711"/>
                  </a:lnTo>
                  <a:lnTo>
                    <a:pt x="609" y="1092"/>
                  </a:lnTo>
                  <a:lnTo>
                    <a:pt x="558" y="1270"/>
                  </a:lnTo>
                  <a:lnTo>
                    <a:pt x="292" y="2882"/>
                  </a:lnTo>
                  <a:lnTo>
                    <a:pt x="215" y="3568"/>
                  </a:lnTo>
                  <a:lnTo>
                    <a:pt x="25" y="5676"/>
                  </a:lnTo>
                  <a:lnTo>
                    <a:pt x="0" y="7112"/>
                  </a:lnTo>
                  <a:lnTo>
                    <a:pt x="177" y="8610"/>
                  </a:lnTo>
                  <a:lnTo>
                    <a:pt x="4279" y="8115"/>
                  </a:lnTo>
                  <a:lnTo>
                    <a:pt x="4140" y="7010"/>
                  </a:lnTo>
                  <a:lnTo>
                    <a:pt x="4165" y="5829"/>
                  </a:lnTo>
                  <a:lnTo>
                    <a:pt x="4851" y="120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7" name="object 3047" descr=""/>
            <p:cNvSpPr/>
            <p:nvPr/>
          </p:nvSpPr>
          <p:spPr>
            <a:xfrm>
              <a:off x="2681257" y="2631046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723" y="0"/>
                  </a:moveTo>
                  <a:lnTo>
                    <a:pt x="558" y="558"/>
                  </a:lnTo>
                  <a:lnTo>
                    <a:pt x="507" y="838"/>
                  </a:lnTo>
                  <a:lnTo>
                    <a:pt x="431" y="1117"/>
                  </a:lnTo>
                  <a:lnTo>
                    <a:pt x="253" y="2311"/>
                  </a:lnTo>
                  <a:lnTo>
                    <a:pt x="114" y="3543"/>
                  </a:lnTo>
                  <a:lnTo>
                    <a:pt x="12" y="4762"/>
                  </a:lnTo>
                  <a:lnTo>
                    <a:pt x="0" y="5981"/>
                  </a:lnTo>
                  <a:lnTo>
                    <a:pt x="139" y="7137"/>
                  </a:lnTo>
                  <a:lnTo>
                    <a:pt x="711" y="7073"/>
                  </a:lnTo>
                  <a:lnTo>
                    <a:pt x="571" y="5969"/>
                  </a:lnTo>
                  <a:lnTo>
                    <a:pt x="596" y="4787"/>
                  </a:lnTo>
                  <a:lnTo>
                    <a:pt x="1282" y="16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8" name="object 3048" descr=""/>
            <p:cNvSpPr/>
            <p:nvPr/>
          </p:nvSpPr>
          <p:spPr>
            <a:xfrm>
              <a:off x="2678592" y="2622480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721" y="0"/>
                  </a:moveTo>
                  <a:lnTo>
                    <a:pt x="0" y="7518"/>
                  </a:lnTo>
                  <a:lnTo>
                    <a:pt x="3949" y="8724"/>
                  </a:lnTo>
                  <a:lnTo>
                    <a:pt x="4279" y="7645"/>
                  </a:lnTo>
                  <a:lnTo>
                    <a:pt x="4762" y="6540"/>
                  </a:lnTo>
                  <a:lnTo>
                    <a:pt x="5867" y="4368"/>
                  </a:lnTo>
                  <a:lnTo>
                    <a:pt x="6502" y="3301"/>
                  </a:lnTo>
                  <a:lnTo>
                    <a:pt x="7175" y="2273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9" name="object 3049" descr=""/>
            <p:cNvSpPr/>
            <p:nvPr/>
          </p:nvSpPr>
          <p:spPr>
            <a:xfrm>
              <a:off x="2681983" y="262443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02" y="0"/>
                  </a:moveTo>
                  <a:lnTo>
                    <a:pt x="0" y="6603"/>
                  </a:lnTo>
                  <a:lnTo>
                    <a:pt x="558" y="6769"/>
                  </a:lnTo>
                  <a:lnTo>
                    <a:pt x="889" y="5689"/>
                  </a:lnTo>
                  <a:lnTo>
                    <a:pt x="1371" y="4584"/>
                  </a:lnTo>
                  <a:lnTo>
                    <a:pt x="2476" y="2412"/>
                  </a:lnTo>
                  <a:lnTo>
                    <a:pt x="3111" y="1346"/>
                  </a:lnTo>
                  <a:lnTo>
                    <a:pt x="3784" y="317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0" name="object 3050" descr=""/>
            <p:cNvSpPr/>
            <p:nvPr/>
          </p:nvSpPr>
          <p:spPr>
            <a:xfrm>
              <a:off x="2682308" y="261609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257" y="0"/>
                  </a:moveTo>
                  <a:lnTo>
                    <a:pt x="3251" y="1943"/>
                  </a:lnTo>
                  <a:lnTo>
                    <a:pt x="1523" y="4089"/>
                  </a:lnTo>
                  <a:lnTo>
                    <a:pt x="0" y="6388"/>
                  </a:lnTo>
                  <a:lnTo>
                    <a:pt x="3454" y="8661"/>
                  </a:lnTo>
                  <a:lnTo>
                    <a:pt x="4825" y="6604"/>
                  </a:lnTo>
                  <a:lnTo>
                    <a:pt x="6388" y="4660"/>
                  </a:lnTo>
                  <a:lnTo>
                    <a:pt x="8127" y="2971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1" name="object 3051" descr=""/>
            <p:cNvSpPr/>
            <p:nvPr/>
          </p:nvSpPr>
          <p:spPr>
            <a:xfrm>
              <a:off x="2685280" y="261864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749" y="0"/>
                  </a:moveTo>
                  <a:lnTo>
                    <a:pt x="2971" y="1727"/>
                  </a:lnTo>
                  <a:lnTo>
                    <a:pt x="1384" y="3695"/>
                  </a:lnTo>
                  <a:lnTo>
                    <a:pt x="0" y="5791"/>
                  </a:lnTo>
                  <a:lnTo>
                    <a:pt x="482" y="6108"/>
                  </a:lnTo>
                  <a:lnTo>
                    <a:pt x="1854" y="4051"/>
                  </a:lnTo>
                  <a:lnTo>
                    <a:pt x="3416" y="2108"/>
                  </a:lnTo>
                  <a:lnTo>
                    <a:pt x="5156" y="419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2" name="object 3052" descr=""/>
            <p:cNvSpPr/>
            <p:nvPr/>
          </p:nvSpPr>
          <p:spPr>
            <a:xfrm>
              <a:off x="2687567" y="261138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7365" y="0"/>
                  </a:moveTo>
                  <a:lnTo>
                    <a:pt x="0" y="4699"/>
                  </a:lnTo>
                  <a:lnTo>
                    <a:pt x="2870" y="7683"/>
                  </a:lnTo>
                  <a:lnTo>
                    <a:pt x="3733" y="6845"/>
                  </a:lnTo>
                  <a:lnTo>
                    <a:pt x="4660" y="6070"/>
                  </a:lnTo>
                  <a:lnTo>
                    <a:pt x="6565" y="4775"/>
                  </a:lnTo>
                  <a:lnTo>
                    <a:pt x="7569" y="4241"/>
                  </a:lnTo>
                  <a:lnTo>
                    <a:pt x="8534" y="3962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3" name="object 3053" descr=""/>
            <p:cNvSpPr/>
            <p:nvPr/>
          </p:nvSpPr>
          <p:spPr>
            <a:xfrm>
              <a:off x="2690031" y="261478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05" y="0"/>
                  </a:moveTo>
                  <a:lnTo>
                    <a:pt x="0" y="3860"/>
                  </a:lnTo>
                  <a:lnTo>
                    <a:pt x="406" y="4279"/>
                  </a:lnTo>
                  <a:lnTo>
                    <a:pt x="1270" y="3441"/>
                  </a:lnTo>
                  <a:lnTo>
                    <a:pt x="2197" y="2666"/>
                  </a:lnTo>
                  <a:lnTo>
                    <a:pt x="4102" y="1371"/>
                  </a:lnTo>
                  <a:lnTo>
                    <a:pt x="5105" y="838"/>
                  </a:lnTo>
                  <a:lnTo>
                    <a:pt x="6070" y="558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4" name="object 3054" descr=""/>
            <p:cNvSpPr/>
            <p:nvPr/>
          </p:nvSpPr>
          <p:spPr>
            <a:xfrm>
              <a:off x="2694939" y="2610954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327" y="0"/>
                  </a:moveTo>
                  <a:lnTo>
                    <a:pt x="1587" y="50"/>
                  </a:lnTo>
                  <a:lnTo>
                    <a:pt x="762" y="190"/>
                  </a:lnTo>
                  <a:lnTo>
                    <a:pt x="0" y="419"/>
                  </a:lnTo>
                  <a:lnTo>
                    <a:pt x="1168" y="4394"/>
                  </a:lnTo>
                  <a:lnTo>
                    <a:pt x="1638" y="4241"/>
                  </a:lnTo>
                  <a:lnTo>
                    <a:pt x="2108" y="4165"/>
                  </a:lnTo>
                  <a:lnTo>
                    <a:pt x="5905" y="5943"/>
                  </a:lnTo>
                  <a:lnTo>
                    <a:pt x="9156" y="3390"/>
                  </a:lnTo>
                  <a:lnTo>
                    <a:pt x="4229" y="126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5" name="object 3055" descr=""/>
            <p:cNvSpPr/>
            <p:nvPr/>
          </p:nvSpPr>
          <p:spPr>
            <a:xfrm>
              <a:off x="2695943" y="2614434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2070" y="0"/>
                  </a:moveTo>
                  <a:lnTo>
                    <a:pt x="1041" y="38"/>
                  </a:lnTo>
                  <a:lnTo>
                    <a:pt x="0" y="355"/>
                  </a:lnTo>
                  <a:lnTo>
                    <a:pt x="165" y="914"/>
                  </a:lnTo>
                  <a:lnTo>
                    <a:pt x="634" y="761"/>
                  </a:lnTo>
                  <a:lnTo>
                    <a:pt x="1104" y="685"/>
                  </a:lnTo>
                  <a:lnTo>
                    <a:pt x="1549" y="673"/>
                  </a:lnTo>
                  <a:lnTo>
                    <a:pt x="1993" y="673"/>
                  </a:lnTo>
                  <a:lnTo>
                    <a:pt x="4902" y="2463"/>
                  </a:lnTo>
                  <a:lnTo>
                    <a:pt x="5359" y="2108"/>
                  </a:lnTo>
                  <a:lnTo>
                    <a:pt x="4686" y="1231"/>
                  </a:lnTo>
                  <a:lnTo>
                    <a:pt x="3873" y="596"/>
                  </a:lnTo>
                  <a:lnTo>
                    <a:pt x="2971" y="304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6" name="object 3056" descr=""/>
            <p:cNvSpPr/>
            <p:nvPr/>
          </p:nvSpPr>
          <p:spPr>
            <a:xfrm>
              <a:off x="2700846" y="261434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251" y="0"/>
                  </a:moveTo>
                  <a:lnTo>
                    <a:pt x="0" y="2552"/>
                  </a:lnTo>
                  <a:lnTo>
                    <a:pt x="317" y="2959"/>
                  </a:lnTo>
                  <a:lnTo>
                    <a:pt x="596" y="3403"/>
                  </a:lnTo>
                  <a:lnTo>
                    <a:pt x="2387" y="8864"/>
                  </a:lnTo>
                  <a:lnTo>
                    <a:pt x="6464" y="8153"/>
                  </a:lnTo>
                  <a:lnTo>
                    <a:pt x="3733" y="622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7" name="object 3057" descr=""/>
            <p:cNvSpPr/>
            <p:nvPr/>
          </p:nvSpPr>
          <p:spPr>
            <a:xfrm>
              <a:off x="2700846" y="261654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57" y="0"/>
                  </a:moveTo>
                  <a:lnTo>
                    <a:pt x="0" y="355"/>
                  </a:lnTo>
                  <a:lnTo>
                    <a:pt x="317" y="761"/>
                  </a:lnTo>
                  <a:lnTo>
                    <a:pt x="596" y="1206"/>
                  </a:lnTo>
                  <a:lnTo>
                    <a:pt x="2387" y="6667"/>
                  </a:lnTo>
                  <a:lnTo>
                    <a:pt x="2959" y="6565"/>
                  </a:lnTo>
                  <a:lnTo>
                    <a:pt x="800" y="43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8" name="object 3058" descr=""/>
            <p:cNvSpPr/>
            <p:nvPr/>
          </p:nvSpPr>
          <p:spPr>
            <a:xfrm>
              <a:off x="2703231" y="262249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076" y="0"/>
                  </a:moveTo>
                  <a:lnTo>
                    <a:pt x="0" y="711"/>
                  </a:lnTo>
                  <a:lnTo>
                    <a:pt x="419" y="3098"/>
                  </a:lnTo>
                  <a:lnTo>
                    <a:pt x="533" y="5613"/>
                  </a:lnTo>
                  <a:lnTo>
                    <a:pt x="482" y="8115"/>
                  </a:lnTo>
                  <a:lnTo>
                    <a:pt x="4610" y="8204"/>
                  </a:lnTo>
                  <a:lnTo>
                    <a:pt x="4673" y="5499"/>
                  </a:lnTo>
                  <a:lnTo>
                    <a:pt x="4546" y="2755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9" name="object 3059" descr=""/>
            <p:cNvSpPr/>
            <p:nvPr/>
          </p:nvSpPr>
          <p:spPr>
            <a:xfrm>
              <a:off x="2703231" y="2623108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571" y="0"/>
                  </a:moveTo>
                  <a:lnTo>
                    <a:pt x="0" y="101"/>
                  </a:lnTo>
                  <a:lnTo>
                    <a:pt x="419" y="2489"/>
                  </a:lnTo>
                  <a:lnTo>
                    <a:pt x="533" y="5003"/>
                  </a:lnTo>
                  <a:lnTo>
                    <a:pt x="482" y="7505"/>
                  </a:lnTo>
                  <a:lnTo>
                    <a:pt x="1066" y="7518"/>
                  </a:lnTo>
                  <a:lnTo>
                    <a:pt x="1117" y="4978"/>
                  </a:lnTo>
                  <a:lnTo>
                    <a:pt x="990" y="245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0" name="object 3060" descr=""/>
            <p:cNvSpPr/>
            <p:nvPr/>
          </p:nvSpPr>
          <p:spPr>
            <a:xfrm>
              <a:off x="2703027" y="263061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685" y="0"/>
                  </a:moveTo>
                  <a:lnTo>
                    <a:pt x="635" y="2501"/>
                  </a:lnTo>
                  <a:lnTo>
                    <a:pt x="393" y="5029"/>
                  </a:lnTo>
                  <a:lnTo>
                    <a:pt x="0" y="7518"/>
                  </a:lnTo>
                  <a:lnTo>
                    <a:pt x="4089" y="8166"/>
                  </a:lnTo>
                  <a:lnTo>
                    <a:pt x="4508" y="5499"/>
                  </a:lnTo>
                  <a:lnTo>
                    <a:pt x="4762" y="2806"/>
                  </a:lnTo>
                  <a:lnTo>
                    <a:pt x="4826" y="8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1" name="object 3061" descr=""/>
            <p:cNvSpPr/>
            <p:nvPr/>
          </p:nvSpPr>
          <p:spPr>
            <a:xfrm>
              <a:off x="2703027" y="2630612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685" y="0"/>
                  </a:moveTo>
                  <a:lnTo>
                    <a:pt x="635" y="2501"/>
                  </a:lnTo>
                  <a:lnTo>
                    <a:pt x="393" y="5029"/>
                  </a:lnTo>
                  <a:lnTo>
                    <a:pt x="0" y="7518"/>
                  </a:lnTo>
                  <a:lnTo>
                    <a:pt x="571" y="7607"/>
                  </a:lnTo>
                  <a:lnTo>
                    <a:pt x="965" y="5092"/>
                  </a:lnTo>
                  <a:lnTo>
                    <a:pt x="1206" y="2552"/>
                  </a:lnTo>
                  <a:lnTo>
                    <a:pt x="1270" y="1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2" name="object 3062" descr=""/>
            <p:cNvSpPr/>
            <p:nvPr/>
          </p:nvSpPr>
          <p:spPr>
            <a:xfrm>
              <a:off x="2701345" y="263812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676" y="0"/>
                  </a:moveTo>
                  <a:lnTo>
                    <a:pt x="1282" y="2489"/>
                  </a:lnTo>
                  <a:lnTo>
                    <a:pt x="736" y="4965"/>
                  </a:lnTo>
                  <a:lnTo>
                    <a:pt x="0" y="7340"/>
                  </a:lnTo>
                  <a:lnTo>
                    <a:pt x="3949" y="8572"/>
                  </a:lnTo>
                  <a:lnTo>
                    <a:pt x="4762" y="5956"/>
                  </a:lnTo>
                  <a:lnTo>
                    <a:pt x="5346" y="3314"/>
                  </a:lnTo>
                  <a:lnTo>
                    <a:pt x="5765" y="647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3" name="object 3063" descr=""/>
            <p:cNvSpPr/>
            <p:nvPr/>
          </p:nvSpPr>
          <p:spPr>
            <a:xfrm>
              <a:off x="2701345" y="2638127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676" y="0"/>
                  </a:moveTo>
                  <a:lnTo>
                    <a:pt x="1282" y="2489"/>
                  </a:lnTo>
                  <a:lnTo>
                    <a:pt x="736" y="4965"/>
                  </a:lnTo>
                  <a:lnTo>
                    <a:pt x="0" y="7340"/>
                  </a:lnTo>
                  <a:lnTo>
                    <a:pt x="558" y="7518"/>
                  </a:lnTo>
                  <a:lnTo>
                    <a:pt x="1295" y="5105"/>
                  </a:lnTo>
                  <a:lnTo>
                    <a:pt x="1854" y="2603"/>
                  </a:lnTo>
                  <a:lnTo>
                    <a:pt x="2260" y="101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4" name="object 3064" descr=""/>
            <p:cNvSpPr/>
            <p:nvPr/>
          </p:nvSpPr>
          <p:spPr>
            <a:xfrm>
              <a:off x="2698440" y="2645465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908" y="0"/>
                  </a:moveTo>
                  <a:lnTo>
                    <a:pt x="0" y="6654"/>
                  </a:lnTo>
                  <a:lnTo>
                    <a:pt x="3479" y="8877"/>
                  </a:lnTo>
                  <a:lnTo>
                    <a:pt x="6858" y="123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5" name="object 3065" descr=""/>
            <p:cNvSpPr/>
            <p:nvPr/>
          </p:nvSpPr>
          <p:spPr>
            <a:xfrm>
              <a:off x="2698440" y="264546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908" y="0"/>
                  </a:moveTo>
                  <a:lnTo>
                    <a:pt x="0" y="6654"/>
                  </a:lnTo>
                  <a:lnTo>
                    <a:pt x="495" y="6972"/>
                  </a:lnTo>
                  <a:lnTo>
                    <a:pt x="3467" y="177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6" name="object 3066" descr=""/>
            <p:cNvSpPr/>
            <p:nvPr/>
          </p:nvSpPr>
          <p:spPr>
            <a:xfrm>
              <a:off x="2693079" y="265212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254" y="876"/>
                  </a:moveTo>
                  <a:lnTo>
                    <a:pt x="0" y="5003"/>
                  </a:lnTo>
                  <a:lnTo>
                    <a:pt x="1308" y="5092"/>
                  </a:lnTo>
                  <a:lnTo>
                    <a:pt x="2667" y="5156"/>
                  </a:lnTo>
                  <a:lnTo>
                    <a:pt x="3365" y="5168"/>
                  </a:lnTo>
                  <a:lnTo>
                    <a:pt x="4972" y="5092"/>
                  </a:lnTo>
                  <a:lnTo>
                    <a:pt x="8839" y="2222"/>
                  </a:lnTo>
                  <a:lnTo>
                    <a:pt x="6989" y="1041"/>
                  </a:lnTo>
                  <a:lnTo>
                    <a:pt x="3416" y="1041"/>
                  </a:lnTo>
                  <a:lnTo>
                    <a:pt x="254" y="876"/>
                  </a:lnTo>
                  <a:close/>
                </a:path>
                <a:path w="8889" h="5714">
                  <a:moveTo>
                    <a:pt x="5359" y="0"/>
                  </a:moveTo>
                  <a:lnTo>
                    <a:pt x="5207" y="241"/>
                  </a:lnTo>
                  <a:lnTo>
                    <a:pt x="4686" y="939"/>
                  </a:lnTo>
                  <a:lnTo>
                    <a:pt x="3416" y="1041"/>
                  </a:lnTo>
                  <a:lnTo>
                    <a:pt x="6989" y="1041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7" name="object 3067" descr=""/>
            <p:cNvSpPr/>
            <p:nvPr/>
          </p:nvSpPr>
          <p:spPr>
            <a:xfrm>
              <a:off x="2693295" y="265212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38" y="876"/>
                  </a:moveTo>
                  <a:lnTo>
                    <a:pt x="0" y="1460"/>
                  </a:lnTo>
                  <a:lnTo>
                    <a:pt x="1930" y="1574"/>
                  </a:lnTo>
                  <a:lnTo>
                    <a:pt x="3187" y="1612"/>
                  </a:lnTo>
                  <a:lnTo>
                    <a:pt x="4152" y="1574"/>
                  </a:lnTo>
                  <a:lnTo>
                    <a:pt x="4559" y="1523"/>
                  </a:lnTo>
                  <a:lnTo>
                    <a:pt x="4825" y="1435"/>
                  </a:lnTo>
                  <a:lnTo>
                    <a:pt x="5109" y="1041"/>
                  </a:lnTo>
                  <a:lnTo>
                    <a:pt x="3200" y="1041"/>
                  </a:lnTo>
                  <a:lnTo>
                    <a:pt x="38" y="876"/>
                  </a:lnTo>
                  <a:close/>
                </a:path>
                <a:path w="5714" h="1905">
                  <a:moveTo>
                    <a:pt x="5143" y="0"/>
                  </a:moveTo>
                  <a:lnTo>
                    <a:pt x="4943" y="304"/>
                  </a:lnTo>
                  <a:lnTo>
                    <a:pt x="4470" y="939"/>
                  </a:lnTo>
                  <a:lnTo>
                    <a:pt x="3200" y="1041"/>
                  </a:lnTo>
                  <a:lnTo>
                    <a:pt x="5109" y="1041"/>
                  </a:lnTo>
                  <a:lnTo>
                    <a:pt x="5638" y="304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8" name="object 3068" descr=""/>
            <p:cNvSpPr/>
            <p:nvPr/>
          </p:nvSpPr>
          <p:spPr>
            <a:xfrm>
              <a:off x="2685500" y="2652922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5727" y="0"/>
                  </a:moveTo>
                  <a:lnTo>
                    <a:pt x="5334" y="12"/>
                  </a:lnTo>
                  <a:lnTo>
                    <a:pt x="4572" y="88"/>
                  </a:lnTo>
                  <a:lnTo>
                    <a:pt x="4064" y="228"/>
                  </a:lnTo>
                  <a:lnTo>
                    <a:pt x="3086" y="889"/>
                  </a:lnTo>
                  <a:lnTo>
                    <a:pt x="2095" y="1409"/>
                  </a:lnTo>
                  <a:lnTo>
                    <a:pt x="1231" y="1752"/>
                  </a:lnTo>
                  <a:lnTo>
                    <a:pt x="622" y="1917"/>
                  </a:lnTo>
                  <a:lnTo>
                    <a:pt x="0" y="2006"/>
                  </a:lnTo>
                  <a:lnTo>
                    <a:pt x="596" y="6096"/>
                  </a:lnTo>
                  <a:lnTo>
                    <a:pt x="5664" y="4152"/>
                  </a:lnTo>
                  <a:lnTo>
                    <a:pt x="6121" y="4140"/>
                  </a:lnTo>
                  <a:lnTo>
                    <a:pt x="7585" y="4140"/>
                  </a:lnTo>
                  <a:lnTo>
                    <a:pt x="7835" y="76"/>
                  </a:lnTo>
                  <a:lnTo>
                    <a:pt x="6769" y="12"/>
                  </a:lnTo>
                  <a:lnTo>
                    <a:pt x="5727" y="0"/>
                  </a:lnTo>
                  <a:close/>
                </a:path>
                <a:path w="8255" h="6350">
                  <a:moveTo>
                    <a:pt x="7585" y="4140"/>
                  </a:moveTo>
                  <a:lnTo>
                    <a:pt x="6121" y="4140"/>
                  </a:lnTo>
                  <a:lnTo>
                    <a:pt x="7581" y="4203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9" name="object 3069" descr=""/>
            <p:cNvSpPr/>
            <p:nvPr/>
          </p:nvSpPr>
          <p:spPr>
            <a:xfrm>
              <a:off x="2685500" y="265292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6184" y="0"/>
                  </a:moveTo>
                  <a:lnTo>
                    <a:pt x="5334" y="12"/>
                  </a:lnTo>
                  <a:lnTo>
                    <a:pt x="4572" y="88"/>
                  </a:lnTo>
                  <a:lnTo>
                    <a:pt x="4064" y="228"/>
                  </a:lnTo>
                  <a:lnTo>
                    <a:pt x="3632" y="533"/>
                  </a:lnTo>
                  <a:lnTo>
                    <a:pt x="3086" y="889"/>
                  </a:lnTo>
                  <a:lnTo>
                    <a:pt x="0" y="2006"/>
                  </a:lnTo>
                  <a:lnTo>
                    <a:pt x="88" y="2578"/>
                  </a:lnTo>
                  <a:lnTo>
                    <a:pt x="749" y="2489"/>
                  </a:lnTo>
                  <a:lnTo>
                    <a:pt x="1397" y="2311"/>
                  </a:lnTo>
                  <a:lnTo>
                    <a:pt x="2019" y="2057"/>
                  </a:lnTo>
                  <a:lnTo>
                    <a:pt x="2336" y="1943"/>
                  </a:lnTo>
                  <a:lnTo>
                    <a:pt x="2946" y="1638"/>
                  </a:lnTo>
                  <a:lnTo>
                    <a:pt x="3238" y="1473"/>
                  </a:lnTo>
                  <a:lnTo>
                    <a:pt x="3924" y="1041"/>
                  </a:lnTo>
                  <a:lnTo>
                    <a:pt x="4279" y="774"/>
                  </a:lnTo>
                  <a:lnTo>
                    <a:pt x="4724" y="660"/>
                  </a:lnTo>
                  <a:lnTo>
                    <a:pt x="5740" y="584"/>
                  </a:lnTo>
                  <a:lnTo>
                    <a:pt x="6743" y="596"/>
                  </a:lnTo>
                  <a:lnTo>
                    <a:pt x="7797" y="660"/>
                  </a:lnTo>
                  <a:lnTo>
                    <a:pt x="7835" y="76"/>
                  </a:lnTo>
                  <a:lnTo>
                    <a:pt x="6769" y="12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0" name="object 3070" descr=""/>
            <p:cNvSpPr/>
            <p:nvPr/>
          </p:nvSpPr>
          <p:spPr>
            <a:xfrm>
              <a:off x="2677506" y="265396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193" y="0"/>
                  </a:moveTo>
                  <a:lnTo>
                    <a:pt x="7035" y="5283"/>
                  </a:lnTo>
                  <a:lnTo>
                    <a:pt x="8585" y="5054"/>
                  </a:lnTo>
                  <a:lnTo>
                    <a:pt x="7988" y="965"/>
                  </a:lnTo>
                  <a:lnTo>
                    <a:pt x="6959" y="1117"/>
                  </a:lnTo>
                  <a:lnTo>
                    <a:pt x="5867" y="1066"/>
                  </a:lnTo>
                  <a:lnTo>
                    <a:pt x="3594" y="698"/>
                  </a:lnTo>
                  <a:lnTo>
                    <a:pt x="2412" y="368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1" name="object 3071" descr=""/>
            <p:cNvSpPr/>
            <p:nvPr/>
          </p:nvSpPr>
          <p:spPr>
            <a:xfrm>
              <a:off x="2678535" y="265396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65" y="0"/>
                  </a:moveTo>
                  <a:lnTo>
                    <a:pt x="5943" y="1701"/>
                  </a:lnTo>
                  <a:lnTo>
                    <a:pt x="7048" y="1536"/>
                  </a:lnTo>
                  <a:lnTo>
                    <a:pt x="6959" y="965"/>
                  </a:lnTo>
                  <a:lnTo>
                    <a:pt x="5930" y="1117"/>
                  </a:lnTo>
                  <a:lnTo>
                    <a:pt x="4838" y="1066"/>
                  </a:lnTo>
                  <a:lnTo>
                    <a:pt x="2565" y="698"/>
                  </a:lnTo>
                  <a:lnTo>
                    <a:pt x="1384" y="36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2" name="object 3072" descr=""/>
            <p:cNvSpPr/>
            <p:nvPr/>
          </p:nvSpPr>
          <p:spPr>
            <a:xfrm>
              <a:off x="2670356" y="2652217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625" y="0"/>
                  </a:moveTo>
                  <a:lnTo>
                    <a:pt x="0" y="88"/>
                  </a:lnTo>
                  <a:lnTo>
                    <a:pt x="228" y="4216"/>
                  </a:lnTo>
                  <a:lnTo>
                    <a:pt x="1219" y="4165"/>
                  </a:lnTo>
                  <a:lnTo>
                    <a:pt x="2324" y="4330"/>
                  </a:lnTo>
                  <a:lnTo>
                    <a:pt x="4648" y="4914"/>
                  </a:lnTo>
                  <a:lnTo>
                    <a:pt x="5867" y="5321"/>
                  </a:lnTo>
                  <a:lnTo>
                    <a:pt x="7150" y="5702"/>
                  </a:lnTo>
                  <a:lnTo>
                    <a:pt x="8343" y="1752"/>
                  </a:lnTo>
                  <a:lnTo>
                    <a:pt x="5854" y="965"/>
                  </a:lnTo>
                  <a:lnTo>
                    <a:pt x="3124" y="279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3" name="object 3073" descr=""/>
            <p:cNvSpPr/>
            <p:nvPr/>
          </p:nvSpPr>
          <p:spPr>
            <a:xfrm>
              <a:off x="2670356" y="2652217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1625" y="0"/>
                  </a:moveTo>
                  <a:lnTo>
                    <a:pt x="0" y="88"/>
                  </a:lnTo>
                  <a:lnTo>
                    <a:pt x="38" y="660"/>
                  </a:lnTo>
                  <a:lnTo>
                    <a:pt x="1574" y="584"/>
                  </a:lnTo>
                  <a:lnTo>
                    <a:pt x="3009" y="850"/>
                  </a:lnTo>
                  <a:lnTo>
                    <a:pt x="5689" y="1511"/>
                  </a:lnTo>
                  <a:lnTo>
                    <a:pt x="6946" y="1930"/>
                  </a:lnTo>
                  <a:lnTo>
                    <a:pt x="8178" y="2298"/>
                  </a:lnTo>
                  <a:lnTo>
                    <a:pt x="8343" y="1752"/>
                  </a:lnTo>
                  <a:lnTo>
                    <a:pt x="5854" y="965"/>
                  </a:lnTo>
                  <a:lnTo>
                    <a:pt x="3124" y="279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4" name="object 3074" descr=""/>
            <p:cNvSpPr/>
            <p:nvPr/>
          </p:nvSpPr>
          <p:spPr>
            <a:xfrm>
              <a:off x="2662911" y="265230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442" y="0"/>
                  </a:moveTo>
                  <a:lnTo>
                    <a:pt x="2006" y="2095"/>
                  </a:lnTo>
                  <a:lnTo>
                    <a:pt x="0" y="2832"/>
                  </a:lnTo>
                  <a:lnTo>
                    <a:pt x="723" y="6908"/>
                  </a:lnTo>
                  <a:lnTo>
                    <a:pt x="4724" y="5206"/>
                  </a:lnTo>
                  <a:lnTo>
                    <a:pt x="5829" y="4470"/>
                  </a:lnTo>
                  <a:lnTo>
                    <a:pt x="6680" y="4190"/>
                  </a:lnTo>
                  <a:lnTo>
                    <a:pt x="7670" y="4127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5" name="object 3075" descr=""/>
            <p:cNvSpPr/>
            <p:nvPr/>
          </p:nvSpPr>
          <p:spPr>
            <a:xfrm>
              <a:off x="2662911" y="265230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442" y="0"/>
                  </a:moveTo>
                  <a:lnTo>
                    <a:pt x="2006" y="2095"/>
                  </a:lnTo>
                  <a:lnTo>
                    <a:pt x="0" y="2832"/>
                  </a:lnTo>
                  <a:lnTo>
                    <a:pt x="101" y="3403"/>
                  </a:lnTo>
                  <a:lnTo>
                    <a:pt x="660" y="3301"/>
                  </a:lnTo>
                  <a:lnTo>
                    <a:pt x="1193" y="3162"/>
                  </a:lnTo>
                  <a:lnTo>
                    <a:pt x="1638" y="2959"/>
                  </a:lnTo>
                  <a:lnTo>
                    <a:pt x="1866" y="2870"/>
                  </a:lnTo>
                  <a:lnTo>
                    <a:pt x="2070" y="2755"/>
                  </a:lnTo>
                  <a:lnTo>
                    <a:pt x="2235" y="2628"/>
                  </a:lnTo>
                  <a:lnTo>
                    <a:pt x="2590" y="2374"/>
                  </a:lnTo>
                  <a:lnTo>
                    <a:pt x="2743" y="2247"/>
                  </a:lnTo>
                  <a:lnTo>
                    <a:pt x="3708" y="1600"/>
                  </a:lnTo>
                  <a:lnTo>
                    <a:pt x="4419" y="1257"/>
                  </a:lnTo>
                  <a:lnTo>
                    <a:pt x="5930" y="761"/>
                  </a:lnTo>
                  <a:lnTo>
                    <a:pt x="6705" y="622"/>
                  </a:lnTo>
                  <a:lnTo>
                    <a:pt x="7480" y="584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6" name="object 3076" descr=""/>
            <p:cNvSpPr/>
            <p:nvPr/>
          </p:nvSpPr>
          <p:spPr>
            <a:xfrm>
              <a:off x="2655166" y="265492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622" y="0"/>
                  </a:moveTo>
                  <a:lnTo>
                    <a:pt x="0" y="4089"/>
                  </a:lnTo>
                  <a:lnTo>
                    <a:pt x="1346" y="4292"/>
                  </a:lnTo>
                  <a:lnTo>
                    <a:pt x="2717" y="4445"/>
                  </a:lnTo>
                  <a:lnTo>
                    <a:pt x="5524" y="4559"/>
                  </a:lnTo>
                  <a:lnTo>
                    <a:pt x="6959" y="4533"/>
                  </a:lnTo>
                  <a:lnTo>
                    <a:pt x="8470" y="4279"/>
                  </a:lnTo>
                  <a:lnTo>
                    <a:pt x="7747" y="203"/>
                  </a:lnTo>
                  <a:lnTo>
                    <a:pt x="6680" y="393"/>
                  </a:lnTo>
                  <a:lnTo>
                    <a:pt x="5486" y="431"/>
                  </a:lnTo>
                  <a:lnTo>
                    <a:pt x="3086" y="330"/>
                  </a:lnTo>
                  <a:lnTo>
                    <a:pt x="1854" y="19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7" name="object 3077" descr=""/>
            <p:cNvSpPr/>
            <p:nvPr/>
          </p:nvSpPr>
          <p:spPr>
            <a:xfrm>
              <a:off x="2655699" y="2654929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88" y="0"/>
                  </a:moveTo>
                  <a:lnTo>
                    <a:pt x="0" y="571"/>
                  </a:lnTo>
                  <a:lnTo>
                    <a:pt x="1244" y="762"/>
                  </a:lnTo>
                  <a:lnTo>
                    <a:pt x="2501" y="901"/>
                  </a:lnTo>
                  <a:lnTo>
                    <a:pt x="4965" y="1003"/>
                  </a:lnTo>
                  <a:lnTo>
                    <a:pt x="6184" y="977"/>
                  </a:lnTo>
                  <a:lnTo>
                    <a:pt x="7315" y="774"/>
                  </a:lnTo>
                  <a:lnTo>
                    <a:pt x="7213" y="203"/>
                  </a:lnTo>
                  <a:lnTo>
                    <a:pt x="6146" y="393"/>
                  </a:lnTo>
                  <a:lnTo>
                    <a:pt x="4953" y="431"/>
                  </a:lnTo>
                  <a:lnTo>
                    <a:pt x="2552" y="330"/>
                  </a:lnTo>
                  <a:lnTo>
                    <a:pt x="1320" y="19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8" name="object 3078" descr=""/>
            <p:cNvSpPr/>
            <p:nvPr/>
          </p:nvSpPr>
          <p:spPr>
            <a:xfrm>
              <a:off x="2647268" y="265325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155" y="0"/>
                  </a:moveTo>
                  <a:lnTo>
                    <a:pt x="0" y="3962"/>
                  </a:lnTo>
                  <a:lnTo>
                    <a:pt x="2578" y="4724"/>
                  </a:lnTo>
                  <a:lnTo>
                    <a:pt x="5194" y="5346"/>
                  </a:lnTo>
                  <a:lnTo>
                    <a:pt x="7899" y="5765"/>
                  </a:lnTo>
                  <a:lnTo>
                    <a:pt x="8521" y="1676"/>
                  </a:lnTo>
                  <a:lnTo>
                    <a:pt x="6057" y="1295"/>
                  </a:lnTo>
                  <a:lnTo>
                    <a:pt x="3594" y="7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9" name="object 3079" descr=""/>
            <p:cNvSpPr/>
            <p:nvPr/>
          </p:nvSpPr>
          <p:spPr>
            <a:xfrm>
              <a:off x="2648258" y="2653255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65" y="0"/>
                  </a:moveTo>
                  <a:lnTo>
                    <a:pt x="0" y="558"/>
                  </a:lnTo>
                  <a:lnTo>
                    <a:pt x="2451" y="1270"/>
                  </a:lnTo>
                  <a:lnTo>
                    <a:pt x="4940" y="1866"/>
                  </a:lnTo>
                  <a:lnTo>
                    <a:pt x="7442" y="2247"/>
                  </a:lnTo>
                  <a:lnTo>
                    <a:pt x="7531" y="1676"/>
                  </a:lnTo>
                  <a:lnTo>
                    <a:pt x="5067" y="1295"/>
                  </a:lnTo>
                  <a:lnTo>
                    <a:pt x="2603" y="71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0" name="object 3080" descr=""/>
            <p:cNvSpPr/>
            <p:nvPr/>
          </p:nvSpPr>
          <p:spPr>
            <a:xfrm>
              <a:off x="2639669" y="265074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562" y="0"/>
                  </a:moveTo>
                  <a:lnTo>
                    <a:pt x="0" y="3835"/>
                  </a:lnTo>
                  <a:lnTo>
                    <a:pt x="2489" y="4838"/>
                  </a:lnTo>
                  <a:lnTo>
                    <a:pt x="5016" y="5727"/>
                  </a:lnTo>
                  <a:lnTo>
                    <a:pt x="7594" y="6477"/>
                  </a:lnTo>
                  <a:lnTo>
                    <a:pt x="8750" y="2514"/>
                  </a:lnTo>
                  <a:lnTo>
                    <a:pt x="6324" y="1803"/>
                  </a:lnTo>
                  <a:lnTo>
                    <a:pt x="3911" y="965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1" name="object 3081" descr=""/>
            <p:cNvSpPr/>
            <p:nvPr/>
          </p:nvSpPr>
          <p:spPr>
            <a:xfrm>
              <a:off x="2641015" y="265074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15" y="0"/>
                  </a:moveTo>
                  <a:lnTo>
                    <a:pt x="0" y="533"/>
                  </a:lnTo>
                  <a:lnTo>
                    <a:pt x="2362" y="1498"/>
                  </a:lnTo>
                  <a:lnTo>
                    <a:pt x="4787" y="2349"/>
                  </a:lnTo>
                  <a:lnTo>
                    <a:pt x="7238" y="3073"/>
                  </a:lnTo>
                  <a:lnTo>
                    <a:pt x="7404" y="2514"/>
                  </a:lnTo>
                  <a:lnTo>
                    <a:pt x="4978" y="1803"/>
                  </a:lnTo>
                  <a:lnTo>
                    <a:pt x="2565" y="9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2" name="object 3082" descr=""/>
            <p:cNvSpPr/>
            <p:nvPr/>
          </p:nvSpPr>
          <p:spPr>
            <a:xfrm>
              <a:off x="2632380" y="264749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993" y="0"/>
                  </a:moveTo>
                  <a:lnTo>
                    <a:pt x="0" y="3619"/>
                  </a:lnTo>
                  <a:lnTo>
                    <a:pt x="2374" y="4927"/>
                  </a:lnTo>
                  <a:lnTo>
                    <a:pt x="4813" y="6057"/>
                  </a:lnTo>
                  <a:lnTo>
                    <a:pt x="7289" y="7073"/>
                  </a:lnTo>
                  <a:lnTo>
                    <a:pt x="8851" y="3251"/>
                  </a:lnTo>
                  <a:lnTo>
                    <a:pt x="6502" y="2286"/>
                  </a:lnTo>
                  <a:lnTo>
                    <a:pt x="4203" y="1219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3" name="object 3083" descr=""/>
            <p:cNvSpPr/>
            <p:nvPr/>
          </p:nvSpPr>
          <p:spPr>
            <a:xfrm>
              <a:off x="2634095" y="264749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79" y="0"/>
                  </a:moveTo>
                  <a:lnTo>
                    <a:pt x="0" y="508"/>
                  </a:lnTo>
                  <a:lnTo>
                    <a:pt x="2222" y="1739"/>
                  </a:lnTo>
                  <a:lnTo>
                    <a:pt x="4546" y="2819"/>
                  </a:lnTo>
                  <a:lnTo>
                    <a:pt x="6921" y="3784"/>
                  </a:lnTo>
                  <a:lnTo>
                    <a:pt x="7137" y="3251"/>
                  </a:lnTo>
                  <a:lnTo>
                    <a:pt x="4787" y="2286"/>
                  </a:lnTo>
                  <a:lnTo>
                    <a:pt x="2489" y="121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4" name="object 3084" descr=""/>
            <p:cNvSpPr/>
            <p:nvPr/>
          </p:nvSpPr>
          <p:spPr>
            <a:xfrm>
              <a:off x="2625544" y="264337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667" y="0"/>
                  </a:moveTo>
                  <a:lnTo>
                    <a:pt x="0" y="3162"/>
                  </a:lnTo>
                  <a:lnTo>
                    <a:pt x="2159" y="4965"/>
                  </a:lnTo>
                  <a:lnTo>
                    <a:pt x="4470" y="6426"/>
                  </a:lnTo>
                  <a:lnTo>
                    <a:pt x="6832" y="7747"/>
                  </a:lnTo>
                  <a:lnTo>
                    <a:pt x="8826" y="4114"/>
                  </a:lnTo>
                  <a:lnTo>
                    <a:pt x="6629" y="2908"/>
                  </a:lnTo>
                  <a:lnTo>
                    <a:pt x="4508" y="1549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5" name="object 3085" descr=""/>
            <p:cNvSpPr/>
            <p:nvPr/>
          </p:nvSpPr>
          <p:spPr>
            <a:xfrm>
              <a:off x="2627843" y="264337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68" y="0"/>
                  </a:moveTo>
                  <a:lnTo>
                    <a:pt x="0" y="444"/>
                  </a:lnTo>
                  <a:lnTo>
                    <a:pt x="1879" y="2032"/>
                  </a:lnTo>
                  <a:lnTo>
                    <a:pt x="4025" y="3403"/>
                  </a:lnTo>
                  <a:lnTo>
                    <a:pt x="6248" y="4622"/>
                  </a:lnTo>
                  <a:lnTo>
                    <a:pt x="6527" y="4114"/>
                  </a:lnTo>
                  <a:lnTo>
                    <a:pt x="4330" y="2908"/>
                  </a:lnTo>
                  <a:lnTo>
                    <a:pt x="2209" y="154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6" name="object 3086" descr=""/>
            <p:cNvSpPr/>
            <p:nvPr/>
          </p:nvSpPr>
          <p:spPr>
            <a:xfrm>
              <a:off x="2620342" y="263827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38" y="0"/>
                  </a:moveTo>
                  <a:lnTo>
                    <a:pt x="0" y="889"/>
                  </a:lnTo>
                  <a:lnTo>
                    <a:pt x="190" y="1752"/>
                  </a:lnTo>
                  <a:lnTo>
                    <a:pt x="508" y="2540"/>
                  </a:lnTo>
                  <a:lnTo>
                    <a:pt x="5207" y="8267"/>
                  </a:lnTo>
                  <a:lnTo>
                    <a:pt x="7874" y="5105"/>
                  </a:lnTo>
                  <a:lnTo>
                    <a:pt x="6946" y="4330"/>
                  </a:lnTo>
                  <a:lnTo>
                    <a:pt x="6108" y="3505"/>
                  </a:lnTo>
                  <a:lnTo>
                    <a:pt x="5410" y="2628"/>
                  </a:lnTo>
                  <a:lnTo>
                    <a:pt x="4737" y="1752"/>
                  </a:lnTo>
                  <a:lnTo>
                    <a:pt x="4216" y="8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7" name="object 3087" descr=""/>
            <p:cNvSpPr/>
            <p:nvPr/>
          </p:nvSpPr>
          <p:spPr>
            <a:xfrm>
              <a:off x="2623809" y="263827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571" y="0"/>
                  </a:moveTo>
                  <a:lnTo>
                    <a:pt x="0" y="127"/>
                  </a:lnTo>
                  <a:lnTo>
                    <a:pt x="215" y="1079"/>
                  </a:lnTo>
                  <a:lnTo>
                    <a:pt x="774" y="2070"/>
                  </a:lnTo>
                  <a:lnTo>
                    <a:pt x="2209" y="3898"/>
                  </a:lnTo>
                  <a:lnTo>
                    <a:pt x="3086" y="4749"/>
                  </a:lnTo>
                  <a:lnTo>
                    <a:pt x="4025" y="5549"/>
                  </a:lnTo>
                  <a:lnTo>
                    <a:pt x="4406" y="5105"/>
                  </a:lnTo>
                  <a:lnTo>
                    <a:pt x="3479" y="4330"/>
                  </a:lnTo>
                  <a:lnTo>
                    <a:pt x="2641" y="3505"/>
                  </a:lnTo>
                  <a:lnTo>
                    <a:pt x="1943" y="2628"/>
                  </a:lnTo>
                  <a:lnTo>
                    <a:pt x="1269" y="1752"/>
                  </a:lnTo>
                  <a:lnTo>
                    <a:pt x="749" y="83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8" name="object 3088" descr=""/>
            <p:cNvSpPr/>
            <p:nvPr/>
          </p:nvSpPr>
          <p:spPr>
            <a:xfrm>
              <a:off x="2620121" y="263013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555" y="0"/>
                  </a:moveTo>
                  <a:lnTo>
                    <a:pt x="0" y="6972"/>
                  </a:lnTo>
                  <a:lnTo>
                    <a:pt x="38" y="7785"/>
                  </a:lnTo>
                  <a:lnTo>
                    <a:pt x="101" y="8381"/>
                  </a:lnTo>
                  <a:lnTo>
                    <a:pt x="228" y="9029"/>
                  </a:lnTo>
                  <a:lnTo>
                    <a:pt x="4254" y="8140"/>
                  </a:lnTo>
                  <a:lnTo>
                    <a:pt x="4216" y="7937"/>
                  </a:lnTo>
                  <a:lnTo>
                    <a:pt x="4140" y="7200"/>
                  </a:lnTo>
                  <a:lnTo>
                    <a:pt x="6032" y="3314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9" name="object 3089" descr=""/>
            <p:cNvSpPr/>
            <p:nvPr/>
          </p:nvSpPr>
          <p:spPr>
            <a:xfrm>
              <a:off x="2623677" y="2632979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133" y="0"/>
                  </a:moveTo>
                  <a:lnTo>
                    <a:pt x="0" y="4114"/>
                  </a:lnTo>
                  <a:lnTo>
                    <a:pt x="25" y="4648"/>
                  </a:lnTo>
                  <a:lnTo>
                    <a:pt x="88" y="5181"/>
                  </a:lnTo>
                  <a:lnTo>
                    <a:pt x="139" y="5422"/>
                  </a:lnTo>
                  <a:lnTo>
                    <a:pt x="698" y="5295"/>
                  </a:lnTo>
                  <a:lnTo>
                    <a:pt x="660" y="5092"/>
                  </a:lnTo>
                  <a:lnTo>
                    <a:pt x="584" y="4356"/>
                  </a:lnTo>
                  <a:lnTo>
                    <a:pt x="584" y="4114"/>
                  </a:lnTo>
                  <a:lnTo>
                    <a:pt x="609" y="3403"/>
                  </a:lnTo>
                  <a:lnTo>
                    <a:pt x="685" y="2971"/>
                  </a:lnTo>
                  <a:lnTo>
                    <a:pt x="838" y="2565"/>
                  </a:lnTo>
                  <a:lnTo>
                    <a:pt x="1117" y="1765"/>
                  </a:lnTo>
                  <a:lnTo>
                    <a:pt x="1663" y="1066"/>
                  </a:lnTo>
                  <a:lnTo>
                    <a:pt x="2476" y="46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0" name="object 3090" descr=""/>
            <p:cNvSpPr/>
            <p:nvPr/>
          </p:nvSpPr>
          <p:spPr>
            <a:xfrm>
              <a:off x="2623675" y="262705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153" y="0"/>
                  </a:moveTo>
                  <a:lnTo>
                    <a:pt x="0" y="3086"/>
                  </a:lnTo>
                  <a:lnTo>
                    <a:pt x="2476" y="6400"/>
                  </a:lnTo>
                  <a:lnTo>
                    <a:pt x="3276" y="5803"/>
                  </a:lnTo>
                  <a:lnTo>
                    <a:pt x="4305" y="5321"/>
                  </a:lnTo>
                  <a:lnTo>
                    <a:pt x="6489" y="4559"/>
                  </a:lnTo>
                  <a:lnTo>
                    <a:pt x="7670" y="4279"/>
                  </a:lnTo>
                  <a:lnTo>
                    <a:pt x="8877" y="4064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1" name="object 3091" descr=""/>
            <p:cNvSpPr/>
            <p:nvPr/>
          </p:nvSpPr>
          <p:spPr>
            <a:xfrm>
              <a:off x="2625808" y="263054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642" y="0"/>
                  </a:moveTo>
                  <a:lnTo>
                    <a:pt x="0" y="2438"/>
                  </a:lnTo>
                  <a:lnTo>
                    <a:pt x="342" y="2908"/>
                  </a:lnTo>
                  <a:lnTo>
                    <a:pt x="1143" y="2311"/>
                  </a:lnTo>
                  <a:lnTo>
                    <a:pt x="2171" y="1828"/>
                  </a:lnTo>
                  <a:lnTo>
                    <a:pt x="4356" y="1066"/>
                  </a:lnTo>
                  <a:lnTo>
                    <a:pt x="5537" y="787"/>
                  </a:lnTo>
                  <a:lnTo>
                    <a:pt x="6743" y="571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2" name="object 3092" descr=""/>
            <p:cNvSpPr/>
            <p:nvPr/>
          </p:nvSpPr>
          <p:spPr>
            <a:xfrm>
              <a:off x="2631831" y="262630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102" y="0"/>
                  </a:moveTo>
                  <a:lnTo>
                    <a:pt x="5422" y="76"/>
                  </a:lnTo>
                  <a:lnTo>
                    <a:pt x="2730" y="254"/>
                  </a:lnTo>
                  <a:lnTo>
                    <a:pt x="0" y="736"/>
                  </a:lnTo>
                  <a:lnTo>
                    <a:pt x="723" y="4813"/>
                  </a:lnTo>
                  <a:lnTo>
                    <a:pt x="3136" y="4381"/>
                  </a:lnTo>
                  <a:lnTo>
                    <a:pt x="5664" y="4203"/>
                  </a:lnTo>
                  <a:lnTo>
                    <a:pt x="8204" y="4140"/>
                  </a:lnTo>
                  <a:lnTo>
                    <a:pt x="81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3" name="object 3093" descr=""/>
            <p:cNvSpPr/>
            <p:nvPr/>
          </p:nvSpPr>
          <p:spPr>
            <a:xfrm>
              <a:off x="2632453" y="2629859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7569" y="0"/>
                  </a:moveTo>
                  <a:lnTo>
                    <a:pt x="5003" y="63"/>
                  </a:lnTo>
                  <a:lnTo>
                    <a:pt x="2463" y="254"/>
                  </a:lnTo>
                  <a:lnTo>
                    <a:pt x="0" y="685"/>
                  </a:lnTo>
                  <a:lnTo>
                    <a:pt x="101" y="1257"/>
                  </a:lnTo>
                  <a:lnTo>
                    <a:pt x="2514" y="825"/>
                  </a:lnTo>
                  <a:lnTo>
                    <a:pt x="5041" y="647"/>
                  </a:lnTo>
                  <a:lnTo>
                    <a:pt x="7581" y="584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4" name="object 3094" descr=""/>
            <p:cNvSpPr/>
            <p:nvPr/>
          </p:nvSpPr>
          <p:spPr>
            <a:xfrm>
              <a:off x="2639929" y="262624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679" y="0"/>
                  </a:moveTo>
                  <a:lnTo>
                    <a:pt x="0" y="63"/>
                  </a:lnTo>
                  <a:lnTo>
                    <a:pt x="101" y="4203"/>
                  </a:lnTo>
                  <a:lnTo>
                    <a:pt x="2641" y="4140"/>
                  </a:lnTo>
                  <a:lnTo>
                    <a:pt x="5206" y="4191"/>
                  </a:lnTo>
                  <a:lnTo>
                    <a:pt x="7785" y="4318"/>
                  </a:lnTo>
                  <a:lnTo>
                    <a:pt x="7975" y="190"/>
                  </a:lnTo>
                  <a:lnTo>
                    <a:pt x="5333" y="63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5" name="object 3095" descr=""/>
            <p:cNvSpPr/>
            <p:nvPr/>
          </p:nvSpPr>
          <p:spPr>
            <a:xfrm>
              <a:off x="2640018" y="2629799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65" y="0"/>
                  </a:moveTo>
                  <a:lnTo>
                    <a:pt x="0" y="63"/>
                  </a:lnTo>
                  <a:lnTo>
                    <a:pt x="12" y="647"/>
                  </a:lnTo>
                  <a:lnTo>
                    <a:pt x="2552" y="584"/>
                  </a:lnTo>
                  <a:lnTo>
                    <a:pt x="5118" y="634"/>
                  </a:lnTo>
                  <a:lnTo>
                    <a:pt x="7696" y="761"/>
                  </a:lnTo>
                  <a:lnTo>
                    <a:pt x="7721" y="177"/>
                  </a:lnTo>
                  <a:lnTo>
                    <a:pt x="5143" y="63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6" name="object 3096" descr=""/>
            <p:cNvSpPr/>
            <p:nvPr/>
          </p:nvSpPr>
          <p:spPr>
            <a:xfrm>
              <a:off x="2647709" y="262642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03" y="0"/>
                  </a:moveTo>
                  <a:lnTo>
                    <a:pt x="0" y="4140"/>
                  </a:lnTo>
                  <a:lnTo>
                    <a:pt x="2578" y="4254"/>
                  </a:lnTo>
                  <a:lnTo>
                    <a:pt x="5156" y="4444"/>
                  </a:lnTo>
                  <a:lnTo>
                    <a:pt x="7747" y="4660"/>
                  </a:lnTo>
                  <a:lnTo>
                    <a:pt x="8089" y="546"/>
                  </a:lnTo>
                  <a:lnTo>
                    <a:pt x="5473" y="317"/>
                  </a:lnTo>
                  <a:lnTo>
                    <a:pt x="2844" y="12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7" name="object 3097" descr=""/>
            <p:cNvSpPr/>
            <p:nvPr/>
          </p:nvSpPr>
          <p:spPr>
            <a:xfrm>
              <a:off x="2647709" y="262998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84"/>
                  </a:lnTo>
                  <a:lnTo>
                    <a:pt x="2578" y="698"/>
                  </a:lnTo>
                  <a:lnTo>
                    <a:pt x="5156" y="888"/>
                  </a:lnTo>
                  <a:lnTo>
                    <a:pt x="7747" y="1104"/>
                  </a:lnTo>
                  <a:lnTo>
                    <a:pt x="7797" y="520"/>
                  </a:lnTo>
                  <a:lnTo>
                    <a:pt x="2616" y="12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8" name="object 3098" descr=""/>
            <p:cNvSpPr/>
            <p:nvPr/>
          </p:nvSpPr>
          <p:spPr>
            <a:xfrm>
              <a:off x="2655462" y="262697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30" y="0"/>
                  </a:moveTo>
                  <a:lnTo>
                    <a:pt x="0" y="4114"/>
                  </a:lnTo>
                  <a:lnTo>
                    <a:pt x="2590" y="4330"/>
                  </a:lnTo>
                  <a:lnTo>
                    <a:pt x="5168" y="4584"/>
                  </a:lnTo>
                  <a:lnTo>
                    <a:pt x="7823" y="4775"/>
                  </a:lnTo>
                  <a:lnTo>
                    <a:pt x="8115" y="647"/>
                  </a:lnTo>
                  <a:lnTo>
                    <a:pt x="5562" y="457"/>
                  </a:lnTo>
                  <a:lnTo>
                    <a:pt x="2946" y="21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9" name="object 3099" descr=""/>
            <p:cNvSpPr/>
            <p:nvPr/>
          </p:nvSpPr>
          <p:spPr>
            <a:xfrm>
              <a:off x="2655462" y="263051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71"/>
                  </a:lnTo>
                  <a:lnTo>
                    <a:pt x="2590" y="787"/>
                  </a:lnTo>
                  <a:lnTo>
                    <a:pt x="5168" y="1041"/>
                  </a:lnTo>
                  <a:lnTo>
                    <a:pt x="7823" y="1231"/>
                  </a:lnTo>
                  <a:lnTo>
                    <a:pt x="7861" y="647"/>
                  </a:lnTo>
                  <a:lnTo>
                    <a:pt x="5232" y="457"/>
                  </a:lnTo>
                  <a:lnTo>
                    <a:pt x="2641" y="20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0" name="object 3100" descr=""/>
            <p:cNvSpPr/>
            <p:nvPr/>
          </p:nvSpPr>
          <p:spPr>
            <a:xfrm>
              <a:off x="2663290" y="262762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92" y="0"/>
                  </a:moveTo>
                  <a:lnTo>
                    <a:pt x="0" y="4127"/>
                  </a:lnTo>
                  <a:lnTo>
                    <a:pt x="1333" y="4216"/>
                  </a:lnTo>
                  <a:lnTo>
                    <a:pt x="3987" y="4305"/>
                  </a:lnTo>
                  <a:lnTo>
                    <a:pt x="7924" y="4406"/>
                  </a:lnTo>
                  <a:lnTo>
                    <a:pt x="8013" y="266"/>
                  </a:lnTo>
                  <a:lnTo>
                    <a:pt x="6718" y="241"/>
                  </a:lnTo>
                  <a:lnTo>
                    <a:pt x="1562" y="8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1" name="object 3101" descr=""/>
            <p:cNvSpPr/>
            <p:nvPr/>
          </p:nvSpPr>
          <p:spPr>
            <a:xfrm>
              <a:off x="2663290" y="263116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84"/>
                  </a:lnTo>
                  <a:lnTo>
                    <a:pt x="1333" y="673"/>
                  </a:lnTo>
                  <a:lnTo>
                    <a:pt x="3987" y="761"/>
                  </a:lnTo>
                  <a:lnTo>
                    <a:pt x="7924" y="863"/>
                  </a:lnTo>
                  <a:lnTo>
                    <a:pt x="7937" y="279"/>
                  </a:lnTo>
                  <a:lnTo>
                    <a:pt x="6616" y="253"/>
                  </a:lnTo>
                  <a:lnTo>
                    <a:pt x="1358" y="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2" name="object 3102" descr=""/>
            <p:cNvSpPr/>
            <p:nvPr/>
          </p:nvSpPr>
          <p:spPr>
            <a:xfrm>
              <a:off x="2671212" y="262782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59" y="0"/>
                  </a:moveTo>
                  <a:lnTo>
                    <a:pt x="5245" y="139"/>
                  </a:lnTo>
                  <a:lnTo>
                    <a:pt x="2679" y="127"/>
                  </a:lnTo>
                  <a:lnTo>
                    <a:pt x="88" y="63"/>
                  </a:lnTo>
                  <a:lnTo>
                    <a:pt x="0" y="4203"/>
                  </a:lnTo>
                  <a:lnTo>
                    <a:pt x="2641" y="4254"/>
                  </a:lnTo>
                  <a:lnTo>
                    <a:pt x="5295" y="4267"/>
                  </a:lnTo>
                  <a:lnTo>
                    <a:pt x="7988" y="412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3" name="object 3103" descr=""/>
            <p:cNvSpPr/>
            <p:nvPr/>
          </p:nvSpPr>
          <p:spPr>
            <a:xfrm>
              <a:off x="2671212" y="263136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50" y="0"/>
                  </a:moveTo>
                  <a:lnTo>
                    <a:pt x="5283" y="152"/>
                  </a:lnTo>
                  <a:lnTo>
                    <a:pt x="2641" y="139"/>
                  </a:lnTo>
                  <a:lnTo>
                    <a:pt x="12" y="76"/>
                  </a:lnTo>
                  <a:lnTo>
                    <a:pt x="0" y="660"/>
                  </a:lnTo>
                  <a:lnTo>
                    <a:pt x="2641" y="711"/>
                  </a:lnTo>
                  <a:lnTo>
                    <a:pt x="5295" y="723"/>
                  </a:lnTo>
                  <a:lnTo>
                    <a:pt x="7988" y="584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4" name="object 3104" descr=""/>
            <p:cNvSpPr/>
            <p:nvPr/>
          </p:nvSpPr>
          <p:spPr>
            <a:xfrm>
              <a:off x="2678982" y="262684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404" y="0"/>
                  </a:moveTo>
                  <a:lnTo>
                    <a:pt x="5003" y="546"/>
                  </a:lnTo>
                  <a:lnTo>
                    <a:pt x="2514" y="838"/>
                  </a:lnTo>
                  <a:lnTo>
                    <a:pt x="0" y="977"/>
                  </a:lnTo>
                  <a:lnTo>
                    <a:pt x="215" y="5105"/>
                  </a:lnTo>
                  <a:lnTo>
                    <a:pt x="2908" y="4952"/>
                  </a:lnTo>
                  <a:lnTo>
                    <a:pt x="5626" y="4648"/>
                  </a:lnTo>
                  <a:lnTo>
                    <a:pt x="8318" y="4038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5" name="object 3105" descr=""/>
            <p:cNvSpPr/>
            <p:nvPr/>
          </p:nvSpPr>
          <p:spPr>
            <a:xfrm>
              <a:off x="2679172" y="2630315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000" y="0"/>
                  </a:moveTo>
                  <a:lnTo>
                    <a:pt x="5346" y="609"/>
                  </a:lnTo>
                  <a:lnTo>
                    <a:pt x="2666" y="914"/>
                  </a:lnTo>
                  <a:lnTo>
                    <a:pt x="0" y="1054"/>
                  </a:lnTo>
                  <a:lnTo>
                    <a:pt x="25" y="1638"/>
                  </a:lnTo>
                  <a:lnTo>
                    <a:pt x="2717" y="1485"/>
                  </a:lnTo>
                  <a:lnTo>
                    <a:pt x="5435" y="1181"/>
                  </a:lnTo>
                  <a:lnTo>
                    <a:pt x="8127" y="571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6" name="object 3106" descr=""/>
            <p:cNvSpPr/>
            <p:nvPr/>
          </p:nvSpPr>
          <p:spPr>
            <a:xfrm>
              <a:off x="2686384" y="262442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921" y="0"/>
                  </a:moveTo>
                  <a:lnTo>
                    <a:pt x="4724" y="1079"/>
                  </a:lnTo>
                  <a:lnTo>
                    <a:pt x="2412" y="1892"/>
                  </a:lnTo>
                  <a:lnTo>
                    <a:pt x="0" y="2425"/>
                  </a:lnTo>
                  <a:lnTo>
                    <a:pt x="914" y="6464"/>
                  </a:lnTo>
                  <a:lnTo>
                    <a:pt x="3606" y="5854"/>
                  </a:lnTo>
                  <a:lnTo>
                    <a:pt x="6261" y="4940"/>
                  </a:lnTo>
                  <a:lnTo>
                    <a:pt x="8750" y="3708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7" name="object 3107" descr=""/>
            <p:cNvSpPr/>
            <p:nvPr/>
          </p:nvSpPr>
          <p:spPr>
            <a:xfrm>
              <a:off x="2687171" y="2627614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708" y="0"/>
                  </a:moveTo>
                  <a:lnTo>
                    <a:pt x="5257" y="1219"/>
                  </a:lnTo>
                  <a:lnTo>
                    <a:pt x="2654" y="2108"/>
                  </a:lnTo>
                  <a:lnTo>
                    <a:pt x="0" y="2705"/>
                  </a:lnTo>
                  <a:lnTo>
                    <a:pt x="127" y="3276"/>
                  </a:lnTo>
                  <a:lnTo>
                    <a:pt x="2819" y="2667"/>
                  </a:lnTo>
                  <a:lnTo>
                    <a:pt x="5473" y="1752"/>
                  </a:lnTo>
                  <a:lnTo>
                    <a:pt x="7962" y="520"/>
                  </a:lnTo>
                  <a:lnTo>
                    <a:pt x="77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8" name="object 3108" descr=""/>
            <p:cNvSpPr/>
            <p:nvPr/>
          </p:nvSpPr>
          <p:spPr>
            <a:xfrm>
              <a:off x="2693304" y="262041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159" y="0"/>
                  </a:moveTo>
                  <a:lnTo>
                    <a:pt x="4241" y="1574"/>
                  </a:lnTo>
                  <a:lnTo>
                    <a:pt x="2184" y="2933"/>
                  </a:lnTo>
                  <a:lnTo>
                    <a:pt x="0" y="4013"/>
                  </a:lnTo>
                  <a:lnTo>
                    <a:pt x="1828" y="7721"/>
                  </a:lnTo>
                  <a:lnTo>
                    <a:pt x="4330" y="6489"/>
                  </a:lnTo>
                  <a:lnTo>
                    <a:pt x="6654" y="4940"/>
                  </a:lnTo>
                  <a:lnTo>
                    <a:pt x="8775" y="320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9" name="object 3109" descr=""/>
            <p:cNvSpPr/>
            <p:nvPr/>
          </p:nvSpPr>
          <p:spPr>
            <a:xfrm>
              <a:off x="2694879" y="262317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832" y="0"/>
                  </a:moveTo>
                  <a:lnTo>
                    <a:pt x="4737" y="1714"/>
                  </a:lnTo>
                  <a:lnTo>
                    <a:pt x="2451" y="3225"/>
                  </a:lnTo>
                  <a:lnTo>
                    <a:pt x="0" y="4444"/>
                  </a:lnTo>
                  <a:lnTo>
                    <a:pt x="254" y="4965"/>
                  </a:lnTo>
                  <a:lnTo>
                    <a:pt x="2755" y="3733"/>
                  </a:lnTo>
                  <a:lnTo>
                    <a:pt x="5080" y="2184"/>
                  </a:lnTo>
                  <a:lnTo>
                    <a:pt x="7200" y="444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0" name="object 3110" descr=""/>
            <p:cNvSpPr/>
            <p:nvPr/>
          </p:nvSpPr>
          <p:spPr>
            <a:xfrm>
              <a:off x="2699463" y="261541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057" y="0"/>
                  </a:moveTo>
                  <a:lnTo>
                    <a:pt x="4013" y="1625"/>
                  </a:lnTo>
                  <a:lnTo>
                    <a:pt x="1955" y="3301"/>
                  </a:lnTo>
                  <a:lnTo>
                    <a:pt x="711" y="4406"/>
                  </a:lnTo>
                  <a:lnTo>
                    <a:pt x="228" y="4800"/>
                  </a:lnTo>
                  <a:lnTo>
                    <a:pt x="0" y="5003"/>
                  </a:lnTo>
                  <a:lnTo>
                    <a:pt x="2616" y="8204"/>
                  </a:lnTo>
                  <a:lnTo>
                    <a:pt x="3797" y="7200"/>
                  </a:lnTo>
                  <a:lnTo>
                    <a:pt x="4597" y="6476"/>
                  </a:lnTo>
                  <a:lnTo>
                    <a:pt x="6591" y="4864"/>
                  </a:lnTo>
                  <a:lnTo>
                    <a:pt x="8636" y="3238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1" name="object 3111" descr=""/>
            <p:cNvSpPr/>
            <p:nvPr/>
          </p:nvSpPr>
          <p:spPr>
            <a:xfrm>
              <a:off x="2701711" y="261820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032" y="0"/>
                  </a:moveTo>
                  <a:lnTo>
                    <a:pt x="5003" y="812"/>
                  </a:lnTo>
                  <a:lnTo>
                    <a:pt x="1981" y="3251"/>
                  </a:lnTo>
                  <a:lnTo>
                    <a:pt x="1155" y="3987"/>
                  </a:lnTo>
                  <a:lnTo>
                    <a:pt x="0" y="4965"/>
                  </a:lnTo>
                  <a:lnTo>
                    <a:pt x="368" y="5422"/>
                  </a:lnTo>
                  <a:lnTo>
                    <a:pt x="901" y="4978"/>
                  </a:lnTo>
                  <a:lnTo>
                    <a:pt x="1155" y="4749"/>
                  </a:lnTo>
                  <a:lnTo>
                    <a:pt x="1549" y="4419"/>
                  </a:lnTo>
                  <a:lnTo>
                    <a:pt x="2349" y="3695"/>
                  </a:lnTo>
                  <a:lnTo>
                    <a:pt x="3352" y="2895"/>
                  </a:lnTo>
                  <a:lnTo>
                    <a:pt x="4343" y="2082"/>
                  </a:lnTo>
                  <a:lnTo>
                    <a:pt x="6388" y="45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2" name="object 3112" descr=""/>
            <p:cNvSpPr/>
            <p:nvPr/>
          </p:nvSpPr>
          <p:spPr>
            <a:xfrm>
              <a:off x="2705524" y="261052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057" y="0"/>
                  </a:moveTo>
                  <a:lnTo>
                    <a:pt x="4064" y="1650"/>
                  </a:lnTo>
                  <a:lnTo>
                    <a:pt x="0" y="4902"/>
                  </a:lnTo>
                  <a:lnTo>
                    <a:pt x="2578" y="8140"/>
                  </a:lnTo>
                  <a:lnTo>
                    <a:pt x="4622" y="6515"/>
                  </a:lnTo>
                  <a:lnTo>
                    <a:pt x="6667" y="4864"/>
                  </a:lnTo>
                  <a:lnTo>
                    <a:pt x="8699" y="318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3" name="object 3113" descr=""/>
            <p:cNvSpPr/>
            <p:nvPr/>
          </p:nvSpPr>
          <p:spPr>
            <a:xfrm>
              <a:off x="2707733" y="261326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121" y="0"/>
                  </a:moveTo>
                  <a:lnTo>
                    <a:pt x="4102" y="1676"/>
                  </a:lnTo>
                  <a:lnTo>
                    <a:pt x="0" y="4940"/>
                  </a:lnTo>
                  <a:lnTo>
                    <a:pt x="368" y="5397"/>
                  </a:lnTo>
                  <a:lnTo>
                    <a:pt x="2412" y="3771"/>
                  </a:lnTo>
                  <a:lnTo>
                    <a:pt x="4457" y="2120"/>
                  </a:lnTo>
                  <a:lnTo>
                    <a:pt x="6489" y="444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4" name="object 3114" descr=""/>
            <p:cNvSpPr/>
            <p:nvPr/>
          </p:nvSpPr>
          <p:spPr>
            <a:xfrm>
              <a:off x="2711585" y="260546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854" y="0"/>
                  </a:moveTo>
                  <a:lnTo>
                    <a:pt x="3949" y="1739"/>
                  </a:lnTo>
                  <a:lnTo>
                    <a:pt x="1993" y="3416"/>
                  </a:lnTo>
                  <a:lnTo>
                    <a:pt x="0" y="5067"/>
                  </a:lnTo>
                  <a:lnTo>
                    <a:pt x="2641" y="8242"/>
                  </a:lnTo>
                  <a:lnTo>
                    <a:pt x="4660" y="6565"/>
                  </a:lnTo>
                  <a:lnTo>
                    <a:pt x="6667" y="4851"/>
                  </a:lnTo>
                  <a:lnTo>
                    <a:pt x="8636" y="3060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5" name="object 3115" descr=""/>
            <p:cNvSpPr/>
            <p:nvPr/>
          </p:nvSpPr>
          <p:spPr>
            <a:xfrm>
              <a:off x="2713859" y="260809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969" y="0"/>
                  </a:moveTo>
                  <a:lnTo>
                    <a:pt x="4013" y="1790"/>
                  </a:lnTo>
                  <a:lnTo>
                    <a:pt x="2019" y="3492"/>
                  </a:lnTo>
                  <a:lnTo>
                    <a:pt x="0" y="5168"/>
                  </a:lnTo>
                  <a:lnTo>
                    <a:pt x="368" y="5613"/>
                  </a:lnTo>
                  <a:lnTo>
                    <a:pt x="2387" y="3936"/>
                  </a:lnTo>
                  <a:lnTo>
                    <a:pt x="4394" y="2222"/>
                  </a:lnTo>
                  <a:lnTo>
                    <a:pt x="6362" y="431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6" name="object 3116" descr=""/>
            <p:cNvSpPr/>
            <p:nvPr/>
          </p:nvSpPr>
          <p:spPr>
            <a:xfrm>
              <a:off x="2717434" y="260009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384" y="0"/>
                  </a:moveTo>
                  <a:lnTo>
                    <a:pt x="3733" y="1866"/>
                  </a:lnTo>
                  <a:lnTo>
                    <a:pt x="1892" y="3644"/>
                  </a:lnTo>
                  <a:lnTo>
                    <a:pt x="0" y="5372"/>
                  </a:lnTo>
                  <a:lnTo>
                    <a:pt x="2794" y="8420"/>
                  </a:lnTo>
                  <a:lnTo>
                    <a:pt x="4749" y="6629"/>
                  </a:lnTo>
                  <a:lnTo>
                    <a:pt x="6667" y="4775"/>
                  </a:lnTo>
                  <a:lnTo>
                    <a:pt x="8483" y="2730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7" name="object 3117" descr=""/>
            <p:cNvSpPr/>
            <p:nvPr/>
          </p:nvSpPr>
          <p:spPr>
            <a:xfrm>
              <a:off x="2719834" y="260244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651" y="0"/>
                  </a:moveTo>
                  <a:lnTo>
                    <a:pt x="3860" y="2019"/>
                  </a:lnTo>
                  <a:lnTo>
                    <a:pt x="1943" y="3860"/>
                  </a:lnTo>
                  <a:lnTo>
                    <a:pt x="0" y="5651"/>
                  </a:lnTo>
                  <a:lnTo>
                    <a:pt x="393" y="6070"/>
                  </a:lnTo>
                  <a:lnTo>
                    <a:pt x="2349" y="4279"/>
                  </a:lnTo>
                  <a:lnTo>
                    <a:pt x="4267" y="2425"/>
                  </a:lnTo>
                  <a:lnTo>
                    <a:pt x="6083" y="380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8" name="object 3118" descr=""/>
            <p:cNvSpPr/>
            <p:nvPr/>
          </p:nvSpPr>
          <p:spPr>
            <a:xfrm>
              <a:off x="2722820" y="2594596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3428" y="0"/>
                  </a:moveTo>
                  <a:lnTo>
                    <a:pt x="0" y="5499"/>
                  </a:lnTo>
                  <a:lnTo>
                    <a:pt x="3098" y="8229"/>
                  </a:lnTo>
                  <a:lnTo>
                    <a:pt x="7543" y="431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9" name="object 3119" descr=""/>
            <p:cNvSpPr/>
            <p:nvPr/>
          </p:nvSpPr>
          <p:spPr>
            <a:xfrm>
              <a:off x="2725487" y="2594964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305" y="0"/>
                  </a:moveTo>
                  <a:lnTo>
                    <a:pt x="0" y="7480"/>
                  </a:lnTo>
                  <a:lnTo>
                    <a:pt x="431" y="7861"/>
                  </a:lnTo>
                  <a:lnTo>
                    <a:pt x="4876" y="63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0" name="object 3120" descr=""/>
            <p:cNvSpPr/>
            <p:nvPr/>
          </p:nvSpPr>
          <p:spPr>
            <a:xfrm>
              <a:off x="2723967" y="2587059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296" y="4533"/>
                  </a:moveTo>
                  <a:lnTo>
                    <a:pt x="2082" y="4533"/>
                  </a:lnTo>
                  <a:lnTo>
                    <a:pt x="2211" y="5321"/>
                  </a:lnTo>
                  <a:lnTo>
                    <a:pt x="2285" y="7531"/>
                  </a:lnTo>
                  <a:lnTo>
                    <a:pt x="6400" y="7975"/>
                  </a:lnTo>
                  <a:lnTo>
                    <a:pt x="6296" y="4533"/>
                  </a:lnTo>
                  <a:close/>
                </a:path>
                <a:path w="6985" h="8255">
                  <a:moveTo>
                    <a:pt x="1701" y="0"/>
                  </a:moveTo>
                  <a:lnTo>
                    <a:pt x="0" y="3771"/>
                  </a:lnTo>
                  <a:lnTo>
                    <a:pt x="368" y="3937"/>
                  </a:lnTo>
                  <a:lnTo>
                    <a:pt x="2082" y="4546"/>
                  </a:lnTo>
                  <a:lnTo>
                    <a:pt x="6296" y="4533"/>
                  </a:lnTo>
                  <a:lnTo>
                    <a:pt x="2705" y="381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1" name="object 3121" descr=""/>
            <p:cNvSpPr/>
            <p:nvPr/>
          </p:nvSpPr>
          <p:spPr>
            <a:xfrm>
              <a:off x="2725427" y="258705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241" y="0"/>
                  </a:moveTo>
                  <a:lnTo>
                    <a:pt x="0" y="533"/>
                  </a:lnTo>
                  <a:lnTo>
                    <a:pt x="254" y="647"/>
                  </a:lnTo>
                  <a:lnTo>
                    <a:pt x="1066" y="939"/>
                  </a:lnTo>
                  <a:lnTo>
                    <a:pt x="1371" y="1028"/>
                  </a:lnTo>
                  <a:lnTo>
                    <a:pt x="1752" y="1168"/>
                  </a:lnTo>
                  <a:lnTo>
                    <a:pt x="4394" y="6756"/>
                  </a:lnTo>
                  <a:lnTo>
                    <a:pt x="4381" y="7683"/>
                  </a:lnTo>
                  <a:lnTo>
                    <a:pt x="4356" y="7912"/>
                  </a:lnTo>
                  <a:lnTo>
                    <a:pt x="4940" y="7975"/>
                  </a:lnTo>
                  <a:lnTo>
                    <a:pt x="4965" y="7581"/>
                  </a:lnTo>
                  <a:lnTo>
                    <a:pt x="4965" y="6413"/>
                  </a:lnTo>
                  <a:lnTo>
                    <a:pt x="3505" y="1549"/>
                  </a:lnTo>
                  <a:lnTo>
                    <a:pt x="3276" y="1320"/>
                  </a:lnTo>
                  <a:lnTo>
                    <a:pt x="1244" y="381"/>
                  </a:lnTo>
                  <a:lnTo>
                    <a:pt x="469" y="10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2" name="object 3122" descr=""/>
            <p:cNvSpPr/>
            <p:nvPr/>
          </p:nvSpPr>
          <p:spPr>
            <a:xfrm>
              <a:off x="2717054" y="258336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739" y="0"/>
                  </a:moveTo>
                  <a:lnTo>
                    <a:pt x="0" y="3759"/>
                  </a:lnTo>
                  <a:lnTo>
                    <a:pt x="1168" y="4292"/>
                  </a:lnTo>
                  <a:lnTo>
                    <a:pt x="2311" y="4838"/>
                  </a:lnTo>
                  <a:lnTo>
                    <a:pt x="4470" y="6032"/>
                  </a:lnTo>
                  <a:lnTo>
                    <a:pt x="5511" y="6705"/>
                  </a:lnTo>
                  <a:lnTo>
                    <a:pt x="6553" y="7302"/>
                  </a:lnTo>
                  <a:lnTo>
                    <a:pt x="6921" y="7467"/>
                  </a:lnTo>
                  <a:lnTo>
                    <a:pt x="8610" y="3695"/>
                  </a:lnTo>
                  <a:lnTo>
                    <a:pt x="8382" y="3594"/>
                  </a:lnTo>
                  <a:lnTo>
                    <a:pt x="7835" y="3289"/>
                  </a:lnTo>
                  <a:lnTo>
                    <a:pt x="6578" y="2463"/>
                  </a:lnTo>
                  <a:lnTo>
                    <a:pt x="5969" y="2120"/>
                  </a:lnTo>
                  <a:lnTo>
                    <a:pt x="4152" y="1143"/>
                  </a:lnTo>
                  <a:lnTo>
                    <a:pt x="2946" y="55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3" name="object 3123" descr=""/>
            <p:cNvSpPr/>
            <p:nvPr/>
          </p:nvSpPr>
          <p:spPr>
            <a:xfrm>
              <a:off x="2718553" y="258336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41" y="0"/>
                  </a:moveTo>
                  <a:lnTo>
                    <a:pt x="0" y="520"/>
                  </a:lnTo>
                  <a:lnTo>
                    <a:pt x="1206" y="1079"/>
                  </a:lnTo>
                  <a:lnTo>
                    <a:pt x="2400" y="1663"/>
                  </a:lnTo>
                  <a:lnTo>
                    <a:pt x="3594" y="2298"/>
                  </a:lnTo>
                  <a:lnTo>
                    <a:pt x="4787" y="2971"/>
                  </a:lnTo>
                  <a:lnTo>
                    <a:pt x="6146" y="3848"/>
                  </a:lnTo>
                  <a:lnTo>
                    <a:pt x="6629" y="4114"/>
                  </a:lnTo>
                  <a:lnTo>
                    <a:pt x="6883" y="4229"/>
                  </a:lnTo>
                  <a:lnTo>
                    <a:pt x="7112" y="3695"/>
                  </a:lnTo>
                  <a:lnTo>
                    <a:pt x="6883" y="3594"/>
                  </a:lnTo>
                  <a:lnTo>
                    <a:pt x="6337" y="3289"/>
                  </a:lnTo>
                  <a:lnTo>
                    <a:pt x="5080" y="2463"/>
                  </a:lnTo>
                  <a:lnTo>
                    <a:pt x="3873" y="1790"/>
                  </a:lnTo>
                  <a:lnTo>
                    <a:pt x="2654" y="1143"/>
                  </a:lnTo>
                  <a:lnTo>
                    <a:pt x="1447" y="55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4" name="object 3124" descr=""/>
            <p:cNvSpPr/>
            <p:nvPr/>
          </p:nvSpPr>
          <p:spPr>
            <a:xfrm>
              <a:off x="2709947" y="258024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549" y="0"/>
                  </a:moveTo>
                  <a:lnTo>
                    <a:pt x="0" y="3835"/>
                  </a:lnTo>
                  <a:lnTo>
                    <a:pt x="2400" y="4800"/>
                  </a:lnTo>
                  <a:lnTo>
                    <a:pt x="4787" y="5803"/>
                  </a:lnTo>
                  <a:lnTo>
                    <a:pt x="7112" y="6870"/>
                  </a:lnTo>
                  <a:lnTo>
                    <a:pt x="8851" y="3111"/>
                  </a:lnTo>
                  <a:lnTo>
                    <a:pt x="6426" y="2006"/>
                  </a:lnTo>
                  <a:lnTo>
                    <a:pt x="3987" y="99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5" name="object 3125" descr=""/>
            <p:cNvSpPr/>
            <p:nvPr/>
          </p:nvSpPr>
          <p:spPr>
            <a:xfrm>
              <a:off x="2711281" y="258024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15" y="0"/>
                  </a:moveTo>
                  <a:lnTo>
                    <a:pt x="0" y="533"/>
                  </a:lnTo>
                  <a:lnTo>
                    <a:pt x="2438" y="1524"/>
                  </a:lnTo>
                  <a:lnTo>
                    <a:pt x="4864" y="2540"/>
                  </a:lnTo>
                  <a:lnTo>
                    <a:pt x="7264" y="3644"/>
                  </a:lnTo>
                  <a:lnTo>
                    <a:pt x="7518" y="3111"/>
                  </a:lnTo>
                  <a:lnTo>
                    <a:pt x="5092" y="2006"/>
                  </a:lnTo>
                  <a:lnTo>
                    <a:pt x="2654" y="99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6" name="object 3126" descr=""/>
            <p:cNvSpPr/>
            <p:nvPr/>
          </p:nvSpPr>
          <p:spPr>
            <a:xfrm>
              <a:off x="2702704" y="257740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435" y="0"/>
                  </a:moveTo>
                  <a:lnTo>
                    <a:pt x="0" y="3873"/>
                  </a:lnTo>
                  <a:lnTo>
                    <a:pt x="2425" y="4775"/>
                  </a:lnTo>
                  <a:lnTo>
                    <a:pt x="4851" y="5715"/>
                  </a:lnTo>
                  <a:lnTo>
                    <a:pt x="7251" y="6680"/>
                  </a:lnTo>
                  <a:lnTo>
                    <a:pt x="8788" y="2844"/>
                  </a:lnTo>
                  <a:lnTo>
                    <a:pt x="6349" y="1854"/>
                  </a:lnTo>
                  <a:lnTo>
                    <a:pt x="3898" y="91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7" name="object 3127" descr=""/>
            <p:cNvSpPr/>
            <p:nvPr/>
          </p:nvSpPr>
          <p:spPr>
            <a:xfrm>
              <a:off x="2703936" y="257740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03" y="0"/>
                  </a:moveTo>
                  <a:lnTo>
                    <a:pt x="0" y="546"/>
                  </a:lnTo>
                  <a:lnTo>
                    <a:pt x="2463" y="1460"/>
                  </a:lnTo>
                  <a:lnTo>
                    <a:pt x="4902" y="2400"/>
                  </a:lnTo>
                  <a:lnTo>
                    <a:pt x="7340" y="3378"/>
                  </a:lnTo>
                  <a:lnTo>
                    <a:pt x="7556" y="2844"/>
                  </a:lnTo>
                  <a:lnTo>
                    <a:pt x="5118" y="1854"/>
                  </a:lnTo>
                  <a:lnTo>
                    <a:pt x="2666" y="91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8" name="object 3128" descr=""/>
            <p:cNvSpPr/>
            <p:nvPr/>
          </p:nvSpPr>
          <p:spPr>
            <a:xfrm>
              <a:off x="2695376" y="257474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346" y="0"/>
                  </a:moveTo>
                  <a:lnTo>
                    <a:pt x="0" y="3911"/>
                  </a:lnTo>
                  <a:lnTo>
                    <a:pt x="2451" y="4749"/>
                  </a:lnTo>
                  <a:lnTo>
                    <a:pt x="7327" y="6540"/>
                  </a:lnTo>
                  <a:lnTo>
                    <a:pt x="8762" y="2667"/>
                  </a:lnTo>
                  <a:lnTo>
                    <a:pt x="6299" y="1752"/>
                  </a:lnTo>
                  <a:lnTo>
                    <a:pt x="3835" y="863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9" name="object 3129" descr=""/>
            <p:cNvSpPr/>
            <p:nvPr/>
          </p:nvSpPr>
          <p:spPr>
            <a:xfrm>
              <a:off x="2696532" y="257474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90" y="0"/>
                  </a:moveTo>
                  <a:lnTo>
                    <a:pt x="0" y="546"/>
                  </a:lnTo>
                  <a:lnTo>
                    <a:pt x="2476" y="1409"/>
                  </a:lnTo>
                  <a:lnTo>
                    <a:pt x="4952" y="2298"/>
                  </a:lnTo>
                  <a:lnTo>
                    <a:pt x="7404" y="3213"/>
                  </a:lnTo>
                  <a:lnTo>
                    <a:pt x="7607" y="2667"/>
                  </a:lnTo>
                  <a:lnTo>
                    <a:pt x="5143" y="1752"/>
                  </a:lnTo>
                  <a:lnTo>
                    <a:pt x="2679" y="8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0" name="object 3130" descr=""/>
            <p:cNvSpPr/>
            <p:nvPr/>
          </p:nvSpPr>
          <p:spPr>
            <a:xfrm>
              <a:off x="2687939" y="257229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333" y="0"/>
                  </a:moveTo>
                  <a:lnTo>
                    <a:pt x="0" y="3911"/>
                  </a:lnTo>
                  <a:lnTo>
                    <a:pt x="634" y="4127"/>
                  </a:lnTo>
                  <a:lnTo>
                    <a:pt x="4978" y="5511"/>
                  </a:lnTo>
                  <a:lnTo>
                    <a:pt x="7429" y="6350"/>
                  </a:lnTo>
                  <a:lnTo>
                    <a:pt x="8788" y="2438"/>
                  </a:lnTo>
                  <a:lnTo>
                    <a:pt x="6299" y="1587"/>
                  </a:lnTo>
                  <a:lnTo>
                    <a:pt x="3136" y="58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1" name="object 3131" descr=""/>
            <p:cNvSpPr/>
            <p:nvPr/>
          </p:nvSpPr>
          <p:spPr>
            <a:xfrm>
              <a:off x="2689082" y="2572299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90" y="0"/>
                  </a:moveTo>
                  <a:lnTo>
                    <a:pt x="0" y="546"/>
                  </a:lnTo>
                  <a:lnTo>
                    <a:pt x="1206" y="952"/>
                  </a:lnTo>
                  <a:lnTo>
                    <a:pt x="2768" y="1435"/>
                  </a:lnTo>
                  <a:lnTo>
                    <a:pt x="4965" y="2146"/>
                  </a:lnTo>
                  <a:lnTo>
                    <a:pt x="7454" y="2997"/>
                  </a:lnTo>
                  <a:lnTo>
                    <a:pt x="7645" y="2438"/>
                  </a:lnTo>
                  <a:lnTo>
                    <a:pt x="5156" y="1587"/>
                  </a:lnTo>
                  <a:lnTo>
                    <a:pt x="2946" y="876"/>
                  </a:lnTo>
                  <a:lnTo>
                    <a:pt x="1993" y="58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2" name="object 3132" descr=""/>
            <p:cNvSpPr/>
            <p:nvPr/>
          </p:nvSpPr>
          <p:spPr>
            <a:xfrm>
              <a:off x="2680386" y="256923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260" y="0"/>
                  </a:moveTo>
                  <a:lnTo>
                    <a:pt x="0" y="3467"/>
                  </a:lnTo>
                  <a:lnTo>
                    <a:pt x="2412" y="5029"/>
                  </a:lnTo>
                  <a:lnTo>
                    <a:pt x="4991" y="6108"/>
                  </a:lnTo>
                  <a:lnTo>
                    <a:pt x="7556" y="6972"/>
                  </a:lnTo>
                  <a:lnTo>
                    <a:pt x="8889" y="3060"/>
                  </a:lnTo>
                  <a:lnTo>
                    <a:pt x="6515" y="2260"/>
                  </a:lnTo>
                  <a:lnTo>
                    <a:pt x="4241" y="129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3" name="object 3133" descr=""/>
            <p:cNvSpPr/>
            <p:nvPr/>
          </p:nvSpPr>
          <p:spPr>
            <a:xfrm>
              <a:off x="2682330" y="256923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17" y="0"/>
                  </a:moveTo>
                  <a:lnTo>
                    <a:pt x="0" y="482"/>
                  </a:lnTo>
                  <a:lnTo>
                    <a:pt x="2044" y="1816"/>
                  </a:lnTo>
                  <a:lnTo>
                    <a:pt x="4356" y="2794"/>
                  </a:lnTo>
                  <a:lnTo>
                    <a:pt x="6756" y="3606"/>
                  </a:lnTo>
                  <a:lnTo>
                    <a:pt x="6946" y="3060"/>
                  </a:lnTo>
                  <a:lnTo>
                    <a:pt x="4572" y="2260"/>
                  </a:lnTo>
                  <a:lnTo>
                    <a:pt x="2298" y="129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4" name="object 3134" descr=""/>
            <p:cNvSpPr/>
            <p:nvPr/>
          </p:nvSpPr>
          <p:spPr>
            <a:xfrm>
              <a:off x="2674400" y="2564948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965" y="0"/>
                  </a:moveTo>
                  <a:lnTo>
                    <a:pt x="0" y="4025"/>
                  </a:lnTo>
                  <a:lnTo>
                    <a:pt x="1003" y="4267"/>
                  </a:lnTo>
                  <a:lnTo>
                    <a:pt x="1943" y="4699"/>
                  </a:lnTo>
                  <a:lnTo>
                    <a:pt x="3238" y="5638"/>
                  </a:lnTo>
                  <a:lnTo>
                    <a:pt x="3822" y="6146"/>
                  </a:lnTo>
                  <a:lnTo>
                    <a:pt x="4813" y="6946"/>
                  </a:lnTo>
                  <a:lnTo>
                    <a:pt x="5397" y="7365"/>
                  </a:lnTo>
                  <a:lnTo>
                    <a:pt x="5994" y="7747"/>
                  </a:lnTo>
                  <a:lnTo>
                    <a:pt x="8242" y="4292"/>
                  </a:lnTo>
                  <a:lnTo>
                    <a:pt x="7746" y="3962"/>
                  </a:lnTo>
                  <a:lnTo>
                    <a:pt x="7277" y="3619"/>
                  </a:lnTo>
                  <a:lnTo>
                    <a:pt x="6705" y="3175"/>
                  </a:lnTo>
                  <a:lnTo>
                    <a:pt x="5841" y="2425"/>
                  </a:lnTo>
                  <a:lnTo>
                    <a:pt x="5537" y="2184"/>
                  </a:lnTo>
                  <a:lnTo>
                    <a:pt x="3962" y="1054"/>
                  </a:lnTo>
                  <a:lnTo>
                    <a:pt x="2489" y="36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5" name="object 3135" descr=""/>
            <p:cNvSpPr/>
            <p:nvPr/>
          </p:nvSpPr>
          <p:spPr>
            <a:xfrm>
              <a:off x="2675225" y="256494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39" y="0"/>
                  </a:moveTo>
                  <a:lnTo>
                    <a:pt x="0" y="558"/>
                  </a:lnTo>
                  <a:lnTo>
                    <a:pt x="1460" y="914"/>
                  </a:lnTo>
                  <a:lnTo>
                    <a:pt x="2857" y="1562"/>
                  </a:lnTo>
                  <a:lnTo>
                    <a:pt x="4356" y="2641"/>
                  </a:lnTo>
                  <a:lnTo>
                    <a:pt x="4648" y="2870"/>
                  </a:lnTo>
                  <a:lnTo>
                    <a:pt x="5397" y="3530"/>
                  </a:lnTo>
                  <a:lnTo>
                    <a:pt x="5524" y="3619"/>
                  </a:lnTo>
                  <a:lnTo>
                    <a:pt x="6108" y="4089"/>
                  </a:lnTo>
                  <a:lnTo>
                    <a:pt x="6591" y="4445"/>
                  </a:lnTo>
                  <a:lnTo>
                    <a:pt x="7111" y="4775"/>
                  </a:lnTo>
                  <a:lnTo>
                    <a:pt x="7416" y="4292"/>
                  </a:lnTo>
                  <a:lnTo>
                    <a:pt x="6921" y="3962"/>
                  </a:lnTo>
                  <a:lnTo>
                    <a:pt x="6451" y="3619"/>
                  </a:lnTo>
                  <a:lnTo>
                    <a:pt x="5880" y="3175"/>
                  </a:lnTo>
                  <a:lnTo>
                    <a:pt x="5016" y="2425"/>
                  </a:lnTo>
                  <a:lnTo>
                    <a:pt x="4711" y="2184"/>
                  </a:lnTo>
                  <a:lnTo>
                    <a:pt x="3136" y="1054"/>
                  </a:lnTo>
                  <a:lnTo>
                    <a:pt x="1663" y="36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6" name="object 3136" descr=""/>
            <p:cNvSpPr/>
            <p:nvPr/>
          </p:nvSpPr>
          <p:spPr>
            <a:xfrm>
              <a:off x="2666597" y="256451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689" y="0"/>
                  </a:moveTo>
                  <a:lnTo>
                    <a:pt x="2743" y="253"/>
                  </a:lnTo>
                  <a:lnTo>
                    <a:pt x="1346" y="558"/>
                  </a:lnTo>
                  <a:lnTo>
                    <a:pt x="0" y="927"/>
                  </a:lnTo>
                  <a:lnTo>
                    <a:pt x="1104" y="4914"/>
                  </a:lnTo>
                  <a:lnTo>
                    <a:pt x="2273" y="4584"/>
                  </a:lnTo>
                  <a:lnTo>
                    <a:pt x="3441" y="4343"/>
                  </a:lnTo>
                  <a:lnTo>
                    <a:pt x="5702" y="4152"/>
                  </a:lnTo>
                  <a:lnTo>
                    <a:pt x="6781" y="4203"/>
                  </a:lnTo>
                  <a:lnTo>
                    <a:pt x="7797" y="4444"/>
                  </a:lnTo>
                  <a:lnTo>
                    <a:pt x="8763" y="431"/>
                  </a:lnTo>
                  <a:lnTo>
                    <a:pt x="7238" y="63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7" name="object 3137" descr=""/>
            <p:cNvSpPr/>
            <p:nvPr/>
          </p:nvSpPr>
          <p:spPr>
            <a:xfrm>
              <a:off x="2666597" y="2564516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5689" y="0"/>
                  </a:moveTo>
                  <a:lnTo>
                    <a:pt x="2743" y="253"/>
                  </a:lnTo>
                  <a:lnTo>
                    <a:pt x="1346" y="558"/>
                  </a:lnTo>
                  <a:lnTo>
                    <a:pt x="0" y="927"/>
                  </a:lnTo>
                  <a:lnTo>
                    <a:pt x="152" y="1485"/>
                  </a:lnTo>
                  <a:lnTo>
                    <a:pt x="1473" y="1117"/>
                  </a:lnTo>
                  <a:lnTo>
                    <a:pt x="2844" y="825"/>
                  </a:lnTo>
                  <a:lnTo>
                    <a:pt x="5689" y="584"/>
                  </a:lnTo>
                  <a:lnTo>
                    <a:pt x="7175" y="634"/>
                  </a:lnTo>
                  <a:lnTo>
                    <a:pt x="8636" y="990"/>
                  </a:lnTo>
                  <a:lnTo>
                    <a:pt x="8763" y="431"/>
                  </a:lnTo>
                  <a:lnTo>
                    <a:pt x="7238" y="63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8" name="object 3138" descr=""/>
            <p:cNvSpPr/>
            <p:nvPr/>
          </p:nvSpPr>
          <p:spPr>
            <a:xfrm>
              <a:off x="2659059" y="256545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531" y="0"/>
                  </a:moveTo>
                  <a:lnTo>
                    <a:pt x="4851" y="736"/>
                  </a:lnTo>
                  <a:lnTo>
                    <a:pt x="2387" y="1752"/>
                  </a:lnTo>
                  <a:lnTo>
                    <a:pt x="0" y="2603"/>
                  </a:lnTo>
                  <a:lnTo>
                    <a:pt x="1384" y="6502"/>
                  </a:lnTo>
                  <a:lnTo>
                    <a:pt x="3898" y="5600"/>
                  </a:lnTo>
                  <a:lnTo>
                    <a:pt x="6286" y="4635"/>
                  </a:lnTo>
                  <a:lnTo>
                    <a:pt x="8636" y="397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9" name="object 3139" descr=""/>
            <p:cNvSpPr/>
            <p:nvPr/>
          </p:nvSpPr>
          <p:spPr>
            <a:xfrm>
              <a:off x="2659059" y="256545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531" y="0"/>
                  </a:moveTo>
                  <a:lnTo>
                    <a:pt x="4851" y="736"/>
                  </a:lnTo>
                  <a:lnTo>
                    <a:pt x="2387" y="1752"/>
                  </a:lnTo>
                  <a:lnTo>
                    <a:pt x="0" y="2603"/>
                  </a:lnTo>
                  <a:lnTo>
                    <a:pt x="190" y="3149"/>
                  </a:lnTo>
                  <a:lnTo>
                    <a:pt x="2603" y="2298"/>
                  </a:lnTo>
                  <a:lnTo>
                    <a:pt x="5054" y="1282"/>
                  </a:lnTo>
                  <a:lnTo>
                    <a:pt x="7696" y="558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0" name="object 3140" descr=""/>
            <p:cNvSpPr/>
            <p:nvPr/>
          </p:nvSpPr>
          <p:spPr>
            <a:xfrm>
              <a:off x="2651862" y="256805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200" y="0"/>
                  </a:moveTo>
                  <a:lnTo>
                    <a:pt x="6896" y="114"/>
                  </a:lnTo>
                  <a:lnTo>
                    <a:pt x="6299" y="304"/>
                  </a:lnTo>
                  <a:lnTo>
                    <a:pt x="5867" y="457"/>
                  </a:lnTo>
                  <a:lnTo>
                    <a:pt x="3619" y="1130"/>
                  </a:lnTo>
                  <a:lnTo>
                    <a:pt x="2438" y="1422"/>
                  </a:lnTo>
                  <a:lnTo>
                    <a:pt x="1282" y="1638"/>
                  </a:lnTo>
                  <a:lnTo>
                    <a:pt x="0" y="1803"/>
                  </a:lnTo>
                  <a:lnTo>
                    <a:pt x="609" y="5892"/>
                  </a:lnTo>
                  <a:lnTo>
                    <a:pt x="8572" y="3898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1" name="object 3141" descr=""/>
            <p:cNvSpPr/>
            <p:nvPr/>
          </p:nvSpPr>
          <p:spPr>
            <a:xfrm>
              <a:off x="2651862" y="256805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200" y="0"/>
                  </a:moveTo>
                  <a:lnTo>
                    <a:pt x="6604" y="215"/>
                  </a:lnTo>
                  <a:lnTo>
                    <a:pt x="6299" y="304"/>
                  </a:lnTo>
                  <a:lnTo>
                    <a:pt x="5867" y="457"/>
                  </a:lnTo>
                  <a:lnTo>
                    <a:pt x="0" y="1803"/>
                  </a:lnTo>
                  <a:lnTo>
                    <a:pt x="88" y="2374"/>
                  </a:lnTo>
                  <a:lnTo>
                    <a:pt x="7391" y="546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2" name="object 3142" descr=""/>
            <p:cNvSpPr/>
            <p:nvPr/>
          </p:nvSpPr>
          <p:spPr>
            <a:xfrm>
              <a:off x="2643813" y="256985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051" y="0"/>
                  </a:moveTo>
                  <a:lnTo>
                    <a:pt x="0" y="3009"/>
                  </a:lnTo>
                  <a:lnTo>
                    <a:pt x="2146" y="6540"/>
                  </a:lnTo>
                  <a:lnTo>
                    <a:pt x="4165" y="5321"/>
                  </a:lnTo>
                  <a:lnTo>
                    <a:pt x="6426" y="4419"/>
                  </a:lnTo>
                  <a:lnTo>
                    <a:pt x="8661" y="4089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3" name="object 3143" descr=""/>
            <p:cNvSpPr/>
            <p:nvPr/>
          </p:nvSpPr>
          <p:spPr>
            <a:xfrm>
              <a:off x="2643813" y="256985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8051" y="0"/>
                  </a:moveTo>
                  <a:lnTo>
                    <a:pt x="6591" y="215"/>
                  </a:lnTo>
                  <a:lnTo>
                    <a:pt x="5181" y="609"/>
                  </a:lnTo>
                  <a:lnTo>
                    <a:pt x="3848" y="1130"/>
                  </a:lnTo>
                  <a:lnTo>
                    <a:pt x="2501" y="1638"/>
                  </a:lnTo>
                  <a:lnTo>
                    <a:pt x="1219" y="2273"/>
                  </a:lnTo>
                  <a:lnTo>
                    <a:pt x="0" y="3009"/>
                  </a:lnTo>
                  <a:lnTo>
                    <a:pt x="304" y="3505"/>
                  </a:lnTo>
                  <a:lnTo>
                    <a:pt x="1485" y="2781"/>
                  </a:lnTo>
                  <a:lnTo>
                    <a:pt x="2743" y="2171"/>
                  </a:lnTo>
                  <a:lnTo>
                    <a:pt x="5359" y="1168"/>
                  </a:lnTo>
                  <a:lnTo>
                    <a:pt x="6718" y="787"/>
                  </a:lnTo>
                  <a:lnTo>
                    <a:pt x="8140" y="571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4" name="object 3144" descr=""/>
            <p:cNvSpPr/>
            <p:nvPr/>
          </p:nvSpPr>
          <p:spPr>
            <a:xfrm>
              <a:off x="2637412" y="257287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400" y="0"/>
                  </a:moveTo>
                  <a:lnTo>
                    <a:pt x="0" y="5702"/>
                  </a:lnTo>
                  <a:lnTo>
                    <a:pt x="3314" y="8178"/>
                  </a:lnTo>
                  <a:lnTo>
                    <a:pt x="4686" y="6337"/>
                  </a:lnTo>
                  <a:lnTo>
                    <a:pt x="6515" y="4762"/>
                  </a:lnTo>
                  <a:lnTo>
                    <a:pt x="8547" y="3530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5" name="object 3145" descr=""/>
            <p:cNvSpPr/>
            <p:nvPr/>
          </p:nvSpPr>
          <p:spPr>
            <a:xfrm>
              <a:off x="2637412" y="257287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00" y="0"/>
                  </a:moveTo>
                  <a:lnTo>
                    <a:pt x="0" y="5702"/>
                  </a:lnTo>
                  <a:lnTo>
                    <a:pt x="469" y="6045"/>
                  </a:lnTo>
                  <a:lnTo>
                    <a:pt x="2171" y="3784"/>
                  </a:lnTo>
                  <a:lnTo>
                    <a:pt x="4330" y="1943"/>
                  </a:lnTo>
                  <a:lnTo>
                    <a:pt x="6705" y="495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6" name="object 3146" descr=""/>
            <p:cNvSpPr/>
            <p:nvPr/>
          </p:nvSpPr>
          <p:spPr>
            <a:xfrm>
              <a:off x="2634250" y="257856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162" y="0"/>
                  </a:moveTo>
                  <a:lnTo>
                    <a:pt x="0" y="8369"/>
                  </a:lnTo>
                  <a:lnTo>
                    <a:pt x="4127" y="8521"/>
                  </a:lnTo>
                  <a:lnTo>
                    <a:pt x="4203" y="6413"/>
                  </a:lnTo>
                  <a:lnTo>
                    <a:pt x="5092" y="4317"/>
                  </a:lnTo>
                  <a:lnTo>
                    <a:pt x="6477" y="2476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7" name="object 3147" descr=""/>
            <p:cNvSpPr/>
            <p:nvPr/>
          </p:nvSpPr>
          <p:spPr>
            <a:xfrm>
              <a:off x="2634250" y="25785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3162" y="0"/>
                  </a:moveTo>
                  <a:lnTo>
                    <a:pt x="0" y="8369"/>
                  </a:lnTo>
                  <a:lnTo>
                    <a:pt x="584" y="8394"/>
                  </a:lnTo>
                  <a:lnTo>
                    <a:pt x="635" y="6908"/>
                  </a:lnTo>
                  <a:lnTo>
                    <a:pt x="965" y="5435"/>
                  </a:lnTo>
                  <a:lnTo>
                    <a:pt x="2044" y="2730"/>
                  </a:lnTo>
                  <a:lnTo>
                    <a:pt x="2781" y="1485"/>
                  </a:lnTo>
                  <a:lnTo>
                    <a:pt x="3632" y="355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8" name="object 3148" descr=""/>
            <p:cNvSpPr/>
            <p:nvPr/>
          </p:nvSpPr>
          <p:spPr>
            <a:xfrm>
              <a:off x="2634183" y="258693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63" y="0"/>
                  </a:moveTo>
                  <a:lnTo>
                    <a:pt x="2819" y="8597"/>
                  </a:lnTo>
                  <a:lnTo>
                    <a:pt x="6184" y="6197"/>
                  </a:lnTo>
                  <a:lnTo>
                    <a:pt x="5524" y="5270"/>
                  </a:lnTo>
                  <a:lnTo>
                    <a:pt x="5003" y="4292"/>
                  </a:lnTo>
                  <a:lnTo>
                    <a:pt x="4318" y="2260"/>
                  </a:lnTo>
                  <a:lnTo>
                    <a:pt x="4152" y="1206"/>
                  </a:lnTo>
                  <a:lnTo>
                    <a:pt x="4203" y="16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9" name="object 3149" descr=""/>
            <p:cNvSpPr/>
            <p:nvPr/>
          </p:nvSpPr>
          <p:spPr>
            <a:xfrm>
              <a:off x="2634183" y="2586934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63" y="0"/>
                  </a:moveTo>
                  <a:lnTo>
                    <a:pt x="2819" y="8597"/>
                  </a:lnTo>
                  <a:lnTo>
                    <a:pt x="3289" y="8255"/>
                  </a:lnTo>
                  <a:lnTo>
                    <a:pt x="2463" y="7099"/>
                  </a:lnTo>
                  <a:lnTo>
                    <a:pt x="1765" y="5803"/>
                  </a:lnTo>
                  <a:lnTo>
                    <a:pt x="812" y="3009"/>
                  </a:lnTo>
                  <a:lnTo>
                    <a:pt x="584" y="1511"/>
                  </a:lnTo>
                  <a:lnTo>
                    <a:pt x="647" y="2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0" name="object 3150" descr=""/>
            <p:cNvSpPr/>
            <p:nvPr/>
          </p:nvSpPr>
          <p:spPr>
            <a:xfrm>
              <a:off x="2637006" y="259312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3365" y="0"/>
                  </a:moveTo>
                  <a:lnTo>
                    <a:pt x="0" y="2413"/>
                  </a:lnTo>
                  <a:lnTo>
                    <a:pt x="431" y="3009"/>
                  </a:lnTo>
                  <a:lnTo>
                    <a:pt x="889" y="3568"/>
                  </a:lnTo>
                  <a:lnTo>
                    <a:pt x="7048" y="7747"/>
                  </a:lnTo>
                  <a:lnTo>
                    <a:pt x="8623" y="3924"/>
                  </a:lnTo>
                  <a:lnTo>
                    <a:pt x="7518" y="3467"/>
                  </a:lnTo>
                  <a:lnTo>
                    <a:pt x="6451" y="2933"/>
                  </a:lnTo>
                  <a:lnTo>
                    <a:pt x="5130" y="2006"/>
                  </a:lnTo>
                  <a:lnTo>
                    <a:pt x="4737" y="1676"/>
                  </a:lnTo>
                  <a:lnTo>
                    <a:pt x="4051" y="914"/>
                  </a:lnTo>
                  <a:lnTo>
                    <a:pt x="3683" y="469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1" name="object 3151" descr=""/>
            <p:cNvSpPr/>
            <p:nvPr/>
          </p:nvSpPr>
          <p:spPr>
            <a:xfrm>
              <a:off x="2637006" y="259519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69" y="0"/>
                  </a:moveTo>
                  <a:lnTo>
                    <a:pt x="0" y="342"/>
                  </a:lnTo>
                  <a:lnTo>
                    <a:pt x="431" y="939"/>
                  </a:lnTo>
                  <a:lnTo>
                    <a:pt x="889" y="1498"/>
                  </a:lnTo>
                  <a:lnTo>
                    <a:pt x="7048" y="5676"/>
                  </a:lnTo>
                  <a:lnTo>
                    <a:pt x="7264" y="5143"/>
                  </a:lnTo>
                  <a:lnTo>
                    <a:pt x="5994" y="4610"/>
                  </a:lnTo>
                  <a:lnTo>
                    <a:pt x="4737" y="4000"/>
                  </a:lnTo>
                  <a:lnTo>
                    <a:pt x="889" y="584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2" name="object 3152" descr=""/>
            <p:cNvSpPr/>
            <p:nvPr/>
          </p:nvSpPr>
          <p:spPr>
            <a:xfrm>
              <a:off x="2644054" y="259705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574" y="0"/>
                  </a:moveTo>
                  <a:lnTo>
                    <a:pt x="0" y="3822"/>
                  </a:lnTo>
                  <a:lnTo>
                    <a:pt x="1295" y="4356"/>
                  </a:lnTo>
                  <a:lnTo>
                    <a:pt x="2603" y="4787"/>
                  </a:lnTo>
                  <a:lnTo>
                    <a:pt x="5219" y="5549"/>
                  </a:lnTo>
                  <a:lnTo>
                    <a:pt x="6527" y="5880"/>
                  </a:lnTo>
                  <a:lnTo>
                    <a:pt x="7835" y="6172"/>
                  </a:lnTo>
                  <a:lnTo>
                    <a:pt x="8737" y="2133"/>
                  </a:lnTo>
                  <a:lnTo>
                    <a:pt x="7492" y="1866"/>
                  </a:lnTo>
                  <a:lnTo>
                    <a:pt x="6273" y="1549"/>
                  </a:lnTo>
                  <a:lnTo>
                    <a:pt x="3873" y="850"/>
                  </a:lnTo>
                  <a:lnTo>
                    <a:pt x="2692" y="457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3" name="object 3153" descr=""/>
            <p:cNvSpPr/>
            <p:nvPr/>
          </p:nvSpPr>
          <p:spPr>
            <a:xfrm>
              <a:off x="2644054" y="260034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15" y="0"/>
                  </a:moveTo>
                  <a:lnTo>
                    <a:pt x="7835" y="2882"/>
                  </a:lnTo>
                  <a:lnTo>
                    <a:pt x="7962" y="2311"/>
                  </a:lnTo>
                  <a:lnTo>
                    <a:pt x="6654" y="2031"/>
                  </a:lnTo>
                  <a:lnTo>
                    <a:pt x="5359" y="1701"/>
                  </a:lnTo>
                  <a:lnTo>
                    <a:pt x="2781" y="952"/>
                  </a:lnTo>
                  <a:lnTo>
                    <a:pt x="1498" y="5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4" name="object 3154" descr=""/>
            <p:cNvSpPr/>
            <p:nvPr/>
          </p:nvSpPr>
          <p:spPr>
            <a:xfrm>
              <a:off x="2651890" y="259919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901" y="0"/>
                  </a:moveTo>
                  <a:lnTo>
                    <a:pt x="0" y="4025"/>
                  </a:lnTo>
                  <a:lnTo>
                    <a:pt x="2616" y="4610"/>
                  </a:lnTo>
                  <a:lnTo>
                    <a:pt x="5245" y="5054"/>
                  </a:lnTo>
                  <a:lnTo>
                    <a:pt x="7874" y="5422"/>
                  </a:lnTo>
                  <a:lnTo>
                    <a:pt x="8445" y="1333"/>
                  </a:lnTo>
                  <a:lnTo>
                    <a:pt x="5905" y="965"/>
                  </a:lnTo>
                  <a:lnTo>
                    <a:pt x="3378" y="54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5" name="object 3155" descr=""/>
            <p:cNvSpPr/>
            <p:nvPr/>
          </p:nvSpPr>
          <p:spPr>
            <a:xfrm>
              <a:off x="2651890" y="2602659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27" y="0"/>
                  </a:moveTo>
                  <a:lnTo>
                    <a:pt x="0" y="558"/>
                  </a:lnTo>
                  <a:lnTo>
                    <a:pt x="2616" y="1142"/>
                  </a:lnTo>
                  <a:lnTo>
                    <a:pt x="5245" y="1587"/>
                  </a:lnTo>
                  <a:lnTo>
                    <a:pt x="7874" y="1955"/>
                  </a:lnTo>
                  <a:lnTo>
                    <a:pt x="7950" y="1384"/>
                  </a:lnTo>
                  <a:lnTo>
                    <a:pt x="5334" y="1015"/>
                  </a:lnTo>
                  <a:lnTo>
                    <a:pt x="2730" y="57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6" name="object 3156" descr=""/>
            <p:cNvSpPr/>
            <p:nvPr/>
          </p:nvSpPr>
          <p:spPr>
            <a:xfrm>
              <a:off x="2659769" y="260051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71" y="0"/>
                  </a:moveTo>
                  <a:lnTo>
                    <a:pt x="0" y="4102"/>
                  </a:lnTo>
                  <a:lnTo>
                    <a:pt x="2616" y="4470"/>
                  </a:lnTo>
                  <a:lnTo>
                    <a:pt x="5245" y="4749"/>
                  </a:lnTo>
                  <a:lnTo>
                    <a:pt x="7874" y="4991"/>
                  </a:lnTo>
                  <a:lnTo>
                    <a:pt x="8255" y="876"/>
                  </a:lnTo>
                  <a:lnTo>
                    <a:pt x="5676" y="635"/>
                  </a:lnTo>
                  <a:lnTo>
                    <a:pt x="3111" y="35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7" name="object 3157" descr=""/>
            <p:cNvSpPr/>
            <p:nvPr/>
          </p:nvSpPr>
          <p:spPr>
            <a:xfrm>
              <a:off x="2659769" y="260403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" y="0"/>
                  </a:moveTo>
                  <a:lnTo>
                    <a:pt x="0" y="584"/>
                  </a:lnTo>
                  <a:lnTo>
                    <a:pt x="2616" y="952"/>
                  </a:lnTo>
                  <a:lnTo>
                    <a:pt x="5245" y="1231"/>
                  </a:lnTo>
                  <a:lnTo>
                    <a:pt x="7874" y="1473"/>
                  </a:lnTo>
                  <a:lnTo>
                    <a:pt x="7924" y="888"/>
                  </a:lnTo>
                  <a:lnTo>
                    <a:pt x="5308" y="660"/>
                  </a:lnTo>
                  <a:lnTo>
                    <a:pt x="2692" y="36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8" name="object 3158" descr=""/>
            <p:cNvSpPr/>
            <p:nvPr/>
          </p:nvSpPr>
          <p:spPr>
            <a:xfrm>
              <a:off x="2667643" y="260092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531" y="0"/>
                  </a:moveTo>
                  <a:lnTo>
                    <a:pt x="6337" y="253"/>
                  </a:lnTo>
                  <a:lnTo>
                    <a:pt x="5143" y="444"/>
                  </a:lnTo>
                  <a:lnTo>
                    <a:pt x="2768" y="584"/>
                  </a:lnTo>
                  <a:lnTo>
                    <a:pt x="1879" y="571"/>
                  </a:lnTo>
                  <a:lnTo>
                    <a:pt x="381" y="469"/>
                  </a:lnTo>
                  <a:lnTo>
                    <a:pt x="0" y="4584"/>
                  </a:lnTo>
                  <a:lnTo>
                    <a:pt x="1397" y="4686"/>
                  </a:lnTo>
                  <a:lnTo>
                    <a:pt x="2108" y="4711"/>
                  </a:lnTo>
                  <a:lnTo>
                    <a:pt x="3530" y="4698"/>
                  </a:lnTo>
                  <a:lnTo>
                    <a:pt x="5664" y="4546"/>
                  </a:lnTo>
                  <a:lnTo>
                    <a:pt x="7061" y="4330"/>
                  </a:lnTo>
                  <a:lnTo>
                    <a:pt x="8407" y="4038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9" name="object 3159" descr=""/>
            <p:cNvSpPr/>
            <p:nvPr/>
          </p:nvSpPr>
          <p:spPr>
            <a:xfrm>
              <a:off x="2667643" y="2604393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8280" y="0"/>
                  </a:moveTo>
                  <a:lnTo>
                    <a:pt x="6959" y="292"/>
                  </a:lnTo>
                  <a:lnTo>
                    <a:pt x="5588" y="507"/>
                  </a:lnTo>
                  <a:lnTo>
                    <a:pt x="4203" y="609"/>
                  </a:lnTo>
                  <a:lnTo>
                    <a:pt x="2819" y="673"/>
                  </a:lnTo>
                  <a:lnTo>
                    <a:pt x="2120" y="660"/>
                  </a:lnTo>
                  <a:lnTo>
                    <a:pt x="368" y="571"/>
                  </a:lnTo>
                  <a:lnTo>
                    <a:pt x="50" y="533"/>
                  </a:lnTo>
                  <a:lnTo>
                    <a:pt x="0" y="1117"/>
                  </a:lnTo>
                  <a:lnTo>
                    <a:pt x="1397" y="1219"/>
                  </a:lnTo>
                  <a:lnTo>
                    <a:pt x="2108" y="1244"/>
                  </a:lnTo>
                  <a:lnTo>
                    <a:pt x="3530" y="1231"/>
                  </a:lnTo>
                  <a:lnTo>
                    <a:pt x="5664" y="1079"/>
                  </a:lnTo>
                  <a:lnTo>
                    <a:pt x="7061" y="863"/>
                  </a:lnTo>
                  <a:lnTo>
                    <a:pt x="8407" y="571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0" name="object 3160" descr=""/>
            <p:cNvSpPr/>
            <p:nvPr/>
          </p:nvSpPr>
          <p:spPr>
            <a:xfrm>
              <a:off x="2675180" y="2598890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467" y="0"/>
                  </a:moveTo>
                  <a:lnTo>
                    <a:pt x="4838" y="685"/>
                  </a:lnTo>
                  <a:lnTo>
                    <a:pt x="2400" y="1524"/>
                  </a:lnTo>
                  <a:lnTo>
                    <a:pt x="0" y="2032"/>
                  </a:lnTo>
                  <a:lnTo>
                    <a:pt x="876" y="6070"/>
                  </a:lnTo>
                  <a:lnTo>
                    <a:pt x="3581" y="5486"/>
                  </a:lnTo>
                  <a:lnTo>
                    <a:pt x="6083" y="4622"/>
                  </a:lnTo>
                  <a:lnTo>
                    <a:pt x="8508" y="4000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1" name="object 3161" descr=""/>
            <p:cNvSpPr/>
            <p:nvPr/>
          </p:nvSpPr>
          <p:spPr>
            <a:xfrm>
              <a:off x="2675929" y="260233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619" y="0"/>
                  </a:moveTo>
                  <a:lnTo>
                    <a:pt x="5168" y="634"/>
                  </a:lnTo>
                  <a:lnTo>
                    <a:pt x="2666" y="1485"/>
                  </a:lnTo>
                  <a:lnTo>
                    <a:pt x="0" y="2070"/>
                  </a:lnTo>
                  <a:lnTo>
                    <a:pt x="126" y="2628"/>
                  </a:lnTo>
                  <a:lnTo>
                    <a:pt x="2832" y="2044"/>
                  </a:lnTo>
                  <a:lnTo>
                    <a:pt x="5333" y="1181"/>
                  </a:lnTo>
                  <a:lnTo>
                    <a:pt x="7759" y="558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2" name="object 3162" descr=""/>
            <p:cNvSpPr/>
            <p:nvPr/>
          </p:nvSpPr>
          <p:spPr>
            <a:xfrm>
              <a:off x="2682646" y="259787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5969" y="0"/>
                  </a:moveTo>
                  <a:lnTo>
                    <a:pt x="2620" y="393"/>
                  </a:lnTo>
                  <a:lnTo>
                    <a:pt x="1320" y="673"/>
                  </a:lnTo>
                  <a:lnTo>
                    <a:pt x="0" y="1016"/>
                  </a:lnTo>
                  <a:lnTo>
                    <a:pt x="1041" y="5016"/>
                  </a:lnTo>
                  <a:lnTo>
                    <a:pt x="2260" y="4699"/>
                  </a:lnTo>
                  <a:lnTo>
                    <a:pt x="3545" y="4432"/>
                  </a:lnTo>
                  <a:lnTo>
                    <a:pt x="5524" y="4178"/>
                  </a:lnTo>
                  <a:lnTo>
                    <a:pt x="6134" y="4140"/>
                  </a:lnTo>
                  <a:lnTo>
                    <a:pt x="7243" y="4140"/>
                  </a:lnTo>
                  <a:lnTo>
                    <a:pt x="9245" y="927"/>
                  </a:lnTo>
                  <a:lnTo>
                    <a:pt x="8365" y="381"/>
                  </a:lnTo>
                  <a:lnTo>
                    <a:pt x="7404" y="88"/>
                  </a:lnTo>
                  <a:lnTo>
                    <a:pt x="5969" y="0"/>
                  </a:lnTo>
                  <a:close/>
                </a:path>
                <a:path w="9525" h="5080">
                  <a:moveTo>
                    <a:pt x="7243" y="4140"/>
                  </a:moveTo>
                  <a:lnTo>
                    <a:pt x="6134" y="4140"/>
                  </a:lnTo>
                  <a:lnTo>
                    <a:pt x="6515" y="4178"/>
                  </a:lnTo>
                  <a:lnTo>
                    <a:pt x="6826" y="4279"/>
                  </a:lnTo>
                  <a:lnTo>
                    <a:pt x="7061" y="4432"/>
                  </a:lnTo>
                  <a:lnTo>
                    <a:pt x="7243" y="414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3" name="object 3163" descr=""/>
            <p:cNvSpPr/>
            <p:nvPr/>
          </p:nvSpPr>
          <p:spPr>
            <a:xfrm>
              <a:off x="2683608" y="2601431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108" y="0"/>
                  </a:moveTo>
                  <a:lnTo>
                    <a:pt x="0" y="1142"/>
                  </a:lnTo>
                  <a:lnTo>
                    <a:pt x="79" y="1460"/>
                  </a:lnTo>
                  <a:lnTo>
                    <a:pt x="1298" y="1142"/>
                  </a:lnTo>
                  <a:lnTo>
                    <a:pt x="2583" y="876"/>
                  </a:lnTo>
                  <a:lnTo>
                    <a:pt x="4562" y="622"/>
                  </a:lnTo>
                  <a:lnTo>
                    <a:pt x="5172" y="584"/>
                  </a:lnTo>
                  <a:lnTo>
                    <a:pt x="6278" y="584"/>
                  </a:lnTo>
                  <a:lnTo>
                    <a:pt x="6303" y="317"/>
                  </a:lnTo>
                  <a:lnTo>
                    <a:pt x="6061" y="165"/>
                  </a:lnTo>
                  <a:lnTo>
                    <a:pt x="5680" y="50"/>
                  </a:lnTo>
                  <a:lnTo>
                    <a:pt x="5108" y="0"/>
                  </a:lnTo>
                  <a:close/>
                </a:path>
                <a:path w="6350" h="1905">
                  <a:moveTo>
                    <a:pt x="6278" y="584"/>
                  </a:moveTo>
                  <a:lnTo>
                    <a:pt x="5172" y="584"/>
                  </a:lnTo>
                  <a:lnTo>
                    <a:pt x="5553" y="622"/>
                  </a:lnTo>
                  <a:lnTo>
                    <a:pt x="5864" y="723"/>
                  </a:lnTo>
                  <a:lnTo>
                    <a:pt x="6099" y="876"/>
                  </a:lnTo>
                  <a:lnTo>
                    <a:pt x="6278" y="584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4" name="object 3164" descr=""/>
            <p:cNvSpPr/>
            <p:nvPr/>
          </p:nvSpPr>
          <p:spPr>
            <a:xfrm>
              <a:off x="2689710" y="259879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184" y="0"/>
                  </a:moveTo>
                  <a:lnTo>
                    <a:pt x="0" y="3517"/>
                  </a:lnTo>
                  <a:lnTo>
                    <a:pt x="254" y="3670"/>
                  </a:lnTo>
                  <a:lnTo>
                    <a:pt x="508" y="3924"/>
                  </a:lnTo>
                  <a:lnTo>
                    <a:pt x="1752" y="8801"/>
                  </a:lnTo>
                  <a:lnTo>
                    <a:pt x="5892" y="8750"/>
                  </a:lnTo>
                  <a:lnTo>
                    <a:pt x="3035" y="533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5" name="object 3165" descr=""/>
            <p:cNvSpPr/>
            <p:nvPr/>
          </p:nvSpPr>
          <p:spPr>
            <a:xfrm>
              <a:off x="2689710" y="2601817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304" y="0"/>
                  </a:moveTo>
                  <a:lnTo>
                    <a:pt x="0" y="495"/>
                  </a:lnTo>
                  <a:lnTo>
                    <a:pt x="254" y="647"/>
                  </a:lnTo>
                  <a:lnTo>
                    <a:pt x="508" y="901"/>
                  </a:lnTo>
                  <a:lnTo>
                    <a:pt x="1752" y="5778"/>
                  </a:lnTo>
                  <a:lnTo>
                    <a:pt x="2336" y="5765"/>
                  </a:lnTo>
                  <a:lnTo>
                    <a:pt x="647" y="21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6" name="object 3166" descr=""/>
            <p:cNvSpPr/>
            <p:nvPr/>
          </p:nvSpPr>
          <p:spPr>
            <a:xfrm>
              <a:off x="2690370" y="260754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5232" y="0"/>
                  </a:moveTo>
                  <a:lnTo>
                    <a:pt x="1092" y="50"/>
                  </a:lnTo>
                  <a:lnTo>
                    <a:pt x="1104" y="1219"/>
                  </a:lnTo>
                  <a:lnTo>
                    <a:pt x="1003" y="2413"/>
                  </a:lnTo>
                  <a:lnTo>
                    <a:pt x="622" y="4787"/>
                  </a:lnTo>
                  <a:lnTo>
                    <a:pt x="355" y="5981"/>
                  </a:lnTo>
                  <a:lnTo>
                    <a:pt x="0" y="7137"/>
                  </a:lnTo>
                  <a:lnTo>
                    <a:pt x="3962" y="8343"/>
                  </a:lnTo>
                  <a:lnTo>
                    <a:pt x="4356" y="6997"/>
                  </a:lnTo>
                  <a:lnTo>
                    <a:pt x="4673" y="5638"/>
                  </a:lnTo>
                  <a:lnTo>
                    <a:pt x="5118" y="2857"/>
                  </a:lnTo>
                  <a:lnTo>
                    <a:pt x="5245" y="1447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7" name="object 3167" descr=""/>
            <p:cNvSpPr/>
            <p:nvPr/>
          </p:nvSpPr>
          <p:spPr>
            <a:xfrm>
              <a:off x="2690370" y="260758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676" y="0"/>
                  </a:moveTo>
                  <a:lnTo>
                    <a:pt x="1092" y="12"/>
                  </a:lnTo>
                  <a:lnTo>
                    <a:pt x="1104" y="1181"/>
                  </a:lnTo>
                  <a:lnTo>
                    <a:pt x="1003" y="2374"/>
                  </a:lnTo>
                  <a:lnTo>
                    <a:pt x="622" y="4749"/>
                  </a:lnTo>
                  <a:lnTo>
                    <a:pt x="355" y="5943"/>
                  </a:lnTo>
                  <a:lnTo>
                    <a:pt x="0" y="7099"/>
                  </a:lnTo>
                  <a:lnTo>
                    <a:pt x="558" y="7264"/>
                  </a:lnTo>
                  <a:lnTo>
                    <a:pt x="914" y="6083"/>
                  </a:lnTo>
                  <a:lnTo>
                    <a:pt x="1193" y="4876"/>
                  </a:lnTo>
                  <a:lnTo>
                    <a:pt x="1587" y="2438"/>
                  </a:lnTo>
                  <a:lnTo>
                    <a:pt x="1689" y="1206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8" name="object 3168" descr=""/>
            <p:cNvSpPr/>
            <p:nvPr/>
          </p:nvSpPr>
          <p:spPr>
            <a:xfrm>
              <a:off x="2687311" y="261467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060" y="0"/>
                  </a:moveTo>
                  <a:lnTo>
                    <a:pt x="0" y="6426"/>
                  </a:lnTo>
                  <a:lnTo>
                    <a:pt x="3352" y="8851"/>
                  </a:lnTo>
                  <a:lnTo>
                    <a:pt x="7010" y="1206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9" name="object 3169" descr=""/>
            <p:cNvSpPr/>
            <p:nvPr/>
          </p:nvSpPr>
          <p:spPr>
            <a:xfrm>
              <a:off x="2687311" y="261467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060" y="0"/>
                  </a:moveTo>
                  <a:lnTo>
                    <a:pt x="0" y="6426"/>
                  </a:lnTo>
                  <a:lnTo>
                    <a:pt x="469" y="6769"/>
                  </a:lnTo>
                  <a:lnTo>
                    <a:pt x="3619" y="177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0" name="object 3170" descr=""/>
            <p:cNvSpPr/>
            <p:nvPr/>
          </p:nvSpPr>
          <p:spPr>
            <a:xfrm>
              <a:off x="2682526" y="2621102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4787" y="0"/>
                  </a:moveTo>
                  <a:lnTo>
                    <a:pt x="0" y="3365"/>
                  </a:lnTo>
                  <a:lnTo>
                    <a:pt x="292" y="7492"/>
                  </a:lnTo>
                  <a:lnTo>
                    <a:pt x="8128" y="2425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1" name="object 3171" descr=""/>
            <p:cNvSpPr/>
            <p:nvPr/>
          </p:nvSpPr>
          <p:spPr>
            <a:xfrm>
              <a:off x="2682526" y="262110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787" y="0"/>
                  </a:moveTo>
                  <a:lnTo>
                    <a:pt x="0" y="3365"/>
                  </a:lnTo>
                  <a:lnTo>
                    <a:pt x="38" y="3949"/>
                  </a:lnTo>
                  <a:lnTo>
                    <a:pt x="5257" y="342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2" name="object 3172" descr=""/>
            <p:cNvSpPr/>
            <p:nvPr/>
          </p:nvSpPr>
          <p:spPr>
            <a:xfrm>
              <a:off x="2678391" y="261615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066" y="0"/>
                  </a:moveTo>
                  <a:lnTo>
                    <a:pt x="431" y="2692"/>
                  </a:lnTo>
                  <a:lnTo>
                    <a:pt x="76" y="5435"/>
                  </a:lnTo>
                  <a:lnTo>
                    <a:pt x="0" y="8204"/>
                  </a:lnTo>
                  <a:lnTo>
                    <a:pt x="4140" y="8305"/>
                  </a:lnTo>
                  <a:lnTo>
                    <a:pt x="4203" y="5842"/>
                  </a:lnTo>
                  <a:lnTo>
                    <a:pt x="4521" y="3365"/>
                  </a:lnTo>
                  <a:lnTo>
                    <a:pt x="5092" y="952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3" name="object 3173" descr=""/>
            <p:cNvSpPr/>
            <p:nvPr/>
          </p:nvSpPr>
          <p:spPr>
            <a:xfrm>
              <a:off x="2681947" y="261698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977" y="0"/>
                  </a:moveTo>
                  <a:lnTo>
                    <a:pt x="393" y="2451"/>
                  </a:lnTo>
                  <a:lnTo>
                    <a:pt x="63" y="4952"/>
                  </a:lnTo>
                  <a:lnTo>
                    <a:pt x="0" y="7467"/>
                  </a:lnTo>
                  <a:lnTo>
                    <a:pt x="584" y="7480"/>
                  </a:lnTo>
                  <a:lnTo>
                    <a:pt x="647" y="5016"/>
                  </a:lnTo>
                  <a:lnTo>
                    <a:pt x="965" y="2539"/>
                  </a:lnTo>
                  <a:lnTo>
                    <a:pt x="1536" y="126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4" name="object 3174" descr=""/>
            <p:cNvSpPr/>
            <p:nvPr/>
          </p:nvSpPr>
          <p:spPr>
            <a:xfrm>
              <a:off x="2679462" y="260834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743" y="0"/>
                  </a:moveTo>
                  <a:lnTo>
                    <a:pt x="1536" y="2501"/>
                  </a:lnTo>
                  <a:lnTo>
                    <a:pt x="634" y="5130"/>
                  </a:lnTo>
                  <a:lnTo>
                    <a:pt x="0" y="7823"/>
                  </a:lnTo>
                  <a:lnTo>
                    <a:pt x="4025" y="8762"/>
                  </a:lnTo>
                  <a:lnTo>
                    <a:pt x="4584" y="6349"/>
                  </a:lnTo>
                  <a:lnTo>
                    <a:pt x="5397" y="4000"/>
                  </a:lnTo>
                  <a:lnTo>
                    <a:pt x="6464" y="1790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5" name="object 3175" descr=""/>
            <p:cNvSpPr/>
            <p:nvPr/>
          </p:nvSpPr>
          <p:spPr>
            <a:xfrm>
              <a:off x="2682916" y="2609878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489" y="0"/>
                  </a:moveTo>
                  <a:lnTo>
                    <a:pt x="1396" y="2260"/>
                  </a:lnTo>
                  <a:lnTo>
                    <a:pt x="584" y="4648"/>
                  </a:lnTo>
                  <a:lnTo>
                    <a:pt x="0" y="7099"/>
                  </a:lnTo>
                  <a:lnTo>
                    <a:pt x="571" y="7226"/>
                  </a:lnTo>
                  <a:lnTo>
                    <a:pt x="1130" y="4813"/>
                  </a:lnTo>
                  <a:lnTo>
                    <a:pt x="1943" y="2463"/>
                  </a:lnTo>
                  <a:lnTo>
                    <a:pt x="3009" y="25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6" name="object 3176" descr=""/>
            <p:cNvSpPr/>
            <p:nvPr/>
          </p:nvSpPr>
          <p:spPr>
            <a:xfrm>
              <a:off x="2682196" y="260131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622" y="0"/>
                  </a:moveTo>
                  <a:lnTo>
                    <a:pt x="2730" y="2120"/>
                  </a:lnTo>
                  <a:lnTo>
                    <a:pt x="1206" y="4521"/>
                  </a:lnTo>
                  <a:lnTo>
                    <a:pt x="0" y="7023"/>
                  </a:lnTo>
                  <a:lnTo>
                    <a:pt x="3733" y="8813"/>
                  </a:lnTo>
                  <a:lnTo>
                    <a:pt x="4787" y="6603"/>
                  </a:lnTo>
                  <a:lnTo>
                    <a:pt x="6121" y="4533"/>
                  </a:lnTo>
                  <a:lnTo>
                    <a:pt x="7708" y="2755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7" name="object 3177" descr=""/>
            <p:cNvSpPr/>
            <p:nvPr/>
          </p:nvSpPr>
          <p:spPr>
            <a:xfrm>
              <a:off x="2685409" y="260368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064" y="0"/>
                  </a:moveTo>
                  <a:lnTo>
                    <a:pt x="2425" y="1828"/>
                  </a:lnTo>
                  <a:lnTo>
                    <a:pt x="1079" y="3936"/>
                  </a:lnTo>
                  <a:lnTo>
                    <a:pt x="0" y="6197"/>
                  </a:lnTo>
                  <a:lnTo>
                    <a:pt x="520" y="6438"/>
                  </a:lnTo>
                  <a:lnTo>
                    <a:pt x="1574" y="4229"/>
                  </a:lnTo>
                  <a:lnTo>
                    <a:pt x="2908" y="2158"/>
                  </a:lnTo>
                  <a:lnTo>
                    <a:pt x="4495" y="380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8" name="object 3178" descr=""/>
            <p:cNvSpPr/>
            <p:nvPr/>
          </p:nvSpPr>
          <p:spPr>
            <a:xfrm>
              <a:off x="2686825" y="259608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870" y="0"/>
                  </a:moveTo>
                  <a:lnTo>
                    <a:pt x="4203" y="1257"/>
                  </a:lnTo>
                  <a:lnTo>
                    <a:pt x="1892" y="3098"/>
                  </a:lnTo>
                  <a:lnTo>
                    <a:pt x="0" y="5219"/>
                  </a:lnTo>
                  <a:lnTo>
                    <a:pt x="3086" y="7975"/>
                  </a:lnTo>
                  <a:lnTo>
                    <a:pt x="4673" y="6197"/>
                  </a:lnTo>
                  <a:lnTo>
                    <a:pt x="6540" y="4724"/>
                  </a:lnTo>
                  <a:lnTo>
                    <a:pt x="8623" y="3746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9" name="object 3179" descr=""/>
            <p:cNvSpPr/>
            <p:nvPr/>
          </p:nvSpPr>
          <p:spPr>
            <a:xfrm>
              <a:off x="2689467" y="259931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40" y="0"/>
                  </a:moveTo>
                  <a:lnTo>
                    <a:pt x="3568" y="1003"/>
                  </a:lnTo>
                  <a:lnTo>
                    <a:pt x="1638" y="2540"/>
                  </a:lnTo>
                  <a:lnTo>
                    <a:pt x="0" y="4368"/>
                  </a:lnTo>
                  <a:lnTo>
                    <a:pt x="444" y="4749"/>
                  </a:lnTo>
                  <a:lnTo>
                    <a:pt x="2032" y="2971"/>
                  </a:lnTo>
                  <a:lnTo>
                    <a:pt x="3898" y="1498"/>
                  </a:lnTo>
                  <a:lnTo>
                    <a:pt x="5981" y="520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0" name="object 3180" descr=""/>
            <p:cNvSpPr/>
            <p:nvPr/>
          </p:nvSpPr>
          <p:spPr>
            <a:xfrm>
              <a:off x="2693696" y="259431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124" y="0"/>
                  </a:moveTo>
                  <a:lnTo>
                    <a:pt x="5638" y="101"/>
                  </a:lnTo>
                  <a:lnTo>
                    <a:pt x="2743" y="685"/>
                  </a:lnTo>
                  <a:lnTo>
                    <a:pt x="1333" y="1155"/>
                  </a:lnTo>
                  <a:lnTo>
                    <a:pt x="0" y="1778"/>
                  </a:lnTo>
                  <a:lnTo>
                    <a:pt x="1752" y="5524"/>
                  </a:lnTo>
                  <a:lnTo>
                    <a:pt x="3835" y="4546"/>
                  </a:lnTo>
                  <a:lnTo>
                    <a:pt x="6108" y="4089"/>
                  </a:lnTo>
                  <a:lnTo>
                    <a:pt x="8420" y="4191"/>
                  </a:lnTo>
                  <a:lnTo>
                    <a:pt x="8585" y="6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1" name="object 3181" descr=""/>
            <p:cNvSpPr/>
            <p:nvPr/>
          </p:nvSpPr>
          <p:spPr>
            <a:xfrm>
              <a:off x="2695207" y="259781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4533" y="0"/>
                  </a:moveTo>
                  <a:lnTo>
                    <a:pt x="2159" y="469"/>
                  </a:lnTo>
                  <a:lnTo>
                    <a:pt x="0" y="1485"/>
                  </a:lnTo>
                  <a:lnTo>
                    <a:pt x="241" y="2019"/>
                  </a:lnTo>
                  <a:lnTo>
                    <a:pt x="2324" y="1041"/>
                  </a:lnTo>
                  <a:lnTo>
                    <a:pt x="4597" y="584"/>
                  </a:lnTo>
                  <a:lnTo>
                    <a:pt x="6908" y="685"/>
                  </a:lnTo>
                  <a:lnTo>
                    <a:pt x="6934" y="10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2" name="object 3182" descr=""/>
            <p:cNvSpPr/>
            <p:nvPr/>
          </p:nvSpPr>
          <p:spPr>
            <a:xfrm>
              <a:off x="2702111" y="259437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77" y="0"/>
                  </a:moveTo>
                  <a:lnTo>
                    <a:pt x="0" y="4127"/>
                  </a:lnTo>
                  <a:lnTo>
                    <a:pt x="584" y="4152"/>
                  </a:lnTo>
                  <a:lnTo>
                    <a:pt x="1168" y="4216"/>
                  </a:lnTo>
                  <a:lnTo>
                    <a:pt x="5905" y="6172"/>
                  </a:lnTo>
                  <a:lnTo>
                    <a:pt x="8737" y="3162"/>
                  </a:lnTo>
                  <a:lnTo>
                    <a:pt x="901" y="3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3" name="object 3183" descr=""/>
            <p:cNvSpPr/>
            <p:nvPr/>
          </p:nvSpPr>
          <p:spPr>
            <a:xfrm>
              <a:off x="2702111" y="259792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5" y="0"/>
                  </a:moveTo>
                  <a:lnTo>
                    <a:pt x="0" y="571"/>
                  </a:lnTo>
                  <a:lnTo>
                    <a:pt x="584" y="596"/>
                  </a:lnTo>
                  <a:lnTo>
                    <a:pt x="1168" y="660"/>
                  </a:lnTo>
                  <a:lnTo>
                    <a:pt x="5905" y="2616"/>
                  </a:lnTo>
                  <a:lnTo>
                    <a:pt x="6299" y="2197"/>
                  </a:lnTo>
                  <a:lnTo>
                    <a:pt x="622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4" name="object 3184" descr=""/>
            <p:cNvSpPr/>
            <p:nvPr/>
          </p:nvSpPr>
          <p:spPr>
            <a:xfrm>
              <a:off x="2708015" y="259753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32" y="0"/>
                  </a:moveTo>
                  <a:lnTo>
                    <a:pt x="0" y="3009"/>
                  </a:lnTo>
                  <a:lnTo>
                    <a:pt x="723" y="3682"/>
                  </a:lnTo>
                  <a:lnTo>
                    <a:pt x="1308" y="4559"/>
                  </a:lnTo>
                  <a:lnTo>
                    <a:pt x="2235" y="6565"/>
                  </a:lnTo>
                  <a:lnTo>
                    <a:pt x="2565" y="7683"/>
                  </a:lnTo>
                  <a:lnTo>
                    <a:pt x="2806" y="8864"/>
                  </a:lnTo>
                  <a:lnTo>
                    <a:pt x="6858" y="8013"/>
                  </a:lnTo>
                  <a:lnTo>
                    <a:pt x="6565" y="6629"/>
                  </a:lnTo>
                  <a:lnTo>
                    <a:pt x="6159" y="5219"/>
                  </a:lnTo>
                  <a:lnTo>
                    <a:pt x="4902" y="2463"/>
                  </a:lnTo>
                  <a:lnTo>
                    <a:pt x="4025" y="1104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5" name="object 3185" descr=""/>
            <p:cNvSpPr/>
            <p:nvPr/>
          </p:nvSpPr>
          <p:spPr>
            <a:xfrm>
              <a:off x="2708015" y="260012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93" y="0"/>
                  </a:moveTo>
                  <a:lnTo>
                    <a:pt x="0" y="419"/>
                  </a:lnTo>
                  <a:lnTo>
                    <a:pt x="723" y="1092"/>
                  </a:lnTo>
                  <a:lnTo>
                    <a:pt x="1308" y="1968"/>
                  </a:lnTo>
                  <a:lnTo>
                    <a:pt x="2235" y="3975"/>
                  </a:lnTo>
                  <a:lnTo>
                    <a:pt x="2565" y="5092"/>
                  </a:lnTo>
                  <a:lnTo>
                    <a:pt x="2806" y="6273"/>
                  </a:lnTo>
                  <a:lnTo>
                    <a:pt x="3378" y="6159"/>
                  </a:lnTo>
                  <a:lnTo>
                    <a:pt x="3124" y="4953"/>
                  </a:lnTo>
                  <a:lnTo>
                    <a:pt x="2781" y="3784"/>
                  </a:lnTo>
                  <a:lnTo>
                    <a:pt x="1816" y="1676"/>
                  </a:lnTo>
                  <a:lnTo>
                    <a:pt x="1193" y="73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6" name="object 3186" descr=""/>
            <p:cNvSpPr/>
            <p:nvPr/>
          </p:nvSpPr>
          <p:spPr>
            <a:xfrm>
              <a:off x="2710825" y="260555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38" y="0"/>
                  </a:moveTo>
                  <a:lnTo>
                    <a:pt x="0" y="850"/>
                  </a:lnTo>
                  <a:lnTo>
                    <a:pt x="482" y="3200"/>
                  </a:lnTo>
                  <a:lnTo>
                    <a:pt x="647" y="5740"/>
                  </a:lnTo>
                  <a:lnTo>
                    <a:pt x="787" y="8331"/>
                  </a:lnTo>
                  <a:lnTo>
                    <a:pt x="4914" y="8127"/>
                  </a:lnTo>
                  <a:lnTo>
                    <a:pt x="4775" y="5486"/>
                  </a:lnTo>
                  <a:lnTo>
                    <a:pt x="4610" y="276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7" name="object 3187" descr=""/>
            <p:cNvSpPr/>
            <p:nvPr/>
          </p:nvSpPr>
          <p:spPr>
            <a:xfrm>
              <a:off x="2710825" y="2606275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71" y="0"/>
                  </a:moveTo>
                  <a:lnTo>
                    <a:pt x="0" y="127"/>
                  </a:lnTo>
                  <a:lnTo>
                    <a:pt x="482" y="2476"/>
                  </a:lnTo>
                  <a:lnTo>
                    <a:pt x="647" y="5016"/>
                  </a:lnTo>
                  <a:lnTo>
                    <a:pt x="787" y="7607"/>
                  </a:lnTo>
                  <a:lnTo>
                    <a:pt x="1371" y="7581"/>
                  </a:lnTo>
                  <a:lnTo>
                    <a:pt x="1231" y="4978"/>
                  </a:lnTo>
                  <a:lnTo>
                    <a:pt x="1066" y="242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8" name="object 3188" descr=""/>
            <p:cNvSpPr/>
            <p:nvPr/>
          </p:nvSpPr>
          <p:spPr>
            <a:xfrm>
              <a:off x="2711607" y="261367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40" y="0"/>
                  </a:moveTo>
                  <a:lnTo>
                    <a:pt x="0" y="203"/>
                  </a:lnTo>
                  <a:lnTo>
                    <a:pt x="76" y="1498"/>
                  </a:lnTo>
                  <a:lnTo>
                    <a:pt x="127" y="2819"/>
                  </a:lnTo>
                  <a:lnTo>
                    <a:pt x="279" y="5473"/>
                  </a:lnTo>
                  <a:lnTo>
                    <a:pt x="381" y="6819"/>
                  </a:lnTo>
                  <a:lnTo>
                    <a:pt x="558" y="8204"/>
                  </a:lnTo>
                  <a:lnTo>
                    <a:pt x="4660" y="7670"/>
                  </a:lnTo>
                  <a:lnTo>
                    <a:pt x="4343" y="5219"/>
                  </a:lnTo>
                  <a:lnTo>
                    <a:pt x="4267" y="2628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9" name="object 3189" descr=""/>
            <p:cNvSpPr/>
            <p:nvPr/>
          </p:nvSpPr>
          <p:spPr>
            <a:xfrm>
              <a:off x="2711607" y="2613854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84" y="0"/>
                  </a:moveTo>
                  <a:lnTo>
                    <a:pt x="0" y="25"/>
                  </a:lnTo>
                  <a:lnTo>
                    <a:pt x="76" y="1320"/>
                  </a:lnTo>
                  <a:lnTo>
                    <a:pt x="127" y="2641"/>
                  </a:lnTo>
                  <a:lnTo>
                    <a:pt x="279" y="5295"/>
                  </a:lnTo>
                  <a:lnTo>
                    <a:pt x="381" y="6642"/>
                  </a:lnTo>
                  <a:lnTo>
                    <a:pt x="558" y="8026"/>
                  </a:lnTo>
                  <a:lnTo>
                    <a:pt x="1130" y="7950"/>
                  </a:lnTo>
                  <a:lnTo>
                    <a:pt x="787" y="5245"/>
                  </a:lnTo>
                  <a:lnTo>
                    <a:pt x="723" y="260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0" name="object 3190" descr=""/>
            <p:cNvSpPr/>
            <p:nvPr/>
          </p:nvSpPr>
          <p:spPr>
            <a:xfrm>
              <a:off x="2712170" y="262135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102" y="0"/>
                  </a:moveTo>
                  <a:lnTo>
                    <a:pt x="0" y="533"/>
                  </a:lnTo>
                  <a:lnTo>
                    <a:pt x="177" y="1904"/>
                  </a:lnTo>
                  <a:lnTo>
                    <a:pt x="431" y="3289"/>
                  </a:lnTo>
                  <a:lnTo>
                    <a:pt x="1219" y="6057"/>
                  </a:lnTo>
                  <a:lnTo>
                    <a:pt x="1752" y="7454"/>
                  </a:lnTo>
                  <a:lnTo>
                    <a:pt x="2565" y="8801"/>
                  </a:lnTo>
                  <a:lnTo>
                    <a:pt x="6095" y="6642"/>
                  </a:lnTo>
                  <a:lnTo>
                    <a:pt x="5549" y="5753"/>
                  </a:lnTo>
                  <a:lnTo>
                    <a:pt x="5130" y="4673"/>
                  </a:lnTo>
                  <a:lnTo>
                    <a:pt x="4483" y="2412"/>
                  </a:lnTo>
                  <a:lnTo>
                    <a:pt x="4254" y="1219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1" name="object 3191" descr=""/>
            <p:cNvSpPr/>
            <p:nvPr/>
          </p:nvSpPr>
          <p:spPr>
            <a:xfrm>
              <a:off x="2712170" y="2621808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571" y="0"/>
                  </a:moveTo>
                  <a:lnTo>
                    <a:pt x="0" y="76"/>
                  </a:lnTo>
                  <a:lnTo>
                    <a:pt x="177" y="1447"/>
                  </a:lnTo>
                  <a:lnTo>
                    <a:pt x="431" y="2832"/>
                  </a:lnTo>
                  <a:lnTo>
                    <a:pt x="1219" y="5600"/>
                  </a:lnTo>
                  <a:lnTo>
                    <a:pt x="1752" y="6997"/>
                  </a:lnTo>
                  <a:lnTo>
                    <a:pt x="2565" y="8343"/>
                  </a:lnTo>
                  <a:lnTo>
                    <a:pt x="3060" y="8039"/>
                  </a:lnTo>
                  <a:lnTo>
                    <a:pt x="2285" y="6756"/>
                  </a:lnTo>
                  <a:lnTo>
                    <a:pt x="1765" y="5410"/>
                  </a:lnTo>
                  <a:lnTo>
                    <a:pt x="1003" y="2705"/>
                  </a:lnTo>
                  <a:lnTo>
                    <a:pt x="749" y="134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2" name="object 3192" descr=""/>
            <p:cNvSpPr/>
            <p:nvPr/>
          </p:nvSpPr>
          <p:spPr>
            <a:xfrm>
              <a:off x="2714735" y="262799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3530" y="0"/>
                  </a:moveTo>
                  <a:lnTo>
                    <a:pt x="0" y="2158"/>
                  </a:lnTo>
                  <a:lnTo>
                    <a:pt x="406" y="2832"/>
                  </a:lnTo>
                  <a:lnTo>
                    <a:pt x="901" y="3479"/>
                  </a:lnTo>
                  <a:lnTo>
                    <a:pt x="7175" y="6426"/>
                  </a:lnTo>
                  <a:lnTo>
                    <a:pt x="8051" y="6324"/>
                  </a:lnTo>
                  <a:lnTo>
                    <a:pt x="8877" y="6121"/>
                  </a:lnTo>
                  <a:lnTo>
                    <a:pt x="7874" y="2108"/>
                  </a:lnTo>
                  <a:lnTo>
                    <a:pt x="7416" y="2222"/>
                  </a:lnTo>
                  <a:lnTo>
                    <a:pt x="6985" y="2260"/>
                  </a:lnTo>
                  <a:lnTo>
                    <a:pt x="6184" y="2197"/>
                  </a:lnTo>
                  <a:lnTo>
                    <a:pt x="5816" y="2095"/>
                  </a:lnTo>
                  <a:lnTo>
                    <a:pt x="4737" y="1574"/>
                  </a:lnTo>
                  <a:lnTo>
                    <a:pt x="4076" y="901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3" name="object 3193" descr=""/>
            <p:cNvSpPr/>
            <p:nvPr/>
          </p:nvSpPr>
          <p:spPr>
            <a:xfrm>
              <a:off x="2714735" y="262985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495" y="0"/>
                  </a:moveTo>
                  <a:lnTo>
                    <a:pt x="0" y="304"/>
                  </a:lnTo>
                  <a:lnTo>
                    <a:pt x="406" y="977"/>
                  </a:lnTo>
                  <a:lnTo>
                    <a:pt x="901" y="1625"/>
                  </a:lnTo>
                  <a:lnTo>
                    <a:pt x="7175" y="4572"/>
                  </a:lnTo>
                  <a:lnTo>
                    <a:pt x="8051" y="4470"/>
                  </a:lnTo>
                  <a:lnTo>
                    <a:pt x="8877" y="4267"/>
                  </a:lnTo>
                  <a:lnTo>
                    <a:pt x="8737" y="3708"/>
                  </a:lnTo>
                  <a:lnTo>
                    <a:pt x="7962" y="3898"/>
                  </a:lnTo>
                  <a:lnTo>
                    <a:pt x="7150" y="3987"/>
                  </a:lnTo>
                  <a:lnTo>
                    <a:pt x="889" y="63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4" name="object 3194" descr=""/>
            <p:cNvSpPr/>
            <p:nvPr/>
          </p:nvSpPr>
          <p:spPr>
            <a:xfrm>
              <a:off x="2722601" y="262628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118" y="0"/>
                  </a:moveTo>
                  <a:lnTo>
                    <a:pt x="0" y="3822"/>
                  </a:lnTo>
                  <a:lnTo>
                    <a:pt x="1015" y="7835"/>
                  </a:lnTo>
                  <a:lnTo>
                    <a:pt x="8369" y="2552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5" name="object 3195" descr=""/>
            <p:cNvSpPr/>
            <p:nvPr/>
          </p:nvSpPr>
          <p:spPr>
            <a:xfrm>
              <a:off x="2723465" y="262848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048" y="0"/>
                  </a:moveTo>
                  <a:lnTo>
                    <a:pt x="0" y="5080"/>
                  </a:lnTo>
                  <a:lnTo>
                    <a:pt x="152" y="5638"/>
                  </a:lnTo>
                  <a:lnTo>
                    <a:pt x="7505" y="355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6" name="object 3196" descr=""/>
            <p:cNvSpPr/>
            <p:nvPr/>
          </p:nvSpPr>
          <p:spPr>
            <a:xfrm>
              <a:off x="2727723" y="262001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00" y="0"/>
                  </a:moveTo>
                  <a:lnTo>
                    <a:pt x="2527" y="2260"/>
                  </a:lnTo>
                  <a:lnTo>
                    <a:pt x="1435" y="4432"/>
                  </a:lnTo>
                  <a:lnTo>
                    <a:pt x="0" y="6261"/>
                  </a:lnTo>
                  <a:lnTo>
                    <a:pt x="3251" y="8826"/>
                  </a:lnTo>
                  <a:lnTo>
                    <a:pt x="5041" y="6527"/>
                  </a:lnTo>
                  <a:lnTo>
                    <a:pt x="6337" y="3936"/>
                  </a:lnTo>
                  <a:lnTo>
                    <a:pt x="7162" y="1181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7" name="object 3197" descr=""/>
            <p:cNvSpPr/>
            <p:nvPr/>
          </p:nvSpPr>
          <p:spPr>
            <a:xfrm>
              <a:off x="2730517" y="2621031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3809" y="0"/>
                  </a:moveTo>
                  <a:lnTo>
                    <a:pt x="3009" y="2679"/>
                  </a:lnTo>
                  <a:lnTo>
                    <a:pt x="1739" y="5219"/>
                  </a:lnTo>
                  <a:lnTo>
                    <a:pt x="0" y="7442"/>
                  </a:lnTo>
                  <a:lnTo>
                    <a:pt x="457" y="7810"/>
                  </a:lnTo>
                  <a:lnTo>
                    <a:pt x="2247" y="5511"/>
                  </a:lnTo>
                  <a:lnTo>
                    <a:pt x="3543" y="2921"/>
                  </a:lnTo>
                  <a:lnTo>
                    <a:pt x="4368" y="165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8" name="object 3198" descr=""/>
            <p:cNvSpPr/>
            <p:nvPr/>
          </p:nvSpPr>
          <p:spPr>
            <a:xfrm>
              <a:off x="2730921" y="261261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800" y="0"/>
                  </a:moveTo>
                  <a:lnTo>
                    <a:pt x="685" y="431"/>
                  </a:lnTo>
                  <a:lnTo>
                    <a:pt x="939" y="2743"/>
                  </a:lnTo>
                  <a:lnTo>
                    <a:pt x="685" y="5130"/>
                  </a:lnTo>
                  <a:lnTo>
                    <a:pt x="0" y="7391"/>
                  </a:lnTo>
                  <a:lnTo>
                    <a:pt x="3962" y="8572"/>
                  </a:lnTo>
                  <a:lnTo>
                    <a:pt x="4787" y="5829"/>
                  </a:lnTo>
                  <a:lnTo>
                    <a:pt x="5105" y="2908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9" name="object 3199" descr=""/>
            <p:cNvSpPr/>
            <p:nvPr/>
          </p:nvSpPr>
          <p:spPr>
            <a:xfrm>
              <a:off x="2734325" y="2612619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1397" y="0"/>
                  </a:moveTo>
                  <a:lnTo>
                    <a:pt x="825" y="63"/>
                  </a:lnTo>
                  <a:lnTo>
                    <a:pt x="1117" y="2882"/>
                  </a:lnTo>
                  <a:lnTo>
                    <a:pt x="800" y="5727"/>
                  </a:lnTo>
                  <a:lnTo>
                    <a:pt x="0" y="8407"/>
                  </a:lnTo>
                  <a:lnTo>
                    <a:pt x="558" y="8572"/>
                  </a:lnTo>
                  <a:lnTo>
                    <a:pt x="1384" y="5829"/>
                  </a:lnTo>
                  <a:lnTo>
                    <a:pt x="1701" y="2908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0" name="object 3200" descr=""/>
            <p:cNvSpPr/>
            <p:nvPr/>
          </p:nvSpPr>
          <p:spPr>
            <a:xfrm>
              <a:off x="2729392" y="260438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530" y="0"/>
                  </a:moveTo>
                  <a:lnTo>
                    <a:pt x="0" y="2159"/>
                  </a:lnTo>
                  <a:lnTo>
                    <a:pt x="1219" y="4140"/>
                  </a:lnTo>
                  <a:lnTo>
                    <a:pt x="1981" y="6362"/>
                  </a:lnTo>
                  <a:lnTo>
                    <a:pt x="2222" y="8674"/>
                  </a:lnTo>
                  <a:lnTo>
                    <a:pt x="6324" y="8242"/>
                  </a:lnTo>
                  <a:lnTo>
                    <a:pt x="6172" y="6794"/>
                  </a:lnTo>
                  <a:lnTo>
                    <a:pt x="5867" y="5346"/>
                  </a:lnTo>
                  <a:lnTo>
                    <a:pt x="4927" y="2578"/>
                  </a:lnTo>
                  <a:lnTo>
                    <a:pt x="4292" y="1244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1" name="object 3201" descr=""/>
            <p:cNvSpPr/>
            <p:nvPr/>
          </p:nvSpPr>
          <p:spPr>
            <a:xfrm>
              <a:off x="2732427" y="2604380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495" y="0"/>
                  </a:moveTo>
                  <a:lnTo>
                    <a:pt x="0" y="304"/>
                  </a:lnTo>
                  <a:lnTo>
                    <a:pt x="736" y="1511"/>
                  </a:lnTo>
                  <a:lnTo>
                    <a:pt x="1346" y="2806"/>
                  </a:lnTo>
                  <a:lnTo>
                    <a:pt x="2260" y="5499"/>
                  </a:lnTo>
                  <a:lnTo>
                    <a:pt x="2565" y="6896"/>
                  </a:lnTo>
                  <a:lnTo>
                    <a:pt x="2717" y="8305"/>
                  </a:lnTo>
                  <a:lnTo>
                    <a:pt x="3289" y="8242"/>
                  </a:lnTo>
                  <a:lnTo>
                    <a:pt x="3136" y="6794"/>
                  </a:lnTo>
                  <a:lnTo>
                    <a:pt x="2832" y="5346"/>
                  </a:lnTo>
                  <a:lnTo>
                    <a:pt x="1892" y="2578"/>
                  </a:lnTo>
                  <a:lnTo>
                    <a:pt x="1257" y="124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2" name="object 3202" descr=""/>
            <p:cNvSpPr/>
            <p:nvPr/>
          </p:nvSpPr>
          <p:spPr>
            <a:xfrm>
              <a:off x="2724650" y="259801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641" y="0"/>
                  </a:moveTo>
                  <a:lnTo>
                    <a:pt x="0" y="3187"/>
                  </a:lnTo>
                  <a:lnTo>
                    <a:pt x="914" y="3949"/>
                  </a:lnTo>
                  <a:lnTo>
                    <a:pt x="1790" y="4800"/>
                  </a:lnTo>
                  <a:lnTo>
                    <a:pt x="4749" y="8521"/>
                  </a:lnTo>
                  <a:lnTo>
                    <a:pt x="8267" y="6362"/>
                  </a:lnTo>
                  <a:lnTo>
                    <a:pt x="3733" y="914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3" name="object 3203" descr=""/>
            <p:cNvSpPr/>
            <p:nvPr/>
          </p:nvSpPr>
          <p:spPr>
            <a:xfrm>
              <a:off x="2726923" y="259801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68" y="0"/>
                  </a:moveTo>
                  <a:lnTo>
                    <a:pt x="0" y="444"/>
                  </a:lnTo>
                  <a:lnTo>
                    <a:pt x="1066" y="1333"/>
                  </a:lnTo>
                  <a:lnTo>
                    <a:pt x="2057" y="2298"/>
                  </a:lnTo>
                  <a:lnTo>
                    <a:pt x="2971" y="3327"/>
                  </a:lnTo>
                  <a:lnTo>
                    <a:pt x="3441" y="3835"/>
                  </a:lnTo>
                  <a:lnTo>
                    <a:pt x="3886" y="4368"/>
                  </a:lnTo>
                  <a:lnTo>
                    <a:pt x="4737" y="5486"/>
                  </a:lnTo>
                  <a:lnTo>
                    <a:pt x="5130" y="6070"/>
                  </a:lnTo>
                  <a:lnTo>
                    <a:pt x="5511" y="6667"/>
                  </a:lnTo>
                  <a:lnTo>
                    <a:pt x="5994" y="6362"/>
                  </a:lnTo>
                  <a:lnTo>
                    <a:pt x="1460" y="91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4" name="object 3204" descr=""/>
            <p:cNvSpPr/>
            <p:nvPr/>
          </p:nvSpPr>
          <p:spPr>
            <a:xfrm>
              <a:off x="2718697" y="259440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965" y="0"/>
                  </a:moveTo>
                  <a:lnTo>
                    <a:pt x="0" y="114"/>
                  </a:lnTo>
                  <a:lnTo>
                    <a:pt x="469" y="4216"/>
                  </a:lnTo>
                  <a:lnTo>
                    <a:pt x="812" y="4178"/>
                  </a:lnTo>
                  <a:lnTo>
                    <a:pt x="1231" y="4216"/>
                  </a:lnTo>
                  <a:lnTo>
                    <a:pt x="5956" y="6781"/>
                  </a:lnTo>
                  <a:lnTo>
                    <a:pt x="8597" y="3606"/>
                  </a:lnTo>
                  <a:lnTo>
                    <a:pt x="1866" y="114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5" name="object 3205" descr=""/>
            <p:cNvSpPr/>
            <p:nvPr/>
          </p:nvSpPr>
          <p:spPr>
            <a:xfrm>
              <a:off x="2718697" y="2594407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965" y="0"/>
                  </a:moveTo>
                  <a:lnTo>
                    <a:pt x="0" y="114"/>
                  </a:lnTo>
                  <a:lnTo>
                    <a:pt x="63" y="685"/>
                  </a:lnTo>
                  <a:lnTo>
                    <a:pt x="939" y="596"/>
                  </a:lnTo>
                  <a:lnTo>
                    <a:pt x="1778" y="685"/>
                  </a:lnTo>
                  <a:lnTo>
                    <a:pt x="8229" y="4051"/>
                  </a:lnTo>
                  <a:lnTo>
                    <a:pt x="8597" y="3606"/>
                  </a:lnTo>
                  <a:lnTo>
                    <a:pt x="1866" y="114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6" name="object 3206" descr=""/>
            <p:cNvSpPr/>
            <p:nvPr/>
          </p:nvSpPr>
          <p:spPr>
            <a:xfrm>
              <a:off x="2712319" y="2594521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375" y="0"/>
                  </a:moveTo>
                  <a:lnTo>
                    <a:pt x="0" y="7353"/>
                  </a:lnTo>
                  <a:lnTo>
                    <a:pt x="4051" y="8191"/>
                  </a:lnTo>
                  <a:lnTo>
                    <a:pt x="4279" y="7073"/>
                  </a:lnTo>
                  <a:lnTo>
                    <a:pt x="4635" y="6045"/>
                  </a:lnTo>
                  <a:lnTo>
                    <a:pt x="6845" y="4102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7" name="object 3207" descr=""/>
            <p:cNvSpPr/>
            <p:nvPr/>
          </p:nvSpPr>
          <p:spPr>
            <a:xfrm>
              <a:off x="2712319" y="259452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375" y="0"/>
                  </a:moveTo>
                  <a:lnTo>
                    <a:pt x="622" y="5168"/>
                  </a:lnTo>
                  <a:lnTo>
                    <a:pt x="342" y="5905"/>
                  </a:lnTo>
                  <a:lnTo>
                    <a:pt x="152" y="6629"/>
                  </a:lnTo>
                  <a:lnTo>
                    <a:pt x="0" y="7353"/>
                  </a:lnTo>
                  <a:lnTo>
                    <a:pt x="571" y="7467"/>
                  </a:lnTo>
                  <a:lnTo>
                    <a:pt x="711" y="6769"/>
                  </a:lnTo>
                  <a:lnTo>
                    <a:pt x="901" y="6070"/>
                  </a:lnTo>
                  <a:lnTo>
                    <a:pt x="6438" y="571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8" name="object 3208" descr=""/>
            <p:cNvSpPr/>
            <p:nvPr/>
          </p:nvSpPr>
          <p:spPr>
            <a:xfrm>
              <a:off x="2711776" y="260187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546" y="0"/>
                  </a:moveTo>
                  <a:lnTo>
                    <a:pt x="241" y="1447"/>
                  </a:lnTo>
                  <a:lnTo>
                    <a:pt x="114" y="2844"/>
                  </a:lnTo>
                  <a:lnTo>
                    <a:pt x="0" y="5613"/>
                  </a:lnTo>
                  <a:lnTo>
                    <a:pt x="12" y="6972"/>
                  </a:lnTo>
                  <a:lnTo>
                    <a:pt x="50" y="8318"/>
                  </a:lnTo>
                  <a:lnTo>
                    <a:pt x="4178" y="8178"/>
                  </a:lnTo>
                  <a:lnTo>
                    <a:pt x="4140" y="6908"/>
                  </a:lnTo>
                  <a:lnTo>
                    <a:pt x="4127" y="5651"/>
                  </a:lnTo>
                  <a:lnTo>
                    <a:pt x="4241" y="3187"/>
                  </a:lnTo>
                  <a:lnTo>
                    <a:pt x="4356" y="1968"/>
                  </a:lnTo>
                  <a:lnTo>
                    <a:pt x="4597" y="85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9" name="object 3209" descr=""/>
            <p:cNvSpPr/>
            <p:nvPr/>
          </p:nvSpPr>
          <p:spPr>
            <a:xfrm>
              <a:off x="2711776" y="2601871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546" y="0"/>
                  </a:moveTo>
                  <a:lnTo>
                    <a:pt x="241" y="1447"/>
                  </a:lnTo>
                  <a:lnTo>
                    <a:pt x="114" y="2844"/>
                  </a:lnTo>
                  <a:lnTo>
                    <a:pt x="0" y="5613"/>
                  </a:lnTo>
                  <a:lnTo>
                    <a:pt x="12" y="6972"/>
                  </a:lnTo>
                  <a:lnTo>
                    <a:pt x="50" y="8318"/>
                  </a:lnTo>
                  <a:lnTo>
                    <a:pt x="634" y="8293"/>
                  </a:lnTo>
                  <a:lnTo>
                    <a:pt x="584" y="6959"/>
                  </a:lnTo>
                  <a:lnTo>
                    <a:pt x="571" y="5613"/>
                  </a:lnTo>
                  <a:lnTo>
                    <a:pt x="698" y="2895"/>
                  </a:lnTo>
                  <a:lnTo>
                    <a:pt x="825" y="1523"/>
                  </a:lnTo>
                  <a:lnTo>
                    <a:pt x="1117" y="12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0" name="object 3210" descr=""/>
            <p:cNvSpPr/>
            <p:nvPr/>
          </p:nvSpPr>
          <p:spPr>
            <a:xfrm>
              <a:off x="2711830" y="261004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27" y="0"/>
                  </a:moveTo>
                  <a:lnTo>
                    <a:pt x="0" y="139"/>
                  </a:lnTo>
                  <a:lnTo>
                    <a:pt x="88" y="2832"/>
                  </a:lnTo>
                  <a:lnTo>
                    <a:pt x="533" y="8089"/>
                  </a:lnTo>
                  <a:lnTo>
                    <a:pt x="4648" y="7734"/>
                  </a:lnTo>
                  <a:lnTo>
                    <a:pt x="4216" y="2552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1" name="object 3211" descr=""/>
            <p:cNvSpPr/>
            <p:nvPr/>
          </p:nvSpPr>
          <p:spPr>
            <a:xfrm>
              <a:off x="2711830" y="2610176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71" y="0"/>
                  </a:moveTo>
                  <a:lnTo>
                    <a:pt x="0" y="12"/>
                  </a:lnTo>
                  <a:lnTo>
                    <a:pt x="88" y="2705"/>
                  </a:lnTo>
                  <a:lnTo>
                    <a:pt x="533" y="7962"/>
                  </a:lnTo>
                  <a:lnTo>
                    <a:pt x="1104" y="7912"/>
                  </a:lnTo>
                  <a:lnTo>
                    <a:pt x="660" y="266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2" name="object 3212" descr=""/>
            <p:cNvSpPr/>
            <p:nvPr/>
          </p:nvSpPr>
          <p:spPr>
            <a:xfrm>
              <a:off x="2712368" y="261777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14" y="0"/>
                  </a:moveTo>
                  <a:lnTo>
                    <a:pt x="0" y="355"/>
                  </a:lnTo>
                  <a:lnTo>
                    <a:pt x="469" y="5575"/>
                  </a:lnTo>
                  <a:lnTo>
                    <a:pt x="647" y="8153"/>
                  </a:lnTo>
                  <a:lnTo>
                    <a:pt x="4775" y="7874"/>
                  </a:lnTo>
                  <a:lnTo>
                    <a:pt x="4584" y="5219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3" name="object 3213" descr=""/>
            <p:cNvSpPr/>
            <p:nvPr/>
          </p:nvSpPr>
          <p:spPr>
            <a:xfrm>
              <a:off x="2712368" y="2618082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71" y="0"/>
                  </a:moveTo>
                  <a:lnTo>
                    <a:pt x="0" y="50"/>
                  </a:lnTo>
                  <a:lnTo>
                    <a:pt x="228" y="2679"/>
                  </a:lnTo>
                  <a:lnTo>
                    <a:pt x="469" y="5270"/>
                  </a:lnTo>
                  <a:lnTo>
                    <a:pt x="647" y="7848"/>
                  </a:lnTo>
                  <a:lnTo>
                    <a:pt x="1231" y="7810"/>
                  </a:lnTo>
                  <a:lnTo>
                    <a:pt x="1041" y="521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4" name="object 3214" descr=""/>
            <p:cNvSpPr/>
            <p:nvPr/>
          </p:nvSpPr>
          <p:spPr>
            <a:xfrm>
              <a:off x="2713009" y="2625651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4127" y="0"/>
                  </a:moveTo>
                  <a:lnTo>
                    <a:pt x="0" y="279"/>
                  </a:lnTo>
                  <a:lnTo>
                    <a:pt x="177" y="2857"/>
                  </a:lnTo>
                  <a:lnTo>
                    <a:pt x="304" y="5422"/>
                  </a:lnTo>
                  <a:lnTo>
                    <a:pt x="241" y="7937"/>
                  </a:lnTo>
                  <a:lnTo>
                    <a:pt x="4368" y="8039"/>
                  </a:lnTo>
                  <a:lnTo>
                    <a:pt x="4432" y="5321"/>
                  </a:lnTo>
                  <a:lnTo>
                    <a:pt x="4305" y="2641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5" name="object 3215" descr=""/>
            <p:cNvSpPr/>
            <p:nvPr/>
          </p:nvSpPr>
          <p:spPr>
            <a:xfrm>
              <a:off x="2713009" y="2625893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84" y="0"/>
                  </a:moveTo>
                  <a:lnTo>
                    <a:pt x="0" y="38"/>
                  </a:lnTo>
                  <a:lnTo>
                    <a:pt x="177" y="2616"/>
                  </a:lnTo>
                  <a:lnTo>
                    <a:pt x="304" y="5181"/>
                  </a:lnTo>
                  <a:lnTo>
                    <a:pt x="241" y="7696"/>
                  </a:lnTo>
                  <a:lnTo>
                    <a:pt x="825" y="7708"/>
                  </a:lnTo>
                  <a:lnTo>
                    <a:pt x="876" y="5168"/>
                  </a:lnTo>
                  <a:lnTo>
                    <a:pt x="762" y="259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6" name="object 3216" descr=""/>
            <p:cNvSpPr/>
            <p:nvPr/>
          </p:nvSpPr>
          <p:spPr>
            <a:xfrm>
              <a:off x="2712290" y="263359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965" y="0"/>
                  </a:moveTo>
                  <a:lnTo>
                    <a:pt x="0" y="7213"/>
                  </a:lnTo>
                  <a:lnTo>
                    <a:pt x="3962" y="8407"/>
                  </a:lnTo>
                  <a:lnTo>
                    <a:pt x="5092" y="101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7" name="object 3217" descr=""/>
            <p:cNvSpPr/>
            <p:nvPr/>
          </p:nvSpPr>
          <p:spPr>
            <a:xfrm>
              <a:off x="2712290" y="2633594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965" y="0"/>
                  </a:moveTo>
                  <a:lnTo>
                    <a:pt x="0" y="7213"/>
                  </a:lnTo>
                  <a:lnTo>
                    <a:pt x="558" y="7378"/>
                  </a:lnTo>
                  <a:lnTo>
                    <a:pt x="1536" y="1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8" name="object 3218" descr=""/>
            <p:cNvSpPr/>
            <p:nvPr/>
          </p:nvSpPr>
          <p:spPr>
            <a:xfrm>
              <a:off x="2708983" y="264080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302" y="0"/>
                  </a:moveTo>
                  <a:lnTo>
                    <a:pt x="0" y="4749"/>
                  </a:lnTo>
                  <a:lnTo>
                    <a:pt x="1460" y="8610"/>
                  </a:lnTo>
                  <a:lnTo>
                    <a:pt x="7264" y="1193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9" name="object 3219" descr=""/>
            <p:cNvSpPr/>
            <p:nvPr/>
          </p:nvSpPr>
          <p:spPr>
            <a:xfrm>
              <a:off x="2708983" y="2640801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302" y="0"/>
                  </a:moveTo>
                  <a:lnTo>
                    <a:pt x="0" y="4749"/>
                  </a:lnTo>
                  <a:lnTo>
                    <a:pt x="203" y="5295"/>
                  </a:lnTo>
                  <a:lnTo>
                    <a:pt x="3860" y="177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0" name="object 3220" descr=""/>
            <p:cNvSpPr/>
            <p:nvPr/>
          </p:nvSpPr>
          <p:spPr>
            <a:xfrm>
              <a:off x="2701246" y="264398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2158" y="0"/>
                  </a:moveTo>
                  <a:lnTo>
                    <a:pt x="0" y="3530"/>
                  </a:lnTo>
                  <a:lnTo>
                    <a:pt x="1206" y="4254"/>
                  </a:lnTo>
                  <a:lnTo>
                    <a:pt x="2489" y="4953"/>
                  </a:lnTo>
                  <a:lnTo>
                    <a:pt x="4000" y="5435"/>
                  </a:lnTo>
                  <a:lnTo>
                    <a:pt x="4762" y="5664"/>
                  </a:lnTo>
                  <a:lnTo>
                    <a:pt x="5587" y="5842"/>
                  </a:lnTo>
                  <a:lnTo>
                    <a:pt x="7365" y="5905"/>
                  </a:lnTo>
                  <a:lnTo>
                    <a:pt x="8318" y="5765"/>
                  </a:lnTo>
                  <a:lnTo>
                    <a:pt x="9207" y="5422"/>
                  </a:lnTo>
                  <a:lnTo>
                    <a:pt x="7734" y="1562"/>
                  </a:lnTo>
                  <a:lnTo>
                    <a:pt x="7391" y="1689"/>
                  </a:lnTo>
                  <a:lnTo>
                    <a:pt x="7023" y="1752"/>
                  </a:lnTo>
                  <a:lnTo>
                    <a:pt x="6184" y="1727"/>
                  </a:lnTo>
                  <a:lnTo>
                    <a:pt x="5714" y="1638"/>
                  </a:lnTo>
                  <a:lnTo>
                    <a:pt x="4241" y="1181"/>
                  </a:lnTo>
                  <a:lnTo>
                    <a:pt x="3187" y="635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1" name="object 3221" descr=""/>
            <p:cNvSpPr/>
            <p:nvPr/>
          </p:nvSpPr>
          <p:spPr>
            <a:xfrm>
              <a:off x="2703101" y="264398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304" y="0"/>
                  </a:moveTo>
                  <a:lnTo>
                    <a:pt x="4737" y="2311"/>
                  </a:lnTo>
                  <a:lnTo>
                    <a:pt x="5219" y="2336"/>
                  </a:lnTo>
                  <a:lnTo>
                    <a:pt x="5664" y="2260"/>
                  </a:lnTo>
                  <a:lnTo>
                    <a:pt x="6083" y="2108"/>
                  </a:lnTo>
                  <a:lnTo>
                    <a:pt x="5880" y="1562"/>
                  </a:lnTo>
                  <a:lnTo>
                    <a:pt x="5537" y="1689"/>
                  </a:lnTo>
                  <a:lnTo>
                    <a:pt x="5168" y="1752"/>
                  </a:lnTo>
                  <a:lnTo>
                    <a:pt x="4330" y="1727"/>
                  </a:lnTo>
                  <a:lnTo>
                    <a:pt x="3860" y="1638"/>
                  </a:lnTo>
                  <a:lnTo>
                    <a:pt x="2387" y="1181"/>
                  </a:lnTo>
                  <a:lnTo>
                    <a:pt x="1333" y="63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2" name="object 3222" descr=""/>
            <p:cNvSpPr/>
            <p:nvPr/>
          </p:nvSpPr>
          <p:spPr>
            <a:xfrm>
              <a:off x="2694698" y="263955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412" y="0"/>
                  </a:moveTo>
                  <a:lnTo>
                    <a:pt x="0" y="3352"/>
                  </a:lnTo>
                  <a:lnTo>
                    <a:pt x="4241" y="6451"/>
                  </a:lnTo>
                  <a:lnTo>
                    <a:pt x="5359" y="7226"/>
                  </a:lnTo>
                  <a:lnTo>
                    <a:pt x="6553" y="7962"/>
                  </a:lnTo>
                  <a:lnTo>
                    <a:pt x="8712" y="4432"/>
                  </a:lnTo>
                  <a:lnTo>
                    <a:pt x="7670" y="3797"/>
                  </a:lnTo>
                  <a:lnTo>
                    <a:pt x="6629" y="3073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3" name="object 3223" descr=""/>
            <p:cNvSpPr/>
            <p:nvPr/>
          </p:nvSpPr>
          <p:spPr>
            <a:xfrm>
              <a:off x="2696768" y="263955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42" y="0"/>
                  </a:moveTo>
                  <a:lnTo>
                    <a:pt x="0" y="469"/>
                  </a:lnTo>
                  <a:lnTo>
                    <a:pt x="3174" y="2794"/>
                  </a:lnTo>
                  <a:lnTo>
                    <a:pt x="5270" y="4279"/>
                  </a:lnTo>
                  <a:lnTo>
                    <a:pt x="6337" y="4927"/>
                  </a:lnTo>
                  <a:lnTo>
                    <a:pt x="6642" y="4432"/>
                  </a:lnTo>
                  <a:lnTo>
                    <a:pt x="5600" y="3797"/>
                  </a:lnTo>
                  <a:lnTo>
                    <a:pt x="4559" y="3073"/>
                  </a:lnTo>
                  <a:lnTo>
                    <a:pt x="3517" y="232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4" name="object 3224" descr=""/>
            <p:cNvSpPr/>
            <p:nvPr/>
          </p:nvSpPr>
          <p:spPr>
            <a:xfrm>
              <a:off x="2688469" y="263538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282" y="0"/>
                  </a:moveTo>
                  <a:lnTo>
                    <a:pt x="0" y="3924"/>
                  </a:lnTo>
                  <a:lnTo>
                    <a:pt x="1015" y="4267"/>
                  </a:lnTo>
                  <a:lnTo>
                    <a:pt x="2070" y="4800"/>
                  </a:lnTo>
                  <a:lnTo>
                    <a:pt x="4152" y="6057"/>
                  </a:lnTo>
                  <a:lnTo>
                    <a:pt x="6222" y="7518"/>
                  </a:lnTo>
                  <a:lnTo>
                    <a:pt x="8648" y="4165"/>
                  </a:lnTo>
                  <a:lnTo>
                    <a:pt x="6438" y="2616"/>
                  </a:lnTo>
                  <a:lnTo>
                    <a:pt x="4038" y="1168"/>
                  </a:lnTo>
                  <a:lnTo>
                    <a:pt x="2755" y="482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5" name="object 3225" descr=""/>
            <p:cNvSpPr/>
            <p:nvPr/>
          </p:nvSpPr>
          <p:spPr>
            <a:xfrm>
              <a:off x="2689574" y="263538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77" y="0"/>
                  </a:moveTo>
                  <a:lnTo>
                    <a:pt x="0" y="546"/>
                  </a:lnTo>
                  <a:lnTo>
                    <a:pt x="1409" y="1016"/>
                  </a:lnTo>
                  <a:lnTo>
                    <a:pt x="2654" y="1676"/>
                  </a:lnTo>
                  <a:lnTo>
                    <a:pt x="5016" y="3098"/>
                  </a:lnTo>
                  <a:lnTo>
                    <a:pt x="6121" y="3860"/>
                  </a:lnTo>
                  <a:lnTo>
                    <a:pt x="7200" y="4635"/>
                  </a:lnTo>
                  <a:lnTo>
                    <a:pt x="7543" y="4165"/>
                  </a:lnTo>
                  <a:lnTo>
                    <a:pt x="5334" y="2616"/>
                  </a:lnTo>
                  <a:lnTo>
                    <a:pt x="2933" y="1168"/>
                  </a:lnTo>
                  <a:lnTo>
                    <a:pt x="1651" y="48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6" name="object 3226" descr=""/>
            <p:cNvSpPr/>
            <p:nvPr/>
          </p:nvSpPr>
          <p:spPr>
            <a:xfrm>
              <a:off x="2680641" y="2634832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892" y="0"/>
                  </a:moveTo>
                  <a:lnTo>
                    <a:pt x="0" y="1485"/>
                  </a:lnTo>
                  <a:lnTo>
                    <a:pt x="1714" y="5245"/>
                  </a:lnTo>
                  <a:lnTo>
                    <a:pt x="2755" y="4775"/>
                  </a:lnTo>
                  <a:lnTo>
                    <a:pt x="3835" y="4432"/>
                  </a:lnTo>
                  <a:lnTo>
                    <a:pt x="5359" y="4178"/>
                  </a:lnTo>
                  <a:lnTo>
                    <a:pt x="6121" y="4140"/>
                  </a:lnTo>
                  <a:lnTo>
                    <a:pt x="6819" y="4203"/>
                  </a:lnTo>
                  <a:lnTo>
                    <a:pt x="7315" y="4317"/>
                  </a:lnTo>
                  <a:lnTo>
                    <a:pt x="7823" y="4483"/>
                  </a:lnTo>
                  <a:lnTo>
                    <a:pt x="9105" y="558"/>
                  </a:lnTo>
                  <a:lnTo>
                    <a:pt x="8369" y="317"/>
                  </a:lnTo>
                  <a:lnTo>
                    <a:pt x="7581" y="126"/>
                  </a:lnTo>
                  <a:lnTo>
                    <a:pt x="6324" y="12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7" name="object 3227" descr=""/>
            <p:cNvSpPr/>
            <p:nvPr/>
          </p:nvSpPr>
          <p:spPr>
            <a:xfrm>
              <a:off x="2680641" y="2634832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39">
                  <a:moveTo>
                    <a:pt x="5892" y="0"/>
                  </a:moveTo>
                  <a:lnTo>
                    <a:pt x="0" y="1485"/>
                  </a:lnTo>
                  <a:lnTo>
                    <a:pt x="241" y="2019"/>
                  </a:lnTo>
                  <a:lnTo>
                    <a:pt x="1536" y="1422"/>
                  </a:lnTo>
                  <a:lnTo>
                    <a:pt x="2921" y="977"/>
                  </a:lnTo>
                  <a:lnTo>
                    <a:pt x="5080" y="622"/>
                  </a:lnTo>
                  <a:lnTo>
                    <a:pt x="5892" y="571"/>
                  </a:lnTo>
                  <a:lnTo>
                    <a:pt x="6299" y="584"/>
                  </a:lnTo>
                  <a:lnTo>
                    <a:pt x="7480" y="698"/>
                  </a:lnTo>
                  <a:lnTo>
                    <a:pt x="8229" y="876"/>
                  </a:lnTo>
                  <a:lnTo>
                    <a:pt x="8928" y="1104"/>
                  </a:lnTo>
                  <a:lnTo>
                    <a:pt x="9105" y="558"/>
                  </a:lnTo>
                  <a:lnTo>
                    <a:pt x="8369" y="317"/>
                  </a:lnTo>
                  <a:lnTo>
                    <a:pt x="7581" y="126"/>
                  </a:lnTo>
                  <a:lnTo>
                    <a:pt x="6324" y="12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8" name="object 3228" descr=""/>
            <p:cNvSpPr/>
            <p:nvPr/>
          </p:nvSpPr>
          <p:spPr>
            <a:xfrm>
              <a:off x="2673684" y="263631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959" y="0"/>
                  </a:moveTo>
                  <a:lnTo>
                    <a:pt x="0" y="4775"/>
                  </a:lnTo>
                  <a:lnTo>
                    <a:pt x="2730" y="7873"/>
                  </a:lnTo>
                  <a:lnTo>
                    <a:pt x="4622" y="6210"/>
                  </a:lnTo>
                  <a:lnTo>
                    <a:pt x="6578" y="4724"/>
                  </a:lnTo>
                  <a:lnTo>
                    <a:pt x="8674" y="3771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9" name="object 3229" descr=""/>
            <p:cNvSpPr/>
            <p:nvPr/>
          </p:nvSpPr>
          <p:spPr>
            <a:xfrm>
              <a:off x="2673684" y="263631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959" y="0"/>
                  </a:moveTo>
                  <a:lnTo>
                    <a:pt x="0" y="4775"/>
                  </a:lnTo>
                  <a:lnTo>
                    <a:pt x="381" y="5206"/>
                  </a:lnTo>
                  <a:lnTo>
                    <a:pt x="1384" y="4317"/>
                  </a:lnTo>
                  <a:lnTo>
                    <a:pt x="2438" y="3454"/>
                  </a:lnTo>
                  <a:lnTo>
                    <a:pt x="4699" y="1854"/>
                  </a:lnTo>
                  <a:lnTo>
                    <a:pt x="5905" y="1117"/>
                  </a:lnTo>
                  <a:lnTo>
                    <a:pt x="7200" y="533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0" name="object 3230" descr=""/>
            <p:cNvSpPr/>
            <p:nvPr/>
          </p:nvSpPr>
          <p:spPr>
            <a:xfrm>
              <a:off x="2667897" y="264108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791" y="0"/>
                  </a:moveTo>
                  <a:lnTo>
                    <a:pt x="3759" y="1790"/>
                  </a:lnTo>
                  <a:lnTo>
                    <a:pt x="1905" y="3644"/>
                  </a:lnTo>
                  <a:lnTo>
                    <a:pt x="0" y="5270"/>
                  </a:lnTo>
                  <a:lnTo>
                    <a:pt x="2679" y="8420"/>
                  </a:lnTo>
                  <a:lnTo>
                    <a:pt x="4762" y="6642"/>
                  </a:lnTo>
                  <a:lnTo>
                    <a:pt x="6616" y="4775"/>
                  </a:lnTo>
                  <a:lnTo>
                    <a:pt x="8521" y="3111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1" name="object 3231" descr=""/>
            <p:cNvSpPr/>
            <p:nvPr/>
          </p:nvSpPr>
          <p:spPr>
            <a:xfrm>
              <a:off x="2667897" y="264108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791" y="0"/>
                  </a:moveTo>
                  <a:lnTo>
                    <a:pt x="3759" y="1790"/>
                  </a:lnTo>
                  <a:lnTo>
                    <a:pt x="1905" y="3644"/>
                  </a:lnTo>
                  <a:lnTo>
                    <a:pt x="0" y="5270"/>
                  </a:lnTo>
                  <a:lnTo>
                    <a:pt x="381" y="5714"/>
                  </a:lnTo>
                  <a:lnTo>
                    <a:pt x="2311" y="4063"/>
                  </a:lnTo>
                  <a:lnTo>
                    <a:pt x="4152" y="2209"/>
                  </a:lnTo>
                  <a:lnTo>
                    <a:pt x="6172" y="444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2" name="object 3232" descr=""/>
            <p:cNvSpPr/>
            <p:nvPr/>
          </p:nvSpPr>
          <p:spPr>
            <a:xfrm>
              <a:off x="2661891" y="264635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007" y="0"/>
                  </a:moveTo>
                  <a:lnTo>
                    <a:pt x="4102" y="1638"/>
                  </a:lnTo>
                  <a:lnTo>
                    <a:pt x="2133" y="3047"/>
                  </a:lnTo>
                  <a:lnTo>
                    <a:pt x="0" y="3911"/>
                  </a:lnTo>
                  <a:lnTo>
                    <a:pt x="1562" y="7746"/>
                  </a:lnTo>
                  <a:lnTo>
                    <a:pt x="8686" y="3149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3" name="object 3233" descr=""/>
            <p:cNvSpPr/>
            <p:nvPr/>
          </p:nvSpPr>
          <p:spPr>
            <a:xfrm>
              <a:off x="2661891" y="264635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007" y="0"/>
                  </a:moveTo>
                  <a:lnTo>
                    <a:pt x="4102" y="1638"/>
                  </a:lnTo>
                  <a:lnTo>
                    <a:pt x="2133" y="3047"/>
                  </a:lnTo>
                  <a:lnTo>
                    <a:pt x="0" y="3911"/>
                  </a:lnTo>
                  <a:lnTo>
                    <a:pt x="215" y="4444"/>
                  </a:lnTo>
                  <a:lnTo>
                    <a:pt x="2438" y="3543"/>
                  </a:lnTo>
                  <a:lnTo>
                    <a:pt x="4457" y="2095"/>
                  </a:lnTo>
                  <a:lnTo>
                    <a:pt x="6388" y="444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4" name="object 3234" descr=""/>
            <p:cNvSpPr/>
            <p:nvPr/>
          </p:nvSpPr>
          <p:spPr>
            <a:xfrm>
              <a:off x="2654361" y="2650262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7531" y="0"/>
                  </a:moveTo>
                  <a:lnTo>
                    <a:pt x="6476" y="380"/>
                  </a:lnTo>
                  <a:lnTo>
                    <a:pt x="5422" y="660"/>
                  </a:lnTo>
                  <a:lnTo>
                    <a:pt x="4889" y="749"/>
                  </a:lnTo>
                  <a:lnTo>
                    <a:pt x="3301" y="863"/>
                  </a:lnTo>
                  <a:lnTo>
                    <a:pt x="2260" y="749"/>
                  </a:lnTo>
                  <a:lnTo>
                    <a:pt x="1269" y="431"/>
                  </a:lnTo>
                  <a:lnTo>
                    <a:pt x="0" y="4368"/>
                  </a:lnTo>
                  <a:lnTo>
                    <a:pt x="1511" y="4851"/>
                  </a:lnTo>
                  <a:lnTo>
                    <a:pt x="3111" y="5029"/>
                  </a:lnTo>
                  <a:lnTo>
                    <a:pt x="6222" y="4800"/>
                  </a:lnTo>
                  <a:lnTo>
                    <a:pt x="7734" y="4394"/>
                  </a:lnTo>
                  <a:lnTo>
                    <a:pt x="9093" y="3835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5" name="object 3235" descr=""/>
            <p:cNvSpPr/>
            <p:nvPr/>
          </p:nvSpPr>
          <p:spPr>
            <a:xfrm>
              <a:off x="2655453" y="265026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438" y="0"/>
                  </a:moveTo>
                  <a:lnTo>
                    <a:pt x="2209" y="863"/>
                  </a:lnTo>
                  <a:lnTo>
                    <a:pt x="1168" y="749"/>
                  </a:lnTo>
                  <a:lnTo>
                    <a:pt x="177" y="431"/>
                  </a:lnTo>
                  <a:lnTo>
                    <a:pt x="0" y="990"/>
                  </a:lnTo>
                  <a:lnTo>
                    <a:pt x="1054" y="1320"/>
                  </a:lnTo>
                  <a:lnTo>
                    <a:pt x="2184" y="1447"/>
                  </a:lnTo>
                  <a:lnTo>
                    <a:pt x="4445" y="1282"/>
                  </a:lnTo>
                  <a:lnTo>
                    <a:pt x="5562" y="990"/>
                  </a:lnTo>
                  <a:lnTo>
                    <a:pt x="6654" y="533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6" name="object 3236" descr=""/>
            <p:cNvSpPr/>
            <p:nvPr/>
          </p:nvSpPr>
          <p:spPr>
            <a:xfrm>
              <a:off x="2647257" y="264672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3505" y="0"/>
                  </a:moveTo>
                  <a:lnTo>
                    <a:pt x="0" y="2197"/>
                  </a:lnTo>
                  <a:lnTo>
                    <a:pt x="812" y="3479"/>
                  </a:lnTo>
                  <a:lnTo>
                    <a:pt x="1803" y="4660"/>
                  </a:lnTo>
                  <a:lnTo>
                    <a:pt x="4203" y="6642"/>
                  </a:lnTo>
                  <a:lnTo>
                    <a:pt x="5600" y="7429"/>
                  </a:lnTo>
                  <a:lnTo>
                    <a:pt x="7099" y="7912"/>
                  </a:lnTo>
                  <a:lnTo>
                    <a:pt x="8369" y="3975"/>
                  </a:lnTo>
                  <a:lnTo>
                    <a:pt x="7391" y="3657"/>
                  </a:lnTo>
                  <a:lnTo>
                    <a:pt x="6464" y="3136"/>
                  </a:lnTo>
                  <a:lnTo>
                    <a:pt x="4813" y="1778"/>
                  </a:lnTo>
                  <a:lnTo>
                    <a:pt x="4102" y="939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7" name="object 3237" descr=""/>
            <p:cNvSpPr/>
            <p:nvPr/>
          </p:nvSpPr>
          <p:spPr>
            <a:xfrm>
              <a:off x="2650267" y="264672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95" y="0"/>
                  </a:moveTo>
                  <a:lnTo>
                    <a:pt x="5181" y="4533"/>
                  </a:lnTo>
                  <a:lnTo>
                    <a:pt x="5359" y="3975"/>
                  </a:lnTo>
                  <a:lnTo>
                    <a:pt x="4381" y="3657"/>
                  </a:lnTo>
                  <a:lnTo>
                    <a:pt x="3454" y="3136"/>
                  </a:lnTo>
                  <a:lnTo>
                    <a:pt x="1803" y="1778"/>
                  </a:lnTo>
                  <a:lnTo>
                    <a:pt x="1092" y="939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8" name="object 3238" descr=""/>
            <p:cNvSpPr/>
            <p:nvPr/>
          </p:nvSpPr>
          <p:spPr>
            <a:xfrm>
              <a:off x="2644599" y="264024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127" y="0"/>
                  </a:moveTo>
                  <a:lnTo>
                    <a:pt x="0" y="317"/>
                  </a:lnTo>
                  <a:lnTo>
                    <a:pt x="228" y="3213"/>
                  </a:lnTo>
                  <a:lnTo>
                    <a:pt x="1054" y="6121"/>
                  </a:lnTo>
                  <a:lnTo>
                    <a:pt x="2666" y="8674"/>
                  </a:lnTo>
                  <a:lnTo>
                    <a:pt x="6159" y="6477"/>
                  </a:lnTo>
                  <a:lnTo>
                    <a:pt x="4978" y="4584"/>
                  </a:lnTo>
                  <a:lnTo>
                    <a:pt x="4305" y="2311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9" name="object 3239" descr=""/>
            <p:cNvSpPr/>
            <p:nvPr/>
          </p:nvSpPr>
          <p:spPr>
            <a:xfrm>
              <a:off x="2648143" y="264024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584" y="0"/>
                  </a:moveTo>
                  <a:lnTo>
                    <a:pt x="0" y="38"/>
                  </a:lnTo>
                  <a:lnTo>
                    <a:pt x="190" y="2438"/>
                  </a:lnTo>
                  <a:lnTo>
                    <a:pt x="876" y="4800"/>
                  </a:lnTo>
                  <a:lnTo>
                    <a:pt x="2133" y="6781"/>
                  </a:lnTo>
                  <a:lnTo>
                    <a:pt x="2616" y="6477"/>
                  </a:lnTo>
                  <a:lnTo>
                    <a:pt x="1435" y="4584"/>
                  </a:lnTo>
                  <a:lnTo>
                    <a:pt x="761" y="231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0" name="object 3240" descr=""/>
            <p:cNvSpPr/>
            <p:nvPr/>
          </p:nvSpPr>
          <p:spPr>
            <a:xfrm>
              <a:off x="2644495" y="263201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168" y="0"/>
                  </a:moveTo>
                  <a:lnTo>
                    <a:pt x="711" y="1371"/>
                  </a:lnTo>
                  <a:lnTo>
                    <a:pt x="393" y="2793"/>
                  </a:lnTo>
                  <a:lnTo>
                    <a:pt x="38" y="5651"/>
                  </a:lnTo>
                  <a:lnTo>
                    <a:pt x="0" y="7099"/>
                  </a:lnTo>
                  <a:lnTo>
                    <a:pt x="114" y="8547"/>
                  </a:lnTo>
                  <a:lnTo>
                    <a:pt x="4229" y="8229"/>
                  </a:lnTo>
                  <a:lnTo>
                    <a:pt x="4051" y="5918"/>
                  </a:lnTo>
                  <a:lnTo>
                    <a:pt x="4356" y="3517"/>
                  </a:lnTo>
                  <a:lnTo>
                    <a:pt x="5092" y="1295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1" name="object 3241" descr=""/>
            <p:cNvSpPr/>
            <p:nvPr/>
          </p:nvSpPr>
          <p:spPr>
            <a:xfrm>
              <a:off x="2647962" y="2633129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079" y="0"/>
                  </a:moveTo>
                  <a:lnTo>
                    <a:pt x="317" y="2286"/>
                  </a:lnTo>
                  <a:lnTo>
                    <a:pt x="0" y="4762"/>
                  </a:lnTo>
                  <a:lnTo>
                    <a:pt x="190" y="7162"/>
                  </a:lnTo>
                  <a:lnTo>
                    <a:pt x="761" y="7112"/>
                  </a:lnTo>
                  <a:lnTo>
                    <a:pt x="584" y="4800"/>
                  </a:lnTo>
                  <a:lnTo>
                    <a:pt x="888" y="2400"/>
                  </a:lnTo>
                  <a:lnTo>
                    <a:pt x="1625" y="177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2" name="object 3242" descr=""/>
            <p:cNvSpPr/>
            <p:nvPr/>
          </p:nvSpPr>
          <p:spPr>
            <a:xfrm>
              <a:off x="2645667" y="262452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140" y="0"/>
                  </a:moveTo>
                  <a:lnTo>
                    <a:pt x="0" y="7480"/>
                  </a:lnTo>
                  <a:lnTo>
                    <a:pt x="3924" y="8775"/>
                  </a:lnTo>
                  <a:lnTo>
                    <a:pt x="4660" y="6553"/>
                  </a:lnTo>
                  <a:lnTo>
                    <a:pt x="5854" y="4470"/>
                  </a:lnTo>
                  <a:lnTo>
                    <a:pt x="7366" y="2590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3" name="object 3243" descr=""/>
            <p:cNvSpPr/>
            <p:nvPr/>
          </p:nvSpPr>
          <p:spPr>
            <a:xfrm>
              <a:off x="2649033" y="262675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543" y="0"/>
                  </a:moveTo>
                  <a:lnTo>
                    <a:pt x="1993" y="1930"/>
                  </a:lnTo>
                  <a:lnTo>
                    <a:pt x="761" y="4076"/>
                  </a:lnTo>
                  <a:lnTo>
                    <a:pt x="0" y="6375"/>
                  </a:lnTo>
                  <a:lnTo>
                    <a:pt x="558" y="6553"/>
                  </a:lnTo>
                  <a:lnTo>
                    <a:pt x="1295" y="4330"/>
                  </a:lnTo>
                  <a:lnTo>
                    <a:pt x="2489" y="2247"/>
                  </a:lnTo>
                  <a:lnTo>
                    <a:pt x="4000" y="368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4" name="object 3244" descr=""/>
            <p:cNvSpPr/>
            <p:nvPr/>
          </p:nvSpPr>
          <p:spPr>
            <a:xfrm>
              <a:off x="2649806" y="261874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956" y="0"/>
                  </a:moveTo>
                  <a:lnTo>
                    <a:pt x="3822" y="1689"/>
                  </a:lnTo>
                  <a:lnTo>
                    <a:pt x="1765" y="3581"/>
                  </a:lnTo>
                  <a:lnTo>
                    <a:pt x="0" y="5791"/>
                  </a:lnTo>
                  <a:lnTo>
                    <a:pt x="3225" y="8369"/>
                  </a:lnTo>
                  <a:lnTo>
                    <a:pt x="4737" y="6489"/>
                  </a:lnTo>
                  <a:lnTo>
                    <a:pt x="6553" y="4787"/>
                  </a:lnTo>
                  <a:lnTo>
                    <a:pt x="8521" y="323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5" name="object 3245" descr=""/>
            <p:cNvSpPr/>
            <p:nvPr/>
          </p:nvSpPr>
          <p:spPr>
            <a:xfrm>
              <a:off x="2652575" y="2621528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397" y="0"/>
                  </a:moveTo>
                  <a:lnTo>
                    <a:pt x="3403" y="1574"/>
                  </a:lnTo>
                  <a:lnTo>
                    <a:pt x="1549" y="3301"/>
                  </a:lnTo>
                  <a:lnTo>
                    <a:pt x="0" y="5232"/>
                  </a:lnTo>
                  <a:lnTo>
                    <a:pt x="457" y="5587"/>
                  </a:lnTo>
                  <a:lnTo>
                    <a:pt x="1968" y="3708"/>
                  </a:lnTo>
                  <a:lnTo>
                    <a:pt x="3784" y="2006"/>
                  </a:lnTo>
                  <a:lnTo>
                    <a:pt x="5753" y="457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6" name="object 3246" descr=""/>
            <p:cNvSpPr/>
            <p:nvPr/>
          </p:nvSpPr>
          <p:spPr>
            <a:xfrm>
              <a:off x="2655756" y="261413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629" y="0"/>
                  </a:moveTo>
                  <a:lnTo>
                    <a:pt x="4381" y="1422"/>
                  </a:lnTo>
                  <a:lnTo>
                    <a:pt x="2146" y="2920"/>
                  </a:lnTo>
                  <a:lnTo>
                    <a:pt x="0" y="4610"/>
                  </a:lnTo>
                  <a:lnTo>
                    <a:pt x="2565" y="7848"/>
                  </a:lnTo>
                  <a:lnTo>
                    <a:pt x="4533" y="6299"/>
                  </a:lnTo>
                  <a:lnTo>
                    <a:pt x="6654" y="4876"/>
                  </a:lnTo>
                  <a:lnTo>
                    <a:pt x="8839" y="3492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7" name="object 3247" descr=""/>
            <p:cNvSpPr/>
            <p:nvPr/>
          </p:nvSpPr>
          <p:spPr>
            <a:xfrm>
              <a:off x="2657966" y="261713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324" y="0"/>
                  </a:moveTo>
                  <a:lnTo>
                    <a:pt x="4127" y="1396"/>
                  </a:lnTo>
                  <a:lnTo>
                    <a:pt x="1993" y="2819"/>
                  </a:lnTo>
                  <a:lnTo>
                    <a:pt x="0" y="4394"/>
                  </a:lnTo>
                  <a:lnTo>
                    <a:pt x="355" y="4851"/>
                  </a:lnTo>
                  <a:lnTo>
                    <a:pt x="2324" y="3301"/>
                  </a:lnTo>
                  <a:lnTo>
                    <a:pt x="4444" y="1879"/>
                  </a:lnTo>
                  <a:lnTo>
                    <a:pt x="6629" y="495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8" name="object 3248" descr=""/>
            <p:cNvSpPr/>
            <p:nvPr/>
          </p:nvSpPr>
          <p:spPr>
            <a:xfrm>
              <a:off x="2662381" y="261053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96" y="0"/>
                  </a:moveTo>
                  <a:lnTo>
                    <a:pt x="6324" y="25"/>
                  </a:lnTo>
                  <a:lnTo>
                    <a:pt x="5732" y="25"/>
                  </a:lnTo>
                  <a:lnTo>
                    <a:pt x="0" y="3594"/>
                  </a:lnTo>
                  <a:lnTo>
                    <a:pt x="2209" y="7086"/>
                  </a:lnTo>
                  <a:lnTo>
                    <a:pt x="6883" y="4191"/>
                  </a:lnTo>
                  <a:lnTo>
                    <a:pt x="7147" y="4191"/>
                  </a:lnTo>
                  <a:lnTo>
                    <a:pt x="8877" y="520"/>
                  </a:lnTo>
                  <a:lnTo>
                    <a:pt x="8636" y="419"/>
                  </a:lnTo>
                  <a:lnTo>
                    <a:pt x="8064" y="228"/>
                  </a:lnTo>
                  <a:lnTo>
                    <a:pt x="7025" y="25"/>
                  </a:lnTo>
                  <a:lnTo>
                    <a:pt x="5753" y="12"/>
                  </a:lnTo>
                  <a:lnTo>
                    <a:pt x="6961" y="12"/>
                  </a:lnTo>
                  <a:close/>
                </a:path>
                <a:path w="8889" h="7619">
                  <a:moveTo>
                    <a:pt x="7147" y="4191"/>
                  </a:moveTo>
                  <a:lnTo>
                    <a:pt x="6883" y="4191"/>
                  </a:lnTo>
                  <a:lnTo>
                    <a:pt x="7112" y="4267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9" name="object 3249" descr=""/>
            <p:cNvSpPr/>
            <p:nvPr/>
          </p:nvSpPr>
          <p:spPr>
            <a:xfrm>
              <a:off x="2664286" y="261413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889" y="0"/>
                  </a:moveTo>
                  <a:lnTo>
                    <a:pt x="0" y="2997"/>
                  </a:lnTo>
                  <a:lnTo>
                    <a:pt x="304" y="3492"/>
                  </a:lnTo>
                  <a:lnTo>
                    <a:pt x="4978" y="596"/>
                  </a:lnTo>
                  <a:lnTo>
                    <a:pt x="5244" y="596"/>
                  </a:lnTo>
                  <a:lnTo>
                    <a:pt x="5460" y="152"/>
                  </a:lnTo>
                  <a:lnTo>
                    <a:pt x="4889" y="0"/>
                  </a:lnTo>
                  <a:close/>
                </a:path>
                <a:path w="5714" h="3810">
                  <a:moveTo>
                    <a:pt x="5244" y="596"/>
                  </a:moveTo>
                  <a:lnTo>
                    <a:pt x="4978" y="596"/>
                  </a:lnTo>
                  <a:lnTo>
                    <a:pt x="5206" y="673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0" name="object 3250" descr=""/>
            <p:cNvSpPr/>
            <p:nvPr/>
          </p:nvSpPr>
          <p:spPr>
            <a:xfrm>
              <a:off x="2668830" y="2611063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2425" y="0"/>
                  </a:moveTo>
                  <a:lnTo>
                    <a:pt x="660" y="3746"/>
                  </a:lnTo>
                  <a:lnTo>
                    <a:pt x="787" y="3848"/>
                  </a:lnTo>
                  <a:lnTo>
                    <a:pt x="889" y="4152"/>
                  </a:lnTo>
                  <a:lnTo>
                    <a:pt x="927" y="4584"/>
                  </a:lnTo>
                  <a:lnTo>
                    <a:pt x="825" y="5549"/>
                  </a:lnTo>
                  <a:lnTo>
                    <a:pt x="711" y="6083"/>
                  </a:lnTo>
                  <a:lnTo>
                    <a:pt x="406" y="7188"/>
                  </a:lnTo>
                  <a:lnTo>
                    <a:pt x="215" y="7746"/>
                  </a:lnTo>
                  <a:lnTo>
                    <a:pt x="0" y="8305"/>
                  </a:lnTo>
                  <a:lnTo>
                    <a:pt x="3860" y="9791"/>
                  </a:lnTo>
                  <a:lnTo>
                    <a:pt x="5041" y="4622"/>
                  </a:lnTo>
                  <a:lnTo>
                    <a:pt x="4991" y="3708"/>
                  </a:lnTo>
                  <a:lnTo>
                    <a:pt x="2959" y="253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1" name="object 3251" descr=""/>
            <p:cNvSpPr/>
            <p:nvPr/>
          </p:nvSpPr>
          <p:spPr>
            <a:xfrm>
              <a:off x="2668830" y="2614276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914" y="0"/>
                  </a:moveTo>
                  <a:lnTo>
                    <a:pt x="660" y="533"/>
                  </a:lnTo>
                  <a:lnTo>
                    <a:pt x="787" y="634"/>
                  </a:lnTo>
                  <a:lnTo>
                    <a:pt x="889" y="939"/>
                  </a:lnTo>
                  <a:lnTo>
                    <a:pt x="0" y="5092"/>
                  </a:lnTo>
                  <a:lnTo>
                    <a:pt x="546" y="5295"/>
                  </a:lnTo>
                  <a:lnTo>
                    <a:pt x="762" y="4724"/>
                  </a:lnTo>
                  <a:lnTo>
                    <a:pt x="965" y="4152"/>
                  </a:lnTo>
                  <a:lnTo>
                    <a:pt x="1117" y="3581"/>
                  </a:lnTo>
                  <a:lnTo>
                    <a:pt x="1282" y="3009"/>
                  </a:lnTo>
                  <a:lnTo>
                    <a:pt x="1397" y="2438"/>
                  </a:lnTo>
                  <a:lnTo>
                    <a:pt x="1498" y="1384"/>
                  </a:lnTo>
                  <a:lnTo>
                    <a:pt x="1473" y="888"/>
                  </a:lnTo>
                  <a:lnTo>
                    <a:pt x="1320" y="393"/>
                  </a:lnTo>
                  <a:lnTo>
                    <a:pt x="1117" y="12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2" name="object 3252" descr=""/>
            <p:cNvSpPr/>
            <p:nvPr/>
          </p:nvSpPr>
          <p:spPr>
            <a:xfrm>
              <a:off x="2665418" y="2619368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416" y="0"/>
                  </a:moveTo>
                  <a:lnTo>
                    <a:pt x="0" y="6654"/>
                  </a:lnTo>
                  <a:lnTo>
                    <a:pt x="3530" y="8801"/>
                  </a:lnTo>
                  <a:lnTo>
                    <a:pt x="7264" y="1485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3" name="object 3253" descr=""/>
            <p:cNvSpPr/>
            <p:nvPr/>
          </p:nvSpPr>
          <p:spPr>
            <a:xfrm>
              <a:off x="2665418" y="261936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416" y="0"/>
                  </a:moveTo>
                  <a:lnTo>
                    <a:pt x="0" y="6654"/>
                  </a:lnTo>
                  <a:lnTo>
                    <a:pt x="495" y="6959"/>
                  </a:lnTo>
                  <a:lnTo>
                    <a:pt x="3949" y="215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4" name="object 3254" descr=""/>
            <p:cNvSpPr/>
            <p:nvPr/>
          </p:nvSpPr>
          <p:spPr>
            <a:xfrm>
              <a:off x="2661116" y="262601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305" y="0"/>
                  </a:moveTo>
                  <a:lnTo>
                    <a:pt x="2984" y="2171"/>
                  </a:lnTo>
                  <a:lnTo>
                    <a:pt x="1524" y="4292"/>
                  </a:lnTo>
                  <a:lnTo>
                    <a:pt x="0" y="6350"/>
                  </a:lnTo>
                  <a:lnTo>
                    <a:pt x="3314" y="8813"/>
                  </a:lnTo>
                  <a:lnTo>
                    <a:pt x="4914" y="6667"/>
                  </a:lnTo>
                  <a:lnTo>
                    <a:pt x="6426" y="4457"/>
                  </a:lnTo>
                  <a:lnTo>
                    <a:pt x="7835" y="2159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5" name="object 3255" descr=""/>
            <p:cNvSpPr/>
            <p:nvPr/>
          </p:nvSpPr>
          <p:spPr>
            <a:xfrm>
              <a:off x="2661116" y="262601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305" y="0"/>
                  </a:moveTo>
                  <a:lnTo>
                    <a:pt x="2984" y="2171"/>
                  </a:lnTo>
                  <a:lnTo>
                    <a:pt x="1524" y="4292"/>
                  </a:lnTo>
                  <a:lnTo>
                    <a:pt x="0" y="6350"/>
                  </a:lnTo>
                  <a:lnTo>
                    <a:pt x="469" y="6692"/>
                  </a:lnTo>
                  <a:lnTo>
                    <a:pt x="2006" y="4622"/>
                  </a:lnTo>
                  <a:lnTo>
                    <a:pt x="3467" y="2501"/>
                  </a:lnTo>
                  <a:lnTo>
                    <a:pt x="4800" y="304"/>
                  </a:lnTo>
                  <a:lnTo>
                    <a:pt x="43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6" name="object 3256" descr=""/>
            <p:cNvSpPr/>
            <p:nvPr/>
          </p:nvSpPr>
          <p:spPr>
            <a:xfrm>
              <a:off x="2656297" y="263236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813" y="0"/>
                  </a:moveTo>
                  <a:lnTo>
                    <a:pt x="3289" y="2057"/>
                  </a:lnTo>
                  <a:lnTo>
                    <a:pt x="1676" y="4063"/>
                  </a:lnTo>
                  <a:lnTo>
                    <a:pt x="0" y="6007"/>
                  </a:lnTo>
                  <a:lnTo>
                    <a:pt x="3124" y="8712"/>
                  </a:lnTo>
                  <a:lnTo>
                    <a:pt x="4876" y="6692"/>
                  </a:lnTo>
                  <a:lnTo>
                    <a:pt x="6540" y="4610"/>
                  </a:lnTo>
                  <a:lnTo>
                    <a:pt x="8140" y="2463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7" name="object 3257" descr=""/>
            <p:cNvSpPr/>
            <p:nvPr/>
          </p:nvSpPr>
          <p:spPr>
            <a:xfrm>
              <a:off x="2656297" y="2632365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813" y="0"/>
                  </a:moveTo>
                  <a:lnTo>
                    <a:pt x="3289" y="2057"/>
                  </a:lnTo>
                  <a:lnTo>
                    <a:pt x="1676" y="4063"/>
                  </a:lnTo>
                  <a:lnTo>
                    <a:pt x="0" y="6007"/>
                  </a:lnTo>
                  <a:lnTo>
                    <a:pt x="444" y="6388"/>
                  </a:lnTo>
                  <a:lnTo>
                    <a:pt x="2133" y="4432"/>
                  </a:lnTo>
                  <a:lnTo>
                    <a:pt x="3746" y="2412"/>
                  </a:lnTo>
                  <a:lnTo>
                    <a:pt x="5283" y="342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8" name="object 3258" descr=""/>
            <p:cNvSpPr/>
            <p:nvPr/>
          </p:nvSpPr>
          <p:spPr>
            <a:xfrm>
              <a:off x="2651042" y="263837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257" y="0"/>
                  </a:moveTo>
                  <a:lnTo>
                    <a:pt x="3568" y="1930"/>
                  </a:lnTo>
                  <a:lnTo>
                    <a:pt x="1828" y="3810"/>
                  </a:lnTo>
                  <a:lnTo>
                    <a:pt x="0" y="5600"/>
                  </a:lnTo>
                  <a:lnTo>
                    <a:pt x="2895" y="8559"/>
                  </a:lnTo>
                  <a:lnTo>
                    <a:pt x="4813" y="6680"/>
                  </a:lnTo>
                  <a:lnTo>
                    <a:pt x="6629" y="4724"/>
                  </a:lnTo>
                  <a:lnTo>
                    <a:pt x="8382" y="2705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9" name="object 3259" descr=""/>
            <p:cNvSpPr/>
            <p:nvPr/>
          </p:nvSpPr>
          <p:spPr>
            <a:xfrm>
              <a:off x="2651042" y="263837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257" y="0"/>
                  </a:moveTo>
                  <a:lnTo>
                    <a:pt x="3568" y="1930"/>
                  </a:lnTo>
                  <a:lnTo>
                    <a:pt x="1828" y="3810"/>
                  </a:lnTo>
                  <a:lnTo>
                    <a:pt x="0" y="5600"/>
                  </a:lnTo>
                  <a:lnTo>
                    <a:pt x="406" y="6019"/>
                  </a:lnTo>
                  <a:lnTo>
                    <a:pt x="2247" y="4216"/>
                  </a:lnTo>
                  <a:lnTo>
                    <a:pt x="4000" y="2324"/>
                  </a:lnTo>
                  <a:lnTo>
                    <a:pt x="5689" y="381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0" name="object 3260" descr=""/>
            <p:cNvSpPr/>
            <p:nvPr/>
          </p:nvSpPr>
          <p:spPr>
            <a:xfrm>
              <a:off x="2645323" y="264397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715" y="0"/>
                  </a:moveTo>
                  <a:lnTo>
                    <a:pt x="3898" y="1790"/>
                  </a:lnTo>
                  <a:lnTo>
                    <a:pt x="1993" y="3479"/>
                  </a:lnTo>
                  <a:lnTo>
                    <a:pt x="0" y="4991"/>
                  </a:lnTo>
                  <a:lnTo>
                    <a:pt x="2489" y="8293"/>
                  </a:lnTo>
                  <a:lnTo>
                    <a:pt x="4673" y="6642"/>
                  </a:lnTo>
                  <a:lnTo>
                    <a:pt x="6692" y="4838"/>
                  </a:lnTo>
                  <a:lnTo>
                    <a:pt x="8610" y="2959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1" name="object 3261" descr=""/>
            <p:cNvSpPr/>
            <p:nvPr/>
          </p:nvSpPr>
          <p:spPr>
            <a:xfrm>
              <a:off x="2645323" y="264397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715" y="0"/>
                  </a:moveTo>
                  <a:lnTo>
                    <a:pt x="3898" y="1790"/>
                  </a:lnTo>
                  <a:lnTo>
                    <a:pt x="1993" y="3479"/>
                  </a:lnTo>
                  <a:lnTo>
                    <a:pt x="0" y="4991"/>
                  </a:lnTo>
                  <a:lnTo>
                    <a:pt x="355" y="5448"/>
                  </a:lnTo>
                  <a:lnTo>
                    <a:pt x="2374" y="3924"/>
                  </a:lnTo>
                  <a:lnTo>
                    <a:pt x="4279" y="2209"/>
                  </a:lnTo>
                  <a:lnTo>
                    <a:pt x="6121" y="419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2" name="object 3262" descr=""/>
            <p:cNvSpPr/>
            <p:nvPr/>
          </p:nvSpPr>
          <p:spPr>
            <a:xfrm>
              <a:off x="2639141" y="264896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184" y="0"/>
                  </a:moveTo>
                  <a:lnTo>
                    <a:pt x="0" y="3517"/>
                  </a:lnTo>
                  <a:lnTo>
                    <a:pt x="1231" y="7467"/>
                  </a:lnTo>
                  <a:lnTo>
                    <a:pt x="8674" y="3302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3" name="object 3263" descr=""/>
            <p:cNvSpPr/>
            <p:nvPr/>
          </p:nvSpPr>
          <p:spPr>
            <a:xfrm>
              <a:off x="2639141" y="264896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184" y="0"/>
                  </a:moveTo>
                  <a:lnTo>
                    <a:pt x="0" y="3517"/>
                  </a:lnTo>
                  <a:lnTo>
                    <a:pt x="177" y="4076"/>
                  </a:lnTo>
                  <a:lnTo>
                    <a:pt x="6527" y="457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4" name="object 3264" descr=""/>
            <p:cNvSpPr/>
            <p:nvPr/>
          </p:nvSpPr>
          <p:spPr>
            <a:xfrm>
              <a:off x="2631272" y="2650968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530" y="0"/>
                  </a:moveTo>
                  <a:lnTo>
                    <a:pt x="0" y="2159"/>
                  </a:lnTo>
                  <a:lnTo>
                    <a:pt x="419" y="2832"/>
                  </a:lnTo>
                  <a:lnTo>
                    <a:pt x="927" y="3505"/>
                  </a:lnTo>
                  <a:lnTo>
                    <a:pt x="5854" y="5994"/>
                  </a:lnTo>
                  <a:lnTo>
                    <a:pt x="7569" y="5867"/>
                  </a:lnTo>
                  <a:lnTo>
                    <a:pt x="8356" y="5689"/>
                  </a:lnTo>
                  <a:lnTo>
                    <a:pt x="9105" y="5461"/>
                  </a:lnTo>
                  <a:lnTo>
                    <a:pt x="7873" y="1511"/>
                  </a:lnTo>
                  <a:lnTo>
                    <a:pt x="7353" y="1676"/>
                  </a:lnTo>
                  <a:lnTo>
                    <a:pt x="6857" y="1778"/>
                  </a:lnTo>
                  <a:lnTo>
                    <a:pt x="5968" y="1841"/>
                  </a:lnTo>
                  <a:lnTo>
                    <a:pt x="5587" y="1803"/>
                  </a:lnTo>
                  <a:lnTo>
                    <a:pt x="5130" y="1651"/>
                  </a:lnTo>
                  <a:lnTo>
                    <a:pt x="5003" y="1587"/>
                  </a:lnTo>
                  <a:lnTo>
                    <a:pt x="4724" y="1397"/>
                  </a:lnTo>
                  <a:lnTo>
                    <a:pt x="4089" y="812"/>
                  </a:lnTo>
                  <a:lnTo>
                    <a:pt x="3797" y="431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5" name="object 3265" descr=""/>
            <p:cNvSpPr/>
            <p:nvPr/>
          </p:nvSpPr>
          <p:spPr>
            <a:xfrm>
              <a:off x="2634307" y="265096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95" y="0"/>
                  </a:moveTo>
                  <a:lnTo>
                    <a:pt x="0" y="304"/>
                  </a:lnTo>
                  <a:lnTo>
                    <a:pt x="292" y="774"/>
                  </a:lnTo>
                  <a:lnTo>
                    <a:pt x="609" y="1193"/>
                  </a:lnTo>
                  <a:lnTo>
                    <a:pt x="2844" y="2514"/>
                  </a:lnTo>
                  <a:lnTo>
                    <a:pt x="3924" y="2413"/>
                  </a:lnTo>
                  <a:lnTo>
                    <a:pt x="5003" y="2070"/>
                  </a:lnTo>
                  <a:lnTo>
                    <a:pt x="4838" y="1511"/>
                  </a:lnTo>
                  <a:lnTo>
                    <a:pt x="4317" y="1676"/>
                  </a:lnTo>
                  <a:lnTo>
                    <a:pt x="3822" y="1778"/>
                  </a:lnTo>
                  <a:lnTo>
                    <a:pt x="3378" y="1816"/>
                  </a:lnTo>
                  <a:lnTo>
                    <a:pt x="2933" y="1841"/>
                  </a:lnTo>
                  <a:lnTo>
                    <a:pt x="2552" y="1803"/>
                  </a:lnTo>
                  <a:lnTo>
                    <a:pt x="761" y="43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6" name="object 3266" descr=""/>
            <p:cNvSpPr/>
            <p:nvPr/>
          </p:nvSpPr>
          <p:spPr>
            <a:xfrm>
              <a:off x="2628718" y="264427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089" y="0"/>
                  </a:moveTo>
                  <a:lnTo>
                    <a:pt x="0" y="609"/>
                  </a:lnTo>
                  <a:lnTo>
                    <a:pt x="203" y="1955"/>
                  </a:lnTo>
                  <a:lnTo>
                    <a:pt x="457" y="3327"/>
                  </a:lnTo>
                  <a:lnTo>
                    <a:pt x="1231" y="6083"/>
                  </a:lnTo>
                  <a:lnTo>
                    <a:pt x="1727" y="7480"/>
                  </a:lnTo>
                  <a:lnTo>
                    <a:pt x="2552" y="8851"/>
                  </a:lnTo>
                  <a:lnTo>
                    <a:pt x="6083" y="6692"/>
                  </a:lnTo>
                  <a:lnTo>
                    <a:pt x="5549" y="5816"/>
                  </a:lnTo>
                  <a:lnTo>
                    <a:pt x="5143" y="4737"/>
                  </a:lnTo>
                  <a:lnTo>
                    <a:pt x="4508" y="2451"/>
                  </a:lnTo>
                  <a:lnTo>
                    <a:pt x="4267" y="1231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7" name="object 3267" descr=""/>
            <p:cNvSpPr/>
            <p:nvPr/>
          </p:nvSpPr>
          <p:spPr>
            <a:xfrm>
              <a:off x="2632236" y="2644274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71" y="0"/>
                  </a:moveTo>
                  <a:lnTo>
                    <a:pt x="0" y="88"/>
                  </a:lnTo>
                  <a:lnTo>
                    <a:pt x="177" y="1333"/>
                  </a:lnTo>
                  <a:lnTo>
                    <a:pt x="419" y="2578"/>
                  </a:lnTo>
                  <a:lnTo>
                    <a:pt x="1079" y="4927"/>
                  </a:lnTo>
                  <a:lnTo>
                    <a:pt x="1498" y="6057"/>
                  </a:lnTo>
                  <a:lnTo>
                    <a:pt x="2070" y="6997"/>
                  </a:lnTo>
                  <a:lnTo>
                    <a:pt x="2565" y="6692"/>
                  </a:lnTo>
                  <a:lnTo>
                    <a:pt x="2031" y="5816"/>
                  </a:lnTo>
                  <a:lnTo>
                    <a:pt x="1625" y="4737"/>
                  </a:lnTo>
                  <a:lnTo>
                    <a:pt x="990" y="2451"/>
                  </a:lnTo>
                  <a:lnTo>
                    <a:pt x="749" y="123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8" name="object 3268" descr=""/>
            <p:cNvSpPr/>
            <p:nvPr/>
          </p:nvSpPr>
          <p:spPr>
            <a:xfrm>
              <a:off x="2627989" y="263663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27" y="0"/>
                  </a:moveTo>
                  <a:lnTo>
                    <a:pt x="0" y="241"/>
                  </a:lnTo>
                  <a:lnTo>
                    <a:pt x="152" y="2870"/>
                  </a:lnTo>
                  <a:lnTo>
                    <a:pt x="330" y="5537"/>
                  </a:lnTo>
                  <a:lnTo>
                    <a:pt x="723" y="8242"/>
                  </a:lnTo>
                  <a:lnTo>
                    <a:pt x="4813" y="7632"/>
                  </a:lnTo>
                  <a:lnTo>
                    <a:pt x="4457" y="5156"/>
                  </a:lnTo>
                  <a:lnTo>
                    <a:pt x="4279" y="2590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9" name="object 3269" descr=""/>
            <p:cNvSpPr/>
            <p:nvPr/>
          </p:nvSpPr>
          <p:spPr>
            <a:xfrm>
              <a:off x="2631532" y="2636637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84" y="0"/>
                  </a:moveTo>
                  <a:lnTo>
                    <a:pt x="0" y="38"/>
                  </a:lnTo>
                  <a:lnTo>
                    <a:pt x="152" y="2628"/>
                  </a:lnTo>
                  <a:lnTo>
                    <a:pt x="330" y="5207"/>
                  </a:lnTo>
                  <a:lnTo>
                    <a:pt x="698" y="7721"/>
                  </a:lnTo>
                  <a:lnTo>
                    <a:pt x="1269" y="7632"/>
                  </a:lnTo>
                  <a:lnTo>
                    <a:pt x="914" y="5156"/>
                  </a:lnTo>
                  <a:lnTo>
                    <a:pt x="736" y="259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0" name="object 3270" descr=""/>
            <p:cNvSpPr/>
            <p:nvPr/>
          </p:nvSpPr>
          <p:spPr>
            <a:xfrm>
              <a:off x="2627508" y="262872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14" y="0"/>
                  </a:moveTo>
                  <a:lnTo>
                    <a:pt x="0" y="368"/>
                  </a:lnTo>
                  <a:lnTo>
                    <a:pt x="228" y="2908"/>
                  </a:lnTo>
                  <a:lnTo>
                    <a:pt x="330" y="5511"/>
                  </a:lnTo>
                  <a:lnTo>
                    <a:pt x="482" y="8140"/>
                  </a:lnTo>
                  <a:lnTo>
                    <a:pt x="4610" y="7912"/>
                  </a:lnTo>
                  <a:lnTo>
                    <a:pt x="4457" y="5308"/>
                  </a:lnTo>
                  <a:lnTo>
                    <a:pt x="4356" y="2679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1" name="object 3271" descr=""/>
            <p:cNvSpPr/>
            <p:nvPr/>
          </p:nvSpPr>
          <p:spPr>
            <a:xfrm>
              <a:off x="2631051" y="2628729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71" y="0"/>
                  </a:moveTo>
                  <a:lnTo>
                    <a:pt x="0" y="50"/>
                  </a:lnTo>
                  <a:lnTo>
                    <a:pt x="228" y="2717"/>
                  </a:lnTo>
                  <a:lnTo>
                    <a:pt x="330" y="5334"/>
                  </a:lnTo>
                  <a:lnTo>
                    <a:pt x="482" y="7937"/>
                  </a:lnTo>
                  <a:lnTo>
                    <a:pt x="1066" y="7912"/>
                  </a:lnTo>
                  <a:lnTo>
                    <a:pt x="914" y="5308"/>
                  </a:lnTo>
                  <a:lnTo>
                    <a:pt x="812" y="267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2" name="object 3272" descr=""/>
            <p:cNvSpPr/>
            <p:nvPr/>
          </p:nvSpPr>
          <p:spPr>
            <a:xfrm>
              <a:off x="2626020" y="2620193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441" y="0"/>
                  </a:moveTo>
                  <a:lnTo>
                    <a:pt x="0" y="2298"/>
                  </a:lnTo>
                  <a:lnTo>
                    <a:pt x="203" y="2603"/>
                  </a:lnTo>
                  <a:lnTo>
                    <a:pt x="419" y="3060"/>
                  </a:lnTo>
                  <a:lnTo>
                    <a:pt x="571" y="3568"/>
                  </a:lnTo>
                  <a:lnTo>
                    <a:pt x="749" y="4076"/>
                  </a:lnTo>
                  <a:lnTo>
                    <a:pt x="876" y="4648"/>
                  </a:lnTo>
                  <a:lnTo>
                    <a:pt x="1219" y="6400"/>
                  </a:lnTo>
                  <a:lnTo>
                    <a:pt x="1371" y="7645"/>
                  </a:lnTo>
                  <a:lnTo>
                    <a:pt x="1485" y="8902"/>
                  </a:lnTo>
                  <a:lnTo>
                    <a:pt x="5600" y="8534"/>
                  </a:lnTo>
                  <a:lnTo>
                    <a:pt x="3962" y="78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3" name="object 3273" descr=""/>
            <p:cNvSpPr/>
            <p:nvPr/>
          </p:nvSpPr>
          <p:spPr>
            <a:xfrm>
              <a:off x="2628980" y="2620193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482" y="0"/>
                  </a:moveTo>
                  <a:lnTo>
                    <a:pt x="0" y="317"/>
                  </a:lnTo>
                  <a:lnTo>
                    <a:pt x="469" y="1041"/>
                  </a:lnTo>
                  <a:lnTo>
                    <a:pt x="762" y="1765"/>
                  </a:lnTo>
                  <a:lnTo>
                    <a:pt x="2070" y="8585"/>
                  </a:lnTo>
                  <a:lnTo>
                    <a:pt x="2641" y="8534"/>
                  </a:lnTo>
                  <a:lnTo>
                    <a:pt x="1003" y="787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4" name="object 3274" descr=""/>
            <p:cNvSpPr/>
            <p:nvPr/>
          </p:nvSpPr>
          <p:spPr>
            <a:xfrm>
              <a:off x="2619661" y="2617879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6108" y="0"/>
                  </a:moveTo>
                  <a:lnTo>
                    <a:pt x="0" y="2565"/>
                  </a:lnTo>
                  <a:lnTo>
                    <a:pt x="2552" y="5816"/>
                  </a:lnTo>
                  <a:lnTo>
                    <a:pt x="3022" y="5448"/>
                  </a:lnTo>
                  <a:lnTo>
                    <a:pt x="3492" y="5118"/>
                  </a:lnTo>
                  <a:lnTo>
                    <a:pt x="4406" y="4559"/>
                  </a:lnTo>
                  <a:lnTo>
                    <a:pt x="4864" y="4343"/>
                  </a:lnTo>
                  <a:lnTo>
                    <a:pt x="5245" y="4241"/>
                  </a:lnTo>
                  <a:lnTo>
                    <a:pt x="5422" y="4178"/>
                  </a:lnTo>
                  <a:lnTo>
                    <a:pt x="5588" y="4152"/>
                  </a:lnTo>
                  <a:lnTo>
                    <a:pt x="5816" y="4152"/>
                  </a:lnTo>
                  <a:lnTo>
                    <a:pt x="5969" y="4190"/>
                  </a:lnTo>
                  <a:lnTo>
                    <a:pt x="6261" y="4457"/>
                  </a:lnTo>
                  <a:lnTo>
                    <a:pt x="6362" y="4610"/>
                  </a:lnTo>
                  <a:lnTo>
                    <a:pt x="9804" y="2311"/>
                  </a:lnTo>
                  <a:lnTo>
                    <a:pt x="6705" y="76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5" name="object 3275" descr=""/>
            <p:cNvSpPr/>
            <p:nvPr/>
          </p:nvSpPr>
          <p:spPr>
            <a:xfrm>
              <a:off x="2619661" y="2617879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6108" y="0"/>
                  </a:moveTo>
                  <a:lnTo>
                    <a:pt x="0" y="2565"/>
                  </a:lnTo>
                  <a:lnTo>
                    <a:pt x="355" y="3022"/>
                  </a:lnTo>
                  <a:lnTo>
                    <a:pt x="1485" y="2171"/>
                  </a:lnTo>
                  <a:lnTo>
                    <a:pt x="2755" y="1409"/>
                  </a:lnTo>
                  <a:lnTo>
                    <a:pt x="3441" y="1066"/>
                  </a:lnTo>
                  <a:lnTo>
                    <a:pt x="4660" y="698"/>
                  </a:lnTo>
                  <a:lnTo>
                    <a:pt x="5105" y="609"/>
                  </a:lnTo>
                  <a:lnTo>
                    <a:pt x="6070" y="584"/>
                  </a:lnTo>
                  <a:lnTo>
                    <a:pt x="6591" y="647"/>
                  </a:lnTo>
                  <a:lnTo>
                    <a:pt x="9321" y="2641"/>
                  </a:lnTo>
                  <a:lnTo>
                    <a:pt x="9804" y="2311"/>
                  </a:lnTo>
                  <a:lnTo>
                    <a:pt x="6705" y="76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6" name="object 3276" descr=""/>
            <p:cNvSpPr/>
            <p:nvPr/>
          </p:nvSpPr>
          <p:spPr>
            <a:xfrm>
              <a:off x="2613776" y="262044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880" y="0"/>
                  </a:moveTo>
                  <a:lnTo>
                    <a:pt x="0" y="5803"/>
                  </a:lnTo>
                  <a:lnTo>
                    <a:pt x="3162" y="8470"/>
                  </a:lnTo>
                  <a:lnTo>
                    <a:pt x="3352" y="8242"/>
                  </a:lnTo>
                  <a:lnTo>
                    <a:pt x="5270" y="6159"/>
                  </a:lnTo>
                  <a:lnTo>
                    <a:pt x="6604" y="4838"/>
                  </a:lnTo>
                  <a:lnTo>
                    <a:pt x="7505" y="3987"/>
                  </a:lnTo>
                  <a:lnTo>
                    <a:pt x="8445" y="3251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7" name="object 3277" descr=""/>
            <p:cNvSpPr/>
            <p:nvPr/>
          </p:nvSpPr>
          <p:spPr>
            <a:xfrm>
              <a:off x="2613776" y="262044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880" y="0"/>
                  </a:moveTo>
                  <a:lnTo>
                    <a:pt x="698" y="5016"/>
                  </a:lnTo>
                  <a:lnTo>
                    <a:pt x="457" y="5270"/>
                  </a:lnTo>
                  <a:lnTo>
                    <a:pt x="0" y="5803"/>
                  </a:lnTo>
                  <a:lnTo>
                    <a:pt x="444" y="6172"/>
                  </a:lnTo>
                  <a:lnTo>
                    <a:pt x="1117" y="5397"/>
                  </a:lnTo>
                  <a:lnTo>
                    <a:pt x="2717" y="3682"/>
                  </a:lnTo>
                  <a:lnTo>
                    <a:pt x="4152" y="2260"/>
                  </a:lnTo>
                  <a:lnTo>
                    <a:pt x="5143" y="1320"/>
                  </a:lnTo>
                  <a:lnTo>
                    <a:pt x="6248" y="45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8" name="object 3278" descr=""/>
            <p:cNvSpPr/>
            <p:nvPr/>
          </p:nvSpPr>
          <p:spPr>
            <a:xfrm>
              <a:off x="2609383" y="262624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394" y="0"/>
                  </a:moveTo>
                  <a:lnTo>
                    <a:pt x="2578" y="2146"/>
                  </a:lnTo>
                  <a:lnTo>
                    <a:pt x="1041" y="4597"/>
                  </a:lnTo>
                  <a:lnTo>
                    <a:pt x="0" y="7277"/>
                  </a:lnTo>
                  <a:lnTo>
                    <a:pt x="3848" y="8775"/>
                  </a:lnTo>
                  <a:lnTo>
                    <a:pt x="4711" y="6578"/>
                  </a:lnTo>
                  <a:lnTo>
                    <a:pt x="5981" y="4521"/>
                  </a:lnTo>
                  <a:lnTo>
                    <a:pt x="7556" y="2666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9" name="object 3279" descr=""/>
            <p:cNvSpPr/>
            <p:nvPr/>
          </p:nvSpPr>
          <p:spPr>
            <a:xfrm>
              <a:off x="2609383" y="262624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394" y="0"/>
                  </a:moveTo>
                  <a:lnTo>
                    <a:pt x="2578" y="2146"/>
                  </a:lnTo>
                  <a:lnTo>
                    <a:pt x="1041" y="4597"/>
                  </a:lnTo>
                  <a:lnTo>
                    <a:pt x="0" y="7277"/>
                  </a:lnTo>
                  <a:lnTo>
                    <a:pt x="546" y="7492"/>
                  </a:lnTo>
                  <a:lnTo>
                    <a:pt x="1562" y="4876"/>
                  </a:lnTo>
                  <a:lnTo>
                    <a:pt x="3048" y="2476"/>
                  </a:lnTo>
                  <a:lnTo>
                    <a:pt x="4838" y="368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0" name="object 3280" descr=""/>
            <p:cNvSpPr/>
            <p:nvPr/>
          </p:nvSpPr>
          <p:spPr>
            <a:xfrm>
              <a:off x="2607788" y="2633523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600" y="0"/>
                  </a:moveTo>
                  <a:lnTo>
                    <a:pt x="546" y="2679"/>
                  </a:lnTo>
                  <a:lnTo>
                    <a:pt x="0" y="5575"/>
                  </a:lnTo>
                  <a:lnTo>
                    <a:pt x="76" y="8483"/>
                  </a:lnTo>
                  <a:lnTo>
                    <a:pt x="4203" y="8382"/>
                  </a:lnTo>
                  <a:lnTo>
                    <a:pt x="4152" y="6045"/>
                  </a:lnTo>
                  <a:lnTo>
                    <a:pt x="4584" y="3708"/>
                  </a:lnTo>
                  <a:lnTo>
                    <a:pt x="5448" y="1498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1" name="object 3281" descr=""/>
            <p:cNvSpPr/>
            <p:nvPr/>
          </p:nvSpPr>
          <p:spPr>
            <a:xfrm>
              <a:off x="2607788" y="2633523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1600" y="0"/>
                  </a:moveTo>
                  <a:lnTo>
                    <a:pt x="546" y="2679"/>
                  </a:lnTo>
                  <a:lnTo>
                    <a:pt x="0" y="5575"/>
                  </a:lnTo>
                  <a:lnTo>
                    <a:pt x="76" y="8483"/>
                  </a:lnTo>
                  <a:lnTo>
                    <a:pt x="660" y="8470"/>
                  </a:lnTo>
                  <a:lnTo>
                    <a:pt x="584" y="5638"/>
                  </a:lnTo>
                  <a:lnTo>
                    <a:pt x="1117" y="2819"/>
                  </a:lnTo>
                  <a:lnTo>
                    <a:pt x="2133" y="215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2" name="object 3282" descr=""/>
            <p:cNvSpPr/>
            <p:nvPr/>
          </p:nvSpPr>
          <p:spPr>
            <a:xfrm>
              <a:off x="2607858" y="264190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140" y="0"/>
                  </a:moveTo>
                  <a:lnTo>
                    <a:pt x="0" y="101"/>
                  </a:lnTo>
                  <a:lnTo>
                    <a:pt x="76" y="3009"/>
                  </a:lnTo>
                  <a:lnTo>
                    <a:pt x="762" y="5905"/>
                  </a:lnTo>
                  <a:lnTo>
                    <a:pt x="2044" y="8534"/>
                  </a:lnTo>
                  <a:lnTo>
                    <a:pt x="5765" y="6718"/>
                  </a:lnTo>
                  <a:lnTo>
                    <a:pt x="4749" y="4648"/>
                  </a:lnTo>
                  <a:lnTo>
                    <a:pt x="4191" y="2324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3" name="object 3283" descr=""/>
            <p:cNvSpPr/>
            <p:nvPr/>
          </p:nvSpPr>
          <p:spPr>
            <a:xfrm>
              <a:off x="2607858" y="2641995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584" y="0"/>
                  </a:moveTo>
                  <a:lnTo>
                    <a:pt x="0" y="12"/>
                  </a:lnTo>
                  <a:lnTo>
                    <a:pt x="76" y="2920"/>
                  </a:lnTo>
                  <a:lnTo>
                    <a:pt x="762" y="5816"/>
                  </a:lnTo>
                  <a:lnTo>
                    <a:pt x="2044" y="8445"/>
                  </a:lnTo>
                  <a:lnTo>
                    <a:pt x="2565" y="8191"/>
                  </a:lnTo>
                  <a:lnTo>
                    <a:pt x="1320" y="5638"/>
                  </a:lnTo>
                  <a:lnTo>
                    <a:pt x="647" y="2819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4" name="object 3284" descr=""/>
            <p:cNvSpPr/>
            <p:nvPr/>
          </p:nvSpPr>
          <p:spPr>
            <a:xfrm>
              <a:off x="2609904" y="264862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721" y="0"/>
                  </a:moveTo>
                  <a:lnTo>
                    <a:pt x="0" y="1816"/>
                  </a:lnTo>
                  <a:lnTo>
                    <a:pt x="1282" y="4445"/>
                  </a:lnTo>
                  <a:lnTo>
                    <a:pt x="3162" y="6807"/>
                  </a:lnTo>
                  <a:lnTo>
                    <a:pt x="5511" y="8597"/>
                  </a:lnTo>
                  <a:lnTo>
                    <a:pt x="8013" y="5308"/>
                  </a:lnTo>
                  <a:lnTo>
                    <a:pt x="6210" y="3924"/>
                  </a:lnTo>
                  <a:lnTo>
                    <a:pt x="4724" y="208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5" name="object 3285" descr=""/>
            <p:cNvSpPr/>
            <p:nvPr/>
          </p:nvSpPr>
          <p:spPr>
            <a:xfrm>
              <a:off x="2609904" y="265018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20" y="0"/>
                  </a:moveTo>
                  <a:lnTo>
                    <a:pt x="0" y="253"/>
                  </a:lnTo>
                  <a:lnTo>
                    <a:pt x="1282" y="2882"/>
                  </a:lnTo>
                  <a:lnTo>
                    <a:pt x="3162" y="5245"/>
                  </a:lnTo>
                  <a:lnTo>
                    <a:pt x="5511" y="7035"/>
                  </a:lnTo>
                  <a:lnTo>
                    <a:pt x="5867" y="6578"/>
                  </a:lnTo>
                  <a:lnTo>
                    <a:pt x="3581" y="4838"/>
                  </a:lnTo>
                  <a:lnTo>
                    <a:pt x="1765" y="255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6" name="object 3286" descr=""/>
            <p:cNvSpPr/>
            <p:nvPr/>
          </p:nvSpPr>
          <p:spPr>
            <a:xfrm>
              <a:off x="2615412" y="265393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514" y="0"/>
                  </a:moveTo>
                  <a:lnTo>
                    <a:pt x="0" y="3289"/>
                  </a:lnTo>
                  <a:lnTo>
                    <a:pt x="1181" y="4178"/>
                  </a:lnTo>
                  <a:lnTo>
                    <a:pt x="2476" y="4940"/>
                  </a:lnTo>
                  <a:lnTo>
                    <a:pt x="5206" y="6096"/>
                  </a:lnTo>
                  <a:lnTo>
                    <a:pt x="6654" y="6489"/>
                  </a:lnTo>
                  <a:lnTo>
                    <a:pt x="8127" y="6705"/>
                  </a:lnTo>
                  <a:lnTo>
                    <a:pt x="8712" y="2616"/>
                  </a:lnTo>
                  <a:lnTo>
                    <a:pt x="6464" y="2298"/>
                  </a:lnTo>
                  <a:lnTo>
                    <a:pt x="4317" y="1384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7" name="object 3287" descr=""/>
            <p:cNvSpPr/>
            <p:nvPr/>
          </p:nvSpPr>
          <p:spPr>
            <a:xfrm>
              <a:off x="2615412" y="265675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55" y="0"/>
                  </a:moveTo>
                  <a:lnTo>
                    <a:pt x="8127" y="3886"/>
                  </a:lnTo>
                  <a:lnTo>
                    <a:pt x="8204" y="3314"/>
                  </a:lnTo>
                  <a:lnTo>
                    <a:pt x="5359" y="2908"/>
                  </a:lnTo>
                  <a:lnTo>
                    <a:pt x="2628" y="173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8" name="object 3288" descr=""/>
            <p:cNvSpPr/>
            <p:nvPr/>
          </p:nvSpPr>
          <p:spPr>
            <a:xfrm>
              <a:off x="2623545" y="2655864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378" y="0"/>
                  </a:moveTo>
                  <a:lnTo>
                    <a:pt x="5156" y="736"/>
                  </a:lnTo>
                  <a:lnTo>
                    <a:pt x="2819" y="1015"/>
                  </a:lnTo>
                  <a:lnTo>
                    <a:pt x="584" y="685"/>
                  </a:lnTo>
                  <a:lnTo>
                    <a:pt x="0" y="4775"/>
                  </a:lnTo>
                  <a:lnTo>
                    <a:pt x="1460" y="4991"/>
                  </a:lnTo>
                  <a:lnTo>
                    <a:pt x="2959" y="5003"/>
                  </a:lnTo>
                  <a:lnTo>
                    <a:pt x="5880" y="4698"/>
                  </a:lnTo>
                  <a:lnTo>
                    <a:pt x="7315" y="4381"/>
                  </a:lnTo>
                  <a:lnTo>
                    <a:pt x="8686" y="3924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9" name="object 3289" descr=""/>
            <p:cNvSpPr/>
            <p:nvPr/>
          </p:nvSpPr>
          <p:spPr>
            <a:xfrm>
              <a:off x="2623545" y="2659242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8508" y="0"/>
                  </a:moveTo>
                  <a:lnTo>
                    <a:pt x="7162" y="444"/>
                  </a:lnTo>
                  <a:lnTo>
                    <a:pt x="5778" y="749"/>
                  </a:lnTo>
                  <a:lnTo>
                    <a:pt x="2946" y="1041"/>
                  </a:lnTo>
                  <a:lnTo>
                    <a:pt x="1498" y="1028"/>
                  </a:lnTo>
                  <a:lnTo>
                    <a:pt x="76" y="825"/>
                  </a:lnTo>
                  <a:lnTo>
                    <a:pt x="0" y="1397"/>
                  </a:lnTo>
                  <a:lnTo>
                    <a:pt x="1460" y="1612"/>
                  </a:lnTo>
                  <a:lnTo>
                    <a:pt x="2959" y="1625"/>
                  </a:lnTo>
                  <a:lnTo>
                    <a:pt x="5880" y="1320"/>
                  </a:lnTo>
                  <a:lnTo>
                    <a:pt x="7315" y="1003"/>
                  </a:lnTo>
                  <a:lnTo>
                    <a:pt x="8686" y="546"/>
                  </a:lnTo>
                  <a:lnTo>
                    <a:pt x="8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0" name="object 3290" descr=""/>
            <p:cNvSpPr/>
            <p:nvPr/>
          </p:nvSpPr>
          <p:spPr>
            <a:xfrm>
              <a:off x="2630929" y="265247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324" y="0"/>
                  </a:moveTo>
                  <a:lnTo>
                    <a:pt x="4356" y="1447"/>
                  </a:lnTo>
                  <a:lnTo>
                    <a:pt x="2222" y="2654"/>
                  </a:lnTo>
                  <a:lnTo>
                    <a:pt x="0" y="3390"/>
                  </a:lnTo>
                  <a:lnTo>
                    <a:pt x="1308" y="7315"/>
                  </a:lnTo>
                  <a:lnTo>
                    <a:pt x="4051" y="6388"/>
                  </a:lnTo>
                  <a:lnTo>
                    <a:pt x="6527" y="4978"/>
                  </a:lnTo>
                  <a:lnTo>
                    <a:pt x="8775" y="3327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1" name="object 3291" descr=""/>
            <p:cNvSpPr/>
            <p:nvPr/>
          </p:nvSpPr>
          <p:spPr>
            <a:xfrm>
              <a:off x="2632047" y="265533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315" y="0"/>
                  </a:moveTo>
                  <a:lnTo>
                    <a:pt x="5105" y="1625"/>
                  </a:lnTo>
                  <a:lnTo>
                    <a:pt x="2679" y="3009"/>
                  </a:lnTo>
                  <a:lnTo>
                    <a:pt x="0" y="3911"/>
                  </a:lnTo>
                  <a:lnTo>
                    <a:pt x="190" y="4457"/>
                  </a:lnTo>
                  <a:lnTo>
                    <a:pt x="2933" y="3530"/>
                  </a:lnTo>
                  <a:lnTo>
                    <a:pt x="5410" y="2120"/>
                  </a:lnTo>
                  <a:lnTo>
                    <a:pt x="7658" y="469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2" name="object 3292" descr=""/>
            <p:cNvSpPr/>
            <p:nvPr/>
          </p:nvSpPr>
          <p:spPr>
            <a:xfrm>
              <a:off x="2637254" y="264744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435" y="0"/>
                  </a:moveTo>
                  <a:lnTo>
                    <a:pt x="3784" y="1854"/>
                  </a:lnTo>
                  <a:lnTo>
                    <a:pt x="1968" y="3568"/>
                  </a:lnTo>
                  <a:lnTo>
                    <a:pt x="0" y="5016"/>
                  </a:lnTo>
                  <a:lnTo>
                    <a:pt x="2451" y="8356"/>
                  </a:lnTo>
                  <a:lnTo>
                    <a:pt x="4698" y="6692"/>
                  </a:lnTo>
                  <a:lnTo>
                    <a:pt x="6718" y="4787"/>
                  </a:lnTo>
                  <a:lnTo>
                    <a:pt x="8534" y="2730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3" name="object 3293" descr=""/>
            <p:cNvSpPr/>
            <p:nvPr/>
          </p:nvSpPr>
          <p:spPr>
            <a:xfrm>
              <a:off x="2639362" y="264979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994" y="0"/>
                  </a:moveTo>
                  <a:lnTo>
                    <a:pt x="4191" y="2031"/>
                  </a:lnTo>
                  <a:lnTo>
                    <a:pt x="2209" y="3911"/>
                  </a:lnTo>
                  <a:lnTo>
                    <a:pt x="0" y="5537"/>
                  </a:lnTo>
                  <a:lnTo>
                    <a:pt x="342" y="6007"/>
                  </a:lnTo>
                  <a:lnTo>
                    <a:pt x="2590" y="4343"/>
                  </a:lnTo>
                  <a:lnTo>
                    <a:pt x="4610" y="2438"/>
                  </a:lnTo>
                  <a:lnTo>
                    <a:pt x="6426" y="380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4" name="object 3294" descr=""/>
            <p:cNvSpPr/>
            <p:nvPr/>
          </p:nvSpPr>
          <p:spPr>
            <a:xfrm>
              <a:off x="2642689" y="264141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406" y="0"/>
                  </a:moveTo>
                  <a:lnTo>
                    <a:pt x="3124" y="2133"/>
                  </a:lnTo>
                  <a:lnTo>
                    <a:pt x="1638" y="4165"/>
                  </a:lnTo>
                  <a:lnTo>
                    <a:pt x="0" y="6032"/>
                  </a:lnTo>
                  <a:lnTo>
                    <a:pt x="3098" y="8763"/>
                  </a:lnTo>
                  <a:lnTo>
                    <a:pt x="4914" y="6705"/>
                  </a:lnTo>
                  <a:lnTo>
                    <a:pt x="6527" y="4483"/>
                  </a:lnTo>
                  <a:lnTo>
                    <a:pt x="7950" y="2133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5" name="object 3295" descr=""/>
            <p:cNvSpPr/>
            <p:nvPr/>
          </p:nvSpPr>
          <p:spPr>
            <a:xfrm>
              <a:off x="2645356" y="264324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787" y="0"/>
                  </a:moveTo>
                  <a:lnTo>
                    <a:pt x="3390" y="2324"/>
                  </a:lnTo>
                  <a:lnTo>
                    <a:pt x="1790" y="4521"/>
                  </a:lnTo>
                  <a:lnTo>
                    <a:pt x="0" y="6553"/>
                  </a:lnTo>
                  <a:lnTo>
                    <a:pt x="431" y="6934"/>
                  </a:lnTo>
                  <a:lnTo>
                    <a:pt x="2247" y="4876"/>
                  </a:lnTo>
                  <a:lnTo>
                    <a:pt x="3860" y="2654"/>
                  </a:lnTo>
                  <a:lnTo>
                    <a:pt x="5283" y="304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6" name="object 3296" descr=""/>
            <p:cNvSpPr/>
            <p:nvPr/>
          </p:nvSpPr>
          <p:spPr>
            <a:xfrm>
              <a:off x="2647105" y="2634688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76" y="0"/>
                  </a:moveTo>
                  <a:lnTo>
                    <a:pt x="2387" y="2336"/>
                  </a:lnTo>
                  <a:lnTo>
                    <a:pt x="1282" y="4584"/>
                  </a:lnTo>
                  <a:lnTo>
                    <a:pt x="0" y="6718"/>
                  </a:lnTo>
                  <a:lnTo>
                    <a:pt x="3530" y="8864"/>
                  </a:lnTo>
                  <a:lnTo>
                    <a:pt x="4953" y="6515"/>
                  </a:lnTo>
                  <a:lnTo>
                    <a:pt x="6159" y="4038"/>
                  </a:lnTo>
                  <a:lnTo>
                    <a:pt x="7137" y="1473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7" name="object 3297" descr=""/>
            <p:cNvSpPr/>
            <p:nvPr/>
          </p:nvSpPr>
          <p:spPr>
            <a:xfrm>
              <a:off x="2650140" y="263595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556" y="0"/>
                  </a:moveTo>
                  <a:lnTo>
                    <a:pt x="2590" y="2527"/>
                  </a:lnTo>
                  <a:lnTo>
                    <a:pt x="1397" y="4965"/>
                  </a:lnTo>
                  <a:lnTo>
                    <a:pt x="0" y="7289"/>
                  </a:lnTo>
                  <a:lnTo>
                    <a:pt x="495" y="7594"/>
                  </a:lnTo>
                  <a:lnTo>
                    <a:pt x="1917" y="5245"/>
                  </a:lnTo>
                  <a:lnTo>
                    <a:pt x="3124" y="2768"/>
                  </a:lnTo>
                  <a:lnTo>
                    <a:pt x="4102" y="203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8" name="object 3298" descr=""/>
            <p:cNvSpPr/>
            <p:nvPr/>
          </p:nvSpPr>
          <p:spPr>
            <a:xfrm>
              <a:off x="2650373" y="262753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930" y="0"/>
                  </a:moveTo>
                  <a:lnTo>
                    <a:pt x="1549" y="2438"/>
                  </a:lnTo>
                  <a:lnTo>
                    <a:pt x="888" y="4838"/>
                  </a:lnTo>
                  <a:lnTo>
                    <a:pt x="0" y="7162"/>
                  </a:lnTo>
                  <a:lnTo>
                    <a:pt x="3873" y="8636"/>
                  </a:lnTo>
                  <a:lnTo>
                    <a:pt x="4838" y="6057"/>
                  </a:lnTo>
                  <a:lnTo>
                    <a:pt x="5587" y="3390"/>
                  </a:lnTo>
                  <a:lnTo>
                    <a:pt x="6019" y="647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9" name="object 3299" descr=""/>
            <p:cNvSpPr/>
            <p:nvPr/>
          </p:nvSpPr>
          <p:spPr>
            <a:xfrm>
              <a:off x="2653700" y="262808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120" y="0"/>
                  </a:moveTo>
                  <a:lnTo>
                    <a:pt x="1689" y="2692"/>
                  </a:lnTo>
                  <a:lnTo>
                    <a:pt x="965" y="5333"/>
                  </a:lnTo>
                  <a:lnTo>
                    <a:pt x="0" y="7861"/>
                  </a:lnTo>
                  <a:lnTo>
                    <a:pt x="546" y="8077"/>
                  </a:lnTo>
                  <a:lnTo>
                    <a:pt x="1511" y="5499"/>
                  </a:lnTo>
                  <a:lnTo>
                    <a:pt x="2260" y="2832"/>
                  </a:lnTo>
                  <a:lnTo>
                    <a:pt x="2692" y="88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0" name="object 3300" descr=""/>
            <p:cNvSpPr/>
            <p:nvPr/>
          </p:nvSpPr>
          <p:spPr>
            <a:xfrm>
              <a:off x="2652313" y="2619825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368" y="0"/>
                  </a:moveTo>
                  <a:lnTo>
                    <a:pt x="253" y="393"/>
                  </a:lnTo>
                  <a:lnTo>
                    <a:pt x="482" y="2806"/>
                  </a:lnTo>
                  <a:lnTo>
                    <a:pt x="380" y="5270"/>
                  </a:lnTo>
                  <a:lnTo>
                    <a:pt x="0" y="7708"/>
                  </a:lnTo>
                  <a:lnTo>
                    <a:pt x="4076" y="8356"/>
                  </a:lnTo>
                  <a:lnTo>
                    <a:pt x="4508" y="5613"/>
                  </a:lnTo>
                  <a:lnTo>
                    <a:pt x="4635" y="2806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1" name="object 3301" descr=""/>
            <p:cNvSpPr/>
            <p:nvPr/>
          </p:nvSpPr>
          <p:spPr>
            <a:xfrm>
              <a:off x="2655818" y="2619825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863" y="0"/>
                  </a:moveTo>
                  <a:lnTo>
                    <a:pt x="292" y="50"/>
                  </a:lnTo>
                  <a:lnTo>
                    <a:pt x="558" y="2806"/>
                  </a:lnTo>
                  <a:lnTo>
                    <a:pt x="431" y="5562"/>
                  </a:lnTo>
                  <a:lnTo>
                    <a:pt x="0" y="8267"/>
                  </a:lnTo>
                  <a:lnTo>
                    <a:pt x="571" y="8356"/>
                  </a:lnTo>
                  <a:lnTo>
                    <a:pt x="1003" y="5613"/>
                  </a:lnTo>
                  <a:lnTo>
                    <a:pt x="1130" y="2806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2" name="object 3302" descr=""/>
            <p:cNvSpPr/>
            <p:nvPr/>
          </p:nvSpPr>
          <p:spPr>
            <a:xfrm>
              <a:off x="2650815" y="261162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797" y="0"/>
                  </a:moveTo>
                  <a:lnTo>
                    <a:pt x="0" y="1625"/>
                  </a:lnTo>
                  <a:lnTo>
                    <a:pt x="939" y="3822"/>
                  </a:lnTo>
                  <a:lnTo>
                    <a:pt x="1524" y="6184"/>
                  </a:lnTo>
                  <a:lnTo>
                    <a:pt x="1752" y="8597"/>
                  </a:lnTo>
                  <a:lnTo>
                    <a:pt x="5867" y="8204"/>
                  </a:lnTo>
                  <a:lnTo>
                    <a:pt x="5600" y="5397"/>
                  </a:lnTo>
                  <a:lnTo>
                    <a:pt x="4914" y="2616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3" name="object 3303" descr=""/>
            <p:cNvSpPr/>
            <p:nvPr/>
          </p:nvSpPr>
          <p:spPr>
            <a:xfrm>
              <a:off x="2654079" y="261162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33" y="0"/>
                  </a:moveTo>
                  <a:lnTo>
                    <a:pt x="0" y="228"/>
                  </a:lnTo>
                  <a:lnTo>
                    <a:pt x="1092" y="2781"/>
                  </a:lnTo>
                  <a:lnTo>
                    <a:pt x="1765" y="5511"/>
                  </a:lnTo>
                  <a:lnTo>
                    <a:pt x="2032" y="8255"/>
                  </a:lnTo>
                  <a:lnTo>
                    <a:pt x="2603" y="8204"/>
                  </a:lnTo>
                  <a:lnTo>
                    <a:pt x="2336" y="5397"/>
                  </a:lnTo>
                  <a:lnTo>
                    <a:pt x="1651" y="2616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4" name="object 3304" descr=""/>
            <p:cNvSpPr/>
            <p:nvPr/>
          </p:nvSpPr>
          <p:spPr>
            <a:xfrm>
              <a:off x="2646997" y="260443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997" y="0"/>
                  </a:moveTo>
                  <a:lnTo>
                    <a:pt x="0" y="2844"/>
                  </a:lnTo>
                  <a:lnTo>
                    <a:pt x="774" y="3670"/>
                  </a:lnTo>
                  <a:lnTo>
                    <a:pt x="1485" y="4622"/>
                  </a:lnTo>
                  <a:lnTo>
                    <a:pt x="2781" y="6654"/>
                  </a:lnTo>
                  <a:lnTo>
                    <a:pt x="3340" y="7721"/>
                  </a:lnTo>
                  <a:lnTo>
                    <a:pt x="3809" y="8813"/>
                  </a:lnTo>
                  <a:lnTo>
                    <a:pt x="7619" y="7188"/>
                  </a:lnTo>
                  <a:lnTo>
                    <a:pt x="7061" y="5880"/>
                  </a:lnTo>
                  <a:lnTo>
                    <a:pt x="6388" y="4622"/>
                  </a:lnTo>
                  <a:lnTo>
                    <a:pt x="4864" y="2235"/>
                  </a:lnTo>
                  <a:lnTo>
                    <a:pt x="4013" y="1079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5" name="object 3305" descr=""/>
            <p:cNvSpPr/>
            <p:nvPr/>
          </p:nvSpPr>
          <p:spPr>
            <a:xfrm>
              <a:off x="2649575" y="260443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19" y="0"/>
                  </a:moveTo>
                  <a:lnTo>
                    <a:pt x="0" y="393"/>
                  </a:lnTo>
                  <a:lnTo>
                    <a:pt x="977" y="1435"/>
                  </a:lnTo>
                  <a:lnTo>
                    <a:pt x="1816" y="2565"/>
                  </a:lnTo>
                  <a:lnTo>
                    <a:pt x="3301" y="4902"/>
                  </a:lnTo>
                  <a:lnTo>
                    <a:pt x="3962" y="6146"/>
                  </a:lnTo>
                  <a:lnTo>
                    <a:pt x="4508" y="7416"/>
                  </a:lnTo>
                  <a:lnTo>
                    <a:pt x="5041" y="7188"/>
                  </a:lnTo>
                  <a:lnTo>
                    <a:pt x="4483" y="5880"/>
                  </a:lnTo>
                  <a:lnTo>
                    <a:pt x="3809" y="4622"/>
                  </a:lnTo>
                  <a:lnTo>
                    <a:pt x="2285" y="2235"/>
                  </a:lnTo>
                  <a:lnTo>
                    <a:pt x="1435" y="107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6" name="object 3306" descr=""/>
            <p:cNvSpPr/>
            <p:nvPr/>
          </p:nvSpPr>
          <p:spPr>
            <a:xfrm>
              <a:off x="2641569" y="260031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03" y="0"/>
                  </a:moveTo>
                  <a:lnTo>
                    <a:pt x="0" y="4127"/>
                  </a:lnTo>
                  <a:lnTo>
                    <a:pt x="990" y="4178"/>
                  </a:lnTo>
                  <a:lnTo>
                    <a:pt x="1955" y="4457"/>
                  </a:lnTo>
                  <a:lnTo>
                    <a:pt x="3784" y="5435"/>
                  </a:lnTo>
                  <a:lnTo>
                    <a:pt x="4635" y="6134"/>
                  </a:lnTo>
                  <a:lnTo>
                    <a:pt x="5422" y="6959"/>
                  </a:lnTo>
                  <a:lnTo>
                    <a:pt x="8420" y="4114"/>
                  </a:lnTo>
                  <a:lnTo>
                    <a:pt x="7416" y="3048"/>
                  </a:lnTo>
                  <a:lnTo>
                    <a:pt x="6222" y="2057"/>
                  </a:lnTo>
                  <a:lnTo>
                    <a:pt x="4825" y="1308"/>
                  </a:lnTo>
                  <a:lnTo>
                    <a:pt x="3441" y="546"/>
                  </a:lnTo>
                  <a:lnTo>
                    <a:pt x="1816" y="7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7" name="object 3307" descr=""/>
            <p:cNvSpPr/>
            <p:nvPr/>
          </p:nvSpPr>
          <p:spPr>
            <a:xfrm>
              <a:off x="2641747" y="260031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5" y="0"/>
                  </a:moveTo>
                  <a:lnTo>
                    <a:pt x="0" y="584"/>
                  </a:lnTo>
                  <a:lnTo>
                    <a:pt x="1524" y="647"/>
                  </a:lnTo>
                  <a:lnTo>
                    <a:pt x="3048" y="1092"/>
                  </a:lnTo>
                  <a:lnTo>
                    <a:pt x="4368" y="1816"/>
                  </a:lnTo>
                  <a:lnTo>
                    <a:pt x="5702" y="2527"/>
                  </a:lnTo>
                  <a:lnTo>
                    <a:pt x="6845" y="3479"/>
                  </a:lnTo>
                  <a:lnTo>
                    <a:pt x="7823" y="4521"/>
                  </a:lnTo>
                  <a:lnTo>
                    <a:pt x="8242" y="4114"/>
                  </a:lnTo>
                  <a:lnTo>
                    <a:pt x="7239" y="3048"/>
                  </a:lnTo>
                  <a:lnTo>
                    <a:pt x="6045" y="2057"/>
                  </a:lnTo>
                  <a:lnTo>
                    <a:pt x="4648" y="1308"/>
                  </a:lnTo>
                  <a:lnTo>
                    <a:pt x="3263" y="546"/>
                  </a:lnTo>
                  <a:lnTo>
                    <a:pt x="1638" y="7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8" name="object 3308" descr=""/>
            <p:cNvSpPr/>
            <p:nvPr/>
          </p:nvSpPr>
          <p:spPr>
            <a:xfrm>
              <a:off x="2633188" y="260023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959" y="0"/>
                  </a:moveTo>
                  <a:lnTo>
                    <a:pt x="5384" y="292"/>
                  </a:lnTo>
                  <a:lnTo>
                    <a:pt x="2514" y="1269"/>
                  </a:lnTo>
                  <a:lnTo>
                    <a:pt x="1206" y="1943"/>
                  </a:lnTo>
                  <a:lnTo>
                    <a:pt x="0" y="2705"/>
                  </a:lnTo>
                  <a:lnTo>
                    <a:pt x="2197" y="6210"/>
                  </a:lnTo>
                  <a:lnTo>
                    <a:pt x="3200" y="5575"/>
                  </a:lnTo>
                  <a:lnTo>
                    <a:pt x="4241" y="5041"/>
                  </a:lnTo>
                  <a:lnTo>
                    <a:pt x="6337" y="4330"/>
                  </a:lnTo>
                  <a:lnTo>
                    <a:pt x="7378" y="4152"/>
                  </a:lnTo>
                  <a:lnTo>
                    <a:pt x="8382" y="4203"/>
                  </a:lnTo>
                  <a:lnTo>
                    <a:pt x="8585" y="76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9" name="object 3309" descr=""/>
            <p:cNvSpPr/>
            <p:nvPr/>
          </p:nvSpPr>
          <p:spPr>
            <a:xfrm>
              <a:off x="2633188" y="2600232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6959" y="0"/>
                  </a:moveTo>
                  <a:lnTo>
                    <a:pt x="5384" y="292"/>
                  </a:lnTo>
                  <a:lnTo>
                    <a:pt x="2514" y="1269"/>
                  </a:lnTo>
                  <a:lnTo>
                    <a:pt x="1206" y="1943"/>
                  </a:lnTo>
                  <a:lnTo>
                    <a:pt x="0" y="2705"/>
                  </a:lnTo>
                  <a:lnTo>
                    <a:pt x="304" y="3200"/>
                  </a:lnTo>
                  <a:lnTo>
                    <a:pt x="1485" y="2451"/>
                  </a:lnTo>
                  <a:lnTo>
                    <a:pt x="2755" y="1803"/>
                  </a:lnTo>
                  <a:lnTo>
                    <a:pt x="5511" y="850"/>
                  </a:lnTo>
                  <a:lnTo>
                    <a:pt x="7023" y="584"/>
                  </a:lnTo>
                  <a:lnTo>
                    <a:pt x="8559" y="660"/>
                  </a:lnTo>
                  <a:lnTo>
                    <a:pt x="8585" y="76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0" name="object 3310" descr=""/>
            <p:cNvSpPr/>
            <p:nvPr/>
          </p:nvSpPr>
          <p:spPr>
            <a:xfrm>
              <a:off x="2626782" y="260293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400" y="0"/>
                  </a:moveTo>
                  <a:lnTo>
                    <a:pt x="0" y="5295"/>
                  </a:lnTo>
                  <a:lnTo>
                    <a:pt x="2933" y="8216"/>
                  </a:lnTo>
                  <a:lnTo>
                    <a:pt x="4711" y="6426"/>
                  </a:lnTo>
                  <a:lnTo>
                    <a:pt x="6591" y="4775"/>
                  </a:lnTo>
                  <a:lnTo>
                    <a:pt x="8610" y="3505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1" name="object 3311" descr=""/>
            <p:cNvSpPr/>
            <p:nvPr/>
          </p:nvSpPr>
          <p:spPr>
            <a:xfrm>
              <a:off x="2626782" y="260293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00" y="0"/>
                  </a:moveTo>
                  <a:lnTo>
                    <a:pt x="0" y="5295"/>
                  </a:lnTo>
                  <a:lnTo>
                    <a:pt x="406" y="5702"/>
                  </a:lnTo>
                  <a:lnTo>
                    <a:pt x="2311" y="3797"/>
                  </a:lnTo>
                  <a:lnTo>
                    <a:pt x="4356" y="1993"/>
                  </a:lnTo>
                  <a:lnTo>
                    <a:pt x="6718" y="495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2" name="object 3312" descr=""/>
            <p:cNvSpPr/>
            <p:nvPr/>
          </p:nvSpPr>
          <p:spPr>
            <a:xfrm>
              <a:off x="2621424" y="2608228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359" y="0"/>
                  </a:moveTo>
                  <a:lnTo>
                    <a:pt x="3441" y="1930"/>
                  </a:lnTo>
                  <a:lnTo>
                    <a:pt x="1689" y="3949"/>
                  </a:lnTo>
                  <a:lnTo>
                    <a:pt x="0" y="6007"/>
                  </a:lnTo>
                  <a:lnTo>
                    <a:pt x="3200" y="8635"/>
                  </a:lnTo>
                  <a:lnTo>
                    <a:pt x="4838" y="6642"/>
                  </a:lnTo>
                  <a:lnTo>
                    <a:pt x="6515" y="4698"/>
                  </a:lnTo>
                  <a:lnTo>
                    <a:pt x="8293" y="2920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3" name="object 3313" descr=""/>
            <p:cNvSpPr/>
            <p:nvPr/>
          </p:nvSpPr>
          <p:spPr>
            <a:xfrm>
              <a:off x="2621424" y="260822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359" y="0"/>
                  </a:moveTo>
                  <a:lnTo>
                    <a:pt x="3441" y="1930"/>
                  </a:lnTo>
                  <a:lnTo>
                    <a:pt x="1689" y="3949"/>
                  </a:lnTo>
                  <a:lnTo>
                    <a:pt x="0" y="6007"/>
                  </a:lnTo>
                  <a:lnTo>
                    <a:pt x="444" y="6375"/>
                  </a:lnTo>
                  <a:lnTo>
                    <a:pt x="2133" y="4330"/>
                  </a:lnTo>
                  <a:lnTo>
                    <a:pt x="3873" y="2311"/>
                  </a:lnTo>
                  <a:lnTo>
                    <a:pt x="5765" y="406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4" name="object 3314" descr=""/>
            <p:cNvSpPr/>
            <p:nvPr/>
          </p:nvSpPr>
          <p:spPr>
            <a:xfrm>
              <a:off x="2616483" y="261423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940" y="0"/>
                  </a:moveTo>
                  <a:lnTo>
                    <a:pt x="4102" y="1028"/>
                  </a:lnTo>
                  <a:lnTo>
                    <a:pt x="3276" y="2070"/>
                  </a:lnTo>
                  <a:lnTo>
                    <a:pt x="838" y="5041"/>
                  </a:lnTo>
                  <a:lnTo>
                    <a:pt x="0" y="5943"/>
                  </a:lnTo>
                  <a:lnTo>
                    <a:pt x="3022" y="8762"/>
                  </a:lnTo>
                  <a:lnTo>
                    <a:pt x="3975" y="7746"/>
                  </a:lnTo>
                  <a:lnTo>
                    <a:pt x="4838" y="6705"/>
                  </a:lnTo>
                  <a:lnTo>
                    <a:pt x="7315" y="3632"/>
                  </a:lnTo>
                  <a:lnTo>
                    <a:pt x="8140" y="2628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5" name="object 3315" descr=""/>
            <p:cNvSpPr/>
            <p:nvPr/>
          </p:nvSpPr>
          <p:spPr>
            <a:xfrm>
              <a:off x="2616483" y="261423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940" y="0"/>
                  </a:moveTo>
                  <a:lnTo>
                    <a:pt x="4102" y="1028"/>
                  </a:lnTo>
                  <a:lnTo>
                    <a:pt x="3276" y="2070"/>
                  </a:lnTo>
                  <a:lnTo>
                    <a:pt x="2463" y="3073"/>
                  </a:lnTo>
                  <a:lnTo>
                    <a:pt x="838" y="5041"/>
                  </a:lnTo>
                  <a:lnTo>
                    <a:pt x="0" y="5943"/>
                  </a:lnTo>
                  <a:lnTo>
                    <a:pt x="419" y="6337"/>
                  </a:lnTo>
                  <a:lnTo>
                    <a:pt x="1282" y="5422"/>
                  </a:lnTo>
                  <a:lnTo>
                    <a:pt x="2095" y="4444"/>
                  </a:lnTo>
                  <a:lnTo>
                    <a:pt x="2921" y="3428"/>
                  </a:lnTo>
                  <a:lnTo>
                    <a:pt x="4546" y="1384"/>
                  </a:lnTo>
                  <a:lnTo>
                    <a:pt x="5384" y="368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6" name="object 3316" descr=""/>
            <p:cNvSpPr/>
            <p:nvPr/>
          </p:nvSpPr>
          <p:spPr>
            <a:xfrm>
              <a:off x="2611379" y="262017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105" y="0"/>
                  </a:moveTo>
                  <a:lnTo>
                    <a:pt x="0" y="3594"/>
                  </a:lnTo>
                  <a:lnTo>
                    <a:pt x="381" y="7708"/>
                  </a:lnTo>
                  <a:lnTo>
                    <a:pt x="8128" y="2819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7" name="object 3317" descr=""/>
            <p:cNvSpPr/>
            <p:nvPr/>
          </p:nvSpPr>
          <p:spPr>
            <a:xfrm>
              <a:off x="2611379" y="262017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105" y="0"/>
                  </a:moveTo>
                  <a:lnTo>
                    <a:pt x="0" y="3594"/>
                  </a:lnTo>
                  <a:lnTo>
                    <a:pt x="50" y="4165"/>
                  </a:lnTo>
                  <a:lnTo>
                    <a:pt x="5524" y="393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8" name="object 3318" descr=""/>
            <p:cNvSpPr/>
            <p:nvPr/>
          </p:nvSpPr>
          <p:spPr>
            <a:xfrm>
              <a:off x="2604151" y="2620221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3810" y="0"/>
                  </a:moveTo>
                  <a:lnTo>
                    <a:pt x="0" y="1587"/>
                  </a:lnTo>
                  <a:lnTo>
                    <a:pt x="279" y="2286"/>
                  </a:lnTo>
                  <a:lnTo>
                    <a:pt x="609" y="2933"/>
                  </a:lnTo>
                  <a:lnTo>
                    <a:pt x="7124" y="7708"/>
                  </a:lnTo>
                  <a:lnTo>
                    <a:pt x="7607" y="7670"/>
                  </a:lnTo>
                  <a:lnTo>
                    <a:pt x="7226" y="3543"/>
                  </a:lnTo>
                  <a:lnTo>
                    <a:pt x="6896" y="3581"/>
                  </a:lnTo>
                  <a:lnTo>
                    <a:pt x="6629" y="3530"/>
                  </a:lnTo>
                  <a:lnTo>
                    <a:pt x="6350" y="3403"/>
                  </a:lnTo>
                  <a:lnTo>
                    <a:pt x="6057" y="3289"/>
                  </a:lnTo>
                  <a:lnTo>
                    <a:pt x="5753" y="3048"/>
                  </a:lnTo>
                  <a:lnTo>
                    <a:pt x="4826" y="2057"/>
                  </a:lnTo>
                  <a:lnTo>
                    <a:pt x="4241" y="1041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9" name="object 3319" descr=""/>
            <p:cNvSpPr/>
            <p:nvPr/>
          </p:nvSpPr>
          <p:spPr>
            <a:xfrm>
              <a:off x="2607428" y="26202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533" y="0"/>
                  </a:moveTo>
                  <a:lnTo>
                    <a:pt x="0" y="228"/>
                  </a:lnTo>
                  <a:lnTo>
                    <a:pt x="457" y="1308"/>
                  </a:lnTo>
                  <a:lnTo>
                    <a:pt x="1041" y="2374"/>
                  </a:lnTo>
                  <a:lnTo>
                    <a:pt x="3581" y="4165"/>
                  </a:lnTo>
                  <a:lnTo>
                    <a:pt x="4000" y="4127"/>
                  </a:lnTo>
                  <a:lnTo>
                    <a:pt x="3949" y="3543"/>
                  </a:lnTo>
                  <a:lnTo>
                    <a:pt x="3619" y="3581"/>
                  </a:lnTo>
                  <a:lnTo>
                    <a:pt x="3352" y="3530"/>
                  </a:lnTo>
                  <a:lnTo>
                    <a:pt x="3073" y="3403"/>
                  </a:lnTo>
                  <a:lnTo>
                    <a:pt x="2781" y="3289"/>
                  </a:lnTo>
                  <a:lnTo>
                    <a:pt x="2476" y="3048"/>
                  </a:lnTo>
                  <a:lnTo>
                    <a:pt x="2159" y="2717"/>
                  </a:lnTo>
                  <a:lnTo>
                    <a:pt x="1549" y="2057"/>
                  </a:lnTo>
                  <a:lnTo>
                    <a:pt x="965" y="1041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0" name="object 3320" descr=""/>
            <p:cNvSpPr/>
            <p:nvPr/>
          </p:nvSpPr>
          <p:spPr>
            <a:xfrm>
              <a:off x="2602852" y="261300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266" y="0"/>
                  </a:moveTo>
                  <a:lnTo>
                    <a:pt x="38" y="1447"/>
                  </a:lnTo>
                  <a:lnTo>
                    <a:pt x="0" y="2959"/>
                  </a:lnTo>
                  <a:lnTo>
                    <a:pt x="330" y="5943"/>
                  </a:lnTo>
                  <a:lnTo>
                    <a:pt x="711" y="7429"/>
                  </a:lnTo>
                  <a:lnTo>
                    <a:pt x="1295" y="8813"/>
                  </a:lnTo>
                  <a:lnTo>
                    <a:pt x="5105" y="7213"/>
                  </a:lnTo>
                  <a:lnTo>
                    <a:pt x="4673" y="6184"/>
                  </a:lnTo>
                  <a:lnTo>
                    <a:pt x="4394" y="5105"/>
                  </a:lnTo>
                  <a:lnTo>
                    <a:pt x="4152" y="2882"/>
                  </a:lnTo>
                  <a:lnTo>
                    <a:pt x="4178" y="1752"/>
                  </a:lnTo>
                  <a:lnTo>
                    <a:pt x="4356" y="62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1" name="object 3321" descr=""/>
            <p:cNvSpPr/>
            <p:nvPr/>
          </p:nvSpPr>
          <p:spPr>
            <a:xfrm>
              <a:off x="2606420" y="2613537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215" y="0"/>
                  </a:moveTo>
                  <a:lnTo>
                    <a:pt x="38" y="1181"/>
                  </a:lnTo>
                  <a:lnTo>
                    <a:pt x="0" y="2362"/>
                  </a:lnTo>
                  <a:lnTo>
                    <a:pt x="254" y="4686"/>
                  </a:lnTo>
                  <a:lnTo>
                    <a:pt x="558" y="5829"/>
                  </a:lnTo>
                  <a:lnTo>
                    <a:pt x="1003" y="6908"/>
                  </a:lnTo>
                  <a:lnTo>
                    <a:pt x="1536" y="6680"/>
                  </a:lnTo>
                  <a:lnTo>
                    <a:pt x="1104" y="5651"/>
                  </a:lnTo>
                  <a:lnTo>
                    <a:pt x="825" y="4571"/>
                  </a:lnTo>
                  <a:lnTo>
                    <a:pt x="698" y="3467"/>
                  </a:lnTo>
                  <a:lnTo>
                    <a:pt x="584" y="2349"/>
                  </a:lnTo>
                  <a:lnTo>
                    <a:pt x="609" y="1219"/>
                  </a:lnTo>
                  <a:lnTo>
                    <a:pt x="787" y="8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2" name="object 3322" descr=""/>
            <p:cNvSpPr/>
            <p:nvPr/>
          </p:nvSpPr>
          <p:spPr>
            <a:xfrm>
              <a:off x="2603124" y="260494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984" y="0"/>
                  </a:moveTo>
                  <a:lnTo>
                    <a:pt x="0" y="8051"/>
                  </a:lnTo>
                  <a:lnTo>
                    <a:pt x="4089" y="8674"/>
                  </a:lnTo>
                  <a:lnTo>
                    <a:pt x="4432" y="6413"/>
                  </a:lnTo>
                  <a:lnTo>
                    <a:pt x="5333" y="4178"/>
                  </a:lnTo>
                  <a:lnTo>
                    <a:pt x="6553" y="2082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3" name="object 3323" descr=""/>
            <p:cNvSpPr/>
            <p:nvPr/>
          </p:nvSpPr>
          <p:spPr>
            <a:xfrm>
              <a:off x="2606629" y="2606739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540" y="0"/>
                  </a:moveTo>
                  <a:lnTo>
                    <a:pt x="1308" y="2146"/>
                  </a:lnTo>
                  <a:lnTo>
                    <a:pt x="368" y="4445"/>
                  </a:lnTo>
                  <a:lnTo>
                    <a:pt x="0" y="6794"/>
                  </a:lnTo>
                  <a:lnTo>
                    <a:pt x="584" y="6883"/>
                  </a:lnTo>
                  <a:lnTo>
                    <a:pt x="927" y="4622"/>
                  </a:lnTo>
                  <a:lnTo>
                    <a:pt x="1828" y="2387"/>
                  </a:lnTo>
                  <a:lnTo>
                    <a:pt x="3048" y="29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4" name="object 3324" descr=""/>
            <p:cNvSpPr/>
            <p:nvPr/>
          </p:nvSpPr>
          <p:spPr>
            <a:xfrm>
              <a:off x="2606107" y="259832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029" y="0"/>
                  </a:moveTo>
                  <a:lnTo>
                    <a:pt x="3136" y="2006"/>
                  </a:lnTo>
                  <a:lnTo>
                    <a:pt x="1409" y="4191"/>
                  </a:lnTo>
                  <a:lnTo>
                    <a:pt x="0" y="6629"/>
                  </a:lnTo>
                  <a:lnTo>
                    <a:pt x="3568" y="8712"/>
                  </a:lnTo>
                  <a:lnTo>
                    <a:pt x="4787" y="6616"/>
                  </a:lnTo>
                  <a:lnTo>
                    <a:pt x="6324" y="4648"/>
                  </a:lnTo>
                  <a:lnTo>
                    <a:pt x="8026" y="2857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5" name="object 3325" descr=""/>
            <p:cNvSpPr/>
            <p:nvPr/>
          </p:nvSpPr>
          <p:spPr>
            <a:xfrm>
              <a:off x="2609180" y="260077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533" y="0"/>
                  </a:moveTo>
                  <a:lnTo>
                    <a:pt x="2793" y="1828"/>
                  </a:lnTo>
                  <a:lnTo>
                    <a:pt x="1244" y="3822"/>
                  </a:lnTo>
                  <a:lnTo>
                    <a:pt x="0" y="5956"/>
                  </a:lnTo>
                  <a:lnTo>
                    <a:pt x="495" y="6261"/>
                  </a:lnTo>
                  <a:lnTo>
                    <a:pt x="1714" y="4165"/>
                  </a:lnTo>
                  <a:lnTo>
                    <a:pt x="3251" y="2197"/>
                  </a:lnTo>
                  <a:lnTo>
                    <a:pt x="4952" y="406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6" name="object 3326" descr=""/>
            <p:cNvSpPr/>
            <p:nvPr/>
          </p:nvSpPr>
          <p:spPr>
            <a:xfrm>
              <a:off x="2613505" y="2601180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635" y="0"/>
                  </a:moveTo>
                  <a:lnTo>
                    <a:pt x="533" y="2552"/>
                  </a:lnTo>
                  <a:lnTo>
                    <a:pt x="355" y="5067"/>
                  </a:lnTo>
                  <a:lnTo>
                    <a:pt x="0" y="7543"/>
                  </a:lnTo>
                  <a:lnTo>
                    <a:pt x="4089" y="8128"/>
                  </a:lnTo>
                  <a:lnTo>
                    <a:pt x="4470" y="5461"/>
                  </a:lnTo>
                  <a:lnTo>
                    <a:pt x="4660" y="2794"/>
                  </a:lnTo>
                  <a:lnTo>
                    <a:pt x="4762" y="15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7" name="object 3327" descr=""/>
            <p:cNvSpPr/>
            <p:nvPr/>
          </p:nvSpPr>
          <p:spPr>
            <a:xfrm>
              <a:off x="2613505" y="260118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635" y="0"/>
                  </a:moveTo>
                  <a:lnTo>
                    <a:pt x="533" y="2552"/>
                  </a:lnTo>
                  <a:lnTo>
                    <a:pt x="355" y="5067"/>
                  </a:lnTo>
                  <a:lnTo>
                    <a:pt x="0" y="7543"/>
                  </a:lnTo>
                  <a:lnTo>
                    <a:pt x="571" y="7620"/>
                  </a:lnTo>
                  <a:lnTo>
                    <a:pt x="927" y="5130"/>
                  </a:lnTo>
                  <a:lnTo>
                    <a:pt x="1117" y="2578"/>
                  </a:lnTo>
                  <a:lnTo>
                    <a:pt x="1206" y="2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8" name="object 3328" descr=""/>
            <p:cNvSpPr/>
            <p:nvPr/>
          </p:nvSpPr>
          <p:spPr>
            <a:xfrm>
              <a:off x="2611854" y="260872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651" y="0"/>
                  </a:moveTo>
                  <a:lnTo>
                    <a:pt x="1295" y="2463"/>
                  </a:lnTo>
                  <a:lnTo>
                    <a:pt x="774" y="4889"/>
                  </a:lnTo>
                  <a:lnTo>
                    <a:pt x="0" y="7213"/>
                  </a:lnTo>
                  <a:lnTo>
                    <a:pt x="3924" y="8521"/>
                  </a:lnTo>
                  <a:lnTo>
                    <a:pt x="4787" y="5918"/>
                  </a:lnTo>
                  <a:lnTo>
                    <a:pt x="5359" y="3238"/>
                  </a:lnTo>
                  <a:lnTo>
                    <a:pt x="5740" y="584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9" name="object 3329" descr=""/>
            <p:cNvSpPr/>
            <p:nvPr/>
          </p:nvSpPr>
          <p:spPr>
            <a:xfrm>
              <a:off x="2611854" y="2608726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651" y="0"/>
                  </a:moveTo>
                  <a:lnTo>
                    <a:pt x="1295" y="2463"/>
                  </a:lnTo>
                  <a:lnTo>
                    <a:pt x="774" y="4889"/>
                  </a:lnTo>
                  <a:lnTo>
                    <a:pt x="0" y="7213"/>
                  </a:lnTo>
                  <a:lnTo>
                    <a:pt x="546" y="7391"/>
                  </a:lnTo>
                  <a:lnTo>
                    <a:pt x="1333" y="5041"/>
                  </a:lnTo>
                  <a:lnTo>
                    <a:pt x="1866" y="2578"/>
                  </a:lnTo>
                  <a:lnTo>
                    <a:pt x="2222" y="76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0" name="object 3330" descr=""/>
            <p:cNvSpPr/>
            <p:nvPr/>
          </p:nvSpPr>
          <p:spPr>
            <a:xfrm>
              <a:off x="2608769" y="261594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086" y="0"/>
                  </a:moveTo>
                  <a:lnTo>
                    <a:pt x="2311" y="2311"/>
                  </a:lnTo>
                  <a:lnTo>
                    <a:pt x="1282" y="4533"/>
                  </a:lnTo>
                  <a:lnTo>
                    <a:pt x="0" y="6591"/>
                  </a:lnTo>
                  <a:lnTo>
                    <a:pt x="3505" y="8775"/>
                  </a:lnTo>
                  <a:lnTo>
                    <a:pt x="4978" y="6438"/>
                  </a:lnTo>
                  <a:lnTo>
                    <a:pt x="6146" y="3911"/>
                  </a:lnTo>
                  <a:lnTo>
                    <a:pt x="7010" y="130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1" name="object 3331" descr=""/>
            <p:cNvSpPr/>
            <p:nvPr/>
          </p:nvSpPr>
          <p:spPr>
            <a:xfrm>
              <a:off x="2608769" y="261594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086" y="0"/>
                  </a:moveTo>
                  <a:lnTo>
                    <a:pt x="2311" y="2311"/>
                  </a:lnTo>
                  <a:lnTo>
                    <a:pt x="1282" y="4533"/>
                  </a:lnTo>
                  <a:lnTo>
                    <a:pt x="0" y="6591"/>
                  </a:lnTo>
                  <a:lnTo>
                    <a:pt x="495" y="6896"/>
                  </a:lnTo>
                  <a:lnTo>
                    <a:pt x="1803" y="4800"/>
                  </a:lnTo>
                  <a:lnTo>
                    <a:pt x="2844" y="2540"/>
                  </a:lnTo>
                  <a:lnTo>
                    <a:pt x="3632" y="17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2" name="object 3332" descr=""/>
            <p:cNvSpPr/>
            <p:nvPr/>
          </p:nvSpPr>
          <p:spPr>
            <a:xfrm>
              <a:off x="2604199" y="262253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572" y="0"/>
                  </a:moveTo>
                  <a:lnTo>
                    <a:pt x="0" y="5740"/>
                  </a:lnTo>
                  <a:lnTo>
                    <a:pt x="2971" y="8623"/>
                  </a:lnTo>
                  <a:lnTo>
                    <a:pt x="8077" y="2197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3" name="object 3333" descr=""/>
            <p:cNvSpPr/>
            <p:nvPr/>
          </p:nvSpPr>
          <p:spPr>
            <a:xfrm>
              <a:off x="2604199" y="262253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572" y="0"/>
                  </a:moveTo>
                  <a:lnTo>
                    <a:pt x="647" y="5054"/>
                  </a:lnTo>
                  <a:lnTo>
                    <a:pt x="0" y="5740"/>
                  </a:lnTo>
                  <a:lnTo>
                    <a:pt x="419" y="6146"/>
                  </a:lnTo>
                  <a:lnTo>
                    <a:pt x="863" y="5689"/>
                  </a:lnTo>
                  <a:lnTo>
                    <a:pt x="1498" y="5003"/>
                  </a:lnTo>
                  <a:lnTo>
                    <a:pt x="1701" y="4762"/>
                  </a:lnTo>
                  <a:lnTo>
                    <a:pt x="2120" y="4305"/>
                  </a:lnTo>
                  <a:lnTo>
                    <a:pt x="2527" y="3822"/>
                  </a:lnTo>
                  <a:lnTo>
                    <a:pt x="3682" y="2374"/>
                  </a:lnTo>
                  <a:lnTo>
                    <a:pt x="4406" y="1358"/>
                  </a:lnTo>
                  <a:lnTo>
                    <a:pt x="5067" y="317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4" name="object 3334" descr=""/>
            <p:cNvSpPr/>
            <p:nvPr/>
          </p:nvSpPr>
          <p:spPr>
            <a:xfrm>
              <a:off x="2598728" y="262826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473" y="0"/>
                  </a:moveTo>
                  <a:lnTo>
                    <a:pt x="3682" y="1854"/>
                  </a:lnTo>
                  <a:lnTo>
                    <a:pt x="1892" y="3644"/>
                  </a:lnTo>
                  <a:lnTo>
                    <a:pt x="0" y="5295"/>
                  </a:lnTo>
                  <a:lnTo>
                    <a:pt x="2717" y="8407"/>
                  </a:lnTo>
                  <a:lnTo>
                    <a:pt x="4737" y="6642"/>
                  </a:lnTo>
                  <a:lnTo>
                    <a:pt x="6629" y="4762"/>
                  </a:lnTo>
                  <a:lnTo>
                    <a:pt x="8445" y="2882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5" name="object 3335" descr=""/>
            <p:cNvSpPr/>
            <p:nvPr/>
          </p:nvSpPr>
          <p:spPr>
            <a:xfrm>
              <a:off x="2598728" y="262826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473" y="0"/>
                  </a:moveTo>
                  <a:lnTo>
                    <a:pt x="3682" y="1854"/>
                  </a:lnTo>
                  <a:lnTo>
                    <a:pt x="1892" y="3644"/>
                  </a:lnTo>
                  <a:lnTo>
                    <a:pt x="0" y="5295"/>
                  </a:lnTo>
                  <a:lnTo>
                    <a:pt x="381" y="5727"/>
                  </a:lnTo>
                  <a:lnTo>
                    <a:pt x="2286" y="4064"/>
                  </a:lnTo>
                  <a:lnTo>
                    <a:pt x="4089" y="2260"/>
                  </a:lnTo>
                  <a:lnTo>
                    <a:pt x="5892" y="406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6" name="object 3336" descr=""/>
            <p:cNvSpPr/>
            <p:nvPr/>
          </p:nvSpPr>
          <p:spPr>
            <a:xfrm>
              <a:off x="2592802" y="263356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930" y="0"/>
                  </a:moveTo>
                  <a:lnTo>
                    <a:pt x="0" y="4292"/>
                  </a:lnTo>
                  <a:lnTo>
                    <a:pt x="1981" y="7924"/>
                  </a:lnTo>
                  <a:lnTo>
                    <a:pt x="8648" y="3111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7" name="object 3337" descr=""/>
            <p:cNvSpPr/>
            <p:nvPr/>
          </p:nvSpPr>
          <p:spPr>
            <a:xfrm>
              <a:off x="2592802" y="263356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930" y="0"/>
                  </a:moveTo>
                  <a:lnTo>
                    <a:pt x="0" y="4292"/>
                  </a:lnTo>
                  <a:lnTo>
                    <a:pt x="279" y="4800"/>
                  </a:lnTo>
                  <a:lnTo>
                    <a:pt x="6311" y="431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8" name="object 3338" descr=""/>
            <p:cNvSpPr/>
            <p:nvPr/>
          </p:nvSpPr>
          <p:spPr>
            <a:xfrm>
              <a:off x="2585785" y="2637855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7023" y="0"/>
                  </a:moveTo>
                  <a:lnTo>
                    <a:pt x="5981" y="558"/>
                  </a:lnTo>
                  <a:lnTo>
                    <a:pt x="4927" y="1016"/>
                  </a:lnTo>
                  <a:lnTo>
                    <a:pt x="2895" y="1524"/>
                  </a:lnTo>
                  <a:lnTo>
                    <a:pt x="1930" y="1549"/>
                  </a:lnTo>
                  <a:lnTo>
                    <a:pt x="1117" y="1320"/>
                  </a:lnTo>
                  <a:lnTo>
                    <a:pt x="0" y="5295"/>
                  </a:lnTo>
                  <a:lnTo>
                    <a:pt x="838" y="5537"/>
                  </a:lnTo>
                  <a:lnTo>
                    <a:pt x="1701" y="5626"/>
                  </a:lnTo>
                  <a:lnTo>
                    <a:pt x="3352" y="5588"/>
                  </a:lnTo>
                  <a:lnTo>
                    <a:pt x="4152" y="5473"/>
                  </a:lnTo>
                  <a:lnTo>
                    <a:pt x="6400" y="4914"/>
                  </a:lnTo>
                  <a:lnTo>
                    <a:pt x="7746" y="4318"/>
                  </a:lnTo>
                  <a:lnTo>
                    <a:pt x="8991" y="3632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9" name="object 3339" descr=""/>
            <p:cNvSpPr/>
            <p:nvPr/>
          </p:nvSpPr>
          <p:spPr>
            <a:xfrm>
              <a:off x="2586751" y="263785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057" y="0"/>
                  </a:moveTo>
                  <a:lnTo>
                    <a:pt x="5016" y="558"/>
                  </a:lnTo>
                  <a:lnTo>
                    <a:pt x="3962" y="1016"/>
                  </a:lnTo>
                  <a:lnTo>
                    <a:pt x="1930" y="1524"/>
                  </a:lnTo>
                  <a:lnTo>
                    <a:pt x="965" y="1549"/>
                  </a:lnTo>
                  <a:lnTo>
                    <a:pt x="152" y="1320"/>
                  </a:lnTo>
                  <a:lnTo>
                    <a:pt x="0" y="1879"/>
                  </a:lnTo>
                  <a:lnTo>
                    <a:pt x="927" y="2146"/>
                  </a:lnTo>
                  <a:lnTo>
                    <a:pt x="1993" y="2095"/>
                  </a:lnTo>
                  <a:lnTo>
                    <a:pt x="4178" y="1562"/>
                  </a:lnTo>
                  <a:lnTo>
                    <a:pt x="5270" y="1092"/>
                  </a:lnTo>
                  <a:lnTo>
                    <a:pt x="6324" y="508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0" name="object 3340" descr=""/>
            <p:cNvSpPr/>
            <p:nvPr/>
          </p:nvSpPr>
          <p:spPr>
            <a:xfrm>
              <a:off x="2579370" y="2635085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4000" y="0"/>
                  </a:moveTo>
                  <a:lnTo>
                    <a:pt x="0" y="1054"/>
                  </a:lnTo>
                  <a:lnTo>
                    <a:pt x="406" y="2590"/>
                  </a:lnTo>
                  <a:lnTo>
                    <a:pt x="1155" y="4076"/>
                  </a:lnTo>
                  <a:lnTo>
                    <a:pt x="6413" y="8064"/>
                  </a:lnTo>
                  <a:lnTo>
                    <a:pt x="7531" y="4089"/>
                  </a:lnTo>
                  <a:lnTo>
                    <a:pt x="6718" y="3860"/>
                  </a:lnTo>
                  <a:lnTo>
                    <a:pt x="6007" y="3378"/>
                  </a:lnTo>
                  <a:lnTo>
                    <a:pt x="4711" y="1866"/>
                  </a:lnTo>
                  <a:lnTo>
                    <a:pt x="4254" y="977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1" name="object 3341" descr=""/>
            <p:cNvSpPr/>
            <p:nvPr/>
          </p:nvSpPr>
          <p:spPr>
            <a:xfrm>
              <a:off x="2582811" y="263508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558" y="0"/>
                  </a:moveTo>
                  <a:lnTo>
                    <a:pt x="0" y="152"/>
                  </a:lnTo>
                  <a:lnTo>
                    <a:pt x="279" y="1206"/>
                  </a:lnTo>
                  <a:lnTo>
                    <a:pt x="774" y="2171"/>
                  </a:lnTo>
                  <a:lnTo>
                    <a:pt x="2171" y="3810"/>
                  </a:lnTo>
                  <a:lnTo>
                    <a:pt x="2997" y="4394"/>
                  </a:lnTo>
                  <a:lnTo>
                    <a:pt x="3937" y="4648"/>
                  </a:lnTo>
                  <a:lnTo>
                    <a:pt x="4089" y="4089"/>
                  </a:lnTo>
                  <a:lnTo>
                    <a:pt x="3276" y="3860"/>
                  </a:lnTo>
                  <a:lnTo>
                    <a:pt x="2565" y="3378"/>
                  </a:lnTo>
                  <a:lnTo>
                    <a:pt x="1270" y="1866"/>
                  </a:lnTo>
                  <a:lnTo>
                    <a:pt x="812" y="97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2" name="object 3342" descr=""/>
            <p:cNvSpPr/>
            <p:nvPr/>
          </p:nvSpPr>
          <p:spPr>
            <a:xfrm>
              <a:off x="2578896" y="2627193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1282" y="0"/>
                  </a:moveTo>
                  <a:lnTo>
                    <a:pt x="698" y="1371"/>
                  </a:lnTo>
                  <a:lnTo>
                    <a:pt x="317" y="2832"/>
                  </a:lnTo>
                  <a:lnTo>
                    <a:pt x="0" y="5841"/>
                  </a:lnTo>
                  <a:lnTo>
                    <a:pt x="76" y="7416"/>
                  </a:lnTo>
                  <a:lnTo>
                    <a:pt x="482" y="8953"/>
                  </a:lnTo>
                  <a:lnTo>
                    <a:pt x="4470" y="7886"/>
                  </a:lnTo>
                  <a:lnTo>
                    <a:pt x="3949" y="5930"/>
                  </a:lnTo>
                  <a:lnTo>
                    <a:pt x="4241" y="3632"/>
                  </a:lnTo>
                  <a:lnTo>
                    <a:pt x="5092" y="160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3" name="object 3343" descr=""/>
            <p:cNvSpPr/>
            <p:nvPr/>
          </p:nvSpPr>
          <p:spPr>
            <a:xfrm>
              <a:off x="2582465" y="2628565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990" y="0"/>
                  </a:moveTo>
                  <a:lnTo>
                    <a:pt x="546" y="1079"/>
                  </a:lnTo>
                  <a:lnTo>
                    <a:pt x="241" y="2209"/>
                  </a:lnTo>
                  <a:lnTo>
                    <a:pt x="0" y="4470"/>
                  </a:lnTo>
                  <a:lnTo>
                    <a:pt x="63" y="5613"/>
                  </a:lnTo>
                  <a:lnTo>
                    <a:pt x="342" y="6667"/>
                  </a:lnTo>
                  <a:lnTo>
                    <a:pt x="901" y="6515"/>
                  </a:lnTo>
                  <a:lnTo>
                    <a:pt x="381" y="4559"/>
                  </a:lnTo>
                  <a:lnTo>
                    <a:pt x="673" y="2260"/>
                  </a:lnTo>
                  <a:lnTo>
                    <a:pt x="1524" y="228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4" name="object 3344" descr=""/>
            <p:cNvSpPr/>
            <p:nvPr/>
          </p:nvSpPr>
          <p:spPr>
            <a:xfrm>
              <a:off x="2580171" y="262033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816" y="0"/>
                  </a:moveTo>
                  <a:lnTo>
                    <a:pt x="0" y="6870"/>
                  </a:lnTo>
                  <a:lnTo>
                    <a:pt x="3822" y="8458"/>
                  </a:lnTo>
                  <a:lnTo>
                    <a:pt x="4241" y="7442"/>
                  </a:lnTo>
                  <a:lnTo>
                    <a:pt x="4813" y="6476"/>
                  </a:lnTo>
                  <a:lnTo>
                    <a:pt x="6184" y="4800"/>
                  </a:lnTo>
                  <a:lnTo>
                    <a:pt x="6984" y="4089"/>
                  </a:lnTo>
                  <a:lnTo>
                    <a:pt x="7835" y="3606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5" name="object 3345" descr=""/>
            <p:cNvSpPr/>
            <p:nvPr/>
          </p:nvSpPr>
          <p:spPr>
            <a:xfrm>
              <a:off x="2583447" y="262343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279" y="0"/>
                  </a:moveTo>
                  <a:lnTo>
                    <a:pt x="0" y="5143"/>
                  </a:lnTo>
                  <a:lnTo>
                    <a:pt x="546" y="5359"/>
                  </a:lnTo>
                  <a:lnTo>
                    <a:pt x="965" y="4343"/>
                  </a:lnTo>
                  <a:lnTo>
                    <a:pt x="1536" y="3378"/>
                  </a:lnTo>
                  <a:lnTo>
                    <a:pt x="2908" y="1701"/>
                  </a:lnTo>
                  <a:lnTo>
                    <a:pt x="3708" y="990"/>
                  </a:lnTo>
                  <a:lnTo>
                    <a:pt x="4559" y="507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6" name="object 3346" descr=""/>
            <p:cNvSpPr/>
            <p:nvPr/>
          </p:nvSpPr>
          <p:spPr>
            <a:xfrm>
              <a:off x="2585986" y="2619103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3975" y="0"/>
                  </a:moveTo>
                  <a:lnTo>
                    <a:pt x="3111" y="88"/>
                  </a:lnTo>
                  <a:lnTo>
                    <a:pt x="1473" y="507"/>
                  </a:lnTo>
                  <a:lnTo>
                    <a:pt x="711" y="838"/>
                  </a:lnTo>
                  <a:lnTo>
                    <a:pt x="0" y="1231"/>
                  </a:lnTo>
                  <a:lnTo>
                    <a:pt x="2019" y="4838"/>
                  </a:lnTo>
                  <a:lnTo>
                    <a:pt x="2882" y="4356"/>
                  </a:lnTo>
                  <a:lnTo>
                    <a:pt x="3771" y="4127"/>
                  </a:lnTo>
                  <a:lnTo>
                    <a:pt x="7289" y="5130"/>
                  </a:lnTo>
                  <a:lnTo>
                    <a:pt x="9461" y="1612"/>
                  </a:lnTo>
                  <a:lnTo>
                    <a:pt x="5702" y="76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7" name="object 3347" descr=""/>
            <p:cNvSpPr/>
            <p:nvPr/>
          </p:nvSpPr>
          <p:spPr>
            <a:xfrm>
              <a:off x="2587726" y="262263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943" y="0"/>
                  </a:moveTo>
                  <a:lnTo>
                    <a:pt x="927" y="279"/>
                  </a:lnTo>
                  <a:lnTo>
                    <a:pt x="0" y="800"/>
                  </a:lnTo>
                  <a:lnTo>
                    <a:pt x="279" y="1308"/>
                  </a:lnTo>
                  <a:lnTo>
                    <a:pt x="1143" y="825"/>
                  </a:lnTo>
                  <a:lnTo>
                    <a:pt x="2032" y="596"/>
                  </a:lnTo>
                  <a:lnTo>
                    <a:pt x="4826" y="1193"/>
                  </a:lnTo>
                  <a:lnTo>
                    <a:pt x="5067" y="1308"/>
                  </a:lnTo>
                  <a:lnTo>
                    <a:pt x="5549" y="1600"/>
                  </a:lnTo>
                  <a:lnTo>
                    <a:pt x="5854" y="1104"/>
                  </a:lnTo>
                  <a:lnTo>
                    <a:pt x="5600" y="952"/>
                  </a:lnTo>
                  <a:lnTo>
                    <a:pt x="2921" y="63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8" name="object 3348" descr=""/>
            <p:cNvSpPr/>
            <p:nvPr/>
          </p:nvSpPr>
          <p:spPr>
            <a:xfrm>
              <a:off x="2593275" y="262070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171" y="0"/>
                  </a:moveTo>
                  <a:lnTo>
                    <a:pt x="0" y="3530"/>
                  </a:lnTo>
                  <a:lnTo>
                    <a:pt x="965" y="4127"/>
                  </a:lnTo>
                  <a:lnTo>
                    <a:pt x="1917" y="4864"/>
                  </a:lnTo>
                  <a:lnTo>
                    <a:pt x="3721" y="6464"/>
                  </a:lnTo>
                  <a:lnTo>
                    <a:pt x="4584" y="7327"/>
                  </a:lnTo>
                  <a:lnTo>
                    <a:pt x="5410" y="8242"/>
                  </a:lnTo>
                  <a:lnTo>
                    <a:pt x="8483" y="5473"/>
                  </a:lnTo>
                  <a:lnTo>
                    <a:pt x="7556" y="4457"/>
                  </a:lnTo>
                  <a:lnTo>
                    <a:pt x="6591" y="3479"/>
                  </a:lnTo>
                  <a:lnTo>
                    <a:pt x="4521" y="1638"/>
                  </a:lnTo>
                  <a:lnTo>
                    <a:pt x="3416" y="774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9" name="object 3349" descr=""/>
            <p:cNvSpPr/>
            <p:nvPr/>
          </p:nvSpPr>
          <p:spPr>
            <a:xfrm>
              <a:off x="2593275" y="262374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4" y="0"/>
                  </a:moveTo>
                  <a:lnTo>
                    <a:pt x="0" y="495"/>
                  </a:lnTo>
                  <a:lnTo>
                    <a:pt x="965" y="1092"/>
                  </a:lnTo>
                  <a:lnTo>
                    <a:pt x="1917" y="1828"/>
                  </a:lnTo>
                  <a:lnTo>
                    <a:pt x="3721" y="3428"/>
                  </a:lnTo>
                  <a:lnTo>
                    <a:pt x="4584" y="4292"/>
                  </a:lnTo>
                  <a:lnTo>
                    <a:pt x="5410" y="5206"/>
                  </a:lnTo>
                  <a:lnTo>
                    <a:pt x="5841" y="4813"/>
                  </a:lnTo>
                  <a:lnTo>
                    <a:pt x="5003" y="3886"/>
                  </a:lnTo>
                  <a:lnTo>
                    <a:pt x="4127" y="3009"/>
                  </a:lnTo>
                  <a:lnTo>
                    <a:pt x="2273" y="1371"/>
                  </a:lnTo>
                  <a:lnTo>
                    <a:pt x="1308" y="6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0" name="object 3350" descr=""/>
            <p:cNvSpPr/>
            <p:nvPr/>
          </p:nvSpPr>
          <p:spPr>
            <a:xfrm>
              <a:off x="2598684" y="262618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073" y="0"/>
                  </a:moveTo>
                  <a:lnTo>
                    <a:pt x="0" y="2768"/>
                  </a:lnTo>
                  <a:lnTo>
                    <a:pt x="1651" y="4597"/>
                  </a:lnTo>
                  <a:lnTo>
                    <a:pt x="3136" y="6591"/>
                  </a:lnTo>
                  <a:lnTo>
                    <a:pt x="4406" y="8686"/>
                  </a:lnTo>
                  <a:lnTo>
                    <a:pt x="7950" y="6553"/>
                  </a:lnTo>
                  <a:lnTo>
                    <a:pt x="6527" y="4203"/>
                  </a:lnTo>
                  <a:lnTo>
                    <a:pt x="4902" y="2019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1" name="object 3351" descr=""/>
            <p:cNvSpPr/>
            <p:nvPr/>
          </p:nvSpPr>
          <p:spPr>
            <a:xfrm>
              <a:off x="2598684" y="262855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31" y="0"/>
                  </a:moveTo>
                  <a:lnTo>
                    <a:pt x="0" y="393"/>
                  </a:lnTo>
                  <a:lnTo>
                    <a:pt x="1651" y="2222"/>
                  </a:lnTo>
                  <a:lnTo>
                    <a:pt x="3136" y="4216"/>
                  </a:lnTo>
                  <a:lnTo>
                    <a:pt x="4406" y="6311"/>
                  </a:lnTo>
                  <a:lnTo>
                    <a:pt x="4902" y="6007"/>
                  </a:lnTo>
                  <a:lnTo>
                    <a:pt x="3619" y="3886"/>
                  </a:lnTo>
                  <a:lnTo>
                    <a:pt x="2108" y="185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2" name="object 3352" descr=""/>
            <p:cNvSpPr/>
            <p:nvPr/>
          </p:nvSpPr>
          <p:spPr>
            <a:xfrm>
              <a:off x="2603096" y="2632737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530" y="0"/>
                  </a:moveTo>
                  <a:lnTo>
                    <a:pt x="0" y="2133"/>
                  </a:lnTo>
                  <a:lnTo>
                    <a:pt x="622" y="3175"/>
                  </a:lnTo>
                  <a:lnTo>
                    <a:pt x="1206" y="4254"/>
                  </a:lnTo>
                  <a:lnTo>
                    <a:pt x="2171" y="6438"/>
                  </a:lnTo>
                  <a:lnTo>
                    <a:pt x="2578" y="7556"/>
                  </a:lnTo>
                  <a:lnTo>
                    <a:pt x="2832" y="8648"/>
                  </a:lnTo>
                  <a:lnTo>
                    <a:pt x="6858" y="7708"/>
                  </a:lnTo>
                  <a:lnTo>
                    <a:pt x="6527" y="6273"/>
                  </a:lnTo>
                  <a:lnTo>
                    <a:pt x="6032" y="4940"/>
                  </a:lnTo>
                  <a:lnTo>
                    <a:pt x="4889" y="2387"/>
                  </a:lnTo>
                  <a:lnTo>
                    <a:pt x="4241" y="1168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3" name="object 3353" descr=""/>
            <p:cNvSpPr/>
            <p:nvPr/>
          </p:nvSpPr>
          <p:spPr>
            <a:xfrm>
              <a:off x="2603096" y="263456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95" y="0"/>
                  </a:moveTo>
                  <a:lnTo>
                    <a:pt x="0" y="304"/>
                  </a:lnTo>
                  <a:lnTo>
                    <a:pt x="622" y="1346"/>
                  </a:lnTo>
                  <a:lnTo>
                    <a:pt x="1206" y="2425"/>
                  </a:lnTo>
                  <a:lnTo>
                    <a:pt x="2171" y="4610"/>
                  </a:lnTo>
                  <a:lnTo>
                    <a:pt x="2578" y="5727"/>
                  </a:lnTo>
                  <a:lnTo>
                    <a:pt x="2832" y="6819"/>
                  </a:lnTo>
                  <a:lnTo>
                    <a:pt x="3390" y="6692"/>
                  </a:lnTo>
                  <a:lnTo>
                    <a:pt x="1130" y="1066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4" name="object 3354" descr=""/>
            <p:cNvSpPr/>
            <p:nvPr/>
          </p:nvSpPr>
          <p:spPr>
            <a:xfrm>
              <a:off x="2605053" y="2640446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4902" y="0"/>
                  </a:moveTo>
                  <a:lnTo>
                    <a:pt x="876" y="939"/>
                  </a:lnTo>
                  <a:lnTo>
                    <a:pt x="1130" y="2031"/>
                  </a:lnTo>
                  <a:lnTo>
                    <a:pt x="1231" y="3111"/>
                  </a:lnTo>
                  <a:lnTo>
                    <a:pt x="0" y="6108"/>
                  </a:lnTo>
                  <a:lnTo>
                    <a:pt x="2667" y="9270"/>
                  </a:lnTo>
                  <a:lnTo>
                    <a:pt x="5308" y="3809"/>
                  </a:lnTo>
                  <a:lnTo>
                    <a:pt x="5308" y="3009"/>
                  </a:lnTo>
                  <a:lnTo>
                    <a:pt x="5194" y="1460"/>
                  </a:lnTo>
                  <a:lnTo>
                    <a:pt x="5067" y="723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5" name="object 3355" descr=""/>
            <p:cNvSpPr/>
            <p:nvPr/>
          </p:nvSpPr>
          <p:spPr>
            <a:xfrm>
              <a:off x="2605053" y="2641258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435" y="0"/>
                  </a:moveTo>
                  <a:lnTo>
                    <a:pt x="876" y="127"/>
                  </a:lnTo>
                  <a:lnTo>
                    <a:pt x="1130" y="1219"/>
                  </a:lnTo>
                  <a:lnTo>
                    <a:pt x="1231" y="2298"/>
                  </a:lnTo>
                  <a:lnTo>
                    <a:pt x="0" y="5295"/>
                  </a:lnTo>
                  <a:lnTo>
                    <a:pt x="368" y="5740"/>
                  </a:lnTo>
                  <a:lnTo>
                    <a:pt x="1092" y="5143"/>
                  </a:lnTo>
                  <a:lnTo>
                    <a:pt x="1511" y="4318"/>
                  </a:lnTo>
                  <a:lnTo>
                    <a:pt x="1816" y="2286"/>
                  </a:lnTo>
                  <a:lnTo>
                    <a:pt x="1701" y="113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6" name="object 3356" descr=""/>
            <p:cNvSpPr/>
            <p:nvPr/>
          </p:nvSpPr>
          <p:spPr>
            <a:xfrm>
              <a:off x="2598855" y="264655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197" y="0"/>
                  </a:moveTo>
                  <a:lnTo>
                    <a:pt x="5600" y="508"/>
                  </a:lnTo>
                  <a:lnTo>
                    <a:pt x="4686" y="876"/>
                  </a:lnTo>
                  <a:lnTo>
                    <a:pt x="2578" y="1257"/>
                  </a:lnTo>
                  <a:lnTo>
                    <a:pt x="1409" y="1282"/>
                  </a:lnTo>
                  <a:lnTo>
                    <a:pt x="228" y="1219"/>
                  </a:lnTo>
                  <a:lnTo>
                    <a:pt x="0" y="5346"/>
                  </a:lnTo>
                  <a:lnTo>
                    <a:pt x="1409" y="5422"/>
                  </a:lnTo>
                  <a:lnTo>
                    <a:pt x="2857" y="5397"/>
                  </a:lnTo>
                  <a:lnTo>
                    <a:pt x="5118" y="4991"/>
                  </a:lnTo>
                  <a:lnTo>
                    <a:pt x="5880" y="4800"/>
                  </a:lnTo>
                  <a:lnTo>
                    <a:pt x="7416" y="4165"/>
                  </a:lnTo>
                  <a:lnTo>
                    <a:pt x="8178" y="3746"/>
                  </a:lnTo>
                  <a:lnTo>
                    <a:pt x="8864" y="3162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7" name="object 3357" descr=""/>
            <p:cNvSpPr/>
            <p:nvPr/>
          </p:nvSpPr>
          <p:spPr>
            <a:xfrm>
              <a:off x="2599046" y="2646556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007" y="0"/>
                  </a:moveTo>
                  <a:lnTo>
                    <a:pt x="5410" y="508"/>
                  </a:lnTo>
                  <a:lnTo>
                    <a:pt x="4495" y="876"/>
                  </a:lnTo>
                  <a:lnTo>
                    <a:pt x="2387" y="1257"/>
                  </a:lnTo>
                  <a:lnTo>
                    <a:pt x="1219" y="1282"/>
                  </a:lnTo>
                  <a:lnTo>
                    <a:pt x="38" y="1219"/>
                  </a:lnTo>
                  <a:lnTo>
                    <a:pt x="0" y="1803"/>
                  </a:lnTo>
                  <a:lnTo>
                    <a:pt x="1219" y="1866"/>
                  </a:lnTo>
                  <a:lnTo>
                    <a:pt x="2425" y="1828"/>
                  </a:lnTo>
                  <a:lnTo>
                    <a:pt x="3543" y="1638"/>
                  </a:lnTo>
                  <a:lnTo>
                    <a:pt x="4648" y="1435"/>
                  </a:lnTo>
                  <a:lnTo>
                    <a:pt x="5676" y="1054"/>
                  </a:lnTo>
                  <a:lnTo>
                    <a:pt x="6375" y="444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8" name="object 3358" descr=""/>
            <p:cNvSpPr/>
            <p:nvPr/>
          </p:nvSpPr>
          <p:spPr>
            <a:xfrm>
              <a:off x="2590993" y="264703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57" y="0"/>
                  </a:moveTo>
                  <a:lnTo>
                    <a:pt x="0" y="4114"/>
                  </a:lnTo>
                  <a:lnTo>
                    <a:pt x="2603" y="4394"/>
                  </a:lnTo>
                  <a:lnTo>
                    <a:pt x="7162" y="4826"/>
                  </a:lnTo>
                  <a:lnTo>
                    <a:pt x="7861" y="4864"/>
                  </a:lnTo>
                  <a:lnTo>
                    <a:pt x="8089" y="736"/>
                  </a:lnTo>
                  <a:lnTo>
                    <a:pt x="7797" y="723"/>
                  </a:lnTo>
                  <a:lnTo>
                    <a:pt x="3022" y="27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9" name="object 3359" descr=""/>
            <p:cNvSpPr/>
            <p:nvPr/>
          </p:nvSpPr>
          <p:spPr>
            <a:xfrm>
              <a:off x="2591386" y="264703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63" y="0"/>
                  </a:moveTo>
                  <a:lnTo>
                    <a:pt x="0" y="571"/>
                  </a:lnTo>
                  <a:lnTo>
                    <a:pt x="1282" y="723"/>
                  </a:lnTo>
                  <a:lnTo>
                    <a:pt x="6743" y="1257"/>
                  </a:lnTo>
                  <a:lnTo>
                    <a:pt x="7670" y="1320"/>
                  </a:lnTo>
                  <a:lnTo>
                    <a:pt x="7696" y="736"/>
                  </a:lnTo>
                  <a:lnTo>
                    <a:pt x="7404" y="723"/>
                  </a:lnTo>
                  <a:lnTo>
                    <a:pt x="2628" y="27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0" name="object 3360" descr=""/>
            <p:cNvSpPr/>
            <p:nvPr/>
          </p:nvSpPr>
          <p:spPr>
            <a:xfrm>
              <a:off x="2583182" y="264602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47" y="0"/>
                  </a:moveTo>
                  <a:lnTo>
                    <a:pt x="0" y="4076"/>
                  </a:lnTo>
                  <a:lnTo>
                    <a:pt x="2603" y="4495"/>
                  </a:lnTo>
                  <a:lnTo>
                    <a:pt x="5206" y="4826"/>
                  </a:lnTo>
                  <a:lnTo>
                    <a:pt x="7810" y="5118"/>
                  </a:lnTo>
                  <a:lnTo>
                    <a:pt x="8267" y="1016"/>
                  </a:lnTo>
                  <a:lnTo>
                    <a:pt x="5714" y="723"/>
                  </a:lnTo>
                  <a:lnTo>
                    <a:pt x="3162" y="40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1" name="object 3361" descr=""/>
            <p:cNvSpPr/>
            <p:nvPr/>
          </p:nvSpPr>
          <p:spPr>
            <a:xfrm>
              <a:off x="2583741" y="264602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8" y="0"/>
                  </a:moveTo>
                  <a:lnTo>
                    <a:pt x="0" y="571"/>
                  </a:lnTo>
                  <a:lnTo>
                    <a:pt x="2527" y="977"/>
                  </a:lnTo>
                  <a:lnTo>
                    <a:pt x="5080" y="1295"/>
                  </a:lnTo>
                  <a:lnTo>
                    <a:pt x="7645" y="1587"/>
                  </a:lnTo>
                  <a:lnTo>
                    <a:pt x="7708" y="1016"/>
                  </a:lnTo>
                  <a:lnTo>
                    <a:pt x="5156" y="723"/>
                  </a:lnTo>
                  <a:lnTo>
                    <a:pt x="2603" y="40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2" name="object 3362" descr=""/>
            <p:cNvSpPr/>
            <p:nvPr/>
          </p:nvSpPr>
          <p:spPr>
            <a:xfrm>
              <a:off x="2575356" y="264450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041" y="0"/>
                  </a:moveTo>
                  <a:lnTo>
                    <a:pt x="0" y="4000"/>
                  </a:lnTo>
                  <a:lnTo>
                    <a:pt x="2603" y="4673"/>
                  </a:lnTo>
                  <a:lnTo>
                    <a:pt x="5206" y="5181"/>
                  </a:lnTo>
                  <a:lnTo>
                    <a:pt x="7823" y="5600"/>
                  </a:lnTo>
                  <a:lnTo>
                    <a:pt x="8470" y="1511"/>
                  </a:lnTo>
                  <a:lnTo>
                    <a:pt x="5956" y="1104"/>
                  </a:lnTo>
                  <a:lnTo>
                    <a:pt x="3467" y="63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3" name="object 3363" descr=""/>
            <p:cNvSpPr/>
            <p:nvPr/>
          </p:nvSpPr>
          <p:spPr>
            <a:xfrm>
              <a:off x="2576258" y="2644508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39" y="0"/>
                  </a:moveTo>
                  <a:lnTo>
                    <a:pt x="0" y="558"/>
                  </a:lnTo>
                  <a:lnTo>
                    <a:pt x="2438" y="1193"/>
                  </a:lnTo>
                  <a:lnTo>
                    <a:pt x="4952" y="1676"/>
                  </a:lnTo>
                  <a:lnTo>
                    <a:pt x="7480" y="2082"/>
                  </a:lnTo>
                  <a:lnTo>
                    <a:pt x="7569" y="1511"/>
                  </a:lnTo>
                  <a:lnTo>
                    <a:pt x="5054" y="1104"/>
                  </a:lnTo>
                  <a:lnTo>
                    <a:pt x="2565" y="63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4" name="object 3364" descr=""/>
            <p:cNvSpPr/>
            <p:nvPr/>
          </p:nvSpPr>
          <p:spPr>
            <a:xfrm>
              <a:off x="2567646" y="264205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803" y="0"/>
                  </a:moveTo>
                  <a:lnTo>
                    <a:pt x="0" y="3721"/>
                  </a:lnTo>
                  <a:lnTo>
                    <a:pt x="2514" y="4940"/>
                  </a:lnTo>
                  <a:lnTo>
                    <a:pt x="5118" y="5778"/>
                  </a:lnTo>
                  <a:lnTo>
                    <a:pt x="7708" y="6464"/>
                  </a:lnTo>
                  <a:lnTo>
                    <a:pt x="8750" y="2451"/>
                  </a:lnTo>
                  <a:lnTo>
                    <a:pt x="6324" y="1828"/>
                  </a:lnTo>
                  <a:lnTo>
                    <a:pt x="3975" y="104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5" name="object 3365" descr=""/>
            <p:cNvSpPr/>
            <p:nvPr/>
          </p:nvSpPr>
          <p:spPr>
            <a:xfrm>
              <a:off x="2569196" y="264205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54" y="0"/>
                  </a:moveTo>
                  <a:lnTo>
                    <a:pt x="0" y="520"/>
                  </a:lnTo>
                  <a:lnTo>
                    <a:pt x="2222" y="1587"/>
                  </a:lnTo>
                  <a:lnTo>
                    <a:pt x="4610" y="2374"/>
                  </a:lnTo>
                  <a:lnTo>
                    <a:pt x="7061" y="3022"/>
                  </a:lnTo>
                  <a:lnTo>
                    <a:pt x="7200" y="2451"/>
                  </a:lnTo>
                  <a:lnTo>
                    <a:pt x="4775" y="1828"/>
                  </a:lnTo>
                  <a:lnTo>
                    <a:pt x="2425" y="104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6" name="object 3366" descr=""/>
            <p:cNvSpPr/>
            <p:nvPr/>
          </p:nvSpPr>
          <p:spPr>
            <a:xfrm>
              <a:off x="2560747" y="263799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3111" y="0"/>
                  </a:moveTo>
                  <a:lnTo>
                    <a:pt x="0" y="2717"/>
                  </a:lnTo>
                  <a:lnTo>
                    <a:pt x="965" y="3835"/>
                  </a:lnTo>
                  <a:lnTo>
                    <a:pt x="2070" y="4800"/>
                  </a:lnTo>
                  <a:lnTo>
                    <a:pt x="4419" y="6464"/>
                  </a:lnTo>
                  <a:lnTo>
                    <a:pt x="5651" y="7175"/>
                  </a:lnTo>
                  <a:lnTo>
                    <a:pt x="6896" y="7785"/>
                  </a:lnTo>
                  <a:lnTo>
                    <a:pt x="8699" y="4051"/>
                  </a:lnTo>
                  <a:lnTo>
                    <a:pt x="6540" y="3009"/>
                  </a:lnTo>
                  <a:lnTo>
                    <a:pt x="4584" y="1689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7" name="object 3367" descr=""/>
            <p:cNvSpPr/>
            <p:nvPr/>
          </p:nvSpPr>
          <p:spPr>
            <a:xfrm>
              <a:off x="2563427" y="263799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31" y="0"/>
                  </a:moveTo>
                  <a:lnTo>
                    <a:pt x="0" y="381"/>
                  </a:lnTo>
                  <a:lnTo>
                    <a:pt x="1536" y="2146"/>
                  </a:lnTo>
                  <a:lnTo>
                    <a:pt x="3555" y="3517"/>
                  </a:lnTo>
                  <a:lnTo>
                    <a:pt x="5765" y="4584"/>
                  </a:lnTo>
                  <a:lnTo>
                    <a:pt x="6019" y="4051"/>
                  </a:lnTo>
                  <a:lnTo>
                    <a:pt x="3860" y="3009"/>
                  </a:lnTo>
                  <a:lnTo>
                    <a:pt x="1904" y="168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8" name="object 3368" descr=""/>
            <p:cNvSpPr/>
            <p:nvPr/>
          </p:nvSpPr>
          <p:spPr>
            <a:xfrm>
              <a:off x="2556972" y="263203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063" y="0"/>
                  </a:moveTo>
                  <a:lnTo>
                    <a:pt x="0" y="749"/>
                  </a:lnTo>
                  <a:lnTo>
                    <a:pt x="253" y="2184"/>
                  </a:lnTo>
                  <a:lnTo>
                    <a:pt x="698" y="3606"/>
                  </a:lnTo>
                  <a:lnTo>
                    <a:pt x="1968" y="6299"/>
                  </a:lnTo>
                  <a:lnTo>
                    <a:pt x="2793" y="7569"/>
                  </a:lnTo>
                  <a:lnTo>
                    <a:pt x="3771" y="8674"/>
                  </a:lnTo>
                  <a:lnTo>
                    <a:pt x="6883" y="5956"/>
                  </a:lnTo>
                  <a:lnTo>
                    <a:pt x="6159" y="5118"/>
                  </a:lnTo>
                  <a:lnTo>
                    <a:pt x="5549" y="4191"/>
                  </a:lnTo>
                  <a:lnTo>
                    <a:pt x="4597" y="2197"/>
                  </a:lnTo>
                  <a:lnTo>
                    <a:pt x="4267" y="1117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9" name="object 3369" descr=""/>
            <p:cNvSpPr/>
            <p:nvPr/>
          </p:nvSpPr>
          <p:spPr>
            <a:xfrm>
              <a:off x="2560464" y="263203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571" y="0"/>
                  </a:moveTo>
                  <a:lnTo>
                    <a:pt x="0" y="101"/>
                  </a:lnTo>
                  <a:lnTo>
                    <a:pt x="215" y="1270"/>
                  </a:lnTo>
                  <a:lnTo>
                    <a:pt x="558" y="2387"/>
                  </a:lnTo>
                  <a:lnTo>
                    <a:pt x="1549" y="4495"/>
                  </a:lnTo>
                  <a:lnTo>
                    <a:pt x="2197" y="5461"/>
                  </a:lnTo>
                  <a:lnTo>
                    <a:pt x="2959" y="6337"/>
                  </a:lnTo>
                  <a:lnTo>
                    <a:pt x="3390" y="5956"/>
                  </a:lnTo>
                  <a:lnTo>
                    <a:pt x="2666" y="5118"/>
                  </a:lnTo>
                  <a:lnTo>
                    <a:pt x="2057" y="4191"/>
                  </a:lnTo>
                  <a:lnTo>
                    <a:pt x="1574" y="3200"/>
                  </a:lnTo>
                  <a:lnTo>
                    <a:pt x="1104" y="2197"/>
                  </a:lnTo>
                  <a:lnTo>
                    <a:pt x="774" y="111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0" name="object 3370" descr=""/>
            <p:cNvSpPr/>
            <p:nvPr/>
          </p:nvSpPr>
          <p:spPr>
            <a:xfrm>
              <a:off x="2556727" y="2623876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1778" y="0"/>
                  </a:moveTo>
                  <a:lnTo>
                    <a:pt x="1028" y="1308"/>
                  </a:lnTo>
                  <a:lnTo>
                    <a:pt x="469" y="2768"/>
                  </a:lnTo>
                  <a:lnTo>
                    <a:pt x="63" y="5067"/>
                  </a:lnTo>
                  <a:lnTo>
                    <a:pt x="0" y="5841"/>
                  </a:lnTo>
                  <a:lnTo>
                    <a:pt x="12" y="7010"/>
                  </a:lnTo>
                  <a:lnTo>
                    <a:pt x="76" y="7785"/>
                  </a:lnTo>
                  <a:lnTo>
                    <a:pt x="241" y="8902"/>
                  </a:lnTo>
                  <a:lnTo>
                    <a:pt x="4305" y="8153"/>
                  </a:lnTo>
                  <a:lnTo>
                    <a:pt x="4216" y="7619"/>
                  </a:lnTo>
                  <a:lnTo>
                    <a:pt x="4165" y="7099"/>
                  </a:lnTo>
                  <a:lnTo>
                    <a:pt x="5372" y="2044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1" name="object 3371" descr=""/>
            <p:cNvSpPr/>
            <p:nvPr/>
          </p:nvSpPr>
          <p:spPr>
            <a:xfrm>
              <a:off x="2560232" y="2625629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358" y="0"/>
                  </a:moveTo>
                  <a:lnTo>
                    <a:pt x="787" y="1003"/>
                  </a:lnTo>
                  <a:lnTo>
                    <a:pt x="393" y="2070"/>
                  </a:lnTo>
                  <a:lnTo>
                    <a:pt x="0" y="4267"/>
                  </a:lnTo>
                  <a:lnTo>
                    <a:pt x="12" y="5384"/>
                  </a:lnTo>
                  <a:lnTo>
                    <a:pt x="228" y="6515"/>
                  </a:lnTo>
                  <a:lnTo>
                    <a:pt x="800" y="6400"/>
                  </a:lnTo>
                  <a:lnTo>
                    <a:pt x="711" y="5867"/>
                  </a:lnTo>
                  <a:lnTo>
                    <a:pt x="660" y="5346"/>
                  </a:lnTo>
                  <a:lnTo>
                    <a:pt x="1866" y="292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2" name="object 3372" descr=""/>
            <p:cNvSpPr/>
            <p:nvPr/>
          </p:nvSpPr>
          <p:spPr>
            <a:xfrm>
              <a:off x="2558497" y="261758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841" y="0"/>
                  </a:moveTo>
                  <a:lnTo>
                    <a:pt x="0" y="6299"/>
                  </a:lnTo>
                  <a:lnTo>
                    <a:pt x="3606" y="8343"/>
                  </a:lnTo>
                  <a:lnTo>
                    <a:pt x="4686" y="6438"/>
                  </a:lnTo>
                  <a:lnTo>
                    <a:pt x="6388" y="4749"/>
                  </a:lnTo>
                  <a:lnTo>
                    <a:pt x="8305" y="3327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3" name="object 3373" descr=""/>
            <p:cNvSpPr/>
            <p:nvPr/>
          </p:nvSpPr>
          <p:spPr>
            <a:xfrm>
              <a:off x="2561596" y="262043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864" y="0"/>
                  </a:moveTo>
                  <a:lnTo>
                    <a:pt x="0" y="5194"/>
                  </a:lnTo>
                  <a:lnTo>
                    <a:pt x="507" y="5486"/>
                  </a:lnTo>
                  <a:lnTo>
                    <a:pt x="1587" y="3581"/>
                  </a:lnTo>
                  <a:lnTo>
                    <a:pt x="3289" y="1892"/>
                  </a:lnTo>
                  <a:lnTo>
                    <a:pt x="5206" y="46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4" name="object 3374" descr=""/>
            <p:cNvSpPr/>
            <p:nvPr/>
          </p:nvSpPr>
          <p:spPr>
            <a:xfrm>
              <a:off x="2564335" y="261349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124" y="0"/>
                  </a:moveTo>
                  <a:lnTo>
                    <a:pt x="4660" y="1117"/>
                  </a:lnTo>
                  <a:lnTo>
                    <a:pt x="2247" y="2438"/>
                  </a:lnTo>
                  <a:lnTo>
                    <a:pt x="0" y="4089"/>
                  </a:lnTo>
                  <a:lnTo>
                    <a:pt x="2463" y="7416"/>
                  </a:lnTo>
                  <a:lnTo>
                    <a:pt x="4406" y="5981"/>
                  </a:lnTo>
                  <a:lnTo>
                    <a:pt x="6565" y="4787"/>
                  </a:lnTo>
                  <a:lnTo>
                    <a:pt x="8826" y="3771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5" name="object 3375" descr=""/>
            <p:cNvSpPr/>
            <p:nvPr/>
          </p:nvSpPr>
          <p:spPr>
            <a:xfrm>
              <a:off x="2566456" y="261673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64" y="0"/>
                  </a:moveTo>
                  <a:lnTo>
                    <a:pt x="4178" y="1041"/>
                  </a:lnTo>
                  <a:lnTo>
                    <a:pt x="1981" y="2247"/>
                  </a:lnTo>
                  <a:lnTo>
                    <a:pt x="0" y="3708"/>
                  </a:lnTo>
                  <a:lnTo>
                    <a:pt x="342" y="4178"/>
                  </a:lnTo>
                  <a:lnTo>
                    <a:pt x="2285" y="2743"/>
                  </a:lnTo>
                  <a:lnTo>
                    <a:pt x="4444" y="1549"/>
                  </a:lnTo>
                  <a:lnTo>
                    <a:pt x="6705" y="533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6" name="object 3376" descr=""/>
            <p:cNvSpPr/>
            <p:nvPr/>
          </p:nvSpPr>
          <p:spPr>
            <a:xfrm>
              <a:off x="2571457" y="261073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594" y="0"/>
                  </a:moveTo>
                  <a:lnTo>
                    <a:pt x="5016" y="736"/>
                  </a:lnTo>
                  <a:lnTo>
                    <a:pt x="2476" y="1638"/>
                  </a:lnTo>
                  <a:lnTo>
                    <a:pt x="0" y="2755"/>
                  </a:lnTo>
                  <a:lnTo>
                    <a:pt x="1701" y="6527"/>
                  </a:lnTo>
                  <a:lnTo>
                    <a:pt x="3962" y="5511"/>
                  </a:lnTo>
                  <a:lnTo>
                    <a:pt x="6324" y="4660"/>
                  </a:lnTo>
                  <a:lnTo>
                    <a:pt x="8737" y="3975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7" name="object 3377" descr=""/>
            <p:cNvSpPr/>
            <p:nvPr/>
          </p:nvSpPr>
          <p:spPr>
            <a:xfrm>
              <a:off x="2572918" y="261415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112" y="0"/>
                  </a:moveTo>
                  <a:lnTo>
                    <a:pt x="4686" y="698"/>
                  </a:lnTo>
                  <a:lnTo>
                    <a:pt x="2298" y="1549"/>
                  </a:lnTo>
                  <a:lnTo>
                    <a:pt x="0" y="2578"/>
                  </a:lnTo>
                  <a:lnTo>
                    <a:pt x="241" y="3111"/>
                  </a:lnTo>
                  <a:lnTo>
                    <a:pt x="2501" y="2095"/>
                  </a:lnTo>
                  <a:lnTo>
                    <a:pt x="4864" y="1244"/>
                  </a:lnTo>
                  <a:lnTo>
                    <a:pt x="7277" y="558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8" name="object 3378" descr=""/>
            <p:cNvSpPr/>
            <p:nvPr/>
          </p:nvSpPr>
          <p:spPr>
            <a:xfrm>
              <a:off x="2579052" y="260902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874" y="0"/>
                  </a:moveTo>
                  <a:lnTo>
                    <a:pt x="5207" y="406"/>
                  </a:lnTo>
                  <a:lnTo>
                    <a:pt x="2590" y="977"/>
                  </a:lnTo>
                  <a:lnTo>
                    <a:pt x="0" y="1714"/>
                  </a:lnTo>
                  <a:lnTo>
                    <a:pt x="1143" y="5689"/>
                  </a:lnTo>
                  <a:lnTo>
                    <a:pt x="3556" y="5003"/>
                  </a:lnTo>
                  <a:lnTo>
                    <a:pt x="6007" y="4457"/>
                  </a:lnTo>
                  <a:lnTo>
                    <a:pt x="8483" y="4089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9" name="object 3379" descr=""/>
            <p:cNvSpPr/>
            <p:nvPr/>
          </p:nvSpPr>
          <p:spPr>
            <a:xfrm>
              <a:off x="2580030" y="2612540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416" y="0"/>
                  </a:moveTo>
                  <a:lnTo>
                    <a:pt x="4914" y="368"/>
                  </a:lnTo>
                  <a:lnTo>
                    <a:pt x="2438" y="914"/>
                  </a:lnTo>
                  <a:lnTo>
                    <a:pt x="0" y="1612"/>
                  </a:lnTo>
                  <a:lnTo>
                    <a:pt x="165" y="2171"/>
                  </a:lnTo>
                  <a:lnTo>
                    <a:pt x="2578" y="1485"/>
                  </a:lnTo>
                  <a:lnTo>
                    <a:pt x="5029" y="939"/>
                  </a:lnTo>
                  <a:lnTo>
                    <a:pt x="7505" y="571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0" name="object 3380" descr=""/>
            <p:cNvSpPr/>
            <p:nvPr/>
          </p:nvSpPr>
          <p:spPr>
            <a:xfrm>
              <a:off x="2586918" y="260839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359" y="0"/>
                  </a:moveTo>
                  <a:lnTo>
                    <a:pt x="2667" y="228"/>
                  </a:lnTo>
                  <a:lnTo>
                    <a:pt x="0" y="622"/>
                  </a:lnTo>
                  <a:lnTo>
                    <a:pt x="622" y="4711"/>
                  </a:lnTo>
                  <a:lnTo>
                    <a:pt x="3086" y="4343"/>
                  </a:lnTo>
                  <a:lnTo>
                    <a:pt x="5588" y="4140"/>
                  </a:lnTo>
                  <a:lnTo>
                    <a:pt x="8026" y="4178"/>
                  </a:lnTo>
                  <a:lnTo>
                    <a:pt x="8102" y="38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1" name="object 3381" descr=""/>
            <p:cNvSpPr/>
            <p:nvPr/>
          </p:nvSpPr>
          <p:spPr>
            <a:xfrm>
              <a:off x="2587452" y="2611951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5016" y="0"/>
                  </a:moveTo>
                  <a:lnTo>
                    <a:pt x="2489" y="215"/>
                  </a:lnTo>
                  <a:lnTo>
                    <a:pt x="0" y="584"/>
                  </a:lnTo>
                  <a:lnTo>
                    <a:pt x="88" y="1155"/>
                  </a:lnTo>
                  <a:lnTo>
                    <a:pt x="2552" y="787"/>
                  </a:lnTo>
                  <a:lnTo>
                    <a:pt x="5054" y="584"/>
                  </a:lnTo>
                  <a:lnTo>
                    <a:pt x="7493" y="622"/>
                  </a:lnTo>
                  <a:lnTo>
                    <a:pt x="7505" y="38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2" name="object 3382" descr=""/>
            <p:cNvSpPr/>
            <p:nvPr/>
          </p:nvSpPr>
          <p:spPr>
            <a:xfrm>
              <a:off x="2594942" y="260844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6" y="0"/>
                  </a:moveTo>
                  <a:lnTo>
                    <a:pt x="0" y="4127"/>
                  </a:lnTo>
                  <a:lnTo>
                    <a:pt x="1219" y="4152"/>
                  </a:lnTo>
                  <a:lnTo>
                    <a:pt x="2425" y="4241"/>
                  </a:lnTo>
                  <a:lnTo>
                    <a:pt x="6642" y="5372"/>
                  </a:lnTo>
                  <a:lnTo>
                    <a:pt x="8597" y="1727"/>
                  </a:lnTo>
                  <a:lnTo>
                    <a:pt x="1460" y="2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3" name="object 3383" descr=""/>
            <p:cNvSpPr/>
            <p:nvPr/>
          </p:nvSpPr>
          <p:spPr>
            <a:xfrm>
              <a:off x="2594942" y="261200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2" y="0"/>
                  </a:moveTo>
                  <a:lnTo>
                    <a:pt x="0" y="571"/>
                  </a:lnTo>
                  <a:lnTo>
                    <a:pt x="1219" y="596"/>
                  </a:lnTo>
                  <a:lnTo>
                    <a:pt x="2425" y="685"/>
                  </a:lnTo>
                  <a:lnTo>
                    <a:pt x="4152" y="977"/>
                  </a:lnTo>
                  <a:lnTo>
                    <a:pt x="4698" y="1092"/>
                  </a:lnTo>
                  <a:lnTo>
                    <a:pt x="5219" y="1257"/>
                  </a:lnTo>
                  <a:lnTo>
                    <a:pt x="5753" y="1409"/>
                  </a:lnTo>
                  <a:lnTo>
                    <a:pt x="6235" y="1600"/>
                  </a:lnTo>
                  <a:lnTo>
                    <a:pt x="6642" y="1816"/>
                  </a:lnTo>
                  <a:lnTo>
                    <a:pt x="6921" y="1308"/>
                  </a:lnTo>
                  <a:lnTo>
                    <a:pt x="1257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4" name="object 3384" descr=""/>
            <p:cNvSpPr/>
            <p:nvPr/>
          </p:nvSpPr>
          <p:spPr>
            <a:xfrm>
              <a:off x="2601582" y="261016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1955" y="0"/>
                  </a:moveTo>
                  <a:lnTo>
                    <a:pt x="0" y="3644"/>
                  </a:lnTo>
                  <a:lnTo>
                    <a:pt x="393" y="3873"/>
                  </a:lnTo>
                  <a:lnTo>
                    <a:pt x="546" y="3987"/>
                  </a:lnTo>
                  <a:lnTo>
                    <a:pt x="3975" y="8610"/>
                  </a:lnTo>
                  <a:lnTo>
                    <a:pt x="7734" y="6896"/>
                  </a:lnTo>
                  <a:lnTo>
                    <a:pt x="2324" y="203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5" name="object 3385" descr=""/>
            <p:cNvSpPr/>
            <p:nvPr/>
          </p:nvSpPr>
          <p:spPr>
            <a:xfrm>
              <a:off x="2601582" y="261330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79" y="0"/>
                  </a:moveTo>
                  <a:lnTo>
                    <a:pt x="0" y="508"/>
                  </a:lnTo>
                  <a:lnTo>
                    <a:pt x="393" y="736"/>
                  </a:lnTo>
                  <a:lnTo>
                    <a:pt x="584" y="876"/>
                  </a:lnTo>
                  <a:lnTo>
                    <a:pt x="774" y="1041"/>
                  </a:lnTo>
                  <a:lnTo>
                    <a:pt x="1079" y="1333"/>
                  </a:lnTo>
                  <a:lnTo>
                    <a:pt x="3975" y="5473"/>
                  </a:lnTo>
                  <a:lnTo>
                    <a:pt x="4508" y="5232"/>
                  </a:lnTo>
                  <a:lnTo>
                    <a:pt x="1155" y="622"/>
                  </a:lnTo>
                  <a:lnTo>
                    <a:pt x="990" y="457"/>
                  </a:lnTo>
                  <a:lnTo>
                    <a:pt x="711" y="254"/>
                  </a:lnTo>
                  <a:lnTo>
                    <a:pt x="507" y="11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6" name="object 3386" descr=""/>
            <p:cNvSpPr/>
            <p:nvPr/>
          </p:nvSpPr>
          <p:spPr>
            <a:xfrm>
              <a:off x="2605562" y="261706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759" y="0"/>
                  </a:moveTo>
                  <a:lnTo>
                    <a:pt x="0" y="1714"/>
                  </a:lnTo>
                  <a:lnTo>
                    <a:pt x="939" y="3784"/>
                  </a:lnTo>
                  <a:lnTo>
                    <a:pt x="1409" y="6121"/>
                  </a:lnTo>
                  <a:lnTo>
                    <a:pt x="1574" y="8534"/>
                  </a:lnTo>
                  <a:lnTo>
                    <a:pt x="5702" y="8255"/>
                  </a:lnTo>
                  <a:lnTo>
                    <a:pt x="5600" y="6870"/>
                  </a:lnTo>
                  <a:lnTo>
                    <a:pt x="5422" y="5473"/>
                  </a:lnTo>
                  <a:lnTo>
                    <a:pt x="4800" y="2705"/>
                  </a:lnTo>
                  <a:lnTo>
                    <a:pt x="4356" y="1320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7" name="object 3387" descr=""/>
            <p:cNvSpPr/>
            <p:nvPr/>
          </p:nvSpPr>
          <p:spPr>
            <a:xfrm>
              <a:off x="2605562" y="261854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520" y="0"/>
                  </a:moveTo>
                  <a:lnTo>
                    <a:pt x="0" y="241"/>
                  </a:lnTo>
                  <a:lnTo>
                    <a:pt x="939" y="2311"/>
                  </a:lnTo>
                  <a:lnTo>
                    <a:pt x="1409" y="4648"/>
                  </a:lnTo>
                  <a:lnTo>
                    <a:pt x="1574" y="7061"/>
                  </a:lnTo>
                  <a:lnTo>
                    <a:pt x="2158" y="7023"/>
                  </a:lnTo>
                  <a:lnTo>
                    <a:pt x="1981" y="4559"/>
                  </a:lnTo>
                  <a:lnTo>
                    <a:pt x="1511" y="214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8" name="object 3388" descr=""/>
            <p:cNvSpPr/>
            <p:nvPr/>
          </p:nvSpPr>
          <p:spPr>
            <a:xfrm>
              <a:off x="2606929" y="262531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330" y="0"/>
                  </a:moveTo>
                  <a:lnTo>
                    <a:pt x="203" y="292"/>
                  </a:lnTo>
                  <a:lnTo>
                    <a:pt x="368" y="2705"/>
                  </a:lnTo>
                  <a:lnTo>
                    <a:pt x="241" y="5206"/>
                  </a:lnTo>
                  <a:lnTo>
                    <a:pt x="0" y="7721"/>
                  </a:lnTo>
                  <a:lnTo>
                    <a:pt x="4114" y="8115"/>
                  </a:lnTo>
                  <a:lnTo>
                    <a:pt x="4368" y="5473"/>
                  </a:lnTo>
                  <a:lnTo>
                    <a:pt x="4521" y="2768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9" name="object 3389" descr=""/>
            <p:cNvSpPr/>
            <p:nvPr/>
          </p:nvSpPr>
          <p:spPr>
            <a:xfrm>
              <a:off x="2606929" y="2625557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787" y="0"/>
                  </a:moveTo>
                  <a:lnTo>
                    <a:pt x="203" y="50"/>
                  </a:lnTo>
                  <a:lnTo>
                    <a:pt x="368" y="2463"/>
                  </a:lnTo>
                  <a:lnTo>
                    <a:pt x="241" y="4965"/>
                  </a:lnTo>
                  <a:lnTo>
                    <a:pt x="0" y="7480"/>
                  </a:lnTo>
                  <a:lnTo>
                    <a:pt x="571" y="7531"/>
                  </a:lnTo>
                  <a:lnTo>
                    <a:pt x="825" y="5003"/>
                  </a:lnTo>
                  <a:lnTo>
                    <a:pt x="952" y="2476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0" name="object 3390" descr=""/>
            <p:cNvSpPr/>
            <p:nvPr/>
          </p:nvSpPr>
          <p:spPr>
            <a:xfrm>
              <a:off x="2605989" y="2633033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939" y="0"/>
                  </a:moveTo>
                  <a:lnTo>
                    <a:pt x="698" y="2527"/>
                  </a:lnTo>
                  <a:lnTo>
                    <a:pt x="330" y="5080"/>
                  </a:lnTo>
                  <a:lnTo>
                    <a:pt x="0" y="7670"/>
                  </a:lnTo>
                  <a:lnTo>
                    <a:pt x="4102" y="8191"/>
                  </a:lnTo>
                  <a:lnTo>
                    <a:pt x="4432" y="5638"/>
                  </a:lnTo>
                  <a:lnTo>
                    <a:pt x="4800" y="3048"/>
                  </a:lnTo>
                  <a:lnTo>
                    <a:pt x="5054" y="40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1" name="object 3391" descr=""/>
            <p:cNvSpPr/>
            <p:nvPr/>
          </p:nvSpPr>
          <p:spPr>
            <a:xfrm>
              <a:off x="2605989" y="2633033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939" y="0"/>
                  </a:moveTo>
                  <a:lnTo>
                    <a:pt x="698" y="2527"/>
                  </a:lnTo>
                  <a:lnTo>
                    <a:pt x="330" y="5080"/>
                  </a:lnTo>
                  <a:lnTo>
                    <a:pt x="0" y="7670"/>
                  </a:lnTo>
                  <a:lnTo>
                    <a:pt x="571" y="7747"/>
                  </a:lnTo>
                  <a:lnTo>
                    <a:pt x="901" y="5156"/>
                  </a:lnTo>
                  <a:lnTo>
                    <a:pt x="1270" y="2603"/>
                  </a:lnTo>
                  <a:lnTo>
                    <a:pt x="1524" y="63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2" name="object 3392" descr=""/>
            <p:cNvSpPr/>
            <p:nvPr/>
          </p:nvSpPr>
          <p:spPr>
            <a:xfrm>
              <a:off x="2604658" y="2640710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1333" y="0"/>
                  </a:moveTo>
                  <a:lnTo>
                    <a:pt x="1155" y="1447"/>
                  </a:lnTo>
                  <a:lnTo>
                    <a:pt x="901" y="3086"/>
                  </a:lnTo>
                  <a:lnTo>
                    <a:pt x="508" y="4914"/>
                  </a:lnTo>
                  <a:lnTo>
                    <a:pt x="88" y="6921"/>
                  </a:lnTo>
                  <a:lnTo>
                    <a:pt x="0" y="7683"/>
                  </a:lnTo>
                  <a:lnTo>
                    <a:pt x="4102" y="8166"/>
                  </a:lnTo>
                  <a:lnTo>
                    <a:pt x="4165" y="7645"/>
                  </a:lnTo>
                  <a:lnTo>
                    <a:pt x="4546" y="5829"/>
                  </a:lnTo>
                  <a:lnTo>
                    <a:pt x="4699" y="5181"/>
                  </a:lnTo>
                  <a:lnTo>
                    <a:pt x="5092" y="3175"/>
                  </a:lnTo>
                  <a:lnTo>
                    <a:pt x="5257" y="1955"/>
                  </a:lnTo>
                  <a:lnTo>
                    <a:pt x="5308" y="1473"/>
                  </a:lnTo>
                  <a:lnTo>
                    <a:pt x="5435" y="52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3" name="object 3393" descr=""/>
            <p:cNvSpPr/>
            <p:nvPr/>
          </p:nvSpPr>
          <p:spPr>
            <a:xfrm>
              <a:off x="2604658" y="2640710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1333" y="0"/>
                  </a:moveTo>
                  <a:lnTo>
                    <a:pt x="1155" y="1447"/>
                  </a:lnTo>
                  <a:lnTo>
                    <a:pt x="901" y="3086"/>
                  </a:lnTo>
                  <a:lnTo>
                    <a:pt x="508" y="4914"/>
                  </a:lnTo>
                  <a:lnTo>
                    <a:pt x="88" y="6921"/>
                  </a:lnTo>
                  <a:lnTo>
                    <a:pt x="0" y="7683"/>
                  </a:lnTo>
                  <a:lnTo>
                    <a:pt x="571" y="7747"/>
                  </a:lnTo>
                  <a:lnTo>
                    <a:pt x="660" y="7023"/>
                  </a:lnTo>
                  <a:lnTo>
                    <a:pt x="1473" y="3187"/>
                  </a:lnTo>
                  <a:lnTo>
                    <a:pt x="1663" y="1981"/>
                  </a:lnTo>
                  <a:lnTo>
                    <a:pt x="1905" y="63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4" name="object 3394" descr=""/>
            <p:cNvSpPr/>
            <p:nvPr/>
          </p:nvSpPr>
          <p:spPr>
            <a:xfrm>
              <a:off x="2604528" y="2648397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126" y="0"/>
                  </a:moveTo>
                  <a:lnTo>
                    <a:pt x="38" y="761"/>
                  </a:lnTo>
                  <a:lnTo>
                    <a:pt x="0" y="1638"/>
                  </a:lnTo>
                  <a:lnTo>
                    <a:pt x="292" y="3047"/>
                  </a:lnTo>
                  <a:lnTo>
                    <a:pt x="5206" y="8064"/>
                  </a:lnTo>
                  <a:lnTo>
                    <a:pt x="7073" y="4368"/>
                  </a:lnTo>
                  <a:lnTo>
                    <a:pt x="6553" y="4114"/>
                  </a:lnTo>
                  <a:lnTo>
                    <a:pt x="6070" y="3835"/>
                  </a:lnTo>
                  <a:lnTo>
                    <a:pt x="4178" y="1435"/>
                  </a:lnTo>
                  <a:lnTo>
                    <a:pt x="4178" y="990"/>
                  </a:lnTo>
                  <a:lnTo>
                    <a:pt x="4241" y="46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5" name="object 3395" descr=""/>
            <p:cNvSpPr/>
            <p:nvPr/>
          </p:nvSpPr>
          <p:spPr>
            <a:xfrm>
              <a:off x="2604528" y="2648397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126" y="0"/>
                  </a:moveTo>
                  <a:lnTo>
                    <a:pt x="38" y="761"/>
                  </a:lnTo>
                  <a:lnTo>
                    <a:pt x="0" y="1638"/>
                  </a:lnTo>
                  <a:lnTo>
                    <a:pt x="292" y="3047"/>
                  </a:lnTo>
                  <a:lnTo>
                    <a:pt x="5206" y="8064"/>
                  </a:lnTo>
                  <a:lnTo>
                    <a:pt x="5473" y="7543"/>
                  </a:lnTo>
                  <a:lnTo>
                    <a:pt x="4838" y="7226"/>
                  </a:lnTo>
                  <a:lnTo>
                    <a:pt x="4216" y="6883"/>
                  </a:lnTo>
                  <a:lnTo>
                    <a:pt x="584" y="1612"/>
                  </a:lnTo>
                  <a:lnTo>
                    <a:pt x="622" y="800"/>
                  </a:lnTo>
                  <a:lnTo>
                    <a:pt x="711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6" name="object 3396" descr=""/>
            <p:cNvSpPr/>
            <p:nvPr/>
          </p:nvSpPr>
          <p:spPr>
            <a:xfrm>
              <a:off x="2609740" y="2652766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1866" y="0"/>
                  </a:moveTo>
                  <a:lnTo>
                    <a:pt x="0" y="3695"/>
                  </a:lnTo>
                  <a:lnTo>
                    <a:pt x="634" y="4025"/>
                  </a:lnTo>
                  <a:lnTo>
                    <a:pt x="2400" y="4762"/>
                  </a:lnTo>
                  <a:lnTo>
                    <a:pt x="3340" y="5092"/>
                  </a:lnTo>
                  <a:lnTo>
                    <a:pt x="3733" y="5194"/>
                  </a:lnTo>
                  <a:lnTo>
                    <a:pt x="4965" y="5448"/>
                  </a:lnTo>
                  <a:lnTo>
                    <a:pt x="5841" y="5499"/>
                  </a:lnTo>
                  <a:lnTo>
                    <a:pt x="7569" y="5308"/>
                  </a:lnTo>
                  <a:lnTo>
                    <a:pt x="8420" y="5067"/>
                  </a:lnTo>
                  <a:lnTo>
                    <a:pt x="9194" y="4724"/>
                  </a:lnTo>
                  <a:lnTo>
                    <a:pt x="7518" y="939"/>
                  </a:lnTo>
                  <a:lnTo>
                    <a:pt x="6692" y="1308"/>
                  </a:lnTo>
                  <a:lnTo>
                    <a:pt x="5854" y="1396"/>
                  </a:lnTo>
                  <a:lnTo>
                    <a:pt x="4724" y="1181"/>
                  </a:lnTo>
                  <a:lnTo>
                    <a:pt x="4495" y="1117"/>
                  </a:lnTo>
                  <a:lnTo>
                    <a:pt x="3911" y="914"/>
                  </a:lnTo>
                  <a:lnTo>
                    <a:pt x="2374" y="266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7" name="object 3397" descr=""/>
            <p:cNvSpPr/>
            <p:nvPr/>
          </p:nvSpPr>
          <p:spPr>
            <a:xfrm>
              <a:off x="2609740" y="2655941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39">
                  <a:moveTo>
                    <a:pt x="253" y="0"/>
                  </a:moveTo>
                  <a:lnTo>
                    <a:pt x="5841" y="2324"/>
                  </a:lnTo>
                  <a:lnTo>
                    <a:pt x="7569" y="2133"/>
                  </a:lnTo>
                  <a:lnTo>
                    <a:pt x="8420" y="1892"/>
                  </a:lnTo>
                  <a:lnTo>
                    <a:pt x="9194" y="1549"/>
                  </a:lnTo>
                  <a:lnTo>
                    <a:pt x="8953" y="1015"/>
                  </a:lnTo>
                  <a:lnTo>
                    <a:pt x="8242" y="1346"/>
                  </a:lnTo>
                  <a:lnTo>
                    <a:pt x="7454" y="1562"/>
                  </a:lnTo>
                  <a:lnTo>
                    <a:pt x="5841" y="1739"/>
                  </a:lnTo>
                  <a:lnTo>
                    <a:pt x="5029" y="1689"/>
                  </a:lnTo>
                  <a:lnTo>
                    <a:pt x="3873" y="1460"/>
                  </a:lnTo>
                  <a:lnTo>
                    <a:pt x="3505" y="1358"/>
                  </a:lnTo>
                  <a:lnTo>
                    <a:pt x="2870" y="1142"/>
                  </a:lnTo>
                  <a:lnTo>
                    <a:pt x="1511" y="596"/>
                  </a:lnTo>
                  <a:lnTo>
                    <a:pt x="876" y="31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8" name="object 3398" descr=""/>
            <p:cNvSpPr/>
            <p:nvPr/>
          </p:nvSpPr>
          <p:spPr>
            <a:xfrm>
              <a:off x="2617261" y="264905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203" y="0"/>
                  </a:moveTo>
                  <a:lnTo>
                    <a:pt x="3657" y="1028"/>
                  </a:lnTo>
                  <a:lnTo>
                    <a:pt x="3035" y="2006"/>
                  </a:lnTo>
                  <a:lnTo>
                    <a:pt x="2324" y="2819"/>
                  </a:lnTo>
                  <a:lnTo>
                    <a:pt x="1625" y="3644"/>
                  </a:lnTo>
                  <a:lnTo>
                    <a:pt x="825" y="4292"/>
                  </a:lnTo>
                  <a:lnTo>
                    <a:pt x="0" y="4648"/>
                  </a:lnTo>
                  <a:lnTo>
                    <a:pt x="1676" y="8432"/>
                  </a:lnTo>
                  <a:lnTo>
                    <a:pt x="7874" y="1892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9" name="object 3399" descr=""/>
            <p:cNvSpPr/>
            <p:nvPr/>
          </p:nvSpPr>
          <p:spPr>
            <a:xfrm>
              <a:off x="2618696" y="265068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918" y="0"/>
                  </a:moveTo>
                  <a:lnTo>
                    <a:pt x="0" y="6273"/>
                  </a:lnTo>
                  <a:lnTo>
                    <a:pt x="241" y="6807"/>
                  </a:lnTo>
                  <a:lnTo>
                    <a:pt x="6438" y="26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0" name="object 3400" descr=""/>
            <p:cNvSpPr/>
            <p:nvPr/>
          </p:nvSpPr>
          <p:spPr>
            <a:xfrm>
              <a:off x="2621461" y="264225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86" y="0"/>
                  </a:moveTo>
                  <a:lnTo>
                    <a:pt x="1828" y="2374"/>
                  </a:lnTo>
                  <a:lnTo>
                    <a:pt x="1079" y="4711"/>
                  </a:lnTo>
                  <a:lnTo>
                    <a:pt x="0" y="6794"/>
                  </a:lnTo>
                  <a:lnTo>
                    <a:pt x="3670" y="8699"/>
                  </a:lnTo>
                  <a:lnTo>
                    <a:pt x="6350" y="787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1" name="object 3401" descr=""/>
            <p:cNvSpPr/>
            <p:nvPr/>
          </p:nvSpPr>
          <p:spPr>
            <a:xfrm>
              <a:off x="2624623" y="2642930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2616" y="0"/>
                  </a:moveTo>
                  <a:lnTo>
                    <a:pt x="0" y="7759"/>
                  </a:lnTo>
                  <a:lnTo>
                    <a:pt x="508" y="8026"/>
                  </a:lnTo>
                  <a:lnTo>
                    <a:pt x="3187" y="114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2" name="object 3402" descr=""/>
            <p:cNvSpPr/>
            <p:nvPr/>
          </p:nvSpPr>
          <p:spPr>
            <a:xfrm>
              <a:off x="2623756" y="263473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483" y="0"/>
                  </a:moveTo>
                  <a:lnTo>
                    <a:pt x="368" y="342"/>
                  </a:lnTo>
                  <a:lnTo>
                    <a:pt x="419" y="952"/>
                  </a:lnTo>
                  <a:lnTo>
                    <a:pt x="495" y="2768"/>
                  </a:lnTo>
                  <a:lnTo>
                    <a:pt x="457" y="3949"/>
                  </a:lnTo>
                  <a:lnTo>
                    <a:pt x="381" y="5130"/>
                  </a:lnTo>
                  <a:lnTo>
                    <a:pt x="228" y="6337"/>
                  </a:lnTo>
                  <a:lnTo>
                    <a:pt x="0" y="7518"/>
                  </a:lnTo>
                  <a:lnTo>
                    <a:pt x="4051" y="8318"/>
                  </a:lnTo>
                  <a:lnTo>
                    <a:pt x="4318" y="6959"/>
                  </a:lnTo>
                  <a:lnTo>
                    <a:pt x="4508" y="5575"/>
                  </a:lnTo>
                  <a:lnTo>
                    <a:pt x="4622" y="3467"/>
                  </a:lnTo>
                  <a:lnTo>
                    <a:pt x="4635" y="2755"/>
                  </a:lnTo>
                  <a:lnTo>
                    <a:pt x="4584" y="135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3" name="object 3403" descr=""/>
            <p:cNvSpPr/>
            <p:nvPr/>
          </p:nvSpPr>
          <p:spPr>
            <a:xfrm>
              <a:off x="2627236" y="2634731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1003" y="0"/>
                  </a:moveTo>
                  <a:lnTo>
                    <a:pt x="419" y="50"/>
                  </a:lnTo>
                  <a:lnTo>
                    <a:pt x="482" y="723"/>
                  </a:lnTo>
                  <a:lnTo>
                    <a:pt x="520" y="1384"/>
                  </a:lnTo>
                  <a:lnTo>
                    <a:pt x="571" y="2755"/>
                  </a:lnTo>
                  <a:lnTo>
                    <a:pt x="558" y="3454"/>
                  </a:lnTo>
                  <a:lnTo>
                    <a:pt x="444" y="5511"/>
                  </a:lnTo>
                  <a:lnTo>
                    <a:pt x="266" y="6870"/>
                  </a:lnTo>
                  <a:lnTo>
                    <a:pt x="0" y="8204"/>
                  </a:lnTo>
                  <a:lnTo>
                    <a:pt x="571" y="8318"/>
                  </a:lnTo>
                  <a:lnTo>
                    <a:pt x="838" y="6959"/>
                  </a:lnTo>
                  <a:lnTo>
                    <a:pt x="1028" y="5575"/>
                  </a:lnTo>
                  <a:lnTo>
                    <a:pt x="1143" y="3467"/>
                  </a:lnTo>
                  <a:lnTo>
                    <a:pt x="1155" y="2755"/>
                  </a:lnTo>
                  <a:lnTo>
                    <a:pt x="1104" y="1358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4" name="object 3404" descr=""/>
            <p:cNvSpPr/>
            <p:nvPr/>
          </p:nvSpPr>
          <p:spPr>
            <a:xfrm>
              <a:off x="2622836" y="262669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987" y="0"/>
                  </a:moveTo>
                  <a:lnTo>
                    <a:pt x="0" y="1092"/>
                  </a:lnTo>
                  <a:lnTo>
                    <a:pt x="647" y="3467"/>
                  </a:lnTo>
                  <a:lnTo>
                    <a:pt x="1079" y="5918"/>
                  </a:lnTo>
                  <a:lnTo>
                    <a:pt x="1282" y="8369"/>
                  </a:lnTo>
                  <a:lnTo>
                    <a:pt x="5397" y="8039"/>
                  </a:lnTo>
                  <a:lnTo>
                    <a:pt x="5181" y="5321"/>
                  </a:lnTo>
                  <a:lnTo>
                    <a:pt x="4711" y="2628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5" name="object 3405" descr=""/>
            <p:cNvSpPr/>
            <p:nvPr/>
          </p:nvSpPr>
          <p:spPr>
            <a:xfrm>
              <a:off x="2626266" y="2626697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558" y="0"/>
                  </a:moveTo>
                  <a:lnTo>
                    <a:pt x="0" y="152"/>
                  </a:lnTo>
                  <a:lnTo>
                    <a:pt x="711" y="2743"/>
                  </a:lnTo>
                  <a:lnTo>
                    <a:pt x="1168" y="5410"/>
                  </a:lnTo>
                  <a:lnTo>
                    <a:pt x="1397" y="8077"/>
                  </a:lnTo>
                  <a:lnTo>
                    <a:pt x="1968" y="8039"/>
                  </a:lnTo>
                  <a:lnTo>
                    <a:pt x="1752" y="5321"/>
                  </a:lnTo>
                  <a:lnTo>
                    <a:pt x="1282" y="262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6" name="object 3406" descr=""/>
            <p:cNvSpPr/>
            <p:nvPr/>
          </p:nvSpPr>
          <p:spPr>
            <a:xfrm>
              <a:off x="2620198" y="261904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670" y="0"/>
                  </a:moveTo>
                  <a:lnTo>
                    <a:pt x="0" y="1892"/>
                  </a:lnTo>
                  <a:lnTo>
                    <a:pt x="1104" y="4064"/>
                  </a:lnTo>
                  <a:lnTo>
                    <a:pt x="1993" y="6362"/>
                  </a:lnTo>
                  <a:lnTo>
                    <a:pt x="2641" y="8737"/>
                  </a:lnTo>
                  <a:lnTo>
                    <a:pt x="6629" y="7645"/>
                  </a:lnTo>
                  <a:lnTo>
                    <a:pt x="5905" y="5016"/>
                  </a:lnTo>
                  <a:lnTo>
                    <a:pt x="4927" y="2451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7" name="object 3407" descr=""/>
            <p:cNvSpPr/>
            <p:nvPr/>
          </p:nvSpPr>
          <p:spPr>
            <a:xfrm>
              <a:off x="2623347" y="261904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20" y="0"/>
                  </a:moveTo>
                  <a:lnTo>
                    <a:pt x="0" y="266"/>
                  </a:lnTo>
                  <a:lnTo>
                    <a:pt x="1244" y="2679"/>
                  </a:lnTo>
                  <a:lnTo>
                    <a:pt x="2209" y="5207"/>
                  </a:lnTo>
                  <a:lnTo>
                    <a:pt x="2920" y="7797"/>
                  </a:lnTo>
                  <a:lnTo>
                    <a:pt x="3479" y="7645"/>
                  </a:lnTo>
                  <a:lnTo>
                    <a:pt x="2755" y="5016"/>
                  </a:lnTo>
                  <a:lnTo>
                    <a:pt x="1777" y="245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8" name="object 3408" descr=""/>
            <p:cNvSpPr/>
            <p:nvPr/>
          </p:nvSpPr>
          <p:spPr>
            <a:xfrm>
              <a:off x="2616119" y="261219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073" y="0"/>
                  </a:moveTo>
                  <a:lnTo>
                    <a:pt x="0" y="2755"/>
                  </a:lnTo>
                  <a:lnTo>
                    <a:pt x="1600" y="4546"/>
                  </a:lnTo>
                  <a:lnTo>
                    <a:pt x="2959" y="6578"/>
                  </a:lnTo>
                  <a:lnTo>
                    <a:pt x="4076" y="8737"/>
                  </a:lnTo>
                  <a:lnTo>
                    <a:pt x="7746" y="6845"/>
                  </a:lnTo>
                  <a:lnTo>
                    <a:pt x="6489" y="4406"/>
                  </a:lnTo>
                  <a:lnTo>
                    <a:pt x="4940" y="2082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9" name="object 3409" descr=""/>
            <p:cNvSpPr/>
            <p:nvPr/>
          </p:nvSpPr>
          <p:spPr>
            <a:xfrm>
              <a:off x="2618761" y="261219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431" y="0"/>
                  </a:moveTo>
                  <a:lnTo>
                    <a:pt x="0" y="393"/>
                  </a:lnTo>
                  <a:lnTo>
                    <a:pt x="1828" y="2425"/>
                  </a:lnTo>
                  <a:lnTo>
                    <a:pt x="3352" y="4711"/>
                  </a:lnTo>
                  <a:lnTo>
                    <a:pt x="4584" y="7112"/>
                  </a:lnTo>
                  <a:lnTo>
                    <a:pt x="5105" y="6845"/>
                  </a:lnTo>
                  <a:lnTo>
                    <a:pt x="3848" y="4406"/>
                  </a:lnTo>
                  <a:lnTo>
                    <a:pt x="2298" y="208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0" name="object 3410" descr=""/>
            <p:cNvSpPr/>
            <p:nvPr/>
          </p:nvSpPr>
          <p:spPr>
            <a:xfrm>
              <a:off x="2610845" y="260682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536" y="0"/>
                  </a:moveTo>
                  <a:lnTo>
                    <a:pt x="0" y="3835"/>
                  </a:lnTo>
                  <a:lnTo>
                    <a:pt x="190" y="3911"/>
                  </a:lnTo>
                  <a:lnTo>
                    <a:pt x="381" y="4013"/>
                  </a:lnTo>
                  <a:lnTo>
                    <a:pt x="5270" y="8140"/>
                  </a:lnTo>
                  <a:lnTo>
                    <a:pt x="8343" y="5372"/>
                  </a:lnTo>
                  <a:lnTo>
                    <a:pt x="1943" y="16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1" name="object 3411" descr=""/>
            <p:cNvSpPr/>
            <p:nvPr/>
          </p:nvSpPr>
          <p:spPr>
            <a:xfrm>
              <a:off x="2612166" y="260682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5" y="0"/>
                  </a:moveTo>
                  <a:lnTo>
                    <a:pt x="0" y="533"/>
                  </a:lnTo>
                  <a:lnTo>
                    <a:pt x="380" y="685"/>
                  </a:lnTo>
                  <a:lnTo>
                    <a:pt x="749" y="876"/>
                  </a:lnTo>
                  <a:lnTo>
                    <a:pt x="6591" y="5765"/>
                  </a:lnTo>
                  <a:lnTo>
                    <a:pt x="7023" y="5372"/>
                  </a:lnTo>
                  <a:lnTo>
                    <a:pt x="622" y="16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2" name="object 3412" descr=""/>
            <p:cNvSpPr/>
            <p:nvPr/>
          </p:nvSpPr>
          <p:spPr>
            <a:xfrm>
              <a:off x="2603426" y="2606139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5740" y="0"/>
                  </a:moveTo>
                  <a:lnTo>
                    <a:pt x="4965" y="0"/>
                  </a:lnTo>
                  <a:lnTo>
                    <a:pt x="2730" y="152"/>
                  </a:lnTo>
                  <a:lnTo>
                    <a:pt x="1346" y="431"/>
                  </a:lnTo>
                  <a:lnTo>
                    <a:pt x="0" y="787"/>
                  </a:lnTo>
                  <a:lnTo>
                    <a:pt x="1054" y="4787"/>
                  </a:lnTo>
                  <a:lnTo>
                    <a:pt x="2222" y="4470"/>
                  </a:lnTo>
                  <a:lnTo>
                    <a:pt x="3390" y="4254"/>
                  </a:lnTo>
                  <a:lnTo>
                    <a:pt x="5588" y="4102"/>
                  </a:lnTo>
                  <a:lnTo>
                    <a:pt x="6629" y="4203"/>
                  </a:lnTo>
                  <a:lnTo>
                    <a:pt x="7416" y="4521"/>
                  </a:lnTo>
                  <a:lnTo>
                    <a:pt x="8953" y="685"/>
                  </a:lnTo>
                  <a:lnTo>
                    <a:pt x="8140" y="355"/>
                  </a:lnTo>
                  <a:lnTo>
                    <a:pt x="7327" y="177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3" name="object 3413" descr=""/>
            <p:cNvSpPr/>
            <p:nvPr/>
          </p:nvSpPr>
          <p:spPr>
            <a:xfrm>
              <a:off x="2603426" y="2606139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5">
                  <a:moveTo>
                    <a:pt x="5740" y="0"/>
                  </a:moveTo>
                  <a:lnTo>
                    <a:pt x="4965" y="0"/>
                  </a:lnTo>
                  <a:lnTo>
                    <a:pt x="2730" y="152"/>
                  </a:lnTo>
                  <a:lnTo>
                    <a:pt x="1346" y="431"/>
                  </a:lnTo>
                  <a:lnTo>
                    <a:pt x="0" y="787"/>
                  </a:lnTo>
                  <a:lnTo>
                    <a:pt x="152" y="1346"/>
                  </a:lnTo>
                  <a:lnTo>
                    <a:pt x="1473" y="1003"/>
                  </a:lnTo>
                  <a:lnTo>
                    <a:pt x="2832" y="723"/>
                  </a:lnTo>
                  <a:lnTo>
                    <a:pt x="4978" y="584"/>
                  </a:lnTo>
                  <a:lnTo>
                    <a:pt x="5715" y="584"/>
                  </a:lnTo>
                  <a:lnTo>
                    <a:pt x="7213" y="749"/>
                  </a:lnTo>
                  <a:lnTo>
                    <a:pt x="7988" y="914"/>
                  </a:lnTo>
                  <a:lnTo>
                    <a:pt x="8737" y="1219"/>
                  </a:lnTo>
                  <a:lnTo>
                    <a:pt x="8953" y="685"/>
                  </a:lnTo>
                  <a:lnTo>
                    <a:pt x="8140" y="355"/>
                  </a:lnTo>
                  <a:lnTo>
                    <a:pt x="7327" y="177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4" name="object 3414" descr=""/>
            <p:cNvSpPr/>
            <p:nvPr/>
          </p:nvSpPr>
          <p:spPr>
            <a:xfrm>
              <a:off x="2595814" y="260692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607" y="0"/>
                  </a:moveTo>
                  <a:lnTo>
                    <a:pt x="4927" y="723"/>
                  </a:lnTo>
                  <a:lnTo>
                    <a:pt x="2438" y="1727"/>
                  </a:lnTo>
                  <a:lnTo>
                    <a:pt x="0" y="2806"/>
                  </a:lnTo>
                  <a:lnTo>
                    <a:pt x="1689" y="6578"/>
                  </a:lnTo>
                  <a:lnTo>
                    <a:pt x="3987" y="5549"/>
                  </a:lnTo>
                  <a:lnTo>
                    <a:pt x="6337" y="4622"/>
                  </a:lnTo>
                  <a:lnTo>
                    <a:pt x="8674" y="4000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5" name="object 3415" descr=""/>
            <p:cNvSpPr/>
            <p:nvPr/>
          </p:nvSpPr>
          <p:spPr>
            <a:xfrm>
              <a:off x="2595814" y="260692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607" y="0"/>
                  </a:moveTo>
                  <a:lnTo>
                    <a:pt x="4927" y="723"/>
                  </a:lnTo>
                  <a:lnTo>
                    <a:pt x="2438" y="1727"/>
                  </a:lnTo>
                  <a:lnTo>
                    <a:pt x="0" y="2806"/>
                  </a:lnTo>
                  <a:lnTo>
                    <a:pt x="241" y="3340"/>
                  </a:lnTo>
                  <a:lnTo>
                    <a:pt x="2654" y="2260"/>
                  </a:lnTo>
                  <a:lnTo>
                    <a:pt x="5130" y="1270"/>
                  </a:lnTo>
                  <a:lnTo>
                    <a:pt x="7759" y="558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6" name="object 3416" descr=""/>
            <p:cNvSpPr/>
            <p:nvPr/>
          </p:nvSpPr>
          <p:spPr>
            <a:xfrm>
              <a:off x="2588707" y="260973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112" y="0"/>
                  </a:moveTo>
                  <a:lnTo>
                    <a:pt x="4673" y="1079"/>
                  </a:lnTo>
                  <a:lnTo>
                    <a:pt x="2324" y="2273"/>
                  </a:lnTo>
                  <a:lnTo>
                    <a:pt x="0" y="3492"/>
                  </a:lnTo>
                  <a:lnTo>
                    <a:pt x="1930" y="7150"/>
                  </a:lnTo>
                  <a:lnTo>
                    <a:pt x="4203" y="5956"/>
                  </a:lnTo>
                  <a:lnTo>
                    <a:pt x="6489" y="4800"/>
                  </a:lnTo>
                  <a:lnTo>
                    <a:pt x="8788" y="3771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7" name="object 3417" descr=""/>
            <p:cNvSpPr/>
            <p:nvPr/>
          </p:nvSpPr>
          <p:spPr>
            <a:xfrm>
              <a:off x="2588707" y="260973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112" y="0"/>
                  </a:moveTo>
                  <a:lnTo>
                    <a:pt x="4673" y="1079"/>
                  </a:lnTo>
                  <a:lnTo>
                    <a:pt x="2324" y="2273"/>
                  </a:lnTo>
                  <a:lnTo>
                    <a:pt x="0" y="3492"/>
                  </a:lnTo>
                  <a:lnTo>
                    <a:pt x="266" y="4000"/>
                  </a:lnTo>
                  <a:lnTo>
                    <a:pt x="2590" y="2781"/>
                  </a:lnTo>
                  <a:lnTo>
                    <a:pt x="4927" y="1612"/>
                  </a:lnTo>
                  <a:lnTo>
                    <a:pt x="7340" y="53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8" name="object 3418" descr=""/>
            <p:cNvSpPr/>
            <p:nvPr/>
          </p:nvSpPr>
          <p:spPr>
            <a:xfrm>
              <a:off x="2581830" y="261321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83" y="0"/>
                  </a:moveTo>
                  <a:lnTo>
                    <a:pt x="4559" y="1231"/>
                  </a:lnTo>
                  <a:lnTo>
                    <a:pt x="2273" y="2489"/>
                  </a:lnTo>
                  <a:lnTo>
                    <a:pt x="0" y="3771"/>
                  </a:lnTo>
                  <a:lnTo>
                    <a:pt x="2032" y="7378"/>
                  </a:lnTo>
                  <a:lnTo>
                    <a:pt x="4279" y="6108"/>
                  </a:lnTo>
                  <a:lnTo>
                    <a:pt x="6540" y="4864"/>
                  </a:lnTo>
                  <a:lnTo>
                    <a:pt x="8801" y="3657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9" name="object 3419" descr=""/>
            <p:cNvSpPr/>
            <p:nvPr/>
          </p:nvSpPr>
          <p:spPr>
            <a:xfrm>
              <a:off x="2581830" y="261321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883" y="0"/>
                  </a:moveTo>
                  <a:lnTo>
                    <a:pt x="4559" y="1231"/>
                  </a:lnTo>
                  <a:lnTo>
                    <a:pt x="2273" y="2489"/>
                  </a:lnTo>
                  <a:lnTo>
                    <a:pt x="0" y="3771"/>
                  </a:lnTo>
                  <a:lnTo>
                    <a:pt x="279" y="4279"/>
                  </a:lnTo>
                  <a:lnTo>
                    <a:pt x="2552" y="2997"/>
                  </a:lnTo>
                  <a:lnTo>
                    <a:pt x="4838" y="1739"/>
                  </a:lnTo>
                  <a:lnTo>
                    <a:pt x="7150" y="520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0" name="object 3420" descr=""/>
            <p:cNvSpPr/>
            <p:nvPr/>
          </p:nvSpPr>
          <p:spPr>
            <a:xfrm>
              <a:off x="2575050" y="261698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781" y="0"/>
                  </a:moveTo>
                  <a:lnTo>
                    <a:pt x="0" y="3835"/>
                  </a:lnTo>
                  <a:lnTo>
                    <a:pt x="2032" y="7442"/>
                  </a:lnTo>
                  <a:lnTo>
                    <a:pt x="8801" y="3606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1" name="object 3421" descr=""/>
            <p:cNvSpPr/>
            <p:nvPr/>
          </p:nvSpPr>
          <p:spPr>
            <a:xfrm>
              <a:off x="2575050" y="261698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781" y="0"/>
                  </a:moveTo>
                  <a:lnTo>
                    <a:pt x="0" y="3835"/>
                  </a:lnTo>
                  <a:lnTo>
                    <a:pt x="279" y="4343"/>
                  </a:lnTo>
                  <a:lnTo>
                    <a:pt x="7061" y="508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2" name="object 3422" descr=""/>
            <p:cNvSpPr/>
            <p:nvPr/>
          </p:nvSpPr>
          <p:spPr>
            <a:xfrm>
              <a:off x="2568277" y="262082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769" y="0"/>
                  </a:moveTo>
                  <a:lnTo>
                    <a:pt x="4521" y="1270"/>
                  </a:lnTo>
                  <a:lnTo>
                    <a:pt x="2260" y="2514"/>
                  </a:lnTo>
                  <a:lnTo>
                    <a:pt x="0" y="3695"/>
                  </a:lnTo>
                  <a:lnTo>
                    <a:pt x="1905" y="7366"/>
                  </a:lnTo>
                  <a:lnTo>
                    <a:pt x="4241" y="6146"/>
                  </a:lnTo>
                  <a:lnTo>
                    <a:pt x="8801" y="3606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3" name="object 3423" descr=""/>
            <p:cNvSpPr/>
            <p:nvPr/>
          </p:nvSpPr>
          <p:spPr>
            <a:xfrm>
              <a:off x="2568277" y="262082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769" y="0"/>
                  </a:moveTo>
                  <a:lnTo>
                    <a:pt x="4521" y="1270"/>
                  </a:lnTo>
                  <a:lnTo>
                    <a:pt x="2260" y="2514"/>
                  </a:lnTo>
                  <a:lnTo>
                    <a:pt x="0" y="3695"/>
                  </a:lnTo>
                  <a:lnTo>
                    <a:pt x="266" y="4216"/>
                  </a:lnTo>
                  <a:lnTo>
                    <a:pt x="2540" y="3035"/>
                  </a:lnTo>
                  <a:lnTo>
                    <a:pt x="7061" y="508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4" name="object 3424" descr=""/>
            <p:cNvSpPr/>
            <p:nvPr/>
          </p:nvSpPr>
          <p:spPr>
            <a:xfrm>
              <a:off x="2561454" y="262452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19" y="0"/>
                  </a:moveTo>
                  <a:lnTo>
                    <a:pt x="4559" y="1155"/>
                  </a:lnTo>
                  <a:lnTo>
                    <a:pt x="2273" y="2209"/>
                  </a:lnTo>
                  <a:lnTo>
                    <a:pt x="1130" y="2692"/>
                  </a:lnTo>
                  <a:lnTo>
                    <a:pt x="0" y="3098"/>
                  </a:lnTo>
                  <a:lnTo>
                    <a:pt x="1384" y="6997"/>
                  </a:lnTo>
                  <a:lnTo>
                    <a:pt x="8724" y="3670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5" name="object 3425" descr=""/>
            <p:cNvSpPr/>
            <p:nvPr/>
          </p:nvSpPr>
          <p:spPr>
            <a:xfrm>
              <a:off x="2561454" y="262452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819" y="0"/>
                  </a:moveTo>
                  <a:lnTo>
                    <a:pt x="4559" y="1155"/>
                  </a:lnTo>
                  <a:lnTo>
                    <a:pt x="2273" y="2209"/>
                  </a:lnTo>
                  <a:lnTo>
                    <a:pt x="1130" y="2692"/>
                  </a:lnTo>
                  <a:lnTo>
                    <a:pt x="0" y="3098"/>
                  </a:lnTo>
                  <a:lnTo>
                    <a:pt x="190" y="3644"/>
                  </a:lnTo>
                  <a:lnTo>
                    <a:pt x="7086" y="508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6" name="object 3426" descr=""/>
            <p:cNvSpPr/>
            <p:nvPr/>
          </p:nvSpPr>
          <p:spPr>
            <a:xfrm>
              <a:off x="2553341" y="2627617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3733" y="215"/>
                  </a:moveTo>
                  <a:lnTo>
                    <a:pt x="0" y="1993"/>
                  </a:lnTo>
                  <a:lnTo>
                    <a:pt x="368" y="2692"/>
                  </a:lnTo>
                  <a:lnTo>
                    <a:pt x="1155" y="3746"/>
                  </a:lnTo>
                  <a:lnTo>
                    <a:pt x="1689" y="4140"/>
                  </a:lnTo>
                  <a:lnTo>
                    <a:pt x="2755" y="4648"/>
                  </a:lnTo>
                  <a:lnTo>
                    <a:pt x="3289" y="4787"/>
                  </a:lnTo>
                  <a:lnTo>
                    <a:pt x="4254" y="4914"/>
                  </a:lnTo>
                  <a:lnTo>
                    <a:pt x="4711" y="4914"/>
                  </a:lnTo>
                  <a:lnTo>
                    <a:pt x="5969" y="4851"/>
                  </a:lnTo>
                  <a:lnTo>
                    <a:pt x="6731" y="4699"/>
                  </a:lnTo>
                  <a:lnTo>
                    <a:pt x="8153" y="4343"/>
                  </a:lnTo>
                  <a:lnTo>
                    <a:pt x="9486" y="3898"/>
                  </a:lnTo>
                  <a:lnTo>
                    <a:pt x="8387" y="774"/>
                  </a:lnTo>
                  <a:lnTo>
                    <a:pt x="4483" y="774"/>
                  </a:lnTo>
                  <a:lnTo>
                    <a:pt x="4165" y="736"/>
                  </a:lnTo>
                  <a:lnTo>
                    <a:pt x="3962" y="647"/>
                  </a:lnTo>
                  <a:lnTo>
                    <a:pt x="3733" y="215"/>
                  </a:lnTo>
                  <a:close/>
                </a:path>
                <a:path w="9525" h="5080">
                  <a:moveTo>
                    <a:pt x="8115" y="0"/>
                  </a:moveTo>
                  <a:lnTo>
                    <a:pt x="6985" y="381"/>
                  </a:lnTo>
                  <a:lnTo>
                    <a:pt x="6438" y="520"/>
                  </a:lnTo>
                  <a:lnTo>
                    <a:pt x="5372" y="749"/>
                  </a:lnTo>
                  <a:lnTo>
                    <a:pt x="4483" y="774"/>
                  </a:lnTo>
                  <a:lnTo>
                    <a:pt x="8387" y="774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7" name="object 3427" descr=""/>
            <p:cNvSpPr/>
            <p:nvPr/>
          </p:nvSpPr>
          <p:spPr>
            <a:xfrm>
              <a:off x="2556554" y="2627617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520" y="215"/>
                  </a:moveTo>
                  <a:lnTo>
                    <a:pt x="0" y="469"/>
                  </a:lnTo>
                  <a:lnTo>
                    <a:pt x="355" y="1079"/>
                  </a:lnTo>
                  <a:lnTo>
                    <a:pt x="787" y="1308"/>
                  </a:lnTo>
                  <a:lnTo>
                    <a:pt x="1231" y="1371"/>
                  </a:lnTo>
                  <a:lnTo>
                    <a:pt x="2306" y="1308"/>
                  </a:lnTo>
                  <a:lnTo>
                    <a:pt x="2806" y="1219"/>
                  </a:lnTo>
                  <a:lnTo>
                    <a:pt x="3936" y="939"/>
                  </a:lnTo>
                  <a:lnTo>
                    <a:pt x="4421" y="774"/>
                  </a:lnTo>
                  <a:lnTo>
                    <a:pt x="1269" y="774"/>
                  </a:lnTo>
                  <a:lnTo>
                    <a:pt x="952" y="736"/>
                  </a:lnTo>
                  <a:lnTo>
                    <a:pt x="749" y="647"/>
                  </a:lnTo>
                  <a:lnTo>
                    <a:pt x="520" y="215"/>
                  </a:lnTo>
                  <a:close/>
                </a:path>
                <a:path w="5080" h="1905">
                  <a:moveTo>
                    <a:pt x="4902" y="0"/>
                  </a:moveTo>
                  <a:lnTo>
                    <a:pt x="3771" y="381"/>
                  </a:lnTo>
                  <a:lnTo>
                    <a:pt x="2158" y="749"/>
                  </a:lnTo>
                  <a:lnTo>
                    <a:pt x="1269" y="774"/>
                  </a:lnTo>
                  <a:lnTo>
                    <a:pt x="4421" y="774"/>
                  </a:lnTo>
                  <a:lnTo>
                    <a:pt x="4980" y="584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8" name="object 3428" descr=""/>
            <p:cNvSpPr/>
            <p:nvPr/>
          </p:nvSpPr>
          <p:spPr>
            <a:xfrm>
              <a:off x="2552486" y="2620249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2362" y="0"/>
                  </a:moveTo>
                  <a:lnTo>
                    <a:pt x="0" y="5981"/>
                  </a:lnTo>
                  <a:lnTo>
                    <a:pt x="228" y="7772"/>
                  </a:lnTo>
                  <a:lnTo>
                    <a:pt x="495" y="8610"/>
                  </a:lnTo>
                  <a:lnTo>
                    <a:pt x="850" y="9359"/>
                  </a:lnTo>
                  <a:lnTo>
                    <a:pt x="4584" y="7581"/>
                  </a:lnTo>
                  <a:lnTo>
                    <a:pt x="4394" y="7162"/>
                  </a:lnTo>
                  <a:lnTo>
                    <a:pt x="4267" y="6756"/>
                  </a:lnTo>
                  <a:lnTo>
                    <a:pt x="4165" y="5956"/>
                  </a:lnTo>
                  <a:lnTo>
                    <a:pt x="4178" y="5562"/>
                  </a:lnTo>
                  <a:lnTo>
                    <a:pt x="4470" y="4305"/>
                  </a:lnTo>
                  <a:lnTo>
                    <a:pt x="4978" y="3378"/>
                  </a:lnTo>
                  <a:lnTo>
                    <a:pt x="5664" y="2476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9" name="object 3429" descr=""/>
            <p:cNvSpPr/>
            <p:nvPr/>
          </p:nvSpPr>
          <p:spPr>
            <a:xfrm>
              <a:off x="2555979" y="2622382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701" y="0"/>
                  </a:moveTo>
                  <a:lnTo>
                    <a:pt x="1003" y="939"/>
                  </a:lnTo>
                  <a:lnTo>
                    <a:pt x="431" y="1917"/>
                  </a:lnTo>
                  <a:lnTo>
                    <a:pt x="0" y="3835"/>
                  </a:lnTo>
                  <a:lnTo>
                    <a:pt x="126" y="4762"/>
                  </a:lnTo>
                  <a:lnTo>
                    <a:pt x="571" y="5702"/>
                  </a:lnTo>
                  <a:lnTo>
                    <a:pt x="1092" y="5448"/>
                  </a:lnTo>
                  <a:lnTo>
                    <a:pt x="901" y="5029"/>
                  </a:lnTo>
                  <a:lnTo>
                    <a:pt x="774" y="4622"/>
                  </a:lnTo>
                  <a:lnTo>
                    <a:pt x="673" y="3822"/>
                  </a:lnTo>
                  <a:lnTo>
                    <a:pt x="685" y="3429"/>
                  </a:lnTo>
                  <a:lnTo>
                    <a:pt x="977" y="2171"/>
                  </a:lnTo>
                  <a:lnTo>
                    <a:pt x="1485" y="1244"/>
                  </a:lnTo>
                  <a:lnTo>
                    <a:pt x="2171" y="342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0" name="object 3430" descr=""/>
            <p:cNvSpPr/>
            <p:nvPr/>
          </p:nvSpPr>
          <p:spPr>
            <a:xfrm>
              <a:off x="2554846" y="261437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62" y="0"/>
                  </a:moveTo>
                  <a:lnTo>
                    <a:pt x="4648" y="901"/>
                  </a:lnTo>
                  <a:lnTo>
                    <a:pt x="3708" y="1790"/>
                  </a:lnTo>
                  <a:lnTo>
                    <a:pt x="2755" y="2743"/>
                  </a:lnTo>
                  <a:lnTo>
                    <a:pt x="1816" y="3708"/>
                  </a:lnTo>
                  <a:lnTo>
                    <a:pt x="876" y="4698"/>
                  </a:lnTo>
                  <a:lnTo>
                    <a:pt x="0" y="5867"/>
                  </a:lnTo>
                  <a:lnTo>
                    <a:pt x="3301" y="8356"/>
                  </a:lnTo>
                  <a:lnTo>
                    <a:pt x="3987" y="7442"/>
                  </a:lnTo>
                  <a:lnTo>
                    <a:pt x="4825" y="6553"/>
                  </a:lnTo>
                  <a:lnTo>
                    <a:pt x="5702" y="5651"/>
                  </a:lnTo>
                  <a:lnTo>
                    <a:pt x="6591" y="4762"/>
                  </a:lnTo>
                  <a:lnTo>
                    <a:pt x="7518" y="3873"/>
                  </a:lnTo>
                  <a:lnTo>
                    <a:pt x="8458" y="2946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1" name="object 3431" descr=""/>
            <p:cNvSpPr/>
            <p:nvPr/>
          </p:nvSpPr>
          <p:spPr>
            <a:xfrm>
              <a:off x="2557691" y="261690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207" y="0"/>
                  </a:moveTo>
                  <a:lnTo>
                    <a:pt x="4267" y="927"/>
                  </a:lnTo>
                  <a:lnTo>
                    <a:pt x="3340" y="1816"/>
                  </a:lnTo>
                  <a:lnTo>
                    <a:pt x="1562" y="3619"/>
                  </a:lnTo>
                  <a:lnTo>
                    <a:pt x="711" y="4533"/>
                  </a:lnTo>
                  <a:lnTo>
                    <a:pt x="0" y="5473"/>
                  </a:lnTo>
                  <a:lnTo>
                    <a:pt x="457" y="5829"/>
                  </a:lnTo>
                  <a:lnTo>
                    <a:pt x="1143" y="4914"/>
                  </a:lnTo>
                  <a:lnTo>
                    <a:pt x="1981" y="4025"/>
                  </a:lnTo>
                  <a:lnTo>
                    <a:pt x="2857" y="3124"/>
                  </a:lnTo>
                  <a:lnTo>
                    <a:pt x="3746" y="2235"/>
                  </a:lnTo>
                  <a:lnTo>
                    <a:pt x="4673" y="1346"/>
                  </a:lnTo>
                  <a:lnTo>
                    <a:pt x="5613" y="419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2" name="object 3432" descr=""/>
            <p:cNvSpPr/>
            <p:nvPr/>
          </p:nvSpPr>
          <p:spPr>
            <a:xfrm>
              <a:off x="2560403" y="260884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4838" y="0"/>
                  </a:moveTo>
                  <a:lnTo>
                    <a:pt x="3543" y="1955"/>
                  </a:lnTo>
                  <a:lnTo>
                    <a:pt x="1828" y="3733"/>
                  </a:lnTo>
                  <a:lnTo>
                    <a:pt x="0" y="5524"/>
                  </a:lnTo>
                  <a:lnTo>
                    <a:pt x="2895" y="8483"/>
                  </a:lnTo>
                  <a:lnTo>
                    <a:pt x="4775" y="6629"/>
                  </a:lnTo>
                  <a:lnTo>
                    <a:pt x="6692" y="4673"/>
                  </a:lnTo>
                  <a:lnTo>
                    <a:pt x="8280" y="2285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3" name="object 3433" descr=""/>
            <p:cNvSpPr/>
            <p:nvPr/>
          </p:nvSpPr>
          <p:spPr>
            <a:xfrm>
              <a:off x="2562892" y="261080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308" y="0"/>
                  </a:moveTo>
                  <a:lnTo>
                    <a:pt x="3759" y="2324"/>
                  </a:lnTo>
                  <a:lnTo>
                    <a:pt x="1866" y="4254"/>
                  </a:lnTo>
                  <a:lnTo>
                    <a:pt x="0" y="6095"/>
                  </a:lnTo>
                  <a:lnTo>
                    <a:pt x="406" y="6515"/>
                  </a:lnTo>
                  <a:lnTo>
                    <a:pt x="2285" y="4660"/>
                  </a:lnTo>
                  <a:lnTo>
                    <a:pt x="4203" y="2705"/>
                  </a:lnTo>
                  <a:lnTo>
                    <a:pt x="5791" y="317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4" name="object 3434" descr=""/>
            <p:cNvSpPr/>
            <p:nvPr/>
          </p:nvSpPr>
          <p:spPr>
            <a:xfrm>
              <a:off x="2565233" y="260239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374" y="0"/>
                  </a:moveTo>
                  <a:lnTo>
                    <a:pt x="0" y="6438"/>
                  </a:lnTo>
                  <a:lnTo>
                    <a:pt x="3454" y="8724"/>
                  </a:lnTo>
                  <a:lnTo>
                    <a:pt x="6451" y="698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5" name="object 3435" descr=""/>
            <p:cNvSpPr/>
            <p:nvPr/>
          </p:nvSpPr>
          <p:spPr>
            <a:xfrm>
              <a:off x="2568205" y="260299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2908" y="0"/>
                  </a:moveTo>
                  <a:lnTo>
                    <a:pt x="0" y="7810"/>
                  </a:lnTo>
                  <a:lnTo>
                    <a:pt x="482" y="8128"/>
                  </a:lnTo>
                  <a:lnTo>
                    <a:pt x="3479" y="1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6" name="object 3436" descr=""/>
            <p:cNvSpPr/>
            <p:nvPr/>
          </p:nvSpPr>
          <p:spPr>
            <a:xfrm>
              <a:off x="2567608" y="259484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761" y="0"/>
                  </a:moveTo>
                  <a:lnTo>
                    <a:pt x="571" y="2616"/>
                  </a:lnTo>
                  <a:lnTo>
                    <a:pt x="419" y="5143"/>
                  </a:lnTo>
                  <a:lnTo>
                    <a:pt x="0" y="7543"/>
                  </a:lnTo>
                  <a:lnTo>
                    <a:pt x="4076" y="8254"/>
                  </a:lnTo>
                  <a:lnTo>
                    <a:pt x="4546" y="5537"/>
                  </a:lnTo>
                  <a:lnTo>
                    <a:pt x="4686" y="2870"/>
                  </a:lnTo>
                  <a:lnTo>
                    <a:pt x="4889" y="317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7" name="object 3437" descr=""/>
            <p:cNvSpPr/>
            <p:nvPr/>
          </p:nvSpPr>
          <p:spPr>
            <a:xfrm>
              <a:off x="2571113" y="2595114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800" y="0"/>
                  </a:moveTo>
                  <a:lnTo>
                    <a:pt x="609" y="2565"/>
                  </a:lnTo>
                  <a:lnTo>
                    <a:pt x="457" y="5219"/>
                  </a:lnTo>
                  <a:lnTo>
                    <a:pt x="0" y="7886"/>
                  </a:lnTo>
                  <a:lnTo>
                    <a:pt x="571" y="7988"/>
                  </a:lnTo>
                  <a:lnTo>
                    <a:pt x="1041" y="5270"/>
                  </a:lnTo>
                  <a:lnTo>
                    <a:pt x="1181" y="2603"/>
                  </a:lnTo>
                  <a:lnTo>
                    <a:pt x="1384" y="5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8" name="object 3438" descr=""/>
            <p:cNvSpPr/>
            <p:nvPr/>
          </p:nvSpPr>
          <p:spPr>
            <a:xfrm>
              <a:off x="2568370" y="2586663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409" y="0"/>
                  </a:moveTo>
                  <a:lnTo>
                    <a:pt x="0" y="8178"/>
                  </a:lnTo>
                  <a:lnTo>
                    <a:pt x="4127" y="8496"/>
                  </a:lnTo>
                  <a:lnTo>
                    <a:pt x="4343" y="5968"/>
                  </a:lnTo>
                  <a:lnTo>
                    <a:pt x="4699" y="3568"/>
                  </a:lnTo>
                  <a:lnTo>
                    <a:pt x="4940" y="2425"/>
                  </a:lnTo>
                  <a:lnTo>
                    <a:pt x="5308" y="137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9" name="object 3439" descr=""/>
            <p:cNvSpPr/>
            <p:nvPr/>
          </p:nvSpPr>
          <p:spPr>
            <a:xfrm>
              <a:off x="2571913" y="2587843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219" y="0"/>
                  </a:moveTo>
                  <a:lnTo>
                    <a:pt x="0" y="7277"/>
                  </a:lnTo>
                  <a:lnTo>
                    <a:pt x="584" y="7315"/>
                  </a:lnTo>
                  <a:lnTo>
                    <a:pt x="800" y="4787"/>
                  </a:lnTo>
                  <a:lnTo>
                    <a:pt x="1155" y="2387"/>
                  </a:lnTo>
                  <a:lnTo>
                    <a:pt x="1397" y="1244"/>
                  </a:lnTo>
                  <a:lnTo>
                    <a:pt x="1765" y="19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0" name="object 3440" descr=""/>
            <p:cNvSpPr/>
            <p:nvPr/>
          </p:nvSpPr>
          <p:spPr>
            <a:xfrm>
              <a:off x="2569785" y="257964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676" y="0"/>
                  </a:moveTo>
                  <a:lnTo>
                    <a:pt x="0" y="7023"/>
                  </a:lnTo>
                  <a:lnTo>
                    <a:pt x="3898" y="8394"/>
                  </a:lnTo>
                  <a:lnTo>
                    <a:pt x="4267" y="7340"/>
                  </a:lnTo>
                  <a:lnTo>
                    <a:pt x="4762" y="6400"/>
                  </a:lnTo>
                  <a:lnTo>
                    <a:pt x="6045" y="4787"/>
                  </a:lnTo>
                  <a:lnTo>
                    <a:pt x="6857" y="4114"/>
                  </a:lnTo>
                  <a:lnTo>
                    <a:pt x="7785" y="3555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1" name="object 3441" descr=""/>
            <p:cNvSpPr/>
            <p:nvPr/>
          </p:nvSpPr>
          <p:spPr>
            <a:xfrm>
              <a:off x="2573138" y="258270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4140" y="0"/>
                  </a:moveTo>
                  <a:lnTo>
                    <a:pt x="0" y="5143"/>
                  </a:lnTo>
                  <a:lnTo>
                    <a:pt x="546" y="5333"/>
                  </a:lnTo>
                  <a:lnTo>
                    <a:pt x="914" y="4279"/>
                  </a:lnTo>
                  <a:lnTo>
                    <a:pt x="1409" y="3340"/>
                  </a:lnTo>
                  <a:lnTo>
                    <a:pt x="2692" y="1727"/>
                  </a:lnTo>
                  <a:lnTo>
                    <a:pt x="3505" y="1054"/>
                  </a:lnTo>
                  <a:lnTo>
                    <a:pt x="4432" y="495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2" name="object 3442" descr=""/>
            <p:cNvSpPr/>
            <p:nvPr/>
          </p:nvSpPr>
          <p:spPr>
            <a:xfrm>
              <a:off x="2575464" y="257727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010" y="0"/>
                  </a:moveTo>
                  <a:lnTo>
                    <a:pt x="0" y="2362"/>
                  </a:lnTo>
                  <a:lnTo>
                    <a:pt x="2108" y="5918"/>
                  </a:lnTo>
                  <a:lnTo>
                    <a:pt x="2578" y="5651"/>
                  </a:lnTo>
                  <a:lnTo>
                    <a:pt x="3073" y="5397"/>
                  </a:lnTo>
                  <a:lnTo>
                    <a:pt x="4114" y="4965"/>
                  </a:lnTo>
                  <a:lnTo>
                    <a:pt x="4660" y="4762"/>
                  </a:lnTo>
                  <a:lnTo>
                    <a:pt x="6273" y="4305"/>
                  </a:lnTo>
                  <a:lnTo>
                    <a:pt x="7340" y="4152"/>
                  </a:lnTo>
                  <a:lnTo>
                    <a:pt x="8369" y="4203"/>
                  </a:lnTo>
                  <a:lnTo>
                    <a:pt x="8572" y="76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3" name="object 3443" descr=""/>
            <p:cNvSpPr/>
            <p:nvPr/>
          </p:nvSpPr>
          <p:spPr>
            <a:xfrm>
              <a:off x="2577268" y="2580845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5486" y="0"/>
                  </a:moveTo>
                  <a:lnTo>
                    <a:pt x="0" y="1854"/>
                  </a:lnTo>
                  <a:lnTo>
                    <a:pt x="304" y="2349"/>
                  </a:lnTo>
                  <a:lnTo>
                    <a:pt x="774" y="2082"/>
                  </a:lnTo>
                  <a:lnTo>
                    <a:pt x="1269" y="1828"/>
                  </a:lnTo>
                  <a:lnTo>
                    <a:pt x="2311" y="1396"/>
                  </a:lnTo>
                  <a:lnTo>
                    <a:pt x="2857" y="1193"/>
                  </a:lnTo>
                  <a:lnTo>
                    <a:pt x="4470" y="736"/>
                  </a:lnTo>
                  <a:lnTo>
                    <a:pt x="5537" y="584"/>
                  </a:lnTo>
                  <a:lnTo>
                    <a:pt x="6565" y="634"/>
                  </a:lnTo>
                  <a:lnTo>
                    <a:pt x="6591" y="50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4" name="object 3444" descr=""/>
            <p:cNvSpPr/>
            <p:nvPr/>
          </p:nvSpPr>
          <p:spPr>
            <a:xfrm>
              <a:off x="2583839" y="257734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90" y="0"/>
                  </a:moveTo>
                  <a:lnTo>
                    <a:pt x="0" y="4140"/>
                  </a:lnTo>
                  <a:lnTo>
                    <a:pt x="1028" y="4178"/>
                  </a:lnTo>
                  <a:lnTo>
                    <a:pt x="2032" y="4432"/>
                  </a:lnTo>
                  <a:lnTo>
                    <a:pt x="4051" y="5295"/>
                  </a:lnTo>
                  <a:lnTo>
                    <a:pt x="5054" y="5905"/>
                  </a:lnTo>
                  <a:lnTo>
                    <a:pt x="6083" y="6603"/>
                  </a:lnTo>
                  <a:lnTo>
                    <a:pt x="8394" y="3174"/>
                  </a:lnTo>
                  <a:lnTo>
                    <a:pt x="7277" y="2412"/>
                  </a:lnTo>
                  <a:lnTo>
                    <a:pt x="6057" y="1663"/>
                  </a:lnTo>
                  <a:lnTo>
                    <a:pt x="3302" y="469"/>
                  </a:lnTo>
                  <a:lnTo>
                    <a:pt x="1752" y="7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5" name="object 3445" descr=""/>
            <p:cNvSpPr/>
            <p:nvPr/>
          </p:nvSpPr>
          <p:spPr>
            <a:xfrm>
              <a:off x="2583839" y="258090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5" y="0"/>
                  </a:moveTo>
                  <a:lnTo>
                    <a:pt x="0" y="584"/>
                  </a:lnTo>
                  <a:lnTo>
                    <a:pt x="1028" y="622"/>
                  </a:lnTo>
                  <a:lnTo>
                    <a:pt x="2032" y="876"/>
                  </a:lnTo>
                  <a:lnTo>
                    <a:pt x="4051" y="1739"/>
                  </a:lnTo>
                  <a:lnTo>
                    <a:pt x="5054" y="2349"/>
                  </a:lnTo>
                  <a:lnTo>
                    <a:pt x="6083" y="3048"/>
                  </a:lnTo>
                  <a:lnTo>
                    <a:pt x="6413" y="2565"/>
                  </a:lnTo>
                  <a:lnTo>
                    <a:pt x="5372" y="1866"/>
                  </a:lnTo>
                  <a:lnTo>
                    <a:pt x="4330" y="1231"/>
                  </a:lnTo>
                  <a:lnTo>
                    <a:pt x="2209" y="317"/>
                  </a:lnTo>
                  <a:lnTo>
                    <a:pt x="113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6" name="object 3446" descr=""/>
            <p:cNvSpPr/>
            <p:nvPr/>
          </p:nvSpPr>
          <p:spPr>
            <a:xfrm>
              <a:off x="2589927" y="258052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311" y="0"/>
                  </a:moveTo>
                  <a:lnTo>
                    <a:pt x="0" y="3428"/>
                  </a:lnTo>
                  <a:lnTo>
                    <a:pt x="2044" y="4813"/>
                  </a:lnTo>
                  <a:lnTo>
                    <a:pt x="4191" y="6527"/>
                  </a:lnTo>
                  <a:lnTo>
                    <a:pt x="6807" y="7772"/>
                  </a:lnTo>
                  <a:lnTo>
                    <a:pt x="8585" y="4038"/>
                  </a:lnTo>
                  <a:lnTo>
                    <a:pt x="7556" y="3543"/>
                  </a:lnTo>
                  <a:lnTo>
                    <a:pt x="6527" y="2920"/>
                  </a:lnTo>
                  <a:lnTo>
                    <a:pt x="4470" y="1523"/>
                  </a:lnTo>
                  <a:lnTo>
                    <a:pt x="3429" y="761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7" name="object 3447" descr=""/>
            <p:cNvSpPr/>
            <p:nvPr/>
          </p:nvSpPr>
          <p:spPr>
            <a:xfrm>
              <a:off x="2589927" y="258347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17" y="0"/>
                  </a:moveTo>
                  <a:lnTo>
                    <a:pt x="0" y="482"/>
                  </a:lnTo>
                  <a:lnTo>
                    <a:pt x="2044" y="1866"/>
                  </a:lnTo>
                  <a:lnTo>
                    <a:pt x="4191" y="3581"/>
                  </a:lnTo>
                  <a:lnTo>
                    <a:pt x="6807" y="4825"/>
                  </a:lnTo>
                  <a:lnTo>
                    <a:pt x="7061" y="4305"/>
                  </a:lnTo>
                  <a:lnTo>
                    <a:pt x="4521" y="3086"/>
                  </a:lnTo>
                  <a:lnTo>
                    <a:pt x="2400" y="139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8" name="object 3448" descr=""/>
            <p:cNvSpPr/>
            <p:nvPr/>
          </p:nvSpPr>
          <p:spPr>
            <a:xfrm>
              <a:off x="2596738" y="258456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777" y="0"/>
                  </a:moveTo>
                  <a:lnTo>
                    <a:pt x="0" y="3733"/>
                  </a:lnTo>
                  <a:lnTo>
                    <a:pt x="647" y="4051"/>
                  </a:lnTo>
                  <a:lnTo>
                    <a:pt x="1320" y="4330"/>
                  </a:lnTo>
                  <a:lnTo>
                    <a:pt x="2717" y="4800"/>
                  </a:lnTo>
                  <a:lnTo>
                    <a:pt x="3441" y="4991"/>
                  </a:lnTo>
                  <a:lnTo>
                    <a:pt x="5575" y="5435"/>
                  </a:lnTo>
                  <a:lnTo>
                    <a:pt x="7073" y="5562"/>
                  </a:lnTo>
                  <a:lnTo>
                    <a:pt x="8597" y="5448"/>
                  </a:lnTo>
                  <a:lnTo>
                    <a:pt x="8280" y="1320"/>
                  </a:lnTo>
                  <a:lnTo>
                    <a:pt x="7213" y="1409"/>
                  </a:lnTo>
                  <a:lnTo>
                    <a:pt x="6095" y="1320"/>
                  </a:lnTo>
                  <a:lnTo>
                    <a:pt x="4419" y="977"/>
                  </a:lnTo>
                  <a:lnTo>
                    <a:pt x="3886" y="838"/>
                  </a:lnTo>
                  <a:lnTo>
                    <a:pt x="2819" y="469"/>
                  </a:lnTo>
                  <a:lnTo>
                    <a:pt x="2298" y="253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9" name="object 3449" descr=""/>
            <p:cNvSpPr/>
            <p:nvPr/>
          </p:nvSpPr>
          <p:spPr>
            <a:xfrm>
              <a:off x="2596738" y="2587775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241" y="0"/>
                  </a:moveTo>
                  <a:lnTo>
                    <a:pt x="7073" y="2349"/>
                  </a:lnTo>
                  <a:lnTo>
                    <a:pt x="8597" y="2235"/>
                  </a:lnTo>
                  <a:lnTo>
                    <a:pt x="8547" y="1651"/>
                  </a:lnTo>
                  <a:lnTo>
                    <a:pt x="7099" y="1778"/>
                  </a:lnTo>
                  <a:lnTo>
                    <a:pt x="5651" y="1638"/>
                  </a:lnTo>
                  <a:lnTo>
                    <a:pt x="3581" y="1219"/>
                  </a:lnTo>
                  <a:lnTo>
                    <a:pt x="2882" y="1028"/>
                  </a:lnTo>
                  <a:lnTo>
                    <a:pt x="1536" y="571"/>
                  </a:lnTo>
                  <a:lnTo>
                    <a:pt x="876" y="30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0" name="object 3450" descr=""/>
            <p:cNvSpPr/>
            <p:nvPr/>
          </p:nvSpPr>
          <p:spPr>
            <a:xfrm>
              <a:off x="2605009" y="258332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778" y="0"/>
                  </a:moveTo>
                  <a:lnTo>
                    <a:pt x="0" y="2565"/>
                  </a:lnTo>
                  <a:lnTo>
                    <a:pt x="330" y="6692"/>
                  </a:lnTo>
                  <a:lnTo>
                    <a:pt x="8534" y="3073"/>
                  </a:lnTo>
                  <a:lnTo>
                    <a:pt x="57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1" name="object 3451" descr=""/>
            <p:cNvSpPr/>
            <p:nvPr/>
          </p:nvSpPr>
          <p:spPr>
            <a:xfrm>
              <a:off x="2605289" y="258596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861" y="0"/>
                  </a:moveTo>
                  <a:lnTo>
                    <a:pt x="0" y="3467"/>
                  </a:lnTo>
                  <a:lnTo>
                    <a:pt x="50" y="4051"/>
                  </a:lnTo>
                  <a:lnTo>
                    <a:pt x="8255" y="431"/>
                  </a:lnTo>
                  <a:lnTo>
                    <a:pt x="786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2" name="object 3452" descr=""/>
            <p:cNvSpPr/>
            <p:nvPr/>
          </p:nvSpPr>
          <p:spPr>
            <a:xfrm>
              <a:off x="2610782" y="257766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190" y="0"/>
                  </a:moveTo>
                  <a:lnTo>
                    <a:pt x="3035" y="2146"/>
                  </a:lnTo>
                  <a:lnTo>
                    <a:pt x="1676" y="4152"/>
                  </a:lnTo>
                  <a:lnTo>
                    <a:pt x="0" y="5651"/>
                  </a:lnTo>
                  <a:lnTo>
                    <a:pt x="2768" y="8724"/>
                  </a:lnTo>
                  <a:lnTo>
                    <a:pt x="7835" y="1955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3" name="object 3453" descr=""/>
            <p:cNvSpPr/>
            <p:nvPr/>
          </p:nvSpPr>
          <p:spPr>
            <a:xfrm>
              <a:off x="2613157" y="257934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4953" y="0"/>
                  </a:moveTo>
                  <a:lnTo>
                    <a:pt x="0" y="6616"/>
                  </a:lnTo>
                  <a:lnTo>
                    <a:pt x="393" y="7048"/>
                  </a:lnTo>
                  <a:lnTo>
                    <a:pt x="5461" y="279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4" name="object 3454" descr=""/>
            <p:cNvSpPr/>
            <p:nvPr/>
          </p:nvSpPr>
          <p:spPr>
            <a:xfrm>
              <a:off x="2614970" y="2570807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997" y="0"/>
                  </a:moveTo>
                  <a:lnTo>
                    <a:pt x="2120" y="2374"/>
                  </a:lnTo>
                  <a:lnTo>
                    <a:pt x="1168" y="4698"/>
                  </a:lnTo>
                  <a:lnTo>
                    <a:pt x="0" y="6857"/>
                  </a:lnTo>
                  <a:lnTo>
                    <a:pt x="3644" y="8813"/>
                  </a:lnTo>
                  <a:lnTo>
                    <a:pt x="4940" y="6400"/>
                  </a:lnTo>
                  <a:lnTo>
                    <a:pt x="5969" y="3911"/>
                  </a:lnTo>
                  <a:lnTo>
                    <a:pt x="6883" y="1422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5" name="object 3455" descr=""/>
            <p:cNvSpPr/>
            <p:nvPr/>
          </p:nvSpPr>
          <p:spPr>
            <a:xfrm>
              <a:off x="2618107" y="2572026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3200" y="0"/>
                  </a:moveTo>
                  <a:lnTo>
                    <a:pt x="2285" y="2476"/>
                  </a:lnTo>
                  <a:lnTo>
                    <a:pt x="1269" y="4940"/>
                  </a:lnTo>
                  <a:lnTo>
                    <a:pt x="0" y="7327"/>
                  </a:lnTo>
                  <a:lnTo>
                    <a:pt x="507" y="7594"/>
                  </a:lnTo>
                  <a:lnTo>
                    <a:pt x="1803" y="5181"/>
                  </a:lnTo>
                  <a:lnTo>
                    <a:pt x="2832" y="2692"/>
                  </a:lnTo>
                  <a:lnTo>
                    <a:pt x="3746" y="203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6" name="object 3456" descr=""/>
            <p:cNvSpPr/>
            <p:nvPr/>
          </p:nvSpPr>
          <p:spPr>
            <a:xfrm>
              <a:off x="2611042" y="2565894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844" y="0"/>
                  </a:moveTo>
                  <a:lnTo>
                    <a:pt x="1358" y="215"/>
                  </a:lnTo>
                  <a:lnTo>
                    <a:pt x="0" y="634"/>
                  </a:lnTo>
                  <a:lnTo>
                    <a:pt x="1206" y="4584"/>
                  </a:lnTo>
                  <a:lnTo>
                    <a:pt x="2171" y="4292"/>
                  </a:lnTo>
                  <a:lnTo>
                    <a:pt x="3136" y="4165"/>
                  </a:lnTo>
                  <a:lnTo>
                    <a:pt x="5054" y="4267"/>
                  </a:lnTo>
                  <a:lnTo>
                    <a:pt x="6007" y="4508"/>
                  </a:lnTo>
                  <a:lnTo>
                    <a:pt x="6934" y="4902"/>
                  </a:lnTo>
                  <a:lnTo>
                    <a:pt x="8572" y="1117"/>
                  </a:lnTo>
                  <a:lnTo>
                    <a:pt x="7264" y="546"/>
                  </a:lnTo>
                  <a:lnTo>
                    <a:pt x="5803" y="165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7" name="object 3457" descr=""/>
            <p:cNvSpPr/>
            <p:nvPr/>
          </p:nvSpPr>
          <p:spPr>
            <a:xfrm>
              <a:off x="2611042" y="2565894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2844" y="0"/>
                  </a:moveTo>
                  <a:lnTo>
                    <a:pt x="1358" y="215"/>
                  </a:lnTo>
                  <a:lnTo>
                    <a:pt x="0" y="634"/>
                  </a:lnTo>
                  <a:lnTo>
                    <a:pt x="165" y="1193"/>
                  </a:lnTo>
                  <a:lnTo>
                    <a:pt x="1473" y="787"/>
                  </a:lnTo>
                  <a:lnTo>
                    <a:pt x="2882" y="584"/>
                  </a:lnTo>
                  <a:lnTo>
                    <a:pt x="4292" y="673"/>
                  </a:lnTo>
                  <a:lnTo>
                    <a:pt x="5702" y="736"/>
                  </a:lnTo>
                  <a:lnTo>
                    <a:pt x="7086" y="1092"/>
                  </a:lnTo>
                  <a:lnTo>
                    <a:pt x="8343" y="1650"/>
                  </a:lnTo>
                  <a:lnTo>
                    <a:pt x="8572" y="1117"/>
                  </a:lnTo>
                  <a:lnTo>
                    <a:pt x="7264" y="546"/>
                  </a:lnTo>
                  <a:lnTo>
                    <a:pt x="5803" y="165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8" name="object 3458" descr=""/>
            <p:cNvSpPr/>
            <p:nvPr/>
          </p:nvSpPr>
          <p:spPr>
            <a:xfrm>
              <a:off x="2604034" y="2566525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010" y="0"/>
                  </a:moveTo>
                  <a:lnTo>
                    <a:pt x="0" y="3975"/>
                  </a:lnTo>
                  <a:lnTo>
                    <a:pt x="2590" y="7200"/>
                  </a:lnTo>
                  <a:lnTo>
                    <a:pt x="4368" y="5765"/>
                  </a:lnTo>
                  <a:lnTo>
                    <a:pt x="6273" y="4546"/>
                  </a:lnTo>
                  <a:lnTo>
                    <a:pt x="8216" y="3962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9" name="object 3459" descr=""/>
            <p:cNvSpPr/>
            <p:nvPr/>
          </p:nvSpPr>
          <p:spPr>
            <a:xfrm>
              <a:off x="2604034" y="256652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010" y="0"/>
                  </a:moveTo>
                  <a:lnTo>
                    <a:pt x="0" y="3975"/>
                  </a:lnTo>
                  <a:lnTo>
                    <a:pt x="368" y="4432"/>
                  </a:lnTo>
                  <a:lnTo>
                    <a:pt x="1358" y="3632"/>
                  </a:lnTo>
                  <a:lnTo>
                    <a:pt x="2400" y="2882"/>
                  </a:lnTo>
                  <a:lnTo>
                    <a:pt x="4648" y="1536"/>
                  </a:lnTo>
                  <a:lnTo>
                    <a:pt x="5867" y="952"/>
                  </a:lnTo>
                  <a:lnTo>
                    <a:pt x="7175" y="558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0" name="object 3460" descr=""/>
            <p:cNvSpPr/>
            <p:nvPr/>
          </p:nvSpPr>
          <p:spPr>
            <a:xfrm>
              <a:off x="2598485" y="257049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549" y="0"/>
                  </a:moveTo>
                  <a:lnTo>
                    <a:pt x="3530" y="1625"/>
                  </a:lnTo>
                  <a:lnTo>
                    <a:pt x="1739" y="3378"/>
                  </a:lnTo>
                  <a:lnTo>
                    <a:pt x="0" y="5118"/>
                  </a:lnTo>
                  <a:lnTo>
                    <a:pt x="2921" y="8039"/>
                  </a:lnTo>
                  <a:lnTo>
                    <a:pt x="4635" y="6337"/>
                  </a:lnTo>
                  <a:lnTo>
                    <a:pt x="6337" y="4673"/>
                  </a:lnTo>
                  <a:lnTo>
                    <a:pt x="8128" y="3238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1" name="object 3461" descr=""/>
            <p:cNvSpPr/>
            <p:nvPr/>
          </p:nvSpPr>
          <p:spPr>
            <a:xfrm>
              <a:off x="2598485" y="257049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549" y="0"/>
                  </a:moveTo>
                  <a:lnTo>
                    <a:pt x="3530" y="1625"/>
                  </a:lnTo>
                  <a:lnTo>
                    <a:pt x="1739" y="3378"/>
                  </a:lnTo>
                  <a:lnTo>
                    <a:pt x="0" y="5118"/>
                  </a:lnTo>
                  <a:lnTo>
                    <a:pt x="406" y="5524"/>
                  </a:lnTo>
                  <a:lnTo>
                    <a:pt x="3924" y="2044"/>
                  </a:lnTo>
                  <a:lnTo>
                    <a:pt x="5905" y="457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2" name="object 3462" descr=""/>
            <p:cNvSpPr/>
            <p:nvPr/>
          </p:nvSpPr>
          <p:spPr>
            <a:xfrm>
              <a:off x="2593341" y="257561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143" y="0"/>
                  </a:moveTo>
                  <a:lnTo>
                    <a:pt x="3403" y="1739"/>
                  </a:lnTo>
                  <a:lnTo>
                    <a:pt x="1727" y="3492"/>
                  </a:lnTo>
                  <a:lnTo>
                    <a:pt x="0" y="5105"/>
                  </a:lnTo>
                  <a:lnTo>
                    <a:pt x="2819" y="8128"/>
                  </a:lnTo>
                  <a:lnTo>
                    <a:pt x="4660" y="6400"/>
                  </a:lnTo>
                  <a:lnTo>
                    <a:pt x="6362" y="4635"/>
                  </a:lnTo>
                  <a:lnTo>
                    <a:pt x="8077" y="2921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3" name="object 3463" descr=""/>
            <p:cNvSpPr/>
            <p:nvPr/>
          </p:nvSpPr>
          <p:spPr>
            <a:xfrm>
              <a:off x="2593341" y="257561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143" y="0"/>
                  </a:moveTo>
                  <a:lnTo>
                    <a:pt x="3403" y="1739"/>
                  </a:lnTo>
                  <a:lnTo>
                    <a:pt x="1727" y="3492"/>
                  </a:lnTo>
                  <a:lnTo>
                    <a:pt x="0" y="5105"/>
                  </a:lnTo>
                  <a:lnTo>
                    <a:pt x="393" y="5524"/>
                  </a:lnTo>
                  <a:lnTo>
                    <a:pt x="2133" y="3898"/>
                  </a:lnTo>
                  <a:lnTo>
                    <a:pt x="3822" y="2146"/>
                  </a:lnTo>
                  <a:lnTo>
                    <a:pt x="5549" y="406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4" name="object 3464" descr=""/>
            <p:cNvSpPr/>
            <p:nvPr/>
          </p:nvSpPr>
          <p:spPr>
            <a:xfrm>
              <a:off x="2587969" y="258072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372" y="0"/>
                  </a:moveTo>
                  <a:lnTo>
                    <a:pt x="0" y="4127"/>
                  </a:lnTo>
                  <a:lnTo>
                    <a:pt x="1968" y="7759"/>
                  </a:lnTo>
                  <a:lnTo>
                    <a:pt x="3187" y="7099"/>
                  </a:lnTo>
                  <a:lnTo>
                    <a:pt x="4279" y="6337"/>
                  </a:lnTo>
                  <a:lnTo>
                    <a:pt x="5295" y="5524"/>
                  </a:lnTo>
                  <a:lnTo>
                    <a:pt x="6324" y="4724"/>
                  </a:lnTo>
                  <a:lnTo>
                    <a:pt x="7277" y="3873"/>
                  </a:lnTo>
                  <a:lnTo>
                    <a:pt x="8191" y="3022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5" name="object 3465" descr=""/>
            <p:cNvSpPr/>
            <p:nvPr/>
          </p:nvSpPr>
          <p:spPr>
            <a:xfrm>
              <a:off x="2587969" y="258072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372" y="0"/>
                  </a:moveTo>
                  <a:lnTo>
                    <a:pt x="0" y="4127"/>
                  </a:lnTo>
                  <a:lnTo>
                    <a:pt x="279" y="4635"/>
                  </a:lnTo>
                  <a:lnTo>
                    <a:pt x="5765" y="419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6" name="object 3466" descr=""/>
            <p:cNvSpPr/>
            <p:nvPr/>
          </p:nvSpPr>
          <p:spPr>
            <a:xfrm>
              <a:off x="2585932" y="257755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880" y="0"/>
                  </a:moveTo>
                  <a:lnTo>
                    <a:pt x="3733" y="1676"/>
                  </a:lnTo>
                  <a:lnTo>
                    <a:pt x="1777" y="3568"/>
                  </a:lnTo>
                  <a:lnTo>
                    <a:pt x="0" y="5613"/>
                  </a:lnTo>
                  <a:lnTo>
                    <a:pt x="3124" y="8318"/>
                  </a:lnTo>
                  <a:lnTo>
                    <a:pt x="4737" y="6464"/>
                  </a:lnTo>
                  <a:lnTo>
                    <a:pt x="6515" y="4749"/>
                  </a:lnTo>
                  <a:lnTo>
                    <a:pt x="8432" y="3251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7" name="object 3467" descr=""/>
            <p:cNvSpPr/>
            <p:nvPr/>
          </p:nvSpPr>
          <p:spPr>
            <a:xfrm>
              <a:off x="2588624" y="258034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384" y="0"/>
                  </a:moveTo>
                  <a:lnTo>
                    <a:pt x="3428" y="1523"/>
                  </a:lnTo>
                  <a:lnTo>
                    <a:pt x="1625" y="3263"/>
                  </a:lnTo>
                  <a:lnTo>
                    <a:pt x="0" y="5156"/>
                  </a:lnTo>
                  <a:lnTo>
                    <a:pt x="431" y="5524"/>
                  </a:lnTo>
                  <a:lnTo>
                    <a:pt x="2044" y="3670"/>
                  </a:lnTo>
                  <a:lnTo>
                    <a:pt x="3822" y="1955"/>
                  </a:lnTo>
                  <a:lnTo>
                    <a:pt x="5740" y="457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8" name="object 3468" descr=""/>
            <p:cNvSpPr/>
            <p:nvPr/>
          </p:nvSpPr>
          <p:spPr>
            <a:xfrm>
              <a:off x="2591819" y="257321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921" y="0"/>
                  </a:moveTo>
                  <a:lnTo>
                    <a:pt x="4470" y="1193"/>
                  </a:lnTo>
                  <a:lnTo>
                    <a:pt x="2146" y="2654"/>
                  </a:lnTo>
                  <a:lnTo>
                    <a:pt x="0" y="4330"/>
                  </a:lnTo>
                  <a:lnTo>
                    <a:pt x="2539" y="7594"/>
                  </a:lnTo>
                  <a:lnTo>
                    <a:pt x="4470" y="6083"/>
                  </a:lnTo>
                  <a:lnTo>
                    <a:pt x="6540" y="4787"/>
                  </a:lnTo>
                  <a:lnTo>
                    <a:pt x="8737" y="3708"/>
                  </a:lnTo>
                  <a:lnTo>
                    <a:pt x="69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9" name="object 3469" descr=""/>
            <p:cNvSpPr/>
            <p:nvPr/>
          </p:nvSpPr>
          <p:spPr>
            <a:xfrm>
              <a:off x="2594004" y="257640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299" y="0"/>
                  </a:moveTo>
                  <a:lnTo>
                    <a:pt x="4063" y="1092"/>
                  </a:lnTo>
                  <a:lnTo>
                    <a:pt x="1955" y="2413"/>
                  </a:lnTo>
                  <a:lnTo>
                    <a:pt x="0" y="3949"/>
                  </a:lnTo>
                  <a:lnTo>
                    <a:pt x="355" y="4406"/>
                  </a:lnTo>
                  <a:lnTo>
                    <a:pt x="2285" y="2895"/>
                  </a:lnTo>
                  <a:lnTo>
                    <a:pt x="4356" y="1600"/>
                  </a:lnTo>
                  <a:lnTo>
                    <a:pt x="6553" y="520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0" name="object 3470" descr=""/>
            <p:cNvSpPr/>
            <p:nvPr/>
          </p:nvSpPr>
          <p:spPr>
            <a:xfrm>
              <a:off x="2598729" y="257034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607" y="0"/>
                  </a:moveTo>
                  <a:lnTo>
                    <a:pt x="5003" y="723"/>
                  </a:lnTo>
                  <a:lnTo>
                    <a:pt x="2451" y="1663"/>
                  </a:lnTo>
                  <a:lnTo>
                    <a:pt x="0" y="2870"/>
                  </a:lnTo>
                  <a:lnTo>
                    <a:pt x="1828" y="6578"/>
                  </a:lnTo>
                  <a:lnTo>
                    <a:pt x="4025" y="5499"/>
                  </a:lnTo>
                  <a:lnTo>
                    <a:pt x="6337" y="4648"/>
                  </a:lnTo>
                  <a:lnTo>
                    <a:pt x="8712" y="3987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1" name="object 3471" descr=""/>
            <p:cNvSpPr/>
            <p:nvPr/>
          </p:nvSpPr>
          <p:spPr>
            <a:xfrm>
              <a:off x="2600304" y="2573771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6985" y="0"/>
                  </a:moveTo>
                  <a:lnTo>
                    <a:pt x="4572" y="660"/>
                  </a:lnTo>
                  <a:lnTo>
                    <a:pt x="2222" y="1536"/>
                  </a:lnTo>
                  <a:lnTo>
                    <a:pt x="0" y="2628"/>
                  </a:lnTo>
                  <a:lnTo>
                    <a:pt x="254" y="3149"/>
                  </a:lnTo>
                  <a:lnTo>
                    <a:pt x="2451" y="2070"/>
                  </a:lnTo>
                  <a:lnTo>
                    <a:pt x="4762" y="1219"/>
                  </a:lnTo>
                  <a:lnTo>
                    <a:pt x="7137" y="558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2" name="object 3472" descr=""/>
            <p:cNvSpPr/>
            <p:nvPr/>
          </p:nvSpPr>
          <p:spPr>
            <a:xfrm>
              <a:off x="2606337" y="2568777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886" y="0"/>
                  </a:moveTo>
                  <a:lnTo>
                    <a:pt x="5245" y="355"/>
                  </a:lnTo>
                  <a:lnTo>
                    <a:pt x="2603" y="850"/>
                  </a:lnTo>
                  <a:lnTo>
                    <a:pt x="0" y="1562"/>
                  </a:lnTo>
                  <a:lnTo>
                    <a:pt x="1104" y="5549"/>
                  </a:lnTo>
                  <a:lnTo>
                    <a:pt x="3479" y="4889"/>
                  </a:lnTo>
                  <a:lnTo>
                    <a:pt x="5930" y="4432"/>
                  </a:lnTo>
                  <a:lnTo>
                    <a:pt x="8420" y="4102"/>
                  </a:lnTo>
                  <a:lnTo>
                    <a:pt x="78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3" name="object 3473" descr=""/>
            <p:cNvSpPr/>
            <p:nvPr/>
          </p:nvSpPr>
          <p:spPr>
            <a:xfrm>
              <a:off x="2607289" y="2572308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391" y="0"/>
                  </a:moveTo>
                  <a:lnTo>
                    <a:pt x="4889" y="330"/>
                  </a:lnTo>
                  <a:lnTo>
                    <a:pt x="2412" y="800"/>
                  </a:lnTo>
                  <a:lnTo>
                    <a:pt x="0" y="1460"/>
                  </a:lnTo>
                  <a:lnTo>
                    <a:pt x="152" y="2019"/>
                  </a:lnTo>
                  <a:lnTo>
                    <a:pt x="2527" y="1358"/>
                  </a:lnTo>
                  <a:lnTo>
                    <a:pt x="4978" y="901"/>
                  </a:lnTo>
                  <a:lnTo>
                    <a:pt x="7467" y="571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4" name="object 3474" descr=""/>
            <p:cNvSpPr/>
            <p:nvPr/>
          </p:nvSpPr>
          <p:spPr>
            <a:xfrm>
              <a:off x="2614222" y="256812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899" y="0"/>
                  </a:moveTo>
                  <a:lnTo>
                    <a:pt x="5270" y="114"/>
                  </a:lnTo>
                  <a:lnTo>
                    <a:pt x="2628" y="304"/>
                  </a:lnTo>
                  <a:lnTo>
                    <a:pt x="0" y="660"/>
                  </a:lnTo>
                  <a:lnTo>
                    <a:pt x="533" y="4749"/>
                  </a:lnTo>
                  <a:lnTo>
                    <a:pt x="3022" y="4432"/>
                  </a:lnTo>
                  <a:lnTo>
                    <a:pt x="5537" y="4241"/>
                  </a:lnTo>
                  <a:lnTo>
                    <a:pt x="8077" y="4127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5" name="object 3475" descr=""/>
            <p:cNvSpPr/>
            <p:nvPr/>
          </p:nvSpPr>
          <p:spPr>
            <a:xfrm>
              <a:off x="2614679" y="2571666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7594" y="0"/>
                  </a:moveTo>
                  <a:lnTo>
                    <a:pt x="5041" y="114"/>
                  </a:lnTo>
                  <a:lnTo>
                    <a:pt x="2501" y="304"/>
                  </a:lnTo>
                  <a:lnTo>
                    <a:pt x="0" y="635"/>
                  </a:lnTo>
                  <a:lnTo>
                    <a:pt x="76" y="1206"/>
                  </a:lnTo>
                  <a:lnTo>
                    <a:pt x="2565" y="889"/>
                  </a:lnTo>
                  <a:lnTo>
                    <a:pt x="5079" y="698"/>
                  </a:lnTo>
                  <a:lnTo>
                    <a:pt x="7619" y="584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6" name="object 3476" descr=""/>
            <p:cNvSpPr/>
            <p:nvPr/>
          </p:nvSpPr>
          <p:spPr>
            <a:xfrm>
              <a:off x="2622115" y="256796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835" y="0"/>
                  </a:moveTo>
                  <a:lnTo>
                    <a:pt x="2628" y="38"/>
                  </a:lnTo>
                  <a:lnTo>
                    <a:pt x="0" y="165"/>
                  </a:lnTo>
                  <a:lnTo>
                    <a:pt x="190" y="4292"/>
                  </a:lnTo>
                  <a:lnTo>
                    <a:pt x="2717" y="4178"/>
                  </a:lnTo>
                  <a:lnTo>
                    <a:pt x="7848" y="4140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7" name="object 3477" descr=""/>
            <p:cNvSpPr/>
            <p:nvPr/>
          </p:nvSpPr>
          <p:spPr>
            <a:xfrm>
              <a:off x="2622280" y="257151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683" y="0"/>
                  </a:moveTo>
                  <a:lnTo>
                    <a:pt x="2539" y="38"/>
                  </a:lnTo>
                  <a:lnTo>
                    <a:pt x="0" y="152"/>
                  </a:lnTo>
                  <a:lnTo>
                    <a:pt x="25" y="736"/>
                  </a:lnTo>
                  <a:lnTo>
                    <a:pt x="2552" y="622"/>
                  </a:lnTo>
                  <a:lnTo>
                    <a:pt x="7683" y="584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8" name="object 3478" descr=""/>
            <p:cNvSpPr/>
            <p:nvPr/>
          </p:nvSpPr>
          <p:spPr>
            <a:xfrm>
              <a:off x="2629956" y="256796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46" y="0"/>
                  </a:moveTo>
                  <a:lnTo>
                    <a:pt x="0" y="0"/>
                  </a:lnTo>
                  <a:lnTo>
                    <a:pt x="12" y="4140"/>
                  </a:lnTo>
                  <a:lnTo>
                    <a:pt x="7759" y="4140"/>
                  </a:lnTo>
                  <a:lnTo>
                    <a:pt x="77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9" name="object 3479" descr=""/>
            <p:cNvSpPr/>
            <p:nvPr/>
          </p:nvSpPr>
          <p:spPr>
            <a:xfrm>
              <a:off x="2629969" y="2571519"/>
              <a:ext cx="8255" cy="635"/>
            </a:xfrm>
            <a:custGeom>
              <a:avLst/>
              <a:gdLst/>
              <a:ahLst/>
              <a:cxnLst/>
              <a:rect l="l" t="t" r="r" b="b"/>
              <a:pathLst>
                <a:path w="8255" h="635">
                  <a:moveTo>
                    <a:pt x="7747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7747" y="584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0" name="object 3480" descr=""/>
            <p:cNvSpPr/>
            <p:nvPr/>
          </p:nvSpPr>
          <p:spPr>
            <a:xfrm>
              <a:off x="2637698" y="256782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670" y="0"/>
                  </a:moveTo>
                  <a:lnTo>
                    <a:pt x="5130" y="101"/>
                  </a:lnTo>
                  <a:lnTo>
                    <a:pt x="2578" y="139"/>
                  </a:lnTo>
                  <a:lnTo>
                    <a:pt x="0" y="139"/>
                  </a:lnTo>
                  <a:lnTo>
                    <a:pt x="12" y="4279"/>
                  </a:lnTo>
                  <a:lnTo>
                    <a:pt x="5232" y="4241"/>
                  </a:lnTo>
                  <a:lnTo>
                    <a:pt x="7848" y="4127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1" name="object 3481" descr=""/>
            <p:cNvSpPr/>
            <p:nvPr/>
          </p:nvSpPr>
          <p:spPr>
            <a:xfrm>
              <a:off x="2637711" y="257136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810" y="0"/>
                  </a:moveTo>
                  <a:lnTo>
                    <a:pt x="5194" y="114"/>
                  </a:lnTo>
                  <a:lnTo>
                    <a:pt x="2590" y="152"/>
                  </a:lnTo>
                  <a:lnTo>
                    <a:pt x="0" y="152"/>
                  </a:lnTo>
                  <a:lnTo>
                    <a:pt x="0" y="736"/>
                  </a:lnTo>
                  <a:lnTo>
                    <a:pt x="5219" y="698"/>
                  </a:lnTo>
                  <a:lnTo>
                    <a:pt x="7835" y="584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2" name="object 3482" descr=""/>
            <p:cNvSpPr/>
            <p:nvPr/>
          </p:nvSpPr>
          <p:spPr>
            <a:xfrm>
              <a:off x="2645368" y="256702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569" y="0"/>
                  </a:moveTo>
                  <a:lnTo>
                    <a:pt x="1358" y="723"/>
                  </a:lnTo>
                  <a:lnTo>
                    <a:pt x="0" y="787"/>
                  </a:lnTo>
                  <a:lnTo>
                    <a:pt x="177" y="4927"/>
                  </a:lnTo>
                  <a:lnTo>
                    <a:pt x="1447" y="4864"/>
                  </a:lnTo>
                  <a:lnTo>
                    <a:pt x="2908" y="4724"/>
                  </a:lnTo>
                  <a:lnTo>
                    <a:pt x="4191" y="4559"/>
                  </a:lnTo>
                  <a:lnTo>
                    <a:pt x="8026" y="4114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3" name="object 3483" descr=""/>
            <p:cNvSpPr/>
            <p:nvPr/>
          </p:nvSpPr>
          <p:spPr>
            <a:xfrm>
              <a:off x="2645520" y="257057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810" y="0"/>
                  </a:moveTo>
                  <a:lnTo>
                    <a:pt x="1524" y="723"/>
                  </a:lnTo>
                  <a:lnTo>
                    <a:pt x="0" y="800"/>
                  </a:lnTo>
                  <a:lnTo>
                    <a:pt x="25" y="1384"/>
                  </a:lnTo>
                  <a:lnTo>
                    <a:pt x="1295" y="1320"/>
                  </a:lnTo>
                  <a:lnTo>
                    <a:pt x="2755" y="1181"/>
                  </a:lnTo>
                  <a:lnTo>
                    <a:pt x="4038" y="1015"/>
                  </a:lnTo>
                  <a:lnTo>
                    <a:pt x="7874" y="571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4" name="object 3484" descr=""/>
            <p:cNvSpPr/>
            <p:nvPr/>
          </p:nvSpPr>
          <p:spPr>
            <a:xfrm>
              <a:off x="2652943" y="256634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823" y="0"/>
                  </a:moveTo>
                  <a:lnTo>
                    <a:pt x="5194" y="152"/>
                  </a:lnTo>
                  <a:lnTo>
                    <a:pt x="2590" y="406"/>
                  </a:lnTo>
                  <a:lnTo>
                    <a:pt x="0" y="685"/>
                  </a:lnTo>
                  <a:lnTo>
                    <a:pt x="457" y="4800"/>
                  </a:lnTo>
                  <a:lnTo>
                    <a:pt x="2997" y="4521"/>
                  </a:lnTo>
                  <a:lnTo>
                    <a:pt x="5537" y="4279"/>
                  </a:lnTo>
                  <a:lnTo>
                    <a:pt x="8064" y="4127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5" name="object 3485" descr=""/>
            <p:cNvSpPr/>
            <p:nvPr/>
          </p:nvSpPr>
          <p:spPr>
            <a:xfrm>
              <a:off x="2653337" y="2569888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632" y="0"/>
                  </a:moveTo>
                  <a:lnTo>
                    <a:pt x="5092" y="152"/>
                  </a:lnTo>
                  <a:lnTo>
                    <a:pt x="2540" y="393"/>
                  </a:lnTo>
                  <a:lnTo>
                    <a:pt x="0" y="673"/>
                  </a:lnTo>
                  <a:lnTo>
                    <a:pt x="63" y="1257"/>
                  </a:lnTo>
                  <a:lnTo>
                    <a:pt x="2603" y="977"/>
                  </a:lnTo>
                  <a:lnTo>
                    <a:pt x="5143" y="736"/>
                  </a:lnTo>
                  <a:lnTo>
                    <a:pt x="7670" y="584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6" name="object 3486" descr=""/>
            <p:cNvSpPr/>
            <p:nvPr/>
          </p:nvSpPr>
          <p:spPr>
            <a:xfrm>
              <a:off x="2660769" y="256611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5270" y="0"/>
                  </a:moveTo>
                  <a:lnTo>
                    <a:pt x="2628" y="76"/>
                  </a:lnTo>
                  <a:lnTo>
                    <a:pt x="0" y="228"/>
                  </a:lnTo>
                  <a:lnTo>
                    <a:pt x="241" y="4356"/>
                  </a:lnTo>
                  <a:lnTo>
                    <a:pt x="2768" y="4216"/>
                  </a:lnTo>
                  <a:lnTo>
                    <a:pt x="5295" y="4140"/>
                  </a:lnTo>
                  <a:lnTo>
                    <a:pt x="7772" y="4254"/>
                  </a:lnTo>
                  <a:lnTo>
                    <a:pt x="7962" y="12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7" name="object 3487" descr=""/>
            <p:cNvSpPr/>
            <p:nvPr/>
          </p:nvSpPr>
          <p:spPr>
            <a:xfrm>
              <a:off x="2660972" y="2569684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5092" y="0"/>
                  </a:moveTo>
                  <a:lnTo>
                    <a:pt x="2540" y="63"/>
                  </a:lnTo>
                  <a:lnTo>
                    <a:pt x="0" y="203"/>
                  </a:lnTo>
                  <a:lnTo>
                    <a:pt x="38" y="787"/>
                  </a:lnTo>
                  <a:lnTo>
                    <a:pt x="2565" y="647"/>
                  </a:lnTo>
                  <a:lnTo>
                    <a:pt x="5092" y="571"/>
                  </a:lnTo>
                  <a:lnTo>
                    <a:pt x="7569" y="685"/>
                  </a:lnTo>
                  <a:lnTo>
                    <a:pt x="7594" y="101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8" name="object 3488" descr=""/>
            <p:cNvSpPr/>
            <p:nvPr/>
          </p:nvSpPr>
          <p:spPr>
            <a:xfrm>
              <a:off x="2668540" y="256624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90" y="0"/>
                  </a:moveTo>
                  <a:lnTo>
                    <a:pt x="0" y="4127"/>
                  </a:lnTo>
                  <a:lnTo>
                    <a:pt x="1244" y="4191"/>
                  </a:lnTo>
                  <a:lnTo>
                    <a:pt x="2463" y="4279"/>
                  </a:lnTo>
                  <a:lnTo>
                    <a:pt x="4838" y="4635"/>
                  </a:lnTo>
                  <a:lnTo>
                    <a:pt x="5994" y="4876"/>
                  </a:lnTo>
                  <a:lnTo>
                    <a:pt x="7023" y="5245"/>
                  </a:lnTo>
                  <a:lnTo>
                    <a:pt x="8420" y="1346"/>
                  </a:lnTo>
                  <a:lnTo>
                    <a:pt x="7010" y="850"/>
                  </a:lnTo>
                  <a:lnTo>
                    <a:pt x="5626" y="571"/>
                  </a:lnTo>
                  <a:lnTo>
                    <a:pt x="2882" y="165"/>
                  </a:lnTo>
                  <a:lnTo>
                    <a:pt x="1523" y="6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9" name="object 3489" descr=""/>
            <p:cNvSpPr/>
            <p:nvPr/>
          </p:nvSpPr>
          <p:spPr>
            <a:xfrm>
              <a:off x="2668540" y="2569797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25" y="0"/>
                  </a:moveTo>
                  <a:lnTo>
                    <a:pt x="0" y="571"/>
                  </a:lnTo>
                  <a:lnTo>
                    <a:pt x="1244" y="635"/>
                  </a:lnTo>
                  <a:lnTo>
                    <a:pt x="2463" y="723"/>
                  </a:lnTo>
                  <a:lnTo>
                    <a:pt x="4838" y="1079"/>
                  </a:lnTo>
                  <a:lnTo>
                    <a:pt x="5994" y="1320"/>
                  </a:lnTo>
                  <a:lnTo>
                    <a:pt x="7023" y="1689"/>
                  </a:lnTo>
                  <a:lnTo>
                    <a:pt x="7213" y="1143"/>
                  </a:lnTo>
                  <a:lnTo>
                    <a:pt x="6134" y="762"/>
                  </a:lnTo>
                  <a:lnTo>
                    <a:pt x="4952" y="508"/>
                  </a:lnTo>
                  <a:lnTo>
                    <a:pt x="2527" y="152"/>
                  </a:lnTo>
                  <a:lnTo>
                    <a:pt x="1282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0" name="object 3490" descr=""/>
            <p:cNvSpPr/>
            <p:nvPr/>
          </p:nvSpPr>
          <p:spPr>
            <a:xfrm>
              <a:off x="2675557" y="2567590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1396" y="0"/>
                  </a:moveTo>
                  <a:lnTo>
                    <a:pt x="0" y="3898"/>
                  </a:lnTo>
                  <a:lnTo>
                    <a:pt x="520" y="4076"/>
                  </a:lnTo>
                  <a:lnTo>
                    <a:pt x="990" y="4292"/>
                  </a:lnTo>
                  <a:lnTo>
                    <a:pt x="2870" y="6857"/>
                  </a:lnTo>
                  <a:lnTo>
                    <a:pt x="2793" y="7277"/>
                  </a:lnTo>
                  <a:lnTo>
                    <a:pt x="6870" y="7975"/>
                  </a:lnTo>
                  <a:lnTo>
                    <a:pt x="6946" y="7543"/>
                  </a:lnTo>
                  <a:lnTo>
                    <a:pt x="6984" y="7111"/>
                  </a:lnTo>
                  <a:lnTo>
                    <a:pt x="6972" y="6197"/>
                  </a:lnTo>
                  <a:lnTo>
                    <a:pt x="6934" y="5714"/>
                  </a:lnTo>
                  <a:lnTo>
                    <a:pt x="6819" y="5245"/>
                  </a:lnTo>
                  <a:lnTo>
                    <a:pt x="6616" y="4292"/>
                  </a:lnTo>
                  <a:lnTo>
                    <a:pt x="2095" y="253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1" name="object 3491" descr=""/>
            <p:cNvSpPr/>
            <p:nvPr/>
          </p:nvSpPr>
          <p:spPr>
            <a:xfrm>
              <a:off x="2675557" y="257094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03" y="0"/>
                  </a:moveTo>
                  <a:lnTo>
                    <a:pt x="0" y="546"/>
                  </a:lnTo>
                  <a:lnTo>
                    <a:pt x="520" y="723"/>
                  </a:lnTo>
                  <a:lnTo>
                    <a:pt x="990" y="939"/>
                  </a:lnTo>
                  <a:lnTo>
                    <a:pt x="1803" y="1422"/>
                  </a:lnTo>
                  <a:lnTo>
                    <a:pt x="2133" y="1689"/>
                  </a:lnTo>
                  <a:lnTo>
                    <a:pt x="2362" y="1968"/>
                  </a:lnTo>
                  <a:lnTo>
                    <a:pt x="2590" y="2235"/>
                  </a:lnTo>
                  <a:lnTo>
                    <a:pt x="2717" y="2501"/>
                  </a:lnTo>
                  <a:lnTo>
                    <a:pt x="2793" y="2806"/>
                  </a:lnTo>
                  <a:lnTo>
                    <a:pt x="2857" y="3111"/>
                  </a:lnTo>
                  <a:lnTo>
                    <a:pt x="2870" y="3505"/>
                  </a:lnTo>
                  <a:lnTo>
                    <a:pt x="2793" y="3924"/>
                  </a:lnTo>
                  <a:lnTo>
                    <a:pt x="3365" y="4025"/>
                  </a:lnTo>
                  <a:lnTo>
                    <a:pt x="3454" y="3543"/>
                  </a:lnTo>
                  <a:lnTo>
                    <a:pt x="3441" y="3073"/>
                  </a:lnTo>
                  <a:lnTo>
                    <a:pt x="3263" y="2273"/>
                  </a:lnTo>
                  <a:lnTo>
                    <a:pt x="3086" y="1930"/>
                  </a:lnTo>
                  <a:lnTo>
                    <a:pt x="2247" y="914"/>
                  </a:lnTo>
                  <a:lnTo>
                    <a:pt x="1269" y="38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2" name="object 3492" descr=""/>
            <p:cNvSpPr/>
            <p:nvPr/>
          </p:nvSpPr>
          <p:spPr>
            <a:xfrm>
              <a:off x="2674303" y="2574873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051" y="0"/>
                  </a:moveTo>
                  <a:lnTo>
                    <a:pt x="609" y="1866"/>
                  </a:lnTo>
                  <a:lnTo>
                    <a:pt x="50" y="1854"/>
                  </a:lnTo>
                  <a:lnTo>
                    <a:pt x="0" y="5994"/>
                  </a:lnTo>
                  <a:lnTo>
                    <a:pt x="736" y="5994"/>
                  </a:lnTo>
                  <a:lnTo>
                    <a:pt x="1485" y="5968"/>
                  </a:lnTo>
                  <a:lnTo>
                    <a:pt x="3035" y="5727"/>
                  </a:lnTo>
                  <a:lnTo>
                    <a:pt x="3848" y="5537"/>
                  </a:lnTo>
                  <a:lnTo>
                    <a:pt x="4673" y="5156"/>
                  </a:lnTo>
                  <a:lnTo>
                    <a:pt x="5092" y="4978"/>
                  </a:lnTo>
                  <a:lnTo>
                    <a:pt x="5511" y="4737"/>
                  </a:lnTo>
                  <a:lnTo>
                    <a:pt x="5892" y="4432"/>
                  </a:lnTo>
                  <a:lnTo>
                    <a:pt x="6286" y="4140"/>
                  </a:lnTo>
                  <a:lnTo>
                    <a:pt x="8127" y="69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3" name="object 3493" descr=""/>
            <p:cNvSpPr/>
            <p:nvPr/>
          </p:nvSpPr>
          <p:spPr>
            <a:xfrm>
              <a:off x="2674341" y="257487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013" y="0"/>
                  </a:moveTo>
                  <a:lnTo>
                    <a:pt x="571" y="1866"/>
                  </a:lnTo>
                  <a:lnTo>
                    <a:pt x="12" y="1854"/>
                  </a:lnTo>
                  <a:lnTo>
                    <a:pt x="0" y="2438"/>
                  </a:lnTo>
                  <a:lnTo>
                    <a:pt x="596" y="2438"/>
                  </a:lnTo>
                  <a:lnTo>
                    <a:pt x="1168" y="2412"/>
                  </a:lnTo>
                  <a:lnTo>
                    <a:pt x="4584" y="88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4" name="object 3494" descr=""/>
            <p:cNvSpPr/>
            <p:nvPr/>
          </p:nvSpPr>
          <p:spPr>
            <a:xfrm>
              <a:off x="2666152" y="2575517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1104" y="0"/>
                  </a:moveTo>
                  <a:lnTo>
                    <a:pt x="8153" y="5346"/>
                  </a:lnTo>
                  <a:lnTo>
                    <a:pt x="8204" y="1206"/>
                  </a:lnTo>
                  <a:lnTo>
                    <a:pt x="7073" y="1193"/>
                  </a:lnTo>
                  <a:lnTo>
                    <a:pt x="5892" y="1054"/>
                  </a:lnTo>
                  <a:lnTo>
                    <a:pt x="3505" y="622"/>
                  </a:lnTo>
                  <a:lnTo>
                    <a:pt x="2298" y="33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5" name="object 3495" descr=""/>
            <p:cNvSpPr/>
            <p:nvPr/>
          </p:nvSpPr>
          <p:spPr>
            <a:xfrm>
              <a:off x="2667105" y="2575517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52" y="0"/>
                  </a:moveTo>
                  <a:lnTo>
                    <a:pt x="7239" y="1790"/>
                  </a:lnTo>
                  <a:lnTo>
                    <a:pt x="7251" y="1206"/>
                  </a:lnTo>
                  <a:lnTo>
                    <a:pt x="6121" y="1193"/>
                  </a:lnTo>
                  <a:lnTo>
                    <a:pt x="4940" y="1054"/>
                  </a:lnTo>
                  <a:lnTo>
                    <a:pt x="2552" y="622"/>
                  </a:lnTo>
                  <a:lnTo>
                    <a:pt x="1346" y="33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6" name="object 3496" descr=""/>
            <p:cNvSpPr/>
            <p:nvPr/>
          </p:nvSpPr>
          <p:spPr>
            <a:xfrm>
              <a:off x="2658610" y="257309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524" y="0"/>
                  </a:moveTo>
                  <a:lnTo>
                    <a:pt x="0" y="3848"/>
                  </a:lnTo>
                  <a:lnTo>
                    <a:pt x="2463" y="4813"/>
                  </a:lnTo>
                  <a:lnTo>
                    <a:pt x="4965" y="5689"/>
                  </a:lnTo>
                  <a:lnTo>
                    <a:pt x="7543" y="6413"/>
                  </a:lnTo>
                  <a:lnTo>
                    <a:pt x="8648" y="2425"/>
                  </a:lnTo>
                  <a:lnTo>
                    <a:pt x="6248" y="1765"/>
                  </a:lnTo>
                  <a:lnTo>
                    <a:pt x="3873" y="927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7" name="object 3497" descr=""/>
            <p:cNvSpPr/>
            <p:nvPr/>
          </p:nvSpPr>
          <p:spPr>
            <a:xfrm>
              <a:off x="2659918" y="2573094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15" y="0"/>
                  </a:moveTo>
                  <a:lnTo>
                    <a:pt x="0" y="533"/>
                  </a:lnTo>
                  <a:lnTo>
                    <a:pt x="2362" y="1473"/>
                  </a:lnTo>
                  <a:lnTo>
                    <a:pt x="4762" y="2311"/>
                  </a:lnTo>
                  <a:lnTo>
                    <a:pt x="7188" y="2984"/>
                  </a:lnTo>
                  <a:lnTo>
                    <a:pt x="7340" y="2425"/>
                  </a:lnTo>
                  <a:lnTo>
                    <a:pt x="4940" y="1765"/>
                  </a:lnTo>
                  <a:lnTo>
                    <a:pt x="2565" y="92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8" name="object 3498" descr=""/>
            <p:cNvSpPr/>
            <p:nvPr/>
          </p:nvSpPr>
          <p:spPr>
            <a:xfrm>
              <a:off x="2651450" y="256991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765" y="0"/>
                  </a:moveTo>
                  <a:lnTo>
                    <a:pt x="7162" y="7023"/>
                  </a:lnTo>
                  <a:lnTo>
                    <a:pt x="8686" y="3175"/>
                  </a:lnTo>
                  <a:lnTo>
                    <a:pt x="7518" y="2717"/>
                  </a:lnTo>
                  <a:lnTo>
                    <a:pt x="6350" y="2222"/>
                  </a:lnTo>
                  <a:lnTo>
                    <a:pt x="4648" y="1447"/>
                  </a:lnTo>
                  <a:lnTo>
                    <a:pt x="2984" y="596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9" name="object 3499" descr=""/>
            <p:cNvSpPr/>
            <p:nvPr/>
          </p:nvSpPr>
          <p:spPr>
            <a:xfrm>
              <a:off x="2652961" y="256991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54" y="0"/>
                  </a:moveTo>
                  <a:lnTo>
                    <a:pt x="0" y="520"/>
                  </a:lnTo>
                  <a:lnTo>
                    <a:pt x="1206" y="1104"/>
                  </a:lnTo>
                  <a:lnTo>
                    <a:pt x="2209" y="1638"/>
                  </a:lnTo>
                  <a:lnTo>
                    <a:pt x="3175" y="2108"/>
                  </a:lnTo>
                  <a:lnTo>
                    <a:pt x="4610" y="2755"/>
                  </a:lnTo>
                  <a:lnTo>
                    <a:pt x="5778" y="3251"/>
                  </a:lnTo>
                  <a:lnTo>
                    <a:pt x="6959" y="3721"/>
                  </a:lnTo>
                  <a:lnTo>
                    <a:pt x="7175" y="3175"/>
                  </a:lnTo>
                  <a:lnTo>
                    <a:pt x="6007" y="2717"/>
                  </a:lnTo>
                  <a:lnTo>
                    <a:pt x="4838" y="2222"/>
                  </a:lnTo>
                  <a:lnTo>
                    <a:pt x="2870" y="1320"/>
                  </a:lnTo>
                  <a:lnTo>
                    <a:pt x="1473" y="59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0" name="object 3500" descr=""/>
            <p:cNvSpPr/>
            <p:nvPr/>
          </p:nvSpPr>
          <p:spPr>
            <a:xfrm>
              <a:off x="2644579" y="256721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901" y="0"/>
                  </a:moveTo>
                  <a:lnTo>
                    <a:pt x="0" y="4038"/>
                  </a:lnTo>
                  <a:lnTo>
                    <a:pt x="2349" y="4559"/>
                  </a:lnTo>
                  <a:lnTo>
                    <a:pt x="4648" y="5397"/>
                  </a:lnTo>
                  <a:lnTo>
                    <a:pt x="6870" y="6438"/>
                  </a:lnTo>
                  <a:lnTo>
                    <a:pt x="8635" y="2705"/>
                  </a:lnTo>
                  <a:lnTo>
                    <a:pt x="6184" y="1549"/>
                  </a:lnTo>
                  <a:lnTo>
                    <a:pt x="3594" y="59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1" name="object 3501" descr=""/>
            <p:cNvSpPr/>
            <p:nvPr/>
          </p:nvSpPr>
          <p:spPr>
            <a:xfrm>
              <a:off x="2645354" y="256721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26" y="0"/>
                  </a:moveTo>
                  <a:lnTo>
                    <a:pt x="0" y="571"/>
                  </a:lnTo>
                  <a:lnTo>
                    <a:pt x="2641" y="1155"/>
                  </a:lnTo>
                  <a:lnTo>
                    <a:pt x="5194" y="2082"/>
                  </a:lnTo>
                  <a:lnTo>
                    <a:pt x="7607" y="3225"/>
                  </a:lnTo>
                  <a:lnTo>
                    <a:pt x="7861" y="2705"/>
                  </a:lnTo>
                  <a:lnTo>
                    <a:pt x="5410" y="1549"/>
                  </a:lnTo>
                  <a:lnTo>
                    <a:pt x="2819" y="59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2" name="object 3502" descr=""/>
            <p:cNvSpPr/>
            <p:nvPr/>
          </p:nvSpPr>
          <p:spPr>
            <a:xfrm>
              <a:off x="2637215" y="256634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781" y="0"/>
                  </a:moveTo>
                  <a:lnTo>
                    <a:pt x="0" y="165"/>
                  </a:lnTo>
                  <a:lnTo>
                    <a:pt x="228" y="4292"/>
                  </a:lnTo>
                  <a:lnTo>
                    <a:pt x="2616" y="4152"/>
                  </a:lnTo>
                  <a:lnTo>
                    <a:pt x="5016" y="4368"/>
                  </a:lnTo>
                  <a:lnTo>
                    <a:pt x="7365" y="4902"/>
                  </a:lnTo>
                  <a:lnTo>
                    <a:pt x="8267" y="863"/>
                  </a:lnTo>
                  <a:lnTo>
                    <a:pt x="5575" y="254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3" name="object 3503" descr=""/>
            <p:cNvSpPr/>
            <p:nvPr/>
          </p:nvSpPr>
          <p:spPr>
            <a:xfrm>
              <a:off x="2637215" y="2566349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2781" y="0"/>
                  </a:moveTo>
                  <a:lnTo>
                    <a:pt x="0" y="165"/>
                  </a:lnTo>
                  <a:lnTo>
                    <a:pt x="38" y="749"/>
                  </a:lnTo>
                  <a:lnTo>
                    <a:pt x="2755" y="584"/>
                  </a:lnTo>
                  <a:lnTo>
                    <a:pt x="5499" y="838"/>
                  </a:lnTo>
                  <a:lnTo>
                    <a:pt x="8140" y="1422"/>
                  </a:lnTo>
                  <a:lnTo>
                    <a:pt x="8267" y="863"/>
                  </a:lnTo>
                  <a:lnTo>
                    <a:pt x="5575" y="254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4" name="object 3504" descr=""/>
            <p:cNvSpPr/>
            <p:nvPr/>
          </p:nvSpPr>
          <p:spPr>
            <a:xfrm>
              <a:off x="2629098" y="2566509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115" y="0"/>
                  </a:moveTo>
                  <a:lnTo>
                    <a:pt x="5346" y="152"/>
                  </a:lnTo>
                  <a:lnTo>
                    <a:pt x="2603" y="711"/>
                  </a:lnTo>
                  <a:lnTo>
                    <a:pt x="0" y="1574"/>
                  </a:lnTo>
                  <a:lnTo>
                    <a:pt x="1295" y="5499"/>
                  </a:lnTo>
                  <a:lnTo>
                    <a:pt x="3594" y="4749"/>
                  </a:lnTo>
                  <a:lnTo>
                    <a:pt x="5969" y="4267"/>
                  </a:lnTo>
                  <a:lnTo>
                    <a:pt x="8343" y="4127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5" name="object 3505" descr=""/>
            <p:cNvSpPr/>
            <p:nvPr/>
          </p:nvSpPr>
          <p:spPr>
            <a:xfrm>
              <a:off x="2629098" y="2566509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8115" y="0"/>
                  </a:moveTo>
                  <a:lnTo>
                    <a:pt x="5346" y="152"/>
                  </a:lnTo>
                  <a:lnTo>
                    <a:pt x="2603" y="711"/>
                  </a:lnTo>
                  <a:lnTo>
                    <a:pt x="0" y="1574"/>
                  </a:lnTo>
                  <a:lnTo>
                    <a:pt x="177" y="2120"/>
                  </a:lnTo>
                  <a:lnTo>
                    <a:pt x="2743" y="1282"/>
                  </a:lnTo>
                  <a:lnTo>
                    <a:pt x="5435" y="736"/>
                  </a:lnTo>
                  <a:lnTo>
                    <a:pt x="8153" y="584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6" name="object 3506" descr=""/>
            <p:cNvSpPr/>
            <p:nvPr/>
          </p:nvSpPr>
          <p:spPr>
            <a:xfrm>
              <a:off x="2621668" y="256809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429" y="0"/>
                  </a:moveTo>
                  <a:lnTo>
                    <a:pt x="4826" y="850"/>
                  </a:lnTo>
                  <a:lnTo>
                    <a:pt x="2349" y="1993"/>
                  </a:lnTo>
                  <a:lnTo>
                    <a:pt x="0" y="3314"/>
                  </a:lnTo>
                  <a:lnTo>
                    <a:pt x="2019" y="6921"/>
                  </a:lnTo>
                  <a:lnTo>
                    <a:pt x="4178" y="5714"/>
                  </a:lnTo>
                  <a:lnTo>
                    <a:pt x="6413" y="4673"/>
                  </a:lnTo>
                  <a:lnTo>
                    <a:pt x="8724" y="3924"/>
                  </a:lnTo>
                  <a:lnTo>
                    <a:pt x="74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7" name="object 3507" descr=""/>
            <p:cNvSpPr/>
            <p:nvPr/>
          </p:nvSpPr>
          <p:spPr>
            <a:xfrm>
              <a:off x="2621668" y="256809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429" y="0"/>
                  </a:moveTo>
                  <a:lnTo>
                    <a:pt x="4826" y="850"/>
                  </a:lnTo>
                  <a:lnTo>
                    <a:pt x="2349" y="1993"/>
                  </a:lnTo>
                  <a:lnTo>
                    <a:pt x="0" y="3314"/>
                  </a:lnTo>
                  <a:lnTo>
                    <a:pt x="279" y="3822"/>
                  </a:lnTo>
                  <a:lnTo>
                    <a:pt x="2603" y="2527"/>
                  </a:lnTo>
                  <a:lnTo>
                    <a:pt x="5041" y="1384"/>
                  </a:lnTo>
                  <a:lnTo>
                    <a:pt x="7607" y="546"/>
                  </a:lnTo>
                  <a:lnTo>
                    <a:pt x="742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8" name="object 3508" descr=""/>
            <p:cNvSpPr/>
            <p:nvPr/>
          </p:nvSpPr>
          <p:spPr>
            <a:xfrm>
              <a:off x="2618422" y="256336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515" y="0"/>
                  </a:moveTo>
                  <a:lnTo>
                    <a:pt x="3975" y="1346"/>
                  </a:lnTo>
                  <a:lnTo>
                    <a:pt x="1752" y="3251"/>
                  </a:lnTo>
                  <a:lnTo>
                    <a:pt x="0" y="5486"/>
                  </a:lnTo>
                  <a:lnTo>
                    <a:pt x="3251" y="8039"/>
                  </a:lnTo>
                  <a:lnTo>
                    <a:pt x="4673" y="6235"/>
                  </a:lnTo>
                  <a:lnTo>
                    <a:pt x="6451" y="4711"/>
                  </a:lnTo>
                  <a:lnTo>
                    <a:pt x="8458" y="3644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9" name="object 3509" descr=""/>
            <p:cNvSpPr/>
            <p:nvPr/>
          </p:nvSpPr>
          <p:spPr>
            <a:xfrm>
              <a:off x="2621216" y="256650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97" y="0"/>
                  </a:moveTo>
                  <a:lnTo>
                    <a:pt x="3314" y="1104"/>
                  </a:lnTo>
                  <a:lnTo>
                    <a:pt x="1473" y="2679"/>
                  </a:lnTo>
                  <a:lnTo>
                    <a:pt x="0" y="4546"/>
                  </a:lnTo>
                  <a:lnTo>
                    <a:pt x="457" y="4902"/>
                  </a:lnTo>
                  <a:lnTo>
                    <a:pt x="1879" y="3098"/>
                  </a:lnTo>
                  <a:lnTo>
                    <a:pt x="3657" y="1574"/>
                  </a:lnTo>
                  <a:lnTo>
                    <a:pt x="5664" y="507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0" name="object 3510" descr=""/>
            <p:cNvSpPr/>
            <p:nvPr/>
          </p:nvSpPr>
          <p:spPr>
            <a:xfrm>
              <a:off x="2624946" y="256115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318" y="0"/>
                  </a:moveTo>
                  <a:lnTo>
                    <a:pt x="5410" y="63"/>
                  </a:lnTo>
                  <a:lnTo>
                    <a:pt x="2527" y="850"/>
                  </a:lnTo>
                  <a:lnTo>
                    <a:pt x="0" y="2209"/>
                  </a:lnTo>
                  <a:lnTo>
                    <a:pt x="1930" y="5854"/>
                  </a:lnTo>
                  <a:lnTo>
                    <a:pt x="3937" y="4787"/>
                  </a:lnTo>
                  <a:lnTo>
                    <a:pt x="6172" y="4178"/>
                  </a:lnTo>
                  <a:lnTo>
                    <a:pt x="8407" y="4140"/>
                  </a:lnTo>
                  <a:lnTo>
                    <a:pt x="831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1" name="object 3511" descr=""/>
            <p:cNvSpPr/>
            <p:nvPr/>
          </p:nvSpPr>
          <p:spPr>
            <a:xfrm>
              <a:off x="2626610" y="2564707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731" y="0"/>
                  </a:moveTo>
                  <a:lnTo>
                    <a:pt x="4394" y="50"/>
                  </a:lnTo>
                  <a:lnTo>
                    <a:pt x="2082" y="685"/>
                  </a:lnTo>
                  <a:lnTo>
                    <a:pt x="0" y="1790"/>
                  </a:lnTo>
                  <a:lnTo>
                    <a:pt x="266" y="2298"/>
                  </a:lnTo>
                  <a:lnTo>
                    <a:pt x="2273" y="1231"/>
                  </a:lnTo>
                  <a:lnTo>
                    <a:pt x="4508" y="622"/>
                  </a:lnTo>
                  <a:lnTo>
                    <a:pt x="6743" y="584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2" name="object 3512" descr=""/>
            <p:cNvSpPr/>
            <p:nvPr/>
          </p:nvSpPr>
          <p:spPr>
            <a:xfrm>
              <a:off x="2633266" y="256112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460" y="0"/>
                  </a:moveTo>
                  <a:lnTo>
                    <a:pt x="0" y="38"/>
                  </a:lnTo>
                  <a:lnTo>
                    <a:pt x="88" y="4165"/>
                  </a:lnTo>
                  <a:lnTo>
                    <a:pt x="2324" y="4114"/>
                  </a:lnTo>
                  <a:lnTo>
                    <a:pt x="4559" y="4648"/>
                  </a:lnTo>
                  <a:lnTo>
                    <a:pt x="6565" y="5664"/>
                  </a:lnTo>
                  <a:lnTo>
                    <a:pt x="8432" y="1981"/>
                  </a:lnTo>
                  <a:lnTo>
                    <a:pt x="7137" y="1320"/>
                  </a:lnTo>
                  <a:lnTo>
                    <a:pt x="5765" y="812"/>
                  </a:lnTo>
                  <a:lnTo>
                    <a:pt x="2920" y="152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3" name="object 3513" descr=""/>
            <p:cNvSpPr/>
            <p:nvPr/>
          </p:nvSpPr>
          <p:spPr>
            <a:xfrm>
              <a:off x="2633342" y="2564665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2336" y="0"/>
                  </a:moveTo>
                  <a:lnTo>
                    <a:pt x="0" y="50"/>
                  </a:lnTo>
                  <a:lnTo>
                    <a:pt x="12" y="622"/>
                  </a:lnTo>
                  <a:lnTo>
                    <a:pt x="2247" y="571"/>
                  </a:lnTo>
                  <a:lnTo>
                    <a:pt x="4483" y="1104"/>
                  </a:lnTo>
                  <a:lnTo>
                    <a:pt x="6489" y="2120"/>
                  </a:lnTo>
                  <a:lnTo>
                    <a:pt x="6756" y="1600"/>
                  </a:lnTo>
                  <a:lnTo>
                    <a:pt x="4660" y="546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4" name="object 3514" descr=""/>
            <p:cNvSpPr/>
            <p:nvPr/>
          </p:nvSpPr>
          <p:spPr>
            <a:xfrm>
              <a:off x="2639835" y="256309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866" y="0"/>
                  </a:moveTo>
                  <a:lnTo>
                    <a:pt x="0" y="3695"/>
                  </a:lnTo>
                  <a:lnTo>
                    <a:pt x="1003" y="4203"/>
                  </a:lnTo>
                  <a:lnTo>
                    <a:pt x="1955" y="4826"/>
                  </a:lnTo>
                  <a:lnTo>
                    <a:pt x="3289" y="5918"/>
                  </a:lnTo>
                  <a:lnTo>
                    <a:pt x="3708" y="6311"/>
                  </a:lnTo>
                  <a:lnTo>
                    <a:pt x="4724" y="7353"/>
                  </a:lnTo>
                  <a:lnTo>
                    <a:pt x="5257" y="7975"/>
                  </a:lnTo>
                  <a:lnTo>
                    <a:pt x="8496" y="5410"/>
                  </a:lnTo>
                  <a:lnTo>
                    <a:pt x="8381" y="5257"/>
                  </a:lnTo>
                  <a:lnTo>
                    <a:pt x="8254" y="5118"/>
                  </a:lnTo>
                  <a:lnTo>
                    <a:pt x="8140" y="4965"/>
                  </a:lnTo>
                  <a:lnTo>
                    <a:pt x="7772" y="4572"/>
                  </a:lnTo>
                  <a:lnTo>
                    <a:pt x="7543" y="4305"/>
                  </a:lnTo>
                  <a:lnTo>
                    <a:pt x="7048" y="3797"/>
                  </a:lnTo>
                  <a:lnTo>
                    <a:pt x="6540" y="3302"/>
                  </a:lnTo>
                  <a:lnTo>
                    <a:pt x="6019" y="2819"/>
                  </a:lnTo>
                  <a:lnTo>
                    <a:pt x="4368" y="1460"/>
                  </a:lnTo>
                  <a:lnTo>
                    <a:pt x="3162" y="660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5" name="object 3515" descr=""/>
            <p:cNvSpPr/>
            <p:nvPr/>
          </p:nvSpPr>
          <p:spPr>
            <a:xfrm>
              <a:off x="2639835" y="256627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53" y="0"/>
                  </a:moveTo>
                  <a:lnTo>
                    <a:pt x="0" y="520"/>
                  </a:lnTo>
                  <a:lnTo>
                    <a:pt x="1003" y="1028"/>
                  </a:lnTo>
                  <a:lnTo>
                    <a:pt x="1955" y="1651"/>
                  </a:lnTo>
                  <a:lnTo>
                    <a:pt x="2844" y="2387"/>
                  </a:lnTo>
                  <a:lnTo>
                    <a:pt x="3289" y="2743"/>
                  </a:lnTo>
                  <a:lnTo>
                    <a:pt x="3708" y="3136"/>
                  </a:lnTo>
                  <a:lnTo>
                    <a:pt x="4317" y="3746"/>
                  </a:lnTo>
                  <a:lnTo>
                    <a:pt x="4724" y="4178"/>
                  </a:lnTo>
                  <a:lnTo>
                    <a:pt x="5257" y="4800"/>
                  </a:lnTo>
                  <a:lnTo>
                    <a:pt x="5714" y="4445"/>
                  </a:lnTo>
                  <a:lnTo>
                    <a:pt x="5537" y="4216"/>
                  </a:lnTo>
                  <a:lnTo>
                    <a:pt x="5245" y="3898"/>
                  </a:lnTo>
                  <a:lnTo>
                    <a:pt x="4952" y="3568"/>
                  </a:lnTo>
                  <a:lnTo>
                    <a:pt x="4533" y="3136"/>
                  </a:lnTo>
                  <a:lnTo>
                    <a:pt x="3670" y="2311"/>
                  </a:lnTo>
                  <a:lnTo>
                    <a:pt x="2298" y="1181"/>
                  </a:lnTo>
                  <a:lnTo>
                    <a:pt x="1308" y="533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6" name="object 3516" descr=""/>
            <p:cNvSpPr/>
            <p:nvPr/>
          </p:nvSpPr>
          <p:spPr>
            <a:xfrm>
              <a:off x="2645096" y="256850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238" y="0"/>
                  </a:moveTo>
                  <a:lnTo>
                    <a:pt x="0" y="2565"/>
                  </a:lnTo>
                  <a:lnTo>
                    <a:pt x="1308" y="4216"/>
                  </a:lnTo>
                  <a:lnTo>
                    <a:pt x="2082" y="6413"/>
                  </a:lnTo>
                  <a:lnTo>
                    <a:pt x="2641" y="8788"/>
                  </a:lnTo>
                  <a:lnTo>
                    <a:pt x="6667" y="7835"/>
                  </a:lnTo>
                  <a:lnTo>
                    <a:pt x="6349" y="6527"/>
                  </a:lnTo>
                  <a:lnTo>
                    <a:pt x="5981" y="5181"/>
                  </a:lnTo>
                  <a:lnTo>
                    <a:pt x="4902" y="2514"/>
                  </a:lnTo>
                  <a:lnTo>
                    <a:pt x="4190" y="1193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7" name="object 3517" descr=""/>
            <p:cNvSpPr/>
            <p:nvPr/>
          </p:nvSpPr>
          <p:spPr>
            <a:xfrm>
              <a:off x="2645096" y="257070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57" y="0"/>
                  </a:moveTo>
                  <a:lnTo>
                    <a:pt x="0" y="368"/>
                  </a:lnTo>
                  <a:lnTo>
                    <a:pt x="1308" y="2019"/>
                  </a:lnTo>
                  <a:lnTo>
                    <a:pt x="2082" y="4216"/>
                  </a:lnTo>
                  <a:lnTo>
                    <a:pt x="2641" y="6591"/>
                  </a:lnTo>
                  <a:lnTo>
                    <a:pt x="3200" y="6464"/>
                  </a:lnTo>
                  <a:lnTo>
                    <a:pt x="2920" y="5245"/>
                  </a:lnTo>
                  <a:lnTo>
                    <a:pt x="2590" y="4076"/>
                  </a:lnTo>
                  <a:lnTo>
                    <a:pt x="1701" y="1892"/>
                  </a:lnTo>
                  <a:lnTo>
                    <a:pt x="1142" y="87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8" name="object 3518" descr=""/>
            <p:cNvSpPr/>
            <p:nvPr/>
          </p:nvSpPr>
          <p:spPr>
            <a:xfrm>
              <a:off x="2647741" y="257634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025" y="0"/>
                  </a:moveTo>
                  <a:lnTo>
                    <a:pt x="0" y="952"/>
                  </a:lnTo>
                  <a:lnTo>
                    <a:pt x="558" y="3327"/>
                  </a:lnTo>
                  <a:lnTo>
                    <a:pt x="914" y="5892"/>
                  </a:lnTo>
                  <a:lnTo>
                    <a:pt x="1562" y="8534"/>
                  </a:lnTo>
                  <a:lnTo>
                    <a:pt x="5575" y="7556"/>
                  </a:lnTo>
                  <a:lnTo>
                    <a:pt x="4991" y="5181"/>
                  </a:lnTo>
                  <a:lnTo>
                    <a:pt x="4635" y="2628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9" name="object 3519" descr=""/>
            <p:cNvSpPr/>
            <p:nvPr/>
          </p:nvSpPr>
          <p:spPr>
            <a:xfrm>
              <a:off x="2647741" y="2577162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558" y="0"/>
                  </a:moveTo>
                  <a:lnTo>
                    <a:pt x="0" y="139"/>
                  </a:lnTo>
                  <a:lnTo>
                    <a:pt x="558" y="2514"/>
                  </a:lnTo>
                  <a:lnTo>
                    <a:pt x="914" y="5079"/>
                  </a:lnTo>
                  <a:lnTo>
                    <a:pt x="1562" y="7721"/>
                  </a:lnTo>
                  <a:lnTo>
                    <a:pt x="2120" y="7581"/>
                  </a:lnTo>
                  <a:lnTo>
                    <a:pt x="1498" y="4978"/>
                  </a:lnTo>
                  <a:lnTo>
                    <a:pt x="1130" y="242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0" name="object 3520" descr=""/>
            <p:cNvSpPr/>
            <p:nvPr/>
          </p:nvSpPr>
          <p:spPr>
            <a:xfrm>
              <a:off x="2649306" y="258389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013" y="0"/>
                  </a:moveTo>
                  <a:lnTo>
                    <a:pt x="0" y="990"/>
                  </a:lnTo>
                  <a:lnTo>
                    <a:pt x="317" y="2298"/>
                  </a:lnTo>
                  <a:lnTo>
                    <a:pt x="723" y="3644"/>
                  </a:lnTo>
                  <a:lnTo>
                    <a:pt x="1828" y="6299"/>
                  </a:lnTo>
                  <a:lnTo>
                    <a:pt x="2565" y="7607"/>
                  </a:lnTo>
                  <a:lnTo>
                    <a:pt x="3517" y="8788"/>
                  </a:lnTo>
                  <a:lnTo>
                    <a:pt x="6743" y="6197"/>
                  </a:lnTo>
                  <a:lnTo>
                    <a:pt x="5397" y="4546"/>
                  </a:lnTo>
                  <a:lnTo>
                    <a:pt x="4584" y="236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1" name="object 3521" descr=""/>
            <p:cNvSpPr/>
            <p:nvPr/>
          </p:nvSpPr>
          <p:spPr>
            <a:xfrm>
              <a:off x="2649306" y="2584747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558" y="0"/>
                  </a:moveTo>
                  <a:lnTo>
                    <a:pt x="0" y="139"/>
                  </a:lnTo>
                  <a:lnTo>
                    <a:pt x="317" y="1447"/>
                  </a:lnTo>
                  <a:lnTo>
                    <a:pt x="723" y="2793"/>
                  </a:lnTo>
                  <a:lnTo>
                    <a:pt x="1828" y="5448"/>
                  </a:lnTo>
                  <a:lnTo>
                    <a:pt x="2565" y="6756"/>
                  </a:lnTo>
                  <a:lnTo>
                    <a:pt x="3517" y="7937"/>
                  </a:lnTo>
                  <a:lnTo>
                    <a:pt x="3975" y="7569"/>
                  </a:lnTo>
                  <a:lnTo>
                    <a:pt x="3060" y="6438"/>
                  </a:lnTo>
                  <a:lnTo>
                    <a:pt x="2349" y="5181"/>
                  </a:lnTo>
                  <a:lnTo>
                    <a:pt x="1269" y="2603"/>
                  </a:lnTo>
                  <a:lnTo>
                    <a:pt x="876" y="129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2" name="object 3522" descr=""/>
            <p:cNvSpPr/>
            <p:nvPr/>
          </p:nvSpPr>
          <p:spPr>
            <a:xfrm>
              <a:off x="2652829" y="259009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213" y="0"/>
                  </a:moveTo>
                  <a:lnTo>
                    <a:pt x="0" y="2590"/>
                  </a:lnTo>
                  <a:lnTo>
                    <a:pt x="901" y="3721"/>
                  </a:lnTo>
                  <a:lnTo>
                    <a:pt x="1968" y="4775"/>
                  </a:lnTo>
                  <a:lnTo>
                    <a:pt x="3225" y="5638"/>
                  </a:lnTo>
                  <a:lnTo>
                    <a:pt x="4457" y="6515"/>
                  </a:lnTo>
                  <a:lnTo>
                    <a:pt x="5880" y="7175"/>
                  </a:lnTo>
                  <a:lnTo>
                    <a:pt x="7340" y="7569"/>
                  </a:lnTo>
                  <a:lnTo>
                    <a:pt x="8420" y="3581"/>
                  </a:lnTo>
                  <a:lnTo>
                    <a:pt x="7404" y="3302"/>
                  </a:lnTo>
                  <a:lnTo>
                    <a:pt x="6451" y="2857"/>
                  </a:lnTo>
                  <a:lnTo>
                    <a:pt x="5588" y="2247"/>
                  </a:lnTo>
                  <a:lnTo>
                    <a:pt x="4711" y="1651"/>
                  </a:lnTo>
                  <a:lnTo>
                    <a:pt x="3924" y="876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3" name="object 3523" descr=""/>
            <p:cNvSpPr/>
            <p:nvPr/>
          </p:nvSpPr>
          <p:spPr>
            <a:xfrm>
              <a:off x="2652829" y="259232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44" y="0"/>
                  </a:moveTo>
                  <a:lnTo>
                    <a:pt x="0" y="355"/>
                  </a:lnTo>
                  <a:lnTo>
                    <a:pt x="901" y="1485"/>
                  </a:lnTo>
                  <a:lnTo>
                    <a:pt x="1968" y="2539"/>
                  </a:lnTo>
                  <a:lnTo>
                    <a:pt x="3225" y="3403"/>
                  </a:lnTo>
                  <a:lnTo>
                    <a:pt x="4457" y="4279"/>
                  </a:lnTo>
                  <a:lnTo>
                    <a:pt x="5880" y="4940"/>
                  </a:lnTo>
                  <a:lnTo>
                    <a:pt x="7340" y="5333"/>
                  </a:lnTo>
                  <a:lnTo>
                    <a:pt x="7493" y="4775"/>
                  </a:lnTo>
                  <a:lnTo>
                    <a:pt x="6096" y="4394"/>
                  </a:lnTo>
                  <a:lnTo>
                    <a:pt x="4737" y="3759"/>
                  </a:lnTo>
                  <a:lnTo>
                    <a:pt x="2362" y="2108"/>
                  </a:lnTo>
                  <a:lnTo>
                    <a:pt x="1333" y="109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4" name="object 3524" descr=""/>
            <p:cNvSpPr/>
            <p:nvPr/>
          </p:nvSpPr>
          <p:spPr>
            <a:xfrm>
              <a:off x="2660175" y="2593668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823" y="0"/>
                  </a:moveTo>
                  <a:lnTo>
                    <a:pt x="5461" y="431"/>
                  </a:lnTo>
                  <a:lnTo>
                    <a:pt x="3124" y="558"/>
                  </a:lnTo>
                  <a:lnTo>
                    <a:pt x="1079" y="0"/>
                  </a:lnTo>
                  <a:lnTo>
                    <a:pt x="0" y="3987"/>
                  </a:lnTo>
                  <a:lnTo>
                    <a:pt x="1460" y="4394"/>
                  </a:lnTo>
                  <a:lnTo>
                    <a:pt x="2959" y="4533"/>
                  </a:lnTo>
                  <a:lnTo>
                    <a:pt x="5829" y="4483"/>
                  </a:lnTo>
                  <a:lnTo>
                    <a:pt x="7226" y="4305"/>
                  </a:lnTo>
                  <a:lnTo>
                    <a:pt x="8572" y="4064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5" name="object 3525" descr=""/>
            <p:cNvSpPr/>
            <p:nvPr/>
          </p:nvSpPr>
          <p:spPr>
            <a:xfrm>
              <a:off x="2660175" y="2597097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152" y="0"/>
                  </a:moveTo>
                  <a:lnTo>
                    <a:pt x="0" y="558"/>
                  </a:lnTo>
                  <a:lnTo>
                    <a:pt x="1460" y="965"/>
                  </a:lnTo>
                  <a:lnTo>
                    <a:pt x="2959" y="1104"/>
                  </a:lnTo>
                  <a:lnTo>
                    <a:pt x="5829" y="1054"/>
                  </a:lnTo>
                  <a:lnTo>
                    <a:pt x="7226" y="876"/>
                  </a:lnTo>
                  <a:lnTo>
                    <a:pt x="8572" y="634"/>
                  </a:lnTo>
                  <a:lnTo>
                    <a:pt x="8470" y="63"/>
                  </a:lnTo>
                  <a:lnTo>
                    <a:pt x="7150" y="304"/>
                  </a:lnTo>
                  <a:lnTo>
                    <a:pt x="5778" y="482"/>
                  </a:lnTo>
                  <a:lnTo>
                    <a:pt x="2984" y="520"/>
                  </a:lnTo>
                  <a:lnTo>
                    <a:pt x="1549" y="3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6" name="object 3526" descr=""/>
            <p:cNvSpPr/>
            <p:nvPr/>
          </p:nvSpPr>
          <p:spPr>
            <a:xfrm>
              <a:off x="2668000" y="259183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340" y="0"/>
                  </a:moveTo>
                  <a:lnTo>
                    <a:pt x="4813" y="673"/>
                  </a:lnTo>
                  <a:lnTo>
                    <a:pt x="2387" y="1397"/>
                  </a:lnTo>
                  <a:lnTo>
                    <a:pt x="0" y="1828"/>
                  </a:lnTo>
                  <a:lnTo>
                    <a:pt x="749" y="5905"/>
                  </a:lnTo>
                  <a:lnTo>
                    <a:pt x="3441" y="5397"/>
                  </a:lnTo>
                  <a:lnTo>
                    <a:pt x="5956" y="4635"/>
                  </a:lnTo>
                  <a:lnTo>
                    <a:pt x="8394" y="4000"/>
                  </a:lnTo>
                  <a:lnTo>
                    <a:pt x="7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7" name="object 3527" descr=""/>
            <p:cNvSpPr/>
            <p:nvPr/>
          </p:nvSpPr>
          <p:spPr>
            <a:xfrm>
              <a:off x="2668648" y="2595274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594" y="0"/>
                  </a:moveTo>
                  <a:lnTo>
                    <a:pt x="5143" y="647"/>
                  </a:lnTo>
                  <a:lnTo>
                    <a:pt x="2641" y="1396"/>
                  </a:lnTo>
                  <a:lnTo>
                    <a:pt x="0" y="1892"/>
                  </a:lnTo>
                  <a:lnTo>
                    <a:pt x="101" y="2463"/>
                  </a:lnTo>
                  <a:lnTo>
                    <a:pt x="2794" y="1955"/>
                  </a:lnTo>
                  <a:lnTo>
                    <a:pt x="5308" y="1193"/>
                  </a:lnTo>
                  <a:lnTo>
                    <a:pt x="7747" y="558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8" name="object 3528" descr=""/>
            <p:cNvSpPr/>
            <p:nvPr/>
          </p:nvSpPr>
          <p:spPr>
            <a:xfrm>
              <a:off x="2675343" y="259058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769" y="0"/>
                  </a:moveTo>
                  <a:lnTo>
                    <a:pt x="5334" y="127"/>
                  </a:lnTo>
                  <a:lnTo>
                    <a:pt x="3251" y="469"/>
                  </a:lnTo>
                  <a:lnTo>
                    <a:pt x="1282" y="914"/>
                  </a:lnTo>
                  <a:lnTo>
                    <a:pt x="0" y="1244"/>
                  </a:lnTo>
                  <a:lnTo>
                    <a:pt x="1054" y="5245"/>
                  </a:lnTo>
                  <a:lnTo>
                    <a:pt x="2273" y="4940"/>
                  </a:lnTo>
                  <a:lnTo>
                    <a:pt x="4064" y="4533"/>
                  </a:lnTo>
                  <a:lnTo>
                    <a:pt x="5791" y="4241"/>
                  </a:lnTo>
                  <a:lnTo>
                    <a:pt x="6934" y="4140"/>
                  </a:lnTo>
                  <a:lnTo>
                    <a:pt x="8026" y="4203"/>
                  </a:lnTo>
                  <a:lnTo>
                    <a:pt x="8255" y="76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9" name="object 3529" descr=""/>
            <p:cNvSpPr/>
            <p:nvPr/>
          </p:nvSpPr>
          <p:spPr>
            <a:xfrm>
              <a:off x="2676245" y="2594140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6019" y="0"/>
                  </a:moveTo>
                  <a:lnTo>
                    <a:pt x="0" y="1130"/>
                  </a:lnTo>
                  <a:lnTo>
                    <a:pt x="152" y="1689"/>
                  </a:lnTo>
                  <a:lnTo>
                    <a:pt x="1371" y="1384"/>
                  </a:lnTo>
                  <a:lnTo>
                    <a:pt x="3162" y="977"/>
                  </a:lnTo>
                  <a:lnTo>
                    <a:pt x="4889" y="685"/>
                  </a:lnTo>
                  <a:lnTo>
                    <a:pt x="6032" y="584"/>
                  </a:lnTo>
                  <a:lnTo>
                    <a:pt x="7124" y="647"/>
                  </a:lnTo>
                  <a:lnTo>
                    <a:pt x="7162" y="63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0" name="object 3530" descr=""/>
            <p:cNvSpPr/>
            <p:nvPr/>
          </p:nvSpPr>
          <p:spPr>
            <a:xfrm>
              <a:off x="2683367" y="259066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28" y="0"/>
                  </a:moveTo>
                  <a:lnTo>
                    <a:pt x="0" y="4127"/>
                  </a:lnTo>
                  <a:lnTo>
                    <a:pt x="1092" y="4178"/>
                  </a:lnTo>
                  <a:lnTo>
                    <a:pt x="2108" y="4406"/>
                  </a:lnTo>
                  <a:lnTo>
                    <a:pt x="3848" y="5219"/>
                  </a:lnTo>
                  <a:lnTo>
                    <a:pt x="4572" y="5816"/>
                  </a:lnTo>
                  <a:lnTo>
                    <a:pt x="5143" y="6591"/>
                  </a:lnTo>
                  <a:lnTo>
                    <a:pt x="8470" y="4140"/>
                  </a:lnTo>
                  <a:lnTo>
                    <a:pt x="1714" y="7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1" name="object 3531" descr=""/>
            <p:cNvSpPr/>
            <p:nvPr/>
          </p:nvSpPr>
          <p:spPr>
            <a:xfrm>
              <a:off x="2683367" y="259420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8" y="0"/>
                  </a:moveTo>
                  <a:lnTo>
                    <a:pt x="0" y="584"/>
                  </a:lnTo>
                  <a:lnTo>
                    <a:pt x="1092" y="635"/>
                  </a:lnTo>
                  <a:lnTo>
                    <a:pt x="2108" y="863"/>
                  </a:lnTo>
                  <a:lnTo>
                    <a:pt x="3848" y="1676"/>
                  </a:lnTo>
                  <a:lnTo>
                    <a:pt x="4572" y="2273"/>
                  </a:lnTo>
                  <a:lnTo>
                    <a:pt x="5143" y="3048"/>
                  </a:lnTo>
                  <a:lnTo>
                    <a:pt x="5613" y="2705"/>
                  </a:lnTo>
                  <a:lnTo>
                    <a:pt x="4978" y="1854"/>
                  </a:lnTo>
                  <a:lnTo>
                    <a:pt x="4178" y="1181"/>
                  </a:lnTo>
                  <a:lnTo>
                    <a:pt x="2273" y="292"/>
                  </a:lnTo>
                  <a:lnTo>
                    <a:pt x="1181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2" name="object 3532" descr=""/>
            <p:cNvSpPr/>
            <p:nvPr/>
          </p:nvSpPr>
          <p:spPr>
            <a:xfrm>
              <a:off x="2688511" y="259480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327" y="0"/>
                  </a:moveTo>
                  <a:lnTo>
                    <a:pt x="0" y="2451"/>
                  </a:lnTo>
                  <a:lnTo>
                    <a:pt x="571" y="3225"/>
                  </a:lnTo>
                  <a:lnTo>
                    <a:pt x="1003" y="4190"/>
                  </a:lnTo>
                  <a:lnTo>
                    <a:pt x="1562" y="6299"/>
                  </a:lnTo>
                  <a:lnTo>
                    <a:pt x="1701" y="7442"/>
                  </a:lnTo>
                  <a:lnTo>
                    <a:pt x="1752" y="8610"/>
                  </a:lnTo>
                  <a:lnTo>
                    <a:pt x="5880" y="8445"/>
                  </a:lnTo>
                  <a:lnTo>
                    <a:pt x="5829" y="7048"/>
                  </a:lnTo>
                  <a:lnTo>
                    <a:pt x="5651" y="5613"/>
                  </a:lnTo>
                  <a:lnTo>
                    <a:pt x="4889" y="2743"/>
                  </a:lnTo>
                  <a:lnTo>
                    <a:pt x="4279" y="1295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3" name="object 3533" descr=""/>
            <p:cNvSpPr/>
            <p:nvPr/>
          </p:nvSpPr>
          <p:spPr>
            <a:xfrm>
              <a:off x="2688511" y="259691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69" y="0"/>
                  </a:moveTo>
                  <a:lnTo>
                    <a:pt x="0" y="342"/>
                  </a:lnTo>
                  <a:lnTo>
                    <a:pt x="571" y="1117"/>
                  </a:lnTo>
                  <a:lnTo>
                    <a:pt x="1003" y="2082"/>
                  </a:lnTo>
                  <a:lnTo>
                    <a:pt x="1562" y="4190"/>
                  </a:lnTo>
                  <a:lnTo>
                    <a:pt x="1701" y="5333"/>
                  </a:lnTo>
                  <a:lnTo>
                    <a:pt x="1752" y="6502"/>
                  </a:lnTo>
                  <a:lnTo>
                    <a:pt x="2336" y="6476"/>
                  </a:lnTo>
                  <a:lnTo>
                    <a:pt x="2286" y="5283"/>
                  </a:lnTo>
                  <a:lnTo>
                    <a:pt x="2133" y="4102"/>
                  </a:lnTo>
                  <a:lnTo>
                    <a:pt x="1549" y="1879"/>
                  </a:lnTo>
                  <a:lnTo>
                    <a:pt x="1092" y="85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4" name="object 3534" descr=""/>
            <p:cNvSpPr/>
            <p:nvPr/>
          </p:nvSpPr>
          <p:spPr>
            <a:xfrm>
              <a:off x="2689576" y="2603251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813" y="0"/>
                  </a:moveTo>
                  <a:lnTo>
                    <a:pt x="685" y="165"/>
                  </a:lnTo>
                  <a:lnTo>
                    <a:pt x="774" y="2501"/>
                  </a:lnTo>
                  <a:lnTo>
                    <a:pt x="482" y="4940"/>
                  </a:lnTo>
                  <a:lnTo>
                    <a:pt x="0" y="7340"/>
                  </a:lnTo>
                  <a:lnTo>
                    <a:pt x="4051" y="8166"/>
                  </a:lnTo>
                  <a:lnTo>
                    <a:pt x="4584" y="5524"/>
                  </a:lnTo>
                  <a:lnTo>
                    <a:pt x="4927" y="280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5" name="object 3535" descr=""/>
            <p:cNvSpPr/>
            <p:nvPr/>
          </p:nvSpPr>
          <p:spPr>
            <a:xfrm>
              <a:off x="2689576" y="2603391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270" y="0"/>
                  </a:moveTo>
                  <a:lnTo>
                    <a:pt x="685" y="25"/>
                  </a:lnTo>
                  <a:lnTo>
                    <a:pt x="774" y="2362"/>
                  </a:lnTo>
                  <a:lnTo>
                    <a:pt x="482" y="4800"/>
                  </a:lnTo>
                  <a:lnTo>
                    <a:pt x="0" y="7200"/>
                  </a:lnTo>
                  <a:lnTo>
                    <a:pt x="571" y="7315"/>
                  </a:lnTo>
                  <a:lnTo>
                    <a:pt x="1066" y="4876"/>
                  </a:lnTo>
                  <a:lnTo>
                    <a:pt x="1358" y="240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6" name="object 3536" descr=""/>
            <p:cNvSpPr/>
            <p:nvPr/>
          </p:nvSpPr>
          <p:spPr>
            <a:xfrm>
              <a:off x="2687537" y="261059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044" y="0"/>
                  </a:moveTo>
                  <a:lnTo>
                    <a:pt x="1549" y="2400"/>
                  </a:lnTo>
                  <a:lnTo>
                    <a:pt x="838" y="4787"/>
                  </a:lnTo>
                  <a:lnTo>
                    <a:pt x="0" y="7124"/>
                  </a:lnTo>
                  <a:lnTo>
                    <a:pt x="3886" y="8534"/>
                  </a:lnTo>
                  <a:lnTo>
                    <a:pt x="4787" y="6032"/>
                  </a:lnTo>
                  <a:lnTo>
                    <a:pt x="5549" y="3467"/>
                  </a:lnTo>
                  <a:lnTo>
                    <a:pt x="6096" y="825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7" name="object 3537" descr=""/>
            <p:cNvSpPr/>
            <p:nvPr/>
          </p:nvSpPr>
          <p:spPr>
            <a:xfrm>
              <a:off x="2687537" y="2610596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044" y="0"/>
                  </a:moveTo>
                  <a:lnTo>
                    <a:pt x="1549" y="2400"/>
                  </a:lnTo>
                  <a:lnTo>
                    <a:pt x="838" y="4787"/>
                  </a:lnTo>
                  <a:lnTo>
                    <a:pt x="0" y="7124"/>
                  </a:lnTo>
                  <a:lnTo>
                    <a:pt x="546" y="7327"/>
                  </a:lnTo>
                  <a:lnTo>
                    <a:pt x="1397" y="4965"/>
                  </a:lnTo>
                  <a:lnTo>
                    <a:pt x="2108" y="2552"/>
                  </a:lnTo>
                  <a:lnTo>
                    <a:pt x="2603" y="11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8" name="object 3538" descr=""/>
            <p:cNvSpPr/>
            <p:nvPr/>
          </p:nvSpPr>
          <p:spPr>
            <a:xfrm>
              <a:off x="2684280" y="2617720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51" y="0"/>
                  </a:moveTo>
                  <a:lnTo>
                    <a:pt x="0" y="6108"/>
                  </a:lnTo>
                  <a:lnTo>
                    <a:pt x="3111" y="8839"/>
                  </a:lnTo>
                  <a:lnTo>
                    <a:pt x="7137" y="1409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9" name="object 3539" descr=""/>
            <p:cNvSpPr/>
            <p:nvPr/>
          </p:nvSpPr>
          <p:spPr>
            <a:xfrm>
              <a:off x="2684280" y="2617720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51" y="0"/>
                  </a:moveTo>
                  <a:lnTo>
                    <a:pt x="0" y="6108"/>
                  </a:lnTo>
                  <a:lnTo>
                    <a:pt x="431" y="6489"/>
                  </a:lnTo>
                  <a:lnTo>
                    <a:pt x="3797" y="20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0" name="object 3540" descr=""/>
            <p:cNvSpPr/>
            <p:nvPr/>
          </p:nvSpPr>
          <p:spPr>
            <a:xfrm>
              <a:off x="2678882" y="262382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397" y="0"/>
                  </a:moveTo>
                  <a:lnTo>
                    <a:pt x="0" y="2806"/>
                  </a:lnTo>
                  <a:lnTo>
                    <a:pt x="520" y="6908"/>
                  </a:lnTo>
                  <a:lnTo>
                    <a:pt x="1993" y="6718"/>
                  </a:lnTo>
                  <a:lnTo>
                    <a:pt x="3505" y="6311"/>
                  </a:lnTo>
                  <a:lnTo>
                    <a:pt x="4889" y="5588"/>
                  </a:lnTo>
                  <a:lnTo>
                    <a:pt x="6286" y="4876"/>
                  </a:lnTo>
                  <a:lnTo>
                    <a:pt x="7518" y="3860"/>
                  </a:lnTo>
                  <a:lnTo>
                    <a:pt x="8509" y="2730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1" name="object 3541" descr=""/>
            <p:cNvSpPr/>
            <p:nvPr/>
          </p:nvSpPr>
          <p:spPr>
            <a:xfrm>
              <a:off x="2678882" y="262382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397" y="0"/>
                  </a:moveTo>
                  <a:lnTo>
                    <a:pt x="0" y="2806"/>
                  </a:lnTo>
                  <a:lnTo>
                    <a:pt x="76" y="3378"/>
                  </a:lnTo>
                  <a:lnTo>
                    <a:pt x="5829" y="381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2" name="object 3542" descr=""/>
            <p:cNvSpPr/>
            <p:nvPr/>
          </p:nvSpPr>
          <p:spPr>
            <a:xfrm>
              <a:off x="2670482" y="2625352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2946" y="0"/>
                  </a:moveTo>
                  <a:lnTo>
                    <a:pt x="0" y="2908"/>
                  </a:lnTo>
                  <a:lnTo>
                    <a:pt x="571" y="3479"/>
                  </a:lnTo>
                  <a:lnTo>
                    <a:pt x="1257" y="4025"/>
                  </a:lnTo>
                  <a:lnTo>
                    <a:pt x="2781" y="4851"/>
                  </a:lnTo>
                  <a:lnTo>
                    <a:pt x="3606" y="5130"/>
                  </a:lnTo>
                  <a:lnTo>
                    <a:pt x="5194" y="5461"/>
                  </a:lnTo>
                  <a:lnTo>
                    <a:pt x="5981" y="5524"/>
                  </a:lnTo>
                  <a:lnTo>
                    <a:pt x="7467" y="5511"/>
                  </a:lnTo>
                  <a:lnTo>
                    <a:pt x="8559" y="5435"/>
                  </a:lnTo>
                  <a:lnTo>
                    <a:pt x="8928" y="5384"/>
                  </a:lnTo>
                  <a:lnTo>
                    <a:pt x="8394" y="1282"/>
                  </a:lnTo>
                  <a:lnTo>
                    <a:pt x="8127" y="1320"/>
                  </a:lnTo>
                  <a:lnTo>
                    <a:pt x="7289" y="1384"/>
                  </a:lnTo>
                  <a:lnTo>
                    <a:pt x="6210" y="1384"/>
                  </a:lnTo>
                  <a:lnTo>
                    <a:pt x="5689" y="1346"/>
                  </a:lnTo>
                  <a:lnTo>
                    <a:pt x="4305" y="1054"/>
                  </a:lnTo>
                  <a:lnTo>
                    <a:pt x="3619" y="685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3" name="object 3543" descr=""/>
            <p:cNvSpPr/>
            <p:nvPr/>
          </p:nvSpPr>
          <p:spPr>
            <a:xfrm>
              <a:off x="2673022" y="262535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406" y="0"/>
                  </a:moveTo>
                  <a:lnTo>
                    <a:pt x="3632" y="1968"/>
                  </a:lnTo>
                  <a:lnTo>
                    <a:pt x="4483" y="1968"/>
                  </a:lnTo>
                  <a:lnTo>
                    <a:pt x="5067" y="1943"/>
                  </a:lnTo>
                  <a:lnTo>
                    <a:pt x="5651" y="1892"/>
                  </a:lnTo>
                  <a:lnTo>
                    <a:pt x="5930" y="1854"/>
                  </a:lnTo>
                  <a:lnTo>
                    <a:pt x="5854" y="1282"/>
                  </a:lnTo>
                  <a:lnTo>
                    <a:pt x="5588" y="1320"/>
                  </a:lnTo>
                  <a:lnTo>
                    <a:pt x="5308" y="1346"/>
                  </a:lnTo>
                  <a:lnTo>
                    <a:pt x="5029" y="1358"/>
                  </a:lnTo>
                  <a:lnTo>
                    <a:pt x="4749" y="1384"/>
                  </a:lnTo>
                  <a:lnTo>
                    <a:pt x="3670" y="1384"/>
                  </a:lnTo>
                  <a:lnTo>
                    <a:pt x="3149" y="1346"/>
                  </a:lnTo>
                  <a:lnTo>
                    <a:pt x="1765" y="1054"/>
                  </a:lnTo>
                  <a:lnTo>
                    <a:pt x="1079" y="68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4" name="object 3544" descr=""/>
            <p:cNvSpPr/>
            <p:nvPr/>
          </p:nvSpPr>
          <p:spPr>
            <a:xfrm>
              <a:off x="2665816" y="2619249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162" y="0"/>
                  </a:moveTo>
                  <a:lnTo>
                    <a:pt x="0" y="2654"/>
                  </a:lnTo>
                  <a:lnTo>
                    <a:pt x="749" y="3543"/>
                  </a:lnTo>
                  <a:lnTo>
                    <a:pt x="1409" y="4521"/>
                  </a:lnTo>
                  <a:lnTo>
                    <a:pt x="2819" y="6680"/>
                  </a:lnTo>
                  <a:lnTo>
                    <a:pt x="3644" y="7835"/>
                  </a:lnTo>
                  <a:lnTo>
                    <a:pt x="4102" y="8432"/>
                  </a:lnTo>
                  <a:lnTo>
                    <a:pt x="4673" y="9004"/>
                  </a:lnTo>
                  <a:lnTo>
                    <a:pt x="7607" y="6108"/>
                  </a:lnTo>
                  <a:lnTo>
                    <a:pt x="6934" y="5422"/>
                  </a:lnTo>
                  <a:lnTo>
                    <a:pt x="6286" y="4406"/>
                  </a:lnTo>
                  <a:lnTo>
                    <a:pt x="4864" y="2235"/>
                  </a:lnTo>
                  <a:lnTo>
                    <a:pt x="4076" y="1079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5" name="object 3545" descr=""/>
            <p:cNvSpPr/>
            <p:nvPr/>
          </p:nvSpPr>
          <p:spPr>
            <a:xfrm>
              <a:off x="2668534" y="261924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44" y="0"/>
                  </a:moveTo>
                  <a:lnTo>
                    <a:pt x="0" y="368"/>
                  </a:lnTo>
                  <a:lnTo>
                    <a:pt x="888" y="1422"/>
                  </a:lnTo>
                  <a:lnTo>
                    <a:pt x="1663" y="2565"/>
                  </a:lnTo>
                  <a:lnTo>
                    <a:pt x="3073" y="4724"/>
                  </a:lnTo>
                  <a:lnTo>
                    <a:pt x="3733" y="5753"/>
                  </a:lnTo>
                  <a:lnTo>
                    <a:pt x="4483" y="6515"/>
                  </a:lnTo>
                  <a:lnTo>
                    <a:pt x="4889" y="6108"/>
                  </a:lnTo>
                  <a:lnTo>
                    <a:pt x="4216" y="5422"/>
                  </a:lnTo>
                  <a:lnTo>
                    <a:pt x="3568" y="4406"/>
                  </a:lnTo>
                  <a:lnTo>
                    <a:pt x="2146" y="2235"/>
                  </a:lnTo>
                  <a:lnTo>
                    <a:pt x="1358" y="107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6" name="object 3546" descr=""/>
            <p:cNvSpPr/>
            <p:nvPr/>
          </p:nvSpPr>
          <p:spPr>
            <a:xfrm>
              <a:off x="2660275" y="261461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257" y="0"/>
                  </a:moveTo>
                  <a:lnTo>
                    <a:pt x="0" y="3937"/>
                  </a:lnTo>
                  <a:lnTo>
                    <a:pt x="1092" y="4292"/>
                  </a:lnTo>
                  <a:lnTo>
                    <a:pt x="2158" y="4749"/>
                  </a:lnTo>
                  <a:lnTo>
                    <a:pt x="5537" y="7289"/>
                  </a:lnTo>
                  <a:lnTo>
                    <a:pt x="8699" y="4635"/>
                  </a:lnTo>
                  <a:lnTo>
                    <a:pt x="2616" y="431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7" name="object 3547" descr=""/>
            <p:cNvSpPr/>
            <p:nvPr/>
          </p:nvSpPr>
          <p:spPr>
            <a:xfrm>
              <a:off x="2661354" y="261461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77" y="0"/>
                  </a:moveTo>
                  <a:lnTo>
                    <a:pt x="0" y="558"/>
                  </a:lnTo>
                  <a:lnTo>
                    <a:pt x="1320" y="977"/>
                  </a:lnTo>
                  <a:lnTo>
                    <a:pt x="2603" y="1524"/>
                  </a:lnTo>
                  <a:lnTo>
                    <a:pt x="7175" y="5003"/>
                  </a:lnTo>
                  <a:lnTo>
                    <a:pt x="7620" y="4635"/>
                  </a:lnTo>
                  <a:lnTo>
                    <a:pt x="1536" y="43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8" name="object 3548" descr=""/>
            <p:cNvSpPr/>
            <p:nvPr/>
          </p:nvSpPr>
          <p:spPr>
            <a:xfrm>
              <a:off x="2652872" y="261359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022" y="0"/>
                  </a:moveTo>
                  <a:lnTo>
                    <a:pt x="1524" y="12"/>
                  </a:lnTo>
                  <a:lnTo>
                    <a:pt x="0" y="317"/>
                  </a:lnTo>
                  <a:lnTo>
                    <a:pt x="825" y="4368"/>
                  </a:lnTo>
                  <a:lnTo>
                    <a:pt x="1828" y="4165"/>
                  </a:lnTo>
                  <a:lnTo>
                    <a:pt x="2933" y="4140"/>
                  </a:lnTo>
                  <a:lnTo>
                    <a:pt x="5168" y="4368"/>
                  </a:lnTo>
                  <a:lnTo>
                    <a:pt x="6299" y="4610"/>
                  </a:lnTo>
                  <a:lnTo>
                    <a:pt x="7404" y="4965"/>
                  </a:lnTo>
                  <a:lnTo>
                    <a:pt x="8661" y="1028"/>
                  </a:lnTo>
                  <a:lnTo>
                    <a:pt x="7302" y="596"/>
                  </a:lnTo>
                  <a:lnTo>
                    <a:pt x="5905" y="29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9" name="object 3549" descr=""/>
            <p:cNvSpPr/>
            <p:nvPr/>
          </p:nvSpPr>
          <p:spPr>
            <a:xfrm>
              <a:off x="2652872" y="2613592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3022" y="0"/>
                  </a:moveTo>
                  <a:lnTo>
                    <a:pt x="1524" y="12"/>
                  </a:lnTo>
                  <a:lnTo>
                    <a:pt x="0" y="317"/>
                  </a:lnTo>
                  <a:lnTo>
                    <a:pt x="114" y="888"/>
                  </a:lnTo>
                  <a:lnTo>
                    <a:pt x="1574" y="596"/>
                  </a:lnTo>
                  <a:lnTo>
                    <a:pt x="3009" y="584"/>
                  </a:lnTo>
                  <a:lnTo>
                    <a:pt x="5803" y="863"/>
                  </a:lnTo>
                  <a:lnTo>
                    <a:pt x="7162" y="1155"/>
                  </a:lnTo>
                  <a:lnTo>
                    <a:pt x="8483" y="1574"/>
                  </a:lnTo>
                  <a:lnTo>
                    <a:pt x="8661" y="1028"/>
                  </a:lnTo>
                  <a:lnTo>
                    <a:pt x="7302" y="596"/>
                  </a:lnTo>
                  <a:lnTo>
                    <a:pt x="5905" y="29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0" name="object 3550" descr=""/>
            <p:cNvSpPr/>
            <p:nvPr/>
          </p:nvSpPr>
          <p:spPr>
            <a:xfrm>
              <a:off x="2645885" y="2613913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6985" y="0"/>
                  </a:moveTo>
                  <a:lnTo>
                    <a:pt x="0" y="6400"/>
                  </a:lnTo>
                  <a:lnTo>
                    <a:pt x="4000" y="7442"/>
                  </a:lnTo>
                  <a:lnTo>
                    <a:pt x="4241" y="6502"/>
                  </a:lnTo>
                  <a:lnTo>
                    <a:pt x="4673" y="5753"/>
                  </a:lnTo>
                  <a:lnTo>
                    <a:pt x="5943" y="4635"/>
                  </a:lnTo>
                  <a:lnTo>
                    <a:pt x="6807" y="4254"/>
                  </a:lnTo>
                  <a:lnTo>
                    <a:pt x="7810" y="4051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1" name="object 3551" descr=""/>
            <p:cNvSpPr/>
            <p:nvPr/>
          </p:nvSpPr>
          <p:spPr>
            <a:xfrm>
              <a:off x="2645885" y="261391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6985" y="0"/>
                  </a:moveTo>
                  <a:lnTo>
                    <a:pt x="0" y="6400"/>
                  </a:lnTo>
                  <a:lnTo>
                    <a:pt x="558" y="6540"/>
                  </a:lnTo>
                  <a:lnTo>
                    <a:pt x="749" y="5803"/>
                  </a:lnTo>
                  <a:lnTo>
                    <a:pt x="1041" y="5080"/>
                  </a:lnTo>
                  <a:lnTo>
                    <a:pt x="7099" y="558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2" name="object 3552" descr=""/>
            <p:cNvSpPr/>
            <p:nvPr/>
          </p:nvSpPr>
          <p:spPr>
            <a:xfrm>
              <a:off x="2645498" y="262031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80" y="0"/>
                  </a:moveTo>
                  <a:lnTo>
                    <a:pt x="177" y="787"/>
                  </a:lnTo>
                  <a:lnTo>
                    <a:pt x="76" y="1549"/>
                  </a:lnTo>
                  <a:lnTo>
                    <a:pt x="0" y="3098"/>
                  </a:lnTo>
                  <a:lnTo>
                    <a:pt x="38" y="3911"/>
                  </a:lnTo>
                  <a:lnTo>
                    <a:pt x="2565" y="9182"/>
                  </a:lnTo>
                  <a:lnTo>
                    <a:pt x="5460" y="6222"/>
                  </a:lnTo>
                  <a:lnTo>
                    <a:pt x="4813" y="5600"/>
                  </a:lnTo>
                  <a:lnTo>
                    <a:pt x="4419" y="4864"/>
                  </a:lnTo>
                  <a:lnTo>
                    <a:pt x="4165" y="3517"/>
                  </a:lnTo>
                  <a:lnTo>
                    <a:pt x="4140" y="3035"/>
                  </a:lnTo>
                  <a:lnTo>
                    <a:pt x="4190" y="2006"/>
                  </a:lnTo>
                  <a:lnTo>
                    <a:pt x="4267" y="1498"/>
                  </a:lnTo>
                  <a:lnTo>
                    <a:pt x="4394" y="104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3" name="object 3553" descr=""/>
            <p:cNvSpPr/>
            <p:nvPr/>
          </p:nvSpPr>
          <p:spPr>
            <a:xfrm>
              <a:off x="2645498" y="2620315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380" y="0"/>
                  </a:moveTo>
                  <a:lnTo>
                    <a:pt x="177" y="787"/>
                  </a:lnTo>
                  <a:lnTo>
                    <a:pt x="76" y="1549"/>
                  </a:lnTo>
                  <a:lnTo>
                    <a:pt x="0" y="3098"/>
                  </a:lnTo>
                  <a:lnTo>
                    <a:pt x="38" y="3911"/>
                  </a:lnTo>
                  <a:lnTo>
                    <a:pt x="2565" y="9182"/>
                  </a:lnTo>
                  <a:lnTo>
                    <a:pt x="2971" y="8762"/>
                  </a:lnTo>
                  <a:lnTo>
                    <a:pt x="2412" y="8216"/>
                  </a:lnTo>
                  <a:lnTo>
                    <a:pt x="1917" y="7569"/>
                  </a:lnTo>
                  <a:lnTo>
                    <a:pt x="1155" y="6159"/>
                  </a:lnTo>
                  <a:lnTo>
                    <a:pt x="901" y="5384"/>
                  </a:lnTo>
                  <a:lnTo>
                    <a:pt x="622" y="3860"/>
                  </a:lnTo>
                  <a:lnTo>
                    <a:pt x="584" y="3086"/>
                  </a:lnTo>
                  <a:lnTo>
                    <a:pt x="660" y="1612"/>
                  </a:lnTo>
                  <a:lnTo>
                    <a:pt x="761" y="888"/>
                  </a:lnTo>
                  <a:lnTo>
                    <a:pt x="952" y="139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4" name="object 3554" descr=""/>
            <p:cNvSpPr/>
            <p:nvPr/>
          </p:nvSpPr>
          <p:spPr>
            <a:xfrm>
              <a:off x="2648062" y="262653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895" y="0"/>
                  </a:moveTo>
                  <a:lnTo>
                    <a:pt x="0" y="2959"/>
                  </a:lnTo>
                  <a:lnTo>
                    <a:pt x="596" y="3543"/>
                  </a:lnTo>
                  <a:lnTo>
                    <a:pt x="1270" y="4025"/>
                  </a:lnTo>
                  <a:lnTo>
                    <a:pt x="8191" y="6400"/>
                  </a:lnTo>
                  <a:lnTo>
                    <a:pt x="8775" y="2311"/>
                  </a:lnTo>
                  <a:lnTo>
                    <a:pt x="7607" y="2133"/>
                  </a:lnTo>
                  <a:lnTo>
                    <a:pt x="6477" y="1892"/>
                  </a:lnTo>
                  <a:lnTo>
                    <a:pt x="4432" y="1130"/>
                  </a:lnTo>
                  <a:lnTo>
                    <a:pt x="3530" y="622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5" name="object 3555" descr=""/>
            <p:cNvSpPr/>
            <p:nvPr/>
          </p:nvSpPr>
          <p:spPr>
            <a:xfrm>
              <a:off x="2648062" y="2629079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406" y="0"/>
                  </a:moveTo>
                  <a:lnTo>
                    <a:pt x="8191" y="3860"/>
                  </a:lnTo>
                  <a:lnTo>
                    <a:pt x="8267" y="3289"/>
                  </a:lnTo>
                  <a:lnTo>
                    <a:pt x="6921" y="3086"/>
                  </a:lnTo>
                  <a:lnTo>
                    <a:pt x="5562" y="2793"/>
                  </a:lnTo>
                  <a:lnTo>
                    <a:pt x="965" y="558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6" name="object 3556" descr=""/>
            <p:cNvSpPr/>
            <p:nvPr/>
          </p:nvSpPr>
          <p:spPr>
            <a:xfrm>
              <a:off x="2656260" y="262884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84" y="0"/>
                  </a:moveTo>
                  <a:lnTo>
                    <a:pt x="0" y="4089"/>
                  </a:lnTo>
                  <a:lnTo>
                    <a:pt x="2755" y="4483"/>
                  </a:lnTo>
                  <a:lnTo>
                    <a:pt x="5448" y="4470"/>
                  </a:lnTo>
                  <a:lnTo>
                    <a:pt x="8115" y="4330"/>
                  </a:lnTo>
                  <a:lnTo>
                    <a:pt x="7886" y="203"/>
                  </a:lnTo>
                  <a:lnTo>
                    <a:pt x="5397" y="342"/>
                  </a:lnTo>
                  <a:lnTo>
                    <a:pt x="2921" y="33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7" name="object 3557" descr=""/>
            <p:cNvSpPr/>
            <p:nvPr/>
          </p:nvSpPr>
          <p:spPr>
            <a:xfrm>
              <a:off x="2656260" y="263236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6" y="0"/>
                  </a:moveTo>
                  <a:lnTo>
                    <a:pt x="0" y="571"/>
                  </a:lnTo>
                  <a:lnTo>
                    <a:pt x="2755" y="965"/>
                  </a:lnTo>
                  <a:lnTo>
                    <a:pt x="5448" y="952"/>
                  </a:lnTo>
                  <a:lnTo>
                    <a:pt x="8115" y="812"/>
                  </a:lnTo>
                  <a:lnTo>
                    <a:pt x="8077" y="228"/>
                  </a:lnTo>
                  <a:lnTo>
                    <a:pt x="5448" y="380"/>
                  </a:lnTo>
                  <a:lnTo>
                    <a:pt x="2781" y="38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8" name="object 3558" descr=""/>
            <p:cNvSpPr/>
            <p:nvPr/>
          </p:nvSpPr>
          <p:spPr>
            <a:xfrm>
              <a:off x="2664147" y="262821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454" y="0"/>
                  </a:moveTo>
                  <a:lnTo>
                    <a:pt x="4978" y="393"/>
                  </a:lnTo>
                  <a:lnTo>
                    <a:pt x="2476" y="698"/>
                  </a:lnTo>
                  <a:lnTo>
                    <a:pt x="0" y="838"/>
                  </a:lnTo>
                  <a:lnTo>
                    <a:pt x="228" y="4965"/>
                  </a:lnTo>
                  <a:lnTo>
                    <a:pt x="2895" y="4813"/>
                  </a:lnTo>
                  <a:lnTo>
                    <a:pt x="5511" y="4495"/>
                  </a:lnTo>
                  <a:lnTo>
                    <a:pt x="8115" y="4076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9" name="object 3559" descr=""/>
            <p:cNvSpPr/>
            <p:nvPr/>
          </p:nvSpPr>
          <p:spPr>
            <a:xfrm>
              <a:off x="2664338" y="263171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835" y="0"/>
                  </a:moveTo>
                  <a:lnTo>
                    <a:pt x="5245" y="419"/>
                  </a:lnTo>
                  <a:lnTo>
                    <a:pt x="2641" y="723"/>
                  </a:lnTo>
                  <a:lnTo>
                    <a:pt x="0" y="876"/>
                  </a:lnTo>
                  <a:lnTo>
                    <a:pt x="38" y="1460"/>
                  </a:lnTo>
                  <a:lnTo>
                    <a:pt x="2705" y="1308"/>
                  </a:lnTo>
                  <a:lnTo>
                    <a:pt x="5321" y="990"/>
                  </a:lnTo>
                  <a:lnTo>
                    <a:pt x="7924" y="571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0" name="object 3560" descr=""/>
            <p:cNvSpPr/>
            <p:nvPr/>
          </p:nvSpPr>
          <p:spPr>
            <a:xfrm>
              <a:off x="2666752" y="263229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11" y="0"/>
                  </a:moveTo>
                  <a:lnTo>
                    <a:pt x="3797" y="1854"/>
                  </a:lnTo>
                  <a:lnTo>
                    <a:pt x="1968" y="3568"/>
                  </a:lnTo>
                  <a:lnTo>
                    <a:pt x="0" y="5041"/>
                  </a:lnTo>
                  <a:lnTo>
                    <a:pt x="2476" y="8356"/>
                  </a:lnTo>
                  <a:lnTo>
                    <a:pt x="4699" y="6692"/>
                  </a:lnTo>
                  <a:lnTo>
                    <a:pt x="6705" y="4800"/>
                  </a:lnTo>
                  <a:lnTo>
                    <a:pt x="8547" y="2806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1" name="object 3561" descr=""/>
            <p:cNvSpPr/>
            <p:nvPr/>
          </p:nvSpPr>
          <p:spPr>
            <a:xfrm>
              <a:off x="2666752" y="263229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511" y="0"/>
                  </a:moveTo>
                  <a:lnTo>
                    <a:pt x="3797" y="1854"/>
                  </a:lnTo>
                  <a:lnTo>
                    <a:pt x="1968" y="3568"/>
                  </a:lnTo>
                  <a:lnTo>
                    <a:pt x="0" y="5041"/>
                  </a:lnTo>
                  <a:lnTo>
                    <a:pt x="342" y="5511"/>
                  </a:lnTo>
                  <a:lnTo>
                    <a:pt x="2349" y="4013"/>
                  </a:lnTo>
                  <a:lnTo>
                    <a:pt x="4203" y="2260"/>
                  </a:lnTo>
                  <a:lnTo>
                    <a:pt x="5930" y="393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2" name="object 3562" descr=""/>
            <p:cNvSpPr/>
            <p:nvPr/>
          </p:nvSpPr>
          <p:spPr>
            <a:xfrm>
              <a:off x="2660394" y="263733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362" y="0"/>
                  </a:moveTo>
                  <a:lnTo>
                    <a:pt x="4381" y="1473"/>
                  </a:lnTo>
                  <a:lnTo>
                    <a:pt x="2260" y="2679"/>
                  </a:lnTo>
                  <a:lnTo>
                    <a:pt x="0" y="3568"/>
                  </a:lnTo>
                  <a:lnTo>
                    <a:pt x="1511" y="7416"/>
                  </a:lnTo>
                  <a:lnTo>
                    <a:pt x="4127" y="6400"/>
                  </a:lnTo>
                  <a:lnTo>
                    <a:pt x="6604" y="4978"/>
                  </a:lnTo>
                  <a:lnTo>
                    <a:pt x="8826" y="3314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3" name="object 3563" descr=""/>
            <p:cNvSpPr/>
            <p:nvPr/>
          </p:nvSpPr>
          <p:spPr>
            <a:xfrm>
              <a:off x="2660394" y="263733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362" y="0"/>
                  </a:moveTo>
                  <a:lnTo>
                    <a:pt x="4381" y="1473"/>
                  </a:lnTo>
                  <a:lnTo>
                    <a:pt x="2260" y="2679"/>
                  </a:lnTo>
                  <a:lnTo>
                    <a:pt x="0" y="3568"/>
                  </a:lnTo>
                  <a:lnTo>
                    <a:pt x="215" y="4114"/>
                  </a:lnTo>
                  <a:lnTo>
                    <a:pt x="2527" y="3200"/>
                  </a:lnTo>
                  <a:lnTo>
                    <a:pt x="4699" y="1968"/>
                  </a:lnTo>
                  <a:lnTo>
                    <a:pt x="6705" y="469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4" name="object 3564" descr=""/>
            <p:cNvSpPr/>
            <p:nvPr/>
          </p:nvSpPr>
          <p:spPr>
            <a:xfrm>
              <a:off x="2653277" y="264090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112" y="0"/>
                  </a:moveTo>
                  <a:lnTo>
                    <a:pt x="4851" y="876"/>
                  </a:lnTo>
                  <a:lnTo>
                    <a:pt x="2463" y="1447"/>
                  </a:lnTo>
                  <a:lnTo>
                    <a:pt x="0" y="1765"/>
                  </a:lnTo>
                  <a:lnTo>
                    <a:pt x="533" y="5867"/>
                  </a:lnTo>
                  <a:lnTo>
                    <a:pt x="3263" y="5511"/>
                  </a:lnTo>
                  <a:lnTo>
                    <a:pt x="6007" y="4876"/>
                  </a:lnTo>
                  <a:lnTo>
                    <a:pt x="8623" y="3848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5" name="object 3565" descr=""/>
            <p:cNvSpPr/>
            <p:nvPr/>
          </p:nvSpPr>
          <p:spPr>
            <a:xfrm>
              <a:off x="2653277" y="2640907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112" y="0"/>
                  </a:moveTo>
                  <a:lnTo>
                    <a:pt x="4851" y="876"/>
                  </a:lnTo>
                  <a:lnTo>
                    <a:pt x="2463" y="1447"/>
                  </a:lnTo>
                  <a:lnTo>
                    <a:pt x="0" y="1765"/>
                  </a:lnTo>
                  <a:lnTo>
                    <a:pt x="76" y="2336"/>
                  </a:lnTo>
                  <a:lnTo>
                    <a:pt x="2578" y="2019"/>
                  </a:lnTo>
                  <a:lnTo>
                    <a:pt x="5016" y="1447"/>
                  </a:lnTo>
                  <a:lnTo>
                    <a:pt x="7327" y="533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6" name="object 3566" descr=""/>
            <p:cNvSpPr/>
            <p:nvPr/>
          </p:nvSpPr>
          <p:spPr>
            <a:xfrm>
              <a:off x="2645671" y="264267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607" y="0"/>
                  </a:moveTo>
                  <a:lnTo>
                    <a:pt x="6375" y="152"/>
                  </a:lnTo>
                  <a:lnTo>
                    <a:pt x="5130" y="253"/>
                  </a:lnTo>
                  <a:lnTo>
                    <a:pt x="3873" y="304"/>
                  </a:lnTo>
                  <a:lnTo>
                    <a:pt x="0" y="368"/>
                  </a:lnTo>
                  <a:lnTo>
                    <a:pt x="50" y="4508"/>
                  </a:lnTo>
                  <a:lnTo>
                    <a:pt x="3352" y="4457"/>
                  </a:lnTo>
                  <a:lnTo>
                    <a:pt x="5397" y="4381"/>
                  </a:lnTo>
                  <a:lnTo>
                    <a:pt x="6769" y="4267"/>
                  </a:lnTo>
                  <a:lnTo>
                    <a:pt x="8128" y="4102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7" name="object 3567" descr=""/>
            <p:cNvSpPr/>
            <p:nvPr/>
          </p:nvSpPr>
          <p:spPr>
            <a:xfrm>
              <a:off x="2645671" y="264267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607" y="0"/>
                  </a:moveTo>
                  <a:lnTo>
                    <a:pt x="6375" y="152"/>
                  </a:lnTo>
                  <a:lnTo>
                    <a:pt x="5130" y="253"/>
                  </a:lnTo>
                  <a:lnTo>
                    <a:pt x="3873" y="304"/>
                  </a:lnTo>
                  <a:lnTo>
                    <a:pt x="3556" y="304"/>
                  </a:lnTo>
                  <a:lnTo>
                    <a:pt x="2933" y="330"/>
                  </a:lnTo>
                  <a:lnTo>
                    <a:pt x="0" y="368"/>
                  </a:lnTo>
                  <a:lnTo>
                    <a:pt x="0" y="952"/>
                  </a:lnTo>
                  <a:lnTo>
                    <a:pt x="3263" y="901"/>
                  </a:lnTo>
                  <a:lnTo>
                    <a:pt x="5168" y="825"/>
                  </a:lnTo>
                  <a:lnTo>
                    <a:pt x="6426" y="736"/>
                  </a:lnTo>
                  <a:lnTo>
                    <a:pt x="7683" y="571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8" name="object 3568" descr=""/>
            <p:cNvSpPr/>
            <p:nvPr/>
          </p:nvSpPr>
          <p:spPr>
            <a:xfrm>
              <a:off x="2637786" y="264299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01" y="0"/>
                  </a:moveTo>
                  <a:lnTo>
                    <a:pt x="0" y="4127"/>
                  </a:lnTo>
                  <a:lnTo>
                    <a:pt x="2641" y="4203"/>
                  </a:lnTo>
                  <a:lnTo>
                    <a:pt x="5295" y="4216"/>
                  </a:lnTo>
                  <a:lnTo>
                    <a:pt x="7924" y="4191"/>
                  </a:lnTo>
                  <a:lnTo>
                    <a:pt x="7886" y="50"/>
                  </a:lnTo>
                  <a:lnTo>
                    <a:pt x="5283" y="76"/>
                  </a:lnTo>
                  <a:lnTo>
                    <a:pt x="2692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9" name="object 3569" descr=""/>
            <p:cNvSpPr/>
            <p:nvPr/>
          </p:nvSpPr>
          <p:spPr>
            <a:xfrm>
              <a:off x="2637875" y="264299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2590" y="647"/>
                  </a:lnTo>
                  <a:lnTo>
                    <a:pt x="5194" y="660"/>
                  </a:lnTo>
                  <a:lnTo>
                    <a:pt x="7797" y="635"/>
                  </a:lnTo>
                  <a:lnTo>
                    <a:pt x="7797" y="50"/>
                  </a:lnTo>
                  <a:lnTo>
                    <a:pt x="5194" y="76"/>
                  </a:lnTo>
                  <a:lnTo>
                    <a:pt x="2603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0" name="object 3570" descr=""/>
            <p:cNvSpPr/>
            <p:nvPr/>
          </p:nvSpPr>
          <p:spPr>
            <a:xfrm>
              <a:off x="2629823" y="264260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17" y="0"/>
                  </a:moveTo>
                  <a:lnTo>
                    <a:pt x="0" y="4127"/>
                  </a:lnTo>
                  <a:lnTo>
                    <a:pt x="2654" y="4330"/>
                  </a:lnTo>
                  <a:lnTo>
                    <a:pt x="5308" y="4457"/>
                  </a:lnTo>
                  <a:lnTo>
                    <a:pt x="7950" y="4521"/>
                  </a:lnTo>
                  <a:lnTo>
                    <a:pt x="8064" y="393"/>
                  </a:lnTo>
                  <a:lnTo>
                    <a:pt x="5473" y="317"/>
                  </a:lnTo>
                  <a:lnTo>
                    <a:pt x="2882" y="20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1" name="object 3571" descr=""/>
            <p:cNvSpPr/>
            <p:nvPr/>
          </p:nvSpPr>
          <p:spPr>
            <a:xfrm>
              <a:off x="2630090" y="264260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2590" y="774"/>
                  </a:lnTo>
                  <a:lnTo>
                    <a:pt x="5181" y="901"/>
                  </a:lnTo>
                  <a:lnTo>
                    <a:pt x="7785" y="965"/>
                  </a:lnTo>
                  <a:lnTo>
                    <a:pt x="7797" y="393"/>
                  </a:lnTo>
                  <a:lnTo>
                    <a:pt x="5206" y="317"/>
                  </a:lnTo>
                  <a:lnTo>
                    <a:pt x="2616" y="20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2" name="object 3572" descr=""/>
            <p:cNvSpPr/>
            <p:nvPr/>
          </p:nvSpPr>
          <p:spPr>
            <a:xfrm>
              <a:off x="2621861" y="264175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622" y="0"/>
                  </a:moveTo>
                  <a:lnTo>
                    <a:pt x="0" y="4089"/>
                  </a:lnTo>
                  <a:lnTo>
                    <a:pt x="2654" y="4495"/>
                  </a:lnTo>
                  <a:lnTo>
                    <a:pt x="5308" y="4775"/>
                  </a:lnTo>
                  <a:lnTo>
                    <a:pt x="7962" y="4978"/>
                  </a:lnTo>
                  <a:lnTo>
                    <a:pt x="8280" y="863"/>
                  </a:lnTo>
                  <a:lnTo>
                    <a:pt x="5702" y="660"/>
                  </a:lnTo>
                  <a:lnTo>
                    <a:pt x="3149" y="38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3" name="object 3573" descr=""/>
            <p:cNvSpPr/>
            <p:nvPr/>
          </p:nvSpPr>
          <p:spPr>
            <a:xfrm>
              <a:off x="2622394" y="264175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8" y="0"/>
                  </a:moveTo>
                  <a:lnTo>
                    <a:pt x="0" y="571"/>
                  </a:lnTo>
                  <a:lnTo>
                    <a:pt x="2540" y="965"/>
                  </a:lnTo>
                  <a:lnTo>
                    <a:pt x="5118" y="1231"/>
                  </a:lnTo>
                  <a:lnTo>
                    <a:pt x="7696" y="1435"/>
                  </a:lnTo>
                  <a:lnTo>
                    <a:pt x="7747" y="863"/>
                  </a:lnTo>
                  <a:lnTo>
                    <a:pt x="5168" y="660"/>
                  </a:lnTo>
                  <a:lnTo>
                    <a:pt x="2616" y="38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4" name="object 3574" descr=""/>
            <p:cNvSpPr/>
            <p:nvPr/>
          </p:nvSpPr>
          <p:spPr>
            <a:xfrm>
              <a:off x="2613905" y="264016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168" y="0"/>
                  </a:moveTo>
                  <a:lnTo>
                    <a:pt x="0" y="3962"/>
                  </a:lnTo>
                  <a:lnTo>
                    <a:pt x="2641" y="4737"/>
                  </a:lnTo>
                  <a:lnTo>
                    <a:pt x="5295" y="5270"/>
                  </a:lnTo>
                  <a:lnTo>
                    <a:pt x="7950" y="5676"/>
                  </a:lnTo>
                  <a:lnTo>
                    <a:pt x="8585" y="1587"/>
                  </a:lnTo>
                  <a:lnTo>
                    <a:pt x="6057" y="1206"/>
                  </a:lnTo>
                  <a:lnTo>
                    <a:pt x="3556" y="69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5" name="object 3575" descr=""/>
            <p:cNvSpPr/>
            <p:nvPr/>
          </p:nvSpPr>
          <p:spPr>
            <a:xfrm>
              <a:off x="2614908" y="264016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65" y="0"/>
                  </a:moveTo>
                  <a:lnTo>
                    <a:pt x="0" y="558"/>
                  </a:lnTo>
                  <a:lnTo>
                    <a:pt x="2425" y="1270"/>
                  </a:lnTo>
                  <a:lnTo>
                    <a:pt x="4940" y="1765"/>
                  </a:lnTo>
                  <a:lnTo>
                    <a:pt x="7493" y="2159"/>
                  </a:lnTo>
                  <a:lnTo>
                    <a:pt x="7581" y="1587"/>
                  </a:lnTo>
                  <a:lnTo>
                    <a:pt x="5054" y="1206"/>
                  </a:lnTo>
                  <a:lnTo>
                    <a:pt x="2552" y="69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6" name="object 3576" descr=""/>
            <p:cNvSpPr/>
            <p:nvPr/>
          </p:nvSpPr>
          <p:spPr>
            <a:xfrm>
              <a:off x="2606144" y="263725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400" y="0"/>
                  </a:moveTo>
                  <a:lnTo>
                    <a:pt x="0" y="3365"/>
                  </a:lnTo>
                  <a:lnTo>
                    <a:pt x="1231" y="4241"/>
                  </a:lnTo>
                  <a:lnTo>
                    <a:pt x="2527" y="4902"/>
                  </a:lnTo>
                  <a:lnTo>
                    <a:pt x="5130" y="6032"/>
                  </a:lnTo>
                  <a:lnTo>
                    <a:pt x="6438" y="6477"/>
                  </a:lnTo>
                  <a:lnTo>
                    <a:pt x="7759" y="6870"/>
                  </a:lnTo>
                  <a:lnTo>
                    <a:pt x="8928" y="2908"/>
                  </a:lnTo>
                  <a:lnTo>
                    <a:pt x="7734" y="2552"/>
                  </a:lnTo>
                  <a:lnTo>
                    <a:pt x="6565" y="2146"/>
                  </a:lnTo>
                  <a:lnTo>
                    <a:pt x="4356" y="1193"/>
                  </a:lnTo>
                  <a:lnTo>
                    <a:pt x="3314" y="647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7" name="object 3577" descr=""/>
            <p:cNvSpPr/>
            <p:nvPr/>
          </p:nvSpPr>
          <p:spPr>
            <a:xfrm>
              <a:off x="2608214" y="26372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30" y="0"/>
                  </a:moveTo>
                  <a:lnTo>
                    <a:pt x="6692" y="3454"/>
                  </a:lnTo>
                  <a:lnTo>
                    <a:pt x="6858" y="2908"/>
                  </a:lnTo>
                  <a:lnTo>
                    <a:pt x="5664" y="2552"/>
                  </a:lnTo>
                  <a:lnTo>
                    <a:pt x="4495" y="2146"/>
                  </a:lnTo>
                  <a:lnTo>
                    <a:pt x="2286" y="1193"/>
                  </a:lnTo>
                  <a:lnTo>
                    <a:pt x="1244" y="64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8" name="object 3578" descr=""/>
            <p:cNvSpPr/>
            <p:nvPr/>
          </p:nvSpPr>
          <p:spPr>
            <a:xfrm>
              <a:off x="2601520" y="263235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140" y="0"/>
                  </a:moveTo>
                  <a:lnTo>
                    <a:pt x="0" y="101"/>
                  </a:lnTo>
                  <a:lnTo>
                    <a:pt x="12" y="495"/>
                  </a:lnTo>
                  <a:lnTo>
                    <a:pt x="139" y="1676"/>
                  </a:lnTo>
                  <a:lnTo>
                    <a:pt x="4635" y="8267"/>
                  </a:lnTo>
                  <a:lnTo>
                    <a:pt x="7023" y="4902"/>
                  </a:lnTo>
                  <a:lnTo>
                    <a:pt x="6121" y="4254"/>
                  </a:lnTo>
                  <a:lnTo>
                    <a:pt x="5359" y="3517"/>
                  </a:lnTo>
                  <a:lnTo>
                    <a:pt x="4140" y="254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9" name="object 3579" descr=""/>
            <p:cNvSpPr/>
            <p:nvPr/>
          </p:nvSpPr>
          <p:spPr>
            <a:xfrm>
              <a:off x="2605076" y="2632357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584" y="0"/>
                  </a:moveTo>
                  <a:lnTo>
                    <a:pt x="0" y="12"/>
                  </a:lnTo>
                  <a:lnTo>
                    <a:pt x="25" y="571"/>
                  </a:lnTo>
                  <a:lnTo>
                    <a:pt x="63" y="850"/>
                  </a:lnTo>
                  <a:lnTo>
                    <a:pt x="88" y="1117"/>
                  </a:lnTo>
                  <a:lnTo>
                    <a:pt x="3136" y="5372"/>
                  </a:lnTo>
                  <a:lnTo>
                    <a:pt x="3467" y="4902"/>
                  </a:lnTo>
                  <a:lnTo>
                    <a:pt x="2565" y="4254"/>
                  </a:lnTo>
                  <a:lnTo>
                    <a:pt x="1803" y="3517"/>
                  </a:lnTo>
                  <a:lnTo>
                    <a:pt x="584" y="25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0" name="object 3580" descr=""/>
            <p:cNvSpPr/>
            <p:nvPr/>
          </p:nvSpPr>
          <p:spPr>
            <a:xfrm>
              <a:off x="2601513" y="262400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241" y="0"/>
                  </a:moveTo>
                  <a:lnTo>
                    <a:pt x="0" y="7645"/>
                  </a:lnTo>
                  <a:lnTo>
                    <a:pt x="12" y="8445"/>
                  </a:lnTo>
                  <a:lnTo>
                    <a:pt x="4140" y="8343"/>
                  </a:lnTo>
                  <a:lnTo>
                    <a:pt x="4114" y="7315"/>
                  </a:lnTo>
                  <a:lnTo>
                    <a:pt x="4317" y="6362"/>
                  </a:lnTo>
                  <a:lnTo>
                    <a:pt x="5168" y="4698"/>
                  </a:lnTo>
                  <a:lnTo>
                    <a:pt x="5829" y="3962"/>
                  </a:lnTo>
                  <a:lnTo>
                    <a:pt x="6692" y="3327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1" name="object 3581" descr=""/>
            <p:cNvSpPr/>
            <p:nvPr/>
          </p:nvSpPr>
          <p:spPr>
            <a:xfrm>
              <a:off x="2605057" y="262686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806" y="0"/>
                  </a:moveTo>
                  <a:lnTo>
                    <a:pt x="1892" y="673"/>
                  </a:lnTo>
                  <a:lnTo>
                    <a:pt x="1155" y="1485"/>
                  </a:lnTo>
                  <a:lnTo>
                    <a:pt x="685" y="2413"/>
                  </a:lnTo>
                  <a:lnTo>
                    <a:pt x="203" y="3340"/>
                  </a:lnTo>
                  <a:lnTo>
                    <a:pt x="0" y="4394"/>
                  </a:lnTo>
                  <a:lnTo>
                    <a:pt x="25" y="5499"/>
                  </a:lnTo>
                  <a:lnTo>
                    <a:pt x="596" y="5486"/>
                  </a:lnTo>
                  <a:lnTo>
                    <a:pt x="571" y="4457"/>
                  </a:lnTo>
                  <a:lnTo>
                    <a:pt x="774" y="3505"/>
                  </a:lnTo>
                  <a:lnTo>
                    <a:pt x="1625" y="1841"/>
                  </a:lnTo>
                  <a:lnTo>
                    <a:pt x="2285" y="1104"/>
                  </a:lnTo>
                  <a:lnTo>
                    <a:pt x="3149" y="469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2" name="object 3582" descr=""/>
            <p:cNvSpPr/>
            <p:nvPr/>
          </p:nvSpPr>
          <p:spPr>
            <a:xfrm>
              <a:off x="2605754" y="262072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039" y="0"/>
                  </a:moveTo>
                  <a:lnTo>
                    <a:pt x="0" y="3289"/>
                  </a:lnTo>
                  <a:lnTo>
                    <a:pt x="2451" y="6616"/>
                  </a:lnTo>
                  <a:lnTo>
                    <a:pt x="3301" y="5981"/>
                  </a:lnTo>
                  <a:lnTo>
                    <a:pt x="4330" y="5460"/>
                  </a:lnTo>
                  <a:lnTo>
                    <a:pt x="6527" y="4622"/>
                  </a:lnTo>
                  <a:lnTo>
                    <a:pt x="7696" y="4305"/>
                  </a:lnTo>
                  <a:lnTo>
                    <a:pt x="8889" y="4051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3" name="object 3583" descr=""/>
            <p:cNvSpPr/>
            <p:nvPr/>
          </p:nvSpPr>
          <p:spPr>
            <a:xfrm>
              <a:off x="2607862" y="262420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667" y="0"/>
                  </a:moveTo>
                  <a:lnTo>
                    <a:pt x="0" y="2666"/>
                  </a:lnTo>
                  <a:lnTo>
                    <a:pt x="342" y="3136"/>
                  </a:lnTo>
                  <a:lnTo>
                    <a:pt x="1193" y="2501"/>
                  </a:lnTo>
                  <a:lnTo>
                    <a:pt x="2222" y="1981"/>
                  </a:lnTo>
                  <a:lnTo>
                    <a:pt x="4419" y="1142"/>
                  </a:lnTo>
                  <a:lnTo>
                    <a:pt x="5587" y="825"/>
                  </a:lnTo>
                  <a:lnTo>
                    <a:pt x="6781" y="571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4" name="object 3584" descr=""/>
            <p:cNvSpPr/>
            <p:nvPr/>
          </p:nvSpPr>
          <p:spPr>
            <a:xfrm>
              <a:off x="2613784" y="261981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8166" y="0"/>
                  </a:moveTo>
                  <a:lnTo>
                    <a:pt x="5460" y="88"/>
                  </a:lnTo>
                  <a:lnTo>
                    <a:pt x="2730" y="342"/>
                  </a:lnTo>
                  <a:lnTo>
                    <a:pt x="0" y="914"/>
                  </a:lnTo>
                  <a:lnTo>
                    <a:pt x="863" y="4965"/>
                  </a:lnTo>
                  <a:lnTo>
                    <a:pt x="3263" y="4457"/>
                  </a:lnTo>
                  <a:lnTo>
                    <a:pt x="5778" y="4216"/>
                  </a:lnTo>
                  <a:lnTo>
                    <a:pt x="8305" y="4127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5" name="object 3585" descr=""/>
            <p:cNvSpPr/>
            <p:nvPr/>
          </p:nvSpPr>
          <p:spPr>
            <a:xfrm>
              <a:off x="2614521" y="2623360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7543" y="0"/>
                  </a:moveTo>
                  <a:lnTo>
                    <a:pt x="4991" y="88"/>
                  </a:lnTo>
                  <a:lnTo>
                    <a:pt x="2451" y="330"/>
                  </a:lnTo>
                  <a:lnTo>
                    <a:pt x="0" y="850"/>
                  </a:lnTo>
                  <a:lnTo>
                    <a:pt x="127" y="1422"/>
                  </a:lnTo>
                  <a:lnTo>
                    <a:pt x="2527" y="914"/>
                  </a:lnTo>
                  <a:lnTo>
                    <a:pt x="5041" y="673"/>
                  </a:lnTo>
                  <a:lnTo>
                    <a:pt x="7569" y="584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6" name="object 3586" descr=""/>
            <p:cNvSpPr/>
            <p:nvPr/>
          </p:nvSpPr>
          <p:spPr>
            <a:xfrm>
              <a:off x="2621948" y="261972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705" y="0"/>
                  </a:moveTo>
                  <a:lnTo>
                    <a:pt x="0" y="88"/>
                  </a:lnTo>
                  <a:lnTo>
                    <a:pt x="139" y="4229"/>
                  </a:lnTo>
                  <a:lnTo>
                    <a:pt x="2679" y="4140"/>
                  </a:lnTo>
                  <a:lnTo>
                    <a:pt x="5232" y="4203"/>
                  </a:lnTo>
                  <a:lnTo>
                    <a:pt x="7772" y="4394"/>
                  </a:lnTo>
                  <a:lnTo>
                    <a:pt x="8077" y="266"/>
                  </a:lnTo>
                  <a:lnTo>
                    <a:pt x="5397" y="76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7" name="object 3587" descr=""/>
            <p:cNvSpPr/>
            <p:nvPr/>
          </p:nvSpPr>
          <p:spPr>
            <a:xfrm>
              <a:off x="2622075" y="262327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52" y="0"/>
                  </a:moveTo>
                  <a:lnTo>
                    <a:pt x="0" y="88"/>
                  </a:lnTo>
                  <a:lnTo>
                    <a:pt x="12" y="673"/>
                  </a:lnTo>
                  <a:lnTo>
                    <a:pt x="2552" y="584"/>
                  </a:lnTo>
                  <a:lnTo>
                    <a:pt x="5105" y="647"/>
                  </a:lnTo>
                  <a:lnTo>
                    <a:pt x="7645" y="838"/>
                  </a:lnTo>
                  <a:lnTo>
                    <a:pt x="7683" y="254"/>
                  </a:lnTo>
                  <a:lnTo>
                    <a:pt x="5130" y="63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8" name="object 3588" descr=""/>
            <p:cNvSpPr/>
            <p:nvPr/>
          </p:nvSpPr>
          <p:spPr>
            <a:xfrm>
              <a:off x="2629716" y="2619989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317" y="0"/>
                  </a:moveTo>
                  <a:lnTo>
                    <a:pt x="0" y="4127"/>
                  </a:lnTo>
                  <a:lnTo>
                    <a:pt x="1269" y="4216"/>
                  </a:lnTo>
                  <a:lnTo>
                    <a:pt x="2539" y="4356"/>
                  </a:lnTo>
                  <a:lnTo>
                    <a:pt x="4419" y="4597"/>
                  </a:lnTo>
                  <a:lnTo>
                    <a:pt x="5943" y="4851"/>
                  </a:lnTo>
                  <a:lnTo>
                    <a:pt x="7480" y="5194"/>
                  </a:lnTo>
                  <a:lnTo>
                    <a:pt x="8381" y="1155"/>
                  </a:lnTo>
                  <a:lnTo>
                    <a:pt x="1650" y="10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9" name="object 3589" descr=""/>
            <p:cNvSpPr/>
            <p:nvPr/>
          </p:nvSpPr>
          <p:spPr>
            <a:xfrm>
              <a:off x="2629716" y="2623532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50" y="0"/>
                  </a:moveTo>
                  <a:lnTo>
                    <a:pt x="0" y="584"/>
                  </a:lnTo>
                  <a:lnTo>
                    <a:pt x="1269" y="673"/>
                  </a:lnTo>
                  <a:lnTo>
                    <a:pt x="2539" y="812"/>
                  </a:lnTo>
                  <a:lnTo>
                    <a:pt x="4419" y="1054"/>
                  </a:lnTo>
                  <a:lnTo>
                    <a:pt x="5943" y="1308"/>
                  </a:lnTo>
                  <a:lnTo>
                    <a:pt x="7480" y="1650"/>
                  </a:lnTo>
                  <a:lnTo>
                    <a:pt x="7607" y="1092"/>
                  </a:lnTo>
                  <a:lnTo>
                    <a:pt x="6642" y="863"/>
                  </a:lnTo>
                  <a:lnTo>
                    <a:pt x="5130" y="571"/>
                  </a:lnTo>
                  <a:lnTo>
                    <a:pt x="2603" y="228"/>
                  </a:lnTo>
                  <a:lnTo>
                    <a:pt x="1333" y="10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0" name="object 3590" descr=""/>
            <p:cNvSpPr/>
            <p:nvPr/>
          </p:nvSpPr>
          <p:spPr>
            <a:xfrm>
              <a:off x="2637199" y="262114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901" y="0"/>
                  </a:moveTo>
                  <a:lnTo>
                    <a:pt x="0" y="4038"/>
                  </a:lnTo>
                  <a:lnTo>
                    <a:pt x="2565" y="4622"/>
                  </a:lnTo>
                  <a:lnTo>
                    <a:pt x="5143" y="5168"/>
                  </a:lnTo>
                  <a:lnTo>
                    <a:pt x="7747" y="5676"/>
                  </a:lnTo>
                  <a:lnTo>
                    <a:pt x="8534" y="1612"/>
                  </a:lnTo>
                  <a:lnTo>
                    <a:pt x="5994" y="1117"/>
                  </a:lnTo>
                  <a:lnTo>
                    <a:pt x="3441" y="571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1" name="object 3591" descr=""/>
            <p:cNvSpPr/>
            <p:nvPr/>
          </p:nvSpPr>
          <p:spPr>
            <a:xfrm>
              <a:off x="2637199" y="2624624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27" y="0"/>
                  </a:moveTo>
                  <a:lnTo>
                    <a:pt x="0" y="558"/>
                  </a:lnTo>
                  <a:lnTo>
                    <a:pt x="2565" y="1143"/>
                  </a:lnTo>
                  <a:lnTo>
                    <a:pt x="5143" y="1689"/>
                  </a:lnTo>
                  <a:lnTo>
                    <a:pt x="7747" y="2197"/>
                  </a:lnTo>
                  <a:lnTo>
                    <a:pt x="7861" y="1625"/>
                  </a:lnTo>
                  <a:lnTo>
                    <a:pt x="5270" y="1117"/>
                  </a:lnTo>
                  <a:lnTo>
                    <a:pt x="2692" y="57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2" name="object 3592" descr=""/>
            <p:cNvSpPr/>
            <p:nvPr/>
          </p:nvSpPr>
          <p:spPr>
            <a:xfrm>
              <a:off x="2644950" y="262276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87" y="0"/>
                  </a:moveTo>
                  <a:lnTo>
                    <a:pt x="0" y="4063"/>
                  </a:lnTo>
                  <a:lnTo>
                    <a:pt x="2590" y="4571"/>
                  </a:lnTo>
                  <a:lnTo>
                    <a:pt x="5206" y="5016"/>
                  </a:lnTo>
                  <a:lnTo>
                    <a:pt x="7848" y="5397"/>
                  </a:lnTo>
                  <a:lnTo>
                    <a:pt x="8432" y="1308"/>
                  </a:lnTo>
                  <a:lnTo>
                    <a:pt x="5880" y="939"/>
                  </a:lnTo>
                  <a:lnTo>
                    <a:pt x="3327" y="495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3" name="object 3593" descr=""/>
            <p:cNvSpPr/>
            <p:nvPr/>
          </p:nvSpPr>
          <p:spPr>
            <a:xfrm>
              <a:off x="2644950" y="262625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101" y="0"/>
                  </a:moveTo>
                  <a:lnTo>
                    <a:pt x="0" y="571"/>
                  </a:lnTo>
                  <a:lnTo>
                    <a:pt x="2590" y="1079"/>
                  </a:lnTo>
                  <a:lnTo>
                    <a:pt x="5206" y="1523"/>
                  </a:lnTo>
                  <a:lnTo>
                    <a:pt x="7848" y="1904"/>
                  </a:lnTo>
                  <a:lnTo>
                    <a:pt x="7924" y="1333"/>
                  </a:lnTo>
                  <a:lnTo>
                    <a:pt x="5308" y="952"/>
                  </a:lnTo>
                  <a:lnTo>
                    <a:pt x="2692" y="50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4" name="object 3594" descr=""/>
            <p:cNvSpPr/>
            <p:nvPr/>
          </p:nvSpPr>
          <p:spPr>
            <a:xfrm>
              <a:off x="2652793" y="262406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84" y="0"/>
                  </a:moveTo>
                  <a:lnTo>
                    <a:pt x="0" y="4089"/>
                  </a:lnTo>
                  <a:lnTo>
                    <a:pt x="2641" y="4470"/>
                  </a:lnTo>
                  <a:lnTo>
                    <a:pt x="5295" y="4762"/>
                  </a:lnTo>
                  <a:lnTo>
                    <a:pt x="7975" y="4940"/>
                  </a:lnTo>
                  <a:lnTo>
                    <a:pt x="8242" y="812"/>
                  </a:lnTo>
                  <a:lnTo>
                    <a:pt x="5689" y="647"/>
                  </a:lnTo>
                  <a:lnTo>
                    <a:pt x="3136" y="36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5" name="object 3595" descr=""/>
            <p:cNvSpPr/>
            <p:nvPr/>
          </p:nvSpPr>
          <p:spPr>
            <a:xfrm>
              <a:off x="2652793" y="262758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8" y="0"/>
                  </a:moveTo>
                  <a:lnTo>
                    <a:pt x="0" y="571"/>
                  </a:lnTo>
                  <a:lnTo>
                    <a:pt x="2641" y="952"/>
                  </a:lnTo>
                  <a:lnTo>
                    <a:pt x="5295" y="1244"/>
                  </a:lnTo>
                  <a:lnTo>
                    <a:pt x="7975" y="1422"/>
                  </a:lnTo>
                  <a:lnTo>
                    <a:pt x="8013" y="838"/>
                  </a:lnTo>
                  <a:lnTo>
                    <a:pt x="5359" y="673"/>
                  </a:lnTo>
                  <a:lnTo>
                    <a:pt x="2705" y="3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6" name="object 3596" descr=""/>
            <p:cNvSpPr/>
            <p:nvPr/>
          </p:nvSpPr>
          <p:spPr>
            <a:xfrm>
              <a:off x="2660773" y="262487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66" y="0"/>
                  </a:moveTo>
                  <a:lnTo>
                    <a:pt x="0" y="4127"/>
                  </a:lnTo>
                  <a:lnTo>
                    <a:pt x="2666" y="4305"/>
                  </a:lnTo>
                  <a:lnTo>
                    <a:pt x="5372" y="4368"/>
                  </a:lnTo>
                  <a:lnTo>
                    <a:pt x="8064" y="4267"/>
                  </a:lnTo>
                  <a:lnTo>
                    <a:pt x="7912" y="139"/>
                  </a:lnTo>
                  <a:lnTo>
                    <a:pt x="5372" y="228"/>
                  </a:lnTo>
                  <a:lnTo>
                    <a:pt x="2819" y="17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7" name="object 3597" descr=""/>
            <p:cNvSpPr/>
            <p:nvPr/>
          </p:nvSpPr>
          <p:spPr>
            <a:xfrm>
              <a:off x="2660773" y="2628432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71"/>
                  </a:lnTo>
                  <a:lnTo>
                    <a:pt x="2666" y="749"/>
                  </a:lnTo>
                  <a:lnTo>
                    <a:pt x="5372" y="812"/>
                  </a:lnTo>
                  <a:lnTo>
                    <a:pt x="8064" y="711"/>
                  </a:lnTo>
                  <a:lnTo>
                    <a:pt x="8039" y="127"/>
                  </a:lnTo>
                  <a:lnTo>
                    <a:pt x="5372" y="228"/>
                  </a:lnTo>
                  <a:lnTo>
                    <a:pt x="2692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8" name="object 3598" descr=""/>
            <p:cNvSpPr/>
            <p:nvPr/>
          </p:nvSpPr>
          <p:spPr>
            <a:xfrm>
              <a:off x="2668689" y="262427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556" y="0"/>
                  </a:moveTo>
                  <a:lnTo>
                    <a:pt x="5067" y="406"/>
                  </a:lnTo>
                  <a:lnTo>
                    <a:pt x="2539" y="647"/>
                  </a:lnTo>
                  <a:lnTo>
                    <a:pt x="0" y="736"/>
                  </a:lnTo>
                  <a:lnTo>
                    <a:pt x="152" y="4876"/>
                  </a:lnTo>
                  <a:lnTo>
                    <a:pt x="2844" y="4775"/>
                  </a:lnTo>
                  <a:lnTo>
                    <a:pt x="5549" y="4521"/>
                  </a:lnTo>
                  <a:lnTo>
                    <a:pt x="8229" y="4076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9" name="object 3599" descr=""/>
            <p:cNvSpPr/>
            <p:nvPr/>
          </p:nvSpPr>
          <p:spPr>
            <a:xfrm>
              <a:off x="2668816" y="262777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013" y="0"/>
                  </a:moveTo>
                  <a:lnTo>
                    <a:pt x="5359" y="444"/>
                  </a:lnTo>
                  <a:lnTo>
                    <a:pt x="2679" y="685"/>
                  </a:lnTo>
                  <a:lnTo>
                    <a:pt x="0" y="787"/>
                  </a:lnTo>
                  <a:lnTo>
                    <a:pt x="25" y="1371"/>
                  </a:lnTo>
                  <a:lnTo>
                    <a:pt x="2717" y="1269"/>
                  </a:lnTo>
                  <a:lnTo>
                    <a:pt x="5422" y="1015"/>
                  </a:lnTo>
                  <a:lnTo>
                    <a:pt x="8102" y="571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0" name="object 3600" descr=""/>
            <p:cNvSpPr/>
            <p:nvPr/>
          </p:nvSpPr>
          <p:spPr>
            <a:xfrm>
              <a:off x="2676239" y="262250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353" y="0"/>
                  </a:moveTo>
                  <a:lnTo>
                    <a:pt x="4952" y="761"/>
                  </a:lnTo>
                  <a:lnTo>
                    <a:pt x="2501" y="1346"/>
                  </a:lnTo>
                  <a:lnTo>
                    <a:pt x="0" y="1765"/>
                  </a:lnTo>
                  <a:lnTo>
                    <a:pt x="673" y="5841"/>
                  </a:lnTo>
                  <a:lnTo>
                    <a:pt x="3352" y="5397"/>
                  </a:lnTo>
                  <a:lnTo>
                    <a:pt x="6019" y="4762"/>
                  </a:lnTo>
                  <a:lnTo>
                    <a:pt x="8610" y="3936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1" name="object 3601" descr=""/>
            <p:cNvSpPr/>
            <p:nvPr/>
          </p:nvSpPr>
          <p:spPr>
            <a:xfrm>
              <a:off x="2676823" y="2625884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848" y="0"/>
                  </a:moveTo>
                  <a:lnTo>
                    <a:pt x="5283" y="825"/>
                  </a:lnTo>
                  <a:lnTo>
                    <a:pt x="2654" y="1447"/>
                  </a:lnTo>
                  <a:lnTo>
                    <a:pt x="0" y="1892"/>
                  </a:lnTo>
                  <a:lnTo>
                    <a:pt x="88" y="2463"/>
                  </a:lnTo>
                  <a:lnTo>
                    <a:pt x="2768" y="2019"/>
                  </a:lnTo>
                  <a:lnTo>
                    <a:pt x="5435" y="1384"/>
                  </a:lnTo>
                  <a:lnTo>
                    <a:pt x="8026" y="558"/>
                  </a:lnTo>
                  <a:lnTo>
                    <a:pt x="78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2" name="object 3602" descr=""/>
            <p:cNvSpPr/>
            <p:nvPr/>
          </p:nvSpPr>
          <p:spPr>
            <a:xfrm>
              <a:off x="2683591" y="261965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984" y="0"/>
                  </a:moveTo>
                  <a:lnTo>
                    <a:pt x="4724" y="1130"/>
                  </a:lnTo>
                  <a:lnTo>
                    <a:pt x="2400" y="2082"/>
                  </a:lnTo>
                  <a:lnTo>
                    <a:pt x="0" y="2844"/>
                  </a:lnTo>
                  <a:lnTo>
                    <a:pt x="1257" y="6781"/>
                  </a:lnTo>
                  <a:lnTo>
                    <a:pt x="3860" y="5956"/>
                  </a:lnTo>
                  <a:lnTo>
                    <a:pt x="6388" y="4927"/>
                  </a:lnTo>
                  <a:lnTo>
                    <a:pt x="8826" y="3708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3" name="object 3603" descr=""/>
            <p:cNvSpPr/>
            <p:nvPr/>
          </p:nvSpPr>
          <p:spPr>
            <a:xfrm>
              <a:off x="2684670" y="262284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493" y="0"/>
                  </a:moveTo>
                  <a:lnTo>
                    <a:pt x="5080" y="1206"/>
                  </a:lnTo>
                  <a:lnTo>
                    <a:pt x="2565" y="2222"/>
                  </a:lnTo>
                  <a:lnTo>
                    <a:pt x="0" y="3048"/>
                  </a:lnTo>
                  <a:lnTo>
                    <a:pt x="177" y="3594"/>
                  </a:lnTo>
                  <a:lnTo>
                    <a:pt x="2781" y="2768"/>
                  </a:lnTo>
                  <a:lnTo>
                    <a:pt x="5308" y="1739"/>
                  </a:lnTo>
                  <a:lnTo>
                    <a:pt x="7747" y="520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4" name="object 3604" descr=""/>
            <p:cNvSpPr/>
            <p:nvPr/>
          </p:nvSpPr>
          <p:spPr>
            <a:xfrm>
              <a:off x="2690578" y="261581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502" y="0"/>
                  </a:moveTo>
                  <a:lnTo>
                    <a:pt x="4419" y="1435"/>
                  </a:lnTo>
                  <a:lnTo>
                    <a:pt x="2247" y="2730"/>
                  </a:lnTo>
                  <a:lnTo>
                    <a:pt x="0" y="3848"/>
                  </a:lnTo>
                  <a:lnTo>
                    <a:pt x="1841" y="7556"/>
                  </a:lnTo>
                  <a:lnTo>
                    <a:pt x="4279" y="6337"/>
                  </a:lnTo>
                  <a:lnTo>
                    <a:pt x="6616" y="4940"/>
                  </a:lnTo>
                  <a:lnTo>
                    <a:pt x="8851" y="3403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5" name="object 3605" descr=""/>
            <p:cNvSpPr/>
            <p:nvPr/>
          </p:nvSpPr>
          <p:spPr>
            <a:xfrm>
              <a:off x="2692153" y="261873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946" y="0"/>
                  </a:moveTo>
                  <a:lnTo>
                    <a:pt x="4737" y="1536"/>
                  </a:lnTo>
                  <a:lnTo>
                    <a:pt x="2413" y="2908"/>
                  </a:lnTo>
                  <a:lnTo>
                    <a:pt x="0" y="4114"/>
                  </a:lnTo>
                  <a:lnTo>
                    <a:pt x="266" y="4635"/>
                  </a:lnTo>
                  <a:lnTo>
                    <a:pt x="2705" y="3416"/>
                  </a:lnTo>
                  <a:lnTo>
                    <a:pt x="5041" y="2019"/>
                  </a:lnTo>
                  <a:lnTo>
                    <a:pt x="7277" y="482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6" name="object 3606" descr=""/>
            <p:cNvSpPr/>
            <p:nvPr/>
          </p:nvSpPr>
          <p:spPr>
            <a:xfrm>
              <a:off x="2697084" y="261111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791" y="0"/>
                  </a:moveTo>
                  <a:lnTo>
                    <a:pt x="0" y="4699"/>
                  </a:lnTo>
                  <a:lnTo>
                    <a:pt x="2349" y="8102"/>
                  </a:lnTo>
                  <a:lnTo>
                    <a:pt x="4559" y="6578"/>
                  </a:lnTo>
                  <a:lnTo>
                    <a:pt x="6743" y="4914"/>
                  </a:lnTo>
                  <a:lnTo>
                    <a:pt x="8737" y="2908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7" name="object 3607" descr=""/>
            <p:cNvSpPr/>
            <p:nvPr/>
          </p:nvSpPr>
          <p:spPr>
            <a:xfrm>
              <a:off x="2699104" y="261361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11" y="0"/>
                  </a:moveTo>
                  <a:lnTo>
                    <a:pt x="4356" y="1968"/>
                  </a:lnTo>
                  <a:lnTo>
                    <a:pt x="2197" y="3606"/>
                  </a:lnTo>
                  <a:lnTo>
                    <a:pt x="0" y="5118"/>
                  </a:lnTo>
                  <a:lnTo>
                    <a:pt x="330" y="5600"/>
                  </a:lnTo>
                  <a:lnTo>
                    <a:pt x="2539" y="4076"/>
                  </a:lnTo>
                  <a:lnTo>
                    <a:pt x="4724" y="2413"/>
                  </a:lnTo>
                  <a:lnTo>
                    <a:pt x="6718" y="406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8" name="object 3608" descr=""/>
            <p:cNvSpPr/>
            <p:nvPr/>
          </p:nvSpPr>
          <p:spPr>
            <a:xfrm>
              <a:off x="2702885" y="2605528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517" y="0"/>
                  </a:moveTo>
                  <a:lnTo>
                    <a:pt x="0" y="5587"/>
                  </a:lnTo>
                  <a:lnTo>
                    <a:pt x="2933" y="8496"/>
                  </a:lnTo>
                  <a:lnTo>
                    <a:pt x="7556" y="863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9" name="object 3609" descr=""/>
            <p:cNvSpPr/>
            <p:nvPr/>
          </p:nvSpPr>
          <p:spPr>
            <a:xfrm>
              <a:off x="2705412" y="260627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457" y="0"/>
                  </a:moveTo>
                  <a:lnTo>
                    <a:pt x="0" y="7340"/>
                  </a:lnTo>
                  <a:lnTo>
                    <a:pt x="406" y="7747"/>
                  </a:lnTo>
                  <a:lnTo>
                    <a:pt x="5029" y="11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0" name="object 3610" descr=""/>
            <p:cNvSpPr/>
            <p:nvPr/>
          </p:nvSpPr>
          <p:spPr>
            <a:xfrm>
              <a:off x="2704642" y="2597314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603" y="0"/>
                  </a:moveTo>
                  <a:lnTo>
                    <a:pt x="0" y="3213"/>
                  </a:lnTo>
                  <a:lnTo>
                    <a:pt x="381" y="3517"/>
                  </a:lnTo>
                  <a:lnTo>
                    <a:pt x="698" y="3848"/>
                  </a:lnTo>
                  <a:lnTo>
                    <a:pt x="1193" y="4559"/>
                  </a:lnTo>
                  <a:lnTo>
                    <a:pt x="1435" y="5041"/>
                  </a:lnTo>
                  <a:lnTo>
                    <a:pt x="1905" y="6362"/>
                  </a:lnTo>
                  <a:lnTo>
                    <a:pt x="1955" y="7264"/>
                  </a:lnTo>
                  <a:lnTo>
                    <a:pt x="1752" y="8216"/>
                  </a:lnTo>
                  <a:lnTo>
                    <a:pt x="5803" y="9080"/>
                  </a:lnTo>
                  <a:lnTo>
                    <a:pt x="5969" y="8267"/>
                  </a:lnTo>
                  <a:lnTo>
                    <a:pt x="6045" y="7416"/>
                  </a:lnTo>
                  <a:lnTo>
                    <a:pt x="5943" y="5715"/>
                  </a:lnTo>
                  <a:lnTo>
                    <a:pt x="3238" y="520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1" name="object 3611" descr=""/>
            <p:cNvSpPr/>
            <p:nvPr/>
          </p:nvSpPr>
          <p:spPr>
            <a:xfrm>
              <a:off x="2706877" y="2597314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68" y="0"/>
                  </a:moveTo>
                  <a:lnTo>
                    <a:pt x="0" y="444"/>
                  </a:lnTo>
                  <a:lnTo>
                    <a:pt x="609" y="939"/>
                  </a:lnTo>
                  <a:lnTo>
                    <a:pt x="1168" y="1524"/>
                  </a:lnTo>
                  <a:lnTo>
                    <a:pt x="3225" y="7404"/>
                  </a:lnTo>
                  <a:lnTo>
                    <a:pt x="3162" y="8204"/>
                  </a:lnTo>
                  <a:lnTo>
                    <a:pt x="2997" y="8953"/>
                  </a:lnTo>
                  <a:lnTo>
                    <a:pt x="3568" y="9080"/>
                  </a:lnTo>
                  <a:lnTo>
                    <a:pt x="3733" y="8267"/>
                  </a:lnTo>
                  <a:lnTo>
                    <a:pt x="3809" y="7416"/>
                  </a:lnTo>
                  <a:lnTo>
                    <a:pt x="3708" y="5715"/>
                  </a:lnTo>
                  <a:lnTo>
                    <a:pt x="1003" y="52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2" name="object 3612" descr=""/>
            <p:cNvSpPr/>
            <p:nvPr/>
          </p:nvSpPr>
          <p:spPr>
            <a:xfrm>
              <a:off x="2698347" y="259415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622" y="0"/>
                  </a:moveTo>
                  <a:lnTo>
                    <a:pt x="0" y="4089"/>
                  </a:lnTo>
                  <a:lnTo>
                    <a:pt x="1206" y="4267"/>
                  </a:lnTo>
                  <a:lnTo>
                    <a:pt x="2387" y="4533"/>
                  </a:lnTo>
                  <a:lnTo>
                    <a:pt x="4546" y="5257"/>
                  </a:lnTo>
                  <a:lnTo>
                    <a:pt x="5537" y="5753"/>
                  </a:lnTo>
                  <a:lnTo>
                    <a:pt x="6286" y="6362"/>
                  </a:lnTo>
                  <a:lnTo>
                    <a:pt x="8902" y="3149"/>
                  </a:lnTo>
                  <a:lnTo>
                    <a:pt x="7607" y="2120"/>
                  </a:lnTo>
                  <a:lnTo>
                    <a:pt x="6197" y="1460"/>
                  </a:lnTo>
                  <a:lnTo>
                    <a:pt x="3403" y="508"/>
                  </a:lnTo>
                  <a:lnTo>
                    <a:pt x="2006" y="21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3" name="object 3613" descr=""/>
            <p:cNvSpPr/>
            <p:nvPr/>
          </p:nvSpPr>
          <p:spPr>
            <a:xfrm>
              <a:off x="2698880" y="2594158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8" y="0"/>
                  </a:moveTo>
                  <a:lnTo>
                    <a:pt x="0" y="571"/>
                  </a:lnTo>
                  <a:lnTo>
                    <a:pt x="1358" y="787"/>
                  </a:lnTo>
                  <a:lnTo>
                    <a:pt x="2730" y="1066"/>
                  </a:lnTo>
                  <a:lnTo>
                    <a:pt x="5422" y="1993"/>
                  </a:lnTo>
                  <a:lnTo>
                    <a:pt x="6781" y="2628"/>
                  </a:lnTo>
                  <a:lnTo>
                    <a:pt x="8001" y="3606"/>
                  </a:lnTo>
                  <a:lnTo>
                    <a:pt x="8369" y="3149"/>
                  </a:lnTo>
                  <a:lnTo>
                    <a:pt x="7073" y="2120"/>
                  </a:lnTo>
                  <a:lnTo>
                    <a:pt x="5664" y="1460"/>
                  </a:lnTo>
                  <a:lnTo>
                    <a:pt x="2870" y="508"/>
                  </a:lnTo>
                  <a:lnTo>
                    <a:pt x="1473" y="21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4" name="object 3614" descr=""/>
            <p:cNvSpPr/>
            <p:nvPr/>
          </p:nvSpPr>
          <p:spPr>
            <a:xfrm>
              <a:off x="2690821" y="259365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667" y="0"/>
                  </a:moveTo>
                  <a:lnTo>
                    <a:pt x="0" y="0"/>
                  </a:lnTo>
                  <a:lnTo>
                    <a:pt x="0" y="4140"/>
                  </a:lnTo>
                  <a:lnTo>
                    <a:pt x="2565" y="4140"/>
                  </a:lnTo>
                  <a:lnTo>
                    <a:pt x="5105" y="4216"/>
                  </a:lnTo>
                  <a:lnTo>
                    <a:pt x="7531" y="4584"/>
                  </a:lnTo>
                  <a:lnTo>
                    <a:pt x="8153" y="495"/>
                  </a:lnTo>
                  <a:lnTo>
                    <a:pt x="5384" y="88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5" name="object 3615" descr=""/>
            <p:cNvSpPr/>
            <p:nvPr/>
          </p:nvSpPr>
          <p:spPr>
            <a:xfrm>
              <a:off x="2690821" y="2593658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667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2654" y="584"/>
                  </a:lnTo>
                  <a:lnTo>
                    <a:pt x="5346" y="660"/>
                  </a:lnTo>
                  <a:lnTo>
                    <a:pt x="8064" y="1079"/>
                  </a:lnTo>
                  <a:lnTo>
                    <a:pt x="8153" y="495"/>
                  </a:lnTo>
                  <a:lnTo>
                    <a:pt x="5384" y="88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6" name="object 3616" descr=""/>
            <p:cNvSpPr/>
            <p:nvPr/>
          </p:nvSpPr>
          <p:spPr>
            <a:xfrm>
              <a:off x="2682886" y="259359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39" y="0"/>
                  </a:moveTo>
                  <a:lnTo>
                    <a:pt x="0" y="4127"/>
                  </a:lnTo>
                  <a:lnTo>
                    <a:pt x="3327" y="4229"/>
                  </a:lnTo>
                  <a:lnTo>
                    <a:pt x="5346" y="4229"/>
                  </a:lnTo>
                  <a:lnTo>
                    <a:pt x="6642" y="4203"/>
                  </a:lnTo>
                  <a:lnTo>
                    <a:pt x="7937" y="4203"/>
                  </a:lnTo>
                  <a:lnTo>
                    <a:pt x="7937" y="63"/>
                  </a:lnTo>
                  <a:lnTo>
                    <a:pt x="6603" y="63"/>
                  </a:lnTo>
                  <a:lnTo>
                    <a:pt x="5283" y="88"/>
                  </a:lnTo>
                  <a:lnTo>
                    <a:pt x="3060" y="8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7" name="object 3617" descr=""/>
            <p:cNvSpPr/>
            <p:nvPr/>
          </p:nvSpPr>
          <p:spPr>
            <a:xfrm>
              <a:off x="2683013" y="259359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3225" y="673"/>
                  </a:lnTo>
                  <a:lnTo>
                    <a:pt x="5156" y="673"/>
                  </a:lnTo>
                  <a:lnTo>
                    <a:pt x="6477" y="647"/>
                  </a:lnTo>
                  <a:lnTo>
                    <a:pt x="7810" y="647"/>
                  </a:lnTo>
                  <a:lnTo>
                    <a:pt x="7810" y="63"/>
                  </a:lnTo>
                  <a:lnTo>
                    <a:pt x="6477" y="63"/>
                  </a:lnTo>
                  <a:lnTo>
                    <a:pt x="5156" y="88"/>
                  </a:lnTo>
                  <a:lnTo>
                    <a:pt x="2933" y="8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8" name="object 3618" descr=""/>
            <p:cNvSpPr/>
            <p:nvPr/>
          </p:nvSpPr>
          <p:spPr>
            <a:xfrm>
              <a:off x="2675027" y="259330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52" y="0"/>
                  </a:moveTo>
                  <a:lnTo>
                    <a:pt x="0" y="4127"/>
                  </a:lnTo>
                  <a:lnTo>
                    <a:pt x="7861" y="4419"/>
                  </a:lnTo>
                  <a:lnTo>
                    <a:pt x="8001" y="2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9" name="object 3619" descr=""/>
            <p:cNvSpPr/>
            <p:nvPr/>
          </p:nvSpPr>
          <p:spPr>
            <a:xfrm>
              <a:off x="2675154" y="2593302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7848" y="863"/>
                  </a:lnTo>
                  <a:lnTo>
                    <a:pt x="7874" y="2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0" name="object 3620" descr=""/>
            <p:cNvSpPr/>
            <p:nvPr/>
          </p:nvSpPr>
          <p:spPr>
            <a:xfrm>
              <a:off x="2667194" y="259304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01" y="0"/>
                  </a:moveTo>
                  <a:lnTo>
                    <a:pt x="0" y="4140"/>
                  </a:lnTo>
                  <a:lnTo>
                    <a:pt x="2603" y="4203"/>
                  </a:lnTo>
                  <a:lnTo>
                    <a:pt x="7835" y="4394"/>
                  </a:lnTo>
                  <a:lnTo>
                    <a:pt x="7988" y="254"/>
                  </a:lnTo>
                  <a:lnTo>
                    <a:pt x="2730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1" name="object 3621" descr=""/>
            <p:cNvSpPr/>
            <p:nvPr/>
          </p:nvSpPr>
          <p:spPr>
            <a:xfrm>
              <a:off x="2667283" y="259304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2628" y="647"/>
                  </a:lnTo>
                  <a:lnTo>
                    <a:pt x="7874" y="838"/>
                  </a:lnTo>
                  <a:lnTo>
                    <a:pt x="7899" y="254"/>
                  </a:lnTo>
                  <a:lnTo>
                    <a:pt x="2641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2" name="object 3622" descr=""/>
            <p:cNvSpPr/>
            <p:nvPr/>
          </p:nvSpPr>
          <p:spPr>
            <a:xfrm>
              <a:off x="2659373" y="259294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641" y="0"/>
                  </a:moveTo>
                  <a:lnTo>
                    <a:pt x="0" y="12"/>
                  </a:lnTo>
                  <a:lnTo>
                    <a:pt x="25" y="4152"/>
                  </a:lnTo>
                  <a:lnTo>
                    <a:pt x="2616" y="4140"/>
                  </a:lnTo>
                  <a:lnTo>
                    <a:pt x="5219" y="4178"/>
                  </a:lnTo>
                  <a:lnTo>
                    <a:pt x="7823" y="4241"/>
                  </a:lnTo>
                  <a:lnTo>
                    <a:pt x="7924" y="101"/>
                  </a:lnTo>
                  <a:lnTo>
                    <a:pt x="5283" y="3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3" name="object 3623" descr=""/>
            <p:cNvSpPr/>
            <p:nvPr/>
          </p:nvSpPr>
          <p:spPr>
            <a:xfrm>
              <a:off x="2659373" y="259294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641" y="0"/>
                  </a:moveTo>
                  <a:lnTo>
                    <a:pt x="0" y="12"/>
                  </a:lnTo>
                  <a:lnTo>
                    <a:pt x="0" y="596"/>
                  </a:lnTo>
                  <a:lnTo>
                    <a:pt x="2641" y="584"/>
                  </a:lnTo>
                  <a:lnTo>
                    <a:pt x="5283" y="622"/>
                  </a:lnTo>
                  <a:lnTo>
                    <a:pt x="7912" y="685"/>
                  </a:lnTo>
                  <a:lnTo>
                    <a:pt x="7924" y="101"/>
                  </a:lnTo>
                  <a:lnTo>
                    <a:pt x="5283" y="3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4" name="object 3624" descr=""/>
            <p:cNvSpPr/>
            <p:nvPr/>
          </p:nvSpPr>
          <p:spPr>
            <a:xfrm>
              <a:off x="2651417" y="259295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950" y="0"/>
                  </a:moveTo>
                  <a:lnTo>
                    <a:pt x="5308" y="12"/>
                  </a:lnTo>
                  <a:lnTo>
                    <a:pt x="2654" y="76"/>
                  </a:lnTo>
                  <a:lnTo>
                    <a:pt x="0" y="215"/>
                  </a:lnTo>
                  <a:lnTo>
                    <a:pt x="215" y="4343"/>
                  </a:lnTo>
                  <a:lnTo>
                    <a:pt x="2794" y="4216"/>
                  </a:lnTo>
                  <a:lnTo>
                    <a:pt x="5384" y="4152"/>
                  </a:lnTo>
                  <a:lnTo>
                    <a:pt x="7975" y="4140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5" name="object 3625" descr=""/>
            <p:cNvSpPr/>
            <p:nvPr/>
          </p:nvSpPr>
          <p:spPr>
            <a:xfrm>
              <a:off x="2651417" y="259295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50" y="0"/>
                  </a:moveTo>
                  <a:lnTo>
                    <a:pt x="5308" y="12"/>
                  </a:lnTo>
                  <a:lnTo>
                    <a:pt x="2654" y="76"/>
                  </a:lnTo>
                  <a:lnTo>
                    <a:pt x="0" y="215"/>
                  </a:lnTo>
                  <a:lnTo>
                    <a:pt x="25" y="800"/>
                  </a:lnTo>
                  <a:lnTo>
                    <a:pt x="2679" y="660"/>
                  </a:lnTo>
                  <a:lnTo>
                    <a:pt x="5321" y="596"/>
                  </a:lnTo>
                  <a:lnTo>
                    <a:pt x="7962" y="584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6" name="object 3626" descr=""/>
            <p:cNvSpPr/>
            <p:nvPr/>
          </p:nvSpPr>
          <p:spPr>
            <a:xfrm>
              <a:off x="2643449" y="259316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962" y="0"/>
                  </a:moveTo>
                  <a:lnTo>
                    <a:pt x="5308" y="139"/>
                  </a:lnTo>
                  <a:lnTo>
                    <a:pt x="2654" y="355"/>
                  </a:lnTo>
                  <a:lnTo>
                    <a:pt x="0" y="673"/>
                  </a:lnTo>
                  <a:lnTo>
                    <a:pt x="482" y="4775"/>
                  </a:lnTo>
                  <a:lnTo>
                    <a:pt x="3035" y="4470"/>
                  </a:lnTo>
                  <a:lnTo>
                    <a:pt x="5613" y="4267"/>
                  </a:lnTo>
                  <a:lnTo>
                    <a:pt x="8191" y="4127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7" name="object 3627" descr=""/>
            <p:cNvSpPr/>
            <p:nvPr/>
          </p:nvSpPr>
          <p:spPr>
            <a:xfrm>
              <a:off x="2643449" y="2593169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62" y="0"/>
                  </a:moveTo>
                  <a:lnTo>
                    <a:pt x="5308" y="139"/>
                  </a:lnTo>
                  <a:lnTo>
                    <a:pt x="2654" y="355"/>
                  </a:lnTo>
                  <a:lnTo>
                    <a:pt x="0" y="673"/>
                  </a:lnTo>
                  <a:lnTo>
                    <a:pt x="63" y="1244"/>
                  </a:lnTo>
                  <a:lnTo>
                    <a:pt x="2705" y="939"/>
                  </a:lnTo>
                  <a:lnTo>
                    <a:pt x="5359" y="723"/>
                  </a:lnTo>
                  <a:lnTo>
                    <a:pt x="8001" y="584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8" name="object 3628" descr=""/>
            <p:cNvSpPr/>
            <p:nvPr/>
          </p:nvSpPr>
          <p:spPr>
            <a:xfrm>
              <a:off x="2635515" y="2593847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937" y="0"/>
                  </a:moveTo>
                  <a:lnTo>
                    <a:pt x="5283" y="304"/>
                  </a:lnTo>
                  <a:lnTo>
                    <a:pt x="2628" y="723"/>
                  </a:lnTo>
                  <a:lnTo>
                    <a:pt x="0" y="1270"/>
                  </a:lnTo>
                  <a:lnTo>
                    <a:pt x="838" y="5321"/>
                  </a:lnTo>
                  <a:lnTo>
                    <a:pt x="3340" y="4800"/>
                  </a:lnTo>
                  <a:lnTo>
                    <a:pt x="5867" y="4406"/>
                  </a:lnTo>
                  <a:lnTo>
                    <a:pt x="8420" y="4102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9" name="object 3629" descr=""/>
            <p:cNvSpPr/>
            <p:nvPr/>
          </p:nvSpPr>
          <p:spPr>
            <a:xfrm>
              <a:off x="2635515" y="259384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937" y="0"/>
                  </a:moveTo>
                  <a:lnTo>
                    <a:pt x="5283" y="304"/>
                  </a:lnTo>
                  <a:lnTo>
                    <a:pt x="2628" y="723"/>
                  </a:lnTo>
                  <a:lnTo>
                    <a:pt x="0" y="1270"/>
                  </a:lnTo>
                  <a:lnTo>
                    <a:pt x="114" y="1841"/>
                  </a:lnTo>
                  <a:lnTo>
                    <a:pt x="2730" y="1295"/>
                  </a:lnTo>
                  <a:lnTo>
                    <a:pt x="5359" y="889"/>
                  </a:lnTo>
                  <a:lnTo>
                    <a:pt x="8001" y="571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0" name="object 3630" descr=""/>
            <p:cNvSpPr/>
            <p:nvPr/>
          </p:nvSpPr>
          <p:spPr>
            <a:xfrm>
              <a:off x="2627702" y="259511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810" y="0"/>
                  </a:moveTo>
                  <a:lnTo>
                    <a:pt x="5181" y="546"/>
                  </a:lnTo>
                  <a:lnTo>
                    <a:pt x="2565" y="1219"/>
                  </a:lnTo>
                  <a:lnTo>
                    <a:pt x="0" y="2031"/>
                  </a:lnTo>
                  <a:lnTo>
                    <a:pt x="1244" y="5968"/>
                  </a:lnTo>
                  <a:lnTo>
                    <a:pt x="3670" y="5206"/>
                  </a:lnTo>
                  <a:lnTo>
                    <a:pt x="6146" y="4571"/>
                  </a:lnTo>
                  <a:lnTo>
                    <a:pt x="8648" y="4051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1" name="object 3631" descr=""/>
            <p:cNvSpPr/>
            <p:nvPr/>
          </p:nvSpPr>
          <p:spPr>
            <a:xfrm>
              <a:off x="2627702" y="2595113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810" y="0"/>
                  </a:moveTo>
                  <a:lnTo>
                    <a:pt x="5181" y="546"/>
                  </a:lnTo>
                  <a:lnTo>
                    <a:pt x="2565" y="1219"/>
                  </a:lnTo>
                  <a:lnTo>
                    <a:pt x="0" y="2031"/>
                  </a:lnTo>
                  <a:lnTo>
                    <a:pt x="177" y="2590"/>
                  </a:lnTo>
                  <a:lnTo>
                    <a:pt x="2730" y="1777"/>
                  </a:lnTo>
                  <a:lnTo>
                    <a:pt x="5321" y="1104"/>
                  </a:lnTo>
                  <a:lnTo>
                    <a:pt x="7924" y="571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2" name="object 3632" descr=""/>
            <p:cNvSpPr/>
            <p:nvPr/>
          </p:nvSpPr>
          <p:spPr>
            <a:xfrm>
              <a:off x="2620196" y="259714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505" y="0"/>
                  </a:moveTo>
                  <a:lnTo>
                    <a:pt x="0" y="3149"/>
                  </a:lnTo>
                  <a:lnTo>
                    <a:pt x="1778" y="6883"/>
                  </a:lnTo>
                  <a:lnTo>
                    <a:pt x="4127" y="5778"/>
                  </a:lnTo>
                  <a:lnTo>
                    <a:pt x="5867" y="5003"/>
                  </a:lnTo>
                  <a:lnTo>
                    <a:pt x="6451" y="4762"/>
                  </a:lnTo>
                  <a:lnTo>
                    <a:pt x="8077" y="4152"/>
                  </a:lnTo>
                  <a:lnTo>
                    <a:pt x="8305" y="4089"/>
                  </a:lnTo>
                  <a:lnTo>
                    <a:pt x="8750" y="3937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3" name="object 3633" descr=""/>
            <p:cNvSpPr/>
            <p:nvPr/>
          </p:nvSpPr>
          <p:spPr>
            <a:xfrm>
              <a:off x="2620196" y="2597145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505" y="0"/>
                  </a:moveTo>
                  <a:lnTo>
                    <a:pt x="0" y="3149"/>
                  </a:lnTo>
                  <a:lnTo>
                    <a:pt x="254" y="3670"/>
                  </a:lnTo>
                  <a:lnTo>
                    <a:pt x="2641" y="2540"/>
                  </a:lnTo>
                  <a:lnTo>
                    <a:pt x="5092" y="1473"/>
                  </a:lnTo>
                  <a:lnTo>
                    <a:pt x="6057" y="1104"/>
                  </a:lnTo>
                  <a:lnTo>
                    <a:pt x="7048" y="749"/>
                  </a:lnTo>
                  <a:lnTo>
                    <a:pt x="7683" y="558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4" name="object 3634" descr=""/>
            <p:cNvSpPr/>
            <p:nvPr/>
          </p:nvSpPr>
          <p:spPr>
            <a:xfrm>
              <a:off x="2613116" y="260029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073" y="0"/>
                  </a:moveTo>
                  <a:lnTo>
                    <a:pt x="4699" y="1143"/>
                  </a:lnTo>
                  <a:lnTo>
                    <a:pt x="2349" y="2298"/>
                  </a:lnTo>
                  <a:lnTo>
                    <a:pt x="0" y="3403"/>
                  </a:lnTo>
                  <a:lnTo>
                    <a:pt x="1765" y="7137"/>
                  </a:lnTo>
                  <a:lnTo>
                    <a:pt x="4152" y="6019"/>
                  </a:lnTo>
                  <a:lnTo>
                    <a:pt x="6515" y="4851"/>
                  </a:lnTo>
                  <a:lnTo>
                    <a:pt x="8864" y="3733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5" name="object 3635" descr=""/>
            <p:cNvSpPr/>
            <p:nvPr/>
          </p:nvSpPr>
          <p:spPr>
            <a:xfrm>
              <a:off x="2613116" y="260029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073" y="0"/>
                  </a:moveTo>
                  <a:lnTo>
                    <a:pt x="4699" y="1143"/>
                  </a:lnTo>
                  <a:lnTo>
                    <a:pt x="2349" y="2298"/>
                  </a:lnTo>
                  <a:lnTo>
                    <a:pt x="0" y="3403"/>
                  </a:lnTo>
                  <a:lnTo>
                    <a:pt x="254" y="3924"/>
                  </a:lnTo>
                  <a:lnTo>
                    <a:pt x="2603" y="2819"/>
                  </a:lnTo>
                  <a:lnTo>
                    <a:pt x="4953" y="1663"/>
                  </a:lnTo>
                  <a:lnTo>
                    <a:pt x="7327" y="520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6" name="object 3636" descr=""/>
            <p:cNvSpPr/>
            <p:nvPr/>
          </p:nvSpPr>
          <p:spPr>
            <a:xfrm>
              <a:off x="2606033" y="260369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086" y="0"/>
                  </a:moveTo>
                  <a:lnTo>
                    <a:pt x="4737" y="1104"/>
                  </a:lnTo>
                  <a:lnTo>
                    <a:pt x="2374" y="2184"/>
                  </a:lnTo>
                  <a:lnTo>
                    <a:pt x="0" y="3162"/>
                  </a:lnTo>
                  <a:lnTo>
                    <a:pt x="1574" y="6985"/>
                  </a:lnTo>
                  <a:lnTo>
                    <a:pt x="4051" y="5969"/>
                  </a:lnTo>
                  <a:lnTo>
                    <a:pt x="6464" y="4864"/>
                  </a:lnTo>
                  <a:lnTo>
                    <a:pt x="8851" y="3733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7" name="object 3637" descr=""/>
            <p:cNvSpPr/>
            <p:nvPr/>
          </p:nvSpPr>
          <p:spPr>
            <a:xfrm>
              <a:off x="2606033" y="2603697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086" y="0"/>
                  </a:moveTo>
                  <a:lnTo>
                    <a:pt x="4737" y="1104"/>
                  </a:lnTo>
                  <a:lnTo>
                    <a:pt x="2374" y="2184"/>
                  </a:lnTo>
                  <a:lnTo>
                    <a:pt x="0" y="3162"/>
                  </a:lnTo>
                  <a:lnTo>
                    <a:pt x="215" y="3695"/>
                  </a:lnTo>
                  <a:lnTo>
                    <a:pt x="2616" y="2705"/>
                  </a:lnTo>
                  <a:lnTo>
                    <a:pt x="4978" y="1638"/>
                  </a:lnTo>
                  <a:lnTo>
                    <a:pt x="7327" y="520"/>
                  </a:lnTo>
                  <a:lnTo>
                    <a:pt x="70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8" name="object 3638" descr=""/>
            <p:cNvSpPr/>
            <p:nvPr/>
          </p:nvSpPr>
          <p:spPr>
            <a:xfrm>
              <a:off x="2598840" y="260686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188" y="0"/>
                  </a:moveTo>
                  <a:lnTo>
                    <a:pt x="4813" y="977"/>
                  </a:lnTo>
                  <a:lnTo>
                    <a:pt x="2413" y="1866"/>
                  </a:lnTo>
                  <a:lnTo>
                    <a:pt x="0" y="2590"/>
                  </a:lnTo>
                  <a:lnTo>
                    <a:pt x="1181" y="6553"/>
                  </a:lnTo>
                  <a:lnTo>
                    <a:pt x="3784" y="5778"/>
                  </a:lnTo>
                  <a:lnTo>
                    <a:pt x="6299" y="4838"/>
                  </a:lnTo>
                  <a:lnTo>
                    <a:pt x="8775" y="3822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9" name="object 3639" descr=""/>
            <p:cNvSpPr/>
            <p:nvPr/>
          </p:nvSpPr>
          <p:spPr>
            <a:xfrm>
              <a:off x="2598840" y="260686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188" y="0"/>
                  </a:moveTo>
                  <a:lnTo>
                    <a:pt x="4813" y="977"/>
                  </a:lnTo>
                  <a:lnTo>
                    <a:pt x="2413" y="1866"/>
                  </a:lnTo>
                  <a:lnTo>
                    <a:pt x="0" y="2590"/>
                  </a:lnTo>
                  <a:lnTo>
                    <a:pt x="165" y="3149"/>
                  </a:lnTo>
                  <a:lnTo>
                    <a:pt x="2616" y="2425"/>
                  </a:lnTo>
                  <a:lnTo>
                    <a:pt x="5029" y="1523"/>
                  </a:lnTo>
                  <a:lnTo>
                    <a:pt x="7416" y="533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0" name="object 3640" descr=""/>
            <p:cNvSpPr/>
            <p:nvPr/>
          </p:nvSpPr>
          <p:spPr>
            <a:xfrm>
              <a:off x="2591580" y="260945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264" y="0"/>
                  </a:moveTo>
                  <a:lnTo>
                    <a:pt x="4838" y="723"/>
                  </a:lnTo>
                  <a:lnTo>
                    <a:pt x="2400" y="1270"/>
                  </a:lnTo>
                  <a:lnTo>
                    <a:pt x="0" y="1447"/>
                  </a:lnTo>
                  <a:lnTo>
                    <a:pt x="304" y="5575"/>
                  </a:lnTo>
                  <a:lnTo>
                    <a:pt x="3136" y="5359"/>
                  </a:lnTo>
                  <a:lnTo>
                    <a:pt x="5829" y="4737"/>
                  </a:lnTo>
                  <a:lnTo>
                    <a:pt x="8432" y="3962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1" name="object 3641" descr=""/>
            <p:cNvSpPr/>
            <p:nvPr/>
          </p:nvSpPr>
          <p:spPr>
            <a:xfrm>
              <a:off x="2591580" y="260945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264" y="0"/>
                  </a:moveTo>
                  <a:lnTo>
                    <a:pt x="4838" y="723"/>
                  </a:lnTo>
                  <a:lnTo>
                    <a:pt x="2400" y="1270"/>
                  </a:lnTo>
                  <a:lnTo>
                    <a:pt x="0" y="1447"/>
                  </a:lnTo>
                  <a:lnTo>
                    <a:pt x="38" y="2032"/>
                  </a:lnTo>
                  <a:lnTo>
                    <a:pt x="2501" y="1841"/>
                  </a:lnTo>
                  <a:lnTo>
                    <a:pt x="4978" y="1282"/>
                  </a:lnTo>
                  <a:lnTo>
                    <a:pt x="7429" y="558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2" name="object 3642" descr=""/>
            <p:cNvSpPr/>
            <p:nvPr/>
          </p:nvSpPr>
          <p:spPr>
            <a:xfrm>
              <a:off x="2583158" y="260995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765" y="0"/>
                  </a:moveTo>
                  <a:lnTo>
                    <a:pt x="0" y="3733"/>
                  </a:lnTo>
                  <a:lnTo>
                    <a:pt x="1422" y="4406"/>
                  </a:lnTo>
                  <a:lnTo>
                    <a:pt x="2921" y="4787"/>
                  </a:lnTo>
                  <a:lnTo>
                    <a:pt x="5854" y="5168"/>
                  </a:lnTo>
                  <a:lnTo>
                    <a:pt x="7315" y="5168"/>
                  </a:lnTo>
                  <a:lnTo>
                    <a:pt x="8724" y="5067"/>
                  </a:lnTo>
                  <a:lnTo>
                    <a:pt x="8420" y="952"/>
                  </a:lnTo>
                  <a:lnTo>
                    <a:pt x="6032" y="1130"/>
                  </a:lnTo>
                  <a:lnTo>
                    <a:pt x="3683" y="901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3" name="object 3643" descr=""/>
            <p:cNvSpPr/>
            <p:nvPr/>
          </p:nvSpPr>
          <p:spPr>
            <a:xfrm>
              <a:off x="2584669" y="260995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254" y="0"/>
                  </a:moveTo>
                  <a:lnTo>
                    <a:pt x="0" y="520"/>
                  </a:lnTo>
                  <a:lnTo>
                    <a:pt x="1028" y="1003"/>
                  </a:lnTo>
                  <a:lnTo>
                    <a:pt x="2159" y="1308"/>
                  </a:lnTo>
                  <a:lnTo>
                    <a:pt x="4508" y="1612"/>
                  </a:lnTo>
                  <a:lnTo>
                    <a:pt x="5727" y="1612"/>
                  </a:lnTo>
                  <a:lnTo>
                    <a:pt x="6959" y="1524"/>
                  </a:lnTo>
                  <a:lnTo>
                    <a:pt x="6908" y="952"/>
                  </a:lnTo>
                  <a:lnTo>
                    <a:pt x="4521" y="1130"/>
                  </a:lnTo>
                  <a:lnTo>
                    <a:pt x="2171" y="90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4" name="object 3644" descr=""/>
            <p:cNvSpPr/>
            <p:nvPr/>
          </p:nvSpPr>
          <p:spPr>
            <a:xfrm>
              <a:off x="2576875" y="260531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682" y="0"/>
                  </a:moveTo>
                  <a:lnTo>
                    <a:pt x="0" y="1866"/>
                  </a:lnTo>
                  <a:lnTo>
                    <a:pt x="330" y="2527"/>
                  </a:lnTo>
                  <a:lnTo>
                    <a:pt x="698" y="3162"/>
                  </a:lnTo>
                  <a:lnTo>
                    <a:pt x="6286" y="8382"/>
                  </a:lnTo>
                  <a:lnTo>
                    <a:pt x="8051" y="4635"/>
                  </a:lnTo>
                  <a:lnTo>
                    <a:pt x="7086" y="4191"/>
                  </a:lnTo>
                  <a:lnTo>
                    <a:pt x="6248" y="3568"/>
                  </a:lnTo>
                  <a:lnTo>
                    <a:pt x="5359" y="2603"/>
                  </a:lnTo>
                  <a:lnTo>
                    <a:pt x="4864" y="1968"/>
                  </a:lnTo>
                  <a:lnTo>
                    <a:pt x="4241" y="1016"/>
                  </a:lnTo>
                  <a:lnTo>
                    <a:pt x="3936" y="508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5" name="object 3645" descr=""/>
            <p:cNvSpPr/>
            <p:nvPr/>
          </p:nvSpPr>
          <p:spPr>
            <a:xfrm>
              <a:off x="2580038" y="260531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520" y="0"/>
                  </a:moveTo>
                  <a:lnTo>
                    <a:pt x="0" y="266"/>
                  </a:lnTo>
                  <a:lnTo>
                    <a:pt x="266" y="787"/>
                  </a:lnTo>
                  <a:lnTo>
                    <a:pt x="584" y="1320"/>
                  </a:lnTo>
                  <a:lnTo>
                    <a:pt x="4635" y="5156"/>
                  </a:lnTo>
                  <a:lnTo>
                    <a:pt x="4889" y="4635"/>
                  </a:lnTo>
                  <a:lnTo>
                    <a:pt x="3924" y="4191"/>
                  </a:lnTo>
                  <a:lnTo>
                    <a:pt x="3086" y="3568"/>
                  </a:lnTo>
                  <a:lnTo>
                    <a:pt x="2197" y="2603"/>
                  </a:lnTo>
                  <a:lnTo>
                    <a:pt x="2031" y="2400"/>
                  </a:lnTo>
                  <a:lnTo>
                    <a:pt x="1549" y="1752"/>
                  </a:lnTo>
                  <a:lnTo>
                    <a:pt x="1079" y="1016"/>
                  </a:lnTo>
                  <a:lnTo>
                    <a:pt x="774" y="508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6" name="object 3646" descr=""/>
            <p:cNvSpPr/>
            <p:nvPr/>
          </p:nvSpPr>
          <p:spPr>
            <a:xfrm>
              <a:off x="2575384" y="2597729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1054" y="0"/>
                  </a:moveTo>
                  <a:lnTo>
                    <a:pt x="634" y="762"/>
                  </a:lnTo>
                  <a:lnTo>
                    <a:pt x="330" y="1600"/>
                  </a:lnTo>
                  <a:lnTo>
                    <a:pt x="12" y="3327"/>
                  </a:lnTo>
                  <a:lnTo>
                    <a:pt x="0" y="4191"/>
                  </a:lnTo>
                  <a:lnTo>
                    <a:pt x="76" y="5016"/>
                  </a:lnTo>
                  <a:lnTo>
                    <a:pt x="266" y="6667"/>
                  </a:lnTo>
                  <a:lnTo>
                    <a:pt x="825" y="8140"/>
                  </a:lnTo>
                  <a:lnTo>
                    <a:pt x="1485" y="9461"/>
                  </a:lnTo>
                  <a:lnTo>
                    <a:pt x="5168" y="7581"/>
                  </a:lnTo>
                  <a:lnTo>
                    <a:pt x="4660" y="6565"/>
                  </a:lnTo>
                  <a:lnTo>
                    <a:pt x="4292" y="5537"/>
                  </a:lnTo>
                  <a:lnTo>
                    <a:pt x="4089" y="3619"/>
                  </a:lnTo>
                  <a:lnTo>
                    <a:pt x="4241" y="2768"/>
                  </a:lnTo>
                  <a:lnTo>
                    <a:pt x="4673" y="199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7" name="object 3647" descr=""/>
            <p:cNvSpPr/>
            <p:nvPr/>
          </p:nvSpPr>
          <p:spPr>
            <a:xfrm>
              <a:off x="2578889" y="2599444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660" y="0"/>
                  </a:moveTo>
                  <a:lnTo>
                    <a:pt x="177" y="876"/>
                  </a:lnTo>
                  <a:lnTo>
                    <a:pt x="0" y="1866"/>
                  </a:lnTo>
                  <a:lnTo>
                    <a:pt x="228" y="3975"/>
                  </a:lnTo>
                  <a:lnTo>
                    <a:pt x="609" y="5080"/>
                  </a:lnTo>
                  <a:lnTo>
                    <a:pt x="1155" y="6134"/>
                  </a:lnTo>
                  <a:lnTo>
                    <a:pt x="1663" y="5867"/>
                  </a:lnTo>
                  <a:lnTo>
                    <a:pt x="1155" y="4851"/>
                  </a:lnTo>
                  <a:lnTo>
                    <a:pt x="787" y="3822"/>
                  </a:lnTo>
                  <a:lnTo>
                    <a:pt x="584" y="1905"/>
                  </a:lnTo>
                  <a:lnTo>
                    <a:pt x="736" y="1054"/>
                  </a:lnTo>
                  <a:lnTo>
                    <a:pt x="1168" y="279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8" name="object 3648" descr=""/>
            <p:cNvSpPr/>
            <p:nvPr/>
          </p:nvSpPr>
          <p:spPr>
            <a:xfrm>
              <a:off x="2576429" y="259216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213" y="0"/>
                  </a:moveTo>
                  <a:lnTo>
                    <a:pt x="0" y="5562"/>
                  </a:lnTo>
                  <a:lnTo>
                    <a:pt x="3632" y="7556"/>
                  </a:lnTo>
                  <a:lnTo>
                    <a:pt x="4051" y="6781"/>
                  </a:lnTo>
                  <a:lnTo>
                    <a:pt x="4775" y="6057"/>
                  </a:lnTo>
                  <a:lnTo>
                    <a:pt x="6578" y="4813"/>
                  </a:lnTo>
                  <a:lnTo>
                    <a:pt x="7619" y="4292"/>
                  </a:lnTo>
                  <a:lnTo>
                    <a:pt x="8737" y="3848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9" name="object 3649" descr=""/>
            <p:cNvSpPr/>
            <p:nvPr/>
          </p:nvSpPr>
          <p:spPr>
            <a:xfrm>
              <a:off x="2579554" y="259548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397" y="0"/>
                  </a:moveTo>
                  <a:lnTo>
                    <a:pt x="0" y="3962"/>
                  </a:lnTo>
                  <a:lnTo>
                    <a:pt x="508" y="4241"/>
                  </a:lnTo>
                  <a:lnTo>
                    <a:pt x="927" y="3467"/>
                  </a:lnTo>
                  <a:lnTo>
                    <a:pt x="1651" y="2743"/>
                  </a:lnTo>
                  <a:lnTo>
                    <a:pt x="3454" y="1498"/>
                  </a:lnTo>
                  <a:lnTo>
                    <a:pt x="4495" y="977"/>
                  </a:lnTo>
                  <a:lnTo>
                    <a:pt x="5613" y="533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0" name="object 3650" descr=""/>
            <p:cNvSpPr/>
            <p:nvPr/>
          </p:nvSpPr>
          <p:spPr>
            <a:xfrm>
              <a:off x="2583644" y="259005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001" y="0"/>
                  </a:moveTo>
                  <a:lnTo>
                    <a:pt x="0" y="2108"/>
                  </a:lnTo>
                  <a:lnTo>
                    <a:pt x="1524" y="5956"/>
                  </a:lnTo>
                  <a:lnTo>
                    <a:pt x="3759" y="5080"/>
                  </a:lnTo>
                  <a:lnTo>
                    <a:pt x="6210" y="4508"/>
                  </a:lnTo>
                  <a:lnTo>
                    <a:pt x="8699" y="4076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1" name="object 3651" descr=""/>
            <p:cNvSpPr/>
            <p:nvPr/>
          </p:nvSpPr>
          <p:spPr>
            <a:xfrm>
              <a:off x="2584952" y="2593564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289" y="0"/>
                  </a:moveTo>
                  <a:lnTo>
                    <a:pt x="4775" y="431"/>
                  </a:lnTo>
                  <a:lnTo>
                    <a:pt x="2298" y="1015"/>
                  </a:lnTo>
                  <a:lnTo>
                    <a:pt x="0" y="1904"/>
                  </a:lnTo>
                  <a:lnTo>
                    <a:pt x="215" y="2451"/>
                  </a:lnTo>
                  <a:lnTo>
                    <a:pt x="2451" y="1574"/>
                  </a:lnTo>
                  <a:lnTo>
                    <a:pt x="4902" y="1003"/>
                  </a:lnTo>
                  <a:lnTo>
                    <a:pt x="7391" y="571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2" name="object 3652" descr=""/>
            <p:cNvSpPr/>
            <p:nvPr/>
          </p:nvSpPr>
          <p:spPr>
            <a:xfrm>
              <a:off x="2591650" y="2589145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8013" y="0"/>
                  </a:moveTo>
                  <a:lnTo>
                    <a:pt x="5346" y="177"/>
                  </a:lnTo>
                  <a:lnTo>
                    <a:pt x="2679" y="457"/>
                  </a:lnTo>
                  <a:lnTo>
                    <a:pt x="0" y="914"/>
                  </a:lnTo>
                  <a:lnTo>
                    <a:pt x="698" y="4991"/>
                  </a:lnTo>
                  <a:lnTo>
                    <a:pt x="3187" y="4572"/>
                  </a:lnTo>
                  <a:lnTo>
                    <a:pt x="5727" y="4305"/>
                  </a:lnTo>
                  <a:lnTo>
                    <a:pt x="8293" y="4127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3" name="object 3653" descr=""/>
            <p:cNvSpPr/>
            <p:nvPr/>
          </p:nvSpPr>
          <p:spPr>
            <a:xfrm>
              <a:off x="2592247" y="259268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58" y="0"/>
                  </a:moveTo>
                  <a:lnTo>
                    <a:pt x="5079" y="177"/>
                  </a:lnTo>
                  <a:lnTo>
                    <a:pt x="2514" y="444"/>
                  </a:lnTo>
                  <a:lnTo>
                    <a:pt x="0" y="876"/>
                  </a:lnTo>
                  <a:lnTo>
                    <a:pt x="101" y="1447"/>
                  </a:lnTo>
                  <a:lnTo>
                    <a:pt x="2590" y="1028"/>
                  </a:lnTo>
                  <a:lnTo>
                    <a:pt x="5130" y="762"/>
                  </a:lnTo>
                  <a:lnTo>
                    <a:pt x="7696" y="584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4" name="object 3654" descr=""/>
            <p:cNvSpPr/>
            <p:nvPr/>
          </p:nvSpPr>
          <p:spPr>
            <a:xfrm>
              <a:off x="2599673" y="258888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988" y="0"/>
                  </a:moveTo>
                  <a:lnTo>
                    <a:pt x="5321" y="0"/>
                  </a:lnTo>
                  <a:lnTo>
                    <a:pt x="2666" y="76"/>
                  </a:lnTo>
                  <a:lnTo>
                    <a:pt x="0" y="254"/>
                  </a:lnTo>
                  <a:lnTo>
                    <a:pt x="266" y="4381"/>
                  </a:lnTo>
                  <a:lnTo>
                    <a:pt x="2832" y="4216"/>
                  </a:lnTo>
                  <a:lnTo>
                    <a:pt x="5410" y="4140"/>
                  </a:lnTo>
                  <a:lnTo>
                    <a:pt x="7988" y="4140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5" name="object 3655" descr=""/>
            <p:cNvSpPr/>
            <p:nvPr/>
          </p:nvSpPr>
          <p:spPr>
            <a:xfrm>
              <a:off x="2599902" y="259244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759" y="0"/>
                  </a:moveTo>
                  <a:lnTo>
                    <a:pt x="5168" y="0"/>
                  </a:lnTo>
                  <a:lnTo>
                    <a:pt x="2578" y="76"/>
                  </a:lnTo>
                  <a:lnTo>
                    <a:pt x="0" y="254"/>
                  </a:lnTo>
                  <a:lnTo>
                    <a:pt x="38" y="825"/>
                  </a:lnTo>
                  <a:lnTo>
                    <a:pt x="2603" y="660"/>
                  </a:lnTo>
                  <a:lnTo>
                    <a:pt x="5181" y="584"/>
                  </a:lnTo>
                  <a:lnTo>
                    <a:pt x="7759" y="584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6" name="object 3656" descr=""/>
            <p:cNvSpPr/>
            <p:nvPr/>
          </p:nvSpPr>
          <p:spPr>
            <a:xfrm>
              <a:off x="2607660" y="258889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333" y="0"/>
                  </a:moveTo>
                  <a:lnTo>
                    <a:pt x="0" y="0"/>
                  </a:lnTo>
                  <a:lnTo>
                    <a:pt x="0" y="4140"/>
                  </a:lnTo>
                  <a:lnTo>
                    <a:pt x="2578" y="4152"/>
                  </a:lnTo>
                  <a:lnTo>
                    <a:pt x="5156" y="4229"/>
                  </a:lnTo>
                  <a:lnTo>
                    <a:pt x="6451" y="4292"/>
                  </a:lnTo>
                  <a:lnTo>
                    <a:pt x="7708" y="4381"/>
                  </a:lnTo>
                  <a:lnTo>
                    <a:pt x="8000" y="254"/>
                  </a:lnTo>
                  <a:lnTo>
                    <a:pt x="6654" y="165"/>
                  </a:lnTo>
                  <a:lnTo>
                    <a:pt x="5333" y="10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7" name="object 3657" descr=""/>
            <p:cNvSpPr/>
            <p:nvPr/>
          </p:nvSpPr>
          <p:spPr>
            <a:xfrm>
              <a:off x="2607660" y="259244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90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2578" y="596"/>
                  </a:lnTo>
                  <a:lnTo>
                    <a:pt x="5156" y="673"/>
                  </a:lnTo>
                  <a:lnTo>
                    <a:pt x="6451" y="736"/>
                  </a:lnTo>
                  <a:lnTo>
                    <a:pt x="7708" y="825"/>
                  </a:lnTo>
                  <a:lnTo>
                    <a:pt x="7746" y="241"/>
                  </a:lnTo>
                  <a:lnTo>
                    <a:pt x="5194" y="76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8" name="object 3658" descr=""/>
            <p:cNvSpPr/>
            <p:nvPr/>
          </p:nvSpPr>
          <p:spPr>
            <a:xfrm>
              <a:off x="2615370" y="258914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92" y="0"/>
                  </a:moveTo>
                  <a:lnTo>
                    <a:pt x="0" y="4127"/>
                  </a:lnTo>
                  <a:lnTo>
                    <a:pt x="1904" y="4305"/>
                  </a:lnTo>
                  <a:lnTo>
                    <a:pt x="7785" y="4851"/>
                  </a:lnTo>
                  <a:lnTo>
                    <a:pt x="8166" y="736"/>
                  </a:lnTo>
                  <a:lnTo>
                    <a:pt x="2298" y="17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9" name="object 3659" descr=""/>
            <p:cNvSpPr/>
            <p:nvPr/>
          </p:nvSpPr>
          <p:spPr>
            <a:xfrm>
              <a:off x="2615370" y="259270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38" y="0"/>
                  </a:moveTo>
                  <a:lnTo>
                    <a:pt x="0" y="571"/>
                  </a:lnTo>
                  <a:lnTo>
                    <a:pt x="1904" y="749"/>
                  </a:lnTo>
                  <a:lnTo>
                    <a:pt x="7785" y="1295"/>
                  </a:lnTo>
                  <a:lnTo>
                    <a:pt x="7835" y="723"/>
                  </a:lnTo>
                  <a:lnTo>
                    <a:pt x="507" y="2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0" name="object 3660" descr=""/>
            <p:cNvSpPr/>
            <p:nvPr/>
          </p:nvSpPr>
          <p:spPr>
            <a:xfrm>
              <a:off x="2623160" y="258988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80" y="0"/>
                  </a:moveTo>
                  <a:lnTo>
                    <a:pt x="0" y="4114"/>
                  </a:lnTo>
                  <a:lnTo>
                    <a:pt x="5232" y="4584"/>
                  </a:lnTo>
                  <a:lnTo>
                    <a:pt x="7861" y="4787"/>
                  </a:lnTo>
                  <a:lnTo>
                    <a:pt x="8178" y="660"/>
                  </a:lnTo>
                  <a:lnTo>
                    <a:pt x="5575" y="469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1" name="object 3661" descr=""/>
            <p:cNvSpPr/>
            <p:nvPr/>
          </p:nvSpPr>
          <p:spPr>
            <a:xfrm>
              <a:off x="2623160" y="259341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5232" y="1054"/>
                  </a:lnTo>
                  <a:lnTo>
                    <a:pt x="7861" y="1257"/>
                  </a:lnTo>
                  <a:lnTo>
                    <a:pt x="7899" y="673"/>
                  </a:lnTo>
                  <a:lnTo>
                    <a:pt x="5283" y="48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2" name="object 3662" descr=""/>
            <p:cNvSpPr/>
            <p:nvPr/>
          </p:nvSpPr>
          <p:spPr>
            <a:xfrm>
              <a:off x="2631019" y="259054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17" y="0"/>
                  </a:moveTo>
                  <a:lnTo>
                    <a:pt x="0" y="4127"/>
                  </a:lnTo>
                  <a:lnTo>
                    <a:pt x="2628" y="4330"/>
                  </a:lnTo>
                  <a:lnTo>
                    <a:pt x="5270" y="4495"/>
                  </a:lnTo>
                  <a:lnTo>
                    <a:pt x="7912" y="4622"/>
                  </a:lnTo>
                  <a:lnTo>
                    <a:pt x="8102" y="495"/>
                  </a:lnTo>
                  <a:lnTo>
                    <a:pt x="5511" y="368"/>
                  </a:lnTo>
                  <a:lnTo>
                    <a:pt x="2920" y="20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3" name="object 3663" descr=""/>
            <p:cNvSpPr/>
            <p:nvPr/>
          </p:nvSpPr>
          <p:spPr>
            <a:xfrm>
              <a:off x="2631019" y="259409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71"/>
                  </a:lnTo>
                  <a:lnTo>
                    <a:pt x="2628" y="774"/>
                  </a:lnTo>
                  <a:lnTo>
                    <a:pt x="5270" y="939"/>
                  </a:lnTo>
                  <a:lnTo>
                    <a:pt x="7912" y="1066"/>
                  </a:lnTo>
                  <a:lnTo>
                    <a:pt x="7937" y="482"/>
                  </a:lnTo>
                  <a:lnTo>
                    <a:pt x="5295" y="36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4" name="object 3664" descr=""/>
            <p:cNvSpPr/>
            <p:nvPr/>
          </p:nvSpPr>
          <p:spPr>
            <a:xfrm>
              <a:off x="2638932" y="259102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90" y="0"/>
                  </a:moveTo>
                  <a:lnTo>
                    <a:pt x="0" y="4140"/>
                  </a:lnTo>
                  <a:lnTo>
                    <a:pt x="2641" y="4254"/>
                  </a:lnTo>
                  <a:lnTo>
                    <a:pt x="5295" y="4330"/>
                  </a:lnTo>
                  <a:lnTo>
                    <a:pt x="7950" y="4330"/>
                  </a:lnTo>
                  <a:lnTo>
                    <a:pt x="7950" y="190"/>
                  </a:lnTo>
                  <a:lnTo>
                    <a:pt x="5372" y="190"/>
                  </a:lnTo>
                  <a:lnTo>
                    <a:pt x="2781" y="12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5" name="object 3665" descr=""/>
            <p:cNvSpPr/>
            <p:nvPr/>
          </p:nvSpPr>
          <p:spPr>
            <a:xfrm>
              <a:off x="2638932" y="259458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2641" y="698"/>
                  </a:lnTo>
                  <a:lnTo>
                    <a:pt x="5295" y="774"/>
                  </a:lnTo>
                  <a:lnTo>
                    <a:pt x="7950" y="774"/>
                  </a:lnTo>
                  <a:lnTo>
                    <a:pt x="7950" y="190"/>
                  </a:lnTo>
                  <a:lnTo>
                    <a:pt x="5308" y="190"/>
                  </a:lnTo>
                  <a:lnTo>
                    <a:pt x="2667" y="12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6" name="object 3666" descr=""/>
            <p:cNvSpPr/>
            <p:nvPr/>
          </p:nvSpPr>
          <p:spPr>
            <a:xfrm>
              <a:off x="2646888" y="259100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34" y="0"/>
                  </a:moveTo>
                  <a:lnTo>
                    <a:pt x="5168" y="152"/>
                  </a:lnTo>
                  <a:lnTo>
                    <a:pt x="2578" y="215"/>
                  </a:lnTo>
                  <a:lnTo>
                    <a:pt x="0" y="215"/>
                  </a:lnTo>
                  <a:lnTo>
                    <a:pt x="0" y="4356"/>
                  </a:lnTo>
                  <a:lnTo>
                    <a:pt x="2654" y="4356"/>
                  </a:lnTo>
                  <a:lnTo>
                    <a:pt x="5308" y="4279"/>
                  </a:lnTo>
                  <a:lnTo>
                    <a:pt x="7975" y="4127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7" name="object 3667" descr=""/>
            <p:cNvSpPr/>
            <p:nvPr/>
          </p:nvSpPr>
          <p:spPr>
            <a:xfrm>
              <a:off x="2646888" y="259455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937" y="0"/>
                  </a:moveTo>
                  <a:lnTo>
                    <a:pt x="5295" y="165"/>
                  </a:lnTo>
                  <a:lnTo>
                    <a:pt x="2641" y="228"/>
                  </a:lnTo>
                  <a:lnTo>
                    <a:pt x="0" y="228"/>
                  </a:lnTo>
                  <a:lnTo>
                    <a:pt x="0" y="812"/>
                  </a:lnTo>
                  <a:lnTo>
                    <a:pt x="2654" y="812"/>
                  </a:lnTo>
                  <a:lnTo>
                    <a:pt x="5308" y="736"/>
                  </a:lnTo>
                  <a:lnTo>
                    <a:pt x="7975" y="584"/>
                  </a:lnTo>
                  <a:lnTo>
                    <a:pt x="79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8" name="object 3668" descr=""/>
            <p:cNvSpPr/>
            <p:nvPr/>
          </p:nvSpPr>
          <p:spPr>
            <a:xfrm>
              <a:off x="2654620" y="259024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683" y="0"/>
                  </a:moveTo>
                  <a:lnTo>
                    <a:pt x="5092" y="330"/>
                  </a:lnTo>
                  <a:lnTo>
                    <a:pt x="2552" y="622"/>
                  </a:lnTo>
                  <a:lnTo>
                    <a:pt x="0" y="761"/>
                  </a:lnTo>
                  <a:lnTo>
                    <a:pt x="241" y="4889"/>
                  </a:lnTo>
                  <a:lnTo>
                    <a:pt x="2933" y="4737"/>
                  </a:lnTo>
                  <a:lnTo>
                    <a:pt x="5587" y="4432"/>
                  </a:lnTo>
                  <a:lnTo>
                    <a:pt x="8204" y="4102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9" name="object 3669" descr=""/>
            <p:cNvSpPr/>
            <p:nvPr/>
          </p:nvSpPr>
          <p:spPr>
            <a:xfrm>
              <a:off x="2654823" y="259377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924" y="0"/>
                  </a:moveTo>
                  <a:lnTo>
                    <a:pt x="5321" y="330"/>
                  </a:lnTo>
                  <a:lnTo>
                    <a:pt x="2679" y="634"/>
                  </a:lnTo>
                  <a:lnTo>
                    <a:pt x="0" y="787"/>
                  </a:lnTo>
                  <a:lnTo>
                    <a:pt x="38" y="1358"/>
                  </a:lnTo>
                  <a:lnTo>
                    <a:pt x="2730" y="1206"/>
                  </a:lnTo>
                  <a:lnTo>
                    <a:pt x="5384" y="901"/>
                  </a:lnTo>
                  <a:lnTo>
                    <a:pt x="8000" y="571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0" name="object 3670" descr=""/>
            <p:cNvSpPr/>
            <p:nvPr/>
          </p:nvSpPr>
          <p:spPr>
            <a:xfrm>
              <a:off x="2662306" y="258926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835" y="0"/>
                  </a:moveTo>
                  <a:lnTo>
                    <a:pt x="5194" y="292"/>
                  </a:lnTo>
                  <a:lnTo>
                    <a:pt x="2578" y="647"/>
                  </a:lnTo>
                  <a:lnTo>
                    <a:pt x="0" y="977"/>
                  </a:lnTo>
                  <a:lnTo>
                    <a:pt x="520" y="5079"/>
                  </a:lnTo>
                  <a:lnTo>
                    <a:pt x="3136" y="4749"/>
                  </a:lnTo>
                  <a:lnTo>
                    <a:pt x="5714" y="4394"/>
                  </a:lnTo>
                  <a:lnTo>
                    <a:pt x="8280" y="4114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1" name="object 3671" descr=""/>
            <p:cNvSpPr/>
            <p:nvPr/>
          </p:nvSpPr>
          <p:spPr>
            <a:xfrm>
              <a:off x="2662750" y="259280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772" y="0"/>
                  </a:moveTo>
                  <a:lnTo>
                    <a:pt x="5194" y="266"/>
                  </a:lnTo>
                  <a:lnTo>
                    <a:pt x="2616" y="634"/>
                  </a:lnTo>
                  <a:lnTo>
                    <a:pt x="0" y="965"/>
                  </a:lnTo>
                  <a:lnTo>
                    <a:pt x="76" y="1536"/>
                  </a:lnTo>
                  <a:lnTo>
                    <a:pt x="2692" y="1206"/>
                  </a:lnTo>
                  <a:lnTo>
                    <a:pt x="5270" y="850"/>
                  </a:lnTo>
                  <a:lnTo>
                    <a:pt x="7835" y="571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2" name="object 3672" descr=""/>
            <p:cNvSpPr/>
            <p:nvPr/>
          </p:nvSpPr>
          <p:spPr>
            <a:xfrm>
              <a:off x="2670140" y="258877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077" y="0"/>
                  </a:moveTo>
                  <a:lnTo>
                    <a:pt x="5346" y="0"/>
                  </a:lnTo>
                  <a:lnTo>
                    <a:pt x="2654" y="203"/>
                  </a:lnTo>
                  <a:lnTo>
                    <a:pt x="0" y="495"/>
                  </a:lnTo>
                  <a:lnTo>
                    <a:pt x="444" y="4597"/>
                  </a:lnTo>
                  <a:lnTo>
                    <a:pt x="3009" y="4330"/>
                  </a:lnTo>
                  <a:lnTo>
                    <a:pt x="5549" y="4140"/>
                  </a:lnTo>
                  <a:lnTo>
                    <a:pt x="8064" y="4140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3" name="object 3673" descr=""/>
            <p:cNvSpPr/>
            <p:nvPr/>
          </p:nvSpPr>
          <p:spPr>
            <a:xfrm>
              <a:off x="2670521" y="259233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683" y="0"/>
                  </a:moveTo>
                  <a:lnTo>
                    <a:pt x="5143" y="0"/>
                  </a:lnTo>
                  <a:lnTo>
                    <a:pt x="2578" y="190"/>
                  </a:lnTo>
                  <a:lnTo>
                    <a:pt x="0" y="469"/>
                  </a:lnTo>
                  <a:lnTo>
                    <a:pt x="63" y="1041"/>
                  </a:lnTo>
                  <a:lnTo>
                    <a:pt x="2628" y="774"/>
                  </a:lnTo>
                  <a:lnTo>
                    <a:pt x="5168" y="584"/>
                  </a:lnTo>
                  <a:lnTo>
                    <a:pt x="7683" y="584"/>
                  </a:lnTo>
                  <a:lnTo>
                    <a:pt x="76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4" name="object 3674" descr=""/>
            <p:cNvSpPr/>
            <p:nvPr/>
          </p:nvSpPr>
          <p:spPr>
            <a:xfrm>
              <a:off x="2678201" y="258878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371" y="0"/>
                  </a:moveTo>
                  <a:lnTo>
                    <a:pt x="12" y="0"/>
                  </a:lnTo>
                  <a:lnTo>
                    <a:pt x="0" y="4127"/>
                  </a:lnTo>
                  <a:lnTo>
                    <a:pt x="1257" y="4140"/>
                  </a:lnTo>
                  <a:lnTo>
                    <a:pt x="2514" y="4190"/>
                  </a:lnTo>
                  <a:lnTo>
                    <a:pt x="4356" y="4356"/>
                  </a:lnTo>
                  <a:lnTo>
                    <a:pt x="4978" y="4432"/>
                  </a:lnTo>
                  <a:lnTo>
                    <a:pt x="6172" y="4610"/>
                  </a:lnTo>
                  <a:lnTo>
                    <a:pt x="7366" y="4851"/>
                  </a:lnTo>
                  <a:lnTo>
                    <a:pt x="8267" y="812"/>
                  </a:lnTo>
                  <a:lnTo>
                    <a:pt x="7581" y="660"/>
                  </a:lnTo>
                  <a:lnTo>
                    <a:pt x="6883" y="533"/>
                  </a:lnTo>
                  <a:lnTo>
                    <a:pt x="4813" y="241"/>
                  </a:lnTo>
                  <a:lnTo>
                    <a:pt x="2743" y="50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5" name="object 3675" descr=""/>
            <p:cNvSpPr/>
            <p:nvPr/>
          </p:nvSpPr>
          <p:spPr>
            <a:xfrm>
              <a:off x="2678201" y="2592337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282" y="0"/>
                  </a:moveTo>
                  <a:lnTo>
                    <a:pt x="0" y="0"/>
                  </a:lnTo>
                  <a:lnTo>
                    <a:pt x="0" y="571"/>
                  </a:lnTo>
                  <a:lnTo>
                    <a:pt x="1257" y="584"/>
                  </a:lnTo>
                  <a:lnTo>
                    <a:pt x="2514" y="634"/>
                  </a:lnTo>
                  <a:lnTo>
                    <a:pt x="4356" y="800"/>
                  </a:lnTo>
                  <a:lnTo>
                    <a:pt x="4978" y="876"/>
                  </a:lnTo>
                  <a:lnTo>
                    <a:pt x="6172" y="1054"/>
                  </a:lnTo>
                  <a:lnTo>
                    <a:pt x="7366" y="1295"/>
                  </a:lnTo>
                  <a:lnTo>
                    <a:pt x="7493" y="723"/>
                  </a:lnTo>
                  <a:lnTo>
                    <a:pt x="6273" y="482"/>
                  </a:lnTo>
                  <a:lnTo>
                    <a:pt x="5054" y="292"/>
                  </a:lnTo>
                  <a:lnTo>
                    <a:pt x="2540" y="5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6" name="object 3676" descr=""/>
            <p:cNvSpPr/>
            <p:nvPr/>
          </p:nvSpPr>
          <p:spPr>
            <a:xfrm>
              <a:off x="2685562" y="258960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901" y="0"/>
                  </a:moveTo>
                  <a:lnTo>
                    <a:pt x="0" y="4025"/>
                  </a:lnTo>
                  <a:lnTo>
                    <a:pt x="2374" y="4559"/>
                  </a:lnTo>
                  <a:lnTo>
                    <a:pt x="4698" y="5422"/>
                  </a:lnTo>
                  <a:lnTo>
                    <a:pt x="6934" y="6515"/>
                  </a:lnTo>
                  <a:lnTo>
                    <a:pt x="8750" y="2794"/>
                  </a:lnTo>
                  <a:lnTo>
                    <a:pt x="6273" y="1587"/>
                  </a:lnTo>
                  <a:lnTo>
                    <a:pt x="3644" y="609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7" name="object 3677" descr=""/>
            <p:cNvSpPr/>
            <p:nvPr/>
          </p:nvSpPr>
          <p:spPr>
            <a:xfrm>
              <a:off x="2685562" y="2593071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26" y="0"/>
                  </a:moveTo>
                  <a:lnTo>
                    <a:pt x="0" y="558"/>
                  </a:lnTo>
                  <a:lnTo>
                    <a:pt x="2374" y="1092"/>
                  </a:lnTo>
                  <a:lnTo>
                    <a:pt x="4698" y="1955"/>
                  </a:lnTo>
                  <a:lnTo>
                    <a:pt x="6934" y="3048"/>
                  </a:lnTo>
                  <a:lnTo>
                    <a:pt x="7188" y="2527"/>
                  </a:lnTo>
                  <a:lnTo>
                    <a:pt x="4914" y="1422"/>
                  </a:lnTo>
                  <a:lnTo>
                    <a:pt x="2552" y="53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8" name="object 3678" descr=""/>
            <p:cNvSpPr/>
            <p:nvPr/>
          </p:nvSpPr>
          <p:spPr>
            <a:xfrm>
              <a:off x="2692496" y="25923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816" y="0"/>
                  </a:moveTo>
                  <a:lnTo>
                    <a:pt x="0" y="3721"/>
                  </a:lnTo>
                  <a:lnTo>
                    <a:pt x="2247" y="4813"/>
                  </a:lnTo>
                  <a:lnTo>
                    <a:pt x="4406" y="6121"/>
                  </a:lnTo>
                  <a:lnTo>
                    <a:pt x="6540" y="7543"/>
                  </a:lnTo>
                  <a:lnTo>
                    <a:pt x="8839" y="4102"/>
                  </a:lnTo>
                  <a:lnTo>
                    <a:pt x="6603" y="2616"/>
                  </a:lnTo>
                  <a:lnTo>
                    <a:pt x="4279" y="1206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9" name="object 3679" descr=""/>
            <p:cNvSpPr/>
            <p:nvPr/>
          </p:nvSpPr>
          <p:spPr>
            <a:xfrm>
              <a:off x="2692496" y="259559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53" y="0"/>
                  </a:moveTo>
                  <a:lnTo>
                    <a:pt x="0" y="520"/>
                  </a:lnTo>
                  <a:lnTo>
                    <a:pt x="2247" y="1612"/>
                  </a:lnTo>
                  <a:lnTo>
                    <a:pt x="4406" y="2920"/>
                  </a:lnTo>
                  <a:lnTo>
                    <a:pt x="6540" y="4343"/>
                  </a:lnTo>
                  <a:lnTo>
                    <a:pt x="6857" y="3860"/>
                  </a:lnTo>
                  <a:lnTo>
                    <a:pt x="4724" y="2425"/>
                  </a:lnTo>
                  <a:lnTo>
                    <a:pt x="2527" y="1104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0" name="object 3680" descr=""/>
            <p:cNvSpPr/>
            <p:nvPr/>
          </p:nvSpPr>
          <p:spPr>
            <a:xfrm>
              <a:off x="2699039" y="259650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285" y="0"/>
                  </a:moveTo>
                  <a:lnTo>
                    <a:pt x="0" y="3441"/>
                  </a:lnTo>
                  <a:lnTo>
                    <a:pt x="2120" y="4864"/>
                  </a:lnTo>
                  <a:lnTo>
                    <a:pt x="6324" y="7937"/>
                  </a:lnTo>
                  <a:lnTo>
                    <a:pt x="8775" y="4610"/>
                  </a:lnTo>
                  <a:lnTo>
                    <a:pt x="6667" y="3048"/>
                  </a:lnTo>
                  <a:lnTo>
                    <a:pt x="4521" y="1485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1" name="object 3681" descr=""/>
            <p:cNvSpPr/>
            <p:nvPr/>
          </p:nvSpPr>
          <p:spPr>
            <a:xfrm>
              <a:off x="2699039" y="259946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17" y="0"/>
                  </a:moveTo>
                  <a:lnTo>
                    <a:pt x="0" y="482"/>
                  </a:lnTo>
                  <a:lnTo>
                    <a:pt x="2120" y="1905"/>
                  </a:lnTo>
                  <a:lnTo>
                    <a:pt x="6324" y="4978"/>
                  </a:lnTo>
                  <a:lnTo>
                    <a:pt x="6667" y="4508"/>
                  </a:lnTo>
                  <a:lnTo>
                    <a:pt x="2463" y="142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2" name="object 3682" descr=""/>
            <p:cNvSpPr/>
            <p:nvPr/>
          </p:nvSpPr>
          <p:spPr>
            <a:xfrm>
              <a:off x="2705360" y="260111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451" y="0"/>
                  </a:moveTo>
                  <a:lnTo>
                    <a:pt x="0" y="3327"/>
                  </a:lnTo>
                  <a:lnTo>
                    <a:pt x="4241" y="6451"/>
                  </a:lnTo>
                  <a:lnTo>
                    <a:pt x="6438" y="7962"/>
                  </a:lnTo>
                  <a:lnTo>
                    <a:pt x="8775" y="4559"/>
                  </a:lnTo>
                  <a:lnTo>
                    <a:pt x="6654" y="3098"/>
                  </a:lnTo>
                  <a:lnTo>
                    <a:pt x="4572" y="154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3" name="object 3683" descr=""/>
            <p:cNvSpPr/>
            <p:nvPr/>
          </p:nvSpPr>
          <p:spPr>
            <a:xfrm>
              <a:off x="2705360" y="260397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42" y="0"/>
                  </a:moveTo>
                  <a:lnTo>
                    <a:pt x="0" y="469"/>
                  </a:lnTo>
                  <a:lnTo>
                    <a:pt x="4241" y="3594"/>
                  </a:lnTo>
                  <a:lnTo>
                    <a:pt x="6438" y="5105"/>
                  </a:lnTo>
                  <a:lnTo>
                    <a:pt x="6769" y="4622"/>
                  </a:lnTo>
                  <a:lnTo>
                    <a:pt x="4572" y="3124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4" name="object 3684" descr=""/>
            <p:cNvSpPr/>
            <p:nvPr/>
          </p:nvSpPr>
          <p:spPr>
            <a:xfrm>
              <a:off x="2711794" y="26056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349" y="0"/>
                  </a:moveTo>
                  <a:lnTo>
                    <a:pt x="0" y="3416"/>
                  </a:lnTo>
                  <a:lnTo>
                    <a:pt x="2209" y="4927"/>
                  </a:lnTo>
                  <a:lnTo>
                    <a:pt x="4495" y="6375"/>
                  </a:lnTo>
                  <a:lnTo>
                    <a:pt x="6908" y="7645"/>
                  </a:lnTo>
                  <a:lnTo>
                    <a:pt x="8839" y="3987"/>
                  </a:lnTo>
                  <a:lnTo>
                    <a:pt x="6616" y="2819"/>
                  </a:lnTo>
                  <a:lnTo>
                    <a:pt x="4457" y="146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5" name="object 3685" descr=""/>
            <p:cNvSpPr/>
            <p:nvPr/>
          </p:nvSpPr>
          <p:spPr>
            <a:xfrm>
              <a:off x="2711794" y="260860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30" y="0"/>
                  </a:moveTo>
                  <a:lnTo>
                    <a:pt x="0" y="482"/>
                  </a:lnTo>
                  <a:lnTo>
                    <a:pt x="2209" y="1993"/>
                  </a:lnTo>
                  <a:lnTo>
                    <a:pt x="4495" y="3441"/>
                  </a:lnTo>
                  <a:lnTo>
                    <a:pt x="6908" y="4711"/>
                  </a:lnTo>
                  <a:lnTo>
                    <a:pt x="7175" y="4203"/>
                  </a:lnTo>
                  <a:lnTo>
                    <a:pt x="4787" y="2933"/>
                  </a:lnTo>
                  <a:lnTo>
                    <a:pt x="2527" y="149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6" name="object 3686" descr=""/>
            <p:cNvSpPr/>
            <p:nvPr/>
          </p:nvSpPr>
          <p:spPr>
            <a:xfrm>
              <a:off x="2718704" y="260965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917" y="0"/>
                  </a:moveTo>
                  <a:lnTo>
                    <a:pt x="0" y="3657"/>
                  </a:lnTo>
                  <a:lnTo>
                    <a:pt x="1206" y="4292"/>
                  </a:lnTo>
                  <a:lnTo>
                    <a:pt x="2451" y="4889"/>
                  </a:lnTo>
                  <a:lnTo>
                    <a:pt x="7975" y="6756"/>
                  </a:lnTo>
                  <a:lnTo>
                    <a:pt x="8521" y="2654"/>
                  </a:lnTo>
                  <a:lnTo>
                    <a:pt x="8280" y="2628"/>
                  </a:lnTo>
                  <a:lnTo>
                    <a:pt x="8064" y="2578"/>
                  </a:lnTo>
                  <a:lnTo>
                    <a:pt x="7467" y="2400"/>
                  </a:lnTo>
                  <a:lnTo>
                    <a:pt x="5880" y="1828"/>
                  </a:lnTo>
                  <a:lnTo>
                    <a:pt x="4152" y="1117"/>
                  </a:lnTo>
                  <a:lnTo>
                    <a:pt x="3035" y="584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7" name="object 3687" descr=""/>
            <p:cNvSpPr/>
            <p:nvPr/>
          </p:nvSpPr>
          <p:spPr>
            <a:xfrm>
              <a:off x="2718704" y="2612805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66" y="0"/>
                  </a:moveTo>
                  <a:lnTo>
                    <a:pt x="7975" y="3606"/>
                  </a:lnTo>
                  <a:lnTo>
                    <a:pt x="8051" y="3035"/>
                  </a:lnTo>
                  <a:lnTo>
                    <a:pt x="7658" y="2984"/>
                  </a:lnTo>
                  <a:lnTo>
                    <a:pt x="7264" y="2895"/>
                  </a:lnTo>
                  <a:lnTo>
                    <a:pt x="1460" y="62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8" name="object 3688" descr=""/>
            <p:cNvSpPr/>
            <p:nvPr/>
          </p:nvSpPr>
          <p:spPr>
            <a:xfrm>
              <a:off x="2726676" y="2612247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5613" y="0"/>
                  </a:moveTo>
                  <a:lnTo>
                    <a:pt x="4851" y="0"/>
                  </a:lnTo>
                  <a:lnTo>
                    <a:pt x="3428" y="50"/>
                  </a:lnTo>
                  <a:lnTo>
                    <a:pt x="2768" y="101"/>
                  </a:lnTo>
                  <a:lnTo>
                    <a:pt x="1562" y="139"/>
                  </a:lnTo>
                  <a:lnTo>
                    <a:pt x="1015" y="127"/>
                  </a:lnTo>
                  <a:lnTo>
                    <a:pt x="546" y="63"/>
                  </a:lnTo>
                  <a:lnTo>
                    <a:pt x="0" y="4165"/>
                  </a:lnTo>
                  <a:lnTo>
                    <a:pt x="838" y="4279"/>
                  </a:lnTo>
                  <a:lnTo>
                    <a:pt x="3009" y="4229"/>
                  </a:lnTo>
                  <a:lnTo>
                    <a:pt x="3670" y="4178"/>
                  </a:lnTo>
                  <a:lnTo>
                    <a:pt x="4864" y="4140"/>
                  </a:lnTo>
                  <a:lnTo>
                    <a:pt x="5410" y="4152"/>
                  </a:lnTo>
                  <a:lnTo>
                    <a:pt x="6349" y="4279"/>
                  </a:lnTo>
                  <a:lnTo>
                    <a:pt x="6743" y="4394"/>
                  </a:lnTo>
                  <a:lnTo>
                    <a:pt x="7073" y="4572"/>
                  </a:lnTo>
                  <a:lnTo>
                    <a:pt x="8991" y="914"/>
                  </a:lnTo>
                  <a:lnTo>
                    <a:pt x="8166" y="469"/>
                  </a:lnTo>
                  <a:lnTo>
                    <a:pt x="7277" y="228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9" name="object 3689" descr=""/>
            <p:cNvSpPr/>
            <p:nvPr/>
          </p:nvSpPr>
          <p:spPr>
            <a:xfrm>
              <a:off x="2726676" y="2615803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4864" y="0"/>
                  </a:moveTo>
                  <a:lnTo>
                    <a:pt x="3632" y="38"/>
                  </a:lnTo>
                  <a:lnTo>
                    <a:pt x="2984" y="88"/>
                  </a:lnTo>
                  <a:lnTo>
                    <a:pt x="1600" y="139"/>
                  </a:lnTo>
                  <a:lnTo>
                    <a:pt x="863" y="139"/>
                  </a:lnTo>
                  <a:lnTo>
                    <a:pt x="76" y="38"/>
                  </a:lnTo>
                  <a:lnTo>
                    <a:pt x="0" y="609"/>
                  </a:lnTo>
                  <a:lnTo>
                    <a:pt x="838" y="723"/>
                  </a:lnTo>
                  <a:lnTo>
                    <a:pt x="3009" y="673"/>
                  </a:lnTo>
                  <a:lnTo>
                    <a:pt x="3670" y="622"/>
                  </a:lnTo>
                  <a:lnTo>
                    <a:pt x="4864" y="584"/>
                  </a:lnTo>
                  <a:lnTo>
                    <a:pt x="5410" y="596"/>
                  </a:lnTo>
                  <a:lnTo>
                    <a:pt x="6349" y="723"/>
                  </a:lnTo>
                  <a:lnTo>
                    <a:pt x="6743" y="838"/>
                  </a:lnTo>
                  <a:lnTo>
                    <a:pt x="7073" y="1016"/>
                  </a:lnTo>
                  <a:lnTo>
                    <a:pt x="7340" y="508"/>
                  </a:lnTo>
                  <a:lnTo>
                    <a:pt x="6934" y="292"/>
                  </a:lnTo>
                  <a:lnTo>
                    <a:pt x="6476" y="152"/>
                  </a:lnTo>
                  <a:lnTo>
                    <a:pt x="5435" y="12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0" name="object 3690" descr=""/>
            <p:cNvSpPr/>
            <p:nvPr/>
          </p:nvSpPr>
          <p:spPr>
            <a:xfrm>
              <a:off x="2732688" y="261315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1835" y="4247"/>
                  </a:moveTo>
                  <a:lnTo>
                    <a:pt x="1498" y="4800"/>
                  </a:lnTo>
                  <a:lnTo>
                    <a:pt x="825" y="5651"/>
                  </a:lnTo>
                  <a:lnTo>
                    <a:pt x="0" y="6489"/>
                  </a:lnTo>
                  <a:lnTo>
                    <a:pt x="2895" y="9448"/>
                  </a:lnTo>
                  <a:lnTo>
                    <a:pt x="6021" y="4660"/>
                  </a:lnTo>
                  <a:lnTo>
                    <a:pt x="2184" y="4660"/>
                  </a:lnTo>
                  <a:lnTo>
                    <a:pt x="1835" y="4247"/>
                  </a:lnTo>
                  <a:close/>
                </a:path>
                <a:path w="6350" h="9525">
                  <a:moveTo>
                    <a:pt x="1931" y="4018"/>
                  </a:moveTo>
                  <a:lnTo>
                    <a:pt x="1937" y="4368"/>
                  </a:lnTo>
                  <a:lnTo>
                    <a:pt x="2184" y="4660"/>
                  </a:lnTo>
                  <a:lnTo>
                    <a:pt x="2076" y="4495"/>
                  </a:lnTo>
                  <a:lnTo>
                    <a:pt x="1956" y="4247"/>
                  </a:lnTo>
                  <a:lnTo>
                    <a:pt x="1931" y="4018"/>
                  </a:lnTo>
                  <a:close/>
                </a:path>
                <a:path w="6350" h="9525">
                  <a:moveTo>
                    <a:pt x="6082" y="3975"/>
                  </a:moveTo>
                  <a:lnTo>
                    <a:pt x="1943" y="3975"/>
                  </a:lnTo>
                  <a:lnTo>
                    <a:pt x="1956" y="4247"/>
                  </a:lnTo>
                  <a:lnTo>
                    <a:pt x="2076" y="4495"/>
                  </a:lnTo>
                  <a:lnTo>
                    <a:pt x="2184" y="4660"/>
                  </a:lnTo>
                  <a:lnTo>
                    <a:pt x="6021" y="4660"/>
                  </a:lnTo>
                  <a:lnTo>
                    <a:pt x="6082" y="3975"/>
                  </a:lnTo>
                  <a:close/>
                </a:path>
                <a:path w="6350" h="9525">
                  <a:moveTo>
                    <a:pt x="2984" y="0"/>
                  </a:moveTo>
                  <a:lnTo>
                    <a:pt x="1066" y="3670"/>
                  </a:lnTo>
                  <a:lnTo>
                    <a:pt x="1397" y="3848"/>
                  </a:lnTo>
                  <a:lnTo>
                    <a:pt x="1712" y="4102"/>
                  </a:lnTo>
                  <a:lnTo>
                    <a:pt x="1835" y="4247"/>
                  </a:lnTo>
                  <a:lnTo>
                    <a:pt x="1943" y="3975"/>
                  </a:lnTo>
                  <a:lnTo>
                    <a:pt x="6082" y="3975"/>
                  </a:lnTo>
                  <a:lnTo>
                    <a:pt x="3810" y="431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1" name="object 3691" descr=""/>
            <p:cNvSpPr/>
            <p:nvPr/>
          </p:nvSpPr>
          <p:spPr>
            <a:xfrm>
              <a:off x="2732688" y="261630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835" y="1097"/>
                  </a:moveTo>
                  <a:lnTo>
                    <a:pt x="1498" y="1651"/>
                  </a:lnTo>
                  <a:lnTo>
                    <a:pt x="825" y="2501"/>
                  </a:lnTo>
                  <a:lnTo>
                    <a:pt x="0" y="3340"/>
                  </a:lnTo>
                  <a:lnTo>
                    <a:pt x="406" y="3759"/>
                  </a:lnTo>
                  <a:lnTo>
                    <a:pt x="1257" y="2882"/>
                  </a:lnTo>
                  <a:lnTo>
                    <a:pt x="1968" y="1993"/>
                  </a:lnTo>
                  <a:lnTo>
                    <a:pt x="2179" y="1651"/>
                  </a:lnTo>
                  <a:lnTo>
                    <a:pt x="2184" y="1511"/>
                  </a:lnTo>
                  <a:lnTo>
                    <a:pt x="1835" y="1097"/>
                  </a:lnTo>
                  <a:close/>
                </a:path>
                <a:path w="2539" h="3810">
                  <a:moveTo>
                    <a:pt x="1931" y="868"/>
                  </a:moveTo>
                  <a:lnTo>
                    <a:pt x="1937" y="1219"/>
                  </a:lnTo>
                  <a:lnTo>
                    <a:pt x="2184" y="1511"/>
                  </a:lnTo>
                  <a:lnTo>
                    <a:pt x="2068" y="1333"/>
                  </a:lnTo>
                  <a:lnTo>
                    <a:pt x="1931" y="868"/>
                  </a:lnTo>
                  <a:close/>
                </a:path>
                <a:path w="2539" h="3810">
                  <a:moveTo>
                    <a:pt x="2377" y="825"/>
                  </a:moveTo>
                  <a:lnTo>
                    <a:pt x="1943" y="825"/>
                  </a:lnTo>
                  <a:lnTo>
                    <a:pt x="1943" y="952"/>
                  </a:lnTo>
                  <a:lnTo>
                    <a:pt x="2068" y="1333"/>
                  </a:lnTo>
                  <a:lnTo>
                    <a:pt x="2184" y="1511"/>
                  </a:lnTo>
                  <a:lnTo>
                    <a:pt x="2374" y="1333"/>
                  </a:lnTo>
                  <a:lnTo>
                    <a:pt x="2488" y="1054"/>
                  </a:lnTo>
                  <a:lnTo>
                    <a:pt x="2377" y="825"/>
                  </a:lnTo>
                  <a:close/>
                </a:path>
                <a:path w="2539" h="3810">
                  <a:moveTo>
                    <a:pt x="1333" y="0"/>
                  </a:moveTo>
                  <a:lnTo>
                    <a:pt x="1066" y="520"/>
                  </a:lnTo>
                  <a:lnTo>
                    <a:pt x="1397" y="698"/>
                  </a:lnTo>
                  <a:lnTo>
                    <a:pt x="1712" y="952"/>
                  </a:lnTo>
                  <a:lnTo>
                    <a:pt x="1835" y="1097"/>
                  </a:lnTo>
                  <a:lnTo>
                    <a:pt x="1943" y="825"/>
                  </a:lnTo>
                  <a:lnTo>
                    <a:pt x="2377" y="825"/>
                  </a:lnTo>
                  <a:lnTo>
                    <a:pt x="2095" y="508"/>
                  </a:lnTo>
                  <a:lnTo>
                    <a:pt x="1739" y="215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2" name="object 3692" descr=""/>
            <p:cNvSpPr/>
            <p:nvPr/>
          </p:nvSpPr>
          <p:spPr>
            <a:xfrm>
              <a:off x="2726810" y="261964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880" y="0"/>
                  </a:moveTo>
                  <a:lnTo>
                    <a:pt x="0" y="4559"/>
                  </a:lnTo>
                  <a:lnTo>
                    <a:pt x="2247" y="8026"/>
                  </a:lnTo>
                  <a:lnTo>
                    <a:pt x="8775" y="2959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3" name="object 3693" descr=""/>
            <p:cNvSpPr/>
            <p:nvPr/>
          </p:nvSpPr>
          <p:spPr>
            <a:xfrm>
              <a:off x="2726810" y="261964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880" y="0"/>
                  </a:moveTo>
                  <a:lnTo>
                    <a:pt x="0" y="4559"/>
                  </a:lnTo>
                  <a:lnTo>
                    <a:pt x="317" y="5041"/>
                  </a:lnTo>
                  <a:lnTo>
                    <a:pt x="6286" y="419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4" name="object 3694" descr=""/>
            <p:cNvSpPr/>
            <p:nvPr/>
          </p:nvSpPr>
          <p:spPr>
            <a:xfrm>
              <a:off x="2720192" y="262420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616" y="0"/>
                  </a:moveTo>
                  <a:lnTo>
                    <a:pt x="4495" y="1371"/>
                  </a:lnTo>
                  <a:lnTo>
                    <a:pt x="2286" y="2603"/>
                  </a:lnTo>
                  <a:lnTo>
                    <a:pt x="0" y="3682"/>
                  </a:lnTo>
                  <a:lnTo>
                    <a:pt x="1765" y="7429"/>
                  </a:lnTo>
                  <a:lnTo>
                    <a:pt x="4216" y="6261"/>
                  </a:lnTo>
                  <a:lnTo>
                    <a:pt x="6591" y="4940"/>
                  </a:lnTo>
                  <a:lnTo>
                    <a:pt x="8864" y="3467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5" name="object 3695" descr=""/>
            <p:cNvSpPr/>
            <p:nvPr/>
          </p:nvSpPr>
          <p:spPr>
            <a:xfrm>
              <a:off x="2720192" y="262420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616" y="0"/>
                  </a:moveTo>
                  <a:lnTo>
                    <a:pt x="4495" y="1371"/>
                  </a:lnTo>
                  <a:lnTo>
                    <a:pt x="2286" y="2603"/>
                  </a:lnTo>
                  <a:lnTo>
                    <a:pt x="0" y="3682"/>
                  </a:lnTo>
                  <a:lnTo>
                    <a:pt x="241" y="4203"/>
                  </a:lnTo>
                  <a:lnTo>
                    <a:pt x="2552" y="3124"/>
                  </a:lnTo>
                  <a:lnTo>
                    <a:pt x="4787" y="1866"/>
                  </a:lnTo>
                  <a:lnTo>
                    <a:pt x="6934" y="482"/>
                  </a:lnTo>
                  <a:lnTo>
                    <a:pt x="6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6" name="object 3696" descr=""/>
            <p:cNvSpPr/>
            <p:nvPr/>
          </p:nvSpPr>
          <p:spPr>
            <a:xfrm>
              <a:off x="2713193" y="262789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997" y="0"/>
                  </a:moveTo>
                  <a:lnTo>
                    <a:pt x="4724" y="1066"/>
                  </a:lnTo>
                  <a:lnTo>
                    <a:pt x="2374" y="1981"/>
                  </a:lnTo>
                  <a:lnTo>
                    <a:pt x="0" y="2603"/>
                  </a:lnTo>
                  <a:lnTo>
                    <a:pt x="1041" y="6604"/>
                  </a:lnTo>
                  <a:lnTo>
                    <a:pt x="3746" y="5892"/>
                  </a:lnTo>
                  <a:lnTo>
                    <a:pt x="6299" y="4889"/>
                  </a:lnTo>
                  <a:lnTo>
                    <a:pt x="8763" y="3733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7" name="object 3697" descr=""/>
            <p:cNvSpPr/>
            <p:nvPr/>
          </p:nvSpPr>
          <p:spPr>
            <a:xfrm>
              <a:off x="2713193" y="262789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6997" y="0"/>
                  </a:moveTo>
                  <a:lnTo>
                    <a:pt x="4724" y="1066"/>
                  </a:lnTo>
                  <a:lnTo>
                    <a:pt x="2374" y="1981"/>
                  </a:lnTo>
                  <a:lnTo>
                    <a:pt x="0" y="2603"/>
                  </a:lnTo>
                  <a:lnTo>
                    <a:pt x="152" y="3162"/>
                  </a:lnTo>
                  <a:lnTo>
                    <a:pt x="2565" y="2527"/>
                  </a:lnTo>
                  <a:lnTo>
                    <a:pt x="4940" y="1600"/>
                  </a:lnTo>
                  <a:lnTo>
                    <a:pt x="7251" y="520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8" name="object 3698" descr=""/>
            <p:cNvSpPr/>
            <p:nvPr/>
          </p:nvSpPr>
          <p:spPr>
            <a:xfrm>
              <a:off x="2705581" y="263049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607" y="0"/>
                  </a:moveTo>
                  <a:lnTo>
                    <a:pt x="6426" y="304"/>
                  </a:lnTo>
                  <a:lnTo>
                    <a:pt x="5232" y="533"/>
                  </a:lnTo>
                  <a:lnTo>
                    <a:pt x="2908" y="774"/>
                  </a:lnTo>
                  <a:lnTo>
                    <a:pt x="1752" y="762"/>
                  </a:lnTo>
                  <a:lnTo>
                    <a:pt x="711" y="584"/>
                  </a:lnTo>
                  <a:lnTo>
                    <a:pt x="0" y="4660"/>
                  </a:lnTo>
                  <a:lnTo>
                    <a:pt x="1536" y="4927"/>
                  </a:lnTo>
                  <a:lnTo>
                    <a:pt x="3035" y="4914"/>
                  </a:lnTo>
                  <a:lnTo>
                    <a:pt x="5918" y="4622"/>
                  </a:lnTo>
                  <a:lnTo>
                    <a:pt x="7302" y="4343"/>
                  </a:lnTo>
                  <a:lnTo>
                    <a:pt x="8661" y="4000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9" name="object 3699" descr=""/>
            <p:cNvSpPr/>
            <p:nvPr/>
          </p:nvSpPr>
          <p:spPr>
            <a:xfrm>
              <a:off x="2706191" y="2630499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6997" y="0"/>
                  </a:moveTo>
                  <a:lnTo>
                    <a:pt x="5816" y="304"/>
                  </a:lnTo>
                  <a:lnTo>
                    <a:pt x="4622" y="533"/>
                  </a:lnTo>
                  <a:lnTo>
                    <a:pt x="2298" y="774"/>
                  </a:lnTo>
                  <a:lnTo>
                    <a:pt x="1143" y="762"/>
                  </a:lnTo>
                  <a:lnTo>
                    <a:pt x="101" y="584"/>
                  </a:lnTo>
                  <a:lnTo>
                    <a:pt x="0" y="1155"/>
                  </a:lnTo>
                  <a:lnTo>
                    <a:pt x="1117" y="1346"/>
                  </a:lnTo>
                  <a:lnTo>
                    <a:pt x="2311" y="1346"/>
                  </a:lnTo>
                  <a:lnTo>
                    <a:pt x="4724" y="1117"/>
                  </a:lnTo>
                  <a:lnTo>
                    <a:pt x="5943" y="876"/>
                  </a:lnTo>
                  <a:lnTo>
                    <a:pt x="7150" y="558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0" name="object 3700" descr=""/>
            <p:cNvSpPr/>
            <p:nvPr/>
          </p:nvSpPr>
          <p:spPr>
            <a:xfrm>
              <a:off x="2697880" y="262781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657" y="0"/>
                  </a:moveTo>
                  <a:lnTo>
                    <a:pt x="0" y="1917"/>
                  </a:lnTo>
                  <a:lnTo>
                    <a:pt x="381" y="2654"/>
                  </a:lnTo>
                  <a:lnTo>
                    <a:pt x="863" y="3352"/>
                  </a:lnTo>
                  <a:lnTo>
                    <a:pt x="7696" y="7340"/>
                  </a:lnTo>
                  <a:lnTo>
                    <a:pt x="8407" y="3263"/>
                  </a:lnTo>
                  <a:lnTo>
                    <a:pt x="7886" y="3175"/>
                  </a:lnTo>
                  <a:lnTo>
                    <a:pt x="7391" y="3048"/>
                  </a:lnTo>
                  <a:lnTo>
                    <a:pt x="4102" y="850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1" name="object 3701" descr=""/>
            <p:cNvSpPr/>
            <p:nvPr/>
          </p:nvSpPr>
          <p:spPr>
            <a:xfrm>
              <a:off x="2701029" y="262781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07" y="0"/>
                  </a:moveTo>
                  <a:lnTo>
                    <a:pt x="0" y="266"/>
                  </a:lnTo>
                  <a:lnTo>
                    <a:pt x="482" y="1219"/>
                  </a:lnTo>
                  <a:lnTo>
                    <a:pt x="1206" y="1981"/>
                  </a:lnTo>
                  <a:lnTo>
                    <a:pt x="2133" y="2603"/>
                  </a:lnTo>
                  <a:lnTo>
                    <a:pt x="2362" y="2768"/>
                  </a:lnTo>
                  <a:lnTo>
                    <a:pt x="2844" y="3048"/>
                  </a:lnTo>
                  <a:lnTo>
                    <a:pt x="3213" y="3238"/>
                  </a:lnTo>
                  <a:lnTo>
                    <a:pt x="3340" y="3289"/>
                  </a:lnTo>
                  <a:lnTo>
                    <a:pt x="4076" y="3594"/>
                  </a:lnTo>
                  <a:lnTo>
                    <a:pt x="4610" y="3746"/>
                  </a:lnTo>
                  <a:lnTo>
                    <a:pt x="5168" y="3835"/>
                  </a:lnTo>
                  <a:lnTo>
                    <a:pt x="5257" y="3263"/>
                  </a:lnTo>
                  <a:lnTo>
                    <a:pt x="4737" y="3175"/>
                  </a:lnTo>
                  <a:lnTo>
                    <a:pt x="4241" y="3048"/>
                  </a:lnTo>
                  <a:lnTo>
                    <a:pt x="3797" y="2857"/>
                  </a:lnTo>
                  <a:lnTo>
                    <a:pt x="3467" y="2717"/>
                  </a:lnTo>
                  <a:lnTo>
                    <a:pt x="2895" y="2413"/>
                  </a:lnTo>
                  <a:lnTo>
                    <a:pt x="2451" y="2133"/>
                  </a:lnTo>
                  <a:lnTo>
                    <a:pt x="1600" y="1549"/>
                  </a:lnTo>
                  <a:lnTo>
                    <a:pt x="952" y="850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2" name="object 3702" descr=""/>
            <p:cNvSpPr/>
            <p:nvPr/>
          </p:nvSpPr>
          <p:spPr>
            <a:xfrm>
              <a:off x="2696213" y="262093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14" y="0"/>
                  </a:moveTo>
                  <a:lnTo>
                    <a:pt x="0" y="342"/>
                  </a:lnTo>
                  <a:lnTo>
                    <a:pt x="101" y="1600"/>
                  </a:lnTo>
                  <a:lnTo>
                    <a:pt x="165" y="2946"/>
                  </a:lnTo>
                  <a:lnTo>
                    <a:pt x="1663" y="8801"/>
                  </a:lnTo>
                  <a:lnTo>
                    <a:pt x="5321" y="6883"/>
                  </a:lnTo>
                  <a:lnTo>
                    <a:pt x="4876" y="6032"/>
                  </a:lnTo>
                  <a:lnTo>
                    <a:pt x="4610" y="4978"/>
                  </a:lnTo>
                  <a:lnTo>
                    <a:pt x="4292" y="2641"/>
                  </a:lnTo>
                  <a:lnTo>
                    <a:pt x="4229" y="1358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3" name="object 3703" descr=""/>
            <p:cNvSpPr/>
            <p:nvPr/>
          </p:nvSpPr>
          <p:spPr>
            <a:xfrm>
              <a:off x="2699757" y="262093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71" y="0"/>
                  </a:moveTo>
                  <a:lnTo>
                    <a:pt x="0" y="50"/>
                  </a:lnTo>
                  <a:lnTo>
                    <a:pt x="101" y="1384"/>
                  </a:lnTo>
                  <a:lnTo>
                    <a:pt x="165" y="2679"/>
                  </a:lnTo>
                  <a:lnTo>
                    <a:pt x="495" y="5092"/>
                  </a:lnTo>
                  <a:lnTo>
                    <a:pt x="774" y="6210"/>
                  </a:lnTo>
                  <a:lnTo>
                    <a:pt x="1269" y="7150"/>
                  </a:lnTo>
                  <a:lnTo>
                    <a:pt x="1777" y="6883"/>
                  </a:lnTo>
                  <a:lnTo>
                    <a:pt x="1333" y="6032"/>
                  </a:lnTo>
                  <a:lnTo>
                    <a:pt x="1066" y="4978"/>
                  </a:lnTo>
                  <a:lnTo>
                    <a:pt x="749" y="2641"/>
                  </a:lnTo>
                  <a:lnTo>
                    <a:pt x="685" y="135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4" name="object 3704" descr=""/>
            <p:cNvSpPr/>
            <p:nvPr/>
          </p:nvSpPr>
          <p:spPr>
            <a:xfrm>
              <a:off x="2694453" y="2612342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149" y="0"/>
                  </a:moveTo>
                  <a:lnTo>
                    <a:pt x="0" y="2679"/>
                  </a:lnTo>
                  <a:lnTo>
                    <a:pt x="190" y="2946"/>
                  </a:lnTo>
                  <a:lnTo>
                    <a:pt x="1752" y="8940"/>
                  </a:lnTo>
                  <a:lnTo>
                    <a:pt x="5880" y="8585"/>
                  </a:lnTo>
                  <a:lnTo>
                    <a:pt x="3911" y="1143"/>
                  </a:lnTo>
                  <a:lnTo>
                    <a:pt x="3822" y="965"/>
                  </a:lnTo>
                  <a:lnTo>
                    <a:pt x="3314" y="19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5" name="object 3705" descr=""/>
            <p:cNvSpPr/>
            <p:nvPr/>
          </p:nvSpPr>
          <p:spPr>
            <a:xfrm>
              <a:off x="2697158" y="2612342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444" y="0"/>
                  </a:moveTo>
                  <a:lnTo>
                    <a:pt x="0" y="381"/>
                  </a:lnTo>
                  <a:lnTo>
                    <a:pt x="152" y="546"/>
                  </a:lnTo>
                  <a:lnTo>
                    <a:pt x="292" y="736"/>
                  </a:lnTo>
                  <a:lnTo>
                    <a:pt x="2590" y="8636"/>
                  </a:lnTo>
                  <a:lnTo>
                    <a:pt x="3174" y="8585"/>
                  </a:lnTo>
                  <a:lnTo>
                    <a:pt x="1206" y="1143"/>
                  </a:lnTo>
                  <a:lnTo>
                    <a:pt x="1117" y="965"/>
                  </a:lnTo>
                  <a:lnTo>
                    <a:pt x="609" y="19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6" name="object 3706" descr=""/>
            <p:cNvSpPr/>
            <p:nvPr/>
          </p:nvSpPr>
          <p:spPr>
            <a:xfrm>
              <a:off x="2688549" y="260890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533" y="0"/>
                  </a:moveTo>
                  <a:lnTo>
                    <a:pt x="0" y="4102"/>
                  </a:lnTo>
                  <a:lnTo>
                    <a:pt x="1219" y="4254"/>
                  </a:lnTo>
                  <a:lnTo>
                    <a:pt x="2413" y="4483"/>
                  </a:lnTo>
                  <a:lnTo>
                    <a:pt x="5905" y="6108"/>
                  </a:lnTo>
                  <a:lnTo>
                    <a:pt x="9055" y="3429"/>
                  </a:lnTo>
                  <a:lnTo>
                    <a:pt x="1905" y="177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7" name="object 3707" descr=""/>
            <p:cNvSpPr/>
            <p:nvPr/>
          </p:nvSpPr>
          <p:spPr>
            <a:xfrm>
              <a:off x="2689006" y="260890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76" y="0"/>
                  </a:moveTo>
                  <a:lnTo>
                    <a:pt x="0" y="571"/>
                  </a:lnTo>
                  <a:lnTo>
                    <a:pt x="1358" y="749"/>
                  </a:lnTo>
                  <a:lnTo>
                    <a:pt x="2717" y="990"/>
                  </a:lnTo>
                  <a:lnTo>
                    <a:pt x="8153" y="3810"/>
                  </a:lnTo>
                  <a:lnTo>
                    <a:pt x="8597" y="3429"/>
                  </a:lnTo>
                  <a:lnTo>
                    <a:pt x="1447" y="17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8" name="object 3708" descr=""/>
            <p:cNvSpPr/>
            <p:nvPr/>
          </p:nvSpPr>
          <p:spPr>
            <a:xfrm>
              <a:off x="2680963" y="260846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2" y="0"/>
                  </a:moveTo>
                  <a:lnTo>
                    <a:pt x="0" y="4140"/>
                  </a:lnTo>
                  <a:lnTo>
                    <a:pt x="2565" y="4152"/>
                  </a:lnTo>
                  <a:lnTo>
                    <a:pt x="5130" y="4229"/>
                  </a:lnTo>
                  <a:lnTo>
                    <a:pt x="7581" y="4546"/>
                  </a:lnTo>
                  <a:lnTo>
                    <a:pt x="8115" y="444"/>
                  </a:lnTo>
                  <a:lnTo>
                    <a:pt x="5372" y="88"/>
                  </a:lnTo>
                  <a:lnTo>
                    <a:pt x="2679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9" name="object 3709" descr=""/>
            <p:cNvSpPr/>
            <p:nvPr/>
          </p:nvSpPr>
          <p:spPr>
            <a:xfrm>
              <a:off x="2680976" y="260846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0" y="0"/>
                  </a:moveTo>
                  <a:lnTo>
                    <a:pt x="0" y="584"/>
                  </a:lnTo>
                  <a:lnTo>
                    <a:pt x="2654" y="596"/>
                  </a:lnTo>
                  <a:lnTo>
                    <a:pt x="5321" y="673"/>
                  </a:lnTo>
                  <a:lnTo>
                    <a:pt x="8026" y="1016"/>
                  </a:lnTo>
                  <a:lnTo>
                    <a:pt x="8102" y="444"/>
                  </a:lnTo>
                  <a:lnTo>
                    <a:pt x="5359" y="88"/>
                  </a:lnTo>
                  <a:lnTo>
                    <a:pt x="266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0" name="object 3710" descr=""/>
            <p:cNvSpPr/>
            <p:nvPr/>
          </p:nvSpPr>
          <p:spPr>
            <a:xfrm>
              <a:off x="2673033" y="260845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604" y="0"/>
                  </a:moveTo>
                  <a:lnTo>
                    <a:pt x="736" y="88"/>
                  </a:lnTo>
                  <a:lnTo>
                    <a:pt x="152" y="63"/>
                  </a:lnTo>
                  <a:lnTo>
                    <a:pt x="0" y="4190"/>
                  </a:lnTo>
                  <a:lnTo>
                    <a:pt x="723" y="4216"/>
                  </a:lnTo>
                  <a:lnTo>
                    <a:pt x="1397" y="4216"/>
                  </a:lnTo>
                  <a:lnTo>
                    <a:pt x="5346" y="4152"/>
                  </a:lnTo>
                  <a:lnTo>
                    <a:pt x="7924" y="4140"/>
                  </a:lnTo>
                  <a:lnTo>
                    <a:pt x="7937" y="12"/>
                  </a:lnTo>
                  <a:lnTo>
                    <a:pt x="66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1" name="object 3711" descr=""/>
            <p:cNvSpPr/>
            <p:nvPr/>
          </p:nvSpPr>
          <p:spPr>
            <a:xfrm>
              <a:off x="2673160" y="260845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6477" y="0"/>
                  </a:moveTo>
                  <a:lnTo>
                    <a:pt x="609" y="88"/>
                  </a:lnTo>
                  <a:lnTo>
                    <a:pt x="25" y="63"/>
                  </a:lnTo>
                  <a:lnTo>
                    <a:pt x="0" y="647"/>
                  </a:lnTo>
                  <a:lnTo>
                    <a:pt x="609" y="660"/>
                  </a:lnTo>
                  <a:lnTo>
                    <a:pt x="1892" y="660"/>
                  </a:lnTo>
                  <a:lnTo>
                    <a:pt x="5168" y="596"/>
                  </a:lnTo>
                  <a:lnTo>
                    <a:pt x="7810" y="584"/>
                  </a:lnTo>
                  <a:lnTo>
                    <a:pt x="7810" y="12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2" name="object 3712" descr=""/>
            <p:cNvSpPr/>
            <p:nvPr/>
          </p:nvSpPr>
          <p:spPr>
            <a:xfrm>
              <a:off x="2673088" y="260851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98" y="0"/>
                  </a:moveTo>
                  <a:lnTo>
                    <a:pt x="0" y="0"/>
                  </a:lnTo>
                  <a:lnTo>
                    <a:pt x="38" y="4140"/>
                  </a:lnTo>
                  <a:lnTo>
                    <a:pt x="330" y="4127"/>
                  </a:lnTo>
                  <a:lnTo>
                    <a:pt x="7797" y="4292"/>
                  </a:lnTo>
                  <a:lnTo>
                    <a:pt x="7874" y="15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3" name="object 3713" descr=""/>
            <p:cNvSpPr/>
            <p:nvPr/>
          </p:nvSpPr>
          <p:spPr>
            <a:xfrm>
              <a:off x="2673126" y="261207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0" y="0"/>
                  </a:moveTo>
                  <a:lnTo>
                    <a:pt x="0" y="584"/>
                  </a:lnTo>
                  <a:lnTo>
                    <a:pt x="292" y="571"/>
                  </a:lnTo>
                  <a:lnTo>
                    <a:pt x="7759" y="736"/>
                  </a:lnTo>
                  <a:lnTo>
                    <a:pt x="7772" y="152"/>
                  </a:lnTo>
                  <a:lnTo>
                    <a:pt x="3848" y="76"/>
                  </a:lnTo>
                  <a:lnTo>
                    <a:pt x="190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4" name="object 3714" descr=""/>
            <p:cNvSpPr/>
            <p:nvPr/>
          </p:nvSpPr>
          <p:spPr>
            <a:xfrm>
              <a:off x="2680890" y="260868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3" y="0"/>
                  </a:moveTo>
                  <a:lnTo>
                    <a:pt x="0" y="4127"/>
                  </a:lnTo>
                  <a:lnTo>
                    <a:pt x="2616" y="4178"/>
                  </a:lnTo>
                  <a:lnTo>
                    <a:pt x="5232" y="4190"/>
                  </a:lnTo>
                  <a:lnTo>
                    <a:pt x="7861" y="4178"/>
                  </a:lnTo>
                  <a:lnTo>
                    <a:pt x="7835" y="38"/>
                  </a:lnTo>
                  <a:lnTo>
                    <a:pt x="5245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5" name="object 3715" descr=""/>
            <p:cNvSpPr/>
            <p:nvPr/>
          </p:nvSpPr>
          <p:spPr>
            <a:xfrm>
              <a:off x="2680890" y="261222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2616" y="634"/>
                  </a:lnTo>
                  <a:lnTo>
                    <a:pt x="5232" y="647"/>
                  </a:lnTo>
                  <a:lnTo>
                    <a:pt x="7861" y="634"/>
                  </a:lnTo>
                  <a:lnTo>
                    <a:pt x="7861" y="50"/>
                  </a:lnTo>
                  <a:lnTo>
                    <a:pt x="5232" y="76"/>
                  </a:lnTo>
                  <a:lnTo>
                    <a:pt x="2616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6" name="object 3716" descr=""/>
            <p:cNvSpPr/>
            <p:nvPr/>
          </p:nvSpPr>
          <p:spPr>
            <a:xfrm>
              <a:off x="2688722" y="260855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46" y="0"/>
                  </a:moveTo>
                  <a:lnTo>
                    <a:pt x="5168" y="101"/>
                  </a:lnTo>
                  <a:lnTo>
                    <a:pt x="2590" y="152"/>
                  </a:lnTo>
                  <a:lnTo>
                    <a:pt x="0" y="165"/>
                  </a:lnTo>
                  <a:lnTo>
                    <a:pt x="25" y="4305"/>
                  </a:lnTo>
                  <a:lnTo>
                    <a:pt x="2654" y="4279"/>
                  </a:lnTo>
                  <a:lnTo>
                    <a:pt x="5283" y="4229"/>
                  </a:lnTo>
                  <a:lnTo>
                    <a:pt x="7912" y="4127"/>
                  </a:lnTo>
                  <a:lnTo>
                    <a:pt x="77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7" name="object 3717" descr=""/>
            <p:cNvSpPr/>
            <p:nvPr/>
          </p:nvSpPr>
          <p:spPr>
            <a:xfrm>
              <a:off x="2688747" y="261210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861" y="0"/>
                  </a:moveTo>
                  <a:lnTo>
                    <a:pt x="5245" y="114"/>
                  </a:lnTo>
                  <a:lnTo>
                    <a:pt x="2616" y="165"/>
                  </a:lnTo>
                  <a:lnTo>
                    <a:pt x="0" y="177"/>
                  </a:lnTo>
                  <a:lnTo>
                    <a:pt x="0" y="762"/>
                  </a:lnTo>
                  <a:lnTo>
                    <a:pt x="2628" y="736"/>
                  </a:lnTo>
                  <a:lnTo>
                    <a:pt x="5257" y="685"/>
                  </a:lnTo>
                  <a:lnTo>
                    <a:pt x="7886" y="584"/>
                  </a:lnTo>
                  <a:lnTo>
                    <a:pt x="786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8" name="object 3718" descr=""/>
            <p:cNvSpPr/>
            <p:nvPr/>
          </p:nvSpPr>
          <p:spPr>
            <a:xfrm>
              <a:off x="2696472" y="260806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696" y="0"/>
                  </a:moveTo>
                  <a:lnTo>
                    <a:pt x="5143" y="228"/>
                  </a:lnTo>
                  <a:lnTo>
                    <a:pt x="2565" y="380"/>
                  </a:lnTo>
                  <a:lnTo>
                    <a:pt x="0" y="482"/>
                  </a:lnTo>
                  <a:lnTo>
                    <a:pt x="165" y="4610"/>
                  </a:lnTo>
                  <a:lnTo>
                    <a:pt x="2793" y="4508"/>
                  </a:lnTo>
                  <a:lnTo>
                    <a:pt x="5422" y="4356"/>
                  </a:lnTo>
                  <a:lnTo>
                    <a:pt x="8064" y="4114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9" name="object 3719" descr=""/>
            <p:cNvSpPr/>
            <p:nvPr/>
          </p:nvSpPr>
          <p:spPr>
            <a:xfrm>
              <a:off x="2696612" y="2611612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873" y="0"/>
                  </a:moveTo>
                  <a:lnTo>
                    <a:pt x="5245" y="228"/>
                  </a:lnTo>
                  <a:lnTo>
                    <a:pt x="2616" y="393"/>
                  </a:lnTo>
                  <a:lnTo>
                    <a:pt x="0" y="495"/>
                  </a:lnTo>
                  <a:lnTo>
                    <a:pt x="25" y="1066"/>
                  </a:lnTo>
                  <a:lnTo>
                    <a:pt x="2654" y="965"/>
                  </a:lnTo>
                  <a:lnTo>
                    <a:pt x="5283" y="812"/>
                  </a:lnTo>
                  <a:lnTo>
                    <a:pt x="7924" y="571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0" name="object 3720" descr=""/>
            <p:cNvSpPr/>
            <p:nvPr/>
          </p:nvSpPr>
          <p:spPr>
            <a:xfrm>
              <a:off x="2704158" y="2607087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569" y="0"/>
                  </a:moveTo>
                  <a:lnTo>
                    <a:pt x="5092" y="444"/>
                  </a:lnTo>
                  <a:lnTo>
                    <a:pt x="2552" y="749"/>
                  </a:lnTo>
                  <a:lnTo>
                    <a:pt x="0" y="977"/>
                  </a:lnTo>
                  <a:lnTo>
                    <a:pt x="380" y="5092"/>
                  </a:lnTo>
                  <a:lnTo>
                    <a:pt x="3022" y="4851"/>
                  </a:lnTo>
                  <a:lnTo>
                    <a:pt x="5664" y="4533"/>
                  </a:lnTo>
                  <a:lnTo>
                    <a:pt x="8305" y="4064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1" name="object 3721" descr=""/>
            <p:cNvSpPr/>
            <p:nvPr/>
          </p:nvSpPr>
          <p:spPr>
            <a:xfrm>
              <a:off x="2704489" y="261057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873" y="0"/>
                  </a:moveTo>
                  <a:lnTo>
                    <a:pt x="5245" y="469"/>
                  </a:lnTo>
                  <a:lnTo>
                    <a:pt x="2616" y="787"/>
                  </a:lnTo>
                  <a:lnTo>
                    <a:pt x="0" y="1028"/>
                  </a:lnTo>
                  <a:lnTo>
                    <a:pt x="50" y="1600"/>
                  </a:lnTo>
                  <a:lnTo>
                    <a:pt x="2692" y="1358"/>
                  </a:lnTo>
                  <a:lnTo>
                    <a:pt x="5333" y="1041"/>
                  </a:lnTo>
                  <a:lnTo>
                    <a:pt x="7975" y="571"/>
                  </a:lnTo>
                  <a:lnTo>
                    <a:pt x="78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2" name="object 3722" descr=""/>
            <p:cNvSpPr/>
            <p:nvPr/>
          </p:nvSpPr>
          <p:spPr>
            <a:xfrm>
              <a:off x="2711739" y="260517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111" y="0"/>
                  </a:moveTo>
                  <a:lnTo>
                    <a:pt x="0" y="1905"/>
                  </a:lnTo>
                  <a:lnTo>
                    <a:pt x="723" y="5969"/>
                  </a:lnTo>
                  <a:lnTo>
                    <a:pt x="8674" y="3822"/>
                  </a:lnTo>
                  <a:lnTo>
                    <a:pt x="71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3" name="object 3723" descr=""/>
            <p:cNvSpPr/>
            <p:nvPr/>
          </p:nvSpPr>
          <p:spPr>
            <a:xfrm>
              <a:off x="2712361" y="2608465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835" y="0"/>
                  </a:moveTo>
                  <a:lnTo>
                    <a:pt x="0" y="2120"/>
                  </a:lnTo>
                  <a:lnTo>
                    <a:pt x="101" y="2679"/>
                  </a:lnTo>
                  <a:lnTo>
                    <a:pt x="8051" y="533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4" name="object 3724" descr=""/>
            <p:cNvSpPr/>
            <p:nvPr/>
          </p:nvSpPr>
          <p:spPr>
            <a:xfrm>
              <a:off x="2718851" y="2601653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4140" y="0"/>
                  </a:moveTo>
                  <a:lnTo>
                    <a:pt x="0" y="3517"/>
                  </a:lnTo>
                  <a:lnTo>
                    <a:pt x="1562" y="7340"/>
                  </a:lnTo>
                  <a:lnTo>
                    <a:pt x="8242" y="571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5" name="object 3725" descr=""/>
            <p:cNvSpPr/>
            <p:nvPr/>
          </p:nvSpPr>
          <p:spPr>
            <a:xfrm>
              <a:off x="2720197" y="260214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324" y="0"/>
                  </a:moveTo>
                  <a:lnTo>
                    <a:pt x="0" y="6311"/>
                  </a:lnTo>
                  <a:lnTo>
                    <a:pt x="215" y="6845"/>
                  </a:lnTo>
                  <a:lnTo>
                    <a:pt x="6896" y="76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6" name="object 3726" descr=""/>
            <p:cNvSpPr/>
            <p:nvPr/>
          </p:nvSpPr>
          <p:spPr>
            <a:xfrm>
              <a:off x="2716443" y="259398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260" y="0"/>
                  </a:moveTo>
                  <a:lnTo>
                    <a:pt x="0" y="3467"/>
                  </a:lnTo>
                  <a:lnTo>
                    <a:pt x="2146" y="4851"/>
                  </a:lnTo>
                  <a:lnTo>
                    <a:pt x="4292" y="6311"/>
                  </a:lnTo>
                  <a:lnTo>
                    <a:pt x="6553" y="7670"/>
                  </a:lnTo>
                  <a:lnTo>
                    <a:pt x="8699" y="4140"/>
                  </a:lnTo>
                  <a:lnTo>
                    <a:pt x="6553" y="2844"/>
                  </a:lnTo>
                  <a:lnTo>
                    <a:pt x="4432" y="1422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7" name="object 3727" descr=""/>
            <p:cNvSpPr/>
            <p:nvPr/>
          </p:nvSpPr>
          <p:spPr>
            <a:xfrm>
              <a:off x="2718386" y="259398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17" y="0"/>
                  </a:moveTo>
                  <a:lnTo>
                    <a:pt x="0" y="482"/>
                  </a:lnTo>
                  <a:lnTo>
                    <a:pt x="2171" y="1892"/>
                  </a:lnTo>
                  <a:lnTo>
                    <a:pt x="4292" y="3327"/>
                  </a:lnTo>
                  <a:lnTo>
                    <a:pt x="6451" y="4635"/>
                  </a:lnTo>
                  <a:lnTo>
                    <a:pt x="6756" y="4140"/>
                  </a:lnTo>
                  <a:lnTo>
                    <a:pt x="4610" y="2844"/>
                  </a:lnTo>
                  <a:lnTo>
                    <a:pt x="2489" y="142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8" name="object 3728" descr=""/>
            <p:cNvSpPr/>
            <p:nvPr/>
          </p:nvSpPr>
          <p:spPr>
            <a:xfrm>
              <a:off x="2710003" y="258991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917" y="0"/>
                  </a:moveTo>
                  <a:lnTo>
                    <a:pt x="0" y="3657"/>
                  </a:lnTo>
                  <a:lnTo>
                    <a:pt x="2184" y="4800"/>
                  </a:lnTo>
                  <a:lnTo>
                    <a:pt x="4305" y="6146"/>
                  </a:lnTo>
                  <a:lnTo>
                    <a:pt x="6438" y="7531"/>
                  </a:lnTo>
                  <a:lnTo>
                    <a:pt x="8699" y="4064"/>
                  </a:lnTo>
                  <a:lnTo>
                    <a:pt x="6527" y="2654"/>
                  </a:lnTo>
                  <a:lnTo>
                    <a:pt x="4292" y="1244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9" name="object 3729" descr=""/>
            <p:cNvSpPr/>
            <p:nvPr/>
          </p:nvSpPr>
          <p:spPr>
            <a:xfrm>
              <a:off x="2711654" y="258991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66" y="0"/>
                  </a:moveTo>
                  <a:lnTo>
                    <a:pt x="0" y="508"/>
                  </a:lnTo>
                  <a:lnTo>
                    <a:pt x="2349" y="1752"/>
                  </a:lnTo>
                  <a:lnTo>
                    <a:pt x="4559" y="3149"/>
                  </a:lnTo>
                  <a:lnTo>
                    <a:pt x="6730" y="4559"/>
                  </a:lnTo>
                  <a:lnTo>
                    <a:pt x="7048" y="4064"/>
                  </a:lnTo>
                  <a:lnTo>
                    <a:pt x="4876" y="2654"/>
                  </a:lnTo>
                  <a:lnTo>
                    <a:pt x="2641" y="124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0" name="object 3730" descr=""/>
            <p:cNvSpPr/>
            <p:nvPr/>
          </p:nvSpPr>
          <p:spPr>
            <a:xfrm>
              <a:off x="2703438" y="258701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47" y="0"/>
                  </a:moveTo>
                  <a:lnTo>
                    <a:pt x="0" y="4089"/>
                  </a:lnTo>
                  <a:lnTo>
                    <a:pt x="1092" y="4254"/>
                  </a:lnTo>
                  <a:lnTo>
                    <a:pt x="2184" y="4572"/>
                  </a:lnTo>
                  <a:lnTo>
                    <a:pt x="4076" y="5359"/>
                  </a:lnTo>
                  <a:lnTo>
                    <a:pt x="6019" y="6273"/>
                  </a:lnTo>
                  <a:lnTo>
                    <a:pt x="6565" y="6565"/>
                  </a:lnTo>
                  <a:lnTo>
                    <a:pt x="8483" y="2895"/>
                  </a:lnTo>
                  <a:lnTo>
                    <a:pt x="7289" y="2286"/>
                  </a:lnTo>
                  <a:lnTo>
                    <a:pt x="5130" y="1308"/>
                  </a:lnTo>
                  <a:lnTo>
                    <a:pt x="3492" y="647"/>
                  </a:lnTo>
                  <a:lnTo>
                    <a:pt x="2095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1" name="object 3731" descr=""/>
            <p:cNvSpPr/>
            <p:nvPr/>
          </p:nvSpPr>
          <p:spPr>
            <a:xfrm>
              <a:off x="2703997" y="258701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88" y="0"/>
                  </a:moveTo>
                  <a:lnTo>
                    <a:pt x="0" y="571"/>
                  </a:lnTo>
                  <a:lnTo>
                    <a:pt x="1397" y="800"/>
                  </a:lnTo>
                  <a:lnTo>
                    <a:pt x="2743" y="1193"/>
                  </a:lnTo>
                  <a:lnTo>
                    <a:pt x="5283" y="2222"/>
                  </a:lnTo>
                  <a:lnTo>
                    <a:pt x="6477" y="2794"/>
                  </a:lnTo>
                  <a:lnTo>
                    <a:pt x="7658" y="3416"/>
                  </a:lnTo>
                  <a:lnTo>
                    <a:pt x="7924" y="2895"/>
                  </a:lnTo>
                  <a:lnTo>
                    <a:pt x="6731" y="2286"/>
                  </a:lnTo>
                  <a:lnTo>
                    <a:pt x="5194" y="1574"/>
                  </a:lnTo>
                  <a:lnTo>
                    <a:pt x="4876" y="1447"/>
                  </a:lnTo>
                  <a:lnTo>
                    <a:pt x="4572" y="1308"/>
                  </a:lnTo>
                  <a:lnTo>
                    <a:pt x="2933" y="647"/>
                  </a:lnTo>
                  <a:lnTo>
                    <a:pt x="1536" y="22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2" name="object 3732" descr=""/>
            <p:cNvSpPr/>
            <p:nvPr/>
          </p:nvSpPr>
          <p:spPr>
            <a:xfrm>
              <a:off x="2695448" y="258675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5676" y="0"/>
                  </a:moveTo>
                  <a:lnTo>
                    <a:pt x="2743" y="368"/>
                  </a:lnTo>
                  <a:lnTo>
                    <a:pt x="1320" y="762"/>
                  </a:lnTo>
                  <a:lnTo>
                    <a:pt x="0" y="1270"/>
                  </a:lnTo>
                  <a:lnTo>
                    <a:pt x="1485" y="5130"/>
                  </a:lnTo>
                  <a:lnTo>
                    <a:pt x="2565" y="4711"/>
                  </a:lnTo>
                  <a:lnTo>
                    <a:pt x="3644" y="4419"/>
                  </a:lnTo>
                  <a:lnTo>
                    <a:pt x="5816" y="4152"/>
                  </a:lnTo>
                  <a:lnTo>
                    <a:pt x="6896" y="4165"/>
                  </a:lnTo>
                  <a:lnTo>
                    <a:pt x="7988" y="4343"/>
                  </a:lnTo>
                  <a:lnTo>
                    <a:pt x="8636" y="254"/>
                  </a:lnTo>
                  <a:lnTo>
                    <a:pt x="7188" y="25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3" name="object 3733" descr=""/>
            <p:cNvSpPr/>
            <p:nvPr/>
          </p:nvSpPr>
          <p:spPr>
            <a:xfrm>
              <a:off x="2695448" y="2586753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5676" y="0"/>
                  </a:moveTo>
                  <a:lnTo>
                    <a:pt x="2743" y="368"/>
                  </a:lnTo>
                  <a:lnTo>
                    <a:pt x="1320" y="762"/>
                  </a:lnTo>
                  <a:lnTo>
                    <a:pt x="0" y="1270"/>
                  </a:lnTo>
                  <a:lnTo>
                    <a:pt x="203" y="1816"/>
                  </a:lnTo>
                  <a:lnTo>
                    <a:pt x="1498" y="1308"/>
                  </a:lnTo>
                  <a:lnTo>
                    <a:pt x="2870" y="939"/>
                  </a:lnTo>
                  <a:lnTo>
                    <a:pt x="5702" y="571"/>
                  </a:lnTo>
                  <a:lnTo>
                    <a:pt x="7150" y="609"/>
                  </a:lnTo>
                  <a:lnTo>
                    <a:pt x="8547" y="825"/>
                  </a:lnTo>
                  <a:lnTo>
                    <a:pt x="8636" y="254"/>
                  </a:lnTo>
                  <a:lnTo>
                    <a:pt x="7188" y="25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4" name="object 3734" descr=""/>
            <p:cNvSpPr/>
            <p:nvPr/>
          </p:nvSpPr>
          <p:spPr>
            <a:xfrm>
              <a:off x="2688302" y="258802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150" y="0"/>
                  </a:moveTo>
                  <a:lnTo>
                    <a:pt x="0" y="3835"/>
                  </a:lnTo>
                  <a:lnTo>
                    <a:pt x="2209" y="7327"/>
                  </a:lnTo>
                  <a:lnTo>
                    <a:pt x="4356" y="5981"/>
                  </a:lnTo>
                  <a:lnTo>
                    <a:pt x="6477" y="4686"/>
                  </a:lnTo>
                  <a:lnTo>
                    <a:pt x="8636" y="3860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5" name="object 3735" descr=""/>
            <p:cNvSpPr/>
            <p:nvPr/>
          </p:nvSpPr>
          <p:spPr>
            <a:xfrm>
              <a:off x="2688302" y="258802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150" y="0"/>
                  </a:moveTo>
                  <a:lnTo>
                    <a:pt x="0" y="3835"/>
                  </a:lnTo>
                  <a:lnTo>
                    <a:pt x="304" y="4330"/>
                  </a:lnTo>
                  <a:lnTo>
                    <a:pt x="1409" y="3632"/>
                  </a:lnTo>
                  <a:lnTo>
                    <a:pt x="2527" y="2946"/>
                  </a:lnTo>
                  <a:lnTo>
                    <a:pt x="4851" y="1651"/>
                  </a:lnTo>
                  <a:lnTo>
                    <a:pt x="6057" y="1041"/>
                  </a:lnTo>
                  <a:lnTo>
                    <a:pt x="7353" y="54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6" name="object 3736" descr=""/>
            <p:cNvSpPr/>
            <p:nvPr/>
          </p:nvSpPr>
          <p:spPr>
            <a:xfrm>
              <a:off x="2681817" y="259186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489" y="0"/>
                  </a:moveTo>
                  <a:lnTo>
                    <a:pt x="4292" y="1384"/>
                  </a:lnTo>
                  <a:lnTo>
                    <a:pt x="2171" y="2768"/>
                  </a:lnTo>
                  <a:lnTo>
                    <a:pt x="0" y="3987"/>
                  </a:lnTo>
                  <a:lnTo>
                    <a:pt x="2032" y="7594"/>
                  </a:lnTo>
                  <a:lnTo>
                    <a:pt x="4343" y="6286"/>
                  </a:lnTo>
                  <a:lnTo>
                    <a:pt x="6540" y="4851"/>
                  </a:lnTo>
                  <a:lnTo>
                    <a:pt x="8686" y="3492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7" name="object 3737" descr=""/>
            <p:cNvSpPr/>
            <p:nvPr/>
          </p:nvSpPr>
          <p:spPr>
            <a:xfrm>
              <a:off x="2681817" y="259186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89" y="0"/>
                  </a:moveTo>
                  <a:lnTo>
                    <a:pt x="4292" y="1384"/>
                  </a:lnTo>
                  <a:lnTo>
                    <a:pt x="2171" y="2768"/>
                  </a:lnTo>
                  <a:lnTo>
                    <a:pt x="0" y="3987"/>
                  </a:lnTo>
                  <a:lnTo>
                    <a:pt x="279" y="4495"/>
                  </a:lnTo>
                  <a:lnTo>
                    <a:pt x="2476" y="3263"/>
                  </a:lnTo>
                  <a:lnTo>
                    <a:pt x="4610" y="1879"/>
                  </a:lnTo>
                  <a:lnTo>
                    <a:pt x="6794" y="482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8" name="object 3738" descr=""/>
            <p:cNvSpPr/>
            <p:nvPr/>
          </p:nvSpPr>
          <p:spPr>
            <a:xfrm>
              <a:off x="2675072" y="259584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743" y="0"/>
                  </a:moveTo>
                  <a:lnTo>
                    <a:pt x="4533" y="1244"/>
                  </a:lnTo>
                  <a:lnTo>
                    <a:pt x="0" y="3632"/>
                  </a:lnTo>
                  <a:lnTo>
                    <a:pt x="1930" y="7289"/>
                  </a:lnTo>
                  <a:lnTo>
                    <a:pt x="6489" y="4889"/>
                  </a:lnTo>
                  <a:lnTo>
                    <a:pt x="8775" y="360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9" name="object 3739" descr=""/>
            <p:cNvSpPr/>
            <p:nvPr/>
          </p:nvSpPr>
          <p:spPr>
            <a:xfrm>
              <a:off x="2675072" y="259584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743" y="0"/>
                  </a:moveTo>
                  <a:lnTo>
                    <a:pt x="4533" y="1244"/>
                  </a:lnTo>
                  <a:lnTo>
                    <a:pt x="0" y="3632"/>
                  </a:lnTo>
                  <a:lnTo>
                    <a:pt x="266" y="4140"/>
                  </a:lnTo>
                  <a:lnTo>
                    <a:pt x="4813" y="1752"/>
                  </a:lnTo>
                  <a:lnTo>
                    <a:pt x="7023" y="507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0" name="object 3740" descr=""/>
            <p:cNvSpPr/>
            <p:nvPr/>
          </p:nvSpPr>
          <p:spPr>
            <a:xfrm>
              <a:off x="2668228" y="259947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45" y="0"/>
                  </a:moveTo>
                  <a:lnTo>
                    <a:pt x="2286" y="2400"/>
                  </a:lnTo>
                  <a:lnTo>
                    <a:pt x="0" y="3644"/>
                  </a:lnTo>
                  <a:lnTo>
                    <a:pt x="1981" y="7277"/>
                  </a:lnTo>
                  <a:lnTo>
                    <a:pt x="4216" y="6045"/>
                  </a:lnTo>
                  <a:lnTo>
                    <a:pt x="8763" y="3670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1" name="object 3741" descr=""/>
            <p:cNvSpPr/>
            <p:nvPr/>
          </p:nvSpPr>
          <p:spPr>
            <a:xfrm>
              <a:off x="2668228" y="259947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845" y="0"/>
                  </a:moveTo>
                  <a:lnTo>
                    <a:pt x="2286" y="2400"/>
                  </a:lnTo>
                  <a:lnTo>
                    <a:pt x="0" y="3644"/>
                  </a:lnTo>
                  <a:lnTo>
                    <a:pt x="279" y="4152"/>
                  </a:lnTo>
                  <a:lnTo>
                    <a:pt x="2552" y="2908"/>
                  </a:lnTo>
                  <a:lnTo>
                    <a:pt x="7112" y="520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2" name="object 3742" descr=""/>
            <p:cNvSpPr/>
            <p:nvPr/>
          </p:nvSpPr>
          <p:spPr>
            <a:xfrm>
              <a:off x="2661398" y="260312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832" y="0"/>
                  </a:moveTo>
                  <a:lnTo>
                    <a:pt x="0" y="4178"/>
                  </a:lnTo>
                  <a:lnTo>
                    <a:pt x="2489" y="7480"/>
                  </a:lnTo>
                  <a:lnTo>
                    <a:pt x="3479" y="6756"/>
                  </a:lnTo>
                  <a:lnTo>
                    <a:pt x="4457" y="6095"/>
                  </a:lnTo>
                  <a:lnTo>
                    <a:pt x="5486" y="5486"/>
                  </a:lnTo>
                  <a:lnTo>
                    <a:pt x="8813" y="3632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3" name="object 3743" descr=""/>
            <p:cNvSpPr/>
            <p:nvPr/>
          </p:nvSpPr>
          <p:spPr>
            <a:xfrm>
              <a:off x="2661398" y="260312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832" y="0"/>
                  </a:moveTo>
                  <a:lnTo>
                    <a:pt x="0" y="4178"/>
                  </a:lnTo>
                  <a:lnTo>
                    <a:pt x="342" y="4648"/>
                  </a:lnTo>
                  <a:lnTo>
                    <a:pt x="1409" y="3848"/>
                  </a:lnTo>
                  <a:lnTo>
                    <a:pt x="2857" y="2908"/>
                  </a:lnTo>
                  <a:lnTo>
                    <a:pt x="3708" y="2412"/>
                  </a:lnTo>
                  <a:lnTo>
                    <a:pt x="5969" y="1130"/>
                  </a:lnTo>
                  <a:lnTo>
                    <a:pt x="7112" y="507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4" name="object 3744" descr=""/>
            <p:cNvSpPr/>
            <p:nvPr/>
          </p:nvSpPr>
          <p:spPr>
            <a:xfrm>
              <a:off x="2655310" y="260729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083" y="0"/>
                  </a:moveTo>
                  <a:lnTo>
                    <a:pt x="3962" y="1612"/>
                  </a:lnTo>
                  <a:lnTo>
                    <a:pt x="1993" y="3263"/>
                  </a:lnTo>
                  <a:lnTo>
                    <a:pt x="0" y="4838"/>
                  </a:lnTo>
                  <a:lnTo>
                    <a:pt x="2565" y="8077"/>
                  </a:lnTo>
                  <a:lnTo>
                    <a:pt x="4610" y="6464"/>
                  </a:lnTo>
                  <a:lnTo>
                    <a:pt x="6591" y="4813"/>
                  </a:lnTo>
                  <a:lnTo>
                    <a:pt x="8572" y="3314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5" name="object 3745" descr=""/>
            <p:cNvSpPr/>
            <p:nvPr/>
          </p:nvSpPr>
          <p:spPr>
            <a:xfrm>
              <a:off x="2655310" y="260729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083" y="0"/>
                  </a:moveTo>
                  <a:lnTo>
                    <a:pt x="3962" y="1612"/>
                  </a:lnTo>
                  <a:lnTo>
                    <a:pt x="1993" y="3263"/>
                  </a:lnTo>
                  <a:lnTo>
                    <a:pt x="0" y="4838"/>
                  </a:lnTo>
                  <a:lnTo>
                    <a:pt x="355" y="5295"/>
                  </a:lnTo>
                  <a:lnTo>
                    <a:pt x="2362" y="3708"/>
                  </a:lnTo>
                  <a:lnTo>
                    <a:pt x="4330" y="2057"/>
                  </a:lnTo>
                  <a:lnTo>
                    <a:pt x="6438" y="469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6" name="object 3746" descr=""/>
            <p:cNvSpPr/>
            <p:nvPr/>
          </p:nvSpPr>
          <p:spPr>
            <a:xfrm>
              <a:off x="2649279" y="261213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032" y="0"/>
                  </a:moveTo>
                  <a:lnTo>
                    <a:pt x="4038" y="1562"/>
                  </a:lnTo>
                  <a:lnTo>
                    <a:pt x="2032" y="3022"/>
                  </a:lnTo>
                  <a:lnTo>
                    <a:pt x="1016" y="3721"/>
                  </a:lnTo>
                  <a:lnTo>
                    <a:pt x="0" y="4318"/>
                  </a:lnTo>
                  <a:lnTo>
                    <a:pt x="2082" y="7886"/>
                  </a:lnTo>
                  <a:lnTo>
                    <a:pt x="8597" y="3238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7" name="object 3747" descr=""/>
            <p:cNvSpPr/>
            <p:nvPr/>
          </p:nvSpPr>
          <p:spPr>
            <a:xfrm>
              <a:off x="2649279" y="261213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032" y="0"/>
                  </a:moveTo>
                  <a:lnTo>
                    <a:pt x="4038" y="1562"/>
                  </a:lnTo>
                  <a:lnTo>
                    <a:pt x="2032" y="3022"/>
                  </a:lnTo>
                  <a:lnTo>
                    <a:pt x="1016" y="3721"/>
                  </a:lnTo>
                  <a:lnTo>
                    <a:pt x="0" y="4318"/>
                  </a:lnTo>
                  <a:lnTo>
                    <a:pt x="292" y="4813"/>
                  </a:lnTo>
                  <a:lnTo>
                    <a:pt x="6388" y="457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8" name="object 3748" descr=""/>
            <p:cNvSpPr/>
            <p:nvPr/>
          </p:nvSpPr>
          <p:spPr>
            <a:xfrm>
              <a:off x="2642312" y="2616450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972" y="0"/>
                  </a:moveTo>
                  <a:lnTo>
                    <a:pt x="2933" y="1282"/>
                  </a:lnTo>
                  <a:lnTo>
                    <a:pt x="2209" y="1219"/>
                  </a:lnTo>
                  <a:lnTo>
                    <a:pt x="1752" y="1130"/>
                  </a:lnTo>
                  <a:lnTo>
                    <a:pt x="1295" y="977"/>
                  </a:lnTo>
                  <a:lnTo>
                    <a:pt x="0" y="4902"/>
                  </a:lnTo>
                  <a:lnTo>
                    <a:pt x="762" y="5156"/>
                  </a:lnTo>
                  <a:lnTo>
                    <a:pt x="1574" y="5321"/>
                  </a:lnTo>
                  <a:lnTo>
                    <a:pt x="2374" y="5384"/>
                  </a:lnTo>
                  <a:lnTo>
                    <a:pt x="3175" y="5422"/>
                  </a:lnTo>
                  <a:lnTo>
                    <a:pt x="3568" y="5410"/>
                  </a:lnTo>
                  <a:lnTo>
                    <a:pt x="9055" y="3568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9" name="object 3749" descr=""/>
            <p:cNvSpPr/>
            <p:nvPr/>
          </p:nvSpPr>
          <p:spPr>
            <a:xfrm>
              <a:off x="2643430" y="2616450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854" y="0"/>
                  </a:moveTo>
                  <a:lnTo>
                    <a:pt x="3009" y="1219"/>
                  </a:lnTo>
                  <a:lnTo>
                    <a:pt x="2438" y="1269"/>
                  </a:lnTo>
                  <a:lnTo>
                    <a:pt x="2057" y="1282"/>
                  </a:lnTo>
                  <a:lnTo>
                    <a:pt x="1816" y="1282"/>
                  </a:lnTo>
                  <a:lnTo>
                    <a:pt x="1092" y="1219"/>
                  </a:lnTo>
                  <a:lnTo>
                    <a:pt x="635" y="1130"/>
                  </a:lnTo>
                  <a:lnTo>
                    <a:pt x="177" y="977"/>
                  </a:lnTo>
                  <a:lnTo>
                    <a:pt x="0" y="1523"/>
                  </a:lnTo>
                  <a:lnTo>
                    <a:pt x="495" y="1689"/>
                  </a:lnTo>
                  <a:lnTo>
                    <a:pt x="1003" y="1790"/>
                  </a:lnTo>
                  <a:lnTo>
                    <a:pt x="1536" y="1841"/>
                  </a:lnTo>
                  <a:lnTo>
                    <a:pt x="2057" y="1866"/>
                  </a:lnTo>
                  <a:lnTo>
                    <a:pt x="2463" y="1854"/>
                  </a:lnTo>
                  <a:lnTo>
                    <a:pt x="2997" y="1803"/>
                  </a:lnTo>
                  <a:lnTo>
                    <a:pt x="6146" y="507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0" name="object 3750" descr=""/>
            <p:cNvSpPr/>
            <p:nvPr/>
          </p:nvSpPr>
          <p:spPr>
            <a:xfrm>
              <a:off x="2635365" y="261336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073" y="0"/>
                  </a:moveTo>
                  <a:lnTo>
                    <a:pt x="0" y="2768"/>
                  </a:lnTo>
                  <a:lnTo>
                    <a:pt x="1828" y="4762"/>
                  </a:lnTo>
                  <a:lnTo>
                    <a:pt x="3517" y="6159"/>
                  </a:lnTo>
                  <a:lnTo>
                    <a:pt x="4127" y="6604"/>
                  </a:lnTo>
                  <a:lnTo>
                    <a:pt x="5448" y="7391"/>
                  </a:lnTo>
                  <a:lnTo>
                    <a:pt x="6184" y="7734"/>
                  </a:lnTo>
                  <a:lnTo>
                    <a:pt x="6946" y="7988"/>
                  </a:lnTo>
                  <a:lnTo>
                    <a:pt x="8242" y="4064"/>
                  </a:lnTo>
                  <a:lnTo>
                    <a:pt x="7327" y="3759"/>
                  </a:lnTo>
                  <a:lnTo>
                    <a:pt x="6451" y="3225"/>
                  </a:lnTo>
                  <a:lnTo>
                    <a:pt x="4737" y="1803"/>
                  </a:lnTo>
                  <a:lnTo>
                    <a:pt x="3911" y="927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1" name="object 3751" descr=""/>
            <p:cNvSpPr/>
            <p:nvPr/>
          </p:nvSpPr>
          <p:spPr>
            <a:xfrm>
              <a:off x="2638007" y="261336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31" y="0"/>
                  </a:moveTo>
                  <a:lnTo>
                    <a:pt x="5422" y="4610"/>
                  </a:lnTo>
                  <a:lnTo>
                    <a:pt x="5600" y="4064"/>
                  </a:lnTo>
                  <a:lnTo>
                    <a:pt x="4686" y="3759"/>
                  </a:lnTo>
                  <a:lnTo>
                    <a:pt x="3809" y="3225"/>
                  </a:lnTo>
                  <a:lnTo>
                    <a:pt x="2095" y="1803"/>
                  </a:lnTo>
                  <a:lnTo>
                    <a:pt x="1269" y="92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2" name="object 3752" descr=""/>
            <p:cNvSpPr/>
            <p:nvPr/>
          </p:nvSpPr>
          <p:spPr>
            <a:xfrm>
              <a:off x="2630239" y="260761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565" y="0"/>
                  </a:moveTo>
                  <a:lnTo>
                    <a:pt x="0" y="3238"/>
                  </a:lnTo>
                  <a:lnTo>
                    <a:pt x="888" y="3949"/>
                  </a:lnTo>
                  <a:lnTo>
                    <a:pt x="1739" y="4775"/>
                  </a:lnTo>
                  <a:lnTo>
                    <a:pt x="3416" y="6578"/>
                  </a:lnTo>
                  <a:lnTo>
                    <a:pt x="4241" y="7543"/>
                  </a:lnTo>
                  <a:lnTo>
                    <a:pt x="5130" y="8521"/>
                  </a:lnTo>
                  <a:lnTo>
                    <a:pt x="8204" y="5753"/>
                  </a:lnTo>
                  <a:lnTo>
                    <a:pt x="6527" y="3898"/>
                  </a:lnTo>
                  <a:lnTo>
                    <a:pt x="4813" y="1790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3" name="object 3753" descr=""/>
            <p:cNvSpPr/>
            <p:nvPr/>
          </p:nvSpPr>
          <p:spPr>
            <a:xfrm>
              <a:off x="2632449" y="260761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55" y="0"/>
                  </a:moveTo>
                  <a:lnTo>
                    <a:pt x="0" y="457"/>
                  </a:lnTo>
                  <a:lnTo>
                    <a:pt x="2184" y="2197"/>
                  </a:lnTo>
                  <a:lnTo>
                    <a:pt x="3873" y="4267"/>
                  </a:lnTo>
                  <a:lnTo>
                    <a:pt x="5562" y="6146"/>
                  </a:lnTo>
                  <a:lnTo>
                    <a:pt x="5994" y="5753"/>
                  </a:lnTo>
                  <a:lnTo>
                    <a:pt x="4317" y="3898"/>
                  </a:lnTo>
                  <a:lnTo>
                    <a:pt x="2603" y="179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4" name="object 3754" descr=""/>
            <p:cNvSpPr/>
            <p:nvPr/>
          </p:nvSpPr>
          <p:spPr>
            <a:xfrm>
              <a:off x="2690284" y="257637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527" y="0"/>
                  </a:moveTo>
                  <a:lnTo>
                    <a:pt x="0" y="3263"/>
                  </a:lnTo>
                  <a:lnTo>
                    <a:pt x="1943" y="4775"/>
                  </a:lnTo>
                  <a:lnTo>
                    <a:pt x="3759" y="6464"/>
                  </a:lnTo>
                  <a:lnTo>
                    <a:pt x="5270" y="8305"/>
                  </a:lnTo>
                  <a:lnTo>
                    <a:pt x="8470" y="5689"/>
                  </a:lnTo>
                  <a:lnTo>
                    <a:pt x="6692" y="3530"/>
                  </a:lnTo>
                  <a:lnTo>
                    <a:pt x="4673" y="1663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5" name="object 3755" descr=""/>
            <p:cNvSpPr/>
            <p:nvPr/>
          </p:nvSpPr>
          <p:spPr>
            <a:xfrm>
              <a:off x="2692455" y="257637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55" y="0"/>
                  </a:moveTo>
                  <a:lnTo>
                    <a:pt x="0" y="457"/>
                  </a:lnTo>
                  <a:lnTo>
                    <a:pt x="2120" y="2108"/>
                  </a:lnTo>
                  <a:lnTo>
                    <a:pt x="4114" y="3937"/>
                  </a:lnTo>
                  <a:lnTo>
                    <a:pt x="5854" y="6057"/>
                  </a:lnTo>
                  <a:lnTo>
                    <a:pt x="6299" y="5689"/>
                  </a:lnTo>
                  <a:lnTo>
                    <a:pt x="4521" y="3530"/>
                  </a:lnTo>
                  <a:lnTo>
                    <a:pt x="2501" y="166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6" name="object 3756" descr=""/>
            <p:cNvSpPr/>
            <p:nvPr/>
          </p:nvSpPr>
          <p:spPr>
            <a:xfrm>
              <a:off x="2684045" y="257197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930" y="0"/>
                  </a:moveTo>
                  <a:lnTo>
                    <a:pt x="0" y="3657"/>
                  </a:lnTo>
                  <a:lnTo>
                    <a:pt x="2184" y="4813"/>
                  </a:lnTo>
                  <a:lnTo>
                    <a:pt x="4279" y="6159"/>
                  </a:lnTo>
                  <a:lnTo>
                    <a:pt x="6235" y="7670"/>
                  </a:lnTo>
                  <a:lnTo>
                    <a:pt x="8762" y="4394"/>
                  </a:lnTo>
                  <a:lnTo>
                    <a:pt x="6616" y="2730"/>
                  </a:lnTo>
                  <a:lnTo>
                    <a:pt x="4330" y="127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7" name="object 3757" descr=""/>
            <p:cNvSpPr/>
            <p:nvPr/>
          </p:nvSpPr>
          <p:spPr>
            <a:xfrm>
              <a:off x="2685709" y="257197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66" y="0"/>
                  </a:moveTo>
                  <a:lnTo>
                    <a:pt x="0" y="508"/>
                  </a:lnTo>
                  <a:lnTo>
                    <a:pt x="2362" y="1765"/>
                  </a:lnTo>
                  <a:lnTo>
                    <a:pt x="4622" y="3213"/>
                  </a:lnTo>
                  <a:lnTo>
                    <a:pt x="6743" y="4851"/>
                  </a:lnTo>
                  <a:lnTo>
                    <a:pt x="7099" y="4394"/>
                  </a:lnTo>
                  <a:lnTo>
                    <a:pt x="4952" y="2730"/>
                  </a:lnTo>
                  <a:lnTo>
                    <a:pt x="2666" y="127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8" name="object 3758" descr=""/>
            <p:cNvSpPr/>
            <p:nvPr/>
          </p:nvSpPr>
          <p:spPr>
            <a:xfrm>
              <a:off x="2677248" y="256887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155" y="0"/>
                  </a:moveTo>
                  <a:lnTo>
                    <a:pt x="0" y="3975"/>
                  </a:lnTo>
                  <a:lnTo>
                    <a:pt x="2336" y="4648"/>
                  </a:lnTo>
                  <a:lnTo>
                    <a:pt x="4610" y="5613"/>
                  </a:lnTo>
                  <a:lnTo>
                    <a:pt x="6794" y="6756"/>
                  </a:lnTo>
                  <a:lnTo>
                    <a:pt x="8724" y="3098"/>
                  </a:lnTo>
                  <a:lnTo>
                    <a:pt x="6324" y="1841"/>
                  </a:lnTo>
                  <a:lnTo>
                    <a:pt x="3810" y="77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9" name="object 3759" descr=""/>
            <p:cNvSpPr/>
            <p:nvPr/>
          </p:nvSpPr>
          <p:spPr>
            <a:xfrm>
              <a:off x="2678239" y="256887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65" y="0"/>
                  </a:moveTo>
                  <a:lnTo>
                    <a:pt x="0" y="558"/>
                  </a:lnTo>
                  <a:lnTo>
                    <a:pt x="2603" y="1320"/>
                  </a:lnTo>
                  <a:lnTo>
                    <a:pt x="5092" y="2374"/>
                  </a:lnTo>
                  <a:lnTo>
                    <a:pt x="7467" y="3619"/>
                  </a:lnTo>
                  <a:lnTo>
                    <a:pt x="7734" y="3098"/>
                  </a:lnTo>
                  <a:lnTo>
                    <a:pt x="5334" y="1841"/>
                  </a:lnTo>
                  <a:lnTo>
                    <a:pt x="2819" y="77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0" name="object 3760" descr=""/>
            <p:cNvSpPr/>
            <p:nvPr/>
          </p:nvSpPr>
          <p:spPr>
            <a:xfrm>
              <a:off x="2670046" y="256768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460" y="0"/>
                  </a:moveTo>
                  <a:lnTo>
                    <a:pt x="0" y="76"/>
                  </a:lnTo>
                  <a:lnTo>
                    <a:pt x="215" y="4203"/>
                  </a:lnTo>
                  <a:lnTo>
                    <a:pt x="2489" y="4089"/>
                  </a:lnTo>
                  <a:lnTo>
                    <a:pt x="4876" y="4483"/>
                  </a:lnTo>
                  <a:lnTo>
                    <a:pt x="7200" y="5156"/>
                  </a:lnTo>
                  <a:lnTo>
                    <a:pt x="8356" y="1193"/>
                  </a:lnTo>
                  <a:lnTo>
                    <a:pt x="7035" y="800"/>
                  </a:lnTo>
                  <a:lnTo>
                    <a:pt x="5676" y="495"/>
                  </a:lnTo>
                  <a:lnTo>
                    <a:pt x="2882" y="8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1" name="object 3761" descr=""/>
            <p:cNvSpPr/>
            <p:nvPr/>
          </p:nvSpPr>
          <p:spPr>
            <a:xfrm>
              <a:off x="2670046" y="2567681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1460" y="0"/>
                  </a:moveTo>
                  <a:lnTo>
                    <a:pt x="0" y="76"/>
                  </a:lnTo>
                  <a:lnTo>
                    <a:pt x="25" y="660"/>
                  </a:lnTo>
                  <a:lnTo>
                    <a:pt x="1435" y="584"/>
                  </a:lnTo>
                  <a:lnTo>
                    <a:pt x="2832" y="673"/>
                  </a:lnTo>
                  <a:lnTo>
                    <a:pt x="5562" y="1066"/>
                  </a:lnTo>
                  <a:lnTo>
                    <a:pt x="6896" y="1371"/>
                  </a:lnTo>
                  <a:lnTo>
                    <a:pt x="8191" y="1752"/>
                  </a:lnTo>
                  <a:lnTo>
                    <a:pt x="8356" y="1193"/>
                  </a:lnTo>
                  <a:lnTo>
                    <a:pt x="7035" y="800"/>
                  </a:lnTo>
                  <a:lnTo>
                    <a:pt x="5676" y="495"/>
                  </a:lnTo>
                  <a:lnTo>
                    <a:pt x="2882" y="8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2" name="object 3762" descr=""/>
            <p:cNvSpPr/>
            <p:nvPr/>
          </p:nvSpPr>
          <p:spPr>
            <a:xfrm>
              <a:off x="2661636" y="256775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407" y="0"/>
                  </a:moveTo>
                  <a:lnTo>
                    <a:pt x="0" y="3644"/>
                  </a:lnTo>
                  <a:lnTo>
                    <a:pt x="3098" y="6375"/>
                  </a:lnTo>
                  <a:lnTo>
                    <a:pt x="3733" y="5664"/>
                  </a:lnTo>
                  <a:lnTo>
                    <a:pt x="4533" y="5105"/>
                  </a:lnTo>
                  <a:lnTo>
                    <a:pt x="8623" y="4140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3" name="object 3763" descr=""/>
            <p:cNvSpPr/>
            <p:nvPr/>
          </p:nvSpPr>
          <p:spPr>
            <a:xfrm>
              <a:off x="2661636" y="2567751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8407" y="0"/>
                  </a:moveTo>
                  <a:lnTo>
                    <a:pt x="0" y="3644"/>
                  </a:lnTo>
                  <a:lnTo>
                    <a:pt x="431" y="4025"/>
                  </a:lnTo>
                  <a:lnTo>
                    <a:pt x="1447" y="2870"/>
                  </a:lnTo>
                  <a:lnTo>
                    <a:pt x="2768" y="1981"/>
                  </a:lnTo>
                  <a:lnTo>
                    <a:pt x="8445" y="584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4" name="object 3764" descr=""/>
            <p:cNvSpPr/>
            <p:nvPr/>
          </p:nvSpPr>
          <p:spPr>
            <a:xfrm>
              <a:off x="2658899" y="257139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730" y="0"/>
                  </a:moveTo>
                  <a:lnTo>
                    <a:pt x="1651" y="1231"/>
                  </a:lnTo>
                  <a:lnTo>
                    <a:pt x="901" y="2717"/>
                  </a:lnTo>
                  <a:lnTo>
                    <a:pt x="88" y="5778"/>
                  </a:lnTo>
                  <a:lnTo>
                    <a:pt x="0" y="7340"/>
                  </a:lnTo>
                  <a:lnTo>
                    <a:pt x="152" y="8839"/>
                  </a:lnTo>
                  <a:lnTo>
                    <a:pt x="4267" y="8432"/>
                  </a:lnTo>
                  <a:lnTo>
                    <a:pt x="4165" y="7366"/>
                  </a:lnTo>
                  <a:lnTo>
                    <a:pt x="4229" y="6286"/>
                  </a:lnTo>
                  <a:lnTo>
                    <a:pt x="4749" y="4330"/>
                  </a:lnTo>
                  <a:lnTo>
                    <a:pt x="5207" y="3454"/>
                  </a:lnTo>
                  <a:lnTo>
                    <a:pt x="5842" y="2730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5" name="object 3765" descr=""/>
            <p:cNvSpPr/>
            <p:nvPr/>
          </p:nvSpPr>
          <p:spPr>
            <a:xfrm>
              <a:off x="2658899" y="2571394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730" y="0"/>
                  </a:moveTo>
                  <a:lnTo>
                    <a:pt x="1651" y="1231"/>
                  </a:lnTo>
                  <a:lnTo>
                    <a:pt x="901" y="2717"/>
                  </a:lnTo>
                  <a:lnTo>
                    <a:pt x="88" y="5778"/>
                  </a:lnTo>
                  <a:lnTo>
                    <a:pt x="0" y="7340"/>
                  </a:lnTo>
                  <a:lnTo>
                    <a:pt x="152" y="8839"/>
                  </a:lnTo>
                  <a:lnTo>
                    <a:pt x="723" y="8788"/>
                  </a:lnTo>
                  <a:lnTo>
                    <a:pt x="584" y="7340"/>
                  </a:lnTo>
                  <a:lnTo>
                    <a:pt x="673" y="5842"/>
                  </a:lnTo>
                  <a:lnTo>
                    <a:pt x="1435" y="2946"/>
                  </a:lnTo>
                  <a:lnTo>
                    <a:pt x="2146" y="1536"/>
                  </a:lnTo>
                  <a:lnTo>
                    <a:pt x="3175" y="381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6" name="object 3766" descr=""/>
            <p:cNvSpPr/>
            <p:nvPr/>
          </p:nvSpPr>
          <p:spPr>
            <a:xfrm>
              <a:off x="2659057" y="257983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114" y="0"/>
                  </a:moveTo>
                  <a:lnTo>
                    <a:pt x="0" y="406"/>
                  </a:lnTo>
                  <a:lnTo>
                    <a:pt x="139" y="1904"/>
                  </a:lnTo>
                  <a:lnTo>
                    <a:pt x="520" y="3352"/>
                  </a:lnTo>
                  <a:lnTo>
                    <a:pt x="1600" y="6095"/>
                  </a:lnTo>
                  <a:lnTo>
                    <a:pt x="2311" y="7378"/>
                  </a:lnTo>
                  <a:lnTo>
                    <a:pt x="3136" y="8559"/>
                  </a:lnTo>
                  <a:lnTo>
                    <a:pt x="6527" y="6184"/>
                  </a:lnTo>
                  <a:lnTo>
                    <a:pt x="5207" y="4317"/>
                  </a:lnTo>
                  <a:lnTo>
                    <a:pt x="4318" y="2158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7" name="object 3767" descr=""/>
            <p:cNvSpPr/>
            <p:nvPr/>
          </p:nvSpPr>
          <p:spPr>
            <a:xfrm>
              <a:off x="2659057" y="2580177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71" y="0"/>
                  </a:moveTo>
                  <a:lnTo>
                    <a:pt x="0" y="63"/>
                  </a:lnTo>
                  <a:lnTo>
                    <a:pt x="139" y="1562"/>
                  </a:lnTo>
                  <a:lnTo>
                    <a:pt x="520" y="3009"/>
                  </a:lnTo>
                  <a:lnTo>
                    <a:pt x="1600" y="5753"/>
                  </a:lnTo>
                  <a:lnTo>
                    <a:pt x="2311" y="7035"/>
                  </a:lnTo>
                  <a:lnTo>
                    <a:pt x="3136" y="8216"/>
                  </a:lnTo>
                  <a:lnTo>
                    <a:pt x="3606" y="7886"/>
                  </a:lnTo>
                  <a:lnTo>
                    <a:pt x="2806" y="6731"/>
                  </a:lnTo>
                  <a:lnTo>
                    <a:pt x="2120" y="5486"/>
                  </a:lnTo>
                  <a:lnTo>
                    <a:pt x="1079" y="2844"/>
                  </a:lnTo>
                  <a:lnTo>
                    <a:pt x="711" y="144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8" name="object 3768" descr=""/>
            <p:cNvSpPr/>
            <p:nvPr/>
          </p:nvSpPr>
          <p:spPr>
            <a:xfrm>
              <a:off x="2662195" y="2586019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390" y="0"/>
                  </a:moveTo>
                  <a:lnTo>
                    <a:pt x="0" y="2374"/>
                  </a:lnTo>
                  <a:lnTo>
                    <a:pt x="825" y="3556"/>
                  </a:lnTo>
                  <a:lnTo>
                    <a:pt x="1778" y="4648"/>
                  </a:lnTo>
                  <a:lnTo>
                    <a:pt x="6654" y="8242"/>
                  </a:lnTo>
                  <a:lnTo>
                    <a:pt x="8178" y="4406"/>
                  </a:lnTo>
                  <a:lnTo>
                    <a:pt x="7797" y="4254"/>
                  </a:lnTo>
                  <a:lnTo>
                    <a:pt x="7366" y="4000"/>
                  </a:lnTo>
                  <a:lnTo>
                    <a:pt x="6502" y="3378"/>
                  </a:lnTo>
                  <a:lnTo>
                    <a:pt x="5651" y="2616"/>
                  </a:lnTo>
                  <a:lnTo>
                    <a:pt x="4813" y="1816"/>
                  </a:lnTo>
                  <a:lnTo>
                    <a:pt x="4038" y="939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9" name="object 3769" descr=""/>
            <p:cNvSpPr/>
            <p:nvPr/>
          </p:nvSpPr>
          <p:spPr>
            <a:xfrm>
              <a:off x="2662195" y="258806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69" y="0"/>
                  </a:moveTo>
                  <a:lnTo>
                    <a:pt x="6654" y="6197"/>
                  </a:lnTo>
                  <a:lnTo>
                    <a:pt x="6870" y="5664"/>
                  </a:lnTo>
                  <a:lnTo>
                    <a:pt x="6108" y="5346"/>
                  </a:lnTo>
                  <a:lnTo>
                    <a:pt x="5461" y="4953"/>
                  </a:lnTo>
                  <a:lnTo>
                    <a:pt x="4267" y="4102"/>
                  </a:lnTo>
                  <a:lnTo>
                    <a:pt x="3733" y="3632"/>
                  </a:lnTo>
                  <a:lnTo>
                    <a:pt x="2209" y="2209"/>
                  </a:lnTo>
                  <a:lnTo>
                    <a:pt x="1282" y="114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0" name="object 3770" descr=""/>
            <p:cNvSpPr/>
            <p:nvPr/>
          </p:nvSpPr>
          <p:spPr>
            <a:xfrm>
              <a:off x="2668846" y="2587805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746" y="0"/>
                  </a:moveTo>
                  <a:lnTo>
                    <a:pt x="2222" y="2793"/>
                  </a:lnTo>
                  <a:lnTo>
                    <a:pt x="1917" y="2768"/>
                  </a:lnTo>
                  <a:lnTo>
                    <a:pt x="1536" y="2616"/>
                  </a:lnTo>
                  <a:lnTo>
                    <a:pt x="0" y="6451"/>
                  </a:lnTo>
                  <a:lnTo>
                    <a:pt x="419" y="6616"/>
                  </a:lnTo>
                  <a:lnTo>
                    <a:pt x="863" y="6756"/>
                  </a:lnTo>
                  <a:lnTo>
                    <a:pt x="1854" y="6921"/>
                  </a:lnTo>
                  <a:lnTo>
                    <a:pt x="2413" y="6946"/>
                  </a:lnTo>
                  <a:lnTo>
                    <a:pt x="3543" y="6781"/>
                  </a:lnTo>
                  <a:lnTo>
                    <a:pt x="7823" y="673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1" name="object 3771" descr=""/>
            <p:cNvSpPr/>
            <p:nvPr/>
          </p:nvSpPr>
          <p:spPr>
            <a:xfrm>
              <a:off x="2668846" y="2588390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251" y="0"/>
                  </a:moveTo>
                  <a:lnTo>
                    <a:pt x="4318" y="5206"/>
                  </a:lnTo>
                  <a:lnTo>
                    <a:pt x="3886" y="5460"/>
                  </a:lnTo>
                  <a:lnTo>
                    <a:pt x="3378" y="5638"/>
                  </a:lnTo>
                  <a:lnTo>
                    <a:pt x="2387" y="5778"/>
                  </a:lnTo>
                  <a:lnTo>
                    <a:pt x="1905" y="5753"/>
                  </a:lnTo>
                  <a:lnTo>
                    <a:pt x="1016" y="5613"/>
                  </a:lnTo>
                  <a:lnTo>
                    <a:pt x="596" y="5486"/>
                  </a:lnTo>
                  <a:lnTo>
                    <a:pt x="215" y="5333"/>
                  </a:lnTo>
                  <a:lnTo>
                    <a:pt x="0" y="5867"/>
                  </a:lnTo>
                  <a:lnTo>
                    <a:pt x="419" y="6032"/>
                  </a:lnTo>
                  <a:lnTo>
                    <a:pt x="863" y="6172"/>
                  </a:lnTo>
                  <a:lnTo>
                    <a:pt x="1854" y="6337"/>
                  </a:lnTo>
                  <a:lnTo>
                    <a:pt x="2413" y="6362"/>
                  </a:lnTo>
                  <a:lnTo>
                    <a:pt x="3543" y="6197"/>
                  </a:lnTo>
                  <a:lnTo>
                    <a:pt x="7823" y="8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2" name="object 3772" descr=""/>
            <p:cNvSpPr/>
            <p:nvPr/>
          </p:nvSpPr>
          <p:spPr>
            <a:xfrm>
              <a:off x="2672294" y="258000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51" y="0"/>
                  </a:moveTo>
                  <a:lnTo>
                    <a:pt x="0" y="812"/>
                  </a:lnTo>
                  <a:lnTo>
                    <a:pt x="228" y="1993"/>
                  </a:lnTo>
                  <a:lnTo>
                    <a:pt x="393" y="3187"/>
                  </a:lnTo>
                  <a:lnTo>
                    <a:pt x="507" y="5549"/>
                  </a:lnTo>
                  <a:lnTo>
                    <a:pt x="469" y="6718"/>
                  </a:lnTo>
                  <a:lnTo>
                    <a:pt x="292" y="7797"/>
                  </a:lnTo>
                  <a:lnTo>
                    <a:pt x="4368" y="8470"/>
                  </a:lnTo>
                  <a:lnTo>
                    <a:pt x="4622" y="6997"/>
                  </a:lnTo>
                  <a:lnTo>
                    <a:pt x="4648" y="5562"/>
                  </a:lnTo>
                  <a:lnTo>
                    <a:pt x="4508" y="2743"/>
                  </a:lnTo>
                  <a:lnTo>
                    <a:pt x="4317" y="135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3" name="object 3773" descr=""/>
            <p:cNvSpPr/>
            <p:nvPr/>
          </p:nvSpPr>
          <p:spPr>
            <a:xfrm>
              <a:off x="2675774" y="2580001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571" y="0"/>
                  </a:moveTo>
                  <a:lnTo>
                    <a:pt x="0" y="114"/>
                  </a:lnTo>
                  <a:lnTo>
                    <a:pt x="266" y="1447"/>
                  </a:lnTo>
                  <a:lnTo>
                    <a:pt x="444" y="2806"/>
                  </a:lnTo>
                  <a:lnTo>
                    <a:pt x="584" y="5562"/>
                  </a:lnTo>
                  <a:lnTo>
                    <a:pt x="558" y="6959"/>
                  </a:lnTo>
                  <a:lnTo>
                    <a:pt x="317" y="8382"/>
                  </a:lnTo>
                  <a:lnTo>
                    <a:pt x="888" y="8470"/>
                  </a:lnTo>
                  <a:lnTo>
                    <a:pt x="1142" y="6997"/>
                  </a:lnTo>
                  <a:lnTo>
                    <a:pt x="1168" y="5562"/>
                  </a:lnTo>
                  <a:lnTo>
                    <a:pt x="1028" y="2743"/>
                  </a:lnTo>
                  <a:lnTo>
                    <a:pt x="838" y="135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4" name="object 3774" descr=""/>
            <p:cNvSpPr/>
            <p:nvPr/>
          </p:nvSpPr>
          <p:spPr>
            <a:xfrm>
              <a:off x="2669667" y="257204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175" y="0"/>
                  </a:moveTo>
                  <a:lnTo>
                    <a:pt x="0" y="2641"/>
                  </a:lnTo>
                  <a:lnTo>
                    <a:pt x="368" y="3086"/>
                  </a:lnTo>
                  <a:lnTo>
                    <a:pt x="711" y="3543"/>
                  </a:lnTo>
                  <a:lnTo>
                    <a:pt x="2628" y="8763"/>
                  </a:lnTo>
                  <a:lnTo>
                    <a:pt x="6680" y="7950"/>
                  </a:lnTo>
                  <a:lnTo>
                    <a:pt x="3632" y="546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5" name="object 3775" descr=""/>
            <p:cNvSpPr/>
            <p:nvPr/>
          </p:nvSpPr>
          <p:spPr>
            <a:xfrm>
              <a:off x="2672397" y="2572049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444" y="0"/>
                  </a:moveTo>
                  <a:lnTo>
                    <a:pt x="0" y="368"/>
                  </a:lnTo>
                  <a:lnTo>
                    <a:pt x="444" y="901"/>
                  </a:lnTo>
                  <a:lnTo>
                    <a:pt x="863" y="1473"/>
                  </a:lnTo>
                  <a:lnTo>
                    <a:pt x="3378" y="8064"/>
                  </a:lnTo>
                  <a:lnTo>
                    <a:pt x="3949" y="7950"/>
                  </a:lnTo>
                  <a:lnTo>
                    <a:pt x="901" y="54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6" name="object 3776" descr=""/>
            <p:cNvSpPr/>
            <p:nvPr/>
          </p:nvSpPr>
          <p:spPr>
            <a:xfrm>
              <a:off x="2664288" y="256646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489" y="0"/>
                  </a:moveTo>
                  <a:lnTo>
                    <a:pt x="0" y="3302"/>
                  </a:lnTo>
                  <a:lnTo>
                    <a:pt x="1003" y="4051"/>
                  </a:lnTo>
                  <a:lnTo>
                    <a:pt x="1955" y="4838"/>
                  </a:lnTo>
                  <a:lnTo>
                    <a:pt x="2870" y="5651"/>
                  </a:lnTo>
                  <a:lnTo>
                    <a:pt x="3771" y="6477"/>
                  </a:lnTo>
                  <a:lnTo>
                    <a:pt x="4622" y="7327"/>
                  </a:lnTo>
                  <a:lnTo>
                    <a:pt x="5372" y="8229"/>
                  </a:lnTo>
                  <a:lnTo>
                    <a:pt x="8547" y="5575"/>
                  </a:lnTo>
                  <a:lnTo>
                    <a:pt x="7632" y="4483"/>
                  </a:lnTo>
                  <a:lnTo>
                    <a:pt x="6654" y="3505"/>
                  </a:lnTo>
                  <a:lnTo>
                    <a:pt x="4622" y="1663"/>
                  </a:lnTo>
                  <a:lnTo>
                    <a:pt x="3568" y="81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7" name="object 3777" descr=""/>
            <p:cNvSpPr/>
            <p:nvPr/>
          </p:nvSpPr>
          <p:spPr>
            <a:xfrm>
              <a:off x="2666434" y="256646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42" y="0"/>
                  </a:moveTo>
                  <a:lnTo>
                    <a:pt x="0" y="469"/>
                  </a:lnTo>
                  <a:lnTo>
                    <a:pt x="1066" y="1270"/>
                  </a:lnTo>
                  <a:lnTo>
                    <a:pt x="2095" y="2108"/>
                  </a:lnTo>
                  <a:lnTo>
                    <a:pt x="4102" y="3924"/>
                  </a:lnTo>
                  <a:lnTo>
                    <a:pt x="5067" y="4889"/>
                  </a:lnTo>
                  <a:lnTo>
                    <a:pt x="5956" y="5956"/>
                  </a:lnTo>
                  <a:lnTo>
                    <a:pt x="6400" y="5575"/>
                  </a:lnTo>
                  <a:lnTo>
                    <a:pt x="5486" y="4483"/>
                  </a:lnTo>
                  <a:lnTo>
                    <a:pt x="4508" y="3505"/>
                  </a:lnTo>
                  <a:lnTo>
                    <a:pt x="2476" y="1663"/>
                  </a:lnTo>
                  <a:lnTo>
                    <a:pt x="1422" y="81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8" name="object 3778" descr=""/>
            <p:cNvSpPr/>
            <p:nvPr/>
          </p:nvSpPr>
          <p:spPr>
            <a:xfrm>
              <a:off x="2658008" y="256209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006" y="0"/>
                  </a:moveTo>
                  <a:lnTo>
                    <a:pt x="0" y="3606"/>
                  </a:lnTo>
                  <a:lnTo>
                    <a:pt x="2184" y="4826"/>
                  </a:lnTo>
                  <a:lnTo>
                    <a:pt x="4292" y="6184"/>
                  </a:lnTo>
                  <a:lnTo>
                    <a:pt x="6286" y="7683"/>
                  </a:lnTo>
                  <a:lnTo>
                    <a:pt x="8775" y="4368"/>
                  </a:lnTo>
                  <a:lnTo>
                    <a:pt x="6616" y="2755"/>
                  </a:lnTo>
                  <a:lnTo>
                    <a:pt x="4356" y="130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9" name="object 3779" descr=""/>
            <p:cNvSpPr/>
            <p:nvPr/>
          </p:nvSpPr>
          <p:spPr>
            <a:xfrm>
              <a:off x="2659735" y="256209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79" y="0"/>
                  </a:moveTo>
                  <a:lnTo>
                    <a:pt x="0" y="508"/>
                  </a:lnTo>
                  <a:lnTo>
                    <a:pt x="2324" y="1803"/>
                  </a:lnTo>
                  <a:lnTo>
                    <a:pt x="4559" y="3238"/>
                  </a:lnTo>
                  <a:lnTo>
                    <a:pt x="6692" y="4838"/>
                  </a:lnTo>
                  <a:lnTo>
                    <a:pt x="7048" y="4368"/>
                  </a:lnTo>
                  <a:lnTo>
                    <a:pt x="4889" y="2755"/>
                  </a:lnTo>
                  <a:lnTo>
                    <a:pt x="2628" y="130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0" name="object 3780" descr=""/>
            <p:cNvSpPr/>
            <p:nvPr/>
          </p:nvSpPr>
          <p:spPr>
            <a:xfrm>
              <a:off x="2651244" y="255867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447" y="0"/>
                  </a:moveTo>
                  <a:lnTo>
                    <a:pt x="0" y="3873"/>
                  </a:lnTo>
                  <a:lnTo>
                    <a:pt x="2311" y="4737"/>
                  </a:lnTo>
                  <a:lnTo>
                    <a:pt x="4572" y="5816"/>
                  </a:lnTo>
                  <a:lnTo>
                    <a:pt x="6756" y="7035"/>
                  </a:lnTo>
                  <a:lnTo>
                    <a:pt x="8775" y="3416"/>
                  </a:lnTo>
                  <a:lnTo>
                    <a:pt x="6426" y="2120"/>
                  </a:lnTo>
                  <a:lnTo>
                    <a:pt x="3987" y="95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1" name="object 3781" descr=""/>
            <p:cNvSpPr/>
            <p:nvPr/>
          </p:nvSpPr>
          <p:spPr>
            <a:xfrm>
              <a:off x="2652489" y="255867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03" y="0"/>
                  </a:moveTo>
                  <a:lnTo>
                    <a:pt x="0" y="546"/>
                  </a:lnTo>
                  <a:lnTo>
                    <a:pt x="2514" y="1485"/>
                  </a:lnTo>
                  <a:lnTo>
                    <a:pt x="4914" y="2628"/>
                  </a:lnTo>
                  <a:lnTo>
                    <a:pt x="7238" y="3924"/>
                  </a:lnTo>
                  <a:lnTo>
                    <a:pt x="7531" y="3416"/>
                  </a:lnTo>
                  <a:lnTo>
                    <a:pt x="5181" y="2120"/>
                  </a:lnTo>
                  <a:lnTo>
                    <a:pt x="2743" y="95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2" name="object 3782" descr=""/>
            <p:cNvSpPr/>
            <p:nvPr/>
          </p:nvSpPr>
          <p:spPr>
            <a:xfrm>
              <a:off x="2644283" y="2556730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292" y="0"/>
                  </a:moveTo>
                  <a:lnTo>
                    <a:pt x="0" y="4127"/>
                  </a:lnTo>
                  <a:lnTo>
                    <a:pt x="1130" y="4203"/>
                  </a:lnTo>
                  <a:lnTo>
                    <a:pt x="2311" y="4419"/>
                  </a:lnTo>
                  <a:lnTo>
                    <a:pt x="4635" y="5003"/>
                  </a:lnTo>
                  <a:lnTo>
                    <a:pt x="5803" y="5384"/>
                  </a:lnTo>
                  <a:lnTo>
                    <a:pt x="6959" y="5816"/>
                  </a:lnTo>
                  <a:lnTo>
                    <a:pt x="8407" y="1943"/>
                  </a:lnTo>
                  <a:lnTo>
                    <a:pt x="7137" y="1473"/>
                  </a:lnTo>
                  <a:lnTo>
                    <a:pt x="5829" y="1041"/>
                  </a:lnTo>
                  <a:lnTo>
                    <a:pt x="3136" y="368"/>
                  </a:lnTo>
                  <a:lnTo>
                    <a:pt x="1752" y="101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3" name="object 3783" descr=""/>
            <p:cNvSpPr/>
            <p:nvPr/>
          </p:nvSpPr>
          <p:spPr>
            <a:xfrm>
              <a:off x="2644537" y="2556730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38" y="0"/>
                  </a:moveTo>
                  <a:lnTo>
                    <a:pt x="0" y="571"/>
                  </a:lnTo>
                  <a:lnTo>
                    <a:pt x="1409" y="673"/>
                  </a:lnTo>
                  <a:lnTo>
                    <a:pt x="2768" y="939"/>
                  </a:lnTo>
                  <a:lnTo>
                    <a:pt x="5410" y="1600"/>
                  </a:lnTo>
                  <a:lnTo>
                    <a:pt x="6692" y="2019"/>
                  </a:lnTo>
                  <a:lnTo>
                    <a:pt x="7950" y="2489"/>
                  </a:lnTo>
                  <a:lnTo>
                    <a:pt x="8153" y="1943"/>
                  </a:lnTo>
                  <a:lnTo>
                    <a:pt x="6883" y="1473"/>
                  </a:lnTo>
                  <a:lnTo>
                    <a:pt x="5575" y="1041"/>
                  </a:lnTo>
                  <a:lnTo>
                    <a:pt x="2882" y="368"/>
                  </a:lnTo>
                  <a:lnTo>
                    <a:pt x="1498" y="10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4" name="object 3784" descr=""/>
            <p:cNvSpPr/>
            <p:nvPr/>
          </p:nvSpPr>
          <p:spPr>
            <a:xfrm>
              <a:off x="2635803" y="255666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289" y="0"/>
                  </a:moveTo>
                  <a:lnTo>
                    <a:pt x="0" y="3073"/>
                  </a:lnTo>
                  <a:lnTo>
                    <a:pt x="3009" y="5918"/>
                  </a:lnTo>
                  <a:lnTo>
                    <a:pt x="3302" y="5600"/>
                  </a:lnTo>
                  <a:lnTo>
                    <a:pt x="3670" y="5308"/>
                  </a:lnTo>
                  <a:lnTo>
                    <a:pt x="4305" y="4927"/>
                  </a:lnTo>
                  <a:lnTo>
                    <a:pt x="4864" y="4635"/>
                  </a:lnTo>
                  <a:lnTo>
                    <a:pt x="6273" y="4165"/>
                  </a:lnTo>
                  <a:lnTo>
                    <a:pt x="7365" y="4102"/>
                  </a:lnTo>
                  <a:lnTo>
                    <a:pt x="8483" y="4190"/>
                  </a:lnTo>
                  <a:lnTo>
                    <a:pt x="8775" y="63"/>
                  </a:lnTo>
                  <a:lnTo>
                    <a:pt x="8039" y="12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5" name="object 3785" descr=""/>
            <p:cNvSpPr/>
            <p:nvPr/>
          </p:nvSpPr>
          <p:spPr>
            <a:xfrm>
              <a:off x="2635803" y="255666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7289" y="0"/>
                  </a:moveTo>
                  <a:lnTo>
                    <a:pt x="0" y="3073"/>
                  </a:lnTo>
                  <a:lnTo>
                    <a:pt x="419" y="3467"/>
                  </a:lnTo>
                  <a:lnTo>
                    <a:pt x="977" y="2895"/>
                  </a:lnTo>
                  <a:lnTo>
                    <a:pt x="1600" y="2412"/>
                  </a:lnTo>
                  <a:lnTo>
                    <a:pt x="4343" y="1054"/>
                  </a:lnTo>
                  <a:lnTo>
                    <a:pt x="5092" y="812"/>
                  </a:lnTo>
                  <a:lnTo>
                    <a:pt x="5842" y="698"/>
                  </a:lnTo>
                  <a:lnTo>
                    <a:pt x="7302" y="584"/>
                  </a:lnTo>
                  <a:lnTo>
                    <a:pt x="8026" y="596"/>
                  </a:lnTo>
                  <a:lnTo>
                    <a:pt x="8737" y="634"/>
                  </a:lnTo>
                  <a:lnTo>
                    <a:pt x="8775" y="63"/>
                  </a:lnTo>
                  <a:lnTo>
                    <a:pt x="8039" y="12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6" name="object 3786" descr=""/>
            <p:cNvSpPr/>
            <p:nvPr/>
          </p:nvSpPr>
          <p:spPr>
            <a:xfrm>
              <a:off x="2633557" y="2559736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2247" y="0"/>
                  </a:moveTo>
                  <a:lnTo>
                    <a:pt x="0" y="5486"/>
                  </a:lnTo>
                  <a:lnTo>
                    <a:pt x="25" y="6299"/>
                  </a:lnTo>
                  <a:lnTo>
                    <a:pt x="203" y="7861"/>
                  </a:lnTo>
                  <a:lnTo>
                    <a:pt x="368" y="8597"/>
                  </a:lnTo>
                  <a:lnTo>
                    <a:pt x="571" y="9309"/>
                  </a:lnTo>
                  <a:lnTo>
                    <a:pt x="4546" y="8178"/>
                  </a:lnTo>
                  <a:lnTo>
                    <a:pt x="4241" y="7099"/>
                  </a:lnTo>
                  <a:lnTo>
                    <a:pt x="4102" y="6045"/>
                  </a:lnTo>
                  <a:lnTo>
                    <a:pt x="4317" y="4216"/>
                  </a:lnTo>
                  <a:lnTo>
                    <a:pt x="4648" y="3479"/>
                  </a:lnTo>
                  <a:lnTo>
                    <a:pt x="5245" y="2844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7" name="object 3787" descr=""/>
            <p:cNvSpPr/>
            <p:nvPr/>
          </p:nvSpPr>
          <p:spPr>
            <a:xfrm>
              <a:off x="2633557" y="2559736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247" y="0"/>
                  </a:moveTo>
                  <a:lnTo>
                    <a:pt x="0" y="5486"/>
                  </a:lnTo>
                  <a:lnTo>
                    <a:pt x="25" y="6299"/>
                  </a:lnTo>
                  <a:lnTo>
                    <a:pt x="203" y="7861"/>
                  </a:lnTo>
                  <a:lnTo>
                    <a:pt x="368" y="8597"/>
                  </a:lnTo>
                  <a:lnTo>
                    <a:pt x="571" y="9309"/>
                  </a:lnTo>
                  <a:lnTo>
                    <a:pt x="1130" y="9143"/>
                  </a:lnTo>
                  <a:lnTo>
                    <a:pt x="736" y="7785"/>
                  </a:lnTo>
                  <a:lnTo>
                    <a:pt x="495" y="6286"/>
                  </a:lnTo>
                  <a:lnTo>
                    <a:pt x="2666" y="40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8" name="object 3788" descr=""/>
            <p:cNvSpPr/>
            <p:nvPr/>
          </p:nvSpPr>
          <p:spPr>
            <a:xfrm>
              <a:off x="2634128" y="256791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975" y="0"/>
                  </a:moveTo>
                  <a:lnTo>
                    <a:pt x="0" y="1130"/>
                  </a:lnTo>
                  <a:lnTo>
                    <a:pt x="406" y="2552"/>
                  </a:lnTo>
                  <a:lnTo>
                    <a:pt x="977" y="3860"/>
                  </a:lnTo>
                  <a:lnTo>
                    <a:pt x="2260" y="6350"/>
                  </a:lnTo>
                  <a:lnTo>
                    <a:pt x="2971" y="7518"/>
                  </a:lnTo>
                  <a:lnTo>
                    <a:pt x="3733" y="8648"/>
                  </a:lnTo>
                  <a:lnTo>
                    <a:pt x="7162" y="6337"/>
                  </a:lnTo>
                  <a:lnTo>
                    <a:pt x="6477" y="5321"/>
                  </a:lnTo>
                  <a:lnTo>
                    <a:pt x="5842" y="4267"/>
                  </a:lnTo>
                  <a:lnTo>
                    <a:pt x="4749" y="2146"/>
                  </a:lnTo>
                  <a:lnTo>
                    <a:pt x="4279" y="1066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9" name="object 3789" descr=""/>
            <p:cNvSpPr/>
            <p:nvPr/>
          </p:nvSpPr>
          <p:spPr>
            <a:xfrm>
              <a:off x="2634128" y="2568891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558" y="0"/>
                  </a:moveTo>
                  <a:lnTo>
                    <a:pt x="0" y="152"/>
                  </a:lnTo>
                  <a:lnTo>
                    <a:pt x="406" y="1574"/>
                  </a:lnTo>
                  <a:lnTo>
                    <a:pt x="977" y="2882"/>
                  </a:lnTo>
                  <a:lnTo>
                    <a:pt x="2260" y="5372"/>
                  </a:lnTo>
                  <a:lnTo>
                    <a:pt x="2971" y="6540"/>
                  </a:lnTo>
                  <a:lnTo>
                    <a:pt x="3733" y="7670"/>
                  </a:lnTo>
                  <a:lnTo>
                    <a:pt x="4216" y="7340"/>
                  </a:lnTo>
                  <a:lnTo>
                    <a:pt x="3467" y="6235"/>
                  </a:lnTo>
                  <a:lnTo>
                    <a:pt x="2755" y="5080"/>
                  </a:lnTo>
                  <a:lnTo>
                    <a:pt x="1511" y="2641"/>
                  </a:lnTo>
                  <a:lnTo>
                    <a:pt x="952" y="137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0" name="object 3790" descr=""/>
            <p:cNvSpPr/>
            <p:nvPr/>
          </p:nvSpPr>
          <p:spPr>
            <a:xfrm>
              <a:off x="2637867" y="257425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429" y="0"/>
                  </a:moveTo>
                  <a:lnTo>
                    <a:pt x="0" y="2311"/>
                  </a:lnTo>
                  <a:lnTo>
                    <a:pt x="1524" y="4571"/>
                  </a:lnTo>
                  <a:lnTo>
                    <a:pt x="3213" y="6654"/>
                  </a:lnTo>
                  <a:lnTo>
                    <a:pt x="4991" y="8635"/>
                  </a:lnTo>
                  <a:lnTo>
                    <a:pt x="8064" y="5867"/>
                  </a:lnTo>
                  <a:lnTo>
                    <a:pt x="6388" y="4000"/>
                  </a:lnTo>
                  <a:lnTo>
                    <a:pt x="4800" y="2044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1" name="object 3791" descr=""/>
            <p:cNvSpPr/>
            <p:nvPr/>
          </p:nvSpPr>
          <p:spPr>
            <a:xfrm>
              <a:off x="2637867" y="2576245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82" y="0"/>
                  </a:moveTo>
                  <a:lnTo>
                    <a:pt x="0" y="317"/>
                  </a:lnTo>
                  <a:lnTo>
                    <a:pt x="1524" y="2578"/>
                  </a:lnTo>
                  <a:lnTo>
                    <a:pt x="3213" y="4660"/>
                  </a:lnTo>
                  <a:lnTo>
                    <a:pt x="4991" y="6642"/>
                  </a:lnTo>
                  <a:lnTo>
                    <a:pt x="5422" y="6248"/>
                  </a:lnTo>
                  <a:lnTo>
                    <a:pt x="3657" y="4279"/>
                  </a:lnTo>
                  <a:lnTo>
                    <a:pt x="1981" y="222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2" name="object 3792" descr=""/>
            <p:cNvSpPr/>
            <p:nvPr/>
          </p:nvSpPr>
          <p:spPr>
            <a:xfrm>
              <a:off x="2642854" y="2580118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086" y="0"/>
                  </a:moveTo>
                  <a:lnTo>
                    <a:pt x="0" y="2768"/>
                  </a:lnTo>
                  <a:lnTo>
                    <a:pt x="1790" y="4749"/>
                  </a:lnTo>
                  <a:lnTo>
                    <a:pt x="3657" y="6629"/>
                  </a:lnTo>
                  <a:lnTo>
                    <a:pt x="5600" y="8432"/>
                  </a:lnTo>
                  <a:lnTo>
                    <a:pt x="8420" y="5397"/>
                  </a:lnTo>
                  <a:lnTo>
                    <a:pt x="6553" y="3670"/>
                  </a:lnTo>
                  <a:lnTo>
                    <a:pt x="4762" y="187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3" name="object 3793" descr=""/>
            <p:cNvSpPr/>
            <p:nvPr/>
          </p:nvSpPr>
          <p:spPr>
            <a:xfrm>
              <a:off x="2642854" y="258249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31" y="0"/>
                  </a:moveTo>
                  <a:lnTo>
                    <a:pt x="0" y="393"/>
                  </a:lnTo>
                  <a:lnTo>
                    <a:pt x="1790" y="2374"/>
                  </a:lnTo>
                  <a:lnTo>
                    <a:pt x="3657" y="4254"/>
                  </a:lnTo>
                  <a:lnTo>
                    <a:pt x="5600" y="6057"/>
                  </a:lnTo>
                  <a:lnTo>
                    <a:pt x="5994" y="5638"/>
                  </a:lnTo>
                  <a:lnTo>
                    <a:pt x="4064" y="3848"/>
                  </a:lnTo>
                  <a:lnTo>
                    <a:pt x="2209" y="196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4" name="object 3794" descr=""/>
            <p:cNvSpPr/>
            <p:nvPr/>
          </p:nvSpPr>
          <p:spPr>
            <a:xfrm>
              <a:off x="2648450" y="258551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819" y="0"/>
                  </a:moveTo>
                  <a:lnTo>
                    <a:pt x="0" y="3035"/>
                  </a:lnTo>
                  <a:lnTo>
                    <a:pt x="1943" y="4838"/>
                  </a:lnTo>
                  <a:lnTo>
                    <a:pt x="3949" y="6553"/>
                  </a:lnTo>
                  <a:lnTo>
                    <a:pt x="6019" y="8204"/>
                  </a:lnTo>
                  <a:lnTo>
                    <a:pt x="8597" y="4965"/>
                  </a:lnTo>
                  <a:lnTo>
                    <a:pt x="6603" y="3390"/>
                  </a:lnTo>
                  <a:lnTo>
                    <a:pt x="4673" y="1727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5" name="object 3795" descr=""/>
            <p:cNvSpPr/>
            <p:nvPr/>
          </p:nvSpPr>
          <p:spPr>
            <a:xfrm>
              <a:off x="2648450" y="258812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93" y="0"/>
                  </a:moveTo>
                  <a:lnTo>
                    <a:pt x="0" y="431"/>
                  </a:lnTo>
                  <a:lnTo>
                    <a:pt x="1943" y="2235"/>
                  </a:lnTo>
                  <a:lnTo>
                    <a:pt x="3949" y="3949"/>
                  </a:lnTo>
                  <a:lnTo>
                    <a:pt x="6019" y="5600"/>
                  </a:lnTo>
                  <a:lnTo>
                    <a:pt x="6388" y="5143"/>
                  </a:lnTo>
                  <a:lnTo>
                    <a:pt x="4330" y="3505"/>
                  </a:lnTo>
                  <a:lnTo>
                    <a:pt x="2324" y="179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6" name="object 3796" descr=""/>
            <p:cNvSpPr/>
            <p:nvPr/>
          </p:nvSpPr>
          <p:spPr>
            <a:xfrm>
              <a:off x="2654468" y="259049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578" y="0"/>
                  </a:moveTo>
                  <a:lnTo>
                    <a:pt x="0" y="3225"/>
                  </a:lnTo>
                  <a:lnTo>
                    <a:pt x="2070" y="4876"/>
                  </a:lnTo>
                  <a:lnTo>
                    <a:pt x="4190" y="6451"/>
                  </a:lnTo>
                  <a:lnTo>
                    <a:pt x="6388" y="7937"/>
                  </a:lnTo>
                  <a:lnTo>
                    <a:pt x="8712" y="4521"/>
                  </a:lnTo>
                  <a:lnTo>
                    <a:pt x="6616" y="3086"/>
                  </a:lnTo>
                  <a:lnTo>
                    <a:pt x="4571" y="1574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7" name="object 3797" descr=""/>
            <p:cNvSpPr/>
            <p:nvPr/>
          </p:nvSpPr>
          <p:spPr>
            <a:xfrm>
              <a:off x="2654468" y="259327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68" y="0"/>
                  </a:moveTo>
                  <a:lnTo>
                    <a:pt x="0" y="444"/>
                  </a:lnTo>
                  <a:lnTo>
                    <a:pt x="2070" y="2095"/>
                  </a:lnTo>
                  <a:lnTo>
                    <a:pt x="4190" y="3670"/>
                  </a:lnTo>
                  <a:lnTo>
                    <a:pt x="6388" y="5156"/>
                  </a:lnTo>
                  <a:lnTo>
                    <a:pt x="6718" y="4673"/>
                  </a:lnTo>
                  <a:lnTo>
                    <a:pt x="4533" y="3200"/>
                  </a:lnTo>
                  <a:lnTo>
                    <a:pt x="2425" y="162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8" name="object 3798" descr=""/>
            <p:cNvSpPr/>
            <p:nvPr/>
          </p:nvSpPr>
          <p:spPr>
            <a:xfrm>
              <a:off x="2660854" y="259501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324" y="0"/>
                  </a:moveTo>
                  <a:lnTo>
                    <a:pt x="0" y="3416"/>
                  </a:lnTo>
                  <a:lnTo>
                    <a:pt x="2197" y="4902"/>
                  </a:lnTo>
                  <a:lnTo>
                    <a:pt x="4444" y="6311"/>
                  </a:lnTo>
                  <a:lnTo>
                    <a:pt x="6794" y="7594"/>
                  </a:lnTo>
                  <a:lnTo>
                    <a:pt x="8775" y="3962"/>
                  </a:lnTo>
                  <a:lnTo>
                    <a:pt x="6578" y="2755"/>
                  </a:lnTo>
                  <a:lnTo>
                    <a:pt x="4419" y="142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9" name="object 3799" descr=""/>
            <p:cNvSpPr/>
            <p:nvPr/>
          </p:nvSpPr>
          <p:spPr>
            <a:xfrm>
              <a:off x="2660854" y="259794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30" y="0"/>
                  </a:moveTo>
                  <a:lnTo>
                    <a:pt x="0" y="482"/>
                  </a:lnTo>
                  <a:lnTo>
                    <a:pt x="2197" y="1968"/>
                  </a:lnTo>
                  <a:lnTo>
                    <a:pt x="4444" y="3378"/>
                  </a:lnTo>
                  <a:lnTo>
                    <a:pt x="6794" y="4660"/>
                  </a:lnTo>
                  <a:lnTo>
                    <a:pt x="7073" y="4152"/>
                  </a:lnTo>
                  <a:lnTo>
                    <a:pt x="4749" y="2882"/>
                  </a:lnTo>
                  <a:lnTo>
                    <a:pt x="2501" y="148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0" name="object 3800" descr=""/>
            <p:cNvSpPr/>
            <p:nvPr/>
          </p:nvSpPr>
          <p:spPr>
            <a:xfrm>
              <a:off x="2667645" y="259898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993" y="0"/>
                  </a:moveTo>
                  <a:lnTo>
                    <a:pt x="0" y="3632"/>
                  </a:lnTo>
                  <a:lnTo>
                    <a:pt x="2349" y="4902"/>
                  </a:lnTo>
                  <a:lnTo>
                    <a:pt x="4787" y="6070"/>
                  </a:lnTo>
                  <a:lnTo>
                    <a:pt x="7391" y="6984"/>
                  </a:lnTo>
                  <a:lnTo>
                    <a:pt x="8737" y="3073"/>
                  </a:lnTo>
                  <a:lnTo>
                    <a:pt x="6451" y="2285"/>
                  </a:lnTo>
                  <a:lnTo>
                    <a:pt x="4190" y="1193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1" name="object 3801" descr=""/>
            <p:cNvSpPr/>
            <p:nvPr/>
          </p:nvSpPr>
          <p:spPr>
            <a:xfrm>
              <a:off x="2667645" y="260209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79" y="0"/>
                  </a:moveTo>
                  <a:lnTo>
                    <a:pt x="0" y="520"/>
                  </a:lnTo>
                  <a:lnTo>
                    <a:pt x="2349" y="1790"/>
                  </a:lnTo>
                  <a:lnTo>
                    <a:pt x="4787" y="2959"/>
                  </a:lnTo>
                  <a:lnTo>
                    <a:pt x="7391" y="3873"/>
                  </a:lnTo>
                  <a:lnTo>
                    <a:pt x="7581" y="3327"/>
                  </a:lnTo>
                  <a:lnTo>
                    <a:pt x="5016" y="2425"/>
                  </a:lnTo>
                  <a:lnTo>
                    <a:pt x="2616" y="126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2" name="object 3802" descr=""/>
            <p:cNvSpPr/>
            <p:nvPr/>
          </p:nvSpPr>
          <p:spPr>
            <a:xfrm>
              <a:off x="2675041" y="260205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346" y="0"/>
                  </a:moveTo>
                  <a:lnTo>
                    <a:pt x="0" y="3911"/>
                  </a:lnTo>
                  <a:lnTo>
                    <a:pt x="1295" y="4356"/>
                  </a:lnTo>
                  <a:lnTo>
                    <a:pt x="2654" y="4749"/>
                  </a:lnTo>
                  <a:lnTo>
                    <a:pt x="4826" y="5092"/>
                  </a:lnTo>
                  <a:lnTo>
                    <a:pt x="5575" y="5168"/>
                  </a:lnTo>
                  <a:lnTo>
                    <a:pt x="7137" y="5181"/>
                  </a:lnTo>
                  <a:lnTo>
                    <a:pt x="7950" y="5118"/>
                  </a:lnTo>
                  <a:lnTo>
                    <a:pt x="8801" y="4902"/>
                  </a:lnTo>
                  <a:lnTo>
                    <a:pt x="7785" y="888"/>
                  </a:lnTo>
                  <a:lnTo>
                    <a:pt x="6959" y="1104"/>
                  </a:lnTo>
                  <a:lnTo>
                    <a:pt x="5867" y="1079"/>
                  </a:lnTo>
                  <a:lnTo>
                    <a:pt x="3644" y="723"/>
                  </a:lnTo>
                  <a:lnTo>
                    <a:pt x="2489" y="393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3" name="object 3803" descr=""/>
            <p:cNvSpPr/>
            <p:nvPr/>
          </p:nvSpPr>
          <p:spPr>
            <a:xfrm>
              <a:off x="2675041" y="2605422"/>
              <a:ext cx="8890" cy="1905"/>
            </a:xfrm>
            <a:custGeom>
              <a:avLst/>
              <a:gdLst/>
              <a:ahLst/>
              <a:cxnLst/>
              <a:rect l="l" t="t" r="r" b="b"/>
              <a:pathLst>
                <a:path w="8889" h="1905">
                  <a:moveTo>
                    <a:pt x="190" y="0"/>
                  </a:moveTo>
                  <a:lnTo>
                    <a:pt x="7137" y="1816"/>
                  </a:lnTo>
                  <a:lnTo>
                    <a:pt x="7950" y="1752"/>
                  </a:lnTo>
                  <a:lnTo>
                    <a:pt x="8801" y="1536"/>
                  </a:lnTo>
                  <a:lnTo>
                    <a:pt x="8661" y="977"/>
                  </a:lnTo>
                  <a:lnTo>
                    <a:pt x="7874" y="1168"/>
                  </a:lnTo>
                  <a:lnTo>
                    <a:pt x="7099" y="1244"/>
                  </a:lnTo>
                  <a:lnTo>
                    <a:pt x="5613" y="1231"/>
                  </a:lnTo>
                  <a:lnTo>
                    <a:pt x="4889" y="1155"/>
                  </a:lnTo>
                  <a:lnTo>
                    <a:pt x="2794" y="812"/>
                  </a:lnTo>
                  <a:lnTo>
                    <a:pt x="1473" y="44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4" name="object 3804" descr=""/>
            <p:cNvSpPr/>
            <p:nvPr/>
          </p:nvSpPr>
          <p:spPr>
            <a:xfrm>
              <a:off x="2682826" y="2599370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4470" y="0"/>
                  </a:moveTo>
                  <a:lnTo>
                    <a:pt x="4064" y="901"/>
                  </a:lnTo>
                  <a:lnTo>
                    <a:pt x="3492" y="1625"/>
                  </a:lnTo>
                  <a:lnTo>
                    <a:pt x="2705" y="2222"/>
                  </a:lnTo>
                  <a:lnTo>
                    <a:pt x="2324" y="2527"/>
                  </a:lnTo>
                  <a:lnTo>
                    <a:pt x="1879" y="2781"/>
                  </a:lnTo>
                  <a:lnTo>
                    <a:pt x="1168" y="3136"/>
                  </a:lnTo>
                  <a:lnTo>
                    <a:pt x="469" y="3429"/>
                  </a:lnTo>
                  <a:lnTo>
                    <a:pt x="0" y="3581"/>
                  </a:lnTo>
                  <a:lnTo>
                    <a:pt x="1016" y="7581"/>
                  </a:lnTo>
                  <a:lnTo>
                    <a:pt x="8242" y="1689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5" name="object 3805" descr=""/>
            <p:cNvSpPr/>
            <p:nvPr/>
          </p:nvSpPr>
          <p:spPr>
            <a:xfrm>
              <a:off x="2683703" y="260081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832" y="0"/>
                  </a:moveTo>
                  <a:lnTo>
                    <a:pt x="0" y="5575"/>
                  </a:lnTo>
                  <a:lnTo>
                    <a:pt x="139" y="6134"/>
                  </a:lnTo>
                  <a:lnTo>
                    <a:pt x="7366" y="241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6" name="object 3806" descr=""/>
            <p:cNvSpPr/>
            <p:nvPr/>
          </p:nvSpPr>
          <p:spPr>
            <a:xfrm>
              <a:off x="2687290" y="259250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977" y="0"/>
                  </a:moveTo>
                  <a:lnTo>
                    <a:pt x="901" y="2552"/>
                  </a:lnTo>
                  <a:lnTo>
                    <a:pt x="634" y="4889"/>
                  </a:lnTo>
                  <a:lnTo>
                    <a:pt x="406" y="5968"/>
                  </a:lnTo>
                  <a:lnTo>
                    <a:pt x="0" y="6857"/>
                  </a:lnTo>
                  <a:lnTo>
                    <a:pt x="3771" y="8547"/>
                  </a:lnTo>
                  <a:lnTo>
                    <a:pt x="4432" y="7073"/>
                  </a:lnTo>
                  <a:lnTo>
                    <a:pt x="4724" y="5575"/>
                  </a:lnTo>
                  <a:lnTo>
                    <a:pt x="5029" y="2768"/>
                  </a:lnTo>
                  <a:lnTo>
                    <a:pt x="5105" y="126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7" name="object 3807" descr=""/>
            <p:cNvSpPr/>
            <p:nvPr/>
          </p:nvSpPr>
          <p:spPr>
            <a:xfrm>
              <a:off x="2690541" y="2592621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1269" y="0"/>
                  </a:moveTo>
                  <a:lnTo>
                    <a:pt x="1206" y="2616"/>
                  </a:lnTo>
                  <a:lnTo>
                    <a:pt x="888" y="5372"/>
                  </a:lnTo>
                  <a:lnTo>
                    <a:pt x="622" y="6807"/>
                  </a:lnTo>
                  <a:lnTo>
                    <a:pt x="0" y="8204"/>
                  </a:lnTo>
                  <a:lnTo>
                    <a:pt x="520" y="8432"/>
                  </a:lnTo>
                  <a:lnTo>
                    <a:pt x="1181" y="6959"/>
                  </a:lnTo>
                  <a:lnTo>
                    <a:pt x="1473" y="5460"/>
                  </a:lnTo>
                  <a:lnTo>
                    <a:pt x="1777" y="2654"/>
                  </a:lnTo>
                  <a:lnTo>
                    <a:pt x="1854" y="12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8" name="object 3808" descr=""/>
            <p:cNvSpPr/>
            <p:nvPr/>
          </p:nvSpPr>
          <p:spPr>
            <a:xfrm>
              <a:off x="2688267" y="2584318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927" y="0"/>
                  </a:moveTo>
                  <a:lnTo>
                    <a:pt x="546" y="1397"/>
                  </a:lnTo>
                  <a:lnTo>
                    <a:pt x="330" y="2806"/>
                  </a:lnTo>
                  <a:lnTo>
                    <a:pt x="76" y="5549"/>
                  </a:lnTo>
                  <a:lnTo>
                    <a:pt x="0" y="8191"/>
                  </a:lnTo>
                  <a:lnTo>
                    <a:pt x="4127" y="8318"/>
                  </a:lnTo>
                  <a:lnTo>
                    <a:pt x="4203" y="5765"/>
                  </a:lnTo>
                  <a:lnTo>
                    <a:pt x="4432" y="3352"/>
                  </a:lnTo>
                  <a:lnTo>
                    <a:pt x="4610" y="2197"/>
                  </a:lnTo>
                  <a:lnTo>
                    <a:pt x="4914" y="109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9" name="object 3809" descr=""/>
            <p:cNvSpPr/>
            <p:nvPr/>
          </p:nvSpPr>
          <p:spPr>
            <a:xfrm>
              <a:off x="2691823" y="258525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800" y="0"/>
                  </a:moveTo>
                  <a:lnTo>
                    <a:pt x="482" y="1142"/>
                  </a:lnTo>
                  <a:lnTo>
                    <a:pt x="292" y="2336"/>
                  </a:lnTo>
                  <a:lnTo>
                    <a:pt x="76" y="4800"/>
                  </a:lnTo>
                  <a:lnTo>
                    <a:pt x="0" y="7353"/>
                  </a:lnTo>
                  <a:lnTo>
                    <a:pt x="571" y="7378"/>
                  </a:lnTo>
                  <a:lnTo>
                    <a:pt x="647" y="4825"/>
                  </a:lnTo>
                  <a:lnTo>
                    <a:pt x="876" y="2412"/>
                  </a:lnTo>
                  <a:lnTo>
                    <a:pt x="1054" y="1257"/>
                  </a:lnTo>
                  <a:lnTo>
                    <a:pt x="1358" y="152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0" name="object 3810" descr=""/>
            <p:cNvSpPr/>
            <p:nvPr/>
          </p:nvSpPr>
          <p:spPr>
            <a:xfrm>
              <a:off x="2689202" y="257675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5270" y="0"/>
                  </a:moveTo>
                  <a:lnTo>
                    <a:pt x="0" y="7556"/>
                  </a:lnTo>
                  <a:lnTo>
                    <a:pt x="3975" y="8661"/>
                  </a:lnTo>
                  <a:lnTo>
                    <a:pt x="4279" y="7556"/>
                  </a:lnTo>
                  <a:lnTo>
                    <a:pt x="4711" y="6502"/>
                  </a:lnTo>
                  <a:lnTo>
                    <a:pt x="5791" y="4737"/>
                  </a:lnTo>
                  <a:lnTo>
                    <a:pt x="6464" y="4038"/>
                  </a:lnTo>
                  <a:lnTo>
                    <a:pt x="7188" y="3670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1" name="object 3811" descr=""/>
            <p:cNvSpPr/>
            <p:nvPr/>
          </p:nvSpPr>
          <p:spPr>
            <a:xfrm>
              <a:off x="2692618" y="2579917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505" y="0"/>
                  </a:moveTo>
                  <a:lnTo>
                    <a:pt x="2654" y="431"/>
                  </a:lnTo>
                  <a:lnTo>
                    <a:pt x="1917" y="1206"/>
                  </a:lnTo>
                  <a:lnTo>
                    <a:pt x="1346" y="2158"/>
                  </a:lnTo>
                  <a:lnTo>
                    <a:pt x="761" y="3098"/>
                  </a:lnTo>
                  <a:lnTo>
                    <a:pt x="317" y="4203"/>
                  </a:lnTo>
                  <a:lnTo>
                    <a:pt x="0" y="5333"/>
                  </a:lnTo>
                  <a:lnTo>
                    <a:pt x="558" y="5499"/>
                  </a:lnTo>
                  <a:lnTo>
                    <a:pt x="863" y="4394"/>
                  </a:lnTo>
                  <a:lnTo>
                    <a:pt x="1295" y="3340"/>
                  </a:lnTo>
                  <a:lnTo>
                    <a:pt x="2374" y="1574"/>
                  </a:lnTo>
                  <a:lnTo>
                    <a:pt x="3047" y="876"/>
                  </a:lnTo>
                  <a:lnTo>
                    <a:pt x="3771" y="507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2" name="object 3812" descr=""/>
            <p:cNvSpPr/>
            <p:nvPr/>
          </p:nvSpPr>
          <p:spPr>
            <a:xfrm>
              <a:off x="2694472" y="2575859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3467" y="0"/>
                  </a:moveTo>
                  <a:lnTo>
                    <a:pt x="1663" y="215"/>
                  </a:lnTo>
                  <a:lnTo>
                    <a:pt x="787" y="495"/>
                  </a:lnTo>
                  <a:lnTo>
                    <a:pt x="0" y="901"/>
                  </a:lnTo>
                  <a:lnTo>
                    <a:pt x="1917" y="4572"/>
                  </a:lnTo>
                  <a:lnTo>
                    <a:pt x="2641" y="4191"/>
                  </a:lnTo>
                  <a:lnTo>
                    <a:pt x="3416" y="4102"/>
                  </a:lnTo>
                  <a:lnTo>
                    <a:pt x="5092" y="4495"/>
                  </a:lnTo>
                  <a:lnTo>
                    <a:pt x="5943" y="4991"/>
                  </a:lnTo>
                  <a:lnTo>
                    <a:pt x="6680" y="5676"/>
                  </a:lnTo>
                  <a:lnTo>
                    <a:pt x="9499" y="2654"/>
                  </a:lnTo>
                  <a:lnTo>
                    <a:pt x="4368" y="76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3" name="object 3813" descr=""/>
            <p:cNvSpPr/>
            <p:nvPr/>
          </p:nvSpPr>
          <p:spPr>
            <a:xfrm>
              <a:off x="2696123" y="2579364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790" y="0"/>
                  </a:moveTo>
                  <a:lnTo>
                    <a:pt x="838" y="101"/>
                  </a:lnTo>
                  <a:lnTo>
                    <a:pt x="0" y="546"/>
                  </a:lnTo>
                  <a:lnTo>
                    <a:pt x="266" y="1066"/>
                  </a:lnTo>
                  <a:lnTo>
                    <a:pt x="990" y="685"/>
                  </a:lnTo>
                  <a:lnTo>
                    <a:pt x="1765" y="596"/>
                  </a:lnTo>
                  <a:lnTo>
                    <a:pt x="2603" y="787"/>
                  </a:lnTo>
                  <a:lnTo>
                    <a:pt x="3441" y="990"/>
                  </a:lnTo>
                  <a:lnTo>
                    <a:pt x="4292" y="1485"/>
                  </a:lnTo>
                  <a:lnTo>
                    <a:pt x="5029" y="2171"/>
                  </a:lnTo>
                  <a:lnTo>
                    <a:pt x="5422" y="1752"/>
                  </a:lnTo>
                  <a:lnTo>
                    <a:pt x="4635" y="1003"/>
                  </a:lnTo>
                  <a:lnTo>
                    <a:pt x="3695" y="457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4" name="object 3814" descr=""/>
            <p:cNvSpPr/>
            <p:nvPr/>
          </p:nvSpPr>
          <p:spPr>
            <a:xfrm>
              <a:off x="2701156" y="257851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19" y="0"/>
                  </a:moveTo>
                  <a:lnTo>
                    <a:pt x="0" y="3022"/>
                  </a:lnTo>
                  <a:lnTo>
                    <a:pt x="736" y="3708"/>
                  </a:lnTo>
                  <a:lnTo>
                    <a:pt x="1358" y="4584"/>
                  </a:lnTo>
                  <a:lnTo>
                    <a:pt x="2286" y="6502"/>
                  </a:lnTo>
                  <a:lnTo>
                    <a:pt x="2590" y="7556"/>
                  </a:lnTo>
                  <a:lnTo>
                    <a:pt x="2743" y="8635"/>
                  </a:lnTo>
                  <a:lnTo>
                    <a:pt x="6845" y="8064"/>
                  </a:lnTo>
                  <a:lnTo>
                    <a:pt x="6629" y="6578"/>
                  </a:lnTo>
                  <a:lnTo>
                    <a:pt x="6210" y="5118"/>
                  </a:lnTo>
                  <a:lnTo>
                    <a:pt x="4876" y="2374"/>
                  </a:lnTo>
                  <a:lnTo>
                    <a:pt x="3975" y="1092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5" name="object 3815" descr=""/>
            <p:cNvSpPr/>
            <p:nvPr/>
          </p:nvSpPr>
          <p:spPr>
            <a:xfrm>
              <a:off x="2701156" y="258111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93" y="0"/>
                  </a:moveTo>
                  <a:lnTo>
                    <a:pt x="0" y="419"/>
                  </a:lnTo>
                  <a:lnTo>
                    <a:pt x="736" y="1104"/>
                  </a:lnTo>
                  <a:lnTo>
                    <a:pt x="1358" y="1981"/>
                  </a:lnTo>
                  <a:lnTo>
                    <a:pt x="2286" y="3898"/>
                  </a:lnTo>
                  <a:lnTo>
                    <a:pt x="2590" y="4953"/>
                  </a:lnTo>
                  <a:lnTo>
                    <a:pt x="2743" y="6032"/>
                  </a:lnTo>
                  <a:lnTo>
                    <a:pt x="3314" y="5956"/>
                  </a:lnTo>
                  <a:lnTo>
                    <a:pt x="3162" y="4813"/>
                  </a:lnTo>
                  <a:lnTo>
                    <a:pt x="2832" y="3708"/>
                  </a:lnTo>
                  <a:lnTo>
                    <a:pt x="2336" y="2692"/>
                  </a:lnTo>
                  <a:lnTo>
                    <a:pt x="1854" y="1663"/>
                  </a:lnTo>
                  <a:lnTo>
                    <a:pt x="1193" y="73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6" name="object 3816" descr=""/>
            <p:cNvSpPr/>
            <p:nvPr/>
          </p:nvSpPr>
          <p:spPr>
            <a:xfrm>
              <a:off x="2695285" y="258566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320" y="0"/>
                  </a:moveTo>
                  <a:lnTo>
                    <a:pt x="0" y="3924"/>
                  </a:lnTo>
                  <a:lnTo>
                    <a:pt x="2667" y="4813"/>
                  </a:lnTo>
                  <a:lnTo>
                    <a:pt x="5499" y="5448"/>
                  </a:lnTo>
                  <a:lnTo>
                    <a:pt x="8369" y="5613"/>
                  </a:lnTo>
                  <a:lnTo>
                    <a:pt x="8610" y="1485"/>
                  </a:lnTo>
                  <a:lnTo>
                    <a:pt x="6146" y="1346"/>
                  </a:lnTo>
                  <a:lnTo>
                    <a:pt x="3721" y="812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7" name="object 3817" descr=""/>
            <p:cNvSpPr/>
            <p:nvPr/>
          </p:nvSpPr>
          <p:spPr>
            <a:xfrm>
              <a:off x="2696415" y="2585663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90" y="0"/>
                  </a:moveTo>
                  <a:lnTo>
                    <a:pt x="0" y="546"/>
                  </a:lnTo>
                  <a:lnTo>
                    <a:pt x="2438" y="1371"/>
                  </a:lnTo>
                  <a:lnTo>
                    <a:pt x="4927" y="1917"/>
                  </a:lnTo>
                  <a:lnTo>
                    <a:pt x="7454" y="2070"/>
                  </a:lnTo>
                  <a:lnTo>
                    <a:pt x="7480" y="1485"/>
                  </a:lnTo>
                  <a:lnTo>
                    <a:pt x="5016" y="1346"/>
                  </a:lnTo>
                  <a:lnTo>
                    <a:pt x="2590" y="81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8" name="object 3818" descr=""/>
            <p:cNvSpPr/>
            <p:nvPr/>
          </p:nvSpPr>
          <p:spPr>
            <a:xfrm>
              <a:off x="2687683" y="2582672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1739" y="0"/>
                  </a:moveTo>
                  <a:lnTo>
                    <a:pt x="0" y="3746"/>
                  </a:lnTo>
                  <a:lnTo>
                    <a:pt x="4940" y="6019"/>
                  </a:lnTo>
                  <a:lnTo>
                    <a:pt x="7607" y="6908"/>
                  </a:lnTo>
                  <a:lnTo>
                    <a:pt x="8928" y="2984"/>
                  </a:lnTo>
                  <a:lnTo>
                    <a:pt x="6527" y="2184"/>
                  </a:lnTo>
                  <a:lnTo>
                    <a:pt x="4152" y="1117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9" name="object 3819" descr=""/>
            <p:cNvSpPr/>
            <p:nvPr/>
          </p:nvSpPr>
          <p:spPr>
            <a:xfrm>
              <a:off x="2689181" y="258267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41" y="0"/>
                  </a:moveTo>
                  <a:lnTo>
                    <a:pt x="0" y="533"/>
                  </a:lnTo>
                  <a:lnTo>
                    <a:pt x="4800" y="2717"/>
                  </a:lnTo>
                  <a:lnTo>
                    <a:pt x="7239" y="3543"/>
                  </a:lnTo>
                  <a:lnTo>
                    <a:pt x="7429" y="2984"/>
                  </a:lnTo>
                  <a:lnTo>
                    <a:pt x="5029" y="2184"/>
                  </a:lnTo>
                  <a:lnTo>
                    <a:pt x="2654" y="111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0" name="object 3820" descr=""/>
            <p:cNvSpPr/>
            <p:nvPr/>
          </p:nvSpPr>
          <p:spPr>
            <a:xfrm>
              <a:off x="2680489" y="2579365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1485" y="0"/>
                  </a:moveTo>
                  <a:lnTo>
                    <a:pt x="0" y="3860"/>
                  </a:lnTo>
                  <a:lnTo>
                    <a:pt x="1193" y="4330"/>
                  </a:lnTo>
                  <a:lnTo>
                    <a:pt x="4775" y="5930"/>
                  </a:lnTo>
                  <a:lnTo>
                    <a:pt x="7188" y="7061"/>
                  </a:lnTo>
                  <a:lnTo>
                    <a:pt x="8928" y="3302"/>
                  </a:lnTo>
                  <a:lnTo>
                    <a:pt x="4660" y="1333"/>
                  </a:lnTo>
                  <a:lnTo>
                    <a:pt x="2781" y="50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1" name="object 3821" descr=""/>
            <p:cNvSpPr/>
            <p:nvPr/>
          </p:nvSpPr>
          <p:spPr>
            <a:xfrm>
              <a:off x="2681772" y="257936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03" y="0"/>
                  </a:moveTo>
                  <a:lnTo>
                    <a:pt x="0" y="546"/>
                  </a:lnTo>
                  <a:lnTo>
                    <a:pt x="634" y="787"/>
                  </a:lnTo>
                  <a:lnTo>
                    <a:pt x="2539" y="1587"/>
                  </a:lnTo>
                  <a:lnTo>
                    <a:pt x="4991" y="2705"/>
                  </a:lnTo>
                  <a:lnTo>
                    <a:pt x="7404" y="3835"/>
                  </a:lnTo>
                  <a:lnTo>
                    <a:pt x="7645" y="3302"/>
                  </a:lnTo>
                  <a:lnTo>
                    <a:pt x="3378" y="1333"/>
                  </a:lnTo>
                  <a:lnTo>
                    <a:pt x="1498" y="50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2" name="object 3822" descr=""/>
            <p:cNvSpPr/>
            <p:nvPr/>
          </p:nvSpPr>
          <p:spPr>
            <a:xfrm>
              <a:off x="2673125" y="257699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76" y="0"/>
                  </a:moveTo>
                  <a:lnTo>
                    <a:pt x="0" y="4038"/>
                  </a:lnTo>
                  <a:lnTo>
                    <a:pt x="2514" y="4584"/>
                  </a:lnTo>
                  <a:lnTo>
                    <a:pt x="4978" y="5308"/>
                  </a:lnTo>
                  <a:lnTo>
                    <a:pt x="7365" y="6223"/>
                  </a:lnTo>
                  <a:lnTo>
                    <a:pt x="8851" y="2374"/>
                  </a:lnTo>
                  <a:lnTo>
                    <a:pt x="6261" y="1371"/>
                  </a:lnTo>
                  <a:lnTo>
                    <a:pt x="3581" y="584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3" name="object 3823" descr=""/>
            <p:cNvSpPr/>
            <p:nvPr/>
          </p:nvSpPr>
          <p:spPr>
            <a:xfrm>
              <a:off x="2673874" y="2576995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26" y="0"/>
                  </a:moveTo>
                  <a:lnTo>
                    <a:pt x="0" y="571"/>
                  </a:lnTo>
                  <a:lnTo>
                    <a:pt x="2679" y="1143"/>
                  </a:lnTo>
                  <a:lnTo>
                    <a:pt x="5321" y="1917"/>
                  </a:lnTo>
                  <a:lnTo>
                    <a:pt x="7899" y="2908"/>
                  </a:lnTo>
                  <a:lnTo>
                    <a:pt x="8102" y="2374"/>
                  </a:lnTo>
                  <a:lnTo>
                    <a:pt x="5511" y="1371"/>
                  </a:lnTo>
                  <a:lnTo>
                    <a:pt x="2832" y="5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4" name="object 3824" descr=""/>
            <p:cNvSpPr/>
            <p:nvPr/>
          </p:nvSpPr>
          <p:spPr>
            <a:xfrm>
              <a:off x="2665445" y="257574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06" y="0"/>
                  </a:moveTo>
                  <a:lnTo>
                    <a:pt x="0" y="4114"/>
                  </a:lnTo>
                  <a:lnTo>
                    <a:pt x="2590" y="4368"/>
                  </a:lnTo>
                  <a:lnTo>
                    <a:pt x="5156" y="4749"/>
                  </a:lnTo>
                  <a:lnTo>
                    <a:pt x="7670" y="5295"/>
                  </a:lnTo>
                  <a:lnTo>
                    <a:pt x="8559" y="1257"/>
                  </a:lnTo>
                  <a:lnTo>
                    <a:pt x="5854" y="660"/>
                  </a:lnTo>
                  <a:lnTo>
                    <a:pt x="3124" y="26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5" name="object 3825" descr=""/>
            <p:cNvSpPr/>
            <p:nvPr/>
          </p:nvSpPr>
          <p:spPr>
            <a:xfrm>
              <a:off x="2665788" y="2575743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63" y="0"/>
                  </a:moveTo>
                  <a:lnTo>
                    <a:pt x="0" y="571"/>
                  </a:lnTo>
                  <a:lnTo>
                    <a:pt x="2705" y="850"/>
                  </a:lnTo>
                  <a:lnTo>
                    <a:pt x="5410" y="1231"/>
                  </a:lnTo>
                  <a:lnTo>
                    <a:pt x="8089" y="1816"/>
                  </a:lnTo>
                  <a:lnTo>
                    <a:pt x="8216" y="1257"/>
                  </a:lnTo>
                  <a:lnTo>
                    <a:pt x="5511" y="660"/>
                  </a:lnTo>
                  <a:lnTo>
                    <a:pt x="2781" y="26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6" name="object 3826" descr=""/>
            <p:cNvSpPr/>
            <p:nvPr/>
          </p:nvSpPr>
          <p:spPr>
            <a:xfrm>
              <a:off x="2657574" y="257521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65" y="0"/>
                  </a:moveTo>
                  <a:lnTo>
                    <a:pt x="0" y="4127"/>
                  </a:lnTo>
                  <a:lnTo>
                    <a:pt x="2641" y="4241"/>
                  </a:lnTo>
                  <a:lnTo>
                    <a:pt x="5270" y="4394"/>
                  </a:lnTo>
                  <a:lnTo>
                    <a:pt x="7874" y="4648"/>
                  </a:lnTo>
                  <a:lnTo>
                    <a:pt x="8280" y="533"/>
                  </a:lnTo>
                  <a:lnTo>
                    <a:pt x="5562" y="266"/>
                  </a:lnTo>
                  <a:lnTo>
                    <a:pt x="2857" y="11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7" name="object 3827" descr=""/>
            <p:cNvSpPr/>
            <p:nvPr/>
          </p:nvSpPr>
          <p:spPr>
            <a:xfrm>
              <a:off x="2657713" y="257521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2679" y="685"/>
                  </a:lnTo>
                  <a:lnTo>
                    <a:pt x="5384" y="838"/>
                  </a:lnTo>
                  <a:lnTo>
                    <a:pt x="8077" y="1104"/>
                  </a:lnTo>
                  <a:lnTo>
                    <a:pt x="8140" y="533"/>
                  </a:lnTo>
                  <a:lnTo>
                    <a:pt x="5422" y="266"/>
                  </a:lnTo>
                  <a:lnTo>
                    <a:pt x="2717" y="1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8" name="object 3828" descr=""/>
            <p:cNvSpPr/>
            <p:nvPr/>
          </p:nvSpPr>
          <p:spPr>
            <a:xfrm>
              <a:off x="2649470" y="2574694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81" y="0"/>
                  </a:moveTo>
                  <a:lnTo>
                    <a:pt x="0" y="4114"/>
                  </a:lnTo>
                  <a:lnTo>
                    <a:pt x="1295" y="4241"/>
                  </a:lnTo>
                  <a:lnTo>
                    <a:pt x="2654" y="4394"/>
                  </a:lnTo>
                  <a:lnTo>
                    <a:pt x="4737" y="4533"/>
                  </a:lnTo>
                  <a:lnTo>
                    <a:pt x="5461" y="4546"/>
                  </a:lnTo>
                  <a:lnTo>
                    <a:pt x="8102" y="4648"/>
                  </a:lnTo>
                  <a:lnTo>
                    <a:pt x="8267" y="520"/>
                  </a:lnTo>
                  <a:lnTo>
                    <a:pt x="4953" y="393"/>
                  </a:lnTo>
                  <a:lnTo>
                    <a:pt x="3035" y="266"/>
                  </a:lnTo>
                  <a:lnTo>
                    <a:pt x="1739" y="12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9" name="object 3829" descr=""/>
            <p:cNvSpPr/>
            <p:nvPr/>
          </p:nvSpPr>
          <p:spPr>
            <a:xfrm>
              <a:off x="2649800" y="257469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1358" y="698"/>
                  </a:lnTo>
                  <a:lnTo>
                    <a:pt x="2654" y="850"/>
                  </a:lnTo>
                  <a:lnTo>
                    <a:pt x="3949" y="927"/>
                  </a:lnTo>
                  <a:lnTo>
                    <a:pt x="4597" y="977"/>
                  </a:lnTo>
                  <a:lnTo>
                    <a:pt x="5219" y="990"/>
                  </a:lnTo>
                  <a:lnTo>
                    <a:pt x="7912" y="1092"/>
                  </a:lnTo>
                  <a:lnTo>
                    <a:pt x="7937" y="520"/>
                  </a:lnTo>
                  <a:lnTo>
                    <a:pt x="4622" y="393"/>
                  </a:lnTo>
                  <a:lnTo>
                    <a:pt x="2705" y="266"/>
                  </a:lnTo>
                  <a:lnTo>
                    <a:pt x="1409" y="12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0" name="object 3830" descr=""/>
            <p:cNvSpPr/>
            <p:nvPr/>
          </p:nvSpPr>
          <p:spPr>
            <a:xfrm>
              <a:off x="2640643" y="2574529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337" y="0"/>
                  </a:moveTo>
                  <a:lnTo>
                    <a:pt x="0" y="2768"/>
                  </a:lnTo>
                  <a:lnTo>
                    <a:pt x="3213" y="5384"/>
                  </a:lnTo>
                  <a:lnTo>
                    <a:pt x="3492" y="5029"/>
                  </a:lnTo>
                  <a:lnTo>
                    <a:pt x="3784" y="4787"/>
                  </a:lnTo>
                  <a:lnTo>
                    <a:pt x="4445" y="4419"/>
                  </a:lnTo>
                  <a:lnTo>
                    <a:pt x="4838" y="4305"/>
                  </a:lnTo>
                  <a:lnTo>
                    <a:pt x="6299" y="4076"/>
                  </a:lnTo>
                  <a:lnTo>
                    <a:pt x="7543" y="4165"/>
                  </a:lnTo>
                  <a:lnTo>
                    <a:pt x="8826" y="4279"/>
                  </a:lnTo>
                  <a:lnTo>
                    <a:pt x="9207" y="165"/>
                  </a:lnTo>
                  <a:lnTo>
                    <a:pt x="7823" y="38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1" name="object 3831" descr=""/>
            <p:cNvSpPr/>
            <p:nvPr/>
          </p:nvSpPr>
          <p:spPr>
            <a:xfrm>
              <a:off x="2640643" y="2574529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6337" y="0"/>
                  </a:moveTo>
                  <a:lnTo>
                    <a:pt x="0" y="2768"/>
                  </a:lnTo>
                  <a:lnTo>
                    <a:pt x="444" y="3136"/>
                  </a:lnTo>
                  <a:lnTo>
                    <a:pt x="965" y="2489"/>
                  </a:lnTo>
                  <a:lnTo>
                    <a:pt x="1638" y="1904"/>
                  </a:lnTo>
                  <a:lnTo>
                    <a:pt x="3187" y="1066"/>
                  </a:lnTo>
                  <a:lnTo>
                    <a:pt x="4013" y="825"/>
                  </a:lnTo>
                  <a:lnTo>
                    <a:pt x="5588" y="596"/>
                  </a:lnTo>
                  <a:lnTo>
                    <a:pt x="6337" y="584"/>
                  </a:lnTo>
                  <a:lnTo>
                    <a:pt x="7785" y="622"/>
                  </a:lnTo>
                  <a:lnTo>
                    <a:pt x="9156" y="736"/>
                  </a:lnTo>
                  <a:lnTo>
                    <a:pt x="9207" y="165"/>
                  </a:lnTo>
                  <a:lnTo>
                    <a:pt x="7823" y="38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2" name="object 3832" descr=""/>
            <p:cNvSpPr/>
            <p:nvPr/>
          </p:nvSpPr>
          <p:spPr>
            <a:xfrm>
              <a:off x="2637631" y="25773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009" y="0"/>
                  </a:moveTo>
                  <a:lnTo>
                    <a:pt x="0" y="8597"/>
                  </a:lnTo>
                  <a:lnTo>
                    <a:pt x="4114" y="8991"/>
                  </a:lnTo>
                  <a:lnTo>
                    <a:pt x="4140" y="8699"/>
                  </a:lnTo>
                  <a:lnTo>
                    <a:pt x="4229" y="8128"/>
                  </a:lnTo>
                  <a:lnTo>
                    <a:pt x="6223" y="2603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3" name="object 3833" descr=""/>
            <p:cNvSpPr/>
            <p:nvPr/>
          </p:nvSpPr>
          <p:spPr>
            <a:xfrm>
              <a:off x="2637631" y="2577300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3009" y="0"/>
                  </a:moveTo>
                  <a:lnTo>
                    <a:pt x="0" y="8597"/>
                  </a:lnTo>
                  <a:lnTo>
                    <a:pt x="571" y="8648"/>
                  </a:lnTo>
                  <a:lnTo>
                    <a:pt x="711" y="7569"/>
                  </a:lnTo>
                  <a:lnTo>
                    <a:pt x="838" y="6858"/>
                  </a:lnTo>
                  <a:lnTo>
                    <a:pt x="3467" y="368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4" name="object 3834" descr=""/>
            <p:cNvSpPr/>
            <p:nvPr/>
          </p:nvSpPr>
          <p:spPr>
            <a:xfrm>
              <a:off x="2637495" y="2585894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139" y="0"/>
                  </a:moveTo>
                  <a:lnTo>
                    <a:pt x="0" y="1473"/>
                  </a:lnTo>
                  <a:lnTo>
                    <a:pt x="0" y="2921"/>
                  </a:lnTo>
                  <a:lnTo>
                    <a:pt x="215" y="5778"/>
                  </a:lnTo>
                  <a:lnTo>
                    <a:pt x="419" y="7188"/>
                  </a:lnTo>
                  <a:lnTo>
                    <a:pt x="698" y="8585"/>
                  </a:lnTo>
                  <a:lnTo>
                    <a:pt x="4749" y="7759"/>
                  </a:lnTo>
                  <a:lnTo>
                    <a:pt x="4495" y="6527"/>
                  </a:lnTo>
                  <a:lnTo>
                    <a:pt x="4318" y="5283"/>
                  </a:lnTo>
                  <a:lnTo>
                    <a:pt x="4140" y="2819"/>
                  </a:lnTo>
                  <a:lnTo>
                    <a:pt x="4140" y="1587"/>
                  </a:lnTo>
                  <a:lnTo>
                    <a:pt x="4254" y="40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5" name="object 3835" descr=""/>
            <p:cNvSpPr/>
            <p:nvPr/>
          </p:nvSpPr>
          <p:spPr>
            <a:xfrm>
              <a:off x="2637495" y="2585894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139" y="0"/>
                  </a:moveTo>
                  <a:lnTo>
                    <a:pt x="0" y="1473"/>
                  </a:lnTo>
                  <a:lnTo>
                    <a:pt x="0" y="2921"/>
                  </a:lnTo>
                  <a:lnTo>
                    <a:pt x="215" y="5778"/>
                  </a:lnTo>
                  <a:lnTo>
                    <a:pt x="419" y="7188"/>
                  </a:lnTo>
                  <a:lnTo>
                    <a:pt x="698" y="8585"/>
                  </a:lnTo>
                  <a:lnTo>
                    <a:pt x="1270" y="8470"/>
                  </a:lnTo>
                  <a:lnTo>
                    <a:pt x="990" y="7099"/>
                  </a:lnTo>
                  <a:lnTo>
                    <a:pt x="787" y="5715"/>
                  </a:lnTo>
                  <a:lnTo>
                    <a:pt x="584" y="2908"/>
                  </a:lnTo>
                  <a:lnTo>
                    <a:pt x="571" y="1498"/>
                  </a:lnTo>
                  <a:lnTo>
                    <a:pt x="711" y="6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6" name="object 3836" descr=""/>
            <p:cNvSpPr/>
            <p:nvPr/>
          </p:nvSpPr>
          <p:spPr>
            <a:xfrm>
              <a:off x="2638197" y="2593650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4051" y="0"/>
                  </a:moveTo>
                  <a:lnTo>
                    <a:pt x="0" y="825"/>
                  </a:lnTo>
                  <a:lnTo>
                    <a:pt x="279" y="2222"/>
                  </a:lnTo>
                  <a:lnTo>
                    <a:pt x="647" y="3594"/>
                  </a:lnTo>
                  <a:lnTo>
                    <a:pt x="1587" y="6299"/>
                  </a:lnTo>
                  <a:lnTo>
                    <a:pt x="2146" y="7632"/>
                  </a:lnTo>
                  <a:lnTo>
                    <a:pt x="2844" y="8928"/>
                  </a:lnTo>
                  <a:lnTo>
                    <a:pt x="6489" y="6959"/>
                  </a:lnTo>
                  <a:lnTo>
                    <a:pt x="5346" y="4838"/>
                  </a:lnTo>
                  <a:lnTo>
                    <a:pt x="4546" y="243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7" name="object 3837" descr=""/>
            <p:cNvSpPr/>
            <p:nvPr/>
          </p:nvSpPr>
          <p:spPr>
            <a:xfrm>
              <a:off x="2638197" y="2594361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58" y="0"/>
                  </a:moveTo>
                  <a:lnTo>
                    <a:pt x="0" y="114"/>
                  </a:lnTo>
                  <a:lnTo>
                    <a:pt x="279" y="1511"/>
                  </a:lnTo>
                  <a:lnTo>
                    <a:pt x="647" y="2882"/>
                  </a:lnTo>
                  <a:lnTo>
                    <a:pt x="1587" y="5588"/>
                  </a:lnTo>
                  <a:lnTo>
                    <a:pt x="2146" y="6921"/>
                  </a:lnTo>
                  <a:lnTo>
                    <a:pt x="2844" y="8216"/>
                  </a:lnTo>
                  <a:lnTo>
                    <a:pt x="3352" y="7937"/>
                  </a:lnTo>
                  <a:lnTo>
                    <a:pt x="2679" y="6680"/>
                  </a:lnTo>
                  <a:lnTo>
                    <a:pt x="2120" y="5372"/>
                  </a:lnTo>
                  <a:lnTo>
                    <a:pt x="1206" y="2717"/>
                  </a:lnTo>
                  <a:lnTo>
                    <a:pt x="850" y="137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8" name="object 3838" descr=""/>
            <p:cNvSpPr/>
            <p:nvPr/>
          </p:nvSpPr>
          <p:spPr>
            <a:xfrm>
              <a:off x="2641043" y="260062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632" y="0"/>
                  </a:moveTo>
                  <a:lnTo>
                    <a:pt x="0" y="1955"/>
                  </a:lnTo>
                  <a:lnTo>
                    <a:pt x="698" y="3251"/>
                  </a:lnTo>
                  <a:lnTo>
                    <a:pt x="1524" y="4508"/>
                  </a:lnTo>
                  <a:lnTo>
                    <a:pt x="6743" y="8432"/>
                  </a:lnTo>
                  <a:lnTo>
                    <a:pt x="8039" y="4508"/>
                  </a:lnTo>
                  <a:lnTo>
                    <a:pt x="7213" y="4229"/>
                  </a:lnTo>
                  <a:lnTo>
                    <a:pt x="6362" y="3632"/>
                  </a:lnTo>
                  <a:lnTo>
                    <a:pt x="4864" y="2031"/>
                  </a:lnTo>
                  <a:lnTo>
                    <a:pt x="4203" y="1054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9" name="object 3839" descr=""/>
            <p:cNvSpPr/>
            <p:nvPr/>
          </p:nvSpPr>
          <p:spPr>
            <a:xfrm>
              <a:off x="2641043" y="260229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08" y="0"/>
                  </a:moveTo>
                  <a:lnTo>
                    <a:pt x="6743" y="6756"/>
                  </a:lnTo>
                  <a:lnTo>
                    <a:pt x="6921" y="6210"/>
                  </a:lnTo>
                  <a:lnTo>
                    <a:pt x="6134" y="5943"/>
                  </a:lnTo>
                  <a:lnTo>
                    <a:pt x="5410" y="5562"/>
                  </a:lnTo>
                  <a:lnTo>
                    <a:pt x="4114" y="4648"/>
                  </a:lnTo>
                  <a:lnTo>
                    <a:pt x="3543" y="4140"/>
                  </a:lnTo>
                  <a:lnTo>
                    <a:pt x="1993" y="2489"/>
                  </a:lnTo>
                  <a:lnTo>
                    <a:pt x="1193" y="125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0" name="object 3840" descr=""/>
            <p:cNvSpPr/>
            <p:nvPr/>
          </p:nvSpPr>
          <p:spPr>
            <a:xfrm>
              <a:off x="2649082" y="2597322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597" y="0"/>
                  </a:moveTo>
                  <a:lnTo>
                    <a:pt x="469" y="165"/>
                  </a:lnTo>
                  <a:lnTo>
                    <a:pt x="571" y="2743"/>
                  </a:lnTo>
                  <a:lnTo>
                    <a:pt x="444" y="5321"/>
                  </a:lnTo>
                  <a:lnTo>
                    <a:pt x="0" y="7810"/>
                  </a:lnTo>
                  <a:lnTo>
                    <a:pt x="4076" y="8534"/>
                  </a:lnTo>
                  <a:lnTo>
                    <a:pt x="4571" y="5689"/>
                  </a:lnTo>
                  <a:lnTo>
                    <a:pt x="4711" y="2832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1" name="object 3841" descr=""/>
            <p:cNvSpPr/>
            <p:nvPr/>
          </p:nvSpPr>
          <p:spPr>
            <a:xfrm>
              <a:off x="2652588" y="2597322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1092" y="0"/>
                  </a:moveTo>
                  <a:lnTo>
                    <a:pt x="508" y="25"/>
                  </a:lnTo>
                  <a:lnTo>
                    <a:pt x="622" y="2819"/>
                  </a:lnTo>
                  <a:lnTo>
                    <a:pt x="495" y="5638"/>
                  </a:lnTo>
                  <a:lnTo>
                    <a:pt x="0" y="8432"/>
                  </a:lnTo>
                  <a:lnTo>
                    <a:pt x="571" y="8534"/>
                  </a:lnTo>
                  <a:lnTo>
                    <a:pt x="1066" y="5689"/>
                  </a:lnTo>
                  <a:lnTo>
                    <a:pt x="1206" y="283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2" name="object 3842" descr=""/>
            <p:cNvSpPr/>
            <p:nvPr/>
          </p:nvSpPr>
          <p:spPr>
            <a:xfrm>
              <a:off x="2648539" y="258892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038" y="0"/>
                  </a:moveTo>
                  <a:lnTo>
                    <a:pt x="0" y="901"/>
                  </a:lnTo>
                  <a:lnTo>
                    <a:pt x="558" y="3416"/>
                  </a:lnTo>
                  <a:lnTo>
                    <a:pt x="901" y="5994"/>
                  </a:lnTo>
                  <a:lnTo>
                    <a:pt x="1016" y="8572"/>
                  </a:lnTo>
                  <a:lnTo>
                    <a:pt x="5143" y="8394"/>
                  </a:lnTo>
                  <a:lnTo>
                    <a:pt x="5029" y="5575"/>
                  </a:lnTo>
                  <a:lnTo>
                    <a:pt x="4648" y="2755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3" name="object 3843" descr=""/>
            <p:cNvSpPr/>
            <p:nvPr/>
          </p:nvSpPr>
          <p:spPr>
            <a:xfrm>
              <a:off x="2652006" y="2588922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571" y="0"/>
                  </a:moveTo>
                  <a:lnTo>
                    <a:pt x="0" y="127"/>
                  </a:lnTo>
                  <a:lnTo>
                    <a:pt x="609" y="2857"/>
                  </a:lnTo>
                  <a:lnTo>
                    <a:pt x="977" y="5626"/>
                  </a:lnTo>
                  <a:lnTo>
                    <a:pt x="1092" y="8420"/>
                  </a:lnTo>
                  <a:lnTo>
                    <a:pt x="1676" y="8394"/>
                  </a:lnTo>
                  <a:lnTo>
                    <a:pt x="1562" y="5575"/>
                  </a:lnTo>
                  <a:lnTo>
                    <a:pt x="1181" y="2755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4" name="object 3844" descr=""/>
            <p:cNvSpPr/>
            <p:nvPr/>
          </p:nvSpPr>
          <p:spPr>
            <a:xfrm>
              <a:off x="2646169" y="2580825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771" y="0"/>
                  </a:moveTo>
                  <a:lnTo>
                    <a:pt x="0" y="1689"/>
                  </a:lnTo>
                  <a:lnTo>
                    <a:pt x="1028" y="4013"/>
                  </a:lnTo>
                  <a:lnTo>
                    <a:pt x="1816" y="6477"/>
                  </a:lnTo>
                  <a:lnTo>
                    <a:pt x="2374" y="8991"/>
                  </a:lnTo>
                  <a:lnTo>
                    <a:pt x="6413" y="8102"/>
                  </a:lnTo>
                  <a:lnTo>
                    <a:pt x="5791" y="5334"/>
                  </a:lnTo>
                  <a:lnTo>
                    <a:pt x="4940" y="2616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5" name="object 3845" descr=""/>
            <p:cNvSpPr/>
            <p:nvPr/>
          </p:nvSpPr>
          <p:spPr>
            <a:xfrm>
              <a:off x="2649408" y="258082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33" y="0"/>
                  </a:moveTo>
                  <a:lnTo>
                    <a:pt x="0" y="241"/>
                  </a:lnTo>
                  <a:lnTo>
                    <a:pt x="1155" y="2819"/>
                  </a:lnTo>
                  <a:lnTo>
                    <a:pt x="1993" y="5499"/>
                  </a:lnTo>
                  <a:lnTo>
                    <a:pt x="2603" y="8216"/>
                  </a:lnTo>
                  <a:lnTo>
                    <a:pt x="3175" y="8102"/>
                  </a:lnTo>
                  <a:lnTo>
                    <a:pt x="2552" y="5334"/>
                  </a:lnTo>
                  <a:lnTo>
                    <a:pt x="1701" y="2616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6" name="object 3846" descr=""/>
            <p:cNvSpPr/>
            <p:nvPr/>
          </p:nvSpPr>
          <p:spPr>
            <a:xfrm>
              <a:off x="2642223" y="2573437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3098" y="0"/>
                  </a:moveTo>
                  <a:lnTo>
                    <a:pt x="0" y="2743"/>
                  </a:lnTo>
                  <a:lnTo>
                    <a:pt x="1612" y="4559"/>
                  </a:lnTo>
                  <a:lnTo>
                    <a:pt x="2908" y="6756"/>
                  </a:lnTo>
                  <a:lnTo>
                    <a:pt x="3936" y="9067"/>
                  </a:lnTo>
                  <a:lnTo>
                    <a:pt x="7721" y="7391"/>
                  </a:lnTo>
                  <a:lnTo>
                    <a:pt x="6553" y="4775"/>
                  </a:lnTo>
                  <a:lnTo>
                    <a:pt x="5067" y="2247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7" name="object 3847" descr=""/>
            <p:cNvSpPr/>
            <p:nvPr/>
          </p:nvSpPr>
          <p:spPr>
            <a:xfrm>
              <a:off x="2644890" y="257343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31" y="0"/>
                  </a:moveTo>
                  <a:lnTo>
                    <a:pt x="0" y="381"/>
                  </a:lnTo>
                  <a:lnTo>
                    <a:pt x="1917" y="2565"/>
                  </a:lnTo>
                  <a:lnTo>
                    <a:pt x="3365" y="5054"/>
                  </a:lnTo>
                  <a:lnTo>
                    <a:pt x="4521" y="7620"/>
                  </a:lnTo>
                  <a:lnTo>
                    <a:pt x="5054" y="7391"/>
                  </a:lnTo>
                  <a:lnTo>
                    <a:pt x="3886" y="4775"/>
                  </a:lnTo>
                  <a:lnTo>
                    <a:pt x="2400" y="224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8" name="object 3848" descr=""/>
            <p:cNvSpPr/>
            <p:nvPr/>
          </p:nvSpPr>
          <p:spPr>
            <a:xfrm>
              <a:off x="2636544" y="256834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181" y="0"/>
                  </a:moveTo>
                  <a:lnTo>
                    <a:pt x="0" y="3962"/>
                  </a:lnTo>
                  <a:lnTo>
                    <a:pt x="2146" y="4597"/>
                  </a:lnTo>
                  <a:lnTo>
                    <a:pt x="4076" y="6019"/>
                  </a:lnTo>
                  <a:lnTo>
                    <a:pt x="5676" y="7835"/>
                  </a:lnTo>
                  <a:lnTo>
                    <a:pt x="8775" y="5092"/>
                  </a:lnTo>
                  <a:lnTo>
                    <a:pt x="7785" y="3975"/>
                  </a:lnTo>
                  <a:lnTo>
                    <a:pt x="6667" y="2933"/>
                  </a:lnTo>
                  <a:lnTo>
                    <a:pt x="5397" y="2057"/>
                  </a:lnTo>
                  <a:lnTo>
                    <a:pt x="4140" y="1168"/>
                  </a:lnTo>
                  <a:lnTo>
                    <a:pt x="2705" y="457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9" name="object 3849" descr=""/>
            <p:cNvSpPr/>
            <p:nvPr/>
          </p:nvSpPr>
          <p:spPr>
            <a:xfrm>
              <a:off x="2637560" y="256834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165" y="0"/>
                  </a:moveTo>
                  <a:lnTo>
                    <a:pt x="0" y="558"/>
                  </a:lnTo>
                  <a:lnTo>
                    <a:pt x="1460" y="990"/>
                  </a:lnTo>
                  <a:lnTo>
                    <a:pt x="2832" y="1676"/>
                  </a:lnTo>
                  <a:lnTo>
                    <a:pt x="5283" y="3378"/>
                  </a:lnTo>
                  <a:lnTo>
                    <a:pt x="6362" y="4394"/>
                  </a:lnTo>
                  <a:lnTo>
                    <a:pt x="7327" y="5473"/>
                  </a:lnTo>
                  <a:lnTo>
                    <a:pt x="7759" y="5092"/>
                  </a:lnTo>
                  <a:lnTo>
                    <a:pt x="6769" y="3975"/>
                  </a:lnTo>
                  <a:lnTo>
                    <a:pt x="5651" y="2933"/>
                  </a:lnTo>
                  <a:lnTo>
                    <a:pt x="4381" y="2057"/>
                  </a:lnTo>
                  <a:lnTo>
                    <a:pt x="3124" y="1168"/>
                  </a:lnTo>
                  <a:lnTo>
                    <a:pt x="1689" y="45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0" name="object 3850" descr=""/>
            <p:cNvSpPr/>
            <p:nvPr/>
          </p:nvSpPr>
          <p:spPr>
            <a:xfrm>
              <a:off x="2628452" y="2567701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6134" y="0"/>
                  </a:moveTo>
                  <a:lnTo>
                    <a:pt x="0" y="1041"/>
                  </a:lnTo>
                  <a:lnTo>
                    <a:pt x="1422" y="4927"/>
                  </a:lnTo>
                  <a:lnTo>
                    <a:pt x="1955" y="4737"/>
                  </a:lnTo>
                  <a:lnTo>
                    <a:pt x="2806" y="4508"/>
                  </a:lnTo>
                  <a:lnTo>
                    <a:pt x="3657" y="4330"/>
                  </a:lnTo>
                  <a:lnTo>
                    <a:pt x="4216" y="4254"/>
                  </a:lnTo>
                  <a:lnTo>
                    <a:pt x="5905" y="4165"/>
                  </a:lnTo>
                  <a:lnTo>
                    <a:pt x="7023" y="4292"/>
                  </a:lnTo>
                  <a:lnTo>
                    <a:pt x="8089" y="4610"/>
                  </a:lnTo>
                  <a:lnTo>
                    <a:pt x="9271" y="647"/>
                  </a:lnTo>
                  <a:lnTo>
                    <a:pt x="7747" y="190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1" name="object 3851" descr=""/>
            <p:cNvSpPr/>
            <p:nvPr/>
          </p:nvSpPr>
          <p:spPr>
            <a:xfrm>
              <a:off x="2628452" y="2567701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5">
                  <a:moveTo>
                    <a:pt x="6134" y="0"/>
                  </a:moveTo>
                  <a:lnTo>
                    <a:pt x="3771" y="139"/>
                  </a:lnTo>
                  <a:lnTo>
                    <a:pt x="2997" y="241"/>
                  </a:lnTo>
                  <a:lnTo>
                    <a:pt x="1854" y="482"/>
                  </a:lnTo>
                  <a:lnTo>
                    <a:pt x="0" y="1041"/>
                  </a:lnTo>
                  <a:lnTo>
                    <a:pt x="203" y="1587"/>
                  </a:lnTo>
                  <a:lnTo>
                    <a:pt x="1625" y="1142"/>
                  </a:lnTo>
                  <a:lnTo>
                    <a:pt x="3086" y="812"/>
                  </a:lnTo>
                  <a:lnTo>
                    <a:pt x="3835" y="711"/>
                  </a:lnTo>
                  <a:lnTo>
                    <a:pt x="6096" y="584"/>
                  </a:lnTo>
                  <a:lnTo>
                    <a:pt x="9059" y="584"/>
                  </a:lnTo>
                  <a:lnTo>
                    <a:pt x="7747" y="190"/>
                  </a:lnTo>
                  <a:lnTo>
                    <a:pt x="6134" y="0"/>
                  </a:lnTo>
                  <a:close/>
                </a:path>
                <a:path w="9525" h="1905">
                  <a:moveTo>
                    <a:pt x="9059" y="584"/>
                  </a:moveTo>
                  <a:lnTo>
                    <a:pt x="6096" y="584"/>
                  </a:lnTo>
                  <a:lnTo>
                    <a:pt x="7645" y="761"/>
                  </a:lnTo>
                  <a:lnTo>
                    <a:pt x="9105" y="1193"/>
                  </a:lnTo>
                  <a:lnTo>
                    <a:pt x="9271" y="647"/>
                  </a:lnTo>
                  <a:lnTo>
                    <a:pt x="9059" y="584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2" name="object 3852" descr=""/>
            <p:cNvSpPr/>
            <p:nvPr/>
          </p:nvSpPr>
          <p:spPr>
            <a:xfrm>
              <a:off x="2621509" y="256874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946" y="0"/>
                  </a:moveTo>
                  <a:lnTo>
                    <a:pt x="0" y="6451"/>
                  </a:lnTo>
                  <a:lnTo>
                    <a:pt x="3746" y="8204"/>
                  </a:lnTo>
                  <a:lnTo>
                    <a:pt x="4216" y="7175"/>
                  </a:lnTo>
                  <a:lnTo>
                    <a:pt x="4851" y="6273"/>
                  </a:lnTo>
                  <a:lnTo>
                    <a:pt x="6400" y="4826"/>
                  </a:lnTo>
                  <a:lnTo>
                    <a:pt x="7327" y="4267"/>
                  </a:lnTo>
                  <a:lnTo>
                    <a:pt x="8369" y="3886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3" name="object 3853" descr=""/>
            <p:cNvSpPr/>
            <p:nvPr/>
          </p:nvSpPr>
          <p:spPr>
            <a:xfrm>
              <a:off x="2621509" y="2568742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6946" y="0"/>
                  </a:moveTo>
                  <a:lnTo>
                    <a:pt x="0" y="6451"/>
                  </a:lnTo>
                  <a:lnTo>
                    <a:pt x="520" y="6692"/>
                  </a:lnTo>
                  <a:lnTo>
                    <a:pt x="1168" y="5321"/>
                  </a:lnTo>
                  <a:lnTo>
                    <a:pt x="2057" y="4025"/>
                  </a:lnTo>
                  <a:lnTo>
                    <a:pt x="3200" y="2959"/>
                  </a:lnTo>
                  <a:lnTo>
                    <a:pt x="4330" y="1879"/>
                  </a:lnTo>
                  <a:lnTo>
                    <a:pt x="5702" y="1066"/>
                  </a:lnTo>
                  <a:lnTo>
                    <a:pt x="7137" y="546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4" name="object 3854" descr=""/>
            <p:cNvSpPr/>
            <p:nvPr/>
          </p:nvSpPr>
          <p:spPr>
            <a:xfrm>
              <a:off x="2619871" y="257518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638" y="0"/>
                  </a:moveTo>
                  <a:lnTo>
                    <a:pt x="965" y="1435"/>
                  </a:lnTo>
                  <a:lnTo>
                    <a:pt x="558" y="2933"/>
                  </a:lnTo>
                  <a:lnTo>
                    <a:pt x="76" y="5918"/>
                  </a:lnTo>
                  <a:lnTo>
                    <a:pt x="0" y="7404"/>
                  </a:lnTo>
                  <a:lnTo>
                    <a:pt x="50" y="8864"/>
                  </a:lnTo>
                  <a:lnTo>
                    <a:pt x="4178" y="8724"/>
                  </a:lnTo>
                  <a:lnTo>
                    <a:pt x="4140" y="7492"/>
                  </a:lnTo>
                  <a:lnTo>
                    <a:pt x="4203" y="6261"/>
                  </a:lnTo>
                  <a:lnTo>
                    <a:pt x="4584" y="3898"/>
                  </a:lnTo>
                  <a:lnTo>
                    <a:pt x="4914" y="2768"/>
                  </a:lnTo>
                  <a:lnTo>
                    <a:pt x="5384" y="1752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5" name="object 3855" descr=""/>
            <p:cNvSpPr/>
            <p:nvPr/>
          </p:nvSpPr>
          <p:spPr>
            <a:xfrm>
              <a:off x="2619871" y="2575189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1638" y="0"/>
                  </a:moveTo>
                  <a:lnTo>
                    <a:pt x="965" y="1435"/>
                  </a:lnTo>
                  <a:lnTo>
                    <a:pt x="558" y="2933"/>
                  </a:lnTo>
                  <a:lnTo>
                    <a:pt x="76" y="5918"/>
                  </a:lnTo>
                  <a:lnTo>
                    <a:pt x="0" y="7404"/>
                  </a:lnTo>
                  <a:lnTo>
                    <a:pt x="50" y="8864"/>
                  </a:lnTo>
                  <a:lnTo>
                    <a:pt x="634" y="8851"/>
                  </a:lnTo>
                  <a:lnTo>
                    <a:pt x="584" y="7416"/>
                  </a:lnTo>
                  <a:lnTo>
                    <a:pt x="647" y="5956"/>
                  </a:lnTo>
                  <a:lnTo>
                    <a:pt x="1117" y="3073"/>
                  </a:lnTo>
                  <a:lnTo>
                    <a:pt x="1523" y="1625"/>
                  </a:lnTo>
                  <a:lnTo>
                    <a:pt x="2158" y="24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6" name="object 3856" descr=""/>
            <p:cNvSpPr/>
            <p:nvPr/>
          </p:nvSpPr>
          <p:spPr>
            <a:xfrm>
              <a:off x="2619919" y="2583918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40" y="0"/>
                  </a:moveTo>
                  <a:lnTo>
                    <a:pt x="0" y="139"/>
                  </a:lnTo>
                  <a:lnTo>
                    <a:pt x="101" y="3073"/>
                  </a:lnTo>
                  <a:lnTo>
                    <a:pt x="660" y="5918"/>
                  </a:lnTo>
                  <a:lnTo>
                    <a:pt x="1536" y="8661"/>
                  </a:lnTo>
                  <a:lnTo>
                    <a:pt x="5473" y="7391"/>
                  </a:lnTo>
                  <a:lnTo>
                    <a:pt x="4699" y="4991"/>
                  </a:lnTo>
                  <a:lnTo>
                    <a:pt x="4216" y="2476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7" name="object 3857" descr=""/>
            <p:cNvSpPr/>
            <p:nvPr/>
          </p:nvSpPr>
          <p:spPr>
            <a:xfrm>
              <a:off x="2619919" y="2584032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84" y="0"/>
                  </a:moveTo>
                  <a:lnTo>
                    <a:pt x="0" y="25"/>
                  </a:lnTo>
                  <a:lnTo>
                    <a:pt x="101" y="2959"/>
                  </a:lnTo>
                  <a:lnTo>
                    <a:pt x="660" y="5803"/>
                  </a:lnTo>
                  <a:lnTo>
                    <a:pt x="1536" y="8547"/>
                  </a:lnTo>
                  <a:lnTo>
                    <a:pt x="2082" y="8369"/>
                  </a:lnTo>
                  <a:lnTo>
                    <a:pt x="1231" y="5676"/>
                  </a:lnTo>
                  <a:lnTo>
                    <a:pt x="685" y="287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8" name="object 3858" descr=""/>
            <p:cNvSpPr/>
            <p:nvPr/>
          </p:nvSpPr>
          <p:spPr>
            <a:xfrm>
              <a:off x="2621458" y="2591309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936" y="0"/>
                  </a:moveTo>
                  <a:lnTo>
                    <a:pt x="0" y="1270"/>
                  </a:lnTo>
                  <a:lnTo>
                    <a:pt x="876" y="4013"/>
                  </a:lnTo>
                  <a:lnTo>
                    <a:pt x="2082" y="6642"/>
                  </a:lnTo>
                  <a:lnTo>
                    <a:pt x="3695" y="9093"/>
                  </a:lnTo>
                  <a:lnTo>
                    <a:pt x="7150" y="6819"/>
                  </a:lnTo>
                  <a:lnTo>
                    <a:pt x="5778" y="4737"/>
                  </a:lnTo>
                  <a:lnTo>
                    <a:pt x="4711" y="2413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9" name="object 3859" descr=""/>
            <p:cNvSpPr/>
            <p:nvPr/>
          </p:nvSpPr>
          <p:spPr>
            <a:xfrm>
              <a:off x="2621458" y="2592402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546" y="0"/>
                  </a:moveTo>
                  <a:lnTo>
                    <a:pt x="0" y="177"/>
                  </a:lnTo>
                  <a:lnTo>
                    <a:pt x="876" y="2920"/>
                  </a:lnTo>
                  <a:lnTo>
                    <a:pt x="2082" y="5549"/>
                  </a:lnTo>
                  <a:lnTo>
                    <a:pt x="3695" y="8000"/>
                  </a:lnTo>
                  <a:lnTo>
                    <a:pt x="4178" y="7683"/>
                  </a:lnTo>
                  <a:lnTo>
                    <a:pt x="2603" y="5283"/>
                  </a:lnTo>
                  <a:lnTo>
                    <a:pt x="1422" y="269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0" name="object 3860" descr=""/>
            <p:cNvSpPr/>
            <p:nvPr/>
          </p:nvSpPr>
          <p:spPr>
            <a:xfrm>
              <a:off x="2625158" y="259812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441" y="0"/>
                  </a:moveTo>
                  <a:lnTo>
                    <a:pt x="0" y="2273"/>
                  </a:lnTo>
                  <a:lnTo>
                    <a:pt x="800" y="3505"/>
                  </a:lnTo>
                  <a:lnTo>
                    <a:pt x="1714" y="4673"/>
                  </a:lnTo>
                  <a:lnTo>
                    <a:pt x="3835" y="6832"/>
                  </a:lnTo>
                  <a:lnTo>
                    <a:pt x="5041" y="7823"/>
                  </a:lnTo>
                  <a:lnTo>
                    <a:pt x="6464" y="8597"/>
                  </a:lnTo>
                  <a:lnTo>
                    <a:pt x="8432" y="4965"/>
                  </a:lnTo>
                  <a:lnTo>
                    <a:pt x="7467" y="4445"/>
                  </a:lnTo>
                  <a:lnTo>
                    <a:pt x="6553" y="3708"/>
                  </a:lnTo>
                  <a:lnTo>
                    <a:pt x="4889" y="2006"/>
                  </a:lnTo>
                  <a:lnTo>
                    <a:pt x="4127" y="1041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1" name="object 3861" descr=""/>
            <p:cNvSpPr/>
            <p:nvPr/>
          </p:nvSpPr>
          <p:spPr>
            <a:xfrm>
              <a:off x="2625158" y="260008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82" y="0"/>
                  </a:moveTo>
                  <a:lnTo>
                    <a:pt x="6464" y="6642"/>
                  </a:lnTo>
                  <a:lnTo>
                    <a:pt x="6743" y="6134"/>
                  </a:lnTo>
                  <a:lnTo>
                    <a:pt x="5384" y="5397"/>
                  </a:lnTo>
                  <a:lnTo>
                    <a:pt x="4216" y="4432"/>
                  </a:lnTo>
                  <a:lnTo>
                    <a:pt x="2158" y="2336"/>
                  </a:lnTo>
                  <a:lnTo>
                    <a:pt x="1269" y="119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2" name="object 3862" descr=""/>
            <p:cNvSpPr/>
            <p:nvPr/>
          </p:nvSpPr>
          <p:spPr>
            <a:xfrm>
              <a:off x="2633306" y="259501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02" y="0"/>
                  </a:moveTo>
                  <a:lnTo>
                    <a:pt x="0" y="469"/>
                  </a:lnTo>
                  <a:lnTo>
                    <a:pt x="279" y="2959"/>
                  </a:lnTo>
                  <a:lnTo>
                    <a:pt x="342" y="5511"/>
                  </a:lnTo>
                  <a:lnTo>
                    <a:pt x="279" y="8064"/>
                  </a:lnTo>
                  <a:lnTo>
                    <a:pt x="4406" y="8178"/>
                  </a:lnTo>
                  <a:lnTo>
                    <a:pt x="4483" y="5473"/>
                  </a:lnTo>
                  <a:lnTo>
                    <a:pt x="4419" y="2743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3" name="object 3863" descr=""/>
            <p:cNvSpPr/>
            <p:nvPr/>
          </p:nvSpPr>
          <p:spPr>
            <a:xfrm>
              <a:off x="2636837" y="2595018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71" y="0"/>
                  </a:moveTo>
                  <a:lnTo>
                    <a:pt x="0" y="63"/>
                  </a:lnTo>
                  <a:lnTo>
                    <a:pt x="304" y="2768"/>
                  </a:lnTo>
                  <a:lnTo>
                    <a:pt x="380" y="5473"/>
                  </a:lnTo>
                  <a:lnTo>
                    <a:pt x="304" y="8166"/>
                  </a:lnTo>
                  <a:lnTo>
                    <a:pt x="876" y="8178"/>
                  </a:lnTo>
                  <a:lnTo>
                    <a:pt x="952" y="5473"/>
                  </a:lnTo>
                  <a:lnTo>
                    <a:pt x="888" y="274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4" name="object 3864" descr=""/>
            <p:cNvSpPr/>
            <p:nvPr/>
          </p:nvSpPr>
          <p:spPr>
            <a:xfrm>
              <a:off x="2631612" y="2586812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822" y="0"/>
                  </a:moveTo>
                  <a:lnTo>
                    <a:pt x="0" y="1574"/>
                  </a:lnTo>
                  <a:lnTo>
                    <a:pt x="888" y="3759"/>
                  </a:lnTo>
                  <a:lnTo>
                    <a:pt x="1396" y="6197"/>
                  </a:lnTo>
                  <a:lnTo>
                    <a:pt x="1689" y="8686"/>
                  </a:lnTo>
                  <a:lnTo>
                    <a:pt x="5791" y="8204"/>
                  </a:lnTo>
                  <a:lnTo>
                    <a:pt x="5638" y="6832"/>
                  </a:lnTo>
                  <a:lnTo>
                    <a:pt x="5410" y="5461"/>
                  </a:lnTo>
                  <a:lnTo>
                    <a:pt x="4787" y="2717"/>
                  </a:lnTo>
                  <a:lnTo>
                    <a:pt x="4381" y="1346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5" name="object 3865" descr=""/>
            <p:cNvSpPr/>
            <p:nvPr/>
          </p:nvSpPr>
          <p:spPr>
            <a:xfrm>
              <a:off x="2634901" y="2586812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33" y="0"/>
                  </a:moveTo>
                  <a:lnTo>
                    <a:pt x="0" y="215"/>
                  </a:lnTo>
                  <a:lnTo>
                    <a:pt x="1066" y="2844"/>
                  </a:lnTo>
                  <a:lnTo>
                    <a:pt x="1612" y="5562"/>
                  </a:lnTo>
                  <a:lnTo>
                    <a:pt x="1930" y="8267"/>
                  </a:lnTo>
                  <a:lnTo>
                    <a:pt x="2501" y="8204"/>
                  </a:lnTo>
                  <a:lnTo>
                    <a:pt x="2349" y="6832"/>
                  </a:lnTo>
                  <a:lnTo>
                    <a:pt x="2120" y="5461"/>
                  </a:lnTo>
                  <a:lnTo>
                    <a:pt x="1498" y="2717"/>
                  </a:lnTo>
                  <a:lnTo>
                    <a:pt x="1092" y="1346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6" name="object 3866" descr=""/>
            <p:cNvSpPr/>
            <p:nvPr/>
          </p:nvSpPr>
          <p:spPr>
            <a:xfrm>
              <a:off x="2627633" y="257972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209" y="0"/>
                  </a:moveTo>
                  <a:lnTo>
                    <a:pt x="0" y="3492"/>
                  </a:lnTo>
                  <a:lnTo>
                    <a:pt x="889" y="4051"/>
                  </a:lnTo>
                  <a:lnTo>
                    <a:pt x="1663" y="4787"/>
                  </a:lnTo>
                  <a:lnTo>
                    <a:pt x="2984" y="6553"/>
                  </a:lnTo>
                  <a:lnTo>
                    <a:pt x="3530" y="7569"/>
                  </a:lnTo>
                  <a:lnTo>
                    <a:pt x="3975" y="8661"/>
                  </a:lnTo>
                  <a:lnTo>
                    <a:pt x="7797" y="7086"/>
                  </a:lnTo>
                  <a:lnTo>
                    <a:pt x="7251" y="5740"/>
                  </a:lnTo>
                  <a:lnTo>
                    <a:pt x="6553" y="4419"/>
                  </a:lnTo>
                  <a:lnTo>
                    <a:pt x="4711" y="1968"/>
                  </a:lnTo>
                  <a:lnTo>
                    <a:pt x="3556" y="85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7" name="object 3867" descr=""/>
            <p:cNvSpPr/>
            <p:nvPr/>
          </p:nvSpPr>
          <p:spPr>
            <a:xfrm>
              <a:off x="2629538" y="257972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04" y="0"/>
                  </a:moveTo>
                  <a:lnTo>
                    <a:pt x="0" y="495"/>
                  </a:lnTo>
                  <a:lnTo>
                    <a:pt x="1282" y="1295"/>
                  </a:lnTo>
                  <a:lnTo>
                    <a:pt x="2374" y="2362"/>
                  </a:lnTo>
                  <a:lnTo>
                    <a:pt x="4140" y="4711"/>
                  </a:lnTo>
                  <a:lnTo>
                    <a:pt x="4826" y="5994"/>
                  </a:lnTo>
                  <a:lnTo>
                    <a:pt x="5359" y="7302"/>
                  </a:lnTo>
                  <a:lnTo>
                    <a:pt x="5892" y="7086"/>
                  </a:lnTo>
                  <a:lnTo>
                    <a:pt x="5346" y="5740"/>
                  </a:lnTo>
                  <a:lnTo>
                    <a:pt x="4648" y="4419"/>
                  </a:lnTo>
                  <a:lnTo>
                    <a:pt x="2806" y="1968"/>
                  </a:lnTo>
                  <a:lnTo>
                    <a:pt x="1651" y="85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8" name="object 3868" descr=""/>
            <p:cNvSpPr/>
            <p:nvPr/>
          </p:nvSpPr>
          <p:spPr>
            <a:xfrm>
              <a:off x="2620901" y="2577808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2260" y="0"/>
                  </a:moveTo>
                  <a:lnTo>
                    <a:pt x="736" y="38"/>
                  </a:lnTo>
                  <a:lnTo>
                    <a:pt x="0" y="114"/>
                  </a:lnTo>
                  <a:lnTo>
                    <a:pt x="482" y="4216"/>
                  </a:lnTo>
                  <a:lnTo>
                    <a:pt x="1473" y="4140"/>
                  </a:lnTo>
                  <a:lnTo>
                    <a:pt x="2730" y="4152"/>
                  </a:lnTo>
                  <a:lnTo>
                    <a:pt x="3276" y="4203"/>
                  </a:lnTo>
                  <a:lnTo>
                    <a:pt x="4876" y="4495"/>
                  </a:lnTo>
                  <a:lnTo>
                    <a:pt x="5854" y="4864"/>
                  </a:lnTo>
                  <a:lnTo>
                    <a:pt x="6743" y="5410"/>
                  </a:lnTo>
                  <a:lnTo>
                    <a:pt x="8940" y="1917"/>
                  </a:lnTo>
                  <a:lnTo>
                    <a:pt x="7594" y="1066"/>
                  </a:lnTo>
                  <a:lnTo>
                    <a:pt x="6070" y="508"/>
                  </a:lnTo>
                  <a:lnTo>
                    <a:pt x="3784" y="88"/>
                  </a:lnTo>
                  <a:lnTo>
                    <a:pt x="3009" y="2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9" name="object 3869" descr=""/>
            <p:cNvSpPr/>
            <p:nvPr/>
          </p:nvSpPr>
          <p:spPr>
            <a:xfrm>
              <a:off x="2620901" y="2577808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39">
                  <a:moveTo>
                    <a:pt x="2260" y="0"/>
                  </a:moveTo>
                  <a:lnTo>
                    <a:pt x="736" y="38"/>
                  </a:lnTo>
                  <a:lnTo>
                    <a:pt x="0" y="114"/>
                  </a:lnTo>
                  <a:lnTo>
                    <a:pt x="63" y="685"/>
                  </a:lnTo>
                  <a:lnTo>
                    <a:pt x="419" y="647"/>
                  </a:lnTo>
                  <a:lnTo>
                    <a:pt x="1879" y="571"/>
                  </a:lnTo>
                  <a:lnTo>
                    <a:pt x="8636" y="2413"/>
                  </a:lnTo>
                  <a:lnTo>
                    <a:pt x="8940" y="1917"/>
                  </a:lnTo>
                  <a:lnTo>
                    <a:pt x="7594" y="1066"/>
                  </a:lnTo>
                  <a:lnTo>
                    <a:pt x="6070" y="508"/>
                  </a:lnTo>
                  <a:lnTo>
                    <a:pt x="3784" y="88"/>
                  </a:lnTo>
                  <a:lnTo>
                    <a:pt x="3009" y="2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0" name="object 3870" descr=""/>
            <p:cNvSpPr/>
            <p:nvPr/>
          </p:nvSpPr>
          <p:spPr>
            <a:xfrm>
              <a:off x="2612738" y="257792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166" y="0"/>
                  </a:moveTo>
                  <a:lnTo>
                    <a:pt x="0" y="2349"/>
                  </a:lnTo>
                  <a:lnTo>
                    <a:pt x="1689" y="6121"/>
                  </a:lnTo>
                  <a:lnTo>
                    <a:pt x="2806" y="5626"/>
                  </a:lnTo>
                  <a:lnTo>
                    <a:pt x="3962" y="5194"/>
                  </a:lnTo>
                  <a:lnTo>
                    <a:pt x="6299" y="4508"/>
                  </a:lnTo>
                  <a:lnTo>
                    <a:pt x="7493" y="4241"/>
                  </a:lnTo>
                  <a:lnTo>
                    <a:pt x="8648" y="4102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1" name="object 3871" descr=""/>
            <p:cNvSpPr/>
            <p:nvPr/>
          </p:nvSpPr>
          <p:spPr>
            <a:xfrm>
              <a:off x="2612738" y="2577925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8166" y="0"/>
                  </a:moveTo>
                  <a:lnTo>
                    <a:pt x="0" y="2349"/>
                  </a:lnTo>
                  <a:lnTo>
                    <a:pt x="241" y="2882"/>
                  </a:lnTo>
                  <a:lnTo>
                    <a:pt x="1498" y="2311"/>
                  </a:lnTo>
                  <a:lnTo>
                    <a:pt x="2794" y="1828"/>
                  </a:lnTo>
                  <a:lnTo>
                    <a:pt x="5461" y="1054"/>
                  </a:lnTo>
                  <a:lnTo>
                    <a:pt x="6807" y="736"/>
                  </a:lnTo>
                  <a:lnTo>
                    <a:pt x="8229" y="571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2" name="object 3872" descr=""/>
            <p:cNvSpPr/>
            <p:nvPr/>
          </p:nvSpPr>
          <p:spPr>
            <a:xfrm>
              <a:off x="2605557" y="258028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7175" y="0"/>
                  </a:moveTo>
                  <a:lnTo>
                    <a:pt x="0" y="4902"/>
                  </a:lnTo>
                  <a:lnTo>
                    <a:pt x="3073" y="7670"/>
                  </a:lnTo>
                  <a:lnTo>
                    <a:pt x="3797" y="6870"/>
                  </a:lnTo>
                  <a:lnTo>
                    <a:pt x="4699" y="6134"/>
                  </a:lnTo>
                  <a:lnTo>
                    <a:pt x="6680" y="4838"/>
                  </a:lnTo>
                  <a:lnTo>
                    <a:pt x="7759" y="4267"/>
                  </a:lnTo>
                  <a:lnTo>
                    <a:pt x="8864" y="3771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3" name="object 3873" descr=""/>
            <p:cNvSpPr/>
            <p:nvPr/>
          </p:nvSpPr>
          <p:spPr>
            <a:xfrm>
              <a:off x="2605557" y="258028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175" y="0"/>
                  </a:moveTo>
                  <a:lnTo>
                    <a:pt x="0" y="4902"/>
                  </a:lnTo>
                  <a:lnTo>
                    <a:pt x="431" y="5295"/>
                  </a:lnTo>
                  <a:lnTo>
                    <a:pt x="1435" y="4190"/>
                  </a:lnTo>
                  <a:lnTo>
                    <a:pt x="2565" y="3289"/>
                  </a:lnTo>
                  <a:lnTo>
                    <a:pt x="4914" y="1739"/>
                  </a:lnTo>
                  <a:lnTo>
                    <a:pt x="6159" y="1092"/>
                  </a:lnTo>
                  <a:lnTo>
                    <a:pt x="7416" y="520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4" name="object 3874" descr=""/>
            <p:cNvSpPr/>
            <p:nvPr/>
          </p:nvSpPr>
          <p:spPr>
            <a:xfrm>
              <a:off x="2598563" y="2578364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911" y="0"/>
                  </a:moveTo>
                  <a:lnTo>
                    <a:pt x="0" y="1346"/>
                  </a:lnTo>
                  <a:lnTo>
                    <a:pt x="444" y="2654"/>
                  </a:lnTo>
                  <a:lnTo>
                    <a:pt x="952" y="3937"/>
                  </a:lnTo>
                  <a:lnTo>
                    <a:pt x="2095" y="6464"/>
                  </a:lnTo>
                  <a:lnTo>
                    <a:pt x="2717" y="7708"/>
                  </a:lnTo>
                  <a:lnTo>
                    <a:pt x="3441" y="8928"/>
                  </a:lnTo>
                  <a:lnTo>
                    <a:pt x="6997" y="6819"/>
                  </a:lnTo>
                  <a:lnTo>
                    <a:pt x="6375" y="5765"/>
                  </a:lnTo>
                  <a:lnTo>
                    <a:pt x="5803" y="4648"/>
                  </a:lnTo>
                  <a:lnTo>
                    <a:pt x="4787" y="2362"/>
                  </a:lnTo>
                  <a:lnTo>
                    <a:pt x="4317" y="1181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5" name="object 3875" descr=""/>
            <p:cNvSpPr/>
            <p:nvPr/>
          </p:nvSpPr>
          <p:spPr>
            <a:xfrm>
              <a:off x="2601928" y="2578364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546" y="0"/>
                  </a:moveTo>
                  <a:lnTo>
                    <a:pt x="0" y="190"/>
                  </a:lnTo>
                  <a:lnTo>
                    <a:pt x="406" y="1397"/>
                  </a:lnTo>
                  <a:lnTo>
                    <a:pt x="876" y="2578"/>
                  </a:lnTo>
                  <a:lnTo>
                    <a:pt x="1917" y="4902"/>
                  </a:lnTo>
                  <a:lnTo>
                    <a:pt x="2489" y="6045"/>
                  </a:lnTo>
                  <a:lnTo>
                    <a:pt x="3124" y="7112"/>
                  </a:lnTo>
                  <a:lnTo>
                    <a:pt x="3632" y="6819"/>
                  </a:lnTo>
                  <a:lnTo>
                    <a:pt x="3009" y="5765"/>
                  </a:lnTo>
                  <a:lnTo>
                    <a:pt x="2438" y="4648"/>
                  </a:lnTo>
                  <a:lnTo>
                    <a:pt x="1422" y="2362"/>
                  </a:lnTo>
                  <a:lnTo>
                    <a:pt x="952" y="118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6" name="object 3876" descr=""/>
            <p:cNvSpPr/>
            <p:nvPr/>
          </p:nvSpPr>
          <p:spPr>
            <a:xfrm>
              <a:off x="2596755" y="257118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27" y="0"/>
                  </a:moveTo>
                  <a:lnTo>
                    <a:pt x="0" y="279"/>
                  </a:lnTo>
                  <a:lnTo>
                    <a:pt x="101" y="1739"/>
                  </a:lnTo>
                  <a:lnTo>
                    <a:pt x="342" y="3136"/>
                  </a:lnTo>
                  <a:lnTo>
                    <a:pt x="965" y="5880"/>
                  </a:lnTo>
                  <a:lnTo>
                    <a:pt x="1358" y="7213"/>
                  </a:lnTo>
                  <a:lnTo>
                    <a:pt x="1803" y="8521"/>
                  </a:lnTo>
                  <a:lnTo>
                    <a:pt x="5714" y="7175"/>
                  </a:lnTo>
                  <a:lnTo>
                    <a:pt x="5308" y="5994"/>
                  </a:lnTo>
                  <a:lnTo>
                    <a:pt x="4965" y="4787"/>
                  </a:lnTo>
                  <a:lnTo>
                    <a:pt x="4406" y="2374"/>
                  </a:lnTo>
                  <a:lnTo>
                    <a:pt x="4203" y="1168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7" name="object 3877" descr=""/>
            <p:cNvSpPr/>
            <p:nvPr/>
          </p:nvSpPr>
          <p:spPr>
            <a:xfrm>
              <a:off x="2600298" y="2571185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584" y="0"/>
                  </a:moveTo>
                  <a:lnTo>
                    <a:pt x="0" y="38"/>
                  </a:lnTo>
                  <a:lnTo>
                    <a:pt x="88" y="1257"/>
                  </a:lnTo>
                  <a:lnTo>
                    <a:pt x="292" y="2489"/>
                  </a:lnTo>
                  <a:lnTo>
                    <a:pt x="850" y="4940"/>
                  </a:lnTo>
                  <a:lnTo>
                    <a:pt x="1219" y="6159"/>
                  </a:lnTo>
                  <a:lnTo>
                    <a:pt x="1625" y="7365"/>
                  </a:lnTo>
                  <a:lnTo>
                    <a:pt x="2171" y="7175"/>
                  </a:lnTo>
                  <a:lnTo>
                    <a:pt x="1765" y="5994"/>
                  </a:lnTo>
                  <a:lnTo>
                    <a:pt x="1422" y="4787"/>
                  </a:lnTo>
                  <a:lnTo>
                    <a:pt x="863" y="2374"/>
                  </a:lnTo>
                  <a:lnTo>
                    <a:pt x="660" y="116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8" name="object 3878" descr=""/>
            <p:cNvSpPr/>
            <p:nvPr/>
          </p:nvSpPr>
          <p:spPr>
            <a:xfrm>
              <a:off x="2596691" y="256245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644" y="0"/>
                  </a:moveTo>
                  <a:lnTo>
                    <a:pt x="0" y="7531"/>
                  </a:lnTo>
                  <a:lnTo>
                    <a:pt x="12" y="8280"/>
                  </a:lnTo>
                  <a:lnTo>
                    <a:pt x="63" y="9004"/>
                  </a:lnTo>
                  <a:lnTo>
                    <a:pt x="4190" y="8737"/>
                  </a:lnTo>
                  <a:lnTo>
                    <a:pt x="4114" y="7569"/>
                  </a:lnTo>
                  <a:lnTo>
                    <a:pt x="4165" y="6413"/>
                  </a:lnTo>
                  <a:lnTo>
                    <a:pt x="5664" y="3606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9" name="object 3879" descr=""/>
            <p:cNvSpPr/>
            <p:nvPr/>
          </p:nvSpPr>
          <p:spPr>
            <a:xfrm>
              <a:off x="2600222" y="2565553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854" y="0"/>
                  </a:moveTo>
                  <a:lnTo>
                    <a:pt x="0" y="4457"/>
                  </a:lnTo>
                  <a:lnTo>
                    <a:pt x="76" y="5676"/>
                  </a:lnTo>
                  <a:lnTo>
                    <a:pt x="660" y="5638"/>
                  </a:lnTo>
                  <a:lnTo>
                    <a:pt x="584" y="4470"/>
                  </a:lnTo>
                  <a:lnTo>
                    <a:pt x="635" y="3314"/>
                  </a:lnTo>
                  <a:lnTo>
                    <a:pt x="889" y="2374"/>
                  </a:lnTo>
                  <a:lnTo>
                    <a:pt x="1003" y="1904"/>
                  </a:lnTo>
                  <a:lnTo>
                    <a:pt x="1181" y="1511"/>
                  </a:lnTo>
                  <a:lnTo>
                    <a:pt x="1600" y="888"/>
                  </a:lnTo>
                  <a:lnTo>
                    <a:pt x="1841" y="673"/>
                  </a:lnTo>
                  <a:lnTo>
                    <a:pt x="2133" y="507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0" name="object 3880" descr=""/>
            <p:cNvSpPr/>
            <p:nvPr/>
          </p:nvSpPr>
          <p:spPr>
            <a:xfrm>
              <a:off x="2600325" y="2561561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3606" y="0"/>
                  </a:moveTo>
                  <a:lnTo>
                    <a:pt x="3111" y="12"/>
                  </a:lnTo>
                  <a:lnTo>
                    <a:pt x="1777" y="165"/>
                  </a:lnTo>
                  <a:lnTo>
                    <a:pt x="863" y="406"/>
                  </a:lnTo>
                  <a:lnTo>
                    <a:pt x="0" y="888"/>
                  </a:lnTo>
                  <a:lnTo>
                    <a:pt x="2031" y="4495"/>
                  </a:lnTo>
                  <a:lnTo>
                    <a:pt x="2324" y="4330"/>
                  </a:lnTo>
                  <a:lnTo>
                    <a:pt x="2705" y="4216"/>
                  </a:lnTo>
                  <a:lnTo>
                    <a:pt x="3340" y="4140"/>
                  </a:lnTo>
                  <a:lnTo>
                    <a:pt x="3581" y="4140"/>
                  </a:lnTo>
                  <a:lnTo>
                    <a:pt x="6413" y="6007"/>
                  </a:lnTo>
                  <a:lnTo>
                    <a:pt x="9550" y="3314"/>
                  </a:lnTo>
                  <a:lnTo>
                    <a:pt x="4597" y="88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1" name="object 3881" descr=""/>
            <p:cNvSpPr/>
            <p:nvPr/>
          </p:nvSpPr>
          <p:spPr>
            <a:xfrm>
              <a:off x="2602077" y="2565117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765" y="0"/>
                  </a:moveTo>
                  <a:lnTo>
                    <a:pt x="1422" y="25"/>
                  </a:lnTo>
                  <a:lnTo>
                    <a:pt x="812" y="88"/>
                  </a:lnTo>
                  <a:lnTo>
                    <a:pt x="368" y="228"/>
                  </a:lnTo>
                  <a:lnTo>
                    <a:pt x="0" y="431"/>
                  </a:lnTo>
                  <a:lnTo>
                    <a:pt x="279" y="939"/>
                  </a:lnTo>
                  <a:lnTo>
                    <a:pt x="571" y="774"/>
                  </a:lnTo>
                  <a:lnTo>
                    <a:pt x="952" y="660"/>
                  </a:lnTo>
                  <a:lnTo>
                    <a:pt x="1473" y="596"/>
                  </a:lnTo>
                  <a:lnTo>
                    <a:pt x="1828" y="584"/>
                  </a:lnTo>
                  <a:lnTo>
                    <a:pt x="2247" y="647"/>
                  </a:lnTo>
                  <a:lnTo>
                    <a:pt x="4660" y="2451"/>
                  </a:lnTo>
                  <a:lnTo>
                    <a:pt x="5105" y="2070"/>
                  </a:lnTo>
                  <a:lnTo>
                    <a:pt x="1968" y="25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2" name="object 3882" descr=""/>
            <p:cNvSpPr/>
            <p:nvPr/>
          </p:nvSpPr>
          <p:spPr>
            <a:xfrm>
              <a:off x="2606736" y="2564878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136" y="0"/>
                  </a:moveTo>
                  <a:lnTo>
                    <a:pt x="0" y="2692"/>
                  </a:lnTo>
                  <a:lnTo>
                    <a:pt x="736" y="3543"/>
                  </a:lnTo>
                  <a:lnTo>
                    <a:pt x="1396" y="4559"/>
                  </a:lnTo>
                  <a:lnTo>
                    <a:pt x="2603" y="6692"/>
                  </a:lnTo>
                  <a:lnTo>
                    <a:pt x="3149" y="7835"/>
                  </a:lnTo>
                  <a:lnTo>
                    <a:pt x="3670" y="8991"/>
                  </a:lnTo>
                  <a:lnTo>
                    <a:pt x="7442" y="7315"/>
                  </a:lnTo>
                  <a:lnTo>
                    <a:pt x="6896" y="6057"/>
                  </a:lnTo>
                  <a:lnTo>
                    <a:pt x="6286" y="4813"/>
                  </a:lnTo>
                  <a:lnTo>
                    <a:pt x="4902" y="2362"/>
                  </a:lnTo>
                  <a:lnTo>
                    <a:pt x="4127" y="1155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3" name="object 3883" descr=""/>
            <p:cNvSpPr/>
            <p:nvPr/>
          </p:nvSpPr>
          <p:spPr>
            <a:xfrm>
              <a:off x="2606736" y="256719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44" y="0"/>
                  </a:moveTo>
                  <a:lnTo>
                    <a:pt x="0" y="380"/>
                  </a:lnTo>
                  <a:lnTo>
                    <a:pt x="736" y="1231"/>
                  </a:lnTo>
                  <a:lnTo>
                    <a:pt x="1396" y="2247"/>
                  </a:lnTo>
                  <a:lnTo>
                    <a:pt x="2603" y="4381"/>
                  </a:lnTo>
                  <a:lnTo>
                    <a:pt x="3149" y="5524"/>
                  </a:lnTo>
                  <a:lnTo>
                    <a:pt x="3670" y="6680"/>
                  </a:lnTo>
                  <a:lnTo>
                    <a:pt x="4203" y="6438"/>
                  </a:lnTo>
                  <a:lnTo>
                    <a:pt x="3682" y="5270"/>
                  </a:lnTo>
                  <a:lnTo>
                    <a:pt x="3124" y="4127"/>
                  </a:lnTo>
                  <a:lnTo>
                    <a:pt x="1879" y="1930"/>
                  </a:lnTo>
                  <a:lnTo>
                    <a:pt x="1206" y="88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4" name="object 3884" descr=""/>
            <p:cNvSpPr/>
            <p:nvPr/>
          </p:nvSpPr>
          <p:spPr>
            <a:xfrm>
              <a:off x="2610410" y="2572183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771" y="0"/>
                  </a:moveTo>
                  <a:lnTo>
                    <a:pt x="0" y="1689"/>
                  </a:lnTo>
                  <a:lnTo>
                    <a:pt x="1028" y="4013"/>
                  </a:lnTo>
                  <a:lnTo>
                    <a:pt x="1930" y="6438"/>
                  </a:lnTo>
                  <a:lnTo>
                    <a:pt x="2768" y="8902"/>
                  </a:lnTo>
                  <a:lnTo>
                    <a:pt x="6680" y="7569"/>
                  </a:lnTo>
                  <a:lnTo>
                    <a:pt x="5816" y="5029"/>
                  </a:lnTo>
                  <a:lnTo>
                    <a:pt x="4889" y="2501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5" name="object 3885" descr=""/>
            <p:cNvSpPr/>
            <p:nvPr/>
          </p:nvSpPr>
          <p:spPr>
            <a:xfrm>
              <a:off x="2610410" y="2573631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520" y="0"/>
                  </a:moveTo>
                  <a:lnTo>
                    <a:pt x="0" y="241"/>
                  </a:lnTo>
                  <a:lnTo>
                    <a:pt x="1028" y="2565"/>
                  </a:lnTo>
                  <a:lnTo>
                    <a:pt x="1930" y="4991"/>
                  </a:lnTo>
                  <a:lnTo>
                    <a:pt x="2768" y="7454"/>
                  </a:lnTo>
                  <a:lnTo>
                    <a:pt x="3314" y="7264"/>
                  </a:lnTo>
                  <a:lnTo>
                    <a:pt x="2476" y="4800"/>
                  </a:lnTo>
                  <a:lnTo>
                    <a:pt x="1574" y="2349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6" name="object 3886" descr=""/>
            <p:cNvSpPr/>
            <p:nvPr/>
          </p:nvSpPr>
          <p:spPr>
            <a:xfrm>
              <a:off x="2613180" y="257975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911" y="0"/>
                  </a:moveTo>
                  <a:lnTo>
                    <a:pt x="0" y="1333"/>
                  </a:lnTo>
                  <a:lnTo>
                    <a:pt x="838" y="3797"/>
                  </a:lnTo>
                  <a:lnTo>
                    <a:pt x="1625" y="6299"/>
                  </a:lnTo>
                  <a:lnTo>
                    <a:pt x="2387" y="8813"/>
                  </a:lnTo>
                  <a:lnTo>
                    <a:pt x="6337" y="7607"/>
                  </a:lnTo>
                  <a:lnTo>
                    <a:pt x="5575" y="5067"/>
                  </a:lnTo>
                  <a:lnTo>
                    <a:pt x="4775" y="2527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7" name="object 3887" descr=""/>
            <p:cNvSpPr/>
            <p:nvPr/>
          </p:nvSpPr>
          <p:spPr>
            <a:xfrm>
              <a:off x="2613180" y="258089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46" y="0"/>
                  </a:moveTo>
                  <a:lnTo>
                    <a:pt x="0" y="190"/>
                  </a:lnTo>
                  <a:lnTo>
                    <a:pt x="838" y="2654"/>
                  </a:lnTo>
                  <a:lnTo>
                    <a:pt x="1625" y="5156"/>
                  </a:lnTo>
                  <a:lnTo>
                    <a:pt x="2387" y="7670"/>
                  </a:lnTo>
                  <a:lnTo>
                    <a:pt x="2946" y="7505"/>
                  </a:lnTo>
                  <a:lnTo>
                    <a:pt x="1396" y="247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8" name="object 3888" descr=""/>
            <p:cNvSpPr/>
            <p:nvPr/>
          </p:nvSpPr>
          <p:spPr>
            <a:xfrm>
              <a:off x="2615571" y="258736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949" y="0"/>
                  </a:moveTo>
                  <a:lnTo>
                    <a:pt x="0" y="1206"/>
                  </a:lnTo>
                  <a:lnTo>
                    <a:pt x="1511" y="6248"/>
                  </a:lnTo>
                  <a:lnTo>
                    <a:pt x="2298" y="8788"/>
                  </a:lnTo>
                  <a:lnTo>
                    <a:pt x="6248" y="7569"/>
                  </a:lnTo>
                  <a:lnTo>
                    <a:pt x="5473" y="5067"/>
                  </a:lnTo>
                  <a:lnTo>
                    <a:pt x="4724" y="252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9" name="object 3889" descr=""/>
            <p:cNvSpPr/>
            <p:nvPr/>
          </p:nvSpPr>
          <p:spPr>
            <a:xfrm>
              <a:off x="2615571" y="2588390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46" y="0"/>
                  </a:moveTo>
                  <a:lnTo>
                    <a:pt x="0" y="177"/>
                  </a:lnTo>
                  <a:lnTo>
                    <a:pt x="762" y="2692"/>
                  </a:lnTo>
                  <a:lnTo>
                    <a:pt x="1511" y="5219"/>
                  </a:lnTo>
                  <a:lnTo>
                    <a:pt x="2298" y="7759"/>
                  </a:lnTo>
                  <a:lnTo>
                    <a:pt x="2857" y="7594"/>
                  </a:lnTo>
                  <a:lnTo>
                    <a:pt x="2070" y="5054"/>
                  </a:lnTo>
                  <a:lnTo>
                    <a:pt x="1320" y="25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0" name="object 3890" descr=""/>
            <p:cNvSpPr/>
            <p:nvPr/>
          </p:nvSpPr>
          <p:spPr>
            <a:xfrm>
              <a:off x="2617870" y="259493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949" y="0"/>
                  </a:moveTo>
                  <a:lnTo>
                    <a:pt x="0" y="1219"/>
                  </a:lnTo>
                  <a:lnTo>
                    <a:pt x="800" y="3759"/>
                  </a:lnTo>
                  <a:lnTo>
                    <a:pt x="2108" y="7594"/>
                  </a:lnTo>
                  <a:lnTo>
                    <a:pt x="2641" y="8877"/>
                  </a:lnTo>
                  <a:lnTo>
                    <a:pt x="6464" y="7302"/>
                  </a:lnTo>
                  <a:lnTo>
                    <a:pt x="5994" y="6146"/>
                  </a:lnTo>
                  <a:lnTo>
                    <a:pt x="5562" y="4940"/>
                  </a:lnTo>
                  <a:lnTo>
                    <a:pt x="4737" y="248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1" name="object 3891" descr=""/>
            <p:cNvSpPr/>
            <p:nvPr/>
          </p:nvSpPr>
          <p:spPr>
            <a:xfrm>
              <a:off x="2617870" y="259597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58" y="0"/>
                  </a:moveTo>
                  <a:lnTo>
                    <a:pt x="0" y="177"/>
                  </a:lnTo>
                  <a:lnTo>
                    <a:pt x="800" y="2717"/>
                  </a:lnTo>
                  <a:lnTo>
                    <a:pt x="2108" y="6553"/>
                  </a:lnTo>
                  <a:lnTo>
                    <a:pt x="2641" y="7835"/>
                  </a:lnTo>
                  <a:lnTo>
                    <a:pt x="3174" y="7619"/>
                  </a:lnTo>
                  <a:lnTo>
                    <a:pt x="2654" y="6349"/>
                  </a:lnTo>
                  <a:lnTo>
                    <a:pt x="2209" y="5079"/>
                  </a:lnTo>
                  <a:lnTo>
                    <a:pt x="1346" y="2539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2" name="object 3892" descr=""/>
            <p:cNvSpPr/>
            <p:nvPr/>
          </p:nvSpPr>
          <p:spPr>
            <a:xfrm>
              <a:off x="2620506" y="260223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835" y="0"/>
                  </a:moveTo>
                  <a:lnTo>
                    <a:pt x="0" y="1574"/>
                  </a:lnTo>
                  <a:lnTo>
                    <a:pt x="266" y="2222"/>
                  </a:lnTo>
                  <a:lnTo>
                    <a:pt x="558" y="2870"/>
                  </a:lnTo>
                  <a:lnTo>
                    <a:pt x="4749" y="8813"/>
                  </a:lnTo>
                  <a:lnTo>
                    <a:pt x="7708" y="5918"/>
                  </a:lnTo>
                  <a:lnTo>
                    <a:pt x="6870" y="5067"/>
                  </a:lnTo>
                  <a:lnTo>
                    <a:pt x="6108" y="4140"/>
                  </a:lnTo>
                  <a:lnTo>
                    <a:pt x="5448" y="3149"/>
                  </a:lnTo>
                  <a:lnTo>
                    <a:pt x="4838" y="2184"/>
                  </a:lnTo>
                  <a:lnTo>
                    <a:pt x="4571" y="1663"/>
                  </a:lnTo>
                  <a:lnTo>
                    <a:pt x="4063" y="584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3" name="object 3893" descr=""/>
            <p:cNvSpPr/>
            <p:nvPr/>
          </p:nvSpPr>
          <p:spPr>
            <a:xfrm>
              <a:off x="2620506" y="260359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546" y="0"/>
                  </a:moveTo>
                  <a:lnTo>
                    <a:pt x="0" y="215"/>
                  </a:lnTo>
                  <a:lnTo>
                    <a:pt x="266" y="863"/>
                  </a:lnTo>
                  <a:lnTo>
                    <a:pt x="558" y="1511"/>
                  </a:lnTo>
                  <a:lnTo>
                    <a:pt x="4749" y="7454"/>
                  </a:lnTo>
                  <a:lnTo>
                    <a:pt x="5168" y="7048"/>
                  </a:lnTo>
                  <a:lnTo>
                    <a:pt x="4178" y="6045"/>
                  </a:lnTo>
                  <a:lnTo>
                    <a:pt x="3289" y="4940"/>
                  </a:lnTo>
                  <a:lnTo>
                    <a:pt x="2298" y="3479"/>
                  </a:lnTo>
                  <a:lnTo>
                    <a:pt x="1727" y="2539"/>
                  </a:lnTo>
                  <a:lnTo>
                    <a:pt x="1079" y="1269"/>
                  </a:lnTo>
                  <a:lnTo>
                    <a:pt x="800" y="63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4" name="object 3894" descr=""/>
            <p:cNvSpPr/>
            <p:nvPr/>
          </p:nvSpPr>
          <p:spPr>
            <a:xfrm>
              <a:off x="2625253" y="260815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959" y="0"/>
                  </a:moveTo>
                  <a:lnTo>
                    <a:pt x="0" y="2895"/>
                  </a:lnTo>
                  <a:lnTo>
                    <a:pt x="2031" y="4965"/>
                  </a:lnTo>
                  <a:lnTo>
                    <a:pt x="4432" y="6642"/>
                  </a:lnTo>
                  <a:lnTo>
                    <a:pt x="7010" y="7874"/>
                  </a:lnTo>
                  <a:lnTo>
                    <a:pt x="8801" y="4140"/>
                  </a:lnTo>
                  <a:lnTo>
                    <a:pt x="6616" y="3098"/>
                  </a:lnTo>
                  <a:lnTo>
                    <a:pt x="4622" y="1701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5" name="object 3895" descr=""/>
            <p:cNvSpPr/>
            <p:nvPr/>
          </p:nvSpPr>
          <p:spPr>
            <a:xfrm>
              <a:off x="2625253" y="261064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19" y="0"/>
                  </a:moveTo>
                  <a:lnTo>
                    <a:pt x="0" y="406"/>
                  </a:lnTo>
                  <a:lnTo>
                    <a:pt x="2031" y="2476"/>
                  </a:lnTo>
                  <a:lnTo>
                    <a:pt x="4432" y="4152"/>
                  </a:lnTo>
                  <a:lnTo>
                    <a:pt x="7010" y="5384"/>
                  </a:lnTo>
                  <a:lnTo>
                    <a:pt x="7264" y="4864"/>
                  </a:lnTo>
                  <a:lnTo>
                    <a:pt x="4737" y="3657"/>
                  </a:lnTo>
                  <a:lnTo>
                    <a:pt x="2387" y="201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6" name="object 3896" descr=""/>
            <p:cNvSpPr/>
            <p:nvPr/>
          </p:nvSpPr>
          <p:spPr>
            <a:xfrm>
              <a:off x="2632261" y="261228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790" y="0"/>
                  </a:moveTo>
                  <a:lnTo>
                    <a:pt x="0" y="3733"/>
                  </a:lnTo>
                  <a:lnTo>
                    <a:pt x="2590" y="4978"/>
                  </a:lnTo>
                  <a:lnTo>
                    <a:pt x="5346" y="5778"/>
                  </a:lnTo>
                  <a:lnTo>
                    <a:pt x="8153" y="6184"/>
                  </a:lnTo>
                  <a:lnTo>
                    <a:pt x="8750" y="2095"/>
                  </a:lnTo>
                  <a:lnTo>
                    <a:pt x="6324" y="1739"/>
                  </a:lnTo>
                  <a:lnTo>
                    <a:pt x="3962" y="1054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7" name="object 3897" descr=""/>
            <p:cNvSpPr/>
            <p:nvPr/>
          </p:nvSpPr>
          <p:spPr>
            <a:xfrm>
              <a:off x="2632261" y="261550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53" y="0"/>
                  </a:moveTo>
                  <a:lnTo>
                    <a:pt x="0" y="520"/>
                  </a:lnTo>
                  <a:lnTo>
                    <a:pt x="2590" y="1765"/>
                  </a:lnTo>
                  <a:lnTo>
                    <a:pt x="5346" y="2565"/>
                  </a:lnTo>
                  <a:lnTo>
                    <a:pt x="8153" y="2971"/>
                  </a:lnTo>
                  <a:lnTo>
                    <a:pt x="8242" y="2400"/>
                  </a:lnTo>
                  <a:lnTo>
                    <a:pt x="5486" y="1993"/>
                  </a:lnTo>
                  <a:lnTo>
                    <a:pt x="2781" y="120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8" name="object 3898" descr=""/>
            <p:cNvSpPr/>
            <p:nvPr/>
          </p:nvSpPr>
          <p:spPr>
            <a:xfrm>
              <a:off x="2640413" y="261438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96" y="0"/>
                  </a:moveTo>
                  <a:lnTo>
                    <a:pt x="0" y="4089"/>
                  </a:lnTo>
                  <a:lnTo>
                    <a:pt x="2806" y="4495"/>
                  </a:lnTo>
                  <a:lnTo>
                    <a:pt x="5664" y="4508"/>
                  </a:lnTo>
                  <a:lnTo>
                    <a:pt x="8470" y="4127"/>
                  </a:lnTo>
                  <a:lnTo>
                    <a:pt x="7912" y="25"/>
                  </a:lnTo>
                  <a:lnTo>
                    <a:pt x="5486" y="368"/>
                  </a:lnTo>
                  <a:lnTo>
                    <a:pt x="3009" y="35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9" name="object 3899" descr=""/>
            <p:cNvSpPr/>
            <p:nvPr/>
          </p:nvSpPr>
          <p:spPr>
            <a:xfrm>
              <a:off x="2640413" y="2617898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88" y="0"/>
                  </a:moveTo>
                  <a:lnTo>
                    <a:pt x="0" y="571"/>
                  </a:lnTo>
                  <a:lnTo>
                    <a:pt x="2806" y="977"/>
                  </a:lnTo>
                  <a:lnTo>
                    <a:pt x="5664" y="990"/>
                  </a:lnTo>
                  <a:lnTo>
                    <a:pt x="8470" y="609"/>
                  </a:lnTo>
                  <a:lnTo>
                    <a:pt x="8394" y="38"/>
                  </a:lnTo>
                  <a:lnTo>
                    <a:pt x="5638" y="419"/>
                  </a:lnTo>
                  <a:lnTo>
                    <a:pt x="2832" y="40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0" name="object 3900" descr=""/>
            <p:cNvSpPr/>
            <p:nvPr/>
          </p:nvSpPr>
          <p:spPr>
            <a:xfrm>
              <a:off x="2648322" y="261237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908" y="0"/>
                  </a:moveTo>
                  <a:lnTo>
                    <a:pt x="0" y="2031"/>
                  </a:lnTo>
                  <a:lnTo>
                    <a:pt x="558" y="6134"/>
                  </a:lnTo>
                  <a:lnTo>
                    <a:pt x="8775" y="3682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1" name="object 3901" descr=""/>
            <p:cNvSpPr/>
            <p:nvPr/>
          </p:nvSpPr>
          <p:spPr>
            <a:xfrm>
              <a:off x="2648804" y="2615541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8026" y="0"/>
                  </a:moveTo>
                  <a:lnTo>
                    <a:pt x="0" y="2387"/>
                  </a:lnTo>
                  <a:lnTo>
                    <a:pt x="76" y="2971"/>
                  </a:lnTo>
                  <a:lnTo>
                    <a:pt x="8293" y="520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2" name="object 3902" descr=""/>
            <p:cNvSpPr/>
            <p:nvPr/>
          </p:nvSpPr>
          <p:spPr>
            <a:xfrm>
              <a:off x="2655227" y="260788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5562" y="0"/>
                  </a:moveTo>
                  <a:lnTo>
                    <a:pt x="3860" y="1841"/>
                  </a:lnTo>
                  <a:lnTo>
                    <a:pt x="2031" y="3467"/>
                  </a:lnTo>
                  <a:lnTo>
                    <a:pt x="0" y="4495"/>
                  </a:lnTo>
                  <a:lnTo>
                    <a:pt x="1866" y="8178"/>
                  </a:lnTo>
                  <a:lnTo>
                    <a:pt x="8597" y="2806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3" name="object 3903" descr=""/>
            <p:cNvSpPr/>
            <p:nvPr/>
          </p:nvSpPr>
          <p:spPr>
            <a:xfrm>
              <a:off x="2656839" y="261029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553" y="0"/>
                  </a:moveTo>
                  <a:lnTo>
                    <a:pt x="0" y="5245"/>
                  </a:lnTo>
                  <a:lnTo>
                    <a:pt x="254" y="5765"/>
                  </a:lnTo>
                  <a:lnTo>
                    <a:pt x="6985" y="393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4" name="object 3904" descr=""/>
            <p:cNvSpPr/>
            <p:nvPr/>
          </p:nvSpPr>
          <p:spPr>
            <a:xfrm>
              <a:off x="2660788" y="260188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965" y="0"/>
                  </a:moveTo>
                  <a:lnTo>
                    <a:pt x="3276" y="2082"/>
                  </a:lnTo>
                  <a:lnTo>
                    <a:pt x="1701" y="4152"/>
                  </a:lnTo>
                  <a:lnTo>
                    <a:pt x="0" y="5994"/>
                  </a:lnTo>
                  <a:lnTo>
                    <a:pt x="3035" y="8801"/>
                  </a:lnTo>
                  <a:lnTo>
                    <a:pt x="4914" y="6756"/>
                  </a:lnTo>
                  <a:lnTo>
                    <a:pt x="6540" y="4622"/>
                  </a:lnTo>
                  <a:lnTo>
                    <a:pt x="8178" y="2603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5" name="object 3905" descr=""/>
            <p:cNvSpPr/>
            <p:nvPr/>
          </p:nvSpPr>
          <p:spPr>
            <a:xfrm>
              <a:off x="2663391" y="260412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118" y="0"/>
                  </a:moveTo>
                  <a:lnTo>
                    <a:pt x="3479" y="2031"/>
                  </a:lnTo>
                  <a:lnTo>
                    <a:pt x="1854" y="4152"/>
                  </a:lnTo>
                  <a:lnTo>
                    <a:pt x="0" y="6172"/>
                  </a:lnTo>
                  <a:lnTo>
                    <a:pt x="431" y="6565"/>
                  </a:lnTo>
                  <a:lnTo>
                    <a:pt x="2311" y="4521"/>
                  </a:lnTo>
                  <a:lnTo>
                    <a:pt x="3936" y="2387"/>
                  </a:lnTo>
                  <a:lnTo>
                    <a:pt x="5575" y="368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6" name="object 3906" descr=""/>
            <p:cNvSpPr/>
            <p:nvPr/>
          </p:nvSpPr>
          <p:spPr>
            <a:xfrm>
              <a:off x="2665747" y="259582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664" y="0"/>
                  </a:moveTo>
                  <a:lnTo>
                    <a:pt x="0" y="6070"/>
                  </a:lnTo>
                  <a:lnTo>
                    <a:pt x="3213" y="8661"/>
                  </a:lnTo>
                  <a:lnTo>
                    <a:pt x="4851" y="6642"/>
                  </a:lnTo>
                  <a:lnTo>
                    <a:pt x="6502" y="4711"/>
                  </a:lnTo>
                  <a:lnTo>
                    <a:pt x="8331" y="3162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7" name="object 3907" descr=""/>
            <p:cNvSpPr/>
            <p:nvPr/>
          </p:nvSpPr>
          <p:spPr>
            <a:xfrm>
              <a:off x="2668516" y="259854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194" y="0"/>
                  </a:moveTo>
                  <a:lnTo>
                    <a:pt x="3301" y="1587"/>
                  </a:lnTo>
                  <a:lnTo>
                    <a:pt x="1638" y="3555"/>
                  </a:lnTo>
                  <a:lnTo>
                    <a:pt x="0" y="5587"/>
                  </a:lnTo>
                  <a:lnTo>
                    <a:pt x="444" y="5943"/>
                  </a:lnTo>
                  <a:lnTo>
                    <a:pt x="2082" y="3924"/>
                  </a:lnTo>
                  <a:lnTo>
                    <a:pt x="3733" y="1993"/>
                  </a:lnTo>
                  <a:lnTo>
                    <a:pt x="5562" y="444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8" name="object 3908" descr=""/>
            <p:cNvSpPr/>
            <p:nvPr/>
          </p:nvSpPr>
          <p:spPr>
            <a:xfrm>
              <a:off x="2671410" y="2591391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7213" y="0"/>
                  </a:moveTo>
                  <a:lnTo>
                    <a:pt x="4673" y="1155"/>
                  </a:lnTo>
                  <a:lnTo>
                    <a:pt x="2222" y="2578"/>
                  </a:lnTo>
                  <a:lnTo>
                    <a:pt x="0" y="4432"/>
                  </a:lnTo>
                  <a:lnTo>
                    <a:pt x="2666" y="7594"/>
                  </a:lnTo>
                  <a:lnTo>
                    <a:pt x="4508" y="6057"/>
                  </a:lnTo>
                  <a:lnTo>
                    <a:pt x="6654" y="4787"/>
                  </a:lnTo>
                  <a:lnTo>
                    <a:pt x="8915" y="3771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9" name="object 3909" descr=""/>
            <p:cNvSpPr/>
            <p:nvPr/>
          </p:nvSpPr>
          <p:spPr>
            <a:xfrm>
              <a:off x="2673709" y="259462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375" y="0"/>
                  </a:moveTo>
                  <a:lnTo>
                    <a:pt x="4076" y="1041"/>
                  </a:lnTo>
                  <a:lnTo>
                    <a:pt x="1892" y="2336"/>
                  </a:lnTo>
                  <a:lnTo>
                    <a:pt x="0" y="3911"/>
                  </a:lnTo>
                  <a:lnTo>
                    <a:pt x="368" y="4356"/>
                  </a:lnTo>
                  <a:lnTo>
                    <a:pt x="2209" y="2819"/>
                  </a:lnTo>
                  <a:lnTo>
                    <a:pt x="4356" y="1549"/>
                  </a:lnTo>
                  <a:lnTo>
                    <a:pt x="6616" y="533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0" name="object 3910" descr=""/>
            <p:cNvSpPr/>
            <p:nvPr/>
          </p:nvSpPr>
          <p:spPr>
            <a:xfrm>
              <a:off x="2678617" y="258871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848" y="0"/>
                  </a:moveTo>
                  <a:lnTo>
                    <a:pt x="5181" y="660"/>
                  </a:lnTo>
                  <a:lnTo>
                    <a:pt x="2552" y="1524"/>
                  </a:lnTo>
                  <a:lnTo>
                    <a:pt x="0" y="2679"/>
                  </a:lnTo>
                  <a:lnTo>
                    <a:pt x="1701" y="6438"/>
                  </a:lnTo>
                  <a:lnTo>
                    <a:pt x="3975" y="5422"/>
                  </a:lnTo>
                  <a:lnTo>
                    <a:pt x="6375" y="4622"/>
                  </a:lnTo>
                  <a:lnTo>
                    <a:pt x="8839" y="4013"/>
                  </a:lnTo>
                  <a:lnTo>
                    <a:pt x="78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1" name="object 3911" descr=""/>
            <p:cNvSpPr/>
            <p:nvPr/>
          </p:nvSpPr>
          <p:spPr>
            <a:xfrm>
              <a:off x="2680091" y="259217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226" y="0"/>
                  </a:moveTo>
                  <a:lnTo>
                    <a:pt x="4737" y="609"/>
                  </a:lnTo>
                  <a:lnTo>
                    <a:pt x="2298" y="1422"/>
                  </a:lnTo>
                  <a:lnTo>
                    <a:pt x="0" y="2463"/>
                  </a:lnTo>
                  <a:lnTo>
                    <a:pt x="228" y="2984"/>
                  </a:lnTo>
                  <a:lnTo>
                    <a:pt x="2501" y="1968"/>
                  </a:lnTo>
                  <a:lnTo>
                    <a:pt x="4902" y="1168"/>
                  </a:lnTo>
                  <a:lnTo>
                    <a:pt x="7366" y="558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2" name="object 3912" descr=""/>
            <p:cNvSpPr/>
            <p:nvPr/>
          </p:nvSpPr>
          <p:spPr>
            <a:xfrm>
              <a:off x="2686457" y="258731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077" y="0"/>
                  </a:moveTo>
                  <a:lnTo>
                    <a:pt x="5372" y="279"/>
                  </a:lnTo>
                  <a:lnTo>
                    <a:pt x="2666" y="736"/>
                  </a:lnTo>
                  <a:lnTo>
                    <a:pt x="0" y="1396"/>
                  </a:lnTo>
                  <a:lnTo>
                    <a:pt x="1003" y="5410"/>
                  </a:lnTo>
                  <a:lnTo>
                    <a:pt x="3454" y="4800"/>
                  </a:lnTo>
                  <a:lnTo>
                    <a:pt x="5968" y="4381"/>
                  </a:lnTo>
                  <a:lnTo>
                    <a:pt x="8508" y="4114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3" name="object 3913" descr=""/>
            <p:cNvSpPr/>
            <p:nvPr/>
          </p:nvSpPr>
          <p:spPr>
            <a:xfrm>
              <a:off x="2687321" y="2590859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581" y="0"/>
                  </a:moveTo>
                  <a:lnTo>
                    <a:pt x="5029" y="253"/>
                  </a:lnTo>
                  <a:lnTo>
                    <a:pt x="2489" y="698"/>
                  </a:lnTo>
                  <a:lnTo>
                    <a:pt x="0" y="1308"/>
                  </a:lnTo>
                  <a:lnTo>
                    <a:pt x="139" y="1866"/>
                  </a:lnTo>
                  <a:lnTo>
                    <a:pt x="2590" y="1257"/>
                  </a:lnTo>
                  <a:lnTo>
                    <a:pt x="5105" y="838"/>
                  </a:lnTo>
                  <a:lnTo>
                    <a:pt x="7645" y="571"/>
                  </a:lnTo>
                  <a:lnTo>
                    <a:pt x="75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4" name="object 3914" descr=""/>
            <p:cNvSpPr/>
            <p:nvPr/>
          </p:nvSpPr>
          <p:spPr>
            <a:xfrm>
              <a:off x="2694542" y="258663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759" y="0"/>
                  </a:moveTo>
                  <a:lnTo>
                    <a:pt x="6515" y="203"/>
                  </a:lnTo>
                  <a:lnTo>
                    <a:pt x="5283" y="342"/>
                  </a:lnTo>
                  <a:lnTo>
                    <a:pt x="2717" y="457"/>
                  </a:lnTo>
                  <a:lnTo>
                    <a:pt x="673" y="609"/>
                  </a:lnTo>
                  <a:lnTo>
                    <a:pt x="0" y="685"/>
                  </a:lnTo>
                  <a:lnTo>
                    <a:pt x="419" y="4800"/>
                  </a:lnTo>
                  <a:lnTo>
                    <a:pt x="1054" y="4724"/>
                  </a:lnTo>
                  <a:lnTo>
                    <a:pt x="2959" y="4584"/>
                  </a:lnTo>
                  <a:lnTo>
                    <a:pt x="5664" y="4470"/>
                  </a:lnTo>
                  <a:lnTo>
                    <a:pt x="7073" y="4305"/>
                  </a:lnTo>
                  <a:lnTo>
                    <a:pt x="8432" y="4076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5" name="object 3915" descr=""/>
            <p:cNvSpPr/>
            <p:nvPr/>
          </p:nvSpPr>
          <p:spPr>
            <a:xfrm>
              <a:off x="2694910" y="259014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975" y="0"/>
                  </a:moveTo>
                  <a:lnTo>
                    <a:pt x="6629" y="228"/>
                  </a:lnTo>
                  <a:lnTo>
                    <a:pt x="5245" y="380"/>
                  </a:lnTo>
                  <a:lnTo>
                    <a:pt x="2552" y="495"/>
                  </a:lnTo>
                  <a:lnTo>
                    <a:pt x="1282" y="584"/>
                  </a:lnTo>
                  <a:lnTo>
                    <a:pt x="0" y="711"/>
                  </a:lnTo>
                  <a:lnTo>
                    <a:pt x="50" y="1295"/>
                  </a:lnTo>
                  <a:lnTo>
                    <a:pt x="685" y="1219"/>
                  </a:lnTo>
                  <a:lnTo>
                    <a:pt x="2590" y="1079"/>
                  </a:lnTo>
                  <a:lnTo>
                    <a:pt x="5295" y="965"/>
                  </a:lnTo>
                  <a:lnTo>
                    <a:pt x="6705" y="800"/>
                  </a:lnTo>
                  <a:lnTo>
                    <a:pt x="8064" y="571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6" name="object 3916" descr=""/>
            <p:cNvSpPr/>
            <p:nvPr/>
          </p:nvSpPr>
          <p:spPr>
            <a:xfrm>
              <a:off x="2702302" y="258504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721" y="0"/>
                  </a:moveTo>
                  <a:lnTo>
                    <a:pt x="6349" y="241"/>
                  </a:lnTo>
                  <a:lnTo>
                    <a:pt x="5054" y="546"/>
                  </a:lnTo>
                  <a:lnTo>
                    <a:pt x="2489" y="1117"/>
                  </a:lnTo>
                  <a:lnTo>
                    <a:pt x="1231" y="1384"/>
                  </a:lnTo>
                  <a:lnTo>
                    <a:pt x="0" y="1587"/>
                  </a:lnTo>
                  <a:lnTo>
                    <a:pt x="673" y="5664"/>
                  </a:lnTo>
                  <a:lnTo>
                    <a:pt x="3403" y="5219"/>
                  </a:lnTo>
                  <a:lnTo>
                    <a:pt x="5994" y="4521"/>
                  </a:lnTo>
                  <a:lnTo>
                    <a:pt x="8458" y="4064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7" name="object 3917" descr=""/>
            <p:cNvSpPr/>
            <p:nvPr/>
          </p:nvSpPr>
          <p:spPr>
            <a:xfrm>
              <a:off x="2702886" y="2588538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772" y="0"/>
                  </a:moveTo>
                  <a:lnTo>
                    <a:pt x="5270" y="457"/>
                  </a:lnTo>
                  <a:lnTo>
                    <a:pt x="2692" y="1155"/>
                  </a:lnTo>
                  <a:lnTo>
                    <a:pt x="0" y="1600"/>
                  </a:lnTo>
                  <a:lnTo>
                    <a:pt x="88" y="2171"/>
                  </a:lnTo>
                  <a:lnTo>
                    <a:pt x="2819" y="1727"/>
                  </a:lnTo>
                  <a:lnTo>
                    <a:pt x="5410" y="1028"/>
                  </a:lnTo>
                  <a:lnTo>
                    <a:pt x="7874" y="571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8" name="object 3918" descr=""/>
            <p:cNvSpPr/>
            <p:nvPr/>
          </p:nvSpPr>
          <p:spPr>
            <a:xfrm>
              <a:off x="2710026" y="258459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2793" y="0"/>
                  </a:moveTo>
                  <a:lnTo>
                    <a:pt x="1358" y="203"/>
                  </a:lnTo>
                  <a:lnTo>
                    <a:pt x="0" y="444"/>
                  </a:lnTo>
                  <a:lnTo>
                    <a:pt x="736" y="4521"/>
                  </a:lnTo>
                  <a:lnTo>
                    <a:pt x="1955" y="4292"/>
                  </a:lnTo>
                  <a:lnTo>
                    <a:pt x="3162" y="4140"/>
                  </a:lnTo>
                  <a:lnTo>
                    <a:pt x="5359" y="4190"/>
                  </a:lnTo>
                  <a:lnTo>
                    <a:pt x="6337" y="4394"/>
                  </a:lnTo>
                  <a:lnTo>
                    <a:pt x="7175" y="4825"/>
                  </a:lnTo>
                  <a:lnTo>
                    <a:pt x="9067" y="1142"/>
                  </a:lnTo>
                  <a:lnTo>
                    <a:pt x="8318" y="761"/>
                  </a:lnTo>
                  <a:lnTo>
                    <a:pt x="7518" y="482"/>
                  </a:lnTo>
                  <a:lnTo>
                    <a:pt x="5905" y="126"/>
                  </a:lnTo>
                  <a:lnTo>
                    <a:pt x="5118" y="5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9" name="object 3919" descr=""/>
            <p:cNvSpPr/>
            <p:nvPr/>
          </p:nvSpPr>
          <p:spPr>
            <a:xfrm>
              <a:off x="2710661" y="258815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476" y="0"/>
                  </a:moveTo>
                  <a:lnTo>
                    <a:pt x="1244" y="165"/>
                  </a:lnTo>
                  <a:lnTo>
                    <a:pt x="0" y="393"/>
                  </a:lnTo>
                  <a:lnTo>
                    <a:pt x="101" y="965"/>
                  </a:lnTo>
                  <a:lnTo>
                    <a:pt x="1320" y="736"/>
                  </a:lnTo>
                  <a:lnTo>
                    <a:pt x="2527" y="584"/>
                  </a:lnTo>
                  <a:lnTo>
                    <a:pt x="4724" y="635"/>
                  </a:lnTo>
                  <a:lnTo>
                    <a:pt x="5702" y="838"/>
                  </a:lnTo>
                  <a:lnTo>
                    <a:pt x="6540" y="1270"/>
                  </a:lnTo>
                  <a:lnTo>
                    <a:pt x="6807" y="749"/>
                  </a:lnTo>
                  <a:lnTo>
                    <a:pt x="5867" y="266"/>
                  </a:lnTo>
                  <a:lnTo>
                    <a:pt x="4800" y="50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0" name="object 3920" descr=""/>
            <p:cNvSpPr/>
            <p:nvPr/>
          </p:nvSpPr>
          <p:spPr>
            <a:xfrm>
              <a:off x="2717201" y="258574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1892" y="0"/>
                  </a:moveTo>
                  <a:lnTo>
                    <a:pt x="0" y="3682"/>
                  </a:lnTo>
                  <a:lnTo>
                    <a:pt x="838" y="4114"/>
                  </a:lnTo>
                  <a:lnTo>
                    <a:pt x="1587" y="4787"/>
                  </a:lnTo>
                  <a:lnTo>
                    <a:pt x="2882" y="6540"/>
                  </a:lnTo>
                  <a:lnTo>
                    <a:pt x="3428" y="7581"/>
                  </a:lnTo>
                  <a:lnTo>
                    <a:pt x="3898" y="8686"/>
                  </a:lnTo>
                  <a:lnTo>
                    <a:pt x="7708" y="7086"/>
                  </a:lnTo>
                  <a:lnTo>
                    <a:pt x="2641" y="393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1" name="object 3921" descr=""/>
            <p:cNvSpPr/>
            <p:nvPr/>
          </p:nvSpPr>
          <p:spPr>
            <a:xfrm>
              <a:off x="2717201" y="258890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66" y="0"/>
                  </a:moveTo>
                  <a:lnTo>
                    <a:pt x="0" y="520"/>
                  </a:lnTo>
                  <a:lnTo>
                    <a:pt x="838" y="952"/>
                  </a:lnTo>
                  <a:lnTo>
                    <a:pt x="1587" y="1625"/>
                  </a:lnTo>
                  <a:lnTo>
                    <a:pt x="2882" y="3378"/>
                  </a:lnTo>
                  <a:lnTo>
                    <a:pt x="3428" y="4419"/>
                  </a:lnTo>
                  <a:lnTo>
                    <a:pt x="3898" y="5524"/>
                  </a:lnTo>
                  <a:lnTo>
                    <a:pt x="4432" y="5295"/>
                  </a:lnTo>
                  <a:lnTo>
                    <a:pt x="3949" y="4165"/>
                  </a:lnTo>
                  <a:lnTo>
                    <a:pt x="3390" y="3086"/>
                  </a:lnTo>
                  <a:lnTo>
                    <a:pt x="2019" y="1231"/>
                  </a:lnTo>
                  <a:lnTo>
                    <a:pt x="1206" y="48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2" name="object 3922" descr=""/>
            <p:cNvSpPr/>
            <p:nvPr/>
          </p:nvSpPr>
          <p:spPr>
            <a:xfrm>
              <a:off x="2721104" y="2592832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810" y="0"/>
                  </a:moveTo>
                  <a:lnTo>
                    <a:pt x="0" y="1600"/>
                  </a:lnTo>
                  <a:lnTo>
                    <a:pt x="495" y="2870"/>
                  </a:lnTo>
                  <a:lnTo>
                    <a:pt x="2590" y="8928"/>
                  </a:lnTo>
                  <a:lnTo>
                    <a:pt x="6502" y="7594"/>
                  </a:lnTo>
                  <a:lnTo>
                    <a:pt x="4559" y="1968"/>
                  </a:lnTo>
                  <a:lnTo>
                    <a:pt x="4203" y="99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3" name="object 3923" descr=""/>
            <p:cNvSpPr/>
            <p:nvPr/>
          </p:nvSpPr>
          <p:spPr>
            <a:xfrm>
              <a:off x="2721104" y="2594204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33" y="0"/>
                  </a:moveTo>
                  <a:lnTo>
                    <a:pt x="0" y="228"/>
                  </a:lnTo>
                  <a:lnTo>
                    <a:pt x="495" y="1498"/>
                  </a:lnTo>
                  <a:lnTo>
                    <a:pt x="2590" y="7556"/>
                  </a:lnTo>
                  <a:lnTo>
                    <a:pt x="3136" y="7366"/>
                  </a:lnTo>
                  <a:lnTo>
                    <a:pt x="1041" y="130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4" name="object 3924" descr=""/>
            <p:cNvSpPr/>
            <p:nvPr/>
          </p:nvSpPr>
          <p:spPr>
            <a:xfrm>
              <a:off x="2723700" y="260042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911" y="0"/>
                  </a:moveTo>
                  <a:lnTo>
                    <a:pt x="0" y="1333"/>
                  </a:lnTo>
                  <a:lnTo>
                    <a:pt x="1651" y="6286"/>
                  </a:lnTo>
                  <a:lnTo>
                    <a:pt x="2273" y="8737"/>
                  </a:lnTo>
                  <a:lnTo>
                    <a:pt x="6286" y="7734"/>
                  </a:lnTo>
                  <a:lnTo>
                    <a:pt x="5613" y="5067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5" name="object 3925" descr=""/>
            <p:cNvSpPr/>
            <p:nvPr/>
          </p:nvSpPr>
          <p:spPr>
            <a:xfrm>
              <a:off x="2723700" y="2601576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46" y="0"/>
                  </a:moveTo>
                  <a:lnTo>
                    <a:pt x="0" y="177"/>
                  </a:lnTo>
                  <a:lnTo>
                    <a:pt x="838" y="2666"/>
                  </a:lnTo>
                  <a:lnTo>
                    <a:pt x="1651" y="5130"/>
                  </a:lnTo>
                  <a:lnTo>
                    <a:pt x="2273" y="7581"/>
                  </a:lnTo>
                  <a:lnTo>
                    <a:pt x="2832" y="7442"/>
                  </a:lnTo>
                  <a:lnTo>
                    <a:pt x="2209" y="4952"/>
                  </a:lnTo>
                  <a:lnTo>
                    <a:pt x="1397" y="247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6" name="object 3926" descr=""/>
            <p:cNvSpPr/>
            <p:nvPr/>
          </p:nvSpPr>
          <p:spPr>
            <a:xfrm>
              <a:off x="2725978" y="2608155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13" y="0"/>
                  </a:moveTo>
                  <a:lnTo>
                    <a:pt x="0" y="1003"/>
                  </a:lnTo>
                  <a:lnTo>
                    <a:pt x="304" y="2222"/>
                  </a:lnTo>
                  <a:lnTo>
                    <a:pt x="558" y="3454"/>
                  </a:lnTo>
                  <a:lnTo>
                    <a:pt x="863" y="5841"/>
                  </a:lnTo>
                  <a:lnTo>
                    <a:pt x="901" y="7010"/>
                  </a:lnTo>
                  <a:lnTo>
                    <a:pt x="774" y="8077"/>
                  </a:lnTo>
                  <a:lnTo>
                    <a:pt x="4876" y="8585"/>
                  </a:lnTo>
                  <a:lnTo>
                    <a:pt x="5067" y="7035"/>
                  </a:lnTo>
                  <a:lnTo>
                    <a:pt x="4991" y="5549"/>
                  </a:lnTo>
                  <a:lnTo>
                    <a:pt x="4622" y="2705"/>
                  </a:lnTo>
                  <a:lnTo>
                    <a:pt x="4343" y="1333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7" name="object 3927" descr=""/>
            <p:cNvSpPr/>
            <p:nvPr/>
          </p:nvSpPr>
          <p:spPr>
            <a:xfrm>
              <a:off x="2725978" y="260901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58" y="0"/>
                  </a:moveTo>
                  <a:lnTo>
                    <a:pt x="0" y="139"/>
                  </a:lnTo>
                  <a:lnTo>
                    <a:pt x="304" y="1358"/>
                  </a:lnTo>
                  <a:lnTo>
                    <a:pt x="558" y="2590"/>
                  </a:lnTo>
                  <a:lnTo>
                    <a:pt x="863" y="4978"/>
                  </a:lnTo>
                  <a:lnTo>
                    <a:pt x="901" y="6146"/>
                  </a:lnTo>
                  <a:lnTo>
                    <a:pt x="774" y="7213"/>
                  </a:lnTo>
                  <a:lnTo>
                    <a:pt x="1346" y="7289"/>
                  </a:lnTo>
                  <a:lnTo>
                    <a:pt x="1485" y="6146"/>
                  </a:lnTo>
                  <a:lnTo>
                    <a:pt x="1435" y="4927"/>
                  </a:lnTo>
                  <a:lnTo>
                    <a:pt x="1130" y="2476"/>
                  </a:lnTo>
                  <a:lnTo>
                    <a:pt x="863" y="124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8" name="object 3928" descr=""/>
            <p:cNvSpPr/>
            <p:nvPr/>
          </p:nvSpPr>
          <p:spPr>
            <a:xfrm>
              <a:off x="2723536" y="261623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13" y="0"/>
                  </a:moveTo>
                  <a:lnTo>
                    <a:pt x="0" y="4584"/>
                  </a:lnTo>
                  <a:lnTo>
                    <a:pt x="1828" y="8293"/>
                  </a:lnTo>
                  <a:lnTo>
                    <a:pt x="7315" y="507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9" name="object 3929" descr=""/>
            <p:cNvSpPr/>
            <p:nvPr/>
          </p:nvSpPr>
          <p:spPr>
            <a:xfrm>
              <a:off x="2723536" y="2616232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13" y="0"/>
                  </a:moveTo>
                  <a:lnTo>
                    <a:pt x="3086" y="1066"/>
                  </a:lnTo>
                  <a:lnTo>
                    <a:pt x="2768" y="2006"/>
                  </a:lnTo>
                  <a:lnTo>
                    <a:pt x="2235" y="2755"/>
                  </a:lnTo>
                  <a:lnTo>
                    <a:pt x="1714" y="3505"/>
                  </a:lnTo>
                  <a:lnTo>
                    <a:pt x="952" y="4114"/>
                  </a:lnTo>
                  <a:lnTo>
                    <a:pt x="0" y="4584"/>
                  </a:lnTo>
                  <a:lnTo>
                    <a:pt x="254" y="5105"/>
                  </a:lnTo>
                  <a:lnTo>
                    <a:pt x="3797" y="76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0" name="object 3930" descr=""/>
            <p:cNvSpPr/>
            <p:nvPr/>
          </p:nvSpPr>
          <p:spPr>
            <a:xfrm>
              <a:off x="2716669" y="262081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870" y="0"/>
                  </a:moveTo>
                  <a:lnTo>
                    <a:pt x="0" y="1397"/>
                  </a:lnTo>
                  <a:lnTo>
                    <a:pt x="165" y="5524"/>
                  </a:lnTo>
                  <a:lnTo>
                    <a:pt x="8699" y="3708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1" name="object 3931" descr=""/>
            <p:cNvSpPr/>
            <p:nvPr/>
          </p:nvSpPr>
          <p:spPr>
            <a:xfrm>
              <a:off x="2716669" y="2620814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6870" y="0"/>
                  </a:moveTo>
                  <a:lnTo>
                    <a:pt x="0" y="1397"/>
                  </a:lnTo>
                  <a:lnTo>
                    <a:pt x="25" y="1981"/>
                  </a:lnTo>
                  <a:lnTo>
                    <a:pt x="7124" y="520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2" name="object 3932" descr=""/>
            <p:cNvSpPr/>
            <p:nvPr/>
          </p:nvSpPr>
          <p:spPr>
            <a:xfrm>
              <a:off x="2708648" y="262191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06" y="0"/>
                  </a:moveTo>
                  <a:lnTo>
                    <a:pt x="0" y="4114"/>
                  </a:lnTo>
                  <a:lnTo>
                    <a:pt x="2679" y="4381"/>
                  </a:lnTo>
                  <a:lnTo>
                    <a:pt x="5410" y="4546"/>
                  </a:lnTo>
                  <a:lnTo>
                    <a:pt x="8191" y="4432"/>
                  </a:lnTo>
                  <a:lnTo>
                    <a:pt x="8026" y="304"/>
                  </a:lnTo>
                  <a:lnTo>
                    <a:pt x="5524" y="393"/>
                  </a:lnTo>
                  <a:lnTo>
                    <a:pt x="2971" y="25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3" name="object 3933" descr=""/>
            <p:cNvSpPr/>
            <p:nvPr/>
          </p:nvSpPr>
          <p:spPr>
            <a:xfrm>
              <a:off x="2708991" y="262191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63" y="0"/>
                  </a:moveTo>
                  <a:lnTo>
                    <a:pt x="0" y="571"/>
                  </a:lnTo>
                  <a:lnTo>
                    <a:pt x="2578" y="838"/>
                  </a:lnTo>
                  <a:lnTo>
                    <a:pt x="5168" y="977"/>
                  </a:lnTo>
                  <a:lnTo>
                    <a:pt x="7696" y="876"/>
                  </a:lnTo>
                  <a:lnTo>
                    <a:pt x="7683" y="304"/>
                  </a:lnTo>
                  <a:lnTo>
                    <a:pt x="5181" y="393"/>
                  </a:lnTo>
                  <a:lnTo>
                    <a:pt x="2628" y="2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4" name="object 3934" descr=""/>
            <p:cNvSpPr/>
            <p:nvPr/>
          </p:nvSpPr>
          <p:spPr>
            <a:xfrm>
              <a:off x="2700546" y="262073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965" y="0"/>
                  </a:moveTo>
                  <a:lnTo>
                    <a:pt x="8089" y="5283"/>
                  </a:lnTo>
                  <a:lnTo>
                    <a:pt x="8508" y="1168"/>
                  </a:lnTo>
                  <a:lnTo>
                    <a:pt x="7226" y="1041"/>
                  </a:lnTo>
                  <a:lnTo>
                    <a:pt x="5930" y="889"/>
                  </a:lnTo>
                  <a:lnTo>
                    <a:pt x="3416" y="520"/>
                  </a:lnTo>
                  <a:lnTo>
                    <a:pt x="2171" y="292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5" name="object 3935" descr=""/>
            <p:cNvSpPr/>
            <p:nvPr/>
          </p:nvSpPr>
          <p:spPr>
            <a:xfrm>
              <a:off x="2701372" y="262073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139" y="0"/>
                  </a:moveTo>
                  <a:lnTo>
                    <a:pt x="0" y="558"/>
                  </a:lnTo>
                  <a:lnTo>
                    <a:pt x="2463" y="1155"/>
                  </a:lnTo>
                  <a:lnTo>
                    <a:pt x="5041" y="1485"/>
                  </a:lnTo>
                  <a:lnTo>
                    <a:pt x="7619" y="1752"/>
                  </a:lnTo>
                  <a:lnTo>
                    <a:pt x="7683" y="1168"/>
                  </a:lnTo>
                  <a:lnTo>
                    <a:pt x="6400" y="1041"/>
                  </a:lnTo>
                  <a:lnTo>
                    <a:pt x="5105" y="889"/>
                  </a:lnTo>
                  <a:lnTo>
                    <a:pt x="2590" y="520"/>
                  </a:lnTo>
                  <a:lnTo>
                    <a:pt x="1346" y="29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6" name="object 3936" descr=""/>
            <p:cNvSpPr/>
            <p:nvPr/>
          </p:nvSpPr>
          <p:spPr>
            <a:xfrm>
              <a:off x="2692584" y="261803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336" y="0"/>
                  </a:moveTo>
                  <a:lnTo>
                    <a:pt x="0" y="3403"/>
                  </a:lnTo>
                  <a:lnTo>
                    <a:pt x="1244" y="4267"/>
                  </a:lnTo>
                  <a:lnTo>
                    <a:pt x="2565" y="4927"/>
                  </a:lnTo>
                  <a:lnTo>
                    <a:pt x="5245" y="5994"/>
                  </a:lnTo>
                  <a:lnTo>
                    <a:pt x="6603" y="6388"/>
                  </a:lnTo>
                  <a:lnTo>
                    <a:pt x="7962" y="6718"/>
                  </a:lnTo>
                  <a:lnTo>
                    <a:pt x="8928" y="2692"/>
                  </a:lnTo>
                  <a:lnTo>
                    <a:pt x="6515" y="2120"/>
                  </a:lnTo>
                  <a:lnTo>
                    <a:pt x="4216" y="1282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7" name="object 3937" descr=""/>
            <p:cNvSpPr/>
            <p:nvPr/>
          </p:nvSpPr>
          <p:spPr>
            <a:xfrm>
              <a:off x="2694590" y="261803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30" y="0"/>
                  </a:moveTo>
                  <a:lnTo>
                    <a:pt x="0" y="482"/>
                  </a:lnTo>
                  <a:lnTo>
                    <a:pt x="1968" y="1816"/>
                  </a:lnTo>
                  <a:lnTo>
                    <a:pt x="4330" y="2679"/>
                  </a:lnTo>
                  <a:lnTo>
                    <a:pt x="6781" y="3263"/>
                  </a:lnTo>
                  <a:lnTo>
                    <a:pt x="6921" y="2692"/>
                  </a:lnTo>
                  <a:lnTo>
                    <a:pt x="4508" y="2120"/>
                  </a:lnTo>
                  <a:lnTo>
                    <a:pt x="2209" y="128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8" name="object 3938" descr=""/>
            <p:cNvSpPr/>
            <p:nvPr/>
          </p:nvSpPr>
          <p:spPr>
            <a:xfrm>
              <a:off x="2687038" y="261290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898" y="0"/>
                  </a:moveTo>
                  <a:lnTo>
                    <a:pt x="0" y="1371"/>
                  </a:lnTo>
                  <a:lnTo>
                    <a:pt x="495" y="2806"/>
                  </a:lnTo>
                  <a:lnTo>
                    <a:pt x="1244" y="4203"/>
                  </a:lnTo>
                  <a:lnTo>
                    <a:pt x="3149" y="6642"/>
                  </a:lnTo>
                  <a:lnTo>
                    <a:pt x="4305" y="7696"/>
                  </a:lnTo>
                  <a:lnTo>
                    <a:pt x="5549" y="8547"/>
                  </a:lnTo>
                  <a:lnTo>
                    <a:pt x="7886" y="5130"/>
                  </a:lnTo>
                  <a:lnTo>
                    <a:pt x="6946" y="4495"/>
                  </a:lnTo>
                  <a:lnTo>
                    <a:pt x="6121" y="3733"/>
                  </a:lnTo>
                  <a:lnTo>
                    <a:pt x="4787" y="2019"/>
                  </a:lnTo>
                  <a:lnTo>
                    <a:pt x="4267" y="1054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9" name="object 3939" descr=""/>
            <p:cNvSpPr/>
            <p:nvPr/>
          </p:nvSpPr>
          <p:spPr>
            <a:xfrm>
              <a:off x="2690390" y="261290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546" y="0"/>
                  </a:moveTo>
                  <a:lnTo>
                    <a:pt x="0" y="190"/>
                  </a:lnTo>
                  <a:lnTo>
                    <a:pt x="381" y="1295"/>
                  </a:lnTo>
                  <a:lnTo>
                    <a:pt x="939" y="2324"/>
                  </a:lnTo>
                  <a:lnTo>
                    <a:pt x="2362" y="4140"/>
                  </a:lnTo>
                  <a:lnTo>
                    <a:pt x="3225" y="4940"/>
                  </a:lnTo>
                  <a:lnTo>
                    <a:pt x="4203" y="5613"/>
                  </a:lnTo>
                  <a:lnTo>
                    <a:pt x="4533" y="5130"/>
                  </a:lnTo>
                  <a:lnTo>
                    <a:pt x="3594" y="4495"/>
                  </a:lnTo>
                  <a:lnTo>
                    <a:pt x="2768" y="3733"/>
                  </a:lnTo>
                  <a:lnTo>
                    <a:pt x="1435" y="2019"/>
                  </a:lnTo>
                  <a:lnTo>
                    <a:pt x="914" y="105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0" name="object 3940" descr=""/>
            <p:cNvSpPr/>
            <p:nvPr/>
          </p:nvSpPr>
          <p:spPr>
            <a:xfrm>
              <a:off x="2686008" y="2605579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165" y="0"/>
                  </a:moveTo>
                  <a:lnTo>
                    <a:pt x="38" y="1409"/>
                  </a:lnTo>
                  <a:lnTo>
                    <a:pt x="0" y="2857"/>
                  </a:lnTo>
                  <a:lnTo>
                    <a:pt x="241" y="5778"/>
                  </a:lnTo>
                  <a:lnTo>
                    <a:pt x="520" y="7264"/>
                  </a:lnTo>
                  <a:lnTo>
                    <a:pt x="1028" y="8699"/>
                  </a:lnTo>
                  <a:lnTo>
                    <a:pt x="4927" y="7327"/>
                  </a:lnTo>
                  <a:lnTo>
                    <a:pt x="4190" y="5219"/>
                  </a:lnTo>
                  <a:lnTo>
                    <a:pt x="4051" y="2806"/>
                  </a:lnTo>
                  <a:lnTo>
                    <a:pt x="4279" y="3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1" name="object 3941" descr=""/>
            <p:cNvSpPr/>
            <p:nvPr/>
          </p:nvSpPr>
          <p:spPr>
            <a:xfrm>
              <a:off x="2689487" y="2605909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215" y="0"/>
                  </a:moveTo>
                  <a:lnTo>
                    <a:pt x="0" y="2476"/>
                  </a:lnTo>
                  <a:lnTo>
                    <a:pt x="126" y="4978"/>
                  </a:lnTo>
                  <a:lnTo>
                    <a:pt x="901" y="7188"/>
                  </a:lnTo>
                  <a:lnTo>
                    <a:pt x="1447" y="6997"/>
                  </a:lnTo>
                  <a:lnTo>
                    <a:pt x="711" y="4889"/>
                  </a:lnTo>
                  <a:lnTo>
                    <a:pt x="571" y="2476"/>
                  </a:lnTo>
                  <a:lnTo>
                    <a:pt x="800" y="5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2" name="object 3942" descr=""/>
            <p:cNvSpPr/>
            <p:nvPr/>
          </p:nvSpPr>
          <p:spPr>
            <a:xfrm>
              <a:off x="2689165" y="260028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013" y="0"/>
                  </a:moveTo>
                  <a:lnTo>
                    <a:pt x="5181" y="279"/>
                  </a:lnTo>
                  <a:lnTo>
                    <a:pt x="2540" y="990"/>
                  </a:lnTo>
                  <a:lnTo>
                    <a:pt x="0" y="1701"/>
                  </a:lnTo>
                  <a:lnTo>
                    <a:pt x="1117" y="5676"/>
                  </a:lnTo>
                  <a:lnTo>
                    <a:pt x="2362" y="5321"/>
                  </a:lnTo>
                  <a:lnTo>
                    <a:pt x="3594" y="4991"/>
                  </a:lnTo>
                  <a:lnTo>
                    <a:pt x="6019" y="4444"/>
                  </a:lnTo>
                  <a:lnTo>
                    <a:pt x="7226" y="4229"/>
                  </a:lnTo>
                  <a:lnTo>
                    <a:pt x="8407" y="411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3" name="object 3943" descr=""/>
            <p:cNvSpPr/>
            <p:nvPr/>
          </p:nvSpPr>
          <p:spPr>
            <a:xfrm>
              <a:off x="2690130" y="2603826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391" y="0"/>
                  </a:moveTo>
                  <a:lnTo>
                    <a:pt x="4953" y="228"/>
                  </a:lnTo>
                  <a:lnTo>
                    <a:pt x="2489" y="876"/>
                  </a:lnTo>
                  <a:lnTo>
                    <a:pt x="0" y="1574"/>
                  </a:lnTo>
                  <a:lnTo>
                    <a:pt x="152" y="2133"/>
                  </a:lnTo>
                  <a:lnTo>
                    <a:pt x="1397" y="1777"/>
                  </a:lnTo>
                  <a:lnTo>
                    <a:pt x="2628" y="1447"/>
                  </a:lnTo>
                  <a:lnTo>
                    <a:pt x="3848" y="1181"/>
                  </a:lnTo>
                  <a:lnTo>
                    <a:pt x="5054" y="901"/>
                  </a:lnTo>
                  <a:lnTo>
                    <a:pt x="6261" y="685"/>
                  </a:lnTo>
                  <a:lnTo>
                    <a:pt x="7442" y="571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4" name="object 3944" descr=""/>
            <p:cNvSpPr/>
            <p:nvPr/>
          </p:nvSpPr>
          <p:spPr>
            <a:xfrm>
              <a:off x="2697180" y="260012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2895" y="0"/>
                  </a:moveTo>
                  <a:lnTo>
                    <a:pt x="1422" y="25"/>
                  </a:lnTo>
                  <a:lnTo>
                    <a:pt x="0" y="152"/>
                  </a:lnTo>
                  <a:lnTo>
                    <a:pt x="393" y="4279"/>
                  </a:lnTo>
                  <a:lnTo>
                    <a:pt x="1574" y="4165"/>
                  </a:lnTo>
                  <a:lnTo>
                    <a:pt x="2717" y="4152"/>
                  </a:lnTo>
                  <a:lnTo>
                    <a:pt x="4864" y="4483"/>
                  </a:lnTo>
                  <a:lnTo>
                    <a:pt x="5842" y="4813"/>
                  </a:lnTo>
                  <a:lnTo>
                    <a:pt x="6680" y="5333"/>
                  </a:lnTo>
                  <a:lnTo>
                    <a:pt x="8864" y="1816"/>
                  </a:lnTo>
                  <a:lnTo>
                    <a:pt x="7480" y="952"/>
                  </a:lnTo>
                  <a:lnTo>
                    <a:pt x="5918" y="457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5" name="object 3945" descr=""/>
            <p:cNvSpPr/>
            <p:nvPr/>
          </p:nvSpPr>
          <p:spPr>
            <a:xfrm>
              <a:off x="2697523" y="2603705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2400" y="0"/>
                  </a:moveTo>
                  <a:lnTo>
                    <a:pt x="1206" y="0"/>
                  </a:lnTo>
                  <a:lnTo>
                    <a:pt x="0" y="114"/>
                  </a:lnTo>
                  <a:lnTo>
                    <a:pt x="50" y="698"/>
                  </a:lnTo>
                  <a:lnTo>
                    <a:pt x="1231" y="584"/>
                  </a:lnTo>
                  <a:lnTo>
                    <a:pt x="2374" y="571"/>
                  </a:lnTo>
                  <a:lnTo>
                    <a:pt x="4521" y="901"/>
                  </a:lnTo>
                  <a:lnTo>
                    <a:pt x="5499" y="1231"/>
                  </a:lnTo>
                  <a:lnTo>
                    <a:pt x="6337" y="1752"/>
                  </a:lnTo>
                  <a:lnTo>
                    <a:pt x="6642" y="1257"/>
                  </a:lnTo>
                  <a:lnTo>
                    <a:pt x="5727" y="685"/>
                  </a:lnTo>
                  <a:lnTo>
                    <a:pt x="4673" y="330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6" name="object 3946" descr=""/>
            <p:cNvSpPr/>
            <p:nvPr/>
          </p:nvSpPr>
          <p:spPr>
            <a:xfrm>
              <a:off x="2703860" y="260194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184" y="0"/>
                  </a:moveTo>
                  <a:lnTo>
                    <a:pt x="0" y="3517"/>
                  </a:lnTo>
                  <a:lnTo>
                    <a:pt x="838" y="4038"/>
                  </a:lnTo>
                  <a:lnTo>
                    <a:pt x="1549" y="4749"/>
                  </a:lnTo>
                  <a:lnTo>
                    <a:pt x="2730" y="6515"/>
                  </a:lnTo>
                  <a:lnTo>
                    <a:pt x="3187" y="7543"/>
                  </a:lnTo>
                  <a:lnTo>
                    <a:pt x="3530" y="8648"/>
                  </a:lnTo>
                  <a:lnTo>
                    <a:pt x="7467" y="7404"/>
                  </a:lnTo>
                  <a:lnTo>
                    <a:pt x="7035" y="6019"/>
                  </a:lnTo>
                  <a:lnTo>
                    <a:pt x="6438" y="4635"/>
                  </a:lnTo>
                  <a:lnTo>
                    <a:pt x="4724" y="2044"/>
                  </a:lnTo>
                  <a:lnTo>
                    <a:pt x="3568" y="850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7" name="object 3947" descr=""/>
            <p:cNvSpPr/>
            <p:nvPr/>
          </p:nvSpPr>
          <p:spPr>
            <a:xfrm>
              <a:off x="2703860" y="260496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04" y="0"/>
                  </a:moveTo>
                  <a:lnTo>
                    <a:pt x="0" y="495"/>
                  </a:lnTo>
                  <a:lnTo>
                    <a:pt x="838" y="1015"/>
                  </a:lnTo>
                  <a:lnTo>
                    <a:pt x="1549" y="1727"/>
                  </a:lnTo>
                  <a:lnTo>
                    <a:pt x="2730" y="3492"/>
                  </a:lnTo>
                  <a:lnTo>
                    <a:pt x="3187" y="4521"/>
                  </a:lnTo>
                  <a:lnTo>
                    <a:pt x="3530" y="5626"/>
                  </a:lnTo>
                  <a:lnTo>
                    <a:pt x="4089" y="5448"/>
                  </a:lnTo>
                  <a:lnTo>
                    <a:pt x="3721" y="4305"/>
                  </a:lnTo>
                  <a:lnTo>
                    <a:pt x="3251" y="3225"/>
                  </a:lnTo>
                  <a:lnTo>
                    <a:pt x="1993" y="1346"/>
                  </a:lnTo>
                  <a:lnTo>
                    <a:pt x="1219" y="55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8" name="object 3948" descr=""/>
            <p:cNvSpPr/>
            <p:nvPr/>
          </p:nvSpPr>
          <p:spPr>
            <a:xfrm>
              <a:off x="2707391" y="260934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936" y="0"/>
                  </a:moveTo>
                  <a:lnTo>
                    <a:pt x="0" y="1244"/>
                  </a:lnTo>
                  <a:lnTo>
                    <a:pt x="88" y="1524"/>
                  </a:lnTo>
                  <a:lnTo>
                    <a:pt x="253" y="2108"/>
                  </a:lnTo>
                  <a:lnTo>
                    <a:pt x="749" y="4178"/>
                  </a:lnTo>
                  <a:lnTo>
                    <a:pt x="838" y="4775"/>
                  </a:lnTo>
                  <a:lnTo>
                    <a:pt x="1041" y="5956"/>
                  </a:lnTo>
                  <a:lnTo>
                    <a:pt x="1142" y="7137"/>
                  </a:lnTo>
                  <a:lnTo>
                    <a:pt x="1130" y="8293"/>
                  </a:lnTo>
                  <a:lnTo>
                    <a:pt x="5270" y="8356"/>
                  </a:lnTo>
                  <a:lnTo>
                    <a:pt x="4102" y="520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9" name="object 3949" descr=""/>
            <p:cNvSpPr/>
            <p:nvPr/>
          </p:nvSpPr>
          <p:spPr>
            <a:xfrm>
              <a:off x="2707391" y="2610414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58" y="0"/>
                  </a:moveTo>
                  <a:lnTo>
                    <a:pt x="0" y="177"/>
                  </a:lnTo>
                  <a:lnTo>
                    <a:pt x="88" y="457"/>
                  </a:lnTo>
                  <a:lnTo>
                    <a:pt x="253" y="1041"/>
                  </a:lnTo>
                  <a:lnTo>
                    <a:pt x="622" y="2514"/>
                  </a:lnTo>
                  <a:lnTo>
                    <a:pt x="749" y="3111"/>
                  </a:lnTo>
                  <a:lnTo>
                    <a:pt x="838" y="3708"/>
                  </a:lnTo>
                  <a:lnTo>
                    <a:pt x="1041" y="4889"/>
                  </a:lnTo>
                  <a:lnTo>
                    <a:pt x="1142" y="6070"/>
                  </a:lnTo>
                  <a:lnTo>
                    <a:pt x="1130" y="7226"/>
                  </a:lnTo>
                  <a:lnTo>
                    <a:pt x="1714" y="7238"/>
                  </a:lnTo>
                  <a:lnTo>
                    <a:pt x="1041" y="179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0" name="object 3950" descr=""/>
            <p:cNvSpPr/>
            <p:nvPr/>
          </p:nvSpPr>
          <p:spPr>
            <a:xfrm>
              <a:off x="2706757" y="261764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765" y="0"/>
                  </a:moveTo>
                  <a:lnTo>
                    <a:pt x="0" y="6426"/>
                  </a:lnTo>
                  <a:lnTo>
                    <a:pt x="3543" y="8559"/>
                  </a:lnTo>
                  <a:lnTo>
                    <a:pt x="5892" y="63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1" name="object 3951" descr=""/>
            <p:cNvSpPr/>
            <p:nvPr/>
          </p:nvSpPr>
          <p:spPr>
            <a:xfrm>
              <a:off x="2706757" y="2617643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765" y="0"/>
                  </a:moveTo>
                  <a:lnTo>
                    <a:pt x="0" y="6426"/>
                  </a:lnTo>
                  <a:lnTo>
                    <a:pt x="495" y="6730"/>
                  </a:lnTo>
                  <a:lnTo>
                    <a:pt x="2336" y="1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2" name="object 3952" descr=""/>
            <p:cNvSpPr/>
            <p:nvPr/>
          </p:nvSpPr>
          <p:spPr>
            <a:xfrm>
              <a:off x="2701913" y="262406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4838" y="0"/>
                  </a:moveTo>
                  <a:lnTo>
                    <a:pt x="3695" y="1930"/>
                  </a:lnTo>
                  <a:lnTo>
                    <a:pt x="1968" y="3568"/>
                  </a:lnTo>
                  <a:lnTo>
                    <a:pt x="0" y="4978"/>
                  </a:lnTo>
                  <a:lnTo>
                    <a:pt x="2413" y="8343"/>
                  </a:lnTo>
                  <a:lnTo>
                    <a:pt x="8382" y="2133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3" name="object 3953" descr=""/>
            <p:cNvSpPr/>
            <p:nvPr/>
          </p:nvSpPr>
          <p:spPr>
            <a:xfrm>
              <a:off x="2701913" y="262406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838" y="0"/>
                  </a:moveTo>
                  <a:lnTo>
                    <a:pt x="3695" y="1930"/>
                  </a:lnTo>
                  <a:lnTo>
                    <a:pt x="1968" y="3568"/>
                  </a:lnTo>
                  <a:lnTo>
                    <a:pt x="0" y="4978"/>
                  </a:lnTo>
                  <a:lnTo>
                    <a:pt x="342" y="5448"/>
                  </a:lnTo>
                  <a:lnTo>
                    <a:pt x="2349" y="4013"/>
                  </a:lnTo>
                  <a:lnTo>
                    <a:pt x="4127" y="2311"/>
                  </a:lnTo>
                  <a:lnTo>
                    <a:pt x="5346" y="304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4" name="object 3954" descr=""/>
            <p:cNvSpPr/>
            <p:nvPr/>
          </p:nvSpPr>
          <p:spPr>
            <a:xfrm>
              <a:off x="2695445" y="262904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464" y="0"/>
                  </a:moveTo>
                  <a:lnTo>
                    <a:pt x="0" y="3886"/>
                  </a:lnTo>
                  <a:lnTo>
                    <a:pt x="1930" y="7543"/>
                  </a:lnTo>
                  <a:lnTo>
                    <a:pt x="8877" y="3365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5" name="object 3955" descr=""/>
            <p:cNvSpPr/>
            <p:nvPr/>
          </p:nvSpPr>
          <p:spPr>
            <a:xfrm>
              <a:off x="2695445" y="262904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64" y="0"/>
                  </a:moveTo>
                  <a:lnTo>
                    <a:pt x="0" y="3886"/>
                  </a:lnTo>
                  <a:lnTo>
                    <a:pt x="266" y="4394"/>
                  </a:lnTo>
                  <a:lnTo>
                    <a:pt x="6807" y="469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6" name="object 3956" descr=""/>
            <p:cNvSpPr/>
            <p:nvPr/>
          </p:nvSpPr>
          <p:spPr>
            <a:xfrm>
              <a:off x="2688548" y="263293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896" y="0"/>
                  </a:moveTo>
                  <a:lnTo>
                    <a:pt x="4660" y="1181"/>
                  </a:lnTo>
                  <a:lnTo>
                    <a:pt x="2349" y="2235"/>
                  </a:lnTo>
                  <a:lnTo>
                    <a:pt x="0" y="3111"/>
                  </a:lnTo>
                  <a:lnTo>
                    <a:pt x="1447" y="6985"/>
                  </a:lnTo>
                  <a:lnTo>
                    <a:pt x="3987" y="6032"/>
                  </a:lnTo>
                  <a:lnTo>
                    <a:pt x="6438" y="4914"/>
                  </a:lnTo>
                  <a:lnTo>
                    <a:pt x="8826" y="3657"/>
                  </a:lnTo>
                  <a:lnTo>
                    <a:pt x="689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7" name="object 3957" descr=""/>
            <p:cNvSpPr/>
            <p:nvPr/>
          </p:nvSpPr>
          <p:spPr>
            <a:xfrm>
              <a:off x="2688548" y="263293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896" y="0"/>
                  </a:moveTo>
                  <a:lnTo>
                    <a:pt x="4660" y="1181"/>
                  </a:lnTo>
                  <a:lnTo>
                    <a:pt x="2349" y="2235"/>
                  </a:lnTo>
                  <a:lnTo>
                    <a:pt x="0" y="3111"/>
                  </a:lnTo>
                  <a:lnTo>
                    <a:pt x="203" y="3657"/>
                  </a:lnTo>
                  <a:lnTo>
                    <a:pt x="2578" y="2768"/>
                  </a:lnTo>
                  <a:lnTo>
                    <a:pt x="4902" y="1701"/>
                  </a:lnTo>
                  <a:lnTo>
                    <a:pt x="7162" y="508"/>
                  </a:lnTo>
                  <a:lnTo>
                    <a:pt x="689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8" name="object 3958" descr=""/>
            <p:cNvSpPr/>
            <p:nvPr/>
          </p:nvSpPr>
          <p:spPr>
            <a:xfrm>
              <a:off x="2681340" y="263604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200" y="0"/>
                  </a:moveTo>
                  <a:lnTo>
                    <a:pt x="4851" y="876"/>
                  </a:lnTo>
                  <a:lnTo>
                    <a:pt x="2438" y="1587"/>
                  </a:lnTo>
                  <a:lnTo>
                    <a:pt x="0" y="2095"/>
                  </a:lnTo>
                  <a:lnTo>
                    <a:pt x="838" y="6146"/>
                  </a:lnTo>
                  <a:lnTo>
                    <a:pt x="3505" y="5600"/>
                  </a:lnTo>
                  <a:lnTo>
                    <a:pt x="6121" y="4813"/>
                  </a:lnTo>
                  <a:lnTo>
                    <a:pt x="8661" y="3873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9" name="object 3959" descr=""/>
            <p:cNvSpPr/>
            <p:nvPr/>
          </p:nvSpPr>
          <p:spPr>
            <a:xfrm>
              <a:off x="2681340" y="263604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200" y="0"/>
                  </a:moveTo>
                  <a:lnTo>
                    <a:pt x="4851" y="876"/>
                  </a:lnTo>
                  <a:lnTo>
                    <a:pt x="2438" y="1587"/>
                  </a:lnTo>
                  <a:lnTo>
                    <a:pt x="0" y="2095"/>
                  </a:lnTo>
                  <a:lnTo>
                    <a:pt x="114" y="2666"/>
                  </a:lnTo>
                  <a:lnTo>
                    <a:pt x="2590" y="2158"/>
                  </a:lnTo>
                  <a:lnTo>
                    <a:pt x="5029" y="1435"/>
                  </a:lnTo>
                  <a:lnTo>
                    <a:pt x="7404" y="546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0" name="object 3960" descr=""/>
            <p:cNvSpPr/>
            <p:nvPr/>
          </p:nvSpPr>
          <p:spPr>
            <a:xfrm>
              <a:off x="2673940" y="263814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404" y="0"/>
                  </a:moveTo>
                  <a:lnTo>
                    <a:pt x="4953" y="508"/>
                  </a:lnTo>
                  <a:lnTo>
                    <a:pt x="2476" y="800"/>
                  </a:lnTo>
                  <a:lnTo>
                    <a:pt x="0" y="850"/>
                  </a:lnTo>
                  <a:lnTo>
                    <a:pt x="88" y="4991"/>
                  </a:lnTo>
                  <a:lnTo>
                    <a:pt x="2832" y="4927"/>
                  </a:lnTo>
                  <a:lnTo>
                    <a:pt x="5562" y="4597"/>
                  </a:lnTo>
                  <a:lnTo>
                    <a:pt x="8229" y="405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1" name="object 3961" descr=""/>
            <p:cNvSpPr/>
            <p:nvPr/>
          </p:nvSpPr>
          <p:spPr>
            <a:xfrm>
              <a:off x="2673940" y="263814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7404" y="0"/>
                  </a:moveTo>
                  <a:lnTo>
                    <a:pt x="4953" y="508"/>
                  </a:lnTo>
                  <a:lnTo>
                    <a:pt x="2476" y="800"/>
                  </a:lnTo>
                  <a:lnTo>
                    <a:pt x="0" y="850"/>
                  </a:lnTo>
                  <a:lnTo>
                    <a:pt x="12" y="1435"/>
                  </a:lnTo>
                  <a:lnTo>
                    <a:pt x="2527" y="1371"/>
                  </a:lnTo>
                  <a:lnTo>
                    <a:pt x="5041" y="1079"/>
                  </a:lnTo>
                  <a:lnTo>
                    <a:pt x="7518" y="57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2" name="object 3962" descr=""/>
            <p:cNvSpPr/>
            <p:nvPr/>
          </p:nvSpPr>
          <p:spPr>
            <a:xfrm>
              <a:off x="2665830" y="263844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11" y="0"/>
                  </a:moveTo>
                  <a:lnTo>
                    <a:pt x="0" y="4076"/>
                  </a:lnTo>
                  <a:lnTo>
                    <a:pt x="2705" y="4546"/>
                  </a:lnTo>
                  <a:lnTo>
                    <a:pt x="5461" y="4749"/>
                  </a:lnTo>
                  <a:lnTo>
                    <a:pt x="8204" y="4686"/>
                  </a:lnTo>
                  <a:lnTo>
                    <a:pt x="8115" y="546"/>
                  </a:lnTo>
                  <a:lnTo>
                    <a:pt x="5626" y="609"/>
                  </a:lnTo>
                  <a:lnTo>
                    <a:pt x="3149" y="43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3" name="object 3963" descr=""/>
            <p:cNvSpPr/>
            <p:nvPr/>
          </p:nvSpPr>
          <p:spPr>
            <a:xfrm>
              <a:off x="2666439" y="2638443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101" y="0"/>
                  </a:moveTo>
                  <a:lnTo>
                    <a:pt x="0" y="571"/>
                  </a:lnTo>
                  <a:lnTo>
                    <a:pt x="2476" y="1003"/>
                  </a:lnTo>
                  <a:lnTo>
                    <a:pt x="4991" y="1193"/>
                  </a:lnTo>
                  <a:lnTo>
                    <a:pt x="7518" y="1130"/>
                  </a:lnTo>
                  <a:lnTo>
                    <a:pt x="7505" y="546"/>
                  </a:lnTo>
                  <a:lnTo>
                    <a:pt x="5016" y="609"/>
                  </a:lnTo>
                  <a:lnTo>
                    <a:pt x="2540" y="43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4" name="object 3964" descr=""/>
            <p:cNvSpPr/>
            <p:nvPr/>
          </p:nvSpPr>
          <p:spPr>
            <a:xfrm>
              <a:off x="2657911" y="263573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184" y="0"/>
                  </a:moveTo>
                  <a:lnTo>
                    <a:pt x="0" y="3505"/>
                  </a:lnTo>
                  <a:lnTo>
                    <a:pt x="1181" y="4241"/>
                  </a:lnTo>
                  <a:lnTo>
                    <a:pt x="2400" y="4914"/>
                  </a:lnTo>
                  <a:lnTo>
                    <a:pt x="4356" y="5778"/>
                  </a:lnTo>
                  <a:lnTo>
                    <a:pt x="5016" y="6045"/>
                  </a:lnTo>
                  <a:lnTo>
                    <a:pt x="6476" y="6502"/>
                  </a:lnTo>
                  <a:lnTo>
                    <a:pt x="7924" y="6781"/>
                  </a:lnTo>
                  <a:lnTo>
                    <a:pt x="8635" y="2705"/>
                  </a:lnTo>
                  <a:lnTo>
                    <a:pt x="8178" y="2628"/>
                  </a:lnTo>
                  <a:lnTo>
                    <a:pt x="7251" y="2425"/>
                  </a:lnTo>
                  <a:lnTo>
                    <a:pt x="6464" y="2171"/>
                  </a:lnTo>
                  <a:lnTo>
                    <a:pt x="5930" y="1955"/>
                  </a:lnTo>
                  <a:lnTo>
                    <a:pt x="4292" y="1231"/>
                  </a:lnTo>
                  <a:lnTo>
                    <a:pt x="3225" y="647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5" name="object 3965" descr=""/>
            <p:cNvSpPr/>
            <p:nvPr/>
          </p:nvSpPr>
          <p:spPr>
            <a:xfrm>
              <a:off x="2659791" y="263573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04" y="0"/>
                  </a:moveTo>
                  <a:lnTo>
                    <a:pt x="6032" y="3162"/>
                  </a:lnTo>
                  <a:lnTo>
                    <a:pt x="6184" y="3200"/>
                  </a:lnTo>
                  <a:lnTo>
                    <a:pt x="6654" y="3276"/>
                  </a:lnTo>
                  <a:lnTo>
                    <a:pt x="6756" y="2705"/>
                  </a:lnTo>
                  <a:lnTo>
                    <a:pt x="6299" y="2628"/>
                  </a:lnTo>
                  <a:lnTo>
                    <a:pt x="5372" y="2425"/>
                  </a:lnTo>
                  <a:lnTo>
                    <a:pt x="4584" y="2171"/>
                  </a:lnTo>
                  <a:lnTo>
                    <a:pt x="4051" y="1955"/>
                  </a:lnTo>
                  <a:lnTo>
                    <a:pt x="2413" y="1231"/>
                  </a:lnTo>
                  <a:lnTo>
                    <a:pt x="1346" y="64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6" name="object 3966" descr=""/>
            <p:cNvSpPr/>
            <p:nvPr/>
          </p:nvSpPr>
          <p:spPr>
            <a:xfrm>
              <a:off x="2651420" y="263115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3022" y="0"/>
                  </a:moveTo>
                  <a:lnTo>
                    <a:pt x="0" y="2819"/>
                  </a:lnTo>
                  <a:lnTo>
                    <a:pt x="1943" y="4889"/>
                  </a:lnTo>
                  <a:lnTo>
                    <a:pt x="4140" y="6616"/>
                  </a:lnTo>
                  <a:lnTo>
                    <a:pt x="6489" y="8089"/>
                  </a:lnTo>
                  <a:lnTo>
                    <a:pt x="8674" y="4572"/>
                  </a:lnTo>
                  <a:lnTo>
                    <a:pt x="6603" y="3276"/>
                  </a:lnTo>
                  <a:lnTo>
                    <a:pt x="4660" y="1739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7" name="object 3967" descr=""/>
            <p:cNvSpPr/>
            <p:nvPr/>
          </p:nvSpPr>
          <p:spPr>
            <a:xfrm>
              <a:off x="2654024" y="263115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19" y="0"/>
                  </a:moveTo>
                  <a:lnTo>
                    <a:pt x="0" y="393"/>
                  </a:lnTo>
                  <a:lnTo>
                    <a:pt x="1676" y="2184"/>
                  </a:lnTo>
                  <a:lnTo>
                    <a:pt x="3657" y="3746"/>
                  </a:lnTo>
                  <a:lnTo>
                    <a:pt x="5765" y="5067"/>
                  </a:lnTo>
                  <a:lnTo>
                    <a:pt x="6070" y="4572"/>
                  </a:lnTo>
                  <a:lnTo>
                    <a:pt x="4000" y="3276"/>
                  </a:lnTo>
                  <a:lnTo>
                    <a:pt x="2057" y="173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8" name="object 3968" descr=""/>
            <p:cNvSpPr/>
            <p:nvPr/>
          </p:nvSpPr>
          <p:spPr>
            <a:xfrm>
              <a:off x="2646930" y="262537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975" y="0"/>
                  </a:moveTo>
                  <a:lnTo>
                    <a:pt x="0" y="1117"/>
                  </a:lnTo>
                  <a:lnTo>
                    <a:pt x="419" y="2603"/>
                  </a:lnTo>
                  <a:lnTo>
                    <a:pt x="1066" y="3975"/>
                  </a:lnTo>
                  <a:lnTo>
                    <a:pt x="2628" y="6451"/>
                  </a:lnTo>
                  <a:lnTo>
                    <a:pt x="3530" y="7581"/>
                  </a:lnTo>
                  <a:lnTo>
                    <a:pt x="4495" y="8610"/>
                  </a:lnTo>
                  <a:lnTo>
                    <a:pt x="7518" y="5791"/>
                  </a:lnTo>
                  <a:lnTo>
                    <a:pt x="6692" y="4914"/>
                  </a:lnTo>
                  <a:lnTo>
                    <a:pt x="5956" y="3987"/>
                  </a:lnTo>
                  <a:lnTo>
                    <a:pt x="4737" y="2044"/>
                  </a:lnTo>
                  <a:lnTo>
                    <a:pt x="4267" y="1028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9" name="object 3969" descr=""/>
            <p:cNvSpPr/>
            <p:nvPr/>
          </p:nvSpPr>
          <p:spPr>
            <a:xfrm>
              <a:off x="2650346" y="2625373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558" y="0"/>
                  </a:moveTo>
                  <a:lnTo>
                    <a:pt x="0" y="152"/>
                  </a:lnTo>
                  <a:lnTo>
                    <a:pt x="304" y="1244"/>
                  </a:lnTo>
                  <a:lnTo>
                    <a:pt x="812" y="2311"/>
                  </a:lnTo>
                  <a:lnTo>
                    <a:pt x="2082" y="4330"/>
                  </a:lnTo>
                  <a:lnTo>
                    <a:pt x="2832" y="5283"/>
                  </a:lnTo>
                  <a:lnTo>
                    <a:pt x="3670" y="6184"/>
                  </a:lnTo>
                  <a:lnTo>
                    <a:pt x="4102" y="5791"/>
                  </a:lnTo>
                  <a:lnTo>
                    <a:pt x="3276" y="4914"/>
                  </a:lnTo>
                  <a:lnTo>
                    <a:pt x="2540" y="3987"/>
                  </a:lnTo>
                  <a:lnTo>
                    <a:pt x="1320" y="2044"/>
                  </a:lnTo>
                  <a:lnTo>
                    <a:pt x="850" y="102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0" name="object 3970" descr=""/>
            <p:cNvSpPr/>
            <p:nvPr/>
          </p:nvSpPr>
          <p:spPr>
            <a:xfrm>
              <a:off x="2646343" y="2617369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1625" y="0"/>
                  </a:moveTo>
                  <a:lnTo>
                    <a:pt x="888" y="1346"/>
                  </a:lnTo>
                  <a:lnTo>
                    <a:pt x="368" y="2870"/>
                  </a:lnTo>
                  <a:lnTo>
                    <a:pt x="0" y="6032"/>
                  </a:lnTo>
                  <a:lnTo>
                    <a:pt x="165" y="7645"/>
                  </a:lnTo>
                  <a:lnTo>
                    <a:pt x="584" y="9118"/>
                  </a:lnTo>
                  <a:lnTo>
                    <a:pt x="4559" y="8000"/>
                  </a:lnTo>
                  <a:lnTo>
                    <a:pt x="4267" y="6972"/>
                  </a:lnTo>
                  <a:lnTo>
                    <a:pt x="4178" y="5943"/>
                  </a:lnTo>
                  <a:lnTo>
                    <a:pt x="4406" y="3911"/>
                  </a:lnTo>
                  <a:lnTo>
                    <a:pt x="4737" y="2920"/>
                  </a:lnTo>
                  <a:lnTo>
                    <a:pt x="5257" y="1968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1" name="object 3971" descr=""/>
            <p:cNvSpPr/>
            <p:nvPr/>
          </p:nvSpPr>
          <p:spPr>
            <a:xfrm>
              <a:off x="2649937" y="2619058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155" y="0"/>
                  </a:moveTo>
                  <a:lnTo>
                    <a:pt x="609" y="1003"/>
                  </a:lnTo>
                  <a:lnTo>
                    <a:pt x="254" y="2070"/>
                  </a:lnTo>
                  <a:lnTo>
                    <a:pt x="0" y="4267"/>
                  </a:lnTo>
                  <a:lnTo>
                    <a:pt x="101" y="5384"/>
                  </a:lnTo>
                  <a:lnTo>
                    <a:pt x="406" y="6477"/>
                  </a:lnTo>
                  <a:lnTo>
                    <a:pt x="965" y="6311"/>
                  </a:lnTo>
                  <a:lnTo>
                    <a:pt x="673" y="5283"/>
                  </a:lnTo>
                  <a:lnTo>
                    <a:pt x="584" y="4254"/>
                  </a:lnTo>
                  <a:lnTo>
                    <a:pt x="812" y="2222"/>
                  </a:lnTo>
                  <a:lnTo>
                    <a:pt x="1143" y="1231"/>
                  </a:lnTo>
                  <a:lnTo>
                    <a:pt x="1663" y="279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2" name="object 3972" descr=""/>
            <p:cNvSpPr/>
            <p:nvPr/>
          </p:nvSpPr>
          <p:spPr>
            <a:xfrm>
              <a:off x="2647962" y="261265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026" y="0"/>
                  </a:moveTo>
                  <a:lnTo>
                    <a:pt x="0" y="4711"/>
                  </a:lnTo>
                  <a:lnTo>
                    <a:pt x="3632" y="6680"/>
                  </a:lnTo>
                  <a:lnTo>
                    <a:pt x="3873" y="6286"/>
                  </a:lnTo>
                  <a:lnTo>
                    <a:pt x="4089" y="5994"/>
                  </a:lnTo>
                  <a:lnTo>
                    <a:pt x="8813" y="4064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3" name="object 3973" descr=""/>
            <p:cNvSpPr/>
            <p:nvPr/>
          </p:nvSpPr>
          <p:spPr>
            <a:xfrm>
              <a:off x="2651086" y="261614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575" y="0"/>
                  </a:moveTo>
                  <a:lnTo>
                    <a:pt x="203" y="2578"/>
                  </a:lnTo>
                  <a:lnTo>
                    <a:pt x="114" y="2730"/>
                  </a:lnTo>
                  <a:lnTo>
                    <a:pt x="0" y="2920"/>
                  </a:lnTo>
                  <a:lnTo>
                    <a:pt x="508" y="3187"/>
                  </a:lnTo>
                  <a:lnTo>
                    <a:pt x="609" y="3009"/>
                  </a:lnTo>
                  <a:lnTo>
                    <a:pt x="850" y="2641"/>
                  </a:lnTo>
                  <a:lnTo>
                    <a:pt x="5689" y="571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4" name="object 3974" descr=""/>
            <p:cNvSpPr/>
            <p:nvPr/>
          </p:nvSpPr>
          <p:spPr>
            <a:xfrm>
              <a:off x="2655986" y="261098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137" y="0"/>
                  </a:moveTo>
                  <a:lnTo>
                    <a:pt x="6184" y="431"/>
                  </a:lnTo>
                  <a:lnTo>
                    <a:pt x="5041" y="736"/>
                  </a:lnTo>
                  <a:lnTo>
                    <a:pt x="2628" y="1219"/>
                  </a:lnTo>
                  <a:lnTo>
                    <a:pt x="1346" y="1409"/>
                  </a:lnTo>
                  <a:lnTo>
                    <a:pt x="0" y="1676"/>
                  </a:lnTo>
                  <a:lnTo>
                    <a:pt x="787" y="5727"/>
                  </a:lnTo>
                  <a:lnTo>
                    <a:pt x="2006" y="5499"/>
                  </a:lnTo>
                  <a:lnTo>
                    <a:pt x="3314" y="5295"/>
                  </a:lnTo>
                  <a:lnTo>
                    <a:pt x="6007" y="4749"/>
                  </a:lnTo>
                  <a:lnTo>
                    <a:pt x="7416" y="4406"/>
                  </a:lnTo>
                  <a:lnTo>
                    <a:pt x="8851" y="3759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5" name="object 3975" descr=""/>
            <p:cNvSpPr/>
            <p:nvPr/>
          </p:nvSpPr>
          <p:spPr>
            <a:xfrm>
              <a:off x="2656672" y="2614210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924" y="0"/>
                  </a:moveTo>
                  <a:lnTo>
                    <a:pt x="6565" y="622"/>
                  </a:lnTo>
                  <a:lnTo>
                    <a:pt x="5181" y="965"/>
                  </a:lnTo>
                  <a:lnTo>
                    <a:pt x="2527" y="1498"/>
                  </a:lnTo>
                  <a:lnTo>
                    <a:pt x="1231" y="1701"/>
                  </a:lnTo>
                  <a:lnTo>
                    <a:pt x="0" y="1943"/>
                  </a:lnTo>
                  <a:lnTo>
                    <a:pt x="101" y="2501"/>
                  </a:lnTo>
                  <a:lnTo>
                    <a:pt x="1320" y="2273"/>
                  </a:lnTo>
                  <a:lnTo>
                    <a:pt x="2628" y="2070"/>
                  </a:lnTo>
                  <a:lnTo>
                    <a:pt x="5321" y="1524"/>
                  </a:lnTo>
                  <a:lnTo>
                    <a:pt x="6731" y="1181"/>
                  </a:lnTo>
                  <a:lnTo>
                    <a:pt x="8166" y="533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6" name="object 3976" descr=""/>
            <p:cNvSpPr/>
            <p:nvPr/>
          </p:nvSpPr>
          <p:spPr>
            <a:xfrm>
              <a:off x="2663120" y="260647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13" y="0"/>
                  </a:moveTo>
                  <a:lnTo>
                    <a:pt x="0" y="4508"/>
                  </a:lnTo>
                  <a:lnTo>
                    <a:pt x="1714" y="8267"/>
                  </a:lnTo>
                  <a:lnTo>
                    <a:pt x="2425" y="7950"/>
                  </a:lnTo>
                  <a:lnTo>
                    <a:pt x="3149" y="7543"/>
                  </a:lnTo>
                  <a:lnTo>
                    <a:pt x="3810" y="7010"/>
                  </a:lnTo>
                  <a:lnTo>
                    <a:pt x="4483" y="6489"/>
                  </a:lnTo>
                  <a:lnTo>
                    <a:pt x="7289" y="660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7" name="object 3977" descr=""/>
            <p:cNvSpPr/>
            <p:nvPr/>
          </p:nvSpPr>
          <p:spPr>
            <a:xfrm>
              <a:off x="2664593" y="2607042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5245" y="0"/>
                  </a:moveTo>
                  <a:lnTo>
                    <a:pt x="0" y="7175"/>
                  </a:lnTo>
                  <a:lnTo>
                    <a:pt x="241" y="7696"/>
                  </a:lnTo>
                  <a:lnTo>
                    <a:pt x="952" y="7378"/>
                  </a:lnTo>
                  <a:lnTo>
                    <a:pt x="1676" y="6972"/>
                  </a:lnTo>
                  <a:lnTo>
                    <a:pt x="2336" y="6438"/>
                  </a:lnTo>
                  <a:lnTo>
                    <a:pt x="3009" y="5918"/>
                  </a:lnTo>
                  <a:lnTo>
                    <a:pt x="5816" y="88"/>
                  </a:lnTo>
                  <a:lnTo>
                    <a:pt x="52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8" name="object 3978" descr=""/>
            <p:cNvSpPr/>
            <p:nvPr/>
          </p:nvSpPr>
          <p:spPr>
            <a:xfrm>
              <a:off x="2665418" y="259840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873" y="0"/>
                  </a:moveTo>
                  <a:lnTo>
                    <a:pt x="0" y="1435"/>
                  </a:lnTo>
                  <a:lnTo>
                    <a:pt x="406" y="2552"/>
                  </a:lnTo>
                  <a:lnTo>
                    <a:pt x="723" y="3682"/>
                  </a:lnTo>
                  <a:lnTo>
                    <a:pt x="1054" y="5918"/>
                  </a:lnTo>
                  <a:lnTo>
                    <a:pt x="1079" y="7035"/>
                  </a:lnTo>
                  <a:lnTo>
                    <a:pt x="914" y="8064"/>
                  </a:lnTo>
                  <a:lnTo>
                    <a:pt x="4991" y="8724"/>
                  </a:lnTo>
                  <a:lnTo>
                    <a:pt x="5245" y="7188"/>
                  </a:lnTo>
                  <a:lnTo>
                    <a:pt x="5194" y="5651"/>
                  </a:lnTo>
                  <a:lnTo>
                    <a:pt x="4762" y="2730"/>
                  </a:lnTo>
                  <a:lnTo>
                    <a:pt x="4368" y="1333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9" name="object 3979" descr=""/>
            <p:cNvSpPr/>
            <p:nvPr/>
          </p:nvSpPr>
          <p:spPr>
            <a:xfrm>
              <a:off x="2668746" y="2598404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46" y="0"/>
                  </a:moveTo>
                  <a:lnTo>
                    <a:pt x="0" y="203"/>
                  </a:lnTo>
                  <a:lnTo>
                    <a:pt x="482" y="1498"/>
                  </a:lnTo>
                  <a:lnTo>
                    <a:pt x="863" y="2857"/>
                  </a:lnTo>
                  <a:lnTo>
                    <a:pt x="1282" y="5689"/>
                  </a:lnTo>
                  <a:lnTo>
                    <a:pt x="1333" y="7162"/>
                  </a:lnTo>
                  <a:lnTo>
                    <a:pt x="1092" y="8636"/>
                  </a:lnTo>
                  <a:lnTo>
                    <a:pt x="1663" y="8724"/>
                  </a:lnTo>
                  <a:lnTo>
                    <a:pt x="1917" y="7188"/>
                  </a:lnTo>
                  <a:lnTo>
                    <a:pt x="1866" y="5651"/>
                  </a:lnTo>
                  <a:lnTo>
                    <a:pt x="1435" y="2730"/>
                  </a:lnTo>
                  <a:lnTo>
                    <a:pt x="1041" y="1333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0" name="object 3980" descr=""/>
            <p:cNvSpPr/>
            <p:nvPr/>
          </p:nvSpPr>
          <p:spPr>
            <a:xfrm>
              <a:off x="2661951" y="2591038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327" y="0"/>
                  </a:moveTo>
                  <a:lnTo>
                    <a:pt x="0" y="2451"/>
                  </a:lnTo>
                  <a:lnTo>
                    <a:pt x="1422" y="4406"/>
                  </a:lnTo>
                  <a:lnTo>
                    <a:pt x="2628" y="6565"/>
                  </a:lnTo>
                  <a:lnTo>
                    <a:pt x="3467" y="8801"/>
                  </a:lnTo>
                  <a:lnTo>
                    <a:pt x="7340" y="7365"/>
                  </a:lnTo>
                  <a:lnTo>
                    <a:pt x="6845" y="6032"/>
                  </a:lnTo>
                  <a:lnTo>
                    <a:pt x="6248" y="4762"/>
                  </a:lnTo>
                  <a:lnTo>
                    <a:pt x="4902" y="2311"/>
                  </a:lnTo>
                  <a:lnTo>
                    <a:pt x="4165" y="1130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1" name="object 3981" descr=""/>
            <p:cNvSpPr/>
            <p:nvPr/>
          </p:nvSpPr>
          <p:spPr>
            <a:xfrm>
              <a:off x="2664809" y="259103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69" y="0"/>
                  </a:moveTo>
                  <a:lnTo>
                    <a:pt x="0" y="342"/>
                  </a:lnTo>
                  <a:lnTo>
                    <a:pt x="812" y="1447"/>
                  </a:lnTo>
                  <a:lnTo>
                    <a:pt x="1549" y="2616"/>
                  </a:lnTo>
                  <a:lnTo>
                    <a:pt x="2870" y="5016"/>
                  </a:lnTo>
                  <a:lnTo>
                    <a:pt x="3454" y="6261"/>
                  </a:lnTo>
                  <a:lnTo>
                    <a:pt x="3937" y="7569"/>
                  </a:lnTo>
                  <a:lnTo>
                    <a:pt x="4483" y="7365"/>
                  </a:lnTo>
                  <a:lnTo>
                    <a:pt x="3987" y="6032"/>
                  </a:lnTo>
                  <a:lnTo>
                    <a:pt x="3390" y="4762"/>
                  </a:lnTo>
                  <a:lnTo>
                    <a:pt x="2044" y="2311"/>
                  </a:lnTo>
                  <a:lnTo>
                    <a:pt x="1308" y="113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2" name="object 3982" descr=""/>
            <p:cNvSpPr/>
            <p:nvPr/>
          </p:nvSpPr>
          <p:spPr>
            <a:xfrm>
              <a:off x="2656870" y="258506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539" y="0"/>
                  </a:moveTo>
                  <a:lnTo>
                    <a:pt x="0" y="3263"/>
                  </a:lnTo>
                  <a:lnTo>
                    <a:pt x="1917" y="4762"/>
                  </a:lnTo>
                  <a:lnTo>
                    <a:pt x="3657" y="6489"/>
                  </a:lnTo>
                  <a:lnTo>
                    <a:pt x="5079" y="8420"/>
                  </a:lnTo>
                  <a:lnTo>
                    <a:pt x="8407" y="5969"/>
                  </a:lnTo>
                  <a:lnTo>
                    <a:pt x="6730" y="3695"/>
                  </a:lnTo>
                  <a:lnTo>
                    <a:pt x="4724" y="171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3" name="object 3983" descr=""/>
            <p:cNvSpPr/>
            <p:nvPr/>
          </p:nvSpPr>
          <p:spPr>
            <a:xfrm>
              <a:off x="2659054" y="258506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55" y="0"/>
                  </a:moveTo>
                  <a:lnTo>
                    <a:pt x="0" y="457"/>
                  </a:lnTo>
                  <a:lnTo>
                    <a:pt x="2146" y="2133"/>
                  </a:lnTo>
                  <a:lnTo>
                    <a:pt x="4114" y="4089"/>
                  </a:lnTo>
                  <a:lnTo>
                    <a:pt x="5753" y="6311"/>
                  </a:lnTo>
                  <a:lnTo>
                    <a:pt x="6222" y="5969"/>
                  </a:lnTo>
                  <a:lnTo>
                    <a:pt x="4546" y="3695"/>
                  </a:lnTo>
                  <a:lnTo>
                    <a:pt x="2539" y="171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4" name="object 3984" descr=""/>
            <p:cNvSpPr/>
            <p:nvPr/>
          </p:nvSpPr>
          <p:spPr>
            <a:xfrm>
              <a:off x="2650578" y="258072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816" y="0"/>
                  </a:moveTo>
                  <a:lnTo>
                    <a:pt x="0" y="3708"/>
                  </a:lnTo>
                  <a:lnTo>
                    <a:pt x="2235" y="4813"/>
                  </a:lnTo>
                  <a:lnTo>
                    <a:pt x="4356" y="6096"/>
                  </a:lnTo>
                  <a:lnTo>
                    <a:pt x="6286" y="7594"/>
                  </a:lnTo>
                  <a:lnTo>
                    <a:pt x="8826" y="4343"/>
                  </a:lnTo>
                  <a:lnTo>
                    <a:pt x="6642" y="2628"/>
                  </a:lnTo>
                  <a:lnTo>
                    <a:pt x="4267" y="1206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5" name="object 3985" descr=""/>
            <p:cNvSpPr/>
            <p:nvPr/>
          </p:nvSpPr>
          <p:spPr>
            <a:xfrm>
              <a:off x="2652141" y="258072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54" y="0"/>
                  </a:moveTo>
                  <a:lnTo>
                    <a:pt x="0" y="520"/>
                  </a:lnTo>
                  <a:lnTo>
                    <a:pt x="2425" y="1701"/>
                  </a:lnTo>
                  <a:lnTo>
                    <a:pt x="4762" y="3111"/>
                  </a:lnTo>
                  <a:lnTo>
                    <a:pt x="6908" y="4800"/>
                  </a:lnTo>
                  <a:lnTo>
                    <a:pt x="7264" y="4343"/>
                  </a:lnTo>
                  <a:lnTo>
                    <a:pt x="5080" y="2628"/>
                  </a:lnTo>
                  <a:lnTo>
                    <a:pt x="2705" y="120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6" name="object 3986" descr=""/>
            <p:cNvSpPr/>
            <p:nvPr/>
          </p:nvSpPr>
          <p:spPr>
            <a:xfrm>
              <a:off x="2643581" y="257774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244" y="0"/>
                  </a:moveTo>
                  <a:lnTo>
                    <a:pt x="0" y="3949"/>
                  </a:lnTo>
                  <a:lnTo>
                    <a:pt x="2413" y="4699"/>
                  </a:lnTo>
                  <a:lnTo>
                    <a:pt x="4762" y="5613"/>
                  </a:lnTo>
                  <a:lnTo>
                    <a:pt x="6997" y="6705"/>
                  </a:lnTo>
                  <a:lnTo>
                    <a:pt x="8813" y="2984"/>
                  </a:lnTo>
                  <a:lnTo>
                    <a:pt x="6362" y="1790"/>
                  </a:lnTo>
                  <a:lnTo>
                    <a:pt x="3822" y="81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7" name="object 3987" descr=""/>
            <p:cNvSpPr/>
            <p:nvPr/>
          </p:nvSpPr>
          <p:spPr>
            <a:xfrm>
              <a:off x="2644648" y="2577741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77" y="0"/>
                  </a:moveTo>
                  <a:lnTo>
                    <a:pt x="0" y="558"/>
                  </a:lnTo>
                  <a:lnTo>
                    <a:pt x="2552" y="1358"/>
                  </a:lnTo>
                  <a:lnTo>
                    <a:pt x="5067" y="2324"/>
                  </a:lnTo>
                  <a:lnTo>
                    <a:pt x="7493" y="3505"/>
                  </a:lnTo>
                  <a:lnTo>
                    <a:pt x="7747" y="2984"/>
                  </a:lnTo>
                  <a:lnTo>
                    <a:pt x="5295" y="1790"/>
                  </a:lnTo>
                  <a:lnTo>
                    <a:pt x="2755" y="81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8" name="object 3988" descr=""/>
            <p:cNvSpPr/>
            <p:nvPr/>
          </p:nvSpPr>
          <p:spPr>
            <a:xfrm>
              <a:off x="2636212" y="257577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00" y="0"/>
                  </a:moveTo>
                  <a:lnTo>
                    <a:pt x="0" y="4051"/>
                  </a:lnTo>
                  <a:lnTo>
                    <a:pt x="2501" y="4546"/>
                  </a:lnTo>
                  <a:lnTo>
                    <a:pt x="4965" y="5156"/>
                  </a:lnTo>
                  <a:lnTo>
                    <a:pt x="7378" y="5918"/>
                  </a:lnTo>
                  <a:lnTo>
                    <a:pt x="8610" y="1968"/>
                  </a:lnTo>
                  <a:lnTo>
                    <a:pt x="6032" y="1155"/>
                  </a:lnTo>
                  <a:lnTo>
                    <a:pt x="3428" y="52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9" name="object 3989" descr=""/>
            <p:cNvSpPr/>
            <p:nvPr/>
          </p:nvSpPr>
          <p:spPr>
            <a:xfrm>
              <a:off x="2636898" y="2575772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14" y="0"/>
                  </a:moveTo>
                  <a:lnTo>
                    <a:pt x="0" y="571"/>
                  </a:lnTo>
                  <a:lnTo>
                    <a:pt x="2616" y="1079"/>
                  </a:lnTo>
                  <a:lnTo>
                    <a:pt x="5206" y="1714"/>
                  </a:lnTo>
                  <a:lnTo>
                    <a:pt x="7759" y="2527"/>
                  </a:lnTo>
                  <a:lnTo>
                    <a:pt x="7924" y="1968"/>
                  </a:lnTo>
                  <a:lnTo>
                    <a:pt x="5346" y="1155"/>
                  </a:lnTo>
                  <a:lnTo>
                    <a:pt x="2743" y="52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0" name="object 3990" descr=""/>
            <p:cNvSpPr/>
            <p:nvPr/>
          </p:nvSpPr>
          <p:spPr>
            <a:xfrm>
              <a:off x="2628642" y="257457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57" y="0"/>
                  </a:moveTo>
                  <a:lnTo>
                    <a:pt x="0" y="4114"/>
                  </a:lnTo>
                  <a:lnTo>
                    <a:pt x="2540" y="4394"/>
                  </a:lnTo>
                  <a:lnTo>
                    <a:pt x="5080" y="4762"/>
                  </a:lnTo>
                  <a:lnTo>
                    <a:pt x="7569" y="5257"/>
                  </a:lnTo>
                  <a:lnTo>
                    <a:pt x="8369" y="1206"/>
                  </a:lnTo>
                  <a:lnTo>
                    <a:pt x="5740" y="685"/>
                  </a:lnTo>
                  <a:lnTo>
                    <a:pt x="3098" y="29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1" name="object 3991" descr=""/>
            <p:cNvSpPr/>
            <p:nvPr/>
          </p:nvSpPr>
          <p:spPr>
            <a:xfrm>
              <a:off x="2629035" y="2574571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63" y="0"/>
                  </a:moveTo>
                  <a:lnTo>
                    <a:pt x="0" y="571"/>
                  </a:lnTo>
                  <a:lnTo>
                    <a:pt x="2628" y="863"/>
                  </a:lnTo>
                  <a:lnTo>
                    <a:pt x="5257" y="1257"/>
                  </a:lnTo>
                  <a:lnTo>
                    <a:pt x="7861" y="1765"/>
                  </a:lnTo>
                  <a:lnTo>
                    <a:pt x="7975" y="1206"/>
                  </a:lnTo>
                  <a:lnTo>
                    <a:pt x="5346" y="685"/>
                  </a:lnTo>
                  <a:lnTo>
                    <a:pt x="2705" y="2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2" name="object 3992" descr=""/>
            <p:cNvSpPr/>
            <p:nvPr/>
          </p:nvSpPr>
          <p:spPr>
            <a:xfrm>
              <a:off x="2620962" y="257396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90" y="0"/>
                  </a:moveTo>
                  <a:lnTo>
                    <a:pt x="0" y="4127"/>
                  </a:lnTo>
                  <a:lnTo>
                    <a:pt x="2578" y="4241"/>
                  </a:lnTo>
                  <a:lnTo>
                    <a:pt x="5130" y="4432"/>
                  </a:lnTo>
                  <a:lnTo>
                    <a:pt x="7683" y="4711"/>
                  </a:lnTo>
                  <a:lnTo>
                    <a:pt x="8140" y="609"/>
                  </a:lnTo>
                  <a:lnTo>
                    <a:pt x="5486" y="317"/>
                  </a:lnTo>
                  <a:lnTo>
                    <a:pt x="2844" y="11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3" name="object 3993" descr=""/>
            <p:cNvSpPr/>
            <p:nvPr/>
          </p:nvSpPr>
          <p:spPr>
            <a:xfrm>
              <a:off x="2621127" y="257396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2641" y="698"/>
                  </a:lnTo>
                  <a:lnTo>
                    <a:pt x="5270" y="889"/>
                  </a:lnTo>
                  <a:lnTo>
                    <a:pt x="7912" y="1181"/>
                  </a:lnTo>
                  <a:lnTo>
                    <a:pt x="7975" y="609"/>
                  </a:lnTo>
                  <a:lnTo>
                    <a:pt x="5321" y="317"/>
                  </a:lnTo>
                  <a:lnTo>
                    <a:pt x="2679" y="1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4" name="object 3994" descr=""/>
            <p:cNvSpPr/>
            <p:nvPr/>
          </p:nvSpPr>
          <p:spPr>
            <a:xfrm>
              <a:off x="2613105" y="257358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66" y="0"/>
                  </a:moveTo>
                  <a:lnTo>
                    <a:pt x="0" y="4127"/>
                  </a:lnTo>
                  <a:lnTo>
                    <a:pt x="1308" y="4216"/>
                  </a:lnTo>
                  <a:lnTo>
                    <a:pt x="4597" y="4394"/>
                  </a:lnTo>
                  <a:lnTo>
                    <a:pt x="6578" y="4457"/>
                  </a:lnTo>
                  <a:lnTo>
                    <a:pt x="7861" y="4508"/>
                  </a:lnTo>
                  <a:lnTo>
                    <a:pt x="8051" y="381"/>
                  </a:lnTo>
                  <a:lnTo>
                    <a:pt x="5422" y="292"/>
                  </a:lnTo>
                  <a:lnTo>
                    <a:pt x="2857" y="16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5" name="object 3995" descr=""/>
            <p:cNvSpPr/>
            <p:nvPr/>
          </p:nvSpPr>
          <p:spPr>
            <a:xfrm>
              <a:off x="2613333" y="257358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71"/>
                  </a:lnTo>
                  <a:lnTo>
                    <a:pt x="2590" y="749"/>
                  </a:lnTo>
                  <a:lnTo>
                    <a:pt x="3886" y="812"/>
                  </a:lnTo>
                  <a:lnTo>
                    <a:pt x="7137" y="927"/>
                  </a:lnTo>
                  <a:lnTo>
                    <a:pt x="7797" y="965"/>
                  </a:lnTo>
                  <a:lnTo>
                    <a:pt x="7823" y="381"/>
                  </a:lnTo>
                  <a:lnTo>
                    <a:pt x="5194" y="292"/>
                  </a:lnTo>
                  <a:lnTo>
                    <a:pt x="2628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6" name="object 3996" descr=""/>
            <p:cNvSpPr/>
            <p:nvPr/>
          </p:nvSpPr>
          <p:spPr>
            <a:xfrm>
              <a:off x="2605365" y="257315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01" y="0"/>
                  </a:moveTo>
                  <a:lnTo>
                    <a:pt x="0" y="4140"/>
                  </a:lnTo>
                  <a:lnTo>
                    <a:pt x="2540" y="4203"/>
                  </a:lnTo>
                  <a:lnTo>
                    <a:pt x="7734" y="4559"/>
                  </a:lnTo>
                  <a:lnTo>
                    <a:pt x="8001" y="431"/>
                  </a:lnTo>
                  <a:lnTo>
                    <a:pt x="2781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7" name="object 3997" descr=""/>
            <p:cNvSpPr/>
            <p:nvPr/>
          </p:nvSpPr>
          <p:spPr>
            <a:xfrm>
              <a:off x="2605454" y="2573152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2654" y="647"/>
                  </a:lnTo>
                  <a:lnTo>
                    <a:pt x="5283" y="838"/>
                  </a:lnTo>
                  <a:lnTo>
                    <a:pt x="7874" y="1003"/>
                  </a:lnTo>
                  <a:lnTo>
                    <a:pt x="7912" y="431"/>
                  </a:lnTo>
                  <a:lnTo>
                    <a:pt x="2692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8" name="object 3998" descr=""/>
            <p:cNvSpPr/>
            <p:nvPr/>
          </p:nvSpPr>
          <p:spPr>
            <a:xfrm>
              <a:off x="2597289" y="257309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499" y="0"/>
                  </a:moveTo>
                  <a:lnTo>
                    <a:pt x="2768" y="38"/>
                  </a:lnTo>
                  <a:lnTo>
                    <a:pt x="0" y="457"/>
                  </a:lnTo>
                  <a:lnTo>
                    <a:pt x="622" y="4546"/>
                  </a:lnTo>
                  <a:lnTo>
                    <a:pt x="3022" y="4178"/>
                  </a:lnTo>
                  <a:lnTo>
                    <a:pt x="5537" y="4127"/>
                  </a:lnTo>
                  <a:lnTo>
                    <a:pt x="8077" y="4190"/>
                  </a:lnTo>
                  <a:lnTo>
                    <a:pt x="8178" y="63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9" name="object 3999" descr=""/>
            <p:cNvSpPr/>
            <p:nvPr/>
          </p:nvSpPr>
          <p:spPr>
            <a:xfrm>
              <a:off x="2597289" y="2573092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499" y="0"/>
                  </a:moveTo>
                  <a:lnTo>
                    <a:pt x="2768" y="38"/>
                  </a:lnTo>
                  <a:lnTo>
                    <a:pt x="0" y="457"/>
                  </a:lnTo>
                  <a:lnTo>
                    <a:pt x="88" y="1028"/>
                  </a:lnTo>
                  <a:lnTo>
                    <a:pt x="2806" y="622"/>
                  </a:lnTo>
                  <a:lnTo>
                    <a:pt x="5511" y="571"/>
                  </a:lnTo>
                  <a:lnTo>
                    <a:pt x="8166" y="634"/>
                  </a:lnTo>
                  <a:lnTo>
                    <a:pt x="8178" y="63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0" name="object 4000" descr=""/>
            <p:cNvSpPr/>
            <p:nvPr/>
          </p:nvSpPr>
          <p:spPr>
            <a:xfrm>
              <a:off x="2589150" y="257354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140" y="0"/>
                  </a:moveTo>
                  <a:lnTo>
                    <a:pt x="0" y="2832"/>
                  </a:lnTo>
                  <a:lnTo>
                    <a:pt x="2197" y="6337"/>
                  </a:lnTo>
                  <a:lnTo>
                    <a:pt x="4102" y="5143"/>
                  </a:lnTo>
                  <a:lnTo>
                    <a:pt x="6362" y="4444"/>
                  </a:lnTo>
                  <a:lnTo>
                    <a:pt x="8763" y="4089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1" name="object 4001" descr=""/>
            <p:cNvSpPr/>
            <p:nvPr/>
          </p:nvSpPr>
          <p:spPr>
            <a:xfrm>
              <a:off x="2589150" y="2573547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8140" y="0"/>
                  </a:moveTo>
                  <a:lnTo>
                    <a:pt x="0" y="2832"/>
                  </a:lnTo>
                  <a:lnTo>
                    <a:pt x="304" y="3327"/>
                  </a:lnTo>
                  <a:lnTo>
                    <a:pt x="1524" y="2565"/>
                  </a:lnTo>
                  <a:lnTo>
                    <a:pt x="2832" y="1968"/>
                  </a:lnTo>
                  <a:lnTo>
                    <a:pt x="5511" y="1079"/>
                  </a:lnTo>
                  <a:lnTo>
                    <a:pt x="6870" y="787"/>
                  </a:lnTo>
                  <a:lnTo>
                    <a:pt x="8229" y="571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2" name="object 4002" descr=""/>
            <p:cNvSpPr/>
            <p:nvPr/>
          </p:nvSpPr>
          <p:spPr>
            <a:xfrm>
              <a:off x="2583176" y="257638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969" y="0"/>
                  </a:moveTo>
                  <a:lnTo>
                    <a:pt x="0" y="6451"/>
                  </a:lnTo>
                  <a:lnTo>
                    <a:pt x="3632" y="8432"/>
                  </a:lnTo>
                  <a:lnTo>
                    <a:pt x="4191" y="7416"/>
                  </a:lnTo>
                  <a:lnTo>
                    <a:pt x="4838" y="6477"/>
                  </a:lnTo>
                  <a:lnTo>
                    <a:pt x="5600" y="5651"/>
                  </a:lnTo>
                  <a:lnTo>
                    <a:pt x="6350" y="4813"/>
                  </a:lnTo>
                  <a:lnTo>
                    <a:pt x="7213" y="4102"/>
                  </a:lnTo>
                  <a:lnTo>
                    <a:pt x="8166" y="3505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3" name="object 4003" descr=""/>
            <p:cNvSpPr/>
            <p:nvPr/>
          </p:nvSpPr>
          <p:spPr>
            <a:xfrm>
              <a:off x="2583176" y="257638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969" y="0"/>
                  </a:moveTo>
                  <a:lnTo>
                    <a:pt x="0" y="6451"/>
                  </a:lnTo>
                  <a:lnTo>
                    <a:pt x="508" y="6731"/>
                  </a:lnTo>
                  <a:lnTo>
                    <a:pt x="1181" y="5486"/>
                  </a:lnTo>
                  <a:lnTo>
                    <a:pt x="2006" y="4305"/>
                  </a:lnTo>
                  <a:lnTo>
                    <a:pt x="3937" y="2184"/>
                  </a:lnTo>
                  <a:lnTo>
                    <a:pt x="5067" y="1257"/>
                  </a:lnTo>
                  <a:lnTo>
                    <a:pt x="6286" y="495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4" name="object 4004" descr=""/>
            <p:cNvSpPr/>
            <p:nvPr/>
          </p:nvSpPr>
          <p:spPr>
            <a:xfrm>
              <a:off x="2580449" y="2582830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730" y="0"/>
                  </a:moveTo>
                  <a:lnTo>
                    <a:pt x="0" y="7988"/>
                  </a:lnTo>
                  <a:lnTo>
                    <a:pt x="4064" y="8775"/>
                  </a:lnTo>
                  <a:lnTo>
                    <a:pt x="4521" y="6362"/>
                  </a:lnTo>
                  <a:lnTo>
                    <a:pt x="5245" y="4025"/>
                  </a:lnTo>
                  <a:lnTo>
                    <a:pt x="6362" y="1981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5" name="object 4005" descr=""/>
            <p:cNvSpPr/>
            <p:nvPr/>
          </p:nvSpPr>
          <p:spPr>
            <a:xfrm>
              <a:off x="2580449" y="2582830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2730" y="0"/>
                  </a:moveTo>
                  <a:lnTo>
                    <a:pt x="0" y="7988"/>
                  </a:lnTo>
                  <a:lnTo>
                    <a:pt x="571" y="8102"/>
                  </a:lnTo>
                  <a:lnTo>
                    <a:pt x="1092" y="5435"/>
                  </a:lnTo>
                  <a:lnTo>
                    <a:pt x="1879" y="2768"/>
                  </a:lnTo>
                  <a:lnTo>
                    <a:pt x="3238" y="279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6" name="object 4006" descr=""/>
            <p:cNvSpPr/>
            <p:nvPr/>
          </p:nvSpPr>
          <p:spPr>
            <a:xfrm>
              <a:off x="2579620" y="2590820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825" y="0"/>
                  </a:moveTo>
                  <a:lnTo>
                    <a:pt x="0" y="7797"/>
                  </a:lnTo>
                  <a:lnTo>
                    <a:pt x="0" y="8178"/>
                  </a:lnTo>
                  <a:lnTo>
                    <a:pt x="4140" y="8166"/>
                  </a:lnTo>
                  <a:lnTo>
                    <a:pt x="4254" y="5715"/>
                  </a:lnTo>
                  <a:lnTo>
                    <a:pt x="4356" y="4470"/>
                  </a:lnTo>
                  <a:lnTo>
                    <a:pt x="4483" y="3225"/>
                  </a:lnTo>
                  <a:lnTo>
                    <a:pt x="4660" y="1993"/>
                  </a:lnTo>
                  <a:lnTo>
                    <a:pt x="4889" y="774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7" name="object 4007" descr=""/>
            <p:cNvSpPr/>
            <p:nvPr/>
          </p:nvSpPr>
          <p:spPr>
            <a:xfrm>
              <a:off x="2579620" y="2590820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825" y="0"/>
                  </a:moveTo>
                  <a:lnTo>
                    <a:pt x="0" y="7797"/>
                  </a:lnTo>
                  <a:lnTo>
                    <a:pt x="0" y="8178"/>
                  </a:lnTo>
                  <a:lnTo>
                    <a:pt x="584" y="8178"/>
                  </a:lnTo>
                  <a:lnTo>
                    <a:pt x="660" y="6121"/>
                  </a:lnTo>
                  <a:lnTo>
                    <a:pt x="762" y="4787"/>
                  </a:lnTo>
                  <a:lnTo>
                    <a:pt x="952" y="2781"/>
                  </a:lnTo>
                  <a:lnTo>
                    <a:pt x="1143" y="1447"/>
                  </a:lnTo>
                  <a:lnTo>
                    <a:pt x="1397" y="10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8" name="object 4008" descr=""/>
            <p:cNvSpPr/>
            <p:nvPr/>
          </p:nvSpPr>
          <p:spPr>
            <a:xfrm>
              <a:off x="2579625" y="259899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27" y="0"/>
                  </a:moveTo>
                  <a:lnTo>
                    <a:pt x="0" y="0"/>
                  </a:lnTo>
                  <a:lnTo>
                    <a:pt x="0" y="1498"/>
                  </a:lnTo>
                  <a:lnTo>
                    <a:pt x="190" y="2895"/>
                  </a:lnTo>
                  <a:lnTo>
                    <a:pt x="685" y="5626"/>
                  </a:lnTo>
                  <a:lnTo>
                    <a:pt x="1016" y="6959"/>
                  </a:lnTo>
                  <a:lnTo>
                    <a:pt x="1397" y="8280"/>
                  </a:lnTo>
                  <a:lnTo>
                    <a:pt x="5359" y="7112"/>
                  </a:lnTo>
                  <a:lnTo>
                    <a:pt x="5016" y="5918"/>
                  </a:lnTo>
                  <a:lnTo>
                    <a:pt x="4724" y="4724"/>
                  </a:lnTo>
                  <a:lnTo>
                    <a:pt x="4279" y="2324"/>
                  </a:lnTo>
                  <a:lnTo>
                    <a:pt x="4127" y="1117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9" name="object 4009" descr=""/>
            <p:cNvSpPr/>
            <p:nvPr/>
          </p:nvSpPr>
          <p:spPr>
            <a:xfrm>
              <a:off x="2579625" y="2598994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71" y="0"/>
                  </a:moveTo>
                  <a:lnTo>
                    <a:pt x="0" y="0"/>
                  </a:lnTo>
                  <a:lnTo>
                    <a:pt x="0" y="1498"/>
                  </a:lnTo>
                  <a:lnTo>
                    <a:pt x="190" y="2895"/>
                  </a:lnTo>
                  <a:lnTo>
                    <a:pt x="685" y="5626"/>
                  </a:lnTo>
                  <a:lnTo>
                    <a:pt x="1016" y="6959"/>
                  </a:lnTo>
                  <a:lnTo>
                    <a:pt x="1397" y="8280"/>
                  </a:lnTo>
                  <a:lnTo>
                    <a:pt x="1955" y="8115"/>
                  </a:lnTo>
                  <a:lnTo>
                    <a:pt x="1574" y="6819"/>
                  </a:lnTo>
                  <a:lnTo>
                    <a:pt x="1244" y="5499"/>
                  </a:lnTo>
                  <a:lnTo>
                    <a:pt x="762" y="2806"/>
                  </a:lnTo>
                  <a:lnTo>
                    <a:pt x="584" y="144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0" name="object 4010" descr=""/>
            <p:cNvSpPr/>
            <p:nvPr/>
          </p:nvSpPr>
          <p:spPr>
            <a:xfrm>
              <a:off x="2581019" y="260611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975" y="0"/>
                  </a:moveTo>
                  <a:lnTo>
                    <a:pt x="0" y="1155"/>
                  </a:lnTo>
                  <a:lnTo>
                    <a:pt x="774" y="3784"/>
                  </a:lnTo>
                  <a:lnTo>
                    <a:pt x="1765" y="6337"/>
                  </a:lnTo>
                  <a:lnTo>
                    <a:pt x="3048" y="8801"/>
                  </a:lnTo>
                  <a:lnTo>
                    <a:pt x="6718" y="6883"/>
                  </a:lnTo>
                  <a:lnTo>
                    <a:pt x="5588" y="4711"/>
                  </a:lnTo>
                  <a:lnTo>
                    <a:pt x="4673" y="2374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1" name="object 4011" descr=""/>
            <p:cNvSpPr/>
            <p:nvPr/>
          </p:nvSpPr>
          <p:spPr>
            <a:xfrm>
              <a:off x="2581019" y="260711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58" y="0"/>
                  </a:moveTo>
                  <a:lnTo>
                    <a:pt x="0" y="152"/>
                  </a:lnTo>
                  <a:lnTo>
                    <a:pt x="774" y="2781"/>
                  </a:lnTo>
                  <a:lnTo>
                    <a:pt x="1765" y="5334"/>
                  </a:lnTo>
                  <a:lnTo>
                    <a:pt x="3048" y="7797"/>
                  </a:lnTo>
                  <a:lnTo>
                    <a:pt x="3556" y="7531"/>
                  </a:lnTo>
                  <a:lnTo>
                    <a:pt x="2311" y="5105"/>
                  </a:lnTo>
                  <a:lnTo>
                    <a:pt x="1320" y="259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2" name="object 4012" descr=""/>
            <p:cNvSpPr/>
            <p:nvPr/>
          </p:nvSpPr>
          <p:spPr>
            <a:xfrm>
              <a:off x="2584067" y="261299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670" y="0"/>
                  </a:moveTo>
                  <a:lnTo>
                    <a:pt x="0" y="1917"/>
                  </a:lnTo>
                  <a:lnTo>
                    <a:pt x="647" y="3149"/>
                  </a:lnTo>
                  <a:lnTo>
                    <a:pt x="1358" y="4356"/>
                  </a:lnTo>
                  <a:lnTo>
                    <a:pt x="2209" y="5511"/>
                  </a:lnTo>
                  <a:lnTo>
                    <a:pt x="3047" y="6680"/>
                  </a:lnTo>
                  <a:lnTo>
                    <a:pt x="4013" y="7810"/>
                  </a:lnTo>
                  <a:lnTo>
                    <a:pt x="5283" y="8788"/>
                  </a:lnTo>
                  <a:lnTo>
                    <a:pt x="7810" y="5511"/>
                  </a:lnTo>
                  <a:lnTo>
                    <a:pt x="6997" y="4889"/>
                  </a:lnTo>
                  <a:lnTo>
                    <a:pt x="6235" y="4025"/>
                  </a:lnTo>
                  <a:lnTo>
                    <a:pt x="4851" y="2133"/>
                  </a:lnTo>
                  <a:lnTo>
                    <a:pt x="4229" y="1092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3" name="object 4013" descr=""/>
            <p:cNvSpPr/>
            <p:nvPr/>
          </p:nvSpPr>
          <p:spPr>
            <a:xfrm>
              <a:off x="2584067" y="261464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520" y="0"/>
                  </a:moveTo>
                  <a:lnTo>
                    <a:pt x="0" y="266"/>
                  </a:lnTo>
                  <a:lnTo>
                    <a:pt x="647" y="1498"/>
                  </a:lnTo>
                  <a:lnTo>
                    <a:pt x="1358" y="2705"/>
                  </a:lnTo>
                  <a:lnTo>
                    <a:pt x="2209" y="3860"/>
                  </a:lnTo>
                  <a:lnTo>
                    <a:pt x="3047" y="5029"/>
                  </a:lnTo>
                  <a:lnTo>
                    <a:pt x="4013" y="6159"/>
                  </a:lnTo>
                  <a:lnTo>
                    <a:pt x="5283" y="7137"/>
                  </a:lnTo>
                  <a:lnTo>
                    <a:pt x="5638" y="6680"/>
                  </a:lnTo>
                  <a:lnTo>
                    <a:pt x="4432" y="5740"/>
                  </a:lnTo>
                  <a:lnTo>
                    <a:pt x="3505" y="4648"/>
                  </a:lnTo>
                  <a:lnTo>
                    <a:pt x="2666" y="3530"/>
                  </a:lnTo>
                  <a:lnTo>
                    <a:pt x="1854" y="2387"/>
                  </a:lnTo>
                  <a:lnTo>
                    <a:pt x="1142" y="120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4" name="object 4014" descr=""/>
            <p:cNvSpPr/>
            <p:nvPr/>
          </p:nvSpPr>
          <p:spPr>
            <a:xfrm>
              <a:off x="2589347" y="2618296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6870" y="0"/>
                  </a:moveTo>
                  <a:lnTo>
                    <a:pt x="4444" y="1117"/>
                  </a:lnTo>
                  <a:lnTo>
                    <a:pt x="4089" y="1066"/>
                  </a:lnTo>
                  <a:lnTo>
                    <a:pt x="3327" y="762"/>
                  </a:lnTo>
                  <a:lnTo>
                    <a:pt x="2920" y="520"/>
                  </a:lnTo>
                  <a:lnTo>
                    <a:pt x="2527" y="215"/>
                  </a:lnTo>
                  <a:lnTo>
                    <a:pt x="0" y="3492"/>
                  </a:lnTo>
                  <a:lnTo>
                    <a:pt x="634" y="3975"/>
                  </a:lnTo>
                  <a:lnTo>
                    <a:pt x="1358" y="4419"/>
                  </a:lnTo>
                  <a:lnTo>
                    <a:pt x="3022" y="5092"/>
                  </a:lnTo>
                  <a:lnTo>
                    <a:pt x="3987" y="5283"/>
                  </a:lnTo>
                  <a:lnTo>
                    <a:pt x="5943" y="5194"/>
                  </a:lnTo>
                  <a:lnTo>
                    <a:pt x="6896" y="4902"/>
                  </a:lnTo>
                  <a:lnTo>
                    <a:pt x="8496" y="4064"/>
                  </a:lnTo>
                  <a:lnTo>
                    <a:pt x="9169" y="3530"/>
                  </a:lnTo>
                  <a:lnTo>
                    <a:pt x="9740" y="2971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5" name="object 4015" descr=""/>
            <p:cNvSpPr/>
            <p:nvPr/>
          </p:nvSpPr>
          <p:spPr>
            <a:xfrm>
              <a:off x="2589347" y="2620848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9334" y="0"/>
                  </a:moveTo>
                  <a:lnTo>
                    <a:pt x="8788" y="533"/>
                  </a:lnTo>
                  <a:lnTo>
                    <a:pt x="8166" y="1028"/>
                  </a:lnTo>
                  <a:lnTo>
                    <a:pt x="7416" y="1409"/>
                  </a:lnTo>
                  <a:lnTo>
                    <a:pt x="6692" y="1803"/>
                  </a:lnTo>
                  <a:lnTo>
                    <a:pt x="5816" y="2070"/>
                  </a:lnTo>
                  <a:lnTo>
                    <a:pt x="4051" y="2146"/>
                  </a:lnTo>
                  <a:lnTo>
                    <a:pt x="3174" y="1968"/>
                  </a:lnTo>
                  <a:lnTo>
                    <a:pt x="1625" y="1358"/>
                  </a:lnTo>
                  <a:lnTo>
                    <a:pt x="952" y="939"/>
                  </a:lnTo>
                  <a:lnTo>
                    <a:pt x="355" y="482"/>
                  </a:lnTo>
                  <a:lnTo>
                    <a:pt x="0" y="939"/>
                  </a:lnTo>
                  <a:lnTo>
                    <a:pt x="634" y="1422"/>
                  </a:lnTo>
                  <a:lnTo>
                    <a:pt x="1358" y="1866"/>
                  </a:lnTo>
                  <a:lnTo>
                    <a:pt x="3022" y="2540"/>
                  </a:lnTo>
                  <a:lnTo>
                    <a:pt x="3987" y="2730"/>
                  </a:lnTo>
                  <a:lnTo>
                    <a:pt x="5943" y="2641"/>
                  </a:lnTo>
                  <a:lnTo>
                    <a:pt x="6896" y="2349"/>
                  </a:lnTo>
                  <a:lnTo>
                    <a:pt x="8496" y="1511"/>
                  </a:lnTo>
                  <a:lnTo>
                    <a:pt x="9169" y="977"/>
                  </a:lnTo>
                  <a:lnTo>
                    <a:pt x="9740" y="419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6" name="object 4016" descr=""/>
            <p:cNvSpPr/>
            <p:nvPr/>
          </p:nvSpPr>
          <p:spPr>
            <a:xfrm>
              <a:off x="2596212" y="261252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149" y="0"/>
                  </a:moveTo>
                  <a:lnTo>
                    <a:pt x="0" y="5778"/>
                  </a:lnTo>
                  <a:lnTo>
                    <a:pt x="2870" y="8737"/>
                  </a:lnTo>
                  <a:lnTo>
                    <a:pt x="7175" y="95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7" name="object 4017" descr=""/>
            <p:cNvSpPr/>
            <p:nvPr/>
          </p:nvSpPr>
          <p:spPr>
            <a:xfrm>
              <a:off x="2598689" y="261334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140" y="0"/>
                  </a:moveTo>
                  <a:lnTo>
                    <a:pt x="0" y="7505"/>
                  </a:lnTo>
                  <a:lnTo>
                    <a:pt x="393" y="7912"/>
                  </a:lnTo>
                  <a:lnTo>
                    <a:pt x="4699" y="126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8" name="object 4018" descr=""/>
            <p:cNvSpPr/>
            <p:nvPr/>
          </p:nvSpPr>
          <p:spPr>
            <a:xfrm>
              <a:off x="2599212" y="2604727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00" y="0"/>
                  </a:moveTo>
                  <a:lnTo>
                    <a:pt x="0" y="1041"/>
                  </a:lnTo>
                  <a:lnTo>
                    <a:pt x="584" y="3289"/>
                  </a:lnTo>
                  <a:lnTo>
                    <a:pt x="673" y="5613"/>
                  </a:lnTo>
                  <a:lnTo>
                    <a:pt x="152" y="7797"/>
                  </a:lnTo>
                  <a:lnTo>
                    <a:pt x="4178" y="8750"/>
                  </a:lnTo>
                  <a:lnTo>
                    <a:pt x="4521" y="7302"/>
                  </a:lnTo>
                  <a:lnTo>
                    <a:pt x="4660" y="5803"/>
                  </a:lnTo>
                  <a:lnTo>
                    <a:pt x="4584" y="2857"/>
                  </a:lnTo>
                  <a:lnTo>
                    <a:pt x="4368" y="1397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9" name="object 4019" descr=""/>
            <p:cNvSpPr/>
            <p:nvPr/>
          </p:nvSpPr>
          <p:spPr>
            <a:xfrm>
              <a:off x="2602654" y="2604727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558" y="0"/>
                  </a:moveTo>
                  <a:lnTo>
                    <a:pt x="0" y="139"/>
                  </a:lnTo>
                  <a:lnTo>
                    <a:pt x="355" y="1511"/>
                  </a:lnTo>
                  <a:lnTo>
                    <a:pt x="558" y="2921"/>
                  </a:lnTo>
                  <a:lnTo>
                    <a:pt x="635" y="5765"/>
                  </a:lnTo>
                  <a:lnTo>
                    <a:pt x="508" y="7213"/>
                  </a:lnTo>
                  <a:lnTo>
                    <a:pt x="165" y="8610"/>
                  </a:lnTo>
                  <a:lnTo>
                    <a:pt x="736" y="8750"/>
                  </a:lnTo>
                  <a:lnTo>
                    <a:pt x="1079" y="7302"/>
                  </a:lnTo>
                  <a:lnTo>
                    <a:pt x="1219" y="5803"/>
                  </a:lnTo>
                  <a:lnTo>
                    <a:pt x="1143" y="2857"/>
                  </a:lnTo>
                  <a:lnTo>
                    <a:pt x="927" y="139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0" name="object 4020" descr=""/>
            <p:cNvSpPr/>
            <p:nvPr/>
          </p:nvSpPr>
          <p:spPr>
            <a:xfrm>
              <a:off x="2596181" y="259700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365" y="0"/>
                  </a:moveTo>
                  <a:lnTo>
                    <a:pt x="0" y="2413"/>
                  </a:lnTo>
                  <a:lnTo>
                    <a:pt x="1384" y="4343"/>
                  </a:lnTo>
                  <a:lnTo>
                    <a:pt x="2451" y="6502"/>
                  </a:lnTo>
                  <a:lnTo>
                    <a:pt x="3022" y="8763"/>
                  </a:lnTo>
                  <a:lnTo>
                    <a:pt x="7035" y="7721"/>
                  </a:lnTo>
                  <a:lnTo>
                    <a:pt x="6299" y="4914"/>
                  </a:lnTo>
                  <a:lnTo>
                    <a:pt x="5016" y="2311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1" name="object 4021" descr=""/>
            <p:cNvSpPr/>
            <p:nvPr/>
          </p:nvSpPr>
          <p:spPr>
            <a:xfrm>
              <a:off x="2599076" y="2597005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469" y="0"/>
                  </a:moveTo>
                  <a:lnTo>
                    <a:pt x="0" y="342"/>
                  </a:lnTo>
                  <a:lnTo>
                    <a:pt x="1612" y="2603"/>
                  </a:lnTo>
                  <a:lnTo>
                    <a:pt x="2870" y="5143"/>
                  </a:lnTo>
                  <a:lnTo>
                    <a:pt x="3568" y="7861"/>
                  </a:lnTo>
                  <a:lnTo>
                    <a:pt x="4140" y="7721"/>
                  </a:lnTo>
                  <a:lnTo>
                    <a:pt x="3403" y="4914"/>
                  </a:lnTo>
                  <a:lnTo>
                    <a:pt x="2120" y="2311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2" name="object 4022" descr=""/>
            <p:cNvSpPr/>
            <p:nvPr/>
          </p:nvSpPr>
          <p:spPr>
            <a:xfrm>
              <a:off x="2591156" y="259106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197" y="0"/>
                  </a:moveTo>
                  <a:lnTo>
                    <a:pt x="0" y="3505"/>
                  </a:lnTo>
                  <a:lnTo>
                    <a:pt x="1930" y="4724"/>
                  </a:lnTo>
                  <a:lnTo>
                    <a:pt x="3644" y="6426"/>
                  </a:lnTo>
                  <a:lnTo>
                    <a:pt x="5029" y="8356"/>
                  </a:lnTo>
                  <a:lnTo>
                    <a:pt x="8394" y="5943"/>
                  </a:lnTo>
                  <a:lnTo>
                    <a:pt x="7556" y="4787"/>
                  </a:lnTo>
                  <a:lnTo>
                    <a:pt x="6629" y="3695"/>
                  </a:lnTo>
                  <a:lnTo>
                    <a:pt x="4572" y="1701"/>
                  </a:lnTo>
                  <a:lnTo>
                    <a:pt x="3441" y="787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3" name="object 4023" descr=""/>
            <p:cNvSpPr/>
            <p:nvPr/>
          </p:nvSpPr>
          <p:spPr>
            <a:xfrm>
              <a:off x="2593049" y="259106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04" y="0"/>
                  </a:moveTo>
                  <a:lnTo>
                    <a:pt x="0" y="495"/>
                  </a:lnTo>
                  <a:lnTo>
                    <a:pt x="1206" y="1257"/>
                  </a:lnTo>
                  <a:lnTo>
                    <a:pt x="2298" y="2146"/>
                  </a:lnTo>
                  <a:lnTo>
                    <a:pt x="4305" y="4089"/>
                  </a:lnTo>
                  <a:lnTo>
                    <a:pt x="5219" y="5156"/>
                  </a:lnTo>
                  <a:lnTo>
                    <a:pt x="6019" y="6286"/>
                  </a:lnTo>
                  <a:lnTo>
                    <a:pt x="6502" y="5943"/>
                  </a:lnTo>
                  <a:lnTo>
                    <a:pt x="5664" y="4787"/>
                  </a:lnTo>
                  <a:lnTo>
                    <a:pt x="4737" y="3695"/>
                  </a:lnTo>
                  <a:lnTo>
                    <a:pt x="2679" y="1701"/>
                  </a:lnTo>
                  <a:lnTo>
                    <a:pt x="1549" y="78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4" name="object 4024" descr=""/>
            <p:cNvSpPr/>
            <p:nvPr/>
          </p:nvSpPr>
          <p:spPr>
            <a:xfrm>
              <a:off x="2584611" y="258856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19" y="0"/>
                  </a:moveTo>
                  <a:lnTo>
                    <a:pt x="0" y="4114"/>
                  </a:lnTo>
                  <a:lnTo>
                    <a:pt x="622" y="4178"/>
                  </a:lnTo>
                  <a:lnTo>
                    <a:pt x="1854" y="4343"/>
                  </a:lnTo>
                  <a:lnTo>
                    <a:pt x="2997" y="4533"/>
                  </a:lnTo>
                  <a:lnTo>
                    <a:pt x="4559" y="4914"/>
                  </a:lnTo>
                  <a:lnTo>
                    <a:pt x="5587" y="5397"/>
                  </a:lnTo>
                  <a:lnTo>
                    <a:pt x="6540" y="5994"/>
                  </a:lnTo>
                  <a:lnTo>
                    <a:pt x="8737" y="2501"/>
                  </a:lnTo>
                  <a:lnTo>
                    <a:pt x="1104" y="6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5" name="object 4025" descr=""/>
            <p:cNvSpPr/>
            <p:nvPr/>
          </p:nvSpPr>
          <p:spPr>
            <a:xfrm>
              <a:off x="2584966" y="2588565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63" y="0"/>
                  </a:moveTo>
                  <a:lnTo>
                    <a:pt x="0" y="571"/>
                  </a:lnTo>
                  <a:lnTo>
                    <a:pt x="1346" y="723"/>
                  </a:lnTo>
                  <a:lnTo>
                    <a:pt x="3022" y="990"/>
                  </a:lnTo>
                  <a:lnTo>
                    <a:pt x="3733" y="1130"/>
                  </a:lnTo>
                  <a:lnTo>
                    <a:pt x="5549" y="1600"/>
                  </a:lnTo>
                  <a:lnTo>
                    <a:pt x="6870" y="2235"/>
                  </a:lnTo>
                  <a:lnTo>
                    <a:pt x="8077" y="2984"/>
                  </a:lnTo>
                  <a:lnTo>
                    <a:pt x="8381" y="2501"/>
                  </a:lnTo>
                  <a:lnTo>
                    <a:pt x="749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6" name="object 4026" descr=""/>
            <p:cNvSpPr/>
            <p:nvPr/>
          </p:nvSpPr>
          <p:spPr>
            <a:xfrm>
              <a:off x="2576633" y="2588358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651" y="0"/>
                  </a:moveTo>
                  <a:lnTo>
                    <a:pt x="2844" y="50"/>
                  </a:lnTo>
                  <a:lnTo>
                    <a:pt x="1422" y="165"/>
                  </a:lnTo>
                  <a:lnTo>
                    <a:pt x="0" y="431"/>
                  </a:lnTo>
                  <a:lnTo>
                    <a:pt x="774" y="4495"/>
                  </a:lnTo>
                  <a:lnTo>
                    <a:pt x="3060" y="4063"/>
                  </a:lnTo>
                  <a:lnTo>
                    <a:pt x="5524" y="4076"/>
                  </a:lnTo>
                  <a:lnTo>
                    <a:pt x="7988" y="4317"/>
                  </a:lnTo>
                  <a:lnTo>
                    <a:pt x="8394" y="203"/>
                  </a:lnTo>
                  <a:lnTo>
                    <a:pt x="7023" y="63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7" name="object 4027" descr=""/>
            <p:cNvSpPr/>
            <p:nvPr/>
          </p:nvSpPr>
          <p:spPr>
            <a:xfrm>
              <a:off x="2576633" y="2588358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5651" y="0"/>
                  </a:moveTo>
                  <a:lnTo>
                    <a:pt x="2844" y="50"/>
                  </a:lnTo>
                  <a:lnTo>
                    <a:pt x="1422" y="165"/>
                  </a:lnTo>
                  <a:lnTo>
                    <a:pt x="0" y="431"/>
                  </a:lnTo>
                  <a:lnTo>
                    <a:pt x="114" y="1003"/>
                  </a:lnTo>
                  <a:lnTo>
                    <a:pt x="1498" y="736"/>
                  </a:lnTo>
                  <a:lnTo>
                    <a:pt x="2882" y="622"/>
                  </a:lnTo>
                  <a:lnTo>
                    <a:pt x="5626" y="584"/>
                  </a:lnTo>
                  <a:lnTo>
                    <a:pt x="6985" y="647"/>
                  </a:lnTo>
                  <a:lnTo>
                    <a:pt x="8343" y="787"/>
                  </a:lnTo>
                  <a:lnTo>
                    <a:pt x="8394" y="203"/>
                  </a:lnTo>
                  <a:lnTo>
                    <a:pt x="7023" y="63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8" name="object 4028" descr=""/>
            <p:cNvSpPr/>
            <p:nvPr/>
          </p:nvSpPr>
          <p:spPr>
            <a:xfrm>
              <a:off x="2568641" y="258878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988" y="0"/>
                  </a:moveTo>
                  <a:lnTo>
                    <a:pt x="0" y="4330"/>
                  </a:lnTo>
                  <a:lnTo>
                    <a:pt x="3200" y="6946"/>
                  </a:lnTo>
                  <a:lnTo>
                    <a:pt x="3822" y="6184"/>
                  </a:lnTo>
                  <a:lnTo>
                    <a:pt x="4635" y="5562"/>
                  </a:lnTo>
                  <a:lnTo>
                    <a:pt x="6540" y="4610"/>
                  </a:lnTo>
                  <a:lnTo>
                    <a:pt x="7620" y="4279"/>
                  </a:lnTo>
                  <a:lnTo>
                    <a:pt x="8763" y="4064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9" name="object 4029" descr=""/>
            <p:cNvSpPr/>
            <p:nvPr/>
          </p:nvSpPr>
          <p:spPr>
            <a:xfrm>
              <a:off x="2568641" y="258878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988" y="0"/>
                  </a:moveTo>
                  <a:lnTo>
                    <a:pt x="0" y="4330"/>
                  </a:lnTo>
                  <a:lnTo>
                    <a:pt x="444" y="4699"/>
                  </a:lnTo>
                  <a:lnTo>
                    <a:pt x="1422" y="3492"/>
                  </a:lnTo>
                  <a:lnTo>
                    <a:pt x="2679" y="2565"/>
                  </a:lnTo>
                  <a:lnTo>
                    <a:pt x="5321" y="1244"/>
                  </a:lnTo>
                  <a:lnTo>
                    <a:pt x="6718" y="838"/>
                  </a:lnTo>
                  <a:lnTo>
                    <a:pt x="8102" y="571"/>
                  </a:lnTo>
                  <a:lnTo>
                    <a:pt x="79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0" name="object 4030" descr=""/>
            <p:cNvSpPr/>
            <p:nvPr/>
          </p:nvSpPr>
          <p:spPr>
            <a:xfrm>
              <a:off x="2566070" y="259312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565" y="0"/>
                  </a:moveTo>
                  <a:lnTo>
                    <a:pt x="0" y="7315"/>
                  </a:lnTo>
                  <a:lnTo>
                    <a:pt x="63" y="8775"/>
                  </a:lnTo>
                  <a:lnTo>
                    <a:pt x="4190" y="8585"/>
                  </a:lnTo>
                  <a:lnTo>
                    <a:pt x="4140" y="7429"/>
                  </a:lnTo>
                  <a:lnTo>
                    <a:pt x="4216" y="6311"/>
                  </a:lnTo>
                  <a:lnTo>
                    <a:pt x="4724" y="4267"/>
                  </a:lnTo>
                  <a:lnTo>
                    <a:pt x="5156" y="3365"/>
                  </a:lnTo>
                  <a:lnTo>
                    <a:pt x="5778" y="2603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1" name="object 4031" descr=""/>
            <p:cNvSpPr/>
            <p:nvPr/>
          </p:nvSpPr>
          <p:spPr>
            <a:xfrm>
              <a:off x="2566070" y="2593123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565" y="0"/>
                  </a:moveTo>
                  <a:lnTo>
                    <a:pt x="0" y="7315"/>
                  </a:lnTo>
                  <a:lnTo>
                    <a:pt x="63" y="8775"/>
                  </a:lnTo>
                  <a:lnTo>
                    <a:pt x="647" y="8750"/>
                  </a:lnTo>
                  <a:lnTo>
                    <a:pt x="571" y="7340"/>
                  </a:lnTo>
                  <a:lnTo>
                    <a:pt x="660" y="5880"/>
                  </a:lnTo>
                  <a:lnTo>
                    <a:pt x="1384" y="2984"/>
                  </a:lnTo>
                  <a:lnTo>
                    <a:pt x="2044" y="1562"/>
                  </a:lnTo>
                  <a:lnTo>
                    <a:pt x="3022" y="368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2" name="object 4032" descr=""/>
            <p:cNvSpPr/>
            <p:nvPr/>
          </p:nvSpPr>
          <p:spPr>
            <a:xfrm>
              <a:off x="2566139" y="2601708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127" y="0"/>
                  </a:moveTo>
                  <a:lnTo>
                    <a:pt x="0" y="190"/>
                  </a:lnTo>
                  <a:lnTo>
                    <a:pt x="25" y="914"/>
                  </a:lnTo>
                  <a:lnTo>
                    <a:pt x="101" y="1638"/>
                  </a:lnTo>
                  <a:lnTo>
                    <a:pt x="1905" y="8483"/>
                  </a:lnTo>
                  <a:lnTo>
                    <a:pt x="5727" y="6896"/>
                  </a:lnTo>
                  <a:lnTo>
                    <a:pt x="5257" y="5791"/>
                  </a:lnTo>
                  <a:lnTo>
                    <a:pt x="4889" y="4660"/>
                  </a:lnTo>
                  <a:lnTo>
                    <a:pt x="4622" y="3492"/>
                  </a:lnTo>
                  <a:lnTo>
                    <a:pt x="4381" y="2336"/>
                  </a:lnTo>
                  <a:lnTo>
                    <a:pt x="4292" y="1739"/>
                  </a:lnTo>
                  <a:lnTo>
                    <a:pt x="4152" y="571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3" name="object 4033" descr=""/>
            <p:cNvSpPr/>
            <p:nvPr/>
          </p:nvSpPr>
          <p:spPr>
            <a:xfrm>
              <a:off x="2566139" y="2601873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71" y="0"/>
                  </a:moveTo>
                  <a:lnTo>
                    <a:pt x="0" y="25"/>
                  </a:lnTo>
                  <a:lnTo>
                    <a:pt x="25" y="749"/>
                  </a:lnTo>
                  <a:lnTo>
                    <a:pt x="101" y="1473"/>
                  </a:lnTo>
                  <a:lnTo>
                    <a:pt x="1905" y="8318"/>
                  </a:lnTo>
                  <a:lnTo>
                    <a:pt x="2438" y="8089"/>
                  </a:lnTo>
                  <a:lnTo>
                    <a:pt x="1905" y="6819"/>
                  </a:lnTo>
                  <a:lnTo>
                    <a:pt x="1473" y="5486"/>
                  </a:lnTo>
                  <a:lnTo>
                    <a:pt x="1003" y="3454"/>
                  </a:lnTo>
                  <a:lnTo>
                    <a:pt x="876" y="2781"/>
                  </a:lnTo>
                  <a:lnTo>
                    <a:pt x="673" y="1396"/>
                  </a:lnTo>
                  <a:lnTo>
                    <a:pt x="609" y="69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4" name="object 4034" descr=""/>
            <p:cNvSpPr/>
            <p:nvPr/>
          </p:nvSpPr>
          <p:spPr>
            <a:xfrm>
              <a:off x="2568044" y="260860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822" y="0"/>
                  </a:moveTo>
                  <a:lnTo>
                    <a:pt x="0" y="1587"/>
                  </a:lnTo>
                  <a:lnTo>
                    <a:pt x="1092" y="4203"/>
                  </a:lnTo>
                  <a:lnTo>
                    <a:pt x="2578" y="6616"/>
                  </a:lnTo>
                  <a:lnTo>
                    <a:pt x="4318" y="8775"/>
                  </a:lnTo>
                  <a:lnTo>
                    <a:pt x="7543" y="6197"/>
                  </a:lnTo>
                  <a:lnTo>
                    <a:pt x="6019" y="4279"/>
                  </a:lnTo>
                  <a:lnTo>
                    <a:pt x="4737" y="220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5" name="object 4035" descr=""/>
            <p:cNvSpPr/>
            <p:nvPr/>
          </p:nvSpPr>
          <p:spPr>
            <a:xfrm>
              <a:off x="2568044" y="260997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533" y="0"/>
                  </a:moveTo>
                  <a:lnTo>
                    <a:pt x="0" y="215"/>
                  </a:lnTo>
                  <a:lnTo>
                    <a:pt x="1092" y="2832"/>
                  </a:lnTo>
                  <a:lnTo>
                    <a:pt x="2578" y="5245"/>
                  </a:lnTo>
                  <a:lnTo>
                    <a:pt x="4318" y="7404"/>
                  </a:lnTo>
                  <a:lnTo>
                    <a:pt x="4775" y="7035"/>
                  </a:lnTo>
                  <a:lnTo>
                    <a:pt x="3060" y="4914"/>
                  </a:lnTo>
                  <a:lnTo>
                    <a:pt x="1600" y="255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6" name="object 4036" descr=""/>
            <p:cNvSpPr/>
            <p:nvPr/>
          </p:nvSpPr>
          <p:spPr>
            <a:xfrm>
              <a:off x="2572359" y="261479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225" y="0"/>
                  </a:moveTo>
                  <a:lnTo>
                    <a:pt x="0" y="2590"/>
                  </a:lnTo>
                  <a:lnTo>
                    <a:pt x="1739" y="4762"/>
                  </a:lnTo>
                  <a:lnTo>
                    <a:pt x="3708" y="6692"/>
                  </a:lnTo>
                  <a:lnTo>
                    <a:pt x="5816" y="8432"/>
                  </a:lnTo>
                  <a:lnTo>
                    <a:pt x="8445" y="5245"/>
                  </a:lnTo>
                  <a:lnTo>
                    <a:pt x="6527" y="3657"/>
                  </a:lnTo>
                  <a:lnTo>
                    <a:pt x="4762" y="191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7" name="object 4037" descr=""/>
            <p:cNvSpPr/>
            <p:nvPr/>
          </p:nvSpPr>
          <p:spPr>
            <a:xfrm>
              <a:off x="2572359" y="261701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57" y="0"/>
                  </a:moveTo>
                  <a:lnTo>
                    <a:pt x="0" y="368"/>
                  </a:lnTo>
                  <a:lnTo>
                    <a:pt x="1739" y="2540"/>
                  </a:lnTo>
                  <a:lnTo>
                    <a:pt x="3708" y="4470"/>
                  </a:lnTo>
                  <a:lnTo>
                    <a:pt x="5816" y="6210"/>
                  </a:lnTo>
                  <a:lnTo>
                    <a:pt x="6184" y="5765"/>
                  </a:lnTo>
                  <a:lnTo>
                    <a:pt x="4102" y="4051"/>
                  </a:lnTo>
                  <a:lnTo>
                    <a:pt x="2158" y="213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8" name="object 4038" descr=""/>
            <p:cNvSpPr/>
            <p:nvPr/>
          </p:nvSpPr>
          <p:spPr>
            <a:xfrm>
              <a:off x="2578182" y="262004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628" y="0"/>
                  </a:moveTo>
                  <a:lnTo>
                    <a:pt x="0" y="3187"/>
                  </a:lnTo>
                  <a:lnTo>
                    <a:pt x="2095" y="4927"/>
                  </a:lnTo>
                  <a:lnTo>
                    <a:pt x="4343" y="6477"/>
                  </a:lnTo>
                  <a:lnTo>
                    <a:pt x="6680" y="7848"/>
                  </a:lnTo>
                  <a:lnTo>
                    <a:pt x="8775" y="4292"/>
                  </a:lnTo>
                  <a:lnTo>
                    <a:pt x="6616" y="3009"/>
                  </a:lnTo>
                  <a:lnTo>
                    <a:pt x="4546" y="1587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9" name="object 4039" descr=""/>
            <p:cNvSpPr/>
            <p:nvPr/>
          </p:nvSpPr>
          <p:spPr>
            <a:xfrm>
              <a:off x="2578182" y="262278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68" y="0"/>
                  </a:moveTo>
                  <a:lnTo>
                    <a:pt x="0" y="444"/>
                  </a:lnTo>
                  <a:lnTo>
                    <a:pt x="2095" y="2184"/>
                  </a:lnTo>
                  <a:lnTo>
                    <a:pt x="4343" y="3733"/>
                  </a:lnTo>
                  <a:lnTo>
                    <a:pt x="6680" y="5105"/>
                  </a:lnTo>
                  <a:lnTo>
                    <a:pt x="6972" y="4610"/>
                  </a:lnTo>
                  <a:lnTo>
                    <a:pt x="4660" y="3238"/>
                  </a:lnTo>
                  <a:lnTo>
                    <a:pt x="2451" y="171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0" name="object 4040" descr=""/>
            <p:cNvSpPr/>
            <p:nvPr/>
          </p:nvSpPr>
          <p:spPr>
            <a:xfrm>
              <a:off x="2584856" y="262433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108" y="0"/>
                  </a:moveTo>
                  <a:lnTo>
                    <a:pt x="0" y="3555"/>
                  </a:lnTo>
                  <a:lnTo>
                    <a:pt x="1168" y="4241"/>
                  </a:lnTo>
                  <a:lnTo>
                    <a:pt x="2362" y="4889"/>
                  </a:lnTo>
                  <a:lnTo>
                    <a:pt x="3581" y="5499"/>
                  </a:lnTo>
                  <a:lnTo>
                    <a:pt x="4800" y="6083"/>
                  </a:lnTo>
                  <a:lnTo>
                    <a:pt x="7264" y="7162"/>
                  </a:lnTo>
                  <a:lnTo>
                    <a:pt x="8864" y="3352"/>
                  </a:lnTo>
                  <a:lnTo>
                    <a:pt x="7696" y="2857"/>
                  </a:lnTo>
                  <a:lnTo>
                    <a:pt x="5981" y="2070"/>
                  </a:lnTo>
                  <a:lnTo>
                    <a:pt x="4292" y="1231"/>
                  </a:lnTo>
                  <a:lnTo>
                    <a:pt x="3187" y="634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1" name="object 4041" descr=""/>
            <p:cNvSpPr/>
            <p:nvPr/>
          </p:nvSpPr>
          <p:spPr>
            <a:xfrm>
              <a:off x="2584856" y="262739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304" y="0"/>
                  </a:moveTo>
                  <a:lnTo>
                    <a:pt x="7264" y="4102"/>
                  </a:lnTo>
                  <a:lnTo>
                    <a:pt x="7493" y="3568"/>
                  </a:lnTo>
                  <a:lnTo>
                    <a:pt x="6578" y="3187"/>
                  </a:lnTo>
                  <a:lnTo>
                    <a:pt x="6273" y="3047"/>
                  </a:lnTo>
                  <a:lnTo>
                    <a:pt x="5956" y="2920"/>
                  </a:lnTo>
                  <a:lnTo>
                    <a:pt x="5041" y="2501"/>
                  </a:lnTo>
                  <a:lnTo>
                    <a:pt x="2641" y="1320"/>
                  </a:lnTo>
                  <a:lnTo>
                    <a:pt x="1460" y="67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2" name="object 4042" descr=""/>
            <p:cNvSpPr/>
            <p:nvPr/>
          </p:nvSpPr>
          <p:spPr>
            <a:xfrm>
              <a:off x="2592120" y="262768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600" y="0"/>
                  </a:moveTo>
                  <a:lnTo>
                    <a:pt x="0" y="3810"/>
                  </a:lnTo>
                  <a:lnTo>
                    <a:pt x="2349" y="4800"/>
                  </a:lnTo>
                  <a:lnTo>
                    <a:pt x="4762" y="5918"/>
                  </a:lnTo>
                  <a:lnTo>
                    <a:pt x="7289" y="6870"/>
                  </a:lnTo>
                  <a:lnTo>
                    <a:pt x="8750" y="2997"/>
                  </a:lnTo>
                  <a:lnTo>
                    <a:pt x="6400" y="2108"/>
                  </a:lnTo>
                  <a:lnTo>
                    <a:pt x="4064" y="1028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3" name="object 4043" descr=""/>
            <p:cNvSpPr/>
            <p:nvPr/>
          </p:nvSpPr>
          <p:spPr>
            <a:xfrm>
              <a:off x="2592120" y="263095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28" y="0"/>
                  </a:moveTo>
                  <a:lnTo>
                    <a:pt x="0" y="546"/>
                  </a:lnTo>
                  <a:lnTo>
                    <a:pt x="2349" y="1536"/>
                  </a:lnTo>
                  <a:lnTo>
                    <a:pt x="4762" y="2654"/>
                  </a:lnTo>
                  <a:lnTo>
                    <a:pt x="7289" y="3606"/>
                  </a:lnTo>
                  <a:lnTo>
                    <a:pt x="7493" y="3060"/>
                  </a:lnTo>
                  <a:lnTo>
                    <a:pt x="4991" y="2120"/>
                  </a:lnTo>
                  <a:lnTo>
                    <a:pt x="2590" y="100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4" name="object 4044" descr=""/>
            <p:cNvSpPr/>
            <p:nvPr/>
          </p:nvSpPr>
          <p:spPr>
            <a:xfrm>
              <a:off x="2599411" y="263068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60" y="0"/>
                  </a:moveTo>
                  <a:lnTo>
                    <a:pt x="0" y="3873"/>
                  </a:lnTo>
                  <a:lnTo>
                    <a:pt x="1270" y="4356"/>
                  </a:lnTo>
                  <a:lnTo>
                    <a:pt x="2565" y="4800"/>
                  </a:lnTo>
                  <a:lnTo>
                    <a:pt x="5283" y="5511"/>
                  </a:lnTo>
                  <a:lnTo>
                    <a:pt x="6705" y="5803"/>
                  </a:lnTo>
                  <a:lnTo>
                    <a:pt x="8242" y="5854"/>
                  </a:lnTo>
                  <a:lnTo>
                    <a:pt x="8382" y="1727"/>
                  </a:lnTo>
                  <a:lnTo>
                    <a:pt x="7302" y="1689"/>
                  </a:lnTo>
                  <a:lnTo>
                    <a:pt x="6146" y="1473"/>
                  </a:lnTo>
                  <a:lnTo>
                    <a:pt x="3810" y="850"/>
                  </a:lnTo>
                  <a:lnTo>
                    <a:pt x="2641" y="45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5" name="object 4045" descr=""/>
            <p:cNvSpPr/>
            <p:nvPr/>
          </p:nvSpPr>
          <p:spPr>
            <a:xfrm>
              <a:off x="2599411" y="2634013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203" y="0"/>
                  </a:moveTo>
                  <a:lnTo>
                    <a:pt x="8242" y="2527"/>
                  </a:lnTo>
                  <a:lnTo>
                    <a:pt x="8267" y="1943"/>
                  </a:lnTo>
                  <a:lnTo>
                    <a:pt x="6781" y="1892"/>
                  </a:lnTo>
                  <a:lnTo>
                    <a:pt x="5397" y="1625"/>
                  </a:lnTo>
                  <a:lnTo>
                    <a:pt x="2743" y="914"/>
                  </a:lnTo>
                  <a:lnTo>
                    <a:pt x="1460" y="48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6" name="object 4046" descr=""/>
            <p:cNvSpPr/>
            <p:nvPr/>
          </p:nvSpPr>
          <p:spPr>
            <a:xfrm>
              <a:off x="2607654" y="262998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4432" y="0"/>
                  </a:moveTo>
                  <a:lnTo>
                    <a:pt x="1206" y="2463"/>
                  </a:lnTo>
                  <a:lnTo>
                    <a:pt x="139" y="2425"/>
                  </a:lnTo>
                  <a:lnTo>
                    <a:pt x="0" y="6553"/>
                  </a:lnTo>
                  <a:lnTo>
                    <a:pt x="8255" y="1574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7" name="object 4047" descr=""/>
            <p:cNvSpPr/>
            <p:nvPr/>
          </p:nvSpPr>
          <p:spPr>
            <a:xfrm>
              <a:off x="2607654" y="2631345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7721" y="0"/>
                  </a:moveTo>
                  <a:lnTo>
                    <a:pt x="749" y="4635"/>
                  </a:lnTo>
                  <a:lnTo>
                    <a:pt x="25" y="4610"/>
                  </a:lnTo>
                  <a:lnTo>
                    <a:pt x="0" y="5194"/>
                  </a:lnTo>
                  <a:lnTo>
                    <a:pt x="8255" y="215"/>
                  </a:lnTo>
                  <a:lnTo>
                    <a:pt x="77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8" name="object 4048" descr=""/>
            <p:cNvSpPr/>
            <p:nvPr/>
          </p:nvSpPr>
          <p:spPr>
            <a:xfrm>
              <a:off x="2612092" y="2622868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699" y="0"/>
                  </a:moveTo>
                  <a:lnTo>
                    <a:pt x="584" y="355"/>
                  </a:lnTo>
                  <a:lnTo>
                    <a:pt x="685" y="1574"/>
                  </a:lnTo>
                  <a:lnTo>
                    <a:pt x="723" y="2794"/>
                  </a:lnTo>
                  <a:lnTo>
                    <a:pt x="571" y="5105"/>
                  </a:lnTo>
                  <a:lnTo>
                    <a:pt x="368" y="6210"/>
                  </a:lnTo>
                  <a:lnTo>
                    <a:pt x="0" y="7112"/>
                  </a:lnTo>
                  <a:lnTo>
                    <a:pt x="3822" y="8699"/>
                  </a:lnTo>
                  <a:lnTo>
                    <a:pt x="4432" y="7175"/>
                  </a:lnTo>
                  <a:lnTo>
                    <a:pt x="4660" y="5664"/>
                  </a:lnTo>
                  <a:lnTo>
                    <a:pt x="4864" y="2781"/>
                  </a:lnTo>
                  <a:lnTo>
                    <a:pt x="4813" y="137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9" name="object 4049" descr=""/>
            <p:cNvSpPr/>
            <p:nvPr/>
          </p:nvSpPr>
          <p:spPr>
            <a:xfrm>
              <a:off x="2615369" y="2622868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1422" y="0"/>
                  </a:moveTo>
                  <a:lnTo>
                    <a:pt x="850" y="50"/>
                  </a:lnTo>
                  <a:lnTo>
                    <a:pt x="952" y="1409"/>
                  </a:lnTo>
                  <a:lnTo>
                    <a:pt x="1003" y="2781"/>
                  </a:lnTo>
                  <a:lnTo>
                    <a:pt x="812" y="5588"/>
                  </a:lnTo>
                  <a:lnTo>
                    <a:pt x="584" y="7035"/>
                  </a:lnTo>
                  <a:lnTo>
                    <a:pt x="0" y="8470"/>
                  </a:lnTo>
                  <a:lnTo>
                    <a:pt x="546" y="8699"/>
                  </a:lnTo>
                  <a:lnTo>
                    <a:pt x="1155" y="7175"/>
                  </a:lnTo>
                  <a:lnTo>
                    <a:pt x="1384" y="5664"/>
                  </a:lnTo>
                  <a:lnTo>
                    <a:pt x="1587" y="2781"/>
                  </a:lnTo>
                  <a:lnTo>
                    <a:pt x="1536" y="137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0" name="object 4050" descr=""/>
            <p:cNvSpPr/>
            <p:nvPr/>
          </p:nvSpPr>
          <p:spPr>
            <a:xfrm>
              <a:off x="2610615" y="261469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733" y="0"/>
                  </a:moveTo>
                  <a:lnTo>
                    <a:pt x="0" y="1778"/>
                  </a:lnTo>
                  <a:lnTo>
                    <a:pt x="520" y="2882"/>
                  </a:lnTo>
                  <a:lnTo>
                    <a:pt x="990" y="4025"/>
                  </a:lnTo>
                  <a:lnTo>
                    <a:pt x="2057" y="8521"/>
                  </a:lnTo>
                  <a:lnTo>
                    <a:pt x="6172" y="8166"/>
                  </a:lnTo>
                  <a:lnTo>
                    <a:pt x="4330" y="1244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1" name="object 4051" descr=""/>
            <p:cNvSpPr/>
            <p:nvPr/>
          </p:nvSpPr>
          <p:spPr>
            <a:xfrm>
              <a:off x="2613828" y="2614699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20" y="0"/>
                  </a:moveTo>
                  <a:lnTo>
                    <a:pt x="0" y="254"/>
                  </a:lnTo>
                  <a:lnTo>
                    <a:pt x="584" y="1473"/>
                  </a:lnTo>
                  <a:lnTo>
                    <a:pt x="1104" y="2743"/>
                  </a:lnTo>
                  <a:lnTo>
                    <a:pt x="2387" y="8216"/>
                  </a:lnTo>
                  <a:lnTo>
                    <a:pt x="2959" y="8166"/>
                  </a:lnTo>
                  <a:lnTo>
                    <a:pt x="1117" y="124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2" name="object 4052" descr=""/>
            <p:cNvSpPr/>
            <p:nvPr/>
          </p:nvSpPr>
          <p:spPr>
            <a:xfrm>
              <a:off x="2606777" y="260764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76" y="0"/>
                  </a:moveTo>
                  <a:lnTo>
                    <a:pt x="0" y="2514"/>
                  </a:lnTo>
                  <a:lnTo>
                    <a:pt x="1485" y="4457"/>
                  </a:lnTo>
                  <a:lnTo>
                    <a:pt x="2781" y="6604"/>
                  </a:lnTo>
                  <a:lnTo>
                    <a:pt x="3835" y="8826"/>
                  </a:lnTo>
                  <a:lnTo>
                    <a:pt x="7569" y="7048"/>
                  </a:lnTo>
                  <a:lnTo>
                    <a:pt x="6388" y="4559"/>
                  </a:lnTo>
                  <a:lnTo>
                    <a:pt x="4965" y="2209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3" name="object 4053" descr=""/>
            <p:cNvSpPr/>
            <p:nvPr/>
          </p:nvSpPr>
          <p:spPr>
            <a:xfrm>
              <a:off x="2609597" y="260764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57" y="0"/>
                  </a:moveTo>
                  <a:lnTo>
                    <a:pt x="0" y="355"/>
                  </a:lnTo>
                  <a:lnTo>
                    <a:pt x="1663" y="2527"/>
                  </a:lnTo>
                  <a:lnTo>
                    <a:pt x="3060" y="4851"/>
                  </a:lnTo>
                  <a:lnTo>
                    <a:pt x="4229" y="7302"/>
                  </a:lnTo>
                  <a:lnTo>
                    <a:pt x="4749" y="7048"/>
                  </a:lnTo>
                  <a:lnTo>
                    <a:pt x="3568" y="4559"/>
                  </a:lnTo>
                  <a:lnTo>
                    <a:pt x="2146" y="220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4" name="object 4054" descr=""/>
            <p:cNvSpPr/>
            <p:nvPr/>
          </p:nvSpPr>
          <p:spPr>
            <a:xfrm>
              <a:off x="2601720" y="260181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1943" y="0"/>
                  </a:moveTo>
                  <a:lnTo>
                    <a:pt x="0" y="3657"/>
                  </a:lnTo>
                  <a:lnTo>
                    <a:pt x="914" y="4140"/>
                  </a:lnTo>
                  <a:lnTo>
                    <a:pt x="1816" y="4851"/>
                  </a:lnTo>
                  <a:lnTo>
                    <a:pt x="3517" y="6477"/>
                  </a:lnTo>
                  <a:lnTo>
                    <a:pt x="4305" y="7391"/>
                  </a:lnTo>
                  <a:lnTo>
                    <a:pt x="5054" y="8356"/>
                  </a:lnTo>
                  <a:lnTo>
                    <a:pt x="8331" y="5829"/>
                  </a:lnTo>
                  <a:lnTo>
                    <a:pt x="7480" y="4737"/>
                  </a:lnTo>
                  <a:lnTo>
                    <a:pt x="6565" y="3670"/>
                  </a:lnTo>
                  <a:lnTo>
                    <a:pt x="4483" y="1689"/>
                  </a:lnTo>
                  <a:lnTo>
                    <a:pt x="3340" y="749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5" name="object 4055" descr=""/>
            <p:cNvSpPr/>
            <p:nvPr/>
          </p:nvSpPr>
          <p:spPr>
            <a:xfrm>
              <a:off x="2603397" y="260181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66" y="0"/>
                  </a:moveTo>
                  <a:lnTo>
                    <a:pt x="0" y="508"/>
                  </a:lnTo>
                  <a:lnTo>
                    <a:pt x="1320" y="1219"/>
                  </a:lnTo>
                  <a:lnTo>
                    <a:pt x="2438" y="2133"/>
                  </a:lnTo>
                  <a:lnTo>
                    <a:pt x="4457" y="4064"/>
                  </a:lnTo>
                  <a:lnTo>
                    <a:pt x="5359" y="5105"/>
                  </a:lnTo>
                  <a:lnTo>
                    <a:pt x="6197" y="6184"/>
                  </a:lnTo>
                  <a:lnTo>
                    <a:pt x="6654" y="5829"/>
                  </a:lnTo>
                  <a:lnTo>
                    <a:pt x="5803" y="4737"/>
                  </a:lnTo>
                  <a:lnTo>
                    <a:pt x="4889" y="3670"/>
                  </a:lnTo>
                  <a:lnTo>
                    <a:pt x="2806" y="1689"/>
                  </a:lnTo>
                  <a:lnTo>
                    <a:pt x="1663" y="74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6" name="object 4056" descr=""/>
            <p:cNvSpPr/>
            <p:nvPr/>
          </p:nvSpPr>
          <p:spPr>
            <a:xfrm>
              <a:off x="2594072" y="2600636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5499" y="0"/>
                  </a:moveTo>
                  <a:lnTo>
                    <a:pt x="0" y="2781"/>
                  </a:lnTo>
                  <a:lnTo>
                    <a:pt x="3124" y="5486"/>
                  </a:lnTo>
                  <a:lnTo>
                    <a:pt x="3441" y="5118"/>
                  </a:lnTo>
                  <a:lnTo>
                    <a:pt x="3784" y="4826"/>
                  </a:lnTo>
                  <a:lnTo>
                    <a:pt x="4457" y="4406"/>
                  </a:lnTo>
                  <a:lnTo>
                    <a:pt x="4800" y="4279"/>
                  </a:lnTo>
                  <a:lnTo>
                    <a:pt x="5511" y="4178"/>
                  </a:lnTo>
                  <a:lnTo>
                    <a:pt x="5892" y="4203"/>
                  </a:lnTo>
                  <a:lnTo>
                    <a:pt x="6743" y="4406"/>
                  </a:lnTo>
                  <a:lnTo>
                    <a:pt x="7200" y="4584"/>
                  </a:lnTo>
                  <a:lnTo>
                    <a:pt x="7645" y="4826"/>
                  </a:lnTo>
                  <a:lnTo>
                    <a:pt x="9588" y="1181"/>
                  </a:lnTo>
                  <a:lnTo>
                    <a:pt x="8890" y="800"/>
                  </a:lnTo>
                  <a:lnTo>
                    <a:pt x="8128" y="482"/>
                  </a:lnTo>
                  <a:lnTo>
                    <a:pt x="6438" y="76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7" name="object 4057" descr=""/>
            <p:cNvSpPr/>
            <p:nvPr/>
          </p:nvSpPr>
          <p:spPr>
            <a:xfrm>
              <a:off x="2594072" y="2600636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5499" y="0"/>
                  </a:moveTo>
                  <a:lnTo>
                    <a:pt x="0" y="2781"/>
                  </a:lnTo>
                  <a:lnTo>
                    <a:pt x="444" y="3162"/>
                  </a:lnTo>
                  <a:lnTo>
                    <a:pt x="939" y="2578"/>
                  </a:lnTo>
                  <a:lnTo>
                    <a:pt x="1536" y="2032"/>
                  </a:lnTo>
                  <a:lnTo>
                    <a:pt x="2959" y="1155"/>
                  </a:lnTo>
                  <a:lnTo>
                    <a:pt x="3784" y="825"/>
                  </a:lnTo>
                  <a:lnTo>
                    <a:pt x="5499" y="584"/>
                  </a:lnTo>
                  <a:lnTo>
                    <a:pt x="6362" y="660"/>
                  </a:lnTo>
                  <a:lnTo>
                    <a:pt x="7937" y="1028"/>
                  </a:lnTo>
                  <a:lnTo>
                    <a:pt x="8661" y="1333"/>
                  </a:lnTo>
                  <a:lnTo>
                    <a:pt x="9321" y="1689"/>
                  </a:lnTo>
                  <a:lnTo>
                    <a:pt x="9588" y="1181"/>
                  </a:lnTo>
                  <a:lnTo>
                    <a:pt x="8890" y="800"/>
                  </a:lnTo>
                  <a:lnTo>
                    <a:pt x="8128" y="482"/>
                  </a:lnTo>
                  <a:lnTo>
                    <a:pt x="6438" y="76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8" name="object 4058" descr=""/>
            <p:cNvSpPr/>
            <p:nvPr/>
          </p:nvSpPr>
          <p:spPr>
            <a:xfrm>
              <a:off x="2591023" y="260341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048" y="0"/>
                  </a:moveTo>
                  <a:lnTo>
                    <a:pt x="0" y="8496"/>
                  </a:lnTo>
                  <a:lnTo>
                    <a:pt x="4127" y="8737"/>
                  </a:lnTo>
                  <a:lnTo>
                    <a:pt x="4191" y="7569"/>
                  </a:lnTo>
                  <a:lnTo>
                    <a:pt x="4381" y="6426"/>
                  </a:lnTo>
                  <a:lnTo>
                    <a:pt x="6172" y="2717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9" name="object 4059" descr=""/>
            <p:cNvSpPr/>
            <p:nvPr/>
          </p:nvSpPr>
          <p:spPr>
            <a:xfrm>
              <a:off x="2591023" y="2603411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3048" y="0"/>
                  </a:moveTo>
                  <a:lnTo>
                    <a:pt x="0" y="8496"/>
                  </a:lnTo>
                  <a:lnTo>
                    <a:pt x="584" y="8534"/>
                  </a:lnTo>
                  <a:lnTo>
                    <a:pt x="660" y="7137"/>
                  </a:lnTo>
                  <a:lnTo>
                    <a:pt x="876" y="5714"/>
                  </a:lnTo>
                  <a:lnTo>
                    <a:pt x="3492" y="38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0" name="object 4060" descr=""/>
            <p:cNvSpPr/>
            <p:nvPr/>
          </p:nvSpPr>
          <p:spPr>
            <a:xfrm>
              <a:off x="2590937" y="261191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88" y="0"/>
                  </a:moveTo>
                  <a:lnTo>
                    <a:pt x="0" y="1435"/>
                  </a:lnTo>
                  <a:lnTo>
                    <a:pt x="50" y="2832"/>
                  </a:lnTo>
                  <a:lnTo>
                    <a:pt x="304" y="5600"/>
                  </a:lnTo>
                  <a:lnTo>
                    <a:pt x="520" y="6959"/>
                  </a:lnTo>
                  <a:lnTo>
                    <a:pt x="787" y="8305"/>
                  </a:lnTo>
                  <a:lnTo>
                    <a:pt x="4838" y="7492"/>
                  </a:lnTo>
                  <a:lnTo>
                    <a:pt x="4356" y="5067"/>
                  </a:lnTo>
                  <a:lnTo>
                    <a:pt x="4076" y="2590"/>
                  </a:lnTo>
                  <a:lnTo>
                    <a:pt x="4216" y="24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1" name="object 4061" descr=""/>
            <p:cNvSpPr/>
            <p:nvPr/>
          </p:nvSpPr>
          <p:spPr>
            <a:xfrm>
              <a:off x="2590937" y="2611913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88" y="0"/>
                  </a:moveTo>
                  <a:lnTo>
                    <a:pt x="0" y="1435"/>
                  </a:lnTo>
                  <a:lnTo>
                    <a:pt x="50" y="2832"/>
                  </a:lnTo>
                  <a:lnTo>
                    <a:pt x="304" y="5600"/>
                  </a:lnTo>
                  <a:lnTo>
                    <a:pt x="520" y="6959"/>
                  </a:lnTo>
                  <a:lnTo>
                    <a:pt x="787" y="8305"/>
                  </a:lnTo>
                  <a:lnTo>
                    <a:pt x="1358" y="8191"/>
                  </a:lnTo>
                  <a:lnTo>
                    <a:pt x="1092" y="6870"/>
                  </a:lnTo>
                  <a:lnTo>
                    <a:pt x="889" y="5524"/>
                  </a:lnTo>
                  <a:lnTo>
                    <a:pt x="635" y="2806"/>
                  </a:lnTo>
                  <a:lnTo>
                    <a:pt x="584" y="1422"/>
                  </a:lnTo>
                  <a:lnTo>
                    <a:pt x="660" y="2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2" name="object 4062" descr=""/>
            <p:cNvSpPr/>
            <p:nvPr/>
          </p:nvSpPr>
          <p:spPr>
            <a:xfrm>
              <a:off x="2591723" y="2619408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051" y="0"/>
                  </a:moveTo>
                  <a:lnTo>
                    <a:pt x="0" y="812"/>
                  </a:lnTo>
                  <a:lnTo>
                    <a:pt x="533" y="3492"/>
                  </a:lnTo>
                  <a:lnTo>
                    <a:pt x="1295" y="6095"/>
                  </a:lnTo>
                  <a:lnTo>
                    <a:pt x="2197" y="8635"/>
                  </a:lnTo>
                  <a:lnTo>
                    <a:pt x="6096" y="7251"/>
                  </a:lnTo>
                  <a:lnTo>
                    <a:pt x="5245" y="4876"/>
                  </a:lnTo>
                  <a:lnTo>
                    <a:pt x="4546" y="243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3" name="object 4063" descr=""/>
            <p:cNvSpPr/>
            <p:nvPr/>
          </p:nvSpPr>
          <p:spPr>
            <a:xfrm>
              <a:off x="2591723" y="262010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71" y="0"/>
                  </a:moveTo>
                  <a:lnTo>
                    <a:pt x="0" y="114"/>
                  </a:lnTo>
                  <a:lnTo>
                    <a:pt x="533" y="2793"/>
                  </a:lnTo>
                  <a:lnTo>
                    <a:pt x="1295" y="5397"/>
                  </a:lnTo>
                  <a:lnTo>
                    <a:pt x="2197" y="7937"/>
                  </a:lnTo>
                  <a:lnTo>
                    <a:pt x="2743" y="7747"/>
                  </a:lnTo>
                  <a:lnTo>
                    <a:pt x="1854" y="5219"/>
                  </a:lnTo>
                  <a:lnTo>
                    <a:pt x="1104" y="264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4" name="object 4064" descr=""/>
            <p:cNvSpPr/>
            <p:nvPr/>
          </p:nvSpPr>
          <p:spPr>
            <a:xfrm>
              <a:off x="2593915" y="2626657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98" y="0"/>
                  </a:moveTo>
                  <a:lnTo>
                    <a:pt x="0" y="1384"/>
                  </a:lnTo>
                  <a:lnTo>
                    <a:pt x="914" y="3924"/>
                  </a:lnTo>
                  <a:lnTo>
                    <a:pt x="1968" y="6413"/>
                  </a:lnTo>
                  <a:lnTo>
                    <a:pt x="3200" y="8826"/>
                  </a:lnTo>
                  <a:lnTo>
                    <a:pt x="6883" y="6946"/>
                  </a:lnTo>
                  <a:lnTo>
                    <a:pt x="5740" y="4711"/>
                  </a:lnTo>
                  <a:lnTo>
                    <a:pt x="4749" y="2374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5" name="object 4065" descr=""/>
            <p:cNvSpPr/>
            <p:nvPr/>
          </p:nvSpPr>
          <p:spPr>
            <a:xfrm>
              <a:off x="2593915" y="2627851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46" y="0"/>
                  </a:moveTo>
                  <a:lnTo>
                    <a:pt x="0" y="190"/>
                  </a:lnTo>
                  <a:lnTo>
                    <a:pt x="914" y="2730"/>
                  </a:lnTo>
                  <a:lnTo>
                    <a:pt x="1968" y="5219"/>
                  </a:lnTo>
                  <a:lnTo>
                    <a:pt x="3200" y="7632"/>
                  </a:lnTo>
                  <a:lnTo>
                    <a:pt x="3721" y="7365"/>
                  </a:lnTo>
                  <a:lnTo>
                    <a:pt x="2501" y="4978"/>
                  </a:lnTo>
                  <a:lnTo>
                    <a:pt x="1447" y="251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6" name="object 4066" descr=""/>
            <p:cNvSpPr/>
            <p:nvPr/>
          </p:nvSpPr>
          <p:spPr>
            <a:xfrm>
              <a:off x="2597119" y="2633600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682" y="0"/>
                  </a:moveTo>
                  <a:lnTo>
                    <a:pt x="0" y="1879"/>
                  </a:lnTo>
                  <a:lnTo>
                    <a:pt x="609" y="3086"/>
                  </a:lnTo>
                  <a:lnTo>
                    <a:pt x="1269" y="4279"/>
                  </a:lnTo>
                  <a:lnTo>
                    <a:pt x="4584" y="8902"/>
                  </a:lnTo>
                  <a:lnTo>
                    <a:pt x="7607" y="6083"/>
                  </a:lnTo>
                  <a:lnTo>
                    <a:pt x="7238" y="5689"/>
                  </a:lnTo>
                  <a:lnTo>
                    <a:pt x="6870" y="5232"/>
                  </a:lnTo>
                  <a:lnTo>
                    <a:pt x="6172" y="4279"/>
                  </a:lnTo>
                  <a:lnTo>
                    <a:pt x="4851" y="2209"/>
                  </a:lnTo>
                  <a:lnTo>
                    <a:pt x="4254" y="1117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7" name="object 4067" descr=""/>
            <p:cNvSpPr/>
            <p:nvPr/>
          </p:nvSpPr>
          <p:spPr>
            <a:xfrm>
              <a:off x="2597119" y="263522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507" y="0"/>
                  </a:moveTo>
                  <a:lnTo>
                    <a:pt x="4584" y="7277"/>
                  </a:lnTo>
                  <a:lnTo>
                    <a:pt x="5003" y="6883"/>
                  </a:lnTo>
                  <a:lnTo>
                    <a:pt x="4508" y="6337"/>
                  </a:lnTo>
                  <a:lnTo>
                    <a:pt x="4063" y="5791"/>
                  </a:lnTo>
                  <a:lnTo>
                    <a:pt x="3657" y="5232"/>
                  </a:lnTo>
                  <a:lnTo>
                    <a:pt x="2870" y="4102"/>
                  </a:lnTo>
                  <a:lnTo>
                    <a:pt x="1777" y="2362"/>
                  </a:lnTo>
                  <a:lnTo>
                    <a:pt x="1117" y="119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8" name="object 4068" descr=""/>
            <p:cNvSpPr/>
            <p:nvPr/>
          </p:nvSpPr>
          <p:spPr>
            <a:xfrm>
              <a:off x="2601697" y="263968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3022" y="0"/>
                  </a:moveTo>
                  <a:lnTo>
                    <a:pt x="0" y="2819"/>
                  </a:lnTo>
                  <a:lnTo>
                    <a:pt x="546" y="3378"/>
                  </a:lnTo>
                  <a:lnTo>
                    <a:pt x="1168" y="3911"/>
                  </a:lnTo>
                  <a:lnTo>
                    <a:pt x="8178" y="6819"/>
                  </a:lnTo>
                  <a:lnTo>
                    <a:pt x="8648" y="2717"/>
                  </a:lnTo>
                  <a:lnTo>
                    <a:pt x="7543" y="2590"/>
                  </a:lnTo>
                  <a:lnTo>
                    <a:pt x="6515" y="2298"/>
                  </a:lnTo>
                  <a:lnTo>
                    <a:pt x="5092" y="1612"/>
                  </a:lnTo>
                  <a:lnTo>
                    <a:pt x="4635" y="1333"/>
                  </a:lnTo>
                  <a:lnTo>
                    <a:pt x="3987" y="863"/>
                  </a:lnTo>
                  <a:lnTo>
                    <a:pt x="3390" y="368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9" name="object 4069" descr=""/>
            <p:cNvSpPr/>
            <p:nvPr/>
          </p:nvSpPr>
          <p:spPr>
            <a:xfrm>
              <a:off x="2601697" y="264211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431" y="0"/>
                  </a:moveTo>
                  <a:lnTo>
                    <a:pt x="8178" y="4394"/>
                  </a:lnTo>
                  <a:lnTo>
                    <a:pt x="8242" y="3822"/>
                  </a:lnTo>
                  <a:lnTo>
                    <a:pt x="6807" y="3657"/>
                  </a:lnTo>
                  <a:lnTo>
                    <a:pt x="5346" y="3263"/>
                  </a:lnTo>
                  <a:lnTo>
                    <a:pt x="3352" y="2286"/>
                  </a:lnTo>
                  <a:lnTo>
                    <a:pt x="2717" y="1905"/>
                  </a:lnTo>
                  <a:lnTo>
                    <a:pt x="1816" y="1257"/>
                  </a:lnTo>
                  <a:lnTo>
                    <a:pt x="952" y="53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0" name="object 4070" descr=""/>
            <p:cNvSpPr/>
            <p:nvPr/>
          </p:nvSpPr>
          <p:spPr>
            <a:xfrm>
              <a:off x="2609874" y="264203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899" y="0"/>
                  </a:moveTo>
                  <a:lnTo>
                    <a:pt x="6515" y="114"/>
                  </a:lnTo>
                  <a:lnTo>
                    <a:pt x="5232" y="266"/>
                  </a:lnTo>
                  <a:lnTo>
                    <a:pt x="2755" y="469"/>
                  </a:lnTo>
                  <a:lnTo>
                    <a:pt x="1574" y="495"/>
                  </a:lnTo>
                  <a:lnTo>
                    <a:pt x="469" y="368"/>
                  </a:lnTo>
                  <a:lnTo>
                    <a:pt x="0" y="4470"/>
                  </a:lnTo>
                  <a:lnTo>
                    <a:pt x="1498" y="4635"/>
                  </a:lnTo>
                  <a:lnTo>
                    <a:pt x="2946" y="4597"/>
                  </a:lnTo>
                  <a:lnTo>
                    <a:pt x="5676" y="4381"/>
                  </a:lnTo>
                  <a:lnTo>
                    <a:pt x="6972" y="4216"/>
                  </a:lnTo>
                  <a:lnTo>
                    <a:pt x="8204" y="4127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1" name="object 4071" descr=""/>
            <p:cNvSpPr/>
            <p:nvPr/>
          </p:nvSpPr>
          <p:spPr>
            <a:xfrm>
              <a:off x="2609874" y="2645579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8166" y="0"/>
                  </a:moveTo>
                  <a:lnTo>
                    <a:pt x="6908" y="101"/>
                  </a:lnTo>
                  <a:lnTo>
                    <a:pt x="5613" y="266"/>
                  </a:lnTo>
                  <a:lnTo>
                    <a:pt x="2920" y="469"/>
                  </a:lnTo>
                  <a:lnTo>
                    <a:pt x="1511" y="520"/>
                  </a:lnTo>
                  <a:lnTo>
                    <a:pt x="63" y="355"/>
                  </a:lnTo>
                  <a:lnTo>
                    <a:pt x="0" y="927"/>
                  </a:lnTo>
                  <a:lnTo>
                    <a:pt x="1498" y="1092"/>
                  </a:lnTo>
                  <a:lnTo>
                    <a:pt x="2946" y="1054"/>
                  </a:lnTo>
                  <a:lnTo>
                    <a:pt x="5676" y="838"/>
                  </a:lnTo>
                  <a:lnTo>
                    <a:pt x="6972" y="673"/>
                  </a:lnTo>
                  <a:lnTo>
                    <a:pt x="8204" y="584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2" name="object 4072" descr=""/>
            <p:cNvSpPr/>
            <p:nvPr/>
          </p:nvSpPr>
          <p:spPr>
            <a:xfrm>
              <a:off x="2617764" y="264188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2857" y="0"/>
                  </a:moveTo>
                  <a:lnTo>
                    <a:pt x="1384" y="50"/>
                  </a:lnTo>
                  <a:lnTo>
                    <a:pt x="0" y="152"/>
                  </a:lnTo>
                  <a:lnTo>
                    <a:pt x="317" y="4279"/>
                  </a:lnTo>
                  <a:lnTo>
                    <a:pt x="1536" y="4178"/>
                  </a:lnTo>
                  <a:lnTo>
                    <a:pt x="2692" y="4165"/>
                  </a:lnTo>
                  <a:lnTo>
                    <a:pt x="4724" y="4521"/>
                  </a:lnTo>
                  <a:lnTo>
                    <a:pt x="5588" y="4889"/>
                  </a:lnTo>
                  <a:lnTo>
                    <a:pt x="6362" y="5486"/>
                  </a:lnTo>
                  <a:lnTo>
                    <a:pt x="8890" y="2209"/>
                  </a:lnTo>
                  <a:lnTo>
                    <a:pt x="8242" y="1714"/>
                  </a:lnTo>
                  <a:lnTo>
                    <a:pt x="7518" y="1282"/>
                  </a:lnTo>
                  <a:lnTo>
                    <a:pt x="5994" y="635"/>
                  </a:lnTo>
                  <a:lnTo>
                    <a:pt x="5194" y="406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3" name="object 4073" descr=""/>
            <p:cNvSpPr/>
            <p:nvPr/>
          </p:nvSpPr>
          <p:spPr>
            <a:xfrm>
              <a:off x="2618031" y="264547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2451" y="0"/>
                  </a:moveTo>
                  <a:lnTo>
                    <a:pt x="1244" y="25"/>
                  </a:lnTo>
                  <a:lnTo>
                    <a:pt x="0" y="114"/>
                  </a:lnTo>
                  <a:lnTo>
                    <a:pt x="50" y="698"/>
                  </a:lnTo>
                  <a:lnTo>
                    <a:pt x="1269" y="596"/>
                  </a:lnTo>
                  <a:lnTo>
                    <a:pt x="2425" y="584"/>
                  </a:lnTo>
                  <a:lnTo>
                    <a:pt x="4457" y="939"/>
                  </a:lnTo>
                  <a:lnTo>
                    <a:pt x="5321" y="1308"/>
                  </a:lnTo>
                  <a:lnTo>
                    <a:pt x="6095" y="1904"/>
                  </a:lnTo>
                  <a:lnTo>
                    <a:pt x="6451" y="1447"/>
                  </a:lnTo>
                  <a:lnTo>
                    <a:pt x="5600" y="787"/>
                  </a:lnTo>
                  <a:lnTo>
                    <a:pt x="4635" y="38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4" name="object 4074" descr=""/>
            <p:cNvSpPr/>
            <p:nvPr/>
          </p:nvSpPr>
          <p:spPr>
            <a:xfrm>
              <a:off x="2624131" y="264410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2514" y="0"/>
                  </a:moveTo>
                  <a:lnTo>
                    <a:pt x="0" y="3263"/>
                  </a:lnTo>
                  <a:lnTo>
                    <a:pt x="190" y="3416"/>
                  </a:lnTo>
                  <a:lnTo>
                    <a:pt x="927" y="4114"/>
                  </a:lnTo>
                  <a:lnTo>
                    <a:pt x="8470" y="6070"/>
                  </a:lnTo>
                  <a:lnTo>
                    <a:pt x="8483" y="1930"/>
                  </a:lnTo>
                  <a:lnTo>
                    <a:pt x="7289" y="1930"/>
                  </a:lnTo>
                  <a:lnTo>
                    <a:pt x="6108" y="1841"/>
                  </a:lnTo>
                  <a:lnTo>
                    <a:pt x="3149" y="507"/>
                  </a:lnTo>
                  <a:lnTo>
                    <a:pt x="2844" y="241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5" name="object 4075" descr=""/>
            <p:cNvSpPr/>
            <p:nvPr/>
          </p:nvSpPr>
          <p:spPr>
            <a:xfrm>
              <a:off x="2624131" y="2646911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355" y="0"/>
                  </a:moveTo>
                  <a:lnTo>
                    <a:pt x="0" y="457"/>
                  </a:lnTo>
                  <a:lnTo>
                    <a:pt x="190" y="609"/>
                  </a:lnTo>
                  <a:lnTo>
                    <a:pt x="927" y="1308"/>
                  </a:lnTo>
                  <a:lnTo>
                    <a:pt x="8470" y="3263"/>
                  </a:lnTo>
                  <a:lnTo>
                    <a:pt x="8470" y="2679"/>
                  </a:lnTo>
                  <a:lnTo>
                    <a:pt x="7086" y="2679"/>
                  </a:lnTo>
                  <a:lnTo>
                    <a:pt x="5676" y="2578"/>
                  </a:lnTo>
                  <a:lnTo>
                    <a:pt x="762" y="34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6" name="object 4076" descr=""/>
            <p:cNvSpPr/>
            <p:nvPr/>
          </p:nvSpPr>
          <p:spPr>
            <a:xfrm>
              <a:off x="2632602" y="264519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366" y="0"/>
                  </a:moveTo>
                  <a:lnTo>
                    <a:pt x="6134" y="253"/>
                  </a:lnTo>
                  <a:lnTo>
                    <a:pt x="4902" y="457"/>
                  </a:lnTo>
                  <a:lnTo>
                    <a:pt x="2438" y="749"/>
                  </a:lnTo>
                  <a:lnTo>
                    <a:pt x="1206" y="850"/>
                  </a:lnTo>
                  <a:lnTo>
                    <a:pt x="12" y="838"/>
                  </a:lnTo>
                  <a:lnTo>
                    <a:pt x="0" y="4978"/>
                  </a:lnTo>
                  <a:lnTo>
                    <a:pt x="1422" y="4978"/>
                  </a:lnTo>
                  <a:lnTo>
                    <a:pt x="2794" y="4876"/>
                  </a:lnTo>
                  <a:lnTo>
                    <a:pt x="5524" y="4546"/>
                  </a:lnTo>
                  <a:lnTo>
                    <a:pt x="6858" y="4317"/>
                  </a:lnTo>
                  <a:lnTo>
                    <a:pt x="8191" y="4051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7" name="object 4077" descr=""/>
            <p:cNvSpPr/>
            <p:nvPr/>
          </p:nvSpPr>
          <p:spPr>
            <a:xfrm>
              <a:off x="2632602" y="264867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077" y="0"/>
                  </a:moveTo>
                  <a:lnTo>
                    <a:pt x="6756" y="266"/>
                  </a:lnTo>
                  <a:lnTo>
                    <a:pt x="5435" y="495"/>
                  </a:lnTo>
                  <a:lnTo>
                    <a:pt x="2743" y="812"/>
                  </a:lnTo>
                  <a:lnTo>
                    <a:pt x="1384" y="914"/>
                  </a:lnTo>
                  <a:lnTo>
                    <a:pt x="0" y="914"/>
                  </a:lnTo>
                  <a:lnTo>
                    <a:pt x="0" y="1498"/>
                  </a:lnTo>
                  <a:lnTo>
                    <a:pt x="1422" y="1498"/>
                  </a:lnTo>
                  <a:lnTo>
                    <a:pt x="2794" y="1396"/>
                  </a:lnTo>
                  <a:lnTo>
                    <a:pt x="5524" y="1066"/>
                  </a:lnTo>
                  <a:lnTo>
                    <a:pt x="6858" y="838"/>
                  </a:lnTo>
                  <a:lnTo>
                    <a:pt x="8191" y="571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8" name="object 4078" descr=""/>
            <p:cNvSpPr/>
            <p:nvPr/>
          </p:nvSpPr>
          <p:spPr>
            <a:xfrm>
              <a:off x="2639960" y="264320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302" y="0"/>
                  </a:moveTo>
                  <a:lnTo>
                    <a:pt x="4914" y="812"/>
                  </a:lnTo>
                  <a:lnTo>
                    <a:pt x="2463" y="1485"/>
                  </a:lnTo>
                  <a:lnTo>
                    <a:pt x="0" y="1993"/>
                  </a:lnTo>
                  <a:lnTo>
                    <a:pt x="838" y="6045"/>
                  </a:lnTo>
                  <a:lnTo>
                    <a:pt x="3492" y="5499"/>
                  </a:lnTo>
                  <a:lnTo>
                    <a:pt x="6083" y="4775"/>
                  </a:lnTo>
                  <a:lnTo>
                    <a:pt x="8636" y="3911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9" name="object 4079" descr=""/>
            <p:cNvSpPr/>
            <p:nvPr/>
          </p:nvSpPr>
          <p:spPr>
            <a:xfrm>
              <a:off x="2640671" y="2646567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734" y="0"/>
                  </a:moveTo>
                  <a:lnTo>
                    <a:pt x="5206" y="863"/>
                  </a:lnTo>
                  <a:lnTo>
                    <a:pt x="2628" y="1574"/>
                  </a:lnTo>
                  <a:lnTo>
                    <a:pt x="0" y="2108"/>
                  </a:lnTo>
                  <a:lnTo>
                    <a:pt x="126" y="2679"/>
                  </a:lnTo>
                  <a:lnTo>
                    <a:pt x="2781" y="2133"/>
                  </a:lnTo>
                  <a:lnTo>
                    <a:pt x="5372" y="1409"/>
                  </a:lnTo>
                  <a:lnTo>
                    <a:pt x="7924" y="546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0" name="object 4080" descr=""/>
            <p:cNvSpPr/>
            <p:nvPr/>
          </p:nvSpPr>
          <p:spPr>
            <a:xfrm>
              <a:off x="2647256" y="264031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984" y="0"/>
                  </a:moveTo>
                  <a:lnTo>
                    <a:pt x="4737" y="1117"/>
                  </a:lnTo>
                  <a:lnTo>
                    <a:pt x="2400" y="2070"/>
                  </a:lnTo>
                  <a:lnTo>
                    <a:pt x="0" y="2895"/>
                  </a:lnTo>
                  <a:lnTo>
                    <a:pt x="1346" y="6807"/>
                  </a:lnTo>
                  <a:lnTo>
                    <a:pt x="3886" y="5930"/>
                  </a:lnTo>
                  <a:lnTo>
                    <a:pt x="6388" y="4914"/>
                  </a:lnTo>
                  <a:lnTo>
                    <a:pt x="8826" y="3708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1" name="object 4081" descr=""/>
            <p:cNvSpPr/>
            <p:nvPr/>
          </p:nvSpPr>
          <p:spPr>
            <a:xfrm>
              <a:off x="2648412" y="2643497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416" y="0"/>
                  </a:moveTo>
                  <a:lnTo>
                    <a:pt x="5003" y="1193"/>
                  </a:lnTo>
                  <a:lnTo>
                    <a:pt x="2527" y="2197"/>
                  </a:lnTo>
                  <a:lnTo>
                    <a:pt x="0" y="3073"/>
                  </a:lnTo>
                  <a:lnTo>
                    <a:pt x="190" y="3619"/>
                  </a:lnTo>
                  <a:lnTo>
                    <a:pt x="2730" y="2743"/>
                  </a:lnTo>
                  <a:lnTo>
                    <a:pt x="5232" y="1727"/>
                  </a:lnTo>
                  <a:lnTo>
                    <a:pt x="7670" y="520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2" name="object 4082" descr=""/>
            <p:cNvSpPr/>
            <p:nvPr/>
          </p:nvSpPr>
          <p:spPr>
            <a:xfrm>
              <a:off x="2654250" y="263643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261" y="0"/>
                  </a:moveTo>
                  <a:lnTo>
                    <a:pt x="4394" y="1498"/>
                  </a:lnTo>
                  <a:lnTo>
                    <a:pt x="2235" y="2768"/>
                  </a:lnTo>
                  <a:lnTo>
                    <a:pt x="0" y="3873"/>
                  </a:lnTo>
                  <a:lnTo>
                    <a:pt x="1828" y="7581"/>
                  </a:lnTo>
                  <a:lnTo>
                    <a:pt x="4267" y="6362"/>
                  </a:lnTo>
                  <a:lnTo>
                    <a:pt x="6642" y="4991"/>
                  </a:lnTo>
                  <a:lnTo>
                    <a:pt x="8851" y="3213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3" name="object 4083" descr=""/>
            <p:cNvSpPr/>
            <p:nvPr/>
          </p:nvSpPr>
          <p:spPr>
            <a:xfrm>
              <a:off x="2655825" y="263919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908" y="0"/>
                  </a:moveTo>
                  <a:lnTo>
                    <a:pt x="4749" y="1739"/>
                  </a:lnTo>
                  <a:lnTo>
                    <a:pt x="2400" y="3111"/>
                  </a:lnTo>
                  <a:lnTo>
                    <a:pt x="0" y="4305"/>
                  </a:lnTo>
                  <a:lnTo>
                    <a:pt x="254" y="4825"/>
                  </a:lnTo>
                  <a:lnTo>
                    <a:pt x="2692" y="3606"/>
                  </a:lnTo>
                  <a:lnTo>
                    <a:pt x="5067" y="2235"/>
                  </a:lnTo>
                  <a:lnTo>
                    <a:pt x="7277" y="457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4" name="object 4084" descr=""/>
            <p:cNvSpPr/>
            <p:nvPr/>
          </p:nvSpPr>
          <p:spPr>
            <a:xfrm>
              <a:off x="2660505" y="2631427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759" y="0"/>
                  </a:moveTo>
                  <a:lnTo>
                    <a:pt x="0" y="5003"/>
                  </a:lnTo>
                  <a:lnTo>
                    <a:pt x="2603" y="8216"/>
                  </a:lnTo>
                  <a:lnTo>
                    <a:pt x="7823" y="761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5" name="object 4085" descr=""/>
            <p:cNvSpPr/>
            <p:nvPr/>
          </p:nvSpPr>
          <p:spPr>
            <a:xfrm>
              <a:off x="2662740" y="263208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5016" y="0"/>
                  </a:moveTo>
                  <a:lnTo>
                    <a:pt x="4864" y="800"/>
                  </a:lnTo>
                  <a:lnTo>
                    <a:pt x="4584" y="1562"/>
                  </a:lnTo>
                  <a:lnTo>
                    <a:pt x="4229" y="2235"/>
                  </a:lnTo>
                  <a:lnTo>
                    <a:pt x="3886" y="2921"/>
                  </a:lnTo>
                  <a:lnTo>
                    <a:pt x="3467" y="3543"/>
                  </a:lnTo>
                  <a:lnTo>
                    <a:pt x="2108" y="5270"/>
                  </a:lnTo>
                  <a:lnTo>
                    <a:pt x="1079" y="6235"/>
                  </a:lnTo>
                  <a:lnTo>
                    <a:pt x="0" y="7112"/>
                  </a:lnTo>
                  <a:lnTo>
                    <a:pt x="368" y="7556"/>
                  </a:lnTo>
                  <a:lnTo>
                    <a:pt x="5587" y="101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6" name="object 4086" descr=""/>
            <p:cNvSpPr/>
            <p:nvPr/>
          </p:nvSpPr>
          <p:spPr>
            <a:xfrm>
              <a:off x="2662448" y="262324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539" y="0"/>
                  </a:moveTo>
                  <a:lnTo>
                    <a:pt x="0" y="3263"/>
                  </a:lnTo>
                  <a:lnTo>
                    <a:pt x="812" y="3886"/>
                  </a:lnTo>
                  <a:lnTo>
                    <a:pt x="1371" y="4610"/>
                  </a:lnTo>
                  <a:lnTo>
                    <a:pt x="1816" y="5829"/>
                  </a:lnTo>
                  <a:lnTo>
                    <a:pt x="1904" y="6261"/>
                  </a:lnTo>
                  <a:lnTo>
                    <a:pt x="1943" y="7188"/>
                  </a:lnTo>
                  <a:lnTo>
                    <a:pt x="1904" y="7696"/>
                  </a:lnTo>
                  <a:lnTo>
                    <a:pt x="1816" y="8191"/>
                  </a:lnTo>
                  <a:lnTo>
                    <a:pt x="5880" y="8953"/>
                  </a:lnTo>
                  <a:lnTo>
                    <a:pt x="5956" y="8547"/>
                  </a:lnTo>
                  <a:lnTo>
                    <a:pt x="6007" y="8166"/>
                  </a:lnTo>
                  <a:lnTo>
                    <a:pt x="6070" y="7353"/>
                  </a:lnTo>
                  <a:lnTo>
                    <a:pt x="6070" y="6934"/>
                  </a:lnTo>
                  <a:lnTo>
                    <a:pt x="3162" y="49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7" name="object 4087" descr=""/>
            <p:cNvSpPr/>
            <p:nvPr/>
          </p:nvSpPr>
          <p:spPr>
            <a:xfrm>
              <a:off x="2664632" y="2623240"/>
              <a:ext cx="4445" cy="9525"/>
            </a:xfrm>
            <a:custGeom>
              <a:avLst/>
              <a:gdLst/>
              <a:ahLst/>
              <a:cxnLst/>
              <a:rect l="l" t="t" r="r" b="b"/>
              <a:pathLst>
                <a:path w="4444" h="9525">
                  <a:moveTo>
                    <a:pt x="355" y="0"/>
                  </a:moveTo>
                  <a:lnTo>
                    <a:pt x="0" y="457"/>
                  </a:lnTo>
                  <a:lnTo>
                    <a:pt x="596" y="927"/>
                  </a:lnTo>
                  <a:lnTo>
                    <a:pt x="1155" y="1460"/>
                  </a:lnTo>
                  <a:lnTo>
                    <a:pt x="3327" y="7340"/>
                  </a:lnTo>
                  <a:lnTo>
                    <a:pt x="3263" y="8089"/>
                  </a:lnTo>
                  <a:lnTo>
                    <a:pt x="3124" y="8839"/>
                  </a:lnTo>
                  <a:lnTo>
                    <a:pt x="3695" y="8953"/>
                  </a:lnTo>
                  <a:lnTo>
                    <a:pt x="3771" y="8547"/>
                  </a:lnTo>
                  <a:lnTo>
                    <a:pt x="3822" y="8166"/>
                  </a:lnTo>
                  <a:lnTo>
                    <a:pt x="3886" y="7353"/>
                  </a:lnTo>
                  <a:lnTo>
                    <a:pt x="3886" y="6934"/>
                  </a:lnTo>
                  <a:lnTo>
                    <a:pt x="977" y="49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8" name="object 4088" descr=""/>
            <p:cNvSpPr/>
            <p:nvPr/>
          </p:nvSpPr>
          <p:spPr>
            <a:xfrm>
              <a:off x="2656086" y="2619906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876" y="0"/>
                  </a:moveTo>
                  <a:lnTo>
                    <a:pt x="0" y="4038"/>
                  </a:lnTo>
                  <a:lnTo>
                    <a:pt x="1206" y="4305"/>
                  </a:lnTo>
                  <a:lnTo>
                    <a:pt x="2374" y="4622"/>
                  </a:lnTo>
                  <a:lnTo>
                    <a:pt x="4546" y="5448"/>
                  </a:lnTo>
                  <a:lnTo>
                    <a:pt x="5562" y="5969"/>
                  </a:lnTo>
                  <a:lnTo>
                    <a:pt x="6362" y="6591"/>
                  </a:lnTo>
                  <a:lnTo>
                    <a:pt x="8902" y="3327"/>
                  </a:lnTo>
                  <a:lnTo>
                    <a:pt x="7645" y="2349"/>
                  </a:lnTo>
                  <a:lnTo>
                    <a:pt x="6286" y="1689"/>
                  </a:lnTo>
                  <a:lnTo>
                    <a:pt x="3581" y="660"/>
                  </a:lnTo>
                  <a:lnTo>
                    <a:pt x="2222" y="292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9" name="object 4089" descr=""/>
            <p:cNvSpPr/>
            <p:nvPr/>
          </p:nvSpPr>
          <p:spPr>
            <a:xfrm>
              <a:off x="2656836" y="261990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26" y="0"/>
                  </a:moveTo>
                  <a:lnTo>
                    <a:pt x="0" y="571"/>
                  </a:lnTo>
                  <a:lnTo>
                    <a:pt x="1333" y="850"/>
                  </a:lnTo>
                  <a:lnTo>
                    <a:pt x="2666" y="1219"/>
                  </a:lnTo>
                  <a:lnTo>
                    <a:pt x="5295" y="2222"/>
                  </a:lnTo>
                  <a:lnTo>
                    <a:pt x="6603" y="2857"/>
                  </a:lnTo>
                  <a:lnTo>
                    <a:pt x="7797" y="3784"/>
                  </a:lnTo>
                  <a:lnTo>
                    <a:pt x="8153" y="3327"/>
                  </a:lnTo>
                  <a:lnTo>
                    <a:pt x="6896" y="2349"/>
                  </a:lnTo>
                  <a:lnTo>
                    <a:pt x="5537" y="1689"/>
                  </a:lnTo>
                  <a:lnTo>
                    <a:pt x="2832" y="660"/>
                  </a:lnTo>
                  <a:lnTo>
                    <a:pt x="1473" y="29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0" name="object 4090" descr=""/>
            <p:cNvSpPr/>
            <p:nvPr/>
          </p:nvSpPr>
          <p:spPr>
            <a:xfrm>
              <a:off x="2648628" y="261886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66" y="0"/>
                  </a:moveTo>
                  <a:lnTo>
                    <a:pt x="0" y="4127"/>
                  </a:lnTo>
                  <a:lnTo>
                    <a:pt x="2539" y="4292"/>
                  </a:lnTo>
                  <a:lnTo>
                    <a:pt x="5054" y="4559"/>
                  </a:lnTo>
                  <a:lnTo>
                    <a:pt x="7467" y="5080"/>
                  </a:lnTo>
                  <a:lnTo>
                    <a:pt x="8331" y="1041"/>
                  </a:lnTo>
                  <a:lnTo>
                    <a:pt x="5626" y="457"/>
                  </a:lnTo>
                  <a:lnTo>
                    <a:pt x="2933" y="17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1" name="object 4091" descr=""/>
            <p:cNvSpPr/>
            <p:nvPr/>
          </p:nvSpPr>
          <p:spPr>
            <a:xfrm>
              <a:off x="2648856" y="261886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38" y="0"/>
                  </a:moveTo>
                  <a:lnTo>
                    <a:pt x="0" y="584"/>
                  </a:lnTo>
                  <a:lnTo>
                    <a:pt x="2654" y="749"/>
                  </a:lnTo>
                  <a:lnTo>
                    <a:pt x="5321" y="1041"/>
                  </a:lnTo>
                  <a:lnTo>
                    <a:pt x="7988" y="1612"/>
                  </a:lnTo>
                  <a:lnTo>
                    <a:pt x="8102" y="1041"/>
                  </a:lnTo>
                  <a:lnTo>
                    <a:pt x="5397" y="457"/>
                  </a:lnTo>
                  <a:lnTo>
                    <a:pt x="2705" y="17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2" name="object 4092" descr=""/>
            <p:cNvSpPr/>
            <p:nvPr/>
          </p:nvSpPr>
          <p:spPr>
            <a:xfrm>
              <a:off x="2640923" y="261865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641" y="0"/>
                  </a:moveTo>
                  <a:lnTo>
                    <a:pt x="0" y="12"/>
                  </a:lnTo>
                  <a:lnTo>
                    <a:pt x="25" y="4152"/>
                  </a:lnTo>
                  <a:lnTo>
                    <a:pt x="2603" y="4140"/>
                  </a:lnTo>
                  <a:lnTo>
                    <a:pt x="5168" y="4178"/>
                  </a:lnTo>
                  <a:lnTo>
                    <a:pt x="7708" y="4343"/>
                  </a:lnTo>
                  <a:lnTo>
                    <a:pt x="7975" y="215"/>
                  </a:lnTo>
                  <a:lnTo>
                    <a:pt x="5295" y="3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3" name="object 4093" descr=""/>
            <p:cNvSpPr/>
            <p:nvPr/>
          </p:nvSpPr>
          <p:spPr>
            <a:xfrm>
              <a:off x="2640923" y="261865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641" y="0"/>
                  </a:moveTo>
                  <a:lnTo>
                    <a:pt x="0" y="12"/>
                  </a:lnTo>
                  <a:lnTo>
                    <a:pt x="0" y="596"/>
                  </a:lnTo>
                  <a:lnTo>
                    <a:pt x="2641" y="584"/>
                  </a:lnTo>
                  <a:lnTo>
                    <a:pt x="5283" y="622"/>
                  </a:lnTo>
                  <a:lnTo>
                    <a:pt x="7937" y="787"/>
                  </a:lnTo>
                  <a:lnTo>
                    <a:pt x="7975" y="215"/>
                  </a:lnTo>
                  <a:lnTo>
                    <a:pt x="5295" y="3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4" name="object 4094" descr=""/>
            <p:cNvSpPr/>
            <p:nvPr/>
          </p:nvSpPr>
          <p:spPr>
            <a:xfrm>
              <a:off x="2633043" y="261866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874" y="0"/>
                  </a:moveTo>
                  <a:lnTo>
                    <a:pt x="5232" y="12"/>
                  </a:lnTo>
                  <a:lnTo>
                    <a:pt x="0" y="165"/>
                  </a:lnTo>
                  <a:lnTo>
                    <a:pt x="114" y="4305"/>
                  </a:lnTo>
                  <a:lnTo>
                    <a:pt x="5321" y="4152"/>
                  </a:lnTo>
                  <a:lnTo>
                    <a:pt x="7899" y="4140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5" name="object 4095" descr=""/>
            <p:cNvSpPr/>
            <p:nvPr/>
          </p:nvSpPr>
          <p:spPr>
            <a:xfrm>
              <a:off x="2633043" y="261866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874" y="0"/>
                  </a:moveTo>
                  <a:lnTo>
                    <a:pt x="5232" y="12"/>
                  </a:lnTo>
                  <a:lnTo>
                    <a:pt x="0" y="165"/>
                  </a:lnTo>
                  <a:lnTo>
                    <a:pt x="12" y="749"/>
                  </a:lnTo>
                  <a:lnTo>
                    <a:pt x="5245" y="596"/>
                  </a:lnTo>
                  <a:lnTo>
                    <a:pt x="7886" y="584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6" name="object 4096" descr=""/>
            <p:cNvSpPr/>
            <p:nvPr/>
          </p:nvSpPr>
          <p:spPr>
            <a:xfrm>
              <a:off x="2625201" y="261880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39" y="0"/>
                  </a:moveTo>
                  <a:lnTo>
                    <a:pt x="0" y="4127"/>
                  </a:lnTo>
                  <a:lnTo>
                    <a:pt x="1955" y="4203"/>
                  </a:lnTo>
                  <a:lnTo>
                    <a:pt x="3314" y="4241"/>
                  </a:lnTo>
                  <a:lnTo>
                    <a:pt x="5333" y="4229"/>
                  </a:lnTo>
                  <a:lnTo>
                    <a:pt x="7962" y="4165"/>
                  </a:lnTo>
                  <a:lnTo>
                    <a:pt x="7848" y="25"/>
                  </a:lnTo>
                  <a:lnTo>
                    <a:pt x="5245" y="101"/>
                  </a:lnTo>
                  <a:lnTo>
                    <a:pt x="3352" y="10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7" name="object 4097" descr=""/>
            <p:cNvSpPr/>
            <p:nvPr/>
          </p:nvSpPr>
          <p:spPr>
            <a:xfrm>
              <a:off x="2625316" y="261880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3238" y="685"/>
                  </a:lnTo>
                  <a:lnTo>
                    <a:pt x="5143" y="673"/>
                  </a:lnTo>
                  <a:lnTo>
                    <a:pt x="7747" y="609"/>
                  </a:lnTo>
                  <a:lnTo>
                    <a:pt x="7734" y="25"/>
                  </a:lnTo>
                  <a:lnTo>
                    <a:pt x="5130" y="101"/>
                  </a:lnTo>
                  <a:lnTo>
                    <a:pt x="3238" y="10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8" name="object 4098" descr=""/>
            <p:cNvSpPr/>
            <p:nvPr/>
          </p:nvSpPr>
          <p:spPr>
            <a:xfrm>
              <a:off x="2617256" y="261837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93" y="0"/>
                  </a:moveTo>
                  <a:lnTo>
                    <a:pt x="0" y="4114"/>
                  </a:lnTo>
                  <a:lnTo>
                    <a:pt x="2679" y="4368"/>
                  </a:lnTo>
                  <a:lnTo>
                    <a:pt x="5321" y="4483"/>
                  </a:lnTo>
                  <a:lnTo>
                    <a:pt x="7937" y="4572"/>
                  </a:lnTo>
                  <a:lnTo>
                    <a:pt x="8089" y="431"/>
                  </a:lnTo>
                  <a:lnTo>
                    <a:pt x="2908" y="241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9" name="object 4099" descr=""/>
            <p:cNvSpPr/>
            <p:nvPr/>
          </p:nvSpPr>
          <p:spPr>
            <a:xfrm>
              <a:off x="2617599" y="261837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71"/>
                  </a:lnTo>
                  <a:lnTo>
                    <a:pt x="2539" y="825"/>
                  </a:lnTo>
                  <a:lnTo>
                    <a:pt x="7721" y="1016"/>
                  </a:lnTo>
                  <a:lnTo>
                    <a:pt x="7746" y="431"/>
                  </a:lnTo>
                  <a:lnTo>
                    <a:pt x="2565" y="24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0" name="object 4100" descr=""/>
            <p:cNvSpPr/>
            <p:nvPr/>
          </p:nvSpPr>
          <p:spPr>
            <a:xfrm>
              <a:off x="2609179" y="2617070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130" y="0"/>
                  </a:moveTo>
                  <a:lnTo>
                    <a:pt x="0" y="3975"/>
                  </a:lnTo>
                  <a:lnTo>
                    <a:pt x="2679" y="4737"/>
                  </a:lnTo>
                  <a:lnTo>
                    <a:pt x="5397" y="5156"/>
                  </a:lnTo>
                  <a:lnTo>
                    <a:pt x="8077" y="5410"/>
                  </a:lnTo>
                  <a:lnTo>
                    <a:pt x="8470" y="1295"/>
                  </a:lnTo>
                  <a:lnTo>
                    <a:pt x="5956" y="1054"/>
                  </a:lnTo>
                  <a:lnTo>
                    <a:pt x="3479" y="673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1" name="object 4101" descr=""/>
            <p:cNvSpPr/>
            <p:nvPr/>
          </p:nvSpPr>
          <p:spPr>
            <a:xfrm>
              <a:off x="2610157" y="2617070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52" y="0"/>
                  </a:moveTo>
                  <a:lnTo>
                    <a:pt x="0" y="558"/>
                  </a:lnTo>
                  <a:lnTo>
                    <a:pt x="2400" y="1231"/>
                  </a:lnTo>
                  <a:lnTo>
                    <a:pt x="4889" y="1638"/>
                  </a:lnTo>
                  <a:lnTo>
                    <a:pt x="7442" y="1879"/>
                  </a:lnTo>
                  <a:lnTo>
                    <a:pt x="7493" y="1295"/>
                  </a:lnTo>
                  <a:lnTo>
                    <a:pt x="4978" y="1054"/>
                  </a:lnTo>
                  <a:lnTo>
                    <a:pt x="2501" y="67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2" name="object 4102" descr=""/>
            <p:cNvSpPr/>
            <p:nvPr/>
          </p:nvSpPr>
          <p:spPr>
            <a:xfrm>
              <a:off x="2601498" y="261420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146" y="0"/>
                  </a:moveTo>
                  <a:lnTo>
                    <a:pt x="0" y="3543"/>
                  </a:lnTo>
                  <a:lnTo>
                    <a:pt x="2400" y="4991"/>
                  </a:lnTo>
                  <a:lnTo>
                    <a:pt x="5016" y="6096"/>
                  </a:lnTo>
                  <a:lnTo>
                    <a:pt x="7683" y="6845"/>
                  </a:lnTo>
                  <a:lnTo>
                    <a:pt x="8813" y="2870"/>
                  </a:lnTo>
                  <a:lnTo>
                    <a:pt x="6451" y="2209"/>
                  </a:lnTo>
                  <a:lnTo>
                    <a:pt x="4216" y="1257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3" name="object 4103" descr=""/>
            <p:cNvSpPr/>
            <p:nvPr/>
          </p:nvSpPr>
          <p:spPr>
            <a:xfrm>
              <a:off x="2603339" y="261420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04" y="0"/>
                  </a:moveTo>
                  <a:lnTo>
                    <a:pt x="0" y="495"/>
                  </a:lnTo>
                  <a:lnTo>
                    <a:pt x="2120" y="1778"/>
                  </a:lnTo>
                  <a:lnTo>
                    <a:pt x="4406" y="2755"/>
                  </a:lnTo>
                  <a:lnTo>
                    <a:pt x="6807" y="3429"/>
                  </a:lnTo>
                  <a:lnTo>
                    <a:pt x="6972" y="2870"/>
                  </a:lnTo>
                  <a:lnTo>
                    <a:pt x="4610" y="2209"/>
                  </a:lnTo>
                  <a:lnTo>
                    <a:pt x="2374" y="125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4" name="object 4104" descr=""/>
            <p:cNvSpPr/>
            <p:nvPr/>
          </p:nvSpPr>
          <p:spPr>
            <a:xfrm>
              <a:off x="2594991" y="260964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946" y="0"/>
                  </a:moveTo>
                  <a:lnTo>
                    <a:pt x="0" y="2908"/>
                  </a:lnTo>
                  <a:lnTo>
                    <a:pt x="1943" y="4864"/>
                  </a:lnTo>
                  <a:lnTo>
                    <a:pt x="4114" y="6642"/>
                  </a:lnTo>
                  <a:lnTo>
                    <a:pt x="6515" y="8102"/>
                  </a:lnTo>
                  <a:lnTo>
                    <a:pt x="8648" y="4559"/>
                  </a:lnTo>
                  <a:lnTo>
                    <a:pt x="6578" y="3302"/>
                  </a:lnTo>
                  <a:lnTo>
                    <a:pt x="4686" y="1752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5" name="object 4105" descr=""/>
            <p:cNvSpPr/>
            <p:nvPr/>
          </p:nvSpPr>
          <p:spPr>
            <a:xfrm>
              <a:off x="2597518" y="260964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19" y="0"/>
                  </a:moveTo>
                  <a:lnTo>
                    <a:pt x="0" y="406"/>
                  </a:lnTo>
                  <a:lnTo>
                    <a:pt x="1765" y="2197"/>
                  </a:lnTo>
                  <a:lnTo>
                    <a:pt x="3708" y="3771"/>
                  </a:lnTo>
                  <a:lnTo>
                    <a:pt x="5829" y="5054"/>
                  </a:lnTo>
                  <a:lnTo>
                    <a:pt x="6121" y="4559"/>
                  </a:lnTo>
                  <a:lnTo>
                    <a:pt x="4051" y="3302"/>
                  </a:lnTo>
                  <a:lnTo>
                    <a:pt x="2158" y="175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6" name="object 4106" descr=""/>
            <p:cNvSpPr/>
            <p:nvPr/>
          </p:nvSpPr>
          <p:spPr>
            <a:xfrm>
              <a:off x="2589689" y="260390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200" y="0"/>
                  </a:moveTo>
                  <a:lnTo>
                    <a:pt x="0" y="2616"/>
                  </a:lnTo>
                  <a:lnTo>
                    <a:pt x="1701" y="4660"/>
                  </a:lnTo>
                  <a:lnTo>
                    <a:pt x="2578" y="5664"/>
                  </a:lnTo>
                  <a:lnTo>
                    <a:pt x="4343" y="7645"/>
                  </a:lnTo>
                  <a:lnTo>
                    <a:pt x="5308" y="8648"/>
                  </a:lnTo>
                  <a:lnTo>
                    <a:pt x="8242" y="5740"/>
                  </a:lnTo>
                  <a:lnTo>
                    <a:pt x="7810" y="5295"/>
                  </a:lnTo>
                  <a:lnTo>
                    <a:pt x="6108" y="3429"/>
                  </a:lnTo>
                  <a:lnTo>
                    <a:pt x="4013" y="990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7" name="object 4107" descr=""/>
            <p:cNvSpPr/>
            <p:nvPr/>
          </p:nvSpPr>
          <p:spPr>
            <a:xfrm>
              <a:off x="2592445" y="2603909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44" y="0"/>
                  </a:moveTo>
                  <a:lnTo>
                    <a:pt x="5079" y="6146"/>
                  </a:lnTo>
                  <a:lnTo>
                    <a:pt x="5486" y="5740"/>
                  </a:lnTo>
                  <a:lnTo>
                    <a:pt x="5054" y="5295"/>
                  </a:lnTo>
                  <a:lnTo>
                    <a:pt x="3352" y="3429"/>
                  </a:lnTo>
                  <a:lnTo>
                    <a:pt x="1257" y="99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8" name="object 4108" descr=""/>
            <p:cNvSpPr/>
            <p:nvPr/>
          </p:nvSpPr>
          <p:spPr>
            <a:xfrm>
              <a:off x="2584849" y="259780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378" y="0"/>
                  </a:moveTo>
                  <a:lnTo>
                    <a:pt x="0" y="2374"/>
                  </a:lnTo>
                  <a:lnTo>
                    <a:pt x="1536" y="4559"/>
                  </a:lnTo>
                  <a:lnTo>
                    <a:pt x="3162" y="6667"/>
                  </a:lnTo>
                  <a:lnTo>
                    <a:pt x="4838" y="8724"/>
                  </a:lnTo>
                  <a:lnTo>
                    <a:pt x="8039" y="6096"/>
                  </a:lnTo>
                  <a:lnTo>
                    <a:pt x="6413" y="4114"/>
                  </a:lnTo>
                  <a:lnTo>
                    <a:pt x="4838" y="2082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9" name="object 4109" descr=""/>
            <p:cNvSpPr/>
            <p:nvPr/>
          </p:nvSpPr>
          <p:spPr>
            <a:xfrm>
              <a:off x="2587758" y="259780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69" y="0"/>
                  </a:moveTo>
                  <a:lnTo>
                    <a:pt x="0" y="330"/>
                  </a:lnTo>
                  <a:lnTo>
                    <a:pt x="1473" y="2425"/>
                  </a:lnTo>
                  <a:lnTo>
                    <a:pt x="3048" y="4470"/>
                  </a:lnTo>
                  <a:lnTo>
                    <a:pt x="4686" y="6464"/>
                  </a:lnTo>
                  <a:lnTo>
                    <a:pt x="5130" y="6096"/>
                  </a:lnTo>
                  <a:lnTo>
                    <a:pt x="3505" y="4114"/>
                  </a:lnTo>
                  <a:lnTo>
                    <a:pt x="1930" y="208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0" name="object 4110" descr=""/>
            <p:cNvSpPr/>
            <p:nvPr/>
          </p:nvSpPr>
          <p:spPr>
            <a:xfrm>
              <a:off x="2580605" y="2591398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695" y="0"/>
                  </a:moveTo>
                  <a:lnTo>
                    <a:pt x="0" y="1841"/>
                  </a:lnTo>
                  <a:lnTo>
                    <a:pt x="1244" y="4330"/>
                  </a:lnTo>
                  <a:lnTo>
                    <a:pt x="2705" y="6591"/>
                  </a:lnTo>
                  <a:lnTo>
                    <a:pt x="4241" y="8788"/>
                  </a:lnTo>
                  <a:lnTo>
                    <a:pt x="7619" y="6413"/>
                  </a:lnTo>
                  <a:lnTo>
                    <a:pt x="6159" y="4330"/>
                  </a:lnTo>
                  <a:lnTo>
                    <a:pt x="4787" y="2184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1" name="object 4111" descr=""/>
            <p:cNvSpPr/>
            <p:nvPr/>
          </p:nvSpPr>
          <p:spPr>
            <a:xfrm>
              <a:off x="2583780" y="259139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520" y="0"/>
                  </a:moveTo>
                  <a:lnTo>
                    <a:pt x="0" y="254"/>
                  </a:lnTo>
                  <a:lnTo>
                    <a:pt x="1117" y="2489"/>
                  </a:lnTo>
                  <a:lnTo>
                    <a:pt x="2501" y="4648"/>
                  </a:lnTo>
                  <a:lnTo>
                    <a:pt x="3975" y="6743"/>
                  </a:lnTo>
                  <a:lnTo>
                    <a:pt x="4444" y="6413"/>
                  </a:lnTo>
                  <a:lnTo>
                    <a:pt x="2984" y="4330"/>
                  </a:lnTo>
                  <a:lnTo>
                    <a:pt x="1612" y="218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2" name="object 4112" descr=""/>
            <p:cNvSpPr/>
            <p:nvPr/>
          </p:nvSpPr>
          <p:spPr>
            <a:xfrm>
              <a:off x="2578545" y="258444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77" y="0"/>
                  </a:moveTo>
                  <a:lnTo>
                    <a:pt x="101" y="393"/>
                  </a:lnTo>
                  <a:lnTo>
                    <a:pt x="50" y="800"/>
                  </a:lnTo>
                  <a:lnTo>
                    <a:pt x="0" y="1612"/>
                  </a:lnTo>
                  <a:lnTo>
                    <a:pt x="0" y="2057"/>
                  </a:lnTo>
                  <a:lnTo>
                    <a:pt x="2057" y="8801"/>
                  </a:lnTo>
                  <a:lnTo>
                    <a:pt x="5753" y="6946"/>
                  </a:lnTo>
                  <a:lnTo>
                    <a:pt x="5207" y="5867"/>
                  </a:lnTo>
                  <a:lnTo>
                    <a:pt x="4737" y="4749"/>
                  </a:lnTo>
                  <a:lnTo>
                    <a:pt x="4292" y="3149"/>
                  </a:lnTo>
                  <a:lnTo>
                    <a:pt x="4178" y="2628"/>
                  </a:lnTo>
                  <a:lnTo>
                    <a:pt x="4140" y="2057"/>
                  </a:lnTo>
                  <a:lnTo>
                    <a:pt x="4191" y="990"/>
                  </a:lnTo>
                  <a:lnTo>
                    <a:pt x="4241" y="74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3" name="object 4113" descr=""/>
            <p:cNvSpPr/>
            <p:nvPr/>
          </p:nvSpPr>
          <p:spPr>
            <a:xfrm>
              <a:off x="2582101" y="2585094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14" y="0"/>
                  </a:moveTo>
                  <a:lnTo>
                    <a:pt x="63" y="266"/>
                  </a:lnTo>
                  <a:lnTo>
                    <a:pt x="0" y="1003"/>
                  </a:lnTo>
                  <a:lnTo>
                    <a:pt x="0" y="1435"/>
                  </a:lnTo>
                  <a:lnTo>
                    <a:pt x="1676" y="6565"/>
                  </a:lnTo>
                  <a:lnTo>
                    <a:pt x="2197" y="6299"/>
                  </a:lnTo>
                  <a:lnTo>
                    <a:pt x="1651" y="5219"/>
                  </a:lnTo>
                  <a:lnTo>
                    <a:pt x="1181" y="4102"/>
                  </a:lnTo>
                  <a:lnTo>
                    <a:pt x="876" y="3035"/>
                  </a:lnTo>
                  <a:lnTo>
                    <a:pt x="736" y="2501"/>
                  </a:lnTo>
                  <a:lnTo>
                    <a:pt x="622" y="1981"/>
                  </a:lnTo>
                  <a:lnTo>
                    <a:pt x="584" y="1409"/>
                  </a:lnTo>
                  <a:lnTo>
                    <a:pt x="635" y="342"/>
                  </a:lnTo>
                  <a:lnTo>
                    <a:pt x="685" y="10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4" name="object 4114" descr=""/>
            <p:cNvSpPr/>
            <p:nvPr/>
          </p:nvSpPr>
          <p:spPr>
            <a:xfrm>
              <a:off x="2578715" y="257675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711" y="0"/>
                  </a:moveTo>
                  <a:lnTo>
                    <a:pt x="0" y="7696"/>
                  </a:lnTo>
                  <a:lnTo>
                    <a:pt x="4076" y="8445"/>
                  </a:lnTo>
                  <a:lnTo>
                    <a:pt x="4254" y="7467"/>
                  </a:lnTo>
                  <a:lnTo>
                    <a:pt x="4660" y="6515"/>
                  </a:lnTo>
                  <a:lnTo>
                    <a:pt x="5854" y="4698"/>
                  </a:lnTo>
                  <a:lnTo>
                    <a:pt x="6616" y="3848"/>
                  </a:lnTo>
                  <a:lnTo>
                    <a:pt x="7493" y="3060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5" name="object 4115" descr=""/>
            <p:cNvSpPr/>
            <p:nvPr/>
          </p:nvSpPr>
          <p:spPr>
            <a:xfrm>
              <a:off x="2582221" y="257938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594" y="0"/>
                  </a:moveTo>
                  <a:lnTo>
                    <a:pt x="0" y="5702"/>
                  </a:lnTo>
                  <a:lnTo>
                    <a:pt x="571" y="5816"/>
                  </a:lnTo>
                  <a:lnTo>
                    <a:pt x="749" y="4838"/>
                  </a:lnTo>
                  <a:lnTo>
                    <a:pt x="1155" y="3886"/>
                  </a:lnTo>
                  <a:lnTo>
                    <a:pt x="2349" y="2070"/>
                  </a:lnTo>
                  <a:lnTo>
                    <a:pt x="3111" y="1219"/>
                  </a:lnTo>
                  <a:lnTo>
                    <a:pt x="3987" y="431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6" name="object 4116" descr=""/>
            <p:cNvSpPr/>
            <p:nvPr/>
          </p:nvSpPr>
          <p:spPr>
            <a:xfrm>
              <a:off x="2583428" y="257199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654" y="0"/>
                  </a:moveTo>
                  <a:lnTo>
                    <a:pt x="3860" y="1790"/>
                  </a:lnTo>
                  <a:lnTo>
                    <a:pt x="2171" y="2959"/>
                  </a:lnTo>
                  <a:lnTo>
                    <a:pt x="1054" y="3797"/>
                  </a:lnTo>
                  <a:lnTo>
                    <a:pt x="0" y="4762"/>
                  </a:lnTo>
                  <a:lnTo>
                    <a:pt x="2781" y="7823"/>
                  </a:lnTo>
                  <a:lnTo>
                    <a:pt x="3657" y="7023"/>
                  </a:lnTo>
                  <a:lnTo>
                    <a:pt x="4622" y="6286"/>
                  </a:lnTo>
                  <a:lnTo>
                    <a:pt x="6159" y="5232"/>
                  </a:lnTo>
                  <a:lnTo>
                    <a:pt x="8864" y="349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7" name="object 4117" descr=""/>
            <p:cNvSpPr/>
            <p:nvPr/>
          </p:nvSpPr>
          <p:spPr>
            <a:xfrm>
              <a:off x="2585816" y="257499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159" y="0"/>
                  </a:moveTo>
                  <a:lnTo>
                    <a:pt x="3454" y="1752"/>
                  </a:lnTo>
                  <a:lnTo>
                    <a:pt x="1892" y="2832"/>
                  </a:lnTo>
                  <a:lnTo>
                    <a:pt x="901" y="3581"/>
                  </a:lnTo>
                  <a:lnTo>
                    <a:pt x="0" y="4394"/>
                  </a:lnTo>
                  <a:lnTo>
                    <a:pt x="393" y="4825"/>
                  </a:lnTo>
                  <a:lnTo>
                    <a:pt x="1269" y="4025"/>
                  </a:lnTo>
                  <a:lnTo>
                    <a:pt x="2235" y="3289"/>
                  </a:lnTo>
                  <a:lnTo>
                    <a:pt x="3771" y="2235"/>
                  </a:lnTo>
                  <a:lnTo>
                    <a:pt x="4292" y="1892"/>
                  </a:lnTo>
                  <a:lnTo>
                    <a:pt x="6476" y="495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8" name="object 4118" descr=""/>
            <p:cNvSpPr/>
            <p:nvPr/>
          </p:nvSpPr>
          <p:spPr>
            <a:xfrm>
              <a:off x="2590082" y="256806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023" y="0"/>
                  </a:moveTo>
                  <a:lnTo>
                    <a:pt x="4610" y="1181"/>
                  </a:lnTo>
                  <a:lnTo>
                    <a:pt x="2260" y="2501"/>
                  </a:lnTo>
                  <a:lnTo>
                    <a:pt x="0" y="3937"/>
                  </a:lnTo>
                  <a:lnTo>
                    <a:pt x="2209" y="7429"/>
                  </a:lnTo>
                  <a:lnTo>
                    <a:pt x="4356" y="6070"/>
                  </a:lnTo>
                  <a:lnTo>
                    <a:pt x="6565" y="4813"/>
                  </a:lnTo>
                  <a:lnTo>
                    <a:pt x="8839" y="3708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9" name="object 4119" descr=""/>
            <p:cNvSpPr/>
            <p:nvPr/>
          </p:nvSpPr>
          <p:spPr>
            <a:xfrm>
              <a:off x="2591987" y="257124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680" y="0"/>
                  </a:moveTo>
                  <a:lnTo>
                    <a:pt x="4381" y="1117"/>
                  </a:lnTo>
                  <a:lnTo>
                    <a:pt x="2158" y="2374"/>
                  </a:lnTo>
                  <a:lnTo>
                    <a:pt x="0" y="3746"/>
                  </a:lnTo>
                  <a:lnTo>
                    <a:pt x="304" y="4241"/>
                  </a:lnTo>
                  <a:lnTo>
                    <a:pt x="2451" y="2882"/>
                  </a:lnTo>
                  <a:lnTo>
                    <a:pt x="4660" y="1625"/>
                  </a:lnTo>
                  <a:lnTo>
                    <a:pt x="6934" y="520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0" name="object 4120" descr=""/>
            <p:cNvSpPr/>
            <p:nvPr/>
          </p:nvSpPr>
          <p:spPr>
            <a:xfrm>
              <a:off x="2597111" y="256498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505" y="0"/>
                  </a:moveTo>
                  <a:lnTo>
                    <a:pt x="4914" y="838"/>
                  </a:lnTo>
                  <a:lnTo>
                    <a:pt x="2413" y="1892"/>
                  </a:lnTo>
                  <a:lnTo>
                    <a:pt x="0" y="3073"/>
                  </a:lnTo>
                  <a:lnTo>
                    <a:pt x="1816" y="6794"/>
                  </a:lnTo>
                  <a:lnTo>
                    <a:pt x="4076" y="5676"/>
                  </a:lnTo>
                  <a:lnTo>
                    <a:pt x="6413" y="4698"/>
                  </a:lnTo>
                  <a:lnTo>
                    <a:pt x="8788" y="3924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1" name="object 4121" descr=""/>
            <p:cNvSpPr/>
            <p:nvPr/>
          </p:nvSpPr>
          <p:spPr>
            <a:xfrm>
              <a:off x="2598673" y="256835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048" y="0"/>
                  </a:moveTo>
                  <a:lnTo>
                    <a:pt x="4635" y="787"/>
                  </a:lnTo>
                  <a:lnTo>
                    <a:pt x="2285" y="1765"/>
                  </a:lnTo>
                  <a:lnTo>
                    <a:pt x="0" y="2882"/>
                  </a:lnTo>
                  <a:lnTo>
                    <a:pt x="253" y="3416"/>
                  </a:lnTo>
                  <a:lnTo>
                    <a:pt x="2514" y="2298"/>
                  </a:lnTo>
                  <a:lnTo>
                    <a:pt x="4851" y="1320"/>
                  </a:lnTo>
                  <a:lnTo>
                    <a:pt x="7226" y="546"/>
                  </a:lnTo>
                  <a:lnTo>
                    <a:pt x="70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2" name="object 4122" descr=""/>
            <p:cNvSpPr/>
            <p:nvPr/>
          </p:nvSpPr>
          <p:spPr>
            <a:xfrm>
              <a:off x="2604611" y="256270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353" y="0"/>
                  </a:moveTo>
                  <a:lnTo>
                    <a:pt x="6235" y="444"/>
                  </a:lnTo>
                  <a:lnTo>
                    <a:pt x="5054" y="825"/>
                  </a:lnTo>
                  <a:lnTo>
                    <a:pt x="1308" y="1854"/>
                  </a:lnTo>
                  <a:lnTo>
                    <a:pt x="0" y="2273"/>
                  </a:lnTo>
                  <a:lnTo>
                    <a:pt x="1295" y="6197"/>
                  </a:lnTo>
                  <a:lnTo>
                    <a:pt x="2476" y="5816"/>
                  </a:lnTo>
                  <a:lnTo>
                    <a:pt x="3530" y="5537"/>
                  </a:lnTo>
                  <a:lnTo>
                    <a:pt x="6273" y="4775"/>
                  </a:lnTo>
                  <a:lnTo>
                    <a:pt x="7594" y="4356"/>
                  </a:lnTo>
                  <a:lnTo>
                    <a:pt x="8889" y="3835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3" name="object 4123" descr=""/>
            <p:cNvSpPr/>
            <p:nvPr/>
          </p:nvSpPr>
          <p:spPr>
            <a:xfrm>
              <a:off x="2605716" y="256601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569" y="0"/>
                  </a:moveTo>
                  <a:lnTo>
                    <a:pt x="6299" y="508"/>
                  </a:lnTo>
                  <a:lnTo>
                    <a:pt x="5003" y="914"/>
                  </a:lnTo>
                  <a:lnTo>
                    <a:pt x="2743" y="1549"/>
                  </a:lnTo>
                  <a:lnTo>
                    <a:pt x="2273" y="1663"/>
                  </a:lnTo>
                  <a:lnTo>
                    <a:pt x="609" y="2146"/>
                  </a:lnTo>
                  <a:lnTo>
                    <a:pt x="0" y="2349"/>
                  </a:lnTo>
                  <a:lnTo>
                    <a:pt x="190" y="2895"/>
                  </a:lnTo>
                  <a:lnTo>
                    <a:pt x="1371" y="2514"/>
                  </a:lnTo>
                  <a:lnTo>
                    <a:pt x="2425" y="2235"/>
                  </a:lnTo>
                  <a:lnTo>
                    <a:pt x="5168" y="1473"/>
                  </a:lnTo>
                  <a:lnTo>
                    <a:pt x="6489" y="1054"/>
                  </a:lnTo>
                  <a:lnTo>
                    <a:pt x="7785" y="533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4" name="object 4124" descr=""/>
            <p:cNvSpPr/>
            <p:nvPr/>
          </p:nvSpPr>
          <p:spPr>
            <a:xfrm>
              <a:off x="2611970" y="255884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311" y="0"/>
                  </a:moveTo>
                  <a:lnTo>
                    <a:pt x="5981" y="215"/>
                  </a:lnTo>
                  <a:lnTo>
                    <a:pt x="5346" y="685"/>
                  </a:lnTo>
                  <a:lnTo>
                    <a:pt x="5130" y="876"/>
                  </a:lnTo>
                  <a:lnTo>
                    <a:pt x="4152" y="1651"/>
                  </a:lnTo>
                  <a:lnTo>
                    <a:pt x="3683" y="1981"/>
                  </a:lnTo>
                  <a:lnTo>
                    <a:pt x="2197" y="2895"/>
                  </a:lnTo>
                  <a:lnTo>
                    <a:pt x="1117" y="3416"/>
                  </a:lnTo>
                  <a:lnTo>
                    <a:pt x="0" y="3860"/>
                  </a:lnTo>
                  <a:lnTo>
                    <a:pt x="1524" y="7708"/>
                  </a:lnTo>
                  <a:lnTo>
                    <a:pt x="7912" y="3924"/>
                  </a:lnTo>
                  <a:lnTo>
                    <a:pt x="8331" y="3619"/>
                  </a:lnTo>
                  <a:lnTo>
                    <a:pt x="8547" y="3479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5" name="object 4125" descr=""/>
            <p:cNvSpPr/>
            <p:nvPr/>
          </p:nvSpPr>
          <p:spPr>
            <a:xfrm>
              <a:off x="2613291" y="256183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908" y="0"/>
                  </a:moveTo>
                  <a:lnTo>
                    <a:pt x="6680" y="139"/>
                  </a:lnTo>
                  <a:lnTo>
                    <a:pt x="6451" y="304"/>
                  </a:lnTo>
                  <a:lnTo>
                    <a:pt x="5892" y="762"/>
                  </a:lnTo>
                  <a:lnTo>
                    <a:pt x="4914" y="1536"/>
                  </a:lnTo>
                  <a:lnTo>
                    <a:pt x="4330" y="1943"/>
                  </a:lnTo>
                  <a:lnTo>
                    <a:pt x="2527" y="3048"/>
                  </a:lnTo>
                  <a:lnTo>
                    <a:pt x="1269" y="3657"/>
                  </a:lnTo>
                  <a:lnTo>
                    <a:pt x="0" y="4165"/>
                  </a:lnTo>
                  <a:lnTo>
                    <a:pt x="203" y="4711"/>
                  </a:lnTo>
                  <a:lnTo>
                    <a:pt x="6591" y="927"/>
                  </a:lnTo>
                  <a:lnTo>
                    <a:pt x="7010" y="622"/>
                  </a:lnTo>
                  <a:lnTo>
                    <a:pt x="7226" y="482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6" name="object 4126" descr=""/>
            <p:cNvSpPr/>
            <p:nvPr/>
          </p:nvSpPr>
          <p:spPr>
            <a:xfrm>
              <a:off x="2618286" y="2557036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146" y="0"/>
                  </a:moveTo>
                  <a:lnTo>
                    <a:pt x="0" y="1803"/>
                  </a:lnTo>
                  <a:lnTo>
                    <a:pt x="2235" y="5283"/>
                  </a:lnTo>
                  <a:lnTo>
                    <a:pt x="3086" y="4737"/>
                  </a:lnTo>
                  <a:lnTo>
                    <a:pt x="4013" y="4406"/>
                  </a:lnTo>
                  <a:lnTo>
                    <a:pt x="5994" y="4178"/>
                  </a:lnTo>
                  <a:lnTo>
                    <a:pt x="7073" y="4279"/>
                  </a:lnTo>
                  <a:lnTo>
                    <a:pt x="8178" y="4546"/>
                  </a:lnTo>
                  <a:lnTo>
                    <a:pt x="9131" y="520"/>
                  </a:lnTo>
                  <a:lnTo>
                    <a:pt x="7708" y="177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7" name="object 4127" descr=""/>
            <p:cNvSpPr/>
            <p:nvPr/>
          </p:nvSpPr>
          <p:spPr>
            <a:xfrm>
              <a:off x="2620204" y="256063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4102" y="0"/>
                  </a:moveTo>
                  <a:lnTo>
                    <a:pt x="1943" y="241"/>
                  </a:lnTo>
                  <a:lnTo>
                    <a:pt x="927" y="609"/>
                  </a:lnTo>
                  <a:lnTo>
                    <a:pt x="0" y="1206"/>
                  </a:lnTo>
                  <a:lnTo>
                    <a:pt x="317" y="1689"/>
                  </a:lnTo>
                  <a:lnTo>
                    <a:pt x="1168" y="1143"/>
                  </a:lnTo>
                  <a:lnTo>
                    <a:pt x="2095" y="812"/>
                  </a:lnTo>
                  <a:lnTo>
                    <a:pt x="4076" y="584"/>
                  </a:lnTo>
                  <a:lnTo>
                    <a:pt x="5156" y="685"/>
                  </a:lnTo>
                  <a:lnTo>
                    <a:pt x="6261" y="952"/>
                  </a:lnTo>
                  <a:lnTo>
                    <a:pt x="6400" y="393"/>
                  </a:lnTo>
                  <a:lnTo>
                    <a:pt x="5245" y="11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8" name="object 4128" descr=""/>
            <p:cNvSpPr/>
            <p:nvPr/>
          </p:nvSpPr>
          <p:spPr>
            <a:xfrm>
              <a:off x="2626467" y="255755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952" y="0"/>
                  </a:moveTo>
                  <a:lnTo>
                    <a:pt x="0" y="4025"/>
                  </a:lnTo>
                  <a:lnTo>
                    <a:pt x="1104" y="4292"/>
                  </a:lnTo>
                  <a:lnTo>
                    <a:pt x="2235" y="4698"/>
                  </a:lnTo>
                  <a:lnTo>
                    <a:pt x="4508" y="5664"/>
                  </a:lnTo>
                  <a:lnTo>
                    <a:pt x="6845" y="6781"/>
                  </a:lnTo>
                  <a:lnTo>
                    <a:pt x="8623" y="3047"/>
                  </a:lnTo>
                  <a:lnTo>
                    <a:pt x="6248" y="1904"/>
                  </a:lnTo>
                  <a:lnTo>
                    <a:pt x="3721" y="838"/>
                  </a:lnTo>
                  <a:lnTo>
                    <a:pt x="2387" y="34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9" name="object 4129" descr=""/>
            <p:cNvSpPr/>
            <p:nvPr/>
          </p:nvSpPr>
          <p:spPr>
            <a:xfrm>
              <a:off x="2626467" y="256102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26" y="0"/>
                  </a:moveTo>
                  <a:lnTo>
                    <a:pt x="0" y="558"/>
                  </a:lnTo>
                  <a:lnTo>
                    <a:pt x="1104" y="825"/>
                  </a:lnTo>
                  <a:lnTo>
                    <a:pt x="2235" y="1231"/>
                  </a:lnTo>
                  <a:lnTo>
                    <a:pt x="4508" y="2197"/>
                  </a:lnTo>
                  <a:lnTo>
                    <a:pt x="6845" y="3314"/>
                  </a:lnTo>
                  <a:lnTo>
                    <a:pt x="7099" y="2793"/>
                  </a:lnTo>
                  <a:lnTo>
                    <a:pt x="4749" y="1663"/>
                  </a:lnTo>
                  <a:lnTo>
                    <a:pt x="2438" y="698"/>
                  </a:lnTo>
                  <a:lnTo>
                    <a:pt x="1282" y="2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0" name="object 4130" descr=""/>
            <p:cNvSpPr/>
            <p:nvPr/>
          </p:nvSpPr>
          <p:spPr>
            <a:xfrm>
              <a:off x="2633319" y="256060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777" y="0"/>
                  </a:moveTo>
                  <a:lnTo>
                    <a:pt x="0" y="3733"/>
                  </a:lnTo>
                  <a:lnTo>
                    <a:pt x="1181" y="4305"/>
                  </a:lnTo>
                  <a:lnTo>
                    <a:pt x="3060" y="5143"/>
                  </a:lnTo>
                  <a:lnTo>
                    <a:pt x="4940" y="5892"/>
                  </a:lnTo>
                  <a:lnTo>
                    <a:pt x="6273" y="6388"/>
                  </a:lnTo>
                  <a:lnTo>
                    <a:pt x="7708" y="6718"/>
                  </a:lnTo>
                  <a:lnTo>
                    <a:pt x="8635" y="2692"/>
                  </a:lnTo>
                  <a:lnTo>
                    <a:pt x="7531" y="2438"/>
                  </a:lnTo>
                  <a:lnTo>
                    <a:pt x="6388" y="2031"/>
                  </a:lnTo>
                  <a:lnTo>
                    <a:pt x="4648" y="1320"/>
                  </a:lnTo>
                  <a:lnTo>
                    <a:pt x="2933" y="558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1" name="object 4131" descr=""/>
            <p:cNvSpPr/>
            <p:nvPr/>
          </p:nvSpPr>
          <p:spPr>
            <a:xfrm>
              <a:off x="2633319" y="2563814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41" y="0"/>
                  </a:moveTo>
                  <a:lnTo>
                    <a:pt x="7708" y="3505"/>
                  </a:lnTo>
                  <a:lnTo>
                    <a:pt x="7835" y="2946"/>
                  </a:lnTo>
                  <a:lnTo>
                    <a:pt x="6438" y="2616"/>
                  </a:lnTo>
                  <a:lnTo>
                    <a:pt x="5143" y="2146"/>
                  </a:lnTo>
                  <a:lnTo>
                    <a:pt x="3276" y="1384"/>
                  </a:lnTo>
                  <a:lnTo>
                    <a:pt x="1435" y="57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2" name="object 4132" descr=""/>
            <p:cNvSpPr/>
            <p:nvPr/>
          </p:nvSpPr>
          <p:spPr>
            <a:xfrm>
              <a:off x="2641028" y="2563284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927" y="0"/>
                  </a:moveTo>
                  <a:lnTo>
                    <a:pt x="0" y="4038"/>
                  </a:lnTo>
                  <a:lnTo>
                    <a:pt x="1231" y="4292"/>
                  </a:lnTo>
                  <a:lnTo>
                    <a:pt x="2311" y="4610"/>
                  </a:lnTo>
                  <a:lnTo>
                    <a:pt x="2844" y="4813"/>
                  </a:lnTo>
                  <a:lnTo>
                    <a:pt x="4419" y="5511"/>
                  </a:lnTo>
                  <a:lnTo>
                    <a:pt x="5435" y="6095"/>
                  </a:lnTo>
                  <a:lnTo>
                    <a:pt x="6388" y="6781"/>
                  </a:lnTo>
                  <a:lnTo>
                    <a:pt x="8801" y="3416"/>
                  </a:lnTo>
                  <a:lnTo>
                    <a:pt x="2247" y="27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3" name="object 4133" descr=""/>
            <p:cNvSpPr/>
            <p:nvPr/>
          </p:nvSpPr>
          <p:spPr>
            <a:xfrm>
              <a:off x="2641028" y="256675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26" y="0"/>
                  </a:moveTo>
                  <a:lnTo>
                    <a:pt x="0" y="571"/>
                  </a:lnTo>
                  <a:lnTo>
                    <a:pt x="774" y="723"/>
                  </a:lnTo>
                  <a:lnTo>
                    <a:pt x="965" y="774"/>
                  </a:lnTo>
                  <a:lnTo>
                    <a:pt x="6388" y="3314"/>
                  </a:lnTo>
                  <a:lnTo>
                    <a:pt x="6730" y="2844"/>
                  </a:lnTo>
                  <a:lnTo>
                    <a:pt x="1384" y="2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4" name="object 4134" descr=""/>
            <p:cNvSpPr/>
            <p:nvPr/>
          </p:nvSpPr>
          <p:spPr>
            <a:xfrm>
              <a:off x="2647413" y="256670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413" y="0"/>
                  </a:moveTo>
                  <a:lnTo>
                    <a:pt x="0" y="3365"/>
                  </a:lnTo>
                  <a:lnTo>
                    <a:pt x="1905" y="4724"/>
                  </a:lnTo>
                  <a:lnTo>
                    <a:pt x="3581" y="6464"/>
                  </a:lnTo>
                  <a:lnTo>
                    <a:pt x="4775" y="8420"/>
                  </a:lnTo>
                  <a:lnTo>
                    <a:pt x="8305" y="6273"/>
                  </a:lnTo>
                  <a:lnTo>
                    <a:pt x="7543" y="5016"/>
                  </a:lnTo>
                  <a:lnTo>
                    <a:pt x="6642" y="3873"/>
                  </a:lnTo>
                  <a:lnTo>
                    <a:pt x="4660" y="1778"/>
                  </a:lnTo>
                  <a:lnTo>
                    <a:pt x="3581" y="838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5" name="object 4135" descr=""/>
            <p:cNvSpPr/>
            <p:nvPr/>
          </p:nvSpPr>
          <p:spPr>
            <a:xfrm>
              <a:off x="2647413" y="256959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42" y="0"/>
                  </a:moveTo>
                  <a:lnTo>
                    <a:pt x="0" y="482"/>
                  </a:lnTo>
                  <a:lnTo>
                    <a:pt x="1905" y="1841"/>
                  </a:lnTo>
                  <a:lnTo>
                    <a:pt x="3581" y="3581"/>
                  </a:lnTo>
                  <a:lnTo>
                    <a:pt x="4775" y="5537"/>
                  </a:lnTo>
                  <a:lnTo>
                    <a:pt x="5270" y="5232"/>
                  </a:lnTo>
                  <a:lnTo>
                    <a:pt x="4025" y="3200"/>
                  </a:lnTo>
                  <a:lnTo>
                    <a:pt x="2311" y="140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6" name="object 4136" descr=""/>
            <p:cNvSpPr/>
            <p:nvPr/>
          </p:nvSpPr>
          <p:spPr>
            <a:xfrm>
              <a:off x="2652186" y="2572976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530" y="0"/>
                  </a:moveTo>
                  <a:lnTo>
                    <a:pt x="0" y="2146"/>
                  </a:lnTo>
                  <a:lnTo>
                    <a:pt x="1193" y="4102"/>
                  </a:lnTo>
                  <a:lnTo>
                    <a:pt x="1892" y="6286"/>
                  </a:lnTo>
                  <a:lnTo>
                    <a:pt x="1790" y="8420"/>
                  </a:lnTo>
                  <a:lnTo>
                    <a:pt x="5918" y="8597"/>
                  </a:lnTo>
                  <a:lnTo>
                    <a:pt x="5994" y="7048"/>
                  </a:lnTo>
                  <a:lnTo>
                    <a:pt x="5778" y="5499"/>
                  </a:lnTo>
                  <a:lnTo>
                    <a:pt x="4927" y="2603"/>
                  </a:lnTo>
                  <a:lnTo>
                    <a:pt x="4292" y="1244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7" name="object 4137" descr=""/>
            <p:cNvSpPr/>
            <p:nvPr/>
          </p:nvSpPr>
          <p:spPr>
            <a:xfrm>
              <a:off x="2652186" y="2574830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95" y="0"/>
                  </a:moveTo>
                  <a:lnTo>
                    <a:pt x="0" y="292"/>
                  </a:lnTo>
                  <a:lnTo>
                    <a:pt x="1193" y="2247"/>
                  </a:lnTo>
                  <a:lnTo>
                    <a:pt x="1892" y="4432"/>
                  </a:lnTo>
                  <a:lnTo>
                    <a:pt x="1790" y="6565"/>
                  </a:lnTo>
                  <a:lnTo>
                    <a:pt x="2374" y="6591"/>
                  </a:lnTo>
                  <a:lnTo>
                    <a:pt x="2476" y="4318"/>
                  </a:lnTo>
                  <a:lnTo>
                    <a:pt x="1739" y="2019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8" name="object 4138" descr=""/>
            <p:cNvSpPr/>
            <p:nvPr/>
          </p:nvSpPr>
          <p:spPr>
            <a:xfrm>
              <a:off x="2651582" y="258139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400" y="0"/>
                  </a:moveTo>
                  <a:lnTo>
                    <a:pt x="0" y="5943"/>
                  </a:lnTo>
                  <a:lnTo>
                    <a:pt x="3213" y="8547"/>
                  </a:lnTo>
                  <a:lnTo>
                    <a:pt x="6527" y="177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9" name="object 4139" descr=""/>
            <p:cNvSpPr/>
            <p:nvPr/>
          </p:nvSpPr>
          <p:spPr>
            <a:xfrm>
              <a:off x="2651582" y="258139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400" y="0"/>
                  </a:moveTo>
                  <a:lnTo>
                    <a:pt x="2349" y="1066"/>
                  </a:lnTo>
                  <a:lnTo>
                    <a:pt x="2120" y="2120"/>
                  </a:lnTo>
                  <a:lnTo>
                    <a:pt x="1701" y="3111"/>
                  </a:lnTo>
                  <a:lnTo>
                    <a:pt x="1295" y="4114"/>
                  </a:lnTo>
                  <a:lnTo>
                    <a:pt x="711" y="5067"/>
                  </a:lnTo>
                  <a:lnTo>
                    <a:pt x="0" y="5943"/>
                  </a:lnTo>
                  <a:lnTo>
                    <a:pt x="444" y="6311"/>
                  </a:lnTo>
                  <a:lnTo>
                    <a:pt x="2971" y="25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0" name="object 4140" descr=""/>
            <p:cNvSpPr/>
            <p:nvPr/>
          </p:nvSpPr>
          <p:spPr>
            <a:xfrm>
              <a:off x="2646001" y="258732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5575" y="0"/>
                  </a:moveTo>
                  <a:lnTo>
                    <a:pt x="0" y="3365"/>
                  </a:lnTo>
                  <a:lnTo>
                    <a:pt x="1244" y="7302"/>
                  </a:lnTo>
                  <a:lnTo>
                    <a:pt x="8801" y="2603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1" name="object 4141" descr=""/>
            <p:cNvSpPr/>
            <p:nvPr/>
          </p:nvSpPr>
          <p:spPr>
            <a:xfrm>
              <a:off x="2646001" y="258732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575" y="0"/>
                  </a:moveTo>
                  <a:lnTo>
                    <a:pt x="0" y="3365"/>
                  </a:lnTo>
                  <a:lnTo>
                    <a:pt x="177" y="3924"/>
                  </a:lnTo>
                  <a:lnTo>
                    <a:pt x="5448" y="1041"/>
                  </a:lnTo>
                  <a:lnTo>
                    <a:pt x="5651" y="825"/>
                  </a:lnTo>
                  <a:lnTo>
                    <a:pt x="6032" y="368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2" name="object 4142" descr=""/>
            <p:cNvSpPr/>
            <p:nvPr/>
          </p:nvSpPr>
          <p:spPr>
            <a:xfrm>
              <a:off x="2638686" y="2590700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315" y="0"/>
                  </a:moveTo>
                  <a:lnTo>
                    <a:pt x="5003" y="723"/>
                  </a:lnTo>
                  <a:lnTo>
                    <a:pt x="2514" y="1193"/>
                  </a:lnTo>
                  <a:lnTo>
                    <a:pt x="0" y="1549"/>
                  </a:lnTo>
                  <a:lnTo>
                    <a:pt x="571" y="5651"/>
                  </a:lnTo>
                  <a:lnTo>
                    <a:pt x="3238" y="5270"/>
                  </a:lnTo>
                  <a:lnTo>
                    <a:pt x="5892" y="4775"/>
                  </a:lnTo>
                  <a:lnTo>
                    <a:pt x="8559" y="3936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3" name="object 4143" descr=""/>
            <p:cNvSpPr/>
            <p:nvPr/>
          </p:nvSpPr>
          <p:spPr>
            <a:xfrm>
              <a:off x="2638686" y="2590700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315" y="0"/>
                  </a:moveTo>
                  <a:lnTo>
                    <a:pt x="5003" y="723"/>
                  </a:lnTo>
                  <a:lnTo>
                    <a:pt x="2514" y="1193"/>
                  </a:lnTo>
                  <a:lnTo>
                    <a:pt x="0" y="1549"/>
                  </a:lnTo>
                  <a:lnTo>
                    <a:pt x="76" y="2120"/>
                  </a:lnTo>
                  <a:lnTo>
                    <a:pt x="2616" y="1765"/>
                  </a:lnTo>
                  <a:lnTo>
                    <a:pt x="5118" y="1295"/>
                  </a:lnTo>
                  <a:lnTo>
                    <a:pt x="7493" y="546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4" name="object 4144" descr=""/>
            <p:cNvSpPr/>
            <p:nvPr/>
          </p:nvSpPr>
          <p:spPr>
            <a:xfrm>
              <a:off x="2631053" y="259224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632" y="0"/>
                  </a:moveTo>
                  <a:lnTo>
                    <a:pt x="5118" y="355"/>
                  </a:lnTo>
                  <a:lnTo>
                    <a:pt x="2565" y="584"/>
                  </a:lnTo>
                  <a:lnTo>
                    <a:pt x="0" y="736"/>
                  </a:lnTo>
                  <a:lnTo>
                    <a:pt x="241" y="4864"/>
                  </a:lnTo>
                  <a:lnTo>
                    <a:pt x="2895" y="4698"/>
                  </a:lnTo>
                  <a:lnTo>
                    <a:pt x="5549" y="4470"/>
                  </a:lnTo>
                  <a:lnTo>
                    <a:pt x="8204" y="4102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5" name="object 4145" descr=""/>
            <p:cNvSpPr/>
            <p:nvPr/>
          </p:nvSpPr>
          <p:spPr>
            <a:xfrm>
              <a:off x="2631053" y="259224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32" y="0"/>
                  </a:moveTo>
                  <a:lnTo>
                    <a:pt x="5118" y="355"/>
                  </a:lnTo>
                  <a:lnTo>
                    <a:pt x="2565" y="584"/>
                  </a:lnTo>
                  <a:lnTo>
                    <a:pt x="0" y="736"/>
                  </a:lnTo>
                  <a:lnTo>
                    <a:pt x="38" y="1320"/>
                  </a:lnTo>
                  <a:lnTo>
                    <a:pt x="2616" y="1155"/>
                  </a:lnTo>
                  <a:lnTo>
                    <a:pt x="5181" y="927"/>
                  </a:lnTo>
                  <a:lnTo>
                    <a:pt x="7708" y="571"/>
                  </a:lnTo>
                  <a:lnTo>
                    <a:pt x="76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6" name="object 4146" descr=""/>
            <p:cNvSpPr/>
            <p:nvPr/>
          </p:nvSpPr>
          <p:spPr>
            <a:xfrm>
              <a:off x="2623047" y="259297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8001" y="0"/>
                  </a:moveTo>
                  <a:lnTo>
                    <a:pt x="5435" y="139"/>
                  </a:lnTo>
                  <a:lnTo>
                    <a:pt x="3670" y="203"/>
                  </a:lnTo>
                  <a:lnTo>
                    <a:pt x="2654" y="203"/>
                  </a:lnTo>
                  <a:lnTo>
                    <a:pt x="1206" y="101"/>
                  </a:lnTo>
                  <a:lnTo>
                    <a:pt x="622" y="12"/>
                  </a:lnTo>
                  <a:lnTo>
                    <a:pt x="0" y="4102"/>
                  </a:lnTo>
                  <a:lnTo>
                    <a:pt x="711" y="4203"/>
                  </a:lnTo>
                  <a:lnTo>
                    <a:pt x="1435" y="4279"/>
                  </a:lnTo>
                  <a:lnTo>
                    <a:pt x="2159" y="4317"/>
                  </a:lnTo>
                  <a:lnTo>
                    <a:pt x="3251" y="4343"/>
                  </a:lnTo>
                  <a:lnTo>
                    <a:pt x="6934" y="4216"/>
                  </a:lnTo>
                  <a:lnTo>
                    <a:pt x="8255" y="4127"/>
                  </a:lnTo>
                  <a:lnTo>
                    <a:pt x="80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7" name="object 4147" descr=""/>
            <p:cNvSpPr/>
            <p:nvPr/>
          </p:nvSpPr>
          <p:spPr>
            <a:xfrm>
              <a:off x="2623581" y="2592979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7467" y="0"/>
                  </a:moveTo>
                  <a:lnTo>
                    <a:pt x="4902" y="139"/>
                  </a:lnTo>
                  <a:lnTo>
                    <a:pt x="3619" y="177"/>
                  </a:lnTo>
                  <a:lnTo>
                    <a:pt x="3136" y="203"/>
                  </a:lnTo>
                  <a:lnTo>
                    <a:pt x="1828" y="190"/>
                  </a:lnTo>
                  <a:lnTo>
                    <a:pt x="673" y="101"/>
                  </a:lnTo>
                  <a:lnTo>
                    <a:pt x="88" y="12"/>
                  </a:lnTo>
                  <a:lnTo>
                    <a:pt x="0" y="584"/>
                  </a:lnTo>
                  <a:lnTo>
                    <a:pt x="596" y="673"/>
                  </a:lnTo>
                  <a:lnTo>
                    <a:pt x="1193" y="736"/>
                  </a:lnTo>
                  <a:lnTo>
                    <a:pt x="2400" y="787"/>
                  </a:lnTo>
                  <a:lnTo>
                    <a:pt x="3149" y="774"/>
                  </a:lnTo>
                  <a:lnTo>
                    <a:pt x="4927" y="723"/>
                  </a:lnTo>
                  <a:lnTo>
                    <a:pt x="7505" y="584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8" name="object 4148" descr=""/>
            <p:cNvSpPr/>
            <p:nvPr/>
          </p:nvSpPr>
          <p:spPr>
            <a:xfrm>
              <a:off x="2615130" y="259083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98" y="0"/>
                  </a:moveTo>
                  <a:lnTo>
                    <a:pt x="7924" y="6248"/>
                  </a:lnTo>
                  <a:lnTo>
                    <a:pt x="8534" y="2159"/>
                  </a:lnTo>
                  <a:lnTo>
                    <a:pt x="7378" y="1981"/>
                  </a:lnTo>
                  <a:lnTo>
                    <a:pt x="6222" y="1689"/>
                  </a:lnTo>
                  <a:lnTo>
                    <a:pt x="3898" y="927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9" name="object 4149" descr=""/>
            <p:cNvSpPr/>
            <p:nvPr/>
          </p:nvSpPr>
          <p:spPr>
            <a:xfrm>
              <a:off x="2616413" y="2590834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15" y="0"/>
                  </a:moveTo>
                  <a:lnTo>
                    <a:pt x="7162" y="2730"/>
                  </a:lnTo>
                  <a:lnTo>
                    <a:pt x="7251" y="2159"/>
                  </a:lnTo>
                  <a:lnTo>
                    <a:pt x="6095" y="1981"/>
                  </a:lnTo>
                  <a:lnTo>
                    <a:pt x="4940" y="1689"/>
                  </a:lnTo>
                  <a:lnTo>
                    <a:pt x="2616" y="92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0" name="object 4150" descr=""/>
            <p:cNvSpPr/>
            <p:nvPr/>
          </p:nvSpPr>
          <p:spPr>
            <a:xfrm>
              <a:off x="2608348" y="2588520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04" y="0"/>
                  </a:moveTo>
                  <a:lnTo>
                    <a:pt x="63" y="0"/>
                  </a:lnTo>
                  <a:lnTo>
                    <a:pt x="0" y="4140"/>
                  </a:lnTo>
                  <a:lnTo>
                    <a:pt x="1206" y="4343"/>
                  </a:lnTo>
                  <a:lnTo>
                    <a:pt x="2654" y="4699"/>
                  </a:lnTo>
                  <a:lnTo>
                    <a:pt x="4394" y="5245"/>
                  </a:lnTo>
                  <a:lnTo>
                    <a:pt x="6781" y="6172"/>
                  </a:lnTo>
                  <a:lnTo>
                    <a:pt x="8280" y="2311"/>
                  </a:lnTo>
                  <a:lnTo>
                    <a:pt x="5791" y="1358"/>
                  </a:lnTo>
                  <a:lnTo>
                    <a:pt x="3797" y="723"/>
                  </a:lnTo>
                  <a:lnTo>
                    <a:pt x="2425" y="381"/>
                  </a:lnTo>
                  <a:lnTo>
                    <a:pt x="1015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1" name="object 4151" descr=""/>
            <p:cNvSpPr/>
            <p:nvPr/>
          </p:nvSpPr>
          <p:spPr>
            <a:xfrm>
              <a:off x="2608399" y="258852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54" y="0"/>
                  </a:moveTo>
                  <a:lnTo>
                    <a:pt x="12" y="0"/>
                  </a:lnTo>
                  <a:lnTo>
                    <a:pt x="0" y="584"/>
                  </a:lnTo>
                  <a:lnTo>
                    <a:pt x="215" y="584"/>
                  </a:lnTo>
                  <a:lnTo>
                    <a:pt x="698" y="647"/>
                  </a:lnTo>
                  <a:lnTo>
                    <a:pt x="1905" y="863"/>
                  </a:lnTo>
                  <a:lnTo>
                    <a:pt x="2235" y="952"/>
                  </a:lnTo>
                  <a:lnTo>
                    <a:pt x="2921" y="1104"/>
                  </a:lnTo>
                  <a:lnTo>
                    <a:pt x="3594" y="1282"/>
                  </a:lnTo>
                  <a:lnTo>
                    <a:pt x="5549" y="1892"/>
                  </a:lnTo>
                  <a:lnTo>
                    <a:pt x="8026" y="2857"/>
                  </a:lnTo>
                  <a:lnTo>
                    <a:pt x="8229" y="2311"/>
                  </a:lnTo>
                  <a:lnTo>
                    <a:pt x="5740" y="1358"/>
                  </a:lnTo>
                  <a:lnTo>
                    <a:pt x="3746" y="723"/>
                  </a:lnTo>
                  <a:lnTo>
                    <a:pt x="2374" y="381"/>
                  </a:lnTo>
                  <a:lnTo>
                    <a:pt x="965" y="10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2" name="object 4152" descr=""/>
            <p:cNvSpPr/>
            <p:nvPr/>
          </p:nvSpPr>
          <p:spPr>
            <a:xfrm>
              <a:off x="2601930" y="2588519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6477" y="0"/>
                  </a:moveTo>
                  <a:lnTo>
                    <a:pt x="6210" y="0"/>
                  </a:lnTo>
                  <a:lnTo>
                    <a:pt x="5448" y="76"/>
                  </a:lnTo>
                  <a:lnTo>
                    <a:pt x="0" y="7391"/>
                  </a:lnTo>
                  <a:lnTo>
                    <a:pt x="4089" y="7988"/>
                  </a:lnTo>
                  <a:lnTo>
                    <a:pt x="4183" y="7391"/>
                  </a:lnTo>
                  <a:lnTo>
                    <a:pt x="4292" y="6883"/>
                  </a:lnTo>
                  <a:lnTo>
                    <a:pt x="6438" y="4140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3" name="object 4153" descr=""/>
            <p:cNvSpPr/>
            <p:nvPr/>
          </p:nvSpPr>
          <p:spPr>
            <a:xfrm>
              <a:off x="2601930" y="258851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477" y="0"/>
                  </a:moveTo>
                  <a:lnTo>
                    <a:pt x="6146" y="12"/>
                  </a:lnTo>
                  <a:lnTo>
                    <a:pt x="5956" y="12"/>
                  </a:lnTo>
                  <a:lnTo>
                    <a:pt x="5702" y="50"/>
                  </a:lnTo>
                  <a:lnTo>
                    <a:pt x="0" y="7391"/>
                  </a:lnTo>
                  <a:lnTo>
                    <a:pt x="571" y="7480"/>
                  </a:lnTo>
                  <a:lnTo>
                    <a:pt x="673" y="6769"/>
                  </a:lnTo>
                  <a:lnTo>
                    <a:pt x="825" y="6057"/>
                  </a:lnTo>
                  <a:lnTo>
                    <a:pt x="6121" y="596"/>
                  </a:lnTo>
                  <a:lnTo>
                    <a:pt x="6477" y="584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4" name="object 4154" descr=""/>
            <p:cNvSpPr/>
            <p:nvPr/>
          </p:nvSpPr>
          <p:spPr>
            <a:xfrm>
              <a:off x="2601694" y="2595906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241" y="0"/>
                  </a:moveTo>
                  <a:lnTo>
                    <a:pt x="25" y="1460"/>
                  </a:lnTo>
                  <a:lnTo>
                    <a:pt x="0" y="2895"/>
                  </a:lnTo>
                  <a:lnTo>
                    <a:pt x="127" y="5715"/>
                  </a:lnTo>
                  <a:lnTo>
                    <a:pt x="292" y="7099"/>
                  </a:lnTo>
                  <a:lnTo>
                    <a:pt x="546" y="8470"/>
                  </a:lnTo>
                  <a:lnTo>
                    <a:pt x="4610" y="7721"/>
                  </a:lnTo>
                  <a:lnTo>
                    <a:pt x="4394" y="6527"/>
                  </a:lnTo>
                  <a:lnTo>
                    <a:pt x="4241" y="5308"/>
                  </a:lnTo>
                  <a:lnTo>
                    <a:pt x="4127" y="2908"/>
                  </a:lnTo>
                  <a:lnTo>
                    <a:pt x="4165" y="1714"/>
                  </a:lnTo>
                  <a:lnTo>
                    <a:pt x="4330" y="59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5" name="object 4155" descr=""/>
            <p:cNvSpPr/>
            <p:nvPr/>
          </p:nvSpPr>
          <p:spPr>
            <a:xfrm>
              <a:off x="2601694" y="2595906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241" y="0"/>
                  </a:moveTo>
                  <a:lnTo>
                    <a:pt x="25" y="1460"/>
                  </a:lnTo>
                  <a:lnTo>
                    <a:pt x="0" y="2895"/>
                  </a:lnTo>
                  <a:lnTo>
                    <a:pt x="127" y="5715"/>
                  </a:lnTo>
                  <a:lnTo>
                    <a:pt x="292" y="7099"/>
                  </a:lnTo>
                  <a:lnTo>
                    <a:pt x="546" y="8470"/>
                  </a:lnTo>
                  <a:lnTo>
                    <a:pt x="1117" y="8369"/>
                  </a:lnTo>
                  <a:lnTo>
                    <a:pt x="863" y="7023"/>
                  </a:lnTo>
                  <a:lnTo>
                    <a:pt x="698" y="5651"/>
                  </a:lnTo>
                  <a:lnTo>
                    <a:pt x="571" y="2895"/>
                  </a:lnTo>
                  <a:lnTo>
                    <a:pt x="609" y="1498"/>
                  </a:lnTo>
                  <a:lnTo>
                    <a:pt x="812" y="8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6" name="object 4156" descr=""/>
            <p:cNvSpPr/>
            <p:nvPr/>
          </p:nvSpPr>
          <p:spPr>
            <a:xfrm>
              <a:off x="2602246" y="2603628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064" y="0"/>
                  </a:moveTo>
                  <a:lnTo>
                    <a:pt x="0" y="749"/>
                  </a:lnTo>
                  <a:lnTo>
                    <a:pt x="254" y="2120"/>
                  </a:lnTo>
                  <a:lnTo>
                    <a:pt x="584" y="3479"/>
                  </a:lnTo>
                  <a:lnTo>
                    <a:pt x="1460" y="6146"/>
                  </a:lnTo>
                  <a:lnTo>
                    <a:pt x="1981" y="7454"/>
                  </a:lnTo>
                  <a:lnTo>
                    <a:pt x="2654" y="8737"/>
                  </a:lnTo>
                  <a:lnTo>
                    <a:pt x="6324" y="6819"/>
                  </a:lnTo>
                  <a:lnTo>
                    <a:pt x="5245" y="4749"/>
                  </a:lnTo>
                  <a:lnTo>
                    <a:pt x="4508" y="2387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7" name="object 4157" descr=""/>
            <p:cNvSpPr/>
            <p:nvPr/>
          </p:nvSpPr>
          <p:spPr>
            <a:xfrm>
              <a:off x="2602246" y="2604276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58" y="0"/>
                  </a:moveTo>
                  <a:lnTo>
                    <a:pt x="0" y="101"/>
                  </a:lnTo>
                  <a:lnTo>
                    <a:pt x="254" y="1473"/>
                  </a:lnTo>
                  <a:lnTo>
                    <a:pt x="584" y="2832"/>
                  </a:lnTo>
                  <a:lnTo>
                    <a:pt x="1460" y="5499"/>
                  </a:lnTo>
                  <a:lnTo>
                    <a:pt x="1981" y="6807"/>
                  </a:lnTo>
                  <a:lnTo>
                    <a:pt x="2654" y="8089"/>
                  </a:lnTo>
                  <a:lnTo>
                    <a:pt x="3162" y="7823"/>
                  </a:lnTo>
                  <a:lnTo>
                    <a:pt x="2514" y="6578"/>
                  </a:lnTo>
                  <a:lnTo>
                    <a:pt x="1993" y="5283"/>
                  </a:lnTo>
                  <a:lnTo>
                    <a:pt x="1143" y="2666"/>
                  </a:lnTo>
                  <a:lnTo>
                    <a:pt x="812" y="134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8" name="object 4158" descr=""/>
            <p:cNvSpPr/>
            <p:nvPr/>
          </p:nvSpPr>
          <p:spPr>
            <a:xfrm>
              <a:off x="2604900" y="261045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670" y="0"/>
                  </a:moveTo>
                  <a:lnTo>
                    <a:pt x="0" y="1917"/>
                  </a:lnTo>
                  <a:lnTo>
                    <a:pt x="673" y="3187"/>
                  </a:lnTo>
                  <a:lnTo>
                    <a:pt x="1473" y="4445"/>
                  </a:lnTo>
                  <a:lnTo>
                    <a:pt x="6832" y="8229"/>
                  </a:lnTo>
                  <a:lnTo>
                    <a:pt x="7810" y="4216"/>
                  </a:lnTo>
                  <a:lnTo>
                    <a:pt x="7061" y="4038"/>
                  </a:lnTo>
                  <a:lnTo>
                    <a:pt x="6273" y="3505"/>
                  </a:lnTo>
                  <a:lnTo>
                    <a:pt x="4838" y="1981"/>
                  </a:lnTo>
                  <a:lnTo>
                    <a:pt x="4203" y="1028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9" name="object 4159" descr=""/>
            <p:cNvSpPr/>
            <p:nvPr/>
          </p:nvSpPr>
          <p:spPr>
            <a:xfrm>
              <a:off x="2604900" y="261209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08" y="0"/>
                  </a:moveTo>
                  <a:lnTo>
                    <a:pt x="6832" y="6591"/>
                  </a:lnTo>
                  <a:lnTo>
                    <a:pt x="6972" y="6032"/>
                  </a:lnTo>
                  <a:lnTo>
                    <a:pt x="6146" y="5829"/>
                  </a:lnTo>
                  <a:lnTo>
                    <a:pt x="5397" y="5473"/>
                  </a:lnTo>
                  <a:lnTo>
                    <a:pt x="4064" y="4610"/>
                  </a:lnTo>
                  <a:lnTo>
                    <a:pt x="3479" y="4089"/>
                  </a:lnTo>
                  <a:lnTo>
                    <a:pt x="1943" y="2463"/>
                  </a:lnTo>
                  <a:lnTo>
                    <a:pt x="1168" y="124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0" name="object 4160" descr=""/>
            <p:cNvSpPr/>
            <p:nvPr/>
          </p:nvSpPr>
          <p:spPr>
            <a:xfrm>
              <a:off x="2612137" y="260659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076" y="0"/>
                  </a:moveTo>
                  <a:lnTo>
                    <a:pt x="0" y="711"/>
                  </a:lnTo>
                  <a:lnTo>
                    <a:pt x="431" y="3136"/>
                  </a:lnTo>
                  <a:lnTo>
                    <a:pt x="622" y="5613"/>
                  </a:lnTo>
                  <a:lnTo>
                    <a:pt x="571" y="8077"/>
                  </a:lnTo>
                  <a:lnTo>
                    <a:pt x="4711" y="8153"/>
                  </a:lnTo>
                  <a:lnTo>
                    <a:pt x="4762" y="5422"/>
                  </a:lnTo>
                  <a:lnTo>
                    <a:pt x="4546" y="2692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1" name="object 4161" descr=""/>
            <p:cNvSpPr/>
            <p:nvPr/>
          </p:nvSpPr>
          <p:spPr>
            <a:xfrm>
              <a:off x="2615642" y="2606595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71" y="0"/>
                  </a:moveTo>
                  <a:lnTo>
                    <a:pt x="0" y="101"/>
                  </a:lnTo>
                  <a:lnTo>
                    <a:pt x="469" y="2755"/>
                  </a:lnTo>
                  <a:lnTo>
                    <a:pt x="673" y="5448"/>
                  </a:lnTo>
                  <a:lnTo>
                    <a:pt x="622" y="8140"/>
                  </a:lnTo>
                  <a:lnTo>
                    <a:pt x="1206" y="8153"/>
                  </a:lnTo>
                  <a:lnTo>
                    <a:pt x="1257" y="5422"/>
                  </a:lnTo>
                  <a:lnTo>
                    <a:pt x="1041" y="269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2" name="object 4162" descr=""/>
            <p:cNvSpPr/>
            <p:nvPr/>
          </p:nvSpPr>
          <p:spPr>
            <a:xfrm>
              <a:off x="2610152" y="259869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835" y="0"/>
                  </a:moveTo>
                  <a:lnTo>
                    <a:pt x="0" y="1536"/>
                  </a:lnTo>
                  <a:lnTo>
                    <a:pt x="901" y="3797"/>
                  </a:lnTo>
                  <a:lnTo>
                    <a:pt x="1562" y="6184"/>
                  </a:lnTo>
                  <a:lnTo>
                    <a:pt x="1981" y="8610"/>
                  </a:lnTo>
                  <a:lnTo>
                    <a:pt x="6057" y="7899"/>
                  </a:lnTo>
                  <a:lnTo>
                    <a:pt x="5587" y="5207"/>
                  </a:lnTo>
                  <a:lnTo>
                    <a:pt x="4864" y="2565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3" name="object 4163" descr=""/>
            <p:cNvSpPr/>
            <p:nvPr/>
          </p:nvSpPr>
          <p:spPr>
            <a:xfrm>
              <a:off x="2613454" y="2598694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33" y="0"/>
                  </a:moveTo>
                  <a:lnTo>
                    <a:pt x="0" y="215"/>
                  </a:lnTo>
                  <a:lnTo>
                    <a:pt x="1003" y="2730"/>
                  </a:lnTo>
                  <a:lnTo>
                    <a:pt x="1727" y="5346"/>
                  </a:lnTo>
                  <a:lnTo>
                    <a:pt x="2184" y="8001"/>
                  </a:lnTo>
                  <a:lnTo>
                    <a:pt x="2755" y="7899"/>
                  </a:lnTo>
                  <a:lnTo>
                    <a:pt x="2286" y="5207"/>
                  </a:lnTo>
                  <a:lnTo>
                    <a:pt x="1562" y="2565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4" name="object 4164" descr=""/>
            <p:cNvSpPr/>
            <p:nvPr/>
          </p:nvSpPr>
          <p:spPr>
            <a:xfrm>
              <a:off x="2606615" y="259142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51" y="0"/>
                  </a:moveTo>
                  <a:lnTo>
                    <a:pt x="0" y="2565"/>
                  </a:lnTo>
                  <a:lnTo>
                    <a:pt x="1460" y="4406"/>
                  </a:lnTo>
                  <a:lnTo>
                    <a:pt x="2628" y="6553"/>
                  </a:lnTo>
                  <a:lnTo>
                    <a:pt x="3530" y="8813"/>
                  </a:lnTo>
                  <a:lnTo>
                    <a:pt x="7366" y="7264"/>
                  </a:lnTo>
                  <a:lnTo>
                    <a:pt x="6337" y="4711"/>
                  </a:lnTo>
                  <a:lnTo>
                    <a:pt x="5003" y="2235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5" name="object 4165" descr=""/>
            <p:cNvSpPr/>
            <p:nvPr/>
          </p:nvSpPr>
          <p:spPr>
            <a:xfrm>
              <a:off x="2609409" y="259142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57" y="0"/>
                  </a:moveTo>
                  <a:lnTo>
                    <a:pt x="0" y="355"/>
                  </a:lnTo>
                  <a:lnTo>
                    <a:pt x="1714" y="2540"/>
                  </a:lnTo>
                  <a:lnTo>
                    <a:pt x="3022" y="4965"/>
                  </a:lnTo>
                  <a:lnTo>
                    <a:pt x="4038" y="7480"/>
                  </a:lnTo>
                  <a:lnTo>
                    <a:pt x="4572" y="7264"/>
                  </a:lnTo>
                  <a:lnTo>
                    <a:pt x="3543" y="4711"/>
                  </a:lnTo>
                  <a:lnTo>
                    <a:pt x="2209" y="223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6" name="object 4166" descr=""/>
            <p:cNvSpPr/>
            <p:nvPr/>
          </p:nvSpPr>
          <p:spPr>
            <a:xfrm>
              <a:off x="2601405" y="258590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803" y="0"/>
                  </a:moveTo>
                  <a:lnTo>
                    <a:pt x="0" y="3721"/>
                  </a:lnTo>
                  <a:lnTo>
                    <a:pt x="1993" y="4686"/>
                  </a:lnTo>
                  <a:lnTo>
                    <a:pt x="3759" y="6235"/>
                  </a:lnTo>
                  <a:lnTo>
                    <a:pt x="5219" y="8077"/>
                  </a:lnTo>
                  <a:lnTo>
                    <a:pt x="8458" y="5524"/>
                  </a:lnTo>
                  <a:lnTo>
                    <a:pt x="7581" y="4406"/>
                  </a:lnTo>
                  <a:lnTo>
                    <a:pt x="6591" y="3352"/>
                  </a:lnTo>
                  <a:lnTo>
                    <a:pt x="4368" y="1473"/>
                  </a:lnTo>
                  <a:lnTo>
                    <a:pt x="3136" y="647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7" name="object 4167" descr=""/>
            <p:cNvSpPr/>
            <p:nvPr/>
          </p:nvSpPr>
          <p:spPr>
            <a:xfrm>
              <a:off x="2602955" y="258590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54" y="0"/>
                  </a:moveTo>
                  <a:lnTo>
                    <a:pt x="0" y="520"/>
                  </a:lnTo>
                  <a:lnTo>
                    <a:pt x="1295" y="1143"/>
                  </a:lnTo>
                  <a:lnTo>
                    <a:pt x="2489" y="1943"/>
                  </a:lnTo>
                  <a:lnTo>
                    <a:pt x="4635" y="3771"/>
                  </a:lnTo>
                  <a:lnTo>
                    <a:pt x="5600" y="4787"/>
                  </a:lnTo>
                  <a:lnTo>
                    <a:pt x="6451" y="5880"/>
                  </a:lnTo>
                  <a:lnTo>
                    <a:pt x="6908" y="5524"/>
                  </a:lnTo>
                  <a:lnTo>
                    <a:pt x="6032" y="4406"/>
                  </a:lnTo>
                  <a:lnTo>
                    <a:pt x="5041" y="3352"/>
                  </a:lnTo>
                  <a:lnTo>
                    <a:pt x="2819" y="1473"/>
                  </a:lnTo>
                  <a:lnTo>
                    <a:pt x="1587" y="64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8" name="object 4168" descr=""/>
            <p:cNvSpPr/>
            <p:nvPr/>
          </p:nvSpPr>
          <p:spPr>
            <a:xfrm>
              <a:off x="2594514" y="2584310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854" y="0"/>
                  </a:moveTo>
                  <a:lnTo>
                    <a:pt x="749" y="25"/>
                  </a:lnTo>
                  <a:lnTo>
                    <a:pt x="0" y="88"/>
                  </a:lnTo>
                  <a:lnTo>
                    <a:pt x="431" y="4203"/>
                  </a:lnTo>
                  <a:lnTo>
                    <a:pt x="1257" y="4140"/>
                  </a:lnTo>
                  <a:lnTo>
                    <a:pt x="2654" y="4152"/>
                  </a:lnTo>
                  <a:lnTo>
                    <a:pt x="3200" y="4216"/>
                  </a:lnTo>
                  <a:lnTo>
                    <a:pt x="4838" y="4495"/>
                  </a:lnTo>
                  <a:lnTo>
                    <a:pt x="5892" y="4838"/>
                  </a:lnTo>
                  <a:lnTo>
                    <a:pt x="6883" y="5321"/>
                  </a:lnTo>
                  <a:lnTo>
                    <a:pt x="8699" y="1600"/>
                  </a:lnTo>
                  <a:lnTo>
                    <a:pt x="7353" y="952"/>
                  </a:lnTo>
                  <a:lnTo>
                    <a:pt x="5918" y="482"/>
                  </a:lnTo>
                  <a:lnTo>
                    <a:pt x="3708" y="101"/>
                  </a:lnTo>
                  <a:lnTo>
                    <a:pt x="2959" y="38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9" name="object 4169" descr=""/>
            <p:cNvSpPr/>
            <p:nvPr/>
          </p:nvSpPr>
          <p:spPr>
            <a:xfrm>
              <a:off x="2594514" y="2584310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1854" y="0"/>
                  </a:moveTo>
                  <a:lnTo>
                    <a:pt x="749" y="25"/>
                  </a:lnTo>
                  <a:lnTo>
                    <a:pt x="0" y="88"/>
                  </a:lnTo>
                  <a:lnTo>
                    <a:pt x="63" y="660"/>
                  </a:lnTo>
                  <a:lnTo>
                    <a:pt x="1485" y="520"/>
                  </a:lnTo>
                  <a:lnTo>
                    <a:pt x="2921" y="558"/>
                  </a:lnTo>
                  <a:lnTo>
                    <a:pt x="5765" y="1041"/>
                  </a:lnTo>
                  <a:lnTo>
                    <a:pt x="7150" y="1498"/>
                  </a:lnTo>
                  <a:lnTo>
                    <a:pt x="8445" y="2120"/>
                  </a:lnTo>
                  <a:lnTo>
                    <a:pt x="8699" y="1600"/>
                  </a:lnTo>
                  <a:lnTo>
                    <a:pt x="7353" y="952"/>
                  </a:lnTo>
                  <a:lnTo>
                    <a:pt x="5918" y="482"/>
                  </a:lnTo>
                  <a:lnTo>
                    <a:pt x="3708" y="101"/>
                  </a:lnTo>
                  <a:lnTo>
                    <a:pt x="2959" y="38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0" name="object 4170" descr=""/>
            <p:cNvSpPr/>
            <p:nvPr/>
          </p:nvSpPr>
          <p:spPr>
            <a:xfrm>
              <a:off x="2586607" y="25843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912" y="0"/>
                  </a:moveTo>
                  <a:lnTo>
                    <a:pt x="3365" y="1498"/>
                  </a:lnTo>
                  <a:lnTo>
                    <a:pt x="2654" y="1930"/>
                  </a:lnTo>
                  <a:lnTo>
                    <a:pt x="2006" y="2463"/>
                  </a:lnTo>
                  <a:lnTo>
                    <a:pt x="889" y="3632"/>
                  </a:lnTo>
                  <a:lnTo>
                    <a:pt x="406" y="4279"/>
                  </a:lnTo>
                  <a:lnTo>
                    <a:pt x="0" y="4940"/>
                  </a:lnTo>
                  <a:lnTo>
                    <a:pt x="3530" y="7099"/>
                  </a:lnTo>
                  <a:lnTo>
                    <a:pt x="4076" y="6210"/>
                  </a:lnTo>
                  <a:lnTo>
                    <a:pt x="4737" y="5499"/>
                  </a:lnTo>
                  <a:lnTo>
                    <a:pt x="6337" y="4508"/>
                  </a:lnTo>
                  <a:lnTo>
                    <a:pt x="7277" y="4216"/>
                  </a:lnTo>
                  <a:lnTo>
                    <a:pt x="8331" y="4114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1" name="object 4171" descr=""/>
            <p:cNvSpPr/>
            <p:nvPr/>
          </p:nvSpPr>
          <p:spPr>
            <a:xfrm>
              <a:off x="2586607" y="2584399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7912" y="0"/>
                  </a:moveTo>
                  <a:lnTo>
                    <a:pt x="3365" y="1498"/>
                  </a:lnTo>
                  <a:lnTo>
                    <a:pt x="2654" y="1930"/>
                  </a:lnTo>
                  <a:lnTo>
                    <a:pt x="2006" y="2463"/>
                  </a:lnTo>
                  <a:lnTo>
                    <a:pt x="889" y="3632"/>
                  </a:lnTo>
                  <a:lnTo>
                    <a:pt x="406" y="4279"/>
                  </a:lnTo>
                  <a:lnTo>
                    <a:pt x="0" y="4940"/>
                  </a:lnTo>
                  <a:lnTo>
                    <a:pt x="495" y="5245"/>
                  </a:lnTo>
                  <a:lnTo>
                    <a:pt x="876" y="4610"/>
                  </a:lnTo>
                  <a:lnTo>
                    <a:pt x="1333" y="4000"/>
                  </a:lnTo>
                  <a:lnTo>
                    <a:pt x="7962" y="584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2" name="object 4172" descr=""/>
            <p:cNvSpPr/>
            <p:nvPr/>
          </p:nvSpPr>
          <p:spPr>
            <a:xfrm>
              <a:off x="2583995" y="258934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616" y="0"/>
                  </a:moveTo>
                  <a:lnTo>
                    <a:pt x="0" y="8140"/>
                  </a:lnTo>
                  <a:lnTo>
                    <a:pt x="4089" y="8775"/>
                  </a:lnTo>
                  <a:lnTo>
                    <a:pt x="4279" y="7556"/>
                  </a:lnTo>
                  <a:lnTo>
                    <a:pt x="4508" y="6349"/>
                  </a:lnTo>
                  <a:lnTo>
                    <a:pt x="5168" y="4102"/>
                  </a:lnTo>
                  <a:lnTo>
                    <a:pt x="5588" y="3047"/>
                  </a:lnTo>
                  <a:lnTo>
                    <a:pt x="6134" y="2158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3" name="object 4173" descr=""/>
            <p:cNvSpPr/>
            <p:nvPr/>
          </p:nvSpPr>
          <p:spPr>
            <a:xfrm>
              <a:off x="2583995" y="2589345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616" y="0"/>
                  </a:moveTo>
                  <a:lnTo>
                    <a:pt x="0" y="8140"/>
                  </a:lnTo>
                  <a:lnTo>
                    <a:pt x="571" y="8229"/>
                  </a:lnTo>
                  <a:lnTo>
                    <a:pt x="774" y="6908"/>
                  </a:lnTo>
                  <a:lnTo>
                    <a:pt x="1041" y="5575"/>
                  </a:lnTo>
                  <a:lnTo>
                    <a:pt x="1816" y="2908"/>
                  </a:lnTo>
                  <a:lnTo>
                    <a:pt x="2336" y="1562"/>
                  </a:lnTo>
                  <a:lnTo>
                    <a:pt x="3111" y="292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4" name="object 4174" descr=""/>
            <p:cNvSpPr/>
            <p:nvPr/>
          </p:nvSpPr>
          <p:spPr>
            <a:xfrm>
              <a:off x="2583146" y="259748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850" y="0"/>
                  </a:moveTo>
                  <a:lnTo>
                    <a:pt x="431" y="2679"/>
                  </a:lnTo>
                  <a:lnTo>
                    <a:pt x="241" y="5308"/>
                  </a:lnTo>
                  <a:lnTo>
                    <a:pt x="0" y="7861"/>
                  </a:lnTo>
                  <a:lnTo>
                    <a:pt x="4114" y="8255"/>
                  </a:lnTo>
                  <a:lnTo>
                    <a:pt x="4368" y="5638"/>
                  </a:lnTo>
                  <a:lnTo>
                    <a:pt x="4559" y="3086"/>
                  </a:lnTo>
                  <a:lnTo>
                    <a:pt x="4940" y="63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5" name="object 4175" descr=""/>
            <p:cNvSpPr/>
            <p:nvPr/>
          </p:nvSpPr>
          <p:spPr>
            <a:xfrm>
              <a:off x="2583146" y="2597489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850" y="0"/>
                  </a:moveTo>
                  <a:lnTo>
                    <a:pt x="431" y="2679"/>
                  </a:lnTo>
                  <a:lnTo>
                    <a:pt x="241" y="5308"/>
                  </a:lnTo>
                  <a:lnTo>
                    <a:pt x="0" y="7861"/>
                  </a:lnTo>
                  <a:lnTo>
                    <a:pt x="584" y="7912"/>
                  </a:lnTo>
                  <a:lnTo>
                    <a:pt x="825" y="5346"/>
                  </a:lnTo>
                  <a:lnTo>
                    <a:pt x="1016" y="2730"/>
                  </a:lnTo>
                  <a:lnTo>
                    <a:pt x="1422" y="88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6" name="object 4176" descr=""/>
            <p:cNvSpPr/>
            <p:nvPr/>
          </p:nvSpPr>
          <p:spPr>
            <a:xfrm>
              <a:off x="2581964" y="260534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181" y="0"/>
                  </a:moveTo>
                  <a:lnTo>
                    <a:pt x="927" y="2540"/>
                  </a:lnTo>
                  <a:lnTo>
                    <a:pt x="558" y="4978"/>
                  </a:lnTo>
                  <a:lnTo>
                    <a:pt x="317" y="6172"/>
                  </a:lnTo>
                  <a:lnTo>
                    <a:pt x="0" y="7315"/>
                  </a:lnTo>
                  <a:lnTo>
                    <a:pt x="3975" y="8445"/>
                  </a:lnTo>
                  <a:lnTo>
                    <a:pt x="4368" y="7086"/>
                  </a:lnTo>
                  <a:lnTo>
                    <a:pt x="4635" y="5727"/>
                  </a:lnTo>
                  <a:lnTo>
                    <a:pt x="5029" y="3035"/>
                  </a:lnTo>
                  <a:lnTo>
                    <a:pt x="5295" y="39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7" name="object 4177" descr=""/>
            <p:cNvSpPr/>
            <p:nvPr/>
          </p:nvSpPr>
          <p:spPr>
            <a:xfrm>
              <a:off x="2581964" y="2605344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181" y="0"/>
                  </a:moveTo>
                  <a:lnTo>
                    <a:pt x="927" y="2540"/>
                  </a:lnTo>
                  <a:lnTo>
                    <a:pt x="558" y="4978"/>
                  </a:lnTo>
                  <a:lnTo>
                    <a:pt x="317" y="6172"/>
                  </a:lnTo>
                  <a:lnTo>
                    <a:pt x="0" y="7315"/>
                  </a:lnTo>
                  <a:lnTo>
                    <a:pt x="558" y="7480"/>
                  </a:lnTo>
                  <a:lnTo>
                    <a:pt x="1231" y="5130"/>
                  </a:lnTo>
                  <a:lnTo>
                    <a:pt x="1511" y="2628"/>
                  </a:lnTo>
                  <a:lnTo>
                    <a:pt x="1765" y="6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8" name="object 4178" descr=""/>
            <p:cNvSpPr/>
            <p:nvPr/>
          </p:nvSpPr>
          <p:spPr>
            <a:xfrm>
              <a:off x="2578891" y="261266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073" y="0"/>
                  </a:moveTo>
                  <a:lnTo>
                    <a:pt x="0" y="5092"/>
                  </a:lnTo>
                  <a:lnTo>
                    <a:pt x="1892" y="8775"/>
                  </a:lnTo>
                  <a:lnTo>
                    <a:pt x="7048" y="113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9" name="object 4179" descr=""/>
            <p:cNvSpPr/>
            <p:nvPr/>
          </p:nvSpPr>
          <p:spPr>
            <a:xfrm>
              <a:off x="2578891" y="2612664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073" y="0"/>
                  </a:moveTo>
                  <a:lnTo>
                    <a:pt x="0" y="5092"/>
                  </a:lnTo>
                  <a:lnTo>
                    <a:pt x="266" y="5613"/>
                  </a:lnTo>
                  <a:lnTo>
                    <a:pt x="3632" y="152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0" name="object 4180" descr=""/>
            <p:cNvSpPr/>
            <p:nvPr/>
          </p:nvSpPr>
          <p:spPr>
            <a:xfrm>
              <a:off x="2571403" y="2616107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2920" y="0"/>
                  </a:moveTo>
                  <a:lnTo>
                    <a:pt x="0" y="2921"/>
                  </a:lnTo>
                  <a:lnTo>
                    <a:pt x="520" y="3454"/>
                  </a:lnTo>
                  <a:lnTo>
                    <a:pt x="1104" y="3962"/>
                  </a:lnTo>
                  <a:lnTo>
                    <a:pt x="2412" y="4864"/>
                  </a:lnTo>
                  <a:lnTo>
                    <a:pt x="3124" y="5270"/>
                  </a:lnTo>
                  <a:lnTo>
                    <a:pt x="4749" y="5867"/>
                  </a:lnTo>
                  <a:lnTo>
                    <a:pt x="5664" y="6057"/>
                  </a:lnTo>
                  <a:lnTo>
                    <a:pt x="7569" y="6019"/>
                  </a:lnTo>
                  <a:lnTo>
                    <a:pt x="8547" y="5765"/>
                  </a:lnTo>
                  <a:lnTo>
                    <a:pt x="9372" y="5321"/>
                  </a:lnTo>
                  <a:lnTo>
                    <a:pt x="7492" y="1651"/>
                  </a:lnTo>
                  <a:lnTo>
                    <a:pt x="7162" y="1816"/>
                  </a:lnTo>
                  <a:lnTo>
                    <a:pt x="6857" y="1892"/>
                  </a:lnTo>
                  <a:lnTo>
                    <a:pt x="6159" y="1917"/>
                  </a:lnTo>
                  <a:lnTo>
                    <a:pt x="5778" y="1841"/>
                  </a:lnTo>
                  <a:lnTo>
                    <a:pt x="4546" y="1397"/>
                  </a:lnTo>
                  <a:lnTo>
                    <a:pt x="3682" y="774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1" name="object 4181" descr=""/>
            <p:cNvSpPr/>
            <p:nvPr/>
          </p:nvSpPr>
          <p:spPr>
            <a:xfrm>
              <a:off x="2573917" y="2616107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406" y="0"/>
                  </a:moveTo>
                  <a:lnTo>
                    <a:pt x="3581" y="2489"/>
                  </a:lnTo>
                  <a:lnTo>
                    <a:pt x="4013" y="2476"/>
                  </a:lnTo>
                  <a:lnTo>
                    <a:pt x="4445" y="2476"/>
                  </a:lnTo>
                  <a:lnTo>
                    <a:pt x="4851" y="2362"/>
                  </a:lnTo>
                  <a:lnTo>
                    <a:pt x="5232" y="2159"/>
                  </a:lnTo>
                  <a:lnTo>
                    <a:pt x="4978" y="1651"/>
                  </a:lnTo>
                  <a:lnTo>
                    <a:pt x="4648" y="1816"/>
                  </a:lnTo>
                  <a:lnTo>
                    <a:pt x="4343" y="1892"/>
                  </a:lnTo>
                  <a:lnTo>
                    <a:pt x="3644" y="1917"/>
                  </a:lnTo>
                  <a:lnTo>
                    <a:pt x="3263" y="1841"/>
                  </a:lnTo>
                  <a:lnTo>
                    <a:pt x="2857" y="1689"/>
                  </a:lnTo>
                  <a:lnTo>
                    <a:pt x="2032" y="1397"/>
                  </a:lnTo>
                  <a:lnTo>
                    <a:pt x="1168" y="7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2" name="object 4182" descr=""/>
            <p:cNvSpPr/>
            <p:nvPr/>
          </p:nvSpPr>
          <p:spPr>
            <a:xfrm>
              <a:off x="2566873" y="261025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873" y="0"/>
                  </a:moveTo>
                  <a:lnTo>
                    <a:pt x="0" y="1447"/>
                  </a:lnTo>
                  <a:lnTo>
                    <a:pt x="495" y="2768"/>
                  </a:lnTo>
                  <a:lnTo>
                    <a:pt x="1104" y="4064"/>
                  </a:lnTo>
                  <a:lnTo>
                    <a:pt x="2590" y="6527"/>
                  </a:lnTo>
                  <a:lnTo>
                    <a:pt x="3467" y="7708"/>
                  </a:lnTo>
                  <a:lnTo>
                    <a:pt x="4521" y="8775"/>
                  </a:lnTo>
                  <a:lnTo>
                    <a:pt x="7454" y="5854"/>
                  </a:lnTo>
                  <a:lnTo>
                    <a:pt x="6680" y="5080"/>
                  </a:lnTo>
                  <a:lnTo>
                    <a:pt x="5981" y="4152"/>
                  </a:lnTo>
                  <a:lnTo>
                    <a:pt x="4787" y="2171"/>
                  </a:lnTo>
                  <a:lnTo>
                    <a:pt x="4279" y="1104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3" name="object 4183" descr=""/>
            <p:cNvSpPr/>
            <p:nvPr/>
          </p:nvSpPr>
          <p:spPr>
            <a:xfrm>
              <a:off x="2570200" y="2610259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546" y="0"/>
                  </a:moveTo>
                  <a:lnTo>
                    <a:pt x="0" y="203"/>
                  </a:lnTo>
                  <a:lnTo>
                    <a:pt x="431" y="1333"/>
                  </a:lnTo>
                  <a:lnTo>
                    <a:pt x="952" y="2438"/>
                  </a:lnTo>
                  <a:lnTo>
                    <a:pt x="1562" y="3467"/>
                  </a:lnTo>
                  <a:lnTo>
                    <a:pt x="2184" y="4483"/>
                  </a:lnTo>
                  <a:lnTo>
                    <a:pt x="2895" y="5448"/>
                  </a:lnTo>
                  <a:lnTo>
                    <a:pt x="3708" y="6261"/>
                  </a:lnTo>
                  <a:lnTo>
                    <a:pt x="4127" y="5854"/>
                  </a:lnTo>
                  <a:lnTo>
                    <a:pt x="3352" y="5080"/>
                  </a:lnTo>
                  <a:lnTo>
                    <a:pt x="2654" y="4152"/>
                  </a:lnTo>
                  <a:lnTo>
                    <a:pt x="1460" y="2171"/>
                  </a:lnTo>
                  <a:lnTo>
                    <a:pt x="952" y="110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4" name="object 4184" descr=""/>
            <p:cNvSpPr/>
            <p:nvPr/>
          </p:nvSpPr>
          <p:spPr>
            <a:xfrm>
              <a:off x="2565327" y="2603354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40" y="0"/>
                  </a:moveTo>
                  <a:lnTo>
                    <a:pt x="0" y="12"/>
                  </a:lnTo>
                  <a:lnTo>
                    <a:pt x="12" y="2870"/>
                  </a:lnTo>
                  <a:lnTo>
                    <a:pt x="558" y="5689"/>
                  </a:lnTo>
                  <a:lnTo>
                    <a:pt x="1549" y="8356"/>
                  </a:lnTo>
                  <a:lnTo>
                    <a:pt x="5422" y="6908"/>
                  </a:lnTo>
                  <a:lnTo>
                    <a:pt x="4597" y="4699"/>
                  </a:lnTo>
                  <a:lnTo>
                    <a:pt x="4152" y="2336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5" name="object 4185" descr=""/>
            <p:cNvSpPr/>
            <p:nvPr/>
          </p:nvSpPr>
          <p:spPr>
            <a:xfrm>
              <a:off x="2568883" y="2603354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84" y="0"/>
                  </a:moveTo>
                  <a:lnTo>
                    <a:pt x="0" y="0"/>
                  </a:lnTo>
                  <a:lnTo>
                    <a:pt x="12" y="2413"/>
                  </a:lnTo>
                  <a:lnTo>
                    <a:pt x="469" y="4838"/>
                  </a:lnTo>
                  <a:lnTo>
                    <a:pt x="1320" y="7112"/>
                  </a:lnTo>
                  <a:lnTo>
                    <a:pt x="1866" y="6908"/>
                  </a:lnTo>
                  <a:lnTo>
                    <a:pt x="1041" y="4699"/>
                  </a:lnTo>
                  <a:lnTo>
                    <a:pt x="596" y="2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6" name="object 4186" descr=""/>
            <p:cNvSpPr/>
            <p:nvPr/>
          </p:nvSpPr>
          <p:spPr>
            <a:xfrm>
              <a:off x="2565325" y="2594945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714" y="0"/>
                  </a:moveTo>
                  <a:lnTo>
                    <a:pt x="533" y="2666"/>
                  </a:lnTo>
                  <a:lnTo>
                    <a:pt x="0" y="5562"/>
                  </a:lnTo>
                  <a:lnTo>
                    <a:pt x="12" y="8420"/>
                  </a:lnTo>
                  <a:lnTo>
                    <a:pt x="4140" y="8407"/>
                  </a:lnTo>
                  <a:lnTo>
                    <a:pt x="4127" y="6070"/>
                  </a:lnTo>
                  <a:lnTo>
                    <a:pt x="4571" y="3759"/>
                  </a:lnTo>
                  <a:lnTo>
                    <a:pt x="5499" y="1663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7" name="object 4187" descr=""/>
            <p:cNvSpPr/>
            <p:nvPr/>
          </p:nvSpPr>
          <p:spPr>
            <a:xfrm>
              <a:off x="2568880" y="259638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409" y="0"/>
                  </a:moveTo>
                  <a:lnTo>
                    <a:pt x="457" y="2171"/>
                  </a:lnTo>
                  <a:lnTo>
                    <a:pt x="0" y="4559"/>
                  </a:lnTo>
                  <a:lnTo>
                    <a:pt x="12" y="6972"/>
                  </a:lnTo>
                  <a:lnTo>
                    <a:pt x="584" y="6972"/>
                  </a:lnTo>
                  <a:lnTo>
                    <a:pt x="571" y="4635"/>
                  </a:lnTo>
                  <a:lnTo>
                    <a:pt x="1015" y="2324"/>
                  </a:lnTo>
                  <a:lnTo>
                    <a:pt x="1943" y="228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8" name="object 4188" descr=""/>
            <p:cNvSpPr/>
            <p:nvPr/>
          </p:nvSpPr>
          <p:spPr>
            <a:xfrm>
              <a:off x="2567031" y="258801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991" y="0"/>
                  </a:moveTo>
                  <a:lnTo>
                    <a:pt x="0" y="6934"/>
                  </a:lnTo>
                  <a:lnTo>
                    <a:pt x="3797" y="8597"/>
                  </a:lnTo>
                  <a:lnTo>
                    <a:pt x="4254" y="7543"/>
                  </a:lnTo>
                  <a:lnTo>
                    <a:pt x="4825" y="6553"/>
                  </a:lnTo>
                  <a:lnTo>
                    <a:pt x="6197" y="4711"/>
                  </a:lnTo>
                  <a:lnTo>
                    <a:pt x="7010" y="3797"/>
                  </a:lnTo>
                  <a:lnTo>
                    <a:pt x="7861" y="2971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9" name="object 4189" descr=""/>
            <p:cNvSpPr/>
            <p:nvPr/>
          </p:nvSpPr>
          <p:spPr>
            <a:xfrm>
              <a:off x="2570295" y="259056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190" y="0"/>
                  </a:moveTo>
                  <a:lnTo>
                    <a:pt x="0" y="5803"/>
                  </a:lnTo>
                  <a:lnTo>
                    <a:pt x="533" y="6045"/>
                  </a:lnTo>
                  <a:lnTo>
                    <a:pt x="990" y="4991"/>
                  </a:lnTo>
                  <a:lnTo>
                    <a:pt x="1562" y="4000"/>
                  </a:lnTo>
                  <a:lnTo>
                    <a:pt x="2933" y="2159"/>
                  </a:lnTo>
                  <a:lnTo>
                    <a:pt x="3746" y="1244"/>
                  </a:lnTo>
                  <a:lnTo>
                    <a:pt x="4597" y="419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0" name="object 4190" descr=""/>
            <p:cNvSpPr/>
            <p:nvPr/>
          </p:nvSpPr>
          <p:spPr>
            <a:xfrm>
              <a:off x="2572024" y="25834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670" y="0"/>
                  </a:moveTo>
                  <a:lnTo>
                    <a:pt x="0" y="4533"/>
                  </a:lnTo>
                  <a:lnTo>
                    <a:pt x="2870" y="7505"/>
                  </a:lnTo>
                  <a:lnTo>
                    <a:pt x="3721" y="6680"/>
                  </a:lnTo>
                  <a:lnTo>
                    <a:pt x="4635" y="5918"/>
                  </a:lnTo>
                  <a:lnTo>
                    <a:pt x="8331" y="4076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1" name="object 4191" descr=""/>
            <p:cNvSpPr/>
            <p:nvPr/>
          </p:nvSpPr>
          <p:spPr>
            <a:xfrm>
              <a:off x="2574488" y="258698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778" y="0"/>
                  </a:moveTo>
                  <a:lnTo>
                    <a:pt x="2806" y="1308"/>
                  </a:lnTo>
                  <a:lnTo>
                    <a:pt x="1816" y="1943"/>
                  </a:lnTo>
                  <a:lnTo>
                    <a:pt x="876" y="2730"/>
                  </a:lnTo>
                  <a:lnTo>
                    <a:pt x="0" y="3581"/>
                  </a:lnTo>
                  <a:lnTo>
                    <a:pt x="406" y="4000"/>
                  </a:lnTo>
                  <a:lnTo>
                    <a:pt x="1257" y="3174"/>
                  </a:lnTo>
                  <a:lnTo>
                    <a:pt x="2171" y="2412"/>
                  </a:lnTo>
                  <a:lnTo>
                    <a:pt x="5867" y="571"/>
                  </a:lnTo>
                  <a:lnTo>
                    <a:pt x="57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2" name="object 4192" descr=""/>
            <p:cNvSpPr/>
            <p:nvPr/>
          </p:nvSpPr>
          <p:spPr>
            <a:xfrm>
              <a:off x="2579705" y="258337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901" y="0"/>
                  </a:moveTo>
                  <a:lnTo>
                    <a:pt x="431" y="38"/>
                  </a:lnTo>
                  <a:lnTo>
                    <a:pt x="0" y="101"/>
                  </a:lnTo>
                  <a:lnTo>
                    <a:pt x="647" y="4191"/>
                  </a:lnTo>
                  <a:lnTo>
                    <a:pt x="1054" y="4114"/>
                  </a:lnTo>
                  <a:lnTo>
                    <a:pt x="1384" y="4140"/>
                  </a:lnTo>
                  <a:lnTo>
                    <a:pt x="3378" y="7124"/>
                  </a:lnTo>
                  <a:lnTo>
                    <a:pt x="7467" y="6502"/>
                  </a:lnTo>
                  <a:lnTo>
                    <a:pt x="7327" y="5715"/>
                  </a:lnTo>
                  <a:lnTo>
                    <a:pt x="7213" y="5308"/>
                  </a:lnTo>
                  <a:lnTo>
                    <a:pt x="7010" y="4699"/>
                  </a:lnTo>
                  <a:lnTo>
                    <a:pt x="1866" y="3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3" name="object 4193" descr=""/>
            <p:cNvSpPr/>
            <p:nvPr/>
          </p:nvSpPr>
          <p:spPr>
            <a:xfrm>
              <a:off x="2580264" y="258690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469" y="0"/>
                  </a:moveTo>
                  <a:lnTo>
                    <a:pt x="0" y="88"/>
                  </a:lnTo>
                  <a:lnTo>
                    <a:pt x="88" y="660"/>
                  </a:lnTo>
                  <a:lnTo>
                    <a:pt x="495" y="584"/>
                  </a:lnTo>
                  <a:lnTo>
                    <a:pt x="825" y="609"/>
                  </a:lnTo>
                  <a:lnTo>
                    <a:pt x="2565" y="2578"/>
                  </a:lnTo>
                  <a:lnTo>
                    <a:pt x="2641" y="2781"/>
                  </a:lnTo>
                  <a:lnTo>
                    <a:pt x="2730" y="3111"/>
                  </a:lnTo>
                  <a:lnTo>
                    <a:pt x="2781" y="3340"/>
                  </a:lnTo>
                  <a:lnTo>
                    <a:pt x="2819" y="3594"/>
                  </a:lnTo>
                  <a:lnTo>
                    <a:pt x="3390" y="3505"/>
                  </a:lnTo>
                  <a:lnTo>
                    <a:pt x="3352" y="3238"/>
                  </a:lnTo>
                  <a:lnTo>
                    <a:pt x="3302" y="2971"/>
                  </a:lnTo>
                  <a:lnTo>
                    <a:pt x="3225" y="2730"/>
                  </a:lnTo>
                  <a:lnTo>
                    <a:pt x="3162" y="2476"/>
                  </a:lnTo>
                  <a:lnTo>
                    <a:pt x="889" y="2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4" name="object 4194" descr=""/>
            <p:cNvSpPr/>
            <p:nvPr/>
          </p:nvSpPr>
          <p:spPr>
            <a:xfrm>
              <a:off x="2582473" y="258987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699" y="0"/>
                  </a:moveTo>
                  <a:lnTo>
                    <a:pt x="609" y="622"/>
                  </a:lnTo>
                  <a:lnTo>
                    <a:pt x="762" y="1625"/>
                  </a:lnTo>
                  <a:lnTo>
                    <a:pt x="723" y="2806"/>
                  </a:lnTo>
                  <a:lnTo>
                    <a:pt x="482" y="5168"/>
                  </a:lnTo>
                  <a:lnTo>
                    <a:pt x="266" y="6388"/>
                  </a:lnTo>
                  <a:lnTo>
                    <a:pt x="0" y="7607"/>
                  </a:lnTo>
                  <a:lnTo>
                    <a:pt x="4038" y="8470"/>
                  </a:lnTo>
                  <a:lnTo>
                    <a:pt x="4330" y="7150"/>
                  </a:lnTo>
                  <a:lnTo>
                    <a:pt x="4572" y="5816"/>
                  </a:lnTo>
                  <a:lnTo>
                    <a:pt x="4851" y="3022"/>
                  </a:lnTo>
                  <a:lnTo>
                    <a:pt x="4927" y="1574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5" name="object 4195" descr=""/>
            <p:cNvSpPr/>
            <p:nvPr/>
          </p:nvSpPr>
          <p:spPr>
            <a:xfrm>
              <a:off x="2582473" y="2590407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181" y="0"/>
                  </a:moveTo>
                  <a:lnTo>
                    <a:pt x="609" y="88"/>
                  </a:lnTo>
                  <a:lnTo>
                    <a:pt x="762" y="1092"/>
                  </a:lnTo>
                  <a:lnTo>
                    <a:pt x="723" y="2273"/>
                  </a:lnTo>
                  <a:lnTo>
                    <a:pt x="482" y="4635"/>
                  </a:lnTo>
                  <a:lnTo>
                    <a:pt x="266" y="5854"/>
                  </a:lnTo>
                  <a:lnTo>
                    <a:pt x="0" y="7073"/>
                  </a:lnTo>
                  <a:lnTo>
                    <a:pt x="571" y="7200"/>
                  </a:lnTo>
                  <a:lnTo>
                    <a:pt x="825" y="5956"/>
                  </a:lnTo>
                  <a:lnTo>
                    <a:pt x="1054" y="4724"/>
                  </a:lnTo>
                  <a:lnTo>
                    <a:pt x="1308" y="2298"/>
                  </a:lnTo>
                  <a:lnTo>
                    <a:pt x="1346" y="109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6" name="object 4196" descr=""/>
            <p:cNvSpPr/>
            <p:nvPr/>
          </p:nvSpPr>
          <p:spPr>
            <a:xfrm>
              <a:off x="2580513" y="2597482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1955" y="0"/>
                  </a:moveTo>
                  <a:lnTo>
                    <a:pt x="1435" y="2438"/>
                  </a:lnTo>
                  <a:lnTo>
                    <a:pt x="736" y="4902"/>
                  </a:lnTo>
                  <a:lnTo>
                    <a:pt x="0" y="7366"/>
                  </a:lnTo>
                  <a:lnTo>
                    <a:pt x="3962" y="8547"/>
                  </a:lnTo>
                  <a:lnTo>
                    <a:pt x="4711" y="6045"/>
                  </a:lnTo>
                  <a:lnTo>
                    <a:pt x="5435" y="3505"/>
                  </a:lnTo>
                  <a:lnTo>
                    <a:pt x="6007" y="863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7" name="object 4197" descr=""/>
            <p:cNvSpPr/>
            <p:nvPr/>
          </p:nvSpPr>
          <p:spPr>
            <a:xfrm>
              <a:off x="2580513" y="259748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955" y="0"/>
                  </a:moveTo>
                  <a:lnTo>
                    <a:pt x="1435" y="2438"/>
                  </a:lnTo>
                  <a:lnTo>
                    <a:pt x="736" y="4902"/>
                  </a:lnTo>
                  <a:lnTo>
                    <a:pt x="0" y="7366"/>
                  </a:lnTo>
                  <a:lnTo>
                    <a:pt x="558" y="7531"/>
                  </a:lnTo>
                  <a:lnTo>
                    <a:pt x="1295" y="5067"/>
                  </a:lnTo>
                  <a:lnTo>
                    <a:pt x="1993" y="2590"/>
                  </a:lnTo>
                  <a:lnTo>
                    <a:pt x="2527" y="127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8" name="object 4198" descr=""/>
            <p:cNvSpPr/>
            <p:nvPr/>
          </p:nvSpPr>
          <p:spPr>
            <a:xfrm>
              <a:off x="2578219" y="2604844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98" y="0"/>
                  </a:moveTo>
                  <a:lnTo>
                    <a:pt x="1562" y="2463"/>
                  </a:lnTo>
                  <a:lnTo>
                    <a:pt x="0" y="7429"/>
                  </a:lnTo>
                  <a:lnTo>
                    <a:pt x="3949" y="8648"/>
                  </a:lnTo>
                  <a:lnTo>
                    <a:pt x="5499" y="3695"/>
                  </a:lnTo>
                  <a:lnTo>
                    <a:pt x="6261" y="119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9" name="object 4199" descr=""/>
            <p:cNvSpPr/>
            <p:nvPr/>
          </p:nvSpPr>
          <p:spPr>
            <a:xfrm>
              <a:off x="2578219" y="2604844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298" y="0"/>
                  </a:moveTo>
                  <a:lnTo>
                    <a:pt x="1562" y="2463"/>
                  </a:lnTo>
                  <a:lnTo>
                    <a:pt x="774" y="4940"/>
                  </a:lnTo>
                  <a:lnTo>
                    <a:pt x="0" y="7429"/>
                  </a:lnTo>
                  <a:lnTo>
                    <a:pt x="558" y="7594"/>
                  </a:lnTo>
                  <a:lnTo>
                    <a:pt x="1320" y="5118"/>
                  </a:lnTo>
                  <a:lnTo>
                    <a:pt x="2108" y="2641"/>
                  </a:lnTo>
                  <a:lnTo>
                    <a:pt x="2844" y="16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0" name="object 4200" descr=""/>
            <p:cNvSpPr/>
            <p:nvPr/>
          </p:nvSpPr>
          <p:spPr>
            <a:xfrm>
              <a:off x="2576012" y="261227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09" y="0"/>
                  </a:moveTo>
                  <a:lnTo>
                    <a:pt x="1435" y="2489"/>
                  </a:lnTo>
                  <a:lnTo>
                    <a:pt x="673" y="5003"/>
                  </a:lnTo>
                  <a:lnTo>
                    <a:pt x="0" y="7556"/>
                  </a:lnTo>
                  <a:lnTo>
                    <a:pt x="4000" y="8610"/>
                  </a:lnTo>
                  <a:lnTo>
                    <a:pt x="4648" y="6146"/>
                  </a:lnTo>
                  <a:lnTo>
                    <a:pt x="6159" y="1219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1" name="object 4201" descr=""/>
            <p:cNvSpPr/>
            <p:nvPr/>
          </p:nvSpPr>
          <p:spPr>
            <a:xfrm>
              <a:off x="2576012" y="261227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209" y="0"/>
                  </a:moveTo>
                  <a:lnTo>
                    <a:pt x="1435" y="2489"/>
                  </a:lnTo>
                  <a:lnTo>
                    <a:pt x="673" y="5003"/>
                  </a:lnTo>
                  <a:lnTo>
                    <a:pt x="0" y="7556"/>
                  </a:lnTo>
                  <a:lnTo>
                    <a:pt x="558" y="7708"/>
                  </a:lnTo>
                  <a:lnTo>
                    <a:pt x="1231" y="5156"/>
                  </a:lnTo>
                  <a:lnTo>
                    <a:pt x="2755" y="165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2" name="object 4202" descr=""/>
            <p:cNvSpPr/>
            <p:nvPr/>
          </p:nvSpPr>
          <p:spPr>
            <a:xfrm>
              <a:off x="2574368" y="261983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638" y="0"/>
                  </a:moveTo>
                  <a:lnTo>
                    <a:pt x="965" y="2552"/>
                  </a:lnTo>
                  <a:lnTo>
                    <a:pt x="368" y="5156"/>
                  </a:lnTo>
                  <a:lnTo>
                    <a:pt x="0" y="7874"/>
                  </a:lnTo>
                  <a:lnTo>
                    <a:pt x="4102" y="8420"/>
                  </a:lnTo>
                  <a:lnTo>
                    <a:pt x="4419" y="5981"/>
                  </a:lnTo>
                  <a:lnTo>
                    <a:pt x="4991" y="3517"/>
                  </a:lnTo>
                  <a:lnTo>
                    <a:pt x="5638" y="105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3" name="object 4203" descr=""/>
            <p:cNvSpPr/>
            <p:nvPr/>
          </p:nvSpPr>
          <p:spPr>
            <a:xfrm>
              <a:off x="2574368" y="2619837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1638" y="0"/>
                  </a:moveTo>
                  <a:lnTo>
                    <a:pt x="965" y="2552"/>
                  </a:lnTo>
                  <a:lnTo>
                    <a:pt x="368" y="5156"/>
                  </a:lnTo>
                  <a:lnTo>
                    <a:pt x="0" y="7874"/>
                  </a:lnTo>
                  <a:lnTo>
                    <a:pt x="571" y="7950"/>
                  </a:lnTo>
                  <a:lnTo>
                    <a:pt x="939" y="5270"/>
                  </a:lnTo>
                  <a:lnTo>
                    <a:pt x="1536" y="2692"/>
                  </a:lnTo>
                  <a:lnTo>
                    <a:pt x="2209" y="139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4" name="object 4204" descr=""/>
            <p:cNvSpPr/>
            <p:nvPr/>
          </p:nvSpPr>
          <p:spPr>
            <a:xfrm>
              <a:off x="2574075" y="2627706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292" y="0"/>
                  </a:moveTo>
                  <a:lnTo>
                    <a:pt x="114" y="1358"/>
                  </a:lnTo>
                  <a:lnTo>
                    <a:pt x="0" y="2755"/>
                  </a:lnTo>
                  <a:lnTo>
                    <a:pt x="38" y="5613"/>
                  </a:lnTo>
                  <a:lnTo>
                    <a:pt x="177" y="7099"/>
                  </a:lnTo>
                  <a:lnTo>
                    <a:pt x="647" y="8623"/>
                  </a:lnTo>
                  <a:lnTo>
                    <a:pt x="4597" y="7378"/>
                  </a:lnTo>
                  <a:lnTo>
                    <a:pt x="4292" y="6413"/>
                  </a:lnTo>
                  <a:lnTo>
                    <a:pt x="4165" y="5295"/>
                  </a:lnTo>
                  <a:lnTo>
                    <a:pt x="4127" y="2971"/>
                  </a:lnTo>
                  <a:lnTo>
                    <a:pt x="4229" y="1765"/>
                  </a:lnTo>
                  <a:lnTo>
                    <a:pt x="4394" y="54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5" name="object 4205" descr=""/>
            <p:cNvSpPr/>
            <p:nvPr/>
          </p:nvSpPr>
          <p:spPr>
            <a:xfrm>
              <a:off x="2574075" y="2627706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292" y="0"/>
                  </a:moveTo>
                  <a:lnTo>
                    <a:pt x="114" y="1358"/>
                  </a:lnTo>
                  <a:lnTo>
                    <a:pt x="0" y="2755"/>
                  </a:lnTo>
                  <a:lnTo>
                    <a:pt x="38" y="5613"/>
                  </a:lnTo>
                  <a:lnTo>
                    <a:pt x="177" y="7099"/>
                  </a:lnTo>
                  <a:lnTo>
                    <a:pt x="647" y="8623"/>
                  </a:lnTo>
                  <a:lnTo>
                    <a:pt x="1206" y="8445"/>
                  </a:lnTo>
                  <a:lnTo>
                    <a:pt x="749" y="7010"/>
                  </a:lnTo>
                  <a:lnTo>
                    <a:pt x="609" y="5575"/>
                  </a:lnTo>
                  <a:lnTo>
                    <a:pt x="571" y="2781"/>
                  </a:lnTo>
                  <a:lnTo>
                    <a:pt x="685" y="1422"/>
                  </a:lnTo>
                  <a:lnTo>
                    <a:pt x="863" y="7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6" name="object 4206" descr=""/>
            <p:cNvSpPr/>
            <p:nvPr/>
          </p:nvSpPr>
          <p:spPr>
            <a:xfrm>
              <a:off x="2574724" y="263509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937" y="0"/>
                  </a:moveTo>
                  <a:lnTo>
                    <a:pt x="0" y="1231"/>
                  </a:lnTo>
                  <a:lnTo>
                    <a:pt x="241" y="1993"/>
                  </a:lnTo>
                  <a:lnTo>
                    <a:pt x="558" y="2755"/>
                  </a:lnTo>
                  <a:lnTo>
                    <a:pt x="6362" y="6794"/>
                  </a:lnTo>
                  <a:lnTo>
                    <a:pt x="7239" y="6769"/>
                  </a:lnTo>
                  <a:lnTo>
                    <a:pt x="8039" y="6667"/>
                  </a:lnTo>
                  <a:lnTo>
                    <a:pt x="7518" y="2565"/>
                  </a:lnTo>
                  <a:lnTo>
                    <a:pt x="7035" y="2628"/>
                  </a:lnTo>
                  <a:lnTo>
                    <a:pt x="6591" y="2628"/>
                  </a:lnTo>
                  <a:lnTo>
                    <a:pt x="4089" y="482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7" name="object 4207" descr=""/>
            <p:cNvSpPr/>
            <p:nvPr/>
          </p:nvSpPr>
          <p:spPr>
            <a:xfrm>
              <a:off x="2574724" y="263616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546" y="0"/>
                  </a:moveTo>
                  <a:lnTo>
                    <a:pt x="0" y="165"/>
                  </a:lnTo>
                  <a:lnTo>
                    <a:pt x="241" y="927"/>
                  </a:lnTo>
                  <a:lnTo>
                    <a:pt x="558" y="1689"/>
                  </a:lnTo>
                  <a:lnTo>
                    <a:pt x="6362" y="5727"/>
                  </a:lnTo>
                  <a:lnTo>
                    <a:pt x="7239" y="5702"/>
                  </a:lnTo>
                  <a:lnTo>
                    <a:pt x="8039" y="5600"/>
                  </a:lnTo>
                  <a:lnTo>
                    <a:pt x="7962" y="5029"/>
                  </a:lnTo>
                  <a:lnTo>
                    <a:pt x="7213" y="5118"/>
                  </a:lnTo>
                  <a:lnTo>
                    <a:pt x="6400" y="5143"/>
                  </a:lnTo>
                  <a:lnTo>
                    <a:pt x="774" y="71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8" name="object 4208" descr=""/>
            <p:cNvSpPr/>
            <p:nvPr/>
          </p:nvSpPr>
          <p:spPr>
            <a:xfrm>
              <a:off x="2582241" y="263500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6400" y="0"/>
                  </a:moveTo>
                  <a:lnTo>
                    <a:pt x="0" y="2654"/>
                  </a:lnTo>
                  <a:lnTo>
                    <a:pt x="520" y="6756"/>
                  </a:lnTo>
                  <a:lnTo>
                    <a:pt x="8470" y="3581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9" name="object 4209" descr=""/>
            <p:cNvSpPr/>
            <p:nvPr/>
          </p:nvSpPr>
          <p:spPr>
            <a:xfrm>
              <a:off x="2582685" y="263807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734" y="0"/>
                  </a:moveTo>
                  <a:lnTo>
                    <a:pt x="0" y="3111"/>
                  </a:lnTo>
                  <a:lnTo>
                    <a:pt x="76" y="3682"/>
                  </a:lnTo>
                  <a:lnTo>
                    <a:pt x="8026" y="507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0" name="object 4210" descr=""/>
            <p:cNvSpPr/>
            <p:nvPr/>
          </p:nvSpPr>
          <p:spPr>
            <a:xfrm>
              <a:off x="2588637" y="263088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476" y="0"/>
                  </a:moveTo>
                  <a:lnTo>
                    <a:pt x="4305" y="1435"/>
                  </a:lnTo>
                  <a:lnTo>
                    <a:pt x="2171" y="2870"/>
                  </a:lnTo>
                  <a:lnTo>
                    <a:pt x="0" y="4127"/>
                  </a:lnTo>
                  <a:lnTo>
                    <a:pt x="2070" y="7696"/>
                  </a:lnTo>
                  <a:lnTo>
                    <a:pt x="4406" y="6350"/>
                  </a:lnTo>
                  <a:lnTo>
                    <a:pt x="6591" y="4876"/>
                  </a:lnTo>
                  <a:lnTo>
                    <a:pt x="8750" y="3454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1" name="object 4211" descr=""/>
            <p:cNvSpPr/>
            <p:nvPr/>
          </p:nvSpPr>
          <p:spPr>
            <a:xfrm>
              <a:off x="2590415" y="263385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654" y="0"/>
                  </a:moveTo>
                  <a:lnTo>
                    <a:pt x="4483" y="1422"/>
                  </a:lnTo>
                  <a:lnTo>
                    <a:pt x="2311" y="2882"/>
                  </a:lnTo>
                  <a:lnTo>
                    <a:pt x="0" y="4229"/>
                  </a:lnTo>
                  <a:lnTo>
                    <a:pt x="292" y="4724"/>
                  </a:lnTo>
                  <a:lnTo>
                    <a:pt x="2628" y="3378"/>
                  </a:lnTo>
                  <a:lnTo>
                    <a:pt x="4813" y="1905"/>
                  </a:lnTo>
                  <a:lnTo>
                    <a:pt x="6972" y="48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2" name="object 4212" descr=""/>
            <p:cNvSpPr/>
            <p:nvPr/>
          </p:nvSpPr>
          <p:spPr>
            <a:xfrm>
              <a:off x="2595107" y="262669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794" y="0"/>
                  </a:moveTo>
                  <a:lnTo>
                    <a:pt x="5575" y="647"/>
                  </a:lnTo>
                  <a:lnTo>
                    <a:pt x="4432" y="1333"/>
                  </a:lnTo>
                  <a:lnTo>
                    <a:pt x="2184" y="2755"/>
                  </a:lnTo>
                  <a:lnTo>
                    <a:pt x="0" y="4191"/>
                  </a:lnTo>
                  <a:lnTo>
                    <a:pt x="2285" y="7645"/>
                  </a:lnTo>
                  <a:lnTo>
                    <a:pt x="6578" y="4800"/>
                  </a:lnTo>
                  <a:lnTo>
                    <a:pt x="8737" y="3644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3" name="object 4213" descr=""/>
            <p:cNvSpPr/>
            <p:nvPr/>
          </p:nvSpPr>
          <p:spPr>
            <a:xfrm>
              <a:off x="2597063" y="262983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502" y="0"/>
                  </a:moveTo>
                  <a:lnTo>
                    <a:pt x="4317" y="1168"/>
                  </a:lnTo>
                  <a:lnTo>
                    <a:pt x="2171" y="2603"/>
                  </a:lnTo>
                  <a:lnTo>
                    <a:pt x="0" y="4025"/>
                  </a:lnTo>
                  <a:lnTo>
                    <a:pt x="330" y="4508"/>
                  </a:lnTo>
                  <a:lnTo>
                    <a:pt x="2489" y="3086"/>
                  </a:lnTo>
                  <a:lnTo>
                    <a:pt x="4622" y="1663"/>
                  </a:lnTo>
                  <a:lnTo>
                    <a:pt x="6781" y="507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4" name="object 4214" descr=""/>
            <p:cNvSpPr/>
            <p:nvPr/>
          </p:nvSpPr>
          <p:spPr>
            <a:xfrm>
              <a:off x="2601904" y="2624546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6807" y="0"/>
                  </a:moveTo>
                  <a:lnTo>
                    <a:pt x="0" y="2146"/>
                  </a:lnTo>
                  <a:lnTo>
                    <a:pt x="1943" y="5791"/>
                  </a:lnTo>
                  <a:lnTo>
                    <a:pt x="3009" y="5219"/>
                  </a:lnTo>
                  <a:lnTo>
                    <a:pt x="4102" y="4711"/>
                  </a:lnTo>
                  <a:lnTo>
                    <a:pt x="5638" y="4254"/>
                  </a:lnTo>
                  <a:lnTo>
                    <a:pt x="6121" y="4165"/>
                  </a:lnTo>
                  <a:lnTo>
                    <a:pt x="6731" y="4140"/>
                  </a:lnTo>
                  <a:lnTo>
                    <a:pt x="6908" y="4152"/>
                  </a:lnTo>
                  <a:lnTo>
                    <a:pt x="7543" y="4279"/>
                  </a:lnTo>
                  <a:lnTo>
                    <a:pt x="7797" y="4356"/>
                  </a:lnTo>
                  <a:lnTo>
                    <a:pt x="8928" y="380"/>
                  </a:lnTo>
                  <a:lnTo>
                    <a:pt x="8102" y="165"/>
                  </a:lnTo>
                  <a:lnTo>
                    <a:pt x="7289" y="25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5" name="object 4215" descr=""/>
            <p:cNvSpPr/>
            <p:nvPr/>
          </p:nvSpPr>
          <p:spPr>
            <a:xfrm>
              <a:off x="2603568" y="262810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080" y="0"/>
                  </a:moveTo>
                  <a:lnTo>
                    <a:pt x="0" y="1727"/>
                  </a:lnTo>
                  <a:lnTo>
                    <a:pt x="279" y="2235"/>
                  </a:lnTo>
                  <a:lnTo>
                    <a:pt x="1346" y="1663"/>
                  </a:lnTo>
                  <a:lnTo>
                    <a:pt x="2438" y="1155"/>
                  </a:lnTo>
                  <a:lnTo>
                    <a:pt x="3975" y="698"/>
                  </a:lnTo>
                  <a:lnTo>
                    <a:pt x="4457" y="609"/>
                  </a:lnTo>
                  <a:lnTo>
                    <a:pt x="5067" y="584"/>
                  </a:lnTo>
                  <a:lnTo>
                    <a:pt x="5245" y="596"/>
                  </a:lnTo>
                  <a:lnTo>
                    <a:pt x="5549" y="647"/>
                  </a:lnTo>
                  <a:lnTo>
                    <a:pt x="5740" y="698"/>
                  </a:lnTo>
                  <a:lnTo>
                    <a:pt x="5880" y="723"/>
                  </a:lnTo>
                  <a:lnTo>
                    <a:pt x="6134" y="800"/>
                  </a:lnTo>
                  <a:lnTo>
                    <a:pt x="6299" y="241"/>
                  </a:lnTo>
                  <a:lnTo>
                    <a:pt x="5676" y="88"/>
                  </a:lnTo>
                  <a:lnTo>
                    <a:pt x="5295" y="12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6" name="object 4216" descr=""/>
            <p:cNvSpPr/>
            <p:nvPr/>
          </p:nvSpPr>
          <p:spPr>
            <a:xfrm>
              <a:off x="2609702" y="262493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130" y="0"/>
                  </a:moveTo>
                  <a:lnTo>
                    <a:pt x="0" y="3975"/>
                  </a:lnTo>
                  <a:lnTo>
                    <a:pt x="1041" y="4267"/>
                  </a:lnTo>
                  <a:lnTo>
                    <a:pt x="2044" y="4737"/>
                  </a:lnTo>
                  <a:lnTo>
                    <a:pt x="3949" y="5943"/>
                  </a:lnTo>
                  <a:lnTo>
                    <a:pt x="4864" y="6680"/>
                  </a:lnTo>
                  <a:lnTo>
                    <a:pt x="5753" y="7505"/>
                  </a:lnTo>
                  <a:lnTo>
                    <a:pt x="8572" y="4470"/>
                  </a:lnTo>
                  <a:lnTo>
                    <a:pt x="7556" y="3530"/>
                  </a:lnTo>
                  <a:lnTo>
                    <a:pt x="6438" y="2628"/>
                  </a:lnTo>
                  <a:lnTo>
                    <a:pt x="3975" y="1054"/>
                  </a:lnTo>
                  <a:lnTo>
                    <a:pt x="2590" y="40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7" name="object 4217" descr=""/>
            <p:cNvSpPr/>
            <p:nvPr/>
          </p:nvSpPr>
          <p:spPr>
            <a:xfrm>
              <a:off x="2609702" y="262834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65" y="0"/>
                  </a:moveTo>
                  <a:lnTo>
                    <a:pt x="0" y="558"/>
                  </a:lnTo>
                  <a:lnTo>
                    <a:pt x="1041" y="850"/>
                  </a:lnTo>
                  <a:lnTo>
                    <a:pt x="2044" y="1320"/>
                  </a:lnTo>
                  <a:lnTo>
                    <a:pt x="3949" y="2527"/>
                  </a:lnTo>
                  <a:lnTo>
                    <a:pt x="4864" y="3263"/>
                  </a:lnTo>
                  <a:lnTo>
                    <a:pt x="5753" y="4089"/>
                  </a:lnTo>
                  <a:lnTo>
                    <a:pt x="6146" y="3657"/>
                  </a:lnTo>
                  <a:lnTo>
                    <a:pt x="5245" y="2819"/>
                  </a:lnTo>
                  <a:lnTo>
                    <a:pt x="4305" y="2057"/>
                  </a:lnTo>
                  <a:lnTo>
                    <a:pt x="3302" y="1435"/>
                  </a:lnTo>
                  <a:lnTo>
                    <a:pt x="2311" y="800"/>
                  </a:lnTo>
                  <a:lnTo>
                    <a:pt x="1257" y="30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8" name="object 4218" descr=""/>
            <p:cNvSpPr/>
            <p:nvPr/>
          </p:nvSpPr>
          <p:spPr>
            <a:xfrm>
              <a:off x="2615450" y="2629406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819" y="0"/>
                  </a:moveTo>
                  <a:lnTo>
                    <a:pt x="0" y="3035"/>
                  </a:lnTo>
                  <a:lnTo>
                    <a:pt x="1777" y="4673"/>
                  </a:lnTo>
                  <a:lnTo>
                    <a:pt x="3416" y="6629"/>
                  </a:lnTo>
                  <a:lnTo>
                    <a:pt x="5181" y="8597"/>
                  </a:lnTo>
                  <a:lnTo>
                    <a:pt x="8254" y="5829"/>
                  </a:lnTo>
                  <a:lnTo>
                    <a:pt x="6553" y="3937"/>
                  </a:lnTo>
                  <a:lnTo>
                    <a:pt x="4851" y="1905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9" name="object 4219" descr=""/>
            <p:cNvSpPr/>
            <p:nvPr/>
          </p:nvSpPr>
          <p:spPr>
            <a:xfrm>
              <a:off x="2615450" y="2632009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93" y="0"/>
                  </a:moveTo>
                  <a:lnTo>
                    <a:pt x="0" y="431"/>
                  </a:lnTo>
                  <a:lnTo>
                    <a:pt x="1777" y="2070"/>
                  </a:lnTo>
                  <a:lnTo>
                    <a:pt x="3416" y="4025"/>
                  </a:lnTo>
                  <a:lnTo>
                    <a:pt x="5181" y="5994"/>
                  </a:lnTo>
                  <a:lnTo>
                    <a:pt x="5613" y="5600"/>
                  </a:lnTo>
                  <a:lnTo>
                    <a:pt x="3860" y="3657"/>
                  </a:lnTo>
                  <a:lnTo>
                    <a:pt x="2209" y="168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0" name="object 4220" descr=""/>
            <p:cNvSpPr/>
            <p:nvPr/>
          </p:nvSpPr>
          <p:spPr>
            <a:xfrm>
              <a:off x="2620637" y="263523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073" y="0"/>
                  </a:moveTo>
                  <a:lnTo>
                    <a:pt x="0" y="2768"/>
                  </a:lnTo>
                  <a:lnTo>
                    <a:pt x="876" y="3746"/>
                  </a:lnTo>
                  <a:lnTo>
                    <a:pt x="1803" y="4737"/>
                  </a:lnTo>
                  <a:lnTo>
                    <a:pt x="3784" y="6642"/>
                  </a:lnTo>
                  <a:lnTo>
                    <a:pt x="4864" y="7569"/>
                  </a:lnTo>
                  <a:lnTo>
                    <a:pt x="6070" y="8381"/>
                  </a:lnTo>
                  <a:lnTo>
                    <a:pt x="8394" y="4952"/>
                  </a:lnTo>
                  <a:lnTo>
                    <a:pt x="6489" y="3670"/>
                  </a:lnTo>
                  <a:lnTo>
                    <a:pt x="4775" y="1892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1" name="object 4221" descr=""/>
            <p:cNvSpPr/>
            <p:nvPr/>
          </p:nvSpPr>
          <p:spPr>
            <a:xfrm>
              <a:off x="2620637" y="263761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31" y="0"/>
                  </a:moveTo>
                  <a:lnTo>
                    <a:pt x="6070" y="6007"/>
                  </a:lnTo>
                  <a:lnTo>
                    <a:pt x="6400" y="5524"/>
                  </a:lnTo>
                  <a:lnTo>
                    <a:pt x="5232" y="4737"/>
                  </a:lnTo>
                  <a:lnTo>
                    <a:pt x="4178" y="3835"/>
                  </a:lnTo>
                  <a:lnTo>
                    <a:pt x="2209" y="1955"/>
                  </a:lnTo>
                  <a:lnTo>
                    <a:pt x="1308" y="97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2" name="object 4222" descr=""/>
            <p:cNvSpPr/>
            <p:nvPr/>
          </p:nvSpPr>
          <p:spPr>
            <a:xfrm>
              <a:off x="2626710" y="264019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2311" y="0"/>
                  </a:moveTo>
                  <a:lnTo>
                    <a:pt x="0" y="3428"/>
                  </a:lnTo>
                  <a:lnTo>
                    <a:pt x="596" y="3835"/>
                  </a:lnTo>
                  <a:lnTo>
                    <a:pt x="1231" y="4216"/>
                  </a:lnTo>
                  <a:lnTo>
                    <a:pt x="2539" y="4889"/>
                  </a:lnTo>
                  <a:lnTo>
                    <a:pt x="3263" y="5194"/>
                  </a:lnTo>
                  <a:lnTo>
                    <a:pt x="5486" y="5905"/>
                  </a:lnTo>
                  <a:lnTo>
                    <a:pt x="7124" y="6095"/>
                  </a:lnTo>
                  <a:lnTo>
                    <a:pt x="8737" y="5880"/>
                  </a:lnTo>
                  <a:lnTo>
                    <a:pt x="8204" y="1777"/>
                  </a:lnTo>
                  <a:lnTo>
                    <a:pt x="7238" y="1904"/>
                  </a:lnTo>
                  <a:lnTo>
                    <a:pt x="6235" y="1803"/>
                  </a:lnTo>
                  <a:lnTo>
                    <a:pt x="4749" y="1333"/>
                  </a:lnTo>
                  <a:lnTo>
                    <a:pt x="4267" y="1117"/>
                  </a:lnTo>
                  <a:lnTo>
                    <a:pt x="3276" y="609"/>
                  </a:lnTo>
                  <a:lnTo>
                    <a:pt x="2793" y="330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3" name="object 4223" descr=""/>
            <p:cNvSpPr/>
            <p:nvPr/>
          </p:nvSpPr>
          <p:spPr>
            <a:xfrm>
              <a:off x="2626710" y="2643139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317" y="0"/>
                  </a:moveTo>
                  <a:lnTo>
                    <a:pt x="7124" y="3149"/>
                  </a:lnTo>
                  <a:lnTo>
                    <a:pt x="8737" y="2933"/>
                  </a:lnTo>
                  <a:lnTo>
                    <a:pt x="8661" y="2362"/>
                  </a:lnTo>
                  <a:lnTo>
                    <a:pt x="7137" y="2565"/>
                  </a:lnTo>
                  <a:lnTo>
                    <a:pt x="5587" y="2374"/>
                  </a:lnTo>
                  <a:lnTo>
                    <a:pt x="3467" y="1701"/>
                  </a:lnTo>
                  <a:lnTo>
                    <a:pt x="2781" y="1409"/>
                  </a:lnTo>
                  <a:lnTo>
                    <a:pt x="1511" y="761"/>
                  </a:lnTo>
                  <a:lnTo>
                    <a:pt x="901" y="39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4" name="object 4224" descr=""/>
            <p:cNvSpPr/>
            <p:nvPr/>
          </p:nvSpPr>
          <p:spPr>
            <a:xfrm>
              <a:off x="2634919" y="263873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4965" y="0"/>
                  </a:moveTo>
                  <a:lnTo>
                    <a:pt x="0" y="3238"/>
                  </a:lnTo>
                  <a:lnTo>
                    <a:pt x="533" y="7340"/>
                  </a:lnTo>
                  <a:lnTo>
                    <a:pt x="8318" y="2425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5" name="object 4225" descr=""/>
            <p:cNvSpPr/>
            <p:nvPr/>
          </p:nvSpPr>
          <p:spPr>
            <a:xfrm>
              <a:off x="2635376" y="2640813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7391" y="0"/>
                  </a:moveTo>
                  <a:lnTo>
                    <a:pt x="0" y="4686"/>
                  </a:lnTo>
                  <a:lnTo>
                    <a:pt x="76" y="5257"/>
                  </a:lnTo>
                  <a:lnTo>
                    <a:pt x="876" y="5156"/>
                  </a:lnTo>
                  <a:lnTo>
                    <a:pt x="1676" y="4953"/>
                  </a:lnTo>
                  <a:lnTo>
                    <a:pt x="2425" y="4660"/>
                  </a:lnTo>
                  <a:lnTo>
                    <a:pt x="3187" y="4381"/>
                  </a:lnTo>
                  <a:lnTo>
                    <a:pt x="3898" y="4000"/>
                  </a:lnTo>
                  <a:lnTo>
                    <a:pt x="5880" y="2692"/>
                  </a:lnTo>
                  <a:lnTo>
                    <a:pt x="6972" y="1562"/>
                  </a:lnTo>
                  <a:lnTo>
                    <a:pt x="7861" y="342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6" name="object 4226" descr=""/>
            <p:cNvSpPr/>
            <p:nvPr/>
          </p:nvSpPr>
          <p:spPr>
            <a:xfrm>
              <a:off x="2639889" y="263245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362" y="0"/>
                  </a:moveTo>
                  <a:lnTo>
                    <a:pt x="2057" y="2285"/>
                  </a:lnTo>
                  <a:lnTo>
                    <a:pt x="1269" y="4508"/>
                  </a:lnTo>
                  <a:lnTo>
                    <a:pt x="0" y="6273"/>
                  </a:lnTo>
                  <a:lnTo>
                    <a:pt x="3352" y="8699"/>
                  </a:lnTo>
                  <a:lnTo>
                    <a:pt x="6464" y="558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7" name="object 4227" descr=""/>
            <p:cNvSpPr/>
            <p:nvPr/>
          </p:nvSpPr>
          <p:spPr>
            <a:xfrm>
              <a:off x="2642772" y="2632939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3009" y="0"/>
                  </a:moveTo>
                  <a:lnTo>
                    <a:pt x="0" y="7873"/>
                  </a:lnTo>
                  <a:lnTo>
                    <a:pt x="469" y="8216"/>
                  </a:lnTo>
                  <a:lnTo>
                    <a:pt x="3581" y="76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8" name="object 4228" descr=""/>
            <p:cNvSpPr/>
            <p:nvPr/>
          </p:nvSpPr>
          <p:spPr>
            <a:xfrm>
              <a:off x="2641885" y="262451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013" y="0"/>
                  </a:moveTo>
                  <a:lnTo>
                    <a:pt x="0" y="977"/>
                  </a:lnTo>
                  <a:lnTo>
                    <a:pt x="546" y="3238"/>
                  </a:lnTo>
                  <a:lnTo>
                    <a:pt x="685" y="5651"/>
                  </a:lnTo>
                  <a:lnTo>
                    <a:pt x="368" y="7950"/>
                  </a:lnTo>
                  <a:lnTo>
                    <a:pt x="4470" y="8509"/>
                  </a:lnTo>
                  <a:lnTo>
                    <a:pt x="4660" y="7073"/>
                  </a:lnTo>
                  <a:lnTo>
                    <a:pt x="4711" y="5651"/>
                  </a:lnTo>
                  <a:lnTo>
                    <a:pt x="4559" y="2806"/>
                  </a:lnTo>
                  <a:lnTo>
                    <a:pt x="4356" y="1384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9" name="object 4229" descr=""/>
            <p:cNvSpPr/>
            <p:nvPr/>
          </p:nvSpPr>
          <p:spPr>
            <a:xfrm>
              <a:off x="2645340" y="2624511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558" y="0"/>
                  </a:moveTo>
                  <a:lnTo>
                    <a:pt x="0" y="139"/>
                  </a:lnTo>
                  <a:lnTo>
                    <a:pt x="330" y="1485"/>
                  </a:lnTo>
                  <a:lnTo>
                    <a:pt x="520" y="2870"/>
                  </a:lnTo>
                  <a:lnTo>
                    <a:pt x="673" y="5638"/>
                  </a:lnTo>
                  <a:lnTo>
                    <a:pt x="622" y="7035"/>
                  </a:lnTo>
                  <a:lnTo>
                    <a:pt x="431" y="8420"/>
                  </a:lnTo>
                  <a:lnTo>
                    <a:pt x="1016" y="8509"/>
                  </a:lnTo>
                  <a:lnTo>
                    <a:pt x="1206" y="7073"/>
                  </a:lnTo>
                  <a:lnTo>
                    <a:pt x="1257" y="5651"/>
                  </a:lnTo>
                  <a:lnTo>
                    <a:pt x="1104" y="2806"/>
                  </a:lnTo>
                  <a:lnTo>
                    <a:pt x="901" y="138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0" name="object 4230" descr=""/>
            <p:cNvSpPr/>
            <p:nvPr/>
          </p:nvSpPr>
          <p:spPr>
            <a:xfrm>
              <a:off x="2639016" y="261677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441" y="0"/>
                  </a:moveTo>
                  <a:lnTo>
                    <a:pt x="0" y="2286"/>
                  </a:lnTo>
                  <a:lnTo>
                    <a:pt x="1320" y="4279"/>
                  </a:lnTo>
                  <a:lnTo>
                    <a:pt x="2311" y="6438"/>
                  </a:lnTo>
                  <a:lnTo>
                    <a:pt x="2870" y="8712"/>
                  </a:lnTo>
                  <a:lnTo>
                    <a:pt x="6883" y="7734"/>
                  </a:lnTo>
                  <a:lnTo>
                    <a:pt x="6210" y="4953"/>
                  </a:lnTo>
                  <a:lnTo>
                    <a:pt x="4991" y="2324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1" name="object 4231" descr=""/>
            <p:cNvSpPr/>
            <p:nvPr/>
          </p:nvSpPr>
          <p:spPr>
            <a:xfrm>
              <a:off x="2641975" y="2616778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482" y="0"/>
                  </a:moveTo>
                  <a:lnTo>
                    <a:pt x="0" y="317"/>
                  </a:lnTo>
                  <a:lnTo>
                    <a:pt x="1511" y="2603"/>
                  </a:lnTo>
                  <a:lnTo>
                    <a:pt x="2705" y="5156"/>
                  </a:lnTo>
                  <a:lnTo>
                    <a:pt x="3365" y="7874"/>
                  </a:lnTo>
                  <a:lnTo>
                    <a:pt x="3924" y="7734"/>
                  </a:lnTo>
                  <a:lnTo>
                    <a:pt x="3251" y="4953"/>
                  </a:lnTo>
                  <a:lnTo>
                    <a:pt x="2032" y="232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2" name="object 4232" descr=""/>
            <p:cNvSpPr/>
            <p:nvPr/>
          </p:nvSpPr>
          <p:spPr>
            <a:xfrm>
              <a:off x="2634242" y="261052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844" y="0"/>
                  </a:moveTo>
                  <a:lnTo>
                    <a:pt x="0" y="2997"/>
                  </a:lnTo>
                  <a:lnTo>
                    <a:pt x="1803" y="4711"/>
                  </a:lnTo>
                  <a:lnTo>
                    <a:pt x="3441" y="6540"/>
                  </a:lnTo>
                  <a:lnTo>
                    <a:pt x="4775" y="8534"/>
                  </a:lnTo>
                  <a:lnTo>
                    <a:pt x="8216" y="6248"/>
                  </a:lnTo>
                  <a:lnTo>
                    <a:pt x="6667" y="3911"/>
                  </a:lnTo>
                  <a:lnTo>
                    <a:pt x="4813" y="1854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3" name="object 4233" descr=""/>
            <p:cNvSpPr/>
            <p:nvPr/>
          </p:nvSpPr>
          <p:spPr>
            <a:xfrm>
              <a:off x="2636693" y="261052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93" y="0"/>
                  </a:moveTo>
                  <a:lnTo>
                    <a:pt x="0" y="419"/>
                  </a:lnTo>
                  <a:lnTo>
                    <a:pt x="1943" y="2260"/>
                  </a:lnTo>
                  <a:lnTo>
                    <a:pt x="3759" y="4279"/>
                  </a:lnTo>
                  <a:lnTo>
                    <a:pt x="5283" y="6578"/>
                  </a:lnTo>
                  <a:lnTo>
                    <a:pt x="5765" y="6248"/>
                  </a:lnTo>
                  <a:lnTo>
                    <a:pt x="4216" y="3911"/>
                  </a:lnTo>
                  <a:lnTo>
                    <a:pt x="2362" y="185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4" name="object 4234" descr=""/>
            <p:cNvSpPr/>
            <p:nvPr/>
          </p:nvSpPr>
          <p:spPr>
            <a:xfrm>
              <a:off x="2628437" y="260539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514" y="0"/>
                  </a:moveTo>
                  <a:lnTo>
                    <a:pt x="0" y="3276"/>
                  </a:lnTo>
                  <a:lnTo>
                    <a:pt x="2032" y="4838"/>
                  </a:lnTo>
                  <a:lnTo>
                    <a:pt x="4000" y="6426"/>
                  </a:lnTo>
                  <a:lnTo>
                    <a:pt x="5803" y="8140"/>
                  </a:lnTo>
                  <a:lnTo>
                    <a:pt x="8648" y="5130"/>
                  </a:lnTo>
                  <a:lnTo>
                    <a:pt x="6680" y="3276"/>
                  </a:lnTo>
                  <a:lnTo>
                    <a:pt x="4597" y="160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5" name="object 4235" descr=""/>
            <p:cNvSpPr/>
            <p:nvPr/>
          </p:nvSpPr>
          <p:spPr>
            <a:xfrm>
              <a:off x="2630596" y="260539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55" y="0"/>
                  </a:moveTo>
                  <a:lnTo>
                    <a:pt x="0" y="457"/>
                  </a:lnTo>
                  <a:lnTo>
                    <a:pt x="2082" y="2057"/>
                  </a:lnTo>
                  <a:lnTo>
                    <a:pt x="4152" y="3708"/>
                  </a:lnTo>
                  <a:lnTo>
                    <a:pt x="6095" y="5549"/>
                  </a:lnTo>
                  <a:lnTo>
                    <a:pt x="6489" y="5130"/>
                  </a:lnTo>
                  <a:lnTo>
                    <a:pt x="4521" y="3276"/>
                  </a:lnTo>
                  <a:lnTo>
                    <a:pt x="2438" y="160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6" name="object 4236" descr=""/>
            <p:cNvSpPr/>
            <p:nvPr/>
          </p:nvSpPr>
          <p:spPr>
            <a:xfrm>
              <a:off x="2621501" y="2601994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8844" y="4190"/>
                  </a:moveTo>
                  <a:lnTo>
                    <a:pt x="3670" y="4190"/>
                  </a:lnTo>
                  <a:lnTo>
                    <a:pt x="6934" y="6680"/>
                  </a:lnTo>
                  <a:lnTo>
                    <a:pt x="8844" y="4190"/>
                  </a:lnTo>
                  <a:close/>
                </a:path>
                <a:path w="9525" h="6985">
                  <a:moveTo>
                    <a:pt x="3657" y="4203"/>
                  </a:moveTo>
                  <a:close/>
                </a:path>
                <a:path w="9525" h="6985">
                  <a:moveTo>
                    <a:pt x="4114" y="0"/>
                  </a:moveTo>
                  <a:lnTo>
                    <a:pt x="0" y="2285"/>
                  </a:lnTo>
                  <a:lnTo>
                    <a:pt x="3633" y="4203"/>
                  </a:lnTo>
                  <a:lnTo>
                    <a:pt x="8844" y="4190"/>
                  </a:lnTo>
                  <a:lnTo>
                    <a:pt x="9448" y="3403"/>
                  </a:lnTo>
                  <a:lnTo>
                    <a:pt x="5092" y="63"/>
                  </a:lnTo>
                  <a:lnTo>
                    <a:pt x="4597" y="50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7" name="object 4237" descr=""/>
            <p:cNvSpPr/>
            <p:nvPr/>
          </p:nvSpPr>
          <p:spPr>
            <a:xfrm>
              <a:off x="2621501" y="2601994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4114" y="0"/>
                  </a:moveTo>
                  <a:lnTo>
                    <a:pt x="0" y="2285"/>
                  </a:lnTo>
                  <a:lnTo>
                    <a:pt x="508" y="2552"/>
                  </a:lnTo>
                  <a:lnTo>
                    <a:pt x="711" y="2197"/>
                  </a:lnTo>
                  <a:lnTo>
                    <a:pt x="977" y="1854"/>
                  </a:lnTo>
                  <a:lnTo>
                    <a:pt x="4051" y="584"/>
                  </a:lnTo>
                  <a:lnTo>
                    <a:pt x="4889" y="647"/>
                  </a:lnTo>
                  <a:lnTo>
                    <a:pt x="9093" y="3860"/>
                  </a:lnTo>
                  <a:lnTo>
                    <a:pt x="9448" y="3403"/>
                  </a:lnTo>
                  <a:lnTo>
                    <a:pt x="5092" y="63"/>
                  </a:lnTo>
                  <a:lnTo>
                    <a:pt x="4597" y="50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8" name="object 4238" descr=""/>
            <p:cNvSpPr/>
            <p:nvPr/>
          </p:nvSpPr>
          <p:spPr>
            <a:xfrm>
              <a:off x="2620867" y="260428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635" y="0"/>
                  </a:moveTo>
                  <a:lnTo>
                    <a:pt x="0" y="3670"/>
                  </a:lnTo>
                  <a:lnTo>
                    <a:pt x="101" y="4432"/>
                  </a:lnTo>
                  <a:lnTo>
                    <a:pt x="508" y="6616"/>
                  </a:lnTo>
                  <a:lnTo>
                    <a:pt x="914" y="7937"/>
                  </a:lnTo>
                  <a:lnTo>
                    <a:pt x="1384" y="9232"/>
                  </a:lnTo>
                  <a:lnTo>
                    <a:pt x="5270" y="7823"/>
                  </a:lnTo>
                  <a:lnTo>
                    <a:pt x="4851" y="6680"/>
                  </a:lnTo>
                  <a:lnTo>
                    <a:pt x="4508" y="5511"/>
                  </a:lnTo>
                  <a:lnTo>
                    <a:pt x="4191" y="3860"/>
                  </a:lnTo>
                  <a:lnTo>
                    <a:pt x="4140" y="3327"/>
                  </a:lnTo>
                  <a:lnTo>
                    <a:pt x="4152" y="2425"/>
                  </a:lnTo>
                  <a:lnTo>
                    <a:pt x="4216" y="2095"/>
                  </a:lnTo>
                  <a:lnTo>
                    <a:pt x="4292" y="193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9" name="object 4239" descr=""/>
            <p:cNvSpPr/>
            <p:nvPr/>
          </p:nvSpPr>
          <p:spPr>
            <a:xfrm>
              <a:off x="2620867" y="2604284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39" h="9525">
                  <a:moveTo>
                    <a:pt x="635" y="0"/>
                  </a:moveTo>
                  <a:lnTo>
                    <a:pt x="0" y="3670"/>
                  </a:lnTo>
                  <a:lnTo>
                    <a:pt x="101" y="4432"/>
                  </a:lnTo>
                  <a:lnTo>
                    <a:pt x="508" y="6616"/>
                  </a:lnTo>
                  <a:lnTo>
                    <a:pt x="914" y="7937"/>
                  </a:lnTo>
                  <a:lnTo>
                    <a:pt x="1384" y="9232"/>
                  </a:lnTo>
                  <a:lnTo>
                    <a:pt x="1930" y="9029"/>
                  </a:lnTo>
                  <a:lnTo>
                    <a:pt x="1473" y="7759"/>
                  </a:lnTo>
                  <a:lnTo>
                    <a:pt x="1066" y="6451"/>
                  </a:lnTo>
                  <a:lnTo>
                    <a:pt x="673" y="4356"/>
                  </a:lnTo>
                  <a:lnTo>
                    <a:pt x="584" y="3632"/>
                  </a:lnTo>
                  <a:lnTo>
                    <a:pt x="584" y="2451"/>
                  </a:lnTo>
                  <a:lnTo>
                    <a:pt x="609" y="2044"/>
                  </a:lnTo>
                  <a:lnTo>
                    <a:pt x="774" y="1181"/>
                  </a:lnTo>
                  <a:lnTo>
                    <a:pt x="901" y="723"/>
                  </a:lnTo>
                  <a:lnTo>
                    <a:pt x="1143" y="26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0" name="object 4240" descr=""/>
            <p:cNvSpPr/>
            <p:nvPr/>
          </p:nvSpPr>
          <p:spPr>
            <a:xfrm>
              <a:off x="2622257" y="261210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86" y="0"/>
                  </a:moveTo>
                  <a:lnTo>
                    <a:pt x="0" y="1409"/>
                  </a:lnTo>
                  <a:lnTo>
                    <a:pt x="939" y="3987"/>
                  </a:lnTo>
                  <a:lnTo>
                    <a:pt x="2082" y="6400"/>
                  </a:lnTo>
                  <a:lnTo>
                    <a:pt x="3327" y="8763"/>
                  </a:lnTo>
                  <a:lnTo>
                    <a:pt x="6985" y="6832"/>
                  </a:lnTo>
                  <a:lnTo>
                    <a:pt x="5803" y="4597"/>
                  </a:lnTo>
                  <a:lnTo>
                    <a:pt x="4724" y="2311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1" name="object 4241" descr=""/>
            <p:cNvSpPr/>
            <p:nvPr/>
          </p:nvSpPr>
          <p:spPr>
            <a:xfrm>
              <a:off x="2622257" y="261332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533" y="0"/>
                  </a:moveTo>
                  <a:lnTo>
                    <a:pt x="0" y="190"/>
                  </a:lnTo>
                  <a:lnTo>
                    <a:pt x="939" y="2768"/>
                  </a:lnTo>
                  <a:lnTo>
                    <a:pt x="2082" y="5181"/>
                  </a:lnTo>
                  <a:lnTo>
                    <a:pt x="3327" y="7543"/>
                  </a:lnTo>
                  <a:lnTo>
                    <a:pt x="3835" y="7277"/>
                  </a:lnTo>
                  <a:lnTo>
                    <a:pt x="2603" y="4927"/>
                  </a:lnTo>
                  <a:lnTo>
                    <a:pt x="1460" y="254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2" name="object 4242" descr=""/>
            <p:cNvSpPr/>
            <p:nvPr/>
          </p:nvSpPr>
          <p:spPr>
            <a:xfrm>
              <a:off x="2625580" y="261893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657" y="0"/>
                  </a:moveTo>
                  <a:lnTo>
                    <a:pt x="0" y="1930"/>
                  </a:lnTo>
                  <a:lnTo>
                    <a:pt x="1244" y="4292"/>
                  </a:lnTo>
                  <a:lnTo>
                    <a:pt x="2603" y="6565"/>
                  </a:lnTo>
                  <a:lnTo>
                    <a:pt x="4025" y="8801"/>
                  </a:lnTo>
                  <a:lnTo>
                    <a:pt x="7505" y="6578"/>
                  </a:lnTo>
                  <a:lnTo>
                    <a:pt x="6134" y="4432"/>
                  </a:lnTo>
                  <a:lnTo>
                    <a:pt x="4838" y="2235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3" name="object 4243" descr=""/>
            <p:cNvSpPr/>
            <p:nvPr/>
          </p:nvSpPr>
          <p:spPr>
            <a:xfrm>
              <a:off x="2625580" y="262060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520" y="0"/>
                  </a:moveTo>
                  <a:lnTo>
                    <a:pt x="0" y="266"/>
                  </a:lnTo>
                  <a:lnTo>
                    <a:pt x="1244" y="2628"/>
                  </a:lnTo>
                  <a:lnTo>
                    <a:pt x="2603" y="4902"/>
                  </a:lnTo>
                  <a:lnTo>
                    <a:pt x="4025" y="7137"/>
                  </a:lnTo>
                  <a:lnTo>
                    <a:pt x="4508" y="6819"/>
                  </a:lnTo>
                  <a:lnTo>
                    <a:pt x="3098" y="4610"/>
                  </a:lnTo>
                  <a:lnTo>
                    <a:pt x="1752" y="233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4" name="object 4244" descr=""/>
            <p:cNvSpPr/>
            <p:nvPr/>
          </p:nvSpPr>
          <p:spPr>
            <a:xfrm>
              <a:off x="2629612" y="262550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479" y="0"/>
                  </a:moveTo>
                  <a:lnTo>
                    <a:pt x="0" y="2235"/>
                  </a:lnTo>
                  <a:lnTo>
                    <a:pt x="1422" y="4457"/>
                  </a:lnTo>
                  <a:lnTo>
                    <a:pt x="2933" y="6642"/>
                  </a:lnTo>
                  <a:lnTo>
                    <a:pt x="4521" y="8763"/>
                  </a:lnTo>
                  <a:lnTo>
                    <a:pt x="7823" y="6273"/>
                  </a:lnTo>
                  <a:lnTo>
                    <a:pt x="6299" y="4241"/>
                  </a:lnTo>
                  <a:lnTo>
                    <a:pt x="4851" y="2146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5" name="object 4245" descr=""/>
            <p:cNvSpPr/>
            <p:nvPr/>
          </p:nvSpPr>
          <p:spPr>
            <a:xfrm>
              <a:off x="2629612" y="262742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82" y="0"/>
                  </a:moveTo>
                  <a:lnTo>
                    <a:pt x="0" y="317"/>
                  </a:lnTo>
                  <a:lnTo>
                    <a:pt x="1422" y="2539"/>
                  </a:lnTo>
                  <a:lnTo>
                    <a:pt x="2933" y="4724"/>
                  </a:lnTo>
                  <a:lnTo>
                    <a:pt x="4521" y="6845"/>
                  </a:lnTo>
                  <a:lnTo>
                    <a:pt x="4991" y="6502"/>
                  </a:lnTo>
                  <a:lnTo>
                    <a:pt x="3403" y="4381"/>
                  </a:lnTo>
                  <a:lnTo>
                    <a:pt x="1904" y="2222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6" name="object 4246" descr=""/>
            <p:cNvSpPr/>
            <p:nvPr/>
          </p:nvSpPr>
          <p:spPr>
            <a:xfrm>
              <a:off x="2634129" y="263177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302" y="0"/>
                  </a:moveTo>
                  <a:lnTo>
                    <a:pt x="0" y="2489"/>
                  </a:lnTo>
                  <a:lnTo>
                    <a:pt x="1600" y="4610"/>
                  </a:lnTo>
                  <a:lnTo>
                    <a:pt x="3276" y="6667"/>
                  </a:lnTo>
                  <a:lnTo>
                    <a:pt x="5080" y="8648"/>
                  </a:lnTo>
                  <a:lnTo>
                    <a:pt x="8128" y="5867"/>
                  </a:lnTo>
                  <a:lnTo>
                    <a:pt x="6438" y="4000"/>
                  </a:lnTo>
                  <a:lnTo>
                    <a:pt x="4838" y="2032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7" name="object 4247" descr=""/>
            <p:cNvSpPr/>
            <p:nvPr/>
          </p:nvSpPr>
          <p:spPr>
            <a:xfrm>
              <a:off x="2634129" y="2633913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69" y="0"/>
                  </a:moveTo>
                  <a:lnTo>
                    <a:pt x="0" y="355"/>
                  </a:lnTo>
                  <a:lnTo>
                    <a:pt x="1600" y="2476"/>
                  </a:lnTo>
                  <a:lnTo>
                    <a:pt x="3276" y="4533"/>
                  </a:lnTo>
                  <a:lnTo>
                    <a:pt x="5080" y="6515"/>
                  </a:lnTo>
                  <a:lnTo>
                    <a:pt x="5511" y="6121"/>
                  </a:lnTo>
                  <a:lnTo>
                    <a:pt x="3721" y="4165"/>
                  </a:lnTo>
                  <a:lnTo>
                    <a:pt x="2057" y="21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8" name="object 4248" descr=""/>
            <p:cNvSpPr/>
            <p:nvPr/>
          </p:nvSpPr>
          <p:spPr>
            <a:xfrm>
              <a:off x="2639216" y="263763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047" y="0"/>
                  </a:moveTo>
                  <a:lnTo>
                    <a:pt x="0" y="2793"/>
                  </a:lnTo>
                  <a:lnTo>
                    <a:pt x="901" y="3784"/>
                  </a:lnTo>
                  <a:lnTo>
                    <a:pt x="1828" y="4749"/>
                  </a:lnTo>
                  <a:lnTo>
                    <a:pt x="3809" y="6616"/>
                  </a:lnTo>
                  <a:lnTo>
                    <a:pt x="4838" y="7531"/>
                  </a:lnTo>
                  <a:lnTo>
                    <a:pt x="5956" y="8369"/>
                  </a:lnTo>
                  <a:lnTo>
                    <a:pt x="8445" y="5067"/>
                  </a:lnTo>
                  <a:lnTo>
                    <a:pt x="7492" y="4343"/>
                  </a:lnTo>
                  <a:lnTo>
                    <a:pt x="6565" y="3543"/>
                  </a:lnTo>
                  <a:lnTo>
                    <a:pt x="4762" y="1828"/>
                  </a:lnTo>
                  <a:lnTo>
                    <a:pt x="3898" y="939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9" name="object 4249" descr=""/>
            <p:cNvSpPr/>
            <p:nvPr/>
          </p:nvSpPr>
          <p:spPr>
            <a:xfrm>
              <a:off x="2639216" y="264003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19" y="0"/>
                  </a:moveTo>
                  <a:lnTo>
                    <a:pt x="5956" y="5969"/>
                  </a:lnTo>
                  <a:lnTo>
                    <a:pt x="6299" y="5511"/>
                  </a:lnTo>
                  <a:lnTo>
                    <a:pt x="5206" y="4673"/>
                  </a:lnTo>
                  <a:lnTo>
                    <a:pt x="4190" y="3784"/>
                  </a:lnTo>
                  <a:lnTo>
                    <a:pt x="3213" y="2870"/>
                  </a:lnTo>
                  <a:lnTo>
                    <a:pt x="2247" y="1943"/>
                  </a:lnTo>
                  <a:lnTo>
                    <a:pt x="1320" y="977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0" name="object 4250" descr=""/>
            <p:cNvSpPr/>
            <p:nvPr/>
          </p:nvSpPr>
          <p:spPr>
            <a:xfrm>
              <a:off x="2645168" y="2642706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2489" y="0"/>
                  </a:moveTo>
                  <a:lnTo>
                    <a:pt x="0" y="3302"/>
                  </a:lnTo>
                  <a:lnTo>
                    <a:pt x="1130" y="4140"/>
                  </a:lnTo>
                  <a:lnTo>
                    <a:pt x="2324" y="4927"/>
                  </a:lnTo>
                  <a:lnTo>
                    <a:pt x="7048" y="6350"/>
                  </a:lnTo>
                  <a:lnTo>
                    <a:pt x="8026" y="6299"/>
                  </a:lnTo>
                  <a:lnTo>
                    <a:pt x="8547" y="6197"/>
                  </a:lnTo>
                  <a:lnTo>
                    <a:pt x="9042" y="6019"/>
                  </a:lnTo>
                  <a:lnTo>
                    <a:pt x="7670" y="2120"/>
                  </a:lnTo>
                  <a:lnTo>
                    <a:pt x="7442" y="2197"/>
                  </a:lnTo>
                  <a:lnTo>
                    <a:pt x="7137" y="2235"/>
                  </a:lnTo>
                  <a:lnTo>
                    <a:pt x="6337" y="2108"/>
                  </a:lnTo>
                  <a:lnTo>
                    <a:pt x="5867" y="1968"/>
                  </a:lnTo>
                  <a:lnTo>
                    <a:pt x="4432" y="1346"/>
                  </a:lnTo>
                  <a:lnTo>
                    <a:pt x="3441" y="71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1" name="object 4251" descr=""/>
            <p:cNvSpPr/>
            <p:nvPr/>
          </p:nvSpPr>
          <p:spPr>
            <a:xfrm>
              <a:off x="2645168" y="2645538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355" y="0"/>
                  </a:moveTo>
                  <a:lnTo>
                    <a:pt x="7048" y="3517"/>
                  </a:lnTo>
                  <a:lnTo>
                    <a:pt x="8026" y="3467"/>
                  </a:lnTo>
                  <a:lnTo>
                    <a:pt x="8547" y="3365"/>
                  </a:lnTo>
                  <a:lnTo>
                    <a:pt x="9042" y="3187"/>
                  </a:lnTo>
                  <a:lnTo>
                    <a:pt x="8851" y="2641"/>
                  </a:lnTo>
                  <a:lnTo>
                    <a:pt x="8407" y="2793"/>
                  </a:lnTo>
                  <a:lnTo>
                    <a:pt x="7950" y="2882"/>
                  </a:lnTo>
                  <a:lnTo>
                    <a:pt x="7061" y="2946"/>
                  </a:lnTo>
                  <a:lnTo>
                    <a:pt x="6629" y="2920"/>
                  </a:lnTo>
                  <a:lnTo>
                    <a:pt x="5397" y="2730"/>
                  </a:lnTo>
                  <a:lnTo>
                    <a:pt x="4660" y="2489"/>
                  </a:lnTo>
                  <a:lnTo>
                    <a:pt x="2616" y="1600"/>
                  </a:lnTo>
                  <a:lnTo>
                    <a:pt x="1447" y="82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2" name="object 4252" descr=""/>
            <p:cNvSpPr/>
            <p:nvPr/>
          </p:nvSpPr>
          <p:spPr>
            <a:xfrm>
              <a:off x="2652833" y="263994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882" y="0"/>
                  </a:moveTo>
                  <a:lnTo>
                    <a:pt x="0" y="4889"/>
                  </a:lnTo>
                  <a:lnTo>
                    <a:pt x="1384" y="8788"/>
                  </a:lnTo>
                  <a:lnTo>
                    <a:pt x="6857" y="113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3" name="object 4253" descr=""/>
            <p:cNvSpPr/>
            <p:nvPr/>
          </p:nvSpPr>
          <p:spPr>
            <a:xfrm>
              <a:off x="2654014" y="2640919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118" y="0"/>
                  </a:moveTo>
                  <a:lnTo>
                    <a:pt x="0" y="7264"/>
                  </a:lnTo>
                  <a:lnTo>
                    <a:pt x="203" y="7810"/>
                  </a:lnTo>
                  <a:lnTo>
                    <a:pt x="5676" y="152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4" name="object 4254" descr=""/>
            <p:cNvSpPr/>
            <p:nvPr/>
          </p:nvSpPr>
          <p:spPr>
            <a:xfrm>
              <a:off x="2655713" y="2632610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320" y="0"/>
                  </a:moveTo>
                  <a:lnTo>
                    <a:pt x="0" y="7340"/>
                  </a:lnTo>
                  <a:lnTo>
                    <a:pt x="3975" y="8458"/>
                  </a:lnTo>
                  <a:lnTo>
                    <a:pt x="5422" y="482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5" name="object 4255" descr=""/>
            <p:cNvSpPr/>
            <p:nvPr/>
          </p:nvSpPr>
          <p:spPr>
            <a:xfrm>
              <a:off x="2659129" y="2633029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1435" y="0"/>
                  </a:moveTo>
                  <a:lnTo>
                    <a:pt x="1092" y="2616"/>
                  </a:lnTo>
                  <a:lnTo>
                    <a:pt x="647" y="5245"/>
                  </a:lnTo>
                  <a:lnTo>
                    <a:pt x="380" y="6565"/>
                  </a:lnTo>
                  <a:lnTo>
                    <a:pt x="0" y="7886"/>
                  </a:lnTo>
                  <a:lnTo>
                    <a:pt x="558" y="8039"/>
                  </a:lnTo>
                  <a:lnTo>
                    <a:pt x="2006" y="63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6" name="object 4256" descr=""/>
            <p:cNvSpPr/>
            <p:nvPr/>
          </p:nvSpPr>
          <p:spPr>
            <a:xfrm>
              <a:off x="2657027" y="2624881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787" y="0"/>
                  </a:moveTo>
                  <a:lnTo>
                    <a:pt x="520" y="2616"/>
                  </a:lnTo>
                  <a:lnTo>
                    <a:pt x="304" y="5194"/>
                  </a:lnTo>
                  <a:lnTo>
                    <a:pt x="0" y="7721"/>
                  </a:lnTo>
                  <a:lnTo>
                    <a:pt x="4114" y="8216"/>
                  </a:lnTo>
                  <a:lnTo>
                    <a:pt x="4419" y="5587"/>
                  </a:lnTo>
                  <a:lnTo>
                    <a:pt x="4635" y="2984"/>
                  </a:lnTo>
                  <a:lnTo>
                    <a:pt x="4902" y="4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7" name="object 4257" descr=""/>
            <p:cNvSpPr/>
            <p:nvPr/>
          </p:nvSpPr>
          <p:spPr>
            <a:xfrm>
              <a:off x="2660558" y="2625249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5">
                  <a:moveTo>
                    <a:pt x="800" y="0"/>
                  </a:moveTo>
                  <a:lnTo>
                    <a:pt x="533" y="2565"/>
                  </a:lnTo>
                  <a:lnTo>
                    <a:pt x="304" y="5168"/>
                  </a:lnTo>
                  <a:lnTo>
                    <a:pt x="0" y="7772"/>
                  </a:lnTo>
                  <a:lnTo>
                    <a:pt x="584" y="7848"/>
                  </a:lnTo>
                  <a:lnTo>
                    <a:pt x="889" y="5219"/>
                  </a:lnTo>
                  <a:lnTo>
                    <a:pt x="1104" y="2616"/>
                  </a:lnTo>
                  <a:lnTo>
                    <a:pt x="1371" y="6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8" name="object 4258" descr=""/>
            <p:cNvSpPr/>
            <p:nvPr/>
          </p:nvSpPr>
          <p:spPr>
            <a:xfrm>
              <a:off x="2657811" y="261684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320" y="0"/>
                  </a:moveTo>
                  <a:lnTo>
                    <a:pt x="927" y="1409"/>
                  </a:lnTo>
                  <a:lnTo>
                    <a:pt x="685" y="2755"/>
                  </a:lnTo>
                  <a:lnTo>
                    <a:pt x="292" y="5422"/>
                  </a:lnTo>
                  <a:lnTo>
                    <a:pt x="0" y="8039"/>
                  </a:lnTo>
                  <a:lnTo>
                    <a:pt x="4114" y="8470"/>
                  </a:lnTo>
                  <a:lnTo>
                    <a:pt x="4394" y="5930"/>
                  </a:lnTo>
                  <a:lnTo>
                    <a:pt x="4762" y="3467"/>
                  </a:lnTo>
                  <a:lnTo>
                    <a:pt x="4978" y="2247"/>
                  </a:lnTo>
                  <a:lnTo>
                    <a:pt x="5295" y="1155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9" name="object 4259" descr=""/>
            <p:cNvSpPr/>
            <p:nvPr/>
          </p:nvSpPr>
          <p:spPr>
            <a:xfrm>
              <a:off x="2661354" y="261783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193" y="0"/>
                  </a:moveTo>
                  <a:lnTo>
                    <a:pt x="0" y="7416"/>
                  </a:lnTo>
                  <a:lnTo>
                    <a:pt x="571" y="7480"/>
                  </a:lnTo>
                  <a:lnTo>
                    <a:pt x="850" y="4940"/>
                  </a:lnTo>
                  <a:lnTo>
                    <a:pt x="1219" y="2476"/>
                  </a:lnTo>
                  <a:lnTo>
                    <a:pt x="1435" y="1257"/>
                  </a:lnTo>
                  <a:lnTo>
                    <a:pt x="1752" y="16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0" name="object 4260" descr=""/>
            <p:cNvSpPr/>
            <p:nvPr/>
          </p:nvSpPr>
          <p:spPr>
            <a:xfrm>
              <a:off x="2659136" y="261168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5232" y="0"/>
                  </a:moveTo>
                  <a:lnTo>
                    <a:pt x="0" y="5156"/>
                  </a:lnTo>
                  <a:lnTo>
                    <a:pt x="3975" y="6311"/>
                  </a:lnTo>
                  <a:lnTo>
                    <a:pt x="4127" y="5778"/>
                  </a:lnTo>
                  <a:lnTo>
                    <a:pt x="4317" y="5270"/>
                  </a:lnTo>
                  <a:lnTo>
                    <a:pt x="4754" y="4457"/>
                  </a:lnTo>
                  <a:lnTo>
                    <a:pt x="4904" y="4267"/>
                  </a:lnTo>
                  <a:lnTo>
                    <a:pt x="5041" y="4165"/>
                  </a:lnTo>
                  <a:lnTo>
                    <a:pt x="6753" y="4165"/>
                  </a:lnTo>
                  <a:lnTo>
                    <a:pt x="8699" y="1396"/>
                  </a:lnTo>
                  <a:lnTo>
                    <a:pt x="8026" y="939"/>
                  </a:lnTo>
                  <a:lnTo>
                    <a:pt x="7251" y="533"/>
                  </a:lnTo>
                  <a:lnTo>
                    <a:pt x="6819" y="355"/>
                  </a:lnTo>
                  <a:lnTo>
                    <a:pt x="5829" y="76"/>
                  </a:lnTo>
                  <a:lnTo>
                    <a:pt x="5232" y="0"/>
                  </a:lnTo>
                  <a:close/>
                </a:path>
                <a:path w="8889" h="6350">
                  <a:moveTo>
                    <a:pt x="6753" y="4165"/>
                  </a:moveTo>
                  <a:lnTo>
                    <a:pt x="5118" y="4165"/>
                  </a:lnTo>
                  <a:lnTo>
                    <a:pt x="5499" y="4267"/>
                  </a:lnTo>
                  <a:lnTo>
                    <a:pt x="5935" y="4495"/>
                  </a:lnTo>
                  <a:lnTo>
                    <a:pt x="6324" y="4775"/>
                  </a:lnTo>
                  <a:lnTo>
                    <a:pt x="6753" y="4165"/>
                  </a:lnTo>
                  <a:close/>
                </a:path>
                <a:path w="8889" h="6350">
                  <a:moveTo>
                    <a:pt x="5118" y="4165"/>
                  </a:move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1" name="object 4261" descr=""/>
            <p:cNvSpPr/>
            <p:nvPr/>
          </p:nvSpPr>
          <p:spPr>
            <a:xfrm>
              <a:off x="2662552" y="261526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663" y="0"/>
                  </a:moveTo>
                  <a:lnTo>
                    <a:pt x="0" y="2578"/>
                  </a:lnTo>
                  <a:lnTo>
                    <a:pt x="558" y="2730"/>
                  </a:lnTo>
                  <a:lnTo>
                    <a:pt x="782" y="2006"/>
                  </a:lnTo>
                  <a:lnTo>
                    <a:pt x="901" y="1689"/>
                  </a:lnTo>
                  <a:lnTo>
                    <a:pt x="1308" y="914"/>
                  </a:lnTo>
                  <a:lnTo>
                    <a:pt x="1498" y="673"/>
                  </a:lnTo>
                  <a:lnTo>
                    <a:pt x="3042" y="584"/>
                  </a:lnTo>
                  <a:lnTo>
                    <a:pt x="2794" y="406"/>
                  </a:lnTo>
                  <a:lnTo>
                    <a:pt x="2336" y="165"/>
                  </a:lnTo>
                  <a:lnTo>
                    <a:pt x="1803" y="12"/>
                  </a:lnTo>
                  <a:lnTo>
                    <a:pt x="1663" y="0"/>
                  </a:lnTo>
                  <a:close/>
                </a:path>
                <a:path w="3810" h="3175">
                  <a:moveTo>
                    <a:pt x="3042" y="584"/>
                  </a:moveTo>
                  <a:lnTo>
                    <a:pt x="1701" y="584"/>
                  </a:lnTo>
                  <a:lnTo>
                    <a:pt x="2035" y="673"/>
                  </a:lnTo>
                  <a:lnTo>
                    <a:pt x="2519" y="914"/>
                  </a:lnTo>
                  <a:lnTo>
                    <a:pt x="2908" y="1193"/>
                  </a:lnTo>
                  <a:lnTo>
                    <a:pt x="3184" y="800"/>
                  </a:lnTo>
                  <a:lnTo>
                    <a:pt x="3042" y="584"/>
                  </a:lnTo>
                  <a:close/>
                </a:path>
                <a:path w="3810" h="3175">
                  <a:moveTo>
                    <a:pt x="1701" y="584"/>
                  </a:move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2" name="object 4262" descr=""/>
            <p:cNvSpPr/>
            <p:nvPr/>
          </p:nvSpPr>
          <p:spPr>
            <a:xfrm>
              <a:off x="2665464" y="261307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374" y="0"/>
                  </a:moveTo>
                  <a:lnTo>
                    <a:pt x="0" y="3378"/>
                  </a:lnTo>
                  <a:lnTo>
                    <a:pt x="406" y="3670"/>
                  </a:lnTo>
                  <a:lnTo>
                    <a:pt x="838" y="4038"/>
                  </a:lnTo>
                  <a:lnTo>
                    <a:pt x="4876" y="8585"/>
                  </a:lnTo>
                  <a:lnTo>
                    <a:pt x="8166" y="6070"/>
                  </a:lnTo>
                  <a:lnTo>
                    <a:pt x="3022" y="457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3" name="object 4263" descr=""/>
            <p:cNvSpPr/>
            <p:nvPr/>
          </p:nvSpPr>
          <p:spPr>
            <a:xfrm>
              <a:off x="2665464" y="261598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30" y="0"/>
                  </a:moveTo>
                  <a:lnTo>
                    <a:pt x="0" y="469"/>
                  </a:lnTo>
                  <a:lnTo>
                    <a:pt x="406" y="762"/>
                  </a:lnTo>
                  <a:lnTo>
                    <a:pt x="838" y="1130"/>
                  </a:lnTo>
                  <a:lnTo>
                    <a:pt x="4876" y="5676"/>
                  </a:lnTo>
                  <a:lnTo>
                    <a:pt x="5333" y="5321"/>
                  </a:lnTo>
                  <a:lnTo>
                    <a:pt x="4571" y="4318"/>
                  </a:lnTo>
                  <a:lnTo>
                    <a:pt x="3771" y="3340"/>
                  </a:lnTo>
                  <a:lnTo>
                    <a:pt x="2108" y="1511"/>
                  </a:lnTo>
                  <a:lnTo>
                    <a:pt x="1231" y="63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4" name="object 4264" descr=""/>
            <p:cNvSpPr/>
            <p:nvPr/>
          </p:nvSpPr>
          <p:spPr>
            <a:xfrm>
              <a:off x="2670346" y="2619155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76" y="0"/>
                  </a:moveTo>
                  <a:lnTo>
                    <a:pt x="0" y="2501"/>
                  </a:lnTo>
                  <a:lnTo>
                    <a:pt x="558" y="3251"/>
                  </a:lnTo>
                  <a:lnTo>
                    <a:pt x="1422" y="4483"/>
                  </a:lnTo>
                  <a:lnTo>
                    <a:pt x="1739" y="4991"/>
                  </a:lnTo>
                  <a:lnTo>
                    <a:pt x="2641" y="6540"/>
                  </a:lnTo>
                  <a:lnTo>
                    <a:pt x="3149" y="7607"/>
                  </a:lnTo>
                  <a:lnTo>
                    <a:pt x="3568" y="8712"/>
                  </a:lnTo>
                  <a:lnTo>
                    <a:pt x="7429" y="7251"/>
                  </a:lnTo>
                  <a:lnTo>
                    <a:pt x="4292" y="1358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5" name="object 4265" descr=""/>
            <p:cNvSpPr/>
            <p:nvPr/>
          </p:nvSpPr>
          <p:spPr>
            <a:xfrm>
              <a:off x="2670346" y="262131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57" y="0"/>
                  </a:moveTo>
                  <a:lnTo>
                    <a:pt x="0" y="342"/>
                  </a:lnTo>
                  <a:lnTo>
                    <a:pt x="736" y="1333"/>
                  </a:lnTo>
                  <a:lnTo>
                    <a:pt x="1422" y="2324"/>
                  </a:lnTo>
                  <a:lnTo>
                    <a:pt x="2044" y="3340"/>
                  </a:lnTo>
                  <a:lnTo>
                    <a:pt x="2641" y="4381"/>
                  </a:lnTo>
                  <a:lnTo>
                    <a:pt x="3149" y="5448"/>
                  </a:lnTo>
                  <a:lnTo>
                    <a:pt x="3568" y="6553"/>
                  </a:lnTo>
                  <a:lnTo>
                    <a:pt x="4114" y="6349"/>
                  </a:lnTo>
                  <a:lnTo>
                    <a:pt x="1028" y="74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6" name="object 4266" descr=""/>
            <p:cNvSpPr/>
            <p:nvPr/>
          </p:nvSpPr>
          <p:spPr>
            <a:xfrm>
              <a:off x="2673908" y="262640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873" y="0"/>
                  </a:moveTo>
                  <a:lnTo>
                    <a:pt x="0" y="1460"/>
                  </a:lnTo>
                  <a:lnTo>
                    <a:pt x="838" y="3670"/>
                  </a:lnTo>
                  <a:lnTo>
                    <a:pt x="1295" y="6007"/>
                  </a:lnTo>
                  <a:lnTo>
                    <a:pt x="1282" y="8343"/>
                  </a:lnTo>
                  <a:lnTo>
                    <a:pt x="5422" y="8356"/>
                  </a:lnTo>
                  <a:lnTo>
                    <a:pt x="5435" y="5499"/>
                  </a:lnTo>
                  <a:lnTo>
                    <a:pt x="4876" y="2654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7" name="object 4267" descr=""/>
            <p:cNvSpPr/>
            <p:nvPr/>
          </p:nvSpPr>
          <p:spPr>
            <a:xfrm>
              <a:off x="2673908" y="2627659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46" y="0"/>
                  </a:moveTo>
                  <a:lnTo>
                    <a:pt x="0" y="203"/>
                  </a:lnTo>
                  <a:lnTo>
                    <a:pt x="838" y="2412"/>
                  </a:lnTo>
                  <a:lnTo>
                    <a:pt x="1295" y="4749"/>
                  </a:lnTo>
                  <a:lnTo>
                    <a:pt x="1282" y="7086"/>
                  </a:lnTo>
                  <a:lnTo>
                    <a:pt x="1866" y="7086"/>
                  </a:lnTo>
                  <a:lnTo>
                    <a:pt x="1866" y="4686"/>
                  </a:lnTo>
                  <a:lnTo>
                    <a:pt x="1409" y="2273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8" name="object 4268" descr=""/>
            <p:cNvSpPr/>
            <p:nvPr/>
          </p:nvSpPr>
          <p:spPr>
            <a:xfrm>
              <a:off x="2673800" y="263474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397" y="0"/>
                  </a:moveTo>
                  <a:lnTo>
                    <a:pt x="1384" y="2324"/>
                  </a:lnTo>
                  <a:lnTo>
                    <a:pt x="914" y="4648"/>
                  </a:lnTo>
                  <a:lnTo>
                    <a:pt x="0" y="6756"/>
                  </a:lnTo>
                  <a:lnTo>
                    <a:pt x="3784" y="8407"/>
                  </a:lnTo>
                  <a:lnTo>
                    <a:pt x="4953" y="5753"/>
                  </a:lnTo>
                  <a:lnTo>
                    <a:pt x="5511" y="2882"/>
                  </a:lnTo>
                  <a:lnTo>
                    <a:pt x="5524" y="12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9" name="object 4269" descr=""/>
            <p:cNvSpPr/>
            <p:nvPr/>
          </p:nvSpPr>
          <p:spPr>
            <a:xfrm>
              <a:off x="2673800" y="263474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968" y="0"/>
                  </a:moveTo>
                  <a:lnTo>
                    <a:pt x="1397" y="0"/>
                  </a:lnTo>
                  <a:lnTo>
                    <a:pt x="1384" y="2324"/>
                  </a:lnTo>
                  <a:lnTo>
                    <a:pt x="914" y="4648"/>
                  </a:lnTo>
                  <a:lnTo>
                    <a:pt x="0" y="6756"/>
                  </a:lnTo>
                  <a:lnTo>
                    <a:pt x="533" y="6985"/>
                  </a:lnTo>
                  <a:lnTo>
                    <a:pt x="1485" y="4800"/>
                  </a:lnTo>
                  <a:lnTo>
                    <a:pt x="1968" y="2400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0" name="object 4270" descr=""/>
            <p:cNvSpPr/>
            <p:nvPr/>
          </p:nvSpPr>
          <p:spPr>
            <a:xfrm>
              <a:off x="2669771" y="264150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025" y="0"/>
                  </a:moveTo>
                  <a:lnTo>
                    <a:pt x="3111" y="2095"/>
                  </a:lnTo>
                  <a:lnTo>
                    <a:pt x="1739" y="3987"/>
                  </a:lnTo>
                  <a:lnTo>
                    <a:pt x="0" y="5384"/>
                  </a:lnTo>
                  <a:lnTo>
                    <a:pt x="2590" y="8610"/>
                  </a:lnTo>
                  <a:lnTo>
                    <a:pt x="4914" y="6743"/>
                  </a:lnTo>
                  <a:lnTo>
                    <a:pt x="6667" y="4305"/>
                  </a:lnTo>
                  <a:lnTo>
                    <a:pt x="7823" y="165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1" name="object 4271" descr=""/>
            <p:cNvSpPr/>
            <p:nvPr/>
          </p:nvSpPr>
          <p:spPr>
            <a:xfrm>
              <a:off x="2669771" y="264150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025" y="0"/>
                  </a:moveTo>
                  <a:lnTo>
                    <a:pt x="3111" y="2095"/>
                  </a:lnTo>
                  <a:lnTo>
                    <a:pt x="1739" y="3987"/>
                  </a:lnTo>
                  <a:lnTo>
                    <a:pt x="0" y="5384"/>
                  </a:lnTo>
                  <a:lnTo>
                    <a:pt x="368" y="5841"/>
                  </a:lnTo>
                  <a:lnTo>
                    <a:pt x="2184" y="4381"/>
                  </a:lnTo>
                  <a:lnTo>
                    <a:pt x="3606" y="2412"/>
                  </a:lnTo>
                  <a:lnTo>
                    <a:pt x="4559" y="228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2" name="object 4272" descr=""/>
            <p:cNvSpPr/>
            <p:nvPr/>
          </p:nvSpPr>
          <p:spPr>
            <a:xfrm>
              <a:off x="2663784" y="264689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981" y="0"/>
                  </a:moveTo>
                  <a:lnTo>
                    <a:pt x="4254" y="1396"/>
                  </a:lnTo>
                  <a:lnTo>
                    <a:pt x="2171" y="2273"/>
                  </a:lnTo>
                  <a:lnTo>
                    <a:pt x="0" y="2451"/>
                  </a:lnTo>
                  <a:lnTo>
                    <a:pt x="355" y="6565"/>
                  </a:lnTo>
                  <a:lnTo>
                    <a:pt x="8572" y="3213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3" name="object 4273" descr=""/>
            <p:cNvSpPr/>
            <p:nvPr/>
          </p:nvSpPr>
          <p:spPr>
            <a:xfrm>
              <a:off x="2663784" y="264689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981" y="0"/>
                  </a:moveTo>
                  <a:lnTo>
                    <a:pt x="4254" y="1396"/>
                  </a:lnTo>
                  <a:lnTo>
                    <a:pt x="2171" y="2273"/>
                  </a:lnTo>
                  <a:lnTo>
                    <a:pt x="0" y="2451"/>
                  </a:lnTo>
                  <a:lnTo>
                    <a:pt x="50" y="3022"/>
                  </a:lnTo>
                  <a:lnTo>
                    <a:pt x="2336" y="2844"/>
                  </a:lnTo>
                  <a:lnTo>
                    <a:pt x="4533" y="1917"/>
                  </a:lnTo>
                  <a:lnTo>
                    <a:pt x="6350" y="444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4" name="object 4274" descr=""/>
            <p:cNvSpPr/>
            <p:nvPr/>
          </p:nvSpPr>
          <p:spPr>
            <a:xfrm>
              <a:off x="2655512" y="264802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803" y="0"/>
                  </a:moveTo>
                  <a:lnTo>
                    <a:pt x="0" y="3721"/>
                  </a:lnTo>
                  <a:lnTo>
                    <a:pt x="1308" y="4356"/>
                  </a:lnTo>
                  <a:lnTo>
                    <a:pt x="2692" y="4851"/>
                  </a:lnTo>
                  <a:lnTo>
                    <a:pt x="5600" y="5461"/>
                  </a:lnTo>
                  <a:lnTo>
                    <a:pt x="7124" y="5562"/>
                  </a:lnTo>
                  <a:lnTo>
                    <a:pt x="8623" y="5435"/>
                  </a:lnTo>
                  <a:lnTo>
                    <a:pt x="8267" y="1320"/>
                  </a:lnTo>
                  <a:lnTo>
                    <a:pt x="6095" y="1511"/>
                  </a:lnTo>
                  <a:lnTo>
                    <a:pt x="3873" y="100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5" name="object 4275" descr=""/>
            <p:cNvSpPr/>
            <p:nvPr/>
          </p:nvSpPr>
          <p:spPr>
            <a:xfrm>
              <a:off x="2657062" y="264802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254" y="0"/>
                  </a:moveTo>
                  <a:lnTo>
                    <a:pt x="0" y="520"/>
                  </a:lnTo>
                  <a:lnTo>
                    <a:pt x="2133" y="1562"/>
                  </a:lnTo>
                  <a:lnTo>
                    <a:pt x="4483" y="2095"/>
                  </a:lnTo>
                  <a:lnTo>
                    <a:pt x="6769" y="1892"/>
                  </a:lnTo>
                  <a:lnTo>
                    <a:pt x="6718" y="1320"/>
                  </a:lnTo>
                  <a:lnTo>
                    <a:pt x="4546" y="1511"/>
                  </a:lnTo>
                  <a:lnTo>
                    <a:pt x="2324" y="100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6" name="object 4276" descr=""/>
            <p:cNvSpPr/>
            <p:nvPr/>
          </p:nvSpPr>
          <p:spPr>
            <a:xfrm>
              <a:off x="2648696" y="2643852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882" y="0"/>
                  </a:moveTo>
                  <a:lnTo>
                    <a:pt x="0" y="2959"/>
                  </a:lnTo>
                  <a:lnTo>
                    <a:pt x="990" y="3924"/>
                  </a:lnTo>
                  <a:lnTo>
                    <a:pt x="2044" y="4838"/>
                  </a:lnTo>
                  <a:lnTo>
                    <a:pt x="4305" y="6502"/>
                  </a:lnTo>
                  <a:lnTo>
                    <a:pt x="5511" y="7264"/>
                  </a:lnTo>
                  <a:lnTo>
                    <a:pt x="6819" y="7899"/>
                  </a:lnTo>
                  <a:lnTo>
                    <a:pt x="8623" y="4178"/>
                  </a:lnTo>
                  <a:lnTo>
                    <a:pt x="7594" y="3670"/>
                  </a:lnTo>
                  <a:lnTo>
                    <a:pt x="6578" y="3048"/>
                  </a:lnTo>
                  <a:lnTo>
                    <a:pt x="4673" y="1638"/>
                  </a:lnTo>
                  <a:lnTo>
                    <a:pt x="3746" y="85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7" name="object 4277" descr=""/>
            <p:cNvSpPr/>
            <p:nvPr/>
          </p:nvSpPr>
          <p:spPr>
            <a:xfrm>
              <a:off x="2651173" y="264385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06" y="0"/>
                  </a:moveTo>
                  <a:lnTo>
                    <a:pt x="5892" y="4699"/>
                  </a:lnTo>
                  <a:lnTo>
                    <a:pt x="6146" y="4178"/>
                  </a:lnTo>
                  <a:lnTo>
                    <a:pt x="5118" y="3670"/>
                  </a:lnTo>
                  <a:lnTo>
                    <a:pt x="4102" y="3048"/>
                  </a:lnTo>
                  <a:lnTo>
                    <a:pt x="2197" y="1638"/>
                  </a:lnTo>
                  <a:lnTo>
                    <a:pt x="1270" y="85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8" name="object 4278" descr=""/>
            <p:cNvSpPr/>
            <p:nvPr/>
          </p:nvSpPr>
          <p:spPr>
            <a:xfrm>
              <a:off x="2643471" y="263817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441" y="0"/>
                  </a:moveTo>
                  <a:lnTo>
                    <a:pt x="0" y="2298"/>
                  </a:lnTo>
                  <a:lnTo>
                    <a:pt x="1523" y="4559"/>
                  </a:lnTo>
                  <a:lnTo>
                    <a:pt x="3238" y="6705"/>
                  </a:lnTo>
                  <a:lnTo>
                    <a:pt x="5219" y="8636"/>
                  </a:lnTo>
                  <a:lnTo>
                    <a:pt x="8102" y="5676"/>
                  </a:lnTo>
                  <a:lnTo>
                    <a:pt x="6375" y="3975"/>
                  </a:lnTo>
                  <a:lnTo>
                    <a:pt x="4813" y="205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9" name="object 4279" descr=""/>
            <p:cNvSpPr/>
            <p:nvPr/>
          </p:nvSpPr>
          <p:spPr>
            <a:xfrm>
              <a:off x="2646431" y="263817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82" y="0"/>
                  </a:moveTo>
                  <a:lnTo>
                    <a:pt x="0" y="317"/>
                  </a:lnTo>
                  <a:lnTo>
                    <a:pt x="1397" y="2400"/>
                  </a:lnTo>
                  <a:lnTo>
                    <a:pt x="2971" y="4356"/>
                  </a:lnTo>
                  <a:lnTo>
                    <a:pt x="4749" y="6083"/>
                  </a:lnTo>
                  <a:lnTo>
                    <a:pt x="5143" y="5676"/>
                  </a:lnTo>
                  <a:lnTo>
                    <a:pt x="3416" y="3975"/>
                  </a:lnTo>
                  <a:lnTo>
                    <a:pt x="1854" y="2057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0" name="object 4280" descr=""/>
            <p:cNvSpPr/>
            <p:nvPr/>
          </p:nvSpPr>
          <p:spPr>
            <a:xfrm>
              <a:off x="2639566" y="2631670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784" y="0"/>
                  </a:moveTo>
                  <a:lnTo>
                    <a:pt x="0" y="1663"/>
                  </a:lnTo>
                  <a:lnTo>
                    <a:pt x="1092" y="4152"/>
                  </a:lnTo>
                  <a:lnTo>
                    <a:pt x="2400" y="6540"/>
                  </a:lnTo>
                  <a:lnTo>
                    <a:pt x="3911" y="8801"/>
                  </a:lnTo>
                  <a:lnTo>
                    <a:pt x="7340" y="6502"/>
                  </a:lnTo>
                  <a:lnTo>
                    <a:pt x="5969" y="4457"/>
                  </a:lnTo>
                  <a:lnTo>
                    <a:pt x="4787" y="227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1" name="object 4281" descr=""/>
            <p:cNvSpPr/>
            <p:nvPr/>
          </p:nvSpPr>
          <p:spPr>
            <a:xfrm>
              <a:off x="2642817" y="263167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533" y="0"/>
                  </a:moveTo>
                  <a:lnTo>
                    <a:pt x="0" y="228"/>
                  </a:lnTo>
                  <a:lnTo>
                    <a:pt x="1016" y="2527"/>
                  </a:lnTo>
                  <a:lnTo>
                    <a:pt x="2222" y="4749"/>
                  </a:lnTo>
                  <a:lnTo>
                    <a:pt x="3619" y="6832"/>
                  </a:lnTo>
                  <a:lnTo>
                    <a:pt x="4089" y="6502"/>
                  </a:lnTo>
                  <a:lnTo>
                    <a:pt x="2717" y="4457"/>
                  </a:lnTo>
                  <a:lnTo>
                    <a:pt x="1536" y="227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2" name="object 4282" descr=""/>
            <p:cNvSpPr/>
            <p:nvPr/>
          </p:nvSpPr>
          <p:spPr>
            <a:xfrm>
              <a:off x="2636950" y="262464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013" y="0"/>
                  </a:moveTo>
                  <a:lnTo>
                    <a:pt x="0" y="977"/>
                  </a:lnTo>
                  <a:lnTo>
                    <a:pt x="635" y="3619"/>
                  </a:lnTo>
                  <a:lnTo>
                    <a:pt x="1524" y="6197"/>
                  </a:lnTo>
                  <a:lnTo>
                    <a:pt x="2616" y="8686"/>
                  </a:lnTo>
                  <a:lnTo>
                    <a:pt x="6400" y="7023"/>
                  </a:lnTo>
                  <a:lnTo>
                    <a:pt x="5397" y="4749"/>
                  </a:lnTo>
                  <a:lnTo>
                    <a:pt x="4597" y="2400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3" name="object 4283" descr=""/>
            <p:cNvSpPr/>
            <p:nvPr/>
          </p:nvSpPr>
          <p:spPr>
            <a:xfrm>
              <a:off x="2640404" y="2624648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58" y="0"/>
                  </a:moveTo>
                  <a:lnTo>
                    <a:pt x="0" y="139"/>
                  </a:lnTo>
                  <a:lnTo>
                    <a:pt x="584" y="2565"/>
                  </a:lnTo>
                  <a:lnTo>
                    <a:pt x="1409" y="4953"/>
                  </a:lnTo>
                  <a:lnTo>
                    <a:pt x="2413" y="7251"/>
                  </a:lnTo>
                  <a:lnTo>
                    <a:pt x="2946" y="7023"/>
                  </a:lnTo>
                  <a:lnTo>
                    <a:pt x="1943" y="4749"/>
                  </a:lnTo>
                  <a:lnTo>
                    <a:pt x="1143" y="240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4" name="object 4284" descr=""/>
            <p:cNvSpPr/>
            <p:nvPr/>
          </p:nvSpPr>
          <p:spPr>
            <a:xfrm>
              <a:off x="2635816" y="2617365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4127" y="0"/>
                  </a:moveTo>
                  <a:lnTo>
                    <a:pt x="0" y="139"/>
                  </a:lnTo>
                  <a:lnTo>
                    <a:pt x="88" y="2895"/>
                  </a:lnTo>
                  <a:lnTo>
                    <a:pt x="482" y="5613"/>
                  </a:lnTo>
                  <a:lnTo>
                    <a:pt x="1130" y="8255"/>
                  </a:lnTo>
                  <a:lnTo>
                    <a:pt x="5143" y="7277"/>
                  </a:lnTo>
                  <a:lnTo>
                    <a:pt x="4571" y="4889"/>
                  </a:lnTo>
                  <a:lnTo>
                    <a:pt x="4203" y="2438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5" name="object 4285" descr=""/>
            <p:cNvSpPr/>
            <p:nvPr/>
          </p:nvSpPr>
          <p:spPr>
            <a:xfrm>
              <a:off x="2639359" y="2617365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84" y="0"/>
                  </a:moveTo>
                  <a:lnTo>
                    <a:pt x="0" y="25"/>
                  </a:lnTo>
                  <a:lnTo>
                    <a:pt x="88" y="2501"/>
                  </a:lnTo>
                  <a:lnTo>
                    <a:pt x="444" y="4991"/>
                  </a:lnTo>
                  <a:lnTo>
                    <a:pt x="1041" y="7416"/>
                  </a:lnTo>
                  <a:lnTo>
                    <a:pt x="1600" y="7277"/>
                  </a:lnTo>
                  <a:lnTo>
                    <a:pt x="1028" y="4889"/>
                  </a:lnTo>
                  <a:lnTo>
                    <a:pt x="660" y="243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6" name="object 4286" descr=""/>
            <p:cNvSpPr/>
            <p:nvPr/>
          </p:nvSpPr>
          <p:spPr>
            <a:xfrm>
              <a:off x="2635718" y="260924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850" y="0"/>
                  </a:moveTo>
                  <a:lnTo>
                    <a:pt x="228" y="2717"/>
                  </a:lnTo>
                  <a:lnTo>
                    <a:pt x="0" y="5511"/>
                  </a:lnTo>
                  <a:lnTo>
                    <a:pt x="88" y="8255"/>
                  </a:lnTo>
                  <a:lnTo>
                    <a:pt x="4229" y="8128"/>
                  </a:lnTo>
                  <a:lnTo>
                    <a:pt x="4140" y="5689"/>
                  </a:lnTo>
                  <a:lnTo>
                    <a:pt x="4343" y="3251"/>
                  </a:lnTo>
                  <a:lnTo>
                    <a:pt x="4876" y="914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7" name="object 4287" descr=""/>
            <p:cNvSpPr/>
            <p:nvPr/>
          </p:nvSpPr>
          <p:spPr>
            <a:xfrm>
              <a:off x="2639287" y="2610029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736" y="0"/>
                  </a:moveTo>
                  <a:lnTo>
                    <a:pt x="190" y="2387"/>
                  </a:lnTo>
                  <a:lnTo>
                    <a:pt x="0" y="4876"/>
                  </a:lnTo>
                  <a:lnTo>
                    <a:pt x="76" y="7353"/>
                  </a:lnTo>
                  <a:lnTo>
                    <a:pt x="660" y="7340"/>
                  </a:lnTo>
                  <a:lnTo>
                    <a:pt x="571" y="4902"/>
                  </a:lnTo>
                  <a:lnTo>
                    <a:pt x="774" y="2463"/>
                  </a:lnTo>
                  <a:lnTo>
                    <a:pt x="1308" y="126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8" name="object 4288" descr=""/>
            <p:cNvSpPr/>
            <p:nvPr/>
          </p:nvSpPr>
          <p:spPr>
            <a:xfrm>
              <a:off x="2636561" y="260142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111" y="0"/>
                  </a:moveTo>
                  <a:lnTo>
                    <a:pt x="1651" y="2425"/>
                  </a:lnTo>
                  <a:lnTo>
                    <a:pt x="622" y="5092"/>
                  </a:lnTo>
                  <a:lnTo>
                    <a:pt x="0" y="7810"/>
                  </a:lnTo>
                  <a:lnTo>
                    <a:pt x="4038" y="8737"/>
                  </a:lnTo>
                  <a:lnTo>
                    <a:pt x="4572" y="6388"/>
                  </a:lnTo>
                  <a:lnTo>
                    <a:pt x="5435" y="4152"/>
                  </a:lnTo>
                  <a:lnTo>
                    <a:pt x="6654" y="2120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9" name="object 4289" descr=""/>
            <p:cNvSpPr/>
            <p:nvPr/>
          </p:nvSpPr>
          <p:spPr>
            <a:xfrm>
              <a:off x="2640028" y="260325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692" y="0"/>
                  </a:moveTo>
                  <a:lnTo>
                    <a:pt x="1435" y="2082"/>
                  </a:lnTo>
                  <a:lnTo>
                    <a:pt x="546" y="4381"/>
                  </a:lnTo>
                  <a:lnTo>
                    <a:pt x="0" y="6769"/>
                  </a:lnTo>
                  <a:lnTo>
                    <a:pt x="571" y="6908"/>
                  </a:lnTo>
                  <a:lnTo>
                    <a:pt x="1104" y="4559"/>
                  </a:lnTo>
                  <a:lnTo>
                    <a:pt x="1968" y="2324"/>
                  </a:lnTo>
                  <a:lnTo>
                    <a:pt x="3187" y="292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0" name="object 4290" descr=""/>
            <p:cNvSpPr/>
            <p:nvPr/>
          </p:nvSpPr>
          <p:spPr>
            <a:xfrm>
              <a:off x="2639669" y="259503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956" y="0"/>
                  </a:moveTo>
                  <a:lnTo>
                    <a:pt x="0" y="6388"/>
                  </a:lnTo>
                  <a:lnTo>
                    <a:pt x="3543" y="8508"/>
                  </a:lnTo>
                  <a:lnTo>
                    <a:pt x="4152" y="7505"/>
                  </a:lnTo>
                  <a:lnTo>
                    <a:pt x="4851" y="6515"/>
                  </a:lnTo>
                  <a:lnTo>
                    <a:pt x="6350" y="4800"/>
                  </a:lnTo>
                  <a:lnTo>
                    <a:pt x="7175" y="4076"/>
                  </a:lnTo>
                  <a:lnTo>
                    <a:pt x="8039" y="356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1" name="object 4291" descr=""/>
            <p:cNvSpPr/>
            <p:nvPr/>
          </p:nvSpPr>
          <p:spPr>
            <a:xfrm>
              <a:off x="2642717" y="259810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99" y="0"/>
                  </a:moveTo>
                  <a:lnTo>
                    <a:pt x="0" y="5143"/>
                  </a:lnTo>
                  <a:lnTo>
                    <a:pt x="495" y="5435"/>
                  </a:lnTo>
                  <a:lnTo>
                    <a:pt x="1104" y="4432"/>
                  </a:lnTo>
                  <a:lnTo>
                    <a:pt x="1803" y="3441"/>
                  </a:lnTo>
                  <a:lnTo>
                    <a:pt x="3302" y="1727"/>
                  </a:lnTo>
                  <a:lnTo>
                    <a:pt x="4127" y="1003"/>
                  </a:lnTo>
                  <a:lnTo>
                    <a:pt x="4991" y="495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2" name="object 4292" descr=""/>
            <p:cNvSpPr/>
            <p:nvPr/>
          </p:nvSpPr>
          <p:spPr>
            <a:xfrm>
              <a:off x="2645624" y="2593664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5549" y="0"/>
                  </a:moveTo>
                  <a:lnTo>
                    <a:pt x="0" y="1358"/>
                  </a:lnTo>
                  <a:lnTo>
                    <a:pt x="2082" y="4940"/>
                  </a:lnTo>
                  <a:lnTo>
                    <a:pt x="2959" y="4432"/>
                  </a:lnTo>
                  <a:lnTo>
                    <a:pt x="3848" y="4152"/>
                  </a:lnTo>
                  <a:lnTo>
                    <a:pt x="4775" y="4152"/>
                  </a:lnTo>
                  <a:lnTo>
                    <a:pt x="5702" y="4127"/>
                  </a:lnTo>
                  <a:lnTo>
                    <a:pt x="6667" y="4381"/>
                  </a:lnTo>
                  <a:lnTo>
                    <a:pt x="7645" y="4825"/>
                  </a:lnTo>
                  <a:lnTo>
                    <a:pt x="9372" y="1066"/>
                  </a:lnTo>
                  <a:lnTo>
                    <a:pt x="8674" y="749"/>
                  </a:lnTo>
                  <a:lnTo>
                    <a:pt x="7937" y="482"/>
                  </a:lnTo>
                  <a:lnTo>
                    <a:pt x="6375" y="101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3" name="object 4293" descr=""/>
            <p:cNvSpPr/>
            <p:nvPr/>
          </p:nvSpPr>
          <p:spPr>
            <a:xfrm>
              <a:off x="2647415" y="2597220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4000" y="0"/>
                  </a:moveTo>
                  <a:lnTo>
                    <a:pt x="1943" y="25"/>
                  </a:lnTo>
                  <a:lnTo>
                    <a:pt x="939" y="330"/>
                  </a:lnTo>
                  <a:lnTo>
                    <a:pt x="0" y="876"/>
                  </a:lnTo>
                  <a:lnTo>
                    <a:pt x="292" y="1384"/>
                  </a:lnTo>
                  <a:lnTo>
                    <a:pt x="1168" y="876"/>
                  </a:lnTo>
                  <a:lnTo>
                    <a:pt x="2057" y="596"/>
                  </a:lnTo>
                  <a:lnTo>
                    <a:pt x="2984" y="596"/>
                  </a:lnTo>
                  <a:lnTo>
                    <a:pt x="3911" y="571"/>
                  </a:lnTo>
                  <a:lnTo>
                    <a:pt x="4876" y="825"/>
                  </a:lnTo>
                  <a:lnTo>
                    <a:pt x="5854" y="1270"/>
                  </a:lnTo>
                  <a:lnTo>
                    <a:pt x="6096" y="736"/>
                  </a:lnTo>
                  <a:lnTo>
                    <a:pt x="5067" y="266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4" name="object 4294" descr=""/>
            <p:cNvSpPr/>
            <p:nvPr/>
          </p:nvSpPr>
          <p:spPr>
            <a:xfrm>
              <a:off x="2653275" y="259473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714" y="0"/>
                  </a:moveTo>
                  <a:lnTo>
                    <a:pt x="0" y="3759"/>
                  </a:lnTo>
                  <a:lnTo>
                    <a:pt x="965" y="4203"/>
                  </a:lnTo>
                  <a:lnTo>
                    <a:pt x="1930" y="4838"/>
                  </a:lnTo>
                  <a:lnTo>
                    <a:pt x="3759" y="6311"/>
                  </a:lnTo>
                  <a:lnTo>
                    <a:pt x="4635" y="7150"/>
                  </a:lnTo>
                  <a:lnTo>
                    <a:pt x="5473" y="8039"/>
                  </a:lnTo>
                  <a:lnTo>
                    <a:pt x="8483" y="5207"/>
                  </a:lnTo>
                  <a:lnTo>
                    <a:pt x="7543" y="4203"/>
                  </a:lnTo>
                  <a:lnTo>
                    <a:pt x="6540" y="3238"/>
                  </a:lnTo>
                  <a:lnTo>
                    <a:pt x="4318" y="1460"/>
                  </a:lnTo>
                  <a:lnTo>
                    <a:pt x="3111" y="635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5" name="object 4295" descr=""/>
            <p:cNvSpPr/>
            <p:nvPr/>
          </p:nvSpPr>
          <p:spPr>
            <a:xfrm>
              <a:off x="2653275" y="259796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41" y="0"/>
                  </a:moveTo>
                  <a:lnTo>
                    <a:pt x="0" y="533"/>
                  </a:lnTo>
                  <a:lnTo>
                    <a:pt x="965" y="977"/>
                  </a:lnTo>
                  <a:lnTo>
                    <a:pt x="1930" y="1612"/>
                  </a:lnTo>
                  <a:lnTo>
                    <a:pt x="3759" y="3086"/>
                  </a:lnTo>
                  <a:lnTo>
                    <a:pt x="4635" y="3924"/>
                  </a:lnTo>
                  <a:lnTo>
                    <a:pt x="5473" y="4813"/>
                  </a:lnTo>
                  <a:lnTo>
                    <a:pt x="5892" y="4419"/>
                  </a:lnTo>
                  <a:lnTo>
                    <a:pt x="5041" y="3505"/>
                  </a:lnTo>
                  <a:lnTo>
                    <a:pt x="4140" y="2654"/>
                  </a:lnTo>
                  <a:lnTo>
                    <a:pt x="2260" y="1143"/>
                  </a:lnTo>
                  <a:lnTo>
                    <a:pt x="1270" y="46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6" name="object 4296" descr=""/>
            <p:cNvSpPr/>
            <p:nvPr/>
          </p:nvSpPr>
          <p:spPr>
            <a:xfrm>
              <a:off x="2658750" y="2599935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009" y="0"/>
                  </a:moveTo>
                  <a:lnTo>
                    <a:pt x="0" y="2844"/>
                  </a:lnTo>
                  <a:lnTo>
                    <a:pt x="1676" y="4622"/>
                  </a:lnTo>
                  <a:lnTo>
                    <a:pt x="3225" y="6616"/>
                  </a:lnTo>
                  <a:lnTo>
                    <a:pt x="4699" y="8686"/>
                  </a:lnTo>
                  <a:lnTo>
                    <a:pt x="8064" y="6286"/>
                  </a:lnTo>
                  <a:lnTo>
                    <a:pt x="6527" y="4127"/>
                  </a:lnTo>
                  <a:lnTo>
                    <a:pt x="4889" y="1993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7" name="object 4297" descr=""/>
            <p:cNvSpPr/>
            <p:nvPr/>
          </p:nvSpPr>
          <p:spPr>
            <a:xfrm>
              <a:off x="2658750" y="2602374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19" y="0"/>
                  </a:moveTo>
                  <a:lnTo>
                    <a:pt x="0" y="406"/>
                  </a:lnTo>
                  <a:lnTo>
                    <a:pt x="1676" y="2184"/>
                  </a:lnTo>
                  <a:lnTo>
                    <a:pt x="3225" y="4178"/>
                  </a:lnTo>
                  <a:lnTo>
                    <a:pt x="4699" y="6248"/>
                  </a:lnTo>
                  <a:lnTo>
                    <a:pt x="5168" y="5918"/>
                  </a:lnTo>
                  <a:lnTo>
                    <a:pt x="3683" y="3835"/>
                  </a:lnTo>
                  <a:lnTo>
                    <a:pt x="2133" y="181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8" name="object 4298" descr=""/>
            <p:cNvSpPr/>
            <p:nvPr/>
          </p:nvSpPr>
          <p:spPr>
            <a:xfrm>
              <a:off x="2663446" y="2606218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365" y="0"/>
                  </a:moveTo>
                  <a:lnTo>
                    <a:pt x="0" y="2400"/>
                  </a:lnTo>
                  <a:lnTo>
                    <a:pt x="736" y="3441"/>
                  </a:lnTo>
                  <a:lnTo>
                    <a:pt x="1460" y="4495"/>
                  </a:lnTo>
                  <a:lnTo>
                    <a:pt x="3594" y="7721"/>
                  </a:lnTo>
                  <a:lnTo>
                    <a:pt x="4356" y="8826"/>
                  </a:lnTo>
                  <a:lnTo>
                    <a:pt x="7759" y="6477"/>
                  </a:lnTo>
                  <a:lnTo>
                    <a:pt x="7048" y="5448"/>
                  </a:lnTo>
                  <a:lnTo>
                    <a:pt x="6349" y="4356"/>
                  </a:lnTo>
                  <a:lnTo>
                    <a:pt x="4889" y="2171"/>
                  </a:lnTo>
                  <a:lnTo>
                    <a:pt x="4140" y="1079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9" name="object 4299" descr=""/>
            <p:cNvSpPr/>
            <p:nvPr/>
          </p:nvSpPr>
          <p:spPr>
            <a:xfrm>
              <a:off x="2663446" y="260828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82" y="0"/>
                  </a:moveTo>
                  <a:lnTo>
                    <a:pt x="0" y="330"/>
                  </a:lnTo>
                  <a:lnTo>
                    <a:pt x="736" y="1371"/>
                  </a:lnTo>
                  <a:lnTo>
                    <a:pt x="1460" y="2425"/>
                  </a:lnTo>
                  <a:lnTo>
                    <a:pt x="2882" y="4559"/>
                  </a:lnTo>
                  <a:lnTo>
                    <a:pt x="3594" y="5651"/>
                  </a:lnTo>
                  <a:lnTo>
                    <a:pt x="4356" y="6756"/>
                  </a:lnTo>
                  <a:lnTo>
                    <a:pt x="4838" y="6426"/>
                  </a:lnTo>
                  <a:lnTo>
                    <a:pt x="4076" y="5334"/>
                  </a:lnTo>
                  <a:lnTo>
                    <a:pt x="3365" y="4241"/>
                  </a:lnTo>
                  <a:lnTo>
                    <a:pt x="1943" y="2095"/>
                  </a:lnTo>
                  <a:lnTo>
                    <a:pt x="1219" y="1041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0" name="object 4300" descr=""/>
            <p:cNvSpPr/>
            <p:nvPr/>
          </p:nvSpPr>
          <p:spPr>
            <a:xfrm>
              <a:off x="2667805" y="2612699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403" y="0"/>
                  </a:moveTo>
                  <a:lnTo>
                    <a:pt x="0" y="2349"/>
                  </a:lnTo>
                  <a:lnTo>
                    <a:pt x="761" y="3441"/>
                  </a:lnTo>
                  <a:lnTo>
                    <a:pt x="1562" y="4546"/>
                  </a:lnTo>
                  <a:lnTo>
                    <a:pt x="5816" y="8648"/>
                  </a:lnTo>
                  <a:lnTo>
                    <a:pt x="8000" y="5143"/>
                  </a:lnTo>
                  <a:lnTo>
                    <a:pt x="7619" y="4902"/>
                  </a:lnTo>
                  <a:lnTo>
                    <a:pt x="7200" y="4559"/>
                  </a:lnTo>
                  <a:lnTo>
                    <a:pt x="6400" y="3810"/>
                  </a:lnTo>
                  <a:lnTo>
                    <a:pt x="5613" y="2933"/>
                  </a:lnTo>
                  <a:lnTo>
                    <a:pt x="4851" y="2032"/>
                  </a:lnTo>
                  <a:lnTo>
                    <a:pt x="4114" y="1028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1" name="object 4301" descr=""/>
            <p:cNvSpPr/>
            <p:nvPr/>
          </p:nvSpPr>
          <p:spPr>
            <a:xfrm>
              <a:off x="2667805" y="261471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69" y="0"/>
                  </a:moveTo>
                  <a:lnTo>
                    <a:pt x="5816" y="6629"/>
                  </a:lnTo>
                  <a:lnTo>
                    <a:pt x="6121" y="6134"/>
                  </a:lnTo>
                  <a:lnTo>
                    <a:pt x="5460" y="5715"/>
                  </a:lnTo>
                  <a:lnTo>
                    <a:pt x="4889" y="5245"/>
                  </a:lnTo>
                  <a:lnTo>
                    <a:pt x="4368" y="4749"/>
                  </a:lnTo>
                  <a:lnTo>
                    <a:pt x="3835" y="4267"/>
                  </a:lnTo>
                  <a:lnTo>
                    <a:pt x="3365" y="3746"/>
                  </a:lnTo>
                  <a:lnTo>
                    <a:pt x="2019" y="2171"/>
                  </a:lnTo>
                  <a:lnTo>
                    <a:pt x="1231" y="10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2" name="object 4302" descr=""/>
            <p:cNvSpPr/>
            <p:nvPr/>
          </p:nvSpPr>
          <p:spPr>
            <a:xfrm>
              <a:off x="2673621" y="2616205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5587" y="0"/>
                  </a:moveTo>
                  <a:lnTo>
                    <a:pt x="3479" y="2095"/>
                  </a:lnTo>
                  <a:lnTo>
                    <a:pt x="2946" y="2031"/>
                  </a:lnTo>
                  <a:lnTo>
                    <a:pt x="2578" y="1879"/>
                  </a:lnTo>
                  <a:lnTo>
                    <a:pt x="2184" y="1638"/>
                  </a:lnTo>
                  <a:lnTo>
                    <a:pt x="0" y="5143"/>
                  </a:lnTo>
                  <a:lnTo>
                    <a:pt x="711" y="5587"/>
                  </a:lnTo>
                  <a:lnTo>
                    <a:pt x="1549" y="5981"/>
                  </a:lnTo>
                  <a:lnTo>
                    <a:pt x="3073" y="6235"/>
                  </a:lnTo>
                  <a:lnTo>
                    <a:pt x="3632" y="6235"/>
                  </a:lnTo>
                  <a:lnTo>
                    <a:pt x="9194" y="2019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3" name="object 4303" descr=""/>
            <p:cNvSpPr/>
            <p:nvPr/>
          </p:nvSpPr>
          <p:spPr>
            <a:xfrm>
              <a:off x="2673621" y="261794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8686" y="0"/>
                  </a:moveTo>
                  <a:lnTo>
                    <a:pt x="3606" y="3924"/>
                  </a:lnTo>
                  <a:lnTo>
                    <a:pt x="3111" y="3911"/>
                  </a:lnTo>
                  <a:lnTo>
                    <a:pt x="1739" y="3695"/>
                  </a:lnTo>
                  <a:lnTo>
                    <a:pt x="965" y="3327"/>
                  </a:lnTo>
                  <a:lnTo>
                    <a:pt x="304" y="2908"/>
                  </a:lnTo>
                  <a:lnTo>
                    <a:pt x="0" y="3403"/>
                  </a:lnTo>
                  <a:lnTo>
                    <a:pt x="711" y="3848"/>
                  </a:lnTo>
                  <a:lnTo>
                    <a:pt x="1549" y="4241"/>
                  </a:lnTo>
                  <a:lnTo>
                    <a:pt x="3073" y="4495"/>
                  </a:lnTo>
                  <a:lnTo>
                    <a:pt x="3632" y="4495"/>
                  </a:lnTo>
                  <a:lnTo>
                    <a:pt x="9194" y="279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4" name="object 4304" descr=""/>
            <p:cNvSpPr/>
            <p:nvPr/>
          </p:nvSpPr>
          <p:spPr>
            <a:xfrm>
              <a:off x="2679208" y="260969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714" y="0"/>
                  </a:moveTo>
                  <a:lnTo>
                    <a:pt x="1574" y="88"/>
                  </a:lnTo>
                  <a:lnTo>
                    <a:pt x="1600" y="1219"/>
                  </a:lnTo>
                  <a:lnTo>
                    <a:pt x="1485" y="2336"/>
                  </a:lnTo>
                  <a:lnTo>
                    <a:pt x="965" y="4495"/>
                  </a:lnTo>
                  <a:lnTo>
                    <a:pt x="546" y="5524"/>
                  </a:lnTo>
                  <a:lnTo>
                    <a:pt x="0" y="6502"/>
                  </a:lnTo>
                  <a:lnTo>
                    <a:pt x="3606" y="8534"/>
                  </a:lnTo>
                  <a:lnTo>
                    <a:pt x="4330" y="7238"/>
                  </a:lnTo>
                  <a:lnTo>
                    <a:pt x="4889" y="5842"/>
                  </a:lnTo>
                  <a:lnTo>
                    <a:pt x="5600" y="2946"/>
                  </a:lnTo>
                  <a:lnTo>
                    <a:pt x="5753" y="1460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5" name="object 4305" descr=""/>
            <p:cNvSpPr/>
            <p:nvPr/>
          </p:nvSpPr>
          <p:spPr>
            <a:xfrm>
              <a:off x="2682307" y="2609695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616" y="0"/>
                  </a:moveTo>
                  <a:lnTo>
                    <a:pt x="2031" y="12"/>
                  </a:lnTo>
                  <a:lnTo>
                    <a:pt x="2070" y="1435"/>
                  </a:lnTo>
                  <a:lnTo>
                    <a:pt x="1917" y="2870"/>
                  </a:lnTo>
                  <a:lnTo>
                    <a:pt x="1244" y="5651"/>
                  </a:lnTo>
                  <a:lnTo>
                    <a:pt x="698" y="6997"/>
                  </a:lnTo>
                  <a:lnTo>
                    <a:pt x="0" y="8242"/>
                  </a:lnTo>
                  <a:lnTo>
                    <a:pt x="507" y="8534"/>
                  </a:lnTo>
                  <a:lnTo>
                    <a:pt x="1231" y="7238"/>
                  </a:lnTo>
                  <a:lnTo>
                    <a:pt x="1790" y="5842"/>
                  </a:lnTo>
                  <a:lnTo>
                    <a:pt x="2501" y="2946"/>
                  </a:lnTo>
                  <a:lnTo>
                    <a:pt x="2654" y="1460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6" name="object 4306" descr=""/>
            <p:cNvSpPr/>
            <p:nvPr/>
          </p:nvSpPr>
          <p:spPr>
            <a:xfrm>
              <a:off x="2679202" y="260138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3797" y="0"/>
                  </a:moveTo>
                  <a:lnTo>
                    <a:pt x="0" y="1625"/>
                  </a:lnTo>
                  <a:lnTo>
                    <a:pt x="939" y="3822"/>
                  </a:lnTo>
                  <a:lnTo>
                    <a:pt x="1536" y="6134"/>
                  </a:lnTo>
                  <a:lnTo>
                    <a:pt x="1587" y="8394"/>
                  </a:lnTo>
                  <a:lnTo>
                    <a:pt x="5727" y="8305"/>
                  </a:lnTo>
                  <a:lnTo>
                    <a:pt x="5689" y="6845"/>
                  </a:lnTo>
                  <a:lnTo>
                    <a:pt x="5486" y="5397"/>
                  </a:lnTo>
                  <a:lnTo>
                    <a:pt x="4813" y="2628"/>
                  </a:lnTo>
                  <a:lnTo>
                    <a:pt x="4343" y="1282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7" name="object 4307" descr=""/>
            <p:cNvSpPr/>
            <p:nvPr/>
          </p:nvSpPr>
          <p:spPr>
            <a:xfrm>
              <a:off x="2682466" y="2601387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33" y="0"/>
                  </a:moveTo>
                  <a:lnTo>
                    <a:pt x="0" y="228"/>
                  </a:lnTo>
                  <a:lnTo>
                    <a:pt x="1079" y="2743"/>
                  </a:lnTo>
                  <a:lnTo>
                    <a:pt x="1816" y="5473"/>
                  </a:lnTo>
                  <a:lnTo>
                    <a:pt x="1879" y="8318"/>
                  </a:lnTo>
                  <a:lnTo>
                    <a:pt x="2463" y="8305"/>
                  </a:lnTo>
                  <a:lnTo>
                    <a:pt x="2425" y="6845"/>
                  </a:lnTo>
                  <a:lnTo>
                    <a:pt x="2222" y="5397"/>
                  </a:lnTo>
                  <a:lnTo>
                    <a:pt x="1549" y="2628"/>
                  </a:lnTo>
                  <a:lnTo>
                    <a:pt x="1079" y="128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8" name="object 4308" descr=""/>
            <p:cNvSpPr/>
            <p:nvPr/>
          </p:nvSpPr>
          <p:spPr>
            <a:xfrm>
              <a:off x="2675498" y="259425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301" y="0"/>
                  </a:moveTo>
                  <a:lnTo>
                    <a:pt x="0" y="2489"/>
                  </a:lnTo>
                  <a:lnTo>
                    <a:pt x="1485" y="4445"/>
                  </a:lnTo>
                  <a:lnTo>
                    <a:pt x="2755" y="6553"/>
                  </a:lnTo>
                  <a:lnTo>
                    <a:pt x="3695" y="8750"/>
                  </a:lnTo>
                  <a:lnTo>
                    <a:pt x="7505" y="7124"/>
                  </a:lnTo>
                  <a:lnTo>
                    <a:pt x="6400" y="4559"/>
                  </a:lnTo>
                  <a:lnTo>
                    <a:pt x="4952" y="2184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9" name="object 4309" descr=""/>
            <p:cNvSpPr/>
            <p:nvPr/>
          </p:nvSpPr>
          <p:spPr>
            <a:xfrm>
              <a:off x="2678343" y="259425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57" y="0"/>
                  </a:moveTo>
                  <a:lnTo>
                    <a:pt x="0" y="355"/>
                  </a:lnTo>
                  <a:lnTo>
                    <a:pt x="1625" y="2501"/>
                  </a:lnTo>
                  <a:lnTo>
                    <a:pt x="3035" y="4838"/>
                  </a:lnTo>
                  <a:lnTo>
                    <a:pt x="4127" y="7353"/>
                  </a:lnTo>
                  <a:lnTo>
                    <a:pt x="4660" y="7124"/>
                  </a:lnTo>
                  <a:lnTo>
                    <a:pt x="3556" y="4559"/>
                  </a:lnTo>
                  <a:lnTo>
                    <a:pt x="2108" y="218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0" name="object 4310" descr=""/>
            <p:cNvSpPr/>
            <p:nvPr/>
          </p:nvSpPr>
          <p:spPr>
            <a:xfrm>
              <a:off x="2671348" y="2596723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2" y="0"/>
                  </a:moveTo>
                  <a:lnTo>
                    <a:pt x="0" y="2679"/>
                  </a:lnTo>
                  <a:lnTo>
                    <a:pt x="76" y="5372"/>
                  </a:lnTo>
                  <a:lnTo>
                    <a:pt x="342" y="8089"/>
                  </a:lnTo>
                  <a:lnTo>
                    <a:pt x="4457" y="7683"/>
                  </a:lnTo>
                  <a:lnTo>
                    <a:pt x="4203" y="5168"/>
                  </a:lnTo>
                  <a:lnTo>
                    <a:pt x="4140" y="2603"/>
                  </a:lnTo>
                  <a:lnTo>
                    <a:pt x="4152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1" name="object 4311" descr=""/>
            <p:cNvSpPr/>
            <p:nvPr/>
          </p:nvSpPr>
          <p:spPr>
            <a:xfrm>
              <a:off x="2671348" y="2596723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96" y="0"/>
                  </a:moveTo>
                  <a:lnTo>
                    <a:pt x="12" y="0"/>
                  </a:lnTo>
                  <a:lnTo>
                    <a:pt x="0" y="2679"/>
                  </a:lnTo>
                  <a:lnTo>
                    <a:pt x="76" y="5372"/>
                  </a:lnTo>
                  <a:lnTo>
                    <a:pt x="342" y="8089"/>
                  </a:lnTo>
                  <a:lnTo>
                    <a:pt x="914" y="8026"/>
                  </a:lnTo>
                  <a:lnTo>
                    <a:pt x="647" y="5346"/>
                  </a:lnTo>
                  <a:lnTo>
                    <a:pt x="584" y="266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2" name="object 4312" descr=""/>
            <p:cNvSpPr/>
            <p:nvPr/>
          </p:nvSpPr>
          <p:spPr>
            <a:xfrm>
              <a:off x="2671696" y="260440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14" y="0"/>
                  </a:moveTo>
                  <a:lnTo>
                    <a:pt x="0" y="406"/>
                  </a:lnTo>
                  <a:lnTo>
                    <a:pt x="266" y="3124"/>
                  </a:lnTo>
                  <a:lnTo>
                    <a:pt x="736" y="5854"/>
                  </a:lnTo>
                  <a:lnTo>
                    <a:pt x="1511" y="8521"/>
                  </a:lnTo>
                  <a:lnTo>
                    <a:pt x="5486" y="7366"/>
                  </a:lnTo>
                  <a:lnTo>
                    <a:pt x="4787" y="4991"/>
                  </a:lnTo>
                  <a:lnTo>
                    <a:pt x="4356" y="2514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3" name="object 4313" descr=""/>
            <p:cNvSpPr/>
            <p:nvPr/>
          </p:nvSpPr>
          <p:spPr>
            <a:xfrm>
              <a:off x="2671696" y="2604757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571" y="0"/>
                  </a:moveTo>
                  <a:lnTo>
                    <a:pt x="0" y="50"/>
                  </a:lnTo>
                  <a:lnTo>
                    <a:pt x="266" y="2768"/>
                  </a:lnTo>
                  <a:lnTo>
                    <a:pt x="736" y="5499"/>
                  </a:lnTo>
                  <a:lnTo>
                    <a:pt x="1511" y="8166"/>
                  </a:lnTo>
                  <a:lnTo>
                    <a:pt x="2070" y="8001"/>
                  </a:lnTo>
                  <a:lnTo>
                    <a:pt x="1308" y="5372"/>
                  </a:lnTo>
                  <a:lnTo>
                    <a:pt x="838" y="267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4" name="object 4314" descr=""/>
            <p:cNvSpPr/>
            <p:nvPr/>
          </p:nvSpPr>
          <p:spPr>
            <a:xfrm>
              <a:off x="2673211" y="2611765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962" y="0"/>
                  </a:moveTo>
                  <a:lnTo>
                    <a:pt x="0" y="1155"/>
                  </a:lnTo>
                  <a:lnTo>
                    <a:pt x="761" y="3822"/>
                  </a:lnTo>
                  <a:lnTo>
                    <a:pt x="1854" y="6426"/>
                  </a:lnTo>
                  <a:lnTo>
                    <a:pt x="3238" y="8851"/>
                  </a:lnTo>
                  <a:lnTo>
                    <a:pt x="6832" y="6807"/>
                  </a:lnTo>
                  <a:lnTo>
                    <a:pt x="5613" y="4660"/>
                  </a:lnTo>
                  <a:lnTo>
                    <a:pt x="4660" y="238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5" name="object 4315" descr=""/>
            <p:cNvSpPr/>
            <p:nvPr/>
          </p:nvSpPr>
          <p:spPr>
            <a:xfrm>
              <a:off x="2673211" y="2612756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58" y="0"/>
                  </a:moveTo>
                  <a:lnTo>
                    <a:pt x="0" y="165"/>
                  </a:lnTo>
                  <a:lnTo>
                    <a:pt x="761" y="2832"/>
                  </a:lnTo>
                  <a:lnTo>
                    <a:pt x="1854" y="5435"/>
                  </a:lnTo>
                  <a:lnTo>
                    <a:pt x="3238" y="7861"/>
                  </a:lnTo>
                  <a:lnTo>
                    <a:pt x="3746" y="7569"/>
                  </a:lnTo>
                  <a:lnTo>
                    <a:pt x="2374" y="5194"/>
                  </a:lnTo>
                  <a:lnTo>
                    <a:pt x="1308" y="262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6" name="object 4316" descr=""/>
            <p:cNvSpPr/>
            <p:nvPr/>
          </p:nvSpPr>
          <p:spPr>
            <a:xfrm>
              <a:off x="2676447" y="2618574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3594" y="0"/>
                  </a:moveTo>
                  <a:lnTo>
                    <a:pt x="0" y="2044"/>
                  </a:lnTo>
                  <a:lnTo>
                    <a:pt x="698" y="3251"/>
                  </a:lnTo>
                  <a:lnTo>
                    <a:pt x="1460" y="4419"/>
                  </a:lnTo>
                  <a:lnTo>
                    <a:pt x="2476" y="5829"/>
                  </a:lnTo>
                  <a:lnTo>
                    <a:pt x="3530" y="7175"/>
                  </a:lnTo>
                  <a:lnTo>
                    <a:pt x="4787" y="8724"/>
                  </a:lnTo>
                  <a:lnTo>
                    <a:pt x="7988" y="6108"/>
                  </a:lnTo>
                  <a:lnTo>
                    <a:pt x="7175" y="5105"/>
                  </a:lnTo>
                  <a:lnTo>
                    <a:pt x="5791" y="3352"/>
                  </a:lnTo>
                  <a:lnTo>
                    <a:pt x="4876" y="2095"/>
                  </a:lnTo>
                  <a:lnTo>
                    <a:pt x="4203" y="1066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7" name="object 4317" descr=""/>
            <p:cNvSpPr/>
            <p:nvPr/>
          </p:nvSpPr>
          <p:spPr>
            <a:xfrm>
              <a:off x="2676447" y="262032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08" y="0"/>
                  </a:moveTo>
                  <a:lnTo>
                    <a:pt x="4787" y="6972"/>
                  </a:lnTo>
                  <a:lnTo>
                    <a:pt x="5232" y="6603"/>
                  </a:lnTo>
                  <a:lnTo>
                    <a:pt x="4813" y="6095"/>
                  </a:lnTo>
                  <a:lnTo>
                    <a:pt x="3149" y="4000"/>
                  </a:lnTo>
                  <a:lnTo>
                    <a:pt x="1930" y="2349"/>
                  </a:lnTo>
                  <a:lnTo>
                    <a:pt x="1181" y="1193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8" name="object 4318" descr=""/>
            <p:cNvSpPr/>
            <p:nvPr/>
          </p:nvSpPr>
          <p:spPr>
            <a:xfrm>
              <a:off x="2681236" y="262467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200" y="0"/>
                  </a:moveTo>
                  <a:lnTo>
                    <a:pt x="0" y="2616"/>
                  </a:lnTo>
                  <a:lnTo>
                    <a:pt x="1689" y="4686"/>
                  </a:lnTo>
                  <a:lnTo>
                    <a:pt x="3479" y="6730"/>
                  </a:lnTo>
                  <a:lnTo>
                    <a:pt x="5473" y="8635"/>
                  </a:lnTo>
                  <a:lnTo>
                    <a:pt x="8318" y="5638"/>
                  </a:lnTo>
                  <a:lnTo>
                    <a:pt x="6515" y="3911"/>
                  </a:lnTo>
                  <a:lnTo>
                    <a:pt x="4826" y="1993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9" name="object 4319" descr=""/>
            <p:cNvSpPr/>
            <p:nvPr/>
          </p:nvSpPr>
          <p:spPr>
            <a:xfrm>
              <a:off x="2681236" y="262692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44" y="0"/>
                  </a:moveTo>
                  <a:lnTo>
                    <a:pt x="0" y="368"/>
                  </a:lnTo>
                  <a:lnTo>
                    <a:pt x="1689" y="2438"/>
                  </a:lnTo>
                  <a:lnTo>
                    <a:pt x="3479" y="4483"/>
                  </a:lnTo>
                  <a:lnTo>
                    <a:pt x="5473" y="6388"/>
                  </a:lnTo>
                  <a:lnTo>
                    <a:pt x="5867" y="5969"/>
                  </a:lnTo>
                  <a:lnTo>
                    <a:pt x="3898" y="4089"/>
                  </a:lnTo>
                  <a:lnTo>
                    <a:pt x="2133" y="205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0" name="object 4320" descr=""/>
            <p:cNvSpPr/>
            <p:nvPr/>
          </p:nvSpPr>
          <p:spPr>
            <a:xfrm>
              <a:off x="2686705" y="263031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857" y="0"/>
                  </a:moveTo>
                  <a:lnTo>
                    <a:pt x="0" y="2997"/>
                  </a:lnTo>
                  <a:lnTo>
                    <a:pt x="1003" y="3949"/>
                  </a:lnTo>
                  <a:lnTo>
                    <a:pt x="2057" y="4864"/>
                  </a:lnTo>
                  <a:lnTo>
                    <a:pt x="3213" y="5715"/>
                  </a:lnTo>
                  <a:lnTo>
                    <a:pt x="4381" y="6553"/>
                  </a:lnTo>
                  <a:lnTo>
                    <a:pt x="5638" y="7340"/>
                  </a:lnTo>
                  <a:lnTo>
                    <a:pt x="7112" y="7912"/>
                  </a:lnTo>
                  <a:lnTo>
                    <a:pt x="8597" y="4051"/>
                  </a:lnTo>
                  <a:lnTo>
                    <a:pt x="7620" y="3683"/>
                  </a:lnTo>
                  <a:lnTo>
                    <a:pt x="6616" y="3073"/>
                  </a:lnTo>
                  <a:lnTo>
                    <a:pt x="4686" y="1663"/>
                  </a:lnTo>
                  <a:lnTo>
                    <a:pt x="3759" y="863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1" name="object 4321" descr=""/>
            <p:cNvSpPr/>
            <p:nvPr/>
          </p:nvSpPr>
          <p:spPr>
            <a:xfrm>
              <a:off x="2686705" y="263289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06" y="0"/>
                  </a:moveTo>
                  <a:lnTo>
                    <a:pt x="7112" y="5333"/>
                  </a:lnTo>
                  <a:lnTo>
                    <a:pt x="7315" y="4787"/>
                  </a:lnTo>
                  <a:lnTo>
                    <a:pt x="5918" y="4241"/>
                  </a:lnTo>
                  <a:lnTo>
                    <a:pt x="4699" y="3492"/>
                  </a:lnTo>
                  <a:lnTo>
                    <a:pt x="2425" y="1841"/>
                  </a:lnTo>
                  <a:lnTo>
                    <a:pt x="1397" y="93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2" name="object 4322" descr=""/>
            <p:cNvSpPr/>
            <p:nvPr/>
          </p:nvSpPr>
          <p:spPr>
            <a:xfrm>
              <a:off x="2693819" y="2633222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6172" y="0"/>
                  </a:moveTo>
                  <a:lnTo>
                    <a:pt x="3340" y="1574"/>
                  </a:lnTo>
                  <a:lnTo>
                    <a:pt x="2451" y="1460"/>
                  </a:lnTo>
                  <a:lnTo>
                    <a:pt x="1968" y="1333"/>
                  </a:lnTo>
                  <a:lnTo>
                    <a:pt x="1485" y="1142"/>
                  </a:lnTo>
                  <a:lnTo>
                    <a:pt x="0" y="5003"/>
                  </a:lnTo>
                  <a:lnTo>
                    <a:pt x="736" y="5295"/>
                  </a:lnTo>
                  <a:lnTo>
                    <a:pt x="1536" y="5511"/>
                  </a:lnTo>
                  <a:lnTo>
                    <a:pt x="3251" y="5727"/>
                  </a:lnTo>
                  <a:lnTo>
                    <a:pt x="4178" y="5702"/>
                  </a:lnTo>
                  <a:lnTo>
                    <a:pt x="9410" y="2578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3" name="object 4323" descr=""/>
            <p:cNvSpPr/>
            <p:nvPr/>
          </p:nvSpPr>
          <p:spPr>
            <a:xfrm>
              <a:off x="2693819" y="2635432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8953" y="0"/>
                  </a:moveTo>
                  <a:lnTo>
                    <a:pt x="3263" y="2933"/>
                  </a:lnTo>
                  <a:lnTo>
                    <a:pt x="1663" y="2743"/>
                  </a:lnTo>
                  <a:lnTo>
                    <a:pt x="901" y="2527"/>
                  </a:lnTo>
                  <a:lnTo>
                    <a:pt x="203" y="2260"/>
                  </a:lnTo>
                  <a:lnTo>
                    <a:pt x="0" y="2793"/>
                  </a:lnTo>
                  <a:lnTo>
                    <a:pt x="736" y="3086"/>
                  </a:lnTo>
                  <a:lnTo>
                    <a:pt x="1536" y="3301"/>
                  </a:lnTo>
                  <a:lnTo>
                    <a:pt x="3251" y="3517"/>
                  </a:lnTo>
                  <a:lnTo>
                    <a:pt x="4178" y="3492"/>
                  </a:lnTo>
                  <a:lnTo>
                    <a:pt x="9410" y="368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4" name="object 4324" descr=""/>
            <p:cNvSpPr/>
            <p:nvPr/>
          </p:nvSpPr>
          <p:spPr>
            <a:xfrm>
              <a:off x="2699991" y="2626824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511" y="0"/>
                  </a:moveTo>
                  <a:lnTo>
                    <a:pt x="1396" y="457"/>
                  </a:lnTo>
                  <a:lnTo>
                    <a:pt x="1523" y="1562"/>
                  </a:lnTo>
                  <a:lnTo>
                    <a:pt x="1485" y="2679"/>
                  </a:lnTo>
                  <a:lnTo>
                    <a:pt x="1028" y="4711"/>
                  </a:lnTo>
                  <a:lnTo>
                    <a:pt x="609" y="5638"/>
                  </a:lnTo>
                  <a:lnTo>
                    <a:pt x="0" y="6400"/>
                  </a:lnTo>
                  <a:lnTo>
                    <a:pt x="3238" y="8978"/>
                  </a:lnTo>
                  <a:lnTo>
                    <a:pt x="4279" y="7683"/>
                  </a:lnTo>
                  <a:lnTo>
                    <a:pt x="4952" y="6146"/>
                  </a:lnTo>
                  <a:lnTo>
                    <a:pt x="5638" y="3060"/>
                  </a:lnTo>
                  <a:lnTo>
                    <a:pt x="5676" y="1498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5" name="object 4325" descr=""/>
            <p:cNvSpPr/>
            <p:nvPr/>
          </p:nvSpPr>
          <p:spPr>
            <a:xfrm>
              <a:off x="2702773" y="2626824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730" y="0"/>
                  </a:moveTo>
                  <a:lnTo>
                    <a:pt x="2159" y="63"/>
                  </a:lnTo>
                  <a:lnTo>
                    <a:pt x="2311" y="1511"/>
                  </a:lnTo>
                  <a:lnTo>
                    <a:pt x="2273" y="3009"/>
                  </a:lnTo>
                  <a:lnTo>
                    <a:pt x="1612" y="5943"/>
                  </a:lnTo>
                  <a:lnTo>
                    <a:pt x="977" y="7391"/>
                  </a:lnTo>
                  <a:lnTo>
                    <a:pt x="0" y="8610"/>
                  </a:lnTo>
                  <a:lnTo>
                    <a:pt x="457" y="8978"/>
                  </a:lnTo>
                  <a:lnTo>
                    <a:pt x="1498" y="7683"/>
                  </a:lnTo>
                  <a:lnTo>
                    <a:pt x="2171" y="6146"/>
                  </a:lnTo>
                  <a:lnTo>
                    <a:pt x="2857" y="3060"/>
                  </a:lnTo>
                  <a:lnTo>
                    <a:pt x="2895" y="149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6" name="object 4326" descr=""/>
            <p:cNvSpPr/>
            <p:nvPr/>
          </p:nvSpPr>
          <p:spPr>
            <a:xfrm>
              <a:off x="2698897" y="2618545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175" y="0"/>
                  </a:moveTo>
                  <a:lnTo>
                    <a:pt x="0" y="2641"/>
                  </a:lnTo>
                  <a:lnTo>
                    <a:pt x="673" y="3467"/>
                  </a:lnTo>
                  <a:lnTo>
                    <a:pt x="1244" y="4445"/>
                  </a:lnTo>
                  <a:lnTo>
                    <a:pt x="2082" y="6527"/>
                  </a:lnTo>
                  <a:lnTo>
                    <a:pt x="2374" y="7632"/>
                  </a:lnTo>
                  <a:lnTo>
                    <a:pt x="2501" y="8737"/>
                  </a:lnTo>
                  <a:lnTo>
                    <a:pt x="6604" y="8280"/>
                  </a:lnTo>
                  <a:lnTo>
                    <a:pt x="6438" y="6781"/>
                  </a:lnTo>
                  <a:lnTo>
                    <a:pt x="6057" y="5321"/>
                  </a:lnTo>
                  <a:lnTo>
                    <a:pt x="4927" y="2540"/>
                  </a:lnTo>
                  <a:lnTo>
                    <a:pt x="4178" y="1206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7" name="object 4327" descr=""/>
            <p:cNvSpPr/>
            <p:nvPr/>
          </p:nvSpPr>
          <p:spPr>
            <a:xfrm>
              <a:off x="2701627" y="2618545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444" y="0"/>
                  </a:moveTo>
                  <a:lnTo>
                    <a:pt x="0" y="368"/>
                  </a:lnTo>
                  <a:lnTo>
                    <a:pt x="952" y="1524"/>
                  </a:lnTo>
                  <a:lnTo>
                    <a:pt x="1676" y="2806"/>
                  </a:lnTo>
                  <a:lnTo>
                    <a:pt x="2768" y="5486"/>
                  </a:lnTo>
                  <a:lnTo>
                    <a:pt x="3136" y="6896"/>
                  </a:lnTo>
                  <a:lnTo>
                    <a:pt x="3301" y="8343"/>
                  </a:lnTo>
                  <a:lnTo>
                    <a:pt x="3873" y="8280"/>
                  </a:lnTo>
                  <a:lnTo>
                    <a:pt x="3708" y="6781"/>
                  </a:lnTo>
                  <a:lnTo>
                    <a:pt x="3327" y="5321"/>
                  </a:lnTo>
                  <a:lnTo>
                    <a:pt x="2197" y="2540"/>
                  </a:lnTo>
                  <a:lnTo>
                    <a:pt x="1447" y="120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8" name="object 4328" descr=""/>
            <p:cNvSpPr/>
            <p:nvPr/>
          </p:nvSpPr>
          <p:spPr>
            <a:xfrm>
              <a:off x="2692869" y="261495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1752" y="0"/>
                  </a:moveTo>
                  <a:lnTo>
                    <a:pt x="838" y="152"/>
                  </a:lnTo>
                  <a:lnTo>
                    <a:pt x="0" y="444"/>
                  </a:lnTo>
                  <a:lnTo>
                    <a:pt x="1346" y="4356"/>
                  </a:lnTo>
                  <a:lnTo>
                    <a:pt x="2159" y="4076"/>
                  </a:lnTo>
                  <a:lnTo>
                    <a:pt x="2933" y="4102"/>
                  </a:lnTo>
                  <a:lnTo>
                    <a:pt x="4546" y="4762"/>
                  </a:lnTo>
                  <a:lnTo>
                    <a:pt x="5346" y="5410"/>
                  </a:lnTo>
                  <a:lnTo>
                    <a:pt x="6019" y="6222"/>
                  </a:lnTo>
                  <a:lnTo>
                    <a:pt x="9207" y="3581"/>
                  </a:lnTo>
                  <a:lnTo>
                    <a:pt x="3594" y="6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9" name="object 4329" descr=""/>
            <p:cNvSpPr/>
            <p:nvPr/>
          </p:nvSpPr>
          <p:spPr>
            <a:xfrm>
              <a:off x="2692869" y="2614959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1752" y="0"/>
                  </a:moveTo>
                  <a:lnTo>
                    <a:pt x="838" y="152"/>
                  </a:lnTo>
                  <a:lnTo>
                    <a:pt x="0" y="444"/>
                  </a:lnTo>
                  <a:lnTo>
                    <a:pt x="190" y="990"/>
                  </a:lnTo>
                  <a:lnTo>
                    <a:pt x="965" y="723"/>
                  </a:lnTo>
                  <a:lnTo>
                    <a:pt x="1816" y="584"/>
                  </a:lnTo>
                  <a:lnTo>
                    <a:pt x="8763" y="3949"/>
                  </a:lnTo>
                  <a:lnTo>
                    <a:pt x="9207" y="3581"/>
                  </a:lnTo>
                  <a:lnTo>
                    <a:pt x="3594" y="6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0" name="object 4330" descr=""/>
            <p:cNvSpPr/>
            <p:nvPr/>
          </p:nvSpPr>
          <p:spPr>
            <a:xfrm>
              <a:off x="2685959" y="261540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6908" y="0"/>
                  </a:moveTo>
                  <a:lnTo>
                    <a:pt x="0" y="5638"/>
                  </a:lnTo>
                  <a:lnTo>
                    <a:pt x="3200" y="8267"/>
                  </a:lnTo>
                  <a:lnTo>
                    <a:pt x="3975" y="7315"/>
                  </a:lnTo>
                  <a:lnTo>
                    <a:pt x="4813" y="6400"/>
                  </a:lnTo>
                  <a:lnTo>
                    <a:pt x="6540" y="4838"/>
                  </a:lnTo>
                  <a:lnTo>
                    <a:pt x="7467" y="4178"/>
                  </a:lnTo>
                  <a:lnTo>
                    <a:pt x="8255" y="3911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1" name="object 4331" descr=""/>
            <p:cNvSpPr/>
            <p:nvPr/>
          </p:nvSpPr>
          <p:spPr>
            <a:xfrm>
              <a:off x="2685959" y="261540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908" y="0"/>
                  </a:moveTo>
                  <a:lnTo>
                    <a:pt x="0" y="5638"/>
                  </a:lnTo>
                  <a:lnTo>
                    <a:pt x="444" y="6007"/>
                  </a:lnTo>
                  <a:lnTo>
                    <a:pt x="1320" y="4952"/>
                  </a:lnTo>
                  <a:lnTo>
                    <a:pt x="2247" y="3924"/>
                  </a:lnTo>
                  <a:lnTo>
                    <a:pt x="7099" y="546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2" name="object 4332" descr=""/>
            <p:cNvSpPr/>
            <p:nvPr/>
          </p:nvSpPr>
          <p:spPr>
            <a:xfrm>
              <a:off x="2681333" y="2621040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622" y="0"/>
                  </a:moveTo>
                  <a:lnTo>
                    <a:pt x="2870" y="2146"/>
                  </a:lnTo>
                  <a:lnTo>
                    <a:pt x="1358" y="4432"/>
                  </a:lnTo>
                  <a:lnTo>
                    <a:pt x="0" y="6794"/>
                  </a:lnTo>
                  <a:lnTo>
                    <a:pt x="3594" y="8851"/>
                  </a:lnTo>
                  <a:lnTo>
                    <a:pt x="4851" y="6654"/>
                  </a:lnTo>
                  <a:lnTo>
                    <a:pt x="6248" y="4546"/>
                  </a:lnTo>
                  <a:lnTo>
                    <a:pt x="7823" y="262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3" name="object 4333" descr=""/>
            <p:cNvSpPr/>
            <p:nvPr/>
          </p:nvSpPr>
          <p:spPr>
            <a:xfrm>
              <a:off x="2681333" y="262104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622" y="0"/>
                  </a:moveTo>
                  <a:lnTo>
                    <a:pt x="2870" y="2146"/>
                  </a:lnTo>
                  <a:lnTo>
                    <a:pt x="1358" y="4432"/>
                  </a:lnTo>
                  <a:lnTo>
                    <a:pt x="0" y="6794"/>
                  </a:lnTo>
                  <a:lnTo>
                    <a:pt x="508" y="7086"/>
                  </a:lnTo>
                  <a:lnTo>
                    <a:pt x="1841" y="4737"/>
                  </a:lnTo>
                  <a:lnTo>
                    <a:pt x="3340" y="2489"/>
                  </a:lnTo>
                  <a:lnTo>
                    <a:pt x="5080" y="36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4" name="object 4334" descr=""/>
            <p:cNvSpPr/>
            <p:nvPr/>
          </p:nvSpPr>
          <p:spPr>
            <a:xfrm>
              <a:off x="2677796" y="262783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543" y="0"/>
                  </a:moveTo>
                  <a:lnTo>
                    <a:pt x="2184" y="2362"/>
                  </a:lnTo>
                  <a:lnTo>
                    <a:pt x="990" y="4826"/>
                  </a:lnTo>
                  <a:lnTo>
                    <a:pt x="0" y="7378"/>
                  </a:lnTo>
                  <a:lnTo>
                    <a:pt x="3860" y="8877"/>
                  </a:lnTo>
                  <a:lnTo>
                    <a:pt x="4762" y="6540"/>
                  </a:lnTo>
                  <a:lnTo>
                    <a:pt x="5867" y="4241"/>
                  </a:lnTo>
                  <a:lnTo>
                    <a:pt x="7124" y="2057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5" name="object 4335" descr=""/>
            <p:cNvSpPr/>
            <p:nvPr/>
          </p:nvSpPr>
          <p:spPr>
            <a:xfrm>
              <a:off x="2677796" y="262783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543" y="0"/>
                  </a:moveTo>
                  <a:lnTo>
                    <a:pt x="2184" y="2362"/>
                  </a:lnTo>
                  <a:lnTo>
                    <a:pt x="990" y="4826"/>
                  </a:lnTo>
                  <a:lnTo>
                    <a:pt x="0" y="7378"/>
                  </a:lnTo>
                  <a:lnTo>
                    <a:pt x="546" y="7594"/>
                  </a:lnTo>
                  <a:lnTo>
                    <a:pt x="1524" y="5067"/>
                  </a:lnTo>
                  <a:lnTo>
                    <a:pt x="2705" y="2628"/>
                  </a:lnTo>
                  <a:lnTo>
                    <a:pt x="4038" y="292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6" name="object 4336" descr=""/>
            <p:cNvSpPr/>
            <p:nvPr/>
          </p:nvSpPr>
          <p:spPr>
            <a:xfrm>
              <a:off x="2675595" y="263521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197" y="0"/>
                  </a:moveTo>
                  <a:lnTo>
                    <a:pt x="0" y="8051"/>
                  </a:lnTo>
                  <a:lnTo>
                    <a:pt x="4102" y="8610"/>
                  </a:lnTo>
                  <a:lnTo>
                    <a:pt x="4432" y="6248"/>
                  </a:lnTo>
                  <a:lnTo>
                    <a:pt x="5156" y="3835"/>
                  </a:lnTo>
                  <a:lnTo>
                    <a:pt x="6057" y="149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7" name="object 4337" descr=""/>
            <p:cNvSpPr/>
            <p:nvPr/>
          </p:nvSpPr>
          <p:spPr>
            <a:xfrm>
              <a:off x="2675595" y="2635213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197" y="0"/>
                  </a:moveTo>
                  <a:lnTo>
                    <a:pt x="0" y="8051"/>
                  </a:lnTo>
                  <a:lnTo>
                    <a:pt x="571" y="8128"/>
                  </a:lnTo>
                  <a:lnTo>
                    <a:pt x="965" y="5359"/>
                  </a:lnTo>
                  <a:lnTo>
                    <a:pt x="1765" y="2743"/>
                  </a:lnTo>
                  <a:lnTo>
                    <a:pt x="2743" y="215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8" name="object 4338" descr=""/>
            <p:cNvSpPr/>
            <p:nvPr/>
          </p:nvSpPr>
          <p:spPr>
            <a:xfrm>
              <a:off x="2675308" y="2643263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292" y="0"/>
                  </a:moveTo>
                  <a:lnTo>
                    <a:pt x="88" y="1422"/>
                  </a:lnTo>
                  <a:lnTo>
                    <a:pt x="0" y="2882"/>
                  </a:lnTo>
                  <a:lnTo>
                    <a:pt x="215" y="5168"/>
                  </a:lnTo>
                  <a:lnTo>
                    <a:pt x="355" y="5943"/>
                  </a:lnTo>
                  <a:lnTo>
                    <a:pt x="800" y="7505"/>
                  </a:lnTo>
                  <a:lnTo>
                    <a:pt x="1130" y="8293"/>
                  </a:lnTo>
                  <a:lnTo>
                    <a:pt x="1574" y="9029"/>
                  </a:lnTo>
                  <a:lnTo>
                    <a:pt x="5105" y="6883"/>
                  </a:lnTo>
                  <a:lnTo>
                    <a:pt x="4635" y="6121"/>
                  </a:lnTo>
                  <a:lnTo>
                    <a:pt x="4368" y="5118"/>
                  </a:lnTo>
                  <a:lnTo>
                    <a:pt x="4165" y="2933"/>
                  </a:lnTo>
                  <a:lnTo>
                    <a:pt x="4216" y="1752"/>
                  </a:lnTo>
                  <a:lnTo>
                    <a:pt x="4381" y="571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9" name="object 4339" descr=""/>
            <p:cNvSpPr/>
            <p:nvPr/>
          </p:nvSpPr>
          <p:spPr>
            <a:xfrm>
              <a:off x="2675308" y="2643263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39" h="9525">
                  <a:moveTo>
                    <a:pt x="292" y="0"/>
                  </a:moveTo>
                  <a:lnTo>
                    <a:pt x="88" y="1422"/>
                  </a:lnTo>
                  <a:lnTo>
                    <a:pt x="0" y="2882"/>
                  </a:lnTo>
                  <a:lnTo>
                    <a:pt x="215" y="5168"/>
                  </a:lnTo>
                  <a:lnTo>
                    <a:pt x="355" y="5943"/>
                  </a:lnTo>
                  <a:lnTo>
                    <a:pt x="800" y="7505"/>
                  </a:lnTo>
                  <a:lnTo>
                    <a:pt x="1130" y="8293"/>
                  </a:lnTo>
                  <a:lnTo>
                    <a:pt x="1574" y="9029"/>
                  </a:lnTo>
                  <a:lnTo>
                    <a:pt x="2070" y="8724"/>
                  </a:lnTo>
                  <a:lnTo>
                    <a:pt x="1650" y="8039"/>
                  </a:lnTo>
                  <a:lnTo>
                    <a:pt x="1346" y="7302"/>
                  </a:lnTo>
                  <a:lnTo>
                    <a:pt x="914" y="5829"/>
                  </a:lnTo>
                  <a:lnTo>
                    <a:pt x="787" y="5092"/>
                  </a:lnTo>
                  <a:lnTo>
                    <a:pt x="584" y="2895"/>
                  </a:lnTo>
                  <a:lnTo>
                    <a:pt x="673" y="1460"/>
                  </a:lnTo>
                  <a:lnTo>
                    <a:pt x="863" y="7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0" name="object 4340" descr=""/>
            <p:cNvSpPr/>
            <p:nvPr/>
          </p:nvSpPr>
          <p:spPr>
            <a:xfrm>
              <a:off x="2676878" y="265013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543" y="0"/>
                  </a:moveTo>
                  <a:lnTo>
                    <a:pt x="0" y="2159"/>
                  </a:lnTo>
                  <a:lnTo>
                    <a:pt x="457" y="2895"/>
                  </a:lnTo>
                  <a:lnTo>
                    <a:pt x="1028" y="3581"/>
                  </a:lnTo>
                  <a:lnTo>
                    <a:pt x="7835" y="6324"/>
                  </a:lnTo>
                  <a:lnTo>
                    <a:pt x="8585" y="6324"/>
                  </a:lnTo>
                  <a:lnTo>
                    <a:pt x="8585" y="2184"/>
                  </a:lnTo>
                  <a:lnTo>
                    <a:pt x="7454" y="2184"/>
                  </a:lnTo>
                  <a:lnTo>
                    <a:pt x="6388" y="2032"/>
                  </a:lnTo>
                  <a:lnTo>
                    <a:pt x="4648" y="1308"/>
                  </a:lnTo>
                  <a:lnTo>
                    <a:pt x="4000" y="774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1" name="object 4341" descr=""/>
            <p:cNvSpPr/>
            <p:nvPr/>
          </p:nvSpPr>
          <p:spPr>
            <a:xfrm>
              <a:off x="2676878" y="265199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495" y="0"/>
                  </a:moveTo>
                  <a:lnTo>
                    <a:pt x="0" y="304"/>
                  </a:lnTo>
                  <a:lnTo>
                    <a:pt x="457" y="1041"/>
                  </a:lnTo>
                  <a:lnTo>
                    <a:pt x="1028" y="1727"/>
                  </a:lnTo>
                  <a:lnTo>
                    <a:pt x="7835" y="4470"/>
                  </a:lnTo>
                  <a:lnTo>
                    <a:pt x="8585" y="4470"/>
                  </a:lnTo>
                  <a:lnTo>
                    <a:pt x="8585" y="3886"/>
                  </a:lnTo>
                  <a:lnTo>
                    <a:pt x="7861" y="3886"/>
                  </a:lnTo>
                  <a:lnTo>
                    <a:pt x="7124" y="3848"/>
                  </a:lnTo>
                  <a:lnTo>
                    <a:pt x="914" y="68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2" name="object 4342" descr=""/>
            <p:cNvSpPr/>
            <p:nvPr/>
          </p:nvSpPr>
          <p:spPr>
            <a:xfrm>
              <a:off x="2685468" y="2651006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946" y="0"/>
                  </a:moveTo>
                  <a:lnTo>
                    <a:pt x="279" y="1320"/>
                  </a:lnTo>
                  <a:lnTo>
                    <a:pt x="0" y="1320"/>
                  </a:lnTo>
                  <a:lnTo>
                    <a:pt x="0" y="5460"/>
                  </a:lnTo>
                  <a:lnTo>
                    <a:pt x="8445" y="3848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3" name="object 4343" descr=""/>
            <p:cNvSpPr/>
            <p:nvPr/>
          </p:nvSpPr>
          <p:spPr>
            <a:xfrm>
              <a:off x="2685468" y="2654320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8229" y="0"/>
                  </a:moveTo>
                  <a:lnTo>
                    <a:pt x="0" y="1562"/>
                  </a:lnTo>
                  <a:lnTo>
                    <a:pt x="0" y="2146"/>
                  </a:lnTo>
                  <a:lnTo>
                    <a:pt x="8445" y="533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4" name="object 4344" descr=""/>
            <p:cNvSpPr/>
            <p:nvPr/>
          </p:nvSpPr>
          <p:spPr>
            <a:xfrm>
              <a:off x="2692415" y="26472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134" y="0"/>
                  </a:moveTo>
                  <a:lnTo>
                    <a:pt x="4279" y="1562"/>
                  </a:lnTo>
                  <a:lnTo>
                    <a:pt x="2209" y="2844"/>
                  </a:lnTo>
                  <a:lnTo>
                    <a:pt x="0" y="3695"/>
                  </a:lnTo>
                  <a:lnTo>
                    <a:pt x="1498" y="7556"/>
                  </a:lnTo>
                  <a:lnTo>
                    <a:pt x="4191" y="6515"/>
                  </a:lnTo>
                  <a:lnTo>
                    <a:pt x="6654" y="4978"/>
                  </a:lnTo>
                  <a:lnTo>
                    <a:pt x="8801" y="3149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5" name="object 4345" descr=""/>
            <p:cNvSpPr/>
            <p:nvPr/>
          </p:nvSpPr>
          <p:spPr>
            <a:xfrm>
              <a:off x="2693697" y="265000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150" y="0"/>
                  </a:moveTo>
                  <a:lnTo>
                    <a:pt x="5029" y="1790"/>
                  </a:lnTo>
                  <a:lnTo>
                    <a:pt x="2628" y="3289"/>
                  </a:lnTo>
                  <a:lnTo>
                    <a:pt x="0" y="4305"/>
                  </a:lnTo>
                  <a:lnTo>
                    <a:pt x="215" y="4851"/>
                  </a:lnTo>
                  <a:lnTo>
                    <a:pt x="2908" y="3809"/>
                  </a:lnTo>
                  <a:lnTo>
                    <a:pt x="5372" y="2273"/>
                  </a:lnTo>
                  <a:lnTo>
                    <a:pt x="7518" y="444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6" name="object 4346" descr=""/>
            <p:cNvSpPr/>
            <p:nvPr/>
          </p:nvSpPr>
          <p:spPr>
            <a:xfrm>
              <a:off x="2698543" y="264185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4978" y="0"/>
                  </a:moveTo>
                  <a:lnTo>
                    <a:pt x="3505" y="2006"/>
                  </a:lnTo>
                  <a:lnTo>
                    <a:pt x="1854" y="3860"/>
                  </a:lnTo>
                  <a:lnTo>
                    <a:pt x="0" y="5435"/>
                  </a:lnTo>
                  <a:lnTo>
                    <a:pt x="2667" y="8585"/>
                  </a:lnTo>
                  <a:lnTo>
                    <a:pt x="4826" y="6756"/>
                  </a:lnTo>
                  <a:lnTo>
                    <a:pt x="6692" y="4660"/>
                  </a:lnTo>
                  <a:lnTo>
                    <a:pt x="8318" y="2425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7" name="object 4347" descr=""/>
            <p:cNvSpPr/>
            <p:nvPr/>
          </p:nvSpPr>
          <p:spPr>
            <a:xfrm>
              <a:off x="2700841" y="264394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549" y="0"/>
                  </a:moveTo>
                  <a:lnTo>
                    <a:pt x="3949" y="2209"/>
                  </a:lnTo>
                  <a:lnTo>
                    <a:pt x="2120" y="4267"/>
                  </a:lnTo>
                  <a:lnTo>
                    <a:pt x="0" y="6070"/>
                  </a:lnTo>
                  <a:lnTo>
                    <a:pt x="368" y="6502"/>
                  </a:lnTo>
                  <a:lnTo>
                    <a:pt x="2527" y="4673"/>
                  </a:lnTo>
                  <a:lnTo>
                    <a:pt x="4394" y="2578"/>
                  </a:lnTo>
                  <a:lnTo>
                    <a:pt x="6019" y="342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8" name="object 4348" descr=""/>
            <p:cNvSpPr/>
            <p:nvPr/>
          </p:nvSpPr>
          <p:spPr>
            <a:xfrm>
              <a:off x="2703515" y="263539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886" y="0"/>
                  </a:moveTo>
                  <a:lnTo>
                    <a:pt x="2755" y="2273"/>
                  </a:lnTo>
                  <a:lnTo>
                    <a:pt x="1473" y="4444"/>
                  </a:lnTo>
                  <a:lnTo>
                    <a:pt x="0" y="6464"/>
                  </a:lnTo>
                  <a:lnTo>
                    <a:pt x="3340" y="8889"/>
                  </a:lnTo>
                  <a:lnTo>
                    <a:pt x="4965" y="6654"/>
                  </a:lnTo>
                  <a:lnTo>
                    <a:pt x="6362" y="4292"/>
                  </a:lnTo>
                  <a:lnTo>
                    <a:pt x="7581" y="1854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9" name="object 4349" descr=""/>
            <p:cNvSpPr/>
            <p:nvPr/>
          </p:nvSpPr>
          <p:spPr>
            <a:xfrm>
              <a:off x="2706397" y="2636994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178" y="0"/>
                  </a:moveTo>
                  <a:lnTo>
                    <a:pt x="2971" y="2400"/>
                  </a:lnTo>
                  <a:lnTo>
                    <a:pt x="1600" y="4749"/>
                  </a:lnTo>
                  <a:lnTo>
                    <a:pt x="0" y="6946"/>
                  </a:lnTo>
                  <a:lnTo>
                    <a:pt x="457" y="7289"/>
                  </a:lnTo>
                  <a:lnTo>
                    <a:pt x="2082" y="5054"/>
                  </a:lnTo>
                  <a:lnTo>
                    <a:pt x="3479" y="2692"/>
                  </a:lnTo>
                  <a:lnTo>
                    <a:pt x="4699" y="253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0" name="object 4350" descr=""/>
            <p:cNvSpPr/>
            <p:nvPr/>
          </p:nvSpPr>
          <p:spPr>
            <a:xfrm>
              <a:off x="2707398" y="262838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971" y="0"/>
                  </a:moveTo>
                  <a:lnTo>
                    <a:pt x="2120" y="2400"/>
                  </a:lnTo>
                  <a:lnTo>
                    <a:pt x="1130" y="4749"/>
                  </a:lnTo>
                  <a:lnTo>
                    <a:pt x="0" y="7023"/>
                  </a:lnTo>
                  <a:lnTo>
                    <a:pt x="3695" y="8864"/>
                  </a:lnTo>
                  <a:lnTo>
                    <a:pt x="4914" y="6426"/>
                  </a:lnTo>
                  <a:lnTo>
                    <a:pt x="5956" y="3924"/>
                  </a:lnTo>
                  <a:lnTo>
                    <a:pt x="6870" y="1384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1" name="object 4351" descr=""/>
            <p:cNvSpPr/>
            <p:nvPr/>
          </p:nvSpPr>
          <p:spPr>
            <a:xfrm>
              <a:off x="2710573" y="2629574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3149" y="0"/>
                  </a:moveTo>
                  <a:lnTo>
                    <a:pt x="2247" y="2514"/>
                  </a:lnTo>
                  <a:lnTo>
                    <a:pt x="1206" y="5003"/>
                  </a:lnTo>
                  <a:lnTo>
                    <a:pt x="0" y="7416"/>
                  </a:lnTo>
                  <a:lnTo>
                    <a:pt x="520" y="7670"/>
                  </a:lnTo>
                  <a:lnTo>
                    <a:pt x="1739" y="5232"/>
                  </a:lnTo>
                  <a:lnTo>
                    <a:pt x="2781" y="2730"/>
                  </a:lnTo>
                  <a:lnTo>
                    <a:pt x="3695" y="19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2" name="object 4352" descr=""/>
            <p:cNvSpPr/>
            <p:nvPr/>
          </p:nvSpPr>
          <p:spPr>
            <a:xfrm>
              <a:off x="2710374" y="262103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09" y="0"/>
                  </a:moveTo>
                  <a:lnTo>
                    <a:pt x="1600" y="2489"/>
                  </a:lnTo>
                  <a:lnTo>
                    <a:pt x="863" y="4940"/>
                  </a:lnTo>
                  <a:lnTo>
                    <a:pt x="0" y="7340"/>
                  </a:lnTo>
                  <a:lnTo>
                    <a:pt x="3898" y="8737"/>
                  </a:lnTo>
                  <a:lnTo>
                    <a:pt x="4800" y="6197"/>
                  </a:lnTo>
                  <a:lnTo>
                    <a:pt x="5575" y="3606"/>
                  </a:lnTo>
                  <a:lnTo>
                    <a:pt x="6223" y="99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3" name="object 4353" descr=""/>
            <p:cNvSpPr/>
            <p:nvPr/>
          </p:nvSpPr>
          <p:spPr>
            <a:xfrm>
              <a:off x="2713727" y="262188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311" y="0"/>
                  </a:moveTo>
                  <a:lnTo>
                    <a:pt x="1663" y="2603"/>
                  </a:lnTo>
                  <a:lnTo>
                    <a:pt x="901" y="5168"/>
                  </a:lnTo>
                  <a:lnTo>
                    <a:pt x="0" y="7696"/>
                  </a:lnTo>
                  <a:lnTo>
                    <a:pt x="546" y="7886"/>
                  </a:lnTo>
                  <a:lnTo>
                    <a:pt x="1447" y="5346"/>
                  </a:lnTo>
                  <a:lnTo>
                    <a:pt x="2222" y="2755"/>
                  </a:lnTo>
                  <a:lnTo>
                    <a:pt x="2870" y="13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4" name="object 4354" descr=""/>
            <p:cNvSpPr/>
            <p:nvPr/>
          </p:nvSpPr>
          <p:spPr>
            <a:xfrm>
              <a:off x="2712587" y="2613363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825" y="0"/>
                  </a:moveTo>
                  <a:lnTo>
                    <a:pt x="761" y="774"/>
                  </a:lnTo>
                  <a:lnTo>
                    <a:pt x="965" y="1790"/>
                  </a:lnTo>
                  <a:lnTo>
                    <a:pt x="952" y="2895"/>
                  </a:lnTo>
                  <a:lnTo>
                    <a:pt x="723" y="4432"/>
                  </a:lnTo>
                  <a:lnTo>
                    <a:pt x="673" y="4635"/>
                  </a:lnTo>
                  <a:lnTo>
                    <a:pt x="634" y="4864"/>
                  </a:lnTo>
                  <a:lnTo>
                    <a:pt x="431" y="5803"/>
                  </a:lnTo>
                  <a:lnTo>
                    <a:pt x="0" y="7670"/>
                  </a:lnTo>
                  <a:lnTo>
                    <a:pt x="4013" y="8661"/>
                  </a:lnTo>
                  <a:lnTo>
                    <a:pt x="5118" y="1562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5" name="object 4355" descr=""/>
            <p:cNvSpPr/>
            <p:nvPr/>
          </p:nvSpPr>
          <p:spPr>
            <a:xfrm>
              <a:off x="2716029" y="2613363"/>
              <a:ext cx="1905" cy="8890"/>
            </a:xfrm>
            <a:custGeom>
              <a:avLst/>
              <a:gdLst/>
              <a:ahLst/>
              <a:cxnLst/>
              <a:rect l="l" t="t" r="r" b="b"/>
              <a:pathLst>
                <a:path w="1905" h="8889">
                  <a:moveTo>
                    <a:pt x="1384" y="0"/>
                  </a:moveTo>
                  <a:lnTo>
                    <a:pt x="812" y="114"/>
                  </a:lnTo>
                  <a:lnTo>
                    <a:pt x="1104" y="1600"/>
                  </a:lnTo>
                  <a:lnTo>
                    <a:pt x="1066" y="3098"/>
                  </a:lnTo>
                  <a:lnTo>
                    <a:pt x="812" y="4876"/>
                  </a:lnTo>
                  <a:lnTo>
                    <a:pt x="317" y="7213"/>
                  </a:lnTo>
                  <a:lnTo>
                    <a:pt x="0" y="8521"/>
                  </a:lnTo>
                  <a:lnTo>
                    <a:pt x="571" y="8661"/>
                  </a:lnTo>
                  <a:lnTo>
                    <a:pt x="1676" y="1562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6" name="object 4356" descr=""/>
            <p:cNvSpPr/>
            <p:nvPr/>
          </p:nvSpPr>
          <p:spPr>
            <a:xfrm>
              <a:off x="2709862" y="260572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298" y="0"/>
                  </a:moveTo>
                  <a:lnTo>
                    <a:pt x="0" y="3441"/>
                  </a:lnTo>
                  <a:lnTo>
                    <a:pt x="927" y="4051"/>
                  </a:lnTo>
                  <a:lnTo>
                    <a:pt x="1714" y="4787"/>
                  </a:lnTo>
                  <a:lnTo>
                    <a:pt x="2311" y="5613"/>
                  </a:lnTo>
                  <a:lnTo>
                    <a:pt x="2895" y="6451"/>
                  </a:lnTo>
                  <a:lnTo>
                    <a:pt x="3289" y="7391"/>
                  </a:lnTo>
                  <a:lnTo>
                    <a:pt x="3492" y="8407"/>
                  </a:lnTo>
                  <a:lnTo>
                    <a:pt x="7556" y="7632"/>
                  </a:lnTo>
                  <a:lnTo>
                    <a:pt x="7264" y="6070"/>
                  </a:lnTo>
                  <a:lnTo>
                    <a:pt x="6616" y="4533"/>
                  </a:lnTo>
                  <a:lnTo>
                    <a:pt x="5676" y="3225"/>
                  </a:lnTo>
                  <a:lnTo>
                    <a:pt x="4749" y="1905"/>
                  </a:lnTo>
                  <a:lnTo>
                    <a:pt x="3568" y="838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7" name="object 4357" descr=""/>
            <p:cNvSpPr/>
            <p:nvPr/>
          </p:nvSpPr>
          <p:spPr>
            <a:xfrm>
              <a:off x="2711843" y="2605729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317" y="0"/>
                  </a:moveTo>
                  <a:lnTo>
                    <a:pt x="0" y="482"/>
                  </a:lnTo>
                  <a:lnTo>
                    <a:pt x="1206" y="1295"/>
                  </a:lnTo>
                  <a:lnTo>
                    <a:pt x="2336" y="2311"/>
                  </a:lnTo>
                  <a:lnTo>
                    <a:pt x="4114" y="4800"/>
                  </a:lnTo>
                  <a:lnTo>
                    <a:pt x="4724" y="6248"/>
                  </a:lnTo>
                  <a:lnTo>
                    <a:pt x="5003" y="7747"/>
                  </a:lnTo>
                  <a:lnTo>
                    <a:pt x="5575" y="7632"/>
                  </a:lnTo>
                  <a:lnTo>
                    <a:pt x="5283" y="6070"/>
                  </a:lnTo>
                  <a:lnTo>
                    <a:pt x="4635" y="4533"/>
                  </a:lnTo>
                  <a:lnTo>
                    <a:pt x="3695" y="3225"/>
                  </a:lnTo>
                  <a:lnTo>
                    <a:pt x="2768" y="1905"/>
                  </a:lnTo>
                  <a:lnTo>
                    <a:pt x="1587" y="8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8" name="object 4358" descr=""/>
            <p:cNvSpPr/>
            <p:nvPr/>
          </p:nvSpPr>
          <p:spPr>
            <a:xfrm>
              <a:off x="2703319" y="260269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11" y="0"/>
                  </a:moveTo>
                  <a:lnTo>
                    <a:pt x="0" y="4076"/>
                  </a:lnTo>
                  <a:lnTo>
                    <a:pt x="1193" y="4279"/>
                  </a:lnTo>
                  <a:lnTo>
                    <a:pt x="2362" y="4572"/>
                  </a:lnTo>
                  <a:lnTo>
                    <a:pt x="4584" y="5359"/>
                  </a:lnTo>
                  <a:lnTo>
                    <a:pt x="5626" y="5854"/>
                  </a:lnTo>
                  <a:lnTo>
                    <a:pt x="6553" y="6477"/>
                  </a:lnTo>
                  <a:lnTo>
                    <a:pt x="8839" y="3035"/>
                  </a:lnTo>
                  <a:lnTo>
                    <a:pt x="7569" y="2184"/>
                  </a:lnTo>
                  <a:lnTo>
                    <a:pt x="6223" y="1562"/>
                  </a:lnTo>
                  <a:lnTo>
                    <a:pt x="3492" y="584"/>
                  </a:lnTo>
                  <a:lnTo>
                    <a:pt x="2108" y="2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9" name="object 4359" descr=""/>
            <p:cNvSpPr/>
            <p:nvPr/>
          </p:nvSpPr>
          <p:spPr>
            <a:xfrm>
              <a:off x="2703929" y="260269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101" y="0"/>
                  </a:moveTo>
                  <a:lnTo>
                    <a:pt x="0" y="571"/>
                  </a:lnTo>
                  <a:lnTo>
                    <a:pt x="1371" y="812"/>
                  </a:lnTo>
                  <a:lnTo>
                    <a:pt x="2717" y="1143"/>
                  </a:lnTo>
                  <a:lnTo>
                    <a:pt x="5384" y="2095"/>
                  </a:lnTo>
                  <a:lnTo>
                    <a:pt x="6692" y="2705"/>
                  </a:lnTo>
                  <a:lnTo>
                    <a:pt x="7912" y="3517"/>
                  </a:lnTo>
                  <a:lnTo>
                    <a:pt x="8229" y="3035"/>
                  </a:lnTo>
                  <a:lnTo>
                    <a:pt x="6959" y="2184"/>
                  </a:lnTo>
                  <a:lnTo>
                    <a:pt x="5613" y="1562"/>
                  </a:lnTo>
                  <a:lnTo>
                    <a:pt x="2882" y="584"/>
                  </a:lnTo>
                  <a:lnTo>
                    <a:pt x="1498" y="24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0" name="object 4360" descr=""/>
            <p:cNvSpPr/>
            <p:nvPr/>
          </p:nvSpPr>
          <p:spPr>
            <a:xfrm>
              <a:off x="2695671" y="260212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781" y="0"/>
                  </a:moveTo>
                  <a:lnTo>
                    <a:pt x="0" y="190"/>
                  </a:lnTo>
                  <a:lnTo>
                    <a:pt x="292" y="4317"/>
                  </a:lnTo>
                  <a:lnTo>
                    <a:pt x="2755" y="4140"/>
                  </a:lnTo>
                  <a:lnTo>
                    <a:pt x="5257" y="4229"/>
                  </a:lnTo>
                  <a:lnTo>
                    <a:pt x="7645" y="4648"/>
                  </a:lnTo>
                  <a:lnTo>
                    <a:pt x="8356" y="571"/>
                  </a:lnTo>
                  <a:lnTo>
                    <a:pt x="5575" y="88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1" name="object 4361" descr=""/>
            <p:cNvSpPr/>
            <p:nvPr/>
          </p:nvSpPr>
          <p:spPr>
            <a:xfrm>
              <a:off x="2695671" y="2602121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2781" y="0"/>
                  </a:moveTo>
                  <a:lnTo>
                    <a:pt x="0" y="190"/>
                  </a:lnTo>
                  <a:lnTo>
                    <a:pt x="38" y="774"/>
                  </a:lnTo>
                  <a:lnTo>
                    <a:pt x="2768" y="571"/>
                  </a:lnTo>
                  <a:lnTo>
                    <a:pt x="5524" y="673"/>
                  </a:lnTo>
                  <a:lnTo>
                    <a:pt x="8255" y="1142"/>
                  </a:lnTo>
                  <a:lnTo>
                    <a:pt x="8356" y="571"/>
                  </a:lnTo>
                  <a:lnTo>
                    <a:pt x="5575" y="88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2" name="object 4362" descr=""/>
            <p:cNvSpPr/>
            <p:nvPr/>
          </p:nvSpPr>
          <p:spPr>
            <a:xfrm>
              <a:off x="2687408" y="260230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267" y="0"/>
                  </a:moveTo>
                  <a:lnTo>
                    <a:pt x="0" y="1663"/>
                  </a:lnTo>
                  <a:lnTo>
                    <a:pt x="1409" y="5549"/>
                  </a:lnTo>
                  <a:lnTo>
                    <a:pt x="2514" y="5143"/>
                  </a:lnTo>
                  <a:lnTo>
                    <a:pt x="3695" y="4838"/>
                  </a:lnTo>
                  <a:lnTo>
                    <a:pt x="6096" y="4368"/>
                  </a:lnTo>
                  <a:lnTo>
                    <a:pt x="7327" y="4216"/>
                  </a:lnTo>
                  <a:lnTo>
                    <a:pt x="8559" y="4127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3" name="object 4363" descr=""/>
            <p:cNvSpPr/>
            <p:nvPr/>
          </p:nvSpPr>
          <p:spPr>
            <a:xfrm>
              <a:off x="2687408" y="2602308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8267" y="0"/>
                  </a:moveTo>
                  <a:lnTo>
                    <a:pt x="0" y="1663"/>
                  </a:lnTo>
                  <a:lnTo>
                    <a:pt x="203" y="2209"/>
                  </a:lnTo>
                  <a:lnTo>
                    <a:pt x="1524" y="1727"/>
                  </a:lnTo>
                  <a:lnTo>
                    <a:pt x="2870" y="1384"/>
                  </a:lnTo>
                  <a:lnTo>
                    <a:pt x="5575" y="850"/>
                  </a:lnTo>
                  <a:lnTo>
                    <a:pt x="6934" y="685"/>
                  </a:lnTo>
                  <a:lnTo>
                    <a:pt x="8305" y="584"/>
                  </a:lnTo>
                  <a:lnTo>
                    <a:pt x="82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4" name="object 4364" descr=""/>
            <p:cNvSpPr/>
            <p:nvPr/>
          </p:nvSpPr>
          <p:spPr>
            <a:xfrm>
              <a:off x="2680266" y="260397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137" y="0"/>
                  </a:moveTo>
                  <a:lnTo>
                    <a:pt x="0" y="5930"/>
                  </a:lnTo>
                  <a:lnTo>
                    <a:pt x="3797" y="7581"/>
                  </a:lnTo>
                  <a:lnTo>
                    <a:pt x="3975" y="7162"/>
                  </a:lnTo>
                  <a:lnTo>
                    <a:pt x="4216" y="6769"/>
                  </a:lnTo>
                  <a:lnTo>
                    <a:pt x="8547" y="3886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5" name="object 4365" descr=""/>
            <p:cNvSpPr/>
            <p:nvPr/>
          </p:nvSpPr>
          <p:spPr>
            <a:xfrm>
              <a:off x="2680266" y="260397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137" y="0"/>
                  </a:moveTo>
                  <a:lnTo>
                    <a:pt x="0" y="5930"/>
                  </a:lnTo>
                  <a:lnTo>
                    <a:pt x="533" y="6159"/>
                  </a:lnTo>
                  <a:lnTo>
                    <a:pt x="850" y="5422"/>
                  </a:lnTo>
                  <a:lnTo>
                    <a:pt x="1282" y="4737"/>
                  </a:lnTo>
                  <a:lnTo>
                    <a:pt x="7340" y="546"/>
                  </a:lnTo>
                  <a:lnTo>
                    <a:pt x="71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6" name="object 4366" descr=""/>
            <p:cNvSpPr/>
            <p:nvPr/>
          </p:nvSpPr>
          <p:spPr>
            <a:xfrm>
              <a:off x="2679477" y="2609902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787" y="0"/>
                  </a:moveTo>
                  <a:lnTo>
                    <a:pt x="444" y="787"/>
                  </a:lnTo>
                  <a:lnTo>
                    <a:pt x="228" y="1625"/>
                  </a:lnTo>
                  <a:lnTo>
                    <a:pt x="0" y="3276"/>
                  </a:lnTo>
                  <a:lnTo>
                    <a:pt x="0" y="4089"/>
                  </a:lnTo>
                  <a:lnTo>
                    <a:pt x="203" y="6413"/>
                  </a:lnTo>
                  <a:lnTo>
                    <a:pt x="584" y="7835"/>
                  </a:lnTo>
                  <a:lnTo>
                    <a:pt x="1028" y="9182"/>
                  </a:lnTo>
                  <a:lnTo>
                    <a:pt x="4952" y="7873"/>
                  </a:lnTo>
                  <a:lnTo>
                    <a:pt x="4571" y="6718"/>
                  </a:lnTo>
                  <a:lnTo>
                    <a:pt x="4279" y="5587"/>
                  </a:lnTo>
                  <a:lnTo>
                    <a:pt x="4102" y="3454"/>
                  </a:lnTo>
                  <a:lnTo>
                    <a:pt x="4216" y="2489"/>
                  </a:lnTo>
                  <a:lnTo>
                    <a:pt x="4584" y="165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7" name="object 4367" descr=""/>
            <p:cNvSpPr/>
            <p:nvPr/>
          </p:nvSpPr>
          <p:spPr>
            <a:xfrm>
              <a:off x="2679477" y="2609902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787" y="0"/>
                  </a:moveTo>
                  <a:lnTo>
                    <a:pt x="444" y="787"/>
                  </a:lnTo>
                  <a:lnTo>
                    <a:pt x="228" y="1625"/>
                  </a:lnTo>
                  <a:lnTo>
                    <a:pt x="0" y="3276"/>
                  </a:lnTo>
                  <a:lnTo>
                    <a:pt x="0" y="4089"/>
                  </a:lnTo>
                  <a:lnTo>
                    <a:pt x="203" y="6413"/>
                  </a:lnTo>
                  <a:lnTo>
                    <a:pt x="584" y="7835"/>
                  </a:lnTo>
                  <a:lnTo>
                    <a:pt x="1028" y="9182"/>
                  </a:lnTo>
                  <a:lnTo>
                    <a:pt x="1574" y="9004"/>
                  </a:lnTo>
                  <a:lnTo>
                    <a:pt x="1142" y="7683"/>
                  </a:lnTo>
                  <a:lnTo>
                    <a:pt x="774" y="6299"/>
                  </a:lnTo>
                  <a:lnTo>
                    <a:pt x="584" y="4076"/>
                  </a:lnTo>
                  <a:lnTo>
                    <a:pt x="584" y="3301"/>
                  </a:lnTo>
                  <a:lnTo>
                    <a:pt x="787" y="1752"/>
                  </a:lnTo>
                  <a:lnTo>
                    <a:pt x="1003" y="965"/>
                  </a:lnTo>
                  <a:lnTo>
                    <a:pt x="1320" y="24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8" name="object 4368" descr=""/>
            <p:cNvSpPr/>
            <p:nvPr/>
          </p:nvSpPr>
          <p:spPr>
            <a:xfrm>
              <a:off x="2680500" y="261777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924" y="0"/>
                  </a:moveTo>
                  <a:lnTo>
                    <a:pt x="0" y="1308"/>
                  </a:lnTo>
                  <a:lnTo>
                    <a:pt x="457" y="2654"/>
                  </a:lnTo>
                  <a:lnTo>
                    <a:pt x="977" y="3924"/>
                  </a:lnTo>
                  <a:lnTo>
                    <a:pt x="2057" y="6388"/>
                  </a:lnTo>
                  <a:lnTo>
                    <a:pt x="2616" y="7581"/>
                  </a:lnTo>
                  <a:lnTo>
                    <a:pt x="3149" y="8763"/>
                  </a:lnTo>
                  <a:lnTo>
                    <a:pt x="6921" y="7061"/>
                  </a:lnTo>
                  <a:lnTo>
                    <a:pt x="5829" y="4660"/>
                  </a:lnTo>
                  <a:lnTo>
                    <a:pt x="4787" y="2311"/>
                  </a:lnTo>
                  <a:lnTo>
                    <a:pt x="4317" y="1155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9" name="object 4369" descr=""/>
            <p:cNvSpPr/>
            <p:nvPr/>
          </p:nvSpPr>
          <p:spPr>
            <a:xfrm>
              <a:off x="2680500" y="2618903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58" y="0"/>
                  </a:moveTo>
                  <a:lnTo>
                    <a:pt x="0" y="177"/>
                  </a:lnTo>
                  <a:lnTo>
                    <a:pt x="457" y="1523"/>
                  </a:lnTo>
                  <a:lnTo>
                    <a:pt x="977" y="2793"/>
                  </a:lnTo>
                  <a:lnTo>
                    <a:pt x="2057" y="5257"/>
                  </a:lnTo>
                  <a:lnTo>
                    <a:pt x="2616" y="6451"/>
                  </a:lnTo>
                  <a:lnTo>
                    <a:pt x="3149" y="7632"/>
                  </a:lnTo>
                  <a:lnTo>
                    <a:pt x="3682" y="7391"/>
                  </a:lnTo>
                  <a:lnTo>
                    <a:pt x="3149" y="6210"/>
                  </a:lnTo>
                  <a:lnTo>
                    <a:pt x="2590" y="5016"/>
                  </a:lnTo>
                  <a:lnTo>
                    <a:pt x="2057" y="3784"/>
                  </a:lnTo>
                  <a:lnTo>
                    <a:pt x="1511" y="2565"/>
                  </a:lnTo>
                  <a:lnTo>
                    <a:pt x="990" y="130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0" name="object 4370" descr=""/>
            <p:cNvSpPr/>
            <p:nvPr/>
          </p:nvSpPr>
          <p:spPr>
            <a:xfrm>
              <a:off x="2683650" y="262483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771" y="0"/>
                  </a:moveTo>
                  <a:lnTo>
                    <a:pt x="0" y="1701"/>
                  </a:lnTo>
                  <a:lnTo>
                    <a:pt x="1066" y="4064"/>
                  </a:lnTo>
                  <a:lnTo>
                    <a:pt x="2057" y="6400"/>
                  </a:lnTo>
                  <a:lnTo>
                    <a:pt x="2616" y="8712"/>
                  </a:lnTo>
                  <a:lnTo>
                    <a:pt x="6642" y="7747"/>
                  </a:lnTo>
                  <a:lnTo>
                    <a:pt x="6299" y="6350"/>
                  </a:lnTo>
                  <a:lnTo>
                    <a:pt x="5854" y="5016"/>
                  </a:lnTo>
                  <a:lnTo>
                    <a:pt x="4851" y="2451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1" name="object 4371" descr=""/>
            <p:cNvSpPr/>
            <p:nvPr/>
          </p:nvSpPr>
          <p:spPr>
            <a:xfrm>
              <a:off x="2683650" y="2626293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33" y="0"/>
                  </a:moveTo>
                  <a:lnTo>
                    <a:pt x="0" y="241"/>
                  </a:lnTo>
                  <a:lnTo>
                    <a:pt x="1066" y="2603"/>
                  </a:lnTo>
                  <a:lnTo>
                    <a:pt x="2057" y="4940"/>
                  </a:lnTo>
                  <a:lnTo>
                    <a:pt x="2616" y="7251"/>
                  </a:lnTo>
                  <a:lnTo>
                    <a:pt x="3174" y="7112"/>
                  </a:lnTo>
                  <a:lnTo>
                    <a:pt x="2603" y="4737"/>
                  </a:lnTo>
                  <a:lnTo>
                    <a:pt x="1600" y="2374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2" name="object 4372" descr=""/>
            <p:cNvSpPr/>
            <p:nvPr/>
          </p:nvSpPr>
          <p:spPr>
            <a:xfrm>
              <a:off x="2686267" y="263258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025" y="0"/>
                  </a:moveTo>
                  <a:lnTo>
                    <a:pt x="0" y="965"/>
                  </a:lnTo>
                  <a:lnTo>
                    <a:pt x="139" y="1536"/>
                  </a:lnTo>
                  <a:lnTo>
                    <a:pt x="241" y="2108"/>
                  </a:lnTo>
                  <a:lnTo>
                    <a:pt x="355" y="2959"/>
                  </a:lnTo>
                  <a:lnTo>
                    <a:pt x="393" y="3543"/>
                  </a:lnTo>
                  <a:lnTo>
                    <a:pt x="482" y="4381"/>
                  </a:lnTo>
                  <a:lnTo>
                    <a:pt x="2412" y="9067"/>
                  </a:lnTo>
                  <a:lnTo>
                    <a:pt x="5905" y="6858"/>
                  </a:lnTo>
                  <a:lnTo>
                    <a:pt x="5283" y="5867"/>
                  </a:lnTo>
                  <a:lnTo>
                    <a:pt x="4813" y="4889"/>
                  </a:lnTo>
                  <a:lnTo>
                    <a:pt x="4533" y="3479"/>
                  </a:lnTo>
                  <a:lnTo>
                    <a:pt x="4444" y="2336"/>
                  </a:lnTo>
                  <a:lnTo>
                    <a:pt x="4330" y="1422"/>
                  </a:lnTo>
                  <a:lnTo>
                    <a:pt x="4190" y="698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3" name="object 4373" descr=""/>
            <p:cNvSpPr/>
            <p:nvPr/>
          </p:nvSpPr>
          <p:spPr>
            <a:xfrm>
              <a:off x="2686267" y="2633411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558" y="0"/>
                  </a:moveTo>
                  <a:lnTo>
                    <a:pt x="0" y="139"/>
                  </a:lnTo>
                  <a:lnTo>
                    <a:pt x="139" y="711"/>
                  </a:lnTo>
                  <a:lnTo>
                    <a:pt x="241" y="1282"/>
                  </a:lnTo>
                  <a:lnTo>
                    <a:pt x="355" y="2133"/>
                  </a:lnTo>
                  <a:lnTo>
                    <a:pt x="393" y="2717"/>
                  </a:lnTo>
                  <a:lnTo>
                    <a:pt x="482" y="3556"/>
                  </a:lnTo>
                  <a:lnTo>
                    <a:pt x="2412" y="8242"/>
                  </a:lnTo>
                  <a:lnTo>
                    <a:pt x="2908" y="7937"/>
                  </a:lnTo>
                  <a:lnTo>
                    <a:pt x="2146" y="6743"/>
                  </a:lnTo>
                  <a:lnTo>
                    <a:pt x="1460" y="5384"/>
                  </a:lnTo>
                  <a:lnTo>
                    <a:pt x="1142" y="3848"/>
                  </a:lnTo>
                  <a:lnTo>
                    <a:pt x="1003" y="3073"/>
                  </a:lnTo>
                  <a:lnTo>
                    <a:pt x="939" y="2222"/>
                  </a:lnTo>
                  <a:lnTo>
                    <a:pt x="812" y="1181"/>
                  </a:lnTo>
                  <a:lnTo>
                    <a:pt x="711" y="59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4" name="object 4374" descr=""/>
            <p:cNvSpPr/>
            <p:nvPr/>
          </p:nvSpPr>
          <p:spPr>
            <a:xfrm>
              <a:off x="2688686" y="2639447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3492" y="0"/>
                  </a:moveTo>
                  <a:lnTo>
                    <a:pt x="0" y="2209"/>
                  </a:lnTo>
                  <a:lnTo>
                    <a:pt x="380" y="2819"/>
                  </a:lnTo>
                  <a:lnTo>
                    <a:pt x="2473" y="5765"/>
                  </a:lnTo>
                  <a:lnTo>
                    <a:pt x="2844" y="6388"/>
                  </a:lnTo>
                  <a:lnTo>
                    <a:pt x="3022" y="6883"/>
                  </a:lnTo>
                  <a:lnTo>
                    <a:pt x="6565" y="9017"/>
                  </a:lnTo>
                  <a:lnTo>
                    <a:pt x="6908" y="8470"/>
                  </a:lnTo>
                  <a:lnTo>
                    <a:pt x="7124" y="7823"/>
                  </a:lnTo>
                  <a:lnTo>
                    <a:pt x="6997" y="5727"/>
                  </a:lnTo>
                  <a:lnTo>
                    <a:pt x="4152" y="1003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5" name="object 4375" descr=""/>
            <p:cNvSpPr/>
            <p:nvPr/>
          </p:nvSpPr>
          <p:spPr>
            <a:xfrm>
              <a:off x="2688686" y="264134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482" y="0"/>
                  </a:moveTo>
                  <a:lnTo>
                    <a:pt x="0" y="317"/>
                  </a:lnTo>
                  <a:lnTo>
                    <a:pt x="380" y="927"/>
                  </a:lnTo>
                  <a:lnTo>
                    <a:pt x="2451" y="3835"/>
                  </a:lnTo>
                  <a:lnTo>
                    <a:pt x="2844" y="4495"/>
                  </a:lnTo>
                  <a:lnTo>
                    <a:pt x="2933" y="4699"/>
                  </a:lnTo>
                  <a:lnTo>
                    <a:pt x="3022" y="4991"/>
                  </a:lnTo>
                  <a:lnTo>
                    <a:pt x="3517" y="5295"/>
                  </a:lnTo>
                  <a:lnTo>
                    <a:pt x="3403" y="4267"/>
                  </a:lnTo>
                  <a:lnTo>
                    <a:pt x="3098" y="3771"/>
                  </a:lnTo>
                  <a:lnTo>
                    <a:pt x="2082" y="2260"/>
                  </a:lnTo>
                  <a:lnTo>
                    <a:pt x="1231" y="119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6" name="object 4376" descr=""/>
            <p:cNvSpPr/>
            <p:nvPr/>
          </p:nvSpPr>
          <p:spPr>
            <a:xfrm>
              <a:off x="2685953" y="2646333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753" y="0"/>
                  </a:moveTo>
                  <a:lnTo>
                    <a:pt x="2806" y="1333"/>
                  </a:lnTo>
                  <a:lnTo>
                    <a:pt x="584" y="1333"/>
                  </a:lnTo>
                  <a:lnTo>
                    <a:pt x="0" y="5257"/>
                  </a:lnTo>
                  <a:lnTo>
                    <a:pt x="736" y="5372"/>
                  </a:lnTo>
                  <a:lnTo>
                    <a:pt x="1511" y="5435"/>
                  </a:lnTo>
                  <a:lnTo>
                    <a:pt x="3111" y="5397"/>
                  </a:lnTo>
                  <a:lnTo>
                    <a:pt x="9296" y="2133"/>
                  </a:lnTo>
                  <a:lnTo>
                    <a:pt x="7967" y="1333"/>
                  </a:lnTo>
                  <a:lnTo>
                    <a:pt x="1714" y="1333"/>
                  </a:lnTo>
                  <a:lnTo>
                    <a:pt x="609" y="1168"/>
                  </a:lnTo>
                  <a:lnTo>
                    <a:pt x="7693" y="1168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7" name="object 4377" descr=""/>
            <p:cNvSpPr/>
            <p:nvPr/>
          </p:nvSpPr>
          <p:spPr>
            <a:xfrm>
              <a:off x="2686474" y="264633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88" y="1168"/>
                  </a:moveTo>
                  <a:lnTo>
                    <a:pt x="0" y="1739"/>
                  </a:lnTo>
                  <a:lnTo>
                    <a:pt x="1168" y="1917"/>
                  </a:lnTo>
                  <a:lnTo>
                    <a:pt x="2324" y="1930"/>
                  </a:lnTo>
                  <a:lnTo>
                    <a:pt x="3251" y="1638"/>
                  </a:lnTo>
                  <a:lnTo>
                    <a:pt x="4043" y="1333"/>
                  </a:lnTo>
                  <a:lnTo>
                    <a:pt x="1193" y="1333"/>
                  </a:lnTo>
                  <a:lnTo>
                    <a:pt x="88" y="1168"/>
                  </a:lnTo>
                  <a:close/>
                </a:path>
                <a:path w="6350" h="2539">
                  <a:moveTo>
                    <a:pt x="5232" y="0"/>
                  </a:moveTo>
                  <a:lnTo>
                    <a:pt x="2286" y="1333"/>
                  </a:lnTo>
                  <a:lnTo>
                    <a:pt x="4043" y="1333"/>
                  </a:lnTo>
                  <a:lnTo>
                    <a:pt x="4572" y="1130"/>
                  </a:lnTo>
                  <a:lnTo>
                    <a:pt x="5257" y="749"/>
                  </a:lnTo>
                  <a:lnTo>
                    <a:pt x="5575" y="482"/>
                  </a:lnTo>
                  <a:lnTo>
                    <a:pt x="5727" y="292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8" name="object 4378" descr=""/>
            <p:cNvSpPr/>
            <p:nvPr/>
          </p:nvSpPr>
          <p:spPr>
            <a:xfrm>
              <a:off x="2677914" y="264514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841" y="0"/>
                  </a:moveTo>
                  <a:lnTo>
                    <a:pt x="0" y="3695"/>
                  </a:lnTo>
                  <a:lnTo>
                    <a:pt x="1231" y="4318"/>
                  </a:lnTo>
                  <a:lnTo>
                    <a:pt x="2514" y="4876"/>
                  </a:lnTo>
                  <a:lnTo>
                    <a:pt x="5168" y="5829"/>
                  </a:lnTo>
                  <a:lnTo>
                    <a:pt x="6553" y="6223"/>
                  </a:lnTo>
                  <a:lnTo>
                    <a:pt x="8039" y="6451"/>
                  </a:lnTo>
                  <a:lnTo>
                    <a:pt x="8648" y="2362"/>
                  </a:lnTo>
                  <a:lnTo>
                    <a:pt x="7531" y="2184"/>
                  </a:lnTo>
                  <a:lnTo>
                    <a:pt x="6375" y="1866"/>
                  </a:lnTo>
                  <a:lnTo>
                    <a:pt x="4089" y="1054"/>
                  </a:lnTo>
                  <a:lnTo>
                    <a:pt x="2959" y="558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9" name="object 4379" descr=""/>
            <p:cNvSpPr/>
            <p:nvPr/>
          </p:nvSpPr>
          <p:spPr>
            <a:xfrm>
              <a:off x="2679501" y="264514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54" y="0"/>
                  </a:moveTo>
                  <a:lnTo>
                    <a:pt x="6972" y="2933"/>
                  </a:lnTo>
                  <a:lnTo>
                    <a:pt x="7061" y="2362"/>
                  </a:lnTo>
                  <a:lnTo>
                    <a:pt x="5943" y="2184"/>
                  </a:lnTo>
                  <a:lnTo>
                    <a:pt x="4787" y="1866"/>
                  </a:lnTo>
                  <a:lnTo>
                    <a:pt x="2501" y="1054"/>
                  </a:lnTo>
                  <a:lnTo>
                    <a:pt x="1371" y="558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0" name="object 4380" descr=""/>
            <p:cNvSpPr/>
            <p:nvPr/>
          </p:nvSpPr>
          <p:spPr>
            <a:xfrm>
              <a:off x="2670907" y="264119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463" y="0"/>
                  </a:moveTo>
                  <a:lnTo>
                    <a:pt x="0" y="3314"/>
                  </a:lnTo>
                  <a:lnTo>
                    <a:pt x="2197" y="4953"/>
                  </a:lnTo>
                  <a:lnTo>
                    <a:pt x="4533" y="6413"/>
                  </a:lnTo>
                  <a:lnTo>
                    <a:pt x="6997" y="7645"/>
                  </a:lnTo>
                  <a:lnTo>
                    <a:pt x="8851" y="3949"/>
                  </a:lnTo>
                  <a:lnTo>
                    <a:pt x="6616" y="2832"/>
                  </a:lnTo>
                  <a:lnTo>
                    <a:pt x="4483" y="1498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1" name="object 4381" descr=""/>
            <p:cNvSpPr/>
            <p:nvPr/>
          </p:nvSpPr>
          <p:spPr>
            <a:xfrm>
              <a:off x="2673028" y="264119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42" y="0"/>
                  </a:moveTo>
                  <a:lnTo>
                    <a:pt x="0" y="469"/>
                  </a:lnTo>
                  <a:lnTo>
                    <a:pt x="2031" y="1981"/>
                  </a:lnTo>
                  <a:lnTo>
                    <a:pt x="4203" y="3340"/>
                  </a:lnTo>
                  <a:lnTo>
                    <a:pt x="6464" y="4470"/>
                  </a:lnTo>
                  <a:lnTo>
                    <a:pt x="6730" y="3949"/>
                  </a:lnTo>
                  <a:lnTo>
                    <a:pt x="4495" y="2832"/>
                  </a:lnTo>
                  <a:lnTo>
                    <a:pt x="2362" y="149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2" name="object 4382" descr=""/>
            <p:cNvSpPr/>
            <p:nvPr/>
          </p:nvSpPr>
          <p:spPr>
            <a:xfrm>
              <a:off x="2664754" y="263620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11" y="0"/>
                  </a:moveTo>
                  <a:lnTo>
                    <a:pt x="0" y="2717"/>
                  </a:lnTo>
                  <a:lnTo>
                    <a:pt x="1866" y="4838"/>
                  </a:lnTo>
                  <a:lnTo>
                    <a:pt x="3949" y="6654"/>
                  </a:lnTo>
                  <a:lnTo>
                    <a:pt x="6146" y="8305"/>
                  </a:lnTo>
                  <a:lnTo>
                    <a:pt x="8610" y="4991"/>
                  </a:lnTo>
                  <a:lnTo>
                    <a:pt x="6604" y="3492"/>
                  </a:lnTo>
                  <a:lnTo>
                    <a:pt x="4711" y="1828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3" name="object 4383" descr=""/>
            <p:cNvSpPr/>
            <p:nvPr/>
          </p:nvSpPr>
          <p:spPr>
            <a:xfrm>
              <a:off x="2667434" y="263620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31" y="0"/>
                  </a:moveTo>
                  <a:lnTo>
                    <a:pt x="0" y="381"/>
                  </a:lnTo>
                  <a:lnTo>
                    <a:pt x="1638" y="2247"/>
                  </a:lnTo>
                  <a:lnTo>
                    <a:pt x="3555" y="3937"/>
                  </a:lnTo>
                  <a:lnTo>
                    <a:pt x="5587" y="5448"/>
                  </a:lnTo>
                  <a:lnTo>
                    <a:pt x="5930" y="4991"/>
                  </a:lnTo>
                  <a:lnTo>
                    <a:pt x="3924" y="3492"/>
                  </a:lnTo>
                  <a:lnTo>
                    <a:pt x="2031" y="18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4" name="object 4384" descr=""/>
            <p:cNvSpPr/>
            <p:nvPr/>
          </p:nvSpPr>
          <p:spPr>
            <a:xfrm>
              <a:off x="2660703" y="263059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127" y="0"/>
                  </a:moveTo>
                  <a:lnTo>
                    <a:pt x="0" y="165"/>
                  </a:lnTo>
                  <a:lnTo>
                    <a:pt x="38" y="1092"/>
                  </a:lnTo>
                  <a:lnTo>
                    <a:pt x="241" y="1930"/>
                  </a:lnTo>
                  <a:lnTo>
                    <a:pt x="4051" y="8331"/>
                  </a:lnTo>
                  <a:lnTo>
                    <a:pt x="7162" y="5613"/>
                  </a:lnTo>
                  <a:lnTo>
                    <a:pt x="6362" y="4699"/>
                  </a:lnTo>
                  <a:lnTo>
                    <a:pt x="5638" y="3746"/>
                  </a:lnTo>
                  <a:lnTo>
                    <a:pt x="4813" y="2286"/>
                  </a:lnTo>
                  <a:lnTo>
                    <a:pt x="4571" y="1790"/>
                  </a:lnTo>
                  <a:lnTo>
                    <a:pt x="4241" y="838"/>
                  </a:lnTo>
                  <a:lnTo>
                    <a:pt x="4140" y="393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5" name="object 4385" descr=""/>
            <p:cNvSpPr/>
            <p:nvPr/>
          </p:nvSpPr>
          <p:spPr>
            <a:xfrm>
              <a:off x="2664246" y="263059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584" y="0"/>
                  </a:moveTo>
                  <a:lnTo>
                    <a:pt x="0" y="25"/>
                  </a:lnTo>
                  <a:lnTo>
                    <a:pt x="25" y="482"/>
                  </a:lnTo>
                  <a:lnTo>
                    <a:pt x="139" y="990"/>
                  </a:lnTo>
                  <a:lnTo>
                    <a:pt x="3187" y="5994"/>
                  </a:lnTo>
                  <a:lnTo>
                    <a:pt x="3619" y="5613"/>
                  </a:lnTo>
                  <a:lnTo>
                    <a:pt x="2819" y="4699"/>
                  </a:lnTo>
                  <a:lnTo>
                    <a:pt x="2095" y="3746"/>
                  </a:lnTo>
                  <a:lnTo>
                    <a:pt x="1269" y="2286"/>
                  </a:lnTo>
                  <a:lnTo>
                    <a:pt x="1028" y="1790"/>
                  </a:lnTo>
                  <a:lnTo>
                    <a:pt x="698" y="838"/>
                  </a:lnTo>
                  <a:lnTo>
                    <a:pt x="596" y="393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6" name="object 4386" descr=""/>
            <p:cNvSpPr/>
            <p:nvPr/>
          </p:nvSpPr>
          <p:spPr>
            <a:xfrm>
              <a:off x="2660685" y="2622403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269" y="0"/>
                  </a:moveTo>
                  <a:lnTo>
                    <a:pt x="25" y="7658"/>
                  </a:lnTo>
                  <a:lnTo>
                    <a:pt x="0" y="7886"/>
                  </a:lnTo>
                  <a:lnTo>
                    <a:pt x="12" y="8356"/>
                  </a:lnTo>
                  <a:lnTo>
                    <a:pt x="4140" y="8191"/>
                  </a:lnTo>
                  <a:lnTo>
                    <a:pt x="4178" y="7480"/>
                  </a:lnTo>
                  <a:lnTo>
                    <a:pt x="4241" y="6857"/>
                  </a:lnTo>
                  <a:lnTo>
                    <a:pt x="4432" y="5295"/>
                  </a:lnTo>
                  <a:lnTo>
                    <a:pt x="4724" y="3441"/>
                  </a:lnTo>
                  <a:lnTo>
                    <a:pt x="4978" y="2222"/>
                  </a:lnTo>
                  <a:lnTo>
                    <a:pt x="5283" y="1003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7" name="object 4387" descr=""/>
            <p:cNvSpPr/>
            <p:nvPr/>
          </p:nvSpPr>
          <p:spPr>
            <a:xfrm>
              <a:off x="2664241" y="2623266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168" y="0"/>
                  </a:moveTo>
                  <a:lnTo>
                    <a:pt x="0" y="7124"/>
                  </a:lnTo>
                  <a:lnTo>
                    <a:pt x="12" y="7353"/>
                  </a:lnTo>
                  <a:lnTo>
                    <a:pt x="584" y="7327"/>
                  </a:lnTo>
                  <a:lnTo>
                    <a:pt x="622" y="6616"/>
                  </a:lnTo>
                  <a:lnTo>
                    <a:pt x="685" y="5994"/>
                  </a:lnTo>
                  <a:lnTo>
                    <a:pt x="876" y="4432"/>
                  </a:lnTo>
                  <a:lnTo>
                    <a:pt x="1168" y="2578"/>
                  </a:lnTo>
                  <a:lnTo>
                    <a:pt x="1422" y="1358"/>
                  </a:lnTo>
                  <a:lnTo>
                    <a:pt x="1727" y="13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8" name="object 4388" descr=""/>
            <p:cNvSpPr/>
            <p:nvPr/>
          </p:nvSpPr>
          <p:spPr>
            <a:xfrm>
              <a:off x="2661964" y="261459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781" y="0"/>
                  </a:moveTo>
                  <a:lnTo>
                    <a:pt x="1587" y="2514"/>
                  </a:lnTo>
                  <a:lnTo>
                    <a:pt x="673" y="5130"/>
                  </a:lnTo>
                  <a:lnTo>
                    <a:pt x="0" y="7797"/>
                  </a:lnTo>
                  <a:lnTo>
                    <a:pt x="4000" y="8813"/>
                  </a:lnTo>
                  <a:lnTo>
                    <a:pt x="4610" y="6388"/>
                  </a:lnTo>
                  <a:lnTo>
                    <a:pt x="5448" y="4025"/>
                  </a:lnTo>
                  <a:lnTo>
                    <a:pt x="6515" y="1790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9" name="object 4389" descr=""/>
            <p:cNvSpPr/>
            <p:nvPr/>
          </p:nvSpPr>
          <p:spPr>
            <a:xfrm>
              <a:off x="2665406" y="2616130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552" y="0"/>
                  </a:moveTo>
                  <a:lnTo>
                    <a:pt x="1460" y="2273"/>
                  </a:lnTo>
                  <a:lnTo>
                    <a:pt x="622" y="4673"/>
                  </a:lnTo>
                  <a:lnTo>
                    <a:pt x="0" y="7137"/>
                  </a:lnTo>
                  <a:lnTo>
                    <a:pt x="558" y="7277"/>
                  </a:lnTo>
                  <a:lnTo>
                    <a:pt x="1168" y="4851"/>
                  </a:lnTo>
                  <a:lnTo>
                    <a:pt x="2006" y="2489"/>
                  </a:lnTo>
                  <a:lnTo>
                    <a:pt x="3073" y="253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0" name="object 4390" descr=""/>
            <p:cNvSpPr/>
            <p:nvPr/>
          </p:nvSpPr>
          <p:spPr>
            <a:xfrm>
              <a:off x="2664754" y="260752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4521" y="0"/>
                  </a:moveTo>
                  <a:lnTo>
                    <a:pt x="2679" y="2159"/>
                  </a:lnTo>
                  <a:lnTo>
                    <a:pt x="1193" y="4559"/>
                  </a:lnTo>
                  <a:lnTo>
                    <a:pt x="0" y="7073"/>
                  </a:lnTo>
                  <a:lnTo>
                    <a:pt x="3721" y="8851"/>
                  </a:lnTo>
                  <a:lnTo>
                    <a:pt x="4787" y="6629"/>
                  </a:lnTo>
                  <a:lnTo>
                    <a:pt x="6108" y="4521"/>
                  </a:lnTo>
                  <a:lnTo>
                    <a:pt x="7670" y="2679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1" name="object 4391" descr=""/>
            <p:cNvSpPr/>
            <p:nvPr/>
          </p:nvSpPr>
          <p:spPr>
            <a:xfrm>
              <a:off x="2667954" y="260982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025" y="0"/>
                  </a:moveTo>
                  <a:lnTo>
                    <a:pt x="2425" y="1892"/>
                  </a:lnTo>
                  <a:lnTo>
                    <a:pt x="1092" y="4038"/>
                  </a:lnTo>
                  <a:lnTo>
                    <a:pt x="0" y="6311"/>
                  </a:lnTo>
                  <a:lnTo>
                    <a:pt x="520" y="6553"/>
                  </a:lnTo>
                  <a:lnTo>
                    <a:pt x="1587" y="4330"/>
                  </a:lnTo>
                  <a:lnTo>
                    <a:pt x="2908" y="2222"/>
                  </a:lnTo>
                  <a:lnTo>
                    <a:pt x="4470" y="38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2" name="object 4392" descr=""/>
            <p:cNvSpPr/>
            <p:nvPr/>
          </p:nvSpPr>
          <p:spPr>
            <a:xfrm>
              <a:off x="2669275" y="260198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692" y="0"/>
                  </a:moveTo>
                  <a:lnTo>
                    <a:pt x="0" y="5549"/>
                  </a:lnTo>
                  <a:lnTo>
                    <a:pt x="3149" y="8229"/>
                  </a:lnTo>
                  <a:lnTo>
                    <a:pt x="3937" y="7302"/>
                  </a:lnTo>
                  <a:lnTo>
                    <a:pt x="4775" y="6438"/>
                  </a:lnTo>
                  <a:lnTo>
                    <a:pt x="8483" y="3721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3" name="object 4393" descr=""/>
            <p:cNvSpPr/>
            <p:nvPr/>
          </p:nvSpPr>
          <p:spPr>
            <a:xfrm>
              <a:off x="2671980" y="260518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524" y="0"/>
                  </a:moveTo>
                  <a:lnTo>
                    <a:pt x="5016" y="279"/>
                  </a:lnTo>
                  <a:lnTo>
                    <a:pt x="4305" y="736"/>
                  </a:lnTo>
                  <a:lnTo>
                    <a:pt x="4064" y="914"/>
                  </a:lnTo>
                  <a:lnTo>
                    <a:pt x="3556" y="1257"/>
                  </a:lnTo>
                  <a:lnTo>
                    <a:pt x="3073" y="1638"/>
                  </a:lnTo>
                  <a:lnTo>
                    <a:pt x="1676" y="2819"/>
                  </a:lnTo>
                  <a:lnTo>
                    <a:pt x="800" y="3708"/>
                  </a:lnTo>
                  <a:lnTo>
                    <a:pt x="0" y="4648"/>
                  </a:lnTo>
                  <a:lnTo>
                    <a:pt x="444" y="5029"/>
                  </a:lnTo>
                  <a:lnTo>
                    <a:pt x="1231" y="4102"/>
                  </a:lnTo>
                  <a:lnTo>
                    <a:pt x="2070" y="3238"/>
                  </a:lnTo>
                  <a:lnTo>
                    <a:pt x="2984" y="2476"/>
                  </a:lnTo>
                  <a:lnTo>
                    <a:pt x="3441" y="2082"/>
                  </a:lnTo>
                  <a:lnTo>
                    <a:pt x="3911" y="1727"/>
                  </a:lnTo>
                  <a:lnTo>
                    <a:pt x="4394" y="1384"/>
                  </a:lnTo>
                  <a:lnTo>
                    <a:pt x="5130" y="889"/>
                  </a:lnTo>
                  <a:lnTo>
                    <a:pt x="5778" y="520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4" name="object 4394" descr=""/>
            <p:cNvSpPr/>
            <p:nvPr/>
          </p:nvSpPr>
          <p:spPr>
            <a:xfrm>
              <a:off x="2675963" y="2600936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6172" y="0"/>
                  </a:moveTo>
                  <a:lnTo>
                    <a:pt x="0" y="1041"/>
                  </a:lnTo>
                  <a:lnTo>
                    <a:pt x="1790" y="4762"/>
                  </a:lnTo>
                  <a:lnTo>
                    <a:pt x="2590" y="4381"/>
                  </a:lnTo>
                  <a:lnTo>
                    <a:pt x="3657" y="4203"/>
                  </a:lnTo>
                  <a:lnTo>
                    <a:pt x="5918" y="4140"/>
                  </a:lnTo>
                  <a:lnTo>
                    <a:pt x="7124" y="4254"/>
                  </a:lnTo>
                  <a:lnTo>
                    <a:pt x="8331" y="4445"/>
                  </a:lnTo>
                  <a:lnTo>
                    <a:pt x="8978" y="355"/>
                  </a:lnTo>
                  <a:lnTo>
                    <a:pt x="7594" y="139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5" name="object 4395" descr=""/>
            <p:cNvSpPr/>
            <p:nvPr/>
          </p:nvSpPr>
          <p:spPr>
            <a:xfrm>
              <a:off x="2677500" y="2604492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4419" y="0"/>
                  </a:moveTo>
                  <a:lnTo>
                    <a:pt x="2044" y="63"/>
                  </a:lnTo>
                  <a:lnTo>
                    <a:pt x="914" y="254"/>
                  </a:lnTo>
                  <a:lnTo>
                    <a:pt x="0" y="685"/>
                  </a:lnTo>
                  <a:lnTo>
                    <a:pt x="253" y="1206"/>
                  </a:lnTo>
                  <a:lnTo>
                    <a:pt x="1054" y="825"/>
                  </a:lnTo>
                  <a:lnTo>
                    <a:pt x="2120" y="647"/>
                  </a:lnTo>
                  <a:lnTo>
                    <a:pt x="4381" y="584"/>
                  </a:lnTo>
                  <a:lnTo>
                    <a:pt x="5587" y="698"/>
                  </a:lnTo>
                  <a:lnTo>
                    <a:pt x="6794" y="889"/>
                  </a:lnTo>
                  <a:lnTo>
                    <a:pt x="6883" y="317"/>
                  </a:lnTo>
                  <a:lnTo>
                    <a:pt x="5651" y="127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6" name="object 4396" descr=""/>
            <p:cNvSpPr/>
            <p:nvPr/>
          </p:nvSpPr>
          <p:spPr>
            <a:xfrm>
              <a:off x="2684298" y="260130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35" y="0"/>
                  </a:moveTo>
                  <a:lnTo>
                    <a:pt x="0" y="4076"/>
                  </a:lnTo>
                  <a:lnTo>
                    <a:pt x="2425" y="4470"/>
                  </a:lnTo>
                  <a:lnTo>
                    <a:pt x="4889" y="5143"/>
                  </a:lnTo>
                  <a:lnTo>
                    <a:pt x="7340" y="5905"/>
                  </a:lnTo>
                  <a:lnTo>
                    <a:pt x="8585" y="1955"/>
                  </a:lnTo>
                  <a:lnTo>
                    <a:pt x="6019" y="1155"/>
                  </a:lnTo>
                  <a:lnTo>
                    <a:pt x="3403" y="43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7" name="object 4397" descr=""/>
            <p:cNvSpPr/>
            <p:nvPr/>
          </p:nvSpPr>
          <p:spPr>
            <a:xfrm>
              <a:off x="2684298" y="2604807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88" y="0"/>
                  </a:moveTo>
                  <a:lnTo>
                    <a:pt x="0" y="571"/>
                  </a:lnTo>
                  <a:lnTo>
                    <a:pt x="2425" y="965"/>
                  </a:lnTo>
                  <a:lnTo>
                    <a:pt x="4889" y="1638"/>
                  </a:lnTo>
                  <a:lnTo>
                    <a:pt x="7340" y="2400"/>
                  </a:lnTo>
                  <a:lnTo>
                    <a:pt x="7518" y="1841"/>
                  </a:lnTo>
                  <a:lnTo>
                    <a:pt x="5054" y="1079"/>
                  </a:lnTo>
                  <a:lnTo>
                    <a:pt x="2565" y="39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8" name="object 4398" descr=""/>
            <p:cNvSpPr/>
            <p:nvPr/>
          </p:nvSpPr>
          <p:spPr>
            <a:xfrm>
              <a:off x="2691632" y="260325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244" y="0"/>
                  </a:moveTo>
                  <a:lnTo>
                    <a:pt x="0" y="3949"/>
                  </a:lnTo>
                  <a:lnTo>
                    <a:pt x="2451" y="4724"/>
                  </a:lnTo>
                  <a:lnTo>
                    <a:pt x="4902" y="5600"/>
                  </a:lnTo>
                  <a:lnTo>
                    <a:pt x="7340" y="6515"/>
                  </a:lnTo>
                  <a:lnTo>
                    <a:pt x="8788" y="2641"/>
                  </a:lnTo>
                  <a:lnTo>
                    <a:pt x="6311" y="1714"/>
                  </a:lnTo>
                  <a:lnTo>
                    <a:pt x="3810" y="81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9" name="object 4399" descr=""/>
            <p:cNvSpPr/>
            <p:nvPr/>
          </p:nvSpPr>
          <p:spPr>
            <a:xfrm>
              <a:off x="2691632" y="2606649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77" y="0"/>
                  </a:moveTo>
                  <a:lnTo>
                    <a:pt x="0" y="558"/>
                  </a:lnTo>
                  <a:lnTo>
                    <a:pt x="2451" y="1333"/>
                  </a:lnTo>
                  <a:lnTo>
                    <a:pt x="4902" y="2209"/>
                  </a:lnTo>
                  <a:lnTo>
                    <a:pt x="7340" y="3124"/>
                  </a:lnTo>
                  <a:lnTo>
                    <a:pt x="7543" y="2578"/>
                  </a:lnTo>
                  <a:lnTo>
                    <a:pt x="5092" y="1663"/>
                  </a:lnTo>
                  <a:lnTo>
                    <a:pt x="2641" y="78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0" name="object 4400" descr=""/>
            <p:cNvSpPr/>
            <p:nvPr/>
          </p:nvSpPr>
          <p:spPr>
            <a:xfrm>
              <a:off x="2698969" y="260590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460" y="0"/>
                  </a:moveTo>
                  <a:lnTo>
                    <a:pt x="0" y="3873"/>
                  </a:lnTo>
                  <a:lnTo>
                    <a:pt x="2438" y="4787"/>
                  </a:lnTo>
                  <a:lnTo>
                    <a:pt x="7340" y="6692"/>
                  </a:lnTo>
                  <a:lnTo>
                    <a:pt x="8826" y="2832"/>
                  </a:lnTo>
                  <a:lnTo>
                    <a:pt x="6388" y="1892"/>
                  </a:lnTo>
                  <a:lnTo>
                    <a:pt x="3937" y="92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1" name="object 4401" descr=""/>
            <p:cNvSpPr/>
            <p:nvPr/>
          </p:nvSpPr>
          <p:spPr>
            <a:xfrm>
              <a:off x="2698969" y="260922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03" y="0"/>
                  </a:moveTo>
                  <a:lnTo>
                    <a:pt x="0" y="546"/>
                  </a:lnTo>
                  <a:lnTo>
                    <a:pt x="2438" y="1460"/>
                  </a:lnTo>
                  <a:lnTo>
                    <a:pt x="7340" y="3365"/>
                  </a:lnTo>
                  <a:lnTo>
                    <a:pt x="7543" y="2819"/>
                  </a:lnTo>
                  <a:lnTo>
                    <a:pt x="5092" y="1879"/>
                  </a:lnTo>
                  <a:lnTo>
                    <a:pt x="2654" y="91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2" name="object 4402" descr=""/>
            <p:cNvSpPr/>
            <p:nvPr/>
          </p:nvSpPr>
          <p:spPr>
            <a:xfrm>
              <a:off x="2706309" y="260874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498" y="0"/>
                  </a:moveTo>
                  <a:lnTo>
                    <a:pt x="0" y="3848"/>
                  </a:lnTo>
                  <a:lnTo>
                    <a:pt x="4927" y="5753"/>
                  </a:lnTo>
                  <a:lnTo>
                    <a:pt x="7454" y="6629"/>
                  </a:lnTo>
                  <a:lnTo>
                    <a:pt x="8813" y="2730"/>
                  </a:lnTo>
                  <a:lnTo>
                    <a:pt x="6375" y="1879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3" name="object 4403" descr=""/>
            <p:cNvSpPr/>
            <p:nvPr/>
          </p:nvSpPr>
          <p:spPr>
            <a:xfrm>
              <a:off x="2706309" y="261205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15" y="0"/>
                  </a:moveTo>
                  <a:lnTo>
                    <a:pt x="0" y="533"/>
                  </a:lnTo>
                  <a:lnTo>
                    <a:pt x="4927" y="2438"/>
                  </a:lnTo>
                  <a:lnTo>
                    <a:pt x="7454" y="3314"/>
                  </a:lnTo>
                  <a:lnTo>
                    <a:pt x="7645" y="2768"/>
                  </a:lnTo>
                  <a:lnTo>
                    <a:pt x="5130" y="189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4" name="object 4404" descr=""/>
            <p:cNvSpPr/>
            <p:nvPr/>
          </p:nvSpPr>
          <p:spPr>
            <a:xfrm>
              <a:off x="2713766" y="261146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358" y="0"/>
                  </a:moveTo>
                  <a:lnTo>
                    <a:pt x="0" y="3898"/>
                  </a:lnTo>
                  <a:lnTo>
                    <a:pt x="1257" y="4343"/>
                  </a:lnTo>
                  <a:lnTo>
                    <a:pt x="2540" y="4762"/>
                  </a:lnTo>
                  <a:lnTo>
                    <a:pt x="5156" y="5524"/>
                  </a:lnTo>
                  <a:lnTo>
                    <a:pt x="6489" y="5867"/>
                  </a:lnTo>
                  <a:lnTo>
                    <a:pt x="7899" y="6121"/>
                  </a:lnTo>
                  <a:lnTo>
                    <a:pt x="8610" y="2044"/>
                  </a:lnTo>
                  <a:lnTo>
                    <a:pt x="7429" y="1841"/>
                  </a:lnTo>
                  <a:lnTo>
                    <a:pt x="6223" y="1523"/>
                  </a:lnTo>
                  <a:lnTo>
                    <a:pt x="3797" y="82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5" name="object 4405" descr=""/>
            <p:cNvSpPr/>
            <p:nvPr/>
          </p:nvSpPr>
          <p:spPr>
            <a:xfrm>
              <a:off x="2713766" y="261482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90" y="0"/>
                  </a:moveTo>
                  <a:lnTo>
                    <a:pt x="7899" y="2768"/>
                  </a:lnTo>
                  <a:lnTo>
                    <a:pt x="8001" y="2197"/>
                  </a:lnTo>
                  <a:lnTo>
                    <a:pt x="6616" y="1955"/>
                  </a:lnTo>
                  <a:lnTo>
                    <a:pt x="5308" y="1612"/>
                  </a:lnTo>
                  <a:lnTo>
                    <a:pt x="2717" y="863"/>
                  </a:lnTo>
                  <a:lnTo>
                    <a:pt x="1447" y="44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6" name="object 4406" descr=""/>
            <p:cNvSpPr/>
            <p:nvPr/>
          </p:nvSpPr>
          <p:spPr>
            <a:xfrm>
              <a:off x="2721665" y="2612437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181" y="0"/>
                  </a:moveTo>
                  <a:lnTo>
                    <a:pt x="4978" y="431"/>
                  </a:lnTo>
                  <a:lnTo>
                    <a:pt x="4749" y="812"/>
                  </a:lnTo>
                  <a:lnTo>
                    <a:pt x="2971" y="1320"/>
                  </a:lnTo>
                  <a:lnTo>
                    <a:pt x="1879" y="1257"/>
                  </a:lnTo>
                  <a:lnTo>
                    <a:pt x="1295" y="1181"/>
                  </a:lnTo>
                  <a:lnTo>
                    <a:pt x="711" y="1079"/>
                  </a:lnTo>
                  <a:lnTo>
                    <a:pt x="0" y="5156"/>
                  </a:lnTo>
                  <a:lnTo>
                    <a:pt x="1435" y="5372"/>
                  </a:lnTo>
                  <a:lnTo>
                    <a:pt x="2959" y="5460"/>
                  </a:lnTo>
                  <a:lnTo>
                    <a:pt x="3759" y="5448"/>
                  </a:lnTo>
                  <a:lnTo>
                    <a:pt x="8991" y="1600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7" name="object 4407" descr=""/>
            <p:cNvSpPr/>
            <p:nvPr/>
          </p:nvSpPr>
          <p:spPr>
            <a:xfrm>
              <a:off x="2721665" y="2613809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8458" y="0"/>
                  </a:moveTo>
                  <a:lnTo>
                    <a:pt x="3721" y="3505"/>
                  </a:lnTo>
                  <a:lnTo>
                    <a:pt x="2959" y="3505"/>
                  </a:lnTo>
                  <a:lnTo>
                    <a:pt x="1498" y="3429"/>
                  </a:lnTo>
                  <a:lnTo>
                    <a:pt x="101" y="3213"/>
                  </a:lnTo>
                  <a:lnTo>
                    <a:pt x="0" y="3784"/>
                  </a:lnTo>
                  <a:lnTo>
                    <a:pt x="1435" y="4000"/>
                  </a:lnTo>
                  <a:lnTo>
                    <a:pt x="2959" y="4089"/>
                  </a:lnTo>
                  <a:lnTo>
                    <a:pt x="3759" y="4076"/>
                  </a:lnTo>
                  <a:lnTo>
                    <a:pt x="8991" y="228"/>
                  </a:lnTo>
                  <a:lnTo>
                    <a:pt x="84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8" name="object 4408" descr=""/>
            <p:cNvSpPr/>
            <p:nvPr/>
          </p:nvSpPr>
          <p:spPr>
            <a:xfrm>
              <a:off x="2723090" y="2607520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013" y="4775"/>
                  </a:moveTo>
                  <a:lnTo>
                    <a:pt x="3810" y="4775"/>
                  </a:lnTo>
                  <a:lnTo>
                    <a:pt x="3746" y="4927"/>
                  </a:lnTo>
                  <a:lnTo>
                    <a:pt x="7569" y="6515"/>
                  </a:lnTo>
                  <a:lnTo>
                    <a:pt x="7848" y="5727"/>
                  </a:lnTo>
                  <a:lnTo>
                    <a:pt x="7988" y="5092"/>
                  </a:lnTo>
                  <a:lnTo>
                    <a:pt x="8013" y="4775"/>
                  </a:lnTo>
                  <a:close/>
                </a:path>
                <a:path w="8255" h="6985">
                  <a:moveTo>
                    <a:pt x="711" y="0"/>
                  </a:moveTo>
                  <a:lnTo>
                    <a:pt x="0" y="4076"/>
                  </a:lnTo>
                  <a:lnTo>
                    <a:pt x="3187" y="4597"/>
                  </a:lnTo>
                  <a:lnTo>
                    <a:pt x="3810" y="4787"/>
                  </a:lnTo>
                  <a:lnTo>
                    <a:pt x="8013" y="4775"/>
                  </a:lnTo>
                  <a:lnTo>
                    <a:pt x="7962" y="3492"/>
                  </a:lnTo>
                  <a:lnTo>
                    <a:pt x="4000" y="53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9" name="object 4409" descr=""/>
            <p:cNvSpPr/>
            <p:nvPr/>
          </p:nvSpPr>
          <p:spPr>
            <a:xfrm>
              <a:off x="2723700" y="260752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01" y="0"/>
                  </a:moveTo>
                  <a:lnTo>
                    <a:pt x="0" y="571"/>
                  </a:lnTo>
                  <a:lnTo>
                    <a:pt x="622" y="685"/>
                  </a:lnTo>
                  <a:lnTo>
                    <a:pt x="1930" y="876"/>
                  </a:lnTo>
                  <a:lnTo>
                    <a:pt x="3276" y="1104"/>
                  </a:lnTo>
                  <a:lnTo>
                    <a:pt x="6870" y="4216"/>
                  </a:lnTo>
                  <a:lnTo>
                    <a:pt x="6794" y="5054"/>
                  </a:lnTo>
                  <a:lnTo>
                    <a:pt x="6743" y="5334"/>
                  </a:lnTo>
                  <a:lnTo>
                    <a:pt x="6667" y="5600"/>
                  </a:lnTo>
                  <a:lnTo>
                    <a:pt x="6426" y="6299"/>
                  </a:lnTo>
                  <a:lnTo>
                    <a:pt x="6959" y="6515"/>
                  </a:lnTo>
                  <a:lnTo>
                    <a:pt x="7454" y="4127"/>
                  </a:lnTo>
                  <a:lnTo>
                    <a:pt x="7353" y="3492"/>
                  </a:lnTo>
                  <a:lnTo>
                    <a:pt x="3390" y="53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0" name="object 4410" descr=""/>
            <p:cNvSpPr/>
            <p:nvPr/>
          </p:nvSpPr>
          <p:spPr>
            <a:xfrm>
              <a:off x="2714942" y="2604862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3441" y="0"/>
                  </a:moveTo>
                  <a:lnTo>
                    <a:pt x="0" y="2298"/>
                  </a:lnTo>
                  <a:lnTo>
                    <a:pt x="482" y="3009"/>
                  </a:lnTo>
                  <a:lnTo>
                    <a:pt x="1079" y="3670"/>
                  </a:lnTo>
                  <a:lnTo>
                    <a:pt x="8140" y="6731"/>
                  </a:lnTo>
                  <a:lnTo>
                    <a:pt x="8864" y="2654"/>
                  </a:lnTo>
                  <a:lnTo>
                    <a:pt x="7645" y="2451"/>
                  </a:lnTo>
                  <a:lnTo>
                    <a:pt x="6515" y="2171"/>
                  </a:lnTo>
                  <a:lnTo>
                    <a:pt x="4648" y="1308"/>
                  </a:lnTo>
                  <a:lnTo>
                    <a:pt x="3936" y="749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1" name="object 4411" descr=""/>
            <p:cNvSpPr/>
            <p:nvPr/>
          </p:nvSpPr>
          <p:spPr>
            <a:xfrm>
              <a:off x="2717901" y="260486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82" y="0"/>
                  </a:moveTo>
                  <a:lnTo>
                    <a:pt x="5803" y="3225"/>
                  </a:lnTo>
                  <a:lnTo>
                    <a:pt x="5905" y="2654"/>
                  </a:lnTo>
                  <a:lnTo>
                    <a:pt x="4686" y="2451"/>
                  </a:lnTo>
                  <a:lnTo>
                    <a:pt x="3556" y="2171"/>
                  </a:lnTo>
                  <a:lnTo>
                    <a:pt x="1689" y="1308"/>
                  </a:lnTo>
                  <a:lnTo>
                    <a:pt x="977" y="74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2" name="object 4412" descr=""/>
            <p:cNvSpPr/>
            <p:nvPr/>
          </p:nvSpPr>
          <p:spPr>
            <a:xfrm>
              <a:off x="2712871" y="2598269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27" y="0"/>
                  </a:moveTo>
                  <a:lnTo>
                    <a:pt x="0" y="266"/>
                  </a:lnTo>
                  <a:lnTo>
                    <a:pt x="88" y="1625"/>
                  </a:lnTo>
                  <a:lnTo>
                    <a:pt x="228" y="3009"/>
                  </a:lnTo>
                  <a:lnTo>
                    <a:pt x="2070" y="8890"/>
                  </a:lnTo>
                  <a:lnTo>
                    <a:pt x="5511" y="6591"/>
                  </a:lnTo>
                  <a:lnTo>
                    <a:pt x="5257" y="6223"/>
                  </a:lnTo>
                  <a:lnTo>
                    <a:pt x="5067" y="5791"/>
                  </a:lnTo>
                  <a:lnTo>
                    <a:pt x="4762" y="4851"/>
                  </a:lnTo>
                  <a:lnTo>
                    <a:pt x="4330" y="2489"/>
                  </a:lnTo>
                  <a:lnTo>
                    <a:pt x="4203" y="1257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3" name="object 4413" descr=""/>
            <p:cNvSpPr/>
            <p:nvPr/>
          </p:nvSpPr>
          <p:spPr>
            <a:xfrm>
              <a:off x="2716414" y="259826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584" y="0"/>
                  </a:moveTo>
                  <a:lnTo>
                    <a:pt x="0" y="38"/>
                  </a:lnTo>
                  <a:lnTo>
                    <a:pt x="88" y="1308"/>
                  </a:lnTo>
                  <a:lnTo>
                    <a:pt x="215" y="2565"/>
                  </a:lnTo>
                  <a:lnTo>
                    <a:pt x="1485" y="6908"/>
                  </a:lnTo>
                  <a:lnTo>
                    <a:pt x="1968" y="6591"/>
                  </a:lnTo>
                  <a:lnTo>
                    <a:pt x="1714" y="6223"/>
                  </a:lnTo>
                  <a:lnTo>
                    <a:pt x="1523" y="5791"/>
                  </a:lnTo>
                  <a:lnTo>
                    <a:pt x="1219" y="4851"/>
                  </a:lnTo>
                  <a:lnTo>
                    <a:pt x="1104" y="4292"/>
                  </a:lnTo>
                  <a:lnTo>
                    <a:pt x="787" y="2489"/>
                  </a:lnTo>
                  <a:lnTo>
                    <a:pt x="660" y="1257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4" name="object 4414" descr=""/>
            <p:cNvSpPr/>
            <p:nvPr/>
          </p:nvSpPr>
          <p:spPr>
            <a:xfrm>
              <a:off x="2712605" y="2590417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4127" y="0"/>
                  </a:moveTo>
                  <a:lnTo>
                    <a:pt x="0" y="215"/>
                  </a:lnTo>
                  <a:lnTo>
                    <a:pt x="126" y="2743"/>
                  </a:lnTo>
                  <a:lnTo>
                    <a:pt x="88" y="5397"/>
                  </a:lnTo>
                  <a:lnTo>
                    <a:pt x="266" y="8115"/>
                  </a:lnTo>
                  <a:lnTo>
                    <a:pt x="4394" y="7848"/>
                  </a:lnTo>
                  <a:lnTo>
                    <a:pt x="4229" y="5334"/>
                  </a:lnTo>
                  <a:lnTo>
                    <a:pt x="4267" y="2730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5" name="object 4415" descr=""/>
            <p:cNvSpPr/>
            <p:nvPr/>
          </p:nvSpPr>
          <p:spPr>
            <a:xfrm>
              <a:off x="2716148" y="2590417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584" y="0"/>
                  </a:moveTo>
                  <a:lnTo>
                    <a:pt x="0" y="25"/>
                  </a:lnTo>
                  <a:lnTo>
                    <a:pt x="139" y="2730"/>
                  </a:lnTo>
                  <a:lnTo>
                    <a:pt x="101" y="5334"/>
                  </a:lnTo>
                  <a:lnTo>
                    <a:pt x="266" y="7886"/>
                  </a:lnTo>
                  <a:lnTo>
                    <a:pt x="850" y="7848"/>
                  </a:lnTo>
                  <a:lnTo>
                    <a:pt x="685" y="5334"/>
                  </a:lnTo>
                  <a:lnTo>
                    <a:pt x="723" y="273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6" name="object 4416" descr=""/>
            <p:cNvSpPr/>
            <p:nvPr/>
          </p:nvSpPr>
          <p:spPr>
            <a:xfrm>
              <a:off x="2711175" y="258193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682" y="0"/>
                  </a:moveTo>
                  <a:lnTo>
                    <a:pt x="0" y="1879"/>
                  </a:lnTo>
                  <a:lnTo>
                    <a:pt x="977" y="3771"/>
                  </a:lnTo>
                  <a:lnTo>
                    <a:pt x="1295" y="6184"/>
                  </a:lnTo>
                  <a:lnTo>
                    <a:pt x="1422" y="8699"/>
                  </a:lnTo>
                  <a:lnTo>
                    <a:pt x="5562" y="8483"/>
                  </a:lnTo>
                  <a:lnTo>
                    <a:pt x="5486" y="7112"/>
                  </a:lnTo>
                  <a:lnTo>
                    <a:pt x="5359" y="5715"/>
                  </a:lnTo>
                  <a:lnTo>
                    <a:pt x="4825" y="2870"/>
                  </a:lnTo>
                  <a:lnTo>
                    <a:pt x="4394" y="1397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7" name="object 4417" descr=""/>
            <p:cNvSpPr/>
            <p:nvPr/>
          </p:nvSpPr>
          <p:spPr>
            <a:xfrm>
              <a:off x="2714338" y="2581936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89">
                  <a:moveTo>
                    <a:pt x="520" y="0"/>
                  </a:moveTo>
                  <a:lnTo>
                    <a:pt x="0" y="266"/>
                  </a:lnTo>
                  <a:lnTo>
                    <a:pt x="685" y="1600"/>
                  </a:lnTo>
                  <a:lnTo>
                    <a:pt x="1104" y="3009"/>
                  </a:lnTo>
                  <a:lnTo>
                    <a:pt x="1625" y="5791"/>
                  </a:lnTo>
                  <a:lnTo>
                    <a:pt x="1739" y="7162"/>
                  </a:lnTo>
                  <a:lnTo>
                    <a:pt x="1816" y="8509"/>
                  </a:lnTo>
                  <a:lnTo>
                    <a:pt x="2400" y="8483"/>
                  </a:lnTo>
                  <a:lnTo>
                    <a:pt x="2324" y="7112"/>
                  </a:lnTo>
                  <a:lnTo>
                    <a:pt x="2197" y="5715"/>
                  </a:lnTo>
                  <a:lnTo>
                    <a:pt x="1663" y="2870"/>
                  </a:lnTo>
                  <a:lnTo>
                    <a:pt x="1231" y="139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8" name="object 4418" descr=""/>
            <p:cNvSpPr/>
            <p:nvPr/>
          </p:nvSpPr>
          <p:spPr>
            <a:xfrm>
              <a:off x="2706428" y="257585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1625" y="0"/>
                  </a:moveTo>
                  <a:lnTo>
                    <a:pt x="0" y="3797"/>
                  </a:lnTo>
                  <a:lnTo>
                    <a:pt x="1054" y="4254"/>
                  </a:lnTo>
                  <a:lnTo>
                    <a:pt x="2019" y="4826"/>
                  </a:lnTo>
                  <a:lnTo>
                    <a:pt x="3619" y="6197"/>
                  </a:lnTo>
                  <a:lnTo>
                    <a:pt x="4267" y="7010"/>
                  </a:lnTo>
                  <a:lnTo>
                    <a:pt x="4749" y="7962"/>
                  </a:lnTo>
                  <a:lnTo>
                    <a:pt x="8432" y="6070"/>
                  </a:lnTo>
                  <a:lnTo>
                    <a:pt x="7721" y="4686"/>
                  </a:lnTo>
                  <a:lnTo>
                    <a:pt x="6705" y="3390"/>
                  </a:lnTo>
                  <a:lnTo>
                    <a:pt x="4317" y="1346"/>
                  </a:lnTo>
                  <a:lnTo>
                    <a:pt x="2984" y="584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9" name="object 4419" descr=""/>
            <p:cNvSpPr/>
            <p:nvPr/>
          </p:nvSpPr>
          <p:spPr>
            <a:xfrm>
              <a:off x="2707825" y="257585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28" y="0"/>
                  </a:moveTo>
                  <a:lnTo>
                    <a:pt x="0" y="533"/>
                  </a:lnTo>
                  <a:lnTo>
                    <a:pt x="1320" y="1092"/>
                  </a:lnTo>
                  <a:lnTo>
                    <a:pt x="2603" y="1828"/>
                  </a:lnTo>
                  <a:lnTo>
                    <a:pt x="4876" y="3784"/>
                  </a:lnTo>
                  <a:lnTo>
                    <a:pt x="5842" y="5003"/>
                  </a:lnTo>
                  <a:lnTo>
                    <a:pt x="6515" y="6337"/>
                  </a:lnTo>
                  <a:lnTo>
                    <a:pt x="7035" y="6070"/>
                  </a:lnTo>
                  <a:lnTo>
                    <a:pt x="6324" y="4686"/>
                  </a:lnTo>
                  <a:lnTo>
                    <a:pt x="5308" y="3390"/>
                  </a:lnTo>
                  <a:lnTo>
                    <a:pt x="2921" y="1346"/>
                  </a:lnTo>
                  <a:lnTo>
                    <a:pt x="1587" y="58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0" name="object 4420" descr=""/>
            <p:cNvSpPr/>
            <p:nvPr/>
          </p:nvSpPr>
          <p:spPr>
            <a:xfrm>
              <a:off x="2698784" y="2574787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3873" y="0"/>
                  </a:moveTo>
                  <a:lnTo>
                    <a:pt x="3048" y="88"/>
                  </a:lnTo>
                  <a:lnTo>
                    <a:pt x="1460" y="419"/>
                  </a:lnTo>
                  <a:lnTo>
                    <a:pt x="711" y="673"/>
                  </a:lnTo>
                  <a:lnTo>
                    <a:pt x="0" y="977"/>
                  </a:lnTo>
                  <a:lnTo>
                    <a:pt x="1625" y="4775"/>
                  </a:lnTo>
                  <a:lnTo>
                    <a:pt x="2628" y="4343"/>
                  </a:lnTo>
                  <a:lnTo>
                    <a:pt x="3606" y="4127"/>
                  </a:lnTo>
                  <a:lnTo>
                    <a:pt x="5588" y="4178"/>
                  </a:lnTo>
                  <a:lnTo>
                    <a:pt x="6616" y="4432"/>
                  </a:lnTo>
                  <a:lnTo>
                    <a:pt x="7645" y="4876"/>
                  </a:lnTo>
                  <a:lnTo>
                    <a:pt x="9271" y="1066"/>
                  </a:lnTo>
                  <a:lnTo>
                    <a:pt x="8572" y="774"/>
                  </a:lnTo>
                  <a:lnTo>
                    <a:pt x="7848" y="520"/>
                  </a:lnTo>
                  <a:lnTo>
                    <a:pt x="6311" y="152"/>
                  </a:lnTo>
                  <a:lnTo>
                    <a:pt x="5499" y="38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1" name="object 4421" descr=""/>
            <p:cNvSpPr/>
            <p:nvPr/>
          </p:nvSpPr>
          <p:spPr>
            <a:xfrm>
              <a:off x="2698784" y="2574787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5">
                  <a:moveTo>
                    <a:pt x="3873" y="0"/>
                  </a:moveTo>
                  <a:lnTo>
                    <a:pt x="3048" y="88"/>
                  </a:lnTo>
                  <a:lnTo>
                    <a:pt x="1460" y="419"/>
                  </a:lnTo>
                  <a:lnTo>
                    <a:pt x="711" y="673"/>
                  </a:lnTo>
                  <a:lnTo>
                    <a:pt x="0" y="977"/>
                  </a:lnTo>
                  <a:lnTo>
                    <a:pt x="228" y="1511"/>
                  </a:lnTo>
                  <a:lnTo>
                    <a:pt x="901" y="1219"/>
                  </a:lnTo>
                  <a:lnTo>
                    <a:pt x="1625" y="977"/>
                  </a:lnTo>
                  <a:lnTo>
                    <a:pt x="3124" y="660"/>
                  </a:lnTo>
                  <a:lnTo>
                    <a:pt x="3898" y="584"/>
                  </a:lnTo>
                  <a:lnTo>
                    <a:pt x="6223" y="634"/>
                  </a:lnTo>
                  <a:lnTo>
                    <a:pt x="7708" y="1041"/>
                  </a:lnTo>
                  <a:lnTo>
                    <a:pt x="9042" y="1600"/>
                  </a:lnTo>
                  <a:lnTo>
                    <a:pt x="9271" y="1066"/>
                  </a:lnTo>
                  <a:lnTo>
                    <a:pt x="8572" y="774"/>
                  </a:lnTo>
                  <a:lnTo>
                    <a:pt x="7848" y="520"/>
                  </a:lnTo>
                  <a:lnTo>
                    <a:pt x="6311" y="152"/>
                  </a:lnTo>
                  <a:lnTo>
                    <a:pt x="5499" y="38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2" name="object 4422" descr=""/>
            <p:cNvSpPr/>
            <p:nvPr/>
          </p:nvSpPr>
          <p:spPr>
            <a:xfrm>
              <a:off x="2691820" y="257576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959" y="0"/>
                  </a:moveTo>
                  <a:lnTo>
                    <a:pt x="5549" y="609"/>
                  </a:lnTo>
                  <a:lnTo>
                    <a:pt x="4343" y="1384"/>
                  </a:lnTo>
                  <a:lnTo>
                    <a:pt x="2082" y="2870"/>
                  </a:lnTo>
                  <a:lnTo>
                    <a:pt x="1041" y="3606"/>
                  </a:lnTo>
                  <a:lnTo>
                    <a:pt x="0" y="4229"/>
                  </a:lnTo>
                  <a:lnTo>
                    <a:pt x="2120" y="7785"/>
                  </a:lnTo>
                  <a:lnTo>
                    <a:pt x="3327" y="7048"/>
                  </a:lnTo>
                  <a:lnTo>
                    <a:pt x="4445" y="6273"/>
                  </a:lnTo>
                  <a:lnTo>
                    <a:pt x="6565" y="4864"/>
                  </a:lnTo>
                  <a:lnTo>
                    <a:pt x="7581" y="4229"/>
                  </a:lnTo>
                  <a:lnTo>
                    <a:pt x="8585" y="3797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3" name="object 4423" descr=""/>
            <p:cNvSpPr/>
            <p:nvPr/>
          </p:nvSpPr>
          <p:spPr>
            <a:xfrm>
              <a:off x="2691820" y="257576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959" y="0"/>
                  </a:moveTo>
                  <a:lnTo>
                    <a:pt x="5549" y="609"/>
                  </a:lnTo>
                  <a:lnTo>
                    <a:pt x="4343" y="1384"/>
                  </a:lnTo>
                  <a:lnTo>
                    <a:pt x="2082" y="2870"/>
                  </a:lnTo>
                  <a:lnTo>
                    <a:pt x="1041" y="3606"/>
                  </a:lnTo>
                  <a:lnTo>
                    <a:pt x="0" y="4229"/>
                  </a:lnTo>
                  <a:lnTo>
                    <a:pt x="292" y="4724"/>
                  </a:lnTo>
                  <a:lnTo>
                    <a:pt x="1358" y="4089"/>
                  </a:lnTo>
                  <a:lnTo>
                    <a:pt x="2413" y="3352"/>
                  </a:lnTo>
                  <a:lnTo>
                    <a:pt x="4648" y="1866"/>
                  </a:lnTo>
                  <a:lnTo>
                    <a:pt x="5842" y="1117"/>
                  </a:lnTo>
                  <a:lnTo>
                    <a:pt x="7188" y="533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4" name="object 4424" descr=""/>
            <p:cNvSpPr/>
            <p:nvPr/>
          </p:nvSpPr>
          <p:spPr>
            <a:xfrm>
              <a:off x="2685419" y="257999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400" y="0"/>
                  </a:moveTo>
                  <a:lnTo>
                    <a:pt x="5359" y="622"/>
                  </a:lnTo>
                  <a:lnTo>
                    <a:pt x="4330" y="1130"/>
                  </a:lnTo>
                  <a:lnTo>
                    <a:pt x="2235" y="1790"/>
                  </a:lnTo>
                  <a:lnTo>
                    <a:pt x="1092" y="1955"/>
                  </a:lnTo>
                  <a:lnTo>
                    <a:pt x="25" y="1955"/>
                  </a:lnTo>
                  <a:lnTo>
                    <a:pt x="0" y="6095"/>
                  </a:lnTo>
                  <a:lnTo>
                    <a:pt x="774" y="6095"/>
                  </a:lnTo>
                  <a:lnTo>
                    <a:pt x="1536" y="6032"/>
                  </a:lnTo>
                  <a:lnTo>
                    <a:pt x="8521" y="3555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5" name="object 4425" descr=""/>
            <p:cNvSpPr/>
            <p:nvPr/>
          </p:nvSpPr>
          <p:spPr>
            <a:xfrm>
              <a:off x="2685445" y="2579992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375" y="0"/>
                  </a:moveTo>
                  <a:lnTo>
                    <a:pt x="5334" y="622"/>
                  </a:lnTo>
                  <a:lnTo>
                    <a:pt x="4305" y="1130"/>
                  </a:lnTo>
                  <a:lnTo>
                    <a:pt x="2209" y="1790"/>
                  </a:lnTo>
                  <a:lnTo>
                    <a:pt x="1066" y="1955"/>
                  </a:lnTo>
                  <a:lnTo>
                    <a:pt x="0" y="1955"/>
                  </a:lnTo>
                  <a:lnTo>
                    <a:pt x="0" y="2539"/>
                  </a:lnTo>
                  <a:lnTo>
                    <a:pt x="1130" y="2539"/>
                  </a:lnTo>
                  <a:lnTo>
                    <a:pt x="2324" y="2362"/>
                  </a:lnTo>
                  <a:lnTo>
                    <a:pt x="4533" y="1663"/>
                  </a:lnTo>
                  <a:lnTo>
                    <a:pt x="5613" y="1130"/>
                  </a:lnTo>
                  <a:lnTo>
                    <a:pt x="6667" y="495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6" name="object 4426" descr=""/>
            <p:cNvSpPr/>
            <p:nvPr/>
          </p:nvSpPr>
          <p:spPr>
            <a:xfrm>
              <a:off x="2676905" y="257955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882" y="0"/>
                  </a:moveTo>
                  <a:lnTo>
                    <a:pt x="0" y="2971"/>
                  </a:lnTo>
                  <a:lnTo>
                    <a:pt x="1092" y="4025"/>
                  </a:lnTo>
                  <a:lnTo>
                    <a:pt x="2400" y="4965"/>
                  </a:lnTo>
                  <a:lnTo>
                    <a:pt x="5346" y="6223"/>
                  </a:lnTo>
                  <a:lnTo>
                    <a:pt x="6959" y="6515"/>
                  </a:lnTo>
                  <a:lnTo>
                    <a:pt x="8509" y="6527"/>
                  </a:lnTo>
                  <a:lnTo>
                    <a:pt x="8534" y="2387"/>
                  </a:lnTo>
                  <a:lnTo>
                    <a:pt x="7467" y="2387"/>
                  </a:lnTo>
                  <a:lnTo>
                    <a:pt x="6451" y="2184"/>
                  </a:lnTo>
                  <a:lnTo>
                    <a:pt x="4546" y="1384"/>
                  </a:lnTo>
                  <a:lnTo>
                    <a:pt x="3670" y="77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7" name="object 4427" descr=""/>
            <p:cNvSpPr/>
            <p:nvPr/>
          </p:nvSpPr>
          <p:spPr>
            <a:xfrm>
              <a:off x="2679382" y="257955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06" y="0"/>
                  </a:moveTo>
                  <a:lnTo>
                    <a:pt x="6057" y="2971"/>
                  </a:lnTo>
                  <a:lnTo>
                    <a:pt x="6057" y="2387"/>
                  </a:lnTo>
                  <a:lnTo>
                    <a:pt x="4991" y="2387"/>
                  </a:lnTo>
                  <a:lnTo>
                    <a:pt x="3975" y="2184"/>
                  </a:lnTo>
                  <a:lnTo>
                    <a:pt x="2070" y="1384"/>
                  </a:lnTo>
                  <a:lnTo>
                    <a:pt x="1193" y="7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8" name="object 4428" descr=""/>
            <p:cNvSpPr/>
            <p:nvPr/>
          </p:nvSpPr>
          <p:spPr>
            <a:xfrm>
              <a:off x="2672184" y="2573637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771" y="0"/>
                  </a:moveTo>
                  <a:lnTo>
                    <a:pt x="0" y="1689"/>
                  </a:lnTo>
                  <a:lnTo>
                    <a:pt x="558" y="2946"/>
                  </a:lnTo>
                  <a:lnTo>
                    <a:pt x="1206" y="4203"/>
                  </a:lnTo>
                  <a:lnTo>
                    <a:pt x="2743" y="6642"/>
                  </a:lnTo>
                  <a:lnTo>
                    <a:pt x="3632" y="7823"/>
                  </a:lnTo>
                  <a:lnTo>
                    <a:pt x="4724" y="8890"/>
                  </a:lnTo>
                  <a:lnTo>
                    <a:pt x="7607" y="5918"/>
                  </a:lnTo>
                  <a:lnTo>
                    <a:pt x="6807" y="5143"/>
                  </a:lnTo>
                  <a:lnTo>
                    <a:pt x="6095" y="4229"/>
                  </a:lnTo>
                  <a:lnTo>
                    <a:pt x="4838" y="2222"/>
                  </a:lnTo>
                  <a:lnTo>
                    <a:pt x="4279" y="113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9" name="object 4429" descr=""/>
            <p:cNvSpPr/>
            <p:nvPr/>
          </p:nvSpPr>
          <p:spPr>
            <a:xfrm>
              <a:off x="2675422" y="257363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533" y="0"/>
                  </a:moveTo>
                  <a:lnTo>
                    <a:pt x="0" y="241"/>
                  </a:lnTo>
                  <a:lnTo>
                    <a:pt x="520" y="1384"/>
                  </a:lnTo>
                  <a:lnTo>
                    <a:pt x="1092" y="2501"/>
                  </a:lnTo>
                  <a:lnTo>
                    <a:pt x="2387" y="4572"/>
                  </a:lnTo>
                  <a:lnTo>
                    <a:pt x="3124" y="5524"/>
                  </a:lnTo>
                  <a:lnTo>
                    <a:pt x="3962" y="6337"/>
                  </a:lnTo>
                  <a:lnTo>
                    <a:pt x="4368" y="5918"/>
                  </a:lnTo>
                  <a:lnTo>
                    <a:pt x="3568" y="5143"/>
                  </a:lnTo>
                  <a:lnTo>
                    <a:pt x="2857" y="4229"/>
                  </a:lnTo>
                  <a:lnTo>
                    <a:pt x="1600" y="2222"/>
                  </a:lnTo>
                  <a:lnTo>
                    <a:pt x="1041" y="113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0" name="object 4430" descr=""/>
            <p:cNvSpPr/>
            <p:nvPr/>
          </p:nvSpPr>
          <p:spPr>
            <a:xfrm>
              <a:off x="2669470" y="256647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975" y="0"/>
                  </a:moveTo>
                  <a:lnTo>
                    <a:pt x="0" y="1143"/>
                  </a:lnTo>
                  <a:lnTo>
                    <a:pt x="736" y="3721"/>
                  </a:lnTo>
                  <a:lnTo>
                    <a:pt x="1587" y="6299"/>
                  </a:lnTo>
                  <a:lnTo>
                    <a:pt x="2705" y="8839"/>
                  </a:lnTo>
                  <a:lnTo>
                    <a:pt x="6489" y="7162"/>
                  </a:lnTo>
                  <a:lnTo>
                    <a:pt x="5473" y="4889"/>
                  </a:lnTo>
                  <a:lnTo>
                    <a:pt x="4686" y="2476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1" name="object 4431" descr=""/>
            <p:cNvSpPr/>
            <p:nvPr/>
          </p:nvSpPr>
          <p:spPr>
            <a:xfrm>
              <a:off x="2672886" y="2566478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558" y="0"/>
                  </a:moveTo>
                  <a:lnTo>
                    <a:pt x="0" y="165"/>
                  </a:lnTo>
                  <a:lnTo>
                    <a:pt x="711" y="2641"/>
                  </a:lnTo>
                  <a:lnTo>
                    <a:pt x="1511" y="5092"/>
                  </a:lnTo>
                  <a:lnTo>
                    <a:pt x="2540" y="7391"/>
                  </a:lnTo>
                  <a:lnTo>
                    <a:pt x="3073" y="7162"/>
                  </a:lnTo>
                  <a:lnTo>
                    <a:pt x="2057" y="4889"/>
                  </a:lnTo>
                  <a:lnTo>
                    <a:pt x="1270" y="247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2" name="object 4432" descr=""/>
            <p:cNvSpPr/>
            <p:nvPr/>
          </p:nvSpPr>
          <p:spPr>
            <a:xfrm>
              <a:off x="2671979" y="2561878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4267" y="0"/>
                  </a:moveTo>
                  <a:lnTo>
                    <a:pt x="3378" y="0"/>
                  </a:lnTo>
                  <a:lnTo>
                    <a:pt x="1638" y="215"/>
                  </a:lnTo>
                  <a:lnTo>
                    <a:pt x="800" y="431"/>
                  </a:lnTo>
                  <a:lnTo>
                    <a:pt x="0" y="736"/>
                  </a:lnTo>
                  <a:lnTo>
                    <a:pt x="1460" y="4597"/>
                  </a:lnTo>
                  <a:lnTo>
                    <a:pt x="2501" y="4203"/>
                  </a:lnTo>
                  <a:lnTo>
                    <a:pt x="3543" y="4076"/>
                  </a:lnTo>
                  <a:lnTo>
                    <a:pt x="5613" y="4356"/>
                  </a:lnTo>
                  <a:lnTo>
                    <a:pt x="6667" y="4775"/>
                  </a:lnTo>
                  <a:lnTo>
                    <a:pt x="7696" y="5397"/>
                  </a:lnTo>
                  <a:lnTo>
                    <a:pt x="9829" y="1854"/>
                  </a:lnTo>
                  <a:lnTo>
                    <a:pt x="9143" y="1447"/>
                  </a:lnTo>
                  <a:lnTo>
                    <a:pt x="8407" y="1066"/>
                  </a:lnTo>
                  <a:lnTo>
                    <a:pt x="6845" y="469"/>
                  </a:lnTo>
                  <a:lnTo>
                    <a:pt x="6007" y="241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3" name="object 4433" descr=""/>
            <p:cNvSpPr/>
            <p:nvPr/>
          </p:nvSpPr>
          <p:spPr>
            <a:xfrm>
              <a:off x="2673237" y="256535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2260" y="0"/>
                  </a:moveTo>
                  <a:lnTo>
                    <a:pt x="1117" y="152"/>
                  </a:lnTo>
                  <a:lnTo>
                    <a:pt x="0" y="571"/>
                  </a:lnTo>
                  <a:lnTo>
                    <a:pt x="203" y="1117"/>
                  </a:lnTo>
                  <a:lnTo>
                    <a:pt x="1244" y="723"/>
                  </a:lnTo>
                  <a:lnTo>
                    <a:pt x="2286" y="596"/>
                  </a:lnTo>
                  <a:lnTo>
                    <a:pt x="4356" y="876"/>
                  </a:lnTo>
                  <a:lnTo>
                    <a:pt x="5410" y="1295"/>
                  </a:lnTo>
                  <a:lnTo>
                    <a:pt x="6438" y="1917"/>
                  </a:lnTo>
                  <a:lnTo>
                    <a:pt x="6743" y="1422"/>
                  </a:lnTo>
                  <a:lnTo>
                    <a:pt x="5664" y="774"/>
                  </a:lnTo>
                  <a:lnTo>
                    <a:pt x="4533" y="31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4" name="object 4434" descr=""/>
            <p:cNvSpPr/>
            <p:nvPr/>
          </p:nvSpPr>
          <p:spPr>
            <a:xfrm>
              <a:off x="2679674" y="256373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133" y="0"/>
                  </a:moveTo>
                  <a:lnTo>
                    <a:pt x="0" y="3543"/>
                  </a:lnTo>
                  <a:lnTo>
                    <a:pt x="1028" y="4165"/>
                  </a:lnTo>
                  <a:lnTo>
                    <a:pt x="2019" y="4965"/>
                  </a:lnTo>
                  <a:lnTo>
                    <a:pt x="3924" y="6743"/>
                  </a:lnTo>
                  <a:lnTo>
                    <a:pt x="4825" y="7721"/>
                  </a:lnTo>
                  <a:lnTo>
                    <a:pt x="5727" y="8737"/>
                  </a:lnTo>
                  <a:lnTo>
                    <a:pt x="8839" y="6007"/>
                  </a:lnTo>
                  <a:lnTo>
                    <a:pt x="7886" y="4927"/>
                  </a:lnTo>
                  <a:lnTo>
                    <a:pt x="6883" y="3848"/>
                  </a:lnTo>
                  <a:lnTo>
                    <a:pt x="4698" y="1816"/>
                  </a:lnTo>
                  <a:lnTo>
                    <a:pt x="3505" y="825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5" name="object 4435" descr=""/>
            <p:cNvSpPr/>
            <p:nvPr/>
          </p:nvSpPr>
          <p:spPr>
            <a:xfrm>
              <a:off x="2679674" y="256678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4" y="0"/>
                  </a:moveTo>
                  <a:lnTo>
                    <a:pt x="0" y="495"/>
                  </a:lnTo>
                  <a:lnTo>
                    <a:pt x="1028" y="1117"/>
                  </a:lnTo>
                  <a:lnTo>
                    <a:pt x="2019" y="1917"/>
                  </a:lnTo>
                  <a:lnTo>
                    <a:pt x="3924" y="3695"/>
                  </a:lnTo>
                  <a:lnTo>
                    <a:pt x="4825" y="4673"/>
                  </a:lnTo>
                  <a:lnTo>
                    <a:pt x="5727" y="5689"/>
                  </a:lnTo>
                  <a:lnTo>
                    <a:pt x="6159" y="5308"/>
                  </a:lnTo>
                  <a:lnTo>
                    <a:pt x="1371" y="64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6" name="object 4436" descr=""/>
            <p:cNvSpPr/>
            <p:nvPr/>
          </p:nvSpPr>
          <p:spPr>
            <a:xfrm>
              <a:off x="2685397" y="2569747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3111" y="0"/>
                  </a:moveTo>
                  <a:lnTo>
                    <a:pt x="0" y="2730"/>
                  </a:lnTo>
                  <a:lnTo>
                    <a:pt x="1803" y="4762"/>
                  </a:lnTo>
                  <a:lnTo>
                    <a:pt x="3505" y="6959"/>
                  </a:lnTo>
                  <a:lnTo>
                    <a:pt x="5346" y="9144"/>
                  </a:lnTo>
                  <a:lnTo>
                    <a:pt x="8508" y="6477"/>
                  </a:lnTo>
                  <a:lnTo>
                    <a:pt x="6743" y="4381"/>
                  </a:lnTo>
                  <a:lnTo>
                    <a:pt x="5016" y="2159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7" name="object 4437" descr=""/>
            <p:cNvSpPr/>
            <p:nvPr/>
          </p:nvSpPr>
          <p:spPr>
            <a:xfrm>
              <a:off x="2685397" y="257208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44" y="0"/>
                  </a:moveTo>
                  <a:lnTo>
                    <a:pt x="0" y="393"/>
                  </a:lnTo>
                  <a:lnTo>
                    <a:pt x="1803" y="2425"/>
                  </a:lnTo>
                  <a:lnTo>
                    <a:pt x="3505" y="4622"/>
                  </a:lnTo>
                  <a:lnTo>
                    <a:pt x="5346" y="6807"/>
                  </a:lnTo>
                  <a:lnTo>
                    <a:pt x="5791" y="6438"/>
                  </a:lnTo>
                  <a:lnTo>
                    <a:pt x="3962" y="4267"/>
                  </a:lnTo>
                  <a:lnTo>
                    <a:pt x="2247" y="205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8" name="object 4438" descr=""/>
            <p:cNvSpPr/>
            <p:nvPr/>
          </p:nvSpPr>
          <p:spPr>
            <a:xfrm>
              <a:off x="2690742" y="2576223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3162" y="0"/>
                  </a:moveTo>
                  <a:lnTo>
                    <a:pt x="0" y="2666"/>
                  </a:lnTo>
                  <a:lnTo>
                    <a:pt x="1866" y="4851"/>
                  </a:lnTo>
                  <a:lnTo>
                    <a:pt x="3937" y="6959"/>
                  </a:lnTo>
                  <a:lnTo>
                    <a:pt x="5054" y="8000"/>
                  </a:lnTo>
                  <a:lnTo>
                    <a:pt x="6350" y="8915"/>
                  </a:lnTo>
                  <a:lnTo>
                    <a:pt x="8724" y="5537"/>
                  </a:lnTo>
                  <a:lnTo>
                    <a:pt x="7734" y="4838"/>
                  </a:lnTo>
                  <a:lnTo>
                    <a:pt x="6781" y="3962"/>
                  </a:lnTo>
                  <a:lnTo>
                    <a:pt x="4940" y="2070"/>
                  </a:lnTo>
                  <a:lnTo>
                    <a:pt x="4051" y="1054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9" name="object 4439" descr=""/>
            <p:cNvSpPr/>
            <p:nvPr/>
          </p:nvSpPr>
          <p:spPr>
            <a:xfrm>
              <a:off x="2690742" y="257852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4" y="0"/>
                  </a:moveTo>
                  <a:lnTo>
                    <a:pt x="6350" y="6616"/>
                  </a:lnTo>
                  <a:lnTo>
                    <a:pt x="6680" y="6146"/>
                  </a:lnTo>
                  <a:lnTo>
                    <a:pt x="5422" y="5257"/>
                  </a:lnTo>
                  <a:lnTo>
                    <a:pt x="4343" y="4241"/>
                  </a:lnTo>
                  <a:lnTo>
                    <a:pt x="2298" y="2158"/>
                  </a:lnTo>
                  <a:lnTo>
                    <a:pt x="1358" y="107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0" name="object 4440" descr=""/>
            <p:cNvSpPr/>
            <p:nvPr/>
          </p:nvSpPr>
          <p:spPr>
            <a:xfrm>
              <a:off x="2693579" y="2574432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2832" y="0"/>
                  </a:moveTo>
                  <a:lnTo>
                    <a:pt x="0" y="3009"/>
                  </a:lnTo>
                  <a:lnTo>
                    <a:pt x="1701" y="4610"/>
                  </a:lnTo>
                  <a:lnTo>
                    <a:pt x="3238" y="6388"/>
                  </a:lnTo>
                  <a:lnTo>
                    <a:pt x="4610" y="8305"/>
                  </a:lnTo>
                  <a:lnTo>
                    <a:pt x="7962" y="5892"/>
                  </a:lnTo>
                  <a:lnTo>
                    <a:pt x="6451" y="3784"/>
                  </a:lnTo>
                  <a:lnTo>
                    <a:pt x="4737" y="1790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1" name="object 4441" descr=""/>
            <p:cNvSpPr/>
            <p:nvPr/>
          </p:nvSpPr>
          <p:spPr>
            <a:xfrm>
              <a:off x="2696018" y="257443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93" y="0"/>
                  </a:moveTo>
                  <a:lnTo>
                    <a:pt x="0" y="419"/>
                  </a:lnTo>
                  <a:lnTo>
                    <a:pt x="1879" y="2184"/>
                  </a:lnTo>
                  <a:lnTo>
                    <a:pt x="3556" y="4152"/>
                  </a:lnTo>
                  <a:lnTo>
                    <a:pt x="5054" y="6223"/>
                  </a:lnTo>
                  <a:lnTo>
                    <a:pt x="5524" y="5892"/>
                  </a:lnTo>
                  <a:lnTo>
                    <a:pt x="4013" y="3784"/>
                  </a:lnTo>
                  <a:lnTo>
                    <a:pt x="2298" y="179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2" name="object 4442" descr=""/>
            <p:cNvSpPr/>
            <p:nvPr/>
          </p:nvSpPr>
          <p:spPr>
            <a:xfrm>
              <a:off x="2688027" y="256970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108" y="0"/>
                  </a:moveTo>
                  <a:lnTo>
                    <a:pt x="0" y="3556"/>
                  </a:lnTo>
                  <a:lnTo>
                    <a:pt x="1993" y="4737"/>
                  </a:lnTo>
                  <a:lnTo>
                    <a:pt x="3860" y="6146"/>
                  </a:lnTo>
                  <a:lnTo>
                    <a:pt x="5549" y="7747"/>
                  </a:lnTo>
                  <a:lnTo>
                    <a:pt x="8381" y="4737"/>
                  </a:lnTo>
                  <a:lnTo>
                    <a:pt x="6476" y="2933"/>
                  </a:lnTo>
                  <a:lnTo>
                    <a:pt x="4368" y="134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3" name="object 4443" descr=""/>
            <p:cNvSpPr/>
            <p:nvPr/>
          </p:nvSpPr>
          <p:spPr>
            <a:xfrm>
              <a:off x="2689843" y="256970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92" y="0"/>
                  </a:moveTo>
                  <a:lnTo>
                    <a:pt x="0" y="495"/>
                  </a:lnTo>
                  <a:lnTo>
                    <a:pt x="2222" y="1816"/>
                  </a:lnTo>
                  <a:lnTo>
                    <a:pt x="4292" y="3390"/>
                  </a:lnTo>
                  <a:lnTo>
                    <a:pt x="6172" y="5156"/>
                  </a:lnTo>
                  <a:lnTo>
                    <a:pt x="6565" y="4737"/>
                  </a:lnTo>
                  <a:lnTo>
                    <a:pt x="4660" y="2933"/>
                  </a:lnTo>
                  <a:lnTo>
                    <a:pt x="2552" y="134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4" name="object 4444" descr=""/>
            <p:cNvSpPr/>
            <p:nvPr/>
          </p:nvSpPr>
          <p:spPr>
            <a:xfrm>
              <a:off x="2681672" y="256641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358" y="0"/>
                  </a:moveTo>
                  <a:lnTo>
                    <a:pt x="0" y="3898"/>
                  </a:lnTo>
                  <a:lnTo>
                    <a:pt x="2222" y="4673"/>
                  </a:lnTo>
                  <a:lnTo>
                    <a:pt x="4356" y="5651"/>
                  </a:lnTo>
                  <a:lnTo>
                    <a:pt x="6349" y="6832"/>
                  </a:lnTo>
                  <a:lnTo>
                    <a:pt x="8458" y="3289"/>
                  </a:lnTo>
                  <a:lnTo>
                    <a:pt x="6210" y="1943"/>
                  </a:lnTo>
                  <a:lnTo>
                    <a:pt x="3809" y="85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5" name="object 4445" descr=""/>
            <p:cNvSpPr/>
            <p:nvPr/>
          </p:nvSpPr>
          <p:spPr>
            <a:xfrm>
              <a:off x="2682840" y="256641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90" y="0"/>
                  </a:moveTo>
                  <a:lnTo>
                    <a:pt x="0" y="546"/>
                  </a:lnTo>
                  <a:lnTo>
                    <a:pt x="2425" y="1384"/>
                  </a:lnTo>
                  <a:lnTo>
                    <a:pt x="4775" y="2463"/>
                  </a:lnTo>
                  <a:lnTo>
                    <a:pt x="6997" y="3784"/>
                  </a:lnTo>
                  <a:lnTo>
                    <a:pt x="7289" y="3289"/>
                  </a:lnTo>
                  <a:lnTo>
                    <a:pt x="5041" y="1943"/>
                  </a:lnTo>
                  <a:lnTo>
                    <a:pt x="2641" y="85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6" name="object 4446" descr=""/>
            <p:cNvSpPr/>
            <p:nvPr/>
          </p:nvSpPr>
          <p:spPr>
            <a:xfrm>
              <a:off x="2674783" y="2564453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774" y="0"/>
                  </a:moveTo>
                  <a:lnTo>
                    <a:pt x="0" y="4064"/>
                  </a:lnTo>
                  <a:lnTo>
                    <a:pt x="2362" y="4508"/>
                  </a:lnTo>
                  <a:lnTo>
                    <a:pt x="4660" y="5092"/>
                  </a:lnTo>
                  <a:lnTo>
                    <a:pt x="6883" y="5867"/>
                  </a:lnTo>
                  <a:lnTo>
                    <a:pt x="8242" y="1968"/>
                  </a:lnTo>
                  <a:lnTo>
                    <a:pt x="5791" y="1104"/>
                  </a:lnTo>
                  <a:lnTo>
                    <a:pt x="3289" y="46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7" name="object 4447" descr=""/>
            <p:cNvSpPr/>
            <p:nvPr/>
          </p:nvSpPr>
          <p:spPr>
            <a:xfrm>
              <a:off x="2675456" y="2564453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01" y="0"/>
                  </a:moveTo>
                  <a:lnTo>
                    <a:pt x="0" y="571"/>
                  </a:lnTo>
                  <a:lnTo>
                    <a:pt x="2476" y="1041"/>
                  </a:lnTo>
                  <a:lnTo>
                    <a:pt x="4965" y="1663"/>
                  </a:lnTo>
                  <a:lnTo>
                    <a:pt x="7378" y="2514"/>
                  </a:lnTo>
                  <a:lnTo>
                    <a:pt x="7569" y="1968"/>
                  </a:lnTo>
                  <a:lnTo>
                    <a:pt x="5118" y="1104"/>
                  </a:lnTo>
                  <a:lnTo>
                    <a:pt x="2616" y="4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8" name="object 4448" descr=""/>
            <p:cNvSpPr/>
            <p:nvPr/>
          </p:nvSpPr>
          <p:spPr>
            <a:xfrm>
              <a:off x="2667618" y="256340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406" y="0"/>
                  </a:moveTo>
                  <a:lnTo>
                    <a:pt x="0" y="4114"/>
                  </a:lnTo>
                  <a:lnTo>
                    <a:pt x="2425" y="4356"/>
                  </a:lnTo>
                  <a:lnTo>
                    <a:pt x="4813" y="4660"/>
                  </a:lnTo>
                  <a:lnTo>
                    <a:pt x="7175" y="5105"/>
                  </a:lnTo>
                  <a:lnTo>
                    <a:pt x="7937" y="1054"/>
                  </a:lnTo>
                  <a:lnTo>
                    <a:pt x="5422" y="571"/>
                  </a:lnTo>
                  <a:lnTo>
                    <a:pt x="2908" y="25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9" name="object 4449" descr=""/>
            <p:cNvSpPr/>
            <p:nvPr/>
          </p:nvSpPr>
          <p:spPr>
            <a:xfrm>
              <a:off x="2667974" y="2563404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50" y="0"/>
                  </a:moveTo>
                  <a:lnTo>
                    <a:pt x="0" y="571"/>
                  </a:lnTo>
                  <a:lnTo>
                    <a:pt x="2489" y="825"/>
                  </a:lnTo>
                  <a:lnTo>
                    <a:pt x="4991" y="1143"/>
                  </a:lnTo>
                  <a:lnTo>
                    <a:pt x="7480" y="1612"/>
                  </a:lnTo>
                  <a:lnTo>
                    <a:pt x="7581" y="1054"/>
                  </a:lnTo>
                  <a:lnTo>
                    <a:pt x="5067" y="571"/>
                  </a:lnTo>
                  <a:lnTo>
                    <a:pt x="2552" y="25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0" name="object 4450" descr=""/>
            <p:cNvSpPr/>
            <p:nvPr/>
          </p:nvSpPr>
          <p:spPr>
            <a:xfrm>
              <a:off x="2660284" y="256282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66" y="0"/>
                  </a:moveTo>
                  <a:lnTo>
                    <a:pt x="0" y="4127"/>
                  </a:lnTo>
                  <a:lnTo>
                    <a:pt x="2463" y="4279"/>
                  </a:lnTo>
                  <a:lnTo>
                    <a:pt x="4914" y="4457"/>
                  </a:lnTo>
                  <a:lnTo>
                    <a:pt x="7327" y="4699"/>
                  </a:lnTo>
                  <a:lnTo>
                    <a:pt x="7734" y="584"/>
                  </a:lnTo>
                  <a:lnTo>
                    <a:pt x="5232" y="33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1" name="object 4451" descr=""/>
            <p:cNvSpPr/>
            <p:nvPr/>
          </p:nvSpPr>
          <p:spPr>
            <a:xfrm>
              <a:off x="2660512" y="2562824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38" y="0"/>
                  </a:moveTo>
                  <a:lnTo>
                    <a:pt x="0" y="584"/>
                  </a:lnTo>
                  <a:lnTo>
                    <a:pt x="2476" y="736"/>
                  </a:lnTo>
                  <a:lnTo>
                    <a:pt x="4965" y="914"/>
                  </a:lnTo>
                  <a:lnTo>
                    <a:pt x="7454" y="1155"/>
                  </a:lnTo>
                  <a:lnTo>
                    <a:pt x="7505" y="584"/>
                  </a:lnTo>
                  <a:lnTo>
                    <a:pt x="5003" y="33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2" name="object 4452" descr=""/>
            <p:cNvSpPr/>
            <p:nvPr/>
          </p:nvSpPr>
          <p:spPr>
            <a:xfrm>
              <a:off x="2652844" y="256231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30" y="0"/>
                  </a:moveTo>
                  <a:lnTo>
                    <a:pt x="0" y="4127"/>
                  </a:lnTo>
                  <a:lnTo>
                    <a:pt x="2489" y="4318"/>
                  </a:lnTo>
                  <a:lnTo>
                    <a:pt x="7442" y="4635"/>
                  </a:lnTo>
                  <a:lnTo>
                    <a:pt x="7708" y="508"/>
                  </a:lnTo>
                  <a:lnTo>
                    <a:pt x="2768" y="19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3" name="object 4453" descr=""/>
            <p:cNvSpPr/>
            <p:nvPr/>
          </p:nvSpPr>
          <p:spPr>
            <a:xfrm>
              <a:off x="2653123" y="2562318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50" y="0"/>
                  </a:moveTo>
                  <a:lnTo>
                    <a:pt x="0" y="584"/>
                  </a:lnTo>
                  <a:lnTo>
                    <a:pt x="2451" y="774"/>
                  </a:lnTo>
                  <a:lnTo>
                    <a:pt x="7391" y="1079"/>
                  </a:lnTo>
                  <a:lnTo>
                    <a:pt x="7429" y="508"/>
                  </a:lnTo>
                  <a:lnTo>
                    <a:pt x="2489" y="19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4" name="object 4454" descr=""/>
            <p:cNvSpPr/>
            <p:nvPr/>
          </p:nvSpPr>
          <p:spPr>
            <a:xfrm>
              <a:off x="2645241" y="256145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00" y="0"/>
                  </a:moveTo>
                  <a:lnTo>
                    <a:pt x="7607" y="4978"/>
                  </a:lnTo>
                  <a:lnTo>
                    <a:pt x="7937" y="863"/>
                  </a:lnTo>
                  <a:lnTo>
                    <a:pt x="6718" y="762"/>
                  </a:lnTo>
                  <a:lnTo>
                    <a:pt x="4292" y="520"/>
                  </a:lnTo>
                  <a:lnTo>
                    <a:pt x="2285" y="27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5" name="object 4455" descr=""/>
            <p:cNvSpPr/>
            <p:nvPr/>
          </p:nvSpPr>
          <p:spPr>
            <a:xfrm>
              <a:off x="2645926" y="2561459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14" y="0"/>
                  </a:moveTo>
                  <a:lnTo>
                    <a:pt x="7200" y="1435"/>
                  </a:lnTo>
                  <a:lnTo>
                    <a:pt x="7251" y="863"/>
                  </a:lnTo>
                  <a:lnTo>
                    <a:pt x="6032" y="762"/>
                  </a:lnTo>
                  <a:lnTo>
                    <a:pt x="3606" y="520"/>
                  </a:lnTo>
                  <a:lnTo>
                    <a:pt x="1600" y="27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6" name="object 4456" descr=""/>
            <p:cNvSpPr/>
            <p:nvPr/>
          </p:nvSpPr>
          <p:spPr>
            <a:xfrm>
              <a:off x="2639719" y="256292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2311" y="0"/>
                  </a:moveTo>
                  <a:lnTo>
                    <a:pt x="0" y="8712"/>
                  </a:lnTo>
                  <a:lnTo>
                    <a:pt x="4140" y="8775"/>
                  </a:lnTo>
                  <a:lnTo>
                    <a:pt x="4152" y="7531"/>
                  </a:lnTo>
                  <a:lnTo>
                    <a:pt x="4216" y="6324"/>
                  </a:lnTo>
                  <a:lnTo>
                    <a:pt x="4635" y="4165"/>
                  </a:lnTo>
                  <a:lnTo>
                    <a:pt x="4991" y="3251"/>
                  </a:lnTo>
                  <a:lnTo>
                    <a:pt x="5524" y="2590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7" name="object 4457" descr=""/>
            <p:cNvSpPr/>
            <p:nvPr/>
          </p:nvSpPr>
          <p:spPr>
            <a:xfrm>
              <a:off x="2639719" y="2562927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311" y="0"/>
                  </a:moveTo>
                  <a:lnTo>
                    <a:pt x="0" y="8712"/>
                  </a:lnTo>
                  <a:lnTo>
                    <a:pt x="584" y="8724"/>
                  </a:lnTo>
                  <a:lnTo>
                    <a:pt x="596" y="7378"/>
                  </a:lnTo>
                  <a:lnTo>
                    <a:pt x="660" y="5994"/>
                  </a:lnTo>
                  <a:lnTo>
                    <a:pt x="2755" y="355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8" name="object 4458" descr=""/>
            <p:cNvSpPr/>
            <p:nvPr/>
          </p:nvSpPr>
          <p:spPr>
            <a:xfrm>
              <a:off x="2639498" y="2571633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215" y="0"/>
                  </a:moveTo>
                  <a:lnTo>
                    <a:pt x="203" y="1358"/>
                  </a:lnTo>
                  <a:lnTo>
                    <a:pt x="228" y="2667"/>
                  </a:lnTo>
                  <a:lnTo>
                    <a:pt x="215" y="5194"/>
                  </a:lnTo>
                  <a:lnTo>
                    <a:pt x="165" y="6413"/>
                  </a:lnTo>
                  <a:lnTo>
                    <a:pt x="0" y="7543"/>
                  </a:lnTo>
                  <a:lnTo>
                    <a:pt x="4089" y="8140"/>
                  </a:lnTo>
                  <a:lnTo>
                    <a:pt x="4305" y="6692"/>
                  </a:lnTo>
                  <a:lnTo>
                    <a:pt x="4343" y="5308"/>
                  </a:lnTo>
                  <a:lnTo>
                    <a:pt x="4368" y="2616"/>
                  </a:lnTo>
                  <a:lnTo>
                    <a:pt x="4343" y="1320"/>
                  </a:lnTo>
                  <a:lnTo>
                    <a:pt x="4356" y="6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9" name="object 4459" descr=""/>
            <p:cNvSpPr/>
            <p:nvPr/>
          </p:nvSpPr>
          <p:spPr>
            <a:xfrm>
              <a:off x="2639498" y="2571633"/>
              <a:ext cx="1270" cy="8255"/>
            </a:xfrm>
            <a:custGeom>
              <a:avLst/>
              <a:gdLst/>
              <a:ahLst/>
              <a:cxnLst/>
              <a:rect l="l" t="t" r="r" b="b"/>
              <a:pathLst>
                <a:path w="1269" h="8255">
                  <a:moveTo>
                    <a:pt x="215" y="0"/>
                  </a:moveTo>
                  <a:lnTo>
                    <a:pt x="203" y="1358"/>
                  </a:lnTo>
                  <a:lnTo>
                    <a:pt x="228" y="2667"/>
                  </a:lnTo>
                  <a:lnTo>
                    <a:pt x="215" y="5194"/>
                  </a:lnTo>
                  <a:lnTo>
                    <a:pt x="165" y="6413"/>
                  </a:lnTo>
                  <a:lnTo>
                    <a:pt x="0" y="7543"/>
                  </a:lnTo>
                  <a:lnTo>
                    <a:pt x="571" y="7632"/>
                  </a:lnTo>
                  <a:lnTo>
                    <a:pt x="749" y="6451"/>
                  </a:lnTo>
                  <a:lnTo>
                    <a:pt x="787" y="5207"/>
                  </a:lnTo>
                  <a:lnTo>
                    <a:pt x="812" y="2654"/>
                  </a:lnTo>
                  <a:lnTo>
                    <a:pt x="787" y="1358"/>
                  </a:lnTo>
                  <a:lnTo>
                    <a:pt x="800" y="1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0" name="object 4460" descr=""/>
            <p:cNvSpPr/>
            <p:nvPr/>
          </p:nvSpPr>
          <p:spPr>
            <a:xfrm>
              <a:off x="2636509" y="257917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984" y="0"/>
                  </a:moveTo>
                  <a:lnTo>
                    <a:pt x="1536" y="3784"/>
                  </a:lnTo>
                  <a:lnTo>
                    <a:pt x="1371" y="4000"/>
                  </a:lnTo>
                  <a:lnTo>
                    <a:pt x="812" y="4622"/>
                  </a:lnTo>
                  <a:lnTo>
                    <a:pt x="419" y="5003"/>
                  </a:lnTo>
                  <a:lnTo>
                    <a:pt x="0" y="5333"/>
                  </a:lnTo>
                  <a:lnTo>
                    <a:pt x="2603" y="8547"/>
                  </a:lnTo>
                  <a:lnTo>
                    <a:pt x="7073" y="609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1" name="object 4461" descr=""/>
            <p:cNvSpPr/>
            <p:nvPr/>
          </p:nvSpPr>
          <p:spPr>
            <a:xfrm>
              <a:off x="2636509" y="2579171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2984" y="0"/>
                  </a:moveTo>
                  <a:lnTo>
                    <a:pt x="2819" y="1130"/>
                  </a:lnTo>
                  <a:lnTo>
                    <a:pt x="2527" y="2171"/>
                  </a:lnTo>
                  <a:lnTo>
                    <a:pt x="1943" y="3225"/>
                  </a:lnTo>
                  <a:lnTo>
                    <a:pt x="1676" y="3606"/>
                  </a:lnTo>
                  <a:lnTo>
                    <a:pt x="1536" y="3784"/>
                  </a:lnTo>
                  <a:lnTo>
                    <a:pt x="1371" y="4000"/>
                  </a:lnTo>
                  <a:lnTo>
                    <a:pt x="812" y="4622"/>
                  </a:lnTo>
                  <a:lnTo>
                    <a:pt x="419" y="5003"/>
                  </a:lnTo>
                  <a:lnTo>
                    <a:pt x="0" y="5333"/>
                  </a:lnTo>
                  <a:lnTo>
                    <a:pt x="368" y="5791"/>
                  </a:lnTo>
                  <a:lnTo>
                    <a:pt x="800" y="5422"/>
                  </a:lnTo>
                  <a:lnTo>
                    <a:pt x="1219" y="5029"/>
                  </a:lnTo>
                  <a:lnTo>
                    <a:pt x="1612" y="4597"/>
                  </a:lnTo>
                  <a:lnTo>
                    <a:pt x="1803" y="4368"/>
                  </a:lnTo>
                  <a:lnTo>
                    <a:pt x="3556" y="8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2" name="object 4462" descr=""/>
            <p:cNvSpPr/>
            <p:nvPr/>
          </p:nvSpPr>
          <p:spPr>
            <a:xfrm>
              <a:off x="2630370" y="2584500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134" y="0"/>
                  </a:moveTo>
                  <a:lnTo>
                    <a:pt x="5308" y="685"/>
                  </a:lnTo>
                  <a:lnTo>
                    <a:pt x="4406" y="1168"/>
                  </a:lnTo>
                  <a:lnTo>
                    <a:pt x="2463" y="1739"/>
                  </a:lnTo>
                  <a:lnTo>
                    <a:pt x="1396" y="1828"/>
                  </a:lnTo>
                  <a:lnTo>
                    <a:pt x="292" y="1752"/>
                  </a:lnTo>
                  <a:lnTo>
                    <a:pt x="0" y="5880"/>
                  </a:lnTo>
                  <a:lnTo>
                    <a:pt x="1485" y="5981"/>
                  </a:lnTo>
                  <a:lnTo>
                    <a:pt x="3073" y="5880"/>
                  </a:lnTo>
                  <a:lnTo>
                    <a:pt x="6134" y="4978"/>
                  </a:lnTo>
                  <a:lnTo>
                    <a:pt x="7556" y="4191"/>
                  </a:lnTo>
                  <a:lnTo>
                    <a:pt x="8750" y="3213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3" name="object 4463" descr=""/>
            <p:cNvSpPr/>
            <p:nvPr/>
          </p:nvSpPr>
          <p:spPr>
            <a:xfrm>
              <a:off x="2630624" y="258450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80" y="0"/>
                  </a:moveTo>
                  <a:lnTo>
                    <a:pt x="5054" y="685"/>
                  </a:lnTo>
                  <a:lnTo>
                    <a:pt x="4152" y="1168"/>
                  </a:lnTo>
                  <a:lnTo>
                    <a:pt x="2209" y="1739"/>
                  </a:lnTo>
                  <a:lnTo>
                    <a:pt x="1142" y="1828"/>
                  </a:lnTo>
                  <a:lnTo>
                    <a:pt x="38" y="1752"/>
                  </a:lnTo>
                  <a:lnTo>
                    <a:pt x="0" y="2336"/>
                  </a:lnTo>
                  <a:lnTo>
                    <a:pt x="6248" y="45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4" name="object 4464" descr=""/>
            <p:cNvSpPr/>
            <p:nvPr/>
          </p:nvSpPr>
          <p:spPr>
            <a:xfrm>
              <a:off x="2622260" y="258444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09" y="0"/>
                  </a:moveTo>
                  <a:lnTo>
                    <a:pt x="0" y="3886"/>
                  </a:lnTo>
                  <a:lnTo>
                    <a:pt x="1244" y="4343"/>
                  </a:lnTo>
                  <a:lnTo>
                    <a:pt x="2527" y="4787"/>
                  </a:lnTo>
                  <a:lnTo>
                    <a:pt x="5206" y="5524"/>
                  </a:lnTo>
                  <a:lnTo>
                    <a:pt x="6629" y="5829"/>
                  </a:lnTo>
                  <a:lnTo>
                    <a:pt x="8115" y="5930"/>
                  </a:lnTo>
                  <a:lnTo>
                    <a:pt x="8407" y="1803"/>
                  </a:lnTo>
                  <a:lnTo>
                    <a:pt x="7289" y="1727"/>
                  </a:lnTo>
                  <a:lnTo>
                    <a:pt x="6134" y="1498"/>
                  </a:lnTo>
                  <a:lnTo>
                    <a:pt x="3797" y="85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5" name="object 4465" descr=""/>
            <p:cNvSpPr/>
            <p:nvPr/>
          </p:nvSpPr>
          <p:spPr>
            <a:xfrm>
              <a:off x="2623466" y="2584448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203" y="0"/>
                  </a:moveTo>
                  <a:lnTo>
                    <a:pt x="7150" y="2387"/>
                  </a:lnTo>
                  <a:lnTo>
                    <a:pt x="7200" y="1803"/>
                  </a:lnTo>
                  <a:lnTo>
                    <a:pt x="6083" y="1727"/>
                  </a:lnTo>
                  <a:lnTo>
                    <a:pt x="4927" y="1498"/>
                  </a:lnTo>
                  <a:lnTo>
                    <a:pt x="2590" y="85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6" name="object 4466" descr=""/>
            <p:cNvSpPr/>
            <p:nvPr/>
          </p:nvSpPr>
          <p:spPr>
            <a:xfrm>
              <a:off x="2615175" y="258202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73" y="0"/>
                  </a:moveTo>
                  <a:lnTo>
                    <a:pt x="0" y="4076"/>
                  </a:lnTo>
                  <a:lnTo>
                    <a:pt x="558" y="4165"/>
                  </a:lnTo>
                  <a:lnTo>
                    <a:pt x="1130" y="4305"/>
                  </a:lnTo>
                  <a:lnTo>
                    <a:pt x="2857" y="4800"/>
                  </a:lnTo>
                  <a:lnTo>
                    <a:pt x="4635" y="5410"/>
                  </a:lnTo>
                  <a:lnTo>
                    <a:pt x="5841" y="5867"/>
                  </a:lnTo>
                  <a:lnTo>
                    <a:pt x="7086" y="6311"/>
                  </a:lnTo>
                  <a:lnTo>
                    <a:pt x="1396" y="11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7" name="object 4467" descr=""/>
            <p:cNvSpPr/>
            <p:nvPr/>
          </p:nvSpPr>
          <p:spPr>
            <a:xfrm>
              <a:off x="2615759" y="2582024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88" y="0"/>
                  </a:moveTo>
                  <a:lnTo>
                    <a:pt x="0" y="571"/>
                  </a:lnTo>
                  <a:lnTo>
                    <a:pt x="698" y="685"/>
                  </a:lnTo>
                  <a:lnTo>
                    <a:pt x="1384" y="850"/>
                  </a:lnTo>
                  <a:lnTo>
                    <a:pt x="2730" y="1219"/>
                  </a:lnTo>
                  <a:lnTo>
                    <a:pt x="3365" y="1422"/>
                  </a:lnTo>
                  <a:lnTo>
                    <a:pt x="5270" y="2070"/>
                  </a:lnTo>
                  <a:lnTo>
                    <a:pt x="7708" y="2971"/>
                  </a:lnTo>
                  <a:lnTo>
                    <a:pt x="7912" y="2425"/>
                  </a:lnTo>
                  <a:lnTo>
                    <a:pt x="5473" y="1524"/>
                  </a:lnTo>
                  <a:lnTo>
                    <a:pt x="2895" y="660"/>
                  </a:lnTo>
                  <a:lnTo>
                    <a:pt x="1524" y="279"/>
                  </a:lnTo>
                  <a:lnTo>
                    <a:pt x="812" y="11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8" name="object 4468" descr=""/>
            <p:cNvSpPr/>
            <p:nvPr/>
          </p:nvSpPr>
          <p:spPr>
            <a:xfrm>
              <a:off x="2606765" y="2581712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070" y="0"/>
                  </a:moveTo>
                  <a:lnTo>
                    <a:pt x="0" y="2565"/>
                  </a:lnTo>
                  <a:lnTo>
                    <a:pt x="2832" y="5587"/>
                  </a:lnTo>
                  <a:lnTo>
                    <a:pt x="3492" y="4952"/>
                  </a:lnTo>
                  <a:lnTo>
                    <a:pt x="4305" y="4559"/>
                  </a:lnTo>
                  <a:lnTo>
                    <a:pt x="6210" y="4178"/>
                  </a:lnTo>
                  <a:lnTo>
                    <a:pt x="7302" y="4216"/>
                  </a:lnTo>
                  <a:lnTo>
                    <a:pt x="8420" y="4394"/>
                  </a:lnTo>
                  <a:lnTo>
                    <a:pt x="9080" y="317"/>
                  </a:lnTo>
                  <a:lnTo>
                    <a:pt x="7632" y="76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9" name="object 4469" descr=""/>
            <p:cNvSpPr/>
            <p:nvPr/>
          </p:nvSpPr>
          <p:spPr>
            <a:xfrm>
              <a:off x="2606765" y="2581712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6070" y="0"/>
                  </a:moveTo>
                  <a:lnTo>
                    <a:pt x="0" y="2565"/>
                  </a:lnTo>
                  <a:lnTo>
                    <a:pt x="393" y="2984"/>
                  </a:lnTo>
                  <a:lnTo>
                    <a:pt x="977" y="2451"/>
                  </a:lnTo>
                  <a:lnTo>
                    <a:pt x="1638" y="1981"/>
                  </a:lnTo>
                  <a:lnTo>
                    <a:pt x="3060" y="1269"/>
                  </a:lnTo>
                  <a:lnTo>
                    <a:pt x="3822" y="1028"/>
                  </a:lnTo>
                  <a:lnTo>
                    <a:pt x="6083" y="584"/>
                  </a:lnTo>
                  <a:lnTo>
                    <a:pt x="7581" y="660"/>
                  </a:lnTo>
                  <a:lnTo>
                    <a:pt x="8991" y="888"/>
                  </a:lnTo>
                  <a:lnTo>
                    <a:pt x="9080" y="317"/>
                  </a:lnTo>
                  <a:lnTo>
                    <a:pt x="7632" y="76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0" name="object 4470" descr=""/>
            <p:cNvSpPr/>
            <p:nvPr/>
          </p:nvSpPr>
          <p:spPr>
            <a:xfrm>
              <a:off x="2603127" y="258427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632" y="0"/>
                  </a:moveTo>
                  <a:lnTo>
                    <a:pt x="0" y="8318"/>
                  </a:lnTo>
                  <a:lnTo>
                    <a:pt x="4102" y="8813"/>
                  </a:lnTo>
                  <a:lnTo>
                    <a:pt x="4241" y="7645"/>
                  </a:lnTo>
                  <a:lnTo>
                    <a:pt x="4495" y="6527"/>
                  </a:lnTo>
                  <a:lnTo>
                    <a:pt x="5270" y="4508"/>
                  </a:lnTo>
                  <a:lnTo>
                    <a:pt x="5791" y="3644"/>
                  </a:lnTo>
                  <a:lnTo>
                    <a:pt x="6464" y="3022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1" name="object 4471" descr=""/>
            <p:cNvSpPr/>
            <p:nvPr/>
          </p:nvSpPr>
          <p:spPr>
            <a:xfrm>
              <a:off x="2603127" y="2584271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3632" y="0"/>
                  </a:moveTo>
                  <a:lnTo>
                    <a:pt x="0" y="8318"/>
                  </a:lnTo>
                  <a:lnTo>
                    <a:pt x="571" y="8381"/>
                  </a:lnTo>
                  <a:lnTo>
                    <a:pt x="749" y="7010"/>
                  </a:lnTo>
                  <a:lnTo>
                    <a:pt x="1041" y="5600"/>
                  </a:lnTo>
                  <a:lnTo>
                    <a:pt x="1828" y="3555"/>
                  </a:lnTo>
                  <a:lnTo>
                    <a:pt x="2146" y="2870"/>
                  </a:lnTo>
                  <a:lnTo>
                    <a:pt x="2565" y="2235"/>
                  </a:lnTo>
                  <a:lnTo>
                    <a:pt x="2971" y="1587"/>
                  </a:lnTo>
                  <a:lnTo>
                    <a:pt x="3454" y="965"/>
                  </a:lnTo>
                  <a:lnTo>
                    <a:pt x="4038" y="431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2" name="object 4472" descr=""/>
            <p:cNvSpPr/>
            <p:nvPr/>
          </p:nvSpPr>
          <p:spPr>
            <a:xfrm>
              <a:off x="2602909" y="259259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215" y="0"/>
                  </a:moveTo>
                  <a:lnTo>
                    <a:pt x="50" y="1422"/>
                  </a:lnTo>
                  <a:lnTo>
                    <a:pt x="0" y="2819"/>
                  </a:lnTo>
                  <a:lnTo>
                    <a:pt x="76" y="5587"/>
                  </a:lnTo>
                  <a:lnTo>
                    <a:pt x="190" y="6946"/>
                  </a:lnTo>
                  <a:lnTo>
                    <a:pt x="368" y="8305"/>
                  </a:lnTo>
                  <a:lnTo>
                    <a:pt x="4470" y="7785"/>
                  </a:lnTo>
                  <a:lnTo>
                    <a:pt x="4152" y="5321"/>
                  </a:lnTo>
                  <a:lnTo>
                    <a:pt x="4038" y="2832"/>
                  </a:lnTo>
                  <a:lnTo>
                    <a:pt x="4317" y="495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3" name="object 4473" descr=""/>
            <p:cNvSpPr/>
            <p:nvPr/>
          </p:nvSpPr>
          <p:spPr>
            <a:xfrm>
              <a:off x="2602909" y="2592593"/>
              <a:ext cx="1270" cy="8890"/>
            </a:xfrm>
            <a:custGeom>
              <a:avLst/>
              <a:gdLst/>
              <a:ahLst/>
              <a:cxnLst/>
              <a:rect l="l" t="t" r="r" b="b"/>
              <a:pathLst>
                <a:path w="1269" h="8889">
                  <a:moveTo>
                    <a:pt x="215" y="0"/>
                  </a:moveTo>
                  <a:lnTo>
                    <a:pt x="50" y="1422"/>
                  </a:lnTo>
                  <a:lnTo>
                    <a:pt x="0" y="2819"/>
                  </a:lnTo>
                  <a:lnTo>
                    <a:pt x="76" y="5587"/>
                  </a:lnTo>
                  <a:lnTo>
                    <a:pt x="190" y="6946"/>
                  </a:lnTo>
                  <a:lnTo>
                    <a:pt x="368" y="8305"/>
                  </a:lnTo>
                  <a:lnTo>
                    <a:pt x="939" y="8229"/>
                  </a:lnTo>
                  <a:lnTo>
                    <a:pt x="774" y="6896"/>
                  </a:lnTo>
                  <a:lnTo>
                    <a:pt x="660" y="5549"/>
                  </a:lnTo>
                  <a:lnTo>
                    <a:pt x="584" y="2832"/>
                  </a:lnTo>
                  <a:lnTo>
                    <a:pt x="622" y="1447"/>
                  </a:lnTo>
                  <a:lnTo>
                    <a:pt x="787" y="6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4" name="object 4474" descr=""/>
            <p:cNvSpPr/>
            <p:nvPr/>
          </p:nvSpPr>
          <p:spPr>
            <a:xfrm>
              <a:off x="2603276" y="2600371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102" y="0"/>
                  </a:moveTo>
                  <a:lnTo>
                    <a:pt x="0" y="533"/>
                  </a:lnTo>
                  <a:lnTo>
                    <a:pt x="342" y="3225"/>
                  </a:lnTo>
                  <a:lnTo>
                    <a:pt x="914" y="5880"/>
                  </a:lnTo>
                  <a:lnTo>
                    <a:pt x="1638" y="8470"/>
                  </a:lnTo>
                  <a:lnTo>
                    <a:pt x="5626" y="7366"/>
                  </a:lnTo>
                  <a:lnTo>
                    <a:pt x="4952" y="4927"/>
                  </a:lnTo>
                  <a:lnTo>
                    <a:pt x="4419" y="2476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5" name="object 4475" descr=""/>
            <p:cNvSpPr/>
            <p:nvPr/>
          </p:nvSpPr>
          <p:spPr>
            <a:xfrm>
              <a:off x="2603276" y="2600828"/>
              <a:ext cx="2540" cy="8255"/>
            </a:xfrm>
            <a:custGeom>
              <a:avLst/>
              <a:gdLst/>
              <a:ahLst/>
              <a:cxnLst/>
              <a:rect l="l" t="t" r="r" b="b"/>
              <a:pathLst>
                <a:path w="2539" h="8255">
                  <a:moveTo>
                    <a:pt x="571" y="0"/>
                  </a:moveTo>
                  <a:lnTo>
                    <a:pt x="0" y="76"/>
                  </a:lnTo>
                  <a:lnTo>
                    <a:pt x="342" y="2768"/>
                  </a:lnTo>
                  <a:lnTo>
                    <a:pt x="914" y="5422"/>
                  </a:lnTo>
                  <a:lnTo>
                    <a:pt x="1638" y="8013"/>
                  </a:lnTo>
                  <a:lnTo>
                    <a:pt x="2197" y="7861"/>
                  </a:lnTo>
                  <a:lnTo>
                    <a:pt x="1485" y="5283"/>
                  </a:lnTo>
                  <a:lnTo>
                    <a:pt x="914" y="2666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6" name="object 4476" descr=""/>
            <p:cNvSpPr/>
            <p:nvPr/>
          </p:nvSpPr>
          <p:spPr>
            <a:xfrm>
              <a:off x="2604909" y="2607732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3987" y="0"/>
                  </a:moveTo>
                  <a:lnTo>
                    <a:pt x="0" y="1104"/>
                  </a:lnTo>
                  <a:lnTo>
                    <a:pt x="368" y="2412"/>
                  </a:lnTo>
                  <a:lnTo>
                    <a:pt x="787" y="3733"/>
                  </a:lnTo>
                  <a:lnTo>
                    <a:pt x="1866" y="6362"/>
                  </a:lnTo>
                  <a:lnTo>
                    <a:pt x="2539" y="7683"/>
                  </a:lnTo>
                  <a:lnTo>
                    <a:pt x="3454" y="8915"/>
                  </a:lnTo>
                  <a:lnTo>
                    <a:pt x="6769" y="6438"/>
                  </a:lnTo>
                  <a:lnTo>
                    <a:pt x="6134" y="5587"/>
                  </a:lnTo>
                  <a:lnTo>
                    <a:pt x="5600" y="4571"/>
                  </a:lnTo>
                  <a:lnTo>
                    <a:pt x="4698" y="2374"/>
                  </a:lnTo>
                  <a:lnTo>
                    <a:pt x="4317" y="1206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7" name="object 4477" descr=""/>
            <p:cNvSpPr/>
            <p:nvPr/>
          </p:nvSpPr>
          <p:spPr>
            <a:xfrm>
              <a:off x="2604909" y="2608684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558" y="0"/>
                  </a:moveTo>
                  <a:lnTo>
                    <a:pt x="0" y="152"/>
                  </a:lnTo>
                  <a:lnTo>
                    <a:pt x="368" y="1460"/>
                  </a:lnTo>
                  <a:lnTo>
                    <a:pt x="787" y="2781"/>
                  </a:lnTo>
                  <a:lnTo>
                    <a:pt x="1866" y="5410"/>
                  </a:lnTo>
                  <a:lnTo>
                    <a:pt x="2539" y="6730"/>
                  </a:lnTo>
                  <a:lnTo>
                    <a:pt x="3454" y="7962"/>
                  </a:lnTo>
                  <a:lnTo>
                    <a:pt x="3924" y="7619"/>
                  </a:lnTo>
                  <a:lnTo>
                    <a:pt x="3035" y="6438"/>
                  </a:lnTo>
                  <a:lnTo>
                    <a:pt x="2387" y="5156"/>
                  </a:lnTo>
                  <a:lnTo>
                    <a:pt x="1333" y="2590"/>
                  </a:lnTo>
                  <a:lnTo>
                    <a:pt x="927" y="129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8" name="object 4478" descr=""/>
            <p:cNvSpPr/>
            <p:nvPr/>
          </p:nvSpPr>
          <p:spPr>
            <a:xfrm>
              <a:off x="2608366" y="261417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314" y="0"/>
                  </a:moveTo>
                  <a:lnTo>
                    <a:pt x="0" y="2476"/>
                  </a:lnTo>
                  <a:lnTo>
                    <a:pt x="457" y="3086"/>
                  </a:lnTo>
                  <a:lnTo>
                    <a:pt x="977" y="3682"/>
                  </a:lnTo>
                  <a:lnTo>
                    <a:pt x="7950" y="7086"/>
                  </a:lnTo>
                  <a:lnTo>
                    <a:pt x="8509" y="2984"/>
                  </a:lnTo>
                  <a:lnTo>
                    <a:pt x="7416" y="2844"/>
                  </a:lnTo>
                  <a:lnTo>
                    <a:pt x="6426" y="2539"/>
                  </a:lnTo>
                  <a:lnTo>
                    <a:pt x="4699" y="1549"/>
                  </a:lnTo>
                  <a:lnTo>
                    <a:pt x="3949" y="863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9" name="object 4479" descr=""/>
            <p:cNvSpPr/>
            <p:nvPr/>
          </p:nvSpPr>
          <p:spPr>
            <a:xfrm>
              <a:off x="2608366" y="261629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57" y="0"/>
                  </a:moveTo>
                  <a:lnTo>
                    <a:pt x="0" y="355"/>
                  </a:lnTo>
                  <a:lnTo>
                    <a:pt x="457" y="965"/>
                  </a:lnTo>
                  <a:lnTo>
                    <a:pt x="977" y="1562"/>
                  </a:lnTo>
                  <a:lnTo>
                    <a:pt x="7950" y="4965"/>
                  </a:lnTo>
                  <a:lnTo>
                    <a:pt x="8026" y="4394"/>
                  </a:lnTo>
                  <a:lnTo>
                    <a:pt x="6604" y="4203"/>
                  </a:lnTo>
                  <a:lnTo>
                    <a:pt x="5118" y="3771"/>
                  </a:lnTo>
                  <a:lnTo>
                    <a:pt x="2476" y="2260"/>
                  </a:lnTo>
                  <a:lnTo>
                    <a:pt x="1333" y="118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0" name="object 4480" descr=""/>
            <p:cNvSpPr/>
            <p:nvPr/>
          </p:nvSpPr>
          <p:spPr>
            <a:xfrm>
              <a:off x="2616314" y="261515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5410" y="0"/>
                  </a:moveTo>
                  <a:lnTo>
                    <a:pt x="1638" y="2120"/>
                  </a:lnTo>
                  <a:lnTo>
                    <a:pt x="1117" y="2082"/>
                  </a:lnTo>
                  <a:lnTo>
                    <a:pt x="571" y="2006"/>
                  </a:lnTo>
                  <a:lnTo>
                    <a:pt x="0" y="6108"/>
                  </a:lnTo>
                  <a:lnTo>
                    <a:pt x="749" y="6210"/>
                  </a:lnTo>
                  <a:lnTo>
                    <a:pt x="1524" y="6261"/>
                  </a:lnTo>
                  <a:lnTo>
                    <a:pt x="3175" y="6172"/>
                  </a:lnTo>
                  <a:lnTo>
                    <a:pt x="8724" y="2476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1" name="object 4481" descr=""/>
            <p:cNvSpPr/>
            <p:nvPr/>
          </p:nvSpPr>
          <p:spPr>
            <a:xfrm>
              <a:off x="2616314" y="2617289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8255" y="0"/>
                  </a:moveTo>
                  <a:lnTo>
                    <a:pt x="1536" y="3543"/>
                  </a:lnTo>
                  <a:lnTo>
                    <a:pt x="800" y="3492"/>
                  </a:lnTo>
                  <a:lnTo>
                    <a:pt x="76" y="3403"/>
                  </a:lnTo>
                  <a:lnTo>
                    <a:pt x="0" y="3975"/>
                  </a:lnTo>
                  <a:lnTo>
                    <a:pt x="749" y="4076"/>
                  </a:lnTo>
                  <a:lnTo>
                    <a:pt x="1524" y="4127"/>
                  </a:lnTo>
                  <a:lnTo>
                    <a:pt x="3175" y="4038"/>
                  </a:lnTo>
                  <a:lnTo>
                    <a:pt x="8724" y="342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2" name="object 4482" descr=""/>
            <p:cNvSpPr/>
            <p:nvPr/>
          </p:nvSpPr>
          <p:spPr>
            <a:xfrm>
              <a:off x="2621726" y="2608694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5397" y="0"/>
                  </a:moveTo>
                  <a:lnTo>
                    <a:pt x="685" y="5537"/>
                  </a:lnTo>
                  <a:lnTo>
                    <a:pt x="0" y="6464"/>
                  </a:lnTo>
                  <a:lnTo>
                    <a:pt x="3314" y="8940"/>
                  </a:lnTo>
                  <a:lnTo>
                    <a:pt x="3746" y="8356"/>
                  </a:lnTo>
                  <a:lnTo>
                    <a:pt x="4114" y="7797"/>
                  </a:lnTo>
                  <a:lnTo>
                    <a:pt x="5194" y="6222"/>
                  </a:lnTo>
                  <a:lnTo>
                    <a:pt x="6286" y="4787"/>
                  </a:lnTo>
                  <a:lnTo>
                    <a:pt x="7010" y="3987"/>
                  </a:lnTo>
                  <a:lnTo>
                    <a:pt x="7365" y="3682"/>
                  </a:lnTo>
                  <a:lnTo>
                    <a:pt x="7772" y="3378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3" name="object 4483" descr=""/>
            <p:cNvSpPr/>
            <p:nvPr/>
          </p:nvSpPr>
          <p:spPr>
            <a:xfrm>
              <a:off x="2624571" y="261160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597" y="0"/>
                  </a:moveTo>
                  <a:lnTo>
                    <a:pt x="838" y="4546"/>
                  </a:lnTo>
                  <a:lnTo>
                    <a:pt x="0" y="5676"/>
                  </a:lnTo>
                  <a:lnTo>
                    <a:pt x="469" y="6032"/>
                  </a:lnTo>
                  <a:lnTo>
                    <a:pt x="901" y="5448"/>
                  </a:lnTo>
                  <a:lnTo>
                    <a:pt x="1270" y="4889"/>
                  </a:lnTo>
                  <a:lnTo>
                    <a:pt x="2349" y="3314"/>
                  </a:lnTo>
                  <a:lnTo>
                    <a:pt x="3073" y="2349"/>
                  </a:lnTo>
                  <a:lnTo>
                    <a:pt x="3441" y="1879"/>
                  </a:lnTo>
                  <a:lnTo>
                    <a:pt x="3822" y="1447"/>
                  </a:lnTo>
                  <a:lnTo>
                    <a:pt x="3975" y="1295"/>
                  </a:lnTo>
                  <a:lnTo>
                    <a:pt x="4165" y="1079"/>
                  </a:lnTo>
                  <a:lnTo>
                    <a:pt x="4711" y="622"/>
                  </a:lnTo>
                  <a:lnTo>
                    <a:pt x="4927" y="469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4" name="object 4484" descr=""/>
            <p:cNvSpPr/>
            <p:nvPr/>
          </p:nvSpPr>
          <p:spPr>
            <a:xfrm>
              <a:off x="2627124" y="260581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356" y="0"/>
                  </a:moveTo>
                  <a:lnTo>
                    <a:pt x="0" y="2870"/>
                  </a:lnTo>
                  <a:lnTo>
                    <a:pt x="2374" y="6261"/>
                  </a:lnTo>
                  <a:lnTo>
                    <a:pt x="3225" y="5664"/>
                  </a:lnTo>
                  <a:lnTo>
                    <a:pt x="4267" y="5168"/>
                  </a:lnTo>
                  <a:lnTo>
                    <a:pt x="6426" y="4445"/>
                  </a:lnTo>
                  <a:lnTo>
                    <a:pt x="7556" y="4216"/>
                  </a:lnTo>
                  <a:lnTo>
                    <a:pt x="8661" y="4127"/>
                  </a:lnTo>
                  <a:lnTo>
                    <a:pt x="835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5" name="object 4485" descr=""/>
            <p:cNvSpPr/>
            <p:nvPr/>
          </p:nvSpPr>
          <p:spPr>
            <a:xfrm>
              <a:off x="2629169" y="2609360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578" y="0"/>
                  </a:moveTo>
                  <a:lnTo>
                    <a:pt x="0" y="2235"/>
                  </a:lnTo>
                  <a:lnTo>
                    <a:pt x="330" y="2717"/>
                  </a:lnTo>
                  <a:lnTo>
                    <a:pt x="1181" y="2120"/>
                  </a:lnTo>
                  <a:lnTo>
                    <a:pt x="2222" y="1625"/>
                  </a:lnTo>
                  <a:lnTo>
                    <a:pt x="4381" y="901"/>
                  </a:lnTo>
                  <a:lnTo>
                    <a:pt x="5511" y="673"/>
                  </a:lnTo>
                  <a:lnTo>
                    <a:pt x="6616" y="584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6" name="object 4486" descr=""/>
            <p:cNvSpPr/>
            <p:nvPr/>
          </p:nvSpPr>
          <p:spPr>
            <a:xfrm>
              <a:off x="2635479" y="260571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85" y="0"/>
                  </a:moveTo>
                  <a:lnTo>
                    <a:pt x="0" y="114"/>
                  </a:lnTo>
                  <a:lnTo>
                    <a:pt x="304" y="4229"/>
                  </a:lnTo>
                  <a:lnTo>
                    <a:pt x="1409" y="4152"/>
                  </a:lnTo>
                  <a:lnTo>
                    <a:pt x="2514" y="4216"/>
                  </a:lnTo>
                  <a:lnTo>
                    <a:pt x="4406" y="4762"/>
                  </a:lnTo>
                  <a:lnTo>
                    <a:pt x="5168" y="5232"/>
                  </a:lnTo>
                  <a:lnTo>
                    <a:pt x="5702" y="5867"/>
                  </a:lnTo>
                  <a:lnTo>
                    <a:pt x="8877" y="3225"/>
                  </a:lnTo>
                  <a:lnTo>
                    <a:pt x="3035" y="76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7" name="object 4487" descr=""/>
            <p:cNvSpPr/>
            <p:nvPr/>
          </p:nvSpPr>
          <p:spPr>
            <a:xfrm>
              <a:off x="2635746" y="260928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155" y="0"/>
                  </a:moveTo>
                  <a:lnTo>
                    <a:pt x="0" y="88"/>
                  </a:lnTo>
                  <a:lnTo>
                    <a:pt x="38" y="660"/>
                  </a:lnTo>
                  <a:lnTo>
                    <a:pt x="1142" y="584"/>
                  </a:lnTo>
                  <a:lnTo>
                    <a:pt x="2247" y="647"/>
                  </a:lnTo>
                  <a:lnTo>
                    <a:pt x="3187" y="927"/>
                  </a:lnTo>
                  <a:lnTo>
                    <a:pt x="4140" y="1193"/>
                  </a:lnTo>
                  <a:lnTo>
                    <a:pt x="4902" y="1663"/>
                  </a:lnTo>
                  <a:lnTo>
                    <a:pt x="5435" y="2298"/>
                  </a:lnTo>
                  <a:lnTo>
                    <a:pt x="5880" y="1930"/>
                  </a:lnTo>
                  <a:lnTo>
                    <a:pt x="5270" y="1181"/>
                  </a:lnTo>
                  <a:lnTo>
                    <a:pt x="4381" y="660"/>
                  </a:lnTo>
                  <a:lnTo>
                    <a:pt x="2311" y="76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8" name="object 4488" descr=""/>
            <p:cNvSpPr/>
            <p:nvPr/>
          </p:nvSpPr>
          <p:spPr>
            <a:xfrm>
              <a:off x="2641184" y="2608932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175" y="0"/>
                  </a:moveTo>
                  <a:lnTo>
                    <a:pt x="0" y="2641"/>
                  </a:lnTo>
                  <a:lnTo>
                    <a:pt x="533" y="3289"/>
                  </a:lnTo>
                  <a:lnTo>
                    <a:pt x="863" y="4140"/>
                  </a:lnTo>
                  <a:lnTo>
                    <a:pt x="1054" y="5664"/>
                  </a:lnTo>
                  <a:lnTo>
                    <a:pt x="1079" y="6210"/>
                  </a:lnTo>
                  <a:lnTo>
                    <a:pt x="1016" y="7213"/>
                  </a:lnTo>
                  <a:lnTo>
                    <a:pt x="927" y="7696"/>
                  </a:lnTo>
                  <a:lnTo>
                    <a:pt x="787" y="8115"/>
                  </a:lnTo>
                  <a:lnTo>
                    <a:pt x="4711" y="9410"/>
                  </a:lnTo>
                  <a:lnTo>
                    <a:pt x="4978" y="8597"/>
                  </a:lnTo>
                  <a:lnTo>
                    <a:pt x="5118" y="7772"/>
                  </a:lnTo>
                  <a:lnTo>
                    <a:pt x="5219" y="6172"/>
                  </a:lnTo>
                  <a:lnTo>
                    <a:pt x="5194" y="5422"/>
                  </a:lnTo>
                  <a:lnTo>
                    <a:pt x="4991" y="3848"/>
                  </a:lnTo>
                  <a:lnTo>
                    <a:pt x="4800" y="3035"/>
                  </a:lnTo>
                  <a:lnTo>
                    <a:pt x="4191" y="1460"/>
                  </a:lnTo>
                  <a:lnTo>
                    <a:pt x="3746" y="68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9" name="object 4489" descr=""/>
            <p:cNvSpPr/>
            <p:nvPr/>
          </p:nvSpPr>
          <p:spPr>
            <a:xfrm>
              <a:off x="2641184" y="2611205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44" y="0"/>
                  </a:moveTo>
                  <a:lnTo>
                    <a:pt x="0" y="368"/>
                  </a:lnTo>
                  <a:lnTo>
                    <a:pt x="533" y="1016"/>
                  </a:lnTo>
                  <a:lnTo>
                    <a:pt x="863" y="1866"/>
                  </a:lnTo>
                  <a:lnTo>
                    <a:pt x="1054" y="3390"/>
                  </a:lnTo>
                  <a:lnTo>
                    <a:pt x="1079" y="3937"/>
                  </a:lnTo>
                  <a:lnTo>
                    <a:pt x="1016" y="4940"/>
                  </a:lnTo>
                  <a:lnTo>
                    <a:pt x="927" y="5422"/>
                  </a:lnTo>
                  <a:lnTo>
                    <a:pt x="787" y="5842"/>
                  </a:lnTo>
                  <a:lnTo>
                    <a:pt x="1333" y="6019"/>
                  </a:lnTo>
                  <a:lnTo>
                    <a:pt x="1498" y="5549"/>
                  </a:lnTo>
                  <a:lnTo>
                    <a:pt x="1587" y="5029"/>
                  </a:lnTo>
                  <a:lnTo>
                    <a:pt x="1663" y="3937"/>
                  </a:lnTo>
                  <a:lnTo>
                    <a:pt x="1638" y="3352"/>
                  </a:lnTo>
                  <a:lnTo>
                    <a:pt x="1562" y="2806"/>
                  </a:lnTo>
                  <a:lnTo>
                    <a:pt x="1435" y="1727"/>
                  </a:lnTo>
                  <a:lnTo>
                    <a:pt x="1066" y="73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0" name="object 4490" descr=""/>
            <p:cNvSpPr/>
            <p:nvPr/>
          </p:nvSpPr>
          <p:spPr>
            <a:xfrm>
              <a:off x="2637610" y="261704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4356" y="0"/>
                  </a:moveTo>
                  <a:lnTo>
                    <a:pt x="0" y="3175"/>
                  </a:lnTo>
                  <a:lnTo>
                    <a:pt x="876" y="7213"/>
                  </a:lnTo>
                  <a:lnTo>
                    <a:pt x="8293" y="129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1" name="object 4491" descr=""/>
            <p:cNvSpPr/>
            <p:nvPr/>
          </p:nvSpPr>
          <p:spPr>
            <a:xfrm>
              <a:off x="2637610" y="261704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356" y="0"/>
                  </a:moveTo>
                  <a:lnTo>
                    <a:pt x="0" y="3175"/>
                  </a:lnTo>
                  <a:lnTo>
                    <a:pt x="127" y="3746"/>
                  </a:lnTo>
                  <a:lnTo>
                    <a:pt x="4914" y="177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2" name="object 4492" descr=""/>
            <p:cNvSpPr/>
            <p:nvPr/>
          </p:nvSpPr>
          <p:spPr>
            <a:xfrm>
              <a:off x="2630060" y="262022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7556" y="0"/>
                  </a:moveTo>
                  <a:lnTo>
                    <a:pt x="6464" y="228"/>
                  </a:lnTo>
                  <a:lnTo>
                    <a:pt x="5270" y="330"/>
                  </a:lnTo>
                  <a:lnTo>
                    <a:pt x="2870" y="368"/>
                  </a:lnTo>
                  <a:lnTo>
                    <a:pt x="1638" y="304"/>
                  </a:lnTo>
                  <a:lnTo>
                    <a:pt x="406" y="177"/>
                  </a:lnTo>
                  <a:lnTo>
                    <a:pt x="0" y="4292"/>
                  </a:lnTo>
                  <a:lnTo>
                    <a:pt x="1346" y="4432"/>
                  </a:lnTo>
                  <a:lnTo>
                    <a:pt x="2730" y="4508"/>
                  </a:lnTo>
                  <a:lnTo>
                    <a:pt x="5537" y="4470"/>
                  </a:lnTo>
                  <a:lnTo>
                    <a:pt x="6959" y="4356"/>
                  </a:lnTo>
                  <a:lnTo>
                    <a:pt x="8420" y="4038"/>
                  </a:lnTo>
                  <a:lnTo>
                    <a:pt x="755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3" name="object 4493" descr=""/>
            <p:cNvSpPr/>
            <p:nvPr/>
          </p:nvSpPr>
          <p:spPr>
            <a:xfrm>
              <a:off x="2630403" y="2620223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7213" y="0"/>
                  </a:moveTo>
                  <a:lnTo>
                    <a:pt x="6121" y="228"/>
                  </a:lnTo>
                  <a:lnTo>
                    <a:pt x="4927" y="330"/>
                  </a:lnTo>
                  <a:lnTo>
                    <a:pt x="2527" y="368"/>
                  </a:lnTo>
                  <a:lnTo>
                    <a:pt x="1295" y="304"/>
                  </a:lnTo>
                  <a:lnTo>
                    <a:pt x="63" y="177"/>
                  </a:lnTo>
                  <a:lnTo>
                    <a:pt x="0" y="749"/>
                  </a:lnTo>
                  <a:lnTo>
                    <a:pt x="1257" y="876"/>
                  </a:lnTo>
                  <a:lnTo>
                    <a:pt x="2501" y="952"/>
                  </a:lnTo>
                  <a:lnTo>
                    <a:pt x="4965" y="914"/>
                  </a:lnTo>
                  <a:lnTo>
                    <a:pt x="6184" y="812"/>
                  </a:lnTo>
                  <a:lnTo>
                    <a:pt x="7327" y="571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4" name="object 4494" descr=""/>
            <p:cNvSpPr/>
            <p:nvPr/>
          </p:nvSpPr>
          <p:spPr>
            <a:xfrm>
              <a:off x="2622087" y="261910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952" y="0"/>
                  </a:moveTo>
                  <a:lnTo>
                    <a:pt x="0" y="4025"/>
                  </a:lnTo>
                  <a:lnTo>
                    <a:pt x="2603" y="4635"/>
                  </a:lnTo>
                  <a:lnTo>
                    <a:pt x="5245" y="5130"/>
                  </a:lnTo>
                  <a:lnTo>
                    <a:pt x="7962" y="5410"/>
                  </a:lnTo>
                  <a:lnTo>
                    <a:pt x="8381" y="1295"/>
                  </a:lnTo>
                  <a:lnTo>
                    <a:pt x="5905" y="1041"/>
                  </a:lnTo>
                  <a:lnTo>
                    <a:pt x="3416" y="58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5" name="object 4495" descr=""/>
            <p:cNvSpPr/>
            <p:nvPr/>
          </p:nvSpPr>
          <p:spPr>
            <a:xfrm>
              <a:off x="2622900" y="261910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39" y="0"/>
                  </a:moveTo>
                  <a:lnTo>
                    <a:pt x="0" y="558"/>
                  </a:lnTo>
                  <a:lnTo>
                    <a:pt x="2489" y="1155"/>
                  </a:lnTo>
                  <a:lnTo>
                    <a:pt x="5003" y="1625"/>
                  </a:lnTo>
                  <a:lnTo>
                    <a:pt x="7505" y="1879"/>
                  </a:lnTo>
                  <a:lnTo>
                    <a:pt x="7569" y="1295"/>
                  </a:lnTo>
                  <a:lnTo>
                    <a:pt x="5092" y="1041"/>
                  </a:lnTo>
                  <a:lnTo>
                    <a:pt x="2603" y="58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6" name="object 4496" descr=""/>
            <p:cNvSpPr/>
            <p:nvPr/>
          </p:nvSpPr>
          <p:spPr>
            <a:xfrm>
              <a:off x="2618806" y="2623128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276" y="0"/>
                  </a:moveTo>
                  <a:lnTo>
                    <a:pt x="0" y="2514"/>
                  </a:lnTo>
                  <a:lnTo>
                    <a:pt x="1638" y="4648"/>
                  </a:lnTo>
                  <a:lnTo>
                    <a:pt x="3454" y="6705"/>
                  </a:lnTo>
                  <a:lnTo>
                    <a:pt x="5537" y="8534"/>
                  </a:lnTo>
                  <a:lnTo>
                    <a:pt x="8267" y="5422"/>
                  </a:lnTo>
                  <a:lnTo>
                    <a:pt x="6438" y="3835"/>
                  </a:lnTo>
                  <a:lnTo>
                    <a:pt x="4800" y="1981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7" name="object 4497" descr=""/>
            <p:cNvSpPr/>
            <p:nvPr/>
          </p:nvSpPr>
          <p:spPr>
            <a:xfrm>
              <a:off x="2618806" y="262530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57" y="0"/>
                  </a:moveTo>
                  <a:lnTo>
                    <a:pt x="0" y="342"/>
                  </a:lnTo>
                  <a:lnTo>
                    <a:pt x="1638" y="2476"/>
                  </a:lnTo>
                  <a:lnTo>
                    <a:pt x="3454" y="4533"/>
                  </a:lnTo>
                  <a:lnTo>
                    <a:pt x="5537" y="6362"/>
                  </a:lnTo>
                  <a:lnTo>
                    <a:pt x="5918" y="5930"/>
                  </a:lnTo>
                  <a:lnTo>
                    <a:pt x="3873" y="4127"/>
                  </a:lnTo>
                  <a:lnTo>
                    <a:pt x="2082" y="210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8" name="object 4498" descr=""/>
            <p:cNvSpPr/>
            <p:nvPr/>
          </p:nvSpPr>
          <p:spPr>
            <a:xfrm>
              <a:off x="2624338" y="262855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730" y="0"/>
                  </a:moveTo>
                  <a:lnTo>
                    <a:pt x="0" y="3111"/>
                  </a:lnTo>
                  <a:lnTo>
                    <a:pt x="2082" y="4940"/>
                  </a:lnTo>
                  <a:lnTo>
                    <a:pt x="4457" y="6515"/>
                  </a:lnTo>
                  <a:lnTo>
                    <a:pt x="7023" y="7658"/>
                  </a:lnTo>
                  <a:lnTo>
                    <a:pt x="8712" y="3886"/>
                  </a:lnTo>
                  <a:lnTo>
                    <a:pt x="6540" y="2920"/>
                  </a:lnTo>
                  <a:lnTo>
                    <a:pt x="4546" y="1600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9" name="object 4499" descr=""/>
            <p:cNvSpPr/>
            <p:nvPr/>
          </p:nvSpPr>
          <p:spPr>
            <a:xfrm>
              <a:off x="2624338" y="263122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80" y="0"/>
                  </a:moveTo>
                  <a:lnTo>
                    <a:pt x="0" y="444"/>
                  </a:lnTo>
                  <a:lnTo>
                    <a:pt x="2082" y="2273"/>
                  </a:lnTo>
                  <a:lnTo>
                    <a:pt x="4457" y="3848"/>
                  </a:lnTo>
                  <a:lnTo>
                    <a:pt x="7023" y="4991"/>
                  </a:lnTo>
                  <a:lnTo>
                    <a:pt x="7264" y="4457"/>
                  </a:lnTo>
                  <a:lnTo>
                    <a:pt x="4749" y="3340"/>
                  </a:lnTo>
                  <a:lnTo>
                    <a:pt x="2425" y="180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0" name="object 4500" descr=""/>
            <p:cNvSpPr/>
            <p:nvPr/>
          </p:nvSpPr>
          <p:spPr>
            <a:xfrm>
              <a:off x="2631357" y="263244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701" y="0"/>
                  </a:moveTo>
                  <a:lnTo>
                    <a:pt x="0" y="3771"/>
                  </a:lnTo>
                  <a:lnTo>
                    <a:pt x="2565" y="4927"/>
                  </a:lnTo>
                  <a:lnTo>
                    <a:pt x="5283" y="5651"/>
                  </a:lnTo>
                  <a:lnTo>
                    <a:pt x="7988" y="6070"/>
                  </a:lnTo>
                  <a:lnTo>
                    <a:pt x="8623" y="1981"/>
                  </a:lnTo>
                  <a:lnTo>
                    <a:pt x="6210" y="1612"/>
                  </a:lnTo>
                  <a:lnTo>
                    <a:pt x="3873" y="977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1" name="object 4501" descr=""/>
            <p:cNvSpPr/>
            <p:nvPr/>
          </p:nvSpPr>
          <p:spPr>
            <a:xfrm>
              <a:off x="2631357" y="2635679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41" y="0"/>
                  </a:moveTo>
                  <a:lnTo>
                    <a:pt x="0" y="533"/>
                  </a:lnTo>
                  <a:lnTo>
                    <a:pt x="2565" y="1689"/>
                  </a:lnTo>
                  <a:lnTo>
                    <a:pt x="5283" y="2412"/>
                  </a:lnTo>
                  <a:lnTo>
                    <a:pt x="7988" y="2832"/>
                  </a:lnTo>
                  <a:lnTo>
                    <a:pt x="8077" y="2260"/>
                  </a:lnTo>
                  <a:lnTo>
                    <a:pt x="5410" y="1841"/>
                  </a:lnTo>
                  <a:lnTo>
                    <a:pt x="2755" y="113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2" name="object 4502" descr=""/>
            <p:cNvSpPr/>
            <p:nvPr/>
          </p:nvSpPr>
          <p:spPr>
            <a:xfrm>
              <a:off x="2639349" y="263442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634" y="0"/>
                  </a:moveTo>
                  <a:lnTo>
                    <a:pt x="7924" y="4825"/>
                  </a:lnTo>
                  <a:lnTo>
                    <a:pt x="8191" y="698"/>
                  </a:lnTo>
                  <a:lnTo>
                    <a:pt x="6921" y="622"/>
                  </a:lnTo>
                  <a:lnTo>
                    <a:pt x="3378" y="330"/>
                  </a:lnTo>
                  <a:lnTo>
                    <a:pt x="1231" y="1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3" name="object 4503" descr=""/>
            <p:cNvSpPr/>
            <p:nvPr/>
          </p:nvSpPr>
          <p:spPr>
            <a:xfrm>
              <a:off x="2639349" y="263794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8" y="0"/>
                  </a:moveTo>
                  <a:lnTo>
                    <a:pt x="7924" y="1308"/>
                  </a:lnTo>
                  <a:lnTo>
                    <a:pt x="7962" y="723"/>
                  </a:lnTo>
                  <a:lnTo>
                    <a:pt x="6654" y="647"/>
                  </a:lnTo>
                  <a:lnTo>
                    <a:pt x="3086" y="355"/>
                  </a:lnTo>
                  <a:lnTo>
                    <a:pt x="1422" y="19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4" name="object 4504" descr=""/>
            <p:cNvSpPr/>
            <p:nvPr/>
          </p:nvSpPr>
          <p:spPr>
            <a:xfrm>
              <a:off x="2647278" y="2635123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66" y="0"/>
                  </a:moveTo>
                  <a:lnTo>
                    <a:pt x="0" y="4127"/>
                  </a:lnTo>
                  <a:lnTo>
                    <a:pt x="2616" y="4292"/>
                  </a:lnTo>
                  <a:lnTo>
                    <a:pt x="5245" y="4419"/>
                  </a:lnTo>
                  <a:lnTo>
                    <a:pt x="7874" y="4457"/>
                  </a:lnTo>
                  <a:lnTo>
                    <a:pt x="7937" y="317"/>
                  </a:lnTo>
                  <a:lnTo>
                    <a:pt x="5384" y="279"/>
                  </a:lnTo>
                  <a:lnTo>
                    <a:pt x="2832" y="16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5" name="object 4505" descr=""/>
            <p:cNvSpPr/>
            <p:nvPr/>
          </p:nvSpPr>
          <p:spPr>
            <a:xfrm>
              <a:off x="2647278" y="263866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84"/>
                  </a:lnTo>
                  <a:lnTo>
                    <a:pt x="2616" y="749"/>
                  </a:lnTo>
                  <a:lnTo>
                    <a:pt x="5245" y="876"/>
                  </a:lnTo>
                  <a:lnTo>
                    <a:pt x="7874" y="914"/>
                  </a:lnTo>
                  <a:lnTo>
                    <a:pt x="7886" y="330"/>
                  </a:lnTo>
                  <a:lnTo>
                    <a:pt x="5257" y="292"/>
                  </a:lnTo>
                  <a:lnTo>
                    <a:pt x="2641" y="17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6" name="object 4506" descr=""/>
            <p:cNvSpPr/>
            <p:nvPr/>
          </p:nvSpPr>
          <p:spPr>
            <a:xfrm>
              <a:off x="2655155" y="263531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696" y="0"/>
                  </a:moveTo>
                  <a:lnTo>
                    <a:pt x="5156" y="139"/>
                  </a:lnTo>
                  <a:lnTo>
                    <a:pt x="2616" y="177"/>
                  </a:lnTo>
                  <a:lnTo>
                    <a:pt x="63" y="139"/>
                  </a:lnTo>
                  <a:lnTo>
                    <a:pt x="0" y="4267"/>
                  </a:lnTo>
                  <a:lnTo>
                    <a:pt x="2628" y="4305"/>
                  </a:lnTo>
                  <a:lnTo>
                    <a:pt x="5270" y="4279"/>
                  </a:lnTo>
                  <a:lnTo>
                    <a:pt x="7924" y="4127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7" name="object 4507" descr=""/>
            <p:cNvSpPr/>
            <p:nvPr/>
          </p:nvSpPr>
          <p:spPr>
            <a:xfrm>
              <a:off x="2655155" y="263885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886" y="0"/>
                  </a:moveTo>
                  <a:lnTo>
                    <a:pt x="5257" y="152"/>
                  </a:lnTo>
                  <a:lnTo>
                    <a:pt x="2628" y="190"/>
                  </a:lnTo>
                  <a:lnTo>
                    <a:pt x="0" y="152"/>
                  </a:lnTo>
                  <a:lnTo>
                    <a:pt x="0" y="723"/>
                  </a:lnTo>
                  <a:lnTo>
                    <a:pt x="2628" y="762"/>
                  </a:lnTo>
                  <a:lnTo>
                    <a:pt x="5270" y="736"/>
                  </a:lnTo>
                  <a:lnTo>
                    <a:pt x="7924" y="584"/>
                  </a:lnTo>
                  <a:lnTo>
                    <a:pt x="78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8" name="object 4508" descr=""/>
            <p:cNvSpPr/>
            <p:nvPr/>
          </p:nvSpPr>
          <p:spPr>
            <a:xfrm>
              <a:off x="2662845" y="263447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467" y="0"/>
                  </a:moveTo>
                  <a:lnTo>
                    <a:pt x="5041" y="444"/>
                  </a:lnTo>
                  <a:lnTo>
                    <a:pt x="2527" y="698"/>
                  </a:lnTo>
                  <a:lnTo>
                    <a:pt x="0" y="838"/>
                  </a:lnTo>
                  <a:lnTo>
                    <a:pt x="241" y="4965"/>
                  </a:lnTo>
                  <a:lnTo>
                    <a:pt x="2882" y="4813"/>
                  </a:lnTo>
                  <a:lnTo>
                    <a:pt x="5549" y="4546"/>
                  </a:lnTo>
                  <a:lnTo>
                    <a:pt x="8216" y="4064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9" name="object 4509" descr=""/>
            <p:cNvSpPr/>
            <p:nvPr/>
          </p:nvSpPr>
          <p:spPr>
            <a:xfrm>
              <a:off x="2663049" y="263796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912" y="0"/>
                  </a:moveTo>
                  <a:lnTo>
                    <a:pt x="5270" y="482"/>
                  </a:lnTo>
                  <a:lnTo>
                    <a:pt x="2628" y="736"/>
                  </a:lnTo>
                  <a:lnTo>
                    <a:pt x="0" y="888"/>
                  </a:lnTo>
                  <a:lnTo>
                    <a:pt x="38" y="1473"/>
                  </a:lnTo>
                  <a:lnTo>
                    <a:pt x="2679" y="1320"/>
                  </a:lnTo>
                  <a:lnTo>
                    <a:pt x="5346" y="1054"/>
                  </a:lnTo>
                  <a:lnTo>
                    <a:pt x="8013" y="571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0" name="object 4510" descr=""/>
            <p:cNvSpPr/>
            <p:nvPr/>
          </p:nvSpPr>
          <p:spPr>
            <a:xfrm>
              <a:off x="2670318" y="263236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845" y="0"/>
                  </a:moveTo>
                  <a:lnTo>
                    <a:pt x="0" y="2108"/>
                  </a:lnTo>
                  <a:lnTo>
                    <a:pt x="749" y="6172"/>
                  </a:lnTo>
                  <a:lnTo>
                    <a:pt x="8712" y="3695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1" name="object 4511" descr=""/>
            <p:cNvSpPr/>
            <p:nvPr/>
          </p:nvSpPr>
          <p:spPr>
            <a:xfrm>
              <a:off x="2670953" y="2635536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810" y="0"/>
                  </a:moveTo>
                  <a:lnTo>
                    <a:pt x="0" y="2425"/>
                  </a:lnTo>
                  <a:lnTo>
                    <a:pt x="114" y="2997"/>
                  </a:lnTo>
                  <a:lnTo>
                    <a:pt x="8077" y="520"/>
                  </a:lnTo>
                  <a:lnTo>
                    <a:pt x="78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2" name="object 4512" descr=""/>
            <p:cNvSpPr/>
            <p:nvPr/>
          </p:nvSpPr>
          <p:spPr>
            <a:xfrm>
              <a:off x="2677166" y="2628160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3949" y="0"/>
                  </a:moveTo>
                  <a:lnTo>
                    <a:pt x="0" y="4203"/>
                  </a:lnTo>
                  <a:lnTo>
                    <a:pt x="1866" y="7899"/>
                  </a:lnTo>
                  <a:lnTo>
                    <a:pt x="7975" y="914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3" name="object 4513" descr=""/>
            <p:cNvSpPr/>
            <p:nvPr/>
          </p:nvSpPr>
          <p:spPr>
            <a:xfrm>
              <a:off x="2678766" y="262894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5803" y="0"/>
                  </a:moveTo>
                  <a:lnTo>
                    <a:pt x="0" y="6591"/>
                  </a:lnTo>
                  <a:lnTo>
                    <a:pt x="266" y="7111"/>
                  </a:lnTo>
                  <a:lnTo>
                    <a:pt x="6375" y="126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4" name="object 4514" descr=""/>
            <p:cNvSpPr/>
            <p:nvPr/>
          </p:nvSpPr>
          <p:spPr>
            <a:xfrm>
              <a:off x="2679890" y="2619963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3136" y="0"/>
                  </a:moveTo>
                  <a:lnTo>
                    <a:pt x="0" y="2692"/>
                  </a:lnTo>
                  <a:lnTo>
                    <a:pt x="635" y="3441"/>
                  </a:lnTo>
                  <a:lnTo>
                    <a:pt x="1066" y="4279"/>
                  </a:lnTo>
                  <a:lnTo>
                    <a:pt x="1358" y="5689"/>
                  </a:lnTo>
                  <a:lnTo>
                    <a:pt x="1397" y="6172"/>
                  </a:lnTo>
                  <a:lnTo>
                    <a:pt x="1397" y="6680"/>
                  </a:lnTo>
                  <a:lnTo>
                    <a:pt x="1371" y="7200"/>
                  </a:lnTo>
                  <a:lnTo>
                    <a:pt x="1270" y="7975"/>
                  </a:lnTo>
                  <a:lnTo>
                    <a:pt x="1219" y="8191"/>
                  </a:lnTo>
                  <a:lnTo>
                    <a:pt x="5245" y="9105"/>
                  </a:lnTo>
                  <a:lnTo>
                    <a:pt x="5372" y="8496"/>
                  </a:lnTo>
                  <a:lnTo>
                    <a:pt x="5524" y="7162"/>
                  </a:lnTo>
                  <a:lnTo>
                    <a:pt x="5537" y="5969"/>
                  </a:lnTo>
                  <a:lnTo>
                    <a:pt x="5473" y="5168"/>
                  </a:lnTo>
                  <a:lnTo>
                    <a:pt x="5130" y="3556"/>
                  </a:lnTo>
                  <a:lnTo>
                    <a:pt x="4864" y="2768"/>
                  </a:lnTo>
                  <a:lnTo>
                    <a:pt x="4127" y="1295"/>
                  </a:lnTo>
                  <a:lnTo>
                    <a:pt x="3657" y="609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5" name="object 4515" descr=""/>
            <p:cNvSpPr/>
            <p:nvPr/>
          </p:nvSpPr>
          <p:spPr>
            <a:xfrm>
              <a:off x="2682582" y="2619963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444" y="0"/>
                  </a:moveTo>
                  <a:lnTo>
                    <a:pt x="0" y="381"/>
                  </a:lnTo>
                  <a:lnTo>
                    <a:pt x="495" y="952"/>
                  </a:lnTo>
                  <a:lnTo>
                    <a:pt x="939" y="1600"/>
                  </a:lnTo>
                  <a:lnTo>
                    <a:pt x="1625" y="2984"/>
                  </a:lnTo>
                  <a:lnTo>
                    <a:pt x="1892" y="3721"/>
                  </a:lnTo>
                  <a:lnTo>
                    <a:pt x="2209" y="5232"/>
                  </a:lnTo>
                  <a:lnTo>
                    <a:pt x="2273" y="6007"/>
                  </a:lnTo>
                  <a:lnTo>
                    <a:pt x="2247" y="7124"/>
                  </a:lnTo>
                  <a:lnTo>
                    <a:pt x="2222" y="7493"/>
                  </a:lnTo>
                  <a:lnTo>
                    <a:pt x="2158" y="8039"/>
                  </a:lnTo>
                  <a:lnTo>
                    <a:pt x="1993" y="8978"/>
                  </a:lnTo>
                  <a:lnTo>
                    <a:pt x="2552" y="9105"/>
                  </a:lnTo>
                  <a:lnTo>
                    <a:pt x="2679" y="8496"/>
                  </a:lnTo>
                  <a:lnTo>
                    <a:pt x="2832" y="7162"/>
                  </a:lnTo>
                  <a:lnTo>
                    <a:pt x="2844" y="5969"/>
                  </a:lnTo>
                  <a:lnTo>
                    <a:pt x="2781" y="5168"/>
                  </a:lnTo>
                  <a:lnTo>
                    <a:pt x="2438" y="3556"/>
                  </a:lnTo>
                  <a:lnTo>
                    <a:pt x="2171" y="2768"/>
                  </a:lnTo>
                  <a:lnTo>
                    <a:pt x="1435" y="1295"/>
                  </a:lnTo>
                  <a:lnTo>
                    <a:pt x="965" y="60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6" name="object 4516" descr=""/>
            <p:cNvSpPr/>
            <p:nvPr/>
          </p:nvSpPr>
          <p:spPr>
            <a:xfrm>
              <a:off x="2674218" y="261539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282" y="0"/>
                  </a:moveTo>
                  <a:lnTo>
                    <a:pt x="0" y="3937"/>
                  </a:lnTo>
                  <a:lnTo>
                    <a:pt x="1130" y="4305"/>
                  </a:lnTo>
                  <a:lnTo>
                    <a:pt x="2222" y="4749"/>
                  </a:lnTo>
                  <a:lnTo>
                    <a:pt x="4165" y="5854"/>
                  </a:lnTo>
                  <a:lnTo>
                    <a:pt x="5029" y="6502"/>
                  </a:lnTo>
                  <a:lnTo>
                    <a:pt x="5664" y="7251"/>
                  </a:lnTo>
                  <a:lnTo>
                    <a:pt x="8813" y="4572"/>
                  </a:lnTo>
                  <a:lnTo>
                    <a:pt x="7759" y="3352"/>
                  </a:lnTo>
                  <a:lnTo>
                    <a:pt x="6515" y="2425"/>
                  </a:lnTo>
                  <a:lnTo>
                    <a:pt x="3949" y="977"/>
                  </a:lnTo>
                  <a:lnTo>
                    <a:pt x="2616" y="431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7" name="object 4517" descr=""/>
            <p:cNvSpPr/>
            <p:nvPr/>
          </p:nvSpPr>
          <p:spPr>
            <a:xfrm>
              <a:off x="2675323" y="261539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77" y="0"/>
                  </a:moveTo>
                  <a:lnTo>
                    <a:pt x="0" y="546"/>
                  </a:lnTo>
                  <a:lnTo>
                    <a:pt x="1308" y="977"/>
                  </a:lnTo>
                  <a:lnTo>
                    <a:pt x="2590" y="1498"/>
                  </a:lnTo>
                  <a:lnTo>
                    <a:pt x="5080" y="2908"/>
                  </a:lnTo>
                  <a:lnTo>
                    <a:pt x="6273" y="3784"/>
                  </a:lnTo>
                  <a:lnTo>
                    <a:pt x="7264" y="4953"/>
                  </a:lnTo>
                  <a:lnTo>
                    <a:pt x="7708" y="4572"/>
                  </a:lnTo>
                  <a:lnTo>
                    <a:pt x="6654" y="3352"/>
                  </a:lnTo>
                  <a:lnTo>
                    <a:pt x="5410" y="2425"/>
                  </a:lnTo>
                  <a:lnTo>
                    <a:pt x="2844" y="977"/>
                  </a:lnTo>
                  <a:lnTo>
                    <a:pt x="1511" y="43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8" name="object 4518" descr=""/>
            <p:cNvSpPr/>
            <p:nvPr/>
          </p:nvSpPr>
          <p:spPr>
            <a:xfrm>
              <a:off x="2667035" y="2613790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19" y="0"/>
                  </a:moveTo>
                  <a:lnTo>
                    <a:pt x="0" y="4114"/>
                  </a:lnTo>
                  <a:lnTo>
                    <a:pt x="2463" y="4368"/>
                  </a:lnTo>
                  <a:lnTo>
                    <a:pt x="4914" y="4800"/>
                  </a:lnTo>
                  <a:lnTo>
                    <a:pt x="7188" y="5537"/>
                  </a:lnTo>
                  <a:lnTo>
                    <a:pt x="8470" y="1600"/>
                  </a:lnTo>
                  <a:lnTo>
                    <a:pt x="5791" y="736"/>
                  </a:lnTo>
                  <a:lnTo>
                    <a:pt x="3098" y="27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9" name="object 4519" descr=""/>
            <p:cNvSpPr/>
            <p:nvPr/>
          </p:nvSpPr>
          <p:spPr>
            <a:xfrm>
              <a:off x="2667391" y="2613790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63" y="0"/>
                  </a:moveTo>
                  <a:lnTo>
                    <a:pt x="0" y="571"/>
                  </a:lnTo>
                  <a:lnTo>
                    <a:pt x="2654" y="850"/>
                  </a:lnTo>
                  <a:lnTo>
                    <a:pt x="5321" y="1308"/>
                  </a:lnTo>
                  <a:lnTo>
                    <a:pt x="7924" y="2159"/>
                  </a:lnTo>
                  <a:lnTo>
                    <a:pt x="8115" y="1600"/>
                  </a:lnTo>
                  <a:lnTo>
                    <a:pt x="5435" y="736"/>
                  </a:lnTo>
                  <a:lnTo>
                    <a:pt x="2743" y="27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0" name="object 4520" descr=""/>
            <p:cNvSpPr/>
            <p:nvPr/>
          </p:nvSpPr>
          <p:spPr>
            <a:xfrm>
              <a:off x="2659414" y="261343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679" y="0"/>
                  </a:moveTo>
                  <a:lnTo>
                    <a:pt x="0" y="76"/>
                  </a:lnTo>
                  <a:lnTo>
                    <a:pt x="114" y="4203"/>
                  </a:lnTo>
                  <a:lnTo>
                    <a:pt x="2616" y="4140"/>
                  </a:lnTo>
                  <a:lnTo>
                    <a:pt x="5143" y="4216"/>
                  </a:lnTo>
                  <a:lnTo>
                    <a:pt x="7620" y="4470"/>
                  </a:lnTo>
                  <a:lnTo>
                    <a:pt x="8039" y="355"/>
                  </a:lnTo>
                  <a:lnTo>
                    <a:pt x="5359" y="88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1" name="object 4521" descr=""/>
            <p:cNvSpPr/>
            <p:nvPr/>
          </p:nvSpPr>
          <p:spPr>
            <a:xfrm>
              <a:off x="2659414" y="261343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679" y="0"/>
                  </a:moveTo>
                  <a:lnTo>
                    <a:pt x="0" y="76"/>
                  </a:lnTo>
                  <a:lnTo>
                    <a:pt x="12" y="660"/>
                  </a:lnTo>
                  <a:lnTo>
                    <a:pt x="2667" y="584"/>
                  </a:lnTo>
                  <a:lnTo>
                    <a:pt x="5321" y="660"/>
                  </a:lnTo>
                  <a:lnTo>
                    <a:pt x="7975" y="939"/>
                  </a:lnTo>
                  <a:lnTo>
                    <a:pt x="8039" y="355"/>
                  </a:lnTo>
                  <a:lnTo>
                    <a:pt x="5359" y="88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2" name="object 4522" descr=""/>
            <p:cNvSpPr/>
            <p:nvPr/>
          </p:nvSpPr>
          <p:spPr>
            <a:xfrm>
              <a:off x="2651401" y="261350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8013" y="0"/>
                  </a:moveTo>
                  <a:lnTo>
                    <a:pt x="6667" y="38"/>
                  </a:lnTo>
                  <a:lnTo>
                    <a:pt x="5334" y="114"/>
                  </a:lnTo>
                  <a:lnTo>
                    <a:pt x="3975" y="266"/>
                  </a:lnTo>
                  <a:lnTo>
                    <a:pt x="3632" y="292"/>
                  </a:lnTo>
                  <a:lnTo>
                    <a:pt x="0" y="889"/>
                  </a:lnTo>
                  <a:lnTo>
                    <a:pt x="698" y="4965"/>
                  </a:lnTo>
                  <a:lnTo>
                    <a:pt x="3225" y="4521"/>
                  </a:lnTo>
                  <a:lnTo>
                    <a:pt x="5626" y="4241"/>
                  </a:lnTo>
                  <a:lnTo>
                    <a:pt x="6870" y="4178"/>
                  </a:lnTo>
                  <a:lnTo>
                    <a:pt x="8128" y="4140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3" name="object 4523" descr=""/>
            <p:cNvSpPr/>
            <p:nvPr/>
          </p:nvSpPr>
          <p:spPr>
            <a:xfrm>
              <a:off x="2651401" y="261350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8013" y="0"/>
                  </a:moveTo>
                  <a:lnTo>
                    <a:pt x="6667" y="38"/>
                  </a:lnTo>
                  <a:lnTo>
                    <a:pt x="5334" y="114"/>
                  </a:lnTo>
                  <a:lnTo>
                    <a:pt x="3975" y="266"/>
                  </a:lnTo>
                  <a:lnTo>
                    <a:pt x="3632" y="292"/>
                  </a:lnTo>
                  <a:lnTo>
                    <a:pt x="0" y="889"/>
                  </a:lnTo>
                  <a:lnTo>
                    <a:pt x="101" y="1460"/>
                  </a:lnTo>
                  <a:lnTo>
                    <a:pt x="2489" y="1041"/>
                  </a:lnTo>
                  <a:lnTo>
                    <a:pt x="3352" y="914"/>
                  </a:lnTo>
                  <a:lnTo>
                    <a:pt x="5372" y="698"/>
                  </a:lnTo>
                  <a:lnTo>
                    <a:pt x="6705" y="622"/>
                  </a:lnTo>
                  <a:lnTo>
                    <a:pt x="8026" y="584"/>
                  </a:lnTo>
                  <a:lnTo>
                    <a:pt x="80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4" name="object 4524" descr=""/>
            <p:cNvSpPr/>
            <p:nvPr/>
          </p:nvSpPr>
          <p:spPr>
            <a:xfrm>
              <a:off x="2643792" y="2614388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7607" y="0"/>
                  </a:moveTo>
                  <a:lnTo>
                    <a:pt x="5067" y="431"/>
                  </a:lnTo>
                  <a:lnTo>
                    <a:pt x="2540" y="825"/>
                  </a:lnTo>
                  <a:lnTo>
                    <a:pt x="0" y="1155"/>
                  </a:lnTo>
                  <a:lnTo>
                    <a:pt x="520" y="5257"/>
                  </a:lnTo>
                  <a:lnTo>
                    <a:pt x="3136" y="4927"/>
                  </a:lnTo>
                  <a:lnTo>
                    <a:pt x="5727" y="4521"/>
                  </a:lnTo>
                  <a:lnTo>
                    <a:pt x="8305" y="4076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5" name="object 4525" descr=""/>
            <p:cNvSpPr/>
            <p:nvPr/>
          </p:nvSpPr>
          <p:spPr>
            <a:xfrm>
              <a:off x="2643792" y="261438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07" y="0"/>
                  </a:moveTo>
                  <a:lnTo>
                    <a:pt x="5067" y="431"/>
                  </a:lnTo>
                  <a:lnTo>
                    <a:pt x="2540" y="825"/>
                  </a:lnTo>
                  <a:lnTo>
                    <a:pt x="0" y="1155"/>
                  </a:lnTo>
                  <a:lnTo>
                    <a:pt x="76" y="1727"/>
                  </a:lnTo>
                  <a:lnTo>
                    <a:pt x="2616" y="1409"/>
                  </a:lnTo>
                  <a:lnTo>
                    <a:pt x="5156" y="1003"/>
                  </a:lnTo>
                  <a:lnTo>
                    <a:pt x="7708" y="571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6" name="object 4526" descr=""/>
            <p:cNvSpPr/>
            <p:nvPr/>
          </p:nvSpPr>
          <p:spPr>
            <a:xfrm>
              <a:off x="2636193" y="261554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594" y="0"/>
                  </a:moveTo>
                  <a:lnTo>
                    <a:pt x="5067" y="330"/>
                  </a:lnTo>
                  <a:lnTo>
                    <a:pt x="2527" y="584"/>
                  </a:lnTo>
                  <a:lnTo>
                    <a:pt x="0" y="723"/>
                  </a:lnTo>
                  <a:lnTo>
                    <a:pt x="228" y="4851"/>
                  </a:lnTo>
                  <a:lnTo>
                    <a:pt x="2882" y="4699"/>
                  </a:lnTo>
                  <a:lnTo>
                    <a:pt x="5511" y="4432"/>
                  </a:lnTo>
                  <a:lnTo>
                    <a:pt x="8128" y="4102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7" name="object 4527" descr=""/>
            <p:cNvSpPr/>
            <p:nvPr/>
          </p:nvSpPr>
          <p:spPr>
            <a:xfrm>
              <a:off x="2636193" y="261554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594" y="0"/>
                  </a:moveTo>
                  <a:lnTo>
                    <a:pt x="5067" y="330"/>
                  </a:lnTo>
                  <a:lnTo>
                    <a:pt x="2527" y="584"/>
                  </a:lnTo>
                  <a:lnTo>
                    <a:pt x="0" y="723"/>
                  </a:lnTo>
                  <a:lnTo>
                    <a:pt x="38" y="1308"/>
                  </a:lnTo>
                  <a:lnTo>
                    <a:pt x="2578" y="1155"/>
                  </a:lnTo>
                  <a:lnTo>
                    <a:pt x="5130" y="901"/>
                  </a:lnTo>
                  <a:lnTo>
                    <a:pt x="7670" y="571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8" name="object 4528" descr=""/>
            <p:cNvSpPr/>
            <p:nvPr/>
          </p:nvSpPr>
          <p:spPr>
            <a:xfrm>
              <a:off x="2628430" y="261626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59" y="0"/>
                  </a:moveTo>
                  <a:lnTo>
                    <a:pt x="5232" y="139"/>
                  </a:lnTo>
                  <a:lnTo>
                    <a:pt x="2705" y="177"/>
                  </a:lnTo>
                  <a:lnTo>
                    <a:pt x="203" y="50"/>
                  </a:lnTo>
                  <a:lnTo>
                    <a:pt x="0" y="4178"/>
                  </a:lnTo>
                  <a:lnTo>
                    <a:pt x="2679" y="4305"/>
                  </a:lnTo>
                  <a:lnTo>
                    <a:pt x="5346" y="4279"/>
                  </a:lnTo>
                  <a:lnTo>
                    <a:pt x="8000" y="4127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9" name="object 4529" descr=""/>
            <p:cNvSpPr/>
            <p:nvPr/>
          </p:nvSpPr>
          <p:spPr>
            <a:xfrm>
              <a:off x="2628607" y="2616269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7581" y="0"/>
                  </a:moveTo>
                  <a:lnTo>
                    <a:pt x="5054" y="139"/>
                  </a:lnTo>
                  <a:lnTo>
                    <a:pt x="2527" y="177"/>
                  </a:lnTo>
                  <a:lnTo>
                    <a:pt x="25" y="50"/>
                  </a:lnTo>
                  <a:lnTo>
                    <a:pt x="0" y="635"/>
                  </a:lnTo>
                  <a:lnTo>
                    <a:pt x="2527" y="749"/>
                  </a:lnTo>
                  <a:lnTo>
                    <a:pt x="5067" y="723"/>
                  </a:lnTo>
                  <a:lnTo>
                    <a:pt x="7620" y="571"/>
                  </a:lnTo>
                  <a:lnTo>
                    <a:pt x="75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0" name="object 4530" descr=""/>
            <p:cNvSpPr/>
            <p:nvPr/>
          </p:nvSpPr>
          <p:spPr>
            <a:xfrm>
              <a:off x="2620420" y="261545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74" y="0"/>
                  </a:moveTo>
                  <a:lnTo>
                    <a:pt x="0" y="4064"/>
                  </a:lnTo>
                  <a:lnTo>
                    <a:pt x="2654" y="4559"/>
                  </a:lnTo>
                  <a:lnTo>
                    <a:pt x="5334" y="4864"/>
                  </a:lnTo>
                  <a:lnTo>
                    <a:pt x="8013" y="4991"/>
                  </a:lnTo>
                  <a:lnTo>
                    <a:pt x="8216" y="863"/>
                  </a:lnTo>
                  <a:lnTo>
                    <a:pt x="5702" y="736"/>
                  </a:lnTo>
                  <a:lnTo>
                    <a:pt x="3213" y="46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1" name="object 4531" descr=""/>
            <p:cNvSpPr/>
            <p:nvPr/>
          </p:nvSpPr>
          <p:spPr>
            <a:xfrm>
              <a:off x="2621093" y="2615458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01" y="0"/>
                  </a:moveTo>
                  <a:lnTo>
                    <a:pt x="0" y="571"/>
                  </a:lnTo>
                  <a:lnTo>
                    <a:pt x="2463" y="1041"/>
                  </a:lnTo>
                  <a:lnTo>
                    <a:pt x="4978" y="1320"/>
                  </a:lnTo>
                  <a:lnTo>
                    <a:pt x="7518" y="1435"/>
                  </a:lnTo>
                  <a:lnTo>
                    <a:pt x="7543" y="863"/>
                  </a:lnTo>
                  <a:lnTo>
                    <a:pt x="5029" y="736"/>
                  </a:lnTo>
                  <a:lnTo>
                    <a:pt x="2540" y="4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2" name="object 4532" descr=""/>
            <p:cNvSpPr/>
            <p:nvPr/>
          </p:nvSpPr>
          <p:spPr>
            <a:xfrm>
              <a:off x="2612605" y="261348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422" y="0"/>
                  </a:moveTo>
                  <a:lnTo>
                    <a:pt x="0" y="3886"/>
                  </a:lnTo>
                  <a:lnTo>
                    <a:pt x="2539" y="4813"/>
                  </a:lnTo>
                  <a:lnTo>
                    <a:pt x="5168" y="5524"/>
                  </a:lnTo>
                  <a:lnTo>
                    <a:pt x="7823" y="6032"/>
                  </a:lnTo>
                  <a:lnTo>
                    <a:pt x="8585" y="1968"/>
                  </a:lnTo>
                  <a:lnTo>
                    <a:pt x="6146" y="1511"/>
                  </a:lnTo>
                  <a:lnTo>
                    <a:pt x="3746" y="85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3" name="object 4533" descr=""/>
            <p:cNvSpPr/>
            <p:nvPr/>
          </p:nvSpPr>
          <p:spPr>
            <a:xfrm>
              <a:off x="2613825" y="2613489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203" y="0"/>
                  </a:moveTo>
                  <a:lnTo>
                    <a:pt x="0" y="546"/>
                  </a:lnTo>
                  <a:lnTo>
                    <a:pt x="2362" y="1409"/>
                  </a:lnTo>
                  <a:lnTo>
                    <a:pt x="4787" y="2070"/>
                  </a:lnTo>
                  <a:lnTo>
                    <a:pt x="7264" y="2540"/>
                  </a:lnTo>
                  <a:lnTo>
                    <a:pt x="7365" y="1968"/>
                  </a:lnTo>
                  <a:lnTo>
                    <a:pt x="4927" y="1511"/>
                  </a:lnTo>
                  <a:lnTo>
                    <a:pt x="2527" y="85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4" name="object 4534" descr=""/>
            <p:cNvSpPr/>
            <p:nvPr/>
          </p:nvSpPr>
          <p:spPr>
            <a:xfrm>
              <a:off x="2605242" y="261034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070" y="0"/>
                  </a:moveTo>
                  <a:lnTo>
                    <a:pt x="0" y="3581"/>
                  </a:lnTo>
                  <a:lnTo>
                    <a:pt x="2349" y="4940"/>
                  </a:lnTo>
                  <a:lnTo>
                    <a:pt x="4813" y="6096"/>
                  </a:lnTo>
                  <a:lnTo>
                    <a:pt x="7353" y="7035"/>
                  </a:lnTo>
                  <a:lnTo>
                    <a:pt x="8788" y="3149"/>
                  </a:lnTo>
                  <a:lnTo>
                    <a:pt x="6464" y="2298"/>
                  </a:lnTo>
                  <a:lnTo>
                    <a:pt x="4216" y="1244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5" name="object 4535" descr=""/>
            <p:cNvSpPr/>
            <p:nvPr/>
          </p:nvSpPr>
          <p:spPr>
            <a:xfrm>
              <a:off x="2607020" y="261034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92" y="0"/>
                  </a:moveTo>
                  <a:lnTo>
                    <a:pt x="0" y="508"/>
                  </a:lnTo>
                  <a:lnTo>
                    <a:pt x="2171" y="1752"/>
                  </a:lnTo>
                  <a:lnTo>
                    <a:pt x="4457" y="2832"/>
                  </a:lnTo>
                  <a:lnTo>
                    <a:pt x="6807" y="3695"/>
                  </a:lnTo>
                  <a:lnTo>
                    <a:pt x="7010" y="3149"/>
                  </a:lnTo>
                  <a:lnTo>
                    <a:pt x="4686" y="2298"/>
                  </a:lnTo>
                  <a:lnTo>
                    <a:pt x="2438" y="124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6" name="object 4536" descr=""/>
            <p:cNvSpPr/>
            <p:nvPr/>
          </p:nvSpPr>
          <p:spPr>
            <a:xfrm>
              <a:off x="2598587" y="260610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603" y="0"/>
                  </a:moveTo>
                  <a:lnTo>
                    <a:pt x="0" y="3213"/>
                  </a:lnTo>
                  <a:lnTo>
                    <a:pt x="2082" y="4902"/>
                  </a:lnTo>
                  <a:lnTo>
                    <a:pt x="4305" y="6464"/>
                  </a:lnTo>
                  <a:lnTo>
                    <a:pt x="6654" y="7810"/>
                  </a:lnTo>
                  <a:lnTo>
                    <a:pt x="8724" y="4241"/>
                  </a:lnTo>
                  <a:lnTo>
                    <a:pt x="6578" y="2997"/>
                  </a:lnTo>
                  <a:lnTo>
                    <a:pt x="4533" y="157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7" name="object 4537" descr=""/>
            <p:cNvSpPr/>
            <p:nvPr/>
          </p:nvSpPr>
          <p:spPr>
            <a:xfrm>
              <a:off x="2600822" y="260610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68" y="0"/>
                  </a:moveTo>
                  <a:lnTo>
                    <a:pt x="0" y="444"/>
                  </a:lnTo>
                  <a:lnTo>
                    <a:pt x="1955" y="2044"/>
                  </a:lnTo>
                  <a:lnTo>
                    <a:pt x="4025" y="3479"/>
                  </a:lnTo>
                  <a:lnTo>
                    <a:pt x="6197" y="4737"/>
                  </a:lnTo>
                  <a:lnTo>
                    <a:pt x="6489" y="4241"/>
                  </a:lnTo>
                  <a:lnTo>
                    <a:pt x="4343" y="2997"/>
                  </a:lnTo>
                  <a:lnTo>
                    <a:pt x="2298" y="1574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8" name="object 4538" descr=""/>
            <p:cNvSpPr/>
            <p:nvPr/>
          </p:nvSpPr>
          <p:spPr>
            <a:xfrm>
              <a:off x="2592679" y="260101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49" y="0"/>
                  </a:moveTo>
                  <a:lnTo>
                    <a:pt x="0" y="2679"/>
                  </a:lnTo>
                  <a:lnTo>
                    <a:pt x="901" y="3746"/>
                  </a:lnTo>
                  <a:lnTo>
                    <a:pt x="1866" y="4724"/>
                  </a:lnTo>
                  <a:lnTo>
                    <a:pt x="3352" y="6121"/>
                  </a:lnTo>
                  <a:lnTo>
                    <a:pt x="4368" y="7010"/>
                  </a:lnTo>
                  <a:lnTo>
                    <a:pt x="5905" y="8305"/>
                  </a:lnTo>
                  <a:lnTo>
                    <a:pt x="8508" y="5092"/>
                  </a:lnTo>
                  <a:lnTo>
                    <a:pt x="6565" y="3505"/>
                  </a:lnTo>
                  <a:lnTo>
                    <a:pt x="4711" y="1828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9" name="object 4539" descr=""/>
            <p:cNvSpPr/>
            <p:nvPr/>
          </p:nvSpPr>
          <p:spPr>
            <a:xfrm>
              <a:off x="2595384" y="260101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44" y="0"/>
                  </a:moveTo>
                  <a:lnTo>
                    <a:pt x="0" y="381"/>
                  </a:lnTo>
                  <a:lnTo>
                    <a:pt x="1600" y="2247"/>
                  </a:lnTo>
                  <a:lnTo>
                    <a:pt x="3479" y="3937"/>
                  </a:lnTo>
                  <a:lnTo>
                    <a:pt x="5435" y="5537"/>
                  </a:lnTo>
                  <a:lnTo>
                    <a:pt x="5803" y="5092"/>
                  </a:lnTo>
                  <a:lnTo>
                    <a:pt x="3860" y="3505"/>
                  </a:lnTo>
                  <a:lnTo>
                    <a:pt x="2006" y="182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0" name="object 4540" descr=""/>
            <p:cNvSpPr/>
            <p:nvPr/>
          </p:nvSpPr>
          <p:spPr>
            <a:xfrm>
              <a:off x="2588572" y="259520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063" y="0"/>
                  </a:moveTo>
                  <a:lnTo>
                    <a:pt x="0" y="749"/>
                  </a:lnTo>
                  <a:lnTo>
                    <a:pt x="292" y="2336"/>
                  </a:lnTo>
                  <a:lnTo>
                    <a:pt x="901" y="3746"/>
                  </a:lnTo>
                  <a:lnTo>
                    <a:pt x="2362" y="6286"/>
                  </a:lnTo>
                  <a:lnTo>
                    <a:pt x="3213" y="7429"/>
                  </a:lnTo>
                  <a:lnTo>
                    <a:pt x="4114" y="8496"/>
                  </a:lnTo>
                  <a:lnTo>
                    <a:pt x="7251" y="5803"/>
                  </a:lnTo>
                  <a:lnTo>
                    <a:pt x="6476" y="4902"/>
                  </a:lnTo>
                  <a:lnTo>
                    <a:pt x="5778" y="3949"/>
                  </a:lnTo>
                  <a:lnTo>
                    <a:pt x="4660" y="1981"/>
                  </a:lnTo>
                  <a:lnTo>
                    <a:pt x="4241" y="977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1" name="object 4541" descr=""/>
            <p:cNvSpPr/>
            <p:nvPr/>
          </p:nvSpPr>
          <p:spPr>
            <a:xfrm>
              <a:off x="2592064" y="259520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571" y="0"/>
                  </a:moveTo>
                  <a:lnTo>
                    <a:pt x="0" y="101"/>
                  </a:lnTo>
                  <a:lnTo>
                    <a:pt x="190" y="1168"/>
                  </a:lnTo>
                  <a:lnTo>
                    <a:pt x="634" y="2235"/>
                  </a:lnTo>
                  <a:lnTo>
                    <a:pt x="1803" y="4267"/>
                  </a:lnTo>
                  <a:lnTo>
                    <a:pt x="2527" y="5257"/>
                  </a:lnTo>
                  <a:lnTo>
                    <a:pt x="3327" y="6184"/>
                  </a:lnTo>
                  <a:lnTo>
                    <a:pt x="3759" y="5803"/>
                  </a:lnTo>
                  <a:lnTo>
                    <a:pt x="2984" y="4902"/>
                  </a:lnTo>
                  <a:lnTo>
                    <a:pt x="2285" y="3949"/>
                  </a:lnTo>
                  <a:lnTo>
                    <a:pt x="1168" y="1981"/>
                  </a:lnTo>
                  <a:lnTo>
                    <a:pt x="749" y="97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2" name="object 4542" descr=""/>
            <p:cNvSpPr/>
            <p:nvPr/>
          </p:nvSpPr>
          <p:spPr>
            <a:xfrm>
              <a:off x="2588360" y="2586979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416" y="0"/>
                  </a:moveTo>
                  <a:lnTo>
                    <a:pt x="0" y="7365"/>
                  </a:lnTo>
                  <a:lnTo>
                    <a:pt x="63" y="8191"/>
                  </a:lnTo>
                  <a:lnTo>
                    <a:pt x="215" y="8978"/>
                  </a:lnTo>
                  <a:lnTo>
                    <a:pt x="4279" y="8229"/>
                  </a:lnTo>
                  <a:lnTo>
                    <a:pt x="4089" y="7251"/>
                  </a:lnTo>
                  <a:lnTo>
                    <a:pt x="4152" y="6324"/>
                  </a:lnTo>
                  <a:lnTo>
                    <a:pt x="5981" y="3238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3" name="object 4543" descr=""/>
            <p:cNvSpPr/>
            <p:nvPr/>
          </p:nvSpPr>
          <p:spPr>
            <a:xfrm>
              <a:off x="2591865" y="2589760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120" y="0"/>
                  </a:moveTo>
                  <a:lnTo>
                    <a:pt x="1714" y="317"/>
                  </a:lnTo>
                  <a:lnTo>
                    <a:pt x="1371" y="685"/>
                  </a:lnTo>
                  <a:lnTo>
                    <a:pt x="1015" y="1193"/>
                  </a:lnTo>
                  <a:lnTo>
                    <a:pt x="825" y="1511"/>
                  </a:lnTo>
                  <a:lnTo>
                    <a:pt x="711" y="1752"/>
                  </a:lnTo>
                  <a:lnTo>
                    <a:pt x="584" y="1981"/>
                  </a:lnTo>
                  <a:lnTo>
                    <a:pt x="482" y="2222"/>
                  </a:lnTo>
                  <a:lnTo>
                    <a:pt x="406" y="2476"/>
                  </a:lnTo>
                  <a:lnTo>
                    <a:pt x="63" y="3441"/>
                  </a:lnTo>
                  <a:lnTo>
                    <a:pt x="0" y="4483"/>
                  </a:lnTo>
                  <a:lnTo>
                    <a:pt x="203" y="5549"/>
                  </a:lnTo>
                  <a:lnTo>
                    <a:pt x="774" y="5448"/>
                  </a:lnTo>
                  <a:lnTo>
                    <a:pt x="584" y="4470"/>
                  </a:lnTo>
                  <a:lnTo>
                    <a:pt x="647" y="3543"/>
                  </a:lnTo>
                  <a:lnTo>
                    <a:pt x="1028" y="2438"/>
                  </a:lnTo>
                  <a:lnTo>
                    <a:pt x="1117" y="2222"/>
                  </a:lnTo>
                  <a:lnTo>
                    <a:pt x="1231" y="2006"/>
                  </a:lnTo>
                  <a:lnTo>
                    <a:pt x="1333" y="1790"/>
                  </a:lnTo>
                  <a:lnTo>
                    <a:pt x="1816" y="1066"/>
                  </a:lnTo>
                  <a:lnTo>
                    <a:pt x="2120" y="749"/>
                  </a:lnTo>
                  <a:lnTo>
                    <a:pt x="2476" y="45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4" name="object 4544" descr=""/>
            <p:cNvSpPr/>
            <p:nvPr/>
          </p:nvSpPr>
          <p:spPr>
            <a:xfrm>
              <a:off x="2591784" y="258424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445" y="0"/>
                  </a:moveTo>
                  <a:lnTo>
                    <a:pt x="0" y="2730"/>
                  </a:lnTo>
                  <a:lnTo>
                    <a:pt x="2552" y="5969"/>
                  </a:lnTo>
                  <a:lnTo>
                    <a:pt x="3276" y="5397"/>
                  </a:lnTo>
                  <a:lnTo>
                    <a:pt x="4241" y="4978"/>
                  </a:lnTo>
                  <a:lnTo>
                    <a:pt x="6388" y="4381"/>
                  </a:lnTo>
                  <a:lnTo>
                    <a:pt x="7556" y="4216"/>
                  </a:lnTo>
                  <a:lnTo>
                    <a:pt x="8750" y="4127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5" name="object 4545" descr=""/>
            <p:cNvSpPr/>
            <p:nvPr/>
          </p:nvSpPr>
          <p:spPr>
            <a:xfrm>
              <a:off x="2593981" y="258778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515" y="0"/>
                  </a:moveTo>
                  <a:lnTo>
                    <a:pt x="0" y="1968"/>
                  </a:lnTo>
                  <a:lnTo>
                    <a:pt x="355" y="2425"/>
                  </a:lnTo>
                  <a:lnTo>
                    <a:pt x="1079" y="1854"/>
                  </a:lnTo>
                  <a:lnTo>
                    <a:pt x="2044" y="1435"/>
                  </a:lnTo>
                  <a:lnTo>
                    <a:pt x="3111" y="1130"/>
                  </a:lnTo>
                  <a:lnTo>
                    <a:pt x="4190" y="838"/>
                  </a:lnTo>
                  <a:lnTo>
                    <a:pt x="5359" y="673"/>
                  </a:lnTo>
                  <a:lnTo>
                    <a:pt x="6553" y="584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6" name="object 4546" descr=""/>
            <p:cNvSpPr/>
            <p:nvPr/>
          </p:nvSpPr>
          <p:spPr>
            <a:xfrm>
              <a:off x="2600227" y="258405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781" y="0"/>
                  </a:moveTo>
                  <a:lnTo>
                    <a:pt x="0" y="190"/>
                  </a:lnTo>
                  <a:lnTo>
                    <a:pt x="304" y="4317"/>
                  </a:lnTo>
                  <a:lnTo>
                    <a:pt x="2717" y="4140"/>
                  </a:lnTo>
                  <a:lnTo>
                    <a:pt x="5219" y="4279"/>
                  </a:lnTo>
                  <a:lnTo>
                    <a:pt x="7772" y="4470"/>
                  </a:lnTo>
                  <a:lnTo>
                    <a:pt x="8077" y="342"/>
                  </a:lnTo>
                  <a:lnTo>
                    <a:pt x="5473" y="152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7" name="object 4547" descr=""/>
            <p:cNvSpPr/>
            <p:nvPr/>
          </p:nvSpPr>
          <p:spPr>
            <a:xfrm>
              <a:off x="2600493" y="2587610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2451" y="0"/>
                  </a:moveTo>
                  <a:lnTo>
                    <a:pt x="0" y="177"/>
                  </a:lnTo>
                  <a:lnTo>
                    <a:pt x="38" y="762"/>
                  </a:lnTo>
                  <a:lnTo>
                    <a:pt x="2451" y="584"/>
                  </a:lnTo>
                  <a:lnTo>
                    <a:pt x="4953" y="723"/>
                  </a:lnTo>
                  <a:lnTo>
                    <a:pt x="7505" y="914"/>
                  </a:lnTo>
                  <a:lnTo>
                    <a:pt x="7543" y="330"/>
                  </a:lnTo>
                  <a:lnTo>
                    <a:pt x="4991" y="13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8" name="object 4548" descr=""/>
            <p:cNvSpPr/>
            <p:nvPr/>
          </p:nvSpPr>
          <p:spPr>
            <a:xfrm>
              <a:off x="2607995" y="258439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17" y="0"/>
                  </a:moveTo>
                  <a:lnTo>
                    <a:pt x="0" y="4127"/>
                  </a:lnTo>
                  <a:lnTo>
                    <a:pt x="3327" y="4356"/>
                  </a:lnTo>
                  <a:lnTo>
                    <a:pt x="7874" y="4495"/>
                  </a:lnTo>
                  <a:lnTo>
                    <a:pt x="7988" y="368"/>
                  </a:lnTo>
                  <a:lnTo>
                    <a:pt x="5397" y="292"/>
                  </a:lnTo>
                  <a:lnTo>
                    <a:pt x="2247" y="15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9" name="object 4549" descr=""/>
            <p:cNvSpPr/>
            <p:nvPr/>
          </p:nvSpPr>
          <p:spPr>
            <a:xfrm>
              <a:off x="2607995" y="258794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3327" y="812"/>
                  </a:lnTo>
                  <a:lnTo>
                    <a:pt x="7874" y="952"/>
                  </a:lnTo>
                  <a:lnTo>
                    <a:pt x="7886" y="368"/>
                  </a:lnTo>
                  <a:lnTo>
                    <a:pt x="5295" y="304"/>
                  </a:lnTo>
                  <a:lnTo>
                    <a:pt x="2324" y="17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0" name="object 4550" descr=""/>
            <p:cNvSpPr/>
            <p:nvPr/>
          </p:nvSpPr>
          <p:spPr>
            <a:xfrm>
              <a:off x="2615873" y="258476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14" y="0"/>
                  </a:moveTo>
                  <a:lnTo>
                    <a:pt x="0" y="4127"/>
                  </a:lnTo>
                  <a:lnTo>
                    <a:pt x="7772" y="4330"/>
                  </a:lnTo>
                  <a:lnTo>
                    <a:pt x="7886" y="20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1" name="object 4551" descr=""/>
            <p:cNvSpPr/>
            <p:nvPr/>
          </p:nvSpPr>
          <p:spPr>
            <a:xfrm>
              <a:off x="2615873" y="2588308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84"/>
                  </a:lnTo>
                  <a:lnTo>
                    <a:pt x="7772" y="787"/>
                  </a:lnTo>
                  <a:lnTo>
                    <a:pt x="7785" y="20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2" name="object 4552" descr=""/>
            <p:cNvSpPr/>
            <p:nvPr/>
          </p:nvSpPr>
          <p:spPr>
            <a:xfrm>
              <a:off x="2623648" y="258496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14" y="0"/>
                  </a:moveTo>
                  <a:lnTo>
                    <a:pt x="0" y="4127"/>
                  </a:lnTo>
                  <a:lnTo>
                    <a:pt x="5156" y="4292"/>
                  </a:lnTo>
                  <a:lnTo>
                    <a:pt x="7721" y="4432"/>
                  </a:lnTo>
                  <a:lnTo>
                    <a:pt x="7937" y="304"/>
                  </a:lnTo>
                  <a:lnTo>
                    <a:pt x="5321" y="16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3" name="object 4553" descr=""/>
            <p:cNvSpPr/>
            <p:nvPr/>
          </p:nvSpPr>
          <p:spPr>
            <a:xfrm>
              <a:off x="2623648" y="2588520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12" y="0"/>
                  </a:moveTo>
                  <a:lnTo>
                    <a:pt x="0" y="571"/>
                  </a:lnTo>
                  <a:lnTo>
                    <a:pt x="5156" y="736"/>
                  </a:lnTo>
                  <a:lnTo>
                    <a:pt x="7721" y="876"/>
                  </a:lnTo>
                  <a:lnTo>
                    <a:pt x="7747" y="292"/>
                  </a:lnTo>
                  <a:lnTo>
                    <a:pt x="5181" y="165"/>
                  </a:lnTo>
                  <a:lnTo>
                    <a:pt x="2603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4" name="object 4554" descr=""/>
            <p:cNvSpPr/>
            <p:nvPr/>
          </p:nvSpPr>
          <p:spPr>
            <a:xfrm>
              <a:off x="2631375" y="258526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15" y="0"/>
                  </a:moveTo>
                  <a:lnTo>
                    <a:pt x="0" y="4127"/>
                  </a:lnTo>
                  <a:lnTo>
                    <a:pt x="2565" y="4267"/>
                  </a:lnTo>
                  <a:lnTo>
                    <a:pt x="5118" y="4445"/>
                  </a:lnTo>
                  <a:lnTo>
                    <a:pt x="7658" y="4699"/>
                  </a:lnTo>
                  <a:lnTo>
                    <a:pt x="8064" y="584"/>
                  </a:lnTo>
                  <a:lnTo>
                    <a:pt x="5448" y="317"/>
                  </a:lnTo>
                  <a:lnTo>
                    <a:pt x="2832" y="1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5" name="object 4555" descr=""/>
            <p:cNvSpPr/>
            <p:nvPr/>
          </p:nvSpPr>
          <p:spPr>
            <a:xfrm>
              <a:off x="2631375" y="2588813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5" y="0"/>
                  </a:moveTo>
                  <a:lnTo>
                    <a:pt x="0" y="584"/>
                  </a:lnTo>
                  <a:lnTo>
                    <a:pt x="2565" y="723"/>
                  </a:lnTo>
                  <a:lnTo>
                    <a:pt x="5118" y="901"/>
                  </a:lnTo>
                  <a:lnTo>
                    <a:pt x="7658" y="1155"/>
                  </a:lnTo>
                  <a:lnTo>
                    <a:pt x="7721" y="584"/>
                  </a:lnTo>
                  <a:lnTo>
                    <a:pt x="5168" y="317"/>
                  </a:lnTo>
                  <a:lnTo>
                    <a:pt x="2603" y="1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6" name="object 4556" descr=""/>
            <p:cNvSpPr/>
            <p:nvPr/>
          </p:nvSpPr>
          <p:spPr>
            <a:xfrm>
              <a:off x="2639029" y="258585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419" y="0"/>
                  </a:moveTo>
                  <a:lnTo>
                    <a:pt x="0" y="4114"/>
                  </a:lnTo>
                  <a:lnTo>
                    <a:pt x="2540" y="4368"/>
                  </a:lnTo>
                  <a:lnTo>
                    <a:pt x="5067" y="4698"/>
                  </a:lnTo>
                  <a:lnTo>
                    <a:pt x="7569" y="5130"/>
                  </a:lnTo>
                  <a:lnTo>
                    <a:pt x="8267" y="1054"/>
                  </a:lnTo>
                  <a:lnTo>
                    <a:pt x="5664" y="609"/>
                  </a:lnTo>
                  <a:lnTo>
                    <a:pt x="3035" y="26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7" name="object 4557" descr=""/>
            <p:cNvSpPr/>
            <p:nvPr/>
          </p:nvSpPr>
          <p:spPr>
            <a:xfrm>
              <a:off x="2639029" y="258939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63" y="0"/>
                  </a:moveTo>
                  <a:lnTo>
                    <a:pt x="0" y="571"/>
                  </a:lnTo>
                  <a:lnTo>
                    <a:pt x="2540" y="825"/>
                  </a:lnTo>
                  <a:lnTo>
                    <a:pt x="5067" y="1155"/>
                  </a:lnTo>
                  <a:lnTo>
                    <a:pt x="7569" y="1587"/>
                  </a:lnTo>
                  <a:lnTo>
                    <a:pt x="7670" y="1016"/>
                  </a:lnTo>
                  <a:lnTo>
                    <a:pt x="5156" y="584"/>
                  </a:lnTo>
                  <a:lnTo>
                    <a:pt x="2616" y="2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8" name="object 4558" descr=""/>
            <p:cNvSpPr/>
            <p:nvPr/>
          </p:nvSpPr>
          <p:spPr>
            <a:xfrm>
              <a:off x="2646602" y="258690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698" y="0"/>
                  </a:moveTo>
                  <a:lnTo>
                    <a:pt x="0" y="4076"/>
                  </a:lnTo>
                  <a:lnTo>
                    <a:pt x="2501" y="4508"/>
                  </a:lnTo>
                  <a:lnTo>
                    <a:pt x="4965" y="5041"/>
                  </a:lnTo>
                  <a:lnTo>
                    <a:pt x="7404" y="5702"/>
                  </a:lnTo>
                  <a:lnTo>
                    <a:pt x="8483" y="1714"/>
                  </a:lnTo>
                  <a:lnTo>
                    <a:pt x="5918" y="1015"/>
                  </a:lnTo>
                  <a:lnTo>
                    <a:pt x="3314" y="45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9" name="object 4559" descr=""/>
            <p:cNvSpPr/>
            <p:nvPr/>
          </p:nvSpPr>
          <p:spPr>
            <a:xfrm>
              <a:off x="2646602" y="2590407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88" y="0"/>
                  </a:moveTo>
                  <a:lnTo>
                    <a:pt x="0" y="571"/>
                  </a:lnTo>
                  <a:lnTo>
                    <a:pt x="2501" y="1003"/>
                  </a:lnTo>
                  <a:lnTo>
                    <a:pt x="4965" y="1536"/>
                  </a:lnTo>
                  <a:lnTo>
                    <a:pt x="7404" y="2197"/>
                  </a:lnTo>
                  <a:lnTo>
                    <a:pt x="7556" y="1638"/>
                  </a:lnTo>
                  <a:lnTo>
                    <a:pt x="5105" y="977"/>
                  </a:lnTo>
                  <a:lnTo>
                    <a:pt x="2616" y="43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0" name="object 4560" descr=""/>
            <p:cNvSpPr/>
            <p:nvPr/>
          </p:nvSpPr>
          <p:spPr>
            <a:xfrm>
              <a:off x="2654006" y="258861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079" y="0"/>
                  </a:moveTo>
                  <a:lnTo>
                    <a:pt x="0" y="3987"/>
                  </a:lnTo>
                  <a:lnTo>
                    <a:pt x="2438" y="4648"/>
                  </a:lnTo>
                  <a:lnTo>
                    <a:pt x="4825" y="5435"/>
                  </a:lnTo>
                  <a:lnTo>
                    <a:pt x="7150" y="6375"/>
                  </a:lnTo>
                  <a:lnTo>
                    <a:pt x="8686" y="2539"/>
                  </a:lnTo>
                  <a:lnTo>
                    <a:pt x="6197" y="1536"/>
                  </a:lnTo>
                  <a:lnTo>
                    <a:pt x="3657" y="69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1" name="object 4561" descr=""/>
            <p:cNvSpPr/>
            <p:nvPr/>
          </p:nvSpPr>
          <p:spPr>
            <a:xfrm>
              <a:off x="2654006" y="2592040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52" y="0"/>
                  </a:moveTo>
                  <a:lnTo>
                    <a:pt x="0" y="558"/>
                  </a:lnTo>
                  <a:lnTo>
                    <a:pt x="2438" y="1219"/>
                  </a:lnTo>
                  <a:lnTo>
                    <a:pt x="4825" y="2006"/>
                  </a:lnTo>
                  <a:lnTo>
                    <a:pt x="7150" y="2946"/>
                  </a:lnTo>
                  <a:lnTo>
                    <a:pt x="7365" y="2412"/>
                  </a:lnTo>
                  <a:lnTo>
                    <a:pt x="5016" y="1460"/>
                  </a:lnTo>
                  <a:lnTo>
                    <a:pt x="2603" y="67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2" name="object 4562" descr=""/>
            <p:cNvSpPr/>
            <p:nvPr/>
          </p:nvSpPr>
          <p:spPr>
            <a:xfrm>
              <a:off x="2661151" y="259115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549" y="0"/>
                  </a:moveTo>
                  <a:lnTo>
                    <a:pt x="0" y="3835"/>
                  </a:lnTo>
                  <a:lnTo>
                    <a:pt x="1435" y="4419"/>
                  </a:lnTo>
                  <a:lnTo>
                    <a:pt x="2222" y="4800"/>
                  </a:lnTo>
                  <a:lnTo>
                    <a:pt x="4406" y="5956"/>
                  </a:lnTo>
                  <a:lnTo>
                    <a:pt x="6616" y="7264"/>
                  </a:lnTo>
                  <a:lnTo>
                    <a:pt x="8737" y="3708"/>
                  </a:lnTo>
                  <a:lnTo>
                    <a:pt x="2476" y="381"/>
                  </a:lnTo>
                  <a:lnTo>
                    <a:pt x="2171" y="24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3" name="object 4563" descr=""/>
            <p:cNvSpPr/>
            <p:nvPr/>
          </p:nvSpPr>
          <p:spPr>
            <a:xfrm>
              <a:off x="2661151" y="259444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15" y="0"/>
                  </a:moveTo>
                  <a:lnTo>
                    <a:pt x="0" y="546"/>
                  </a:lnTo>
                  <a:lnTo>
                    <a:pt x="1435" y="1130"/>
                  </a:lnTo>
                  <a:lnTo>
                    <a:pt x="2222" y="1511"/>
                  </a:lnTo>
                  <a:lnTo>
                    <a:pt x="2768" y="1790"/>
                  </a:lnTo>
                  <a:lnTo>
                    <a:pt x="4406" y="2666"/>
                  </a:lnTo>
                  <a:lnTo>
                    <a:pt x="6616" y="3975"/>
                  </a:lnTo>
                  <a:lnTo>
                    <a:pt x="6908" y="3479"/>
                  </a:lnTo>
                  <a:lnTo>
                    <a:pt x="4698" y="2171"/>
                  </a:lnTo>
                  <a:lnTo>
                    <a:pt x="3035" y="1269"/>
                  </a:lnTo>
                  <a:lnTo>
                    <a:pt x="2489" y="990"/>
                  </a:lnTo>
                  <a:lnTo>
                    <a:pt x="1409" y="48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4" name="object 4564" descr=""/>
            <p:cNvSpPr/>
            <p:nvPr/>
          </p:nvSpPr>
          <p:spPr>
            <a:xfrm>
              <a:off x="2667764" y="25948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120" y="0"/>
                  </a:moveTo>
                  <a:lnTo>
                    <a:pt x="0" y="3556"/>
                  </a:lnTo>
                  <a:lnTo>
                    <a:pt x="2209" y="4876"/>
                  </a:lnTo>
                  <a:lnTo>
                    <a:pt x="4432" y="6235"/>
                  </a:lnTo>
                  <a:lnTo>
                    <a:pt x="6680" y="7569"/>
                  </a:lnTo>
                  <a:lnTo>
                    <a:pt x="8775" y="4013"/>
                  </a:lnTo>
                  <a:lnTo>
                    <a:pt x="6565" y="2705"/>
                  </a:lnTo>
                  <a:lnTo>
                    <a:pt x="4368" y="1346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5" name="object 4565" descr=""/>
            <p:cNvSpPr/>
            <p:nvPr/>
          </p:nvSpPr>
          <p:spPr>
            <a:xfrm>
              <a:off x="2667764" y="259792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04" y="0"/>
                  </a:moveTo>
                  <a:lnTo>
                    <a:pt x="0" y="495"/>
                  </a:lnTo>
                  <a:lnTo>
                    <a:pt x="2209" y="1816"/>
                  </a:lnTo>
                  <a:lnTo>
                    <a:pt x="4432" y="3175"/>
                  </a:lnTo>
                  <a:lnTo>
                    <a:pt x="6680" y="4508"/>
                  </a:lnTo>
                  <a:lnTo>
                    <a:pt x="6972" y="4013"/>
                  </a:lnTo>
                  <a:lnTo>
                    <a:pt x="4724" y="2679"/>
                  </a:lnTo>
                  <a:lnTo>
                    <a:pt x="2514" y="132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6" name="object 4566" descr=""/>
            <p:cNvSpPr/>
            <p:nvPr/>
          </p:nvSpPr>
          <p:spPr>
            <a:xfrm>
              <a:off x="2674443" y="259886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108" y="0"/>
                  </a:moveTo>
                  <a:lnTo>
                    <a:pt x="0" y="3555"/>
                  </a:lnTo>
                  <a:lnTo>
                    <a:pt x="2260" y="4889"/>
                  </a:lnTo>
                  <a:lnTo>
                    <a:pt x="4546" y="6197"/>
                  </a:lnTo>
                  <a:lnTo>
                    <a:pt x="6908" y="7404"/>
                  </a:lnTo>
                  <a:lnTo>
                    <a:pt x="8788" y="3721"/>
                  </a:lnTo>
                  <a:lnTo>
                    <a:pt x="6540" y="2565"/>
                  </a:lnTo>
                  <a:lnTo>
                    <a:pt x="4318" y="13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7" name="object 4567" descr=""/>
            <p:cNvSpPr/>
            <p:nvPr/>
          </p:nvSpPr>
          <p:spPr>
            <a:xfrm>
              <a:off x="2674443" y="260192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92" y="0"/>
                  </a:moveTo>
                  <a:lnTo>
                    <a:pt x="0" y="495"/>
                  </a:lnTo>
                  <a:lnTo>
                    <a:pt x="2260" y="1828"/>
                  </a:lnTo>
                  <a:lnTo>
                    <a:pt x="4546" y="3136"/>
                  </a:lnTo>
                  <a:lnTo>
                    <a:pt x="6908" y="4343"/>
                  </a:lnTo>
                  <a:lnTo>
                    <a:pt x="7175" y="3822"/>
                  </a:lnTo>
                  <a:lnTo>
                    <a:pt x="4826" y="2628"/>
                  </a:lnTo>
                  <a:lnTo>
                    <a:pt x="2540" y="133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8" name="object 4568" descr=""/>
            <p:cNvSpPr/>
            <p:nvPr/>
          </p:nvSpPr>
          <p:spPr>
            <a:xfrm>
              <a:off x="2681349" y="260258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892" y="0"/>
                  </a:moveTo>
                  <a:lnTo>
                    <a:pt x="0" y="3683"/>
                  </a:lnTo>
                  <a:lnTo>
                    <a:pt x="2362" y="4889"/>
                  </a:lnTo>
                  <a:lnTo>
                    <a:pt x="4800" y="6019"/>
                  </a:lnTo>
                  <a:lnTo>
                    <a:pt x="7366" y="6934"/>
                  </a:lnTo>
                  <a:lnTo>
                    <a:pt x="8750" y="3035"/>
                  </a:lnTo>
                  <a:lnTo>
                    <a:pt x="6426" y="2209"/>
                  </a:lnTo>
                  <a:lnTo>
                    <a:pt x="4140" y="1155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9" name="object 4569" descr=""/>
            <p:cNvSpPr/>
            <p:nvPr/>
          </p:nvSpPr>
          <p:spPr>
            <a:xfrm>
              <a:off x="2681349" y="260575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66" y="0"/>
                  </a:moveTo>
                  <a:lnTo>
                    <a:pt x="0" y="520"/>
                  </a:lnTo>
                  <a:lnTo>
                    <a:pt x="2362" y="1727"/>
                  </a:lnTo>
                  <a:lnTo>
                    <a:pt x="4800" y="2857"/>
                  </a:lnTo>
                  <a:lnTo>
                    <a:pt x="7366" y="3771"/>
                  </a:lnTo>
                  <a:lnTo>
                    <a:pt x="7556" y="3225"/>
                  </a:lnTo>
                  <a:lnTo>
                    <a:pt x="5029" y="2324"/>
                  </a:lnTo>
                  <a:lnTo>
                    <a:pt x="2616" y="120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0" name="object 4570" descr=""/>
            <p:cNvSpPr/>
            <p:nvPr/>
          </p:nvSpPr>
          <p:spPr>
            <a:xfrm>
              <a:off x="2688722" y="2605620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1384" y="0"/>
                  </a:moveTo>
                  <a:lnTo>
                    <a:pt x="0" y="3898"/>
                  </a:lnTo>
                  <a:lnTo>
                    <a:pt x="1282" y="4356"/>
                  </a:lnTo>
                  <a:lnTo>
                    <a:pt x="2590" y="4762"/>
                  </a:lnTo>
                  <a:lnTo>
                    <a:pt x="5333" y="5372"/>
                  </a:lnTo>
                  <a:lnTo>
                    <a:pt x="6743" y="5587"/>
                  </a:lnTo>
                  <a:lnTo>
                    <a:pt x="8216" y="5626"/>
                  </a:lnTo>
                  <a:lnTo>
                    <a:pt x="8318" y="1485"/>
                  </a:lnTo>
                  <a:lnTo>
                    <a:pt x="7200" y="1460"/>
                  </a:lnTo>
                  <a:lnTo>
                    <a:pt x="6032" y="1295"/>
                  </a:lnTo>
                  <a:lnTo>
                    <a:pt x="3708" y="774"/>
                  </a:lnTo>
                  <a:lnTo>
                    <a:pt x="2539" y="419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1" name="object 4571" descr=""/>
            <p:cNvSpPr/>
            <p:nvPr/>
          </p:nvSpPr>
          <p:spPr>
            <a:xfrm>
              <a:off x="2688722" y="2608973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90" y="0"/>
                  </a:moveTo>
                  <a:lnTo>
                    <a:pt x="8216" y="2273"/>
                  </a:lnTo>
                  <a:lnTo>
                    <a:pt x="8229" y="1689"/>
                  </a:lnTo>
                  <a:lnTo>
                    <a:pt x="6807" y="1650"/>
                  </a:lnTo>
                  <a:lnTo>
                    <a:pt x="5422" y="1447"/>
                  </a:lnTo>
                  <a:lnTo>
                    <a:pt x="2755" y="850"/>
                  </a:lnTo>
                  <a:lnTo>
                    <a:pt x="1460" y="45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2" name="object 4572" descr=""/>
            <p:cNvSpPr/>
            <p:nvPr/>
          </p:nvSpPr>
          <p:spPr>
            <a:xfrm>
              <a:off x="2696939" y="260525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5867" y="0"/>
                  </a:moveTo>
                  <a:lnTo>
                    <a:pt x="5118" y="673"/>
                  </a:lnTo>
                  <a:lnTo>
                    <a:pt x="4254" y="1155"/>
                  </a:lnTo>
                  <a:lnTo>
                    <a:pt x="2311" y="1765"/>
                  </a:lnTo>
                  <a:lnTo>
                    <a:pt x="1219" y="1879"/>
                  </a:lnTo>
                  <a:lnTo>
                    <a:pt x="101" y="1854"/>
                  </a:lnTo>
                  <a:lnTo>
                    <a:pt x="0" y="5994"/>
                  </a:lnTo>
                  <a:lnTo>
                    <a:pt x="8636" y="3073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3" name="object 4573" descr=""/>
            <p:cNvSpPr/>
            <p:nvPr/>
          </p:nvSpPr>
          <p:spPr>
            <a:xfrm>
              <a:off x="2696939" y="2607898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242" y="0"/>
                  </a:moveTo>
                  <a:lnTo>
                    <a:pt x="7137" y="1015"/>
                  </a:lnTo>
                  <a:lnTo>
                    <a:pt x="5765" y="1777"/>
                  </a:lnTo>
                  <a:lnTo>
                    <a:pt x="2908" y="2666"/>
                  </a:lnTo>
                  <a:lnTo>
                    <a:pt x="1435" y="2806"/>
                  </a:lnTo>
                  <a:lnTo>
                    <a:pt x="12" y="2768"/>
                  </a:lnTo>
                  <a:lnTo>
                    <a:pt x="0" y="3352"/>
                  </a:lnTo>
                  <a:lnTo>
                    <a:pt x="8636" y="431"/>
                  </a:lnTo>
                  <a:lnTo>
                    <a:pt x="82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4" name="object 4574" descr=""/>
            <p:cNvSpPr/>
            <p:nvPr/>
          </p:nvSpPr>
          <p:spPr>
            <a:xfrm>
              <a:off x="2702810" y="259971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149" y="0"/>
                  </a:moveTo>
                  <a:lnTo>
                    <a:pt x="0" y="5537"/>
                  </a:lnTo>
                  <a:lnTo>
                    <a:pt x="2768" y="8610"/>
                  </a:lnTo>
                  <a:lnTo>
                    <a:pt x="7200" y="81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5" name="object 4575" descr=""/>
            <p:cNvSpPr/>
            <p:nvPr/>
          </p:nvSpPr>
          <p:spPr>
            <a:xfrm>
              <a:off x="2705185" y="2600413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254" y="0"/>
                  </a:moveTo>
                  <a:lnTo>
                    <a:pt x="0" y="7480"/>
                  </a:lnTo>
                  <a:lnTo>
                    <a:pt x="393" y="7912"/>
                  </a:lnTo>
                  <a:lnTo>
                    <a:pt x="4825" y="114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6" name="object 4576" descr=""/>
            <p:cNvSpPr/>
            <p:nvPr/>
          </p:nvSpPr>
          <p:spPr>
            <a:xfrm>
              <a:off x="2704078" y="2591627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730" y="0"/>
                  </a:moveTo>
                  <a:lnTo>
                    <a:pt x="0" y="3111"/>
                  </a:lnTo>
                  <a:lnTo>
                    <a:pt x="800" y="3810"/>
                  </a:lnTo>
                  <a:lnTo>
                    <a:pt x="1397" y="4584"/>
                  </a:lnTo>
                  <a:lnTo>
                    <a:pt x="2019" y="6223"/>
                  </a:lnTo>
                  <a:lnTo>
                    <a:pt x="2070" y="7124"/>
                  </a:lnTo>
                  <a:lnTo>
                    <a:pt x="1879" y="8089"/>
                  </a:lnTo>
                  <a:lnTo>
                    <a:pt x="5930" y="8902"/>
                  </a:lnTo>
                  <a:lnTo>
                    <a:pt x="6096" y="8115"/>
                  </a:lnTo>
                  <a:lnTo>
                    <a:pt x="6159" y="7277"/>
                  </a:lnTo>
                  <a:lnTo>
                    <a:pt x="6057" y="5588"/>
                  </a:lnTo>
                  <a:lnTo>
                    <a:pt x="3314" y="50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7" name="object 4577" descr=""/>
            <p:cNvSpPr/>
            <p:nvPr/>
          </p:nvSpPr>
          <p:spPr>
            <a:xfrm>
              <a:off x="2706428" y="2591627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81" y="0"/>
                  </a:moveTo>
                  <a:lnTo>
                    <a:pt x="0" y="431"/>
                  </a:lnTo>
                  <a:lnTo>
                    <a:pt x="546" y="927"/>
                  </a:lnTo>
                  <a:lnTo>
                    <a:pt x="1079" y="1460"/>
                  </a:lnTo>
                  <a:lnTo>
                    <a:pt x="3225" y="7264"/>
                  </a:lnTo>
                  <a:lnTo>
                    <a:pt x="3162" y="8039"/>
                  </a:lnTo>
                  <a:lnTo>
                    <a:pt x="3009" y="8788"/>
                  </a:lnTo>
                  <a:lnTo>
                    <a:pt x="3581" y="8902"/>
                  </a:lnTo>
                  <a:lnTo>
                    <a:pt x="3746" y="8115"/>
                  </a:lnTo>
                  <a:lnTo>
                    <a:pt x="3810" y="7277"/>
                  </a:lnTo>
                  <a:lnTo>
                    <a:pt x="3708" y="5588"/>
                  </a:lnTo>
                  <a:lnTo>
                    <a:pt x="965" y="50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8" name="object 4578" descr=""/>
            <p:cNvSpPr/>
            <p:nvPr/>
          </p:nvSpPr>
          <p:spPr>
            <a:xfrm>
              <a:off x="2697943" y="258763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1308" y="0"/>
                  </a:moveTo>
                  <a:lnTo>
                    <a:pt x="0" y="3924"/>
                  </a:lnTo>
                  <a:lnTo>
                    <a:pt x="1155" y="4305"/>
                  </a:lnTo>
                  <a:lnTo>
                    <a:pt x="2286" y="4749"/>
                  </a:lnTo>
                  <a:lnTo>
                    <a:pt x="4368" y="5803"/>
                  </a:lnTo>
                  <a:lnTo>
                    <a:pt x="5346" y="6400"/>
                  </a:lnTo>
                  <a:lnTo>
                    <a:pt x="6134" y="7099"/>
                  </a:lnTo>
                  <a:lnTo>
                    <a:pt x="8864" y="3987"/>
                  </a:lnTo>
                  <a:lnTo>
                    <a:pt x="7708" y="2984"/>
                  </a:lnTo>
                  <a:lnTo>
                    <a:pt x="6451" y="2222"/>
                  </a:lnTo>
                  <a:lnTo>
                    <a:pt x="3898" y="939"/>
                  </a:lnTo>
                  <a:lnTo>
                    <a:pt x="2603" y="431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9" name="object 4579" descr=""/>
            <p:cNvSpPr/>
            <p:nvPr/>
          </p:nvSpPr>
          <p:spPr>
            <a:xfrm>
              <a:off x="2699073" y="258763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77" y="0"/>
                  </a:moveTo>
                  <a:lnTo>
                    <a:pt x="0" y="546"/>
                  </a:lnTo>
                  <a:lnTo>
                    <a:pt x="1270" y="977"/>
                  </a:lnTo>
                  <a:lnTo>
                    <a:pt x="2540" y="1473"/>
                  </a:lnTo>
                  <a:lnTo>
                    <a:pt x="5029" y="2717"/>
                  </a:lnTo>
                  <a:lnTo>
                    <a:pt x="6248" y="3454"/>
                  </a:lnTo>
                  <a:lnTo>
                    <a:pt x="7353" y="4432"/>
                  </a:lnTo>
                  <a:lnTo>
                    <a:pt x="7734" y="3987"/>
                  </a:lnTo>
                  <a:lnTo>
                    <a:pt x="1473" y="43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0" name="object 4580" descr=""/>
            <p:cNvSpPr/>
            <p:nvPr/>
          </p:nvSpPr>
          <p:spPr>
            <a:xfrm>
              <a:off x="2690693" y="258572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98" y="0"/>
                  </a:moveTo>
                  <a:lnTo>
                    <a:pt x="0" y="4076"/>
                  </a:lnTo>
                  <a:lnTo>
                    <a:pt x="2476" y="4508"/>
                  </a:lnTo>
                  <a:lnTo>
                    <a:pt x="4927" y="5054"/>
                  </a:lnTo>
                  <a:lnTo>
                    <a:pt x="7251" y="5829"/>
                  </a:lnTo>
                  <a:lnTo>
                    <a:pt x="8559" y="1905"/>
                  </a:lnTo>
                  <a:lnTo>
                    <a:pt x="5956" y="1041"/>
                  </a:lnTo>
                  <a:lnTo>
                    <a:pt x="3327" y="45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1" name="object 4581" descr=""/>
            <p:cNvSpPr/>
            <p:nvPr/>
          </p:nvSpPr>
          <p:spPr>
            <a:xfrm>
              <a:off x="2691289" y="2585728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01" y="0"/>
                  </a:moveTo>
                  <a:lnTo>
                    <a:pt x="0" y="571"/>
                  </a:lnTo>
                  <a:lnTo>
                    <a:pt x="2616" y="1028"/>
                  </a:lnTo>
                  <a:lnTo>
                    <a:pt x="5219" y="1600"/>
                  </a:lnTo>
                  <a:lnTo>
                    <a:pt x="7772" y="2451"/>
                  </a:lnTo>
                  <a:lnTo>
                    <a:pt x="7962" y="1905"/>
                  </a:lnTo>
                  <a:lnTo>
                    <a:pt x="5359" y="1041"/>
                  </a:lnTo>
                  <a:lnTo>
                    <a:pt x="2730" y="45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2" name="object 4582" descr=""/>
            <p:cNvSpPr/>
            <p:nvPr/>
          </p:nvSpPr>
          <p:spPr>
            <a:xfrm>
              <a:off x="2683149" y="258474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42" y="0"/>
                  </a:moveTo>
                  <a:lnTo>
                    <a:pt x="0" y="4127"/>
                  </a:lnTo>
                  <a:lnTo>
                    <a:pt x="2539" y="4330"/>
                  </a:lnTo>
                  <a:lnTo>
                    <a:pt x="5054" y="4635"/>
                  </a:lnTo>
                  <a:lnTo>
                    <a:pt x="7543" y="5054"/>
                  </a:lnTo>
                  <a:lnTo>
                    <a:pt x="8242" y="977"/>
                  </a:lnTo>
                  <a:lnTo>
                    <a:pt x="5613" y="533"/>
                  </a:lnTo>
                  <a:lnTo>
                    <a:pt x="2984" y="21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3" name="object 4583" descr=""/>
            <p:cNvSpPr/>
            <p:nvPr/>
          </p:nvSpPr>
          <p:spPr>
            <a:xfrm>
              <a:off x="2683441" y="2584746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50" y="0"/>
                  </a:moveTo>
                  <a:lnTo>
                    <a:pt x="0" y="584"/>
                  </a:lnTo>
                  <a:lnTo>
                    <a:pt x="2628" y="800"/>
                  </a:lnTo>
                  <a:lnTo>
                    <a:pt x="5245" y="1104"/>
                  </a:lnTo>
                  <a:lnTo>
                    <a:pt x="7848" y="1549"/>
                  </a:lnTo>
                  <a:lnTo>
                    <a:pt x="7950" y="977"/>
                  </a:lnTo>
                  <a:lnTo>
                    <a:pt x="5321" y="533"/>
                  </a:lnTo>
                  <a:lnTo>
                    <a:pt x="2692" y="21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4" name="object 4584" descr=""/>
            <p:cNvSpPr/>
            <p:nvPr/>
          </p:nvSpPr>
          <p:spPr>
            <a:xfrm>
              <a:off x="2675535" y="258438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5" y="0"/>
                  </a:moveTo>
                  <a:lnTo>
                    <a:pt x="0" y="4140"/>
                  </a:lnTo>
                  <a:lnTo>
                    <a:pt x="2527" y="4152"/>
                  </a:lnTo>
                  <a:lnTo>
                    <a:pt x="5080" y="4279"/>
                  </a:lnTo>
                  <a:lnTo>
                    <a:pt x="7620" y="4483"/>
                  </a:lnTo>
                  <a:lnTo>
                    <a:pt x="7950" y="368"/>
                  </a:lnTo>
                  <a:lnTo>
                    <a:pt x="5321" y="152"/>
                  </a:lnTo>
                  <a:lnTo>
                    <a:pt x="2692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5" name="object 4585" descr=""/>
            <p:cNvSpPr/>
            <p:nvPr/>
          </p:nvSpPr>
          <p:spPr>
            <a:xfrm>
              <a:off x="2675561" y="258438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0" y="0"/>
                  </a:moveTo>
                  <a:lnTo>
                    <a:pt x="0" y="584"/>
                  </a:lnTo>
                  <a:lnTo>
                    <a:pt x="2641" y="596"/>
                  </a:lnTo>
                  <a:lnTo>
                    <a:pt x="5257" y="723"/>
                  </a:lnTo>
                  <a:lnTo>
                    <a:pt x="7886" y="939"/>
                  </a:lnTo>
                  <a:lnTo>
                    <a:pt x="7924" y="368"/>
                  </a:lnTo>
                  <a:lnTo>
                    <a:pt x="5295" y="152"/>
                  </a:lnTo>
                  <a:lnTo>
                    <a:pt x="266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6" name="object 4586" descr=""/>
            <p:cNvSpPr/>
            <p:nvPr/>
          </p:nvSpPr>
          <p:spPr>
            <a:xfrm>
              <a:off x="2667702" y="258437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531" y="0"/>
                  </a:moveTo>
                  <a:lnTo>
                    <a:pt x="6337" y="12"/>
                  </a:lnTo>
                  <a:lnTo>
                    <a:pt x="0" y="241"/>
                  </a:lnTo>
                  <a:lnTo>
                    <a:pt x="139" y="4368"/>
                  </a:lnTo>
                  <a:lnTo>
                    <a:pt x="6896" y="4140"/>
                  </a:lnTo>
                  <a:lnTo>
                    <a:pt x="7835" y="4140"/>
                  </a:lnTo>
                  <a:lnTo>
                    <a:pt x="7861" y="12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7" name="object 4587" descr=""/>
            <p:cNvSpPr/>
            <p:nvPr/>
          </p:nvSpPr>
          <p:spPr>
            <a:xfrm>
              <a:off x="2667702" y="258437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531" y="0"/>
                  </a:moveTo>
                  <a:lnTo>
                    <a:pt x="6337" y="12"/>
                  </a:lnTo>
                  <a:lnTo>
                    <a:pt x="0" y="241"/>
                  </a:lnTo>
                  <a:lnTo>
                    <a:pt x="25" y="825"/>
                  </a:lnTo>
                  <a:lnTo>
                    <a:pt x="6527" y="584"/>
                  </a:lnTo>
                  <a:lnTo>
                    <a:pt x="7861" y="584"/>
                  </a:lnTo>
                  <a:lnTo>
                    <a:pt x="7861" y="12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8" name="object 4588" descr=""/>
            <p:cNvSpPr/>
            <p:nvPr/>
          </p:nvSpPr>
          <p:spPr>
            <a:xfrm>
              <a:off x="2659963" y="258461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34" y="0"/>
                  </a:moveTo>
                  <a:lnTo>
                    <a:pt x="2578" y="165"/>
                  </a:lnTo>
                  <a:lnTo>
                    <a:pt x="0" y="203"/>
                  </a:lnTo>
                  <a:lnTo>
                    <a:pt x="63" y="4343"/>
                  </a:lnTo>
                  <a:lnTo>
                    <a:pt x="2679" y="4292"/>
                  </a:lnTo>
                  <a:lnTo>
                    <a:pt x="7874" y="4127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9" name="object 4589" descr=""/>
            <p:cNvSpPr/>
            <p:nvPr/>
          </p:nvSpPr>
          <p:spPr>
            <a:xfrm>
              <a:off x="2659963" y="2584617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7734" y="0"/>
                  </a:moveTo>
                  <a:lnTo>
                    <a:pt x="2578" y="165"/>
                  </a:lnTo>
                  <a:lnTo>
                    <a:pt x="0" y="203"/>
                  </a:lnTo>
                  <a:lnTo>
                    <a:pt x="12" y="787"/>
                  </a:lnTo>
                  <a:lnTo>
                    <a:pt x="2590" y="749"/>
                  </a:lnTo>
                  <a:lnTo>
                    <a:pt x="7759" y="584"/>
                  </a:lnTo>
                  <a:lnTo>
                    <a:pt x="77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0" name="object 4590" descr=""/>
            <p:cNvSpPr/>
            <p:nvPr/>
          </p:nvSpPr>
          <p:spPr>
            <a:xfrm>
              <a:off x="2652160" y="258480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01" y="0"/>
                  </a:moveTo>
                  <a:lnTo>
                    <a:pt x="0" y="4127"/>
                  </a:lnTo>
                  <a:lnTo>
                    <a:pt x="2628" y="4191"/>
                  </a:lnTo>
                  <a:lnTo>
                    <a:pt x="5257" y="4191"/>
                  </a:lnTo>
                  <a:lnTo>
                    <a:pt x="7861" y="4152"/>
                  </a:lnTo>
                  <a:lnTo>
                    <a:pt x="7797" y="12"/>
                  </a:lnTo>
                  <a:lnTo>
                    <a:pt x="5232" y="63"/>
                  </a:lnTo>
                  <a:lnTo>
                    <a:pt x="2667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1" name="object 4591" descr=""/>
            <p:cNvSpPr/>
            <p:nvPr/>
          </p:nvSpPr>
          <p:spPr>
            <a:xfrm>
              <a:off x="2652248" y="2584802"/>
              <a:ext cx="8255" cy="635"/>
            </a:xfrm>
            <a:custGeom>
              <a:avLst/>
              <a:gdLst/>
              <a:ahLst/>
              <a:cxnLst/>
              <a:rect l="l" t="t" r="r" b="b"/>
              <a:pathLst>
                <a:path w="8255" h="635">
                  <a:moveTo>
                    <a:pt x="12" y="0"/>
                  </a:moveTo>
                  <a:lnTo>
                    <a:pt x="0" y="584"/>
                  </a:lnTo>
                  <a:lnTo>
                    <a:pt x="2565" y="635"/>
                  </a:lnTo>
                  <a:lnTo>
                    <a:pt x="5143" y="635"/>
                  </a:lnTo>
                  <a:lnTo>
                    <a:pt x="7721" y="596"/>
                  </a:lnTo>
                  <a:lnTo>
                    <a:pt x="7708" y="12"/>
                  </a:lnTo>
                  <a:lnTo>
                    <a:pt x="5143" y="63"/>
                  </a:lnTo>
                  <a:lnTo>
                    <a:pt x="2578" y="6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2" name="object 4592" descr=""/>
            <p:cNvSpPr/>
            <p:nvPr/>
          </p:nvSpPr>
          <p:spPr>
            <a:xfrm>
              <a:off x="2644279" y="258441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30" y="0"/>
                  </a:moveTo>
                  <a:lnTo>
                    <a:pt x="0" y="4127"/>
                  </a:lnTo>
                  <a:lnTo>
                    <a:pt x="2628" y="4330"/>
                  </a:lnTo>
                  <a:lnTo>
                    <a:pt x="5257" y="4457"/>
                  </a:lnTo>
                  <a:lnTo>
                    <a:pt x="7886" y="4521"/>
                  </a:lnTo>
                  <a:lnTo>
                    <a:pt x="7975" y="393"/>
                  </a:lnTo>
                  <a:lnTo>
                    <a:pt x="5422" y="330"/>
                  </a:lnTo>
                  <a:lnTo>
                    <a:pt x="2870" y="2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3" name="object 4593" descr=""/>
            <p:cNvSpPr/>
            <p:nvPr/>
          </p:nvSpPr>
          <p:spPr>
            <a:xfrm>
              <a:off x="2644559" y="2584415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2552" y="787"/>
                  </a:lnTo>
                  <a:lnTo>
                    <a:pt x="5118" y="901"/>
                  </a:lnTo>
                  <a:lnTo>
                    <a:pt x="7683" y="965"/>
                  </a:lnTo>
                  <a:lnTo>
                    <a:pt x="7696" y="393"/>
                  </a:lnTo>
                  <a:lnTo>
                    <a:pt x="5143" y="330"/>
                  </a:lnTo>
                  <a:lnTo>
                    <a:pt x="2590" y="20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4" name="object 4594" descr=""/>
            <p:cNvSpPr/>
            <p:nvPr/>
          </p:nvSpPr>
          <p:spPr>
            <a:xfrm>
              <a:off x="2636373" y="258351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685" y="0"/>
                  </a:moveTo>
                  <a:lnTo>
                    <a:pt x="7899" y="5016"/>
                  </a:lnTo>
                  <a:lnTo>
                    <a:pt x="8242" y="901"/>
                  </a:lnTo>
                  <a:lnTo>
                    <a:pt x="6972" y="800"/>
                  </a:lnTo>
                  <a:lnTo>
                    <a:pt x="5702" y="673"/>
                  </a:lnTo>
                  <a:lnTo>
                    <a:pt x="3810" y="457"/>
                  </a:lnTo>
                  <a:lnTo>
                    <a:pt x="1930" y="20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5" name="object 4595" descr=""/>
            <p:cNvSpPr/>
            <p:nvPr/>
          </p:nvSpPr>
          <p:spPr>
            <a:xfrm>
              <a:off x="2636958" y="2583514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101" y="0"/>
                  </a:moveTo>
                  <a:lnTo>
                    <a:pt x="7607" y="1473"/>
                  </a:lnTo>
                  <a:lnTo>
                    <a:pt x="7658" y="901"/>
                  </a:lnTo>
                  <a:lnTo>
                    <a:pt x="6388" y="800"/>
                  </a:lnTo>
                  <a:lnTo>
                    <a:pt x="5118" y="673"/>
                  </a:lnTo>
                  <a:lnTo>
                    <a:pt x="3225" y="457"/>
                  </a:lnTo>
                  <a:lnTo>
                    <a:pt x="1346" y="20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6" name="object 4596" descr=""/>
            <p:cNvSpPr/>
            <p:nvPr/>
          </p:nvSpPr>
          <p:spPr>
            <a:xfrm>
              <a:off x="2628666" y="2582023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38" y="0"/>
                  </a:moveTo>
                  <a:lnTo>
                    <a:pt x="0" y="4051"/>
                  </a:lnTo>
                  <a:lnTo>
                    <a:pt x="2527" y="4572"/>
                  </a:lnTo>
                  <a:lnTo>
                    <a:pt x="5080" y="5130"/>
                  </a:lnTo>
                  <a:lnTo>
                    <a:pt x="7708" y="5575"/>
                  </a:lnTo>
                  <a:lnTo>
                    <a:pt x="8394" y="1485"/>
                  </a:lnTo>
                  <a:lnTo>
                    <a:pt x="5905" y="1079"/>
                  </a:lnTo>
                  <a:lnTo>
                    <a:pt x="3390" y="53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7" name="object 4597" descr=""/>
            <p:cNvSpPr/>
            <p:nvPr/>
          </p:nvSpPr>
          <p:spPr>
            <a:xfrm>
              <a:off x="2629390" y="2582023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14" y="0"/>
                  </a:moveTo>
                  <a:lnTo>
                    <a:pt x="0" y="571"/>
                  </a:lnTo>
                  <a:lnTo>
                    <a:pt x="2539" y="1092"/>
                  </a:lnTo>
                  <a:lnTo>
                    <a:pt x="5067" y="1638"/>
                  </a:lnTo>
                  <a:lnTo>
                    <a:pt x="7569" y="2057"/>
                  </a:lnTo>
                  <a:lnTo>
                    <a:pt x="7670" y="1485"/>
                  </a:lnTo>
                  <a:lnTo>
                    <a:pt x="5181" y="1079"/>
                  </a:lnTo>
                  <a:lnTo>
                    <a:pt x="2666" y="53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8" name="object 4598" descr=""/>
            <p:cNvSpPr/>
            <p:nvPr/>
          </p:nvSpPr>
          <p:spPr>
            <a:xfrm>
              <a:off x="2621158" y="258063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533" y="0"/>
                  </a:moveTo>
                  <a:lnTo>
                    <a:pt x="0" y="4102"/>
                  </a:lnTo>
                  <a:lnTo>
                    <a:pt x="2489" y="4419"/>
                  </a:lnTo>
                  <a:lnTo>
                    <a:pt x="4978" y="4914"/>
                  </a:lnTo>
                  <a:lnTo>
                    <a:pt x="7505" y="5435"/>
                  </a:lnTo>
                  <a:lnTo>
                    <a:pt x="8343" y="1384"/>
                  </a:lnTo>
                  <a:lnTo>
                    <a:pt x="3200" y="34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9" name="object 4599" descr=""/>
            <p:cNvSpPr/>
            <p:nvPr/>
          </p:nvSpPr>
          <p:spPr>
            <a:xfrm>
              <a:off x="2621615" y="2580634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6" y="0"/>
                  </a:moveTo>
                  <a:lnTo>
                    <a:pt x="0" y="571"/>
                  </a:lnTo>
                  <a:lnTo>
                    <a:pt x="2641" y="914"/>
                  </a:lnTo>
                  <a:lnTo>
                    <a:pt x="7772" y="1955"/>
                  </a:lnTo>
                  <a:lnTo>
                    <a:pt x="7886" y="1384"/>
                  </a:lnTo>
                  <a:lnTo>
                    <a:pt x="2743" y="34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0" name="object 4600" descr=""/>
            <p:cNvSpPr/>
            <p:nvPr/>
          </p:nvSpPr>
          <p:spPr>
            <a:xfrm>
              <a:off x="2613518" y="2580121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768" y="0"/>
                  </a:moveTo>
                  <a:lnTo>
                    <a:pt x="0" y="190"/>
                  </a:lnTo>
                  <a:lnTo>
                    <a:pt x="292" y="4317"/>
                  </a:lnTo>
                  <a:lnTo>
                    <a:pt x="2692" y="4140"/>
                  </a:lnTo>
                  <a:lnTo>
                    <a:pt x="5156" y="4292"/>
                  </a:lnTo>
                  <a:lnTo>
                    <a:pt x="7645" y="4610"/>
                  </a:lnTo>
                  <a:lnTo>
                    <a:pt x="8178" y="507"/>
                  </a:lnTo>
                  <a:lnTo>
                    <a:pt x="5511" y="165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1" name="object 4601" descr=""/>
            <p:cNvSpPr/>
            <p:nvPr/>
          </p:nvSpPr>
          <p:spPr>
            <a:xfrm>
              <a:off x="2613518" y="2580121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2768" y="0"/>
                  </a:moveTo>
                  <a:lnTo>
                    <a:pt x="0" y="190"/>
                  </a:lnTo>
                  <a:lnTo>
                    <a:pt x="38" y="774"/>
                  </a:lnTo>
                  <a:lnTo>
                    <a:pt x="2755" y="584"/>
                  </a:lnTo>
                  <a:lnTo>
                    <a:pt x="5461" y="749"/>
                  </a:lnTo>
                  <a:lnTo>
                    <a:pt x="8102" y="1092"/>
                  </a:lnTo>
                  <a:lnTo>
                    <a:pt x="8178" y="507"/>
                  </a:lnTo>
                  <a:lnTo>
                    <a:pt x="5511" y="165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2" name="object 4602" descr=""/>
            <p:cNvSpPr/>
            <p:nvPr/>
          </p:nvSpPr>
          <p:spPr>
            <a:xfrm>
              <a:off x="2605361" y="258031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153" y="0"/>
                  </a:moveTo>
                  <a:lnTo>
                    <a:pt x="0" y="1892"/>
                  </a:lnTo>
                  <a:lnTo>
                    <a:pt x="1511" y="5740"/>
                  </a:lnTo>
                  <a:lnTo>
                    <a:pt x="3759" y="4864"/>
                  </a:lnTo>
                  <a:lnTo>
                    <a:pt x="6083" y="4279"/>
                  </a:lnTo>
                  <a:lnTo>
                    <a:pt x="8445" y="4127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3" name="object 4603" descr=""/>
            <p:cNvSpPr/>
            <p:nvPr/>
          </p:nvSpPr>
          <p:spPr>
            <a:xfrm>
              <a:off x="2605361" y="2580313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8153" y="0"/>
                  </a:moveTo>
                  <a:lnTo>
                    <a:pt x="0" y="1892"/>
                  </a:lnTo>
                  <a:lnTo>
                    <a:pt x="215" y="2438"/>
                  </a:lnTo>
                  <a:lnTo>
                    <a:pt x="1473" y="1943"/>
                  </a:lnTo>
                  <a:lnTo>
                    <a:pt x="2781" y="1524"/>
                  </a:lnTo>
                  <a:lnTo>
                    <a:pt x="5448" y="889"/>
                  </a:lnTo>
                  <a:lnTo>
                    <a:pt x="6819" y="673"/>
                  </a:lnTo>
                  <a:lnTo>
                    <a:pt x="8191" y="571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4" name="object 4604" descr=""/>
            <p:cNvSpPr/>
            <p:nvPr/>
          </p:nvSpPr>
          <p:spPr>
            <a:xfrm>
              <a:off x="2598113" y="258219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251" y="0"/>
                  </a:moveTo>
                  <a:lnTo>
                    <a:pt x="4673" y="1016"/>
                  </a:lnTo>
                  <a:lnTo>
                    <a:pt x="2273" y="2311"/>
                  </a:lnTo>
                  <a:lnTo>
                    <a:pt x="0" y="3708"/>
                  </a:lnTo>
                  <a:lnTo>
                    <a:pt x="2159" y="7226"/>
                  </a:lnTo>
                  <a:lnTo>
                    <a:pt x="4305" y="5918"/>
                  </a:lnTo>
                  <a:lnTo>
                    <a:pt x="6489" y="4737"/>
                  </a:lnTo>
                  <a:lnTo>
                    <a:pt x="8750" y="3860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5" name="object 4605" descr=""/>
            <p:cNvSpPr/>
            <p:nvPr/>
          </p:nvSpPr>
          <p:spPr>
            <a:xfrm>
              <a:off x="2598113" y="258219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251" y="0"/>
                  </a:moveTo>
                  <a:lnTo>
                    <a:pt x="4673" y="1016"/>
                  </a:lnTo>
                  <a:lnTo>
                    <a:pt x="2273" y="2311"/>
                  </a:lnTo>
                  <a:lnTo>
                    <a:pt x="0" y="3708"/>
                  </a:lnTo>
                  <a:lnTo>
                    <a:pt x="304" y="4203"/>
                  </a:lnTo>
                  <a:lnTo>
                    <a:pt x="2565" y="2819"/>
                  </a:lnTo>
                  <a:lnTo>
                    <a:pt x="4927" y="1536"/>
                  </a:lnTo>
                  <a:lnTo>
                    <a:pt x="7454" y="546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6" name="object 4606" descr=""/>
            <p:cNvSpPr/>
            <p:nvPr/>
          </p:nvSpPr>
          <p:spPr>
            <a:xfrm>
              <a:off x="2591544" y="258590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565" y="0"/>
                  </a:moveTo>
                  <a:lnTo>
                    <a:pt x="4292" y="1396"/>
                  </a:lnTo>
                  <a:lnTo>
                    <a:pt x="0" y="4406"/>
                  </a:lnTo>
                  <a:lnTo>
                    <a:pt x="2374" y="7785"/>
                  </a:lnTo>
                  <a:lnTo>
                    <a:pt x="6591" y="4838"/>
                  </a:lnTo>
                  <a:lnTo>
                    <a:pt x="8737" y="3530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7" name="object 4607" descr=""/>
            <p:cNvSpPr/>
            <p:nvPr/>
          </p:nvSpPr>
          <p:spPr>
            <a:xfrm>
              <a:off x="2591544" y="258590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565" y="0"/>
                  </a:moveTo>
                  <a:lnTo>
                    <a:pt x="4292" y="1396"/>
                  </a:lnTo>
                  <a:lnTo>
                    <a:pt x="0" y="4406"/>
                  </a:lnTo>
                  <a:lnTo>
                    <a:pt x="330" y="4876"/>
                  </a:lnTo>
                  <a:lnTo>
                    <a:pt x="4610" y="1892"/>
                  </a:lnTo>
                  <a:lnTo>
                    <a:pt x="6870" y="495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8" name="object 4608" descr=""/>
            <p:cNvSpPr/>
            <p:nvPr/>
          </p:nvSpPr>
          <p:spPr>
            <a:xfrm>
              <a:off x="2585199" y="259030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6350" y="0"/>
                  </a:moveTo>
                  <a:lnTo>
                    <a:pt x="4216" y="1498"/>
                  </a:lnTo>
                  <a:lnTo>
                    <a:pt x="2120" y="2997"/>
                  </a:lnTo>
                  <a:lnTo>
                    <a:pt x="0" y="4381"/>
                  </a:lnTo>
                  <a:lnTo>
                    <a:pt x="2260" y="7848"/>
                  </a:lnTo>
                  <a:lnTo>
                    <a:pt x="4483" y="6388"/>
                  </a:lnTo>
                  <a:lnTo>
                    <a:pt x="8724" y="339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9" name="object 4609" descr=""/>
            <p:cNvSpPr/>
            <p:nvPr/>
          </p:nvSpPr>
          <p:spPr>
            <a:xfrm>
              <a:off x="2585199" y="259030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350" y="0"/>
                  </a:moveTo>
                  <a:lnTo>
                    <a:pt x="4216" y="1498"/>
                  </a:lnTo>
                  <a:lnTo>
                    <a:pt x="2120" y="2997"/>
                  </a:lnTo>
                  <a:lnTo>
                    <a:pt x="0" y="4381"/>
                  </a:lnTo>
                  <a:lnTo>
                    <a:pt x="317" y="4864"/>
                  </a:lnTo>
                  <a:lnTo>
                    <a:pt x="2451" y="3467"/>
                  </a:lnTo>
                  <a:lnTo>
                    <a:pt x="4546" y="1968"/>
                  </a:lnTo>
                  <a:lnTo>
                    <a:pt x="6680" y="48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0" name="object 4610" descr=""/>
            <p:cNvSpPr/>
            <p:nvPr/>
          </p:nvSpPr>
          <p:spPr>
            <a:xfrm>
              <a:off x="2578696" y="259468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502" y="0"/>
                  </a:moveTo>
                  <a:lnTo>
                    <a:pt x="4381" y="1384"/>
                  </a:lnTo>
                  <a:lnTo>
                    <a:pt x="2222" y="2667"/>
                  </a:lnTo>
                  <a:lnTo>
                    <a:pt x="0" y="3708"/>
                  </a:lnTo>
                  <a:lnTo>
                    <a:pt x="1752" y="7454"/>
                  </a:lnTo>
                  <a:lnTo>
                    <a:pt x="4229" y="6286"/>
                  </a:lnTo>
                  <a:lnTo>
                    <a:pt x="6540" y="4914"/>
                  </a:lnTo>
                  <a:lnTo>
                    <a:pt x="8763" y="3467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1" name="object 4611" descr=""/>
            <p:cNvSpPr/>
            <p:nvPr/>
          </p:nvSpPr>
          <p:spPr>
            <a:xfrm>
              <a:off x="2578696" y="259468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02" y="0"/>
                  </a:moveTo>
                  <a:lnTo>
                    <a:pt x="4381" y="1384"/>
                  </a:lnTo>
                  <a:lnTo>
                    <a:pt x="2222" y="2667"/>
                  </a:lnTo>
                  <a:lnTo>
                    <a:pt x="0" y="3708"/>
                  </a:lnTo>
                  <a:lnTo>
                    <a:pt x="241" y="4229"/>
                  </a:lnTo>
                  <a:lnTo>
                    <a:pt x="2501" y="3175"/>
                  </a:lnTo>
                  <a:lnTo>
                    <a:pt x="4686" y="1879"/>
                  </a:lnTo>
                  <a:lnTo>
                    <a:pt x="6819" y="482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2" name="object 4612" descr=""/>
            <p:cNvSpPr/>
            <p:nvPr/>
          </p:nvSpPr>
          <p:spPr>
            <a:xfrm>
              <a:off x="2571996" y="259839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705" y="0"/>
                  </a:moveTo>
                  <a:lnTo>
                    <a:pt x="889" y="1904"/>
                  </a:lnTo>
                  <a:lnTo>
                    <a:pt x="330" y="1854"/>
                  </a:lnTo>
                  <a:lnTo>
                    <a:pt x="0" y="5981"/>
                  </a:lnTo>
                  <a:lnTo>
                    <a:pt x="736" y="6032"/>
                  </a:lnTo>
                  <a:lnTo>
                    <a:pt x="1562" y="6057"/>
                  </a:lnTo>
                  <a:lnTo>
                    <a:pt x="2463" y="5905"/>
                  </a:lnTo>
                  <a:lnTo>
                    <a:pt x="8458" y="3746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3" name="object 4613" descr=""/>
            <p:cNvSpPr/>
            <p:nvPr/>
          </p:nvSpPr>
          <p:spPr>
            <a:xfrm>
              <a:off x="2572275" y="2598391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426" y="0"/>
                  </a:moveTo>
                  <a:lnTo>
                    <a:pt x="5308" y="533"/>
                  </a:lnTo>
                  <a:lnTo>
                    <a:pt x="4178" y="990"/>
                  </a:lnTo>
                  <a:lnTo>
                    <a:pt x="2463" y="1562"/>
                  </a:lnTo>
                  <a:lnTo>
                    <a:pt x="1562" y="1816"/>
                  </a:lnTo>
                  <a:lnTo>
                    <a:pt x="1079" y="1892"/>
                  </a:lnTo>
                  <a:lnTo>
                    <a:pt x="609" y="1904"/>
                  </a:lnTo>
                  <a:lnTo>
                    <a:pt x="50" y="1854"/>
                  </a:lnTo>
                  <a:lnTo>
                    <a:pt x="0" y="2438"/>
                  </a:lnTo>
                  <a:lnTo>
                    <a:pt x="584" y="2476"/>
                  </a:lnTo>
                  <a:lnTo>
                    <a:pt x="1117" y="2476"/>
                  </a:lnTo>
                  <a:lnTo>
                    <a:pt x="6667" y="533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4" name="object 4614" descr=""/>
            <p:cNvSpPr/>
            <p:nvPr/>
          </p:nvSpPr>
          <p:spPr>
            <a:xfrm>
              <a:off x="2563348" y="2599889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5638" y="0"/>
                  </a:moveTo>
                  <a:lnTo>
                    <a:pt x="0" y="2603"/>
                  </a:lnTo>
                  <a:lnTo>
                    <a:pt x="3213" y="5207"/>
                  </a:lnTo>
                  <a:lnTo>
                    <a:pt x="3492" y="4864"/>
                  </a:lnTo>
                  <a:lnTo>
                    <a:pt x="3771" y="4635"/>
                  </a:lnTo>
                  <a:lnTo>
                    <a:pt x="4343" y="4318"/>
                  </a:lnTo>
                  <a:lnTo>
                    <a:pt x="4673" y="4229"/>
                  </a:lnTo>
                  <a:lnTo>
                    <a:pt x="5537" y="4152"/>
                  </a:lnTo>
                  <a:lnTo>
                    <a:pt x="6057" y="4191"/>
                  </a:lnTo>
                  <a:lnTo>
                    <a:pt x="7251" y="4318"/>
                  </a:lnTo>
                  <a:lnTo>
                    <a:pt x="7912" y="4419"/>
                  </a:lnTo>
                  <a:lnTo>
                    <a:pt x="8648" y="4483"/>
                  </a:lnTo>
                  <a:lnTo>
                    <a:pt x="8978" y="355"/>
                  </a:lnTo>
                  <a:lnTo>
                    <a:pt x="8420" y="304"/>
                  </a:lnTo>
                  <a:lnTo>
                    <a:pt x="7797" y="215"/>
                  </a:lnTo>
                  <a:lnTo>
                    <a:pt x="6413" y="63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5" name="object 4615" descr=""/>
            <p:cNvSpPr/>
            <p:nvPr/>
          </p:nvSpPr>
          <p:spPr>
            <a:xfrm>
              <a:off x="2563348" y="2599889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5638" y="0"/>
                  </a:moveTo>
                  <a:lnTo>
                    <a:pt x="0" y="2603"/>
                  </a:lnTo>
                  <a:lnTo>
                    <a:pt x="444" y="2971"/>
                  </a:lnTo>
                  <a:lnTo>
                    <a:pt x="952" y="2349"/>
                  </a:lnTo>
                  <a:lnTo>
                    <a:pt x="1600" y="1765"/>
                  </a:lnTo>
                  <a:lnTo>
                    <a:pt x="3149" y="927"/>
                  </a:lnTo>
                  <a:lnTo>
                    <a:pt x="4013" y="711"/>
                  </a:lnTo>
                  <a:lnTo>
                    <a:pt x="5613" y="584"/>
                  </a:lnTo>
                  <a:lnTo>
                    <a:pt x="6362" y="647"/>
                  </a:lnTo>
                  <a:lnTo>
                    <a:pt x="7721" y="800"/>
                  </a:lnTo>
                  <a:lnTo>
                    <a:pt x="8343" y="889"/>
                  </a:lnTo>
                  <a:lnTo>
                    <a:pt x="8928" y="939"/>
                  </a:lnTo>
                  <a:lnTo>
                    <a:pt x="8978" y="355"/>
                  </a:lnTo>
                  <a:lnTo>
                    <a:pt x="8420" y="304"/>
                  </a:lnTo>
                  <a:lnTo>
                    <a:pt x="7797" y="215"/>
                  </a:lnTo>
                  <a:lnTo>
                    <a:pt x="6413" y="63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6" name="object 4616" descr=""/>
            <p:cNvSpPr/>
            <p:nvPr/>
          </p:nvSpPr>
          <p:spPr>
            <a:xfrm>
              <a:off x="2562619" y="2602487"/>
              <a:ext cx="7620" cy="9525"/>
            </a:xfrm>
            <a:custGeom>
              <a:avLst/>
              <a:gdLst/>
              <a:ahLst/>
              <a:cxnLst/>
              <a:rect l="l" t="t" r="r" b="b"/>
              <a:pathLst>
                <a:path w="7619" h="9525">
                  <a:moveTo>
                    <a:pt x="723" y="0"/>
                  </a:moveTo>
                  <a:lnTo>
                    <a:pt x="241" y="787"/>
                  </a:lnTo>
                  <a:lnTo>
                    <a:pt x="165" y="1015"/>
                  </a:lnTo>
                  <a:lnTo>
                    <a:pt x="0" y="1663"/>
                  </a:lnTo>
                  <a:lnTo>
                    <a:pt x="0" y="2197"/>
                  </a:lnTo>
                  <a:lnTo>
                    <a:pt x="4394" y="9232"/>
                  </a:lnTo>
                  <a:lnTo>
                    <a:pt x="7315" y="6299"/>
                  </a:lnTo>
                  <a:lnTo>
                    <a:pt x="6451" y="5448"/>
                  </a:lnTo>
                  <a:lnTo>
                    <a:pt x="5638" y="4546"/>
                  </a:lnTo>
                  <a:lnTo>
                    <a:pt x="4575" y="3047"/>
                  </a:lnTo>
                  <a:lnTo>
                    <a:pt x="4381" y="2730"/>
                  </a:lnTo>
                  <a:lnTo>
                    <a:pt x="3924" y="2628"/>
                  </a:lnTo>
                  <a:lnTo>
                    <a:pt x="723" y="0"/>
                  </a:lnTo>
                  <a:close/>
                </a:path>
                <a:path w="7619" h="9525">
                  <a:moveTo>
                    <a:pt x="4309" y="2552"/>
                  </a:moveTo>
                  <a:lnTo>
                    <a:pt x="3987" y="2552"/>
                  </a:lnTo>
                  <a:lnTo>
                    <a:pt x="4340" y="2628"/>
                  </a:lnTo>
                  <a:close/>
                </a:path>
                <a:path w="7619" h="9525">
                  <a:moveTo>
                    <a:pt x="4140" y="2044"/>
                  </a:moveTo>
                  <a:lnTo>
                    <a:pt x="4102" y="2311"/>
                  </a:lnTo>
                  <a:lnTo>
                    <a:pt x="3945" y="2590"/>
                  </a:lnTo>
                  <a:lnTo>
                    <a:pt x="4309" y="2552"/>
                  </a:lnTo>
                  <a:lnTo>
                    <a:pt x="4211" y="2311"/>
                  </a:lnTo>
                  <a:lnTo>
                    <a:pt x="4140" y="2044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7" name="object 4617" descr=""/>
            <p:cNvSpPr/>
            <p:nvPr/>
          </p:nvSpPr>
          <p:spPr>
            <a:xfrm>
              <a:off x="2562607" y="260248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736" y="0"/>
                  </a:moveTo>
                  <a:lnTo>
                    <a:pt x="0" y="2044"/>
                  </a:lnTo>
                  <a:lnTo>
                    <a:pt x="88" y="3047"/>
                  </a:lnTo>
                  <a:lnTo>
                    <a:pt x="4406" y="9232"/>
                  </a:lnTo>
                  <a:lnTo>
                    <a:pt x="4813" y="8826"/>
                  </a:lnTo>
                  <a:lnTo>
                    <a:pt x="3860" y="7861"/>
                  </a:lnTo>
                  <a:lnTo>
                    <a:pt x="2933" y="6857"/>
                  </a:lnTo>
                  <a:lnTo>
                    <a:pt x="584" y="2057"/>
                  </a:lnTo>
                  <a:lnTo>
                    <a:pt x="596" y="1727"/>
                  </a:lnTo>
                  <a:lnTo>
                    <a:pt x="723" y="1193"/>
                  </a:lnTo>
                  <a:lnTo>
                    <a:pt x="800" y="1003"/>
                  </a:lnTo>
                  <a:lnTo>
                    <a:pt x="1003" y="622"/>
                  </a:lnTo>
                  <a:lnTo>
                    <a:pt x="1193" y="368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8" name="object 4618" descr=""/>
            <p:cNvSpPr/>
            <p:nvPr/>
          </p:nvSpPr>
          <p:spPr>
            <a:xfrm>
              <a:off x="2567009" y="260878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921" y="0"/>
                  </a:moveTo>
                  <a:lnTo>
                    <a:pt x="0" y="2933"/>
                  </a:lnTo>
                  <a:lnTo>
                    <a:pt x="1955" y="4864"/>
                  </a:lnTo>
                  <a:lnTo>
                    <a:pt x="4038" y="6565"/>
                  </a:lnTo>
                  <a:lnTo>
                    <a:pt x="6235" y="8127"/>
                  </a:lnTo>
                  <a:lnTo>
                    <a:pt x="8636" y="4762"/>
                  </a:lnTo>
                  <a:lnTo>
                    <a:pt x="6604" y="3314"/>
                  </a:lnTo>
                  <a:lnTo>
                    <a:pt x="4660" y="1727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9" name="object 4619" descr=""/>
            <p:cNvSpPr/>
            <p:nvPr/>
          </p:nvSpPr>
          <p:spPr>
            <a:xfrm>
              <a:off x="2567009" y="261130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19" y="0"/>
                  </a:moveTo>
                  <a:lnTo>
                    <a:pt x="0" y="419"/>
                  </a:lnTo>
                  <a:lnTo>
                    <a:pt x="1955" y="2349"/>
                  </a:lnTo>
                  <a:lnTo>
                    <a:pt x="4038" y="4051"/>
                  </a:lnTo>
                  <a:lnTo>
                    <a:pt x="6235" y="5613"/>
                  </a:lnTo>
                  <a:lnTo>
                    <a:pt x="6578" y="5143"/>
                  </a:lnTo>
                  <a:lnTo>
                    <a:pt x="4406" y="3594"/>
                  </a:lnTo>
                  <a:lnTo>
                    <a:pt x="2336" y="190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0" name="object 4620" descr=""/>
            <p:cNvSpPr/>
            <p:nvPr/>
          </p:nvSpPr>
          <p:spPr>
            <a:xfrm>
              <a:off x="2573247" y="261355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387" y="0"/>
                  </a:moveTo>
                  <a:lnTo>
                    <a:pt x="0" y="3365"/>
                  </a:lnTo>
                  <a:lnTo>
                    <a:pt x="2197" y="4927"/>
                  </a:lnTo>
                  <a:lnTo>
                    <a:pt x="4495" y="6337"/>
                  </a:lnTo>
                  <a:lnTo>
                    <a:pt x="6946" y="7543"/>
                  </a:lnTo>
                  <a:lnTo>
                    <a:pt x="8762" y="3835"/>
                  </a:lnTo>
                  <a:lnTo>
                    <a:pt x="6565" y="2743"/>
                  </a:lnTo>
                  <a:lnTo>
                    <a:pt x="4432" y="1435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1" name="object 4621" descr=""/>
            <p:cNvSpPr/>
            <p:nvPr/>
          </p:nvSpPr>
          <p:spPr>
            <a:xfrm>
              <a:off x="2573247" y="261644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30" y="0"/>
                  </a:moveTo>
                  <a:lnTo>
                    <a:pt x="0" y="469"/>
                  </a:lnTo>
                  <a:lnTo>
                    <a:pt x="2197" y="2031"/>
                  </a:lnTo>
                  <a:lnTo>
                    <a:pt x="4495" y="3441"/>
                  </a:lnTo>
                  <a:lnTo>
                    <a:pt x="6946" y="4648"/>
                  </a:lnTo>
                  <a:lnTo>
                    <a:pt x="7200" y="4127"/>
                  </a:lnTo>
                  <a:lnTo>
                    <a:pt x="4787" y="2933"/>
                  </a:lnTo>
                  <a:lnTo>
                    <a:pt x="2501" y="153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2" name="object 4622" descr=""/>
            <p:cNvSpPr/>
            <p:nvPr/>
          </p:nvSpPr>
          <p:spPr>
            <a:xfrm>
              <a:off x="2580199" y="2617383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816" y="0"/>
                  </a:moveTo>
                  <a:lnTo>
                    <a:pt x="0" y="3708"/>
                  </a:lnTo>
                  <a:lnTo>
                    <a:pt x="1219" y="4305"/>
                  </a:lnTo>
                  <a:lnTo>
                    <a:pt x="2489" y="4864"/>
                  </a:lnTo>
                  <a:lnTo>
                    <a:pt x="5118" y="5778"/>
                  </a:lnTo>
                  <a:lnTo>
                    <a:pt x="6489" y="6159"/>
                  </a:lnTo>
                  <a:lnTo>
                    <a:pt x="7950" y="6375"/>
                  </a:lnTo>
                  <a:lnTo>
                    <a:pt x="8547" y="2285"/>
                  </a:lnTo>
                  <a:lnTo>
                    <a:pt x="7442" y="2120"/>
                  </a:lnTo>
                  <a:lnTo>
                    <a:pt x="6299" y="1816"/>
                  </a:lnTo>
                  <a:lnTo>
                    <a:pt x="4038" y="1015"/>
                  </a:lnTo>
                  <a:lnTo>
                    <a:pt x="2921" y="53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3" name="object 4623" descr=""/>
            <p:cNvSpPr/>
            <p:nvPr/>
          </p:nvSpPr>
          <p:spPr>
            <a:xfrm>
              <a:off x="2580199" y="2620570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254" y="0"/>
                  </a:moveTo>
                  <a:lnTo>
                    <a:pt x="7950" y="3187"/>
                  </a:lnTo>
                  <a:lnTo>
                    <a:pt x="8039" y="2616"/>
                  </a:lnTo>
                  <a:lnTo>
                    <a:pt x="6629" y="2400"/>
                  </a:lnTo>
                  <a:lnTo>
                    <a:pt x="5283" y="2031"/>
                  </a:lnTo>
                  <a:lnTo>
                    <a:pt x="2705" y="1130"/>
                  </a:lnTo>
                  <a:lnTo>
                    <a:pt x="1460" y="59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4" name="object 4624" descr=""/>
            <p:cNvSpPr/>
            <p:nvPr/>
          </p:nvSpPr>
          <p:spPr>
            <a:xfrm>
              <a:off x="2588153" y="2618350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235" y="0"/>
                  </a:moveTo>
                  <a:lnTo>
                    <a:pt x="2794" y="1498"/>
                  </a:lnTo>
                  <a:lnTo>
                    <a:pt x="1701" y="1485"/>
                  </a:lnTo>
                  <a:lnTo>
                    <a:pt x="596" y="1320"/>
                  </a:lnTo>
                  <a:lnTo>
                    <a:pt x="0" y="5410"/>
                  </a:lnTo>
                  <a:lnTo>
                    <a:pt x="1447" y="5613"/>
                  </a:lnTo>
                  <a:lnTo>
                    <a:pt x="2997" y="5676"/>
                  </a:lnTo>
                  <a:lnTo>
                    <a:pt x="5003" y="5245"/>
                  </a:lnTo>
                  <a:lnTo>
                    <a:pt x="8953" y="3111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5" name="object 4625" descr=""/>
            <p:cNvSpPr/>
            <p:nvPr/>
          </p:nvSpPr>
          <p:spPr>
            <a:xfrm>
              <a:off x="2588153" y="2621030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9525" h="3175">
                  <a:moveTo>
                    <a:pt x="8572" y="0"/>
                  </a:moveTo>
                  <a:lnTo>
                    <a:pt x="2971" y="2412"/>
                  </a:lnTo>
                  <a:lnTo>
                    <a:pt x="1485" y="2362"/>
                  </a:lnTo>
                  <a:lnTo>
                    <a:pt x="76" y="2158"/>
                  </a:lnTo>
                  <a:lnTo>
                    <a:pt x="0" y="2730"/>
                  </a:lnTo>
                  <a:lnTo>
                    <a:pt x="1447" y="2933"/>
                  </a:lnTo>
                  <a:lnTo>
                    <a:pt x="2997" y="2997"/>
                  </a:lnTo>
                  <a:lnTo>
                    <a:pt x="5003" y="2565"/>
                  </a:lnTo>
                  <a:lnTo>
                    <a:pt x="8953" y="431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6" name="object 4626" descr=""/>
            <p:cNvSpPr/>
            <p:nvPr/>
          </p:nvSpPr>
          <p:spPr>
            <a:xfrm>
              <a:off x="2594388" y="2612642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247" y="0"/>
                  </a:moveTo>
                  <a:lnTo>
                    <a:pt x="0" y="5702"/>
                  </a:lnTo>
                  <a:lnTo>
                    <a:pt x="2717" y="8813"/>
                  </a:lnTo>
                  <a:lnTo>
                    <a:pt x="6350" y="520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7" name="object 4627" descr=""/>
            <p:cNvSpPr/>
            <p:nvPr/>
          </p:nvSpPr>
          <p:spPr>
            <a:xfrm>
              <a:off x="2596725" y="2613086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3441" y="0"/>
                  </a:moveTo>
                  <a:lnTo>
                    <a:pt x="0" y="7937"/>
                  </a:lnTo>
                  <a:lnTo>
                    <a:pt x="381" y="8369"/>
                  </a:lnTo>
                  <a:lnTo>
                    <a:pt x="4013" y="76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8" name="object 4628" descr=""/>
            <p:cNvSpPr/>
            <p:nvPr/>
          </p:nvSpPr>
          <p:spPr>
            <a:xfrm>
              <a:off x="2596630" y="260446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1727" y="0"/>
                  </a:moveTo>
                  <a:lnTo>
                    <a:pt x="1092" y="1409"/>
                  </a:lnTo>
                  <a:lnTo>
                    <a:pt x="749" y="2857"/>
                  </a:lnTo>
                  <a:lnTo>
                    <a:pt x="279" y="5613"/>
                  </a:lnTo>
                  <a:lnTo>
                    <a:pt x="165" y="6934"/>
                  </a:lnTo>
                  <a:lnTo>
                    <a:pt x="0" y="8178"/>
                  </a:lnTo>
                  <a:lnTo>
                    <a:pt x="4114" y="8699"/>
                  </a:lnTo>
                  <a:lnTo>
                    <a:pt x="4279" y="7353"/>
                  </a:lnTo>
                  <a:lnTo>
                    <a:pt x="4394" y="6096"/>
                  </a:lnTo>
                  <a:lnTo>
                    <a:pt x="4787" y="3746"/>
                  </a:lnTo>
                  <a:lnTo>
                    <a:pt x="5067" y="2654"/>
                  </a:lnTo>
                  <a:lnTo>
                    <a:pt x="5499" y="1689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9" name="object 4629" descr=""/>
            <p:cNvSpPr/>
            <p:nvPr/>
          </p:nvSpPr>
          <p:spPr>
            <a:xfrm>
              <a:off x="2600161" y="2605914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435" y="0"/>
                  </a:moveTo>
                  <a:lnTo>
                    <a:pt x="977" y="1028"/>
                  </a:lnTo>
                  <a:lnTo>
                    <a:pt x="685" y="2171"/>
                  </a:lnTo>
                  <a:lnTo>
                    <a:pt x="279" y="4584"/>
                  </a:lnTo>
                  <a:lnTo>
                    <a:pt x="165" y="5854"/>
                  </a:lnTo>
                  <a:lnTo>
                    <a:pt x="0" y="7175"/>
                  </a:lnTo>
                  <a:lnTo>
                    <a:pt x="584" y="7251"/>
                  </a:lnTo>
                  <a:lnTo>
                    <a:pt x="749" y="5905"/>
                  </a:lnTo>
                  <a:lnTo>
                    <a:pt x="863" y="4648"/>
                  </a:lnTo>
                  <a:lnTo>
                    <a:pt x="1054" y="3467"/>
                  </a:lnTo>
                  <a:lnTo>
                    <a:pt x="1257" y="2298"/>
                  </a:lnTo>
                  <a:lnTo>
                    <a:pt x="1536" y="1206"/>
                  </a:lnTo>
                  <a:lnTo>
                    <a:pt x="1968" y="241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0" name="object 4630" descr=""/>
            <p:cNvSpPr/>
            <p:nvPr/>
          </p:nvSpPr>
          <p:spPr>
            <a:xfrm>
              <a:off x="2598357" y="259937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835" y="0"/>
                  </a:moveTo>
                  <a:lnTo>
                    <a:pt x="0" y="5092"/>
                  </a:lnTo>
                  <a:lnTo>
                    <a:pt x="3771" y="6781"/>
                  </a:lnTo>
                  <a:lnTo>
                    <a:pt x="3873" y="6540"/>
                  </a:lnTo>
                  <a:lnTo>
                    <a:pt x="4406" y="5600"/>
                  </a:lnTo>
                  <a:lnTo>
                    <a:pt x="4610" y="5346"/>
                  </a:lnTo>
                  <a:lnTo>
                    <a:pt x="4902" y="5118"/>
                  </a:lnTo>
                  <a:lnTo>
                    <a:pt x="8381" y="4102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1" name="object 4631" descr=""/>
            <p:cNvSpPr/>
            <p:nvPr/>
          </p:nvSpPr>
          <p:spPr>
            <a:xfrm>
              <a:off x="2601596" y="260290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067" y="0"/>
                  </a:moveTo>
                  <a:lnTo>
                    <a:pt x="698" y="1752"/>
                  </a:lnTo>
                  <a:lnTo>
                    <a:pt x="584" y="1904"/>
                  </a:lnTo>
                  <a:lnTo>
                    <a:pt x="241" y="2501"/>
                  </a:lnTo>
                  <a:lnTo>
                    <a:pt x="114" y="2755"/>
                  </a:lnTo>
                  <a:lnTo>
                    <a:pt x="0" y="3009"/>
                  </a:lnTo>
                  <a:lnTo>
                    <a:pt x="533" y="3251"/>
                  </a:lnTo>
                  <a:lnTo>
                    <a:pt x="635" y="3009"/>
                  </a:lnTo>
                  <a:lnTo>
                    <a:pt x="1168" y="2070"/>
                  </a:lnTo>
                  <a:lnTo>
                    <a:pt x="1371" y="1816"/>
                  </a:lnTo>
                  <a:lnTo>
                    <a:pt x="5143" y="571"/>
                  </a:lnTo>
                  <a:lnTo>
                    <a:pt x="50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2" name="object 4632" descr=""/>
            <p:cNvSpPr/>
            <p:nvPr/>
          </p:nvSpPr>
          <p:spPr>
            <a:xfrm>
              <a:off x="2606198" y="259911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5486" y="0"/>
                  </a:moveTo>
                  <a:lnTo>
                    <a:pt x="2781" y="12"/>
                  </a:lnTo>
                  <a:lnTo>
                    <a:pt x="1409" y="76"/>
                  </a:lnTo>
                  <a:lnTo>
                    <a:pt x="0" y="266"/>
                  </a:lnTo>
                  <a:lnTo>
                    <a:pt x="546" y="4368"/>
                  </a:lnTo>
                  <a:lnTo>
                    <a:pt x="1701" y="4203"/>
                  </a:lnTo>
                  <a:lnTo>
                    <a:pt x="2933" y="4152"/>
                  </a:lnTo>
                  <a:lnTo>
                    <a:pt x="5410" y="4127"/>
                  </a:lnTo>
                  <a:lnTo>
                    <a:pt x="7924" y="4241"/>
                  </a:lnTo>
                  <a:lnTo>
                    <a:pt x="8153" y="114"/>
                  </a:lnTo>
                  <a:lnTo>
                    <a:pt x="6819" y="38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3" name="object 4633" descr=""/>
            <p:cNvSpPr/>
            <p:nvPr/>
          </p:nvSpPr>
          <p:spPr>
            <a:xfrm>
              <a:off x="2606668" y="2602670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4940" y="0"/>
                  </a:moveTo>
                  <a:lnTo>
                    <a:pt x="2438" y="12"/>
                  </a:lnTo>
                  <a:lnTo>
                    <a:pt x="1193" y="76"/>
                  </a:lnTo>
                  <a:lnTo>
                    <a:pt x="0" y="228"/>
                  </a:lnTo>
                  <a:lnTo>
                    <a:pt x="76" y="812"/>
                  </a:lnTo>
                  <a:lnTo>
                    <a:pt x="1231" y="647"/>
                  </a:lnTo>
                  <a:lnTo>
                    <a:pt x="2463" y="596"/>
                  </a:lnTo>
                  <a:lnTo>
                    <a:pt x="4940" y="571"/>
                  </a:lnTo>
                  <a:lnTo>
                    <a:pt x="7454" y="685"/>
                  </a:lnTo>
                  <a:lnTo>
                    <a:pt x="7492" y="101"/>
                  </a:lnTo>
                  <a:lnTo>
                    <a:pt x="6210" y="38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4" name="object 4634" descr=""/>
            <p:cNvSpPr/>
            <p:nvPr/>
          </p:nvSpPr>
          <p:spPr>
            <a:xfrm>
              <a:off x="2614122" y="2599230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28" y="0"/>
                  </a:moveTo>
                  <a:lnTo>
                    <a:pt x="0" y="4127"/>
                  </a:lnTo>
                  <a:lnTo>
                    <a:pt x="1270" y="4191"/>
                  </a:lnTo>
                  <a:lnTo>
                    <a:pt x="7086" y="4660"/>
                  </a:lnTo>
                  <a:lnTo>
                    <a:pt x="7823" y="4686"/>
                  </a:lnTo>
                  <a:lnTo>
                    <a:pt x="7924" y="546"/>
                  </a:lnTo>
                  <a:lnTo>
                    <a:pt x="7366" y="533"/>
                  </a:lnTo>
                  <a:lnTo>
                    <a:pt x="6096" y="444"/>
                  </a:lnTo>
                  <a:lnTo>
                    <a:pt x="1549" y="6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5" name="object 4635" descr=""/>
            <p:cNvSpPr/>
            <p:nvPr/>
          </p:nvSpPr>
          <p:spPr>
            <a:xfrm>
              <a:off x="2614122" y="2602774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38" y="0"/>
                  </a:moveTo>
                  <a:lnTo>
                    <a:pt x="0" y="584"/>
                  </a:lnTo>
                  <a:lnTo>
                    <a:pt x="1270" y="647"/>
                  </a:lnTo>
                  <a:lnTo>
                    <a:pt x="7086" y="1117"/>
                  </a:lnTo>
                  <a:lnTo>
                    <a:pt x="7823" y="1143"/>
                  </a:lnTo>
                  <a:lnTo>
                    <a:pt x="7835" y="558"/>
                  </a:lnTo>
                  <a:lnTo>
                    <a:pt x="7124" y="546"/>
                  </a:lnTo>
                  <a:lnTo>
                    <a:pt x="2590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6" name="object 4636" descr=""/>
            <p:cNvSpPr/>
            <p:nvPr/>
          </p:nvSpPr>
          <p:spPr>
            <a:xfrm>
              <a:off x="2613624" y="259941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15" y="0"/>
                  </a:moveTo>
                  <a:lnTo>
                    <a:pt x="0" y="4127"/>
                  </a:lnTo>
                  <a:lnTo>
                    <a:pt x="1384" y="4203"/>
                  </a:lnTo>
                  <a:lnTo>
                    <a:pt x="8216" y="4495"/>
                  </a:lnTo>
                  <a:lnTo>
                    <a:pt x="8534" y="381"/>
                  </a:lnTo>
                  <a:lnTo>
                    <a:pt x="8140" y="342"/>
                  </a:lnTo>
                  <a:lnTo>
                    <a:pt x="4330" y="19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7" name="object 4637" descr=""/>
            <p:cNvSpPr/>
            <p:nvPr/>
          </p:nvSpPr>
          <p:spPr>
            <a:xfrm>
              <a:off x="2613814" y="2599413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89" h="1269">
                  <a:moveTo>
                    <a:pt x="25" y="0"/>
                  </a:moveTo>
                  <a:lnTo>
                    <a:pt x="0" y="584"/>
                  </a:lnTo>
                  <a:lnTo>
                    <a:pt x="7213" y="889"/>
                  </a:lnTo>
                  <a:lnTo>
                    <a:pt x="8293" y="952"/>
                  </a:lnTo>
                  <a:lnTo>
                    <a:pt x="8343" y="381"/>
                  </a:lnTo>
                  <a:lnTo>
                    <a:pt x="7950" y="342"/>
                  </a:lnTo>
                  <a:lnTo>
                    <a:pt x="4140" y="19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8" name="object 4638" descr=""/>
            <p:cNvSpPr/>
            <p:nvPr/>
          </p:nvSpPr>
          <p:spPr>
            <a:xfrm>
              <a:off x="2605313" y="2598866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42" y="0"/>
                  </a:moveTo>
                  <a:lnTo>
                    <a:pt x="0" y="4114"/>
                  </a:lnTo>
                  <a:lnTo>
                    <a:pt x="2768" y="4356"/>
                  </a:lnTo>
                  <a:lnTo>
                    <a:pt x="5549" y="4533"/>
                  </a:lnTo>
                  <a:lnTo>
                    <a:pt x="8318" y="4673"/>
                  </a:lnTo>
                  <a:lnTo>
                    <a:pt x="8521" y="546"/>
                  </a:lnTo>
                  <a:lnTo>
                    <a:pt x="5791" y="406"/>
                  </a:lnTo>
                  <a:lnTo>
                    <a:pt x="3060" y="22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9" name="object 4639" descr=""/>
            <p:cNvSpPr/>
            <p:nvPr/>
          </p:nvSpPr>
          <p:spPr>
            <a:xfrm>
              <a:off x="2605605" y="2598866"/>
              <a:ext cx="8255" cy="1270"/>
            </a:xfrm>
            <a:custGeom>
              <a:avLst/>
              <a:gdLst/>
              <a:ahLst/>
              <a:cxnLst/>
              <a:rect l="l" t="t" r="r" b="b"/>
              <a:pathLst>
                <a:path w="8255" h="1269">
                  <a:moveTo>
                    <a:pt x="50" y="0"/>
                  </a:moveTo>
                  <a:lnTo>
                    <a:pt x="0" y="584"/>
                  </a:lnTo>
                  <a:lnTo>
                    <a:pt x="2730" y="812"/>
                  </a:lnTo>
                  <a:lnTo>
                    <a:pt x="5460" y="990"/>
                  </a:lnTo>
                  <a:lnTo>
                    <a:pt x="8204" y="1130"/>
                  </a:lnTo>
                  <a:lnTo>
                    <a:pt x="8229" y="546"/>
                  </a:lnTo>
                  <a:lnTo>
                    <a:pt x="5499" y="406"/>
                  </a:lnTo>
                  <a:lnTo>
                    <a:pt x="2768" y="22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0" name="object 4640" descr=""/>
            <p:cNvSpPr/>
            <p:nvPr/>
          </p:nvSpPr>
          <p:spPr>
            <a:xfrm>
              <a:off x="2596978" y="259798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58" y="0"/>
                  </a:moveTo>
                  <a:lnTo>
                    <a:pt x="0" y="4102"/>
                  </a:lnTo>
                  <a:lnTo>
                    <a:pt x="2781" y="4470"/>
                  </a:lnTo>
                  <a:lnTo>
                    <a:pt x="5549" y="4762"/>
                  </a:lnTo>
                  <a:lnTo>
                    <a:pt x="8331" y="5003"/>
                  </a:lnTo>
                  <a:lnTo>
                    <a:pt x="8674" y="876"/>
                  </a:lnTo>
                  <a:lnTo>
                    <a:pt x="5956" y="647"/>
                  </a:lnTo>
                  <a:lnTo>
                    <a:pt x="3251" y="36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1" name="object 4641" descr=""/>
            <p:cNvSpPr/>
            <p:nvPr/>
          </p:nvSpPr>
          <p:spPr>
            <a:xfrm>
              <a:off x="2597461" y="2597987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6" y="0"/>
                  </a:moveTo>
                  <a:lnTo>
                    <a:pt x="0" y="571"/>
                  </a:lnTo>
                  <a:lnTo>
                    <a:pt x="2705" y="939"/>
                  </a:lnTo>
                  <a:lnTo>
                    <a:pt x="5422" y="1231"/>
                  </a:lnTo>
                  <a:lnTo>
                    <a:pt x="8140" y="1460"/>
                  </a:lnTo>
                  <a:lnTo>
                    <a:pt x="8191" y="876"/>
                  </a:lnTo>
                  <a:lnTo>
                    <a:pt x="5473" y="647"/>
                  </a:lnTo>
                  <a:lnTo>
                    <a:pt x="2768" y="36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2" name="object 4642" descr=""/>
            <p:cNvSpPr/>
            <p:nvPr/>
          </p:nvSpPr>
          <p:spPr>
            <a:xfrm>
              <a:off x="2588658" y="2596582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914" y="0"/>
                  </a:moveTo>
                  <a:lnTo>
                    <a:pt x="0" y="4038"/>
                  </a:lnTo>
                  <a:lnTo>
                    <a:pt x="2768" y="4660"/>
                  </a:lnTo>
                  <a:lnTo>
                    <a:pt x="5549" y="5118"/>
                  </a:lnTo>
                  <a:lnTo>
                    <a:pt x="8318" y="5499"/>
                  </a:lnTo>
                  <a:lnTo>
                    <a:pt x="8877" y="1409"/>
                  </a:lnTo>
                  <a:lnTo>
                    <a:pt x="6184" y="1041"/>
                  </a:lnTo>
                  <a:lnTo>
                    <a:pt x="3517" y="59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3" name="object 4643" descr=""/>
            <p:cNvSpPr/>
            <p:nvPr/>
          </p:nvSpPr>
          <p:spPr>
            <a:xfrm>
              <a:off x="2589446" y="2596582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126" y="0"/>
                  </a:moveTo>
                  <a:lnTo>
                    <a:pt x="0" y="571"/>
                  </a:lnTo>
                  <a:lnTo>
                    <a:pt x="2628" y="1155"/>
                  </a:lnTo>
                  <a:lnTo>
                    <a:pt x="5308" y="1612"/>
                  </a:lnTo>
                  <a:lnTo>
                    <a:pt x="8013" y="1981"/>
                  </a:lnTo>
                  <a:lnTo>
                    <a:pt x="8089" y="1409"/>
                  </a:lnTo>
                  <a:lnTo>
                    <a:pt x="5397" y="1041"/>
                  </a:lnTo>
                  <a:lnTo>
                    <a:pt x="2730" y="59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4" name="object 4644" descr=""/>
            <p:cNvSpPr/>
            <p:nvPr/>
          </p:nvSpPr>
          <p:spPr>
            <a:xfrm>
              <a:off x="2580380" y="259420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1739" y="0"/>
                  </a:moveTo>
                  <a:lnTo>
                    <a:pt x="0" y="3746"/>
                  </a:lnTo>
                  <a:lnTo>
                    <a:pt x="1358" y="4381"/>
                  </a:lnTo>
                  <a:lnTo>
                    <a:pt x="2743" y="4876"/>
                  </a:lnTo>
                  <a:lnTo>
                    <a:pt x="5511" y="5740"/>
                  </a:lnTo>
                  <a:lnTo>
                    <a:pt x="6896" y="6096"/>
                  </a:lnTo>
                  <a:lnTo>
                    <a:pt x="8280" y="6413"/>
                  </a:lnTo>
                  <a:lnTo>
                    <a:pt x="9194" y="2374"/>
                  </a:lnTo>
                  <a:lnTo>
                    <a:pt x="7886" y="2082"/>
                  </a:lnTo>
                  <a:lnTo>
                    <a:pt x="6604" y="1739"/>
                  </a:lnTo>
                  <a:lnTo>
                    <a:pt x="4102" y="965"/>
                  </a:lnTo>
                  <a:lnTo>
                    <a:pt x="2870" y="533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5" name="object 4645" descr=""/>
            <p:cNvSpPr/>
            <p:nvPr/>
          </p:nvSpPr>
          <p:spPr>
            <a:xfrm>
              <a:off x="2581879" y="2594208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241" y="0"/>
                  </a:moveTo>
                  <a:lnTo>
                    <a:pt x="7569" y="2946"/>
                  </a:lnTo>
                  <a:lnTo>
                    <a:pt x="7696" y="2374"/>
                  </a:lnTo>
                  <a:lnTo>
                    <a:pt x="6388" y="2082"/>
                  </a:lnTo>
                  <a:lnTo>
                    <a:pt x="5105" y="1739"/>
                  </a:lnTo>
                  <a:lnTo>
                    <a:pt x="3848" y="1358"/>
                  </a:lnTo>
                  <a:lnTo>
                    <a:pt x="2603" y="965"/>
                  </a:lnTo>
                  <a:lnTo>
                    <a:pt x="1371" y="5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6" name="object 4646" descr=""/>
            <p:cNvSpPr/>
            <p:nvPr/>
          </p:nvSpPr>
          <p:spPr>
            <a:xfrm>
              <a:off x="2573759" y="2590194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4127" y="0"/>
                  </a:moveTo>
                  <a:lnTo>
                    <a:pt x="0" y="317"/>
                  </a:lnTo>
                  <a:lnTo>
                    <a:pt x="76" y="1320"/>
                  </a:lnTo>
                  <a:lnTo>
                    <a:pt x="406" y="2324"/>
                  </a:lnTo>
                  <a:lnTo>
                    <a:pt x="6616" y="7759"/>
                  </a:lnTo>
                  <a:lnTo>
                    <a:pt x="8356" y="4013"/>
                  </a:lnTo>
                  <a:lnTo>
                    <a:pt x="7226" y="3492"/>
                  </a:lnTo>
                  <a:lnTo>
                    <a:pt x="6172" y="2870"/>
                  </a:lnTo>
                  <a:lnTo>
                    <a:pt x="4152" y="368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7" name="object 4647" descr=""/>
            <p:cNvSpPr/>
            <p:nvPr/>
          </p:nvSpPr>
          <p:spPr>
            <a:xfrm>
              <a:off x="2577302" y="259019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584" y="0"/>
                  </a:moveTo>
                  <a:lnTo>
                    <a:pt x="0" y="38"/>
                  </a:lnTo>
                  <a:lnTo>
                    <a:pt x="38" y="495"/>
                  </a:lnTo>
                  <a:lnTo>
                    <a:pt x="177" y="939"/>
                  </a:lnTo>
                  <a:lnTo>
                    <a:pt x="4571" y="4533"/>
                  </a:lnTo>
                  <a:lnTo>
                    <a:pt x="4813" y="4013"/>
                  </a:lnTo>
                  <a:lnTo>
                    <a:pt x="3682" y="3492"/>
                  </a:lnTo>
                  <a:lnTo>
                    <a:pt x="2628" y="2870"/>
                  </a:lnTo>
                  <a:lnTo>
                    <a:pt x="609" y="36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8" name="object 4648" descr=""/>
            <p:cNvSpPr/>
            <p:nvPr/>
          </p:nvSpPr>
          <p:spPr>
            <a:xfrm>
              <a:off x="2575835" y="258264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464" y="0"/>
                  </a:moveTo>
                  <a:lnTo>
                    <a:pt x="4267" y="1358"/>
                  </a:lnTo>
                  <a:lnTo>
                    <a:pt x="2133" y="2730"/>
                  </a:lnTo>
                  <a:lnTo>
                    <a:pt x="0" y="3962"/>
                  </a:lnTo>
                  <a:lnTo>
                    <a:pt x="2057" y="7543"/>
                  </a:lnTo>
                  <a:lnTo>
                    <a:pt x="4330" y="6235"/>
                  </a:lnTo>
                  <a:lnTo>
                    <a:pt x="6477" y="4838"/>
                  </a:lnTo>
                  <a:lnTo>
                    <a:pt x="8623" y="3530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9" name="object 4649" descr=""/>
            <p:cNvSpPr/>
            <p:nvPr/>
          </p:nvSpPr>
          <p:spPr>
            <a:xfrm>
              <a:off x="2577600" y="258568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553" y="0"/>
                  </a:moveTo>
                  <a:lnTo>
                    <a:pt x="4406" y="1320"/>
                  </a:lnTo>
                  <a:lnTo>
                    <a:pt x="2260" y="2717"/>
                  </a:lnTo>
                  <a:lnTo>
                    <a:pt x="0" y="4013"/>
                  </a:lnTo>
                  <a:lnTo>
                    <a:pt x="292" y="4508"/>
                  </a:lnTo>
                  <a:lnTo>
                    <a:pt x="2565" y="3200"/>
                  </a:lnTo>
                  <a:lnTo>
                    <a:pt x="4711" y="1803"/>
                  </a:lnTo>
                  <a:lnTo>
                    <a:pt x="6857" y="495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0" name="object 4650" descr=""/>
            <p:cNvSpPr/>
            <p:nvPr/>
          </p:nvSpPr>
          <p:spPr>
            <a:xfrm>
              <a:off x="2582301" y="257887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934" y="0"/>
                  </a:moveTo>
                  <a:lnTo>
                    <a:pt x="4470" y="1104"/>
                  </a:lnTo>
                  <a:lnTo>
                    <a:pt x="2197" y="2438"/>
                  </a:lnTo>
                  <a:lnTo>
                    <a:pt x="0" y="3784"/>
                  </a:lnTo>
                  <a:lnTo>
                    <a:pt x="2159" y="7302"/>
                  </a:lnTo>
                  <a:lnTo>
                    <a:pt x="4292" y="5994"/>
                  </a:lnTo>
                  <a:lnTo>
                    <a:pt x="6426" y="4749"/>
                  </a:lnTo>
                  <a:lnTo>
                    <a:pt x="8623" y="3771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1" name="object 4651" descr=""/>
            <p:cNvSpPr/>
            <p:nvPr/>
          </p:nvSpPr>
          <p:spPr>
            <a:xfrm>
              <a:off x="2584155" y="258211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27" y="0"/>
                  </a:moveTo>
                  <a:lnTo>
                    <a:pt x="4305" y="1003"/>
                  </a:lnTo>
                  <a:lnTo>
                    <a:pt x="2146" y="2247"/>
                  </a:lnTo>
                  <a:lnTo>
                    <a:pt x="0" y="3568"/>
                  </a:lnTo>
                  <a:lnTo>
                    <a:pt x="304" y="4064"/>
                  </a:lnTo>
                  <a:lnTo>
                    <a:pt x="2438" y="2755"/>
                  </a:lnTo>
                  <a:lnTo>
                    <a:pt x="4571" y="1511"/>
                  </a:lnTo>
                  <a:lnTo>
                    <a:pt x="6769" y="533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2" name="object 4652" descr=""/>
            <p:cNvSpPr/>
            <p:nvPr/>
          </p:nvSpPr>
          <p:spPr>
            <a:xfrm>
              <a:off x="2589231" y="257691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845" y="0"/>
                  </a:moveTo>
                  <a:lnTo>
                    <a:pt x="0" y="1955"/>
                  </a:lnTo>
                  <a:lnTo>
                    <a:pt x="1689" y="5727"/>
                  </a:lnTo>
                  <a:lnTo>
                    <a:pt x="2235" y="5486"/>
                  </a:lnTo>
                  <a:lnTo>
                    <a:pt x="3873" y="4838"/>
                  </a:lnTo>
                  <a:lnTo>
                    <a:pt x="4406" y="4673"/>
                  </a:lnTo>
                  <a:lnTo>
                    <a:pt x="5994" y="4267"/>
                  </a:lnTo>
                  <a:lnTo>
                    <a:pt x="7048" y="4165"/>
                  </a:lnTo>
                  <a:lnTo>
                    <a:pt x="8077" y="4229"/>
                  </a:lnTo>
                  <a:lnTo>
                    <a:pt x="8356" y="101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3" name="object 4653" descr=""/>
            <p:cNvSpPr/>
            <p:nvPr/>
          </p:nvSpPr>
          <p:spPr>
            <a:xfrm>
              <a:off x="2590692" y="2580494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5549" y="0"/>
                  </a:moveTo>
                  <a:lnTo>
                    <a:pt x="0" y="1625"/>
                  </a:lnTo>
                  <a:lnTo>
                    <a:pt x="228" y="2146"/>
                  </a:lnTo>
                  <a:lnTo>
                    <a:pt x="774" y="1905"/>
                  </a:lnTo>
                  <a:lnTo>
                    <a:pt x="1333" y="1676"/>
                  </a:lnTo>
                  <a:lnTo>
                    <a:pt x="2412" y="1257"/>
                  </a:lnTo>
                  <a:lnTo>
                    <a:pt x="2946" y="1092"/>
                  </a:lnTo>
                  <a:lnTo>
                    <a:pt x="4533" y="685"/>
                  </a:lnTo>
                  <a:lnTo>
                    <a:pt x="5587" y="584"/>
                  </a:lnTo>
                  <a:lnTo>
                    <a:pt x="6616" y="647"/>
                  </a:lnTo>
                  <a:lnTo>
                    <a:pt x="6654" y="63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4" name="object 4654" descr=""/>
            <p:cNvSpPr/>
            <p:nvPr/>
          </p:nvSpPr>
          <p:spPr>
            <a:xfrm>
              <a:off x="2597303" y="257701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79" y="0"/>
                  </a:moveTo>
                  <a:lnTo>
                    <a:pt x="0" y="4127"/>
                  </a:lnTo>
                  <a:lnTo>
                    <a:pt x="1041" y="4191"/>
                  </a:lnTo>
                  <a:lnTo>
                    <a:pt x="2057" y="4445"/>
                  </a:lnTo>
                  <a:lnTo>
                    <a:pt x="4089" y="5257"/>
                  </a:lnTo>
                  <a:lnTo>
                    <a:pt x="5092" y="5816"/>
                  </a:lnTo>
                  <a:lnTo>
                    <a:pt x="6083" y="6464"/>
                  </a:lnTo>
                  <a:lnTo>
                    <a:pt x="8331" y="2997"/>
                  </a:lnTo>
                  <a:lnTo>
                    <a:pt x="7188" y="2260"/>
                  </a:lnTo>
                  <a:lnTo>
                    <a:pt x="5969" y="1562"/>
                  </a:lnTo>
                  <a:lnTo>
                    <a:pt x="3276" y="469"/>
                  </a:lnTo>
                  <a:lnTo>
                    <a:pt x="1790" y="10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5" name="object 4655" descr=""/>
            <p:cNvSpPr/>
            <p:nvPr/>
          </p:nvSpPr>
          <p:spPr>
            <a:xfrm>
              <a:off x="2597303" y="2580561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38" y="0"/>
                  </a:moveTo>
                  <a:lnTo>
                    <a:pt x="0" y="584"/>
                  </a:lnTo>
                  <a:lnTo>
                    <a:pt x="1041" y="647"/>
                  </a:lnTo>
                  <a:lnTo>
                    <a:pt x="2057" y="901"/>
                  </a:lnTo>
                  <a:lnTo>
                    <a:pt x="4089" y="1714"/>
                  </a:lnTo>
                  <a:lnTo>
                    <a:pt x="5092" y="2273"/>
                  </a:lnTo>
                  <a:lnTo>
                    <a:pt x="6083" y="2921"/>
                  </a:lnTo>
                  <a:lnTo>
                    <a:pt x="6400" y="2438"/>
                  </a:lnTo>
                  <a:lnTo>
                    <a:pt x="5384" y="1778"/>
                  </a:lnTo>
                  <a:lnTo>
                    <a:pt x="4356" y="1193"/>
                  </a:lnTo>
                  <a:lnTo>
                    <a:pt x="3289" y="774"/>
                  </a:lnTo>
                  <a:lnTo>
                    <a:pt x="2235" y="342"/>
                  </a:lnTo>
                  <a:lnTo>
                    <a:pt x="1143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6" name="object 4656" descr=""/>
            <p:cNvSpPr/>
            <p:nvPr/>
          </p:nvSpPr>
          <p:spPr>
            <a:xfrm>
              <a:off x="2603387" y="258001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247" y="0"/>
                  </a:moveTo>
                  <a:lnTo>
                    <a:pt x="0" y="3467"/>
                  </a:lnTo>
                  <a:lnTo>
                    <a:pt x="1993" y="4762"/>
                  </a:lnTo>
                  <a:lnTo>
                    <a:pt x="3937" y="6362"/>
                  </a:lnTo>
                  <a:lnTo>
                    <a:pt x="5981" y="7937"/>
                  </a:lnTo>
                  <a:lnTo>
                    <a:pt x="8509" y="4660"/>
                  </a:lnTo>
                  <a:lnTo>
                    <a:pt x="4457" y="1524"/>
                  </a:lnTo>
                  <a:lnTo>
                    <a:pt x="3390" y="73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7" name="object 4657" descr=""/>
            <p:cNvSpPr/>
            <p:nvPr/>
          </p:nvSpPr>
          <p:spPr>
            <a:xfrm>
              <a:off x="2603387" y="258299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17" y="0"/>
                  </a:moveTo>
                  <a:lnTo>
                    <a:pt x="0" y="495"/>
                  </a:lnTo>
                  <a:lnTo>
                    <a:pt x="1993" y="1790"/>
                  </a:lnTo>
                  <a:lnTo>
                    <a:pt x="3937" y="3390"/>
                  </a:lnTo>
                  <a:lnTo>
                    <a:pt x="5981" y="4965"/>
                  </a:lnTo>
                  <a:lnTo>
                    <a:pt x="6337" y="4508"/>
                  </a:lnTo>
                  <a:lnTo>
                    <a:pt x="4305" y="2946"/>
                  </a:lnTo>
                  <a:lnTo>
                    <a:pt x="2349" y="133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8" name="object 4658" descr=""/>
            <p:cNvSpPr/>
            <p:nvPr/>
          </p:nvSpPr>
          <p:spPr>
            <a:xfrm>
              <a:off x="2609367" y="258468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527" y="0"/>
                  </a:moveTo>
                  <a:lnTo>
                    <a:pt x="0" y="3263"/>
                  </a:lnTo>
                  <a:lnTo>
                    <a:pt x="2070" y="4838"/>
                  </a:lnTo>
                  <a:lnTo>
                    <a:pt x="3149" y="5600"/>
                  </a:lnTo>
                  <a:lnTo>
                    <a:pt x="6350" y="7772"/>
                  </a:lnTo>
                  <a:lnTo>
                    <a:pt x="8636" y="4330"/>
                  </a:lnTo>
                  <a:lnTo>
                    <a:pt x="6019" y="2565"/>
                  </a:lnTo>
                  <a:lnTo>
                    <a:pt x="4508" y="1511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9" name="object 4659" descr=""/>
            <p:cNvSpPr/>
            <p:nvPr/>
          </p:nvSpPr>
          <p:spPr>
            <a:xfrm>
              <a:off x="2609367" y="258749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55" y="0"/>
                  </a:moveTo>
                  <a:lnTo>
                    <a:pt x="6350" y="4965"/>
                  </a:lnTo>
                  <a:lnTo>
                    <a:pt x="6667" y="4483"/>
                  </a:lnTo>
                  <a:lnTo>
                    <a:pt x="4546" y="3060"/>
                  </a:lnTo>
                  <a:lnTo>
                    <a:pt x="2413" y="1562"/>
                  </a:lnTo>
                  <a:lnTo>
                    <a:pt x="1371" y="787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0" name="object 4660" descr=""/>
            <p:cNvSpPr/>
            <p:nvPr/>
          </p:nvSpPr>
          <p:spPr>
            <a:xfrm>
              <a:off x="2615722" y="2589023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285" y="0"/>
                  </a:moveTo>
                  <a:lnTo>
                    <a:pt x="0" y="3441"/>
                  </a:lnTo>
                  <a:lnTo>
                    <a:pt x="2133" y="4864"/>
                  </a:lnTo>
                  <a:lnTo>
                    <a:pt x="4279" y="6235"/>
                  </a:lnTo>
                  <a:lnTo>
                    <a:pt x="6388" y="7632"/>
                  </a:lnTo>
                  <a:lnTo>
                    <a:pt x="8661" y="4178"/>
                  </a:lnTo>
                  <a:lnTo>
                    <a:pt x="6527" y="2768"/>
                  </a:lnTo>
                  <a:lnTo>
                    <a:pt x="4381" y="13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1" name="object 4661" descr=""/>
            <p:cNvSpPr/>
            <p:nvPr/>
          </p:nvSpPr>
          <p:spPr>
            <a:xfrm>
              <a:off x="2615722" y="259198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17" y="0"/>
                  </a:moveTo>
                  <a:lnTo>
                    <a:pt x="0" y="482"/>
                  </a:lnTo>
                  <a:lnTo>
                    <a:pt x="2133" y="1905"/>
                  </a:lnTo>
                  <a:lnTo>
                    <a:pt x="4279" y="3276"/>
                  </a:lnTo>
                  <a:lnTo>
                    <a:pt x="6388" y="4673"/>
                  </a:lnTo>
                  <a:lnTo>
                    <a:pt x="6705" y="4191"/>
                  </a:lnTo>
                  <a:lnTo>
                    <a:pt x="4597" y="2794"/>
                  </a:lnTo>
                  <a:lnTo>
                    <a:pt x="2451" y="140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2" name="object 4662" descr=""/>
            <p:cNvSpPr/>
            <p:nvPr/>
          </p:nvSpPr>
          <p:spPr>
            <a:xfrm>
              <a:off x="2622106" y="2593208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285" y="0"/>
                  </a:moveTo>
                  <a:lnTo>
                    <a:pt x="0" y="3441"/>
                  </a:lnTo>
                  <a:lnTo>
                    <a:pt x="1066" y="4140"/>
                  </a:lnTo>
                  <a:lnTo>
                    <a:pt x="3670" y="5905"/>
                  </a:lnTo>
                  <a:lnTo>
                    <a:pt x="4178" y="6273"/>
                  </a:lnTo>
                  <a:lnTo>
                    <a:pt x="4698" y="6629"/>
                  </a:lnTo>
                  <a:lnTo>
                    <a:pt x="6184" y="7696"/>
                  </a:lnTo>
                  <a:lnTo>
                    <a:pt x="8686" y="4406"/>
                  </a:lnTo>
                  <a:lnTo>
                    <a:pt x="6540" y="2870"/>
                  </a:lnTo>
                  <a:lnTo>
                    <a:pt x="4419" y="140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3" name="object 4663" descr=""/>
            <p:cNvSpPr/>
            <p:nvPr/>
          </p:nvSpPr>
          <p:spPr>
            <a:xfrm>
              <a:off x="2622106" y="259616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17" y="0"/>
                  </a:moveTo>
                  <a:lnTo>
                    <a:pt x="0" y="482"/>
                  </a:lnTo>
                  <a:lnTo>
                    <a:pt x="1066" y="1181"/>
                  </a:lnTo>
                  <a:lnTo>
                    <a:pt x="3670" y="2946"/>
                  </a:lnTo>
                  <a:lnTo>
                    <a:pt x="4178" y="3314"/>
                  </a:lnTo>
                  <a:lnTo>
                    <a:pt x="4698" y="3670"/>
                  </a:lnTo>
                  <a:lnTo>
                    <a:pt x="6184" y="4737"/>
                  </a:lnTo>
                  <a:lnTo>
                    <a:pt x="6540" y="4279"/>
                  </a:lnTo>
                  <a:lnTo>
                    <a:pt x="6184" y="4013"/>
                  </a:lnTo>
                  <a:lnTo>
                    <a:pt x="4000" y="2476"/>
                  </a:lnTo>
                  <a:lnTo>
                    <a:pt x="1384" y="69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4" name="object 4664" descr=""/>
            <p:cNvSpPr/>
            <p:nvPr/>
          </p:nvSpPr>
          <p:spPr>
            <a:xfrm>
              <a:off x="2628294" y="2597612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2501" y="0"/>
                  </a:moveTo>
                  <a:lnTo>
                    <a:pt x="0" y="3289"/>
                  </a:lnTo>
                  <a:lnTo>
                    <a:pt x="888" y="4013"/>
                  </a:lnTo>
                  <a:lnTo>
                    <a:pt x="1333" y="4419"/>
                  </a:lnTo>
                  <a:lnTo>
                    <a:pt x="1790" y="4813"/>
                  </a:lnTo>
                  <a:lnTo>
                    <a:pt x="2247" y="5232"/>
                  </a:lnTo>
                  <a:lnTo>
                    <a:pt x="3594" y="6527"/>
                  </a:lnTo>
                  <a:lnTo>
                    <a:pt x="5410" y="8305"/>
                  </a:lnTo>
                  <a:lnTo>
                    <a:pt x="8305" y="5346"/>
                  </a:lnTo>
                  <a:lnTo>
                    <a:pt x="6489" y="3568"/>
                  </a:lnTo>
                  <a:lnTo>
                    <a:pt x="4584" y="1765"/>
                  </a:lnTo>
                  <a:lnTo>
                    <a:pt x="3594" y="876"/>
                  </a:lnTo>
                  <a:lnTo>
                    <a:pt x="3073" y="4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5" name="object 4665" descr=""/>
            <p:cNvSpPr/>
            <p:nvPr/>
          </p:nvSpPr>
          <p:spPr>
            <a:xfrm>
              <a:off x="2628294" y="260044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42" y="0"/>
                  </a:moveTo>
                  <a:lnTo>
                    <a:pt x="0" y="457"/>
                  </a:lnTo>
                  <a:lnTo>
                    <a:pt x="431" y="800"/>
                  </a:lnTo>
                  <a:lnTo>
                    <a:pt x="888" y="1181"/>
                  </a:lnTo>
                  <a:lnTo>
                    <a:pt x="1333" y="1587"/>
                  </a:lnTo>
                  <a:lnTo>
                    <a:pt x="1790" y="1981"/>
                  </a:lnTo>
                  <a:lnTo>
                    <a:pt x="2247" y="2400"/>
                  </a:lnTo>
                  <a:lnTo>
                    <a:pt x="3594" y="3695"/>
                  </a:lnTo>
                  <a:lnTo>
                    <a:pt x="5410" y="5473"/>
                  </a:lnTo>
                  <a:lnTo>
                    <a:pt x="5816" y="5054"/>
                  </a:lnTo>
                  <a:lnTo>
                    <a:pt x="4000" y="3276"/>
                  </a:lnTo>
                  <a:lnTo>
                    <a:pt x="3098" y="2413"/>
                  </a:lnTo>
                  <a:lnTo>
                    <a:pt x="1269" y="69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6" name="object 4666" descr=""/>
            <p:cNvSpPr/>
            <p:nvPr/>
          </p:nvSpPr>
          <p:spPr>
            <a:xfrm>
              <a:off x="2633703" y="2602970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895" y="0"/>
                  </a:moveTo>
                  <a:lnTo>
                    <a:pt x="0" y="2946"/>
                  </a:lnTo>
                  <a:lnTo>
                    <a:pt x="914" y="3848"/>
                  </a:lnTo>
                  <a:lnTo>
                    <a:pt x="1841" y="4737"/>
                  </a:lnTo>
                  <a:lnTo>
                    <a:pt x="3733" y="6515"/>
                  </a:lnTo>
                  <a:lnTo>
                    <a:pt x="4711" y="7404"/>
                  </a:lnTo>
                  <a:lnTo>
                    <a:pt x="5753" y="8254"/>
                  </a:lnTo>
                  <a:lnTo>
                    <a:pt x="8369" y="5054"/>
                  </a:lnTo>
                  <a:lnTo>
                    <a:pt x="7442" y="4292"/>
                  </a:lnTo>
                  <a:lnTo>
                    <a:pt x="6515" y="3467"/>
                  </a:lnTo>
                  <a:lnTo>
                    <a:pt x="4699" y="1765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7" name="object 4667" descr=""/>
            <p:cNvSpPr/>
            <p:nvPr/>
          </p:nvSpPr>
          <p:spPr>
            <a:xfrm>
              <a:off x="2633703" y="260549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06" y="0"/>
                  </a:moveTo>
                  <a:lnTo>
                    <a:pt x="5753" y="5727"/>
                  </a:lnTo>
                  <a:lnTo>
                    <a:pt x="6121" y="5283"/>
                  </a:lnTo>
                  <a:lnTo>
                    <a:pt x="4076" y="359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8" name="object 4668" descr=""/>
            <p:cNvSpPr/>
            <p:nvPr/>
          </p:nvSpPr>
          <p:spPr>
            <a:xfrm>
              <a:off x="2639453" y="260802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2616" y="0"/>
                  </a:moveTo>
                  <a:lnTo>
                    <a:pt x="0" y="3200"/>
                  </a:lnTo>
                  <a:lnTo>
                    <a:pt x="520" y="3632"/>
                  </a:lnTo>
                  <a:lnTo>
                    <a:pt x="1066" y="4051"/>
                  </a:lnTo>
                  <a:lnTo>
                    <a:pt x="7594" y="6527"/>
                  </a:lnTo>
                  <a:lnTo>
                    <a:pt x="8420" y="6426"/>
                  </a:lnTo>
                  <a:lnTo>
                    <a:pt x="7912" y="2324"/>
                  </a:lnTo>
                  <a:lnTo>
                    <a:pt x="7480" y="2374"/>
                  </a:lnTo>
                  <a:lnTo>
                    <a:pt x="7035" y="2362"/>
                  </a:lnTo>
                  <a:lnTo>
                    <a:pt x="3543" y="736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9" name="object 4669" descr=""/>
            <p:cNvSpPr/>
            <p:nvPr/>
          </p:nvSpPr>
          <p:spPr>
            <a:xfrm>
              <a:off x="2639453" y="2610781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368" y="0"/>
                  </a:moveTo>
                  <a:lnTo>
                    <a:pt x="7594" y="3771"/>
                  </a:lnTo>
                  <a:lnTo>
                    <a:pt x="8420" y="3670"/>
                  </a:lnTo>
                  <a:lnTo>
                    <a:pt x="8343" y="3098"/>
                  </a:lnTo>
                  <a:lnTo>
                    <a:pt x="7569" y="3187"/>
                  </a:lnTo>
                  <a:lnTo>
                    <a:pt x="6794" y="3174"/>
                  </a:lnTo>
                  <a:lnTo>
                    <a:pt x="5854" y="3022"/>
                  </a:lnTo>
                  <a:lnTo>
                    <a:pt x="5689" y="3009"/>
                  </a:lnTo>
                  <a:lnTo>
                    <a:pt x="5461" y="2946"/>
                  </a:lnTo>
                  <a:lnTo>
                    <a:pt x="1409" y="82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0" name="object 4670" descr=""/>
            <p:cNvSpPr/>
            <p:nvPr/>
          </p:nvSpPr>
          <p:spPr>
            <a:xfrm>
              <a:off x="2647364" y="2606971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5079" y="0"/>
                  </a:moveTo>
                  <a:lnTo>
                    <a:pt x="0" y="3378"/>
                  </a:lnTo>
                  <a:lnTo>
                    <a:pt x="507" y="7480"/>
                  </a:lnTo>
                  <a:lnTo>
                    <a:pt x="8077" y="2844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1" name="object 4671" descr=""/>
            <p:cNvSpPr/>
            <p:nvPr/>
          </p:nvSpPr>
          <p:spPr>
            <a:xfrm>
              <a:off x="2647809" y="260942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213" y="0"/>
                  </a:moveTo>
                  <a:lnTo>
                    <a:pt x="0" y="4457"/>
                  </a:lnTo>
                  <a:lnTo>
                    <a:pt x="63" y="5029"/>
                  </a:lnTo>
                  <a:lnTo>
                    <a:pt x="7632" y="393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2" name="object 4672" descr=""/>
            <p:cNvSpPr/>
            <p:nvPr/>
          </p:nvSpPr>
          <p:spPr>
            <a:xfrm>
              <a:off x="2652443" y="2601363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651" y="0"/>
                  </a:moveTo>
                  <a:lnTo>
                    <a:pt x="4508" y="876"/>
                  </a:lnTo>
                  <a:lnTo>
                    <a:pt x="3505" y="1841"/>
                  </a:lnTo>
                  <a:lnTo>
                    <a:pt x="1676" y="3759"/>
                  </a:lnTo>
                  <a:lnTo>
                    <a:pt x="838" y="4724"/>
                  </a:lnTo>
                  <a:lnTo>
                    <a:pt x="0" y="5613"/>
                  </a:lnTo>
                  <a:lnTo>
                    <a:pt x="2997" y="8458"/>
                  </a:lnTo>
                  <a:lnTo>
                    <a:pt x="3911" y="7493"/>
                  </a:lnTo>
                  <a:lnTo>
                    <a:pt x="4749" y="6540"/>
                  </a:lnTo>
                  <a:lnTo>
                    <a:pt x="6426" y="4775"/>
                  </a:lnTo>
                  <a:lnTo>
                    <a:pt x="7277" y="3962"/>
                  </a:lnTo>
                  <a:lnTo>
                    <a:pt x="8153" y="3289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3" name="object 4673" descr=""/>
            <p:cNvSpPr/>
            <p:nvPr/>
          </p:nvSpPr>
          <p:spPr>
            <a:xfrm>
              <a:off x="2655021" y="260419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219" y="0"/>
                  </a:moveTo>
                  <a:lnTo>
                    <a:pt x="4305" y="698"/>
                  </a:lnTo>
                  <a:lnTo>
                    <a:pt x="3441" y="1523"/>
                  </a:lnTo>
                  <a:lnTo>
                    <a:pt x="1739" y="3314"/>
                  </a:lnTo>
                  <a:lnTo>
                    <a:pt x="901" y="4267"/>
                  </a:lnTo>
                  <a:lnTo>
                    <a:pt x="0" y="5219"/>
                  </a:lnTo>
                  <a:lnTo>
                    <a:pt x="419" y="5626"/>
                  </a:lnTo>
                  <a:lnTo>
                    <a:pt x="1333" y="4660"/>
                  </a:lnTo>
                  <a:lnTo>
                    <a:pt x="2171" y="3708"/>
                  </a:lnTo>
                  <a:lnTo>
                    <a:pt x="3848" y="1943"/>
                  </a:lnTo>
                  <a:lnTo>
                    <a:pt x="4698" y="1130"/>
                  </a:lnTo>
                  <a:lnTo>
                    <a:pt x="5575" y="457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4" name="object 4674" descr=""/>
            <p:cNvSpPr/>
            <p:nvPr/>
          </p:nvSpPr>
          <p:spPr>
            <a:xfrm>
              <a:off x="2711084" y="2569398"/>
              <a:ext cx="47625" cy="140335"/>
            </a:xfrm>
            <a:custGeom>
              <a:avLst/>
              <a:gdLst/>
              <a:ahLst/>
              <a:cxnLst/>
              <a:rect l="l" t="t" r="r" b="b"/>
              <a:pathLst>
                <a:path w="47625" h="140335">
                  <a:moveTo>
                    <a:pt x="47434" y="0"/>
                  </a:moveTo>
                  <a:lnTo>
                    <a:pt x="2108" y="101803"/>
                  </a:lnTo>
                  <a:lnTo>
                    <a:pt x="698" y="103124"/>
                  </a:lnTo>
                  <a:lnTo>
                    <a:pt x="0" y="103162"/>
                  </a:lnTo>
                  <a:lnTo>
                    <a:pt x="1485" y="139992"/>
                  </a:lnTo>
                  <a:lnTo>
                    <a:pt x="46863" y="30048"/>
                  </a:lnTo>
                  <a:lnTo>
                    <a:pt x="47434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5" name="object 4675" descr=""/>
            <p:cNvSpPr/>
            <p:nvPr/>
          </p:nvSpPr>
          <p:spPr>
            <a:xfrm>
              <a:off x="2521983" y="2644494"/>
              <a:ext cx="191135" cy="65405"/>
            </a:xfrm>
            <a:custGeom>
              <a:avLst/>
              <a:gdLst/>
              <a:ahLst/>
              <a:cxnLst/>
              <a:rect l="l" t="t" r="r" b="b"/>
              <a:pathLst>
                <a:path w="191135" h="65405">
                  <a:moveTo>
                    <a:pt x="0" y="0"/>
                  </a:moveTo>
                  <a:lnTo>
                    <a:pt x="4508" y="34747"/>
                  </a:lnTo>
                  <a:lnTo>
                    <a:pt x="190588" y="64897"/>
                  </a:lnTo>
                  <a:lnTo>
                    <a:pt x="189153" y="29070"/>
                  </a:lnTo>
                  <a:lnTo>
                    <a:pt x="188391" y="29159"/>
                  </a:lnTo>
                  <a:lnTo>
                    <a:pt x="186207" y="29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6" name="object 4676" descr=""/>
            <p:cNvSpPr/>
            <p:nvPr/>
          </p:nvSpPr>
          <p:spPr>
            <a:xfrm>
              <a:off x="2521574" y="2568552"/>
              <a:ext cx="237490" cy="105410"/>
            </a:xfrm>
            <a:custGeom>
              <a:avLst/>
              <a:gdLst/>
              <a:ahLst/>
              <a:cxnLst/>
              <a:rect l="l" t="t" r="r" b="b"/>
              <a:pathLst>
                <a:path w="237489" h="105410">
                  <a:moveTo>
                    <a:pt x="5587" y="71780"/>
                  </a:moveTo>
                  <a:lnTo>
                    <a:pt x="4825" y="72250"/>
                  </a:lnTo>
                  <a:lnTo>
                    <a:pt x="3936" y="72555"/>
                  </a:lnTo>
                  <a:lnTo>
                    <a:pt x="2692" y="72644"/>
                  </a:lnTo>
                  <a:lnTo>
                    <a:pt x="2150" y="72644"/>
                  </a:lnTo>
                  <a:lnTo>
                    <a:pt x="0" y="75857"/>
                  </a:lnTo>
                  <a:lnTo>
                    <a:pt x="507" y="76860"/>
                  </a:lnTo>
                  <a:lnTo>
                    <a:pt x="189255" y="105371"/>
                  </a:lnTo>
                  <a:lnTo>
                    <a:pt x="190741" y="104622"/>
                  </a:lnTo>
                  <a:lnTo>
                    <a:pt x="191397" y="103149"/>
                  </a:lnTo>
                  <a:lnTo>
                    <a:pt x="188810" y="103149"/>
                  </a:lnTo>
                  <a:lnTo>
                    <a:pt x="3352" y="75145"/>
                  </a:lnTo>
                  <a:lnTo>
                    <a:pt x="5011" y="72644"/>
                  </a:lnTo>
                  <a:lnTo>
                    <a:pt x="2158" y="72631"/>
                  </a:lnTo>
                  <a:lnTo>
                    <a:pt x="5019" y="72631"/>
                  </a:lnTo>
                  <a:lnTo>
                    <a:pt x="5587" y="71780"/>
                  </a:lnTo>
                  <a:close/>
                </a:path>
                <a:path w="237489" h="105410">
                  <a:moveTo>
                    <a:pt x="236893" y="0"/>
                  </a:moveTo>
                  <a:lnTo>
                    <a:pt x="236169" y="584"/>
                  </a:lnTo>
                  <a:lnTo>
                    <a:pt x="235267" y="1003"/>
                  </a:lnTo>
                  <a:lnTo>
                    <a:pt x="234276" y="1181"/>
                  </a:lnTo>
                  <a:lnTo>
                    <a:pt x="229501" y="11899"/>
                  </a:lnTo>
                  <a:lnTo>
                    <a:pt x="188810" y="103149"/>
                  </a:lnTo>
                  <a:lnTo>
                    <a:pt x="191397" y="103149"/>
                  </a:lnTo>
                  <a:lnTo>
                    <a:pt x="236905" y="1003"/>
                  </a:lnTo>
                  <a:lnTo>
                    <a:pt x="236893" y="0"/>
                  </a:lnTo>
                  <a:close/>
                </a:path>
                <a:path w="237489" h="105410">
                  <a:moveTo>
                    <a:pt x="229476" y="11887"/>
                  </a:move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7" name="object 4677" descr=""/>
            <p:cNvSpPr/>
            <p:nvPr/>
          </p:nvSpPr>
          <p:spPr>
            <a:xfrm>
              <a:off x="2623451" y="2589707"/>
              <a:ext cx="46355" cy="19050"/>
            </a:xfrm>
            <a:custGeom>
              <a:avLst/>
              <a:gdLst/>
              <a:ahLst/>
              <a:cxnLst/>
              <a:rect l="l" t="t" r="r" b="b"/>
              <a:pathLst>
                <a:path w="46355" h="19050">
                  <a:moveTo>
                    <a:pt x="5130" y="3746"/>
                  </a:moveTo>
                  <a:close/>
                </a:path>
                <a:path w="46355" h="19050">
                  <a:moveTo>
                    <a:pt x="5245" y="3378"/>
                  </a:moveTo>
                  <a:close/>
                </a:path>
                <a:path w="46355" h="19050">
                  <a:moveTo>
                    <a:pt x="8623" y="11315"/>
                  </a:moveTo>
                  <a:close/>
                </a:path>
                <a:path w="46355" h="19050">
                  <a:moveTo>
                    <a:pt x="9652" y="14566"/>
                  </a:moveTo>
                  <a:close/>
                </a:path>
                <a:path w="46355" h="19050">
                  <a:moveTo>
                    <a:pt x="10579" y="16395"/>
                  </a:moveTo>
                  <a:lnTo>
                    <a:pt x="10236" y="16395"/>
                  </a:lnTo>
                  <a:lnTo>
                    <a:pt x="10579" y="16395"/>
                  </a:lnTo>
                  <a:close/>
                </a:path>
                <a:path w="46355" h="19050">
                  <a:moveTo>
                    <a:pt x="11493" y="7505"/>
                  </a:moveTo>
                  <a:close/>
                </a:path>
                <a:path w="46355" h="19050">
                  <a:moveTo>
                    <a:pt x="13906" y="13931"/>
                  </a:moveTo>
                  <a:close/>
                </a:path>
                <a:path w="46355" h="19050">
                  <a:moveTo>
                    <a:pt x="14871" y="4686"/>
                  </a:moveTo>
                  <a:close/>
                </a:path>
                <a:path w="46355" h="19050">
                  <a:moveTo>
                    <a:pt x="15151" y="13627"/>
                  </a:moveTo>
                  <a:close/>
                </a:path>
                <a:path w="46355" h="19050">
                  <a:moveTo>
                    <a:pt x="16776" y="10528"/>
                  </a:moveTo>
                  <a:close/>
                </a:path>
                <a:path w="46355" h="19050">
                  <a:moveTo>
                    <a:pt x="17145" y="4737"/>
                  </a:moveTo>
                  <a:close/>
                </a:path>
                <a:path w="46355" h="19050">
                  <a:moveTo>
                    <a:pt x="17614" y="4673"/>
                  </a:moveTo>
                  <a:close/>
                </a:path>
                <a:path w="46355" h="19050">
                  <a:moveTo>
                    <a:pt x="20078" y="16700"/>
                  </a:moveTo>
                  <a:close/>
                </a:path>
                <a:path w="46355" h="19050">
                  <a:moveTo>
                    <a:pt x="20459" y="16827"/>
                  </a:moveTo>
                  <a:close/>
                </a:path>
                <a:path w="46355" h="19050">
                  <a:moveTo>
                    <a:pt x="21437" y="15697"/>
                  </a:moveTo>
                  <a:lnTo>
                    <a:pt x="21310" y="15697"/>
                  </a:lnTo>
                  <a:lnTo>
                    <a:pt x="21437" y="15697"/>
                  </a:lnTo>
                  <a:close/>
                </a:path>
                <a:path w="46355" h="19050">
                  <a:moveTo>
                    <a:pt x="23164" y="14922"/>
                  </a:moveTo>
                  <a:lnTo>
                    <a:pt x="22999" y="14922"/>
                  </a:lnTo>
                  <a:lnTo>
                    <a:pt x="23152" y="14947"/>
                  </a:lnTo>
                  <a:close/>
                </a:path>
                <a:path w="46355" h="19050">
                  <a:moveTo>
                    <a:pt x="23393" y="3263"/>
                  </a:moveTo>
                  <a:close/>
                </a:path>
                <a:path w="46355" h="19050">
                  <a:moveTo>
                    <a:pt x="25095" y="2743"/>
                  </a:moveTo>
                  <a:close/>
                </a:path>
                <a:path w="46355" h="19050">
                  <a:moveTo>
                    <a:pt x="25260" y="2743"/>
                  </a:moveTo>
                  <a:lnTo>
                    <a:pt x="25133" y="2743"/>
                  </a:lnTo>
                  <a:lnTo>
                    <a:pt x="25260" y="2743"/>
                  </a:lnTo>
                  <a:close/>
                </a:path>
                <a:path w="46355" h="19050">
                  <a:moveTo>
                    <a:pt x="26073" y="13335"/>
                  </a:moveTo>
                  <a:close/>
                </a:path>
                <a:path w="46355" h="19050">
                  <a:moveTo>
                    <a:pt x="27317" y="13563"/>
                  </a:moveTo>
                  <a:lnTo>
                    <a:pt x="27190" y="13563"/>
                  </a:lnTo>
                  <a:lnTo>
                    <a:pt x="27317" y="13563"/>
                  </a:lnTo>
                  <a:close/>
                </a:path>
                <a:path w="46355" h="19050">
                  <a:moveTo>
                    <a:pt x="27419" y="4178"/>
                  </a:moveTo>
                  <a:lnTo>
                    <a:pt x="27292" y="4178"/>
                  </a:lnTo>
                  <a:lnTo>
                    <a:pt x="27419" y="4178"/>
                  </a:lnTo>
                  <a:close/>
                </a:path>
                <a:path w="46355" h="19050">
                  <a:moveTo>
                    <a:pt x="27940" y="317"/>
                  </a:moveTo>
                  <a:lnTo>
                    <a:pt x="27927" y="165"/>
                  </a:lnTo>
                  <a:lnTo>
                    <a:pt x="27660" y="88"/>
                  </a:lnTo>
                  <a:lnTo>
                    <a:pt x="27495" y="101"/>
                  </a:lnTo>
                  <a:lnTo>
                    <a:pt x="27330" y="101"/>
                  </a:lnTo>
                  <a:lnTo>
                    <a:pt x="27165" y="152"/>
                  </a:lnTo>
                  <a:lnTo>
                    <a:pt x="27000" y="88"/>
                  </a:lnTo>
                  <a:lnTo>
                    <a:pt x="26835" y="114"/>
                  </a:lnTo>
                  <a:lnTo>
                    <a:pt x="26504" y="63"/>
                  </a:lnTo>
                  <a:lnTo>
                    <a:pt x="26339" y="76"/>
                  </a:lnTo>
                  <a:lnTo>
                    <a:pt x="26174" y="76"/>
                  </a:lnTo>
                  <a:lnTo>
                    <a:pt x="26009" y="88"/>
                  </a:lnTo>
                  <a:lnTo>
                    <a:pt x="25857" y="88"/>
                  </a:lnTo>
                  <a:lnTo>
                    <a:pt x="25692" y="88"/>
                  </a:lnTo>
                  <a:lnTo>
                    <a:pt x="25361" y="12"/>
                  </a:lnTo>
                  <a:lnTo>
                    <a:pt x="25196" y="101"/>
                  </a:lnTo>
                  <a:lnTo>
                    <a:pt x="25031" y="12"/>
                  </a:lnTo>
                  <a:lnTo>
                    <a:pt x="24866" y="50"/>
                  </a:lnTo>
                  <a:lnTo>
                    <a:pt x="24701" y="0"/>
                  </a:lnTo>
                  <a:lnTo>
                    <a:pt x="24384" y="88"/>
                  </a:lnTo>
                  <a:lnTo>
                    <a:pt x="24218" y="38"/>
                  </a:lnTo>
                  <a:lnTo>
                    <a:pt x="24053" y="88"/>
                  </a:lnTo>
                  <a:lnTo>
                    <a:pt x="23888" y="50"/>
                  </a:lnTo>
                  <a:lnTo>
                    <a:pt x="23723" y="38"/>
                  </a:lnTo>
                  <a:lnTo>
                    <a:pt x="23558" y="76"/>
                  </a:lnTo>
                  <a:lnTo>
                    <a:pt x="23228" y="101"/>
                  </a:lnTo>
                  <a:lnTo>
                    <a:pt x="23075" y="114"/>
                  </a:lnTo>
                  <a:lnTo>
                    <a:pt x="22910" y="76"/>
                  </a:lnTo>
                  <a:lnTo>
                    <a:pt x="22415" y="63"/>
                  </a:lnTo>
                  <a:lnTo>
                    <a:pt x="22250" y="127"/>
                  </a:lnTo>
                  <a:lnTo>
                    <a:pt x="22098" y="127"/>
                  </a:lnTo>
                  <a:lnTo>
                    <a:pt x="21932" y="152"/>
                  </a:lnTo>
                  <a:lnTo>
                    <a:pt x="21767" y="88"/>
                  </a:lnTo>
                  <a:lnTo>
                    <a:pt x="21602" y="165"/>
                  </a:lnTo>
                  <a:lnTo>
                    <a:pt x="21437" y="114"/>
                  </a:lnTo>
                  <a:lnTo>
                    <a:pt x="21272" y="152"/>
                  </a:lnTo>
                  <a:lnTo>
                    <a:pt x="20955" y="215"/>
                  </a:lnTo>
                  <a:lnTo>
                    <a:pt x="20789" y="190"/>
                  </a:lnTo>
                  <a:lnTo>
                    <a:pt x="20624" y="215"/>
                  </a:lnTo>
                  <a:lnTo>
                    <a:pt x="20459" y="241"/>
                  </a:lnTo>
                  <a:lnTo>
                    <a:pt x="20294" y="254"/>
                  </a:lnTo>
                  <a:lnTo>
                    <a:pt x="19812" y="292"/>
                  </a:lnTo>
                  <a:lnTo>
                    <a:pt x="19392" y="254"/>
                  </a:lnTo>
                  <a:lnTo>
                    <a:pt x="19164" y="317"/>
                  </a:lnTo>
                  <a:lnTo>
                    <a:pt x="18834" y="292"/>
                  </a:lnTo>
                  <a:lnTo>
                    <a:pt x="18669" y="292"/>
                  </a:lnTo>
                  <a:lnTo>
                    <a:pt x="18516" y="393"/>
                  </a:lnTo>
                  <a:lnTo>
                    <a:pt x="18338" y="368"/>
                  </a:lnTo>
                  <a:lnTo>
                    <a:pt x="18186" y="431"/>
                  </a:lnTo>
                  <a:lnTo>
                    <a:pt x="18021" y="444"/>
                  </a:lnTo>
                  <a:lnTo>
                    <a:pt x="17703" y="469"/>
                  </a:lnTo>
                  <a:lnTo>
                    <a:pt x="17526" y="431"/>
                  </a:lnTo>
                  <a:lnTo>
                    <a:pt x="17056" y="558"/>
                  </a:lnTo>
                  <a:lnTo>
                    <a:pt x="16725" y="558"/>
                  </a:lnTo>
                  <a:lnTo>
                    <a:pt x="16560" y="533"/>
                  </a:lnTo>
                  <a:lnTo>
                    <a:pt x="16395" y="609"/>
                  </a:lnTo>
                  <a:lnTo>
                    <a:pt x="16230" y="596"/>
                  </a:lnTo>
                  <a:lnTo>
                    <a:pt x="16065" y="596"/>
                  </a:lnTo>
                  <a:lnTo>
                    <a:pt x="15913" y="685"/>
                  </a:lnTo>
                  <a:lnTo>
                    <a:pt x="15748" y="635"/>
                  </a:lnTo>
                  <a:lnTo>
                    <a:pt x="15582" y="673"/>
                  </a:lnTo>
                  <a:lnTo>
                    <a:pt x="15265" y="762"/>
                  </a:lnTo>
                  <a:lnTo>
                    <a:pt x="15100" y="711"/>
                  </a:lnTo>
                  <a:lnTo>
                    <a:pt x="14947" y="800"/>
                  </a:lnTo>
                  <a:lnTo>
                    <a:pt x="14770" y="762"/>
                  </a:lnTo>
                  <a:lnTo>
                    <a:pt x="14617" y="838"/>
                  </a:lnTo>
                  <a:lnTo>
                    <a:pt x="14465" y="914"/>
                  </a:lnTo>
                  <a:lnTo>
                    <a:pt x="14300" y="863"/>
                  </a:lnTo>
                  <a:lnTo>
                    <a:pt x="13652" y="1003"/>
                  </a:lnTo>
                  <a:lnTo>
                    <a:pt x="13487" y="977"/>
                  </a:lnTo>
                  <a:lnTo>
                    <a:pt x="27838" y="1028"/>
                  </a:lnTo>
                  <a:lnTo>
                    <a:pt x="27901" y="800"/>
                  </a:lnTo>
                  <a:lnTo>
                    <a:pt x="27914" y="609"/>
                  </a:lnTo>
                  <a:lnTo>
                    <a:pt x="27940" y="469"/>
                  </a:lnTo>
                  <a:lnTo>
                    <a:pt x="27940" y="317"/>
                  </a:lnTo>
                  <a:close/>
                </a:path>
                <a:path w="46355" h="19050">
                  <a:moveTo>
                    <a:pt x="31343" y="13906"/>
                  </a:moveTo>
                  <a:close/>
                </a:path>
                <a:path w="46355" h="19050">
                  <a:moveTo>
                    <a:pt x="34582" y="12839"/>
                  </a:moveTo>
                  <a:close/>
                </a:path>
                <a:path w="46355" h="19050">
                  <a:moveTo>
                    <a:pt x="34988" y="3632"/>
                  </a:moveTo>
                  <a:close/>
                </a:path>
                <a:path w="46355" h="19050">
                  <a:moveTo>
                    <a:pt x="36474" y="6540"/>
                  </a:moveTo>
                  <a:lnTo>
                    <a:pt x="36322" y="6591"/>
                  </a:lnTo>
                  <a:lnTo>
                    <a:pt x="36156" y="6604"/>
                  </a:lnTo>
                  <a:lnTo>
                    <a:pt x="36474" y="6629"/>
                  </a:lnTo>
                  <a:close/>
                </a:path>
                <a:path w="46355" h="19050">
                  <a:moveTo>
                    <a:pt x="37363" y="11772"/>
                  </a:moveTo>
                  <a:close/>
                </a:path>
                <a:path w="46355" h="19050">
                  <a:moveTo>
                    <a:pt x="37528" y="11734"/>
                  </a:moveTo>
                  <a:lnTo>
                    <a:pt x="37401" y="11772"/>
                  </a:lnTo>
                  <a:lnTo>
                    <a:pt x="37528" y="11772"/>
                  </a:lnTo>
                  <a:close/>
                </a:path>
                <a:path w="46355" h="19050">
                  <a:moveTo>
                    <a:pt x="37592" y="4953"/>
                  </a:moveTo>
                  <a:close/>
                </a:path>
                <a:path w="46355" h="19050">
                  <a:moveTo>
                    <a:pt x="37795" y="2501"/>
                  </a:moveTo>
                  <a:close/>
                </a:path>
                <a:path w="46355" h="19050">
                  <a:moveTo>
                    <a:pt x="38100" y="8318"/>
                  </a:moveTo>
                  <a:lnTo>
                    <a:pt x="37909" y="8318"/>
                  </a:lnTo>
                  <a:lnTo>
                    <a:pt x="38074" y="8343"/>
                  </a:lnTo>
                  <a:close/>
                </a:path>
                <a:path w="46355" h="19050">
                  <a:moveTo>
                    <a:pt x="38150" y="7835"/>
                  </a:moveTo>
                  <a:close/>
                </a:path>
                <a:path w="46355" h="19050">
                  <a:moveTo>
                    <a:pt x="40093" y="17932"/>
                  </a:moveTo>
                  <a:lnTo>
                    <a:pt x="38506" y="17932"/>
                  </a:lnTo>
                  <a:lnTo>
                    <a:pt x="38671" y="17957"/>
                  </a:lnTo>
                  <a:lnTo>
                    <a:pt x="38823" y="18046"/>
                  </a:lnTo>
                  <a:lnTo>
                    <a:pt x="39319" y="18034"/>
                  </a:lnTo>
                  <a:lnTo>
                    <a:pt x="39560" y="18034"/>
                  </a:lnTo>
                  <a:lnTo>
                    <a:pt x="39725" y="18059"/>
                  </a:lnTo>
                  <a:lnTo>
                    <a:pt x="39954" y="18135"/>
                  </a:lnTo>
                  <a:lnTo>
                    <a:pt x="40093" y="18008"/>
                  </a:lnTo>
                  <a:close/>
                </a:path>
                <a:path w="46355" h="19050">
                  <a:moveTo>
                    <a:pt x="40132" y="17157"/>
                  </a:moveTo>
                  <a:lnTo>
                    <a:pt x="33502" y="17157"/>
                  </a:lnTo>
                  <a:lnTo>
                    <a:pt x="33667" y="17183"/>
                  </a:lnTo>
                  <a:lnTo>
                    <a:pt x="33820" y="17233"/>
                  </a:lnTo>
                  <a:lnTo>
                    <a:pt x="33972" y="17310"/>
                  </a:lnTo>
                  <a:lnTo>
                    <a:pt x="34137" y="17335"/>
                  </a:lnTo>
                  <a:lnTo>
                    <a:pt x="34302" y="17310"/>
                  </a:lnTo>
                  <a:lnTo>
                    <a:pt x="34632" y="17360"/>
                  </a:lnTo>
                  <a:lnTo>
                    <a:pt x="34785" y="17424"/>
                  </a:lnTo>
                  <a:lnTo>
                    <a:pt x="34937" y="17487"/>
                  </a:lnTo>
                  <a:lnTo>
                    <a:pt x="35102" y="17513"/>
                  </a:lnTo>
                  <a:lnTo>
                    <a:pt x="35267" y="17487"/>
                  </a:lnTo>
                  <a:lnTo>
                    <a:pt x="35420" y="17576"/>
                  </a:lnTo>
                  <a:lnTo>
                    <a:pt x="35585" y="17602"/>
                  </a:lnTo>
                  <a:lnTo>
                    <a:pt x="35750" y="17551"/>
                  </a:lnTo>
                  <a:lnTo>
                    <a:pt x="35902" y="17640"/>
                  </a:lnTo>
                  <a:lnTo>
                    <a:pt x="36068" y="17653"/>
                  </a:lnTo>
                  <a:lnTo>
                    <a:pt x="36309" y="17653"/>
                  </a:lnTo>
                  <a:lnTo>
                    <a:pt x="36550" y="17754"/>
                  </a:lnTo>
                  <a:lnTo>
                    <a:pt x="36728" y="17716"/>
                  </a:lnTo>
                  <a:lnTo>
                    <a:pt x="36880" y="17805"/>
                  </a:lnTo>
                  <a:lnTo>
                    <a:pt x="37045" y="17780"/>
                  </a:lnTo>
                  <a:lnTo>
                    <a:pt x="37211" y="17754"/>
                  </a:lnTo>
                  <a:lnTo>
                    <a:pt x="37363" y="17843"/>
                  </a:lnTo>
                  <a:lnTo>
                    <a:pt x="38011" y="17894"/>
                  </a:lnTo>
                  <a:lnTo>
                    <a:pt x="38176" y="17970"/>
                  </a:lnTo>
                  <a:lnTo>
                    <a:pt x="38341" y="17932"/>
                  </a:lnTo>
                  <a:lnTo>
                    <a:pt x="38506" y="17983"/>
                  </a:lnTo>
                  <a:lnTo>
                    <a:pt x="40093" y="17919"/>
                  </a:lnTo>
                  <a:lnTo>
                    <a:pt x="40106" y="17792"/>
                  </a:lnTo>
                  <a:lnTo>
                    <a:pt x="40043" y="17614"/>
                  </a:lnTo>
                  <a:lnTo>
                    <a:pt x="40043" y="17462"/>
                  </a:lnTo>
                  <a:lnTo>
                    <a:pt x="40055" y="17297"/>
                  </a:lnTo>
                  <a:lnTo>
                    <a:pt x="40132" y="17157"/>
                  </a:lnTo>
                  <a:close/>
                </a:path>
                <a:path w="46355" h="19050">
                  <a:moveTo>
                    <a:pt x="40728" y="2082"/>
                  </a:moveTo>
                  <a:close/>
                </a:path>
                <a:path w="46355" h="19050">
                  <a:moveTo>
                    <a:pt x="40982" y="2628"/>
                  </a:moveTo>
                  <a:close/>
                </a:path>
                <a:path w="46355" h="19050">
                  <a:moveTo>
                    <a:pt x="41363" y="7835"/>
                  </a:moveTo>
                  <a:lnTo>
                    <a:pt x="39916" y="7835"/>
                  </a:lnTo>
                  <a:lnTo>
                    <a:pt x="40068" y="7988"/>
                  </a:lnTo>
                  <a:lnTo>
                    <a:pt x="40195" y="8039"/>
                  </a:lnTo>
                  <a:lnTo>
                    <a:pt x="40360" y="8026"/>
                  </a:lnTo>
                  <a:lnTo>
                    <a:pt x="40487" y="8166"/>
                  </a:lnTo>
                  <a:lnTo>
                    <a:pt x="40792" y="8280"/>
                  </a:lnTo>
                  <a:lnTo>
                    <a:pt x="41109" y="8369"/>
                  </a:lnTo>
                  <a:lnTo>
                    <a:pt x="41249" y="8242"/>
                  </a:lnTo>
                  <a:lnTo>
                    <a:pt x="41325" y="7962"/>
                  </a:lnTo>
                  <a:lnTo>
                    <a:pt x="41363" y="7835"/>
                  </a:lnTo>
                  <a:close/>
                </a:path>
                <a:path w="46355" h="19050">
                  <a:moveTo>
                    <a:pt x="41757" y="6604"/>
                  </a:moveTo>
                  <a:close/>
                </a:path>
                <a:path w="46355" h="19050">
                  <a:moveTo>
                    <a:pt x="46139" y="12382"/>
                  </a:moveTo>
                  <a:close/>
                </a:path>
                <a:path w="46355" h="19050">
                  <a:moveTo>
                    <a:pt x="46189" y="12547"/>
                  </a:moveTo>
                  <a:lnTo>
                    <a:pt x="46075" y="12382"/>
                  </a:lnTo>
                  <a:lnTo>
                    <a:pt x="45948" y="12331"/>
                  </a:lnTo>
                  <a:lnTo>
                    <a:pt x="45643" y="12242"/>
                  </a:lnTo>
                  <a:lnTo>
                    <a:pt x="45478" y="12192"/>
                  </a:lnTo>
                  <a:lnTo>
                    <a:pt x="45326" y="12128"/>
                  </a:lnTo>
                  <a:lnTo>
                    <a:pt x="45199" y="12115"/>
                  </a:lnTo>
                  <a:lnTo>
                    <a:pt x="45034" y="12001"/>
                  </a:lnTo>
                  <a:lnTo>
                    <a:pt x="44869" y="11938"/>
                  </a:lnTo>
                  <a:lnTo>
                    <a:pt x="44678" y="11887"/>
                  </a:lnTo>
                  <a:lnTo>
                    <a:pt x="44551" y="11861"/>
                  </a:lnTo>
                  <a:lnTo>
                    <a:pt x="44094" y="11696"/>
                  </a:lnTo>
                  <a:lnTo>
                    <a:pt x="43802" y="11518"/>
                  </a:lnTo>
                  <a:lnTo>
                    <a:pt x="43624" y="11544"/>
                  </a:lnTo>
                  <a:lnTo>
                    <a:pt x="43497" y="11417"/>
                  </a:lnTo>
                  <a:lnTo>
                    <a:pt x="43332" y="11379"/>
                  </a:lnTo>
                  <a:lnTo>
                    <a:pt x="43180" y="11303"/>
                  </a:lnTo>
                  <a:lnTo>
                    <a:pt x="43053" y="11341"/>
                  </a:lnTo>
                  <a:lnTo>
                    <a:pt x="42913" y="11290"/>
                  </a:lnTo>
                  <a:lnTo>
                    <a:pt x="42710" y="11176"/>
                  </a:lnTo>
                  <a:lnTo>
                    <a:pt x="42583" y="11176"/>
                  </a:lnTo>
                  <a:lnTo>
                    <a:pt x="42405" y="11061"/>
                  </a:lnTo>
                  <a:lnTo>
                    <a:pt x="42252" y="11023"/>
                  </a:lnTo>
                  <a:lnTo>
                    <a:pt x="42087" y="10972"/>
                  </a:lnTo>
                  <a:lnTo>
                    <a:pt x="41960" y="10960"/>
                  </a:lnTo>
                  <a:lnTo>
                    <a:pt x="41770" y="10922"/>
                  </a:lnTo>
                  <a:lnTo>
                    <a:pt x="41605" y="10871"/>
                  </a:lnTo>
                  <a:lnTo>
                    <a:pt x="41465" y="10769"/>
                  </a:lnTo>
                  <a:lnTo>
                    <a:pt x="41313" y="10706"/>
                  </a:lnTo>
                  <a:lnTo>
                    <a:pt x="41186" y="10591"/>
                  </a:lnTo>
                  <a:lnTo>
                    <a:pt x="41046" y="10617"/>
                  </a:lnTo>
                  <a:lnTo>
                    <a:pt x="40855" y="10553"/>
                  </a:lnTo>
                  <a:lnTo>
                    <a:pt x="40678" y="10566"/>
                  </a:lnTo>
                  <a:lnTo>
                    <a:pt x="40551" y="10553"/>
                  </a:lnTo>
                  <a:lnTo>
                    <a:pt x="40424" y="10439"/>
                  </a:lnTo>
                  <a:lnTo>
                    <a:pt x="40195" y="10452"/>
                  </a:lnTo>
                  <a:lnTo>
                    <a:pt x="40055" y="10337"/>
                  </a:lnTo>
                  <a:lnTo>
                    <a:pt x="39890" y="10325"/>
                  </a:lnTo>
                  <a:lnTo>
                    <a:pt x="39573" y="10261"/>
                  </a:lnTo>
                  <a:lnTo>
                    <a:pt x="39420" y="10198"/>
                  </a:lnTo>
                  <a:lnTo>
                    <a:pt x="39255" y="10185"/>
                  </a:lnTo>
                  <a:lnTo>
                    <a:pt x="39027" y="10096"/>
                  </a:lnTo>
                  <a:lnTo>
                    <a:pt x="38836" y="10071"/>
                  </a:lnTo>
                  <a:lnTo>
                    <a:pt x="38468" y="9982"/>
                  </a:lnTo>
                  <a:lnTo>
                    <a:pt x="38379" y="9855"/>
                  </a:lnTo>
                  <a:lnTo>
                    <a:pt x="38252" y="9829"/>
                  </a:lnTo>
                  <a:lnTo>
                    <a:pt x="38011" y="9791"/>
                  </a:lnTo>
                  <a:lnTo>
                    <a:pt x="37769" y="9702"/>
                  </a:lnTo>
                  <a:lnTo>
                    <a:pt x="37731" y="11671"/>
                  </a:lnTo>
                  <a:lnTo>
                    <a:pt x="37528" y="11772"/>
                  </a:lnTo>
                  <a:lnTo>
                    <a:pt x="37363" y="11785"/>
                  </a:lnTo>
                  <a:lnTo>
                    <a:pt x="37058" y="11887"/>
                  </a:lnTo>
                  <a:lnTo>
                    <a:pt x="36601" y="12103"/>
                  </a:lnTo>
                  <a:lnTo>
                    <a:pt x="36423" y="12103"/>
                  </a:lnTo>
                  <a:lnTo>
                    <a:pt x="35801" y="12293"/>
                  </a:lnTo>
                  <a:lnTo>
                    <a:pt x="35509" y="12484"/>
                  </a:lnTo>
                  <a:lnTo>
                    <a:pt x="35331" y="12471"/>
                  </a:lnTo>
                  <a:lnTo>
                    <a:pt x="35191" y="12598"/>
                  </a:lnTo>
                  <a:lnTo>
                    <a:pt x="34899" y="12674"/>
                  </a:lnTo>
                  <a:lnTo>
                    <a:pt x="34645" y="12814"/>
                  </a:lnTo>
                  <a:lnTo>
                    <a:pt x="34645" y="14732"/>
                  </a:lnTo>
                  <a:lnTo>
                    <a:pt x="34493" y="14757"/>
                  </a:lnTo>
                  <a:lnTo>
                    <a:pt x="34645" y="14732"/>
                  </a:lnTo>
                  <a:lnTo>
                    <a:pt x="34645" y="12814"/>
                  </a:lnTo>
                  <a:lnTo>
                    <a:pt x="34455" y="12852"/>
                  </a:lnTo>
                  <a:lnTo>
                    <a:pt x="34112" y="13017"/>
                  </a:lnTo>
                  <a:lnTo>
                    <a:pt x="33502" y="13271"/>
                  </a:lnTo>
                  <a:lnTo>
                    <a:pt x="33108" y="13347"/>
                  </a:lnTo>
                  <a:lnTo>
                    <a:pt x="32867" y="13487"/>
                  </a:lnTo>
                  <a:lnTo>
                    <a:pt x="32550" y="13563"/>
                  </a:lnTo>
                  <a:lnTo>
                    <a:pt x="32410" y="13601"/>
                  </a:lnTo>
                  <a:lnTo>
                    <a:pt x="32321" y="13728"/>
                  </a:lnTo>
                  <a:lnTo>
                    <a:pt x="32194" y="13754"/>
                  </a:lnTo>
                  <a:lnTo>
                    <a:pt x="32004" y="13843"/>
                  </a:lnTo>
                  <a:lnTo>
                    <a:pt x="31813" y="13868"/>
                  </a:lnTo>
                  <a:lnTo>
                    <a:pt x="31648" y="13868"/>
                  </a:lnTo>
                  <a:lnTo>
                    <a:pt x="31508" y="13957"/>
                  </a:lnTo>
                  <a:lnTo>
                    <a:pt x="30708" y="14058"/>
                  </a:lnTo>
                  <a:lnTo>
                    <a:pt x="30556" y="14122"/>
                  </a:lnTo>
                  <a:lnTo>
                    <a:pt x="30403" y="14147"/>
                  </a:lnTo>
                  <a:lnTo>
                    <a:pt x="30238" y="14109"/>
                  </a:lnTo>
                  <a:lnTo>
                    <a:pt x="30086" y="14198"/>
                  </a:lnTo>
                  <a:lnTo>
                    <a:pt x="29921" y="14211"/>
                  </a:lnTo>
                  <a:lnTo>
                    <a:pt x="29768" y="14224"/>
                  </a:lnTo>
                  <a:lnTo>
                    <a:pt x="29451" y="14312"/>
                  </a:lnTo>
                  <a:lnTo>
                    <a:pt x="29286" y="14312"/>
                  </a:lnTo>
                  <a:lnTo>
                    <a:pt x="29070" y="14236"/>
                  </a:lnTo>
                  <a:lnTo>
                    <a:pt x="28752" y="14185"/>
                  </a:lnTo>
                  <a:lnTo>
                    <a:pt x="28613" y="14097"/>
                  </a:lnTo>
                  <a:lnTo>
                    <a:pt x="28346" y="14097"/>
                  </a:lnTo>
                  <a:lnTo>
                    <a:pt x="28181" y="13982"/>
                  </a:lnTo>
                  <a:lnTo>
                    <a:pt x="27990" y="13919"/>
                  </a:lnTo>
                  <a:lnTo>
                    <a:pt x="27825" y="13931"/>
                  </a:lnTo>
                  <a:lnTo>
                    <a:pt x="27698" y="13931"/>
                  </a:lnTo>
                  <a:lnTo>
                    <a:pt x="27533" y="13792"/>
                  </a:lnTo>
                  <a:lnTo>
                    <a:pt x="27368" y="13792"/>
                  </a:lnTo>
                  <a:lnTo>
                    <a:pt x="27228" y="13741"/>
                  </a:lnTo>
                  <a:lnTo>
                    <a:pt x="27305" y="13601"/>
                  </a:lnTo>
                  <a:lnTo>
                    <a:pt x="27025" y="13550"/>
                  </a:lnTo>
                  <a:lnTo>
                    <a:pt x="26860" y="13525"/>
                  </a:lnTo>
                  <a:lnTo>
                    <a:pt x="26644" y="13500"/>
                  </a:lnTo>
                  <a:lnTo>
                    <a:pt x="26454" y="13474"/>
                  </a:lnTo>
                  <a:lnTo>
                    <a:pt x="26301" y="13436"/>
                  </a:lnTo>
                  <a:lnTo>
                    <a:pt x="26123" y="13385"/>
                  </a:lnTo>
                  <a:lnTo>
                    <a:pt x="25984" y="13335"/>
                  </a:lnTo>
                  <a:lnTo>
                    <a:pt x="25831" y="13284"/>
                  </a:lnTo>
                  <a:lnTo>
                    <a:pt x="25704" y="13309"/>
                  </a:lnTo>
                  <a:lnTo>
                    <a:pt x="25527" y="13157"/>
                  </a:lnTo>
                  <a:lnTo>
                    <a:pt x="25400" y="13208"/>
                  </a:lnTo>
                  <a:lnTo>
                    <a:pt x="25298" y="13081"/>
                  </a:lnTo>
                  <a:lnTo>
                    <a:pt x="25031" y="13017"/>
                  </a:lnTo>
                  <a:lnTo>
                    <a:pt x="24904" y="13017"/>
                  </a:lnTo>
                  <a:lnTo>
                    <a:pt x="24752" y="12979"/>
                  </a:lnTo>
                  <a:lnTo>
                    <a:pt x="24752" y="15138"/>
                  </a:lnTo>
                  <a:lnTo>
                    <a:pt x="24574" y="15176"/>
                  </a:lnTo>
                  <a:lnTo>
                    <a:pt x="24752" y="15138"/>
                  </a:lnTo>
                  <a:lnTo>
                    <a:pt x="24752" y="12979"/>
                  </a:lnTo>
                  <a:lnTo>
                    <a:pt x="24587" y="12814"/>
                  </a:lnTo>
                  <a:lnTo>
                    <a:pt x="24511" y="15100"/>
                  </a:lnTo>
                  <a:lnTo>
                    <a:pt x="24511" y="12903"/>
                  </a:lnTo>
                  <a:lnTo>
                    <a:pt x="24447" y="13131"/>
                  </a:lnTo>
                  <a:lnTo>
                    <a:pt x="24320" y="13157"/>
                  </a:lnTo>
                  <a:lnTo>
                    <a:pt x="24155" y="13220"/>
                  </a:lnTo>
                  <a:lnTo>
                    <a:pt x="23837" y="13093"/>
                  </a:lnTo>
                  <a:lnTo>
                    <a:pt x="23672" y="13157"/>
                  </a:lnTo>
                  <a:lnTo>
                    <a:pt x="23520" y="13119"/>
                  </a:lnTo>
                  <a:lnTo>
                    <a:pt x="23368" y="13055"/>
                  </a:lnTo>
                  <a:lnTo>
                    <a:pt x="23215" y="13004"/>
                  </a:lnTo>
                  <a:lnTo>
                    <a:pt x="22987" y="13004"/>
                  </a:lnTo>
                  <a:lnTo>
                    <a:pt x="22593" y="12954"/>
                  </a:lnTo>
                  <a:lnTo>
                    <a:pt x="22263" y="12890"/>
                  </a:lnTo>
                  <a:lnTo>
                    <a:pt x="22098" y="12915"/>
                  </a:lnTo>
                  <a:lnTo>
                    <a:pt x="21945" y="12839"/>
                  </a:lnTo>
                  <a:lnTo>
                    <a:pt x="21793" y="12776"/>
                  </a:lnTo>
                  <a:lnTo>
                    <a:pt x="21628" y="12814"/>
                  </a:lnTo>
                  <a:lnTo>
                    <a:pt x="21158" y="12674"/>
                  </a:lnTo>
                  <a:lnTo>
                    <a:pt x="21005" y="12649"/>
                  </a:lnTo>
                  <a:lnTo>
                    <a:pt x="20891" y="12522"/>
                  </a:lnTo>
                  <a:lnTo>
                    <a:pt x="20904" y="12255"/>
                  </a:lnTo>
                  <a:lnTo>
                    <a:pt x="20764" y="12166"/>
                  </a:lnTo>
                  <a:lnTo>
                    <a:pt x="20675" y="12306"/>
                  </a:lnTo>
                  <a:lnTo>
                    <a:pt x="20523" y="12331"/>
                  </a:lnTo>
                  <a:lnTo>
                    <a:pt x="20053" y="12496"/>
                  </a:lnTo>
                  <a:lnTo>
                    <a:pt x="19900" y="12407"/>
                  </a:lnTo>
                  <a:lnTo>
                    <a:pt x="19735" y="12420"/>
                  </a:lnTo>
                  <a:lnTo>
                    <a:pt x="19583" y="12395"/>
                  </a:lnTo>
                  <a:lnTo>
                    <a:pt x="19431" y="12344"/>
                  </a:lnTo>
                  <a:lnTo>
                    <a:pt x="19227" y="12268"/>
                  </a:lnTo>
                  <a:lnTo>
                    <a:pt x="18961" y="12192"/>
                  </a:lnTo>
                  <a:lnTo>
                    <a:pt x="18796" y="12217"/>
                  </a:lnTo>
                  <a:lnTo>
                    <a:pt x="18630" y="12230"/>
                  </a:lnTo>
                  <a:lnTo>
                    <a:pt x="18491" y="12115"/>
                  </a:lnTo>
                  <a:lnTo>
                    <a:pt x="18364" y="12090"/>
                  </a:lnTo>
                  <a:lnTo>
                    <a:pt x="18491" y="12090"/>
                  </a:lnTo>
                  <a:lnTo>
                    <a:pt x="18338" y="12052"/>
                  </a:lnTo>
                  <a:lnTo>
                    <a:pt x="18173" y="12052"/>
                  </a:lnTo>
                  <a:lnTo>
                    <a:pt x="18021" y="12001"/>
                  </a:lnTo>
                  <a:lnTo>
                    <a:pt x="17856" y="12014"/>
                  </a:lnTo>
                  <a:lnTo>
                    <a:pt x="17703" y="11950"/>
                  </a:lnTo>
                  <a:lnTo>
                    <a:pt x="17551" y="11899"/>
                  </a:lnTo>
                  <a:lnTo>
                    <a:pt x="17399" y="11874"/>
                  </a:lnTo>
                  <a:lnTo>
                    <a:pt x="17233" y="11836"/>
                  </a:lnTo>
                  <a:lnTo>
                    <a:pt x="16929" y="11772"/>
                  </a:lnTo>
                  <a:lnTo>
                    <a:pt x="16776" y="11709"/>
                  </a:lnTo>
                  <a:lnTo>
                    <a:pt x="16624" y="11658"/>
                  </a:lnTo>
                  <a:lnTo>
                    <a:pt x="16471" y="11633"/>
                  </a:lnTo>
                  <a:lnTo>
                    <a:pt x="16471" y="11480"/>
                  </a:lnTo>
                  <a:lnTo>
                    <a:pt x="16573" y="11328"/>
                  </a:lnTo>
                  <a:lnTo>
                    <a:pt x="16649" y="11163"/>
                  </a:lnTo>
                  <a:lnTo>
                    <a:pt x="16713" y="10998"/>
                  </a:lnTo>
                  <a:lnTo>
                    <a:pt x="16789" y="10718"/>
                  </a:lnTo>
                  <a:lnTo>
                    <a:pt x="16789" y="10591"/>
                  </a:lnTo>
                  <a:lnTo>
                    <a:pt x="16598" y="10477"/>
                  </a:lnTo>
                  <a:lnTo>
                    <a:pt x="16408" y="10426"/>
                  </a:lnTo>
                  <a:lnTo>
                    <a:pt x="16281" y="10363"/>
                  </a:lnTo>
                  <a:lnTo>
                    <a:pt x="16129" y="10312"/>
                  </a:lnTo>
                  <a:lnTo>
                    <a:pt x="16078" y="13500"/>
                  </a:lnTo>
                  <a:lnTo>
                    <a:pt x="15938" y="13512"/>
                  </a:lnTo>
                  <a:lnTo>
                    <a:pt x="15798" y="13589"/>
                  </a:lnTo>
                  <a:lnTo>
                    <a:pt x="15633" y="13576"/>
                  </a:lnTo>
                  <a:lnTo>
                    <a:pt x="15481" y="13639"/>
                  </a:lnTo>
                  <a:lnTo>
                    <a:pt x="15328" y="13677"/>
                  </a:lnTo>
                  <a:lnTo>
                    <a:pt x="15151" y="13639"/>
                  </a:lnTo>
                  <a:lnTo>
                    <a:pt x="14541" y="13792"/>
                  </a:lnTo>
                  <a:lnTo>
                    <a:pt x="14389" y="13868"/>
                  </a:lnTo>
                  <a:lnTo>
                    <a:pt x="14224" y="13893"/>
                  </a:lnTo>
                  <a:lnTo>
                    <a:pt x="14058" y="13855"/>
                  </a:lnTo>
                  <a:lnTo>
                    <a:pt x="13919" y="13944"/>
                  </a:lnTo>
                  <a:lnTo>
                    <a:pt x="13754" y="13970"/>
                  </a:lnTo>
                  <a:lnTo>
                    <a:pt x="13601" y="13982"/>
                  </a:lnTo>
                  <a:lnTo>
                    <a:pt x="13474" y="13881"/>
                  </a:lnTo>
                  <a:lnTo>
                    <a:pt x="13309" y="13855"/>
                  </a:lnTo>
                  <a:lnTo>
                    <a:pt x="13182" y="13830"/>
                  </a:lnTo>
                  <a:lnTo>
                    <a:pt x="13030" y="13703"/>
                  </a:lnTo>
                  <a:lnTo>
                    <a:pt x="12827" y="13563"/>
                  </a:lnTo>
                  <a:lnTo>
                    <a:pt x="12598" y="13449"/>
                  </a:lnTo>
                  <a:lnTo>
                    <a:pt x="12433" y="13423"/>
                  </a:lnTo>
                  <a:lnTo>
                    <a:pt x="12306" y="13411"/>
                  </a:lnTo>
                  <a:lnTo>
                    <a:pt x="12166" y="13220"/>
                  </a:lnTo>
                  <a:lnTo>
                    <a:pt x="12026" y="13157"/>
                  </a:lnTo>
                  <a:lnTo>
                    <a:pt x="11887" y="13131"/>
                  </a:lnTo>
                  <a:lnTo>
                    <a:pt x="11722" y="13017"/>
                  </a:lnTo>
                  <a:lnTo>
                    <a:pt x="11506" y="12966"/>
                  </a:lnTo>
                  <a:lnTo>
                    <a:pt x="11353" y="12852"/>
                  </a:lnTo>
                  <a:lnTo>
                    <a:pt x="11214" y="12827"/>
                  </a:lnTo>
                  <a:lnTo>
                    <a:pt x="11036" y="12687"/>
                  </a:lnTo>
                  <a:lnTo>
                    <a:pt x="10845" y="12611"/>
                  </a:lnTo>
                  <a:lnTo>
                    <a:pt x="10693" y="12522"/>
                  </a:lnTo>
                  <a:lnTo>
                    <a:pt x="10566" y="12420"/>
                  </a:lnTo>
                  <a:lnTo>
                    <a:pt x="10515" y="14465"/>
                  </a:lnTo>
                  <a:lnTo>
                    <a:pt x="10515" y="12420"/>
                  </a:lnTo>
                  <a:lnTo>
                    <a:pt x="10299" y="12268"/>
                  </a:lnTo>
                  <a:lnTo>
                    <a:pt x="10134" y="12192"/>
                  </a:lnTo>
                  <a:lnTo>
                    <a:pt x="9994" y="12103"/>
                  </a:lnTo>
                  <a:lnTo>
                    <a:pt x="9779" y="12014"/>
                  </a:lnTo>
                  <a:lnTo>
                    <a:pt x="9575" y="11849"/>
                  </a:lnTo>
                  <a:lnTo>
                    <a:pt x="9258" y="11734"/>
                  </a:lnTo>
                  <a:lnTo>
                    <a:pt x="9080" y="11569"/>
                  </a:lnTo>
                  <a:lnTo>
                    <a:pt x="8928" y="11544"/>
                  </a:lnTo>
                  <a:lnTo>
                    <a:pt x="8750" y="11480"/>
                  </a:lnTo>
                  <a:lnTo>
                    <a:pt x="8661" y="11341"/>
                  </a:lnTo>
                  <a:lnTo>
                    <a:pt x="8420" y="11239"/>
                  </a:lnTo>
                  <a:lnTo>
                    <a:pt x="8293" y="11163"/>
                  </a:lnTo>
                  <a:lnTo>
                    <a:pt x="8140" y="11049"/>
                  </a:lnTo>
                  <a:lnTo>
                    <a:pt x="8001" y="10998"/>
                  </a:lnTo>
                  <a:lnTo>
                    <a:pt x="7912" y="10871"/>
                  </a:lnTo>
                  <a:lnTo>
                    <a:pt x="7683" y="10769"/>
                  </a:lnTo>
                  <a:lnTo>
                    <a:pt x="7772" y="10617"/>
                  </a:lnTo>
                  <a:lnTo>
                    <a:pt x="7899" y="10617"/>
                  </a:lnTo>
                  <a:lnTo>
                    <a:pt x="8166" y="10502"/>
                  </a:lnTo>
                  <a:lnTo>
                    <a:pt x="8407" y="10490"/>
                  </a:lnTo>
                  <a:lnTo>
                    <a:pt x="8547" y="10388"/>
                  </a:lnTo>
                  <a:lnTo>
                    <a:pt x="8788" y="10261"/>
                  </a:lnTo>
                  <a:lnTo>
                    <a:pt x="8966" y="10299"/>
                  </a:lnTo>
                  <a:lnTo>
                    <a:pt x="9093" y="10261"/>
                  </a:lnTo>
                  <a:lnTo>
                    <a:pt x="9271" y="10185"/>
                  </a:lnTo>
                  <a:lnTo>
                    <a:pt x="9410" y="10083"/>
                  </a:lnTo>
                  <a:lnTo>
                    <a:pt x="9715" y="9994"/>
                  </a:lnTo>
                  <a:lnTo>
                    <a:pt x="9842" y="9982"/>
                  </a:lnTo>
                  <a:lnTo>
                    <a:pt x="10185" y="10033"/>
                  </a:lnTo>
                  <a:lnTo>
                    <a:pt x="10401" y="10147"/>
                  </a:lnTo>
                  <a:lnTo>
                    <a:pt x="10706" y="10236"/>
                  </a:lnTo>
                  <a:lnTo>
                    <a:pt x="10985" y="10312"/>
                  </a:lnTo>
                  <a:lnTo>
                    <a:pt x="11163" y="10401"/>
                  </a:lnTo>
                  <a:lnTo>
                    <a:pt x="11290" y="10426"/>
                  </a:lnTo>
                  <a:lnTo>
                    <a:pt x="11468" y="10515"/>
                  </a:lnTo>
                  <a:lnTo>
                    <a:pt x="11442" y="10795"/>
                  </a:lnTo>
                  <a:lnTo>
                    <a:pt x="11379" y="11163"/>
                  </a:lnTo>
                  <a:lnTo>
                    <a:pt x="11226" y="11506"/>
                  </a:lnTo>
                  <a:lnTo>
                    <a:pt x="11163" y="12039"/>
                  </a:lnTo>
                  <a:lnTo>
                    <a:pt x="11353" y="12077"/>
                  </a:lnTo>
                  <a:lnTo>
                    <a:pt x="11671" y="12166"/>
                  </a:lnTo>
                  <a:lnTo>
                    <a:pt x="11811" y="12141"/>
                  </a:lnTo>
                  <a:lnTo>
                    <a:pt x="11988" y="12255"/>
                  </a:lnTo>
                  <a:lnTo>
                    <a:pt x="12192" y="12344"/>
                  </a:lnTo>
                  <a:lnTo>
                    <a:pt x="12458" y="12433"/>
                  </a:lnTo>
                  <a:lnTo>
                    <a:pt x="12776" y="12509"/>
                  </a:lnTo>
                  <a:lnTo>
                    <a:pt x="13093" y="12598"/>
                  </a:lnTo>
                  <a:lnTo>
                    <a:pt x="13258" y="12636"/>
                  </a:lnTo>
                  <a:lnTo>
                    <a:pt x="13550" y="12801"/>
                  </a:lnTo>
                  <a:lnTo>
                    <a:pt x="13677" y="12750"/>
                  </a:lnTo>
                  <a:lnTo>
                    <a:pt x="13868" y="12890"/>
                  </a:lnTo>
                  <a:lnTo>
                    <a:pt x="14084" y="12966"/>
                  </a:lnTo>
                  <a:lnTo>
                    <a:pt x="14211" y="12915"/>
                  </a:lnTo>
                  <a:lnTo>
                    <a:pt x="14516" y="13004"/>
                  </a:lnTo>
                  <a:lnTo>
                    <a:pt x="14668" y="13106"/>
                  </a:lnTo>
                  <a:lnTo>
                    <a:pt x="15138" y="13246"/>
                  </a:lnTo>
                  <a:lnTo>
                    <a:pt x="15303" y="13271"/>
                  </a:lnTo>
                  <a:lnTo>
                    <a:pt x="15468" y="13296"/>
                  </a:lnTo>
                  <a:lnTo>
                    <a:pt x="15633" y="13322"/>
                  </a:lnTo>
                  <a:lnTo>
                    <a:pt x="15786" y="13347"/>
                  </a:lnTo>
                  <a:lnTo>
                    <a:pt x="16052" y="13487"/>
                  </a:lnTo>
                  <a:lnTo>
                    <a:pt x="16078" y="10299"/>
                  </a:lnTo>
                  <a:lnTo>
                    <a:pt x="15836" y="10223"/>
                  </a:lnTo>
                  <a:lnTo>
                    <a:pt x="15697" y="10109"/>
                  </a:lnTo>
                  <a:lnTo>
                    <a:pt x="15519" y="10033"/>
                  </a:lnTo>
                  <a:lnTo>
                    <a:pt x="15252" y="9956"/>
                  </a:lnTo>
                  <a:lnTo>
                    <a:pt x="15074" y="9893"/>
                  </a:lnTo>
                  <a:lnTo>
                    <a:pt x="14884" y="9829"/>
                  </a:lnTo>
                  <a:lnTo>
                    <a:pt x="14757" y="9715"/>
                  </a:lnTo>
                  <a:lnTo>
                    <a:pt x="14605" y="9652"/>
                  </a:lnTo>
                  <a:lnTo>
                    <a:pt x="14439" y="9575"/>
                  </a:lnTo>
                  <a:lnTo>
                    <a:pt x="14287" y="9525"/>
                  </a:lnTo>
                  <a:lnTo>
                    <a:pt x="14135" y="9461"/>
                  </a:lnTo>
                  <a:lnTo>
                    <a:pt x="13970" y="9423"/>
                  </a:lnTo>
                  <a:lnTo>
                    <a:pt x="13830" y="9334"/>
                  </a:lnTo>
                  <a:lnTo>
                    <a:pt x="13614" y="9334"/>
                  </a:lnTo>
                  <a:lnTo>
                    <a:pt x="13474" y="9232"/>
                  </a:lnTo>
                  <a:lnTo>
                    <a:pt x="13335" y="9232"/>
                  </a:lnTo>
                  <a:lnTo>
                    <a:pt x="13182" y="9156"/>
                  </a:lnTo>
                  <a:lnTo>
                    <a:pt x="13055" y="9080"/>
                  </a:lnTo>
                  <a:lnTo>
                    <a:pt x="13195" y="9042"/>
                  </a:lnTo>
                  <a:lnTo>
                    <a:pt x="13347" y="8966"/>
                  </a:lnTo>
                  <a:lnTo>
                    <a:pt x="13525" y="8991"/>
                  </a:lnTo>
                  <a:lnTo>
                    <a:pt x="13766" y="8902"/>
                  </a:lnTo>
                  <a:lnTo>
                    <a:pt x="13906" y="8788"/>
                  </a:lnTo>
                  <a:lnTo>
                    <a:pt x="14173" y="8763"/>
                  </a:lnTo>
                  <a:lnTo>
                    <a:pt x="14363" y="8763"/>
                  </a:lnTo>
                  <a:lnTo>
                    <a:pt x="14490" y="8724"/>
                  </a:lnTo>
                  <a:lnTo>
                    <a:pt x="14630" y="8623"/>
                  </a:lnTo>
                  <a:lnTo>
                    <a:pt x="14757" y="8686"/>
                  </a:lnTo>
                  <a:lnTo>
                    <a:pt x="14947" y="8572"/>
                  </a:lnTo>
                  <a:lnTo>
                    <a:pt x="15214" y="8559"/>
                  </a:lnTo>
                  <a:lnTo>
                    <a:pt x="15430" y="8509"/>
                  </a:lnTo>
                  <a:lnTo>
                    <a:pt x="15697" y="8407"/>
                  </a:lnTo>
                  <a:lnTo>
                    <a:pt x="15913" y="8496"/>
                  </a:lnTo>
                  <a:lnTo>
                    <a:pt x="16090" y="8458"/>
                  </a:lnTo>
                  <a:lnTo>
                    <a:pt x="16230" y="8572"/>
                  </a:lnTo>
                  <a:lnTo>
                    <a:pt x="16395" y="8597"/>
                  </a:lnTo>
                  <a:lnTo>
                    <a:pt x="16725" y="8636"/>
                  </a:lnTo>
                  <a:lnTo>
                    <a:pt x="16865" y="8737"/>
                  </a:lnTo>
                  <a:lnTo>
                    <a:pt x="17030" y="8724"/>
                  </a:lnTo>
                  <a:lnTo>
                    <a:pt x="17183" y="8826"/>
                  </a:lnTo>
                  <a:lnTo>
                    <a:pt x="17348" y="8813"/>
                  </a:lnTo>
                  <a:lnTo>
                    <a:pt x="17500" y="8864"/>
                  </a:lnTo>
                  <a:lnTo>
                    <a:pt x="17665" y="8902"/>
                  </a:lnTo>
                  <a:lnTo>
                    <a:pt x="18313" y="9017"/>
                  </a:lnTo>
                  <a:lnTo>
                    <a:pt x="18453" y="9105"/>
                  </a:lnTo>
                  <a:lnTo>
                    <a:pt x="18630" y="9080"/>
                  </a:lnTo>
                  <a:lnTo>
                    <a:pt x="18783" y="9144"/>
                  </a:lnTo>
                  <a:lnTo>
                    <a:pt x="18935" y="9207"/>
                  </a:lnTo>
                  <a:lnTo>
                    <a:pt x="19100" y="9232"/>
                  </a:lnTo>
                  <a:lnTo>
                    <a:pt x="19583" y="9283"/>
                  </a:lnTo>
                  <a:lnTo>
                    <a:pt x="19748" y="9283"/>
                  </a:lnTo>
                  <a:lnTo>
                    <a:pt x="19951" y="9334"/>
                  </a:lnTo>
                  <a:lnTo>
                    <a:pt x="20218" y="9436"/>
                  </a:lnTo>
                  <a:lnTo>
                    <a:pt x="20358" y="9347"/>
                  </a:lnTo>
                  <a:lnTo>
                    <a:pt x="20396" y="9182"/>
                  </a:lnTo>
                  <a:lnTo>
                    <a:pt x="20421" y="9055"/>
                  </a:lnTo>
                  <a:lnTo>
                    <a:pt x="20383" y="8851"/>
                  </a:lnTo>
                  <a:lnTo>
                    <a:pt x="20421" y="8686"/>
                  </a:lnTo>
                  <a:lnTo>
                    <a:pt x="20510" y="8559"/>
                  </a:lnTo>
                  <a:lnTo>
                    <a:pt x="20535" y="8432"/>
                  </a:lnTo>
                  <a:lnTo>
                    <a:pt x="20675" y="8483"/>
                  </a:lnTo>
                  <a:lnTo>
                    <a:pt x="20828" y="8534"/>
                  </a:lnTo>
                  <a:lnTo>
                    <a:pt x="20967" y="8636"/>
                  </a:lnTo>
                  <a:lnTo>
                    <a:pt x="21272" y="8737"/>
                  </a:lnTo>
                  <a:lnTo>
                    <a:pt x="21412" y="8826"/>
                  </a:lnTo>
                  <a:lnTo>
                    <a:pt x="21717" y="8928"/>
                  </a:lnTo>
                  <a:lnTo>
                    <a:pt x="21869" y="8978"/>
                  </a:lnTo>
                  <a:lnTo>
                    <a:pt x="21894" y="9105"/>
                  </a:lnTo>
                  <a:lnTo>
                    <a:pt x="22136" y="9194"/>
                  </a:lnTo>
                  <a:lnTo>
                    <a:pt x="22288" y="9245"/>
                  </a:lnTo>
                  <a:lnTo>
                    <a:pt x="22453" y="9271"/>
                  </a:lnTo>
                  <a:lnTo>
                    <a:pt x="22580" y="9398"/>
                  </a:lnTo>
                  <a:lnTo>
                    <a:pt x="22733" y="9448"/>
                  </a:lnTo>
                  <a:lnTo>
                    <a:pt x="22872" y="9537"/>
                  </a:lnTo>
                  <a:lnTo>
                    <a:pt x="23075" y="9563"/>
                  </a:lnTo>
                  <a:lnTo>
                    <a:pt x="23342" y="9664"/>
                  </a:lnTo>
                  <a:lnTo>
                    <a:pt x="23647" y="9791"/>
                  </a:lnTo>
                  <a:lnTo>
                    <a:pt x="23799" y="9906"/>
                  </a:lnTo>
                  <a:lnTo>
                    <a:pt x="23926" y="9969"/>
                  </a:lnTo>
                  <a:lnTo>
                    <a:pt x="24384" y="10096"/>
                  </a:lnTo>
                  <a:lnTo>
                    <a:pt x="24523" y="10198"/>
                  </a:lnTo>
                  <a:lnTo>
                    <a:pt x="24257" y="10248"/>
                  </a:lnTo>
                  <a:lnTo>
                    <a:pt x="24091" y="10236"/>
                  </a:lnTo>
                  <a:lnTo>
                    <a:pt x="23939" y="10198"/>
                  </a:lnTo>
                  <a:lnTo>
                    <a:pt x="23812" y="10274"/>
                  </a:lnTo>
                  <a:lnTo>
                    <a:pt x="23609" y="10261"/>
                  </a:lnTo>
                  <a:lnTo>
                    <a:pt x="23456" y="10185"/>
                  </a:lnTo>
                  <a:lnTo>
                    <a:pt x="23304" y="10185"/>
                  </a:lnTo>
                  <a:lnTo>
                    <a:pt x="23139" y="10248"/>
                  </a:lnTo>
                  <a:lnTo>
                    <a:pt x="22974" y="10274"/>
                  </a:lnTo>
                  <a:lnTo>
                    <a:pt x="22821" y="10185"/>
                  </a:lnTo>
                  <a:lnTo>
                    <a:pt x="22504" y="10223"/>
                  </a:lnTo>
                  <a:lnTo>
                    <a:pt x="22339" y="10198"/>
                  </a:lnTo>
                  <a:lnTo>
                    <a:pt x="22186" y="10223"/>
                  </a:lnTo>
                  <a:lnTo>
                    <a:pt x="22021" y="10160"/>
                  </a:lnTo>
                  <a:lnTo>
                    <a:pt x="21704" y="10185"/>
                  </a:lnTo>
                  <a:lnTo>
                    <a:pt x="21551" y="10261"/>
                  </a:lnTo>
                  <a:lnTo>
                    <a:pt x="21386" y="10210"/>
                  </a:lnTo>
                  <a:lnTo>
                    <a:pt x="21234" y="10172"/>
                  </a:lnTo>
                  <a:lnTo>
                    <a:pt x="21069" y="10185"/>
                  </a:lnTo>
                  <a:lnTo>
                    <a:pt x="20916" y="10248"/>
                  </a:lnTo>
                  <a:lnTo>
                    <a:pt x="20751" y="10160"/>
                  </a:lnTo>
                  <a:lnTo>
                    <a:pt x="20599" y="10236"/>
                  </a:lnTo>
                  <a:lnTo>
                    <a:pt x="20434" y="10147"/>
                  </a:lnTo>
                  <a:lnTo>
                    <a:pt x="20116" y="10172"/>
                  </a:lnTo>
                  <a:lnTo>
                    <a:pt x="19964" y="10210"/>
                  </a:lnTo>
                  <a:lnTo>
                    <a:pt x="19799" y="10223"/>
                  </a:lnTo>
                  <a:lnTo>
                    <a:pt x="19710" y="10464"/>
                  </a:lnTo>
                  <a:lnTo>
                    <a:pt x="19710" y="10655"/>
                  </a:lnTo>
                  <a:lnTo>
                    <a:pt x="19723" y="10845"/>
                  </a:lnTo>
                  <a:lnTo>
                    <a:pt x="19672" y="11036"/>
                  </a:lnTo>
                  <a:lnTo>
                    <a:pt x="19748" y="11214"/>
                  </a:lnTo>
                  <a:lnTo>
                    <a:pt x="19697" y="11404"/>
                  </a:lnTo>
                  <a:lnTo>
                    <a:pt x="19659" y="11785"/>
                  </a:lnTo>
                  <a:lnTo>
                    <a:pt x="19761" y="12128"/>
                  </a:lnTo>
                  <a:lnTo>
                    <a:pt x="19939" y="12103"/>
                  </a:lnTo>
                  <a:lnTo>
                    <a:pt x="20104" y="12052"/>
                  </a:lnTo>
                  <a:lnTo>
                    <a:pt x="20256" y="12090"/>
                  </a:lnTo>
                  <a:lnTo>
                    <a:pt x="20421" y="12026"/>
                  </a:lnTo>
                  <a:lnTo>
                    <a:pt x="20574" y="12077"/>
                  </a:lnTo>
                  <a:lnTo>
                    <a:pt x="20739" y="12103"/>
                  </a:lnTo>
                  <a:lnTo>
                    <a:pt x="21056" y="12103"/>
                  </a:lnTo>
                  <a:lnTo>
                    <a:pt x="21221" y="12065"/>
                  </a:lnTo>
                  <a:lnTo>
                    <a:pt x="21374" y="12077"/>
                  </a:lnTo>
                  <a:lnTo>
                    <a:pt x="21615" y="12065"/>
                  </a:lnTo>
                  <a:lnTo>
                    <a:pt x="21856" y="12065"/>
                  </a:lnTo>
                  <a:lnTo>
                    <a:pt x="22174" y="12128"/>
                  </a:lnTo>
                  <a:lnTo>
                    <a:pt x="22339" y="12052"/>
                  </a:lnTo>
                  <a:lnTo>
                    <a:pt x="22491" y="12141"/>
                  </a:lnTo>
                  <a:lnTo>
                    <a:pt x="22656" y="12103"/>
                  </a:lnTo>
                  <a:lnTo>
                    <a:pt x="22809" y="12153"/>
                  </a:lnTo>
                  <a:lnTo>
                    <a:pt x="22974" y="12065"/>
                  </a:lnTo>
                  <a:lnTo>
                    <a:pt x="23139" y="12077"/>
                  </a:lnTo>
                  <a:lnTo>
                    <a:pt x="23291" y="12128"/>
                  </a:lnTo>
                  <a:lnTo>
                    <a:pt x="23456" y="12077"/>
                  </a:lnTo>
                  <a:lnTo>
                    <a:pt x="23609" y="12128"/>
                  </a:lnTo>
                  <a:lnTo>
                    <a:pt x="23774" y="12141"/>
                  </a:lnTo>
                  <a:lnTo>
                    <a:pt x="23926" y="12128"/>
                  </a:lnTo>
                  <a:lnTo>
                    <a:pt x="24091" y="12103"/>
                  </a:lnTo>
                  <a:lnTo>
                    <a:pt x="24244" y="12090"/>
                  </a:lnTo>
                  <a:lnTo>
                    <a:pt x="24409" y="12077"/>
                  </a:lnTo>
                  <a:lnTo>
                    <a:pt x="24574" y="12128"/>
                  </a:lnTo>
                  <a:lnTo>
                    <a:pt x="24726" y="12166"/>
                  </a:lnTo>
                  <a:lnTo>
                    <a:pt x="25209" y="12179"/>
                  </a:lnTo>
                  <a:lnTo>
                    <a:pt x="25361" y="12115"/>
                  </a:lnTo>
                  <a:lnTo>
                    <a:pt x="25527" y="12090"/>
                  </a:lnTo>
                  <a:lnTo>
                    <a:pt x="25679" y="12166"/>
                  </a:lnTo>
                  <a:lnTo>
                    <a:pt x="25844" y="12103"/>
                  </a:lnTo>
                  <a:lnTo>
                    <a:pt x="25996" y="12166"/>
                  </a:lnTo>
                  <a:lnTo>
                    <a:pt x="26162" y="12141"/>
                  </a:lnTo>
                  <a:lnTo>
                    <a:pt x="26479" y="12103"/>
                  </a:lnTo>
                  <a:lnTo>
                    <a:pt x="26644" y="12128"/>
                  </a:lnTo>
                  <a:lnTo>
                    <a:pt x="26797" y="12115"/>
                  </a:lnTo>
                  <a:lnTo>
                    <a:pt x="26962" y="12103"/>
                  </a:lnTo>
                  <a:lnTo>
                    <a:pt x="27114" y="12128"/>
                  </a:lnTo>
                  <a:lnTo>
                    <a:pt x="27597" y="12103"/>
                  </a:lnTo>
                  <a:lnTo>
                    <a:pt x="27749" y="12217"/>
                  </a:lnTo>
                  <a:lnTo>
                    <a:pt x="27914" y="12204"/>
                  </a:lnTo>
                  <a:lnTo>
                    <a:pt x="28067" y="12179"/>
                  </a:lnTo>
                  <a:lnTo>
                    <a:pt x="28232" y="12141"/>
                  </a:lnTo>
                  <a:lnTo>
                    <a:pt x="28384" y="12217"/>
                  </a:lnTo>
                  <a:lnTo>
                    <a:pt x="28549" y="12192"/>
                  </a:lnTo>
                  <a:lnTo>
                    <a:pt x="28714" y="12217"/>
                  </a:lnTo>
                  <a:lnTo>
                    <a:pt x="28867" y="12141"/>
                  </a:lnTo>
                  <a:lnTo>
                    <a:pt x="29032" y="12166"/>
                  </a:lnTo>
                  <a:lnTo>
                    <a:pt x="29248" y="12293"/>
                  </a:lnTo>
                  <a:lnTo>
                    <a:pt x="29400" y="12230"/>
                  </a:lnTo>
                  <a:lnTo>
                    <a:pt x="29667" y="12141"/>
                  </a:lnTo>
                  <a:lnTo>
                    <a:pt x="29819" y="12204"/>
                  </a:lnTo>
                  <a:lnTo>
                    <a:pt x="30302" y="12141"/>
                  </a:lnTo>
                  <a:lnTo>
                    <a:pt x="30619" y="12179"/>
                  </a:lnTo>
                  <a:lnTo>
                    <a:pt x="30772" y="12230"/>
                  </a:lnTo>
                  <a:lnTo>
                    <a:pt x="30937" y="12179"/>
                  </a:lnTo>
                  <a:lnTo>
                    <a:pt x="31102" y="12204"/>
                  </a:lnTo>
                  <a:lnTo>
                    <a:pt x="31254" y="12242"/>
                  </a:lnTo>
                  <a:lnTo>
                    <a:pt x="31419" y="12166"/>
                  </a:lnTo>
                  <a:lnTo>
                    <a:pt x="31572" y="12242"/>
                  </a:lnTo>
                  <a:lnTo>
                    <a:pt x="31737" y="12230"/>
                  </a:lnTo>
                  <a:lnTo>
                    <a:pt x="32054" y="12192"/>
                  </a:lnTo>
                  <a:lnTo>
                    <a:pt x="32207" y="12268"/>
                  </a:lnTo>
                  <a:lnTo>
                    <a:pt x="32372" y="12204"/>
                  </a:lnTo>
                  <a:lnTo>
                    <a:pt x="32524" y="12268"/>
                  </a:lnTo>
                  <a:lnTo>
                    <a:pt x="32689" y="12230"/>
                  </a:lnTo>
                  <a:lnTo>
                    <a:pt x="32842" y="12179"/>
                  </a:lnTo>
                  <a:lnTo>
                    <a:pt x="33007" y="12242"/>
                  </a:lnTo>
                  <a:lnTo>
                    <a:pt x="33159" y="12204"/>
                  </a:lnTo>
                  <a:lnTo>
                    <a:pt x="33477" y="12217"/>
                  </a:lnTo>
                  <a:lnTo>
                    <a:pt x="33642" y="12230"/>
                  </a:lnTo>
                  <a:lnTo>
                    <a:pt x="33794" y="12280"/>
                  </a:lnTo>
                  <a:lnTo>
                    <a:pt x="33959" y="12230"/>
                  </a:lnTo>
                  <a:lnTo>
                    <a:pt x="34124" y="12268"/>
                  </a:lnTo>
                  <a:lnTo>
                    <a:pt x="34277" y="12217"/>
                  </a:lnTo>
                  <a:lnTo>
                    <a:pt x="34442" y="12293"/>
                  </a:lnTo>
                  <a:lnTo>
                    <a:pt x="34671" y="12230"/>
                  </a:lnTo>
                  <a:lnTo>
                    <a:pt x="34912" y="12242"/>
                  </a:lnTo>
                  <a:lnTo>
                    <a:pt x="35394" y="12230"/>
                  </a:lnTo>
                  <a:lnTo>
                    <a:pt x="35547" y="12280"/>
                  </a:lnTo>
                  <a:lnTo>
                    <a:pt x="35674" y="12166"/>
                  </a:lnTo>
                  <a:lnTo>
                    <a:pt x="35674" y="12153"/>
                  </a:lnTo>
                  <a:lnTo>
                    <a:pt x="35674" y="11785"/>
                  </a:lnTo>
                  <a:lnTo>
                    <a:pt x="35598" y="11417"/>
                  </a:lnTo>
                  <a:lnTo>
                    <a:pt x="35610" y="11226"/>
                  </a:lnTo>
                  <a:lnTo>
                    <a:pt x="35991" y="11303"/>
                  </a:lnTo>
                  <a:lnTo>
                    <a:pt x="36156" y="11328"/>
                  </a:lnTo>
                  <a:lnTo>
                    <a:pt x="36309" y="11353"/>
                  </a:lnTo>
                  <a:lnTo>
                    <a:pt x="36474" y="11366"/>
                  </a:lnTo>
                  <a:lnTo>
                    <a:pt x="36626" y="11430"/>
                  </a:lnTo>
                  <a:lnTo>
                    <a:pt x="36830" y="11480"/>
                  </a:lnTo>
                  <a:lnTo>
                    <a:pt x="37147" y="11518"/>
                  </a:lnTo>
                  <a:lnTo>
                    <a:pt x="37401" y="11633"/>
                  </a:lnTo>
                  <a:lnTo>
                    <a:pt x="37566" y="11633"/>
                  </a:lnTo>
                  <a:lnTo>
                    <a:pt x="37719" y="11633"/>
                  </a:lnTo>
                  <a:lnTo>
                    <a:pt x="37731" y="9690"/>
                  </a:lnTo>
                  <a:lnTo>
                    <a:pt x="37388" y="9601"/>
                  </a:lnTo>
                  <a:lnTo>
                    <a:pt x="37249" y="9664"/>
                  </a:lnTo>
                  <a:lnTo>
                    <a:pt x="37071" y="9588"/>
                  </a:lnTo>
                  <a:lnTo>
                    <a:pt x="36893" y="9550"/>
                  </a:lnTo>
                  <a:lnTo>
                    <a:pt x="36614" y="9499"/>
                  </a:lnTo>
                  <a:lnTo>
                    <a:pt x="36410" y="9436"/>
                  </a:lnTo>
                  <a:lnTo>
                    <a:pt x="36258" y="9372"/>
                  </a:lnTo>
                  <a:lnTo>
                    <a:pt x="35890" y="9359"/>
                  </a:lnTo>
                  <a:lnTo>
                    <a:pt x="35636" y="9271"/>
                  </a:lnTo>
                  <a:lnTo>
                    <a:pt x="35471" y="9194"/>
                  </a:lnTo>
                  <a:lnTo>
                    <a:pt x="35306" y="9144"/>
                  </a:lnTo>
                  <a:lnTo>
                    <a:pt x="35039" y="9118"/>
                  </a:lnTo>
                  <a:lnTo>
                    <a:pt x="34836" y="9042"/>
                  </a:lnTo>
                  <a:lnTo>
                    <a:pt x="34671" y="9017"/>
                  </a:lnTo>
                  <a:lnTo>
                    <a:pt x="34505" y="8978"/>
                  </a:lnTo>
                  <a:lnTo>
                    <a:pt x="34340" y="8966"/>
                  </a:lnTo>
                  <a:lnTo>
                    <a:pt x="34099" y="8966"/>
                  </a:lnTo>
                  <a:lnTo>
                    <a:pt x="33870" y="8851"/>
                  </a:lnTo>
                  <a:lnTo>
                    <a:pt x="33693" y="8877"/>
                  </a:lnTo>
                  <a:lnTo>
                    <a:pt x="33553" y="8775"/>
                  </a:lnTo>
                  <a:lnTo>
                    <a:pt x="33388" y="8801"/>
                  </a:lnTo>
                  <a:lnTo>
                    <a:pt x="33210" y="8826"/>
                  </a:lnTo>
                  <a:lnTo>
                    <a:pt x="33058" y="8724"/>
                  </a:lnTo>
                  <a:lnTo>
                    <a:pt x="32435" y="8661"/>
                  </a:lnTo>
                  <a:lnTo>
                    <a:pt x="32702" y="8648"/>
                  </a:lnTo>
                  <a:lnTo>
                    <a:pt x="33032" y="8674"/>
                  </a:lnTo>
                  <a:lnTo>
                    <a:pt x="33197" y="8712"/>
                  </a:lnTo>
                  <a:lnTo>
                    <a:pt x="33350" y="8648"/>
                  </a:lnTo>
                  <a:lnTo>
                    <a:pt x="33515" y="8674"/>
                  </a:lnTo>
                  <a:lnTo>
                    <a:pt x="33680" y="8699"/>
                  </a:lnTo>
                  <a:lnTo>
                    <a:pt x="33845" y="8610"/>
                  </a:lnTo>
                  <a:lnTo>
                    <a:pt x="34061" y="8661"/>
                  </a:lnTo>
                  <a:lnTo>
                    <a:pt x="34493" y="8597"/>
                  </a:lnTo>
                  <a:lnTo>
                    <a:pt x="34658" y="8661"/>
                  </a:lnTo>
                  <a:lnTo>
                    <a:pt x="34823" y="8585"/>
                  </a:lnTo>
                  <a:lnTo>
                    <a:pt x="34988" y="8648"/>
                  </a:lnTo>
                  <a:lnTo>
                    <a:pt x="35140" y="8585"/>
                  </a:lnTo>
                  <a:lnTo>
                    <a:pt x="35306" y="8534"/>
                  </a:lnTo>
                  <a:lnTo>
                    <a:pt x="35471" y="8534"/>
                  </a:lnTo>
                  <a:lnTo>
                    <a:pt x="35636" y="8521"/>
                  </a:lnTo>
                  <a:lnTo>
                    <a:pt x="35801" y="8521"/>
                  </a:lnTo>
                  <a:lnTo>
                    <a:pt x="35966" y="8509"/>
                  </a:lnTo>
                  <a:lnTo>
                    <a:pt x="36118" y="8496"/>
                  </a:lnTo>
                  <a:lnTo>
                    <a:pt x="36283" y="8547"/>
                  </a:lnTo>
                  <a:lnTo>
                    <a:pt x="36449" y="8470"/>
                  </a:lnTo>
                  <a:lnTo>
                    <a:pt x="36614" y="8470"/>
                  </a:lnTo>
                  <a:lnTo>
                    <a:pt x="36779" y="8420"/>
                  </a:lnTo>
                  <a:lnTo>
                    <a:pt x="36931" y="8420"/>
                  </a:lnTo>
                  <a:lnTo>
                    <a:pt x="37426" y="8382"/>
                  </a:lnTo>
                  <a:lnTo>
                    <a:pt x="37579" y="8331"/>
                  </a:lnTo>
                  <a:lnTo>
                    <a:pt x="37744" y="8318"/>
                  </a:lnTo>
                  <a:lnTo>
                    <a:pt x="37909" y="8318"/>
                  </a:lnTo>
                  <a:lnTo>
                    <a:pt x="38100" y="8305"/>
                  </a:lnTo>
                  <a:lnTo>
                    <a:pt x="38176" y="8140"/>
                  </a:lnTo>
                  <a:lnTo>
                    <a:pt x="38074" y="7848"/>
                  </a:lnTo>
                  <a:lnTo>
                    <a:pt x="38112" y="7467"/>
                  </a:lnTo>
                  <a:lnTo>
                    <a:pt x="38036" y="7289"/>
                  </a:lnTo>
                  <a:lnTo>
                    <a:pt x="38011" y="7048"/>
                  </a:lnTo>
                  <a:lnTo>
                    <a:pt x="38163" y="7188"/>
                  </a:lnTo>
                  <a:lnTo>
                    <a:pt x="38404" y="7251"/>
                  </a:lnTo>
                  <a:lnTo>
                    <a:pt x="38557" y="7302"/>
                  </a:lnTo>
                  <a:lnTo>
                    <a:pt x="38709" y="7391"/>
                  </a:lnTo>
                  <a:lnTo>
                    <a:pt x="38862" y="7416"/>
                  </a:lnTo>
                  <a:lnTo>
                    <a:pt x="38989" y="7543"/>
                  </a:lnTo>
                  <a:lnTo>
                    <a:pt x="39306" y="7645"/>
                  </a:lnTo>
                  <a:lnTo>
                    <a:pt x="39433" y="7620"/>
                  </a:lnTo>
                  <a:lnTo>
                    <a:pt x="39611" y="7734"/>
                  </a:lnTo>
                  <a:lnTo>
                    <a:pt x="39751" y="7848"/>
                  </a:lnTo>
                  <a:lnTo>
                    <a:pt x="39903" y="7886"/>
                  </a:lnTo>
                  <a:lnTo>
                    <a:pt x="41363" y="7823"/>
                  </a:lnTo>
                  <a:lnTo>
                    <a:pt x="41414" y="7569"/>
                  </a:lnTo>
                  <a:lnTo>
                    <a:pt x="41567" y="7353"/>
                  </a:lnTo>
                  <a:lnTo>
                    <a:pt x="41630" y="7188"/>
                  </a:lnTo>
                  <a:lnTo>
                    <a:pt x="41706" y="7023"/>
                  </a:lnTo>
                  <a:lnTo>
                    <a:pt x="41821" y="6781"/>
                  </a:lnTo>
                  <a:lnTo>
                    <a:pt x="41719" y="6616"/>
                  </a:lnTo>
                  <a:lnTo>
                    <a:pt x="41567" y="6553"/>
                  </a:lnTo>
                  <a:lnTo>
                    <a:pt x="41414" y="6502"/>
                  </a:lnTo>
                  <a:lnTo>
                    <a:pt x="41262" y="6426"/>
                  </a:lnTo>
                  <a:lnTo>
                    <a:pt x="41109" y="6375"/>
                  </a:lnTo>
                  <a:lnTo>
                    <a:pt x="40944" y="6311"/>
                  </a:lnTo>
                  <a:lnTo>
                    <a:pt x="40767" y="6210"/>
                  </a:lnTo>
                  <a:lnTo>
                    <a:pt x="40589" y="6134"/>
                  </a:lnTo>
                  <a:lnTo>
                    <a:pt x="40386" y="6083"/>
                  </a:lnTo>
                  <a:lnTo>
                    <a:pt x="40017" y="5930"/>
                  </a:lnTo>
                  <a:lnTo>
                    <a:pt x="39865" y="5867"/>
                  </a:lnTo>
                  <a:lnTo>
                    <a:pt x="39738" y="5753"/>
                  </a:lnTo>
                  <a:lnTo>
                    <a:pt x="39585" y="5689"/>
                  </a:lnTo>
                  <a:lnTo>
                    <a:pt x="39433" y="5626"/>
                  </a:lnTo>
                  <a:lnTo>
                    <a:pt x="39204" y="5537"/>
                  </a:lnTo>
                  <a:lnTo>
                    <a:pt x="39027" y="5486"/>
                  </a:lnTo>
                  <a:lnTo>
                    <a:pt x="38811" y="5359"/>
                  </a:lnTo>
                  <a:lnTo>
                    <a:pt x="38633" y="5372"/>
                  </a:lnTo>
                  <a:lnTo>
                    <a:pt x="38455" y="5257"/>
                  </a:lnTo>
                  <a:lnTo>
                    <a:pt x="38328" y="5257"/>
                  </a:lnTo>
                  <a:lnTo>
                    <a:pt x="38176" y="5194"/>
                  </a:lnTo>
                  <a:lnTo>
                    <a:pt x="38036" y="5092"/>
                  </a:lnTo>
                  <a:lnTo>
                    <a:pt x="37884" y="5016"/>
                  </a:lnTo>
                  <a:lnTo>
                    <a:pt x="37744" y="5003"/>
                  </a:lnTo>
                  <a:lnTo>
                    <a:pt x="37401" y="4914"/>
                  </a:lnTo>
                  <a:lnTo>
                    <a:pt x="37274" y="4826"/>
                  </a:lnTo>
                  <a:lnTo>
                    <a:pt x="37503" y="4711"/>
                  </a:lnTo>
                  <a:lnTo>
                    <a:pt x="37642" y="4610"/>
                  </a:lnTo>
                  <a:lnTo>
                    <a:pt x="37795" y="4546"/>
                  </a:lnTo>
                  <a:lnTo>
                    <a:pt x="37960" y="4546"/>
                  </a:lnTo>
                  <a:lnTo>
                    <a:pt x="38100" y="4432"/>
                  </a:lnTo>
                  <a:lnTo>
                    <a:pt x="38265" y="4432"/>
                  </a:lnTo>
                  <a:lnTo>
                    <a:pt x="36855" y="4381"/>
                  </a:lnTo>
                  <a:lnTo>
                    <a:pt x="36855" y="6642"/>
                  </a:lnTo>
                  <a:lnTo>
                    <a:pt x="36588" y="6642"/>
                  </a:lnTo>
                  <a:lnTo>
                    <a:pt x="36144" y="6642"/>
                  </a:lnTo>
                  <a:lnTo>
                    <a:pt x="36004" y="6642"/>
                  </a:lnTo>
                  <a:lnTo>
                    <a:pt x="35839" y="6642"/>
                  </a:lnTo>
                  <a:lnTo>
                    <a:pt x="35521" y="6692"/>
                  </a:lnTo>
                  <a:lnTo>
                    <a:pt x="35191" y="6680"/>
                  </a:lnTo>
                  <a:lnTo>
                    <a:pt x="35039" y="6654"/>
                  </a:lnTo>
                  <a:lnTo>
                    <a:pt x="34886" y="6756"/>
                  </a:lnTo>
                  <a:lnTo>
                    <a:pt x="34556" y="6692"/>
                  </a:lnTo>
                  <a:lnTo>
                    <a:pt x="34404" y="6781"/>
                  </a:lnTo>
                  <a:lnTo>
                    <a:pt x="34086" y="6794"/>
                  </a:lnTo>
                  <a:lnTo>
                    <a:pt x="33756" y="6769"/>
                  </a:lnTo>
                  <a:lnTo>
                    <a:pt x="33439" y="6769"/>
                  </a:lnTo>
                  <a:lnTo>
                    <a:pt x="33286" y="6807"/>
                  </a:lnTo>
                  <a:lnTo>
                    <a:pt x="33121" y="6819"/>
                  </a:lnTo>
                  <a:lnTo>
                    <a:pt x="32969" y="6807"/>
                  </a:lnTo>
                  <a:lnTo>
                    <a:pt x="32804" y="6870"/>
                  </a:lnTo>
                  <a:lnTo>
                    <a:pt x="32639" y="6819"/>
                  </a:lnTo>
                  <a:lnTo>
                    <a:pt x="32486" y="6858"/>
                  </a:lnTo>
                  <a:lnTo>
                    <a:pt x="32321" y="6858"/>
                  </a:lnTo>
                  <a:lnTo>
                    <a:pt x="32169" y="6794"/>
                  </a:lnTo>
                  <a:lnTo>
                    <a:pt x="32004" y="6781"/>
                  </a:lnTo>
                  <a:lnTo>
                    <a:pt x="32143" y="6680"/>
                  </a:lnTo>
                  <a:lnTo>
                    <a:pt x="32448" y="6540"/>
                  </a:lnTo>
                  <a:lnTo>
                    <a:pt x="32626" y="6489"/>
                  </a:lnTo>
                  <a:lnTo>
                    <a:pt x="32766" y="6438"/>
                  </a:lnTo>
                  <a:lnTo>
                    <a:pt x="32905" y="6413"/>
                  </a:lnTo>
                  <a:lnTo>
                    <a:pt x="33070" y="6362"/>
                  </a:lnTo>
                  <a:lnTo>
                    <a:pt x="33375" y="6223"/>
                  </a:lnTo>
                  <a:lnTo>
                    <a:pt x="33528" y="6172"/>
                  </a:lnTo>
                  <a:lnTo>
                    <a:pt x="33794" y="6172"/>
                  </a:lnTo>
                  <a:lnTo>
                    <a:pt x="33947" y="6108"/>
                  </a:lnTo>
                  <a:lnTo>
                    <a:pt x="34150" y="5981"/>
                  </a:lnTo>
                  <a:lnTo>
                    <a:pt x="34315" y="5981"/>
                  </a:lnTo>
                  <a:lnTo>
                    <a:pt x="34467" y="5918"/>
                  </a:lnTo>
                  <a:lnTo>
                    <a:pt x="34607" y="5905"/>
                  </a:lnTo>
                  <a:lnTo>
                    <a:pt x="34925" y="5981"/>
                  </a:lnTo>
                  <a:lnTo>
                    <a:pt x="35242" y="6045"/>
                  </a:lnTo>
                  <a:lnTo>
                    <a:pt x="35382" y="6121"/>
                  </a:lnTo>
                  <a:lnTo>
                    <a:pt x="35687" y="6223"/>
                  </a:lnTo>
                  <a:lnTo>
                    <a:pt x="36144" y="6400"/>
                  </a:lnTo>
                  <a:lnTo>
                    <a:pt x="36296" y="6426"/>
                  </a:lnTo>
                  <a:lnTo>
                    <a:pt x="36436" y="6515"/>
                  </a:lnTo>
                  <a:lnTo>
                    <a:pt x="36652" y="6604"/>
                  </a:lnTo>
                  <a:lnTo>
                    <a:pt x="36817" y="6629"/>
                  </a:lnTo>
                  <a:lnTo>
                    <a:pt x="36855" y="4381"/>
                  </a:lnTo>
                  <a:lnTo>
                    <a:pt x="36118" y="4381"/>
                  </a:lnTo>
                  <a:lnTo>
                    <a:pt x="38341" y="4343"/>
                  </a:lnTo>
                  <a:lnTo>
                    <a:pt x="38531" y="4203"/>
                  </a:lnTo>
                  <a:lnTo>
                    <a:pt x="38684" y="4152"/>
                  </a:lnTo>
                  <a:lnTo>
                    <a:pt x="38836" y="4102"/>
                  </a:lnTo>
                  <a:lnTo>
                    <a:pt x="36004" y="4051"/>
                  </a:lnTo>
                  <a:lnTo>
                    <a:pt x="36004" y="4343"/>
                  </a:lnTo>
                  <a:lnTo>
                    <a:pt x="35852" y="4343"/>
                  </a:lnTo>
                  <a:lnTo>
                    <a:pt x="36004" y="4343"/>
                  </a:lnTo>
                  <a:lnTo>
                    <a:pt x="36004" y="4051"/>
                  </a:lnTo>
                  <a:lnTo>
                    <a:pt x="34988" y="4051"/>
                  </a:lnTo>
                  <a:lnTo>
                    <a:pt x="34823" y="4013"/>
                  </a:lnTo>
                  <a:lnTo>
                    <a:pt x="39077" y="4000"/>
                  </a:lnTo>
                  <a:lnTo>
                    <a:pt x="39293" y="3911"/>
                  </a:lnTo>
                  <a:lnTo>
                    <a:pt x="39522" y="3797"/>
                  </a:lnTo>
                  <a:lnTo>
                    <a:pt x="39649" y="3771"/>
                  </a:lnTo>
                  <a:lnTo>
                    <a:pt x="39776" y="3657"/>
                  </a:lnTo>
                  <a:lnTo>
                    <a:pt x="39903" y="3683"/>
                  </a:lnTo>
                  <a:lnTo>
                    <a:pt x="40030" y="3619"/>
                  </a:lnTo>
                  <a:lnTo>
                    <a:pt x="40386" y="3390"/>
                  </a:lnTo>
                  <a:lnTo>
                    <a:pt x="40906" y="3124"/>
                  </a:lnTo>
                  <a:lnTo>
                    <a:pt x="41109" y="2997"/>
                  </a:lnTo>
                  <a:lnTo>
                    <a:pt x="41008" y="2692"/>
                  </a:lnTo>
                  <a:lnTo>
                    <a:pt x="40640" y="2032"/>
                  </a:lnTo>
                  <a:lnTo>
                    <a:pt x="40373" y="1447"/>
                  </a:lnTo>
                  <a:lnTo>
                    <a:pt x="40284" y="1270"/>
                  </a:lnTo>
                  <a:lnTo>
                    <a:pt x="40220" y="1422"/>
                  </a:lnTo>
                  <a:lnTo>
                    <a:pt x="39573" y="1752"/>
                  </a:lnTo>
                  <a:lnTo>
                    <a:pt x="39408" y="1778"/>
                  </a:lnTo>
                  <a:lnTo>
                    <a:pt x="39103" y="1879"/>
                  </a:lnTo>
                  <a:lnTo>
                    <a:pt x="39014" y="2019"/>
                  </a:lnTo>
                  <a:lnTo>
                    <a:pt x="38811" y="2019"/>
                  </a:lnTo>
                  <a:lnTo>
                    <a:pt x="38544" y="2209"/>
                  </a:lnTo>
                  <a:lnTo>
                    <a:pt x="38404" y="2286"/>
                  </a:lnTo>
                  <a:lnTo>
                    <a:pt x="38112" y="2413"/>
                  </a:lnTo>
                  <a:lnTo>
                    <a:pt x="37947" y="2438"/>
                  </a:lnTo>
                  <a:lnTo>
                    <a:pt x="37795" y="2501"/>
                  </a:lnTo>
                  <a:lnTo>
                    <a:pt x="37680" y="2628"/>
                  </a:lnTo>
                  <a:lnTo>
                    <a:pt x="37528" y="2692"/>
                  </a:lnTo>
                  <a:lnTo>
                    <a:pt x="37198" y="2743"/>
                  </a:lnTo>
                  <a:lnTo>
                    <a:pt x="37084" y="2882"/>
                  </a:lnTo>
                  <a:lnTo>
                    <a:pt x="36791" y="2997"/>
                  </a:lnTo>
                  <a:lnTo>
                    <a:pt x="36614" y="2984"/>
                  </a:lnTo>
                  <a:lnTo>
                    <a:pt x="35852" y="3352"/>
                  </a:lnTo>
                  <a:lnTo>
                    <a:pt x="35725" y="3454"/>
                  </a:lnTo>
                  <a:lnTo>
                    <a:pt x="35598" y="3454"/>
                  </a:lnTo>
                  <a:lnTo>
                    <a:pt x="35445" y="3517"/>
                  </a:lnTo>
                  <a:lnTo>
                    <a:pt x="35267" y="3606"/>
                  </a:lnTo>
                  <a:lnTo>
                    <a:pt x="35140" y="3594"/>
                  </a:lnTo>
                  <a:lnTo>
                    <a:pt x="34988" y="3644"/>
                  </a:lnTo>
                  <a:lnTo>
                    <a:pt x="34734" y="3733"/>
                  </a:lnTo>
                  <a:lnTo>
                    <a:pt x="34442" y="3898"/>
                  </a:lnTo>
                  <a:lnTo>
                    <a:pt x="34290" y="3848"/>
                  </a:lnTo>
                  <a:lnTo>
                    <a:pt x="34124" y="3797"/>
                  </a:lnTo>
                  <a:lnTo>
                    <a:pt x="34010" y="3657"/>
                  </a:lnTo>
                  <a:lnTo>
                    <a:pt x="33870" y="3619"/>
                  </a:lnTo>
                  <a:lnTo>
                    <a:pt x="33667" y="3568"/>
                  </a:lnTo>
                  <a:lnTo>
                    <a:pt x="33502" y="3556"/>
                  </a:lnTo>
                  <a:lnTo>
                    <a:pt x="33362" y="3454"/>
                  </a:lnTo>
                  <a:lnTo>
                    <a:pt x="33045" y="3352"/>
                  </a:lnTo>
                  <a:lnTo>
                    <a:pt x="32905" y="3403"/>
                  </a:lnTo>
                  <a:lnTo>
                    <a:pt x="32727" y="3327"/>
                  </a:lnTo>
                  <a:lnTo>
                    <a:pt x="32588" y="3302"/>
                  </a:lnTo>
                  <a:lnTo>
                    <a:pt x="32461" y="3276"/>
                  </a:lnTo>
                  <a:lnTo>
                    <a:pt x="32308" y="3213"/>
                  </a:lnTo>
                  <a:lnTo>
                    <a:pt x="32156" y="3187"/>
                  </a:lnTo>
                  <a:lnTo>
                    <a:pt x="31927" y="3060"/>
                  </a:lnTo>
                  <a:lnTo>
                    <a:pt x="31851" y="6807"/>
                  </a:lnTo>
                  <a:lnTo>
                    <a:pt x="31711" y="6819"/>
                  </a:lnTo>
                  <a:lnTo>
                    <a:pt x="31838" y="6807"/>
                  </a:lnTo>
                  <a:lnTo>
                    <a:pt x="31851" y="3111"/>
                  </a:lnTo>
                  <a:lnTo>
                    <a:pt x="31508" y="3022"/>
                  </a:lnTo>
                  <a:lnTo>
                    <a:pt x="31508" y="4953"/>
                  </a:lnTo>
                  <a:lnTo>
                    <a:pt x="31381" y="4953"/>
                  </a:lnTo>
                  <a:lnTo>
                    <a:pt x="31191" y="5054"/>
                  </a:lnTo>
                  <a:lnTo>
                    <a:pt x="31013" y="5080"/>
                  </a:lnTo>
                  <a:lnTo>
                    <a:pt x="31013" y="10312"/>
                  </a:lnTo>
                  <a:lnTo>
                    <a:pt x="30784" y="10337"/>
                  </a:lnTo>
                  <a:lnTo>
                    <a:pt x="30619" y="10325"/>
                  </a:lnTo>
                  <a:lnTo>
                    <a:pt x="30467" y="10363"/>
                  </a:lnTo>
                  <a:lnTo>
                    <a:pt x="30302" y="10312"/>
                  </a:lnTo>
                  <a:lnTo>
                    <a:pt x="30149" y="10274"/>
                  </a:lnTo>
                  <a:lnTo>
                    <a:pt x="29984" y="10337"/>
                  </a:lnTo>
                  <a:lnTo>
                    <a:pt x="29832" y="10274"/>
                  </a:lnTo>
                  <a:lnTo>
                    <a:pt x="29667" y="10261"/>
                  </a:lnTo>
                  <a:lnTo>
                    <a:pt x="29514" y="10261"/>
                  </a:lnTo>
                  <a:lnTo>
                    <a:pt x="29349" y="10287"/>
                  </a:lnTo>
                  <a:lnTo>
                    <a:pt x="29171" y="10248"/>
                  </a:lnTo>
                  <a:lnTo>
                    <a:pt x="29006" y="10134"/>
                  </a:lnTo>
                  <a:lnTo>
                    <a:pt x="28879" y="10045"/>
                  </a:lnTo>
                  <a:lnTo>
                    <a:pt x="28689" y="9956"/>
                  </a:lnTo>
                  <a:lnTo>
                    <a:pt x="28511" y="9982"/>
                  </a:lnTo>
                  <a:lnTo>
                    <a:pt x="28460" y="9855"/>
                  </a:lnTo>
                  <a:lnTo>
                    <a:pt x="28295" y="9817"/>
                  </a:lnTo>
                  <a:lnTo>
                    <a:pt x="28143" y="9779"/>
                  </a:lnTo>
                  <a:lnTo>
                    <a:pt x="27940" y="9702"/>
                  </a:lnTo>
                  <a:lnTo>
                    <a:pt x="27787" y="9639"/>
                  </a:lnTo>
                  <a:lnTo>
                    <a:pt x="27470" y="9448"/>
                  </a:lnTo>
                  <a:lnTo>
                    <a:pt x="27203" y="9309"/>
                  </a:lnTo>
                  <a:lnTo>
                    <a:pt x="27063" y="9334"/>
                  </a:lnTo>
                  <a:lnTo>
                    <a:pt x="26962" y="9207"/>
                  </a:lnTo>
                  <a:lnTo>
                    <a:pt x="26822" y="9194"/>
                  </a:lnTo>
                  <a:lnTo>
                    <a:pt x="26695" y="9182"/>
                  </a:lnTo>
                  <a:lnTo>
                    <a:pt x="26466" y="9055"/>
                  </a:lnTo>
                  <a:lnTo>
                    <a:pt x="26301" y="8915"/>
                  </a:lnTo>
                  <a:lnTo>
                    <a:pt x="26162" y="8851"/>
                  </a:lnTo>
                  <a:lnTo>
                    <a:pt x="26009" y="8826"/>
                  </a:lnTo>
                  <a:lnTo>
                    <a:pt x="25717" y="8699"/>
                  </a:lnTo>
                  <a:lnTo>
                    <a:pt x="25552" y="8623"/>
                  </a:lnTo>
                  <a:lnTo>
                    <a:pt x="25361" y="8559"/>
                  </a:lnTo>
                  <a:lnTo>
                    <a:pt x="25234" y="8559"/>
                  </a:lnTo>
                  <a:lnTo>
                    <a:pt x="25095" y="8470"/>
                  </a:lnTo>
                  <a:lnTo>
                    <a:pt x="25361" y="8470"/>
                  </a:lnTo>
                  <a:lnTo>
                    <a:pt x="25527" y="8534"/>
                  </a:lnTo>
                  <a:lnTo>
                    <a:pt x="25692" y="8496"/>
                  </a:lnTo>
                  <a:lnTo>
                    <a:pt x="25844" y="8559"/>
                  </a:lnTo>
                  <a:lnTo>
                    <a:pt x="26009" y="8572"/>
                  </a:lnTo>
                  <a:lnTo>
                    <a:pt x="26174" y="8572"/>
                  </a:lnTo>
                  <a:lnTo>
                    <a:pt x="26339" y="8559"/>
                  </a:lnTo>
                  <a:lnTo>
                    <a:pt x="26504" y="8559"/>
                  </a:lnTo>
                  <a:lnTo>
                    <a:pt x="26670" y="8547"/>
                  </a:lnTo>
                  <a:lnTo>
                    <a:pt x="26822" y="8610"/>
                  </a:lnTo>
                  <a:lnTo>
                    <a:pt x="27076" y="8648"/>
                  </a:lnTo>
                  <a:lnTo>
                    <a:pt x="27482" y="8686"/>
                  </a:lnTo>
                  <a:lnTo>
                    <a:pt x="27800" y="8623"/>
                  </a:lnTo>
                  <a:lnTo>
                    <a:pt x="27965" y="8699"/>
                  </a:lnTo>
                  <a:lnTo>
                    <a:pt x="28130" y="8623"/>
                  </a:lnTo>
                  <a:lnTo>
                    <a:pt x="28295" y="8699"/>
                  </a:lnTo>
                  <a:lnTo>
                    <a:pt x="28460" y="8674"/>
                  </a:lnTo>
                  <a:lnTo>
                    <a:pt x="28625" y="8648"/>
                  </a:lnTo>
                  <a:lnTo>
                    <a:pt x="28790" y="8648"/>
                  </a:lnTo>
                  <a:lnTo>
                    <a:pt x="28943" y="8674"/>
                  </a:lnTo>
                  <a:lnTo>
                    <a:pt x="29108" y="8661"/>
                  </a:lnTo>
                  <a:lnTo>
                    <a:pt x="29273" y="8661"/>
                  </a:lnTo>
                  <a:lnTo>
                    <a:pt x="29438" y="8686"/>
                  </a:lnTo>
                  <a:lnTo>
                    <a:pt x="29933" y="8661"/>
                  </a:lnTo>
                  <a:lnTo>
                    <a:pt x="30086" y="8763"/>
                  </a:lnTo>
                  <a:lnTo>
                    <a:pt x="30251" y="8763"/>
                  </a:lnTo>
                  <a:lnTo>
                    <a:pt x="30302" y="9182"/>
                  </a:lnTo>
                  <a:lnTo>
                    <a:pt x="30200" y="9359"/>
                  </a:lnTo>
                  <a:lnTo>
                    <a:pt x="30213" y="9740"/>
                  </a:lnTo>
                  <a:lnTo>
                    <a:pt x="30124" y="10274"/>
                  </a:lnTo>
                  <a:lnTo>
                    <a:pt x="30340" y="10223"/>
                  </a:lnTo>
                  <a:lnTo>
                    <a:pt x="30505" y="10236"/>
                  </a:lnTo>
                  <a:lnTo>
                    <a:pt x="30822" y="10274"/>
                  </a:lnTo>
                  <a:lnTo>
                    <a:pt x="30988" y="10287"/>
                  </a:lnTo>
                  <a:lnTo>
                    <a:pt x="31013" y="5080"/>
                  </a:lnTo>
                  <a:lnTo>
                    <a:pt x="30784" y="5156"/>
                  </a:lnTo>
                  <a:lnTo>
                    <a:pt x="30632" y="5207"/>
                  </a:lnTo>
                  <a:lnTo>
                    <a:pt x="30467" y="5232"/>
                  </a:lnTo>
                  <a:lnTo>
                    <a:pt x="30327" y="5295"/>
                  </a:lnTo>
                  <a:lnTo>
                    <a:pt x="30162" y="5308"/>
                  </a:lnTo>
                  <a:lnTo>
                    <a:pt x="30010" y="5359"/>
                  </a:lnTo>
                  <a:lnTo>
                    <a:pt x="29552" y="5524"/>
                  </a:lnTo>
                  <a:lnTo>
                    <a:pt x="29337" y="5626"/>
                  </a:lnTo>
                  <a:lnTo>
                    <a:pt x="29184" y="5651"/>
                  </a:lnTo>
                  <a:lnTo>
                    <a:pt x="28930" y="5664"/>
                  </a:lnTo>
                  <a:lnTo>
                    <a:pt x="28778" y="5689"/>
                  </a:lnTo>
                  <a:lnTo>
                    <a:pt x="28638" y="5791"/>
                  </a:lnTo>
                  <a:lnTo>
                    <a:pt x="28498" y="5867"/>
                  </a:lnTo>
                  <a:lnTo>
                    <a:pt x="28321" y="5829"/>
                  </a:lnTo>
                  <a:lnTo>
                    <a:pt x="28016" y="5943"/>
                  </a:lnTo>
                  <a:lnTo>
                    <a:pt x="27863" y="5969"/>
                  </a:lnTo>
                  <a:lnTo>
                    <a:pt x="27711" y="6032"/>
                  </a:lnTo>
                  <a:lnTo>
                    <a:pt x="27241" y="6108"/>
                  </a:lnTo>
                  <a:lnTo>
                    <a:pt x="27101" y="6223"/>
                  </a:lnTo>
                  <a:lnTo>
                    <a:pt x="26936" y="6223"/>
                  </a:lnTo>
                  <a:lnTo>
                    <a:pt x="26771" y="6210"/>
                  </a:lnTo>
                  <a:lnTo>
                    <a:pt x="26619" y="6273"/>
                  </a:lnTo>
                  <a:lnTo>
                    <a:pt x="26479" y="6362"/>
                  </a:lnTo>
                  <a:lnTo>
                    <a:pt x="26301" y="6324"/>
                  </a:lnTo>
                  <a:lnTo>
                    <a:pt x="26162" y="6438"/>
                  </a:lnTo>
                  <a:lnTo>
                    <a:pt x="25984" y="6388"/>
                  </a:lnTo>
                  <a:lnTo>
                    <a:pt x="25692" y="6489"/>
                  </a:lnTo>
                  <a:lnTo>
                    <a:pt x="25387" y="6604"/>
                  </a:lnTo>
                  <a:lnTo>
                    <a:pt x="25158" y="6565"/>
                  </a:lnTo>
                  <a:lnTo>
                    <a:pt x="24993" y="6578"/>
                  </a:lnTo>
                  <a:lnTo>
                    <a:pt x="24777" y="6565"/>
                  </a:lnTo>
                  <a:lnTo>
                    <a:pt x="24511" y="6553"/>
                  </a:lnTo>
                  <a:lnTo>
                    <a:pt x="24358" y="6464"/>
                  </a:lnTo>
                  <a:lnTo>
                    <a:pt x="24041" y="6464"/>
                  </a:lnTo>
                  <a:lnTo>
                    <a:pt x="23876" y="6527"/>
                  </a:lnTo>
                  <a:lnTo>
                    <a:pt x="23723" y="6464"/>
                  </a:lnTo>
                  <a:lnTo>
                    <a:pt x="23571" y="6400"/>
                  </a:lnTo>
                  <a:lnTo>
                    <a:pt x="23406" y="6400"/>
                  </a:lnTo>
                  <a:lnTo>
                    <a:pt x="23241" y="6438"/>
                  </a:lnTo>
                  <a:lnTo>
                    <a:pt x="23088" y="6337"/>
                  </a:lnTo>
                  <a:lnTo>
                    <a:pt x="22936" y="6324"/>
                  </a:lnTo>
                  <a:lnTo>
                    <a:pt x="22771" y="6299"/>
                  </a:lnTo>
                  <a:lnTo>
                    <a:pt x="22606" y="6299"/>
                  </a:lnTo>
                  <a:lnTo>
                    <a:pt x="22453" y="6299"/>
                  </a:lnTo>
                  <a:lnTo>
                    <a:pt x="22237" y="6299"/>
                  </a:lnTo>
                  <a:lnTo>
                    <a:pt x="22110" y="6172"/>
                  </a:lnTo>
                  <a:lnTo>
                    <a:pt x="21996" y="6718"/>
                  </a:lnTo>
                  <a:lnTo>
                    <a:pt x="21996" y="6908"/>
                  </a:lnTo>
                  <a:lnTo>
                    <a:pt x="21958" y="7124"/>
                  </a:lnTo>
                  <a:lnTo>
                    <a:pt x="21818" y="7061"/>
                  </a:lnTo>
                  <a:lnTo>
                    <a:pt x="21653" y="6870"/>
                  </a:lnTo>
                  <a:lnTo>
                    <a:pt x="21399" y="6794"/>
                  </a:lnTo>
                  <a:lnTo>
                    <a:pt x="21259" y="6731"/>
                  </a:lnTo>
                  <a:lnTo>
                    <a:pt x="21018" y="6680"/>
                  </a:lnTo>
                  <a:lnTo>
                    <a:pt x="20891" y="6591"/>
                  </a:lnTo>
                  <a:lnTo>
                    <a:pt x="20701" y="6553"/>
                  </a:lnTo>
                  <a:lnTo>
                    <a:pt x="20523" y="6438"/>
                  </a:lnTo>
                  <a:lnTo>
                    <a:pt x="20332" y="6362"/>
                  </a:lnTo>
                  <a:lnTo>
                    <a:pt x="20129" y="6248"/>
                  </a:lnTo>
                  <a:lnTo>
                    <a:pt x="19913" y="6146"/>
                  </a:lnTo>
                  <a:lnTo>
                    <a:pt x="19773" y="6096"/>
                  </a:lnTo>
                  <a:lnTo>
                    <a:pt x="20154" y="5994"/>
                  </a:lnTo>
                  <a:lnTo>
                    <a:pt x="20332" y="6057"/>
                  </a:lnTo>
                  <a:lnTo>
                    <a:pt x="20485" y="6007"/>
                  </a:lnTo>
                  <a:lnTo>
                    <a:pt x="20789" y="5867"/>
                  </a:lnTo>
                  <a:lnTo>
                    <a:pt x="20967" y="5905"/>
                  </a:lnTo>
                  <a:lnTo>
                    <a:pt x="21120" y="5842"/>
                  </a:lnTo>
                  <a:lnTo>
                    <a:pt x="21323" y="5727"/>
                  </a:lnTo>
                  <a:lnTo>
                    <a:pt x="21526" y="5702"/>
                  </a:lnTo>
                  <a:lnTo>
                    <a:pt x="21755" y="5638"/>
                  </a:lnTo>
                  <a:lnTo>
                    <a:pt x="21907" y="5588"/>
                  </a:lnTo>
                  <a:lnTo>
                    <a:pt x="22225" y="5499"/>
                  </a:lnTo>
                  <a:lnTo>
                    <a:pt x="22402" y="5499"/>
                  </a:lnTo>
                  <a:lnTo>
                    <a:pt x="22529" y="5410"/>
                  </a:lnTo>
                  <a:lnTo>
                    <a:pt x="22771" y="5346"/>
                  </a:lnTo>
                  <a:lnTo>
                    <a:pt x="22961" y="5334"/>
                  </a:lnTo>
                  <a:lnTo>
                    <a:pt x="23126" y="5397"/>
                  </a:lnTo>
                  <a:lnTo>
                    <a:pt x="23279" y="5397"/>
                  </a:lnTo>
                  <a:lnTo>
                    <a:pt x="23596" y="5410"/>
                  </a:lnTo>
                  <a:lnTo>
                    <a:pt x="23749" y="5511"/>
                  </a:lnTo>
                  <a:lnTo>
                    <a:pt x="23914" y="5473"/>
                  </a:lnTo>
                  <a:lnTo>
                    <a:pt x="24066" y="5575"/>
                  </a:lnTo>
                  <a:lnTo>
                    <a:pt x="24218" y="5549"/>
                  </a:lnTo>
                  <a:lnTo>
                    <a:pt x="24384" y="5588"/>
                  </a:lnTo>
                  <a:lnTo>
                    <a:pt x="24536" y="5613"/>
                  </a:lnTo>
                  <a:lnTo>
                    <a:pt x="25171" y="5689"/>
                  </a:lnTo>
                  <a:lnTo>
                    <a:pt x="25323" y="5778"/>
                  </a:lnTo>
                  <a:lnTo>
                    <a:pt x="25488" y="5740"/>
                  </a:lnTo>
                  <a:lnTo>
                    <a:pt x="25641" y="5803"/>
                  </a:lnTo>
                  <a:lnTo>
                    <a:pt x="25806" y="5778"/>
                  </a:lnTo>
                  <a:lnTo>
                    <a:pt x="25946" y="5880"/>
                  </a:lnTo>
                  <a:lnTo>
                    <a:pt x="26428" y="5892"/>
                  </a:lnTo>
                  <a:lnTo>
                    <a:pt x="26898" y="5956"/>
                  </a:lnTo>
                  <a:lnTo>
                    <a:pt x="27051" y="6032"/>
                  </a:lnTo>
                  <a:lnTo>
                    <a:pt x="27203" y="5918"/>
                  </a:lnTo>
                  <a:lnTo>
                    <a:pt x="27216" y="5753"/>
                  </a:lnTo>
                  <a:lnTo>
                    <a:pt x="27228" y="5575"/>
                  </a:lnTo>
                  <a:lnTo>
                    <a:pt x="27190" y="5448"/>
                  </a:lnTo>
                  <a:lnTo>
                    <a:pt x="27203" y="5270"/>
                  </a:lnTo>
                  <a:lnTo>
                    <a:pt x="27292" y="5054"/>
                  </a:lnTo>
                  <a:lnTo>
                    <a:pt x="24422" y="5054"/>
                  </a:lnTo>
                  <a:lnTo>
                    <a:pt x="27292" y="5041"/>
                  </a:lnTo>
                  <a:lnTo>
                    <a:pt x="27266" y="4864"/>
                  </a:lnTo>
                  <a:lnTo>
                    <a:pt x="27292" y="4610"/>
                  </a:lnTo>
                  <a:lnTo>
                    <a:pt x="25501" y="4610"/>
                  </a:lnTo>
                  <a:lnTo>
                    <a:pt x="27292" y="4597"/>
                  </a:lnTo>
                  <a:lnTo>
                    <a:pt x="27330" y="4445"/>
                  </a:lnTo>
                  <a:lnTo>
                    <a:pt x="27343" y="4318"/>
                  </a:lnTo>
                  <a:lnTo>
                    <a:pt x="27292" y="4178"/>
                  </a:lnTo>
                  <a:lnTo>
                    <a:pt x="27139" y="4152"/>
                  </a:lnTo>
                  <a:lnTo>
                    <a:pt x="27000" y="4114"/>
                  </a:lnTo>
                  <a:lnTo>
                    <a:pt x="27139" y="4038"/>
                  </a:lnTo>
                  <a:lnTo>
                    <a:pt x="27419" y="3949"/>
                  </a:lnTo>
                  <a:lnTo>
                    <a:pt x="27635" y="3949"/>
                  </a:lnTo>
                  <a:lnTo>
                    <a:pt x="27952" y="4013"/>
                  </a:lnTo>
                  <a:lnTo>
                    <a:pt x="28575" y="4165"/>
                  </a:lnTo>
                  <a:lnTo>
                    <a:pt x="28727" y="4229"/>
                  </a:lnTo>
                  <a:lnTo>
                    <a:pt x="28905" y="4178"/>
                  </a:lnTo>
                  <a:lnTo>
                    <a:pt x="29197" y="4343"/>
                  </a:lnTo>
                  <a:lnTo>
                    <a:pt x="29375" y="4292"/>
                  </a:lnTo>
                  <a:lnTo>
                    <a:pt x="29527" y="4356"/>
                  </a:lnTo>
                  <a:lnTo>
                    <a:pt x="29679" y="4381"/>
                  </a:lnTo>
                  <a:lnTo>
                    <a:pt x="29819" y="4495"/>
                  </a:lnTo>
                  <a:lnTo>
                    <a:pt x="30454" y="4622"/>
                  </a:lnTo>
                  <a:lnTo>
                    <a:pt x="30607" y="4648"/>
                  </a:lnTo>
                  <a:lnTo>
                    <a:pt x="30772" y="4699"/>
                  </a:lnTo>
                  <a:lnTo>
                    <a:pt x="30937" y="4686"/>
                  </a:lnTo>
                  <a:lnTo>
                    <a:pt x="31076" y="4775"/>
                  </a:lnTo>
                  <a:lnTo>
                    <a:pt x="31229" y="4851"/>
                  </a:lnTo>
                  <a:lnTo>
                    <a:pt x="31394" y="4838"/>
                  </a:lnTo>
                  <a:lnTo>
                    <a:pt x="31508" y="3022"/>
                  </a:lnTo>
                  <a:lnTo>
                    <a:pt x="31330" y="2933"/>
                  </a:lnTo>
                  <a:lnTo>
                    <a:pt x="31127" y="2882"/>
                  </a:lnTo>
                  <a:lnTo>
                    <a:pt x="30988" y="2794"/>
                  </a:lnTo>
                  <a:lnTo>
                    <a:pt x="30810" y="2794"/>
                  </a:lnTo>
                  <a:lnTo>
                    <a:pt x="30657" y="2730"/>
                  </a:lnTo>
                  <a:lnTo>
                    <a:pt x="30505" y="2654"/>
                  </a:lnTo>
                  <a:lnTo>
                    <a:pt x="30378" y="2705"/>
                  </a:lnTo>
                  <a:lnTo>
                    <a:pt x="30238" y="2603"/>
                  </a:lnTo>
                  <a:lnTo>
                    <a:pt x="30022" y="2565"/>
                  </a:lnTo>
                  <a:lnTo>
                    <a:pt x="29794" y="2552"/>
                  </a:lnTo>
                  <a:lnTo>
                    <a:pt x="29654" y="2438"/>
                  </a:lnTo>
                  <a:lnTo>
                    <a:pt x="29425" y="2451"/>
                  </a:lnTo>
                  <a:lnTo>
                    <a:pt x="29197" y="2387"/>
                  </a:lnTo>
                  <a:lnTo>
                    <a:pt x="29387" y="2374"/>
                  </a:lnTo>
                  <a:lnTo>
                    <a:pt x="29235" y="2324"/>
                  </a:lnTo>
                  <a:lnTo>
                    <a:pt x="29070" y="2336"/>
                  </a:lnTo>
                  <a:lnTo>
                    <a:pt x="28905" y="2298"/>
                  </a:lnTo>
                  <a:lnTo>
                    <a:pt x="28752" y="2247"/>
                  </a:lnTo>
                  <a:lnTo>
                    <a:pt x="28105" y="2133"/>
                  </a:lnTo>
                  <a:lnTo>
                    <a:pt x="27952" y="2044"/>
                  </a:lnTo>
                  <a:lnTo>
                    <a:pt x="27914" y="1917"/>
                  </a:lnTo>
                  <a:lnTo>
                    <a:pt x="27876" y="1346"/>
                  </a:lnTo>
                  <a:lnTo>
                    <a:pt x="27838" y="1130"/>
                  </a:lnTo>
                  <a:lnTo>
                    <a:pt x="27813" y="2057"/>
                  </a:lnTo>
                  <a:lnTo>
                    <a:pt x="27813" y="1054"/>
                  </a:lnTo>
                  <a:lnTo>
                    <a:pt x="27495" y="1054"/>
                  </a:lnTo>
                  <a:lnTo>
                    <a:pt x="27495" y="1968"/>
                  </a:lnTo>
                  <a:lnTo>
                    <a:pt x="27495" y="1054"/>
                  </a:lnTo>
                  <a:lnTo>
                    <a:pt x="26035" y="1054"/>
                  </a:lnTo>
                  <a:lnTo>
                    <a:pt x="26035" y="1892"/>
                  </a:lnTo>
                  <a:lnTo>
                    <a:pt x="26009" y="2451"/>
                  </a:lnTo>
                  <a:lnTo>
                    <a:pt x="25857" y="2501"/>
                  </a:lnTo>
                  <a:lnTo>
                    <a:pt x="25717" y="2578"/>
                  </a:lnTo>
                  <a:lnTo>
                    <a:pt x="25565" y="2641"/>
                  </a:lnTo>
                  <a:lnTo>
                    <a:pt x="25260" y="2743"/>
                  </a:lnTo>
                  <a:lnTo>
                    <a:pt x="25095" y="2755"/>
                  </a:lnTo>
                  <a:lnTo>
                    <a:pt x="24942" y="2794"/>
                  </a:lnTo>
                  <a:lnTo>
                    <a:pt x="24803" y="2908"/>
                  </a:lnTo>
                  <a:lnTo>
                    <a:pt x="24638" y="2959"/>
                  </a:lnTo>
                  <a:lnTo>
                    <a:pt x="24358" y="2959"/>
                  </a:lnTo>
                  <a:lnTo>
                    <a:pt x="24180" y="3098"/>
                  </a:lnTo>
                  <a:lnTo>
                    <a:pt x="23863" y="3175"/>
                  </a:lnTo>
                  <a:lnTo>
                    <a:pt x="23698" y="3149"/>
                  </a:lnTo>
                  <a:lnTo>
                    <a:pt x="23393" y="3276"/>
                  </a:lnTo>
                  <a:lnTo>
                    <a:pt x="22948" y="3429"/>
                  </a:lnTo>
                  <a:lnTo>
                    <a:pt x="22821" y="3416"/>
                  </a:lnTo>
                  <a:lnTo>
                    <a:pt x="22593" y="3390"/>
                  </a:lnTo>
                  <a:lnTo>
                    <a:pt x="22402" y="3352"/>
                  </a:lnTo>
                  <a:lnTo>
                    <a:pt x="22237" y="3365"/>
                  </a:lnTo>
                  <a:lnTo>
                    <a:pt x="22098" y="3263"/>
                  </a:lnTo>
                  <a:lnTo>
                    <a:pt x="21945" y="3251"/>
                  </a:lnTo>
                  <a:lnTo>
                    <a:pt x="21945" y="5156"/>
                  </a:lnTo>
                  <a:lnTo>
                    <a:pt x="17614" y="5156"/>
                  </a:lnTo>
                  <a:lnTo>
                    <a:pt x="21869" y="5143"/>
                  </a:lnTo>
                  <a:lnTo>
                    <a:pt x="21945" y="3251"/>
                  </a:lnTo>
                  <a:lnTo>
                    <a:pt x="21780" y="3200"/>
                  </a:lnTo>
                  <a:lnTo>
                    <a:pt x="21526" y="3149"/>
                  </a:lnTo>
                  <a:lnTo>
                    <a:pt x="21310" y="3124"/>
                  </a:lnTo>
                  <a:lnTo>
                    <a:pt x="21145" y="3136"/>
                  </a:lnTo>
                  <a:lnTo>
                    <a:pt x="21005" y="3124"/>
                  </a:lnTo>
                  <a:lnTo>
                    <a:pt x="20828" y="3060"/>
                  </a:lnTo>
                  <a:lnTo>
                    <a:pt x="20675" y="3060"/>
                  </a:lnTo>
                  <a:lnTo>
                    <a:pt x="20510" y="2997"/>
                  </a:lnTo>
                  <a:lnTo>
                    <a:pt x="20345" y="3035"/>
                  </a:lnTo>
                  <a:lnTo>
                    <a:pt x="20193" y="2997"/>
                  </a:lnTo>
                  <a:lnTo>
                    <a:pt x="20015" y="2971"/>
                  </a:lnTo>
                  <a:lnTo>
                    <a:pt x="20205" y="2959"/>
                  </a:lnTo>
                  <a:lnTo>
                    <a:pt x="20040" y="2921"/>
                  </a:lnTo>
                  <a:lnTo>
                    <a:pt x="19875" y="2933"/>
                  </a:lnTo>
                  <a:lnTo>
                    <a:pt x="19723" y="2895"/>
                  </a:lnTo>
                  <a:lnTo>
                    <a:pt x="19570" y="2870"/>
                  </a:lnTo>
                  <a:lnTo>
                    <a:pt x="19405" y="2870"/>
                  </a:lnTo>
                  <a:lnTo>
                    <a:pt x="19215" y="2781"/>
                  </a:lnTo>
                  <a:lnTo>
                    <a:pt x="19215" y="4711"/>
                  </a:lnTo>
                  <a:lnTo>
                    <a:pt x="17462" y="4711"/>
                  </a:lnTo>
                  <a:lnTo>
                    <a:pt x="17297" y="4711"/>
                  </a:lnTo>
                  <a:lnTo>
                    <a:pt x="17145" y="4762"/>
                  </a:lnTo>
                  <a:lnTo>
                    <a:pt x="16827" y="4813"/>
                  </a:lnTo>
                  <a:lnTo>
                    <a:pt x="16649" y="4762"/>
                  </a:lnTo>
                  <a:lnTo>
                    <a:pt x="16510" y="4660"/>
                  </a:lnTo>
                  <a:lnTo>
                    <a:pt x="16357" y="4597"/>
                  </a:lnTo>
                  <a:lnTo>
                    <a:pt x="16217" y="4533"/>
                  </a:lnTo>
                  <a:lnTo>
                    <a:pt x="16065" y="4445"/>
                  </a:lnTo>
                  <a:lnTo>
                    <a:pt x="15925" y="4381"/>
                  </a:lnTo>
                  <a:lnTo>
                    <a:pt x="15773" y="4318"/>
                  </a:lnTo>
                  <a:lnTo>
                    <a:pt x="15532" y="4241"/>
                  </a:lnTo>
                  <a:lnTo>
                    <a:pt x="15303" y="4191"/>
                  </a:lnTo>
                  <a:lnTo>
                    <a:pt x="15557" y="4127"/>
                  </a:lnTo>
                  <a:lnTo>
                    <a:pt x="15722" y="4140"/>
                  </a:lnTo>
                  <a:lnTo>
                    <a:pt x="15875" y="4152"/>
                  </a:lnTo>
                  <a:lnTo>
                    <a:pt x="16040" y="4152"/>
                  </a:lnTo>
                  <a:lnTo>
                    <a:pt x="16192" y="4267"/>
                  </a:lnTo>
                  <a:lnTo>
                    <a:pt x="16814" y="4368"/>
                  </a:lnTo>
                  <a:lnTo>
                    <a:pt x="16979" y="4330"/>
                  </a:lnTo>
                  <a:lnTo>
                    <a:pt x="17132" y="4419"/>
                  </a:lnTo>
                  <a:lnTo>
                    <a:pt x="17284" y="4445"/>
                  </a:lnTo>
                  <a:lnTo>
                    <a:pt x="17462" y="4394"/>
                  </a:lnTo>
                  <a:lnTo>
                    <a:pt x="17602" y="4483"/>
                  </a:lnTo>
                  <a:lnTo>
                    <a:pt x="17767" y="4483"/>
                  </a:lnTo>
                  <a:lnTo>
                    <a:pt x="18008" y="4483"/>
                  </a:lnTo>
                  <a:lnTo>
                    <a:pt x="18161" y="4546"/>
                  </a:lnTo>
                  <a:lnTo>
                    <a:pt x="17932" y="4635"/>
                  </a:lnTo>
                  <a:lnTo>
                    <a:pt x="17614" y="4686"/>
                  </a:lnTo>
                  <a:lnTo>
                    <a:pt x="19202" y="4686"/>
                  </a:lnTo>
                  <a:lnTo>
                    <a:pt x="19215" y="2781"/>
                  </a:lnTo>
                  <a:lnTo>
                    <a:pt x="19088" y="2806"/>
                  </a:lnTo>
                  <a:lnTo>
                    <a:pt x="18935" y="2781"/>
                  </a:lnTo>
                  <a:lnTo>
                    <a:pt x="18783" y="2717"/>
                  </a:lnTo>
                  <a:lnTo>
                    <a:pt x="18542" y="2692"/>
                  </a:lnTo>
                  <a:lnTo>
                    <a:pt x="18389" y="2692"/>
                  </a:lnTo>
                  <a:lnTo>
                    <a:pt x="18389" y="4546"/>
                  </a:lnTo>
                  <a:lnTo>
                    <a:pt x="18249" y="4572"/>
                  </a:lnTo>
                  <a:lnTo>
                    <a:pt x="18389" y="4546"/>
                  </a:lnTo>
                  <a:lnTo>
                    <a:pt x="18389" y="2692"/>
                  </a:lnTo>
                  <a:lnTo>
                    <a:pt x="18148" y="2616"/>
                  </a:lnTo>
                  <a:lnTo>
                    <a:pt x="17830" y="2616"/>
                  </a:lnTo>
                  <a:lnTo>
                    <a:pt x="17678" y="2552"/>
                  </a:lnTo>
                  <a:lnTo>
                    <a:pt x="17513" y="2578"/>
                  </a:lnTo>
                  <a:lnTo>
                    <a:pt x="17360" y="2527"/>
                  </a:lnTo>
                  <a:lnTo>
                    <a:pt x="17043" y="2476"/>
                  </a:lnTo>
                  <a:lnTo>
                    <a:pt x="16891" y="2425"/>
                  </a:lnTo>
                  <a:lnTo>
                    <a:pt x="16725" y="2425"/>
                  </a:lnTo>
                  <a:lnTo>
                    <a:pt x="16891" y="2425"/>
                  </a:lnTo>
                  <a:lnTo>
                    <a:pt x="17106" y="2336"/>
                  </a:lnTo>
                  <a:lnTo>
                    <a:pt x="17272" y="2374"/>
                  </a:lnTo>
                  <a:lnTo>
                    <a:pt x="17424" y="2374"/>
                  </a:lnTo>
                  <a:lnTo>
                    <a:pt x="17576" y="2311"/>
                  </a:lnTo>
                  <a:lnTo>
                    <a:pt x="17754" y="2362"/>
                  </a:lnTo>
                  <a:lnTo>
                    <a:pt x="17995" y="2336"/>
                  </a:lnTo>
                  <a:lnTo>
                    <a:pt x="18148" y="2298"/>
                  </a:lnTo>
                  <a:lnTo>
                    <a:pt x="18376" y="2260"/>
                  </a:lnTo>
                  <a:lnTo>
                    <a:pt x="18542" y="2260"/>
                  </a:lnTo>
                  <a:lnTo>
                    <a:pt x="18694" y="2197"/>
                  </a:lnTo>
                  <a:lnTo>
                    <a:pt x="18859" y="2184"/>
                  </a:lnTo>
                  <a:lnTo>
                    <a:pt x="19011" y="2159"/>
                  </a:lnTo>
                  <a:lnTo>
                    <a:pt x="19177" y="2159"/>
                  </a:lnTo>
                  <a:lnTo>
                    <a:pt x="19329" y="2159"/>
                  </a:lnTo>
                  <a:lnTo>
                    <a:pt x="19494" y="2108"/>
                  </a:lnTo>
                  <a:lnTo>
                    <a:pt x="19646" y="2108"/>
                  </a:lnTo>
                  <a:lnTo>
                    <a:pt x="19812" y="2133"/>
                  </a:lnTo>
                  <a:lnTo>
                    <a:pt x="19964" y="2095"/>
                  </a:lnTo>
                  <a:lnTo>
                    <a:pt x="20294" y="2146"/>
                  </a:lnTo>
                  <a:lnTo>
                    <a:pt x="20447" y="2032"/>
                  </a:lnTo>
                  <a:lnTo>
                    <a:pt x="20599" y="2032"/>
                  </a:lnTo>
                  <a:lnTo>
                    <a:pt x="20764" y="2095"/>
                  </a:lnTo>
                  <a:lnTo>
                    <a:pt x="20929" y="2057"/>
                  </a:lnTo>
                  <a:lnTo>
                    <a:pt x="21082" y="2044"/>
                  </a:lnTo>
                  <a:lnTo>
                    <a:pt x="21247" y="2044"/>
                  </a:lnTo>
                  <a:lnTo>
                    <a:pt x="20815" y="2019"/>
                  </a:lnTo>
                  <a:lnTo>
                    <a:pt x="21564" y="1993"/>
                  </a:lnTo>
                  <a:lnTo>
                    <a:pt x="21729" y="2019"/>
                  </a:lnTo>
                  <a:lnTo>
                    <a:pt x="21882" y="1981"/>
                  </a:lnTo>
                  <a:lnTo>
                    <a:pt x="22047" y="1993"/>
                  </a:lnTo>
                  <a:lnTo>
                    <a:pt x="22364" y="1968"/>
                  </a:lnTo>
                  <a:lnTo>
                    <a:pt x="22580" y="1968"/>
                  </a:lnTo>
                  <a:lnTo>
                    <a:pt x="22834" y="1968"/>
                  </a:lnTo>
                  <a:lnTo>
                    <a:pt x="22999" y="1968"/>
                  </a:lnTo>
                  <a:lnTo>
                    <a:pt x="23164" y="1981"/>
                  </a:lnTo>
                  <a:lnTo>
                    <a:pt x="23482" y="1943"/>
                  </a:lnTo>
                  <a:lnTo>
                    <a:pt x="23634" y="1981"/>
                  </a:lnTo>
                  <a:lnTo>
                    <a:pt x="23799" y="1892"/>
                  </a:lnTo>
                  <a:lnTo>
                    <a:pt x="23952" y="1917"/>
                  </a:lnTo>
                  <a:lnTo>
                    <a:pt x="24117" y="1968"/>
                  </a:lnTo>
                  <a:lnTo>
                    <a:pt x="24282" y="1981"/>
                  </a:lnTo>
                  <a:lnTo>
                    <a:pt x="24434" y="1917"/>
                  </a:lnTo>
                  <a:lnTo>
                    <a:pt x="24599" y="1879"/>
                  </a:lnTo>
                  <a:lnTo>
                    <a:pt x="24752" y="1968"/>
                  </a:lnTo>
                  <a:lnTo>
                    <a:pt x="25069" y="1930"/>
                  </a:lnTo>
                  <a:lnTo>
                    <a:pt x="25234" y="1955"/>
                  </a:lnTo>
                  <a:lnTo>
                    <a:pt x="25387" y="1917"/>
                  </a:lnTo>
                  <a:lnTo>
                    <a:pt x="25552" y="1993"/>
                  </a:lnTo>
                  <a:lnTo>
                    <a:pt x="25869" y="1968"/>
                  </a:lnTo>
                  <a:lnTo>
                    <a:pt x="26035" y="1892"/>
                  </a:lnTo>
                  <a:lnTo>
                    <a:pt x="26035" y="1054"/>
                  </a:lnTo>
                  <a:lnTo>
                    <a:pt x="13335" y="1054"/>
                  </a:lnTo>
                  <a:lnTo>
                    <a:pt x="13169" y="1054"/>
                  </a:lnTo>
                  <a:lnTo>
                    <a:pt x="13017" y="1130"/>
                  </a:lnTo>
                  <a:lnTo>
                    <a:pt x="12839" y="1092"/>
                  </a:lnTo>
                  <a:lnTo>
                    <a:pt x="12369" y="1231"/>
                  </a:lnTo>
                  <a:lnTo>
                    <a:pt x="12052" y="1320"/>
                  </a:lnTo>
                  <a:lnTo>
                    <a:pt x="11887" y="1346"/>
                  </a:lnTo>
                  <a:lnTo>
                    <a:pt x="11734" y="1333"/>
                  </a:lnTo>
                  <a:lnTo>
                    <a:pt x="11645" y="1473"/>
                  </a:lnTo>
                  <a:lnTo>
                    <a:pt x="11531" y="2235"/>
                  </a:lnTo>
                  <a:lnTo>
                    <a:pt x="11531" y="2603"/>
                  </a:lnTo>
                  <a:lnTo>
                    <a:pt x="11430" y="3505"/>
                  </a:lnTo>
                  <a:lnTo>
                    <a:pt x="11607" y="3505"/>
                  </a:lnTo>
                  <a:lnTo>
                    <a:pt x="11772" y="3517"/>
                  </a:lnTo>
                  <a:lnTo>
                    <a:pt x="11925" y="3543"/>
                  </a:lnTo>
                  <a:lnTo>
                    <a:pt x="12090" y="3505"/>
                  </a:lnTo>
                  <a:lnTo>
                    <a:pt x="12242" y="3581"/>
                  </a:lnTo>
                  <a:lnTo>
                    <a:pt x="12484" y="3644"/>
                  </a:lnTo>
                  <a:lnTo>
                    <a:pt x="12712" y="3670"/>
                  </a:lnTo>
                  <a:lnTo>
                    <a:pt x="13042" y="3708"/>
                  </a:lnTo>
                  <a:lnTo>
                    <a:pt x="13512" y="3759"/>
                  </a:lnTo>
                  <a:lnTo>
                    <a:pt x="13817" y="3873"/>
                  </a:lnTo>
                  <a:lnTo>
                    <a:pt x="13982" y="3822"/>
                  </a:lnTo>
                  <a:lnTo>
                    <a:pt x="14135" y="3924"/>
                  </a:lnTo>
                  <a:lnTo>
                    <a:pt x="14287" y="3962"/>
                  </a:lnTo>
                  <a:lnTo>
                    <a:pt x="14452" y="3987"/>
                  </a:lnTo>
                  <a:lnTo>
                    <a:pt x="14706" y="3949"/>
                  </a:lnTo>
                  <a:lnTo>
                    <a:pt x="14922" y="4038"/>
                  </a:lnTo>
                  <a:lnTo>
                    <a:pt x="15087" y="4013"/>
                  </a:lnTo>
                  <a:lnTo>
                    <a:pt x="14871" y="4686"/>
                  </a:lnTo>
                  <a:lnTo>
                    <a:pt x="14795" y="5054"/>
                  </a:lnTo>
                  <a:lnTo>
                    <a:pt x="14465" y="5207"/>
                  </a:lnTo>
                  <a:lnTo>
                    <a:pt x="13982" y="5232"/>
                  </a:lnTo>
                  <a:lnTo>
                    <a:pt x="13830" y="5334"/>
                  </a:lnTo>
                  <a:lnTo>
                    <a:pt x="13665" y="5321"/>
                  </a:lnTo>
                  <a:lnTo>
                    <a:pt x="13500" y="5283"/>
                  </a:lnTo>
                  <a:lnTo>
                    <a:pt x="13347" y="5321"/>
                  </a:lnTo>
                  <a:lnTo>
                    <a:pt x="13195" y="5410"/>
                  </a:lnTo>
                  <a:lnTo>
                    <a:pt x="13030" y="5346"/>
                  </a:lnTo>
                  <a:lnTo>
                    <a:pt x="12877" y="5448"/>
                  </a:lnTo>
                  <a:lnTo>
                    <a:pt x="12395" y="5435"/>
                  </a:lnTo>
                  <a:lnTo>
                    <a:pt x="12192" y="5372"/>
                  </a:lnTo>
                  <a:lnTo>
                    <a:pt x="11976" y="5283"/>
                  </a:lnTo>
                  <a:lnTo>
                    <a:pt x="11849" y="5283"/>
                  </a:lnTo>
                  <a:lnTo>
                    <a:pt x="11658" y="5194"/>
                  </a:lnTo>
                  <a:lnTo>
                    <a:pt x="11455" y="5181"/>
                  </a:lnTo>
                  <a:lnTo>
                    <a:pt x="11315" y="5092"/>
                  </a:lnTo>
                  <a:lnTo>
                    <a:pt x="11188" y="5092"/>
                  </a:lnTo>
                  <a:lnTo>
                    <a:pt x="11049" y="5016"/>
                  </a:lnTo>
                  <a:lnTo>
                    <a:pt x="10922" y="4978"/>
                  </a:lnTo>
                  <a:lnTo>
                    <a:pt x="10693" y="4902"/>
                  </a:lnTo>
                  <a:lnTo>
                    <a:pt x="10528" y="4813"/>
                  </a:lnTo>
                  <a:lnTo>
                    <a:pt x="10325" y="4762"/>
                  </a:lnTo>
                  <a:lnTo>
                    <a:pt x="10198" y="4686"/>
                  </a:lnTo>
                  <a:lnTo>
                    <a:pt x="9931" y="4584"/>
                  </a:lnTo>
                  <a:lnTo>
                    <a:pt x="9766" y="4559"/>
                  </a:lnTo>
                  <a:lnTo>
                    <a:pt x="9550" y="4470"/>
                  </a:lnTo>
                  <a:lnTo>
                    <a:pt x="9410" y="4381"/>
                  </a:lnTo>
                  <a:lnTo>
                    <a:pt x="9258" y="4406"/>
                  </a:lnTo>
                  <a:lnTo>
                    <a:pt x="9093" y="4318"/>
                  </a:lnTo>
                  <a:lnTo>
                    <a:pt x="8966" y="4203"/>
                  </a:lnTo>
                  <a:lnTo>
                    <a:pt x="8826" y="4140"/>
                  </a:lnTo>
                  <a:lnTo>
                    <a:pt x="8699" y="4165"/>
                  </a:lnTo>
                  <a:lnTo>
                    <a:pt x="8559" y="4140"/>
                  </a:lnTo>
                  <a:lnTo>
                    <a:pt x="8445" y="4000"/>
                  </a:lnTo>
                  <a:lnTo>
                    <a:pt x="8216" y="3949"/>
                  </a:lnTo>
                  <a:lnTo>
                    <a:pt x="8077" y="3860"/>
                  </a:lnTo>
                  <a:lnTo>
                    <a:pt x="7924" y="3810"/>
                  </a:lnTo>
                  <a:lnTo>
                    <a:pt x="7797" y="3708"/>
                  </a:lnTo>
                  <a:lnTo>
                    <a:pt x="7658" y="3670"/>
                  </a:lnTo>
                  <a:lnTo>
                    <a:pt x="7493" y="3619"/>
                  </a:lnTo>
                  <a:lnTo>
                    <a:pt x="7340" y="3556"/>
                  </a:lnTo>
                  <a:lnTo>
                    <a:pt x="7188" y="3568"/>
                  </a:lnTo>
                  <a:lnTo>
                    <a:pt x="7035" y="3467"/>
                  </a:lnTo>
                  <a:lnTo>
                    <a:pt x="6908" y="3352"/>
                  </a:lnTo>
                  <a:lnTo>
                    <a:pt x="6743" y="3302"/>
                  </a:lnTo>
                  <a:lnTo>
                    <a:pt x="6604" y="3238"/>
                  </a:lnTo>
                  <a:lnTo>
                    <a:pt x="6464" y="3162"/>
                  </a:lnTo>
                  <a:lnTo>
                    <a:pt x="6324" y="3086"/>
                  </a:lnTo>
                  <a:lnTo>
                    <a:pt x="6172" y="3022"/>
                  </a:lnTo>
                  <a:lnTo>
                    <a:pt x="5956" y="2959"/>
                  </a:lnTo>
                  <a:lnTo>
                    <a:pt x="5676" y="2882"/>
                  </a:lnTo>
                  <a:lnTo>
                    <a:pt x="5575" y="2717"/>
                  </a:lnTo>
                  <a:lnTo>
                    <a:pt x="5384" y="3022"/>
                  </a:lnTo>
                  <a:lnTo>
                    <a:pt x="5245" y="3378"/>
                  </a:lnTo>
                  <a:lnTo>
                    <a:pt x="5130" y="3746"/>
                  </a:lnTo>
                  <a:lnTo>
                    <a:pt x="4940" y="4064"/>
                  </a:lnTo>
                  <a:lnTo>
                    <a:pt x="4787" y="4406"/>
                  </a:lnTo>
                  <a:lnTo>
                    <a:pt x="4800" y="4572"/>
                  </a:lnTo>
                  <a:lnTo>
                    <a:pt x="4978" y="4635"/>
                  </a:lnTo>
                  <a:lnTo>
                    <a:pt x="5105" y="4635"/>
                  </a:lnTo>
                  <a:lnTo>
                    <a:pt x="5283" y="4749"/>
                  </a:lnTo>
                  <a:lnTo>
                    <a:pt x="5461" y="4813"/>
                  </a:lnTo>
                  <a:lnTo>
                    <a:pt x="5588" y="4876"/>
                  </a:lnTo>
                  <a:lnTo>
                    <a:pt x="5753" y="4965"/>
                  </a:lnTo>
                  <a:lnTo>
                    <a:pt x="5880" y="5029"/>
                  </a:lnTo>
                  <a:lnTo>
                    <a:pt x="6032" y="5080"/>
                  </a:lnTo>
                  <a:lnTo>
                    <a:pt x="6350" y="5194"/>
                  </a:lnTo>
                  <a:lnTo>
                    <a:pt x="6807" y="5372"/>
                  </a:lnTo>
                  <a:lnTo>
                    <a:pt x="7086" y="5549"/>
                  </a:lnTo>
                  <a:lnTo>
                    <a:pt x="7226" y="5524"/>
                  </a:lnTo>
                  <a:lnTo>
                    <a:pt x="7391" y="5676"/>
                  </a:lnTo>
                  <a:lnTo>
                    <a:pt x="7569" y="5765"/>
                  </a:lnTo>
                  <a:lnTo>
                    <a:pt x="7721" y="5727"/>
                  </a:lnTo>
                  <a:lnTo>
                    <a:pt x="7924" y="5816"/>
                  </a:lnTo>
                  <a:lnTo>
                    <a:pt x="8153" y="5969"/>
                  </a:lnTo>
                  <a:lnTo>
                    <a:pt x="8610" y="6146"/>
                  </a:lnTo>
                  <a:lnTo>
                    <a:pt x="8775" y="6184"/>
                  </a:lnTo>
                  <a:lnTo>
                    <a:pt x="8928" y="6223"/>
                  </a:lnTo>
                  <a:lnTo>
                    <a:pt x="9080" y="6273"/>
                  </a:lnTo>
                  <a:lnTo>
                    <a:pt x="9245" y="6311"/>
                  </a:lnTo>
                  <a:lnTo>
                    <a:pt x="9385" y="6413"/>
                  </a:lnTo>
                  <a:lnTo>
                    <a:pt x="9982" y="6680"/>
                  </a:lnTo>
                  <a:lnTo>
                    <a:pt x="10160" y="6667"/>
                  </a:lnTo>
                  <a:lnTo>
                    <a:pt x="10363" y="6807"/>
                  </a:lnTo>
                  <a:lnTo>
                    <a:pt x="10528" y="6781"/>
                  </a:lnTo>
                  <a:lnTo>
                    <a:pt x="10655" y="6896"/>
                  </a:lnTo>
                  <a:lnTo>
                    <a:pt x="10922" y="6959"/>
                  </a:lnTo>
                  <a:lnTo>
                    <a:pt x="11239" y="7023"/>
                  </a:lnTo>
                  <a:lnTo>
                    <a:pt x="11391" y="7099"/>
                  </a:lnTo>
                  <a:lnTo>
                    <a:pt x="11557" y="7137"/>
                  </a:lnTo>
                  <a:lnTo>
                    <a:pt x="11861" y="7251"/>
                  </a:lnTo>
                  <a:lnTo>
                    <a:pt x="12179" y="7327"/>
                  </a:lnTo>
                  <a:lnTo>
                    <a:pt x="11976" y="7429"/>
                  </a:lnTo>
                  <a:lnTo>
                    <a:pt x="11772" y="7480"/>
                  </a:lnTo>
                  <a:lnTo>
                    <a:pt x="11595" y="7505"/>
                  </a:lnTo>
                  <a:lnTo>
                    <a:pt x="11328" y="7543"/>
                  </a:lnTo>
                  <a:lnTo>
                    <a:pt x="11188" y="7632"/>
                  </a:lnTo>
                  <a:lnTo>
                    <a:pt x="11023" y="7670"/>
                  </a:lnTo>
                  <a:lnTo>
                    <a:pt x="10871" y="7721"/>
                  </a:lnTo>
                  <a:lnTo>
                    <a:pt x="10718" y="7785"/>
                  </a:lnTo>
                  <a:lnTo>
                    <a:pt x="10553" y="7785"/>
                  </a:lnTo>
                  <a:lnTo>
                    <a:pt x="10071" y="7899"/>
                  </a:lnTo>
                  <a:lnTo>
                    <a:pt x="9918" y="7937"/>
                  </a:lnTo>
                  <a:lnTo>
                    <a:pt x="9677" y="7962"/>
                  </a:lnTo>
                  <a:lnTo>
                    <a:pt x="9461" y="7924"/>
                  </a:lnTo>
                  <a:lnTo>
                    <a:pt x="9118" y="7810"/>
                  </a:lnTo>
                  <a:lnTo>
                    <a:pt x="8978" y="7683"/>
                  </a:lnTo>
                  <a:lnTo>
                    <a:pt x="8826" y="7645"/>
                  </a:lnTo>
                  <a:lnTo>
                    <a:pt x="8661" y="7607"/>
                  </a:lnTo>
                  <a:lnTo>
                    <a:pt x="8509" y="7543"/>
                  </a:lnTo>
                  <a:lnTo>
                    <a:pt x="8356" y="7493"/>
                  </a:lnTo>
                  <a:lnTo>
                    <a:pt x="8229" y="7480"/>
                  </a:lnTo>
                  <a:lnTo>
                    <a:pt x="8039" y="7404"/>
                  </a:lnTo>
                  <a:lnTo>
                    <a:pt x="7861" y="7404"/>
                  </a:lnTo>
                  <a:lnTo>
                    <a:pt x="7708" y="7378"/>
                  </a:lnTo>
                  <a:lnTo>
                    <a:pt x="7569" y="7353"/>
                  </a:lnTo>
                  <a:lnTo>
                    <a:pt x="7429" y="7327"/>
                  </a:lnTo>
                  <a:lnTo>
                    <a:pt x="7239" y="7264"/>
                  </a:lnTo>
                  <a:lnTo>
                    <a:pt x="7061" y="7188"/>
                  </a:lnTo>
                  <a:lnTo>
                    <a:pt x="6921" y="7124"/>
                  </a:lnTo>
                  <a:lnTo>
                    <a:pt x="6756" y="7150"/>
                  </a:lnTo>
                  <a:lnTo>
                    <a:pt x="6426" y="7061"/>
                  </a:lnTo>
                  <a:lnTo>
                    <a:pt x="6273" y="6997"/>
                  </a:lnTo>
                  <a:lnTo>
                    <a:pt x="6121" y="6908"/>
                  </a:lnTo>
                  <a:lnTo>
                    <a:pt x="5969" y="6858"/>
                  </a:lnTo>
                  <a:lnTo>
                    <a:pt x="5676" y="6819"/>
                  </a:lnTo>
                  <a:lnTo>
                    <a:pt x="5486" y="6743"/>
                  </a:lnTo>
                  <a:lnTo>
                    <a:pt x="5334" y="6705"/>
                  </a:lnTo>
                  <a:lnTo>
                    <a:pt x="5168" y="6667"/>
                  </a:lnTo>
                  <a:lnTo>
                    <a:pt x="5003" y="6654"/>
                  </a:lnTo>
                  <a:lnTo>
                    <a:pt x="4686" y="6616"/>
                  </a:lnTo>
                  <a:lnTo>
                    <a:pt x="4533" y="6502"/>
                  </a:lnTo>
                  <a:lnTo>
                    <a:pt x="4368" y="6489"/>
                  </a:lnTo>
                  <a:lnTo>
                    <a:pt x="4216" y="6426"/>
                  </a:lnTo>
                  <a:lnTo>
                    <a:pt x="4051" y="6438"/>
                  </a:lnTo>
                  <a:lnTo>
                    <a:pt x="3873" y="6400"/>
                  </a:lnTo>
                  <a:lnTo>
                    <a:pt x="3733" y="6362"/>
                  </a:lnTo>
                  <a:lnTo>
                    <a:pt x="3086" y="6248"/>
                  </a:lnTo>
                  <a:lnTo>
                    <a:pt x="2933" y="6159"/>
                  </a:lnTo>
                  <a:lnTo>
                    <a:pt x="2755" y="6172"/>
                  </a:lnTo>
                  <a:lnTo>
                    <a:pt x="2603" y="6121"/>
                  </a:lnTo>
                  <a:lnTo>
                    <a:pt x="2438" y="6096"/>
                  </a:lnTo>
                  <a:lnTo>
                    <a:pt x="2286" y="6032"/>
                  </a:lnTo>
                  <a:lnTo>
                    <a:pt x="1917" y="6032"/>
                  </a:lnTo>
                  <a:lnTo>
                    <a:pt x="1790" y="6007"/>
                  </a:lnTo>
                  <a:lnTo>
                    <a:pt x="1625" y="6007"/>
                  </a:lnTo>
                  <a:lnTo>
                    <a:pt x="1308" y="5930"/>
                  </a:lnTo>
                  <a:lnTo>
                    <a:pt x="1155" y="5854"/>
                  </a:lnTo>
                  <a:lnTo>
                    <a:pt x="990" y="6705"/>
                  </a:lnTo>
                  <a:lnTo>
                    <a:pt x="850" y="7810"/>
                  </a:lnTo>
                  <a:lnTo>
                    <a:pt x="1066" y="7734"/>
                  </a:lnTo>
                  <a:lnTo>
                    <a:pt x="1219" y="7785"/>
                  </a:lnTo>
                  <a:lnTo>
                    <a:pt x="1536" y="7823"/>
                  </a:lnTo>
                  <a:lnTo>
                    <a:pt x="1689" y="7886"/>
                  </a:lnTo>
                  <a:lnTo>
                    <a:pt x="1854" y="7912"/>
                  </a:lnTo>
                  <a:lnTo>
                    <a:pt x="2159" y="8013"/>
                  </a:lnTo>
                  <a:lnTo>
                    <a:pt x="2336" y="7950"/>
                  </a:lnTo>
                  <a:lnTo>
                    <a:pt x="2476" y="8077"/>
                  </a:lnTo>
                  <a:lnTo>
                    <a:pt x="2641" y="8077"/>
                  </a:lnTo>
                  <a:lnTo>
                    <a:pt x="2794" y="8102"/>
                  </a:lnTo>
                  <a:lnTo>
                    <a:pt x="2959" y="8128"/>
                  </a:lnTo>
                  <a:lnTo>
                    <a:pt x="3276" y="8166"/>
                  </a:lnTo>
                  <a:lnTo>
                    <a:pt x="3467" y="8255"/>
                  </a:lnTo>
                  <a:lnTo>
                    <a:pt x="3733" y="8331"/>
                  </a:lnTo>
                  <a:lnTo>
                    <a:pt x="3886" y="8369"/>
                  </a:lnTo>
                  <a:lnTo>
                    <a:pt x="4203" y="8432"/>
                  </a:lnTo>
                  <a:lnTo>
                    <a:pt x="4381" y="8394"/>
                  </a:lnTo>
                  <a:lnTo>
                    <a:pt x="4533" y="8458"/>
                  </a:lnTo>
                  <a:lnTo>
                    <a:pt x="4686" y="8483"/>
                  </a:lnTo>
                  <a:lnTo>
                    <a:pt x="4826" y="8585"/>
                  </a:lnTo>
                  <a:lnTo>
                    <a:pt x="5295" y="8674"/>
                  </a:lnTo>
                  <a:lnTo>
                    <a:pt x="5461" y="8699"/>
                  </a:lnTo>
                  <a:lnTo>
                    <a:pt x="5778" y="8775"/>
                  </a:lnTo>
                  <a:lnTo>
                    <a:pt x="5930" y="8813"/>
                  </a:lnTo>
                  <a:lnTo>
                    <a:pt x="6083" y="8851"/>
                  </a:lnTo>
                  <a:lnTo>
                    <a:pt x="6235" y="8928"/>
                  </a:lnTo>
                  <a:lnTo>
                    <a:pt x="6426" y="8991"/>
                  </a:lnTo>
                  <a:lnTo>
                    <a:pt x="6604" y="9055"/>
                  </a:lnTo>
                  <a:lnTo>
                    <a:pt x="6375" y="9207"/>
                  </a:lnTo>
                  <a:lnTo>
                    <a:pt x="5918" y="9385"/>
                  </a:lnTo>
                  <a:lnTo>
                    <a:pt x="5613" y="9486"/>
                  </a:lnTo>
                  <a:lnTo>
                    <a:pt x="5397" y="9575"/>
                  </a:lnTo>
                  <a:lnTo>
                    <a:pt x="5003" y="9740"/>
                  </a:lnTo>
                  <a:lnTo>
                    <a:pt x="4699" y="9829"/>
                  </a:lnTo>
                  <a:lnTo>
                    <a:pt x="4521" y="9893"/>
                  </a:lnTo>
                  <a:lnTo>
                    <a:pt x="4394" y="9944"/>
                  </a:lnTo>
                  <a:lnTo>
                    <a:pt x="4229" y="9982"/>
                  </a:lnTo>
                  <a:lnTo>
                    <a:pt x="4064" y="10020"/>
                  </a:lnTo>
                  <a:lnTo>
                    <a:pt x="3937" y="10147"/>
                  </a:lnTo>
                  <a:lnTo>
                    <a:pt x="3644" y="10210"/>
                  </a:lnTo>
                  <a:lnTo>
                    <a:pt x="3340" y="10388"/>
                  </a:lnTo>
                  <a:lnTo>
                    <a:pt x="3149" y="10452"/>
                  </a:lnTo>
                  <a:lnTo>
                    <a:pt x="3009" y="10452"/>
                  </a:lnTo>
                  <a:lnTo>
                    <a:pt x="2844" y="10566"/>
                  </a:lnTo>
                  <a:lnTo>
                    <a:pt x="2590" y="10731"/>
                  </a:lnTo>
                  <a:lnTo>
                    <a:pt x="2451" y="10718"/>
                  </a:lnTo>
                  <a:lnTo>
                    <a:pt x="2286" y="10845"/>
                  </a:lnTo>
                  <a:lnTo>
                    <a:pt x="1828" y="11023"/>
                  </a:lnTo>
                  <a:lnTo>
                    <a:pt x="1689" y="11023"/>
                  </a:lnTo>
                  <a:lnTo>
                    <a:pt x="1536" y="11163"/>
                  </a:lnTo>
                  <a:lnTo>
                    <a:pt x="1371" y="11201"/>
                  </a:lnTo>
                  <a:lnTo>
                    <a:pt x="1244" y="11315"/>
                  </a:lnTo>
                  <a:lnTo>
                    <a:pt x="1104" y="11303"/>
                  </a:lnTo>
                  <a:lnTo>
                    <a:pt x="698" y="11557"/>
                  </a:lnTo>
                  <a:lnTo>
                    <a:pt x="355" y="11747"/>
                  </a:lnTo>
                  <a:lnTo>
                    <a:pt x="203" y="11811"/>
                  </a:lnTo>
                  <a:lnTo>
                    <a:pt x="0" y="12001"/>
                  </a:lnTo>
                  <a:lnTo>
                    <a:pt x="127" y="12344"/>
                  </a:lnTo>
                  <a:lnTo>
                    <a:pt x="254" y="12407"/>
                  </a:lnTo>
                  <a:lnTo>
                    <a:pt x="368" y="12852"/>
                  </a:lnTo>
                  <a:lnTo>
                    <a:pt x="558" y="13169"/>
                  </a:lnTo>
                  <a:lnTo>
                    <a:pt x="647" y="13601"/>
                  </a:lnTo>
                  <a:lnTo>
                    <a:pt x="800" y="13665"/>
                  </a:lnTo>
                  <a:lnTo>
                    <a:pt x="889" y="13500"/>
                  </a:lnTo>
                  <a:lnTo>
                    <a:pt x="1524" y="13195"/>
                  </a:lnTo>
                  <a:lnTo>
                    <a:pt x="1676" y="13169"/>
                  </a:lnTo>
                  <a:lnTo>
                    <a:pt x="1841" y="13119"/>
                  </a:lnTo>
                  <a:lnTo>
                    <a:pt x="1955" y="12979"/>
                  </a:lnTo>
                  <a:lnTo>
                    <a:pt x="2095" y="12915"/>
                  </a:lnTo>
                  <a:lnTo>
                    <a:pt x="2273" y="12915"/>
                  </a:lnTo>
                  <a:lnTo>
                    <a:pt x="2413" y="12827"/>
                  </a:lnTo>
                  <a:lnTo>
                    <a:pt x="2552" y="12750"/>
                  </a:lnTo>
                  <a:lnTo>
                    <a:pt x="2806" y="12598"/>
                  </a:lnTo>
                  <a:lnTo>
                    <a:pt x="2984" y="12534"/>
                  </a:lnTo>
                  <a:lnTo>
                    <a:pt x="3149" y="12509"/>
                  </a:lnTo>
                  <a:lnTo>
                    <a:pt x="3289" y="12446"/>
                  </a:lnTo>
                  <a:lnTo>
                    <a:pt x="3454" y="12306"/>
                  </a:lnTo>
                  <a:lnTo>
                    <a:pt x="3594" y="12331"/>
                  </a:lnTo>
                  <a:lnTo>
                    <a:pt x="3771" y="12255"/>
                  </a:lnTo>
                  <a:lnTo>
                    <a:pt x="3860" y="12128"/>
                  </a:lnTo>
                  <a:lnTo>
                    <a:pt x="4013" y="12077"/>
                  </a:lnTo>
                  <a:lnTo>
                    <a:pt x="4305" y="11963"/>
                  </a:lnTo>
                  <a:lnTo>
                    <a:pt x="4483" y="11963"/>
                  </a:lnTo>
                  <a:lnTo>
                    <a:pt x="5207" y="11620"/>
                  </a:lnTo>
                  <a:lnTo>
                    <a:pt x="5334" y="11518"/>
                  </a:lnTo>
                  <a:lnTo>
                    <a:pt x="5499" y="11595"/>
                  </a:lnTo>
                  <a:lnTo>
                    <a:pt x="5791" y="11772"/>
                  </a:lnTo>
                  <a:lnTo>
                    <a:pt x="5943" y="11823"/>
                  </a:lnTo>
                  <a:lnTo>
                    <a:pt x="6210" y="12052"/>
                  </a:lnTo>
                  <a:lnTo>
                    <a:pt x="6515" y="12204"/>
                  </a:lnTo>
                  <a:lnTo>
                    <a:pt x="6883" y="12420"/>
                  </a:lnTo>
                  <a:lnTo>
                    <a:pt x="7213" y="12687"/>
                  </a:lnTo>
                  <a:lnTo>
                    <a:pt x="7378" y="12776"/>
                  </a:lnTo>
                  <a:lnTo>
                    <a:pt x="7505" y="12852"/>
                  </a:lnTo>
                  <a:lnTo>
                    <a:pt x="7658" y="12966"/>
                  </a:lnTo>
                  <a:lnTo>
                    <a:pt x="7785" y="13030"/>
                  </a:lnTo>
                  <a:lnTo>
                    <a:pt x="8039" y="13093"/>
                  </a:lnTo>
                  <a:lnTo>
                    <a:pt x="8166" y="13220"/>
                  </a:lnTo>
                  <a:lnTo>
                    <a:pt x="8407" y="13296"/>
                  </a:lnTo>
                  <a:lnTo>
                    <a:pt x="8572" y="13462"/>
                  </a:lnTo>
                  <a:lnTo>
                    <a:pt x="8826" y="13576"/>
                  </a:lnTo>
                  <a:lnTo>
                    <a:pt x="9131" y="13716"/>
                  </a:lnTo>
                  <a:lnTo>
                    <a:pt x="9283" y="13779"/>
                  </a:lnTo>
                  <a:lnTo>
                    <a:pt x="9423" y="13957"/>
                  </a:lnTo>
                  <a:lnTo>
                    <a:pt x="9550" y="14020"/>
                  </a:lnTo>
                  <a:lnTo>
                    <a:pt x="9982" y="14262"/>
                  </a:lnTo>
                  <a:lnTo>
                    <a:pt x="10160" y="14274"/>
                  </a:lnTo>
                  <a:lnTo>
                    <a:pt x="10299" y="14427"/>
                  </a:lnTo>
                  <a:lnTo>
                    <a:pt x="9969" y="14528"/>
                  </a:lnTo>
                  <a:lnTo>
                    <a:pt x="9804" y="14528"/>
                  </a:lnTo>
                  <a:lnTo>
                    <a:pt x="9652" y="14579"/>
                  </a:lnTo>
                  <a:lnTo>
                    <a:pt x="9486" y="14592"/>
                  </a:lnTo>
                  <a:lnTo>
                    <a:pt x="9334" y="14566"/>
                  </a:lnTo>
                  <a:lnTo>
                    <a:pt x="9017" y="14668"/>
                  </a:lnTo>
                  <a:lnTo>
                    <a:pt x="8851" y="14630"/>
                  </a:lnTo>
                  <a:lnTo>
                    <a:pt x="8699" y="14693"/>
                  </a:lnTo>
                  <a:lnTo>
                    <a:pt x="8547" y="14706"/>
                  </a:lnTo>
                  <a:lnTo>
                    <a:pt x="8382" y="14757"/>
                  </a:lnTo>
                  <a:lnTo>
                    <a:pt x="7912" y="14757"/>
                  </a:lnTo>
                  <a:lnTo>
                    <a:pt x="7747" y="14744"/>
                  </a:lnTo>
                  <a:lnTo>
                    <a:pt x="7594" y="14795"/>
                  </a:lnTo>
                  <a:lnTo>
                    <a:pt x="7429" y="14770"/>
                  </a:lnTo>
                  <a:lnTo>
                    <a:pt x="7226" y="14782"/>
                  </a:lnTo>
                  <a:lnTo>
                    <a:pt x="6959" y="14884"/>
                  </a:lnTo>
                  <a:lnTo>
                    <a:pt x="6794" y="14859"/>
                  </a:lnTo>
                  <a:lnTo>
                    <a:pt x="6464" y="14846"/>
                  </a:lnTo>
                  <a:lnTo>
                    <a:pt x="6311" y="14922"/>
                  </a:lnTo>
                  <a:lnTo>
                    <a:pt x="6146" y="14846"/>
                  </a:lnTo>
                  <a:lnTo>
                    <a:pt x="5994" y="14947"/>
                  </a:lnTo>
                  <a:lnTo>
                    <a:pt x="5829" y="14897"/>
                  </a:lnTo>
                  <a:lnTo>
                    <a:pt x="5511" y="14909"/>
                  </a:lnTo>
                  <a:lnTo>
                    <a:pt x="5359" y="14973"/>
                  </a:lnTo>
                  <a:lnTo>
                    <a:pt x="5194" y="14973"/>
                  </a:lnTo>
                  <a:lnTo>
                    <a:pt x="5168" y="15608"/>
                  </a:lnTo>
                  <a:lnTo>
                    <a:pt x="5143" y="15798"/>
                  </a:lnTo>
                  <a:lnTo>
                    <a:pt x="5232" y="15976"/>
                  </a:lnTo>
                  <a:lnTo>
                    <a:pt x="5207" y="16357"/>
                  </a:lnTo>
                  <a:lnTo>
                    <a:pt x="5207" y="16764"/>
                  </a:lnTo>
                  <a:lnTo>
                    <a:pt x="5346" y="16852"/>
                  </a:lnTo>
                  <a:lnTo>
                    <a:pt x="5511" y="16840"/>
                  </a:lnTo>
                  <a:lnTo>
                    <a:pt x="5664" y="16776"/>
                  </a:lnTo>
                  <a:lnTo>
                    <a:pt x="5829" y="16802"/>
                  </a:lnTo>
                  <a:lnTo>
                    <a:pt x="5994" y="16725"/>
                  </a:lnTo>
                  <a:lnTo>
                    <a:pt x="6159" y="16776"/>
                  </a:lnTo>
                  <a:lnTo>
                    <a:pt x="6324" y="16725"/>
                  </a:lnTo>
                  <a:lnTo>
                    <a:pt x="6578" y="16764"/>
                  </a:lnTo>
                  <a:lnTo>
                    <a:pt x="6934" y="16713"/>
                  </a:lnTo>
                  <a:lnTo>
                    <a:pt x="7467" y="16649"/>
                  </a:lnTo>
                  <a:lnTo>
                    <a:pt x="7797" y="16687"/>
                  </a:lnTo>
                  <a:lnTo>
                    <a:pt x="7962" y="16598"/>
                  </a:lnTo>
                  <a:lnTo>
                    <a:pt x="8128" y="16662"/>
                  </a:lnTo>
                  <a:lnTo>
                    <a:pt x="8293" y="16611"/>
                  </a:lnTo>
                  <a:lnTo>
                    <a:pt x="8458" y="16611"/>
                  </a:lnTo>
                  <a:lnTo>
                    <a:pt x="8610" y="16548"/>
                  </a:lnTo>
                  <a:lnTo>
                    <a:pt x="8775" y="16535"/>
                  </a:lnTo>
                  <a:lnTo>
                    <a:pt x="8940" y="16522"/>
                  </a:lnTo>
                  <a:lnTo>
                    <a:pt x="9093" y="16497"/>
                  </a:lnTo>
                  <a:lnTo>
                    <a:pt x="9271" y="16510"/>
                  </a:lnTo>
                  <a:lnTo>
                    <a:pt x="9436" y="16510"/>
                  </a:lnTo>
                  <a:lnTo>
                    <a:pt x="9842" y="16421"/>
                  </a:lnTo>
                  <a:lnTo>
                    <a:pt x="10071" y="16370"/>
                  </a:lnTo>
                  <a:lnTo>
                    <a:pt x="10236" y="16395"/>
                  </a:lnTo>
                  <a:lnTo>
                    <a:pt x="10795" y="16370"/>
                  </a:lnTo>
                  <a:lnTo>
                    <a:pt x="10972" y="16281"/>
                  </a:lnTo>
                  <a:lnTo>
                    <a:pt x="11201" y="16230"/>
                  </a:lnTo>
                  <a:lnTo>
                    <a:pt x="11379" y="16230"/>
                  </a:lnTo>
                  <a:lnTo>
                    <a:pt x="11531" y="16179"/>
                  </a:lnTo>
                  <a:lnTo>
                    <a:pt x="11772" y="16179"/>
                  </a:lnTo>
                  <a:lnTo>
                    <a:pt x="12166" y="16078"/>
                  </a:lnTo>
                  <a:lnTo>
                    <a:pt x="12306" y="16078"/>
                  </a:lnTo>
                  <a:lnTo>
                    <a:pt x="12649" y="16002"/>
                  </a:lnTo>
                  <a:lnTo>
                    <a:pt x="12814" y="16002"/>
                  </a:lnTo>
                  <a:lnTo>
                    <a:pt x="13208" y="15913"/>
                  </a:lnTo>
                  <a:lnTo>
                    <a:pt x="13474" y="15963"/>
                  </a:lnTo>
                  <a:lnTo>
                    <a:pt x="13741" y="16065"/>
                  </a:lnTo>
                  <a:lnTo>
                    <a:pt x="14046" y="16205"/>
                  </a:lnTo>
                  <a:lnTo>
                    <a:pt x="14198" y="16332"/>
                  </a:lnTo>
                  <a:lnTo>
                    <a:pt x="14325" y="16383"/>
                  </a:lnTo>
                  <a:lnTo>
                    <a:pt x="14808" y="16522"/>
                  </a:lnTo>
                  <a:lnTo>
                    <a:pt x="15100" y="16687"/>
                  </a:lnTo>
                  <a:lnTo>
                    <a:pt x="15240" y="16802"/>
                  </a:lnTo>
                  <a:lnTo>
                    <a:pt x="15405" y="16814"/>
                  </a:lnTo>
                  <a:lnTo>
                    <a:pt x="15697" y="17005"/>
                  </a:lnTo>
                  <a:lnTo>
                    <a:pt x="15862" y="16992"/>
                  </a:lnTo>
                  <a:lnTo>
                    <a:pt x="16002" y="17132"/>
                  </a:lnTo>
                  <a:lnTo>
                    <a:pt x="16154" y="17170"/>
                  </a:lnTo>
                  <a:lnTo>
                    <a:pt x="16471" y="17259"/>
                  </a:lnTo>
                  <a:lnTo>
                    <a:pt x="16598" y="17399"/>
                  </a:lnTo>
                  <a:lnTo>
                    <a:pt x="16776" y="17399"/>
                  </a:lnTo>
                  <a:lnTo>
                    <a:pt x="16916" y="17526"/>
                  </a:lnTo>
                  <a:lnTo>
                    <a:pt x="17081" y="17538"/>
                  </a:lnTo>
                  <a:lnTo>
                    <a:pt x="17284" y="17640"/>
                  </a:lnTo>
                  <a:lnTo>
                    <a:pt x="17538" y="17703"/>
                  </a:lnTo>
                  <a:lnTo>
                    <a:pt x="18008" y="17894"/>
                  </a:lnTo>
                  <a:lnTo>
                    <a:pt x="18148" y="18008"/>
                  </a:lnTo>
                  <a:lnTo>
                    <a:pt x="18275" y="18008"/>
                  </a:lnTo>
                  <a:lnTo>
                    <a:pt x="18465" y="18097"/>
                  </a:lnTo>
                  <a:lnTo>
                    <a:pt x="18592" y="18097"/>
                  </a:lnTo>
                  <a:lnTo>
                    <a:pt x="18757" y="18237"/>
                  </a:lnTo>
                  <a:lnTo>
                    <a:pt x="19240" y="18351"/>
                  </a:lnTo>
                  <a:lnTo>
                    <a:pt x="19710" y="18503"/>
                  </a:lnTo>
                  <a:lnTo>
                    <a:pt x="19850" y="18618"/>
                  </a:lnTo>
                  <a:lnTo>
                    <a:pt x="19989" y="18542"/>
                  </a:lnTo>
                  <a:lnTo>
                    <a:pt x="20053" y="18326"/>
                  </a:lnTo>
                  <a:lnTo>
                    <a:pt x="20091" y="18186"/>
                  </a:lnTo>
                  <a:lnTo>
                    <a:pt x="20053" y="18059"/>
                  </a:lnTo>
                  <a:lnTo>
                    <a:pt x="20167" y="17818"/>
                  </a:lnTo>
                  <a:lnTo>
                    <a:pt x="20243" y="17640"/>
                  </a:lnTo>
                  <a:lnTo>
                    <a:pt x="20218" y="17487"/>
                  </a:lnTo>
                  <a:lnTo>
                    <a:pt x="20256" y="17335"/>
                  </a:lnTo>
                  <a:lnTo>
                    <a:pt x="20320" y="17132"/>
                  </a:lnTo>
                  <a:lnTo>
                    <a:pt x="20383" y="16929"/>
                  </a:lnTo>
                  <a:lnTo>
                    <a:pt x="20205" y="16751"/>
                  </a:lnTo>
                  <a:lnTo>
                    <a:pt x="20040" y="16700"/>
                  </a:lnTo>
                  <a:lnTo>
                    <a:pt x="19761" y="16611"/>
                  </a:lnTo>
                  <a:lnTo>
                    <a:pt x="19608" y="16560"/>
                  </a:lnTo>
                  <a:lnTo>
                    <a:pt x="19443" y="16459"/>
                  </a:lnTo>
                  <a:lnTo>
                    <a:pt x="19151" y="16294"/>
                  </a:lnTo>
                  <a:lnTo>
                    <a:pt x="18973" y="16332"/>
                  </a:lnTo>
                  <a:lnTo>
                    <a:pt x="18846" y="16192"/>
                  </a:lnTo>
                  <a:lnTo>
                    <a:pt x="18681" y="16167"/>
                  </a:lnTo>
                  <a:lnTo>
                    <a:pt x="18453" y="16090"/>
                  </a:lnTo>
                  <a:lnTo>
                    <a:pt x="18275" y="16052"/>
                  </a:lnTo>
                  <a:lnTo>
                    <a:pt x="18046" y="15913"/>
                  </a:lnTo>
                  <a:lnTo>
                    <a:pt x="17868" y="15836"/>
                  </a:lnTo>
                  <a:lnTo>
                    <a:pt x="17640" y="15722"/>
                  </a:lnTo>
                  <a:lnTo>
                    <a:pt x="17513" y="15760"/>
                  </a:lnTo>
                  <a:lnTo>
                    <a:pt x="17411" y="15633"/>
                  </a:lnTo>
                  <a:lnTo>
                    <a:pt x="17183" y="15544"/>
                  </a:lnTo>
                  <a:lnTo>
                    <a:pt x="17030" y="15570"/>
                  </a:lnTo>
                  <a:lnTo>
                    <a:pt x="16891" y="15481"/>
                  </a:lnTo>
                  <a:lnTo>
                    <a:pt x="16738" y="15354"/>
                  </a:lnTo>
                  <a:lnTo>
                    <a:pt x="16586" y="15290"/>
                  </a:lnTo>
                  <a:lnTo>
                    <a:pt x="16776" y="15252"/>
                  </a:lnTo>
                  <a:lnTo>
                    <a:pt x="16941" y="15240"/>
                  </a:lnTo>
                  <a:lnTo>
                    <a:pt x="17132" y="15125"/>
                  </a:lnTo>
                  <a:lnTo>
                    <a:pt x="17386" y="15125"/>
                  </a:lnTo>
                  <a:lnTo>
                    <a:pt x="17780" y="14986"/>
                  </a:lnTo>
                  <a:lnTo>
                    <a:pt x="17945" y="14986"/>
                  </a:lnTo>
                  <a:lnTo>
                    <a:pt x="18097" y="14922"/>
                  </a:lnTo>
                  <a:lnTo>
                    <a:pt x="18313" y="14884"/>
                  </a:lnTo>
                  <a:lnTo>
                    <a:pt x="18453" y="14795"/>
                  </a:lnTo>
                  <a:lnTo>
                    <a:pt x="18580" y="14833"/>
                  </a:lnTo>
                  <a:lnTo>
                    <a:pt x="18732" y="14770"/>
                  </a:lnTo>
                  <a:lnTo>
                    <a:pt x="18884" y="14719"/>
                  </a:lnTo>
                  <a:lnTo>
                    <a:pt x="19037" y="14668"/>
                  </a:lnTo>
                  <a:lnTo>
                    <a:pt x="19354" y="14592"/>
                  </a:lnTo>
                  <a:lnTo>
                    <a:pt x="19494" y="14617"/>
                  </a:lnTo>
                  <a:lnTo>
                    <a:pt x="19621" y="14528"/>
                  </a:lnTo>
                  <a:lnTo>
                    <a:pt x="19761" y="14516"/>
                  </a:lnTo>
                  <a:lnTo>
                    <a:pt x="19951" y="14414"/>
                  </a:lnTo>
                  <a:lnTo>
                    <a:pt x="20078" y="14452"/>
                  </a:lnTo>
                  <a:lnTo>
                    <a:pt x="20269" y="14389"/>
                  </a:lnTo>
                  <a:lnTo>
                    <a:pt x="20421" y="14452"/>
                  </a:lnTo>
                  <a:lnTo>
                    <a:pt x="20586" y="14478"/>
                  </a:lnTo>
                  <a:lnTo>
                    <a:pt x="20751" y="14478"/>
                  </a:lnTo>
                  <a:lnTo>
                    <a:pt x="20904" y="14528"/>
                  </a:lnTo>
                  <a:lnTo>
                    <a:pt x="21056" y="14605"/>
                  </a:lnTo>
                  <a:lnTo>
                    <a:pt x="21221" y="14630"/>
                  </a:lnTo>
                  <a:lnTo>
                    <a:pt x="21386" y="14605"/>
                  </a:lnTo>
                  <a:lnTo>
                    <a:pt x="21717" y="14655"/>
                  </a:lnTo>
                  <a:lnTo>
                    <a:pt x="21869" y="14719"/>
                  </a:lnTo>
                  <a:lnTo>
                    <a:pt x="22021" y="14782"/>
                  </a:lnTo>
                  <a:lnTo>
                    <a:pt x="22186" y="14808"/>
                  </a:lnTo>
                  <a:lnTo>
                    <a:pt x="22402" y="14808"/>
                  </a:lnTo>
                  <a:lnTo>
                    <a:pt x="22669" y="14897"/>
                  </a:lnTo>
                  <a:lnTo>
                    <a:pt x="22834" y="14846"/>
                  </a:lnTo>
                  <a:lnTo>
                    <a:pt x="22999" y="14947"/>
                  </a:lnTo>
                  <a:lnTo>
                    <a:pt x="23164" y="14909"/>
                  </a:lnTo>
                  <a:lnTo>
                    <a:pt x="23406" y="14947"/>
                  </a:lnTo>
                  <a:lnTo>
                    <a:pt x="23634" y="15049"/>
                  </a:lnTo>
                  <a:lnTo>
                    <a:pt x="23812" y="15011"/>
                  </a:lnTo>
                  <a:lnTo>
                    <a:pt x="23964" y="15100"/>
                  </a:lnTo>
                  <a:lnTo>
                    <a:pt x="24130" y="15074"/>
                  </a:lnTo>
                  <a:lnTo>
                    <a:pt x="24295" y="15049"/>
                  </a:lnTo>
                  <a:lnTo>
                    <a:pt x="24218" y="15189"/>
                  </a:lnTo>
                  <a:lnTo>
                    <a:pt x="23939" y="15214"/>
                  </a:lnTo>
                  <a:lnTo>
                    <a:pt x="23787" y="15278"/>
                  </a:lnTo>
                  <a:lnTo>
                    <a:pt x="23622" y="15240"/>
                  </a:lnTo>
                  <a:lnTo>
                    <a:pt x="23317" y="15316"/>
                  </a:lnTo>
                  <a:lnTo>
                    <a:pt x="23164" y="15417"/>
                  </a:lnTo>
                  <a:lnTo>
                    <a:pt x="22999" y="15405"/>
                  </a:lnTo>
                  <a:lnTo>
                    <a:pt x="22783" y="15405"/>
                  </a:lnTo>
                  <a:lnTo>
                    <a:pt x="22529" y="15519"/>
                  </a:lnTo>
                  <a:lnTo>
                    <a:pt x="22377" y="15544"/>
                  </a:lnTo>
                  <a:lnTo>
                    <a:pt x="22212" y="15570"/>
                  </a:lnTo>
                  <a:lnTo>
                    <a:pt x="22047" y="15519"/>
                  </a:lnTo>
                  <a:lnTo>
                    <a:pt x="21742" y="15595"/>
                  </a:lnTo>
                  <a:lnTo>
                    <a:pt x="21551" y="15671"/>
                  </a:lnTo>
                  <a:lnTo>
                    <a:pt x="21399" y="16154"/>
                  </a:lnTo>
                  <a:lnTo>
                    <a:pt x="21412" y="16522"/>
                  </a:lnTo>
                  <a:lnTo>
                    <a:pt x="21526" y="17272"/>
                  </a:lnTo>
                  <a:lnTo>
                    <a:pt x="21539" y="17487"/>
                  </a:lnTo>
                  <a:lnTo>
                    <a:pt x="21666" y="17589"/>
                  </a:lnTo>
                  <a:lnTo>
                    <a:pt x="21831" y="17526"/>
                  </a:lnTo>
                  <a:lnTo>
                    <a:pt x="21983" y="17449"/>
                  </a:lnTo>
                  <a:lnTo>
                    <a:pt x="22148" y="17449"/>
                  </a:lnTo>
                  <a:lnTo>
                    <a:pt x="22301" y="17373"/>
                  </a:lnTo>
                  <a:lnTo>
                    <a:pt x="22466" y="17399"/>
                  </a:lnTo>
                  <a:lnTo>
                    <a:pt x="22618" y="17335"/>
                  </a:lnTo>
                  <a:lnTo>
                    <a:pt x="22885" y="17335"/>
                  </a:lnTo>
                  <a:lnTo>
                    <a:pt x="23101" y="17259"/>
                  </a:lnTo>
                  <a:lnTo>
                    <a:pt x="23723" y="17145"/>
                  </a:lnTo>
                  <a:lnTo>
                    <a:pt x="24053" y="17157"/>
                  </a:lnTo>
                  <a:lnTo>
                    <a:pt x="24193" y="17068"/>
                  </a:lnTo>
                  <a:lnTo>
                    <a:pt x="24371" y="17094"/>
                  </a:lnTo>
                  <a:lnTo>
                    <a:pt x="24523" y="17043"/>
                  </a:lnTo>
                  <a:lnTo>
                    <a:pt x="24688" y="17043"/>
                  </a:lnTo>
                  <a:lnTo>
                    <a:pt x="24828" y="16954"/>
                  </a:lnTo>
                  <a:lnTo>
                    <a:pt x="24993" y="16929"/>
                  </a:lnTo>
                  <a:lnTo>
                    <a:pt x="25146" y="16929"/>
                  </a:lnTo>
                  <a:lnTo>
                    <a:pt x="25298" y="16865"/>
                  </a:lnTo>
                  <a:lnTo>
                    <a:pt x="25463" y="16891"/>
                  </a:lnTo>
                  <a:lnTo>
                    <a:pt x="25590" y="16865"/>
                  </a:lnTo>
                  <a:lnTo>
                    <a:pt x="25781" y="16827"/>
                  </a:lnTo>
                  <a:lnTo>
                    <a:pt x="25920" y="16776"/>
                  </a:lnTo>
                  <a:lnTo>
                    <a:pt x="25895" y="16979"/>
                  </a:lnTo>
                  <a:lnTo>
                    <a:pt x="26009" y="17246"/>
                  </a:lnTo>
                  <a:lnTo>
                    <a:pt x="26238" y="17754"/>
                  </a:lnTo>
                  <a:lnTo>
                    <a:pt x="26365" y="17894"/>
                  </a:lnTo>
                  <a:lnTo>
                    <a:pt x="26504" y="18237"/>
                  </a:lnTo>
                  <a:lnTo>
                    <a:pt x="26504" y="18491"/>
                  </a:lnTo>
                  <a:lnTo>
                    <a:pt x="26657" y="18554"/>
                  </a:lnTo>
                  <a:lnTo>
                    <a:pt x="26746" y="18376"/>
                  </a:lnTo>
                  <a:lnTo>
                    <a:pt x="27381" y="18034"/>
                  </a:lnTo>
                  <a:lnTo>
                    <a:pt x="27533" y="17995"/>
                  </a:lnTo>
                  <a:lnTo>
                    <a:pt x="27698" y="17957"/>
                  </a:lnTo>
                  <a:lnTo>
                    <a:pt x="27851" y="17881"/>
                  </a:lnTo>
                  <a:lnTo>
                    <a:pt x="27952" y="17716"/>
                  </a:lnTo>
                  <a:lnTo>
                    <a:pt x="28117" y="17716"/>
                  </a:lnTo>
                  <a:lnTo>
                    <a:pt x="28270" y="17627"/>
                  </a:lnTo>
                  <a:lnTo>
                    <a:pt x="28409" y="17538"/>
                  </a:lnTo>
                  <a:lnTo>
                    <a:pt x="28663" y="17373"/>
                  </a:lnTo>
                  <a:lnTo>
                    <a:pt x="28841" y="17310"/>
                  </a:lnTo>
                  <a:lnTo>
                    <a:pt x="28994" y="17259"/>
                  </a:lnTo>
                  <a:lnTo>
                    <a:pt x="29146" y="17195"/>
                  </a:lnTo>
                  <a:lnTo>
                    <a:pt x="29273" y="17056"/>
                  </a:lnTo>
                  <a:lnTo>
                    <a:pt x="29425" y="16979"/>
                  </a:lnTo>
                  <a:lnTo>
                    <a:pt x="29616" y="16979"/>
                  </a:lnTo>
                  <a:lnTo>
                    <a:pt x="29718" y="16840"/>
                  </a:lnTo>
                  <a:lnTo>
                    <a:pt x="29870" y="16776"/>
                  </a:lnTo>
                  <a:lnTo>
                    <a:pt x="30162" y="16649"/>
                  </a:lnTo>
                  <a:lnTo>
                    <a:pt x="30314" y="16649"/>
                  </a:lnTo>
                  <a:lnTo>
                    <a:pt x="30480" y="16548"/>
                  </a:lnTo>
                  <a:lnTo>
                    <a:pt x="30772" y="16573"/>
                  </a:lnTo>
                  <a:lnTo>
                    <a:pt x="30937" y="16637"/>
                  </a:lnTo>
                  <a:lnTo>
                    <a:pt x="31254" y="16687"/>
                  </a:lnTo>
                  <a:lnTo>
                    <a:pt x="31407" y="16751"/>
                  </a:lnTo>
                  <a:lnTo>
                    <a:pt x="31737" y="16789"/>
                  </a:lnTo>
                  <a:lnTo>
                    <a:pt x="31902" y="16814"/>
                  </a:lnTo>
                  <a:lnTo>
                    <a:pt x="31978" y="16941"/>
                  </a:lnTo>
                  <a:lnTo>
                    <a:pt x="32207" y="16979"/>
                  </a:lnTo>
                  <a:lnTo>
                    <a:pt x="32372" y="16992"/>
                  </a:lnTo>
                  <a:lnTo>
                    <a:pt x="32537" y="16979"/>
                  </a:lnTo>
                  <a:lnTo>
                    <a:pt x="32677" y="17081"/>
                  </a:lnTo>
                  <a:lnTo>
                    <a:pt x="32842" y="17094"/>
                  </a:lnTo>
                  <a:lnTo>
                    <a:pt x="33007" y="17157"/>
                  </a:lnTo>
                  <a:lnTo>
                    <a:pt x="33185" y="17094"/>
                  </a:lnTo>
                  <a:lnTo>
                    <a:pt x="33337" y="17157"/>
                  </a:lnTo>
                  <a:lnTo>
                    <a:pt x="33502" y="17183"/>
                  </a:lnTo>
                  <a:lnTo>
                    <a:pt x="40132" y="17145"/>
                  </a:lnTo>
                  <a:lnTo>
                    <a:pt x="40093" y="16941"/>
                  </a:lnTo>
                  <a:lnTo>
                    <a:pt x="40093" y="16776"/>
                  </a:lnTo>
                  <a:lnTo>
                    <a:pt x="40132" y="16624"/>
                  </a:lnTo>
                  <a:lnTo>
                    <a:pt x="40132" y="16497"/>
                  </a:lnTo>
                  <a:lnTo>
                    <a:pt x="40220" y="16306"/>
                  </a:lnTo>
                  <a:lnTo>
                    <a:pt x="40144" y="16154"/>
                  </a:lnTo>
                  <a:lnTo>
                    <a:pt x="39941" y="16230"/>
                  </a:lnTo>
                  <a:lnTo>
                    <a:pt x="39776" y="16230"/>
                  </a:lnTo>
                  <a:lnTo>
                    <a:pt x="39560" y="16205"/>
                  </a:lnTo>
                  <a:lnTo>
                    <a:pt x="39382" y="16205"/>
                  </a:lnTo>
                  <a:lnTo>
                    <a:pt x="39217" y="16141"/>
                  </a:lnTo>
                  <a:lnTo>
                    <a:pt x="38823" y="16052"/>
                  </a:lnTo>
                  <a:lnTo>
                    <a:pt x="38658" y="16065"/>
                  </a:lnTo>
                  <a:lnTo>
                    <a:pt x="38506" y="16027"/>
                  </a:lnTo>
                  <a:lnTo>
                    <a:pt x="38341" y="16052"/>
                  </a:lnTo>
                  <a:lnTo>
                    <a:pt x="38023" y="16027"/>
                  </a:lnTo>
                  <a:lnTo>
                    <a:pt x="37858" y="16014"/>
                  </a:lnTo>
                  <a:lnTo>
                    <a:pt x="37706" y="15989"/>
                  </a:lnTo>
                  <a:lnTo>
                    <a:pt x="37465" y="15925"/>
                  </a:lnTo>
                  <a:lnTo>
                    <a:pt x="37236" y="15862"/>
                  </a:lnTo>
                  <a:lnTo>
                    <a:pt x="37071" y="15925"/>
                  </a:lnTo>
                  <a:lnTo>
                    <a:pt x="36753" y="15798"/>
                  </a:lnTo>
                  <a:lnTo>
                    <a:pt x="36588" y="15862"/>
                  </a:lnTo>
                  <a:lnTo>
                    <a:pt x="36436" y="15824"/>
                  </a:lnTo>
                  <a:lnTo>
                    <a:pt x="36271" y="15760"/>
                  </a:lnTo>
                  <a:lnTo>
                    <a:pt x="36131" y="15709"/>
                  </a:lnTo>
                  <a:lnTo>
                    <a:pt x="35509" y="15659"/>
                  </a:lnTo>
                  <a:lnTo>
                    <a:pt x="35179" y="15595"/>
                  </a:lnTo>
                  <a:lnTo>
                    <a:pt x="35013" y="15621"/>
                  </a:lnTo>
                  <a:lnTo>
                    <a:pt x="34861" y="15544"/>
                  </a:lnTo>
                  <a:lnTo>
                    <a:pt x="34709" y="15481"/>
                  </a:lnTo>
                  <a:lnTo>
                    <a:pt x="34544" y="15519"/>
                  </a:lnTo>
                  <a:lnTo>
                    <a:pt x="34417" y="15417"/>
                  </a:lnTo>
                  <a:lnTo>
                    <a:pt x="34239" y="15405"/>
                  </a:lnTo>
                  <a:lnTo>
                    <a:pt x="34442" y="15328"/>
                  </a:lnTo>
                  <a:lnTo>
                    <a:pt x="34594" y="15240"/>
                  </a:lnTo>
                  <a:lnTo>
                    <a:pt x="34759" y="15278"/>
                  </a:lnTo>
                  <a:lnTo>
                    <a:pt x="34925" y="15214"/>
                  </a:lnTo>
                  <a:lnTo>
                    <a:pt x="34124" y="15214"/>
                  </a:lnTo>
                  <a:lnTo>
                    <a:pt x="34124" y="15354"/>
                  </a:lnTo>
                  <a:lnTo>
                    <a:pt x="34124" y="15214"/>
                  </a:lnTo>
                  <a:lnTo>
                    <a:pt x="33489" y="15214"/>
                  </a:lnTo>
                  <a:lnTo>
                    <a:pt x="35204" y="15176"/>
                  </a:lnTo>
                  <a:lnTo>
                    <a:pt x="35382" y="15151"/>
                  </a:lnTo>
                  <a:lnTo>
                    <a:pt x="35547" y="15151"/>
                  </a:lnTo>
                  <a:lnTo>
                    <a:pt x="35699" y="15100"/>
                  </a:lnTo>
                  <a:lnTo>
                    <a:pt x="35864" y="15100"/>
                  </a:lnTo>
                  <a:lnTo>
                    <a:pt x="36017" y="15024"/>
                  </a:lnTo>
                  <a:lnTo>
                    <a:pt x="36169" y="15024"/>
                  </a:lnTo>
                  <a:lnTo>
                    <a:pt x="36639" y="14935"/>
                  </a:lnTo>
                  <a:lnTo>
                    <a:pt x="36957" y="14846"/>
                  </a:lnTo>
                  <a:lnTo>
                    <a:pt x="34366" y="14859"/>
                  </a:lnTo>
                  <a:lnTo>
                    <a:pt x="36957" y="14846"/>
                  </a:lnTo>
                  <a:lnTo>
                    <a:pt x="37109" y="14833"/>
                  </a:lnTo>
                  <a:lnTo>
                    <a:pt x="37274" y="14846"/>
                  </a:lnTo>
                  <a:lnTo>
                    <a:pt x="34696" y="14757"/>
                  </a:lnTo>
                  <a:lnTo>
                    <a:pt x="34823" y="14732"/>
                  </a:lnTo>
                  <a:lnTo>
                    <a:pt x="37350" y="14732"/>
                  </a:lnTo>
                  <a:lnTo>
                    <a:pt x="37338" y="14490"/>
                  </a:lnTo>
                  <a:lnTo>
                    <a:pt x="37325" y="14351"/>
                  </a:lnTo>
                  <a:lnTo>
                    <a:pt x="37236" y="14211"/>
                  </a:lnTo>
                  <a:lnTo>
                    <a:pt x="37261" y="13957"/>
                  </a:lnTo>
                  <a:lnTo>
                    <a:pt x="37185" y="13817"/>
                  </a:lnTo>
                  <a:lnTo>
                    <a:pt x="37388" y="13741"/>
                  </a:lnTo>
                  <a:lnTo>
                    <a:pt x="37515" y="13741"/>
                  </a:lnTo>
                  <a:lnTo>
                    <a:pt x="37680" y="13614"/>
                  </a:lnTo>
                  <a:lnTo>
                    <a:pt x="37846" y="13563"/>
                  </a:lnTo>
                  <a:lnTo>
                    <a:pt x="38011" y="13563"/>
                  </a:lnTo>
                  <a:lnTo>
                    <a:pt x="38150" y="13487"/>
                  </a:lnTo>
                  <a:lnTo>
                    <a:pt x="38455" y="13347"/>
                  </a:lnTo>
                  <a:lnTo>
                    <a:pt x="38582" y="13385"/>
                  </a:lnTo>
                  <a:lnTo>
                    <a:pt x="38823" y="13271"/>
                  </a:lnTo>
                  <a:lnTo>
                    <a:pt x="39027" y="13233"/>
                  </a:lnTo>
                  <a:lnTo>
                    <a:pt x="39230" y="13144"/>
                  </a:lnTo>
                  <a:lnTo>
                    <a:pt x="39395" y="13144"/>
                  </a:lnTo>
                  <a:lnTo>
                    <a:pt x="39624" y="13055"/>
                  </a:lnTo>
                  <a:lnTo>
                    <a:pt x="39839" y="12915"/>
                  </a:lnTo>
                  <a:lnTo>
                    <a:pt x="40005" y="12903"/>
                  </a:lnTo>
                  <a:lnTo>
                    <a:pt x="40170" y="12903"/>
                  </a:lnTo>
                  <a:lnTo>
                    <a:pt x="40347" y="12776"/>
                  </a:lnTo>
                  <a:lnTo>
                    <a:pt x="40474" y="12827"/>
                  </a:lnTo>
                  <a:lnTo>
                    <a:pt x="40614" y="12738"/>
                  </a:lnTo>
                  <a:lnTo>
                    <a:pt x="40767" y="12649"/>
                  </a:lnTo>
                  <a:lnTo>
                    <a:pt x="40894" y="12712"/>
                  </a:lnTo>
                  <a:lnTo>
                    <a:pt x="41021" y="12649"/>
                  </a:lnTo>
                  <a:lnTo>
                    <a:pt x="41236" y="12687"/>
                  </a:lnTo>
                  <a:lnTo>
                    <a:pt x="41541" y="12814"/>
                  </a:lnTo>
                  <a:lnTo>
                    <a:pt x="41859" y="12865"/>
                  </a:lnTo>
                  <a:lnTo>
                    <a:pt x="42138" y="13017"/>
                  </a:lnTo>
                  <a:lnTo>
                    <a:pt x="42303" y="13017"/>
                  </a:lnTo>
                  <a:lnTo>
                    <a:pt x="42468" y="13042"/>
                  </a:lnTo>
                  <a:lnTo>
                    <a:pt x="42595" y="13169"/>
                  </a:lnTo>
                  <a:lnTo>
                    <a:pt x="42760" y="13195"/>
                  </a:lnTo>
                  <a:lnTo>
                    <a:pt x="42913" y="13233"/>
                  </a:lnTo>
                  <a:lnTo>
                    <a:pt x="43053" y="13309"/>
                  </a:lnTo>
                  <a:lnTo>
                    <a:pt x="43230" y="13411"/>
                  </a:lnTo>
                  <a:lnTo>
                    <a:pt x="43649" y="13538"/>
                  </a:lnTo>
                  <a:lnTo>
                    <a:pt x="43827" y="13512"/>
                  </a:lnTo>
                  <a:lnTo>
                    <a:pt x="44030" y="13690"/>
                  </a:lnTo>
                  <a:lnTo>
                    <a:pt x="44246" y="13754"/>
                  </a:lnTo>
                  <a:lnTo>
                    <a:pt x="44462" y="13855"/>
                  </a:lnTo>
                  <a:lnTo>
                    <a:pt x="44640" y="13830"/>
                  </a:lnTo>
                  <a:lnTo>
                    <a:pt x="44767" y="13970"/>
                  </a:lnTo>
                  <a:lnTo>
                    <a:pt x="45148" y="14097"/>
                  </a:lnTo>
                  <a:lnTo>
                    <a:pt x="45427" y="14147"/>
                  </a:lnTo>
                  <a:lnTo>
                    <a:pt x="45453" y="14274"/>
                  </a:lnTo>
                  <a:lnTo>
                    <a:pt x="45618" y="14058"/>
                  </a:lnTo>
                  <a:lnTo>
                    <a:pt x="45681" y="13804"/>
                  </a:lnTo>
                  <a:lnTo>
                    <a:pt x="45770" y="13614"/>
                  </a:lnTo>
                  <a:lnTo>
                    <a:pt x="45847" y="13462"/>
                  </a:lnTo>
                  <a:lnTo>
                    <a:pt x="45808" y="13284"/>
                  </a:lnTo>
                  <a:lnTo>
                    <a:pt x="46037" y="12915"/>
                  </a:lnTo>
                  <a:lnTo>
                    <a:pt x="46113" y="12738"/>
                  </a:lnTo>
                  <a:lnTo>
                    <a:pt x="46189" y="12547"/>
                  </a:lnTo>
                  <a:close/>
                </a:path>
              </a:pathLst>
            </a:custGeom>
            <a:solidFill>
              <a:srgbClr val="3B3E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78" name="object 4678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150005" y="2760729"/>
              <a:ext cx="247010" cy="156804"/>
            </a:xfrm>
            <a:prstGeom prst="rect">
              <a:avLst/>
            </a:prstGeom>
          </p:spPr>
        </p:pic>
        <p:pic>
          <p:nvPicPr>
            <p:cNvPr id="4679" name="object 4679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206741" y="2774975"/>
              <a:ext cx="55409" cy="40716"/>
            </a:xfrm>
            <a:prstGeom prst="rect">
              <a:avLst/>
            </a:prstGeom>
          </p:spPr>
        </p:pic>
        <p:sp>
          <p:nvSpPr>
            <p:cNvPr id="4680" name="object 4680" descr=""/>
            <p:cNvSpPr/>
            <p:nvPr/>
          </p:nvSpPr>
          <p:spPr>
            <a:xfrm>
              <a:off x="1213071" y="2780467"/>
              <a:ext cx="38735" cy="31750"/>
            </a:xfrm>
            <a:custGeom>
              <a:avLst/>
              <a:gdLst/>
              <a:ahLst/>
              <a:cxnLst/>
              <a:rect l="l" t="t" r="r" b="b"/>
              <a:pathLst>
                <a:path w="38734" h="31750">
                  <a:moveTo>
                    <a:pt x="16865" y="0"/>
                  </a:moveTo>
                  <a:lnTo>
                    <a:pt x="14833" y="990"/>
                  </a:lnTo>
                  <a:lnTo>
                    <a:pt x="8572" y="6807"/>
                  </a:lnTo>
                  <a:lnTo>
                    <a:pt x="6299" y="13639"/>
                  </a:lnTo>
                  <a:lnTo>
                    <a:pt x="2082" y="21272"/>
                  </a:lnTo>
                  <a:lnTo>
                    <a:pt x="0" y="26225"/>
                  </a:lnTo>
                  <a:lnTo>
                    <a:pt x="279" y="26276"/>
                  </a:lnTo>
                  <a:lnTo>
                    <a:pt x="2336" y="26758"/>
                  </a:lnTo>
                  <a:lnTo>
                    <a:pt x="7289" y="27241"/>
                  </a:lnTo>
                  <a:lnTo>
                    <a:pt x="20574" y="27787"/>
                  </a:lnTo>
                  <a:lnTo>
                    <a:pt x="23914" y="27762"/>
                  </a:lnTo>
                  <a:lnTo>
                    <a:pt x="29781" y="28714"/>
                  </a:lnTo>
                  <a:lnTo>
                    <a:pt x="32385" y="29425"/>
                  </a:lnTo>
                  <a:lnTo>
                    <a:pt x="37185" y="31038"/>
                  </a:lnTo>
                  <a:lnTo>
                    <a:pt x="38303" y="31470"/>
                  </a:lnTo>
                  <a:lnTo>
                    <a:pt x="37833" y="27444"/>
                  </a:lnTo>
                  <a:lnTo>
                    <a:pt x="36639" y="26073"/>
                  </a:lnTo>
                  <a:lnTo>
                    <a:pt x="34251" y="20764"/>
                  </a:lnTo>
                  <a:lnTo>
                    <a:pt x="34823" y="17652"/>
                  </a:lnTo>
                  <a:lnTo>
                    <a:pt x="32689" y="13461"/>
                  </a:lnTo>
                  <a:lnTo>
                    <a:pt x="30200" y="13385"/>
                  </a:lnTo>
                  <a:lnTo>
                    <a:pt x="27241" y="10477"/>
                  </a:lnTo>
                  <a:lnTo>
                    <a:pt x="27139" y="8064"/>
                  </a:lnTo>
                  <a:lnTo>
                    <a:pt x="25831" y="5880"/>
                  </a:lnTo>
                  <a:lnTo>
                    <a:pt x="25323" y="5499"/>
                  </a:lnTo>
                  <a:lnTo>
                    <a:pt x="21602" y="3378"/>
                  </a:lnTo>
                  <a:lnTo>
                    <a:pt x="20675" y="1155"/>
                  </a:lnTo>
                  <a:lnTo>
                    <a:pt x="19126" y="469"/>
                  </a:lnTo>
                  <a:lnTo>
                    <a:pt x="16865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1" name="object 4681" descr=""/>
            <p:cNvSpPr/>
            <p:nvPr/>
          </p:nvSpPr>
          <p:spPr>
            <a:xfrm>
              <a:off x="1249541" y="2808288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215" y="0"/>
                  </a:moveTo>
                  <a:lnTo>
                    <a:pt x="203" y="190"/>
                  </a:lnTo>
                  <a:lnTo>
                    <a:pt x="203" y="380"/>
                  </a:lnTo>
                  <a:lnTo>
                    <a:pt x="177" y="584"/>
                  </a:lnTo>
                  <a:lnTo>
                    <a:pt x="152" y="927"/>
                  </a:lnTo>
                  <a:lnTo>
                    <a:pt x="0" y="1600"/>
                  </a:lnTo>
                  <a:lnTo>
                    <a:pt x="114" y="2184"/>
                  </a:lnTo>
                  <a:lnTo>
                    <a:pt x="254" y="2730"/>
                  </a:lnTo>
                  <a:lnTo>
                    <a:pt x="495" y="3149"/>
                  </a:lnTo>
                  <a:lnTo>
                    <a:pt x="863" y="3289"/>
                  </a:lnTo>
                  <a:lnTo>
                    <a:pt x="1231" y="3416"/>
                  </a:lnTo>
                  <a:lnTo>
                    <a:pt x="1600" y="3555"/>
                  </a:lnTo>
                  <a:lnTo>
                    <a:pt x="1282" y="2374"/>
                  </a:lnTo>
                  <a:lnTo>
                    <a:pt x="685" y="1612"/>
                  </a:lnTo>
                  <a:lnTo>
                    <a:pt x="279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2" name="object 4682" descr=""/>
            <p:cNvSpPr/>
            <p:nvPr/>
          </p:nvSpPr>
          <p:spPr>
            <a:xfrm>
              <a:off x="1233204" y="2794184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19" h="14605">
                  <a:moveTo>
                    <a:pt x="0" y="0"/>
                  </a:moveTo>
                  <a:lnTo>
                    <a:pt x="749" y="635"/>
                  </a:lnTo>
                  <a:lnTo>
                    <a:pt x="838" y="1765"/>
                  </a:lnTo>
                  <a:lnTo>
                    <a:pt x="1028" y="2679"/>
                  </a:lnTo>
                  <a:lnTo>
                    <a:pt x="2730" y="5359"/>
                  </a:lnTo>
                  <a:lnTo>
                    <a:pt x="4787" y="7886"/>
                  </a:lnTo>
                  <a:lnTo>
                    <a:pt x="4318" y="8623"/>
                  </a:lnTo>
                  <a:lnTo>
                    <a:pt x="4229" y="12700"/>
                  </a:lnTo>
                  <a:lnTo>
                    <a:pt x="4305" y="13487"/>
                  </a:lnTo>
                  <a:lnTo>
                    <a:pt x="4445" y="14262"/>
                  </a:lnTo>
                  <a:lnTo>
                    <a:pt x="5295" y="14325"/>
                  </a:lnTo>
                  <a:lnTo>
                    <a:pt x="6134" y="14427"/>
                  </a:lnTo>
                  <a:lnTo>
                    <a:pt x="7175" y="14605"/>
                  </a:lnTo>
                  <a:lnTo>
                    <a:pt x="7162" y="12128"/>
                  </a:lnTo>
                  <a:lnTo>
                    <a:pt x="7023" y="9918"/>
                  </a:lnTo>
                  <a:lnTo>
                    <a:pt x="5384" y="7200"/>
                  </a:lnTo>
                  <a:lnTo>
                    <a:pt x="4445" y="6642"/>
                  </a:lnTo>
                  <a:lnTo>
                    <a:pt x="3429" y="4775"/>
                  </a:lnTo>
                  <a:lnTo>
                    <a:pt x="1054" y="647"/>
                  </a:lnTo>
                  <a:lnTo>
                    <a:pt x="60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3" name="object 4683" descr=""/>
            <p:cNvSpPr/>
            <p:nvPr/>
          </p:nvSpPr>
          <p:spPr>
            <a:xfrm>
              <a:off x="1216784" y="2796436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7924" y="0"/>
                  </a:moveTo>
                  <a:lnTo>
                    <a:pt x="6667" y="2247"/>
                  </a:lnTo>
                  <a:lnTo>
                    <a:pt x="5143" y="3733"/>
                  </a:lnTo>
                  <a:lnTo>
                    <a:pt x="1739" y="7353"/>
                  </a:lnTo>
                  <a:lnTo>
                    <a:pt x="736" y="9118"/>
                  </a:lnTo>
                  <a:lnTo>
                    <a:pt x="0" y="10922"/>
                  </a:lnTo>
                  <a:lnTo>
                    <a:pt x="2438" y="11112"/>
                  </a:lnTo>
                  <a:lnTo>
                    <a:pt x="3987" y="9296"/>
                  </a:lnTo>
                  <a:lnTo>
                    <a:pt x="5321" y="7658"/>
                  </a:lnTo>
                  <a:lnTo>
                    <a:pt x="7061" y="3327"/>
                  </a:lnTo>
                  <a:lnTo>
                    <a:pt x="7365" y="1676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4" name="object 4684" descr=""/>
            <p:cNvSpPr/>
            <p:nvPr/>
          </p:nvSpPr>
          <p:spPr>
            <a:xfrm>
              <a:off x="1245476" y="2782049"/>
              <a:ext cx="13970" cy="30480"/>
            </a:xfrm>
            <a:custGeom>
              <a:avLst/>
              <a:gdLst/>
              <a:ahLst/>
              <a:cxnLst/>
              <a:rect l="l" t="t" r="r" b="b"/>
              <a:pathLst>
                <a:path w="13969" h="30480">
                  <a:moveTo>
                    <a:pt x="5715" y="7277"/>
                  </a:moveTo>
                  <a:lnTo>
                    <a:pt x="5524" y="6946"/>
                  </a:lnTo>
                  <a:lnTo>
                    <a:pt x="5346" y="6604"/>
                  </a:lnTo>
                  <a:lnTo>
                    <a:pt x="3403" y="2273"/>
                  </a:lnTo>
                  <a:lnTo>
                    <a:pt x="3581" y="863"/>
                  </a:lnTo>
                  <a:lnTo>
                    <a:pt x="165" y="25"/>
                  </a:lnTo>
                  <a:lnTo>
                    <a:pt x="0" y="0"/>
                  </a:lnTo>
                  <a:lnTo>
                    <a:pt x="482" y="1206"/>
                  </a:lnTo>
                  <a:lnTo>
                    <a:pt x="1943" y="4470"/>
                  </a:lnTo>
                  <a:lnTo>
                    <a:pt x="3784" y="6057"/>
                  </a:lnTo>
                  <a:lnTo>
                    <a:pt x="5715" y="7277"/>
                  </a:lnTo>
                  <a:close/>
                </a:path>
                <a:path w="13969" h="30480">
                  <a:moveTo>
                    <a:pt x="10782" y="19304"/>
                  </a:moveTo>
                  <a:lnTo>
                    <a:pt x="10769" y="18338"/>
                  </a:lnTo>
                  <a:lnTo>
                    <a:pt x="10299" y="14947"/>
                  </a:lnTo>
                  <a:lnTo>
                    <a:pt x="8077" y="13385"/>
                  </a:lnTo>
                  <a:lnTo>
                    <a:pt x="6311" y="10922"/>
                  </a:lnTo>
                  <a:lnTo>
                    <a:pt x="5918" y="10350"/>
                  </a:lnTo>
                  <a:lnTo>
                    <a:pt x="5549" y="9766"/>
                  </a:lnTo>
                  <a:lnTo>
                    <a:pt x="5842" y="12636"/>
                  </a:lnTo>
                  <a:lnTo>
                    <a:pt x="7302" y="14884"/>
                  </a:lnTo>
                  <a:lnTo>
                    <a:pt x="8699" y="16840"/>
                  </a:lnTo>
                  <a:lnTo>
                    <a:pt x="9296" y="17691"/>
                  </a:lnTo>
                  <a:lnTo>
                    <a:pt x="10071" y="18453"/>
                  </a:lnTo>
                  <a:lnTo>
                    <a:pt x="10782" y="19304"/>
                  </a:lnTo>
                  <a:close/>
                </a:path>
                <a:path w="13969" h="30480">
                  <a:moveTo>
                    <a:pt x="13449" y="30137"/>
                  </a:moveTo>
                  <a:lnTo>
                    <a:pt x="12877" y="27597"/>
                  </a:lnTo>
                  <a:lnTo>
                    <a:pt x="13220" y="25425"/>
                  </a:lnTo>
                  <a:lnTo>
                    <a:pt x="12268" y="21475"/>
                  </a:lnTo>
                  <a:lnTo>
                    <a:pt x="11557" y="20256"/>
                  </a:lnTo>
                  <a:lnTo>
                    <a:pt x="10795" y="19138"/>
                  </a:lnTo>
                  <a:lnTo>
                    <a:pt x="11061" y="21259"/>
                  </a:lnTo>
                  <a:lnTo>
                    <a:pt x="10858" y="23291"/>
                  </a:lnTo>
                  <a:lnTo>
                    <a:pt x="12039" y="27292"/>
                  </a:lnTo>
                  <a:lnTo>
                    <a:pt x="12788" y="28702"/>
                  </a:lnTo>
                  <a:lnTo>
                    <a:pt x="13449" y="30137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85" name="object 4685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176807" y="2793580"/>
              <a:ext cx="55270" cy="45644"/>
            </a:xfrm>
            <a:prstGeom prst="rect">
              <a:avLst/>
            </a:prstGeom>
          </p:spPr>
        </p:pic>
        <p:sp>
          <p:nvSpPr>
            <p:cNvPr id="4686" name="object 4686" descr=""/>
            <p:cNvSpPr/>
            <p:nvPr/>
          </p:nvSpPr>
          <p:spPr>
            <a:xfrm>
              <a:off x="1182590" y="2803784"/>
              <a:ext cx="38735" cy="32384"/>
            </a:xfrm>
            <a:custGeom>
              <a:avLst/>
              <a:gdLst/>
              <a:ahLst/>
              <a:cxnLst/>
              <a:rect l="l" t="t" r="r" b="b"/>
              <a:pathLst>
                <a:path w="38734" h="32385">
                  <a:moveTo>
                    <a:pt x="6769" y="0"/>
                  </a:moveTo>
                  <a:lnTo>
                    <a:pt x="5105" y="304"/>
                  </a:lnTo>
                  <a:lnTo>
                    <a:pt x="2971" y="1193"/>
                  </a:lnTo>
                  <a:lnTo>
                    <a:pt x="1854" y="3174"/>
                  </a:lnTo>
                  <a:lnTo>
                    <a:pt x="0" y="11506"/>
                  </a:lnTo>
                  <a:lnTo>
                    <a:pt x="2006" y="18427"/>
                  </a:lnTo>
                  <a:lnTo>
                    <a:pt x="2870" y="27101"/>
                  </a:lnTo>
                  <a:lnTo>
                    <a:pt x="3962" y="32359"/>
                  </a:lnTo>
                  <a:lnTo>
                    <a:pt x="4216" y="32245"/>
                  </a:lnTo>
                  <a:lnTo>
                    <a:pt x="6184" y="31483"/>
                  </a:lnTo>
                  <a:lnTo>
                    <a:pt x="10528" y="29057"/>
                  </a:lnTo>
                  <a:lnTo>
                    <a:pt x="21780" y="21970"/>
                  </a:lnTo>
                  <a:lnTo>
                    <a:pt x="24523" y="20065"/>
                  </a:lnTo>
                  <a:lnTo>
                    <a:pt x="29895" y="17525"/>
                  </a:lnTo>
                  <a:lnTo>
                    <a:pt x="32448" y="16624"/>
                  </a:lnTo>
                  <a:lnTo>
                    <a:pt x="38480" y="14947"/>
                  </a:lnTo>
                  <a:lnTo>
                    <a:pt x="35801" y="11912"/>
                  </a:lnTo>
                  <a:lnTo>
                    <a:pt x="34048" y="11455"/>
                  </a:lnTo>
                  <a:lnTo>
                    <a:pt x="29070" y="8432"/>
                  </a:lnTo>
                  <a:lnTo>
                    <a:pt x="27774" y="5549"/>
                  </a:lnTo>
                  <a:lnTo>
                    <a:pt x="23634" y="3301"/>
                  </a:lnTo>
                  <a:lnTo>
                    <a:pt x="21551" y="4660"/>
                  </a:lnTo>
                  <a:lnTo>
                    <a:pt x="17462" y="3936"/>
                  </a:lnTo>
                  <a:lnTo>
                    <a:pt x="16014" y="2006"/>
                  </a:lnTo>
                  <a:lnTo>
                    <a:pt x="13690" y="952"/>
                  </a:lnTo>
                  <a:lnTo>
                    <a:pt x="13055" y="927"/>
                  </a:lnTo>
                  <a:lnTo>
                    <a:pt x="8788" y="1295"/>
                  </a:lnTo>
                  <a:lnTo>
                    <a:pt x="6769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7" name="object 4687" descr=""/>
            <p:cNvSpPr/>
            <p:nvPr/>
          </p:nvSpPr>
          <p:spPr>
            <a:xfrm>
              <a:off x="1217674" y="281664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88" y="165"/>
                  </a:lnTo>
                  <a:lnTo>
                    <a:pt x="190" y="330"/>
                  </a:lnTo>
                  <a:lnTo>
                    <a:pt x="457" y="800"/>
                  </a:lnTo>
                  <a:lnTo>
                    <a:pt x="596" y="1117"/>
                  </a:lnTo>
                  <a:lnTo>
                    <a:pt x="711" y="1447"/>
                  </a:lnTo>
                  <a:lnTo>
                    <a:pt x="1143" y="1854"/>
                  </a:lnTo>
                  <a:lnTo>
                    <a:pt x="1574" y="2222"/>
                  </a:lnTo>
                  <a:lnTo>
                    <a:pt x="2006" y="2438"/>
                  </a:lnTo>
                  <a:lnTo>
                    <a:pt x="2387" y="2336"/>
                  </a:lnTo>
                  <a:lnTo>
                    <a:pt x="2768" y="2247"/>
                  </a:lnTo>
                  <a:lnTo>
                    <a:pt x="3149" y="2146"/>
                  </a:lnTo>
                  <a:lnTo>
                    <a:pt x="2222" y="1358"/>
                  </a:lnTo>
                  <a:lnTo>
                    <a:pt x="1295" y="1066"/>
                  </a:lnTo>
                  <a:lnTo>
                    <a:pt x="279" y="241"/>
                  </a:lnTo>
                  <a:lnTo>
                    <a:pt x="88" y="88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8" name="object 4688" descr=""/>
            <p:cNvSpPr/>
            <p:nvPr/>
          </p:nvSpPr>
          <p:spPr>
            <a:xfrm>
              <a:off x="1189393" y="281410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3111" y="14782"/>
                  </a:moveTo>
                  <a:lnTo>
                    <a:pt x="2095" y="10236"/>
                  </a:lnTo>
                  <a:lnTo>
                    <a:pt x="1409" y="8699"/>
                  </a:lnTo>
                  <a:lnTo>
                    <a:pt x="927" y="6997"/>
                  </a:lnTo>
                  <a:lnTo>
                    <a:pt x="1155" y="9563"/>
                  </a:lnTo>
                  <a:lnTo>
                    <a:pt x="749" y="11658"/>
                  </a:lnTo>
                  <a:lnTo>
                    <a:pt x="0" y="16560"/>
                  </a:lnTo>
                  <a:lnTo>
                    <a:pt x="165" y="18580"/>
                  </a:lnTo>
                  <a:lnTo>
                    <a:pt x="584" y="20497"/>
                  </a:lnTo>
                  <a:lnTo>
                    <a:pt x="2705" y="19265"/>
                  </a:lnTo>
                  <a:lnTo>
                    <a:pt x="2946" y="16891"/>
                  </a:lnTo>
                  <a:lnTo>
                    <a:pt x="3111" y="14782"/>
                  </a:lnTo>
                  <a:close/>
                </a:path>
                <a:path w="20955" h="20955">
                  <a:moveTo>
                    <a:pt x="20828" y="8293"/>
                  </a:moveTo>
                  <a:lnTo>
                    <a:pt x="19418" y="6261"/>
                  </a:lnTo>
                  <a:lnTo>
                    <a:pt x="18046" y="4521"/>
                  </a:lnTo>
                  <a:lnTo>
                    <a:pt x="15151" y="3213"/>
                  </a:lnTo>
                  <a:lnTo>
                    <a:pt x="11557" y="1854"/>
                  </a:lnTo>
                  <a:lnTo>
                    <a:pt x="9906" y="723"/>
                  </a:lnTo>
                  <a:lnTo>
                    <a:pt x="9486" y="520"/>
                  </a:lnTo>
                  <a:lnTo>
                    <a:pt x="8839" y="292"/>
                  </a:lnTo>
                  <a:lnTo>
                    <a:pt x="8420" y="190"/>
                  </a:lnTo>
                  <a:lnTo>
                    <a:pt x="7874" y="266"/>
                  </a:lnTo>
                  <a:lnTo>
                    <a:pt x="7162" y="0"/>
                  </a:lnTo>
                  <a:lnTo>
                    <a:pt x="6642" y="330"/>
                  </a:lnTo>
                  <a:lnTo>
                    <a:pt x="7607" y="431"/>
                  </a:lnTo>
                  <a:lnTo>
                    <a:pt x="8331" y="1320"/>
                  </a:lnTo>
                  <a:lnTo>
                    <a:pt x="9004" y="1955"/>
                  </a:lnTo>
                  <a:lnTo>
                    <a:pt x="9791" y="2603"/>
                  </a:lnTo>
                  <a:lnTo>
                    <a:pt x="10375" y="2959"/>
                  </a:lnTo>
                  <a:lnTo>
                    <a:pt x="11303" y="3213"/>
                  </a:lnTo>
                  <a:lnTo>
                    <a:pt x="15087" y="4991"/>
                  </a:lnTo>
                  <a:lnTo>
                    <a:pt x="17322" y="8394"/>
                  </a:lnTo>
                  <a:lnTo>
                    <a:pt x="17843" y="9004"/>
                  </a:lnTo>
                  <a:lnTo>
                    <a:pt x="18389" y="9550"/>
                  </a:lnTo>
                  <a:lnTo>
                    <a:pt x="19126" y="9131"/>
                  </a:lnTo>
                  <a:lnTo>
                    <a:pt x="19875" y="8737"/>
                  </a:lnTo>
                  <a:lnTo>
                    <a:pt x="20828" y="8293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9" name="object 4689" descr=""/>
            <p:cNvSpPr/>
            <p:nvPr/>
          </p:nvSpPr>
          <p:spPr>
            <a:xfrm>
              <a:off x="1199248" y="2796158"/>
              <a:ext cx="28575" cy="19050"/>
            </a:xfrm>
            <a:custGeom>
              <a:avLst/>
              <a:gdLst/>
              <a:ahLst/>
              <a:cxnLst/>
              <a:rect l="l" t="t" r="r" b="b"/>
              <a:pathLst>
                <a:path w="28575" h="19050">
                  <a:moveTo>
                    <a:pt x="8839" y="4064"/>
                  </a:moveTo>
                  <a:lnTo>
                    <a:pt x="8153" y="3721"/>
                  </a:lnTo>
                  <a:lnTo>
                    <a:pt x="4089" y="1244"/>
                  </a:lnTo>
                  <a:lnTo>
                    <a:pt x="3441" y="0"/>
                  </a:lnTo>
                  <a:lnTo>
                    <a:pt x="0" y="1320"/>
                  </a:lnTo>
                  <a:lnTo>
                    <a:pt x="1092" y="2032"/>
                  </a:lnTo>
                  <a:lnTo>
                    <a:pt x="4140" y="3898"/>
                  </a:lnTo>
                  <a:lnTo>
                    <a:pt x="6565" y="4152"/>
                  </a:lnTo>
                  <a:lnTo>
                    <a:pt x="8839" y="4064"/>
                  </a:lnTo>
                  <a:close/>
                </a:path>
                <a:path w="28575" h="19050">
                  <a:moveTo>
                    <a:pt x="19837" y="11087"/>
                  </a:moveTo>
                  <a:lnTo>
                    <a:pt x="19570" y="10680"/>
                  </a:lnTo>
                  <a:lnTo>
                    <a:pt x="19278" y="10299"/>
                  </a:lnTo>
                  <a:lnTo>
                    <a:pt x="16967" y="7759"/>
                  </a:lnTo>
                  <a:lnTo>
                    <a:pt x="14249" y="7747"/>
                  </a:lnTo>
                  <a:lnTo>
                    <a:pt x="10756" y="6477"/>
                  </a:lnTo>
                  <a:lnTo>
                    <a:pt x="18770" y="10795"/>
                  </a:lnTo>
                  <a:lnTo>
                    <a:pt x="19837" y="11087"/>
                  </a:lnTo>
                  <a:close/>
                </a:path>
                <a:path w="28575" h="19050">
                  <a:moveTo>
                    <a:pt x="28181" y="18491"/>
                  </a:moveTo>
                  <a:lnTo>
                    <a:pt x="26276" y="16725"/>
                  </a:lnTo>
                  <a:lnTo>
                    <a:pt x="25323" y="14744"/>
                  </a:lnTo>
                  <a:lnTo>
                    <a:pt x="22301" y="12026"/>
                  </a:lnTo>
                  <a:lnTo>
                    <a:pt x="21018" y="11417"/>
                  </a:lnTo>
                  <a:lnTo>
                    <a:pt x="19748" y="10934"/>
                  </a:lnTo>
                  <a:lnTo>
                    <a:pt x="21170" y="12534"/>
                  </a:lnTo>
                  <a:lnTo>
                    <a:pt x="22161" y="14325"/>
                  </a:lnTo>
                  <a:lnTo>
                    <a:pt x="24091" y="15875"/>
                  </a:lnTo>
                  <a:lnTo>
                    <a:pt x="25412" y="16954"/>
                  </a:lnTo>
                  <a:lnTo>
                    <a:pt x="26822" y="17678"/>
                  </a:lnTo>
                  <a:lnTo>
                    <a:pt x="28181" y="18491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90" name="object 4690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174292" y="2788260"/>
              <a:ext cx="153272" cy="69188"/>
            </a:xfrm>
            <a:prstGeom prst="rect">
              <a:avLst/>
            </a:prstGeom>
          </p:spPr>
        </p:pic>
        <p:pic>
          <p:nvPicPr>
            <p:cNvPr id="4691" name="object 4691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03083" y="2821140"/>
              <a:ext cx="5118" cy="3492"/>
            </a:xfrm>
            <a:prstGeom prst="rect">
              <a:avLst/>
            </a:prstGeom>
          </p:spPr>
        </p:pic>
        <p:sp>
          <p:nvSpPr>
            <p:cNvPr id="4692" name="object 4692" descr=""/>
            <p:cNvSpPr/>
            <p:nvPr/>
          </p:nvSpPr>
          <p:spPr>
            <a:xfrm>
              <a:off x="1325620" y="2818876"/>
              <a:ext cx="17145" cy="30480"/>
            </a:xfrm>
            <a:custGeom>
              <a:avLst/>
              <a:gdLst/>
              <a:ahLst/>
              <a:cxnLst/>
              <a:rect l="l" t="t" r="r" b="b"/>
              <a:pathLst>
                <a:path w="17144" h="30480">
                  <a:moveTo>
                    <a:pt x="15811" y="0"/>
                  </a:moveTo>
                  <a:lnTo>
                    <a:pt x="14503" y="1028"/>
                  </a:lnTo>
                  <a:lnTo>
                    <a:pt x="14136" y="2489"/>
                  </a:lnTo>
                  <a:lnTo>
                    <a:pt x="12382" y="8178"/>
                  </a:lnTo>
                  <a:lnTo>
                    <a:pt x="10007" y="12230"/>
                  </a:lnTo>
                  <a:lnTo>
                    <a:pt x="8991" y="13855"/>
                  </a:lnTo>
                  <a:lnTo>
                    <a:pt x="7746" y="16649"/>
                  </a:lnTo>
                  <a:lnTo>
                    <a:pt x="7340" y="17716"/>
                  </a:lnTo>
                  <a:lnTo>
                    <a:pt x="5803" y="19875"/>
                  </a:lnTo>
                  <a:lnTo>
                    <a:pt x="4864" y="21069"/>
                  </a:lnTo>
                  <a:lnTo>
                    <a:pt x="3136" y="23456"/>
                  </a:lnTo>
                  <a:lnTo>
                    <a:pt x="2527" y="24257"/>
                  </a:lnTo>
                  <a:lnTo>
                    <a:pt x="1943" y="25107"/>
                  </a:lnTo>
                  <a:lnTo>
                    <a:pt x="1104" y="26504"/>
                  </a:lnTo>
                  <a:lnTo>
                    <a:pt x="838" y="27063"/>
                  </a:lnTo>
                  <a:lnTo>
                    <a:pt x="0" y="28549"/>
                  </a:lnTo>
                  <a:lnTo>
                    <a:pt x="139" y="29768"/>
                  </a:lnTo>
                  <a:lnTo>
                    <a:pt x="914" y="30314"/>
                  </a:lnTo>
                  <a:lnTo>
                    <a:pt x="2539" y="29908"/>
                  </a:lnTo>
                  <a:lnTo>
                    <a:pt x="3251" y="29032"/>
                  </a:lnTo>
                  <a:lnTo>
                    <a:pt x="4444" y="27444"/>
                  </a:lnTo>
                  <a:lnTo>
                    <a:pt x="5511" y="25603"/>
                  </a:lnTo>
                  <a:lnTo>
                    <a:pt x="7023" y="23063"/>
                  </a:lnTo>
                  <a:lnTo>
                    <a:pt x="8953" y="20789"/>
                  </a:lnTo>
                  <a:lnTo>
                    <a:pt x="10998" y="17373"/>
                  </a:lnTo>
                  <a:lnTo>
                    <a:pt x="12407" y="14693"/>
                  </a:lnTo>
                  <a:lnTo>
                    <a:pt x="12814" y="13804"/>
                  </a:lnTo>
                  <a:lnTo>
                    <a:pt x="13741" y="12141"/>
                  </a:lnTo>
                  <a:lnTo>
                    <a:pt x="14236" y="11328"/>
                  </a:lnTo>
                  <a:lnTo>
                    <a:pt x="14922" y="9372"/>
                  </a:lnTo>
                  <a:lnTo>
                    <a:pt x="15747" y="6388"/>
                  </a:lnTo>
                  <a:lnTo>
                    <a:pt x="16001" y="5626"/>
                  </a:lnTo>
                  <a:lnTo>
                    <a:pt x="16040" y="3987"/>
                  </a:lnTo>
                  <a:lnTo>
                    <a:pt x="15620" y="3251"/>
                  </a:lnTo>
                  <a:lnTo>
                    <a:pt x="15511" y="2489"/>
                  </a:lnTo>
                  <a:lnTo>
                    <a:pt x="15527" y="1739"/>
                  </a:lnTo>
                  <a:lnTo>
                    <a:pt x="15811" y="800"/>
                  </a:lnTo>
                  <a:lnTo>
                    <a:pt x="16581" y="800"/>
                  </a:lnTo>
                  <a:lnTo>
                    <a:pt x="15811" y="0"/>
                  </a:lnTo>
                  <a:close/>
                </a:path>
                <a:path w="17144" h="30480">
                  <a:moveTo>
                    <a:pt x="16581" y="800"/>
                  </a:moveTo>
                  <a:lnTo>
                    <a:pt x="15811" y="800"/>
                  </a:lnTo>
                  <a:lnTo>
                    <a:pt x="16586" y="1739"/>
                  </a:lnTo>
                  <a:lnTo>
                    <a:pt x="16309" y="2159"/>
                  </a:lnTo>
                  <a:lnTo>
                    <a:pt x="16230" y="3479"/>
                  </a:lnTo>
                  <a:lnTo>
                    <a:pt x="16649" y="2590"/>
                  </a:lnTo>
                  <a:lnTo>
                    <a:pt x="16903" y="2349"/>
                  </a:lnTo>
                  <a:lnTo>
                    <a:pt x="17012" y="2019"/>
                  </a:lnTo>
                  <a:lnTo>
                    <a:pt x="17106" y="1346"/>
                  </a:lnTo>
                  <a:lnTo>
                    <a:pt x="16581" y="80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93" name="object 469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40167" y="2819261"/>
              <a:ext cx="2484" cy="3238"/>
            </a:xfrm>
            <a:prstGeom prst="rect">
              <a:avLst/>
            </a:prstGeom>
          </p:spPr>
        </p:pic>
        <p:sp>
          <p:nvSpPr>
            <p:cNvPr id="4694" name="object 4694" descr=""/>
            <p:cNvSpPr/>
            <p:nvPr/>
          </p:nvSpPr>
          <p:spPr>
            <a:xfrm>
              <a:off x="1305158" y="2840332"/>
              <a:ext cx="32384" cy="14604"/>
            </a:xfrm>
            <a:custGeom>
              <a:avLst/>
              <a:gdLst/>
              <a:ahLst/>
              <a:cxnLst/>
              <a:rect l="l" t="t" r="r" b="b"/>
              <a:pathLst>
                <a:path w="32384" h="14605">
                  <a:moveTo>
                    <a:pt x="1206" y="0"/>
                  </a:moveTo>
                  <a:lnTo>
                    <a:pt x="0" y="1435"/>
                  </a:lnTo>
                  <a:lnTo>
                    <a:pt x="1168" y="2616"/>
                  </a:lnTo>
                  <a:lnTo>
                    <a:pt x="2412" y="2768"/>
                  </a:lnTo>
                  <a:lnTo>
                    <a:pt x="8508" y="3949"/>
                  </a:lnTo>
                  <a:lnTo>
                    <a:pt x="12801" y="5867"/>
                  </a:lnTo>
                  <a:lnTo>
                    <a:pt x="14516" y="6705"/>
                  </a:lnTo>
                  <a:lnTo>
                    <a:pt x="17474" y="7658"/>
                  </a:lnTo>
                  <a:lnTo>
                    <a:pt x="18529" y="7924"/>
                  </a:lnTo>
                  <a:lnTo>
                    <a:pt x="20853" y="9220"/>
                  </a:lnTo>
                  <a:lnTo>
                    <a:pt x="22136" y="10033"/>
                  </a:lnTo>
                  <a:lnTo>
                    <a:pt x="24701" y="11480"/>
                  </a:lnTo>
                  <a:lnTo>
                    <a:pt x="25565" y="12001"/>
                  </a:lnTo>
                  <a:lnTo>
                    <a:pt x="26466" y="12484"/>
                  </a:lnTo>
                  <a:lnTo>
                    <a:pt x="27952" y="13169"/>
                  </a:lnTo>
                  <a:lnTo>
                    <a:pt x="28536" y="13373"/>
                  </a:lnTo>
                  <a:lnTo>
                    <a:pt x="29603" y="13804"/>
                  </a:lnTo>
                  <a:lnTo>
                    <a:pt x="30111" y="14046"/>
                  </a:lnTo>
                  <a:lnTo>
                    <a:pt x="31305" y="13779"/>
                  </a:lnTo>
                  <a:lnTo>
                    <a:pt x="31762" y="12941"/>
                  </a:lnTo>
                  <a:lnTo>
                    <a:pt x="31178" y="11379"/>
                  </a:lnTo>
                  <a:lnTo>
                    <a:pt x="30225" y="10756"/>
                  </a:lnTo>
                  <a:lnTo>
                    <a:pt x="28524" y="9740"/>
                  </a:lnTo>
                  <a:lnTo>
                    <a:pt x="23869" y="7645"/>
                  </a:lnTo>
                  <a:lnTo>
                    <a:pt x="21424" y="5994"/>
                  </a:lnTo>
                  <a:lnTo>
                    <a:pt x="17805" y="4330"/>
                  </a:lnTo>
                  <a:lnTo>
                    <a:pt x="16865" y="3937"/>
                  </a:lnTo>
                  <a:lnTo>
                    <a:pt x="14985" y="3225"/>
                  </a:lnTo>
                  <a:lnTo>
                    <a:pt x="14058" y="2908"/>
                  </a:lnTo>
                  <a:lnTo>
                    <a:pt x="12293" y="2171"/>
                  </a:lnTo>
                  <a:lnTo>
                    <a:pt x="11429" y="1765"/>
                  </a:lnTo>
                  <a:lnTo>
                    <a:pt x="10611" y="1574"/>
                  </a:lnTo>
                  <a:lnTo>
                    <a:pt x="2057" y="1574"/>
                  </a:lnTo>
                  <a:lnTo>
                    <a:pt x="800" y="1346"/>
                  </a:lnTo>
                  <a:lnTo>
                    <a:pt x="1650" y="469"/>
                  </a:lnTo>
                  <a:lnTo>
                    <a:pt x="2911" y="469"/>
                  </a:lnTo>
                  <a:lnTo>
                    <a:pt x="2755" y="419"/>
                  </a:lnTo>
                  <a:lnTo>
                    <a:pt x="2527" y="393"/>
                  </a:lnTo>
                  <a:lnTo>
                    <a:pt x="2222" y="88"/>
                  </a:lnTo>
                  <a:lnTo>
                    <a:pt x="2019" y="25"/>
                  </a:lnTo>
                  <a:lnTo>
                    <a:pt x="1206" y="0"/>
                  </a:lnTo>
                  <a:close/>
                </a:path>
                <a:path w="32384" h="14605">
                  <a:moveTo>
                    <a:pt x="5575" y="635"/>
                  </a:moveTo>
                  <a:lnTo>
                    <a:pt x="3936" y="774"/>
                  </a:lnTo>
                  <a:lnTo>
                    <a:pt x="3263" y="1270"/>
                  </a:lnTo>
                  <a:lnTo>
                    <a:pt x="2057" y="1574"/>
                  </a:lnTo>
                  <a:lnTo>
                    <a:pt x="10611" y="1574"/>
                  </a:lnTo>
                  <a:lnTo>
                    <a:pt x="9410" y="1295"/>
                  </a:lnTo>
                  <a:lnTo>
                    <a:pt x="6241" y="774"/>
                  </a:lnTo>
                  <a:lnTo>
                    <a:pt x="5575" y="635"/>
                  </a:lnTo>
                  <a:close/>
                </a:path>
                <a:path w="32384" h="14605">
                  <a:moveTo>
                    <a:pt x="2911" y="469"/>
                  </a:moveTo>
                  <a:lnTo>
                    <a:pt x="1650" y="469"/>
                  </a:lnTo>
                  <a:lnTo>
                    <a:pt x="2247" y="774"/>
                  </a:lnTo>
                  <a:lnTo>
                    <a:pt x="2755" y="812"/>
                  </a:lnTo>
                  <a:lnTo>
                    <a:pt x="3416" y="635"/>
                  </a:lnTo>
                  <a:lnTo>
                    <a:pt x="2911" y="469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95" name="object 469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05153" y="2840341"/>
              <a:ext cx="3606" cy="2527"/>
            </a:xfrm>
            <a:prstGeom prst="rect">
              <a:avLst/>
            </a:prstGeom>
          </p:spPr>
        </p:pic>
        <p:sp>
          <p:nvSpPr>
            <p:cNvPr id="4696" name="object 4696" descr=""/>
            <p:cNvSpPr/>
            <p:nvPr/>
          </p:nvSpPr>
          <p:spPr>
            <a:xfrm>
              <a:off x="1311327" y="2834005"/>
              <a:ext cx="17780" cy="30480"/>
            </a:xfrm>
            <a:custGeom>
              <a:avLst/>
              <a:gdLst/>
              <a:ahLst/>
              <a:cxnLst/>
              <a:rect l="l" t="t" r="r" b="b"/>
              <a:pathLst>
                <a:path w="17780" h="30480">
                  <a:moveTo>
                    <a:pt x="14109" y="28117"/>
                  </a:moveTo>
                  <a:lnTo>
                    <a:pt x="14524" y="28765"/>
                  </a:lnTo>
                  <a:lnTo>
                    <a:pt x="14663" y="29273"/>
                  </a:lnTo>
                  <a:lnTo>
                    <a:pt x="14770" y="29489"/>
                  </a:lnTo>
                  <a:lnTo>
                    <a:pt x="15379" y="30035"/>
                  </a:lnTo>
                  <a:lnTo>
                    <a:pt x="17233" y="29730"/>
                  </a:lnTo>
                  <a:lnTo>
                    <a:pt x="17207" y="29387"/>
                  </a:lnTo>
                  <a:lnTo>
                    <a:pt x="15354" y="29387"/>
                  </a:lnTo>
                  <a:lnTo>
                    <a:pt x="15136" y="28879"/>
                  </a:lnTo>
                  <a:lnTo>
                    <a:pt x="15036" y="28714"/>
                  </a:lnTo>
                  <a:lnTo>
                    <a:pt x="14732" y="28409"/>
                  </a:lnTo>
                  <a:lnTo>
                    <a:pt x="14109" y="28117"/>
                  </a:lnTo>
                  <a:close/>
                </a:path>
                <a:path w="17780" h="30480">
                  <a:moveTo>
                    <a:pt x="1473" y="0"/>
                  </a:moveTo>
                  <a:lnTo>
                    <a:pt x="584" y="330"/>
                  </a:lnTo>
                  <a:lnTo>
                    <a:pt x="0" y="1905"/>
                  </a:lnTo>
                  <a:lnTo>
                    <a:pt x="965" y="4876"/>
                  </a:lnTo>
                  <a:lnTo>
                    <a:pt x="1879" y="6781"/>
                  </a:lnTo>
                  <a:lnTo>
                    <a:pt x="3124" y="9474"/>
                  </a:lnTo>
                  <a:lnTo>
                    <a:pt x="3911" y="12344"/>
                  </a:lnTo>
                  <a:lnTo>
                    <a:pt x="5588" y="15951"/>
                  </a:lnTo>
                  <a:lnTo>
                    <a:pt x="6527" y="17754"/>
                  </a:lnTo>
                  <a:lnTo>
                    <a:pt x="7505" y="19469"/>
                  </a:lnTo>
                  <a:lnTo>
                    <a:pt x="8369" y="21170"/>
                  </a:lnTo>
                  <a:lnTo>
                    <a:pt x="8763" y="22034"/>
                  </a:lnTo>
                  <a:lnTo>
                    <a:pt x="9982" y="23710"/>
                  </a:lnTo>
                  <a:lnTo>
                    <a:pt x="11468" y="25476"/>
                  </a:lnTo>
                  <a:lnTo>
                    <a:pt x="11988" y="26060"/>
                  </a:lnTo>
                  <a:lnTo>
                    <a:pt x="12471" y="26708"/>
                  </a:lnTo>
                  <a:lnTo>
                    <a:pt x="13804" y="27660"/>
                  </a:lnTo>
                  <a:lnTo>
                    <a:pt x="14643" y="27736"/>
                  </a:lnTo>
                  <a:lnTo>
                    <a:pt x="15760" y="28282"/>
                  </a:lnTo>
                  <a:lnTo>
                    <a:pt x="16560" y="29273"/>
                  </a:lnTo>
                  <a:lnTo>
                    <a:pt x="15354" y="29387"/>
                  </a:lnTo>
                  <a:lnTo>
                    <a:pt x="17207" y="29387"/>
                  </a:lnTo>
                  <a:lnTo>
                    <a:pt x="17106" y="28067"/>
                  </a:lnTo>
                  <a:lnTo>
                    <a:pt x="16256" y="27139"/>
                  </a:lnTo>
                  <a:lnTo>
                    <a:pt x="12395" y="22275"/>
                  </a:lnTo>
                  <a:lnTo>
                    <a:pt x="10262" y="17754"/>
                  </a:lnTo>
                  <a:lnTo>
                    <a:pt x="9626" y="16281"/>
                  </a:lnTo>
                  <a:lnTo>
                    <a:pt x="8026" y="13677"/>
                  </a:lnTo>
                  <a:lnTo>
                    <a:pt x="7366" y="12750"/>
                  </a:lnTo>
                  <a:lnTo>
                    <a:pt x="6451" y="10248"/>
                  </a:lnTo>
                  <a:lnTo>
                    <a:pt x="5994" y="8801"/>
                  </a:lnTo>
                  <a:lnTo>
                    <a:pt x="4991" y="6032"/>
                  </a:lnTo>
                  <a:lnTo>
                    <a:pt x="4596" y="4876"/>
                  </a:lnTo>
                  <a:lnTo>
                    <a:pt x="4305" y="4114"/>
                  </a:lnTo>
                  <a:lnTo>
                    <a:pt x="3632" y="2641"/>
                  </a:lnTo>
                  <a:lnTo>
                    <a:pt x="3205" y="1905"/>
                  </a:lnTo>
                  <a:lnTo>
                    <a:pt x="2552" y="571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97" name="object 469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25435" y="2861692"/>
              <a:ext cx="3124" cy="2349"/>
            </a:xfrm>
            <a:prstGeom prst="rect">
              <a:avLst/>
            </a:prstGeom>
          </p:spPr>
        </p:pic>
        <p:sp>
          <p:nvSpPr>
            <p:cNvPr id="4698" name="object 4698" descr=""/>
            <p:cNvSpPr/>
            <p:nvPr/>
          </p:nvSpPr>
          <p:spPr>
            <a:xfrm>
              <a:off x="1303662" y="2796635"/>
              <a:ext cx="15875" cy="27940"/>
            </a:xfrm>
            <a:custGeom>
              <a:avLst/>
              <a:gdLst/>
              <a:ahLst/>
              <a:cxnLst/>
              <a:rect l="l" t="t" r="r" b="b"/>
              <a:pathLst>
                <a:path w="15875" h="27939">
                  <a:moveTo>
                    <a:pt x="14528" y="0"/>
                  </a:moveTo>
                  <a:lnTo>
                    <a:pt x="13334" y="952"/>
                  </a:lnTo>
                  <a:lnTo>
                    <a:pt x="13000" y="2285"/>
                  </a:lnTo>
                  <a:lnTo>
                    <a:pt x="12077" y="5219"/>
                  </a:lnTo>
                  <a:lnTo>
                    <a:pt x="11379" y="7518"/>
                  </a:lnTo>
                  <a:lnTo>
                    <a:pt x="9207" y="11239"/>
                  </a:lnTo>
                  <a:lnTo>
                    <a:pt x="8267" y="12725"/>
                  </a:lnTo>
                  <a:lnTo>
                    <a:pt x="7111" y="15290"/>
                  </a:lnTo>
                  <a:lnTo>
                    <a:pt x="6756" y="16268"/>
                  </a:lnTo>
                  <a:lnTo>
                    <a:pt x="5333" y="18262"/>
                  </a:lnTo>
                  <a:lnTo>
                    <a:pt x="4470" y="19354"/>
                  </a:lnTo>
                  <a:lnTo>
                    <a:pt x="3149" y="21208"/>
                  </a:lnTo>
                  <a:lnTo>
                    <a:pt x="2324" y="22288"/>
                  </a:lnTo>
                  <a:lnTo>
                    <a:pt x="1790" y="23063"/>
                  </a:lnTo>
                  <a:lnTo>
                    <a:pt x="1010" y="24358"/>
                  </a:lnTo>
                  <a:lnTo>
                    <a:pt x="774" y="24866"/>
                  </a:lnTo>
                  <a:lnTo>
                    <a:pt x="266" y="25793"/>
                  </a:lnTo>
                  <a:lnTo>
                    <a:pt x="0" y="26238"/>
                  </a:lnTo>
                  <a:lnTo>
                    <a:pt x="126" y="27355"/>
                  </a:lnTo>
                  <a:lnTo>
                    <a:pt x="838" y="27851"/>
                  </a:lnTo>
                  <a:lnTo>
                    <a:pt x="2336" y="27470"/>
                  </a:lnTo>
                  <a:lnTo>
                    <a:pt x="2997" y="26669"/>
                  </a:lnTo>
                  <a:lnTo>
                    <a:pt x="4089" y="25209"/>
                  </a:lnTo>
                  <a:lnTo>
                    <a:pt x="4579" y="24345"/>
                  </a:lnTo>
                  <a:lnTo>
                    <a:pt x="6451" y="21183"/>
                  </a:lnTo>
                  <a:lnTo>
                    <a:pt x="8229" y="19100"/>
                  </a:lnTo>
                  <a:lnTo>
                    <a:pt x="10109" y="15963"/>
                  </a:lnTo>
                  <a:lnTo>
                    <a:pt x="10985" y="14312"/>
                  </a:lnTo>
                  <a:lnTo>
                    <a:pt x="11785" y="12687"/>
                  </a:lnTo>
                  <a:lnTo>
                    <a:pt x="12623" y="11150"/>
                  </a:lnTo>
                  <a:lnTo>
                    <a:pt x="13080" y="10401"/>
                  </a:lnTo>
                  <a:lnTo>
                    <a:pt x="13715" y="8610"/>
                  </a:lnTo>
                  <a:lnTo>
                    <a:pt x="14465" y="5867"/>
                  </a:lnTo>
                  <a:lnTo>
                    <a:pt x="14677" y="5219"/>
                  </a:lnTo>
                  <a:lnTo>
                    <a:pt x="14744" y="3657"/>
                  </a:lnTo>
                  <a:lnTo>
                    <a:pt x="14350" y="2997"/>
                  </a:lnTo>
                  <a:lnTo>
                    <a:pt x="14227" y="2070"/>
                  </a:lnTo>
                  <a:lnTo>
                    <a:pt x="14273" y="1600"/>
                  </a:lnTo>
                  <a:lnTo>
                    <a:pt x="14528" y="736"/>
                  </a:lnTo>
                  <a:lnTo>
                    <a:pt x="15235" y="736"/>
                  </a:lnTo>
                  <a:lnTo>
                    <a:pt x="14528" y="0"/>
                  </a:lnTo>
                  <a:close/>
                </a:path>
                <a:path w="15875" h="27939">
                  <a:moveTo>
                    <a:pt x="15235" y="736"/>
                  </a:moveTo>
                  <a:lnTo>
                    <a:pt x="14528" y="736"/>
                  </a:lnTo>
                  <a:lnTo>
                    <a:pt x="15252" y="1600"/>
                  </a:lnTo>
                  <a:lnTo>
                    <a:pt x="14992" y="1981"/>
                  </a:lnTo>
                  <a:lnTo>
                    <a:pt x="14922" y="3200"/>
                  </a:lnTo>
                  <a:lnTo>
                    <a:pt x="15176" y="2616"/>
                  </a:lnTo>
                  <a:lnTo>
                    <a:pt x="15227" y="2400"/>
                  </a:lnTo>
                  <a:lnTo>
                    <a:pt x="15354" y="2336"/>
                  </a:lnTo>
                  <a:lnTo>
                    <a:pt x="15532" y="2158"/>
                  </a:lnTo>
                  <a:lnTo>
                    <a:pt x="15638" y="1854"/>
                  </a:lnTo>
                  <a:lnTo>
                    <a:pt x="15722" y="1244"/>
                  </a:lnTo>
                  <a:lnTo>
                    <a:pt x="15235" y="736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99" name="object 469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17028" y="2796984"/>
              <a:ext cx="2281" cy="2971"/>
            </a:xfrm>
            <a:prstGeom prst="rect">
              <a:avLst/>
            </a:prstGeom>
          </p:spPr>
        </p:pic>
        <p:sp>
          <p:nvSpPr>
            <p:cNvPr id="4700" name="object 4700" descr=""/>
            <p:cNvSpPr/>
            <p:nvPr/>
          </p:nvSpPr>
          <p:spPr>
            <a:xfrm>
              <a:off x="1234824" y="2807686"/>
              <a:ext cx="24765" cy="18415"/>
            </a:xfrm>
            <a:custGeom>
              <a:avLst/>
              <a:gdLst/>
              <a:ahLst/>
              <a:cxnLst/>
              <a:rect l="l" t="t" r="r" b="b"/>
              <a:pathLst>
                <a:path w="24765" h="18414">
                  <a:moveTo>
                    <a:pt x="12839" y="5956"/>
                  </a:moveTo>
                  <a:lnTo>
                    <a:pt x="6337" y="5956"/>
                  </a:lnTo>
                  <a:lnTo>
                    <a:pt x="9563" y="6997"/>
                  </a:lnTo>
                  <a:lnTo>
                    <a:pt x="10769" y="7429"/>
                  </a:lnTo>
                  <a:lnTo>
                    <a:pt x="15582" y="9461"/>
                  </a:lnTo>
                  <a:lnTo>
                    <a:pt x="18313" y="11912"/>
                  </a:lnTo>
                  <a:lnTo>
                    <a:pt x="20980" y="16027"/>
                  </a:lnTo>
                  <a:lnTo>
                    <a:pt x="21615" y="16700"/>
                  </a:lnTo>
                  <a:lnTo>
                    <a:pt x="22428" y="17741"/>
                  </a:lnTo>
                  <a:lnTo>
                    <a:pt x="22859" y="18402"/>
                  </a:lnTo>
                  <a:lnTo>
                    <a:pt x="24739" y="17894"/>
                  </a:lnTo>
                  <a:lnTo>
                    <a:pt x="22517" y="14960"/>
                  </a:lnTo>
                  <a:lnTo>
                    <a:pt x="21107" y="12915"/>
                  </a:lnTo>
                  <a:lnTo>
                    <a:pt x="19316" y="10553"/>
                  </a:lnTo>
                  <a:lnTo>
                    <a:pt x="17957" y="9017"/>
                  </a:lnTo>
                  <a:lnTo>
                    <a:pt x="14503" y="6540"/>
                  </a:lnTo>
                  <a:lnTo>
                    <a:pt x="12839" y="5956"/>
                  </a:lnTo>
                  <a:close/>
                </a:path>
                <a:path w="24765" h="18414">
                  <a:moveTo>
                    <a:pt x="2730" y="0"/>
                  </a:moveTo>
                  <a:lnTo>
                    <a:pt x="609" y="1435"/>
                  </a:lnTo>
                  <a:lnTo>
                    <a:pt x="0" y="2349"/>
                  </a:lnTo>
                  <a:lnTo>
                    <a:pt x="685" y="4343"/>
                  </a:lnTo>
                  <a:lnTo>
                    <a:pt x="1295" y="5308"/>
                  </a:lnTo>
                  <a:lnTo>
                    <a:pt x="4102" y="6883"/>
                  </a:lnTo>
                  <a:lnTo>
                    <a:pt x="6337" y="5956"/>
                  </a:lnTo>
                  <a:lnTo>
                    <a:pt x="12839" y="5956"/>
                  </a:lnTo>
                  <a:lnTo>
                    <a:pt x="8432" y="4318"/>
                  </a:lnTo>
                  <a:lnTo>
                    <a:pt x="7660" y="4089"/>
                  </a:lnTo>
                  <a:lnTo>
                    <a:pt x="2463" y="4089"/>
                  </a:lnTo>
                  <a:lnTo>
                    <a:pt x="622" y="2882"/>
                  </a:lnTo>
                  <a:lnTo>
                    <a:pt x="2768" y="762"/>
                  </a:lnTo>
                  <a:lnTo>
                    <a:pt x="3307" y="762"/>
                  </a:lnTo>
                  <a:lnTo>
                    <a:pt x="2730" y="0"/>
                  </a:lnTo>
                  <a:close/>
                </a:path>
                <a:path w="24765" h="18414">
                  <a:moveTo>
                    <a:pt x="3682" y="3644"/>
                  </a:moveTo>
                  <a:lnTo>
                    <a:pt x="2463" y="4089"/>
                  </a:lnTo>
                  <a:lnTo>
                    <a:pt x="7660" y="4089"/>
                  </a:lnTo>
                  <a:lnTo>
                    <a:pt x="6502" y="3746"/>
                  </a:lnTo>
                  <a:lnTo>
                    <a:pt x="3682" y="3644"/>
                  </a:lnTo>
                  <a:close/>
                </a:path>
                <a:path w="24765" h="18414">
                  <a:moveTo>
                    <a:pt x="6041" y="3213"/>
                  </a:moveTo>
                  <a:lnTo>
                    <a:pt x="4902" y="3213"/>
                  </a:lnTo>
                  <a:lnTo>
                    <a:pt x="5333" y="3314"/>
                  </a:lnTo>
                  <a:lnTo>
                    <a:pt x="5664" y="3543"/>
                  </a:lnTo>
                  <a:lnTo>
                    <a:pt x="6286" y="3416"/>
                  </a:lnTo>
                  <a:lnTo>
                    <a:pt x="6041" y="3213"/>
                  </a:lnTo>
                  <a:close/>
                </a:path>
                <a:path w="24765" h="18414">
                  <a:moveTo>
                    <a:pt x="3136" y="2743"/>
                  </a:moveTo>
                  <a:lnTo>
                    <a:pt x="3086" y="3238"/>
                  </a:lnTo>
                  <a:lnTo>
                    <a:pt x="3542" y="3224"/>
                  </a:lnTo>
                  <a:lnTo>
                    <a:pt x="3200" y="3048"/>
                  </a:lnTo>
                  <a:lnTo>
                    <a:pt x="3136" y="2743"/>
                  </a:lnTo>
                  <a:close/>
                </a:path>
                <a:path w="24765" h="18414">
                  <a:moveTo>
                    <a:pt x="3307" y="762"/>
                  </a:moveTo>
                  <a:lnTo>
                    <a:pt x="2768" y="762"/>
                  </a:lnTo>
                  <a:lnTo>
                    <a:pt x="3471" y="2349"/>
                  </a:lnTo>
                  <a:lnTo>
                    <a:pt x="3635" y="3221"/>
                  </a:lnTo>
                  <a:lnTo>
                    <a:pt x="3886" y="3213"/>
                  </a:lnTo>
                  <a:lnTo>
                    <a:pt x="6041" y="3213"/>
                  </a:lnTo>
                  <a:lnTo>
                    <a:pt x="3682" y="1257"/>
                  </a:lnTo>
                  <a:lnTo>
                    <a:pt x="3307" y="762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01" name="object 4701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34843" y="2808263"/>
              <a:ext cx="6277" cy="3670"/>
            </a:xfrm>
            <a:prstGeom prst="rect">
              <a:avLst/>
            </a:prstGeom>
          </p:spPr>
        </p:pic>
        <p:sp>
          <p:nvSpPr>
            <p:cNvPr id="4702" name="object 4702" descr=""/>
            <p:cNvSpPr/>
            <p:nvPr/>
          </p:nvSpPr>
          <p:spPr>
            <a:xfrm>
              <a:off x="1326182" y="2805819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5">
                  <a:moveTo>
                    <a:pt x="2163" y="736"/>
                  </a:moveTo>
                  <a:lnTo>
                    <a:pt x="1155" y="736"/>
                  </a:lnTo>
                  <a:lnTo>
                    <a:pt x="1359" y="1308"/>
                  </a:lnTo>
                  <a:lnTo>
                    <a:pt x="1447" y="2984"/>
                  </a:lnTo>
                  <a:lnTo>
                    <a:pt x="1337" y="3213"/>
                  </a:lnTo>
                  <a:lnTo>
                    <a:pt x="1231" y="5168"/>
                  </a:lnTo>
                  <a:lnTo>
                    <a:pt x="1511" y="5854"/>
                  </a:lnTo>
                  <a:lnTo>
                    <a:pt x="1727" y="6540"/>
                  </a:lnTo>
                  <a:lnTo>
                    <a:pt x="2412" y="8547"/>
                  </a:lnTo>
                  <a:lnTo>
                    <a:pt x="3149" y="10312"/>
                  </a:lnTo>
                  <a:lnTo>
                    <a:pt x="3644" y="11023"/>
                  </a:lnTo>
                  <a:lnTo>
                    <a:pt x="4571" y="12509"/>
                  </a:lnTo>
                  <a:lnTo>
                    <a:pt x="10375" y="20700"/>
                  </a:lnTo>
                  <a:lnTo>
                    <a:pt x="12966" y="24587"/>
                  </a:lnTo>
                  <a:lnTo>
                    <a:pt x="13633" y="25374"/>
                  </a:lnTo>
                  <a:lnTo>
                    <a:pt x="14846" y="26746"/>
                  </a:lnTo>
                  <a:lnTo>
                    <a:pt x="16357" y="27038"/>
                  </a:lnTo>
                  <a:lnTo>
                    <a:pt x="17043" y="26492"/>
                  </a:lnTo>
                  <a:lnTo>
                    <a:pt x="17061" y="25323"/>
                  </a:lnTo>
                  <a:lnTo>
                    <a:pt x="16255" y="24053"/>
                  </a:lnTo>
                  <a:lnTo>
                    <a:pt x="15989" y="23545"/>
                  </a:lnTo>
                  <a:lnTo>
                    <a:pt x="15138" y="22313"/>
                  </a:lnTo>
                  <a:lnTo>
                    <a:pt x="14554" y="21564"/>
                  </a:lnTo>
                  <a:lnTo>
                    <a:pt x="13957" y="20866"/>
                  </a:lnTo>
                  <a:lnTo>
                    <a:pt x="12221" y="18719"/>
                  </a:lnTo>
                  <a:lnTo>
                    <a:pt x="11328" y="17716"/>
                  </a:lnTo>
                  <a:lnTo>
                    <a:pt x="9804" y="15811"/>
                  </a:lnTo>
                  <a:lnTo>
                    <a:pt x="9385" y="14846"/>
                  </a:lnTo>
                  <a:lnTo>
                    <a:pt x="8089" y="12357"/>
                  </a:lnTo>
                  <a:lnTo>
                    <a:pt x="7073" y="10921"/>
                  </a:lnTo>
                  <a:lnTo>
                    <a:pt x="4686" y="7327"/>
                  </a:lnTo>
                  <a:lnTo>
                    <a:pt x="3860" y="5067"/>
                  </a:lnTo>
                  <a:lnTo>
                    <a:pt x="2716" y="2044"/>
                  </a:lnTo>
                  <a:lnTo>
                    <a:pt x="2362" y="876"/>
                  </a:lnTo>
                  <a:lnTo>
                    <a:pt x="2163" y="736"/>
                  </a:lnTo>
                  <a:close/>
                </a:path>
                <a:path w="17144" h="27305">
                  <a:moveTo>
                    <a:pt x="1117" y="0"/>
                  </a:moveTo>
                  <a:lnTo>
                    <a:pt x="0" y="1308"/>
                  </a:lnTo>
                  <a:lnTo>
                    <a:pt x="127" y="1981"/>
                  </a:lnTo>
                  <a:lnTo>
                    <a:pt x="228" y="2222"/>
                  </a:lnTo>
                  <a:lnTo>
                    <a:pt x="419" y="2387"/>
                  </a:lnTo>
                  <a:lnTo>
                    <a:pt x="609" y="2654"/>
                  </a:lnTo>
                  <a:lnTo>
                    <a:pt x="901" y="3213"/>
                  </a:lnTo>
                  <a:lnTo>
                    <a:pt x="795" y="2044"/>
                  </a:lnTo>
                  <a:lnTo>
                    <a:pt x="482" y="1638"/>
                  </a:lnTo>
                  <a:lnTo>
                    <a:pt x="1155" y="736"/>
                  </a:lnTo>
                  <a:lnTo>
                    <a:pt x="2163" y="736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03" name="object 4703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26286" y="2806155"/>
              <a:ext cx="2235" cy="2984"/>
            </a:xfrm>
            <a:prstGeom prst="rect">
              <a:avLst/>
            </a:prstGeom>
          </p:spPr>
        </p:pic>
        <p:sp>
          <p:nvSpPr>
            <p:cNvPr id="4704" name="object 4704" descr=""/>
            <p:cNvSpPr/>
            <p:nvPr/>
          </p:nvSpPr>
          <p:spPr>
            <a:xfrm>
              <a:off x="1295709" y="2787385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25234" y="0"/>
                  </a:moveTo>
                  <a:lnTo>
                    <a:pt x="23736" y="304"/>
                  </a:lnTo>
                  <a:lnTo>
                    <a:pt x="22999" y="1181"/>
                  </a:lnTo>
                  <a:lnTo>
                    <a:pt x="19024" y="5270"/>
                  </a:lnTo>
                  <a:lnTo>
                    <a:pt x="15392" y="7607"/>
                  </a:lnTo>
                  <a:lnTo>
                    <a:pt x="13881" y="8509"/>
                  </a:lnTo>
                  <a:lnTo>
                    <a:pt x="11696" y="10274"/>
                  </a:lnTo>
                  <a:lnTo>
                    <a:pt x="10921" y="10985"/>
                  </a:lnTo>
                  <a:lnTo>
                    <a:pt x="8762" y="12103"/>
                  </a:lnTo>
                  <a:lnTo>
                    <a:pt x="7492" y="12687"/>
                  </a:lnTo>
                  <a:lnTo>
                    <a:pt x="5079" y="13931"/>
                  </a:lnTo>
                  <a:lnTo>
                    <a:pt x="4254" y="14325"/>
                  </a:lnTo>
                  <a:lnTo>
                    <a:pt x="3416" y="14782"/>
                  </a:lnTo>
                  <a:lnTo>
                    <a:pt x="2146" y="15570"/>
                  </a:lnTo>
                  <a:lnTo>
                    <a:pt x="1701" y="15925"/>
                  </a:lnTo>
                  <a:lnTo>
                    <a:pt x="393" y="16802"/>
                  </a:lnTo>
                  <a:lnTo>
                    <a:pt x="0" y="17856"/>
                  </a:lnTo>
                  <a:lnTo>
                    <a:pt x="406" y="18618"/>
                  </a:lnTo>
                  <a:lnTo>
                    <a:pt x="1904" y="18961"/>
                  </a:lnTo>
                  <a:lnTo>
                    <a:pt x="2857" y="18542"/>
                  </a:lnTo>
                  <a:lnTo>
                    <a:pt x="4495" y="17741"/>
                  </a:lnTo>
                  <a:lnTo>
                    <a:pt x="8432" y="15227"/>
                  </a:lnTo>
                  <a:lnTo>
                    <a:pt x="10960" y="14173"/>
                  </a:lnTo>
                  <a:lnTo>
                    <a:pt x="14058" y="12230"/>
                  </a:lnTo>
                  <a:lnTo>
                    <a:pt x="16319" y="10617"/>
                  </a:lnTo>
                  <a:lnTo>
                    <a:pt x="17030" y="10058"/>
                  </a:lnTo>
                  <a:lnTo>
                    <a:pt x="18491" y="9080"/>
                  </a:lnTo>
                  <a:lnTo>
                    <a:pt x="19227" y="8623"/>
                  </a:lnTo>
                  <a:lnTo>
                    <a:pt x="20599" y="7302"/>
                  </a:lnTo>
                  <a:lnTo>
                    <a:pt x="22517" y="5207"/>
                  </a:lnTo>
                  <a:lnTo>
                    <a:pt x="23050" y="4686"/>
                  </a:lnTo>
                  <a:lnTo>
                    <a:pt x="23761" y="3365"/>
                  </a:lnTo>
                  <a:lnTo>
                    <a:pt x="23836" y="2260"/>
                  </a:lnTo>
                  <a:lnTo>
                    <a:pt x="24091" y="1511"/>
                  </a:lnTo>
                  <a:lnTo>
                    <a:pt x="24904" y="660"/>
                  </a:lnTo>
                  <a:lnTo>
                    <a:pt x="25433" y="660"/>
                  </a:lnTo>
                  <a:lnTo>
                    <a:pt x="25234" y="0"/>
                  </a:lnTo>
                  <a:close/>
                </a:path>
                <a:path w="26034" h="19050">
                  <a:moveTo>
                    <a:pt x="25433" y="660"/>
                  </a:moveTo>
                  <a:lnTo>
                    <a:pt x="24904" y="660"/>
                  </a:lnTo>
                  <a:lnTo>
                    <a:pt x="25158" y="1752"/>
                  </a:lnTo>
                  <a:lnTo>
                    <a:pt x="24612" y="2057"/>
                  </a:lnTo>
                  <a:lnTo>
                    <a:pt x="24362" y="2387"/>
                  </a:lnTo>
                  <a:lnTo>
                    <a:pt x="24129" y="3022"/>
                  </a:lnTo>
                  <a:lnTo>
                    <a:pt x="24670" y="2590"/>
                  </a:lnTo>
                  <a:lnTo>
                    <a:pt x="24777" y="2463"/>
                  </a:lnTo>
                  <a:lnTo>
                    <a:pt x="24917" y="2463"/>
                  </a:lnTo>
                  <a:lnTo>
                    <a:pt x="25145" y="2387"/>
                  </a:lnTo>
                  <a:lnTo>
                    <a:pt x="25311" y="2260"/>
                  </a:lnTo>
                  <a:lnTo>
                    <a:pt x="25660" y="1752"/>
                  </a:lnTo>
                  <a:lnTo>
                    <a:pt x="25589" y="1181"/>
                  </a:lnTo>
                  <a:lnTo>
                    <a:pt x="25433" y="66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05" name="object 470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19334" y="2787523"/>
              <a:ext cx="2039" cy="2882"/>
            </a:xfrm>
            <a:prstGeom prst="rect">
              <a:avLst/>
            </a:prstGeom>
          </p:spPr>
        </p:pic>
        <p:sp>
          <p:nvSpPr>
            <p:cNvPr id="4706" name="object 4706" descr=""/>
            <p:cNvSpPr/>
            <p:nvPr/>
          </p:nvSpPr>
          <p:spPr>
            <a:xfrm>
              <a:off x="1295067" y="2778275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39">
                  <a:moveTo>
                    <a:pt x="1689" y="0"/>
                  </a:moveTo>
                  <a:lnTo>
                    <a:pt x="0" y="317"/>
                  </a:lnTo>
                  <a:lnTo>
                    <a:pt x="152" y="1841"/>
                  </a:lnTo>
                  <a:lnTo>
                    <a:pt x="939" y="2679"/>
                  </a:lnTo>
                  <a:lnTo>
                    <a:pt x="4584" y="7073"/>
                  </a:lnTo>
                  <a:lnTo>
                    <a:pt x="6515" y="10922"/>
                  </a:lnTo>
                  <a:lnTo>
                    <a:pt x="7251" y="12522"/>
                  </a:lnTo>
                  <a:lnTo>
                    <a:pt x="8762" y="14884"/>
                  </a:lnTo>
                  <a:lnTo>
                    <a:pt x="9385" y="15722"/>
                  </a:lnTo>
                  <a:lnTo>
                    <a:pt x="10274" y="17995"/>
                  </a:lnTo>
                  <a:lnTo>
                    <a:pt x="10718" y="19329"/>
                  </a:lnTo>
                  <a:lnTo>
                    <a:pt x="11696" y="21856"/>
                  </a:lnTo>
                  <a:lnTo>
                    <a:pt x="12049" y="22834"/>
                  </a:lnTo>
                  <a:lnTo>
                    <a:pt x="12449" y="23761"/>
                  </a:lnTo>
                  <a:lnTo>
                    <a:pt x="13017" y="24942"/>
                  </a:lnTo>
                  <a:lnTo>
                    <a:pt x="13382" y="25552"/>
                  </a:lnTo>
                  <a:lnTo>
                    <a:pt x="14046" y="26822"/>
                  </a:lnTo>
                  <a:lnTo>
                    <a:pt x="15049" y="27330"/>
                  </a:lnTo>
                  <a:lnTo>
                    <a:pt x="15862" y="27000"/>
                  </a:lnTo>
                  <a:lnTo>
                    <a:pt x="16357" y="25552"/>
                  </a:lnTo>
                  <a:lnTo>
                    <a:pt x="15699" y="23596"/>
                  </a:lnTo>
                  <a:lnTo>
                    <a:pt x="15360" y="22720"/>
                  </a:lnTo>
                  <a:lnTo>
                    <a:pt x="13334" y="18656"/>
                  </a:lnTo>
                  <a:lnTo>
                    <a:pt x="12560" y="16040"/>
                  </a:lnTo>
                  <a:lnTo>
                    <a:pt x="10840" y="12522"/>
                  </a:lnTo>
                  <a:lnTo>
                    <a:pt x="10528" y="11925"/>
                  </a:lnTo>
                  <a:lnTo>
                    <a:pt x="9131" y="9550"/>
                  </a:lnTo>
                  <a:lnTo>
                    <a:pt x="8305" y="8001"/>
                  </a:lnTo>
                  <a:lnTo>
                    <a:pt x="7924" y="7226"/>
                  </a:lnTo>
                  <a:lnTo>
                    <a:pt x="6769" y="5715"/>
                  </a:lnTo>
                  <a:lnTo>
                    <a:pt x="4889" y="3581"/>
                  </a:lnTo>
                  <a:lnTo>
                    <a:pt x="4432" y="3009"/>
                  </a:lnTo>
                  <a:lnTo>
                    <a:pt x="3187" y="2146"/>
                  </a:lnTo>
                  <a:lnTo>
                    <a:pt x="2412" y="2095"/>
                  </a:lnTo>
                  <a:lnTo>
                    <a:pt x="1384" y="1625"/>
                  </a:lnTo>
                  <a:lnTo>
                    <a:pt x="622" y="723"/>
                  </a:lnTo>
                  <a:lnTo>
                    <a:pt x="1739" y="596"/>
                  </a:lnTo>
                  <a:lnTo>
                    <a:pt x="2323" y="596"/>
                  </a:lnTo>
                  <a:lnTo>
                    <a:pt x="1689" y="0"/>
                  </a:lnTo>
                  <a:close/>
                </a:path>
                <a:path w="16509" h="27939">
                  <a:moveTo>
                    <a:pt x="2323" y="596"/>
                  </a:moveTo>
                  <a:lnTo>
                    <a:pt x="1739" y="596"/>
                  </a:lnTo>
                  <a:lnTo>
                    <a:pt x="1900" y="977"/>
                  </a:lnTo>
                  <a:lnTo>
                    <a:pt x="2022" y="1206"/>
                  </a:lnTo>
                  <a:lnTo>
                    <a:pt x="2324" y="1485"/>
                  </a:lnTo>
                  <a:lnTo>
                    <a:pt x="2895" y="1739"/>
                  </a:lnTo>
                  <a:lnTo>
                    <a:pt x="2514" y="1168"/>
                  </a:lnTo>
                  <a:lnTo>
                    <a:pt x="2323" y="596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07" name="object 470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95171" y="2778493"/>
              <a:ext cx="2794" cy="1917"/>
            </a:xfrm>
            <a:prstGeom prst="rect">
              <a:avLst/>
            </a:prstGeom>
          </p:spPr>
        </p:pic>
        <p:sp>
          <p:nvSpPr>
            <p:cNvPr id="4708" name="object 4708" descr=""/>
            <p:cNvSpPr/>
            <p:nvPr/>
          </p:nvSpPr>
          <p:spPr>
            <a:xfrm>
              <a:off x="1316057" y="2807244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25234" y="0"/>
                  </a:moveTo>
                  <a:lnTo>
                    <a:pt x="23736" y="304"/>
                  </a:lnTo>
                  <a:lnTo>
                    <a:pt x="22999" y="1181"/>
                  </a:lnTo>
                  <a:lnTo>
                    <a:pt x="19024" y="5270"/>
                  </a:lnTo>
                  <a:lnTo>
                    <a:pt x="15392" y="7607"/>
                  </a:lnTo>
                  <a:lnTo>
                    <a:pt x="13881" y="8509"/>
                  </a:lnTo>
                  <a:lnTo>
                    <a:pt x="11696" y="10274"/>
                  </a:lnTo>
                  <a:lnTo>
                    <a:pt x="10921" y="10985"/>
                  </a:lnTo>
                  <a:lnTo>
                    <a:pt x="8762" y="12103"/>
                  </a:lnTo>
                  <a:lnTo>
                    <a:pt x="7492" y="12687"/>
                  </a:lnTo>
                  <a:lnTo>
                    <a:pt x="5079" y="13931"/>
                  </a:lnTo>
                  <a:lnTo>
                    <a:pt x="4254" y="14325"/>
                  </a:lnTo>
                  <a:lnTo>
                    <a:pt x="3428" y="14782"/>
                  </a:lnTo>
                  <a:lnTo>
                    <a:pt x="2146" y="15570"/>
                  </a:lnTo>
                  <a:lnTo>
                    <a:pt x="1701" y="15925"/>
                  </a:lnTo>
                  <a:lnTo>
                    <a:pt x="393" y="16802"/>
                  </a:lnTo>
                  <a:lnTo>
                    <a:pt x="0" y="17843"/>
                  </a:lnTo>
                  <a:lnTo>
                    <a:pt x="406" y="18618"/>
                  </a:lnTo>
                  <a:lnTo>
                    <a:pt x="1904" y="18961"/>
                  </a:lnTo>
                  <a:lnTo>
                    <a:pt x="2857" y="18542"/>
                  </a:lnTo>
                  <a:lnTo>
                    <a:pt x="4495" y="17741"/>
                  </a:lnTo>
                  <a:lnTo>
                    <a:pt x="8432" y="15227"/>
                  </a:lnTo>
                  <a:lnTo>
                    <a:pt x="10960" y="14173"/>
                  </a:lnTo>
                  <a:lnTo>
                    <a:pt x="14058" y="12230"/>
                  </a:lnTo>
                  <a:lnTo>
                    <a:pt x="16319" y="10617"/>
                  </a:lnTo>
                  <a:lnTo>
                    <a:pt x="17030" y="10058"/>
                  </a:lnTo>
                  <a:lnTo>
                    <a:pt x="18491" y="9080"/>
                  </a:lnTo>
                  <a:lnTo>
                    <a:pt x="19227" y="8623"/>
                  </a:lnTo>
                  <a:lnTo>
                    <a:pt x="20599" y="7302"/>
                  </a:lnTo>
                  <a:lnTo>
                    <a:pt x="22517" y="5207"/>
                  </a:lnTo>
                  <a:lnTo>
                    <a:pt x="23050" y="4686"/>
                  </a:lnTo>
                  <a:lnTo>
                    <a:pt x="23761" y="3352"/>
                  </a:lnTo>
                  <a:lnTo>
                    <a:pt x="23836" y="2260"/>
                  </a:lnTo>
                  <a:lnTo>
                    <a:pt x="24091" y="1511"/>
                  </a:lnTo>
                  <a:lnTo>
                    <a:pt x="24904" y="647"/>
                  </a:lnTo>
                  <a:lnTo>
                    <a:pt x="25429" y="647"/>
                  </a:lnTo>
                  <a:lnTo>
                    <a:pt x="25234" y="0"/>
                  </a:lnTo>
                  <a:close/>
                </a:path>
                <a:path w="26034" h="19050">
                  <a:moveTo>
                    <a:pt x="25429" y="647"/>
                  </a:moveTo>
                  <a:lnTo>
                    <a:pt x="24904" y="647"/>
                  </a:lnTo>
                  <a:lnTo>
                    <a:pt x="25158" y="1752"/>
                  </a:lnTo>
                  <a:lnTo>
                    <a:pt x="24612" y="2057"/>
                  </a:lnTo>
                  <a:lnTo>
                    <a:pt x="24362" y="2387"/>
                  </a:lnTo>
                  <a:lnTo>
                    <a:pt x="24129" y="3022"/>
                  </a:lnTo>
                  <a:lnTo>
                    <a:pt x="24670" y="2590"/>
                  </a:lnTo>
                  <a:lnTo>
                    <a:pt x="24777" y="2463"/>
                  </a:lnTo>
                  <a:lnTo>
                    <a:pt x="24917" y="2463"/>
                  </a:lnTo>
                  <a:lnTo>
                    <a:pt x="25145" y="2387"/>
                  </a:lnTo>
                  <a:lnTo>
                    <a:pt x="25311" y="2260"/>
                  </a:lnTo>
                  <a:lnTo>
                    <a:pt x="25660" y="1752"/>
                  </a:lnTo>
                  <a:lnTo>
                    <a:pt x="25589" y="1181"/>
                  </a:lnTo>
                  <a:lnTo>
                    <a:pt x="25429" y="647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09" name="object 470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39664" y="2807373"/>
              <a:ext cx="2055" cy="2908"/>
            </a:xfrm>
            <a:prstGeom prst="rect">
              <a:avLst/>
            </a:prstGeom>
          </p:spPr>
        </p:pic>
        <p:sp>
          <p:nvSpPr>
            <p:cNvPr id="4710" name="object 4710" descr=""/>
            <p:cNvSpPr/>
            <p:nvPr/>
          </p:nvSpPr>
          <p:spPr>
            <a:xfrm>
              <a:off x="1308986" y="2794283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2253" y="635"/>
                  </a:moveTo>
                  <a:lnTo>
                    <a:pt x="716" y="635"/>
                  </a:lnTo>
                  <a:lnTo>
                    <a:pt x="1567" y="1447"/>
                  </a:lnTo>
                  <a:lnTo>
                    <a:pt x="1905" y="2273"/>
                  </a:lnTo>
                  <a:lnTo>
                    <a:pt x="2011" y="3276"/>
                  </a:lnTo>
                  <a:lnTo>
                    <a:pt x="2799" y="4559"/>
                  </a:lnTo>
                  <a:lnTo>
                    <a:pt x="3357" y="5054"/>
                  </a:lnTo>
                  <a:lnTo>
                    <a:pt x="5389" y="7035"/>
                  </a:lnTo>
                  <a:lnTo>
                    <a:pt x="6837" y="8267"/>
                  </a:lnTo>
                  <a:lnTo>
                    <a:pt x="7599" y="8686"/>
                  </a:lnTo>
                  <a:lnTo>
                    <a:pt x="9111" y="9588"/>
                  </a:lnTo>
                  <a:lnTo>
                    <a:pt x="17988" y="14249"/>
                  </a:lnTo>
                  <a:lnTo>
                    <a:pt x="21214" y="16052"/>
                  </a:lnTo>
                  <a:lnTo>
                    <a:pt x="22052" y="16548"/>
                  </a:lnTo>
                  <a:lnTo>
                    <a:pt x="23741" y="17246"/>
                  </a:lnTo>
                  <a:lnTo>
                    <a:pt x="24719" y="17614"/>
                  </a:lnTo>
                  <a:lnTo>
                    <a:pt x="26192" y="17183"/>
                  </a:lnTo>
                  <a:lnTo>
                    <a:pt x="26560" y="16395"/>
                  </a:lnTo>
                  <a:lnTo>
                    <a:pt x="26103" y="15367"/>
                  </a:lnTo>
                  <a:lnTo>
                    <a:pt x="25659" y="15125"/>
                  </a:lnTo>
                  <a:lnTo>
                    <a:pt x="24757" y="14566"/>
                  </a:lnTo>
                  <a:lnTo>
                    <a:pt x="24274" y="14236"/>
                  </a:lnTo>
                  <a:lnTo>
                    <a:pt x="22966" y="13525"/>
                  </a:lnTo>
                  <a:lnTo>
                    <a:pt x="22115" y="13119"/>
                  </a:lnTo>
                  <a:lnTo>
                    <a:pt x="21264" y="12776"/>
                  </a:lnTo>
                  <a:lnTo>
                    <a:pt x="18788" y="11671"/>
                  </a:lnTo>
                  <a:lnTo>
                    <a:pt x="17480" y="11163"/>
                  </a:lnTo>
                  <a:lnTo>
                    <a:pt x="15257" y="10160"/>
                  </a:lnTo>
                  <a:lnTo>
                    <a:pt x="14445" y="9486"/>
                  </a:lnTo>
                  <a:lnTo>
                    <a:pt x="12159" y="7861"/>
                  </a:lnTo>
                  <a:lnTo>
                    <a:pt x="10609" y="7035"/>
                  </a:lnTo>
                  <a:lnTo>
                    <a:pt x="6850" y="4914"/>
                  </a:lnTo>
                  <a:lnTo>
                    <a:pt x="2659" y="1054"/>
                  </a:lnTo>
                  <a:lnTo>
                    <a:pt x="2253" y="635"/>
                  </a:lnTo>
                  <a:close/>
                </a:path>
                <a:path w="26669" h="17780">
                  <a:moveTo>
                    <a:pt x="1413" y="2438"/>
                  </a:moveTo>
                  <a:lnTo>
                    <a:pt x="957" y="2438"/>
                  </a:lnTo>
                  <a:lnTo>
                    <a:pt x="1097" y="2590"/>
                  </a:lnTo>
                  <a:lnTo>
                    <a:pt x="1618" y="2971"/>
                  </a:lnTo>
                  <a:lnTo>
                    <a:pt x="1413" y="2438"/>
                  </a:lnTo>
                  <a:close/>
                </a:path>
                <a:path w="26669" h="17780">
                  <a:moveTo>
                    <a:pt x="348" y="0"/>
                  </a:moveTo>
                  <a:lnTo>
                    <a:pt x="92" y="1054"/>
                  </a:lnTo>
                  <a:lnTo>
                    <a:pt x="0" y="1752"/>
                  </a:lnTo>
                  <a:lnTo>
                    <a:pt x="398" y="2273"/>
                  </a:lnTo>
                  <a:lnTo>
                    <a:pt x="563" y="2387"/>
                  </a:lnTo>
                  <a:lnTo>
                    <a:pt x="881" y="2451"/>
                  </a:lnTo>
                  <a:lnTo>
                    <a:pt x="1413" y="2438"/>
                  </a:lnTo>
                  <a:lnTo>
                    <a:pt x="1302" y="2273"/>
                  </a:lnTo>
                  <a:lnTo>
                    <a:pt x="1097" y="2032"/>
                  </a:lnTo>
                  <a:lnTo>
                    <a:pt x="525" y="1752"/>
                  </a:lnTo>
                  <a:lnTo>
                    <a:pt x="716" y="635"/>
                  </a:lnTo>
                  <a:lnTo>
                    <a:pt x="2253" y="635"/>
                  </a:lnTo>
                  <a:lnTo>
                    <a:pt x="1859" y="228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11" name="object 4711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08977" y="2794394"/>
              <a:ext cx="2031" cy="2857"/>
            </a:xfrm>
            <a:prstGeom prst="rect">
              <a:avLst/>
            </a:prstGeom>
          </p:spPr>
        </p:pic>
        <p:sp>
          <p:nvSpPr>
            <p:cNvPr id="4712" name="object 4712" descr=""/>
            <p:cNvSpPr/>
            <p:nvPr/>
          </p:nvSpPr>
          <p:spPr>
            <a:xfrm>
              <a:off x="1305966" y="2826814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4" h="26035">
                  <a:moveTo>
                    <a:pt x="1346" y="22466"/>
                  </a:moveTo>
                  <a:lnTo>
                    <a:pt x="914" y="23012"/>
                  </a:lnTo>
                  <a:lnTo>
                    <a:pt x="812" y="23228"/>
                  </a:lnTo>
                  <a:lnTo>
                    <a:pt x="660" y="23266"/>
                  </a:lnTo>
                  <a:lnTo>
                    <a:pt x="431" y="23406"/>
                  </a:lnTo>
                  <a:lnTo>
                    <a:pt x="277" y="23609"/>
                  </a:lnTo>
                  <a:lnTo>
                    <a:pt x="0" y="24333"/>
                  </a:lnTo>
                  <a:lnTo>
                    <a:pt x="939" y="25946"/>
                  </a:lnTo>
                  <a:lnTo>
                    <a:pt x="2451" y="25247"/>
                  </a:lnTo>
                  <a:lnTo>
                    <a:pt x="1130" y="25171"/>
                  </a:lnTo>
                  <a:lnTo>
                    <a:pt x="609" y="24130"/>
                  </a:lnTo>
                  <a:lnTo>
                    <a:pt x="1092" y="23609"/>
                  </a:lnTo>
                  <a:lnTo>
                    <a:pt x="1176" y="23406"/>
                  </a:lnTo>
                  <a:lnTo>
                    <a:pt x="1295" y="23012"/>
                  </a:lnTo>
                  <a:lnTo>
                    <a:pt x="1346" y="22466"/>
                  </a:lnTo>
                  <a:close/>
                </a:path>
                <a:path w="23494" h="26035">
                  <a:moveTo>
                    <a:pt x="22567" y="0"/>
                  </a:moveTo>
                  <a:lnTo>
                    <a:pt x="20891" y="25"/>
                  </a:lnTo>
                  <a:lnTo>
                    <a:pt x="19974" y="711"/>
                  </a:lnTo>
                  <a:lnTo>
                    <a:pt x="18453" y="1955"/>
                  </a:lnTo>
                  <a:lnTo>
                    <a:pt x="14909" y="5613"/>
                  </a:lnTo>
                  <a:lnTo>
                    <a:pt x="12509" y="7366"/>
                  </a:lnTo>
                  <a:lnTo>
                    <a:pt x="9715" y="10198"/>
                  </a:lnTo>
                  <a:lnTo>
                    <a:pt x="9029" y="10947"/>
                  </a:lnTo>
                  <a:lnTo>
                    <a:pt x="7721" y="12471"/>
                  </a:lnTo>
                  <a:lnTo>
                    <a:pt x="7099" y="13233"/>
                  </a:lnTo>
                  <a:lnTo>
                    <a:pt x="5803" y="14643"/>
                  </a:lnTo>
                  <a:lnTo>
                    <a:pt x="5143" y="15316"/>
                  </a:lnTo>
                  <a:lnTo>
                    <a:pt x="4013" y="17056"/>
                  </a:lnTo>
                  <a:lnTo>
                    <a:pt x="2514" y="19748"/>
                  </a:lnTo>
                  <a:lnTo>
                    <a:pt x="2082" y="20434"/>
                  </a:lnTo>
                  <a:lnTo>
                    <a:pt x="1650" y="22021"/>
                  </a:lnTo>
                  <a:lnTo>
                    <a:pt x="1785" y="22466"/>
                  </a:lnTo>
                  <a:lnTo>
                    <a:pt x="1850" y="23228"/>
                  </a:lnTo>
                  <a:lnTo>
                    <a:pt x="1728" y="24130"/>
                  </a:lnTo>
                  <a:lnTo>
                    <a:pt x="1130" y="25171"/>
                  </a:lnTo>
                  <a:lnTo>
                    <a:pt x="2490" y="25171"/>
                  </a:lnTo>
                  <a:lnTo>
                    <a:pt x="3060" y="24066"/>
                  </a:lnTo>
                  <a:lnTo>
                    <a:pt x="6197" y="18808"/>
                  </a:lnTo>
                  <a:lnTo>
                    <a:pt x="9579" y="15316"/>
                  </a:lnTo>
                  <a:lnTo>
                    <a:pt x="10833" y="14097"/>
                  </a:lnTo>
                  <a:lnTo>
                    <a:pt x="12699" y="11671"/>
                  </a:lnTo>
                  <a:lnTo>
                    <a:pt x="13347" y="10731"/>
                  </a:lnTo>
                  <a:lnTo>
                    <a:pt x="15354" y="8991"/>
                  </a:lnTo>
                  <a:lnTo>
                    <a:pt x="16548" y="8051"/>
                  </a:lnTo>
                  <a:lnTo>
                    <a:pt x="18427" y="6438"/>
                  </a:lnTo>
                  <a:lnTo>
                    <a:pt x="19570" y="5511"/>
                  </a:lnTo>
                  <a:lnTo>
                    <a:pt x="20332" y="4826"/>
                  </a:lnTo>
                  <a:lnTo>
                    <a:pt x="21488" y="3670"/>
                  </a:lnTo>
                  <a:lnTo>
                    <a:pt x="21869" y="3175"/>
                  </a:lnTo>
                  <a:lnTo>
                    <a:pt x="22644" y="2324"/>
                  </a:lnTo>
                  <a:lnTo>
                    <a:pt x="23037" y="1930"/>
                  </a:lnTo>
                  <a:lnTo>
                    <a:pt x="23179" y="698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13" name="object 471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05966" y="2849244"/>
              <a:ext cx="2489" cy="3517"/>
            </a:xfrm>
            <a:prstGeom prst="rect">
              <a:avLst/>
            </a:prstGeom>
          </p:spPr>
        </p:pic>
        <p:sp>
          <p:nvSpPr>
            <p:cNvPr id="4714" name="object 4714" descr=""/>
            <p:cNvSpPr/>
            <p:nvPr/>
          </p:nvSpPr>
          <p:spPr>
            <a:xfrm>
              <a:off x="1304720" y="2801718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2253" y="622"/>
                  </a:moveTo>
                  <a:lnTo>
                    <a:pt x="716" y="622"/>
                  </a:lnTo>
                  <a:lnTo>
                    <a:pt x="1567" y="1435"/>
                  </a:lnTo>
                  <a:lnTo>
                    <a:pt x="1905" y="2260"/>
                  </a:lnTo>
                  <a:lnTo>
                    <a:pt x="2011" y="3263"/>
                  </a:lnTo>
                  <a:lnTo>
                    <a:pt x="2799" y="4546"/>
                  </a:lnTo>
                  <a:lnTo>
                    <a:pt x="3357" y="5041"/>
                  </a:lnTo>
                  <a:lnTo>
                    <a:pt x="5389" y="7023"/>
                  </a:lnTo>
                  <a:lnTo>
                    <a:pt x="6837" y="8255"/>
                  </a:lnTo>
                  <a:lnTo>
                    <a:pt x="7599" y="8674"/>
                  </a:lnTo>
                  <a:lnTo>
                    <a:pt x="9111" y="9575"/>
                  </a:lnTo>
                  <a:lnTo>
                    <a:pt x="17988" y="14236"/>
                  </a:lnTo>
                  <a:lnTo>
                    <a:pt x="21214" y="16040"/>
                  </a:lnTo>
                  <a:lnTo>
                    <a:pt x="22052" y="16535"/>
                  </a:lnTo>
                  <a:lnTo>
                    <a:pt x="23741" y="17233"/>
                  </a:lnTo>
                  <a:lnTo>
                    <a:pt x="24719" y="17602"/>
                  </a:lnTo>
                  <a:lnTo>
                    <a:pt x="26192" y="17170"/>
                  </a:lnTo>
                  <a:lnTo>
                    <a:pt x="26560" y="16383"/>
                  </a:lnTo>
                  <a:lnTo>
                    <a:pt x="26103" y="15354"/>
                  </a:lnTo>
                  <a:lnTo>
                    <a:pt x="25240" y="14859"/>
                  </a:lnTo>
                  <a:lnTo>
                    <a:pt x="24274" y="14224"/>
                  </a:lnTo>
                  <a:lnTo>
                    <a:pt x="22966" y="13512"/>
                  </a:lnTo>
                  <a:lnTo>
                    <a:pt x="22103" y="13106"/>
                  </a:lnTo>
                  <a:lnTo>
                    <a:pt x="21264" y="12763"/>
                  </a:lnTo>
                  <a:lnTo>
                    <a:pt x="18788" y="11658"/>
                  </a:lnTo>
                  <a:lnTo>
                    <a:pt x="17480" y="11150"/>
                  </a:lnTo>
                  <a:lnTo>
                    <a:pt x="15257" y="10147"/>
                  </a:lnTo>
                  <a:lnTo>
                    <a:pt x="14445" y="9474"/>
                  </a:lnTo>
                  <a:lnTo>
                    <a:pt x="12159" y="7848"/>
                  </a:lnTo>
                  <a:lnTo>
                    <a:pt x="10609" y="7023"/>
                  </a:lnTo>
                  <a:lnTo>
                    <a:pt x="6850" y="4902"/>
                  </a:lnTo>
                  <a:lnTo>
                    <a:pt x="2659" y="1041"/>
                  </a:lnTo>
                  <a:lnTo>
                    <a:pt x="2253" y="622"/>
                  </a:lnTo>
                  <a:close/>
                </a:path>
                <a:path w="26669" h="17780">
                  <a:moveTo>
                    <a:pt x="1409" y="2425"/>
                  </a:moveTo>
                  <a:lnTo>
                    <a:pt x="944" y="2425"/>
                  </a:lnTo>
                  <a:lnTo>
                    <a:pt x="1097" y="2578"/>
                  </a:lnTo>
                  <a:lnTo>
                    <a:pt x="1618" y="2959"/>
                  </a:lnTo>
                  <a:lnTo>
                    <a:pt x="1409" y="2425"/>
                  </a:lnTo>
                  <a:close/>
                </a:path>
                <a:path w="26669" h="17780">
                  <a:moveTo>
                    <a:pt x="348" y="0"/>
                  </a:moveTo>
                  <a:lnTo>
                    <a:pt x="93" y="1041"/>
                  </a:lnTo>
                  <a:lnTo>
                    <a:pt x="0" y="1739"/>
                  </a:lnTo>
                  <a:lnTo>
                    <a:pt x="398" y="2260"/>
                  </a:lnTo>
                  <a:lnTo>
                    <a:pt x="563" y="2374"/>
                  </a:lnTo>
                  <a:lnTo>
                    <a:pt x="881" y="2438"/>
                  </a:lnTo>
                  <a:lnTo>
                    <a:pt x="1409" y="2425"/>
                  </a:lnTo>
                  <a:lnTo>
                    <a:pt x="1084" y="2019"/>
                  </a:lnTo>
                  <a:lnTo>
                    <a:pt x="525" y="1739"/>
                  </a:lnTo>
                  <a:lnTo>
                    <a:pt x="716" y="622"/>
                  </a:lnTo>
                  <a:lnTo>
                    <a:pt x="2253" y="622"/>
                  </a:lnTo>
                  <a:lnTo>
                    <a:pt x="1859" y="215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15" name="object 471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04711" y="2801810"/>
              <a:ext cx="2029" cy="2857"/>
            </a:xfrm>
            <a:prstGeom prst="rect">
              <a:avLst/>
            </a:prstGeom>
          </p:spPr>
        </p:pic>
        <p:sp>
          <p:nvSpPr>
            <p:cNvPr id="4716" name="object 4716" descr=""/>
            <p:cNvSpPr/>
            <p:nvPr/>
          </p:nvSpPr>
          <p:spPr>
            <a:xfrm>
              <a:off x="1311885" y="2820685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5" h="6350">
                  <a:moveTo>
                    <a:pt x="12001" y="419"/>
                  </a:moveTo>
                  <a:lnTo>
                    <a:pt x="8458" y="952"/>
                  </a:lnTo>
                  <a:lnTo>
                    <a:pt x="6857" y="1587"/>
                  </a:lnTo>
                  <a:lnTo>
                    <a:pt x="4610" y="2667"/>
                  </a:lnTo>
                  <a:lnTo>
                    <a:pt x="2781" y="3670"/>
                  </a:lnTo>
                  <a:lnTo>
                    <a:pt x="0" y="5016"/>
                  </a:lnTo>
                  <a:lnTo>
                    <a:pt x="1206" y="6121"/>
                  </a:lnTo>
                  <a:lnTo>
                    <a:pt x="1790" y="5791"/>
                  </a:lnTo>
                  <a:lnTo>
                    <a:pt x="2781" y="5321"/>
                  </a:lnTo>
                  <a:lnTo>
                    <a:pt x="3583" y="5016"/>
                  </a:lnTo>
                  <a:lnTo>
                    <a:pt x="7133" y="2971"/>
                  </a:lnTo>
                  <a:lnTo>
                    <a:pt x="10071" y="2184"/>
                  </a:lnTo>
                  <a:lnTo>
                    <a:pt x="20803" y="2184"/>
                  </a:lnTo>
                  <a:lnTo>
                    <a:pt x="19075" y="1371"/>
                  </a:lnTo>
                  <a:lnTo>
                    <a:pt x="17398" y="1066"/>
                  </a:lnTo>
                  <a:lnTo>
                    <a:pt x="13881" y="660"/>
                  </a:lnTo>
                  <a:lnTo>
                    <a:pt x="12001" y="419"/>
                  </a:lnTo>
                  <a:close/>
                </a:path>
                <a:path w="24765" h="6350">
                  <a:moveTo>
                    <a:pt x="20803" y="2184"/>
                  </a:moveTo>
                  <a:lnTo>
                    <a:pt x="10071" y="2184"/>
                  </a:lnTo>
                  <a:lnTo>
                    <a:pt x="14465" y="2501"/>
                  </a:lnTo>
                  <a:lnTo>
                    <a:pt x="15532" y="2641"/>
                  </a:lnTo>
                  <a:lnTo>
                    <a:pt x="18351" y="3086"/>
                  </a:lnTo>
                  <a:lnTo>
                    <a:pt x="19659" y="4635"/>
                  </a:lnTo>
                  <a:lnTo>
                    <a:pt x="22377" y="4533"/>
                  </a:lnTo>
                  <a:lnTo>
                    <a:pt x="23202" y="4038"/>
                  </a:lnTo>
                  <a:lnTo>
                    <a:pt x="24093" y="3175"/>
                  </a:lnTo>
                  <a:lnTo>
                    <a:pt x="21958" y="3175"/>
                  </a:lnTo>
                  <a:lnTo>
                    <a:pt x="21208" y="2374"/>
                  </a:lnTo>
                  <a:lnTo>
                    <a:pt x="20803" y="2184"/>
                  </a:lnTo>
                  <a:close/>
                </a:path>
                <a:path w="24765" h="6350">
                  <a:moveTo>
                    <a:pt x="23626" y="558"/>
                  </a:moveTo>
                  <a:lnTo>
                    <a:pt x="22999" y="558"/>
                  </a:lnTo>
                  <a:lnTo>
                    <a:pt x="23576" y="2298"/>
                  </a:lnTo>
                  <a:lnTo>
                    <a:pt x="23684" y="2984"/>
                  </a:lnTo>
                  <a:lnTo>
                    <a:pt x="21958" y="3175"/>
                  </a:lnTo>
                  <a:lnTo>
                    <a:pt x="24093" y="3175"/>
                  </a:lnTo>
                  <a:lnTo>
                    <a:pt x="24472" y="2806"/>
                  </a:lnTo>
                  <a:lnTo>
                    <a:pt x="24358" y="1879"/>
                  </a:lnTo>
                  <a:lnTo>
                    <a:pt x="23626" y="558"/>
                  </a:lnTo>
                  <a:close/>
                </a:path>
                <a:path w="24765" h="6350">
                  <a:moveTo>
                    <a:pt x="21892" y="2108"/>
                  </a:moveTo>
                  <a:lnTo>
                    <a:pt x="21464" y="2108"/>
                  </a:lnTo>
                  <a:lnTo>
                    <a:pt x="21818" y="2298"/>
                  </a:lnTo>
                  <a:lnTo>
                    <a:pt x="21892" y="2108"/>
                  </a:lnTo>
                  <a:close/>
                </a:path>
                <a:path w="24765" h="6350">
                  <a:moveTo>
                    <a:pt x="21408" y="2078"/>
                  </a:moveTo>
                  <a:close/>
                </a:path>
                <a:path w="24765" h="6350">
                  <a:moveTo>
                    <a:pt x="21970" y="1905"/>
                  </a:moveTo>
                  <a:lnTo>
                    <a:pt x="21831" y="2108"/>
                  </a:lnTo>
                  <a:lnTo>
                    <a:pt x="21970" y="1905"/>
                  </a:lnTo>
                  <a:close/>
                </a:path>
                <a:path w="24765" h="6350">
                  <a:moveTo>
                    <a:pt x="21849" y="1498"/>
                  </a:moveTo>
                  <a:lnTo>
                    <a:pt x="20104" y="1498"/>
                  </a:lnTo>
                  <a:lnTo>
                    <a:pt x="20496" y="1587"/>
                  </a:lnTo>
                  <a:lnTo>
                    <a:pt x="21408" y="2078"/>
                  </a:lnTo>
                  <a:lnTo>
                    <a:pt x="21849" y="1498"/>
                  </a:lnTo>
                  <a:close/>
                </a:path>
                <a:path w="24765" h="6350">
                  <a:moveTo>
                    <a:pt x="23317" y="0"/>
                  </a:moveTo>
                  <a:lnTo>
                    <a:pt x="22123" y="584"/>
                  </a:lnTo>
                  <a:lnTo>
                    <a:pt x="19354" y="1206"/>
                  </a:lnTo>
                  <a:lnTo>
                    <a:pt x="19773" y="1536"/>
                  </a:lnTo>
                  <a:lnTo>
                    <a:pt x="20104" y="1498"/>
                  </a:lnTo>
                  <a:lnTo>
                    <a:pt x="21849" y="1498"/>
                  </a:lnTo>
                  <a:lnTo>
                    <a:pt x="22999" y="558"/>
                  </a:lnTo>
                  <a:lnTo>
                    <a:pt x="23626" y="558"/>
                  </a:lnTo>
                  <a:lnTo>
                    <a:pt x="23317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17" name="object 4717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31239" y="2821140"/>
              <a:ext cx="5003" cy="3492"/>
            </a:xfrm>
            <a:prstGeom prst="rect">
              <a:avLst/>
            </a:prstGeom>
          </p:spPr>
        </p:pic>
        <p:sp>
          <p:nvSpPr>
            <p:cNvPr id="4718" name="object 4718" descr=""/>
            <p:cNvSpPr/>
            <p:nvPr/>
          </p:nvSpPr>
          <p:spPr>
            <a:xfrm>
              <a:off x="1299767" y="2820115"/>
              <a:ext cx="17145" cy="30480"/>
            </a:xfrm>
            <a:custGeom>
              <a:avLst/>
              <a:gdLst/>
              <a:ahLst/>
              <a:cxnLst/>
              <a:rect l="l" t="t" r="r" b="b"/>
              <a:pathLst>
                <a:path w="17144" h="30480">
                  <a:moveTo>
                    <a:pt x="2312" y="800"/>
                  </a:moveTo>
                  <a:lnTo>
                    <a:pt x="1295" y="800"/>
                  </a:lnTo>
                  <a:lnTo>
                    <a:pt x="1579" y="1739"/>
                  </a:lnTo>
                  <a:lnTo>
                    <a:pt x="1596" y="2489"/>
                  </a:lnTo>
                  <a:lnTo>
                    <a:pt x="1485" y="3263"/>
                  </a:lnTo>
                  <a:lnTo>
                    <a:pt x="1066" y="3987"/>
                  </a:lnTo>
                  <a:lnTo>
                    <a:pt x="1104" y="5626"/>
                  </a:lnTo>
                  <a:lnTo>
                    <a:pt x="1358" y="6388"/>
                  </a:lnTo>
                  <a:lnTo>
                    <a:pt x="2184" y="9372"/>
                  </a:lnTo>
                  <a:lnTo>
                    <a:pt x="2870" y="11328"/>
                  </a:lnTo>
                  <a:lnTo>
                    <a:pt x="3415" y="12230"/>
                  </a:lnTo>
                  <a:lnTo>
                    <a:pt x="4315" y="13855"/>
                  </a:lnTo>
                  <a:lnTo>
                    <a:pt x="4699" y="14693"/>
                  </a:lnTo>
                  <a:lnTo>
                    <a:pt x="6108" y="17386"/>
                  </a:lnTo>
                  <a:lnTo>
                    <a:pt x="8153" y="20789"/>
                  </a:lnTo>
                  <a:lnTo>
                    <a:pt x="10083" y="23063"/>
                  </a:lnTo>
                  <a:lnTo>
                    <a:pt x="12661" y="27444"/>
                  </a:lnTo>
                  <a:lnTo>
                    <a:pt x="13855" y="29032"/>
                  </a:lnTo>
                  <a:lnTo>
                    <a:pt x="14566" y="29908"/>
                  </a:lnTo>
                  <a:lnTo>
                    <a:pt x="16192" y="30314"/>
                  </a:lnTo>
                  <a:lnTo>
                    <a:pt x="16967" y="29768"/>
                  </a:lnTo>
                  <a:lnTo>
                    <a:pt x="17106" y="28562"/>
                  </a:lnTo>
                  <a:lnTo>
                    <a:pt x="16268" y="27063"/>
                  </a:lnTo>
                  <a:lnTo>
                    <a:pt x="16002" y="26504"/>
                  </a:lnTo>
                  <a:lnTo>
                    <a:pt x="15163" y="25107"/>
                  </a:lnTo>
                  <a:lnTo>
                    <a:pt x="14579" y="24257"/>
                  </a:lnTo>
                  <a:lnTo>
                    <a:pt x="13970" y="23456"/>
                  </a:lnTo>
                  <a:lnTo>
                    <a:pt x="12242" y="21069"/>
                  </a:lnTo>
                  <a:lnTo>
                    <a:pt x="11303" y="19875"/>
                  </a:lnTo>
                  <a:lnTo>
                    <a:pt x="9766" y="17716"/>
                  </a:lnTo>
                  <a:lnTo>
                    <a:pt x="9359" y="16649"/>
                  </a:lnTo>
                  <a:lnTo>
                    <a:pt x="8083" y="13804"/>
                  </a:lnTo>
                  <a:lnTo>
                    <a:pt x="7047" y="12141"/>
                  </a:lnTo>
                  <a:lnTo>
                    <a:pt x="4724" y="8178"/>
                  </a:lnTo>
                  <a:lnTo>
                    <a:pt x="2874" y="2159"/>
                  </a:lnTo>
                  <a:lnTo>
                    <a:pt x="2603" y="1028"/>
                  </a:lnTo>
                  <a:lnTo>
                    <a:pt x="2312" y="800"/>
                  </a:lnTo>
                  <a:close/>
                </a:path>
                <a:path w="17144" h="30480">
                  <a:moveTo>
                    <a:pt x="1295" y="0"/>
                  </a:moveTo>
                  <a:lnTo>
                    <a:pt x="0" y="1346"/>
                  </a:lnTo>
                  <a:lnTo>
                    <a:pt x="94" y="2019"/>
                  </a:lnTo>
                  <a:lnTo>
                    <a:pt x="203" y="2349"/>
                  </a:lnTo>
                  <a:lnTo>
                    <a:pt x="457" y="2590"/>
                  </a:lnTo>
                  <a:lnTo>
                    <a:pt x="876" y="3479"/>
                  </a:lnTo>
                  <a:lnTo>
                    <a:pt x="796" y="2159"/>
                  </a:lnTo>
                  <a:lnTo>
                    <a:pt x="520" y="1739"/>
                  </a:lnTo>
                  <a:lnTo>
                    <a:pt x="1295" y="800"/>
                  </a:lnTo>
                  <a:lnTo>
                    <a:pt x="2312" y="80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19" name="object 471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99848" y="2820504"/>
              <a:ext cx="2472" cy="3225"/>
            </a:xfrm>
            <a:prstGeom prst="rect">
              <a:avLst/>
            </a:prstGeom>
          </p:spPr>
        </p:pic>
        <p:sp>
          <p:nvSpPr>
            <p:cNvPr id="4720" name="object 4720" descr=""/>
            <p:cNvSpPr/>
            <p:nvPr/>
          </p:nvSpPr>
          <p:spPr>
            <a:xfrm>
              <a:off x="1311692" y="2827070"/>
              <a:ext cx="17780" cy="30480"/>
            </a:xfrm>
            <a:custGeom>
              <a:avLst/>
              <a:gdLst/>
              <a:ahLst/>
              <a:cxnLst/>
              <a:rect l="l" t="t" r="r" b="b"/>
              <a:pathLst>
                <a:path w="17780" h="30480">
                  <a:moveTo>
                    <a:pt x="15747" y="0"/>
                  </a:moveTo>
                  <a:lnTo>
                    <a:pt x="14668" y="571"/>
                  </a:lnTo>
                  <a:lnTo>
                    <a:pt x="13919" y="2095"/>
                  </a:lnTo>
                  <a:lnTo>
                    <a:pt x="13588" y="2641"/>
                  </a:lnTo>
                  <a:lnTo>
                    <a:pt x="12915" y="4114"/>
                  </a:lnTo>
                  <a:lnTo>
                    <a:pt x="12547" y="5080"/>
                  </a:lnTo>
                  <a:lnTo>
                    <a:pt x="12230" y="6032"/>
                  </a:lnTo>
                  <a:lnTo>
                    <a:pt x="11226" y="8801"/>
                  </a:lnTo>
                  <a:lnTo>
                    <a:pt x="10769" y="10248"/>
                  </a:lnTo>
                  <a:lnTo>
                    <a:pt x="9855" y="12750"/>
                  </a:lnTo>
                  <a:lnTo>
                    <a:pt x="9194" y="13677"/>
                  </a:lnTo>
                  <a:lnTo>
                    <a:pt x="7594" y="16281"/>
                  </a:lnTo>
                  <a:lnTo>
                    <a:pt x="6832" y="18034"/>
                  </a:lnTo>
                  <a:lnTo>
                    <a:pt x="4825" y="22275"/>
                  </a:lnTo>
                  <a:lnTo>
                    <a:pt x="952" y="27139"/>
                  </a:lnTo>
                  <a:lnTo>
                    <a:pt x="114" y="28067"/>
                  </a:lnTo>
                  <a:lnTo>
                    <a:pt x="0" y="29718"/>
                  </a:lnTo>
                  <a:lnTo>
                    <a:pt x="1841" y="30035"/>
                  </a:lnTo>
                  <a:lnTo>
                    <a:pt x="2451" y="29489"/>
                  </a:lnTo>
                  <a:lnTo>
                    <a:pt x="1866" y="29387"/>
                  </a:lnTo>
                  <a:lnTo>
                    <a:pt x="647" y="29273"/>
                  </a:lnTo>
                  <a:lnTo>
                    <a:pt x="1460" y="28282"/>
                  </a:lnTo>
                  <a:lnTo>
                    <a:pt x="2578" y="27736"/>
                  </a:lnTo>
                  <a:lnTo>
                    <a:pt x="3416" y="27660"/>
                  </a:lnTo>
                  <a:lnTo>
                    <a:pt x="4749" y="26708"/>
                  </a:lnTo>
                  <a:lnTo>
                    <a:pt x="5232" y="26060"/>
                  </a:lnTo>
                  <a:lnTo>
                    <a:pt x="5753" y="25476"/>
                  </a:lnTo>
                  <a:lnTo>
                    <a:pt x="7238" y="23710"/>
                  </a:lnTo>
                  <a:lnTo>
                    <a:pt x="8458" y="22034"/>
                  </a:lnTo>
                  <a:lnTo>
                    <a:pt x="8851" y="21170"/>
                  </a:lnTo>
                  <a:lnTo>
                    <a:pt x="9715" y="19469"/>
                  </a:lnTo>
                  <a:lnTo>
                    <a:pt x="10693" y="17754"/>
                  </a:lnTo>
                  <a:lnTo>
                    <a:pt x="11633" y="15951"/>
                  </a:lnTo>
                  <a:lnTo>
                    <a:pt x="13309" y="12344"/>
                  </a:lnTo>
                  <a:lnTo>
                    <a:pt x="14096" y="9474"/>
                  </a:lnTo>
                  <a:lnTo>
                    <a:pt x="15341" y="6781"/>
                  </a:lnTo>
                  <a:lnTo>
                    <a:pt x="16255" y="4864"/>
                  </a:lnTo>
                  <a:lnTo>
                    <a:pt x="16598" y="3860"/>
                  </a:lnTo>
                  <a:lnTo>
                    <a:pt x="17221" y="1905"/>
                  </a:lnTo>
                  <a:lnTo>
                    <a:pt x="16636" y="330"/>
                  </a:lnTo>
                  <a:lnTo>
                    <a:pt x="15747" y="0"/>
                  </a:lnTo>
                  <a:close/>
                </a:path>
                <a:path w="17780" h="30480">
                  <a:moveTo>
                    <a:pt x="3111" y="28105"/>
                  </a:moveTo>
                  <a:lnTo>
                    <a:pt x="2489" y="28409"/>
                  </a:lnTo>
                  <a:lnTo>
                    <a:pt x="2197" y="28702"/>
                  </a:lnTo>
                  <a:lnTo>
                    <a:pt x="2084" y="28879"/>
                  </a:lnTo>
                  <a:lnTo>
                    <a:pt x="1866" y="29387"/>
                  </a:lnTo>
                  <a:lnTo>
                    <a:pt x="2505" y="29387"/>
                  </a:lnTo>
                  <a:lnTo>
                    <a:pt x="2590" y="28879"/>
                  </a:lnTo>
                  <a:lnTo>
                    <a:pt x="2743" y="28702"/>
                  </a:lnTo>
                  <a:lnTo>
                    <a:pt x="3111" y="2810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1" name="object 472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11681" y="2854756"/>
              <a:ext cx="3124" cy="2349"/>
            </a:xfrm>
            <a:prstGeom prst="rect">
              <a:avLst/>
            </a:prstGeom>
          </p:spPr>
        </p:pic>
        <p:sp>
          <p:nvSpPr>
            <p:cNvPr id="4722" name="object 4722" descr=""/>
            <p:cNvSpPr/>
            <p:nvPr/>
          </p:nvSpPr>
          <p:spPr>
            <a:xfrm>
              <a:off x="1322278" y="2814770"/>
              <a:ext cx="15875" cy="27940"/>
            </a:xfrm>
            <a:custGeom>
              <a:avLst/>
              <a:gdLst/>
              <a:ahLst/>
              <a:cxnLst/>
              <a:rect l="l" t="t" r="r" b="b"/>
              <a:pathLst>
                <a:path w="15875" h="27939">
                  <a:moveTo>
                    <a:pt x="2117" y="736"/>
                  </a:moveTo>
                  <a:lnTo>
                    <a:pt x="1193" y="736"/>
                  </a:lnTo>
                  <a:lnTo>
                    <a:pt x="1448" y="1600"/>
                  </a:lnTo>
                  <a:lnTo>
                    <a:pt x="1495" y="2070"/>
                  </a:lnTo>
                  <a:lnTo>
                    <a:pt x="1371" y="2997"/>
                  </a:lnTo>
                  <a:lnTo>
                    <a:pt x="990" y="3657"/>
                  </a:lnTo>
                  <a:lnTo>
                    <a:pt x="1033" y="5219"/>
                  </a:lnTo>
                  <a:lnTo>
                    <a:pt x="1257" y="5867"/>
                  </a:lnTo>
                  <a:lnTo>
                    <a:pt x="1714" y="7594"/>
                  </a:lnTo>
                  <a:lnTo>
                    <a:pt x="2006" y="8610"/>
                  </a:lnTo>
                  <a:lnTo>
                    <a:pt x="2641" y="10401"/>
                  </a:lnTo>
                  <a:lnTo>
                    <a:pt x="3147" y="11239"/>
                  </a:lnTo>
                  <a:lnTo>
                    <a:pt x="3955" y="12725"/>
                  </a:lnTo>
                  <a:lnTo>
                    <a:pt x="4737" y="14312"/>
                  </a:lnTo>
                  <a:lnTo>
                    <a:pt x="5613" y="15963"/>
                  </a:lnTo>
                  <a:lnTo>
                    <a:pt x="7493" y="19100"/>
                  </a:lnTo>
                  <a:lnTo>
                    <a:pt x="9286" y="21208"/>
                  </a:lnTo>
                  <a:lnTo>
                    <a:pt x="11150" y="24358"/>
                  </a:lnTo>
                  <a:lnTo>
                    <a:pt x="11633" y="25209"/>
                  </a:lnTo>
                  <a:lnTo>
                    <a:pt x="12217" y="25996"/>
                  </a:lnTo>
                  <a:lnTo>
                    <a:pt x="13385" y="27470"/>
                  </a:lnTo>
                  <a:lnTo>
                    <a:pt x="14884" y="27851"/>
                  </a:lnTo>
                  <a:lnTo>
                    <a:pt x="15595" y="27355"/>
                  </a:lnTo>
                  <a:lnTo>
                    <a:pt x="15709" y="26238"/>
                  </a:lnTo>
                  <a:lnTo>
                    <a:pt x="14947" y="24866"/>
                  </a:lnTo>
                  <a:lnTo>
                    <a:pt x="14706" y="24345"/>
                  </a:lnTo>
                  <a:lnTo>
                    <a:pt x="13931" y="23063"/>
                  </a:lnTo>
                  <a:lnTo>
                    <a:pt x="13398" y="22288"/>
                  </a:lnTo>
                  <a:lnTo>
                    <a:pt x="12554" y="21183"/>
                  </a:lnTo>
                  <a:lnTo>
                    <a:pt x="11252" y="19354"/>
                  </a:lnTo>
                  <a:lnTo>
                    <a:pt x="10388" y="18262"/>
                  </a:lnTo>
                  <a:lnTo>
                    <a:pt x="8966" y="16268"/>
                  </a:lnTo>
                  <a:lnTo>
                    <a:pt x="8597" y="15290"/>
                  </a:lnTo>
                  <a:lnTo>
                    <a:pt x="7430" y="12687"/>
                  </a:lnTo>
                  <a:lnTo>
                    <a:pt x="6463" y="11150"/>
                  </a:lnTo>
                  <a:lnTo>
                    <a:pt x="4343" y="7518"/>
                  </a:lnTo>
                  <a:lnTo>
                    <a:pt x="2602" y="1854"/>
                  </a:lnTo>
                  <a:lnTo>
                    <a:pt x="2387" y="952"/>
                  </a:lnTo>
                  <a:lnTo>
                    <a:pt x="2117" y="736"/>
                  </a:lnTo>
                  <a:close/>
                </a:path>
                <a:path w="15875" h="27939">
                  <a:moveTo>
                    <a:pt x="1193" y="0"/>
                  </a:moveTo>
                  <a:lnTo>
                    <a:pt x="0" y="1231"/>
                  </a:lnTo>
                  <a:lnTo>
                    <a:pt x="84" y="1854"/>
                  </a:lnTo>
                  <a:lnTo>
                    <a:pt x="190" y="2158"/>
                  </a:lnTo>
                  <a:lnTo>
                    <a:pt x="368" y="2336"/>
                  </a:lnTo>
                  <a:lnTo>
                    <a:pt x="546" y="2616"/>
                  </a:lnTo>
                  <a:lnTo>
                    <a:pt x="800" y="3200"/>
                  </a:lnTo>
                  <a:lnTo>
                    <a:pt x="730" y="1981"/>
                  </a:lnTo>
                  <a:lnTo>
                    <a:pt x="469" y="1600"/>
                  </a:lnTo>
                  <a:lnTo>
                    <a:pt x="1193" y="736"/>
                  </a:lnTo>
                  <a:lnTo>
                    <a:pt x="2117" y="73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3" name="object 472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22353" y="2815120"/>
              <a:ext cx="2282" cy="2971"/>
            </a:xfrm>
            <a:prstGeom prst="rect">
              <a:avLst/>
            </a:prstGeom>
          </p:spPr>
        </p:pic>
        <p:sp>
          <p:nvSpPr>
            <p:cNvPr id="4724" name="object 4724" descr=""/>
            <p:cNvSpPr/>
            <p:nvPr/>
          </p:nvSpPr>
          <p:spPr>
            <a:xfrm>
              <a:off x="1234199" y="2818769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2222" y="660"/>
                  </a:moveTo>
                  <a:lnTo>
                    <a:pt x="755" y="660"/>
                  </a:lnTo>
                  <a:lnTo>
                    <a:pt x="1568" y="1511"/>
                  </a:lnTo>
                  <a:lnTo>
                    <a:pt x="1824" y="2260"/>
                  </a:lnTo>
                  <a:lnTo>
                    <a:pt x="1898" y="3365"/>
                  </a:lnTo>
                  <a:lnTo>
                    <a:pt x="2609" y="4686"/>
                  </a:lnTo>
                  <a:lnTo>
                    <a:pt x="3201" y="5270"/>
                  </a:lnTo>
                  <a:lnTo>
                    <a:pt x="5060" y="7302"/>
                  </a:lnTo>
                  <a:lnTo>
                    <a:pt x="6432" y="8623"/>
                  </a:lnTo>
                  <a:lnTo>
                    <a:pt x="7169" y="9080"/>
                  </a:lnTo>
                  <a:lnTo>
                    <a:pt x="8629" y="10058"/>
                  </a:lnTo>
                  <a:lnTo>
                    <a:pt x="9340" y="10617"/>
                  </a:lnTo>
                  <a:lnTo>
                    <a:pt x="11601" y="12230"/>
                  </a:lnTo>
                  <a:lnTo>
                    <a:pt x="14700" y="14173"/>
                  </a:lnTo>
                  <a:lnTo>
                    <a:pt x="17227" y="15227"/>
                  </a:lnTo>
                  <a:lnTo>
                    <a:pt x="19526" y="16675"/>
                  </a:lnTo>
                  <a:lnTo>
                    <a:pt x="21164" y="17741"/>
                  </a:lnTo>
                  <a:lnTo>
                    <a:pt x="22802" y="18542"/>
                  </a:lnTo>
                  <a:lnTo>
                    <a:pt x="23755" y="18961"/>
                  </a:lnTo>
                  <a:lnTo>
                    <a:pt x="25253" y="18618"/>
                  </a:lnTo>
                  <a:lnTo>
                    <a:pt x="25660" y="17843"/>
                  </a:lnTo>
                  <a:lnTo>
                    <a:pt x="25266" y="16802"/>
                  </a:lnTo>
                  <a:lnTo>
                    <a:pt x="23958" y="15925"/>
                  </a:lnTo>
                  <a:lnTo>
                    <a:pt x="23514" y="15570"/>
                  </a:lnTo>
                  <a:lnTo>
                    <a:pt x="22244" y="14782"/>
                  </a:lnTo>
                  <a:lnTo>
                    <a:pt x="21405" y="14325"/>
                  </a:lnTo>
                  <a:lnTo>
                    <a:pt x="20580" y="13931"/>
                  </a:lnTo>
                  <a:lnTo>
                    <a:pt x="18167" y="12687"/>
                  </a:lnTo>
                  <a:lnTo>
                    <a:pt x="16897" y="12103"/>
                  </a:lnTo>
                  <a:lnTo>
                    <a:pt x="14738" y="10972"/>
                  </a:lnTo>
                  <a:lnTo>
                    <a:pt x="13963" y="10274"/>
                  </a:lnTo>
                  <a:lnTo>
                    <a:pt x="11779" y="8509"/>
                  </a:lnTo>
                  <a:lnTo>
                    <a:pt x="10267" y="7607"/>
                  </a:lnTo>
                  <a:lnTo>
                    <a:pt x="6635" y="5270"/>
                  </a:lnTo>
                  <a:lnTo>
                    <a:pt x="2660" y="1181"/>
                  </a:lnTo>
                  <a:lnTo>
                    <a:pt x="2222" y="660"/>
                  </a:lnTo>
                  <a:close/>
                </a:path>
                <a:path w="26034" h="19050">
                  <a:moveTo>
                    <a:pt x="425" y="0"/>
                  </a:moveTo>
                  <a:lnTo>
                    <a:pt x="71" y="1181"/>
                  </a:lnTo>
                  <a:lnTo>
                    <a:pt x="0" y="1752"/>
                  </a:lnTo>
                  <a:lnTo>
                    <a:pt x="349" y="2260"/>
                  </a:lnTo>
                  <a:lnTo>
                    <a:pt x="514" y="2387"/>
                  </a:lnTo>
                  <a:lnTo>
                    <a:pt x="742" y="2463"/>
                  </a:lnTo>
                  <a:lnTo>
                    <a:pt x="882" y="2463"/>
                  </a:lnTo>
                  <a:lnTo>
                    <a:pt x="1022" y="2628"/>
                  </a:lnTo>
                  <a:lnTo>
                    <a:pt x="1530" y="3035"/>
                  </a:lnTo>
                  <a:lnTo>
                    <a:pt x="1298" y="2387"/>
                  </a:lnTo>
                  <a:lnTo>
                    <a:pt x="1047" y="2057"/>
                  </a:lnTo>
                  <a:lnTo>
                    <a:pt x="501" y="1752"/>
                  </a:lnTo>
                  <a:lnTo>
                    <a:pt x="755" y="660"/>
                  </a:lnTo>
                  <a:lnTo>
                    <a:pt x="2222" y="660"/>
                  </a:lnTo>
                  <a:lnTo>
                    <a:pt x="1924" y="304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5" name="object 472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34207" y="2818904"/>
              <a:ext cx="2036" cy="2895"/>
            </a:xfrm>
            <a:prstGeom prst="rect">
              <a:avLst/>
            </a:prstGeom>
          </p:spPr>
        </p:pic>
        <p:sp>
          <p:nvSpPr>
            <p:cNvPr id="4726" name="object 4726" descr=""/>
            <p:cNvSpPr/>
            <p:nvPr/>
          </p:nvSpPr>
          <p:spPr>
            <a:xfrm>
              <a:off x="1238116" y="2804234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39">
                  <a:moveTo>
                    <a:pt x="16329" y="596"/>
                  </a:moveTo>
                  <a:lnTo>
                    <a:pt x="14617" y="596"/>
                  </a:lnTo>
                  <a:lnTo>
                    <a:pt x="15735" y="723"/>
                  </a:lnTo>
                  <a:lnTo>
                    <a:pt x="14973" y="1612"/>
                  </a:lnTo>
                  <a:lnTo>
                    <a:pt x="13944" y="2095"/>
                  </a:lnTo>
                  <a:lnTo>
                    <a:pt x="13169" y="2146"/>
                  </a:lnTo>
                  <a:lnTo>
                    <a:pt x="11925" y="3009"/>
                  </a:lnTo>
                  <a:lnTo>
                    <a:pt x="11468" y="3581"/>
                  </a:lnTo>
                  <a:lnTo>
                    <a:pt x="10274" y="4902"/>
                  </a:lnTo>
                  <a:lnTo>
                    <a:pt x="9588" y="5715"/>
                  </a:lnTo>
                  <a:lnTo>
                    <a:pt x="8432" y="7226"/>
                  </a:lnTo>
                  <a:lnTo>
                    <a:pt x="8051" y="8001"/>
                  </a:lnTo>
                  <a:lnTo>
                    <a:pt x="7226" y="9550"/>
                  </a:lnTo>
                  <a:lnTo>
                    <a:pt x="5829" y="11925"/>
                  </a:lnTo>
                  <a:lnTo>
                    <a:pt x="5397" y="12750"/>
                  </a:lnTo>
                  <a:lnTo>
                    <a:pt x="3797" y="16040"/>
                  </a:lnTo>
                  <a:lnTo>
                    <a:pt x="3009" y="18656"/>
                  </a:lnTo>
                  <a:lnTo>
                    <a:pt x="939" y="22834"/>
                  </a:lnTo>
                  <a:lnTo>
                    <a:pt x="596" y="23761"/>
                  </a:lnTo>
                  <a:lnTo>
                    <a:pt x="0" y="25552"/>
                  </a:lnTo>
                  <a:lnTo>
                    <a:pt x="495" y="27000"/>
                  </a:lnTo>
                  <a:lnTo>
                    <a:pt x="1308" y="27330"/>
                  </a:lnTo>
                  <a:lnTo>
                    <a:pt x="2311" y="26822"/>
                  </a:lnTo>
                  <a:lnTo>
                    <a:pt x="2755" y="25933"/>
                  </a:lnTo>
                  <a:lnTo>
                    <a:pt x="3340" y="24942"/>
                  </a:lnTo>
                  <a:lnTo>
                    <a:pt x="3987" y="23596"/>
                  </a:lnTo>
                  <a:lnTo>
                    <a:pt x="4356" y="22720"/>
                  </a:lnTo>
                  <a:lnTo>
                    <a:pt x="4660" y="21856"/>
                  </a:lnTo>
                  <a:lnTo>
                    <a:pt x="5638" y="19329"/>
                  </a:lnTo>
                  <a:lnTo>
                    <a:pt x="6083" y="17995"/>
                  </a:lnTo>
                  <a:lnTo>
                    <a:pt x="6972" y="15722"/>
                  </a:lnTo>
                  <a:lnTo>
                    <a:pt x="7594" y="14884"/>
                  </a:lnTo>
                  <a:lnTo>
                    <a:pt x="9105" y="12522"/>
                  </a:lnTo>
                  <a:lnTo>
                    <a:pt x="9842" y="10922"/>
                  </a:lnTo>
                  <a:lnTo>
                    <a:pt x="11772" y="7061"/>
                  </a:lnTo>
                  <a:lnTo>
                    <a:pt x="13322" y="5219"/>
                  </a:lnTo>
                  <a:lnTo>
                    <a:pt x="15417" y="2679"/>
                  </a:lnTo>
                  <a:lnTo>
                    <a:pt x="16205" y="1841"/>
                  </a:lnTo>
                  <a:lnTo>
                    <a:pt x="16329" y="596"/>
                  </a:lnTo>
                  <a:close/>
                </a:path>
                <a:path w="16509" h="27939">
                  <a:moveTo>
                    <a:pt x="14668" y="0"/>
                  </a:moveTo>
                  <a:lnTo>
                    <a:pt x="14097" y="495"/>
                  </a:lnTo>
                  <a:lnTo>
                    <a:pt x="13840" y="1168"/>
                  </a:lnTo>
                  <a:lnTo>
                    <a:pt x="13462" y="1739"/>
                  </a:lnTo>
                  <a:lnTo>
                    <a:pt x="14033" y="1485"/>
                  </a:lnTo>
                  <a:lnTo>
                    <a:pt x="14335" y="1206"/>
                  </a:lnTo>
                  <a:lnTo>
                    <a:pt x="14617" y="596"/>
                  </a:lnTo>
                  <a:lnTo>
                    <a:pt x="16329" y="596"/>
                  </a:lnTo>
                  <a:lnTo>
                    <a:pt x="16357" y="317"/>
                  </a:lnTo>
                  <a:lnTo>
                    <a:pt x="14668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7" name="object 472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51572" y="2804452"/>
              <a:ext cx="2878" cy="1930"/>
            </a:xfrm>
            <a:prstGeom prst="rect">
              <a:avLst/>
            </a:prstGeom>
          </p:spPr>
        </p:pic>
        <p:sp>
          <p:nvSpPr>
            <p:cNvPr id="4728" name="object 4728" descr=""/>
            <p:cNvSpPr/>
            <p:nvPr/>
          </p:nvSpPr>
          <p:spPr>
            <a:xfrm>
              <a:off x="1299792" y="2774917"/>
              <a:ext cx="16510" cy="27940"/>
            </a:xfrm>
            <a:custGeom>
              <a:avLst/>
              <a:gdLst/>
              <a:ahLst/>
              <a:cxnLst/>
              <a:rect l="l" t="t" r="r" b="b"/>
              <a:pathLst>
                <a:path w="16509" h="27939">
                  <a:moveTo>
                    <a:pt x="16329" y="596"/>
                  </a:moveTo>
                  <a:lnTo>
                    <a:pt x="14617" y="596"/>
                  </a:lnTo>
                  <a:lnTo>
                    <a:pt x="15735" y="723"/>
                  </a:lnTo>
                  <a:lnTo>
                    <a:pt x="14973" y="1612"/>
                  </a:lnTo>
                  <a:lnTo>
                    <a:pt x="13931" y="2095"/>
                  </a:lnTo>
                  <a:lnTo>
                    <a:pt x="13169" y="2146"/>
                  </a:lnTo>
                  <a:lnTo>
                    <a:pt x="11925" y="3009"/>
                  </a:lnTo>
                  <a:lnTo>
                    <a:pt x="11468" y="3581"/>
                  </a:lnTo>
                  <a:lnTo>
                    <a:pt x="10274" y="4902"/>
                  </a:lnTo>
                  <a:lnTo>
                    <a:pt x="9588" y="5715"/>
                  </a:lnTo>
                  <a:lnTo>
                    <a:pt x="8432" y="7226"/>
                  </a:lnTo>
                  <a:lnTo>
                    <a:pt x="8051" y="8001"/>
                  </a:lnTo>
                  <a:lnTo>
                    <a:pt x="7226" y="9550"/>
                  </a:lnTo>
                  <a:lnTo>
                    <a:pt x="5829" y="11925"/>
                  </a:lnTo>
                  <a:lnTo>
                    <a:pt x="5397" y="12750"/>
                  </a:lnTo>
                  <a:lnTo>
                    <a:pt x="3797" y="16027"/>
                  </a:lnTo>
                  <a:lnTo>
                    <a:pt x="3009" y="18656"/>
                  </a:lnTo>
                  <a:lnTo>
                    <a:pt x="1384" y="21971"/>
                  </a:lnTo>
                  <a:lnTo>
                    <a:pt x="927" y="22834"/>
                  </a:lnTo>
                  <a:lnTo>
                    <a:pt x="596" y="23761"/>
                  </a:lnTo>
                  <a:lnTo>
                    <a:pt x="0" y="25552"/>
                  </a:lnTo>
                  <a:lnTo>
                    <a:pt x="495" y="27000"/>
                  </a:lnTo>
                  <a:lnTo>
                    <a:pt x="1308" y="27330"/>
                  </a:lnTo>
                  <a:lnTo>
                    <a:pt x="2311" y="26822"/>
                  </a:lnTo>
                  <a:lnTo>
                    <a:pt x="2755" y="25933"/>
                  </a:lnTo>
                  <a:lnTo>
                    <a:pt x="3340" y="24942"/>
                  </a:lnTo>
                  <a:lnTo>
                    <a:pt x="3987" y="23596"/>
                  </a:lnTo>
                  <a:lnTo>
                    <a:pt x="4343" y="22720"/>
                  </a:lnTo>
                  <a:lnTo>
                    <a:pt x="5638" y="19329"/>
                  </a:lnTo>
                  <a:lnTo>
                    <a:pt x="6083" y="17995"/>
                  </a:lnTo>
                  <a:lnTo>
                    <a:pt x="6972" y="15722"/>
                  </a:lnTo>
                  <a:lnTo>
                    <a:pt x="7594" y="14884"/>
                  </a:lnTo>
                  <a:lnTo>
                    <a:pt x="9105" y="12522"/>
                  </a:lnTo>
                  <a:lnTo>
                    <a:pt x="9842" y="10922"/>
                  </a:lnTo>
                  <a:lnTo>
                    <a:pt x="11772" y="7061"/>
                  </a:lnTo>
                  <a:lnTo>
                    <a:pt x="13322" y="5219"/>
                  </a:lnTo>
                  <a:lnTo>
                    <a:pt x="15417" y="2679"/>
                  </a:lnTo>
                  <a:lnTo>
                    <a:pt x="16205" y="1841"/>
                  </a:lnTo>
                  <a:lnTo>
                    <a:pt x="16329" y="596"/>
                  </a:lnTo>
                  <a:close/>
                </a:path>
                <a:path w="16509" h="27939">
                  <a:moveTo>
                    <a:pt x="14668" y="0"/>
                  </a:moveTo>
                  <a:lnTo>
                    <a:pt x="14097" y="495"/>
                  </a:lnTo>
                  <a:lnTo>
                    <a:pt x="13840" y="1168"/>
                  </a:lnTo>
                  <a:lnTo>
                    <a:pt x="13462" y="1739"/>
                  </a:lnTo>
                  <a:lnTo>
                    <a:pt x="14033" y="1485"/>
                  </a:lnTo>
                  <a:lnTo>
                    <a:pt x="14335" y="1206"/>
                  </a:lnTo>
                  <a:lnTo>
                    <a:pt x="14617" y="596"/>
                  </a:lnTo>
                  <a:lnTo>
                    <a:pt x="16329" y="596"/>
                  </a:lnTo>
                  <a:lnTo>
                    <a:pt x="16357" y="317"/>
                  </a:lnTo>
                  <a:lnTo>
                    <a:pt x="14668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9" name="object 4729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313256" y="2775142"/>
              <a:ext cx="2863" cy="1917"/>
            </a:xfrm>
            <a:prstGeom prst="rect">
              <a:avLst/>
            </a:prstGeom>
          </p:spPr>
        </p:pic>
        <p:sp>
          <p:nvSpPr>
            <p:cNvPr id="4730" name="object 4730" descr=""/>
            <p:cNvSpPr/>
            <p:nvPr/>
          </p:nvSpPr>
          <p:spPr>
            <a:xfrm>
              <a:off x="1297721" y="2807244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2212" y="647"/>
                  </a:moveTo>
                  <a:lnTo>
                    <a:pt x="755" y="647"/>
                  </a:lnTo>
                  <a:lnTo>
                    <a:pt x="1568" y="1511"/>
                  </a:lnTo>
                  <a:lnTo>
                    <a:pt x="1824" y="2260"/>
                  </a:lnTo>
                  <a:lnTo>
                    <a:pt x="1898" y="3352"/>
                  </a:lnTo>
                  <a:lnTo>
                    <a:pt x="2609" y="4686"/>
                  </a:lnTo>
                  <a:lnTo>
                    <a:pt x="3201" y="5270"/>
                  </a:lnTo>
                  <a:lnTo>
                    <a:pt x="5060" y="7302"/>
                  </a:lnTo>
                  <a:lnTo>
                    <a:pt x="6432" y="8623"/>
                  </a:lnTo>
                  <a:lnTo>
                    <a:pt x="7169" y="9080"/>
                  </a:lnTo>
                  <a:lnTo>
                    <a:pt x="8629" y="10058"/>
                  </a:lnTo>
                  <a:lnTo>
                    <a:pt x="9340" y="10617"/>
                  </a:lnTo>
                  <a:lnTo>
                    <a:pt x="11601" y="12230"/>
                  </a:lnTo>
                  <a:lnTo>
                    <a:pt x="14700" y="14173"/>
                  </a:lnTo>
                  <a:lnTo>
                    <a:pt x="17227" y="15227"/>
                  </a:lnTo>
                  <a:lnTo>
                    <a:pt x="21164" y="17741"/>
                  </a:lnTo>
                  <a:lnTo>
                    <a:pt x="22802" y="18542"/>
                  </a:lnTo>
                  <a:lnTo>
                    <a:pt x="23755" y="18961"/>
                  </a:lnTo>
                  <a:lnTo>
                    <a:pt x="25253" y="18618"/>
                  </a:lnTo>
                  <a:lnTo>
                    <a:pt x="25660" y="17843"/>
                  </a:lnTo>
                  <a:lnTo>
                    <a:pt x="25266" y="16802"/>
                  </a:lnTo>
                  <a:lnTo>
                    <a:pt x="23958" y="15925"/>
                  </a:lnTo>
                  <a:lnTo>
                    <a:pt x="23514" y="15570"/>
                  </a:lnTo>
                  <a:lnTo>
                    <a:pt x="22231" y="14782"/>
                  </a:lnTo>
                  <a:lnTo>
                    <a:pt x="21405" y="14325"/>
                  </a:lnTo>
                  <a:lnTo>
                    <a:pt x="20580" y="13931"/>
                  </a:lnTo>
                  <a:lnTo>
                    <a:pt x="18167" y="12687"/>
                  </a:lnTo>
                  <a:lnTo>
                    <a:pt x="16897" y="12103"/>
                  </a:lnTo>
                  <a:lnTo>
                    <a:pt x="14738" y="10985"/>
                  </a:lnTo>
                  <a:lnTo>
                    <a:pt x="13963" y="10274"/>
                  </a:lnTo>
                  <a:lnTo>
                    <a:pt x="11779" y="8509"/>
                  </a:lnTo>
                  <a:lnTo>
                    <a:pt x="10267" y="7607"/>
                  </a:lnTo>
                  <a:lnTo>
                    <a:pt x="6635" y="5270"/>
                  </a:lnTo>
                  <a:lnTo>
                    <a:pt x="2660" y="1181"/>
                  </a:lnTo>
                  <a:lnTo>
                    <a:pt x="2212" y="647"/>
                  </a:lnTo>
                  <a:close/>
                </a:path>
                <a:path w="26034" h="19050">
                  <a:moveTo>
                    <a:pt x="425" y="0"/>
                  </a:moveTo>
                  <a:lnTo>
                    <a:pt x="71" y="1181"/>
                  </a:lnTo>
                  <a:lnTo>
                    <a:pt x="0" y="1752"/>
                  </a:lnTo>
                  <a:lnTo>
                    <a:pt x="349" y="2260"/>
                  </a:lnTo>
                  <a:lnTo>
                    <a:pt x="514" y="2387"/>
                  </a:lnTo>
                  <a:lnTo>
                    <a:pt x="742" y="2463"/>
                  </a:lnTo>
                  <a:lnTo>
                    <a:pt x="882" y="2463"/>
                  </a:lnTo>
                  <a:lnTo>
                    <a:pt x="1022" y="2628"/>
                  </a:lnTo>
                  <a:lnTo>
                    <a:pt x="1530" y="3022"/>
                  </a:lnTo>
                  <a:lnTo>
                    <a:pt x="1298" y="2387"/>
                  </a:lnTo>
                  <a:lnTo>
                    <a:pt x="1047" y="2057"/>
                  </a:lnTo>
                  <a:lnTo>
                    <a:pt x="501" y="1752"/>
                  </a:lnTo>
                  <a:lnTo>
                    <a:pt x="755" y="647"/>
                  </a:lnTo>
                  <a:lnTo>
                    <a:pt x="2212" y="647"/>
                  </a:lnTo>
                  <a:lnTo>
                    <a:pt x="1924" y="304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31" name="object 473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97721" y="2807375"/>
              <a:ext cx="2056" cy="2908"/>
            </a:xfrm>
            <a:prstGeom prst="rect">
              <a:avLst/>
            </a:prstGeom>
          </p:spPr>
        </p:pic>
        <p:sp>
          <p:nvSpPr>
            <p:cNvPr id="4732" name="object 4732" descr=""/>
            <p:cNvSpPr/>
            <p:nvPr/>
          </p:nvSpPr>
          <p:spPr>
            <a:xfrm>
              <a:off x="1303962" y="2794283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26141" y="0"/>
                  </a:moveTo>
                  <a:lnTo>
                    <a:pt x="24630" y="228"/>
                  </a:lnTo>
                  <a:lnTo>
                    <a:pt x="23830" y="1054"/>
                  </a:lnTo>
                  <a:lnTo>
                    <a:pt x="19639" y="4914"/>
                  </a:lnTo>
                  <a:lnTo>
                    <a:pt x="15879" y="7035"/>
                  </a:lnTo>
                  <a:lnTo>
                    <a:pt x="14330" y="7861"/>
                  </a:lnTo>
                  <a:lnTo>
                    <a:pt x="11921" y="9588"/>
                  </a:lnTo>
                  <a:lnTo>
                    <a:pt x="11231" y="10160"/>
                  </a:lnTo>
                  <a:lnTo>
                    <a:pt x="9009" y="11163"/>
                  </a:lnTo>
                  <a:lnTo>
                    <a:pt x="7701" y="11671"/>
                  </a:lnTo>
                  <a:lnTo>
                    <a:pt x="5224" y="12776"/>
                  </a:lnTo>
                  <a:lnTo>
                    <a:pt x="4373" y="13119"/>
                  </a:lnTo>
                  <a:lnTo>
                    <a:pt x="3522" y="13525"/>
                  </a:lnTo>
                  <a:lnTo>
                    <a:pt x="2195" y="14249"/>
                  </a:lnTo>
                  <a:lnTo>
                    <a:pt x="1249" y="14871"/>
                  </a:lnTo>
                  <a:lnTo>
                    <a:pt x="385" y="15367"/>
                  </a:lnTo>
                  <a:lnTo>
                    <a:pt x="81" y="16052"/>
                  </a:lnTo>
                  <a:lnTo>
                    <a:pt x="0" y="16548"/>
                  </a:lnTo>
                  <a:lnTo>
                    <a:pt x="297" y="17183"/>
                  </a:lnTo>
                  <a:lnTo>
                    <a:pt x="1770" y="17614"/>
                  </a:lnTo>
                  <a:lnTo>
                    <a:pt x="2748" y="17246"/>
                  </a:lnTo>
                  <a:lnTo>
                    <a:pt x="4437" y="16548"/>
                  </a:lnTo>
                  <a:lnTo>
                    <a:pt x="5275" y="16052"/>
                  </a:lnTo>
                  <a:lnTo>
                    <a:pt x="8537" y="14236"/>
                  </a:lnTo>
                  <a:lnTo>
                    <a:pt x="17378" y="9588"/>
                  </a:lnTo>
                  <a:lnTo>
                    <a:pt x="18889" y="8686"/>
                  </a:lnTo>
                  <a:lnTo>
                    <a:pt x="19651" y="8267"/>
                  </a:lnTo>
                  <a:lnTo>
                    <a:pt x="21099" y="7035"/>
                  </a:lnTo>
                  <a:lnTo>
                    <a:pt x="23131" y="5054"/>
                  </a:lnTo>
                  <a:lnTo>
                    <a:pt x="23690" y="4559"/>
                  </a:lnTo>
                  <a:lnTo>
                    <a:pt x="24477" y="3276"/>
                  </a:lnTo>
                  <a:lnTo>
                    <a:pt x="24584" y="2273"/>
                  </a:lnTo>
                  <a:lnTo>
                    <a:pt x="24922" y="1447"/>
                  </a:lnTo>
                  <a:lnTo>
                    <a:pt x="25773" y="635"/>
                  </a:lnTo>
                  <a:lnTo>
                    <a:pt x="26295" y="635"/>
                  </a:lnTo>
                  <a:lnTo>
                    <a:pt x="26141" y="0"/>
                  </a:lnTo>
                  <a:close/>
                </a:path>
                <a:path w="26669" h="17780">
                  <a:moveTo>
                    <a:pt x="26295" y="635"/>
                  </a:moveTo>
                  <a:lnTo>
                    <a:pt x="25773" y="635"/>
                  </a:lnTo>
                  <a:lnTo>
                    <a:pt x="25963" y="1752"/>
                  </a:lnTo>
                  <a:lnTo>
                    <a:pt x="25392" y="2032"/>
                  </a:lnTo>
                  <a:lnTo>
                    <a:pt x="25100" y="2374"/>
                  </a:lnTo>
                  <a:lnTo>
                    <a:pt x="24871" y="2971"/>
                  </a:lnTo>
                  <a:lnTo>
                    <a:pt x="25392" y="2590"/>
                  </a:lnTo>
                  <a:lnTo>
                    <a:pt x="25531" y="2438"/>
                  </a:lnTo>
                  <a:lnTo>
                    <a:pt x="25747" y="2425"/>
                  </a:lnTo>
                  <a:lnTo>
                    <a:pt x="25943" y="2374"/>
                  </a:lnTo>
                  <a:lnTo>
                    <a:pt x="26090" y="2273"/>
                  </a:lnTo>
                  <a:lnTo>
                    <a:pt x="26489" y="1752"/>
                  </a:lnTo>
                  <a:lnTo>
                    <a:pt x="26397" y="1054"/>
                  </a:lnTo>
                  <a:lnTo>
                    <a:pt x="26295" y="635"/>
                  </a:lnTo>
                  <a:close/>
                </a:path>
                <a:path w="26669" h="17780">
                  <a:moveTo>
                    <a:pt x="25677" y="2438"/>
                  </a:moveTo>
                  <a:lnTo>
                    <a:pt x="25531" y="2438"/>
                  </a:lnTo>
                  <a:lnTo>
                    <a:pt x="25677" y="2438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33" name="object 4733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28432" y="2794394"/>
              <a:ext cx="2030" cy="2857"/>
            </a:xfrm>
            <a:prstGeom prst="rect">
              <a:avLst/>
            </a:prstGeom>
          </p:spPr>
        </p:pic>
        <p:sp>
          <p:nvSpPr>
            <p:cNvPr id="4734" name="object 4734" descr=""/>
            <p:cNvSpPr/>
            <p:nvPr/>
          </p:nvSpPr>
          <p:spPr>
            <a:xfrm>
              <a:off x="1231207" y="2841778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4" h="15875">
                  <a:moveTo>
                    <a:pt x="23241" y="12547"/>
                  </a:moveTo>
                  <a:lnTo>
                    <a:pt x="22593" y="12788"/>
                  </a:lnTo>
                  <a:lnTo>
                    <a:pt x="24447" y="13855"/>
                  </a:lnTo>
                  <a:lnTo>
                    <a:pt x="25806" y="14592"/>
                  </a:lnTo>
                  <a:lnTo>
                    <a:pt x="27076" y="15760"/>
                  </a:lnTo>
                  <a:lnTo>
                    <a:pt x="27899" y="14947"/>
                  </a:lnTo>
                  <a:lnTo>
                    <a:pt x="26885" y="14947"/>
                  </a:lnTo>
                  <a:lnTo>
                    <a:pt x="25755" y="13322"/>
                  </a:lnTo>
                  <a:lnTo>
                    <a:pt x="25559" y="12750"/>
                  </a:lnTo>
                  <a:lnTo>
                    <a:pt x="24117" y="12750"/>
                  </a:lnTo>
                  <a:lnTo>
                    <a:pt x="23634" y="12712"/>
                  </a:lnTo>
                  <a:lnTo>
                    <a:pt x="23241" y="12547"/>
                  </a:lnTo>
                  <a:close/>
                </a:path>
                <a:path w="29844" h="15875">
                  <a:moveTo>
                    <a:pt x="28753" y="11315"/>
                  </a:moveTo>
                  <a:lnTo>
                    <a:pt x="26555" y="11315"/>
                  </a:lnTo>
                  <a:lnTo>
                    <a:pt x="28765" y="12255"/>
                  </a:lnTo>
                  <a:lnTo>
                    <a:pt x="26885" y="14947"/>
                  </a:lnTo>
                  <a:lnTo>
                    <a:pt x="27899" y="14947"/>
                  </a:lnTo>
                  <a:lnTo>
                    <a:pt x="29057" y="13804"/>
                  </a:lnTo>
                  <a:lnTo>
                    <a:pt x="29461" y="12890"/>
                  </a:lnTo>
                  <a:lnTo>
                    <a:pt x="29339" y="12357"/>
                  </a:lnTo>
                  <a:lnTo>
                    <a:pt x="28753" y="11315"/>
                  </a:lnTo>
                  <a:close/>
                </a:path>
                <a:path w="29844" h="15875">
                  <a:moveTo>
                    <a:pt x="26047" y="12357"/>
                  </a:moveTo>
                  <a:lnTo>
                    <a:pt x="25674" y="12433"/>
                  </a:lnTo>
                  <a:lnTo>
                    <a:pt x="25971" y="12585"/>
                  </a:lnTo>
                  <a:lnTo>
                    <a:pt x="26098" y="12890"/>
                  </a:lnTo>
                  <a:lnTo>
                    <a:pt x="26047" y="12357"/>
                  </a:lnTo>
                  <a:close/>
                </a:path>
                <a:path w="29844" h="15875">
                  <a:moveTo>
                    <a:pt x="25465" y="12475"/>
                  </a:moveTo>
                  <a:lnTo>
                    <a:pt x="24117" y="12750"/>
                  </a:lnTo>
                  <a:lnTo>
                    <a:pt x="25559" y="12750"/>
                  </a:lnTo>
                  <a:lnTo>
                    <a:pt x="25465" y="12475"/>
                  </a:lnTo>
                  <a:close/>
                </a:path>
                <a:path w="29844" h="15875">
                  <a:moveTo>
                    <a:pt x="1905" y="0"/>
                  </a:moveTo>
                  <a:lnTo>
                    <a:pt x="0" y="927"/>
                  </a:lnTo>
                  <a:lnTo>
                    <a:pt x="2959" y="3619"/>
                  </a:lnTo>
                  <a:lnTo>
                    <a:pt x="4864" y="5537"/>
                  </a:lnTo>
                  <a:lnTo>
                    <a:pt x="7239" y="7721"/>
                  </a:lnTo>
                  <a:lnTo>
                    <a:pt x="8991" y="9093"/>
                  </a:lnTo>
                  <a:lnTo>
                    <a:pt x="13182" y="11061"/>
                  </a:lnTo>
                  <a:lnTo>
                    <a:pt x="15608" y="11455"/>
                  </a:lnTo>
                  <a:lnTo>
                    <a:pt x="20129" y="12255"/>
                  </a:lnTo>
                  <a:lnTo>
                    <a:pt x="22301" y="12484"/>
                  </a:lnTo>
                  <a:lnTo>
                    <a:pt x="25336" y="12039"/>
                  </a:lnTo>
                  <a:lnTo>
                    <a:pt x="26555" y="11315"/>
                  </a:lnTo>
                  <a:lnTo>
                    <a:pt x="28753" y="11315"/>
                  </a:lnTo>
                  <a:lnTo>
                    <a:pt x="28409" y="10706"/>
                  </a:lnTo>
                  <a:lnTo>
                    <a:pt x="27851" y="10096"/>
                  </a:lnTo>
                  <a:lnTo>
                    <a:pt x="22047" y="10096"/>
                  </a:lnTo>
                  <a:lnTo>
                    <a:pt x="18389" y="9601"/>
                  </a:lnTo>
                  <a:lnTo>
                    <a:pt x="17005" y="9372"/>
                  </a:lnTo>
                  <a:lnTo>
                    <a:pt x="11455" y="8153"/>
                  </a:lnTo>
                  <a:lnTo>
                    <a:pt x="8051" y="6057"/>
                  </a:lnTo>
                  <a:lnTo>
                    <a:pt x="4381" y="2184"/>
                  </a:lnTo>
                  <a:lnTo>
                    <a:pt x="3568" y="1587"/>
                  </a:lnTo>
                  <a:lnTo>
                    <a:pt x="2501" y="634"/>
                  </a:lnTo>
                  <a:lnTo>
                    <a:pt x="1905" y="0"/>
                  </a:lnTo>
                  <a:close/>
                </a:path>
                <a:path w="29844" h="15875">
                  <a:moveTo>
                    <a:pt x="24244" y="8661"/>
                  </a:moveTo>
                  <a:lnTo>
                    <a:pt x="22047" y="10096"/>
                  </a:lnTo>
                  <a:lnTo>
                    <a:pt x="27851" y="10096"/>
                  </a:lnTo>
                  <a:lnTo>
                    <a:pt x="27571" y="9791"/>
                  </a:lnTo>
                  <a:lnTo>
                    <a:pt x="24244" y="8661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35" name="object 4735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53807" y="2852598"/>
              <a:ext cx="6868" cy="4940"/>
            </a:xfrm>
            <a:prstGeom prst="rect">
              <a:avLst/>
            </a:prstGeom>
          </p:spPr>
        </p:pic>
        <p:sp>
          <p:nvSpPr>
            <p:cNvPr id="4736" name="object 4736" descr=""/>
            <p:cNvSpPr/>
            <p:nvPr/>
          </p:nvSpPr>
          <p:spPr>
            <a:xfrm>
              <a:off x="1310283" y="2826814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4" h="26035">
                  <a:moveTo>
                    <a:pt x="622" y="0"/>
                  </a:moveTo>
                  <a:lnTo>
                    <a:pt x="0" y="711"/>
                  </a:lnTo>
                  <a:lnTo>
                    <a:pt x="152" y="1930"/>
                  </a:lnTo>
                  <a:lnTo>
                    <a:pt x="546" y="2324"/>
                  </a:lnTo>
                  <a:lnTo>
                    <a:pt x="1320" y="3175"/>
                  </a:lnTo>
                  <a:lnTo>
                    <a:pt x="1714" y="3670"/>
                  </a:lnTo>
                  <a:lnTo>
                    <a:pt x="2857" y="4826"/>
                  </a:lnTo>
                  <a:lnTo>
                    <a:pt x="3744" y="5613"/>
                  </a:lnTo>
                  <a:lnTo>
                    <a:pt x="4762" y="6438"/>
                  </a:lnTo>
                  <a:lnTo>
                    <a:pt x="6642" y="8051"/>
                  </a:lnTo>
                  <a:lnTo>
                    <a:pt x="7835" y="8991"/>
                  </a:lnTo>
                  <a:lnTo>
                    <a:pt x="9842" y="10731"/>
                  </a:lnTo>
                  <a:lnTo>
                    <a:pt x="10490" y="11671"/>
                  </a:lnTo>
                  <a:lnTo>
                    <a:pt x="12357" y="14097"/>
                  </a:lnTo>
                  <a:lnTo>
                    <a:pt x="13728" y="15430"/>
                  </a:lnTo>
                  <a:lnTo>
                    <a:pt x="16992" y="18808"/>
                  </a:lnTo>
                  <a:lnTo>
                    <a:pt x="20167" y="24130"/>
                  </a:lnTo>
                  <a:lnTo>
                    <a:pt x="20739" y="25247"/>
                  </a:lnTo>
                  <a:lnTo>
                    <a:pt x="22250" y="25946"/>
                  </a:lnTo>
                  <a:lnTo>
                    <a:pt x="22701" y="25171"/>
                  </a:lnTo>
                  <a:lnTo>
                    <a:pt x="22059" y="25171"/>
                  </a:lnTo>
                  <a:lnTo>
                    <a:pt x="21461" y="24130"/>
                  </a:lnTo>
                  <a:lnTo>
                    <a:pt x="21339" y="23228"/>
                  </a:lnTo>
                  <a:lnTo>
                    <a:pt x="21405" y="22466"/>
                  </a:lnTo>
                  <a:lnTo>
                    <a:pt x="21539" y="22021"/>
                  </a:lnTo>
                  <a:lnTo>
                    <a:pt x="21107" y="20434"/>
                  </a:lnTo>
                  <a:lnTo>
                    <a:pt x="20675" y="19748"/>
                  </a:lnTo>
                  <a:lnTo>
                    <a:pt x="19176" y="17056"/>
                  </a:lnTo>
                  <a:lnTo>
                    <a:pt x="18046" y="15316"/>
                  </a:lnTo>
                  <a:lnTo>
                    <a:pt x="17386" y="14643"/>
                  </a:lnTo>
                  <a:lnTo>
                    <a:pt x="16090" y="13233"/>
                  </a:lnTo>
                  <a:lnTo>
                    <a:pt x="15468" y="12471"/>
                  </a:lnTo>
                  <a:lnTo>
                    <a:pt x="14160" y="10947"/>
                  </a:lnTo>
                  <a:lnTo>
                    <a:pt x="13474" y="10198"/>
                  </a:lnTo>
                  <a:lnTo>
                    <a:pt x="10680" y="7366"/>
                  </a:lnTo>
                  <a:lnTo>
                    <a:pt x="8280" y="5613"/>
                  </a:lnTo>
                  <a:lnTo>
                    <a:pt x="4706" y="1930"/>
                  </a:lnTo>
                  <a:lnTo>
                    <a:pt x="3200" y="698"/>
                  </a:lnTo>
                  <a:lnTo>
                    <a:pt x="2298" y="25"/>
                  </a:lnTo>
                  <a:lnTo>
                    <a:pt x="622" y="0"/>
                  </a:lnTo>
                  <a:close/>
                </a:path>
                <a:path w="23494" h="26035">
                  <a:moveTo>
                    <a:pt x="21843" y="22466"/>
                  </a:moveTo>
                  <a:lnTo>
                    <a:pt x="21894" y="23012"/>
                  </a:lnTo>
                  <a:lnTo>
                    <a:pt x="22013" y="23406"/>
                  </a:lnTo>
                  <a:lnTo>
                    <a:pt x="22097" y="23609"/>
                  </a:lnTo>
                  <a:lnTo>
                    <a:pt x="22592" y="24066"/>
                  </a:lnTo>
                  <a:lnTo>
                    <a:pt x="22059" y="25171"/>
                  </a:lnTo>
                  <a:lnTo>
                    <a:pt x="22701" y="25171"/>
                  </a:lnTo>
                  <a:lnTo>
                    <a:pt x="23190" y="24333"/>
                  </a:lnTo>
                  <a:lnTo>
                    <a:pt x="22898" y="23571"/>
                  </a:lnTo>
                  <a:lnTo>
                    <a:pt x="22758" y="23406"/>
                  </a:lnTo>
                  <a:lnTo>
                    <a:pt x="22529" y="23266"/>
                  </a:lnTo>
                  <a:lnTo>
                    <a:pt x="22377" y="23228"/>
                  </a:lnTo>
                  <a:lnTo>
                    <a:pt x="22275" y="23012"/>
                  </a:lnTo>
                  <a:lnTo>
                    <a:pt x="21843" y="22466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37" name="object 473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330985" y="2849245"/>
              <a:ext cx="2501" cy="3517"/>
            </a:xfrm>
            <a:prstGeom prst="rect">
              <a:avLst/>
            </a:prstGeom>
          </p:spPr>
        </p:pic>
        <p:sp>
          <p:nvSpPr>
            <p:cNvPr id="4738" name="object 4738" descr=""/>
            <p:cNvSpPr/>
            <p:nvPr/>
          </p:nvSpPr>
          <p:spPr>
            <a:xfrm>
              <a:off x="1308229" y="2801718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26141" y="0"/>
                  </a:moveTo>
                  <a:lnTo>
                    <a:pt x="24630" y="215"/>
                  </a:lnTo>
                  <a:lnTo>
                    <a:pt x="23830" y="1041"/>
                  </a:lnTo>
                  <a:lnTo>
                    <a:pt x="19639" y="4902"/>
                  </a:lnTo>
                  <a:lnTo>
                    <a:pt x="15879" y="7023"/>
                  </a:lnTo>
                  <a:lnTo>
                    <a:pt x="14330" y="7848"/>
                  </a:lnTo>
                  <a:lnTo>
                    <a:pt x="11921" y="9575"/>
                  </a:lnTo>
                  <a:lnTo>
                    <a:pt x="11231" y="10147"/>
                  </a:lnTo>
                  <a:lnTo>
                    <a:pt x="9009" y="11150"/>
                  </a:lnTo>
                  <a:lnTo>
                    <a:pt x="7701" y="11658"/>
                  </a:lnTo>
                  <a:lnTo>
                    <a:pt x="5224" y="12763"/>
                  </a:lnTo>
                  <a:lnTo>
                    <a:pt x="4373" y="13106"/>
                  </a:lnTo>
                  <a:lnTo>
                    <a:pt x="3522" y="13512"/>
                  </a:lnTo>
                  <a:lnTo>
                    <a:pt x="2195" y="14236"/>
                  </a:lnTo>
                  <a:lnTo>
                    <a:pt x="1249" y="14859"/>
                  </a:lnTo>
                  <a:lnTo>
                    <a:pt x="385" y="15354"/>
                  </a:lnTo>
                  <a:lnTo>
                    <a:pt x="81" y="16040"/>
                  </a:lnTo>
                  <a:lnTo>
                    <a:pt x="0" y="16535"/>
                  </a:lnTo>
                  <a:lnTo>
                    <a:pt x="297" y="17170"/>
                  </a:lnTo>
                  <a:lnTo>
                    <a:pt x="1770" y="17602"/>
                  </a:lnTo>
                  <a:lnTo>
                    <a:pt x="2748" y="17233"/>
                  </a:lnTo>
                  <a:lnTo>
                    <a:pt x="4437" y="16535"/>
                  </a:lnTo>
                  <a:lnTo>
                    <a:pt x="5275" y="16040"/>
                  </a:lnTo>
                  <a:lnTo>
                    <a:pt x="8537" y="14224"/>
                  </a:lnTo>
                  <a:lnTo>
                    <a:pt x="17378" y="9575"/>
                  </a:lnTo>
                  <a:lnTo>
                    <a:pt x="18889" y="8674"/>
                  </a:lnTo>
                  <a:lnTo>
                    <a:pt x="19651" y="8255"/>
                  </a:lnTo>
                  <a:lnTo>
                    <a:pt x="21099" y="7023"/>
                  </a:lnTo>
                  <a:lnTo>
                    <a:pt x="23131" y="5041"/>
                  </a:lnTo>
                  <a:lnTo>
                    <a:pt x="23690" y="4546"/>
                  </a:lnTo>
                  <a:lnTo>
                    <a:pt x="24477" y="3263"/>
                  </a:lnTo>
                  <a:lnTo>
                    <a:pt x="24584" y="2260"/>
                  </a:lnTo>
                  <a:lnTo>
                    <a:pt x="24922" y="1435"/>
                  </a:lnTo>
                  <a:lnTo>
                    <a:pt x="25773" y="622"/>
                  </a:lnTo>
                  <a:lnTo>
                    <a:pt x="26293" y="622"/>
                  </a:lnTo>
                  <a:lnTo>
                    <a:pt x="26141" y="0"/>
                  </a:lnTo>
                  <a:close/>
                </a:path>
                <a:path w="26669" h="17780">
                  <a:moveTo>
                    <a:pt x="26293" y="622"/>
                  </a:moveTo>
                  <a:lnTo>
                    <a:pt x="25773" y="622"/>
                  </a:lnTo>
                  <a:lnTo>
                    <a:pt x="25963" y="1739"/>
                  </a:lnTo>
                  <a:lnTo>
                    <a:pt x="25392" y="2019"/>
                  </a:lnTo>
                  <a:lnTo>
                    <a:pt x="25100" y="2374"/>
                  </a:lnTo>
                  <a:lnTo>
                    <a:pt x="24871" y="2959"/>
                  </a:lnTo>
                  <a:lnTo>
                    <a:pt x="25392" y="2578"/>
                  </a:lnTo>
                  <a:lnTo>
                    <a:pt x="25531" y="2425"/>
                  </a:lnTo>
                  <a:lnTo>
                    <a:pt x="25747" y="2413"/>
                  </a:lnTo>
                  <a:lnTo>
                    <a:pt x="25925" y="2374"/>
                  </a:lnTo>
                  <a:lnTo>
                    <a:pt x="26090" y="2260"/>
                  </a:lnTo>
                  <a:lnTo>
                    <a:pt x="26489" y="1739"/>
                  </a:lnTo>
                  <a:lnTo>
                    <a:pt x="26395" y="1041"/>
                  </a:lnTo>
                  <a:lnTo>
                    <a:pt x="26293" y="622"/>
                  </a:lnTo>
                  <a:close/>
                </a:path>
                <a:path w="26669" h="17780">
                  <a:moveTo>
                    <a:pt x="25677" y="2425"/>
                  </a:moveTo>
                  <a:lnTo>
                    <a:pt x="25531" y="2425"/>
                  </a:lnTo>
                  <a:lnTo>
                    <a:pt x="25677" y="242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39" name="object 4739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332699" y="2801812"/>
              <a:ext cx="2018" cy="2857"/>
            </a:xfrm>
            <a:prstGeom prst="rect">
              <a:avLst/>
            </a:prstGeom>
          </p:spPr>
        </p:pic>
        <p:sp>
          <p:nvSpPr>
            <p:cNvPr id="4740" name="object 4740" descr=""/>
            <p:cNvSpPr/>
            <p:nvPr/>
          </p:nvSpPr>
          <p:spPr>
            <a:xfrm>
              <a:off x="1233310" y="2823637"/>
              <a:ext cx="20320" cy="16510"/>
            </a:xfrm>
            <a:custGeom>
              <a:avLst/>
              <a:gdLst/>
              <a:ahLst/>
              <a:cxnLst/>
              <a:rect l="l" t="t" r="r" b="b"/>
              <a:pathLst>
                <a:path w="20319" h="16510">
                  <a:moveTo>
                    <a:pt x="16929" y="3111"/>
                  </a:moveTo>
                  <a:lnTo>
                    <a:pt x="14579" y="3340"/>
                  </a:lnTo>
                  <a:lnTo>
                    <a:pt x="12992" y="3924"/>
                  </a:lnTo>
                  <a:lnTo>
                    <a:pt x="9753" y="5359"/>
                  </a:lnTo>
                  <a:lnTo>
                    <a:pt x="8000" y="6108"/>
                  </a:lnTo>
                  <a:lnTo>
                    <a:pt x="5232" y="8369"/>
                  </a:lnTo>
                  <a:lnTo>
                    <a:pt x="4178" y="9728"/>
                  </a:lnTo>
                  <a:lnTo>
                    <a:pt x="2793" y="11810"/>
                  </a:lnTo>
                  <a:lnTo>
                    <a:pt x="1727" y="13601"/>
                  </a:lnTo>
                  <a:lnTo>
                    <a:pt x="0" y="16179"/>
                  </a:lnTo>
                  <a:lnTo>
                    <a:pt x="1612" y="16509"/>
                  </a:lnTo>
                  <a:lnTo>
                    <a:pt x="1943" y="15925"/>
                  </a:lnTo>
                  <a:lnTo>
                    <a:pt x="2565" y="15011"/>
                  </a:lnTo>
                  <a:lnTo>
                    <a:pt x="3060" y="14414"/>
                  </a:lnTo>
                  <a:lnTo>
                    <a:pt x="5092" y="10820"/>
                  </a:lnTo>
                  <a:lnTo>
                    <a:pt x="7251" y="8610"/>
                  </a:lnTo>
                  <a:lnTo>
                    <a:pt x="11188" y="6654"/>
                  </a:lnTo>
                  <a:lnTo>
                    <a:pt x="12179" y="6222"/>
                  </a:lnTo>
                  <a:lnTo>
                    <a:pt x="14833" y="5181"/>
                  </a:lnTo>
                  <a:lnTo>
                    <a:pt x="17779" y="5181"/>
                  </a:lnTo>
                  <a:lnTo>
                    <a:pt x="19024" y="4381"/>
                  </a:lnTo>
                  <a:lnTo>
                    <a:pt x="19494" y="3530"/>
                  </a:lnTo>
                  <a:lnTo>
                    <a:pt x="17983" y="3416"/>
                  </a:lnTo>
                  <a:lnTo>
                    <a:pt x="16929" y="3111"/>
                  </a:lnTo>
                  <a:close/>
                </a:path>
                <a:path w="20319" h="16510">
                  <a:moveTo>
                    <a:pt x="17779" y="5181"/>
                  </a:moveTo>
                  <a:lnTo>
                    <a:pt x="14833" y="5181"/>
                  </a:lnTo>
                  <a:lnTo>
                    <a:pt x="16751" y="5841"/>
                  </a:lnTo>
                  <a:lnTo>
                    <a:pt x="17779" y="5181"/>
                  </a:lnTo>
                  <a:close/>
                </a:path>
                <a:path w="20319" h="16510">
                  <a:moveTo>
                    <a:pt x="18629" y="634"/>
                  </a:moveTo>
                  <a:lnTo>
                    <a:pt x="17551" y="634"/>
                  </a:lnTo>
                  <a:lnTo>
                    <a:pt x="19469" y="2311"/>
                  </a:lnTo>
                  <a:lnTo>
                    <a:pt x="17983" y="3416"/>
                  </a:lnTo>
                  <a:lnTo>
                    <a:pt x="19525" y="3416"/>
                  </a:lnTo>
                  <a:lnTo>
                    <a:pt x="19964" y="1816"/>
                  </a:lnTo>
                  <a:lnTo>
                    <a:pt x="19392" y="1079"/>
                  </a:lnTo>
                  <a:lnTo>
                    <a:pt x="18629" y="634"/>
                  </a:lnTo>
                  <a:close/>
                </a:path>
                <a:path w="20319" h="16510">
                  <a:moveTo>
                    <a:pt x="17538" y="0"/>
                  </a:moveTo>
                  <a:lnTo>
                    <a:pt x="16802" y="1104"/>
                  </a:lnTo>
                  <a:lnTo>
                    <a:pt x="14744" y="3047"/>
                  </a:lnTo>
                  <a:lnTo>
                    <a:pt x="15265" y="3124"/>
                  </a:lnTo>
                  <a:lnTo>
                    <a:pt x="15532" y="2920"/>
                  </a:lnTo>
                  <a:lnTo>
                    <a:pt x="15887" y="2806"/>
                  </a:lnTo>
                  <a:lnTo>
                    <a:pt x="16958" y="2751"/>
                  </a:lnTo>
                  <a:lnTo>
                    <a:pt x="17017" y="2070"/>
                  </a:lnTo>
                  <a:lnTo>
                    <a:pt x="17551" y="634"/>
                  </a:lnTo>
                  <a:lnTo>
                    <a:pt x="18629" y="634"/>
                  </a:lnTo>
                  <a:lnTo>
                    <a:pt x="17538" y="0"/>
                  </a:lnTo>
                  <a:close/>
                </a:path>
                <a:path w="20319" h="16510">
                  <a:moveTo>
                    <a:pt x="17348" y="2324"/>
                  </a:moveTo>
                  <a:lnTo>
                    <a:pt x="17310" y="2578"/>
                  </a:lnTo>
                  <a:lnTo>
                    <a:pt x="17026" y="2750"/>
                  </a:lnTo>
                  <a:lnTo>
                    <a:pt x="17411" y="2743"/>
                  </a:lnTo>
                  <a:lnTo>
                    <a:pt x="17348" y="2324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41" name="object 4741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48054" y="2824087"/>
              <a:ext cx="5190" cy="3009"/>
            </a:xfrm>
            <a:prstGeom prst="rect">
              <a:avLst/>
            </a:prstGeom>
          </p:spPr>
        </p:pic>
        <p:sp>
          <p:nvSpPr>
            <p:cNvPr id="4742" name="object 4742" descr=""/>
            <p:cNvSpPr/>
            <p:nvPr/>
          </p:nvSpPr>
          <p:spPr>
            <a:xfrm>
              <a:off x="1224820" y="2828998"/>
              <a:ext cx="24765" cy="6350"/>
            </a:xfrm>
            <a:custGeom>
              <a:avLst/>
              <a:gdLst/>
              <a:ahLst/>
              <a:cxnLst/>
              <a:rect l="l" t="t" r="r" b="b"/>
              <a:pathLst>
                <a:path w="24765" h="6350">
                  <a:moveTo>
                    <a:pt x="18841" y="2108"/>
                  </a:moveTo>
                  <a:lnTo>
                    <a:pt x="14322" y="2108"/>
                  </a:lnTo>
                  <a:lnTo>
                    <a:pt x="17306" y="2882"/>
                  </a:lnTo>
                  <a:lnTo>
                    <a:pt x="20888" y="4940"/>
                  </a:lnTo>
                  <a:lnTo>
                    <a:pt x="21624" y="5194"/>
                  </a:lnTo>
                  <a:lnTo>
                    <a:pt x="22628" y="5651"/>
                  </a:lnTo>
                  <a:lnTo>
                    <a:pt x="23212" y="5981"/>
                  </a:lnTo>
                  <a:lnTo>
                    <a:pt x="24418" y="4876"/>
                  </a:lnTo>
                  <a:lnTo>
                    <a:pt x="21624" y="3543"/>
                  </a:lnTo>
                  <a:lnTo>
                    <a:pt x="19783" y="2552"/>
                  </a:lnTo>
                  <a:lnTo>
                    <a:pt x="18841" y="2108"/>
                  </a:lnTo>
                  <a:close/>
                </a:path>
                <a:path w="24765" h="6350">
                  <a:moveTo>
                    <a:pt x="1063" y="0"/>
                  </a:moveTo>
                  <a:lnTo>
                    <a:pt x="22" y="1879"/>
                  </a:lnTo>
                  <a:lnTo>
                    <a:pt x="0" y="2882"/>
                  </a:lnTo>
                  <a:lnTo>
                    <a:pt x="1203" y="4038"/>
                  </a:lnTo>
                  <a:lnTo>
                    <a:pt x="2041" y="4521"/>
                  </a:lnTo>
                  <a:lnTo>
                    <a:pt x="4746" y="4610"/>
                  </a:lnTo>
                  <a:lnTo>
                    <a:pt x="5968" y="3162"/>
                  </a:lnTo>
                  <a:lnTo>
                    <a:pt x="2435" y="3162"/>
                  </a:lnTo>
                  <a:lnTo>
                    <a:pt x="593" y="2971"/>
                  </a:lnTo>
                  <a:lnTo>
                    <a:pt x="1381" y="558"/>
                  </a:lnTo>
                  <a:lnTo>
                    <a:pt x="2230" y="558"/>
                  </a:lnTo>
                  <a:lnTo>
                    <a:pt x="1063" y="0"/>
                  </a:lnTo>
                  <a:close/>
                </a:path>
                <a:path w="24765" h="6350">
                  <a:moveTo>
                    <a:pt x="12379" y="342"/>
                  </a:moveTo>
                  <a:lnTo>
                    <a:pt x="10499" y="596"/>
                  </a:lnTo>
                  <a:lnTo>
                    <a:pt x="6981" y="1028"/>
                  </a:lnTo>
                  <a:lnTo>
                    <a:pt x="5318" y="1346"/>
                  </a:lnTo>
                  <a:lnTo>
                    <a:pt x="3184" y="2362"/>
                  </a:lnTo>
                  <a:lnTo>
                    <a:pt x="2435" y="3162"/>
                  </a:lnTo>
                  <a:lnTo>
                    <a:pt x="5968" y="3162"/>
                  </a:lnTo>
                  <a:lnTo>
                    <a:pt x="8861" y="2590"/>
                  </a:lnTo>
                  <a:lnTo>
                    <a:pt x="9928" y="2451"/>
                  </a:lnTo>
                  <a:lnTo>
                    <a:pt x="14322" y="2108"/>
                  </a:lnTo>
                  <a:lnTo>
                    <a:pt x="18841" y="2108"/>
                  </a:lnTo>
                  <a:lnTo>
                    <a:pt x="17490" y="1473"/>
                  </a:lnTo>
                  <a:lnTo>
                    <a:pt x="15922" y="863"/>
                  </a:lnTo>
                  <a:lnTo>
                    <a:pt x="12379" y="342"/>
                  </a:lnTo>
                  <a:close/>
                </a:path>
                <a:path w="24765" h="6350">
                  <a:moveTo>
                    <a:pt x="2929" y="2095"/>
                  </a:moveTo>
                  <a:lnTo>
                    <a:pt x="2501" y="2095"/>
                  </a:lnTo>
                  <a:lnTo>
                    <a:pt x="2574" y="2285"/>
                  </a:lnTo>
                  <a:lnTo>
                    <a:pt x="2929" y="2095"/>
                  </a:lnTo>
                  <a:close/>
                </a:path>
                <a:path w="24765" h="6350">
                  <a:moveTo>
                    <a:pt x="2422" y="1892"/>
                  </a:moveTo>
                  <a:lnTo>
                    <a:pt x="2501" y="2095"/>
                  </a:lnTo>
                  <a:lnTo>
                    <a:pt x="2422" y="1892"/>
                  </a:lnTo>
                  <a:close/>
                </a:path>
                <a:path w="24765" h="6350">
                  <a:moveTo>
                    <a:pt x="2984" y="2065"/>
                  </a:moveTo>
                  <a:close/>
                </a:path>
                <a:path w="24765" h="6350">
                  <a:moveTo>
                    <a:pt x="2230" y="558"/>
                  </a:moveTo>
                  <a:lnTo>
                    <a:pt x="1381" y="558"/>
                  </a:lnTo>
                  <a:lnTo>
                    <a:pt x="2527" y="1473"/>
                  </a:lnTo>
                  <a:lnTo>
                    <a:pt x="2984" y="2065"/>
                  </a:lnTo>
                  <a:lnTo>
                    <a:pt x="3921" y="1562"/>
                  </a:lnTo>
                  <a:lnTo>
                    <a:pt x="4289" y="1473"/>
                  </a:lnTo>
                  <a:lnTo>
                    <a:pt x="4668" y="1473"/>
                  </a:lnTo>
                  <a:lnTo>
                    <a:pt x="5038" y="1181"/>
                  </a:lnTo>
                  <a:lnTo>
                    <a:pt x="2230" y="558"/>
                  </a:lnTo>
                  <a:close/>
                </a:path>
                <a:path w="24765" h="6350">
                  <a:moveTo>
                    <a:pt x="4668" y="1473"/>
                  </a:moveTo>
                  <a:lnTo>
                    <a:pt x="4289" y="1473"/>
                  </a:lnTo>
                  <a:lnTo>
                    <a:pt x="4619" y="1511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43" name="object 474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24737" y="2829446"/>
              <a:ext cx="5118" cy="3492"/>
            </a:xfrm>
            <a:prstGeom prst="rect">
              <a:avLst/>
            </a:prstGeom>
          </p:spPr>
        </p:pic>
        <p:sp>
          <p:nvSpPr>
            <p:cNvPr id="4744" name="object 4744" descr=""/>
            <p:cNvSpPr/>
            <p:nvPr/>
          </p:nvSpPr>
          <p:spPr>
            <a:xfrm>
              <a:off x="1217528" y="2840986"/>
              <a:ext cx="29209" cy="19050"/>
            </a:xfrm>
            <a:custGeom>
              <a:avLst/>
              <a:gdLst/>
              <a:ahLst/>
              <a:cxnLst/>
              <a:rect l="l" t="t" r="r" b="b"/>
              <a:pathLst>
                <a:path w="29209" h="19050">
                  <a:moveTo>
                    <a:pt x="2460" y="685"/>
                  </a:moveTo>
                  <a:lnTo>
                    <a:pt x="778" y="685"/>
                  </a:lnTo>
                  <a:lnTo>
                    <a:pt x="1718" y="1549"/>
                  </a:lnTo>
                  <a:lnTo>
                    <a:pt x="2090" y="2463"/>
                  </a:lnTo>
                  <a:lnTo>
                    <a:pt x="2200" y="3543"/>
                  </a:lnTo>
                  <a:lnTo>
                    <a:pt x="3077" y="4940"/>
                  </a:lnTo>
                  <a:lnTo>
                    <a:pt x="3674" y="5473"/>
                  </a:lnTo>
                  <a:lnTo>
                    <a:pt x="5058" y="6832"/>
                  </a:lnTo>
                  <a:lnTo>
                    <a:pt x="5896" y="7619"/>
                  </a:lnTo>
                  <a:lnTo>
                    <a:pt x="7496" y="8953"/>
                  </a:lnTo>
                  <a:lnTo>
                    <a:pt x="8322" y="9397"/>
                  </a:lnTo>
                  <a:lnTo>
                    <a:pt x="9973" y="10363"/>
                  </a:lnTo>
                  <a:lnTo>
                    <a:pt x="19663" y="15392"/>
                  </a:lnTo>
                  <a:lnTo>
                    <a:pt x="24108" y="17856"/>
                  </a:lnTo>
                  <a:lnTo>
                    <a:pt x="25086" y="18262"/>
                  </a:lnTo>
                  <a:lnTo>
                    <a:pt x="27003" y="18999"/>
                  </a:lnTo>
                  <a:lnTo>
                    <a:pt x="28616" y="18529"/>
                  </a:lnTo>
                  <a:lnTo>
                    <a:pt x="29010" y="17665"/>
                  </a:lnTo>
                  <a:lnTo>
                    <a:pt x="28502" y="16548"/>
                  </a:lnTo>
                  <a:lnTo>
                    <a:pt x="27029" y="15697"/>
                  </a:lnTo>
                  <a:lnTo>
                    <a:pt x="26508" y="15341"/>
                  </a:lnTo>
                  <a:lnTo>
                    <a:pt x="25073" y="14566"/>
                  </a:lnTo>
                  <a:lnTo>
                    <a:pt x="24146" y="14135"/>
                  </a:lnTo>
                  <a:lnTo>
                    <a:pt x="22774" y="13576"/>
                  </a:lnTo>
                  <a:lnTo>
                    <a:pt x="20514" y="12572"/>
                  </a:lnTo>
                  <a:lnTo>
                    <a:pt x="19034" y="12001"/>
                  </a:lnTo>
                  <a:lnTo>
                    <a:pt x="16634" y="10921"/>
                  </a:lnTo>
                  <a:lnTo>
                    <a:pt x="15777" y="10236"/>
                  </a:lnTo>
                  <a:lnTo>
                    <a:pt x="13287" y="8470"/>
                  </a:lnTo>
                  <a:lnTo>
                    <a:pt x="11586" y="7581"/>
                  </a:lnTo>
                  <a:lnTo>
                    <a:pt x="7484" y="5308"/>
                  </a:lnTo>
                  <a:lnTo>
                    <a:pt x="2886" y="1130"/>
                  </a:lnTo>
                  <a:lnTo>
                    <a:pt x="2460" y="685"/>
                  </a:lnTo>
                  <a:close/>
                </a:path>
                <a:path w="29209" h="19050">
                  <a:moveTo>
                    <a:pt x="1541" y="2641"/>
                  </a:moveTo>
                  <a:lnTo>
                    <a:pt x="1045" y="2641"/>
                  </a:lnTo>
                  <a:lnTo>
                    <a:pt x="1210" y="2806"/>
                  </a:lnTo>
                  <a:lnTo>
                    <a:pt x="1781" y="3213"/>
                  </a:lnTo>
                  <a:lnTo>
                    <a:pt x="1541" y="2641"/>
                  </a:lnTo>
                  <a:close/>
                </a:path>
                <a:path w="29209" h="19050">
                  <a:moveTo>
                    <a:pt x="372" y="0"/>
                  </a:moveTo>
                  <a:lnTo>
                    <a:pt x="103" y="1130"/>
                  </a:lnTo>
                  <a:lnTo>
                    <a:pt x="0" y="1892"/>
                  </a:lnTo>
                  <a:lnTo>
                    <a:pt x="448" y="2463"/>
                  </a:lnTo>
                  <a:lnTo>
                    <a:pt x="626" y="2578"/>
                  </a:lnTo>
                  <a:lnTo>
                    <a:pt x="968" y="2654"/>
                  </a:lnTo>
                  <a:lnTo>
                    <a:pt x="1541" y="2641"/>
                  </a:lnTo>
                  <a:lnTo>
                    <a:pt x="1197" y="2197"/>
                  </a:lnTo>
                  <a:lnTo>
                    <a:pt x="587" y="1892"/>
                  </a:lnTo>
                  <a:lnTo>
                    <a:pt x="778" y="685"/>
                  </a:lnTo>
                  <a:lnTo>
                    <a:pt x="2460" y="685"/>
                  </a:lnTo>
                  <a:lnTo>
                    <a:pt x="2023" y="228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45" name="object 474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17525" y="2841092"/>
              <a:ext cx="2220" cy="3111"/>
            </a:xfrm>
            <a:prstGeom prst="rect">
              <a:avLst/>
            </a:prstGeom>
          </p:spPr>
        </p:pic>
        <p:sp>
          <p:nvSpPr>
            <p:cNvPr id="4746" name="object 4746" descr=""/>
            <p:cNvSpPr/>
            <p:nvPr/>
          </p:nvSpPr>
          <p:spPr>
            <a:xfrm>
              <a:off x="1246831" y="2832904"/>
              <a:ext cx="5715" cy="34290"/>
            </a:xfrm>
            <a:custGeom>
              <a:avLst/>
              <a:gdLst/>
              <a:ahLst/>
              <a:cxnLst/>
              <a:rect l="l" t="t" r="r" b="b"/>
              <a:pathLst>
                <a:path w="5715" h="34289">
                  <a:moveTo>
                    <a:pt x="1511" y="0"/>
                  </a:moveTo>
                  <a:lnTo>
                    <a:pt x="584" y="165"/>
                  </a:lnTo>
                  <a:lnTo>
                    <a:pt x="23" y="1066"/>
                  </a:lnTo>
                  <a:lnTo>
                    <a:pt x="0" y="1765"/>
                  </a:lnTo>
                  <a:lnTo>
                    <a:pt x="120" y="4102"/>
                  </a:lnTo>
                  <a:lnTo>
                    <a:pt x="228" y="5156"/>
                  </a:lnTo>
                  <a:lnTo>
                    <a:pt x="406" y="6172"/>
                  </a:lnTo>
                  <a:lnTo>
                    <a:pt x="1168" y="10045"/>
                  </a:lnTo>
                  <a:lnTo>
                    <a:pt x="1511" y="11531"/>
                  </a:lnTo>
                  <a:lnTo>
                    <a:pt x="1993" y="14147"/>
                  </a:lnTo>
                  <a:lnTo>
                    <a:pt x="1923" y="19024"/>
                  </a:lnTo>
                  <a:lnTo>
                    <a:pt x="2070" y="20243"/>
                  </a:lnTo>
                  <a:lnTo>
                    <a:pt x="2501" y="24917"/>
                  </a:lnTo>
                  <a:lnTo>
                    <a:pt x="1681" y="30746"/>
                  </a:lnTo>
                  <a:lnTo>
                    <a:pt x="1575" y="31369"/>
                  </a:lnTo>
                  <a:lnTo>
                    <a:pt x="1505" y="32537"/>
                  </a:lnTo>
                  <a:lnTo>
                    <a:pt x="2133" y="33782"/>
                  </a:lnTo>
                  <a:lnTo>
                    <a:pt x="3873" y="33108"/>
                  </a:lnTo>
                  <a:lnTo>
                    <a:pt x="2463" y="33045"/>
                  </a:lnTo>
                  <a:lnTo>
                    <a:pt x="2577" y="32296"/>
                  </a:lnTo>
                  <a:lnTo>
                    <a:pt x="2687" y="31737"/>
                  </a:lnTo>
                  <a:lnTo>
                    <a:pt x="3340" y="30746"/>
                  </a:lnTo>
                  <a:lnTo>
                    <a:pt x="4025" y="30264"/>
                  </a:lnTo>
                  <a:lnTo>
                    <a:pt x="4686" y="28765"/>
                  </a:lnTo>
                  <a:lnTo>
                    <a:pt x="4866" y="27508"/>
                  </a:lnTo>
                  <a:lnTo>
                    <a:pt x="5308" y="24917"/>
                  </a:lnTo>
                  <a:lnTo>
                    <a:pt x="5257" y="18034"/>
                  </a:lnTo>
                  <a:lnTo>
                    <a:pt x="5156" y="16002"/>
                  </a:lnTo>
                  <a:lnTo>
                    <a:pt x="4749" y="12039"/>
                  </a:lnTo>
                  <a:lnTo>
                    <a:pt x="3962" y="9169"/>
                  </a:lnTo>
                  <a:lnTo>
                    <a:pt x="3492" y="4102"/>
                  </a:lnTo>
                  <a:lnTo>
                    <a:pt x="3086" y="2159"/>
                  </a:lnTo>
                  <a:lnTo>
                    <a:pt x="2806" y="1066"/>
                  </a:lnTo>
                  <a:lnTo>
                    <a:pt x="1511" y="0"/>
                  </a:lnTo>
                  <a:close/>
                </a:path>
                <a:path w="5715" h="34289">
                  <a:moveTo>
                    <a:pt x="3987" y="30810"/>
                  </a:moveTo>
                  <a:lnTo>
                    <a:pt x="3606" y="31369"/>
                  </a:lnTo>
                  <a:lnTo>
                    <a:pt x="3581" y="32537"/>
                  </a:lnTo>
                  <a:lnTo>
                    <a:pt x="2463" y="33045"/>
                  </a:lnTo>
                  <a:lnTo>
                    <a:pt x="3893" y="33045"/>
                  </a:lnTo>
                  <a:lnTo>
                    <a:pt x="4051" y="32537"/>
                  </a:lnTo>
                  <a:lnTo>
                    <a:pt x="3987" y="3081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47" name="object 474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48448" y="2863406"/>
              <a:ext cx="2489" cy="3276"/>
            </a:xfrm>
            <a:prstGeom prst="rect">
              <a:avLst/>
            </a:prstGeom>
          </p:spPr>
        </p:pic>
        <p:sp>
          <p:nvSpPr>
            <p:cNvPr id="4748" name="object 4748" descr=""/>
            <p:cNvSpPr/>
            <p:nvPr/>
          </p:nvSpPr>
          <p:spPr>
            <a:xfrm>
              <a:off x="1226260" y="2810020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2261" y="622"/>
                  </a:moveTo>
                  <a:lnTo>
                    <a:pt x="712" y="622"/>
                  </a:lnTo>
                  <a:lnTo>
                    <a:pt x="1575" y="1422"/>
                  </a:lnTo>
                  <a:lnTo>
                    <a:pt x="1915" y="2260"/>
                  </a:lnTo>
                  <a:lnTo>
                    <a:pt x="2020" y="3251"/>
                  </a:lnTo>
                  <a:lnTo>
                    <a:pt x="2820" y="4533"/>
                  </a:lnTo>
                  <a:lnTo>
                    <a:pt x="3379" y="5016"/>
                  </a:lnTo>
                  <a:lnTo>
                    <a:pt x="4649" y="6273"/>
                  </a:lnTo>
                  <a:lnTo>
                    <a:pt x="5424" y="6997"/>
                  </a:lnTo>
                  <a:lnTo>
                    <a:pt x="6884" y="8216"/>
                  </a:lnTo>
                  <a:lnTo>
                    <a:pt x="7646" y="8636"/>
                  </a:lnTo>
                  <a:lnTo>
                    <a:pt x="9157" y="9525"/>
                  </a:lnTo>
                  <a:lnTo>
                    <a:pt x="18060" y="14135"/>
                  </a:lnTo>
                  <a:lnTo>
                    <a:pt x="20448" y="15443"/>
                  </a:lnTo>
                  <a:lnTo>
                    <a:pt x="22149" y="16408"/>
                  </a:lnTo>
                  <a:lnTo>
                    <a:pt x="23839" y="17094"/>
                  </a:lnTo>
                  <a:lnTo>
                    <a:pt x="24816" y="17449"/>
                  </a:lnTo>
                  <a:lnTo>
                    <a:pt x="26290" y="17018"/>
                  </a:lnTo>
                  <a:lnTo>
                    <a:pt x="26645" y="16230"/>
                  </a:lnTo>
                  <a:lnTo>
                    <a:pt x="26188" y="15201"/>
                  </a:lnTo>
                  <a:lnTo>
                    <a:pt x="25744" y="14960"/>
                  </a:lnTo>
                  <a:lnTo>
                    <a:pt x="24829" y="14414"/>
                  </a:lnTo>
                  <a:lnTo>
                    <a:pt x="24359" y="14084"/>
                  </a:lnTo>
                  <a:lnTo>
                    <a:pt x="23038" y="13385"/>
                  </a:lnTo>
                  <a:lnTo>
                    <a:pt x="22188" y="12979"/>
                  </a:lnTo>
                  <a:lnTo>
                    <a:pt x="21324" y="12636"/>
                  </a:lnTo>
                  <a:lnTo>
                    <a:pt x="18847" y="11544"/>
                  </a:lnTo>
                  <a:lnTo>
                    <a:pt x="17482" y="11023"/>
                  </a:lnTo>
                  <a:lnTo>
                    <a:pt x="15286" y="10033"/>
                  </a:lnTo>
                  <a:lnTo>
                    <a:pt x="14504" y="9398"/>
                  </a:lnTo>
                  <a:lnTo>
                    <a:pt x="12205" y="7772"/>
                  </a:lnTo>
                  <a:lnTo>
                    <a:pt x="10643" y="6972"/>
                  </a:lnTo>
                  <a:lnTo>
                    <a:pt x="6871" y="4864"/>
                  </a:lnTo>
                  <a:lnTo>
                    <a:pt x="2655" y="1028"/>
                  </a:lnTo>
                  <a:lnTo>
                    <a:pt x="2261" y="622"/>
                  </a:lnTo>
                  <a:close/>
                </a:path>
                <a:path w="26669" h="17780">
                  <a:moveTo>
                    <a:pt x="1424" y="2425"/>
                  </a:moveTo>
                  <a:lnTo>
                    <a:pt x="966" y="2425"/>
                  </a:lnTo>
                  <a:lnTo>
                    <a:pt x="1106" y="2578"/>
                  </a:lnTo>
                  <a:lnTo>
                    <a:pt x="1639" y="2946"/>
                  </a:lnTo>
                  <a:lnTo>
                    <a:pt x="1424" y="2425"/>
                  </a:lnTo>
                  <a:close/>
                </a:path>
                <a:path w="26669" h="17780">
                  <a:moveTo>
                    <a:pt x="344" y="0"/>
                  </a:moveTo>
                  <a:lnTo>
                    <a:pt x="102" y="1028"/>
                  </a:lnTo>
                  <a:lnTo>
                    <a:pt x="0" y="1739"/>
                  </a:lnTo>
                  <a:lnTo>
                    <a:pt x="407" y="2260"/>
                  </a:lnTo>
                  <a:lnTo>
                    <a:pt x="572" y="2374"/>
                  </a:lnTo>
                  <a:lnTo>
                    <a:pt x="890" y="2438"/>
                  </a:lnTo>
                  <a:lnTo>
                    <a:pt x="1424" y="2425"/>
                  </a:lnTo>
                  <a:lnTo>
                    <a:pt x="1311" y="2260"/>
                  </a:lnTo>
                  <a:lnTo>
                    <a:pt x="1093" y="2006"/>
                  </a:lnTo>
                  <a:lnTo>
                    <a:pt x="534" y="1739"/>
                  </a:lnTo>
                  <a:lnTo>
                    <a:pt x="712" y="622"/>
                  </a:lnTo>
                  <a:lnTo>
                    <a:pt x="2261" y="622"/>
                  </a:lnTo>
                  <a:lnTo>
                    <a:pt x="1855" y="203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49" name="object 474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26263" y="2810116"/>
              <a:ext cx="2030" cy="2857"/>
            </a:xfrm>
            <a:prstGeom prst="rect">
              <a:avLst/>
            </a:prstGeom>
          </p:spPr>
        </p:pic>
        <p:sp>
          <p:nvSpPr>
            <p:cNvPr id="4750" name="object 4750" descr=""/>
            <p:cNvSpPr/>
            <p:nvPr/>
          </p:nvSpPr>
          <p:spPr>
            <a:xfrm>
              <a:off x="1235757" y="2824434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69">
                  <a:moveTo>
                    <a:pt x="13408" y="673"/>
                  </a:moveTo>
                  <a:lnTo>
                    <a:pt x="10210" y="673"/>
                  </a:lnTo>
                  <a:lnTo>
                    <a:pt x="13131" y="1409"/>
                  </a:lnTo>
                  <a:lnTo>
                    <a:pt x="12166" y="3378"/>
                  </a:lnTo>
                  <a:lnTo>
                    <a:pt x="10883" y="3619"/>
                  </a:lnTo>
                  <a:lnTo>
                    <a:pt x="8508" y="5130"/>
                  </a:lnTo>
                  <a:lnTo>
                    <a:pt x="7150" y="6616"/>
                  </a:lnTo>
                  <a:lnTo>
                    <a:pt x="4495" y="9880"/>
                  </a:lnTo>
                  <a:lnTo>
                    <a:pt x="3035" y="11607"/>
                  </a:lnTo>
                  <a:lnTo>
                    <a:pt x="1320" y="15506"/>
                  </a:lnTo>
                  <a:lnTo>
                    <a:pt x="939" y="17513"/>
                  </a:lnTo>
                  <a:lnTo>
                    <a:pt x="596" y="20459"/>
                  </a:lnTo>
                  <a:lnTo>
                    <a:pt x="431" y="22936"/>
                  </a:lnTo>
                  <a:lnTo>
                    <a:pt x="0" y="26593"/>
                  </a:lnTo>
                  <a:lnTo>
                    <a:pt x="1879" y="26073"/>
                  </a:lnTo>
                  <a:lnTo>
                    <a:pt x="1917" y="25285"/>
                  </a:lnTo>
                  <a:lnTo>
                    <a:pt x="2082" y="23977"/>
                  </a:lnTo>
                  <a:lnTo>
                    <a:pt x="2285" y="23075"/>
                  </a:lnTo>
                  <a:lnTo>
                    <a:pt x="2489" y="18173"/>
                  </a:lnTo>
                  <a:lnTo>
                    <a:pt x="3594" y="14668"/>
                  </a:lnTo>
                  <a:lnTo>
                    <a:pt x="6718" y="10477"/>
                  </a:lnTo>
                  <a:lnTo>
                    <a:pt x="7531" y="9486"/>
                  </a:lnTo>
                  <a:lnTo>
                    <a:pt x="9778" y="6959"/>
                  </a:lnTo>
                  <a:lnTo>
                    <a:pt x="12166" y="6616"/>
                  </a:lnTo>
                  <a:lnTo>
                    <a:pt x="13777" y="3860"/>
                  </a:lnTo>
                  <a:lnTo>
                    <a:pt x="13773" y="2476"/>
                  </a:lnTo>
                  <a:lnTo>
                    <a:pt x="13408" y="673"/>
                  </a:lnTo>
                  <a:close/>
                </a:path>
                <a:path w="13969" h="26669">
                  <a:moveTo>
                    <a:pt x="9855" y="0"/>
                  </a:moveTo>
                  <a:lnTo>
                    <a:pt x="9677" y="1562"/>
                  </a:lnTo>
                  <a:lnTo>
                    <a:pt x="8534" y="4749"/>
                  </a:lnTo>
                  <a:lnTo>
                    <a:pt x="9118" y="4533"/>
                  </a:lnTo>
                  <a:lnTo>
                    <a:pt x="9309" y="4178"/>
                  </a:lnTo>
                  <a:lnTo>
                    <a:pt x="9613" y="3860"/>
                  </a:lnTo>
                  <a:lnTo>
                    <a:pt x="10648" y="3276"/>
                  </a:lnTo>
                  <a:lnTo>
                    <a:pt x="10555" y="2832"/>
                  </a:lnTo>
                  <a:lnTo>
                    <a:pt x="10413" y="2476"/>
                  </a:lnTo>
                  <a:lnTo>
                    <a:pt x="10210" y="673"/>
                  </a:lnTo>
                  <a:lnTo>
                    <a:pt x="13408" y="673"/>
                  </a:lnTo>
                  <a:lnTo>
                    <a:pt x="12407" y="152"/>
                  </a:lnTo>
                  <a:lnTo>
                    <a:pt x="9855" y="0"/>
                  </a:lnTo>
                  <a:close/>
                </a:path>
                <a:path w="13969" h="26669">
                  <a:moveTo>
                    <a:pt x="10896" y="2565"/>
                  </a:moveTo>
                  <a:lnTo>
                    <a:pt x="10925" y="2971"/>
                  </a:lnTo>
                  <a:lnTo>
                    <a:pt x="10777" y="3203"/>
                  </a:lnTo>
                  <a:lnTo>
                    <a:pt x="11188" y="2971"/>
                  </a:lnTo>
                  <a:lnTo>
                    <a:pt x="10896" y="256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1" name="object 475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44295" y="2824518"/>
              <a:ext cx="5121" cy="4660"/>
            </a:xfrm>
            <a:prstGeom prst="rect">
              <a:avLst/>
            </a:prstGeom>
          </p:spPr>
        </p:pic>
        <p:sp>
          <p:nvSpPr>
            <p:cNvPr id="4752" name="object 4752" descr=""/>
            <p:cNvSpPr/>
            <p:nvPr/>
          </p:nvSpPr>
          <p:spPr>
            <a:xfrm>
              <a:off x="1222588" y="2822564"/>
              <a:ext cx="4445" cy="31115"/>
            </a:xfrm>
            <a:custGeom>
              <a:avLst/>
              <a:gdLst/>
              <a:ahLst/>
              <a:cxnLst/>
              <a:rect l="l" t="t" r="r" b="b"/>
              <a:pathLst>
                <a:path w="4444" h="31114">
                  <a:moveTo>
                    <a:pt x="846" y="0"/>
                  </a:moveTo>
                  <a:lnTo>
                    <a:pt x="361" y="1079"/>
                  </a:lnTo>
                  <a:lnTo>
                    <a:pt x="281" y="1625"/>
                  </a:lnTo>
                  <a:lnTo>
                    <a:pt x="490" y="2501"/>
                  </a:lnTo>
                  <a:lnTo>
                    <a:pt x="1476" y="8013"/>
                  </a:lnTo>
                  <a:lnTo>
                    <a:pt x="1404" y="9906"/>
                  </a:lnTo>
                  <a:lnTo>
                    <a:pt x="1278" y="12420"/>
                  </a:lnTo>
                  <a:lnTo>
                    <a:pt x="1185" y="15278"/>
                  </a:lnTo>
                  <a:lnTo>
                    <a:pt x="1278" y="16979"/>
                  </a:lnTo>
                  <a:lnTo>
                    <a:pt x="1405" y="18021"/>
                  </a:lnTo>
                  <a:lnTo>
                    <a:pt x="1062" y="20434"/>
                  </a:lnTo>
                  <a:lnTo>
                    <a:pt x="795" y="21805"/>
                  </a:lnTo>
                  <a:lnTo>
                    <a:pt x="236" y="25400"/>
                  </a:lnTo>
                  <a:lnTo>
                    <a:pt x="109" y="26327"/>
                  </a:lnTo>
                  <a:lnTo>
                    <a:pt x="0" y="29997"/>
                  </a:lnTo>
                  <a:lnTo>
                    <a:pt x="605" y="30899"/>
                  </a:lnTo>
                  <a:lnTo>
                    <a:pt x="1468" y="31026"/>
                  </a:lnTo>
                  <a:lnTo>
                    <a:pt x="2624" y="29997"/>
                  </a:lnTo>
                  <a:lnTo>
                    <a:pt x="2840" y="28981"/>
                  </a:lnTo>
                  <a:lnTo>
                    <a:pt x="3145" y="27190"/>
                  </a:lnTo>
                  <a:lnTo>
                    <a:pt x="3399" y="22517"/>
                  </a:lnTo>
                  <a:lnTo>
                    <a:pt x="4008" y="19862"/>
                  </a:lnTo>
                  <a:lnTo>
                    <a:pt x="4250" y="16205"/>
                  </a:lnTo>
                  <a:lnTo>
                    <a:pt x="4339" y="9906"/>
                  </a:lnTo>
                  <a:lnTo>
                    <a:pt x="4072" y="8013"/>
                  </a:lnTo>
                  <a:lnTo>
                    <a:pt x="3488" y="5245"/>
                  </a:lnTo>
                  <a:lnTo>
                    <a:pt x="3373" y="4508"/>
                  </a:lnTo>
                  <a:lnTo>
                    <a:pt x="2713" y="3149"/>
                  </a:lnTo>
                  <a:lnTo>
                    <a:pt x="2065" y="2730"/>
                  </a:lnTo>
                  <a:lnTo>
                    <a:pt x="1405" y="1803"/>
                  </a:lnTo>
                  <a:lnTo>
                    <a:pt x="1176" y="647"/>
                  </a:lnTo>
                  <a:lnTo>
                    <a:pt x="2508" y="647"/>
                  </a:lnTo>
                  <a:lnTo>
                    <a:pt x="846" y="0"/>
                  </a:lnTo>
                  <a:close/>
                </a:path>
                <a:path w="4444" h="31114">
                  <a:moveTo>
                    <a:pt x="2508" y="647"/>
                  </a:moveTo>
                  <a:lnTo>
                    <a:pt x="1176" y="647"/>
                  </a:lnTo>
                  <a:lnTo>
                    <a:pt x="2218" y="1079"/>
                  </a:lnTo>
                  <a:lnTo>
                    <a:pt x="2170" y="1752"/>
                  </a:lnTo>
                  <a:lnTo>
                    <a:pt x="2294" y="2146"/>
                  </a:lnTo>
                  <a:lnTo>
                    <a:pt x="2662" y="2654"/>
                  </a:lnTo>
                  <a:lnTo>
                    <a:pt x="2662" y="1079"/>
                  </a:lnTo>
                  <a:lnTo>
                    <a:pt x="2508" y="647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3" name="object 475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23041" y="2822918"/>
              <a:ext cx="2203" cy="2590"/>
            </a:xfrm>
            <a:prstGeom prst="rect">
              <a:avLst/>
            </a:prstGeom>
          </p:spPr>
        </p:pic>
        <p:sp>
          <p:nvSpPr>
            <p:cNvPr id="4754" name="object 4754" descr=""/>
            <p:cNvSpPr/>
            <p:nvPr/>
          </p:nvSpPr>
          <p:spPr>
            <a:xfrm>
              <a:off x="1220069" y="2841892"/>
              <a:ext cx="23495" cy="10160"/>
            </a:xfrm>
            <a:custGeom>
              <a:avLst/>
              <a:gdLst/>
              <a:ahLst/>
              <a:cxnLst/>
              <a:rect l="l" t="t" r="r" b="b"/>
              <a:pathLst>
                <a:path w="23494" h="10160">
                  <a:moveTo>
                    <a:pt x="4076" y="5511"/>
                  </a:moveTo>
                  <a:lnTo>
                    <a:pt x="2476" y="5905"/>
                  </a:lnTo>
                  <a:lnTo>
                    <a:pt x="1333" y="6223"/>
                  </a:lnTo>
                  <a:lnTo>
                    <a:pt x="0" y="6248"/>
                  </a:lnTo>
                  <a:lnTo>
                    <a:pt x="43" y="8699"/>
                  </a:lnTo>
                  <a:lnTo>
                    <a:pt x="254" y="9271"/>
                  </a:lnTo>
                  <a:lnTo>
                    <a:pt x="1955" y="9779"/>
                  </a:lnTo>
                  <a:lnTo>
                    <a:pt x="2921" y="9842"/>
                  </a:lnTo>
                  <a:lnTo>
                    <a:pt x="4500" y="9105"/>
                  </a:lnTo>
                  <a:lnTo>
                    <a:pt x="939" y="9105"/>
                  </a:lnTo>
                  <a:lnTo>
                    <a:pt x="533" y="6604"/>
                  </a:lnTo>
                  <a:lnTo>
                    <a:pt x="3076" y="6604"/>
                  </a:lnTo>
                  <a:lnTo>
                    <a:pt x="3251" y="6350"/>
                  </a:lnTo>
                  <a:lnTo>
                    <a:pt x="3543" y="6108"/>
                  </a:lnTo>
                  <a:lnTo>
                    <a:pt x="3860" y="5981"/>
                  </a:lnTo>
                  <a:lnTo>
                    <a:pt x="4076" y="5511"/>
                  </a:lnTo>
                  <a:close/>
                </a:path>
                <a:path w="23494" h="10160">
                  <a:moveTo>
                    <a:pt x="17843" y="38"/>
                  </a:moveTo>
                  <a:lnTo>
                    <a:pt x="15341" y="101"/>
                  </a:lnTo>
                  <a:lnTo>
                    <a:pt x="13639" y="279"/>
                  </a:lnTo>
                  <a:lnTo>
                    <a:pt x="10248" y="1422"/>
                  </a:lnTo>
                  <a:lnTo>
                    <a:pt x="8686" y="2501"/>
                  </a:lnTo>
                  <a:lnTo>
                    <a:pt x="5753" y="4483"/>
                  </a:lnTo>
                  <a:lnTo>
                    <a:pt x="4406" y="5524"/>
                  </a:lnTo>
                  <a:lnTo>
                    <a:pt x="3008" y="7327"/>
                  </a:lnTo>
                  <a:lnTo>
                    <a:pt x="2899" y="7607"/>
                  </a:lnTo>
                  <a:lnTo>
                    <a:pt x="2667" y="8445"/>
                  </a:lnTo>
                  <a:lnTo>
                    <a:pt x="939" y="9105"/>
                  </a:lnTo>
                  <a:lnTo>
                    <a:pt x="4500" y="9105"/>
                  </a:lnTo>
                  <a:lnTo>
                    <a:pt x="5372" y="8699"/>
                  </a:lnTo>
                  <a:lnTo>
                    <a:pt x="5842" y="6718"/>
                  </a:lnTo>
                  <a:lnTo>
                    <a:pt x="8128" y="5029"/>
                  </a:lnTo>
                  <a:lnTo>
                    <a:pt x="9017" y="4419"/>
                  </a:lnTo>
                  <a:lnTo>
                    <a:pt x="12776" y="2108"/>
                  </a:lnTo>
                  <a:lnTo>
                    <a:pt x="15786" y="1460"/>
                  </a:lnTo>
                  <a:lnTo>
                    <a:pt x="22486" y="1460"/>
                  </a:lnTo>
                  <a:lnTo>
                    <a:pt x="22992" y="88"/>
                  </a:lnTo>
                  <a:lnTo>
                    <a:pt x="19926" y="88"/>
                  </a:lnTo>
                  <a:lnTo>
                    <a:pt x="17843" y="38"/>
                  </a:lnTo>
                  <a:close/>
                </a:path>
                <a:path w="23494" h="10160">
                  <a:moveTo>
                    <a:pt x="2619" y="7270"/>
                  </a:moveTo>
                  <a:lnTo>
                    <a:pt x="2286" y="7442"/>
                  </a:lnTo>
                  <a:lnTo>
                    <a:pt x="2387" y="7607"/>
                  </a:lnTo>
                  <a:lnTo>
                    <a:pt x="2619" y="7270"/>
                  </a:lnTo>
                  <a:close/>
                </a:path>
                <a:path w="23494" h="10160">
                  <a:moveTo>
                    <a:pt x="2070" y="7327"/>
                  </a:moveTo>
                  <a:lnTo>
                    <a:pt x="2199" y="7442"/>
                  </a:lnTo>
                  <a:lnTo>
                    <a:pt x="2070" y="7327"/>
                  </a:lnTo>
                  <a:close/>
                </a:path>
                <a:path w="23494" h="10160">
                  <a:moveTo>
                    <a:pt x="3076" y="6604"/>
                  </a:moveTo>
                  <a:lnTo>
                    <a:pt x="533" y="6604"/>
                  </a:lnTo>
                  <a:lnTo>
                    <a:pt x="2032" y="6908"/>
                  </a:lnTo>
                  <a:lnTo>
                    <a:pt x="2650" y="7224"/>
                  </a:lnTo>
                  <a:lnTo>
                    <a:pt x="3076" y="6604"/>
                  </a:lnTo>
                  <a:close/>
                </a:path>
                <a:path w="23494" h="10160">
                  <a:moveTo>
                    <a:pt x="22486" y="1460"/>
                  </a:moveTo>
                  <a:lnTo>
                    <a:pt x="15786" y="1460"/>
                  </a:lnTo>
                  <a:lnTo>
                    <a:pt x="19913" y="1663"/>
                  </a:lnTo>
                  <a:lnTo>
                    <a:pt x="20688" y="1549"/>
                  </a:lnTo>
                  <a:lnTo>
                    <a:pt x="21780" y="1511"/>
                  </a:lnTo>
                  <a:lnTo>
                    <a:pt x="22467" y="1511"/>
                  </a:lnTo>
                  <a:close/>
                </a:path>
                <a:path w="23494" h="10160">
                  <a:moveTo>
                    <a:pt x="22467" y="1511"/>
                  </a:moveTo>
                  <a:lnTo>
                    <a:pt x="21780" y="1511"/>
                  </a:lnTo>
                  <a:lnTo>
                    <a:pt x="22453" y="1549"/>
                  </a:lnTo>
                  <a:close/>
                </a:path>
                <a:path w="23494" h="10160">
                  <a:moveTo>
                    <a:pt x="23025" y="0"/>
                  </a:moveTo>
                  <a:lnTo>
                    <a:pt x="19926" y="88"/>
                  </a:lnTo>
                  <a:lnTo>
                    <a:pt x="22992" y="88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5" name="object 475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20076" y="2847619"/>
              <a:ext cx="3848" cy="3975"/>
            </a:xfrm>
            <a:prstGeom prst="rect">
              <a:avLst/>
            </a:prstGeom>
          </p:spPr>
        </p:pic>
        <p:sp>
          <p:nvSpPr>
            <p:cNvPr id="4756" name="object 4756" descr=""/>
            <p:cNvSpPr/>
            <p:nvPr/>
          </p:nvSpPr>
          <p:spPr>
            <a:xfrm>
              <a:off x="1219527" y="2802959"/>
              <a:ext cx="31115" cy="5715"/>
            </a:xfrm>
            <a:custGeom>
              <a:avLst/>
              <a:gdLst/>
              <a:ahLst/>
              <a:cxnLst/>
              <a:rect l="l" t="t" r="r" b="b"/>
              <a:pathLst>
                <a:path w="31115" h="5714">
                  <a:moveTo>
                    <a:pt x="4426" y="888"/>
                  </a:moveTo>
                  <a:lnTo>
                    <a:pt x="622" y="888"/>
                  </a:lnTo>
                  <a:lnTo>
                    <a:pt x="1752" y="1206"/>
                  </a:lnTo>
                  <a:lnTo>
                    <a:pt x="2601" y="1943"/>
                  </a:lnTo>
                  <a:lnTo>
                    <a:pt x="2899" y="2501"/>
                  </a:lnTo>
                  <a:lnTo>
                    <a:pt x="3014" y="2666"/>
                  </a:lnTo>
                  <a:lnTo>
                    <a:pt x="4267" y="3416"/>
                  </a:lnTo>
                  <a:lnTo>
                    <a:pt x="4991" y="3594"/>
                  </a:lnTo>
                  <a:lnTo>
                    <a:pt x="7696" y="4432"/>
                  </a:lnTo>
                  <a:lnTo>
                    <a:pt x="9563" y="4864"/>
                  </a:lnTo>
                  <a:lnTo>
                    <a:pt x="10426" y="4876"/>
                  </a:lnTo>
                  <a:lnTo>
                    <a:pt x="12179" y="4991"/>
                  </a:lnTo>
                  <a:lnTo>
                    <a:pt x="13982" y="5194"/>
                  </a:lnTo>
                  <a:lnTo>
                    <a:pt x="15849" y="5333"/>
                  </a:lnTo>
                  <a:lnTo>
                    <a:pt x="19494" y="5435"/>
                  </a:lnTo>
                  <a:lnTo>
                    <a:pt x="22212" y="5054"/>
                  </a:lnTo>
                  <a:lnTo>
                    <a:pt x="28907" y="5054"/>
                  </a:lnTo>
                  <a:lnTo>
                    <a:pt x="29730" y="4952"/>
                  </a:lnTo>
                  <a:lnTo>
                    <a:pt x="30848" y="3898"/>
                  </a:lnTo>
                  <a:lnTo>
                    <a:pt x="30810" y="3035"/>
                  </a:lnTo>
                  <a:lnTo>
                    <a:pt x="30356" y="2666"/>
                  </a:lnTo>
                  <a:lnTo>
                    <a:pt x="17906" y="2666"/>
                  </a:lnTo>
                  <a:lnTo>
                    <a:pt x="16878" y="2451"/>
                  </a:lnTo>
                  <a:lnTo>
                    <a:pt x="14096" y="2044"/>
                  </a:lnTo>
                  <a:lnTo>
                    <a:pt x="12344" y="2031"/>
                  </a:lnTo>
                  <a:lnTo>
                    <a:pt x="8039" y="1879"/>
                  </a:lnTo>
                  <a:lnTo>
                    <a:pt x="4426" y="888"/>
                  </a:lnTo>
                  <a:close/>
                </a:path>
                <a:path w="31115" h="5714">
                  <a:moveTo>
                    <a:pt x="28907" y="5054"/>
                  </a:moveTo>
                  <a:lnTo>
                    <a:pt x="22212" y="5054"/>
                  </a:lnTo>
                  <a:lnTo>
                    <a:pt x="24930" y="5143"/>
                  </a:lnTo>
                  <a:lnTo>
                    <a:pt x="26873" y="5232"/>
                  </a:lnTo>
                  <a:lnTo>
                    <a:pt x="28907" y="5054"/>
                  </a:lnTo>
                  <a:close/>
                </a:path>
                <a:path w="31115" h="5714">
                  <a:moveTo>
                    <a:pt x="26301" y="2133"/>
                  </a:moveTo>
                  <a:lnTo>
                    <a:pt x="25361" y="2158"/>
                  </a:lnTo>
                  <a:lnTo>
                    <a:pt x="24434" y="2235"/>
                  </a:lnTo>
                  <a:lnTo>
                    <a:pt x="21729" y="2400"/>
                  </a:lnTo>
                  <a:lnTo>
                    <a:pt x="20345" y="2539"/>
                  </a:lnTo>
                  <a:lnTo>
                    <a:pt x="17906" y="2666"/>
                  </a:lnTo>
                  <a:lnTo>
                    <a:pt x="30356" y="2666"/>
                  </a:lnTo>
                  <a:lnTo>
                    <a:pt x="29933" y="2324"/>
                  </a:lnTo>
                  <a:lnTo>
                    <a:pt x="29425" y="2311"/>
                  </a:lnTo>
                  <a:lnTo>
                    <a:pt x="28371" y="2235"/>
                  </a:lnTo>
                  <a:lnTo>
                    <a:pt x="27800" y="2158"/>
                  </a:lnTo>
                  <a:lnTo>
                    <a:pt x="26301" y="2133"/>
                  </a:lnTo>
                  <a:close/>
                </a:path>
                <a:path w="31115" h="5714">
                  <a:moveTo>
                    <a:pt x="2298" y="2374"/>
                  </a:moveTo>
                  <a:lnTo>
                    <a:pt x="1650" y="2374"/>
                  </a:lnTo>
                  <a:lnTo>
                    <a:pt x="1854" y="2451"/>
                  </a:lnTo>
                  <a:lnTo>
                    <a:pt x="2489" y="2539"/>
                  </a:lnTo>
                  <a:lnTo>
                    <a:pt x="2298" y="2374"/>
                  </a:lnTo>
                  <a:close/>
                </a:path>
                <a:path w="31115" h="5714">
                  <a:moveTo>
                    <a:pt x="1447" y="0"/>
                  </a:moveTo>
                  <a:lnTo>
                    <a:pt x="0" y="495"/>
                  </a:lnTo>
                  <a:lnTo>
                    <a:pt x="406" y="2171"/>
                  </a:lnTo>
                  <a:lnTo>
                    <a:pt x="1092" y="2476"/>
                  </a:lnTo>
                  <a:lnTo>
                    <a:pt x="1282" y="2501"/>
                  </a:lnTo>
                  <a:lnTo>
                    <a:pt x="1507" y="2451"/>
                  </a:lnTo>
                  <a:lnTo>
                    <a:pt x="1650" y="2374"/>
                  </a:lnTo>
                  <a:lnTo>
                    <a:pt x="2298" y="2374"/>
                  </a:lnTo>
                  <a:lnTo>
                    <a:pt x="2019" y="2133"/>
                  </a:lnTo>
                  <a:lnTo>
                    <a:pt x="1616" y="1955"/>
                  </a:lnTo>
                  <a:lnTo>
                    <a:pt x="965" y="1955"/>
                  </a:lnTo>
                  <a:lnTo>
                    <a:pt x="622" y="888"/>
                  </a:lnTo>
                  <a:lnTo>
                    <a:pt x="4426" y="888"/>
                  </a:lnTo>
                  <a:lnTo>
                    <a:pt x="2527" y="368"/>
                  </a:lnTo>
                  <a:lnTo>
                    <a:pt x="1447" y="0"/>
                  </a:lnTo>
                  <a:close/>
                </a:path>
                <a:path w="31115" h="5714">
                  <a:moveTo>
                    <a:pt x="1587" y="1943"/>
                  </a:moveTo>
                  <a:lnTo>
                    <a:pt x="965" y="1955"/>
                  </a:lnTo>
                  <a:lnTo>
                    <a:pt x="1616" y="195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7" name="object 475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19530" y="2803131"/>
              <a:ext cx="2806" cy="2362"/>
            </a:xfrm>
            <a:prstGeom prst="rect">
              <a:avLst/>
            </a:prstGeom>
          </p:spPr>
        </p:pic>
        <p:sp>
          <p:nvSpPr>
            <p:cNvPr id="4758" name="object 4758" descr=""/>
            <p:cNvSpPr/>
            <p:nvPr/>
          </p:nvSpPr>
          <p:spPr>
            <a:xfrm>
              <a:off x="1230688" y="2783032"/>
              <a:ext cx="19685" cy="25400"/>
            </a:xfrm>
            <a:custGeom>
              <a:avLst/>
              <a:gdLst/>
              <a:ahLst/>
              <a:cxnLst/>
              <a:rect l="l" t="t" r="r" b="b"/>
              <a:pathLst>
                <a:path w="19684" h="25400">
                  <a:moveTo>
                    <a:pt x="18402" y="0"/>
                  </a:moveTo>
                  <a:lnTo>
                    <a:pt x="17335" y="381"/>
                  </a:lnTo>
                  <a:lnTo>
                    <a:pt x="16776" y="1193"/>
                  </a:lnTo>
                  <a:lnTo>
                    <a:pt x="16065" y="2108"/>
                  </a:lnTo>
                  <a:lnTo>
                    <a:pt x="15252" y="3352"/>
                  </a:lnTo>
                  <a:lnTo>
                    <a:pt x="14782" y="4178"/>
                  </a:lnTo>
                  <a:lnTo>
                    <a:pt x="13080" y="7378"/>
                  </a:lnTo>
                  <a:lnTo>
                    <a:pt x="12458" y="8636"/>
                  </a:lnTo>
                  <a:lnTo>
                    <a:pt x="11290" y="10769"/>
                  </a:lnTo>
                  <a:lnTo>
                    <a:pt x="10566" y="11531"/>
                  </a:lnTo>
                  <a:lnTo>
                    <a:pt x="8750" y="13677"/>
                  </a:lnTo>
                  <a:lnTo>
                    <a:pt x="7810" y="15163"/>
                  </a:lnTo>
                  <a:lnTo>
                    <a:pt x="5410" y="18745"/>
                  </a:lnTo>
                  <a:lnTo>
                    <a:pt x="3632" y="20370"/>
                  </a:lnTo>
                  <a:lnTo>
                    <a:pt x="1231" y="22618"/>
                  </a:lnTo>
                  <a:lnTo>
                    <a:pt x="330" y="23355"/>
                  </a:lnTo>
                  <a:lnTo>
                    <a:pt x="0" y="24841"/>
                  </a:lnTo>
                  <a:lnTo>
                    <a:pt x="1625" y="25374"/>
                  </a:lnTo>
                  <a:lnTo>
                    <a:pt x="2260" y="24968"/>
                  </a:lnTo>
                  <a:lnTo>
                    <a:pt x="2391" y="24790"/>
                  </a:lnTo>
                  <a:lnTo>
                    <a:pt x="1752" y="24790"/>
                  </a:lnTo>
                  <a:lnTo>
                    <a:pt x="660" y="24523"/>
                  </a:lnTo>
                  <a:lnTo>
                    <a:pt x="1523" y="23736"/>
                  </a:lnTo>
                  <a:lnTo>
                    <a:pt x="2616" y="23393"/>
                  </a:lnTo>
                  <a:lnTo>
                    <a:pt x="3488" y="23393"/>
                  </a:lnTo>
                  <a:lnTo>
                    <a:pt x="4737" y="22745"/>
                  </a:lnTo>
                  <a:lnTo>
                    <a:pt x="5257" y="22237"/>
                  </a:lnTo>
                  <a:lnTo>
                    <a:pt x="7404" y="20370"/>
                  </a:lnTo>
                  <a:lnTo>
                    <a:pt x="8750" y="19011"/>
                  </a:lnTo>
                  <a:lnTo>
                    <a:pt x="9220" y="18288"/>
                  </a:lnTo>
                  <a:lnTo>
                    <a:pt x="10236" y="16865"/>
                  </a:lnTo>
                  <a:lnTo>
                    <a:pt x="10807" y="16167"/>
                  </a:lnTo>
                  <a:lnTo>
                    <a:pt x="11925" y="14693"/>
                  </a:lnTo>
                  <a:lnTo>
                    <a:pt x="12471" y="13931"/>
                  </a:lnTo>
                  <a:lnTo>
                    <a:pt x="14477" y="10883"/>
                  </a:lnTo>
                  <a:lnTo>
                    <a:pt x="15582" y="8382"/>
                  </a:lnTo>
                  <a:lnTo>
                    <a:pt x="18186" y="4495"/>
                  </a:lnTo>
                  <a:lnTo>
                    <a:pt x="19024" y="2870"/>
                  </a:lnTo>
                  <a:lnTo>
                    <a:pt x="19456" y="1930"/>
                  </a:lnTo>
                  <a:lnTo>
                    <a:pt x="19151" y="431"/>
                  </a:lnTo>
                  <a:lnTo>
                    <a:pt x="18402" y="0"/>
                  </a:lnTo>
                  <a:close/>
                </a:path>
                <a:path w="19684" h="25400">
                  <a:moveTo>
                    <a:pt x="3047" y="23799"/>
                  </a:moveTo>
                  <a:lnTo>
                    <a:pt x="2451" y="23990"/>
                  </a:lnTo>
                  <a:lnTo>
                    <a:pt x="2070" y="24257"/>
                  </a:lnTo>
                  <a:lnTo>
                    <a:pt x="1752" y="24790"/>
                  </a:lnTo>
                  <a:lnTo>
                    <a:pt x="2391" y="24790"/>
                  </a:lnTo>
                  <a:lnTo>
                    <a:pt x="2463" y="24434"/>
                  </a:lnTo>
                  <a:lnTo>
                    <a:pt x="2672" y="24257"/>
                  </a:lnTo>
                  <a:lnTo>
                    <a:pt x="3047" y="23799"/>
                  </a:lnTo>
                  <a:close/>
                </a:path>
                <a:path w="19684" h="25400">
                  <a:moveTo>
                    <a:pt x="3488" y="23393"/>
                  </a:moveTo>
                  <a:lnTo>
                    <a:pt x="2616" y="23393"/>
                  </a:lnTo>
                  <a:lnTo>
                    <a:pt x="3390" y="23444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59" name="object 4759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30680" y="2806269"/>
              <a:ext cx="3048" cy="2133"/>
            </a:xfrm>
            <a:prstGeom prst="rect">
              <a:avLst/>
            </a:prstGeom>
          </p:spPr>
        </p:pic>
        <p:sp>
          <p:nvSpPr>
            <p:cNvPr id="4760" name="object 4760" descr=""/>
            <p:cNvSpPr/>
            <p:nvPr/>
          </p:nvSpPr>
          <p:spPr>
            <a:xfrm>
              <a:off x="1234028" y="2782731"/>
              <a:ext cx="5080" cy="31115"/>
            </a:xfrm>
            <a:custGeom>
              <a:avLst/>
              <a:gdLst/>
              <a:ahLst/>
              <a:cxnLst/>
              <a:rect l="l" t="t" r="r" b="b"/>
              <a:pathLst>
                <a:path w="5080" h="31114">
                  <a:moveTo>
                    <a:pt x="3623" y="660"/>
                  </a:moveTo>
                  <a:lnTo>
                    <a:pt x="2984" y="660"/>
                  </a:lnTo>
                  <a:lnTo>
                    <a:pt x="2763" y="1841"/>
                  </a:lnTo>
                  <a:lnTo>
                    <a:pt x="2133" y="2755"/>
                  </a:lnTo>
                  <a:lnTo>
                    <a:pt x="1498" y="3187"/>
                  </a:lnTo>
                  <a:lnTo>
                    <a:pt x="863" y="4559"/>
                  </a:lnTo>
                  <a:lnTo>
                    <a:pt x="761" y="5295"/>
                  </a:lnTo>
                  <a:lnTo>
                    <a:pt x="406" y="7035"/>
                  </a:lnTo>
                  <a:lnTo>
                    <a:pt x="220" y="8140"/>
                  </a:lnTo>
                  <a:lnTo>
                    <a:pt x="0" y="9969"/>
                  </a:lnTo>
                  <a:lnTo>
                    <a:pt x="63" y="10833"/>
                  </a:lnTo>
                  <a:lnTo>
                    <a:pt x="144" y="12433"/>
                  </a:lnTo>
                  <a:lnTo>
                    <a:pt x="248" y="16992"/>
                  </a:lnTo>
                  <a:lnTo>
                    <a:pt x="482" y="19913"/>
                  </a:lnTo>
                  <a:lnTo>
                    <a:pt x="1155" y="22567"/>
                  </a:lnTo>
                  <a:lnTo>
                    <a:pt x="1485" y="27228"/>
                  </a:lnTo>
                  <a:lnTo>
                    <a:pt x="1707" y="28397"/>
                  </a:lnTo>
                  <a:lnTo>
                    <a:pt x="2057" y="30035"/>
                  </a:lnTo>
                  <a:lnTo>
                    <a:pt x="3225" y="31038"/>
                  </a:lnTo>
                  <a:lnTo>
                    <a:pt x="4089" y="30899"/>
                  </a:lnTo>
                  <a:lnTo>
                    <a:pt x="4637" y="30035"/>
                  </a:lnTo>
                  <a:lnTo>
                    <a:pt x="4572" y="27228"/>
                  </a:lnTo>
                  <a:lnTo>
                    <a:pt x="4495" y="26327"/>
                  </a:lnTo>
                  <a:lnTo>
                    <a:pt x="4368" y="25387"/>
                  </a:lnTo>
                  <a:lnTo>
                    <a:pt x="4190" y="24485"/>
                  </a:lnTo>
                  <a:lnTo>
                    <a:pt x="3746" y="21818"/>
                  </a:lnTo>
                  <a:lnTo>
                    <a:pt x="3454" y="20446"/>
                  </a:lnTo>
                  <a:lnTo>
                    <a:pt x="3060" y="18033"/>
                  </a:lnTo>
                  <a:lnTo>
                    <a:pt x="3174" y="16992"/>
                  </a:lnTo>
                  <a:lnTo>
                    <a:pt x="3098" y="12433"/>
                  </a:lnTo>
                  <a:lnTo>
                    <a:pt x="2804" y="8077"/>
                  </a:lnTo>
                  <a:lnTo>
                    <a:pt x="3708" y="2501"/>
                  </a:lnTo>
                  <a:lnTo>
                    <a:pt x="3898" y="1663"/>
                  </a:lnTo>
                  <a:lnTo>
                    <a:pt x="3837" y="1117"/>
                  </a:lnTo>
                  <a:lnTo>
                    <a:pt x="3623" y="660"/>
                  </a:lnTo>
                  <a:close/>
                </a:path>
                <a:path w="5080" h="31114">
                  <a:moveTo>
                    <a:pt x="3314" y="0"/>
                  </a:moveTo>
                  <a:lnTo>
                    <a:pt x="1689" y="584"/>
                  </a:lnTo>
                  <a:lnTo>
                    <a:pt x="1549" y="2692"/>
                  </a:lnTo>
                  <a:lnTo>
                    <a:pt x="1904" y="2184"/>
                  </a:lnTo>
                  <a:lnTo>
                    <a:pt x="2010" y="1816"/>
                  </a:lnTo>
                  <a:lnTo>
                    <a:pt x="1955" y="1117"/>
                  </a:lnTo>
                  <a:lnTo>
                    <a:pt x="2984" y="660"/>
                  </a:lnTo>
                  <a:lnTo>
                    <a:pt x="3623" y="660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61" name="object 476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35570" y="2783103"/>
              <a:ext cx="2153" cy="2603"/>
            </a:xfrm>
            <a:prstGeom prst="rect">
              <a:avLst/>
            </a:prstGeom>
          </p:spPr>
        </p:pic>
        <p:sp>
          <p:nvSpPr>
            <p:cNvPr id="4762" name="object 4762" descr=""/>
            <p:cNvSpPr/>
            <p:nvPr/>
          </p:nvSpPr>
          <p:spPr>
            <a:xfrm>
              <a:off x="1212103" y="2830407"/>
              <a:ext cx="31115" cy="5715"/>
            </a:xfrm>
            <a:custGeom>
              <a:avLst/>
              <a:gdLst/>
              <a:ahLst/>
              <a:cxnLst/>
              <a:rect l="l" t="t" r="r" b="b"/>
              <a:pathLst>
                <a:path w="31115" h="5714">
                  <a:moveTo>
                    <a:pt x="4426" y="888"/>
                  </a:moveTo>
                  <a:lnTo>
                    <a:pt x="622" y="888"/>
                  </a:lnTo>
                  <a:lnTo>
                    <a:pt x="1752" y="1206"/>
                  </a:lnTo>
                  <a:lnTo>
                    <a:pt x="2601" y="1943"/>
                  </a:lnTo>
                  <a:lnTo>
                    <a:pt x="2899" y="2501"/>
                  </a:lnTo>
                  <a:lnTo>
                    <a:pt x="3014" y="2666"/>
                  </a:lnTo>
                  <a:lnTo>
                    <a:pt x="4267" y="3416"/>
                  </a:lnTo>
                  <a:lnTo>
                    <a:pt x="4991" y="3594"/>
                  </a:lnTo>
                  <a:lnTo>
                    <a:pt x="7696" y="4432"/>
                  </a:lnTo>
                  <a:lnTo>
                    <a:pt x="9563" y="4864"/>
                  </a:lnTo>
                  <a:lnTo>
                    <a:pt x="10426" y="4876"/>
                  </a:lnTo>
                  <a:lnTo>
                    <a:pt x="12179" y="4991"/>
                  </a:lnTo>
                  <a:lnTo>
                    <a:pt x="13982" y="5194"/>
                  </a:lnTo>
                  <a:lnTo>
                    <a:pt x="15849" y="5333"/>
                  </a:lnTo>
                  <a:lnTo>
                    <a:pt x="19494" y="5435"/>
                  </a:lnTo>
                  <a:lnTo>
                    <a:pt x="22212" y="5054"/>
                  </a:lnTo>
                  <a:lnTo>
                    <a:pt x="28907" y="5054"/>
                  </a:lnTo>
                  <a:lnTo>
                    <a:pt x="29730" y="4952"/>
                  </a:lnTo>
                  <a:lnTo>
                    <a:pt x="30848" y="3898"/>
                  </a:lnTo>
                  <a:lnTo>
                    <a:pt x="30810" y="3035"/>
                  </a:lnTo>
                  <a:lnTo>
                    <a:pt x="30356" y="2666"/>
                  </a:lnTo>
                  <a:lnTo>
                    <a:pt x="17906" y="2666"/>
                  </a:lnTo>
                  <a:lnTo>
                    <a:pt x="16878" y="2451"/>
                  </a:lnTo>
                  <a:lnTo>
                    <a:pt x="14096" y="2044"/>
                  </a:lnTo>
                  <a:lnTo>
                    <a:pt x="12344" y="2031"/>
                  </a:lnTo>
                  <a:lnTo>
                    <a:pt x="8039" y="1879"/>
                  </a:lnTo>
                  <a:lnTo>
                    <a:pt x="4426" y="888"/>
                  </a:lnTo>
                  <a:close/>
                </a:path>
                <a:path w="31115" h="5714">
                  <a:moveTo>
                    <a:pt x="28907" y="5054"/>
                  </a:moveTo>
                  <a:lnTo>
                    <a:pt x="22212" y="5054"/>
                  </a:lnTo>
                  <a:lnTo>
                    <a:pt x="26873" y="5219"/>
                  </a:lnTo>
                  <a:lnTo>
                    <a:pt x="28907" y="5054"/>
                  </a:lnTo>
                  <a:close/>
                </a:path>
                <a:path w="31115" h="5714">
                  <a:moveTo>
                    <a:pt x="26301" y="2133"/>
                  </a:moveTo>
                  <a:lnTo>
                    <a:pt x="25349" y="2158"/>
                  </a:lnTo>
                  <a:lnTo>
                    <a:pt x="24434" y="2235"/>
                  </a:lnTo>
                  <a:lnTo>
                    <a:pt x="21729" y="2400"/>
                  </a:lnTo>
                  <a:lnTo>
                    <a:pt x="20345" y="2539"/>
                  </a:lnTo>
                  <a:lnTo>
                    <a:pt x="17906" y="2666"/>
                  </a:lnTo>
                  <a:lnTo>
                    <a:pt x="30356" y="2666"/>
                  </a:lnTo>
                  <a:lnTo>
                    <a:pt x="29933" y="2324"/>
                  </a:lnTo>
                  <a:lnTo>
                    <a:pt x="29425" y="2311"/>
                  </a:lnTo>
                  <a:lnTo>
                    <a:pt x="28371" y="2235"/>
                  </a:lnTo>
                  <a:lnTo>
                    <a:pt x="27800" y="2158"/>
                  </a:lnTo>
                  <a:lnTo>
                    <a:pt x="26301" y="2133"/>
                  </a:lnTo>
                  <a:close/>
                </a:path>
                <a:path w="31115" h="5714">
                  <a:moveTo>
                    <a:pt x="2304" y="2374"/>
                  </a:moveTo>
                  <a:lnTo>
                    <a:pt x="1650" y="2374"/>
                  </a:lnTo>
                  <a:lnTo>
                    <a:pt x="1854" y="2451"/>
                  </a:lnTo>
                  <a:lnTo>
                    <a:pt x="2489" y="2539"/>
                  </a:lnTo>
                  <a:lnTo>
                    <a:pt x="2304" y="2374"/>
                  </a:lnTo>
                  <a:close/>
                </a:path>
                <a:path w="31115" h="5714">
                  <a:moveTo>
                    <a:pt x="1447" y="0"/>
                  </a:moveTo>
                  <a:lnTo>
                    <a:pt x="0" y="495"/>
                  </a:lnTo>
                  <a:lnTo>
                    <a:pt x="406" y="2171"/>
                  </a:lnTo>
                  <a:lnTo>
                    <a:pt x="1092" y="2476"/>
                  </a:lnTo>
                  <a:lnTo>
                    <a:pt x="1282" y="2501"/>
                  </a:lnTo>
                  <a:lnTo>
                    <a:pt x="1536" y="2451"/>
                  </a:lnTo>
                  <a:lnTo>
                    <a:pt x="2304" y="2374"/>
                  </a:lnTo>
                  <a:lnTo>
                    <a:pt x="2019" y="2120"/>
                  </a:lnTo>
                  <a:lnTo>
                    <a:pt x="1618" y="1955"/>
                  </a:lnTo>
                  <a:lnTo>
                    <a:pt x="965" y="1955"/>
                  </a:lnTo>
                  <a:lnTo>
                    <a:pt x="622" y="888"/>
                  </a:lnTo>
                  <a:lnTo>
                    <a:pt x="4426" y="888"/>
                  </a:lnTo>
                  <a:lnTo>
                    <a:pt x="2527" y="368"/>
                  </a:lnTo>
                  <a:lnTo>
                    <a:pt x="1447" y="0"/>
                  </a:lnTo>
                  <a:close/>
                </a:path>
                <a:path w="31115" h="5714">
                  <a:moveTo>
                    <a:pt x="1587" y="1943"/>
                  </a:moveTo>
                  <a:lnTo>
                    <a:pt x="965" y="1955"/>
                  </a:lnTo>
                  <a:lnTo>
                    <a:pt x="1618" y="195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63" name="object 4763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12100" y="2830577"/>
              <a:ext cx="2806" cy="2374"/>
            </a:xfrm>
            <a:prstGeom prst="rect">
              <a:avLst/>
            </a:prstGeom>
          </p:spPr>
        </p:pic>
        <p:sp>
          <p:nvSpPr>
            <p:cNvPr id="4764" name="object 4764" descr=""/>
            <p:cNvSpPr/>
            <p:nvPr/>
          </p:nvSpPr>
          <p:spPr>
            <a:xfrm>
              <a:off x="1218676" y="2803493"/>
              <a:ext cx="15875" cy="27940"/>
            </a:xfrm>
            <a:custGeom>
              <a:avLst/>
              <a:gdLst/>
              <a:ahLst/>
              <a:cxnLst/>
              <a:rect l="l" t="t" r="r" b="b"/>
              <a:pathLst>
                <a:path w="15875" h="27939">
                  <a:moveTo>
                    <a:pt x="14363" y="0"/>
                  </a:moveTo>
                  <a:lnTo>
                    <a:pt x="13169" y="965"/>
                  </a:lnTo>
                  <a:lnTo>
                    <a:pt x="12852" y="2285"/>
                  </a:lnTo>
                  <a:lnTo>
                    <a:pt x="11937" y="5232"/>
                  </a:lnTo>
                  <a:lnTo>
                    <a:pt x="11252" y="7543"/>
                  </a:lnTo>
                  <a:lnTo>
                    <a:pt x="9105" y="11277"/>
                  </a:lnTo>
                  <a:lnTo>
                    <a:pt x="8178" y="12776"/>
                  </a:lnTo>
                  <a:lnTo>
                    <a:pt x="7048" y="15341"/>
                  </a:lnTo>
                  <a:lnTo>
                    <a:pt x="6680" y="16319"/>
                  </a:lnTo>
                  <a:lnTo>
                    <a:pt x="5283" y="18326"/>
                  </a:lnTo>
                  <a:lnTo>
                    <a:pt x="4419" y="19418"/>
                  </a:lnTo>
                  <a:lnTo>
                    <a:pt x="2844" y="21628"/>
                  </a:lnTo>
                  <a:lnTo>
                    <a:pt x="2298" y="22364"/>
                  </a:lnTo>
                  <a:lnTo>
                    <a:pt x="1765" y="23139"/>
                  </a:lnTo>
                  <a:lnTo>
                    <a:pt x="990" y="24434"/>
                  </a:lnTo>
                  <a:lnTo>
                    <a:pt x="749" y="24955"/>
                  </a:lnTo>
                  <a:lnTo>
                    <a:pt x="0" y="26327"/>
                  </a:lnTo>
                  <a:lnTo>
                    <a:pt x="126" y="27444"/>
                  </a:lnTo>
                  <a:lnTo>
                    <a:pt x="838" y="27939"/>
                  </a:lnTo>
                  <a:lnTo>
                    <a:pt x="2336" y="27546"/>
                  </a:lnTo>
                  <a:lnTo>
                    <a:pt x="2984" y="26746"/>
                  </a:lnTo>
                  <a:lnTo>
                    <a:pt x="4076" y="25272"/>
                  </a:lnTo>
                  <a:lnTo>
                    <a:pt x="6413" y="21234"/>
                  </a:lnTo>
                  <a:lnTo>
                    <a:pt x="8178" y="19138"/>
                  </a:lnTo>
                  <a:lnTo>
                    <a:pt x="10032" y="16001"/>
                  </a:lnTo>
                  <a:lnTo>
                    <a:pt x="10477" y="15176"/>
                  </a:lnTo>
                  <a:lnTo>
                    <a:pt x="11315" y="13525"/>
                  </a:lnTo>
                  <a:lnTo>
                    <a:pt x="11683" y="12699"/>
                  </a:lnTo>
                  <a:lnTo>
                    <a:pt x="12534" y="11163"/>
                  </a:lnTo>
                  <a:lnTo>
                    <a:pt x="12979" y="10413"/>
                  </a:lnTo>
                  <a:lnTo>
                    <a:pt x="13601" y="8610"/>
                  </a:lnTo>
                  <a:lnTo>
                    <a:pt x="14338" y="5880"/>
                  </a:lnTo>
                  <a:lnTo>
                    <a:pt x="14546" y="5232"/>
                  </a:lnTo>
                  <a:lnTo>
                    <a:pt x="14592" y="3657"/>
                  </a:lnTo>
                  <a:lnTo>
                    <a:pt x="14211" y="2997"/>
                  </a:lnTo>
                  <a:lnTo>
                    <a:pt x="14099" y="2285"/>
                  </a:lnTo>
                  <a:lnTo>
                    <a:pt x="14219" y="1231"/>
                  </a:lnTo>
                  <a:lnTo>
                    <a:pt x="14363" y="736"/>
                  </a:lnTo>
                  <a:lnTo>
                    <a:pt x="15077" y="736"/>
                  </a:lnTo>
                  <a:lnTo>
                    <a:pt x="14363" y="0"/>
                  </a:lnTo>
                  <a:close/>
                </a:path>
                <a:path w="15875" h="27939">
                  <a:moveTo>
                    <a:pt x="15077" y="736"/>
                  </a:moveTo>
                  <a:lnTo>
                    <a:pt x="14363" y="736"/>
                  </a:lnTo>
                  <a:lnTo>
                    <a:pt x="15087" y="1600"/>
                  </a:lnTo>
                  <a:lnTo>
                    <a:pt x="14836" y="1981"/>
                  </a:lnTo>
                  <a:lnTo>
                    <a:pt x="14770" y="3200"/>
                  </a:lnTo>
                  <a:lnTo>
                    <a:pt x="15036" y="2616"/>
                  </a:lnTo>
                  <a:lnTo>
                    <a:pt x="15074" y="2400"/>
                  </a:lnTo>
                  <a:lnTo>
                    <a:pt x="15201" y="2336"/>
                  </a:lnTo>
                  <a:lnTo>
                    <a:pt x="15379" y="2158"/>
                  </a:lnTo>
                  <a:lnTo>
                    <a:pt x="15482" y="1866"/>
                  </a:lnTo>
                  <a:lnTo>
                    <a:pt x="15557" y="1231"/>
                  </a:lnTo>
                  <a:lnTo>
                    <a:pt x="15077" y="736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65" name="object 476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32011" y="2803856"/>
              <a:ext cx="2167" cy="2971"/>
            </a:xfrm>
            <a:prstGeom prst="rect">
              <a:avLst/>
            </a:prstGeom>
          </p:spPr>
        </p:pic>
        <p:sp>
          <p:nvSpPr>
            <p:cNvPr id="4766" name="object 4766" descr=""/>
            <p:cNvSpPr/>
            <p:nvPr/>
          </p:nvSpPr>
          <p:spPr>
            <a:xfrm>
              <a:off x="1227084" y="2837090"/>
              <a:ext cx="31750" cy="8890"/>
            </a:xfrm>
            <a:custGeom>
              <a:avLst/>
              <a:gdLst/>
              <a:ahLst/>
              <a:cxnLst/>
              <a:rect l="l" t="t" r="r" b="b"/>
              <a:pathLst>
                <a:path w="31750" h="8889">
                  <a:moveTo>
                    <a:pt x="1181" y="4622"/>
                  </a:moveTo>
                  <a:lnTo>
                    <a:pt x="0" y="6400"/>
                  </a:lnTo>
                  <a:lnTo>
                    <a:pt x="3924" y="7213"/>
                  </a:lnTo>
                  <a:lnTo>
                    <a:pt x="5537" y="7620"/>
                  </a:lnTo>
                  <a:lnTo>
                    <a:pt x="6540" y="7899"/>
                  </a:lnTo>
                  <a:lnTo>
                    <a:pt x="9702" y="8559"/>
                  </a:lnTo>
                  <a:lnTo>
                    <a:pt x="11899" y="8851"/>
                  </a:lnTo>
                  <a:lnTo>
                    <a:pt x="16509" y="8420"/>
                  </a:lnTo>
                  <a:lnTo>
                    <a:pt x="18795" y="7518"/>
                  </a:lnTo>
                  <a:lnTo>
                    <a:pt x="20722" y="6794"/>
                  </a:lnTo>
                  <a:lnTo>
                    <a:pt x="13538" y="6794"/>
                  </a:lnTo>
                  <a:lnTo>
                    <a:pt x="9550" y="6718"/>
                  </a:lnTo>
                  <a:lnTo>
                    <a:pt x="4419" y="5245"/>
                  </a:lnTo>
                  <a:lnTo>
                    <a:pt x="3416" y="5143"/>
                  </a:lnTo>
                  <a:lnTo>
                    <a:pt x="2006" y="4864"/>
                  </a:lnTo>
                  <a:lnTo>
                    <a:pt x="1181" y="4622"/>
                  </a:lnTo>
                  <a:close/>
                </a:path>
                <a:path w="31750" h="8889">
                  <a:moveTo>
                    <a:pt x="28244" y="0"/>
                  </a:moveTo>
                  <a:lnTo>
                    <a:pt x="24815" y="723"/>
                  </a:lnTo>
                  <a:lnTo>
                    <a:pt x="23691" y="2984"/>
                  </a:lnTo>
                  <a:lnTo>
                    <a:pt x="19988" y="4622"/>
                  </a:lnTo>
                  <a:lnTo>
                    <a:pt x="18561" y="5143"/>
                  </a:lnTo>
                  <a:lnTo>
                    <a:pt x="13538" y="6794"/>
                  </a:lnTo>
                  <a:lnTo>
                    <a:pt x="20722" y="6794"/>
                  </a:lnTo>
                  <a:lnTo>
                    <a:pt x="23088" y="5905"/>
                  </a:lnTo>
                  <a:lnTo>
                    <a:pt x="25095" y="5003"/>
                  </a:lnTo>
                  <a:lnTo>
                    <a:pt x="27470" y="3086"/>
                  </a:lnTo>
                  <a:lnTo>
                    <a:pt x="28155" y="1841"/>
                  </a:lnTo>
                  <a:lnTo>
                    <a:pt x="30530" y="1524"/>
                  </a:lnTo>
                  <a:lnTo>
                    <a:pt x="31434" y="1524"/>
                  </a:lnTo>
                  <a:lnTo>
                    <a:pt x="29438" y="368"/>
                  </a:lnTo>
                  <a:lnTo>
                    <a:pt x="28244" y="0"/>
                  </a:lnTo>
                  <a:close/>
                </a:path>
                <a:path w="31750" h="8889">
                  <a:moveTo>
                    <a:pt x="30945" y="5041"/>
                  </a:moveTo>
                  <a:lnTo>
                    <a:pt x="29171" y="5041"/>
                  </a:lnTo>
                  <a:lnTo>
                    <a:pt x="30848" y="5397"/>
                  </a:lnTo>
                  <a:lnTo>
                    <a:pt x="30945" y="5041"/>
                  </a:lnTo>
                  <a:close/>
                </a:path>
                <a:path w="31750" h="8889">
                  <a:moveTo>
                    <a:pt x="27815" y="3387"/>
                  </a:moveTo>
                  <a:lnTo>
                    <a:pt x="26784" y="4305"/>
                  </a:lnTo>
                  <a:lnTo>
                    <a:pt x="26352" y="4521"/>
                  </a:lnTo>
                  <a:lnTo>
                    <a:pt x="25920" y="4584"/>
                  </a:lnTo>
                  <a:lnTo>
                    <a:pt x="25488" y="5118"/>
                  </a:lnTo>
                  <a:lnTo>
                    <a:pt x="27635" y="5092"/>
                  </a:lnTo>
                  <a:lnTo>
                    <a:pt x="29171" y="5041"/>
                  </a:lnTo>
                  <a:lnTo>
                    <a:pt x="30945" y="5041"/>
                  </a:lnTo>
                  <a:lnTo>
                    <a:pt x="31011" y="4800"/>
                  </a:lnTo>
                  <a:lnTo>
                    <a:pt x="30276" y="4800"/>
                  </a:lnTo>
                  <a:lnTo>
                    <a:pt x="28486" y="3962"/>
                  </a:lnTo>
                  <a:lnTo>
                    <a:pt x="27815" y="3387"/>
                  </a:lnTo>
                  <a:close/>
                </a:path>
                <a:path w="31750" h="8889">
                  <a:moveTo>
                    <a:pt x="31434" y="1524"/>
                  </a:moveTo>
                  <a:lnTo>
                    <a:pt x="30530" y="1524"/>
                  </a:lnTo>
                  <a:lnTo>
                    <a:pt x="30276" y="4800"/>
                  </a:lnTo>
                  <a:lnTo>
                    <a:pt x="31011" y="4800"/>
                  </a:lnTo>
                  <a:lnTo>
                    <a:pt x="31508" y="2984"/>
                  </a:lnTo>
                  <a:lnTo>
                    <a:pt x="31434" y="1524"/>
                  </a:lnTo>
                  <a:close/>
                </a:path>
                <a:path w="31750" h="8889">
                  <a:moveTo>
                    <a:pt x="28408" y="3213"/>
                  </a:moveTo>
                  <a:lnTo>
                    <a:pt x="28562" y="3429"/>
                  </a:lnTo>
                  <a:lnTo>
                    <a:pt x="28408" y="3213"/>
                  </a:lnTo>
                  <a:close/>
                </a:path>
                <a:path w="31750" h="8889">
                  <a:moveTo>
                    <a:pt x="28244" y="2984"/>
                  </a:moveTo>
                  <a:lnTo>
                    <a:pt x="27880" y="3327"/>
                  </a:lnTo>
                  <a:lnTo>
                    <a:pt x="28408" y="3213"/>
                  </a:lnTo>
                  <a:lnTo>
                    <a:pt x="28244" y="2984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67" name="object 476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52575" y="2837574"/>
              <a:ext cx="6008" cy="4648"/>
            </a:xfrm>
            <a:prstGeom prst="rect">
              <a:avLst/>
            </a:prstGeom>
          </p:spPr>
        </p:pic>
        <p:sp>
          <p:nvSpPr>
            <p:cNvPr id="4768" name="object 4768" descr=""/>
            <p:cNvSpPr/>
            <p:nvPr/>
          </p:nvSpPr>
          <p:spPr>
            <a:xfrm>
              <a:off x="1226121" y="2807716"/>
              <a:ext cx="38735" cy="45085"/>
            </a:xfrm>
            <a:custGeom>
              <a:avLst/>
              <a:gdLst/>
              <a:ahLst/>
              <a:cxnLst/>
              <a:rect l="l" t="t" r="r" b="b"/>
              <a:pathLst>
                <a:path w="38734" h="45085">
                  <a:moveTo>
                    <a:pt x="15557" y="1231"/>
                  </a:moveTo>
                  <a:lnTo>
                    <a:pt x="15074" y="736"/>
                  </a:lnTo>
                  <a:lnTo>
                    <a:pt x="14363" y="0"/>
                  </a:lnTo>
                  <a:lnTo>
                    <a:pt x="13169" y="965"/>
                  </a:lnTo>
                  <a:lnTo>
                    <a:pt x="12890" y="2159"/>
                  </a:lnTo>
                  <a:lnTo>
                    <a:pt x="11264" y="7543"/>
                  </a:lnTo>
                  <a:lnTo>
                    <a:pt x="9105" y="11277"/>
                  </a:lnTo>
                  <a:lnTo>
                    <a:pt x="8178" y="12776"/>
                  </a:lnTo>
                  <a:lnTo>
                    <a:pt x="7048" y="15341"/>
                  </a:lnTo>
                  <a:lnTo>
                    <a:pt x="6680" y="16319"/>
                  </a:lnTo>
                  <a:lnTo>
                    <a:pt x="5283" y="18326"/>
                  </a:lnTo>
                  <a:lnTo>
                    <a:pt x="4419" y="19418"/>
                  </a:lnTo>
                  <a:lnTo>
                    <a:pt x="2844" y="21628"/>
                  </a:lnTo>
                  <a:lnTo>
                    <a:pt x="2298" y="22364"/>
                  </a:lnTo>
                  <a:lnTo>
                    <a:pt x="1765" y="23139"/>
                  </a:lnTo>
                  <a:lnTo>
                    <a:pt x="990" y="24434"/>
                  </a:lnTo>
                  <a:lnTo>
                    <a:pt x="749" y="24955"/>
                  </a:lnTo>
                  <a:lnTo>
                    <a:pt x="0" y="26327"/>
                  </a:lnTo>
                  <a:lnTo>
                    <a:pt x="127" y="27444"/>
                  </a:lnTo>
                  <a:lnTo>
                    <a:pt x="838" y="27940"/>
                  </a:lnTo>
                  <a:lnTo>
                    <a:pt x="2336" y="27546"/>
                  </a:lnTo>
                  <a:lnTo>
                    <a:pt x="2984" y="26746"/>
                  </a:lnTo>
                  <a:lnTo>
                    <a:pt x="4076" y="25285"/>
                  </a:lnTo>
                  <a:lnTo>
                    <a:pt x="6413" y="21234"/>
                  </a:lnTo>
                  <a:lnTo>
                    <a:pt x="8178" y="19138"/>
                  </a:lnTo>
                  <a:lnTo>
                    <a:pt x="10033" y="16002"/>
                  </a:lnTo>
                  <a:lnTo>
                    <a:pt x="10477" y="15176"/>
                  </a:lnTo>
                  <a:lnTo>
                    <a:pt x="11315" y="13525"/>
                  </a:lnTo>
                  <a:lnTo>
                    <a:pt x="11696" y="12700"/>
                  </a:lnTo>
                  <a:lnTo>
                    <a:pt x="12534" y="11163"/>
                  </a:lnTo>
                  <a:lnTo>
                    <a:pt x="12979" y="10414"/>
                  </a:lnTo>
                  <a:lnTo>
                    <a:pt x="13601" y="8610"/>
                  </a:lnTo>
                  <a:lnTo>
                    <a:pt x="14338" y="5880"/>
                  </a:lnTo>
                  <a:lnTo>
                    <a:pt x="14566" y="5168"/>
                  </a:lnTo>
                  <a:lnTo>
                    <a:pt x="14592" y="3657"/>
                  </a:lnTo>
                  <a:lnTo>
                    <a:pt x="14211" y="2997"/>
                  </a:lnTo>
                  <a:lnTo>
                    <a:pt x="14097" y="2286"/>
                  </a:lnTo>
                  <a:lnTo>
                    <a:pt x="14211" y="1231"/>
                  </a:lnTo>
                  <a:lnTo>
                    <a:pt x="14363" y="736"/>
                  </a:lnTo>
                  <a:lnTo>
                    <a:pt x="15087" y="1600"/>
                  </a:lnTo>
                  <a:lnTo>
                    <a:pt x="14833" y="1981"/>
                  </a:lnTo>
                  <a:lnTo>
                    <a:pt x="14770" y="3200"/>
                  </a:lnTo>
                  <a:lnTo>
                    <a:pt x="15036" y="2616"/>
                  </a:lnTo>
                  <a:lnTo>
                    <a:pt x="15074" y="2400"/>
                  </a:lnTo>
                  <a:lnTo>
                    <a:pt x="15201" y="2336"/>
                  </a:lnTo>
                  <a:lnTo>
                    <a:pt x="15379" y="2159"/>
                  </a:lnTo>
                  <a:lnTo>
                    <a:pt x="15481" y="1866"/>
                  </a:lnTo>
                  <a:lnTo>
                    <a:pt x="15557" y="1231"/>
                  </a:lnTo>
                  <a:close/>
                </a:path>
                <a:path w="38734" h="45085">
                  <a:moveTo>
                    <a:pt x="38735" y="44323"/>
                  </a:moveTo>
                  <a:lnTo>
                    <a:pt x="38633" y="42951"/>
                  </a:lnTo>
                  <a:lnTo>
                    <a:pt x="38074" y="42519"/>
                  </a:lnTo>
                  <a:lnTo>
                    <a:pt x="37871" y="42443"/>
                  </a:lnTo>
                  <a:lnTo>
                    <a:pt x="37604" y="42443"/>
                  </a:lnTo>
                  <a:lnTo>
                    <a:pt x="37452" y="42481"/>
                  </a:lnTo>
                  <a:lnTo>
                    <a:pt x="37261" y="42354"/>
                  </a:lnTo>
                  <a:lnTo>
                    <a:pt x="36614" y="42100"/>
                  </a:lnTo>
                  <a:lnTo>
                    <a:pt x="37007" y="42659"/>
                  </a:lnTo>
                  <a:lnTo>
                    <a:pt x="37414" y="42951"/>
                  </a:lnTo>
                  <a:lnTo>
                    <a:pt x="38087" y="43103"/>
                  </a:lnTo>
                  <a:lnTo>
                    <a:pt x="38176" y="44323"/>
                  </a:lnTo>
                  <a:lnTo>
                    <a:pt x="37058" y="43700"/>
                  </a:lnTo>
                  <a:lnTo>
                    <a:pt x="36334" y="42684"/>
                  </a:lnTo>
                  <a:lnTo>
                    <a:pt x="36118" y="41884"/>
                  </a:lnTo>
                  <a:lnTo>
                    <a:pt x="34937" y="40728"/>
                  </a:lnTo>
                  <a:lnTo>
                    <a:pt x="34226" y="40360"/>
                  </a:lnTo>
                  <a:lnTo>
                    <a:pt x="31559" y="38798"/>
                  </a:lnTo>
                  <a:lnTo>
                    <a:pt x="29705" y="37871"/>
                  </a:lnTo>
                  <a:lnTo>
                    <a:pt x="28752" y="37617"/>
                  </a:lnTo>
                  <a:lnTo>
                    <a:pt x="26962" y="37084"/>
                  </a:lnTo>
                  <a:lnTo>
                    <a:pt x="26047" y="36728"/>
                  </a:lnTo>
                  <a:lnTo>
                    <a:pt x="23164" y="35788"/>
                  </a:lnTo>
                  <a:lnTo>
                    <a:pt x="19316" y="34772"/>
                  </a:lnTo>
                  <a:lnTo>
                    <a:pt x="16319" y="34480"/>
                  </a:lnTo>
                  <a:lnTo>
                    <a:pt x="11455" y="33147"/>
                  </a:lnTo>
                  <a:lnTo>
                    <a:pt x="9486" y="32842"/>
                  </a:lnTo>
                  <a:lnTo>
                    <a:pt x="8369" y="32715"/>
                  </a:lnTo>
                  <a:lnTo>
                    <a:pt x="6921" y="33553"/>
                  </a:lnTo>
                  <a:lnTo>
                    <a:pt x="6756" y="34493"/>
                  </a:lnTo>
                  <a:lnTo>
                    <a:pt x="7493" y="35445"/>
                  </a:lnTo>
                  <a:lnTo>
                    <a:pt x="8026" y="35585"/>
                  </a:lnTo>
                  <a:lnTo>
                    <a:pt x="9118" y="35928"/>
                  </a:lnTo>
                  <a:lnTo>
                    <a:pt x="9715" y="36156"/>
                  </a:lnTo>
                  <a:lnTo>
                    <a:pt x="11290" y="36563"/>
                  </a:lnTo>
                  <a:lnTo>
                    <a:pt x="12293" y="36766"/>
                  </a:lnTo>
                  <a:lnTo>
                    <a:pt x="13754" y="36982"/>
                  </a:lnTo>
                  <a:lnTo>
                    <a:pt x="16192" y="37426"/>
                  </a:lnTo>
                  <a:lnTo>
                    <a:pt x="17780" y="37630"/>
                  </a:lnTo>
                  <a:lnTo>
                    <a:pt x="20320" y="38100"/>
                  </a:lnTo>
                  <a:lnTo>
                    <a:pt x="21348" y="38582"/>
                  </a:lnTo>
                  <a:lnTo>
                    <a:pt x="24193" y="39712"/>
                  </a:lnTo>
                  <a:lnTo>
                    <a:pt x="26047" y="40170"/>
                  </a:lnTo>
                  <a:lnTo>
                    <a:pt x="30568" y="41414"/>
                  </a:lnTo>
                  <a:lnTo>
                    <a:pt x="32867" y="42684"/>
                  </a:lnTo>
                  <a:lnTo>
                    <a:pt x="36017" y="44386"/>
                  </a:lnTo>
                  <a:lnTo>
                    <a:pt x="37084" y="45059"/>
                  </a:lnTo>
                  <a:lnTo>
                    <a:pt x="38735" y="44894"/>
                  </a:lnTo>
                  <a:lnTo>
                    <a:pt x="38735" y="44323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69" name="object 476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239329" y="2808072"/>
              <a:ext cx="2304" cy="2971"/>
            </a:xfrm>
            <a:prstGeom prst="rect">
              <a:avLst/>
            </a:prstGeom>
          </p:spPr>
        </p:pic>
        <p:sp>
          <p:nvSpPr>
            <p:cNvPr id="4770" name="object 4770" descr=""/>
            <p:cNvSpPr/>
            <p:nvPr/>
          </p:nvSpPr>
          <p:spPr>
            <a:xfrm>
              <a:off x="1239365" y="2784714"/>
              <a:ext cx="18415" cy="26670"/>
            </a:xfrm>
            <a:custGeom>
              <a:avLst/>
              <a:gdLst/>
              <a:ahLst/>
              <a:cxnLst/>
              <a:rect l="l" t="t" r="r" b="b"/>
              <a:pathLst>
                <a:path w="18415" h="26669">
                  <a:moveTo>
                    <a:pt x="14998" y="24714"/>
                  </a:moveTo>
                  <a:lnTo>
                    <a:pt x="15379" y="25234"/>
                  </a:lnTo>
                  <a:lnTo>
                    <a:pt x="15544" y="25387"/>
                  </a:lnTo>
                  <a:lnTo>
                    <a:pt x="15608" y="25768"/>
                  </a:lnTo>
                  <a:lnTo>
                    <a:pt x="15755" y="25946"/>
                  </a:lnTo>
                  <a:lnTo>
                    <a:pt x="16319" y="26377"/>
                  </a:lnTo>
                  <a:lnTo>
                    <a:pt x="17983" y="25946"/>
                  </a:lnTo>
                  <a:lnTo>
                    <a:pt x="17958" y="25793"/>
                  </a:lnTo>
                  <a:lnTo>
                    <a:pt x="16230" y="25793"/>
                  </a:lnTo>
                  <a:lnTo>
                    <a:pt x="15951" y="25234"/>
                  </a:lnTo>
                  <a:lnTo>
                    <a:pt x="15595" y="24942"/>
                  </a:lnTo>
                  <a:lnTo>
                    <a:pt x="14998" y="24714"/>
                  </a:lnTo>
                  <a:close/>
                </a:path>
                <a:path w="18415" h="26669">
                  <a:moveTo>
                    <a:pt x="1181" y="0"/>
                  </a:moveTo>
                  <a:lnTo>
                    <a:pt x="406" y="380"/>
                  </a:lnTo>
                  <a:lnTo>
                    <a:pt x="0" y="1854"/>
                  </a:lnTo>
                  <a:lnTo>
                    <a:pt x="380" y="2832"/>
                  </a:lnTo>
                  <a:lnTo>
                    <a:pt x="1104" y="4495"/>
                  </a:lnTo>
                  <a:lnTo>
                    <a:pt x="1612" y="5333"/>
                  </a:lnTo>
                  <a:lnTo>
                    <a:pt x="3467" y="8534"/>
                  </a:lnTo>
                  <a:lnTo>
                    <a:pt x="4406" y="11099"/>
                  </a:lnTo>
                  <a:lnTo>
                    <a:pt x="6222" y="14274"/>
                  </a:lnTo>
                  <a:lnTo>
                    <a:pt x="7734" y="16598"/>
                  </a:lnTo>
                  <a:lnTo>
                    <a:pt x="8267" y="17335"/>
                  </a:lnTo>
                  <a:lnTo>
                    <a:pt x="9194" y="18834"/>
                  </a:lnTo>
                  <a:lnTo>
                    <a:pt x="9613" y="19583"/>
                  </a:lnTo>
                  <a:lnTo>
                    <a:pt x="10871" y="21018"/>
                  </a:lnTo>
                  <a:lnTo>
                    <a:pt x="12890" y="23012"/>
                  </a:lnTo>
                  <a:lnTo>
                    <a:pt x="13385" y="23558"/>
                  </a:lnTo>
                  <a:lnTo>
                    <a:pt x="14681" y="24333"/>
                  </a:lnTo>
                  <a:lnTo>
                    <a:pt x="15455" y="24333"/>
                  </a:lnTo>
                  <a:lnTo>
                    <a:pt x="16522" y="24739"/>
                  </a:lnTo>
                  <a:lnTo>
                    <a:pt x="17348" y="25590"/>
                  </a:lnTo>
                  <a:lnTo>
                    <a:pt x="16230" y="25793"/>
                  </a:lnTo>
                  <a:lnTo>
                    <a:pt x="17958" y="25793"/>
                  </a:lnTo>
                  <a:lnTo>
                    <a:pt x="17741" y="24434"/>
                  </a:lnTo>
                  <a:lnTo>
                    <a:pt x="16794" y="23558"/>
                  </a:lnTo>
                  <a:lnTo>
                    <a:pt x="12966" y="19519"/>
                  </a:lnTo>
                  <a:lnTo>
                    <a:pt x="10794" y="15798"/>
                  </a:lnTo>
                  <a:lnTo>
                    <a:pt x="9944" y="14249"/>
                  </a:lnTo>
                  <a:lnTo>
                    <a:pt x="8280" y="12001"/>
                  </a:lnTo>
                  <a:lnTo>
                    <a:pt x="7594" y="11201"/>
                  </a:lnTo>
                  <a:lnTo>
                    <a:pt x="6565" y="8991"/>
                  </a:lnTo>
                  <a:lnTo>
                    <a:pt x="6032" y="7696"/>
                  </a:lnTo>
                  <a:lnTo>
                    <a:pt x="4114" y="3543"/>
                  </a:lnTo>
                  <a:lnTo>
                    <a:pt x="3365" y="2247"/>
                  </a:lnTo>
                  <a:lnTo>
                    <a:pt x="3035" y="1777"/>
                  </a:lnTo>
                  <a:lnTo>
                    <a:pt x="2222" y="431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71" name="object 4771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254366" y="2808987"/>
              <a:ext cx="2984" cy="2095"/>
            </a:xfrm>
            <a:prstGeom prst="rect">
              <a:avLst/>
            </a:prstGeom>
          </p:spPr>
        </p:pic>
        <p:sp>
          <p:nvSpPr>
            <p:cNvPr id="4772" name="object 4772" descr=""/>
            <p:cNvSpPr/>
            <p:nvPr/>
          </p:nvSpPr>
          <p:spPr>
            <a:xfrm>
              <a:off x="1255471" y="2809271"/>
              <a:ext cx="46355" cy="19050"/>
            </a:xfrm>
            <a:custGeom>
              <a:avLst/>
              <a:gdLst/>
              <a:ahLst/>
              <a:cxnLst/>
              <a:rect l="l" t="t" r="r" b="b"/>
              <a:pathLst>
                <a:path w="46355" h="19050">
                  <a:moveTo>
                    <a:pt x="44805" y="0"/>
                  </a:moveTo>
                  <a:lnTo>
                    <a:pt x="0" y="14808"/>
                  </a:lnTo>
                  <a:lnTo>
                    <a:pt x="533" y="18732"/>
                  </a:lnTo>
                  <a:lnTo>
                    <a:pt x="1638" y="18516"/>
                  </a:lnTo>
                  <a:lnTo>
                    <a:pt x="27393" y="10401"/>
                  </a:lnTo>
                  <a:lnTo>
                    <a:pt x="46113" y="4826"/>
                  </a:lnTo>
                  <a:lnTo>
                    <a:pt x="45796" y="3200"/>
                  </a:lnTo>
                  <a:lnTo>
                    <a:pt x="44805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73" name="object 4773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257325" y="2849499"/>
              <a:ext cx="53073" cy="21996"/>
            </a:xfrm>
            <a:prstGeom prst="rect">
              <a:avLst/>
            </a:prstGeom>
          </p:spPr>
        </p:pic>
        <p:sp>
          <p:nvSpPr>
            <p:cNvPr id="4774" name="object 4774" descr=""/>
            <p:cNvSpPr/>
            <p:nvPr/>
          </p:nvSpPr>
          <p:spPr>
            <a:xfrm>
              <a:off x="1256320" y="2850003"/>
              <a:ext cx="54610" cy="17780"/>
            </a:xfrm>
            <a:custGeom>
              <a:avLst/>
              <a:gdLst/>
              <a:ahLst/>
              <a:cxnLst/>
              <a:rect l="l" t="t" r="r" b="b"/>
              <a:pathLst>
                <a:path w="54609" h="17780">
                  <a:moveTo>
                    <a:pt x="52755" y="0"/>
                  </a:moveTo>
                  <a:lnTo>
                    <a:pt x="51587" y="266"/>
                  </a:lnTo>
                  <a:lnTo>
                    <a:pt x="39877" y="3187"/>
                  </a:lnTo>
                  <a:lnTo>
                    <a:pt x="6359" y="10495"/>
                  </a:lnTo>
                  <a:lnTo>
                    <a:pt x="0" y="12014"/>
                  </a:lnTo>
                  <a:lnTo>
                    <a:pt x="126" y="12903"/>
                  </a:lnTo>
                  <a:lnTo>
                    <a:pt x="1041" y="16675"/>
                  </a:lnTo>
                  <a:lnTo>
                    <a:pt x="1003" y="17271"/>
                  </a:lnTo>
                  <a:lnTo>
                    <a:pt x="54216" y="5181"/>
                  </a:lnTo>
                  <a:lnTo>
                    <a:pt x="52755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75" name="object 4775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257110" y="2855544"/>
              <a:ext cx="58063" cy="27877"/>
            </a:xfrm>
            <a:prstGeom prst="rect">
              <a:avLst/>
            </a:prstGeom>
          </p:spPr>
        </p:pic>
        <p:sp>
          <p:nvSpPr>
            <p:cNvPr id="4776" name="object 4776" descr=""/>
            <p:cNvSpPr/>
            <p:nvPr/>
          </p:nvSpPr>
          <p:spPr>
            <a:xfrm>
              <a:off x="1256436" y="2853093"/>
              <a:ext cx="55880" cy="22860"/>
            </a:xfrm>
            <a:custGeom>
              <a:avLst/>
              <a:gdLst/>
              <a:ahLst/>
              <a:cxnLst/>
              <a:rect l="l" t="t" r="r" b="b"/>
              <a:pathLst>
                <a:path w="55880" h="22860">
                  <a:moveTo>
                    <a:pt x="55880" y="10769"/>
                  </a:moveTo>
                  <a:lnTo>
                    <a:pt x="55664" y="8851"/>
                  </a:lnTo>
                  <a:lnTo>
                    <a:pt x="54965" y="5664"/>
                  </a:lnTo>
                  <a:lnTo>
                    <a:pt x="54927" y="5486"/>
                  </a:lnTo>
                  <a:lnTo>
                    <a:pt x="54838" y="5041"/>
                  </a:lnTo>
                  <a:lnTo>
                    <a:pt x="53505" y="0"/>
                  </a:lnTo>
                  <a:lnTo>
                    <a:pt x="51066" y="393"/>
                  </a:lnTo>
                  <a:lnTo>
                    <a:pt x="29286" y="4178"/>
                  </a:lnTo>
                  <a:lnTo>
                    <a:pt x="0" y="9829"/>
                  </a:lnTo>
                  <a:lnTo>
                    <a:pt x="1130" y="14859"/>
                  </a:lnTo>
                  <a:lnTo>
                    <a:pt x="37592" y="8686"/>
                  </a:lnTo>
                  <a:lnTo>
                    <a:pt x="17653" y="13411"/>
                  </a:lnTo>
                  <a:lnTo>
                    <a:pt x="1511" y="17653"/>
                  </a:lnTo>
                  <a:lnTo>
                    <a:pt x="1727" y="22250"/>
                  </a:lnTo>
                  <a:lnTo>
                    <a:pt x="3035" y="22123"/>
                  </a:lnTo>
                  <a:lnTo>
                    <a:pt x="31762" y="15748"/>
                  </a:lnTo>
                  <a:lnTo>
                    <a:pt x="55880" y="10769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77" name="object 4777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257261" y="2861703"/>
              <a:ext cx="56210" cy="12115"/>
            </a:xfrm>
            <a:prstGeom prst="rect">
              <a:avLst/>
            </a:prstGeom>
          </p:spPr>
        </p:pic>
        <p:sp>
          <p:nvSpPr>
            <p:cNvPr id="4778" name="object 4778" descr=""/>
            <p:cNvSpPr/>
            <p:nvPr/>
          </p:nvSpPr>
          <p:spPr>
            <a:xfrm>
              <a:off x="1259258" y="2871760"/>
              <a:ext cx="55880" cy="14604"/>
            </a:xfrm>
            <a:custGeom>
              <a:avLst/>
              <a:gdLst/>
              <a:ahLst/>
              <a:cxnLst/>
              <a:rect l="l" t="t" r="r" b="b"/>
              <a:pathLst>
                <a:path w="55880" h="14605">
                  <a:moveTo>
                    <a:pt x="54838" y="0"/>
                  </a:moveTo>
                  <a:lnTo>
                    <a:pt x="36007" y="3472"/>
                  </a:lnTo>
                  <a:lnTo>
                    <a:pt x="7041" y="8291"/>
                  </a:lnTo>
                  <a:lnTo>
                    <a:pt x="0" y="9702"/>
                  </a:lnTo>
                  <a:lnTo>
                    <a:pt x="558" y="14554"/>
                  </a:lnTo>
                  <a:lnTo>
                    <a:pt x="34272" y="9364"/>
                  </a:lnTo>
                  <a:lnTo>
                    <a:pt x="41374" y="8070"/>
                  </a:lnTo>
                  <a:lnTo>
                    <a:pt x="48780" y="6451"/>
                  </a:lnTo>
                  <a:lnTo>
                    <a:pt x="55778" y="5422"/>
                  </a:lnTo>
                  <a:lnTo>
                    <a:pt x="55524" y="2832"/>
                  </a:lnTo>
                  <a:lnTo>
                    <a:pt x="54724" y="1066"/>
                  </a:lnTo>
                  <a:lnTo>
                    <a:pt x="54838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9" name="object 4779" descr=""/>
            <p:cNvSpPr/>
            <p:nvPr/>
          </p:nvSpPr>
          <p:spPr>
            <a:xfrm>
              <a:off x="1257513" y="2862303"/>
              <a:ext cx="56515" cy="13335"/>
            </a:xfrm>
            <a:custGeom>
              <a:avLst/>
              <a:gdLst/>
              <a:ahLst/>
              <a:cxnLst/>
              <a:rect l="l" t="t" r="r" b="b"/>
              <a:pathLst>
                <a:path w="56515" h="13335">
                  <a:moveTo>
                    <a:pt x="54610" y="0"/>
                  </a:moveTo>
                  <a:lnTo>
                    <a:pt x="29421" y="3519"/>
                  </a:lnTo>
                  <a:lnTo>
                    <a:pt x="0" y="8229"/>
                  </a:lnTo>
                  <a:lnTo>
                    <a:pt x="977" y="13296"/>
                  </a:lnTo>
                  <a:lnTo>
                    <a:pt x="44821" y="7291"/>
                  </a:lnTo>
                  <a:lnTo>
                    <a:pt x="55829" y="5689"/>
                  </a:lnTo>
                  <a:lnTo>
                    <a:pt x="55956" y="4648"/>
                  </a:lnTo>
                  <a:lnTo>
                    <a:pt x="55956" y="3428"/>
                  </a:lnTo>
                  <a:lnTo>
                    <a:pt x="55105" y="2793"/>
                  </a:lnTo>
                  <a:lnTo>
                    <a:pt x="54864" y="2019"/>
                  </a:lnTo>
                  <a:lnTo>
                    <a:pt x="54610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0" name="object 4780" descr=""/>
            <p:cNvSpPr/>
            <p:nvPr/>
          </p:nvSpPr>
          <p:spPr>
            <a:xfrm>
              <a:off x="1258322" y="2866601"/>
              <a:ext cx="56515" cy="14604"/>
            </a:xfrm>
            <a:custGeom>
              <a:avLst/>
              <a:gdLst/>
              <a:ahLst/>
              <a:cxnLst/>
              <a:rect l="l" t="t" r="r" b="b"/>
              <a:pathLst>
                <a:path w="56515" h="14605">
                  <a:moveTo>
                    <a:pt x="55118" y="0"/>
                  </a:moveTo>
                  <a:lnTo>
                    <a:pt x="37111" y="3309"/>
                  </a:lnTo>
                  <a:lnTo>
                    <a:pt x="0" y="9588"/>
                  </a:lnTo>
                  <a:lnTo>
                    <a:pt x="660" y="14528"/>
                  </a:lnTo>
                  <a:lnTo>
                    <a:pt x="55727" y="5549"/>
                  </a:lnTo>
                  <a:lnTo>
                    <a:pt x="55968" y="3924"/>
                  </a:lnTo>
                  <a:lnTo>
                    <a:pt x="55930" y="3479"/>
                  </a:lnTo>
                  <a:lnTo>
                    <a:pt x="55460" y="3086"/>
                  </a:lnTo>
                  <a:lnTo>
                    <a:pt x="55156" y="2578"/>
                  </a:lnTo>
                  <a:lnTo>
                    <a:pt x="54838" y="1689"/>
                  </a:lnTo>
                  <a:lnTo>
                    <a:pt x="55143" y="825"/>
                  </a:lnTo>
                  <a:lnTo>
                    <a:pt x="55118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81" name="object 4781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47177" y="2765463"/>
              <a:ext cx="51829" cy="33401"/>
            </a:xfrm>
            <a:prstGeom prst="rect">
              <a:avLst/>
            </a:prstGeom>
          </p:spPr>
        </p:pic>
        <p:sp>
          <p:nvSpPr>
            <p:cNvPr id="4782" name="object 4782" descr=""/>
            <p:cNvSpPr/>
            <p:nvPr/>
          </p:nvSpPr>
          <p:spPr>
            <a:xfrm>
              <a:off x="1247354" y="2768426"/>
              <a:ext cx="46990" cy="17780"/>
            </a:xfrm>
            <a:custGeom>
              <a:avLst/>
              <a:gdLst/>
              <a:ahLst/>
              <a:cxnLst/>
              <a:rect l="l" t="t" r="r" b="b"/>
              <a:pathLst>
                <a:path w="46990" h="17780">
                  <a:moveTo>
                    <a:pt x="44958" y="0"/>
                  </a:moveTo>
                  <a:lnTo>
                    <a:pt x="42913" y="558"/>
                  </a:lnTo>
                  <a:lnTo>
                    <a:pt x="24589" y="5723"/>
                  </a:lnTo>
                  <a:lnTo>
                    <a:pt x="6350" y="11188"/>
                  </a:lnTo>
                  <a:lnTo>
                    <a:pt x="0" y="13157"/>
                  </a:lnTo>
                  <a:lnTo>
                    <a:pt x="1422" y="17360"/>
                  </a:lnTo>
                  <a:lnTo>
                    <a:pt x="27800" y="10121"/>
                  </a:lnTo>
                  <a:lnTo>
                    <a:pt x="46736" y="4711"/>
                  </a:lnTo>
                  <a:lnTo>
                    <a:pt x="44958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83" name="object 4783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248575" y="2775636"/>
              <a:ext cx="47967" cy="15113"/>
            </a:xfrm>
            <a:prstGeom prst="rect">
              <a:avLst/>
            </a:prstGeom>
          </p:spPr>
        </p:pic>
        <p:sp>
          <p:nvSpPr>
            <p:cNvPr id="4784" name="object 4784" descr=""/>
            <p:cNvSpPr/>
            <p:nvPr/>
          </p:nvSpPr>
          <p:spPr>
            <a:xfrm>
              <a:off x="1251409" y="2784059"/>
              <a:ext cx="47625" cy="17780"/>
            </a:xfrm>
            <a:custGeom>
              <a:avLst/>
              <a:gdLst/>
              <a:ahLst/>
              <a:cxnLst/>
              <a:rect l="l" t="t" r="r" b="b"/>
              <a:pathLst>
                <a:path w="47625" h="17780">
                  <a:moveTo>
                    <a:pt x="46113" y="0"/>
                  </a:moveTo>
                  <a:lnTo>
                    <a:pt x="30294" y="4641"/>
                  </a:lnTo>
                  <a:lnTo>
                    <a:pt x="5910" y="11329"/>
                  </a:lnTo>
                  <a:lnTo>
                    <a:pt x="0" y="13169"/>
                  </a:lnTo>
                  <a:lnTo>
                    <a:pt x="914" y="17272"/>
                  </a:lnTo>
                  <a:lnTo>
                    <a:pt x="29330" y="9840"/>
                  </a:lnTo>
                  <a:lnTo>
                    <a:pt x="35297" y="8103"/>
                  </a:lnTo>
                  <a:lnTo>
                    <a:pt x="41503" y="6070"/>
                  </a:lnTo>
                  <a:lnTo>
                    <a:pt x="47396" y="4559"/>
                  </a:lnTo>
                  <a:lnTo>
                    <a:pt x="46951" y="2374"/>
                  </a:lnTo>
                  <a:lnTo>
                    <a:pt x="46101" y="927"/>
                  </a:lnTo>
                  <a:lnTo>
                    <a:pt x="46113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5" name="object 4785" descr=""/>
            <p:cNvSpPr/>
            <p:nvPr/>
          </p:nvSpPr>
          <p:spPr>
            <a:xfrm>
              <a:off x="1248949" y="2776129"/>
              <a:ext cx="47625" cy="16510"/>
            </a:xfrm>
            <a:custGeom>
              <a:avLst/>
              <a:gdLst/>
              <a:ahLst/>
              <a:cxnLst/>
              <a:rect l="l" t="t" r="r" b="b"/>
              <a:pathLst>
                <a:path w="47625" h="16510">
                  <a:moveTo>
                    <a:pt x="46050" y="0"/>
                  </a:moveTo>
                  <a:lnTo>
                    <a:pt x="24784" y="5243"/>
                  </a:lnTo>
                  <a:lnTo>
                    <a:pt x="6388" y="10121"/>
                  </a:lnTo>
                  <a:lnTo>
                    <a:pt x="0" y="11887"/>
                  </a:lnTo>
                  <a:lnTo>
                    <a:pt x="1282" y="16141"/>
                  </a:lnTo>
                  <a:lnTo>
                    <a:pt x="35661" y="7797"/>
                  </a:lnTo>
                  <a:lnTo>
                    <a:pt x="47586" y="4775"/>
                  </a:lnTo>
                  <a:lnTo>
                    <a:pt x="47612" y="3860"/>
                  </a:lnTo>
                  <a:lnTo>
                    <a:pt x="47497" y="2832"/>
                  </a:lnTo>
                  <a:lnTo>
                    <a:pt x="46710" y="2362"/>
                  </a:lnTo>
                  <a:lnTo>
                    <a:pt x="46443" y="1714"/>
                  </a:lnTo>
                  <a:lnTo>
                    <a:pt x="46050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86" name="object 4786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245463" y="2779700"/>
              <a:ext cx="57505" cy="47700"/>
            </a:xfrm>
            <a:prstGeom prst="rect">
              <a:avLst/>
            </a:prstGeom>
          </p:spPr>
        </p:pic>
        <p:sp>
          <p:nvSpPr>
            <p:cNvPr id="4787" name="object 4787" descr=""/>
            <p:cNvSpPr/>
            <p:nvPr/>
          </p:nvSpPr>
          <p:spPr>
            <a:xfrm>
              <a:off x="1248067" y="2788500"/>
              <a:ext cx="52705" cy="21590"/>
            </a:xfrm>
            <a:custGeom>
              <a:avLst/>
              <a:gdLst/>
              <a:ahLst/>
              <a:cxnLst/>
              <a:rect l="l" t="t" r="r" b="b"/>
              <a:pathLst>
                <a:path w="52705" h="21589">
                  <a:moveTo>
                    <a:pt x="52222" y="9334"/>
                  </a:moveTo>
                  <a:lnTo>
                    <a:pt x="51739" y="7747"/>
                  </a:lnTo>
                  <a:lnTo>
                    <a:pt x="51181" y="4978"/>
                  </a:lnTo>
                  <a:lnTo>
                    <a:pt x="51092" y="4559"/>
                  </a:lnTo>
                  <a:lnTo>
                    <a:pt x="50863" y="3340"/>
                  </a:lnTo>
                  <a:lnTo>
                    <a:pt x="50406" y="0"/>
                  </a:lnTo>
                  <a:lnTo>
                    <a:pt x="19354" y="8140"/>
                  </a:lnTo>
                  <a:lnTo>
                    <a:pt x="0" y="12954"/>
                  </a:lnTo>
                  <a:lnTo>
                    <a:pt x="266" y="14185"/>
                  </a:lnTo>
                  <a:lnTo>
                    <a:pt x="736" y="15379"/>
                  </a:lnTo>
                  <a:lnTo>
                    <a:pt x="977" y="16586"/>
                  </a:lnTo>
                  <a:lnTo>
                    <a:pt x="14897" y="13398"/>
                  </a:lnTo>
                  <a:lnTo>
                    <a:pt x="1092" y="17233"/>
                  </a:lnTo>
                  <a:lnTo>
                    <a:pt x="1257" y="18999"/>
                  </a:lnTo>
                  <a:lnTo>
                    <a:pt x="1498" y="20180"/>
                  </a:lnTo>
                  <a:lnTo>
                    <a:pt x="1866" y="21310"/>
                  </a:lnTo>
                  <a:lnTo>
                    <a:pt x="19126" y="16916"/>
                  </a:lnTo>
                  <a:lnTo>
                    <a:pt x="29565" y="14414"/>
                  </a:lnTo>
                  <a:lnTo>
                    <a:pt x="52222" y="9334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88" name="object 4788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249502" y="2796019"/>
              <a:ext cx="51142" cy="15659"/>
            </a:xfrm>
            <a:prstGeom prst="rect">
              <a:avLst/>
            </a:prstGeom>
          </p:spPr>
        </p:pic>
        <p:sp>
          <p:nvSpPr>
            <p:cNvPr id="4789" name="object 4789" descr=""/>
            <p:cNvSpPr/>
            <p:nvPr/>
          </p:nvSpPr>
          <p:spPr>
            <a:xfrm>
              <a:off x="1250048" y="2797518"/>
              <a:ext cx="52705" cy="26670"/>
            </a:xfrm>
            <a:custGeom>
              <a:avLst/>
              <a:gdLst/>
              <a:ahLst/>
              <a:cxnLst/>
              <a:rect l="l" t="t" r="r" b="b"/>
              <a:pathLst>
                <a:path w="52705" h="26669">
                  <a:moveTo>
                    <a:pt x="50558" y="4914"/>
                  </a:moveTo>
                  <a:lnTo>
                    <a:pt x="50088" y="4140"/>
                  </a:lnTo>
                  <a:lnTo>
                    <a:pt x="49682" y="3175"/>
                  </a:lnTo>
                  <a:lnTo>
                    <a:pt x="50139" y="2374"/>
                  </a:lnTo>
                  <a:lnTo>
                    <a:pt x="50050" y="1689"/>
                  </a:lnTo>
                  <a:lnTo>
                    <a:pt x="49568" y="0"/>
                  </a:lnTo>
                  <a:lnTo>
                    <a:pt x="19532" y="8915"/>
                  </a:lnTo>
                  <a:lnTo>
                    <a:pt x="0" y="14427"/>
                  </a:lnTo>
                  <a:lnTo>
                    <a:pt x="1016" y="16573"/>
                  </a:lnTo>
                  <a:lnTo>
                    <a:pt x="584" y="17208"/>
                  </a:lnTo>
                  <a:lnTo>
                    <a:pt x="711" y="17564"/>
                  </a:lnTo>
                  <a:lnTo>
                    <a:pt x="1384" y="17653"/>
                  </a:lnTo>
                  <a:lnTo>
                    <a:pt x="1346" y="17945"/>
                  </a:lnTo>
                  <a:lnTo>
                    <a:pt x="40843" y="7556"/>
                  </a:lnTo>
                  <a:lnTo>
                    <a:pt x="50558" y="4914"/>
                  </a:lnTo>
                  <a:close/>
                </a:path>
                <a:path w="52705" h="26669">
                  <a:moveTo>
                    <a:pt x="52679" y="11772"/>
                  </a:moveTo>
                  <a:lnTo>
                    <a:pt x="51993" y="9639"/>
                  </a:lnTo>
                  <a:lnTo>
                    <a:pt x="52019" y="7962"/>
                  </a:lnTo>
                  <a:lnTo>
                    <a:pt x="51562" y="7162"/>
                  </a:lnTo>
                  <a:lnTo>
                    <a:pt x="10325" y="20408"/>
                  </a:lnTo>
                  <a:lnTo>
                    <a:pt x="3695" y="23164"/>
                  </a:lnTo>
                  <a:lnTo>
                    <a:pt x="4381" y="25438"/>
                  </a:lnTo>
                  <a:lnTo>
                    <a:pt x="4902" y="26492"/>
                  </a:lnTo>
                  <a:lnTo>
                    <a:pt x="8039" y="25260"/>
                  </a:lnTo>
                  <a:lnTo>
                    <a:pt x="18300" y="21551"/>
                  </a:lnTo>
                  <a:lnTo>
                    <a:pt x="29210" y="18072"/>
                  </a:lnTo>
                  <a:lnTo>
                    <a:pt x="42405" y="14401"/>
                  </a:lnTo>
                  <a:lnTo>
                    <a:pt x="52679" y="11772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0" name="object 4790" descr=""/>
            <p:cNvSpPr/>
            <p:nvPr/>
          </p:nvSpPr>
          <p:spPr>
            <a:xfrm>
              <a:off x="1252679" y="2800373"/>
              <a:ext cx="49530" cy="19685"/>
            </a:xfrm>
            <a:custGeom>
              <a:avLst/>
              <a:gdLst/>
              <a:ahLst/>
              <a:cxnLst/>
              <a:rect l="l" t="t" r="r" b="b"/>
              <a:pathLst>
                <a:path w="49530" h="19685">
                  <a:moveTo>
                    <a:pt x="47675" y="0"/>
                  </a:moveTo>
                  <a:lnTo>
                    <a:pt x="39687" y="2070"/>
                  </a:lnTo>
                  <a:lnTo>
                    <a:pt x="21945" y="7492"/>
                  </a:lnTo>
                  <a:lnTo>
                    <a:pt x="13919" y="10325"/>
                  </a:lnTo>
                  <a:lnTo>
                    <a:pt x="0" y="15887"/>
                  </a:lnTo>
                  <a:lnTo>
                    <a:pt x="838" y="19456"/>
                  </a:lnTo>
                  <a:lnTo>
                    <a:pt x="3149" y="18554"/>
                  </a:lnTo>
                  <a:lnTo>
                    <a:pt x="15595" y="14084"/>
                  </a:lnTo>
                  <a:lnTo>
                    <a:pt x="26911" y="10515"/>
                  </a:lnTo>
                  <a:lnTo>
                    <a:pt x="36690" y="7772"/>
                  </a:lnTo>
                  <a:lnTo>
                    <a:pt x="49110" y="4597"/>
                  </a:lnTo>
                  <a:lnTo>
                    <a:pt x="48590" y="3822"/>
                  </a:lnTo>
                  <a:lnTo>
                    <a:pt x="48234" y="3035"/>
                  </a:lnTo>
                  <a:lnTo>
                    <a:pt x="48463" y="2552"/>
                  </a:lnTo>
                  <a:lnTo>
                    <a:pt x="48539" y="2057"/>
                  </a:lnTo>
                  <a:lnTo>
                    <a:pt x="48488" y="1244"/>
                  </a:lnTo>
                  <a:lnTo>
                    <a:pt x="47942" y="660"/>
                  </a:lnTo>
                  <a:lnTo>
                    <a:pt x="47675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91" name="object 4791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53185" y="2803042"/>
              <a:ext cx="51701" cy="32779"/>
            </a:xfrm>
            <a:prstGeom prst="rect">
              <a:avLst/>
            </a:prstGeom>
          </p:spPr>
        </p:pic>
        <p:sp>
          <p:nvSpPr>
            <p:cNvPr id="4792" name="object 4792" descr=""/>
            <p:cNvSpPr/>
            <p:nvPr/>
          </p:nvSpPr>
          <p:spPr>
            <a:xfrm>
              <a:off x="1253360" y="2806038"/>
              <a:ext cx="46990" cy="17145"/>
            </a:xfrm>
            <a:custGeom>
              <a:avLst/>
              <a:gdLst/>
              <a:ahLst/>
              <a:cxnLst/>
              <a:rect l="l" t="t" r="r" b="b"/>
              <a:pathLst>
                <a:path w="46990" h="17144">
                  <a:moveTo>
                    <a:pt x="45161" y="0"/>
                  </a:moveTo>
                  <a:lnTo>
                    <a:pt x="43103" y="520"/>
                  </a:lnTo>
                  <a:lnTo>
                    <a:pt x="24699" y="5398"/>
                  </a:lnTo>
                  <a:lnTo>
                    <a:pt x="6375" y="10566"/>
                  </a:lnTo>
                  <a:lnTo>
                    <a:pt x="0" y="12433"/>
                  </a:lnTo>
                  <a:lnTo>
                    <a:pt x="1358" y="16662"/>
                  </a:lnTo>
                  <a:lnTo>
                    <a:pt x="27838" y="9842"/>
                  </a:lnTo>
                  <a:lnTo>
                    <a:pt x="46863" y="4737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93" name="object 4793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254505" y="2814548"/>
              <a:ext cx="50177" cy="23786"/>
            </a:xfrm>
            <a:prstGeom prst="rect">
              <a:avLst/>
            </a:prstGeom>
          </p:spPr>
        </p:pic>
        <p:sp>
          <p:nvSpPr>
            <p:cNvPr id="4794" name="object 4794" descr=""/>
            <p:cNvSpPr/>
            <p:nvPr/>
          </p:nvSpPr>
          <p:spPr>
            <a:xfrm>
              <a:off x="1256513" y="2818638"/>
              <a:ext cx="47625" cy="17145"/>
            </a:xfrm>
            <a:custGeom>
              <a:avLst/>
              <a:gdLst/>
              <a:ahLst/>
              <a:cxnLst/>
              <a:rect l="l" t="t" r="r" b="b"/>
              <a:pathLst>
                <a:path w="47625" h="17144">
                  <a:moveTo>
                    <a:pt x="46570" y="0"/>
                  </a:moveTo>
                  <a:lnTo>
                    <a:pt x="31371" y="4184"/>
                  </a:lnTo>
                  <a:lnTo>
                    <a:pt x="0" y="12357"/>
                  </a:lnTo>
                  <a:lnTo>
                    <a:pt x="952" y="16548"/>
                  </a:lnTo>
                  <a:lnTo>
                    <a:pt x="47510" y="4724"/>
                  </a:lnTo>
                  <a:lnTo>
                    <a:pt x="47599" y="3301"/>
                  </a:lnTo>
                  <a:lnTo>
                    <a:pt x="47536" y="2933"/>
                  </a:lnTo>
                  <a:lnTo>
                    <a:pt x="47104" y="2616"/>
                  </a:lnTo>
                  <a:lnTo>
                    <a:pt x="46799" y="2209"/>
                  </a:lnTo>
                  <a:lnTo>
                    <a:pt x="46456" y="1473"/>
                  </a:lnTo>
                  <a:lnTo>
                    <a:pt x="46659" y="711"/>
                  </a:lnTo>
                  <a:lnTo>
                    <a:pt x="46570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95" name="object 4795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251927" y="2827808"/>
              <a:ext cx="56261" cy="9867"/>
            </a:xfrm>
            <a:prstGeom prst="rect">
              <a:avLst/>
            </a:prstGeom>
          </p:spPr>
        </p:pic>
        <p:sp>
          <p:nvSpPr>
            <p:cNvPr id="4796" name="object 4796" descr=""/>
            <p:cNvSpPr/>
            <p:nvPr/>
          </p:nvSpPr>
          <p:spPr>
            <a:xfrm>
              <a:off x="1252148" y="2828251"/>
              <a:ext cx="56515" cy="11430"/>
            </a:xfrm>
            <a:custGeom>
              <a:avLst/>
              <a:gdLst/>
              <a:ahLst/>
              <a:cxnLst/>
              <a:rect l="l" t="t" r="r" b="b"/>
              <a:pathLst>
                <a:path w="56515" h="11430">
                  <a:moveTo>
                    <a:pt x="55626" y="0"/>
                  </a:moveTo>
                  <a:lnTo>
                    <a:pt x="0" y="7365"/>
                  </a:lnTo>
                  <a:lnTo>
                    <a:pt x="355" y="8661"/>
                  </a:lnTo>
                  <a:lnTo>
                    <a:pt x="1549" y="9918"/>
                  </a:lnTo>
                  <a:lnTo>
                    <a:pt x="1993" y="11214"/>
                  </a:lnTo>
                  <a:lnTo>
                    <a:pt x="40792" y="6540"/>
                  </a:lnTo>
                  <a:lnTo>
                    <a:pt x="56083" y="4622"/>
                  </a:lnTo>
                  <a:lnTo>
                    <a:pt x="55626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7" name="object 4797" descr=""/>
            <p:cNvSpPr/>
            <p:nvPr/>
          </p:nvSpPr>
          <p:spPr>
            <a:xfrm>
              <a:off x="1260433" y="2848752"/>
              <a:ext cx="51435" cy="19050"/>
            </a:xfrm>
            <a:custGeom>
              <a:avLst/>
              <a:gdLst/>
              <a:ahLst/>
              <a:cxnLst/>
              <a:rect l="l" t="t" r="r" b="b"/>
              <a:pathLst>
                <a:path w="51434" h="19050">
                  <a:moveTo>
                    <a:pt x="50634" y="0"/>
                  </a:moveTo>
                  <a:lnTo>
                    <a:pt x="32473" y="4178"/>
                  </a:lnTo>
                  <a:lnTo>
                    <a:pt x="26504" y="6019"/>
                  </a:lnTo>
                  <a:lnTo>
                    <a:pt x="0" y="14592"/>
                  </a:lnTo>
                  <a:lnTo>
                    <a:pt x="292" y="15290"/>
                  </a:lnTo>
                  <a:lnTo>
                    <a:pt x="1066" y="16598"/>
                  </a:lnTo>
                  <a:lnTo>
                    <a:pt x="1447" y="16992"/>
                  </a:lnTo>
                  <a:lnTo>
                    <a:pt x="1473" y="17729"/>
                  </a:lnTo>
                  <a:lnTo>
                    <a:pt x="1701" y="18529"/>
                  </a:lnTo>
                  <a:lnTo>
                    <a:pt x="32791" y="9601"/>
                  </a:lnTo>
                  <a:lnTo>
                    <a:pt x="51371" y="4152"/>
                  </a:lnTo>
                  <a:lnTo>
                    <a:pt x="51066" y="2806"/>
                  </a:lnTo>
                  <a:lnTo>
                    <a:pt x="50507" y="1473"/>
                  </a:lnTo>
                  <a:lnTo>
                    <a:pt x="50634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98" name="object 4798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254264" y="2833205"/>
              <a:ext cx="55384" cy="22123"/>
            </a:xfrm>
            <a:prstGeom prst="rect">
              <a:avLst/>
            </a:prstGeom>
          </p:spPr>
        </p:pic>
        <p:sp>
          <p:nvSpPr>
            <p:cNvPr id="4799" name="object 4799" descr=""/>
            <p:cNvSpPr/>
            <p:nvPr/>
          </p:nvSpPr>
          <p:spPr>
            <a:xfrm>
              <a:off x="1254391" y="2831007"/>
              <a:ext cx="55880" cy="20320"/>
            </a:xfrm>
            <a:custGeom>
              <a:avLst/>
              <a:gdLst/>
              <a:ahLst/>
              <a:cxnLst/>
              <a:rect l="l" t="t" r="r" b="b"/>
              <a:pathLst>
                <a:path w="55880" h="20319">
                  <a:moveTo>
                    <a:pt x="54229" y="5016"/>
                  </a:moveTo>
                  <a:lnTo>
                    <a:pt x="53975" y="3365"/>
                  </a:lnTo>
                  <a:lnTo>
                    <a:pt x="53644" y="0"/>
                  </a:lnTo>
                  <a:lnTo>
                    <a:pt x="0" y="9804"/>
                  </a:lnTo>
                  <a:lnTo>
                    <a:pt x="215" y="11049"/>
                  </a:lnTo>
                  <a:lnTo>
                    <a:pt x="660" y="12268"/>
                  </a:lnTo>
                  <a:lnTo>
                    <a:pt x="863" y="13500"/>
                  </a:lnTo>
                  <a:lnTo>
                    <a:pt x="43103" y="6858"/>
                  </a:lnTo>
                  <a:lnTo>
                    <a:pt x="54229" y="5016"/>
                  </a:lnTo>
                  <a:close/>
                </a:path>
                <a:path w="55880" h="20319">
                  <a:moveTo>
                    <a:pt x="55359" y="12573"/>
                  </a:moveTo>
                  <a:lnTo>
                    <a:pt x="54787" y="11290"/>
                  </a:lnTo>
                  <a:lnTo>
                    <a:pt x="55295" y="10528"/>
                  </a:lnTo>
                  <a:lnTo>
                    <a:pt x="55245" y="9829"/>
                  </a:lnTo>
                  <a:lnTo>
                    <a:pt x="54698" y="7594"/>
                  </a:lnTo>
                  <a:lnTo>
                    <a:pt x="27508" y="12801"/>
                  </a:lnTo>
                  <a:lnTo>
                    <a:pt x="14693" y="14808"/>
                  </a:lnTo>
                  <a:lnTo>
                    <a:pt x="1206" y="16624"/>
                  </a:lnTo>
                  <a:lnTo>
                    <a:pt x="1422" y="17856"/>
                  </a:lnTo>
                  <a:lnTo>
                    <a:pt x="1790" y="19075"/>
                  </a:lnTo>
                  <a:lnTo>
                    <a:pt x="2286" y="20193"/>
                  </a:lnTo>
                  <a:lnTo>
                    <a:pt x="13398" y="18999"/>
                  </a:lnTo>
                  <a:lnTo>
                    <a:pt x="30060" y="16840"/>
                  </a:lnTo>
                  <a:lnTo>
                    <a:pt x="47002" y="14071"/>
                  </a:lnTo>
                  <a:lnTo>
                    <a:pt x="55359" y="12573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0" name="object 4800" descr=""/>
            <p:cNvSpPr/>
            <p:nvPr/>
          </p:nvSpPr>
          <p:spPr>
            <a:xfrm>
              <a:off x="1259497" y="2847371"/>
              <a:ext cx="52705" cy="16510"/>
            </a:xfrm>
            <a:custGeom>
              <a:avLst/>
              <a:gdLst/>
              <a:ahLst/>
              <a:cxnLst/>
              <a:rect l="l" t="t" r="r" b="b"/>
              <a:pathLst>
                <a:path w="52705" h="16510">
                  <a:moveTo>
                    <a:pt x="51117" y="0"/>
                  </a:moveTo>
                  <a:lnTo>
                    <a:pt x="7111" y="10667"/>
                  </a:lnTo>
                  <a:lnTo>
                    <a:pt x="0" y="13017"/>
                  </a:lnTo>
                  <a:lnTo>
                    <a:pt x="622" y="15328"/>
                  </a:lnTo>
                  <a:lnTo>
                    <a:pt x="1130" y="16421"/>
                  </a:lnTo>
                  <a:lnTo>
                    <a:pt x="4470" y="15379"/>
                  </a:lnTo>
                  <a:lnTo>
                    <a:pt x="15443" y="12318"/>
                  </a:lnTo>
                  <a:lnTo>
                    <a:pt x="27089" y="9512"/>
                  </a:lnTo>
                  <a:lnTo>
                    <a:pt x="41147" y="6667"/>
                  </a:lnTo>
                  <a:lnTo>
                    <a:pt x="52082" y="4673"/>
                  </a:lnTo>
                  <a:lnTo>
                    <a:pt x="51460" y="2501"/>
                  </a:lnTo>
                  <a:lnTo>
                    <a:pt x="51561" y="825"/>
                  </a:lnTo>
                  <a:lnTo>
                    <a:pt x="51117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01" name="object 4801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256004" y="2840089"/>
              <a:ext cx="53657" cy="14935"/>
            </a:xfrm>
            <a:prstGeom prst="rect">
              <a:avLst/>
            </a:prstGeom>
          </p:spPr>
        </p:pic>
        <p:sp>
          <p:nvSpPr>
            <p:cNvPr id="4802" name="object 4802" descr=""/>
            <p:cNvSpPr/>
            <p:nvPr/>
          </p:nvSpPr>
          <p:spPr>
            <a:xfrm>
              <a:off x="1258578" y="2842993"/>
              <a:ext cx="52705" cy="17145"/>
            </a:xfrm>
            <a:custGeom>
              <a:avLst/>
              <a:gdLst/>
              <a:ahLst/>
              <a:cxnLst/>
              <a:rect l="l" t="t" r="r" b="b"/>
              <a:pathLst>
                <a:path w="52705" h="17144">
                  <a:moveTo>
                    <a:pt x="50901" y="0"/>
                  </a:moveTo>
                  <a:lnTo>
                    <a:pt x="42392" y="1562"/>
                  </a:lnTo>
                  <a:lnTo>
                    <a:pt x="23482" y="5880"/>
                  </a:lnTo>
                  <a:lnTo>
                    <a:pt x="14897" y="8204"/>
                  </a:lnTo>
                  <a:lnTo>
                    <a:pt x="0" y="12915"/>
                  </a:lnTo>
                  <a:lnTo>
                    <a:pt x="723" y="16535"/>
                  </a:lnTo>
                  <a:lnTo>
                    <a:pt x="3200" y="15773"/>
                  </a:lnTo>
                  <a:lnTo>
                    <a:pt x="16497" y="12077"/>
                  </a:lnTo>
                  <a:lnTo>
                    <a:pt x="28562" y="9220"/>
                  </a:lnTo>
                  <a:lnTo>
                    <a:pt x="38988" y="7086"/>
                  </a:lnTo>
                  <a:lnTo>
                    <a:pt x="52209" y="4686"/>
                  </a:lnTo>
                  <a:lnTo>
                    <a:pt x="51688" y="3873"/>
                  </a:lnTo>
                  <a:lnTo>
                    <a:pt x="51346" y="3073"/>
                  </a:lnTo>
                  <a:lnTo>
                    <a:pt x="51625" y="2603"/>
                  </a:lnTo>
                  <a:lnTo>
                    <a:pt x="51714" y="2108"/>
                  </a:lnTo>
                  <a:lnTo>
                    <a:pt x="51701" y="1295"/>
                  </a:lnTo>
                  <a:lnTo>
                    <a:pt x="51155" y="685"/>
                  </a:lnTo>
                  <a:lnTo>
                    <a:pt x="50901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3" name="object 4803" descr=""/>
            <p:cNvSpPr/>
            <p:nvPr/>
          </p:nvSpPr>
          <p:spPr>
            <a:xfrm>
              <a:off x="1257442" y="2796320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8445" y="0"/>
                  </a:moveTo>
                  <a:lnTo>
                    <a:pt x="5600" y="101"/>
                  </a:lnTo>
                  <a:lnTo>
                    <a:pt x="4102" y="101"/>
                  </a:lnTo>
                  <a:lnTo>
                    <a:pt x="3022" y="647"/>
                  </a:lnTo>
                  <a:lnTo>
                    <a:pt x="2679" y="825"/>
                  </a:lnTo>
                  <a:lnTo>
                    <a:pt x="2374" y="1054"/>
                  </a:lnTo>
                  <a:lnTo>
                    <a:pt x="1320" y="2400"/>
                  </a:lnTo>
                  <a:lnTo>
                    <a:pt x="1130" y="3683"/>
                  </a:lnTo>
                  <a:lnTo>
                    <a:pt x="190" y="7162"/>
                  </a:lnTo>
                  <a:lnTo>
                    <a:pt x="0" y="8597"/>
                  </a:lnTo>
                  <a:lnTo>
                    <a:pt x="4127" y="11417"/>
                  </a:lnTo>
                  <a:lnTo>
                    <a:pt x="7670" y="12509"/>
                  </a:lnTo>
                  <a:lnTo>
                    <a:pt x="12572" y="13639"/>
                  </a:lnTo>
                  <a:lnTo>
                    <a:pt x="13804" y="12509"/>
                  </a:lnTo>
                  <a:lnTo>
                    <a:pt x="15747" y="7073"/>
                  </a:lnTo>
                  <a:lnTo>
                    <a:pt x="13068" y="3835"/>
                  </a:lnTo>
                  <a:lnTo>
                    <a:pt x="9969" y="558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4" name="object 4804" descr=""/>
            <p:cNvSpPr/>
            <p:nvPr/>
          </p:nvSpPr>
          <p:spPr>
            <a:xfrm>
              <a:off x="1257427" y="279693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9017" y="6299"/>
                  </a:moveTo>
                  <a:lnTo>
                    <a:pt x="8750" y="6096"/>
                  </a:lnTo>
                  <a:lnTo>
                    <a:pt x="8445" y="5740"/>
                  </a:lnTo>
                  <a:lnTo>
                    <a:pt x="8267" y="5499"/>
                  </a:lnTo>
                  <a:lnTo>
                    <a:pt x="7823" y="5092"/>
                  </a:lnTo>
                  <a:lnTo>
                    <a:pt x="7632" y="5080"/>
                  </a:lnTo>
                  <a:lnTo>
                    <a:pt x="6858" y="5245"/>
                  </a:lnTo>
                  <a:lnTo>
                    <a:pt x="6692" y="6096"/>
                  </a:lnTo>
                  <a:lnTo>
                    <a:pt x="6591" y="6756"/>
                  </a:lnTo>
                  <a:lnTo>
                    <a:pt x="7670" y="7023"/>
                  </a:lnTo>
                  <a:lnTo>
                    <a:pt x="8699" y="6756"/>
                  </a:lnTo>
                  <a:lnTo>
                    <a:pt x="8966" y="6743"/>
                  </a:lnTo>
                  <a:lnTo>
                    <a:pt x="9017" y="6299"/>
                  </a:lnTo>
                  <a:close/>
                </a:path>
                <a:path w="13334" h="13335">
                  <a:moveTo>
                    <a:pt x="13004" y="12052"/>
                  </a:moveTo>
                  <a:lnTo>
                    <a:pt x="12319" y="12357"/>
                  </a:lnTo>
                  <a:lnTo>
                    <a:pt x="11468" y="12407"/>
                  </a:lnTo>
                  <a:lnTo>
                    <a:pt x="8140" y="11633"/>
                  </a:lnTo>
                  <a:lnTo>
                    <a:pt x="4597" y="10541"/>
                  </a:lnTo>
                  <a:lnTo>
                    <a:pt x="469" y="7721"/>
                  </a:lnTo>
                  <a:lnTo>
                    <a:pt x="660" y="6286"/>
                  </a:lnTo>
                  <a:lnTo>
                    <a:pt x="1600" y="2806"/>
                  </a:lnTo>
                  <a:lnTo>
                    <a:pt x="1778" y="1536"/>
                  </a:lnTo>
                  <a:lnTo>
                    <a:pt x="2755" y="292"/>
                  </a:lnTo>
                  <a:lnTo>
                    <a:pt x="2921" y="127"/>
                  </a:lnTo>
                  <a:lnTo>
                    <a:pt x="3111" y="0"/>
                  </a:lnTo>
                  <a:lnTo>
                    <a:pt x="2679" y="215"/>
                  </a:lnTo>
                  <a:lnTo>
                    <a:pt x="2387" y="444"/>
                  </a:lnTo>
                  <a:lnTo>
                    <a:pt x="1320" y="1790"/>
                  </a:lnTo>
                  <a:lnTo>
                    <a:pt x="1130" y="3073"/>
                  </a:lnTo>
                  <a:lnTo>
                    <a:pt x="190" y="6553"/>
                  </a:lnTo>
                  <a:lnTo>
                    <a:pt x="11264" y="12725"/>
                  </a:lnTo>
                  <a:lnTo>
                    <a:pt x="12242" y="12585"/>
                  </a:lnTo>
                  <a:lnTo>
                    <a:pt x="13004" y="12052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5" name="object 4805" descr=""/>
            <p:cNvSpPr/>
            <p:nvPr/>
          </p:nvSpPr>
          <p:spPr>
            <a:xfrm>
              <a:off x="1281064" y="2797281"/>
              <a:ext cx="15875" cy="19050"/>
            </a:xfrm>
            <a:custGeom>
              <a:avLst/>
              <a:gdLst/>
              <a:ahLst/>
              <a:cxnLst/>
              <a:rect l="l" t="t" r="r" b="b"/>
              <a:pathLst>
                <a:path w="15875" h="19050">
                  <a:moveTo>
                    <a:pt x="11188" y="0"/>
                  </a:moveTo>
                  <a:lnTo>
                    <a:pt x="8648" y="2920"/>
                  </a:lnTo>
                  <a:lnTo>
                    <a:pt x="4711" y="8140"/>
                  </a:lnTo>
                  <a:lnTo>
                    <a:pt x="0" y="12661"/>
                  </a:lnTo>
                  <a:lnTo>
                    <a:pt x="2971" y="17348"/>
                  </a:lnTo>
                  <a:lnTo>
                    <a:pt x="4394" y="18478"/>
                  </a:lnTo>
                  <a:lnTo>
                    <a:pt x="8597" y="18935"/>
                  </a:lnTo>
                  <a:lnTo>
                    <a:pt x="11112" y="16954"/>
                  </a:lnTo>
                  <a:lnTo>
                    <a:pt x="12903" y="15074"/>
                  </a:lnTo>
                  <a:lnTo>
                    <a:pt x="14871" y="13068"/>
                  </a:lnTo>
                  <a:lnTo>
                    <a:pt x="15760" y="10883"/>
                  </a:lnTo>
                  <a:lnTo>
                    <a:pt x="15862" y="9791"/>
                  </a:lnTo>
                  <a:lnTo>
                    <a:pt x="15786" y="8699"/>
                  </a:lnTo>
                  <a:lnTo>
                    <a:pt x="15697" y="7404"/>
                  </a:lnTo>
                  <a:lnTo>
                    <a:pt x="15366" y="6083"/>
                  </a:lnTo>
                  <a:lnTo>
                    <a:pt x="14744" y="4317"/>
                  </a:lnTo>
                  <a:lnTo>
                    <a:pt x="11188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6" name="object 4806" descr=""/>
            <p:cNvSpPr/>
            <p:nvPr/>
          </p:nvSpPr>
          <p:spPr>
            <a:xfrm>
              <a:off x="1287119" y="2798991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59" h="17144">
                  <a:moveTo>
                    <a:pt x="3822" y="9182"/>
                  </a:moveTo>
                  <a:lnTo>
                    <a:pt x="3378" y="8216"/>
                  </a:lnTo>
                  <a:lnTo>
                    <a:pt x="3302" y="8039"/>
                  </a:lnTo>
                  <a:lnTo>
                    <a:pt x="3238" y="7721"/>
                  </a:lnTo>
                  <a:lnTo>
                    <a:pt x="2997" y="7708"/>
                  </a:lnTo>
                  <a:lnTo>
                    <a:pt x="2743" y="7721"/>
                  </a:lnTo>
                  <a:lnTo>
                    <a:pt x="2527" y="8102"/>
                  </a:lnTo>
                  <a:lnTo>
                    <a:pt x="2400" y="8267"/>
                  </a:lnTo>
                  <a:lnTo>
                    <a:pt x="2184" y="8521"/>
                  </a:lnTo>
                  <a:lnTo>
                    <a:pt x="1930" y="8775"/>
                  </a:lnTo>
                  <a:lnTo>
                    <a:pt x="1765" y="9055"/>
                  </a:lnTo>
                  <a:lnTo>
                    <a:pt x="1562" y="9385"/>
                  </a:lnTo>
                  <a:lnTo>
                    <a:pt x="1574" y="9588"/>
                  </a:lnTo>
                  <a:lnTo>
                    <a:pt x="1917" y="10464"/>
                  </a:lnTo>
                  <a:lnTo>
                    <a:pt x="2463" y="10464"/>
                  </a:lnTo>
                  <a:lnTo>
                    <a:pt x="3187" y="10515"/>
                  </a:lnTo>
                  <a:lnTo>
                    <a:pt x="3721" y="10490"/>
                  </a:lnTo>
                  <a:lnTo>
                    <a:pt x="3822" y="9182"/>
                  </a:lnTo>
                  <a:close/>
                </a:path>
                <a:path w="10159" h="17144">
                  <a:moveTo>
                    <a:pt x="9804" y="8089"/>
                  </a:moveTo>
                  <a:lnTo>
                    <a:pt x="9728" y="6997"/>
                  </a:lnTo>
                  <a:lnTo>
                    <a:pt x="9639" y="5702"/>
                  </a:lnTo>
                  <a:lnTo>
                    <a:pt x="9309" y="4381"/>
                  </a:lnTo>
                  <a:lnTo>
                    <a:pt x="8686" y="2616"/>
                  </a:lnTo>
                  <a:lnTo>
                    <a:pt x="6819" y="368"/>
                  </a:lnTo>
                  <a:lnTo>
                    <a:pt x="5892" y="0"/>
                  </a:lnTo>
                  <a:lnTo>
                    <a:pt x="5003" y="114"/>
                  </a:lnTo>
                  <a:lnTo>
                    <a:pt x="5702" y="215"/>
                  </a:lnTo>
                  <a:lnTo>
                    <a:pt x="6413" y="635"/>
                  </a:lnTo>
                  <a:lnTo>
                    <a:pt x="8064" y="2616"/>
                  </a:lnTo>
                  <a:lnTo>
                    <a:pt x="8686" y="4381"/>
                  </a:lnTo>
                  <a:lnTo>
                    <a:pt x="9017" y="5702"/>
                  </a:lnTo>
                  <a:lnTo>
                    <a:pt x="9169" y="8089"/>
                  </a:lnTo>
                  <a:lnTo>
                    <a:pt x="9080" y="9182"/>
                  </a:lnTo>
                  <a:lnTo>
                    <a:pt x="8191" y="11366"/>
                  </a:lnTo>
                  <a:lnTo>
                    <a:pt x="7137" y="12407"/>
                  </a:lnTo>
                  <a:lnTo>
                    <a:pt x="4610" y="15062"/>
                  </a:lnTo>
                  <a:lnTo>
                    <a:pt x="2438" y="16814"/>
                  </a:lnTo>
                  <a:lnTo>
                    <a:pt x="0" y="16954"/>
                  </a:lnTo>
                  <a:lnTo>
                    <a:pt x="2692" y="17119"/>
                  </a:lnTo>
                  <a:lnTo>
                    <a:pt x="5105" y="15201"/>
                  </a:lnTo>
                  <a:lnTo>
                    <a:pt x="7772" y="12407"/>
                  </a:lnTo>
                  <a:lnTo>
                    <a:pt x="8813" y="11366"/>
                  </a:lnTo>
                  <a:lnTo>
                    <a:pt x="9702" y="9182"/>
                  </a:lnTo>
                  <a:lnTo>
                    <a:pt x="9804" y="8089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7" name="object 4807" descr=""/>
            <p:cNvSpPr/>
            <p:nvPr/>
          </p:nvSpPr>
          <p:spPr>
            <a:xfrm>
              <a:off x="1278105" y="2825927"/>
              <a:ext cx="15240" cy="18415"/>
            </a:xfrm>
            <a:custGeom>
              <a:avLst/>
              <a:gdLst/>
              <a:ahLst/>
              <a:cxnLst/>
              <a:rect l="l" t="t" r="r" b="b"/>
              <a:pathLst>
                <a:path w="15240" h="18414">
                  <a:moveTo>
                    <a:pt x="5422" y="0"/>
                  </a:moveTo>
                  <a:lnTo>
                    <a:pt x="0" y="1041"/>
                  </a:lnTo>
                  <a:lnTo>
                    <a:pt x="533" y="6781"/>
                  </a:lnTo>
                  <a:lnTo>
                    <a:pt x="914" y="8534"/>
                  </a:lnTo>
                  <a:lnTo>
                    <a:pt x="1346" y="11366"/>
                  </a:lnTo>
                  <a:lnTo>
                    <a:pt x="2146" y="13411"/>
                  </a:lnTo>
                  <a:lnTo>
                    <a:pt x="4229" y="16014"/>
                  </a:lnTo>
                  <a:lnTo>
                    <a:pt x="8877" y="18211"/>
                  </a:lnTo>
                  <a:lnTo>
                    <a:pt x="10629" y="15049"/>
                  </a:lnTo>
                  <a:lnTo>
                    <a:pt x="12141" y="13208"/>
                  </a:lnTo>
                  <a:lnTo>
                    <a:pt x="13817" y="11087"/>
                  </a:lnTo>
                  <a:lnTo>
                    <a:pt x="14782" y="7569"/>
                  </a:lnTo>
                  <a:lnTo>
                    <a:pt x="12700" y="6083"/>
                  </a:lnTo>
                  <a:lnTo>
                    <a:pt x="9499" y="2895"/>
                  </a:lnTo>
                  <a:lnTo>
                    <a:pt x="5422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8" name="object 4808" descr=""/>
            <p:cNvSpPr/>
            <p:nvPr/>
          </p:nvSpPr>
          <p:spPr>
            <a:xfrm>
              <a:off x="1279893" y="2825927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4" h="17144">
                  <a:moveTo>
                    <a:pt x="6515" y="9372"/>
                  </a:moveTo>
                  <a:lnTo>
                    <a:pt x="5702" y="8331"/>
                  </a:lnTo>
                  <a:lnTo>
                    <a:pt x="4508" y="7823"/>
                  </a:lnTo>
                  <a:lnTo>
                    <a:pt x="4279" y="7658"/>
                  </a:lnTo>
                  <a:lnTo>
                    <a:pt x="4089" y="7823"/>
                  </a:lnTo>
                  <a:lnTo>
                    <a:pt x="4000" y="8331"/>
                  </a:lnTo>
                  <a:lnTo>
                    <a:pt x="4127" y="9740"/>
                  </a:lnTo>
                  <a:lnTo>
                    <a:pt x="4178" y="10020"/>
                  </a:lnTo>
                  <a:lnTo>
                    <a:pt x="4330" y="10160"/>
                  </a:lnTo>
                  <a:lnTo>
                    <a:pt x="5181" y="10566"/>
                  </a:lnTo>
                  <a:lnTo>
                    <a:pt x="6134" y="9740"/>
                  </a:lnTo>
                  <a:lnTo>
                    <a:pt x="6515" y="9372"/>
                  </a:lnTo>
                  <a:close/>
                </a:path>
                <a:path w="13334" h="17144">
                  <a:moveTo>
                    <a:pt x="12992" y="7569"/>
                  </a:moveTo>
                  <a:lnTo>
                    <a:pt x="10909" y="6083"/>
                  </a:lnTo>
                  <a:lnTo>
                    <a:pt x="7708" y="2895"/>
                  </a:lnTo>
                  <a:lnTo>
                    <a:pt x="3644" y="0"/>
                  </a:lnTo>
                  <a:lnTo>
                    <a:pt x="1066" y="495"/>
                  </a:lnTo>
                  <a:lnTo>
                    <a:pt x="635" y="571"/>
                  </a:lnTo>
                  <a:lnTo>
                    <a:pt x="292" y="774"/>
                  </a:lnTo>
                  <a:lnTo>
                    <a:pt x="0" y="1054"/>
                  </a:lnTo>
                  <a:lnTo>
                    <a:pt x="355" y="901"/>
                  </a:lnTo>
                  <a:lnTo>
                    <a:pt x="3136" y="368"/>
                  </a:lnTo>
                  <a:lnTo>
                    <a:pt x="7200" y="3263"/>
                  </a:lnTo>
                  <a:lnTo>
                    <a:pt x="10401" y="6451"/>
                  </a:lnTo>
                  <a:lnTo>
                    <a:pt x="12496" y="7937"/>
                  </a:lnTo>
                  <a:lnTo>
                    <a:pt x="11518" y="11455"/>
                  </a:lnTo>
                  <a:lnTo>
                    <a:pt x="9042" y="14554"/>
                  </a:lnTo>
                  <a:lnTo>
                    <a:pt x="8178" y="15900"/>
                  </a:lnTo>
                  <a:lnTo>
                    <a:pt x="7150" y="16764"/>
                  </a:lnTo>
                  <a:lnTo>
                    <a:pt x="8407" y="15963"/>
                  </a:lnTo>
                  <a:lnTo>
                    <a:pt x="9423" y="14338"/>
                  </a:lnTo>
                  <a:lnTo>
                    <a:pt x="11125" y="12242"/>
                  </a:lnTo>
                  <a:lnTo>
                    <a:pt x="12026" y="11087"/>
                  </a:lnTo>
                  <a:lnTo>
                    <a:pt x="12992" y="7569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9" name="object 4809" descr=""/>
            <p:cNvSpPr/>
            <p:nvPr/>
          </p:nvSpPr>
          <p:spPr>
            <a:xfrm>
              <a:off x="1264175" y="2841348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69" h="21589">
                  <a:moveTo>
                    <a:pt x="0" y="0"/>
                  </a:moveTo>
                  <a:lnTo>
                    <a:pt x="1866" y="9791"/>
                  </a:lnTo>
                  <a:lnTo>
                    <a:pt x="2133" y="14439"/>
                  </a:lnTo>
                  <a:lnTo>
                    <a:pt x="2527" y="16509"/>
                  </a:lnTo>
                  <a:lnTo>
                    <a:pt x="2933" y="17741"/>
                  </a:lnTo>
                  <a:lnTo>
                    <a:pt x="7518" y="20980"/>
                  </a:lnTo>
                  <a:lnTo>
                    <a:pt x="10160" y="18668"/>
                  </a:lnTo>
                  <a:lnTo>
                    <a:pt x="13182" y="12750"/>
                  </a:lnTo>
                  <a:lnTo>
                    <a:pt x="13411" y="10286"/>
                  </a:lnTo>
                  <a:lnTo>
                    <a:pt x="8851" y="5460"/>
                  </a:lnTo>
                  <a:lnTo>
                    <a:pt x="8128" y="1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0" name="object 4810" descr=""/>
            <p:cNvSpPr/>
            <p:nvPr/>
          </p:nvSpPr>
          <p:spPr>
            <a:xfrm>
              <a:off x="1266888" y="2842183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4" h="19050">
                  <a:moveTo>
                    <a:pt x="5803" y="10617"/>
                  </a:moveTo>
                  <a:lnTo>
                    <a:pt x="5270" y="9334"/>
                  </a:lnTo>
                  <a:lnTo>
                    <a:pt x="4216" y="8509"/>
                  </a:lnTo>
                  <a:lnTo>
                    <a:pt x="4000" y="8242"/>
                  </a:lnTo>
                  <a:lnTo>
                    <a:pt x="3530" y="8483"/>
                  </a:lnTo>
                  <a:lnTo>
                    <a:pt x="3403" y="9512"/>
                  </a:lnTo>
                  <a:lnTo>
                    <a:pt x="3289" y="9880"/>
                  </a:lnTo>
                  <a:lnTo>
                    <a:pt x="3225" y="10629"/>
                  </a:lnTo>
                  <a:lnTo>
                    <a:pt x="3352" y="10820"/>
                  </a:lnTo>
                  <a:lnTo>
                    <a:pt x="4102" y="11480"/>
                  </a:lnTo>
                  <a:lnTo>
                    <a:pt x="5321" y="10896"/>
                  </a:lnTo>
                  <a:lnTo>
                    <a:pt x="5803" y="10617"/>
                  </a:lnTo>
                  <a:close/>
                </a:path>
                <a:path w="10794" h="19050">
                  <a:moveTo>
                    <a:pt x="10693" y="9448"/>
                  </a:moveTo>
                  <a:lnTo>
                    <a:pt x="6134" y="4622"/>
                  </a:lnTo>
                  <a:lnTo>
                    <a:pt x="5422" y="914"/>
                  </a:lnTo>
                  <a:lnTo>
                    <a:pt x="2044" y="190"/>
                  </a:lnTo>
                  <a:lnTo>
                    <a:pt x="1168" y="0"/>
                  </a:lnTo>
                  <a:lnTo>
                    <a:pt x="508" y="101"/>
                  </a:lnTo>
                  <a:lnTo>
                    <a:pt x="0" y="393"/>
                  </a:lnTo>
                  <a:lnTo>
                    <a:pt x="406" y="304"/>
                  </a:lnTo>
                  <a:lnTo>
                    <a:pt x="863" y="304"/>
                  </a:lnTo>
                  <a:lnTo>
                    <a:pt x="4800" y="1155"/>
                  </a:lnTo>
                  <a:lnTo>
                    <a:pt x="5511" y="4864"/>
                  </a:lnTo>
                  <a:lnTo>
                    <a:pt x="10071" y="9690"/>
                  </a:lnTo>
                  <a:lnTo>
                    <a:pt x="9842" y="12153"/>
                  </a:lnTo>
                  <a:lnTo>
                    <a:pt x="7467" y="16789"/>
                  </a:lnTo>
                  <a:lnTo>
                    <a:pt x="6375" y="18110"/>
                  </a:lnTo>
                  <a:lnTo>
                    <a:pt x="5080" y="18745"/>
                  </a:lnTo>
                  <a:lnTo>
                    <a:pt x="6654" y="18288"/>
                  </a:lnTo>
                  <a:lnTo>
                    <a:pt x="7975" y="16776"/>
                  </a:lnTo>
                  <a:lnTo>
                    <a:pt x="10464" y="11912"/>
                  </a:lnTo>
                  <a:lnTo>
                    <a:pt x="10693" y="9448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1" name="object 4811" descr=""/>
            <p:cNvSpPr/>
            <p:nvPr/>
          </p:nvSpPr>
          <p:spPr>
            <a:xfrm>
              <a:off x="1287377" y="2859625"/>
              <a:ext cx="17145" cy="14604"/>
            </a:xfrm>
            <a:custGeom>
              <a:avLst/>
              <a:gdLst/>
              <a:ahLst/>
              <a:cxnLst/>
              <a:rect l="l" t="t" r="r" b="b"/>
              <a:pathLst>
                <a:path w="17144" h="14605">
                  <a:moveTo>
                    <a:pt x="4165" y="0"/>
                  </a:moveTo>
                  <a:lnTo>
                    <a:pt x="0" y="3632"/>
                  </a:lnTo>
                  <a:lnTo>
                    <a:pt x="3352" y="8318"/>
                  </a:lnTo>
                  <a:lnTo>
                    <a:pt x="4571" y="9639"/>
                  </a:lnTo>
                  <a:lnTo>
                    <a:pt x="6375" y="11874"/>
                  </a:lnTo>
                  <a:lnTo>
                    <a:pt x="8102" y="13233"/>
                  </a:lnTo>
                  <a:lnTo>
                    <a:pt x="11201" y="14427"/>
                  </a:lnTo>
                  <a:lnTo>
                    <a:pt x="16332" y="13982"/>
                  </a:lnTo>
                  <a:lnTo>
                    <a:pt x="16255" y="10363"/>
                  </a:lnTo>
                  <a:lnTo>
                    <a:pt x="17005" y="5334"/>
                  </a:lnTo>
                  <a:lnTo>
                    <a:pt x="16065" y="1816"/>
                  </a:lnTo>
                  <a:lnTo>
                    <a:pt x="13512" y="1587"/>
                  </a:lnTo>
                  <a:lnTo>
                    <a:pt x="9131" y="444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2" name="object 4812" descr=""/>
            <p:cNvSpPr/>
            <p:nvPr/>
          </p:nvSpPr>
          <p:spPr>
            <a:xfrm>
              <a:off x="1288923" y="2859620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9817" y="6642"/>
                  </a:moveTo>
                  <a:lnTo>
                    <a:pt x="9004" y="6311"/>
                  </a:lnTo>
                  <a:lnTo>
                    <a:pt x="8597" y="6146"/>
                  </a:lnTo>
                  <a:lnTo>
                    <a:pt x="7353" y="6311"/>
                  </a:lnTo>
                  <a:lnTo>
                    <a:pt x="7035" y="6286"/>
                  </a:lnTo>
                  <a:lnTo>
                    <a:pt x="6946" y="6515"/>
                  </a:lnTo>
                  <a:lnTo>
                    <a:pt x="6883" y="6756"/>
                  </a:lnTo>
                  <a:lnTo>
                    <a:pt x="7188" y="7073"/>
                  </a:lnTo>
                  <a:lnTo>
                    <a:pt x="7493" y="7531"/>
                  </a:lnTo>
                  <a:lnTo>
                    <a:pt x="7658" y="7848"/>
                  </a:lnTo>
                  <a:lnTo>
                    <a:pt x="8128" y="8382"/>
                  </a:lnTo>
                  <a:lnTo>
                    <a:pt x="8331" y="8432"/>
                  </a:lnTo>
                  <a:lnTo>
                    <a:pt x="9271" y="8343"/>
                  </a:lnTo>
                  <a:lnTo>
                    <a:pt x="9690" y="7150"/>
                  </a:lnTo>
                  <a:lnTo>
                    <a:pt x="9817" y="6642"/>
                  </a:lnTo>
                  <a:close/>
                </a:path>
                <a:path w="15875" h="13335">
                  <a:moveTo>
                    <a:pt x="15443" y="5346"/>
                  </a:moveTo>
                  <a:lnTo>
                    <a:pt x="14503" y="1816"/>
                  </a:lnTo>
                  <a:lnTo>
                    <a:pt x="11950" y="1587"/>
                  </a:lnTo>
                  <a:lnTo>
                    <a:pt x="7581" y="444"/>
                  </a:lnTo>
                  <a:lnTo>
                    <a:pt x="0" y="2755"/>
                  </a:lnTo>
                  <a:lnTo>
                    <a:pt x="228" y="2438"/>
                  </a:lnTo>
                  <a:lnTo>
                    <a:pt x="2362" y="584"/>
                  </a:lnTo>
                  <a:lnTo>
                    <a:pt x="7327" y="1016"/>
                  </a:lnTo>
                  <a:lnTo>
                    <a:pt x="11709" y="2159"/>
                  </a:lnTo>
                  <a:lnTo>
                    <a:pt x="14249" y="2387"/>
                  </a:lnTo>
                  <a:lnTo>
                    <a:pt x="15189" y="5918"/>
                  </a:lnTo>
                  <a:lnTo>
                    <a:pt x="14617" y="9842"/>
                  </a:lnTo>
                  <a:lnTo>
                    <a:pt x="14554" y="11442"/>
                  </a:lnTo>
                  <a:lnTo>
                    <a:pt x="14084" y="12712"/>
                  </a:lnTo>
                  <a:lnTo>
                    <a:pt x="14782" y="11379"/>
                  </a:lnTo>
                  <a:lnTo>
                    <a:pt x="14833" y="9461"/>
                  </a:lnTo>
                  <a:lnTo>
                    <a:pt x="15252" y="6794"/>
                  </a:lnTo>
                  <a:lnTo>
                    <a:pt x="15443" y="5346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3" name="object 4813" descr=""/>
            <p:cNvSpPr/>
            <p:nvPr/>
          </p:nvSpPr>
          <p:spPr>
            <a:xfrm>
              <a:off x="1276233" y="2774172"/>
              <a:ext cx="12065" cy="21590"/>
            </a:xfrm>
            <a:custGeom>
              <a:avLst/>
              <a:gdLst/>
              <a:ahLst/>
              <a:cxnLst/>
              <a:rect l="l" t="t" r="r" b="b"/>
              <a:pathLst>
                <a:path w="12065" h="21589">
                  <a:moveTo>
                    <a:pt x="0" y="0"/>
                  </a:moveTo>
                  <a:lnTo>
                    <a:pt x="469" y="9690"/>
                  </a:lnTo>
                  <a:lnTo>
                    <a:pt x="88" y="14198"/>
                  </a:lnTo>
                  <a:lnTo>
                    <a:pt x="190" y="16243"/>
                  </a:lnTo>
                  <a:lnTo>
                    <a:pt x="419" y="17487"/>
                  </a:lnTo>
                  <a:lnTo>
                    <a:pt x="4394" y="21221"/>
                  </a:lnTo>
                  <a:lnTo>
                    <a:pt x="7239" y="19354"/>
                  </a:lnTo>
                  <a:lnTo>
                    <a:pt x="10960" y="14071"/>
                  </a:lnTo>
                  <a:lnTo>
                    <a:pt x="11518" y="11734"/>
                  </a:lnTo>
                  <a:lnTo>
                    <a:pt x="7785" y="6464"/>
                  </a:lnTo>
                  <a:lnTo>
                    <a:pt x="7594" y="2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4" name="object 4814" descr=""/>
            <p:cNvSpPr/>
            <p:nvPr/>
          </p:nvSpPr>
          <p:spPr>
            <a:xfrm>
              <a:off x="1278686" y="2775508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4191" y="10858"/>
                  </a:moveTo>
                  <a:lnTo>
                    <a:pt x="3848" y="9550"/>
                  </a:lnTo>
                  <a:lnTo>
                    <a:pt x="2959" y="8623"/>
                  </a:lnTo>
                  <a:lnTo>
                    <a:pt x="2781" y="8331"/>
                  </a:lnTo>
                  <a:lnTo>
                    <a:pt x="2298" y="8496"/>
                  </a:lnTo>
                  <a:lnTo>
                    <a:pt x="2222" y="8953"/>
                  </a:lnTo>
                  <a:lnTo>
                    <a:pt x="1993" y="9550"/>
                  </a:lnTo>
                  <a:lnTo>
                    <a:pt x="1866" y="9804"/>
                  </a:lnTo>
                  <a:lnTo>
                    <a:pt x="1790" y="10718"/>
                  </a:lnTo>
                  <a:lnTo>
                    <a:pt x="2438" y="11455"/>
                  </a:lnTo>
                  <a:lnTo>
                    <a:pt x="3683" y="11074"/>
                  </a:lnTo>
                  <a:lnTo>
                    <a:pt x="4191" y="10858"/>
                  </a:lnTo>
                  <a:close/>
                </a:path>
                <a:path w="9525" h="19050">
                  <a:moveTo>
                    <a:pt x="9055" y="10401"/>
                  </a:moveTo>
                  <a:lnTo>
                    <a:pt x="5334" y="5130"/>
                  </a:lnTo>
                  <a:lnTo>
                    <a:pt x="5143" y="1460"/>
                  </a:lnTo>
                  <a:lnTo>
                    <a:pt x="1993" y="304"/>
                  </a:lnTo>
                  <a:lnTo>
                    <a:pt x="1181" y="0"/>
                  </a:lnTo>
                  <a:lnTo>
                    <a:pt x="520" y="0"/>
                  </a:lnTo>
                  <a:lnTo>
                    <a:pt x="0" y="215"/>
                  </a:lnTo>
                  <a:lnTo>
                    <a:pt x="393" y="190"/>
                  </a:lnTo>
                  <a:lnTo>
                    <a:pt x="850" y="254"/>
                  </a:lnTo>
                  <a:lnTo>
                    <a:pt x="4508" y="1612"/>
                  </a:lnTo>
                  <a:lnTo>
                    <a:pt x="4699" y="5270"/>
                  </a:lnTo>
                  <a:lnTo>
                    <a:pt x="8432" y="10541"/>
                  </a:lnTo>
                  <a:lnTo>
                    <a:pt x="7874" y="12877"/>
                  </a:lnTo>
                  <a:lnTo>
                    <a:pt x="4965" y="17018"/>
                  </a:lnTo>
                  <a:lnTo>
                    <a:pt x="3733" y="18148"/>
                  </a:lnTo>
                  <a:lnTo>
                    <a:pt x="2400" y="18580"/>
                  </a:lnTo>
                  <a:lnTo>
                    <a:pt x="3962" y="18364"/>
                  </a:lnTo>
                  <a:lnTo>
                    <a:pt x="5448" y="17081"/>
                  </a:lnTo>
                  <a:lnTo>
                    <a:pt x="8509" y="12738"/>
                  </a:lnTo>
                  <a:lnTo>
                    <a:pt x="9055" y="10401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5" name="object 4815" descr=""/>
            <p:cNvSpPr/>
            <p:nvPr/>
          </p:nvSpPr>
          <p:spPr>
            <a:xfrm>
              <a:off x="1268244" y="2813473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210" y="0"/>
                  </a:moveTo>
                  <a:lnTo>
                    <a:pt x="1790" y="0"/>
                  </a:lnTo>
                  <a:lnTo>
                    <a:pt x="0" y="1231"/>
                  </a:lnTo>
                  <a:lnTo>
                    <a:pt x="0" y="4241"/>
                  </a:lnTo>
                  <a:lnTo>
                    <a:pt x="1790" y="5473"/>
                  </a:lnTo>
                  <a:lnTo>
                    <a:pt x="6210" y="5473"/>
                  </a:lnTo>
                  <a:lnTo>
                    <a:pt x="8000" y="4241"/>
                  </a:lnTo>
                  <a:lnTo>
                    <a:pt x="2082" y="4229"/>
                  </a:lnTo>
                  <a:lnTo>
                    <a:pt x="533" y="2247"/>
                  </a:lnTo>
                  <a:lnTo>
                    <a:pt x="2082" y="266"/>
                  </a:lnTo>
                  <a:lnTo>
                    <a:pt x="6597" y="266"/>
                  </a:lnTo>
                  <a:lnTo>
                    <a:pt x="6210" y="0"/>
                  </a:lnTo>
                  <a:close/>
                </a:path>
                <a:path w="8255" h="5714">
                  <a:moveTo>
                    <a:pt x="6597" y="266"/>
                  </a:moveTo>
                  <a:lnTo>
                    <a:pt x="5918" y="266"/>
                  </a:lnTo>
                  <a:lnTo>
                    <a:pt x="7467" y="2247"/>
                  </a:lnTo>
                  <a:lnTo>
                    <a:pt x="5918" y="4229"/>
                  </a:lnTo>
                  <a:lnTo>
                    <a:pt x="8000" y="4229"/>
                  </a:lnTo>
                  <a:lnTo>
                    <a:pt x="8000" y="1231"/>
                  </a:lnTo>
                  <a:lnTo>
                    <a:pt x="6597" y="266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6" name="object 4816" descr=""/>
            <p:cNvSpPr/>
            <p:nvPr/>
          </p:nvSpPr>
          <p:spPr>
            <a:xfrm>
              <a:off x="1274069" y="281676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28" y="0"/>
                  </a:moveTo>
                  <a:lnTo>
                    <a:pt x="1371" y="406"/>
                  </a:lnTo>
                  <a:lnTo>
                    <a:pt x="914" y="888"/>
                  </a:lnTo>
                  <a:lnTo>
                    <a:pt x="50" y="1358"/>
                  </a:lnTo>
                  <a:lnTo>
                    <a:pt x="355" y="1485"/>
                  </a:lnTo>
                  <a:lnTo>
                    <a:pt x="749" y="1295"/>
                  </a:lnTo>
                  <a:lnTo>
                    <a:pt x="876" y="1257"/>
                  </a:lnTo>
                  <a:lnTo>
                    <a:pt x="1117" y="1092"/>
                  </a:lnTo>
                  <a:lnTo>
                    <a:pt x="1333" y="863"/>
                  </a:lnTo>
                  <a:lnTo>
                    <a:pt x="1524" y="634"/>
                  </a:lnTo>
                  <a:lnTo>
                    <a:pt x="1765" y="39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7" name="object 4817" descr=""/>
            <p:cNvSpPr/>
            <p:nvPr/>
          </p:nvSpPr>
          <p:spPr>
            <a:xfrm>
              <a:off x="1259224" y="2817390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5">
                  <a:moveTo>
                    <a:pt x="2870" y="0"/>
                  </a:moveTo>
                  <a:lnTo>
                    <a:pt x="812" y="685"/>
                  </a:lnTo>
                  <a:lnTo>
                    <a:pt x="0" y="3594"/>
                  </a:lnTo>
                  <a:lnTo>
                    <a:pt x="1397" y="5257"/>
                  </a:lnTo>
                  <a:lnTo>
                    <a:pt x="5664" y="6438"/>
                  </a:lnTo>
                  <a:lnTo>
                    <a:pt x="7708" y="5753"/>
                  </a:lnTo>
                  <a:lnTo>
                    <a:pt x="7872" y="5168"/>
                  </a:lnTo>
                  <a:lnTo>
                    <a:pt x="5702" y="5168"/>
                  </a:lnTo>
                  <a:lnTo>
                    <a:pt x="2019" y="4140"/>
                  </a:lnTo>
                  <a:lnTo>
                    <a:pt x="1054" y="1816"/>
                  </a:lnTo>
                  <a:lnTo>
                    <a:pt x="3086" y="330"/>
                  </a:lnTo>
                  <a:lnTo>
                    <a:pt x="4059" y="330"/>
                  </a:lnTo>
                  <a:lnTo>
                    <a:pt x="2870" y="0"/>
                  </a:lnTo>
                  <a:close/>
                </a:path>
                <a:path w="8890" h="6985">
                  <a:moveTo>
                    <a:pt x="4059" y="330"/>
                  </a:moveTo>
                  <a:lnTo>
                    <a:pt x="3086" y="330"/>
                  </a:lnTo>
                  <a:lnTo>
                    <a:pt x="6769" y="1346"/>
                  </a:lnTo>
                  <a:lnTo>
                    <a:pt x="7734" y="3683"/>
                  </a:lnTo>
                  <a:lnTo>
                    <a:pt x="5702" y="5168"/>
                  </a:lnTo>
                  <a:lnTo>
                    <a:pt x="7872" y="5168"/>
                  </a:lnTo>
                  <a:lnTo>
                    <a:pt x="8521" y="2844"/>
                  </a:lnTo>
                  <a:lnTo>
                    <a:pt x="7124" y="1181"/>
                  </a:lnTo>
                  <a:lnTo>
                    <a:pt x="4059" y="33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8" name="object 4818" descr=""/>
            <p:cNvSpPr/>
            <p:nvPr/>
          </p:nvSpPr>
          <p:spPr>
            <a:xfrm>
              <a:off x="1264730" y="282211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2120" y="0"/>
                  </a:moveTo>
                  <a:lnTo>
                    <a:pt x="1587" y="279"/>
                  </a:lnTo>
                  <a:lnTo>
                    <a:pt x="1003" y="622"/>
                  </a:lnTo>
                  <a:lnTo>
                    <a:pt x="50" y="838"/>
                  </a:lnTo>
                  <a:lnTo>
                    <a:pt x="304" y="1041"/>
                  </a:lnTo>
                  <a:lnTo>
                    <a:pt x="596" y="977"/>
                  </a:lnTo>
                  <a:lnTo>
                    <a:pt x="736" y="965"/>
                  </a:lnTo>
                  <a:lnTo>
                    <a:pt x="876" y="965"/>
                  </a:lnTo>
                  <a:lnTo>
                    <a:pt x="1143" y="876"/>
                  </a:lnTo>
                  <a:lnTo>
                    <a:pt x="1295" y="787"/>
                  </a:lnTo>
                  <a:lnTo>
                    <a:pt x="1663" y="533"/>
                  </a:lnTo>
                  <a:lnTo>
                    <a:pt x="1955" y="368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9" name="object 4819" descr=""/>
            <p:cNvSpPr/>
            <p:nvPr/>
          </p:nvSpPr>
          <p:spPr>
            <a:xfrm>
              <a:off x="1268244" y="2821070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210" y="0"/>
                  </a:moveTo>
                  <a:lnTo>
                    <a:pt x="1790" y="0"/>
                  </a:lnTo>
                  <a:lnTo>
                    <a:pt x="0" y="1219"/>
                  </a:lnTo>
                  <a:lnTo>
                    <a:pt x="0" y="4241"/>
                  </a:lnTo>
                  <a:lnTo>
                    <a:pt x="1790" y="5460"/>
                  </a:lnTo>
                  <a:lnTo>
                    <a:pt x="6210" y="5460"/>
                  </a:lnTo>
                  <a:lnTo>
                    <a:pt x="7310" y="4711"/>
                  </a:lnTo>
                  <a:lnTo>
                    <a:pt x="2082" y="4711"/>
                  </a:lnTo>
                  <a:lnTo>
                    <a:pt x="533" y="2730"/>
                  </a:lnTo>
                  <a:lnTo>
                    <a:pt x="2082" y="749"/>
                  </a:lnTo>
                  <a:lnTo>
                    <a:pt x="7310" y="749"/>
                  </a:lnTo>
                  <a:lnTo>
                    <a:pt x="6210" y="0"/>
                  </a:lnTo>
                  <a:close/>
                </a:path>
                <a:path w="8255" h="5714">
                  <a:moveTo>
                    <a:pt x="7310" y="749"/>
                  </a:moveTo>
                  <a:lnTo>
                    <a:pt x="5918" y="749"/>
                  </a:lnTo>
                  <a:lnTo>
                    <a:pt x="7467" y="2730"/>
                  </a:lnTo>
                  <a:lnTo>
                    <a:pt x="5918" y="4711"/>
                  </a:lnTo>
                  <a:lnTo>
                    <a:pt x="7310" y="4711"/>
                  </a:lnTo>
                  <a:lnTo>
                    <a:pt x="8000" y="4241"/>
                  </a:lnTo>
                  <a:lnTo>
                    <a:pt x="8000" y="1219"/>
                  </a:lnTo>
                  <a:lnTo>
                    <a:pt x="7310" y="749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0" name="object 4820" descr=""/>
            <p:cNvSpPr/>
            <p:nvPr/>
          </p:nvSpPr>
          <p:spPr>
            <a:xfrm>
              <a:off x="1274311" y="282466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97" y="0"/>
                  </a:moveTo>
                  <a:lnTo>
                    <a:pt x="1054" y="304"/>
                  </a:lnTo>
                  <a:lnTo>
                    <a:pt x="698" y="673"/>
                  </a:lnTo>
                  <a:lnTo>
                    <a:pt x="38" y="1028"/>
                  </a:lnTo>
                  <a:lnTo>
                    <a:pt x="279" y="1104"/>
                  </a:lnTo>
                  <a:lnTo>
                    <a:pt x="482" y="1003"/>
                  </a:lnTo>
                  <a:lnTo>
                    <a:pt x="685" y="927"/>
                  </a:lnTo>
                  <a:lnTo>
                    <a:pt x="863" y="812"/>
                  </a:lnTo>
                  <a:lnTo>
                    <a:pt x="1041" y="635"/>
                  </a:lnTo>
                  <a:lnTo>
                    <a:pt x="1181" y="457"/>
                  </a:lnTo>
                  <a:lnTo>
                    <a:pt x="1358" y="292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1" name="object 4821" descr=""/>
            <p:cNvSpPr/>
            <p:nvPr/>
          </p:nvSpPr>
          <p:spPr>
            <a:xfrm>
              <a:off x="1273732" y="281840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90" h="6985">
                  <a:moveTo>
                    <a:pt x="3670" y="0"/>
                  </a:moveTo>
                  <a:lnTo>
                    <a:pt x="1511" y="165"/>
                  </a:lnTo>
                  <a:lnTo>
                    <a:pt x="0" y="2781"/>
                  </a:lnTo>
                  <a:lnTo>
                    <a:pt x="939" y="4737"/>
                  </a:lnTo>
                  <a:lnTo>
                    <a:pt x="4762" y="6946"/>
                  </a:lnTo>
                  <a:lnTo>
                    <a:pt x="6921" y="6781"/>
                  </a:lnTo>
                  <a:lnTo>
                    <a:pt x="7290" y="6146"/>
                  </a:lnTo>
                  <a:lnTo>
                    <a:pt x="4876" y="6146"/>
                  </a:lnTo>
                  <a:lnTo>
                    <a:pt x="1574" y="4241"/>
                  </a:lnTo>
                  <a:lnTo>
                    <a:pt x="1219" y="1739"/>
                  </a:lnTo>
                  <a:lnTo>
                    <a:pt x="3556" y="800"/>
                  </a:lnTo>
                  <a:lnTo>
                    <a:pt x="5043" y="800"/>
                  </a:lnTo>
                  <a:lnTo>
                    <a:pt x="3670" y="0"/>
                  </a:lnTo>
                  <a:close/>
                </a:path>
                <a:path w="8890" h="6985">
                  <a:moveTo>
                    <a:pt x="5043" y="800"/>
                  </a:moveTo>
                  <a:lnTo>
                    <a:pt x="3556" y="800"/>
                  </a:lnTo>
                  <a:lnTo>
                    <a:pt x="6870" y="2717"/>
                  </a:lnTo>
                  <a:lnTo>
                    <a:pt x="7213" y="5206"/>
                  </a:lnTo>
                  <a:lnTo>
                    <a:pt x="4876" y="6146"/>
                  </a:lnTo>
                  <a:lnTo>
                    <a:pt x="7290" y="6146"/>
                  </a:lnTo>
                  <a:lnTo>
                    <a:pt x="8432" y="4178"/>
                  </a:lnTo>
                  <a:lnTo>
                    <a:pt x="7505" y="2222"/>
                  </a:lnTo>
                  <a:lnTo>
                    <a:pt x="5043" y="80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2" name="object 4822" descr=""/>
            <p:cNvSpPr/>
            <p:nvPr/>
          </p:nvSpPr>
          <p:spPr>
            <a:xfrm>
              <a:off x="1278771" y="282438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1739" y="0"/>
                  </a:moveTo>
                  <a:lnTo>
                    <a:pt x="1295" y="88"/>
                  </a:lnTo>
                  <a:lnTo>
                    <a:pt x="812" y="228"/>
                  </a:lnTo>
                  <a:lnTo>
                    <a:pt x="50" y="203"/>
                  </a:lnTo>
                  <a:lnTo>
                    <a:pt x="215" y="393"/>
                  </a:lnTo>
                  <a:lnTo>
                    <a:pt x="558" y="419"/>
                  </a:lnTo>
                  <a:lnTo>
                    <a:pt x="762" y="444"/>
                  </a:lnTo>
                  <a:lnTo>
                    <a:pt x="1016" y="393"/>
                  </a:lnTo>
                  <a:lnTo>
                    <a:pt x="1320" y="292"/>
                  </a:lnTo>
                  <a:lnTo>
                    <a:pt x="1574" y="22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3" name="object 4823" descr=""/>
            <p:cNvSpPr/>
            <p:nvPr/>
          </p:nvSpPr>
          <p:spPr>
            <a:xfrm>
              <a:off x="1285444" y="281475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2133" y="0"/>
                  </a:moveTo>
                  <a:lnTo>
                    <a:pt x="0" y="2133"/>
                  </a:lnTo>
                  <a:lnTo>
                    <a:pt x="393" y="4267"/>
                  </a:lnTo>
                  <a:lnTo>
                    <a:pt x="3517" y="7391"/>
                  </a:lnTo>
                  <a:lnTo>
                    <a:pt x="5651" y="7785"/>
                  </a:lnTo>
                  <a:lnTo>
                    <a:pt x="6794" y="6642"/>
                  </a:lnTo>
                  <a:lnTo>
                    <a:pt x="3835" y="6642"/>
                  </a:lnTo>
                  <a:lnTo>
                    <a:pt x="1142" y="3937"/>
                  </a:lnTo>
                  <a:lnTo>
                    <a:pt x="1447" y="1447"/>
                  </a:lnTo>
                  <a:lnTo>
                    <a:pt x="3949" y="1143"/>
                  </a:lnTo>
                  <a:lnTo>
                    <a:pt x="5016" y="1143"/>
                  </a:lnTo>
                  <a:lnTo>
                    <a:pt x="4267" y="393"/>
                  </a:lnTo>
                  <a:lnTo>
                    <a:pt x="2133" y="0"/>
                  </a:lnTo>
                  <a:close/>
                </a:path>
                <a:path w="8255" h="8255">
                  <a:moveTo>
                    <a:pt x="5016" y="1143"/>
                  </a:moveTo>
                  <a:lnTo>
                    <a:pt x="3949" y="1143"/>
                  </a:lnTo>
                  <a:lnTo>
                    <a:pt x="6642" y="3848"/>
                  </a:lnTo>
                  <a:lnTo>
                    <a:pt x="6337" y="6337"/>
                  </a:lnTo>
                  <a:lnTo>
                    <a:pt x="3835" y="6642"/>
                  </a:lnTo>
                  <a:lnTo>
                    <a:pt x="6794" y="6642"/>
                  </a:lnTo>
                  <a:lnTo>
                    <a:pt x="7785" y="5651"/>
                  </a:lnTo>
                  <a:lnTo>
                    <a:pt x="7391" y="3530"/>
                  </a:lnTo>
                  <a:lnTo>
                    <a:pt x="5016" y="1143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4" name="object 4824" descr=""/>
            <p:cNvSpPr/>
            <p:nvPr/>
          </p:nvSpPr>
          <p:spPr>
            <a:xfrm>
              <a:off x="1289444" y="282146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0"/>
                  </a:moveTo>
                  <a:lnTo>
                    <a:pt x="63" y="139"/>
                  </a:lnTo>
                  <a:lnTo>
                    <a:pt x="254" y="266"/>
                  </a:lnTo>
                  <a:lnTo>
                    <a:pt x="469" y="355"/>
                  </a:lnTo>
                  <a:lnTo>
                    <a:pt x="673" y="419"/>
                  </a:lnTo>
                  <a:lnTo>
                    <a:pt x="1028" y="444"/>
                  </a:lnTo>
                  <a:lnTo>
                    <a:pt x="1244" y="419"/>
                  </a:lnTo>
                  <a:lnTo>
                    <a:pt x="1498" y="419"/>
                  </a:lnTo>
                  <a:lnTo>
                    <a:pt x="1727" y="241"/>
                  </a:lnTo>
                  <a:lnTo>
                    <a:pt x="1270" y="228"/>
                  </a:lnTo>
                  <a:lnTo>
                    <a:pt x="762" y="228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5" name="object 4825" descr=""/>
            <p:cNvSpPr/>
            <p:nvPr/>
          </p:nvSpPr>
          <p:spPr>
            <a:xfrm>
              <a:off x="1264255" y="2817957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4722" y="0"/>
                  </a:moveTo>
                  <a:lnTo>
                    <a:pt x="772" y="1968"/>
                  </a:lnTo>
                  <a:lnTo>
                    <a:pt x="0" y="3632"/>
                  </a:lnTo>
                  <a:lnTo>
                    <a:pt x="47" y="3949"/>
                  </a:lnTo>
                  <a:lnTo>
                    <a:pt x="1280" y="6451"/>
                  </a:lnTo>
                  <a:lnTo>
                    <a:pt x="3198" y="6857"/>
                  </a:lnTo>
                  <a:lnTo>
                    <a:pt x="5524" y="5702"/>
                  </a:lnTo>
                  <a:lnTo>
                    <a:pt x="2893" y="5702"/>
                  </a:lnTo>
                  <a:lnTo>
                    <a:pt x="1064" y="5613"/>
                  </a:lnTo>
                  <a:lnTo>
                    <a:pt x="86" y="3632"/>
                  </a:lnTo>
                  <a:lnTo>
                    <a:pt x="1115" y="2108"/>
                  </a:lnTo>
                  <a:lnTo>
                    <a:pt x="4633" y="368"/>
                  </a:lnTo>
                  <a:lnTo>
                    <a:pt x="6625" y="368"/>
                  </a:lnTo>
                  <a:lnTo>
                    <a:pt x="4722" y="0"/>
                  </a:lnTo>
                  <a:close/>
                </a:path>
                <a:path w="8255" h="6985">
                  <a:moveTo>
                    <a:pt x="6625" y="368"/>
                  </a:moveTo>
                  <a:lnTo>
                    <a:pt x="4633" y="368"/>
                  </a:lnTo>
                  <a:lnTo>
                    <a:pt x="6462" y="457"/>
                  </a:lnTo>
                  <a:lnTo>
                    <a:pt x="7452" y="2438"/>
                  </a:lnTo>
                  <a:lnTo>
                    <a:pt x="6423" y="3949"/>
                  </a:lnTo>
                  <a:lnTo>
                    <a:pt x="2893" y="5702"/>
                  </a:lnTo>
                  <a:lnTo>
                    <a:pt x="5524" y="5702"/>
                  </a:lnTo>
                  <a:lnTo>
                    <a:pt x="7160" y="4889"/>
                  </a:lnTo>
                  <a:lnTo>
                    <a:pt x="8036" y="3086"/>
                  </a:lnTo>
                  <a:lnTo>
                    <a:pt x="6728" y="45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6" name="object 4826" descr=""/>
            <p:cNvSpPr/>
            <p:nvPr/>
          </p:nvSpPr>
          <p:spPr>
            <a:xfrm>
              <a:off x="1270937" y="282060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00" y="0"/>
                  </a:moveTo>
                  <a:lnTo>
                    <a:pt x="622" y="431"/>
                  </a:lnTo>
                  <a:lnTo>
                    <a:pt x="469" y="914"/>
                  </a:lnTo>
                  <a:lnTo>
                    <a:pt x="25" y="1524"/>
                  </a:lnTo>
                  <a:lnTo>
                    <a:pt x="279" y="1485"/>
                  </a:lnTo>
                  <a:lnTo>
                    <a:pt x="571" y="1155"/>
                  </a:lnTo>
                  <a:lnTo>
                    <a:pt x="673" y="965"/>
                  </a:lnTo>
                  <a:lnTo>
                    <a:pt x="749" y="736"/>
                  </a:lnTo>
                  <a:lnTo>
                    <a:pt x="812" y="520"/>
                  </a:lnTo>
                  <a:lnTo>
                    <a:pt x="888" y="27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7" name="object 4827" descr=""/>
            <p:cNvSpPr/>
            <p:nvPr/>
          </p:nvSpPr>
          <p:spPr>
            <a:xfrm>
              <a:off x="1283077" y="2823729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102" y="0"/>
                  </a:moveTo>
                  <a:lnTo>
                    <a:pt x="1683" y="126"/>
                  </a:lnTo>
                  <a:lnTo>
                    <a:pt x="0" y="1358"/>
                  </a:lnTo>
                  <a:lnTo>
                    <a:pt x="19" y="4419"/>
                  </a:lnTo>
                  <a:lnTo>
                    <a:pt x="1848" y="5600"/>
                  </a:lnTo>
                  <a:lnTo>
                    <a:pt x="6267" y="5460"/>
                  </a:lnTo>
                  <a:lnTo>
                    <a:pt x="6460" y="5321"/>
                  </a:lnTo>
                  <a:lnTo>
                    <a:pt x="2140" y="5321"/>
                  </a:lnTo>
                  <a:lnTo>
                    <a:pt x="527" y="3390"/>
                  </a:lnTo>
                  <a:lnTo>
                    <a:pt x="2013" y="1358"/>
                  </a:lnTo>
                  <a:lnTo>
                    <a:pt x="5836" y="1244"/>
                  </a:lnTo>
                  <a:lnTo>
                    <a:pt x="7933" y="1244"/>
                  </a:lnTo>
                  <a:lnTo>
                    <a:pt x="6102" y="0"/>
                  </a:lnTo>
                  <a:close/>
                </a:path>
                <a:path w="8255" h="5714">
                  <a:moveTo>
                    <a:pt x="7933" y="1244"/>
                  </a:moveTo>
                  <a:lnTo>
                    <a:pt x="5836" y="1244"/>
                  </a:lnTo>
                  <a:lnTo>
                    <a:pt x="7448" y="3187"/>
                  </a:lnTo>
                  <a:lnTo>
                    <a:pt x="5963" y="5219"/>
                  </a:lnTo>
                  <a:lnTo>
                    <a:pt x="2140" y="5321"/>
                  </a:lnTo>
                  <a:lnTo>
                    <a:pt x="6460" y="5321"/>
                  </a:lnTo>
                  <a:lnTo>
                    <a:pt x="8020" y="4190"/>
                  </a:lnTo>
                  <a:lnTo>
                    <a:pt x="7933" y="1244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8" name="object 4828" descr=""/>
            <p:cNvSpPr/>
            <p:nvPr/>
          </p:nvSpPr>
          <p:spPr>
            <a:xfrm>
              <a:off x="1283393" y="282456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22" y="0"/>
                  </a:moveTo>
                  <a:lnTo>
                    <a:pt x="901" y="241"/>
                  </a:lnTo>
                  <a:lnTo>
                    <a:pt x="673" y="406"/>
                  </a:lnTo>
                  <a:lnTo>
                    <a:pt x="546" y="533"/>
                  </a:lnTo>
                  <a:lnTo>
                    <a:pt x="279" y="889"/>
                  </a:lnTo>
                  <a:lnTo>
                    <a:pt x="38" y="1130"/>
                  </a:lnTo>
                  <a:lnTo>
                    <a:pt x="0" y="1524"/>
                  </a:lnTo>
                  <a:lnTo>
                    <a:pt x="431" y="1104"/>
                  </a:lnTo>
                  <a:lnTo>
                    <a:pt x="888" y="609"/>
                  </a:lnTo>
                  <a:lnTo>
                    <a:pt x="1727" y="114"/>
                  </a:lnTo>
                  <a:lnTo>
                    <a:pt x="1600" y="12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9" name="object 4829" descr=""/>
            <p:cNvSpPr/>
            <p:nvPr/>
          </p:nvSpPr>
          <p:spPr>
            <a:xfrm>
              <a:off x="1279004" y="2813416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172" y="0"/>
                  </a:moveTo>
                  <a:lnTo>
                    <a:pt x="1752" y="126"/>
                  </a:lnTo>
                  <a:lnTo>
                    <a:pt x="0" y="1409"/>
                  </a:lnTo>
                  <a:lnTo>
                    <a:pt x="88" y="4419"/>
                  </a:lnTo>
                  <a:lnTo>
                    <a:pt x="1917" y="5587"/>
                  </a:lnTo>
                  <a:lnTo>
                    <a:pt x="6337" y="5460"/>
                  </a:lnTo>
                  <a:lnTo>
                    <a:pt x="7196" y="4838"/>
                  </a:lnTo>
                  <a:lnTo>
                    <a:pt x="2197" y="4838"/>
                  </a:lnTo>
                  <a:lnTo>
                    <a:pt x="584" y="2895"/>
                  </a:lnTo>
                  <a:lnTo>
                    <a:pt x="2070" y="876"/>
                  </a:lnTo>
                  <a:lnTo>
                    <a:pt x="5892" y="761"/>
                  </a:lnTo>
                  <a:lnTo>
                    <a:pt x="7364" y="761"/>
                  </a:lnTo>
                  <a:lnTo>
                    <a:pt x="6172" y="0"/>
                  </a:lnTo>
                  <a:close/>
                </a:path>
                <a:path w="8255" h="5714">
                  <a:moveTo>
                    <a:pt x="7364" y="761"/>
                  </a:moveTo>
                  <a:lnTo>
                    <a:pt x="5892" y="761"/>
                  </a:lnTo>
                  <a:lnTo>
                    <a:pt x="7505" y="2692"/>
                  </a:lnTo>
                  <a:lnTo>
                    <a:pt x="6019" y="4724"/>
                  </a:lnTo>
                  <a:lnTo>
                    <a:pt x="2197" y="4838"/>
                  </a:lnTo>
                  <a:lnTo>
                    <a:pt x="7196" y="4838"/>
                  </a:lnTo>
                  <a:lnTo>
                    <a:pt x="8089" y="4190"/>
                  </a:lnTo>
                  <a:lnTo>
                    <a:pt x="8000" y="1168"/>
                  </a:lnTo>
                  <a:lnTo>
                    <a:pt x="7364" y="761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0" name="object 4830" descr=""/>
            <p:cNvSpPr/>
            <p:nvPr/>
          </p:nvSpPr>
          <p:spPr>
            <a:xfrm>
              <a:off x="1279558" y="28143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92" y="0"/>
                  </a:moveTo>
                  <a:lnTo>
                    <a:pt x="889" y="114"/>
                  </a:lnTo>
                  <a:lnTo>
                    <a:pt x="685" y="190"/>
                  </a:lnTo>
                  <a:lnTo>
                    <a:pt x="508" y="317"/>
                  </a:lnTo>
                  <a:lnTo>
                    <a:pt x="342" y="507"/>
                  </a:lnTo>
                  <a:lnTo>
                    <a:pt x="203" y="673"/>
                  </a:lnTo>
                  <a:lnTo>
                    <a:pt x="25" y="863"/>
                  </a:lnTo>
                  <a:lnTo>
                    <a:pt x="0" y="1142"/>
                  </a:lnTo>
                  <a:lnTo>
                    <a:pt x="330" y="825"/>
                  </a:lnTo>
                  <a:lnTo>
                    <a:pt x="685" y="457"/>
                  </a:lnTo>
                  <a:lnTo>
                    <a:pt x="1333" y="7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1" name="object 4831" descr=""/>
            <p:cNvSpPr/>
            <p:nvPr/>
          </p:nvSpPr>
          <p:spPr>
            <a:xfrm>
              <a:off x="1282629" y="281858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950" y="0"/>
                  </a:moveTo>
                  <a:lnTo>
                    <a:pt x="1531" y="126"/>
                  </a:lnTo>
                  <a:lnTo>
                    <a:pt x="105" y="1295"/>
                  </a:lnTo>
                  <a:lnTo>
                    <a:pt x="0" y="2019"/>
                  </a:lnTo>
                  <a:lnTo>
                    <a:pt x="122" y="4444"/>
                  </a:lnTo>
                  <a:lnTo>
                    <a:pt x="1696" y="5587"/>
                  </a:lnTo>
                  <a:lnTo>
                    <a:pt x="6115" y="5460"/>
                  </a:lnTo>
                  <a:lnTo>
                    <a:pt x="6310" y="5295"/>
                  </a:lnTo>
                  <a:lnTo>
                    <a:pt x="1924" y="5295"/>
                  </a:lnTo>
                  <a:lnTo>
                    <a:pt x="311" y="4444"/>
                  </a:lnTo>
                  <a:lnTo>
                    <a:pt x="248" y="2235"/>
                  </a:lnTo>
                  <a:lnTo>
                    <a:pt x="1810" y="1295"/>
                  </a:lnTo>
                  <a:lnTo>
                    <a:pt x="5747" y="1168"/>
                  </a:lnTo>
                  <a:lnTo>
                    <a:pt x="7525" y="1168"/>
                  </a:lnTo>
                  <a:lnTo>
                    <a:pt x="5950" y="0"/>
                  </a:lnTo>
                  <a:close/>
                </a:path>
                <a:path w="7619" h="5714">
                  <a:moveTo>
                    <a:pt x="7525" y="1168"/>
                  </a:moveTo>
                  <a:lnTo>
                    <a:pt x="5747" y="1168"/>
                  </a:lnTo>
                  <a:lnTo>
                    <a:pt x="7360" y="2019"/>
                  </a:lnTo>
                  <a:lnTo>
                    <a:pt x="7436" y="4241"/>
                  </a:lnTo>
                  <a:lnTo>
                    <a:pt x="5861" y="5181"/>
                  </a:lnTo>
                  <a:lnTo>
                    <a:pt x="1924" y="5295"/>
                  </a:lnTo>
                  <a:lnTo>
                    <a:pt x="6310" y="5295"/>
                  </a:lnTo>
                  <a:lnTo>
                    <a:pt x="7554" y="4241"/>
                  </a:lnTo>
                  <a:lnTo>
                    <a:pt x="7525" y="1168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2" name="object 4832" descr=""/>
            <p:cNvSpPr/>
            <p:nvPr/>
          </p:nvSpPr>
          <p:spPr>
            <a:xfrm>
              <a:off x="1282929" y="281947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04" y="0"/>
                  </a:moveTo>
                  <a:lnTo>
                    <a:pt x="901" y="114"/>
                  </a:lnTo>
                  <a:lnTo>
                    <a:pt x="698" y="177"/>
                  </a:lnTo>
                  <a:lnTo>
                    <a:pt x="419" y="406"/>
                  </a:lnTo>
                  <a:lnTo>
                    <a:pt x="215" y="660"/>
                  </a:lnTo>
                  <a:lnTo>
                    <a:pt x="38" y="838"/>
                  </a:lnTo>
                  <a:lnTo>
                    <a:pt x="0" y="1130"/>
                  </a:lnTo>
                  <a:lnTo>
                    <a:pt x="342" y="812"/>
                  </a:lnTo>
                  <a:lnTo>
                    <a:pt x="685" y="444"/>
                  </a:lnTo>
                  <a:lnTo>
                    <a:pt x="1346" y="7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3" name="object 4833" descr=""/>
            <p:cNvSpPr/>
            <p:nvPr/>
          </p:nvSpPr>
          <p:spPr>
            <a:xfrm>
              <a:off x="1268845" y="2823243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89">
                  <a:moveTo>
                    <a:pt x="3390" y="0"/>
                  </a:moveTo>
                  <a:lnTo>
                    <a:pt x="546" y="1016"/>
                  </a:lnTo>
                  <a:lnTo>
                    <a:pt x="0" y="3111"/>
                  </a:lnTo>
                  <a:lnTo>
                    <a:pt x="1485" y="7277"/>
                  </a:lnTo>
                  <a:lnTo>
                    <a:pt x="3251" y="8547"/>
                  </a:lnTo>
                  <a:lnTo>
                    <a:pt x="5623" y="7696"/>
                  </a:lnTo>
                  <a:lnTo>
                    <a:pt x="4025" y="7696"/>
                  </a:lnTo>
                  <a:lnTo>
                    <a:pt x="1638" y="6908"/>
                  </a:lnTo>
                  <a:lnTo>
                    <a:pt x="361" y="3352"/>
                  </a:lnTo>
                  <a:lnTo>
                    <a:pt x="463" y="3111"/>
                  </a:lnTo>
                  <a:lnTo>
                    <a:pt x="1689" y="1181"/>
                  </a:lnTo>
                  <a:lnTo>
                    <a:pt x="5020" y="1181"/>
                  </a:lnTo>
                  <a:lnTo>
                    <a:pt x="3390" y="0"/>
                  </a:lnTo>
                  <a:close/>
                </a:path>
                <a:path w="6984" h="8889">
                  <a:moveTo>
                    <a:pt x="5020" y="1181"/>
                  </a:moveTo>
                  <a:lnTo>
                    <a:pt x="1689" y="1181"/>
                  </a:lnTo>
                  <a:lnTo>
                    <a:pt x="4076" y="1968"/>
                  </a:lnTo>
                  <a:lnTo>
                    <a:pt x="5372" y="5562"/>
                  </a:lnTo>
                  <a:lnTo>
                    <a:pt x="4025" y="7696"/>
                  </a:lnTo>
                  <a:lnTo>
                    <a:pt x="5623" y="7696"/>
                  </a:lnTo>
                  <a:lnTo>
                    <a:pt x="6083" y="7531"/>
                  </a:lnTo>
                  <a:lnTo>
                    <a:pt x="6596" y="5562"/>
                  </a:lnTo>
                  <a:lnTo>
                    <a:pt x="6512" y="5105"/>
                  </a:lnTo>
                  <a:lnTo>
                    <a:pt x="5143" y="127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4" name="object 4834" descr=""/>
            <p:cNvSpPr/>
            <p:nvPr/>
          </p:nvSpPr>
          <p:spPr>
            <a:xfrm>
              <a:off x="1271449" y="282382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393" y="0"/>
                  </a:moveTo>
                  <a:lnTo>
                    <a:pt x="0" y="76"/>
                  </a:lnTo>
                  <a:lnTo>
                    <a:pt x="533" y="355"/>
                  </a:lnTo>
                  <a:lnTo>
                    <a:pt x="1155" y="634"/>
                  </a:lnTo>
                  <a:lnTo>
                    <a:pt x="1879" y="1282"/>
                  </a:lnTo>
                  <a:lnTo>
                    <a:pt x="1930" y="1130"/>
                  </a:lnTo>
                  <a:lnTo>
                    <a:pt x="1892" y="952"/>
                  </a:lnTo>
                  <a:lnTo>
                    <a:pt x="1587" y="647"/>
                  </a:lnTo>
                  <a:lnTo>
                    <a:pt x="1269" y="368"/>
                  </a:lnTo>
                  <a:lnTo>
                    <a:pt x="1117" y="292"/>
                  </a:lnTo>
                  <a:lnTo>
                    <a:pt x="698" y="13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5" name="object 4835" descr=""/>
            <p:cNvSpPr/>
            <p:nvPr/>
          </p:nvSpPr>
          <p:spPr>
            <a:xfrm>
              <a:off x="1263053" y="2823430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5321" y="0"/>
                  </a:moveTo>
                  <a:lnTo>
                    <a:pt x="3213" y="533"/>
                  </a:lnTo>
                  <a:lnTo>
                    <a:pt x="324" y="3771"/>
                  </a:lnTo>
                  <a:lnTo>
                    <a:pt x="235" y="4165"/>
                  </a:lnTo>
                  <a:lnTo>
                    <a:pt x="0" y="5981"/>
                  </a:lnTo>
                  <a:lnTo>
                    <a:pt x="2247" y="7988"/>
                  </a:lnTo>
                  <a:lnTo>
                    <a:pt x="4356" y="7467"/>
                  </a:lnTo>
                  <a:lnTo>
                    <a:pt x="5296" y="6413"/>
                  </a:lnTo>
                  <a:lnTo>
                    <a:pt x="3632" y="6413"/>
                  </a:lnTo>
                  <a:lnTo>
                    <a:pt x="1117" y="6248"/>
                  </a:lnTo>
                  <a:lnTo>
                    <a:pt x="673" y="3771"/>
                  </a:lnTo>
                  <a:lnTo>
                    <a:pt x="3213" y="927"/>
                  </a:lnTo>
                  <a:lnTo>
                    <a:pt x="6365" y="927"/>
                  </a:lnTo>
                  <a:lnTo>
                    <a:pt x="5321" y="0"/>
                  </a:lnTo>
                  <a:close/>
                </a:path>
                <a:path w="7619" h="8255">
                  <a:moveTo>
                    <a:pt x="6365" y="927"/>
                  </a:moveTo>
                  <a:lnTo>
                    <a:pt x="3213" y="927"/>
                  </a:lnTo>
                  <a:lnTo>
                    <a:pt x="5727" y="1092"/>
                  </a:lnTo>
                  <a:lnTo>
                    <a:pt x="6172" y="3568"/>
                  </a:lnTo>
                  <a:lnTo>
                    <a:pt x="3632" y="6413"/>
                  </a:lnTo>
                  <a:lnTo>
                    <a:pt x="5296" y="6413"/>
                  </a:lnTo>
                  <a:lnTo>
                    <a:pt x="7302" y="4165"/>
                  </a:lnTo>
                  <a:lnTo>
                    <a:pt x="7581" y="2006"/>
                  </a:lnTo>
                  <a:lnTo>
                    <a:pt x="6365" y="92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6" name="object 4836" descr=""/>
            <p:cNvSpPr/>
            <p:nvPr/>
          </p:nvSpPr>
          <p:spPr>
            <a:xfrm>
              <a:off x="1269500" y="2825073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39">
                  <a:moveTo>
                    <a:pt x="177" y="0"/>
                  </a:moveTo>
                  <a:lnTo>
                    <a:pt x="190" y="596"/>
                  </a:lnTo>
                  <a:lnTo>
                    <a:pt x="241" y="1269"/>
                  </a:lnTo>
                  <a:lnTo>
                    <a:pt x="12" y="2222"/>
                  </a:lnTo>
                  <a:lnTo>
                    <a:pt x="177" y="2197"/>
                  </a:lnTo>
                  <a:lnTo>
                    <a:pt x="330" y="1943"/>
                  </a:lnTo>
                  <a:lnTo>
                    <a:pt x="381" y="1790"/>
                  </a:lnTo>
                  <a:lnTo>
                    <a:pt x="482" y="1536"/>
                  </a:lnTo>
                  <a:lnTo>
                    <a:pt x="508" y="1396"/>
                  </a:lnTo>
                  <a:lnTo>
                    <a:pt x="520" y="1257"/>
                  </a:lnTo>
                  <a:lnTo>
                    <a:pt x="520" y="1079"/>
                  </a:lnTo>
                  <a:lnTo>
                    <a:pt x="495" y="927"/>
                  </a:lnTo>
                  <a:lnTo>
                    <a:pt x="457" y="634"/>
                  </a:lnTo>
                  <a:lnTo>
                    <a:pt x="431" y="30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7" name="object 4837" descr=""/>
            <p:cNvSpPr/>
            <p:nvPr/>
          </p:nvSpPr>
          <p:spPr>
            <a:xfrm>
              <a:off x="1277684" y="2821404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2222" y="0"/>
                  </a:moveTo>
                  <a:lnTo>
                    <a:pt x="0" y="2044"/>
                  </a:lnTo>
                  <a:lnTo>
                    <a:pt x="317" y="4191"/>
                  </a:lnTo>
                  <a:lnTo>
                    <a:pt x="3314" y="7442"/>
                  </a:lnTo>
                  <a:lnTo>
                    <a:pt x="5422" y="7924"/>
                  </a:lnTo>
                  <a:lnTo>
                    <a:pt x="6748" y="6705"/>
                  </a:lnTo>
                  <a:lnTo>
                    <a:pt x="3657" y="6705"/>
                  </a:lnTo>
                  <a:lnTo>
                    <a:pt x="1184" y="4025"/>
                  </a:lnTo>
                  <a:lnTo>
                    <a:pt x="1093" y="3733"/>
                  </a:lnTo>
                  <a:lnTo>
                    <a:pt x="1473" y="1409"/>
                  </a:lnTo>
                  <a:lnTo>
                    <a:pt x="3987" y="1206"/>
                  </a:lnTo>
                  <a:lnTo>
                    <a:pt x="5007" y="1206"/>
                  </a:lnTo>
                  <a:lnTo>
                    <a:pt x="4343" y="482"/>
                  </a:lnTo>
                  <a:lnTo>
                    <a:pt x="2222" y="0"/>
                  </a:lnTo>
                  <a:close/>
                </a:path>
                <a:path w="8255" h="8255">
                  <a:moveTo>
                    <a:pt x="5007" y="1206"/>
                  </a:moveTo>
                  <a:lnTo>
                    <a:pt x="3987" y="1206"/>
                  </a:lnTo>
                  <a:lnTo>
                    <a:pt x="6461" y="3898"/>
                  </a:lnTo>
                  <a:lnTo>
                    <a:pt x="6551" y="4191"/>
                  </a:lnTo>
                  <a:lnTo>
                    <a:pt x="6172" y="6502"/>
                  </a:lnTo>
                  <a:lnTo>
                    <a:pt x="3657" y="6705"/>
                  </a:lnTo>
                  <a:lnTo>
                    <a:pt x="6748" y="6705"/>
                  </a:lnTo>
                  <a:lnTo>
                    <a:pt x="7645" y="5880"/>
                  </a:lnTo>
                  <a:lnTo>
                    <a:pt x="7327" y="3733"/>
                  </a:lnTo>
                  <a:lnTo>
                    <a:pt x="5007" y="1206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8" name="object 4838" descr=""/>
            <p:cNvSpPr/>
            <p:nvPr/>
          </p:nvSpPr>
          <p:spPr>
            <a:xfrm>
              <a:off x="1279803" y="282205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812" y="0"/>
                  </a:moveTo>
                  <a:lnTo>
                    <a:pt x="482" y="12"/>
                  </a:lnTo>
                  <a:lnTo>
                    <a:pt x="228" y="0"/>
                  </a:lnTo>
                  <a:lnTo>
                    <a:pt x="0" y="165"/>
                  </a:lnTo>
                  <a:lnTo>
                    <a:pt x="457" y="203"/>
                  </a:lnTo>
                  <a:lnTo>
                    <a:pt x="965" y="228"/>
                  </a:lnTo>
                  <a:lnTo>
                    <a:pt x="1676" y="469"/>
                  </a:lnTo>
                  <a:lnTo>
                    <a:pt x="1574" y="241"/>
                  </a:lnTo>
                  <a:lnTo>
                    <a:pt x="1358" y="152"/>
                  </a:lnTo>
                  <a:lnTo>
                    <a:pt x="1168" y="50"/>
                  </a:lnTo>
                  <a:lnTo>
                    <a:pt x="952" y="12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9" name="object 4839" descr=""/>
            <p:cNvSpPr/>
            <p:nvPr/>
          </p:nvSpPr>
          <p:spPr>
            <a:xfrm>
              <a:off x="1275225" y="282362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4353" y="304"/>
                  </a:moveTo>
                  <a:lnTo>
                    <a:pt x="3243" y="304"/>
                  </a:lnTo>
                  <a:lnTo>
                    <a:pt x="4285" y="1816"/>
                  </a:lnTo>
                  <a:lnTo>
                    <a:pt x="4463" y="3771"/>
                  </a:lnTo>
                  <a:lnTo>
                    <a:pt x="4578" y="5867"/>
                  </a:lnTo>
                  <a:lnTo>
                    <a:pt x="3891" y="7404"/>
                  </a:lnTo>
                  <a:lnTo>
                    <a:pt x="1694" y="7607"/>
                  </a:lnTo>
                  <a:lnTo>
                    <a:pt x="1745" y="7772"/>
                  </a:lnTo>
                  <a:lnTo>
                    <a:pt x="4755" y="7505"/>
                  </a:lnTo>
                  <a:lnTo>
                    <a:pt x="5834" y="5867"/>
                  </a:lnTo>
                  <a:lnTo>
                    <a:pt x="5428" y="1460"/>
                  </a:lnTo>
                  <a:lnTo>
                    <a:pt x="4353" y="304"/>
                  </a:lnTo>
                  <a:close/>
                </a:path>
                <a:path w="6350" h="8255">
                  <a:moveTo>
                    <a:pt x="4069" y="0"/>
                  </a:moveTo>
                  <a:lnTo>
                    <a:pt x="1059" y="266"/>
                  </a:lnTo>
                  <a:lnTo>
                    <a:pt x="76" y="1816"/>
                  </a:lnTo>
                  <a:lnTo>
                    <a:pt x="0" y="2184"/>
                  </a:lnTo>
                  <a:lnTo>
                    <a:pt x="386" y="6362"/>
                  </a:lnTo>
                  <a:lnTo>
                    <a:pt x="1586" y="7607"/>
                  </a:lnTo>
                  <a:lnTo>
                    <a:pt x="653" y="6096"/>
                  </a:lnTo>
                  <a:lnTo>
                    <a:pt x="441" y="3771"/>
                  </a:lnTo>
                  <a:lnTo>
                    <a:pt x="459" y="1816"/>
                  </a:lnTo>
                  <a:lnTo>
                    <a:pt x="1034" y="508"/>
                  </a:lnTo>
                  <a:lnTo>
                    <a:pt x="3243" y="304"/>
                  </a:lnTo>
                  <a:lnTo>
                    <a:pt x="4353" y="304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0" name="object 4840" descr=""/>
            <p:cNvSpPr/>
            <p:nvPr/>
          </p:nvSpPr>
          <p:spPr>
            <a:xfrm>
              <a:off x="1278680" y="28239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342" y="317"/>
                  </a:lnTo>
                  <a:lnTo>
                    <a:pt x="723" y="635"/>
                  </a:lnTo>
                  <a:lnTo>
                    <a:pt x="1143" y="1270"/>
                  </a:lnTo>
                  <a:lnTo>
                    <a:pt x="1206" y="1028"/>
                  </a:lnTo>
                  <a:lnTo>
                    <a:pt x="1079" y="825"/>
                  </a:lnTo>
                  <a:lnTo>
                    <a:pt x="990" y="622"/>
                  </a:lnTo>
                  <a:lnTo>
                    <a:pt x="850" y="457"/>
                  </a:lnTo>
                  <a:lnTo>
                    <a:pt x="482" y="177"/>
                  </a:lnTo>
                  <a:lnTo>
                    <a:pt x="29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1" name="object 4841" descr=""/>
            <p:cNvSpPr/>
            <p:nvPr/>
          </p:nvSpPr>
          <p:spPr>
            <a:xfrm>
              <a:off x="1279303" y="280891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4" h="8889">
                  <a:moveTo>
                    <a:pt x="3502" y="0"/>
                  </a:moveTo>
                  <a:lnTo>
                    <a:pt x="1725" y="1155"/>
                  </a:lnTo>
                  <a:lnTo>
                    <a:pt x="0" y="5219"/>
                  </a:lnTo>
                  <a:lnTo>
                    <a:pt x="25" y="5460"/>
                  </a:lnTo>
                  <a:lnTo>
                    <a:pt x="415" y="7378"/>
                  </a:lnTo>
                  <a:lnTo>
                    <a:pt x="3209" y="8547"/>
                  </a:lnTo>
                  <a:lnTo>
                    <a:pt x="4581" y="7645"/>
                  </a:lnTo>
                  <a:lnTo>
                    <a:pt x="2473" y="7645"/>
                  </a:lnTo>
                  <a:lnTo>
                    <a:pt x="1241" y="5460"/>
                  </a:lnTo>
                  <a:lnTo>
                    <a:pt x="2714" y="1930"/>
                  </a:lnTo>
                  <a:lnTo>
                    <a:pt x="5140" y="1257"/>
                  </a:lnTo>
                  <a:lnTo>
                    <a:pt x="6304" y="1257"/>
                  </a:lnTo>
                  <a:lnTo>
                    <a:pt x="3502" y="0"/>
                  </a:lnTo>
                  <a:close/>
                </a:path>
                <a:path w="6984" h="8889">
                  <a:moveTo>
                    <a:pt x="6304" y="1257"/>
                  </a:moveTo>
                  <a:lnTo>
                    <a:pt x="5140" y="1257"/>
                  </a:lnTo>
                  <a:lnTo>
                    <a:pt x="6372" y="3454"/>
                  </a:lnTo>
                  <a:lnTo>
                    <a:pt x="4899" y="6984"/>
                  </a:lnTo>
                  <a:lnTo>
                    <a:pt x="2473" y="7645"/>
                  </a:lnTo>
                  <a:lnTo>
                    <a:pt x="4581" y="7645"/>
                  </a:lnTo>
                  <a:lnTo>
                    <a:pt x="5026" y="7353"/>
                  </a:lnTo>
                  <a:lnTo>
                    <a:pt x="6653" y="3454"/>
                  </a:lnTo>
                  <a:lnTo>
                    <a:pt x="6714" y="3213"/>
                  </a:lnTo>
                  <a:lnTo>
                    <a:pt x="6304" y="125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2" name="object 4842" descr=""/>
            <p:cNvSpPr/>
            <p:nvPr/>
          </p:nvSpPr>
          <p:spPr>
            <a:xfrm>
              <a:off x="1279946" y="281411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228" y="0"/>
                  </a:moveTo>
                  <a:lnTo>
                    <a:pt x="0" y="292"/>
                  </a:lnTo>
                  <a:lnTo>
                    <a:pt x="25" y="431"/>
                  </a:lnTo>
                  <a:lnTo>
                    <a:pt x="25" y="596"/>
                  </a:lnTo>
                  <a:lnTo>
                    <a:pt x="0" y="863"/>
                  </a:lnTo>
                  <a:lnTo>
                    <a:pt x="25" y="1003"/>
                  </a:lnTo>
                  <a:lnTo>
                    <a:pt x="63" y="1142"/>
                  </a:lnTo>
                  <a:lnTo>
                    <a:pt x="127" y="1308"/>
                  </a:lnTo>
                  <a:lnTo>
                    <a:pt x="190" y="1447"/>
                  </a:lnTo>
                  <a:lnTo>
                    <a:pt x="330" y="1701"/>
                  </a:lnTo>
                  <a:lnTo>
                    <a:pt x="457" y="2019"/>
                  </a:lnTo>
                  <a:lnTo>
                    <a:pt x="800" y="2222"/>
                  </a:lnTo>
                  <a:lnTo>
                    <a:pt x="596" y="1650"/>
                  </a:lnTo>
                  <a:lnTo>
                    <a:pt x="330" y="1041"/>
                  </a:lnTo>
                  <a:lnTo>
                    <a:pt x="228" y="63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3" name="object 4843" descr=""/>
            <p:cNvSpPr/>
            <p:nvPr/>
          </p:nvSpPr>
          <p:spPr>
            <a:xfrm>
              <a:off x="1264625" y="2810052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4825" y="0"/>
                  </a:moveTo>
                  <a:lnTo>
                    <a:pt x="2768" y="698"/>
                  </a:lnTo>
                  <a:lnTo>
                    <a:pt x="101" y="4216"/>
                  </a:lnTo>
                  <a:lnTo>
                    <a:pt x="0" y="6388"/>
                  </a:lnTo>
                  <a:lnTo>
                    <a:pt x="2412" y="8204"/>
                  </a:lnTo>
                  <a:lnTo>
                    <a:pt x="4470" y="7505"/>
                  </a:lnTo>
                  <a:lnTo>
                    <a:pt x="4948" y="6870"/>
                  </a:lnTo>
                  <a:lnTo>
                    <a:pt x="1536" y="6870"/>
                  </a:lnTo>
                  <a:lnTo>
                    <a:pt x="876" y="4432"/>
                  </a:lnTo>
                  <a:lnTo>
                    <a:pt x="3187" y="1384"/>
                  </a:lnTo>
                  <a:lnTo>
                    <a:pt x="5702" y="1333"/>
                  </a:lnTo>
                  <a:lnTo>
                    <a:pt x="6588" y="1333"/>
                  </a:lnTo>
                  <a:lnTo>
                    <a:pt x="4825" y="0"/>
                  </a:lnTo>
                  <a:close/>
                </a:path>
                <a:path w="7619" h="8255">
                  <a:moveTo>
                    <a:pt x="6588" y="1333"/>
                  </a:moveTo>
                  <a:lnTo>
                    <a:pt x="5702" y="1333"/>
                  </a:lnTo>
                  <a:lnTo>
                    <a:pt x="6349" y="3771"/>
                  </a:lnTo>
                  <a:lnTo>
                    <a:pt x="4051" y="6819"/>
                  </a:lnTo>
                  <a:lnTo>
                    <a:pt x="1536" y="6870"/>
                  </a:lnTo>
                  <a:lnTo>
                    <a:pt x="4948" y="6870"/>
                  </a:lnTo>
                  <a:lnTo>
                    <a:pt x="7124" y="3987"/>
                  </a:lnTo>
                  <a:lnTo>
                    <a:pt x="7226" y="1816"/>
                  </a:lnTo>
                  <a:lnTo>
                    <a:pt x="6588" y="1333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4" name="object 4844" descr=""/>
            <p:cNvSpPr/>
            <p:nvPr/>
          </p:nvSpPr>
          <p:spPr>
            <a:xfrm>
              <a:off x="1265128" y="281464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342" y="0"/>
                  </a:moveTo>
                  <a:lnTo>
                    <a:pt x="114" y="190"/>
                  </a:lnTo>
                  <a:lnTo>
                    <a:pt x="76" y="419"/>
                  </a:lnTo>
                  <a:lnTo>
                    <a:pt x="12" y="622"/>
                  </a:lnTo>
                  <a:lnTo>
                    <a:pt x="0" y="850"/>
                  </a:lnTo>
                  <a:lnTo>
                    <a:pt x="38" y="1092"/>
                  </a:lnTo>
                  <a:lnTo>
                    <a:pt x="88" y="1308"/>
                  </a:lnTo>
                  <a:lnTo>
                    <a:pt x="126" y="1562"/>
                  </a:lnTo>
                  <a:lnTo>
                    <a:pt x="330" y="1765"/>
                  </a:lnTo>
                  <a:lnTo>
                    <a:pt x="292" y="1295"/>
                  </a:lnTo>
                  <a:lnTo>
                    <a:pt x="215" y="800"/>
                  </a:lnTo>
                  <a:lnTo>
                    <a:pt x="330" y="5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5" name="object 4845" descr=""/>
            <p:cNvSpPr/>
            <p:nvPr/>
          </p:nvSpPr>
          <p:spPr>
            <a:xfrm>
              <a:off x="1275054" y="2813145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5">
                  <a:moveTo>
                    <a:pt x="4000" y="0"/>
                  </a:moveTo>
                  <a:lnTo>
                    <a:pt x="2184" y="723"/>
                  </a:lnTo>
                  <a:lnTo>
                    <a:pt x="0" y="4572"/>
                  </a:lnTo>
                  <a:lnTo>
                    <a:pt x="279" y="6553"/>
                  </a:lnTo>
                  <a:lnTo>
                    <a:pt x="2895" y="8051"/>
                  </a:lnTo>
                  <a:lnTo>
                    <a:pt x="3344" y="7861"/>
                  </a:lnTo>
                  <a:lnTo>
                    <a:pt x="3047" y="7861"/>
                  </a:lnTo>
                  <a:lnTo>
                    <a:pt x="1130" y="6769"/>
                  </a:lnTo>
                  <a:lnTo>
                    <a:pt x="1130" y="4940"/>
                  </a:lnTo>
                  <a:lnTo>
                    <a:pt x="3107" y="1498"/>
                  </a:lnTo>
                  <a:lnTo>
                    <a:pt x="4648" y="571"/>
                  </a:lnTo>
                  <a:lnTo>
                    <a:pt x="5003" y="571"/>
                  </a:lnTo>
                  <a:lnTo>
                    <a:pt x="4000" y="0"/>
                  </a:lnTo>
                  <a:close/>
                </a:path>
                <a:path w="6984" h="8255">
                  <a:moveTo>
                    <a:pt x="5003" y="571"/>
                  </a:moveTo>
                  <a:lnTo>
                    <a:pt x="4648" y="571"/>
                  </a:lnTo>
                  <a:lnTo>
                    <a:pt x="6578" y="1676"/>
                  </a:lnTo>
                  <a:lnTo>
                    <a:pt x="6565" y="3505"/>
                  </a:lnTo>
                  <a:lnTo>
                    <a:pt x="4622" y="6921"/>
                  </a:lnTo>
                  <a:lnTo>
                    <a:pt x="3047" y="7861"/>
                  </a:lnTo>
                  <a:lnTo>
                    <a:pt x="3344" y="7861"/>
                  </a:lnTo>
                  <a:lnTo>
                    <a:pt x="4749" y="7264"/>
                  </a:lnTo>
                  <a:lnTo>
                    <a:pt x="6890" y="3505"/>
                  </a:lnTo>
                  <a:lnTo>
                    <a:pt x="6902" y="3225"/>
                  </a:lnTo>
                  <a:lnTo>
                    <a:pt x="6629" y="1498"/>
                  </a:lnTo>
                  <a:lnTo>
                    <a:pt x="5003" y="571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6" name="object 4846" descr=""/>
            <p:cNvSpPr/>
            <p:nvPr/>
          </p:nvSpPr>
          <p:spPr>
            <a:xfrm>
              <a:off x="1275582" y="2818002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241" y="0"/>
                  </a:moveTo>
                  <a:lnTo>
                    <a:pt x="50" y="215"/>
                  </a:lnTo>
                  <a:lnTo>
                    <a:pt x="25" y="558"/>
                  </a:lnTo>
                  <a:lnTo>
                    <a:pt x="0" y="762"/>
                  </a:lnTo>
                  <a:lnTo>
                    <a:pt x="38" y="1016"/>
                  </a:lnTo>
                  <a:lnTo>
                    <a:pt x="152" y="1320"/>
                  </a:lnTo>
                  <a:lnTo>
                    <a:pt x="215" y="1574"/>
                  </a:lnTo>
                  <a:lnTo>
                    <a:pt x="444" y="1739"/>
                  </a:lnTo>
                  <a:lnTo>
                    <a:pt x="355" y="1295"/>
                  </a:lnTo>
                  <a:lnTo>
                    <a:pt x="215" y="812"/>
                  </a:lnTo>
                  <a:lnTo>
                    <a:pt x="241" y="5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7" name="object 4847" descr=""/>
            <p:cNvSpPr/>
            <p:nvPr/>
          </p:nvSpPr>
          <p:spPr>
            <a:xfrm>
              <a:off x="1287139" y="28474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990" y="0"/>
                  </a:moveTo>
                  <a:lnTo>
                    <a:pt x="711" y="38"/>
                  </a:lnTo>
                  <a:lnTo>
                    <a:pt x="381" y="76"/>
                  </a:lnTo>
                  <a:lnTo>
                    <a:pt x="88" y="685"/>
                  </a:lnTo>
                  <a:lnTo>
                    <a:pt x="0" y="2412"/>
                  </a:lnTo>
                  <a:lnTo>
                    <a:pt x="546" y="2628"/>
                  </a:lnTo>
                  <a:lnTo>
                    <a:pt x="1536" y="2501"/>
                  </a:lnTo>
                  <a:lnTo>
                    <a:pt x="1981" y="2082"/>
                  </a:lnTo>
                  <a:lnTo>
                    <a:pt x="1701" y="1181"/>
                  </a:lnTo>
                  <a:lnTo>
                    <a:pt x="1473" y="444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8" name="object 4848" descr=""/>
            <p:cNvSpPr/>
            <p:nvPr/>
          </p:nvSpPr>
          <p:spPr>
            <a:xfrm>
              <a:off x="1287457" y="284758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36" y="0"/>
                  </a:moveTo>
                  <a:lnTo>
                    <a:pt x="939" y="190"/>
                  </a:lnTo>
                  <a:lnTo>
                    <a:pt x="1155" y="520"/>
                  </a:lnTo>
                  <a:lnTo>
                    <a:pt x="1269" y="939"/>
                  </a:lnTo>
                  <a:lnTo>
                    <a:pt x="1549" y="1841"/>
                  </a:lnTo>
                  <a:lnTo>
                    <a:pt x="1104" y="2247"/>
                  </a:lnTo>
                  <a:lnTo>
                    <a:pt x="406" y="2336"/>
                  </a:lnTo>
                  <a:lnTo>
                    <a:pt x="177" y="2311"/>
                  </a:lnTo>
                  <a:lnTo>
                    <a:pt x="0" y="2197"/>
                  </a:lnTo>
                  <a:lnTo>
                    <a:pt x="190" y="2387"/>
                  </a:lnTo>
                  <a:lnTo>
                    <a:pt x="469" y="2438"/>
                  </a:lnTo>
                  <a:lnTo>
                    <a:pt x="723" y="2400"/>
                  </a:lnTo>
                  <a:lnTo>
                    <a:pt x="1219" y="2336"/>
                  </a:lnTo>
                  <a:lnTo>
                    <a:pt x="1663" y="1917"/>
                  </a:lnTo>
                  <a:lnTo>
                    <a:pt x="1384" y="1016"/>
                  </a:lnTo>
                  <a:lnTo>
                    <a:pt x="1231" y="533"/>
                  </a:lnTo>
                  <a:lnTo>
                    <a:pt x="977" y="177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9" name="object 4849" descr=""/>
            <p:cNvSpPr/>
            <p:nvPr/>
          </p:nvSpPr>
          <p:spPr>
            <a:xfrm>
              <a:off x="1287371" y="284832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28" y="0"/>
                  </a:moveTo>
                  <a:lnTo>
                    <a:pt x="88" y="126"/>
                  </a:lnTo>
                  <a:lnTo>
                    <a:pt x="25" y="330"/>
                  </a:lnTo>
                  <a:lnTo>
                    <a:pt x="0" y="571"/>
                  </a:lnTo>
                  <a:lnTo>
                    <a:pt x="63" y="711"/>
                  </a:lnTo>
                  <a:lnTo>
                    <a:pt x="241" y="800"/>
                  </a:lnTo>
                  <a:lnTo>
                    <a:pt x="254" y="673"/>
                  </a:lnTo>
                  <a:lnTo>
                    <a:pt x="203" y="444"/>
                  </a:lnTo>
                  <a:lnTo>
                    <a:pt x="215" y="292"/>
                  </a:lnTo>
                  <a:lnTo>
                    <a:pt x="254" y="1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0" name="object 4850" descr=""/>
            <p:cNvSpPr/>
            <p:nvPr/>
          </p:nvSpPr>
          <p:spPr>
            <a:xfrm>
              <a:off x="1280596" y="283122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19" y="0"/>
                  </a:moveTo>
                  <a:lnTo>
                    <a:pt x="1143" y="330"/>
                  </a:lnTo>
                  <a:lnTo>
                    <a:pt x="419" y="596"/>
                  </a:lnTo>
                  <a:lnTo>
                    <a:pt x="0" y="1104"/>
                  </a:lnTo>
                  <a:lnTo>
                    <a:pt x="63" y="1384"/>
                  </a:lnTo>
                  <a:lnTo>
                    <a:pt x="114" y="1701"/>
                  </a:lnTo>
                  <a:lnTo>
                    <a:pt x="736" y="1968"/>
                  </a:lnTo>
                  <a:lnTo>
                    <a:pt x="1447" y="1968"/>
                  </a:lnTo>
                  <a:lnTo>
                    <a:pt x="2476" y="1955"/>
                  </a:lnTo>
                  <a:lnTo>
                    <a:pt x="2654" y="1396"/>
                  </a:lnTo>
                  <a:lnTo>
                    <a:pt x="2565" y="914"/>
                  </a:lnTo>
                  <a:lnTo>
                    <a:pt x="2463" y="419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1" name="object 4851" descr=""/>
            <p:cNvSpPr/>
            <p:nvPr/>
          </p:nvSpPr>
          <p:spPr>
            <a:xfrm>
              <a:off x="1280761" y="283122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854" y="0"/>
                  </a:moveTo>
                  <a:lnTo>
                    <a:pt x="977" y="330"/>
                  </a:lnTo>
                  <a:lnTo>
                    <a:pt x="507" y="507"/>
                  </a:lnTo>
                  <a:lnTo>
                    <a:pt x="152" y="787"/>
                  </a:lnTo>
                  <a:lnTo>
                    <a:pt x="0" y="1041"/>
                  </a:lnTo>
                  <a:lnTo>
                    <a:pt x="177" y="812"/>
                  </a:lnTo>
                  <a:lnTo>
                    <a:pt x="495" y="584"/>
                  </a:lnTo>
                  <a:lnTo>
                    <a:pt x="901" y="444"/>
                  </a:lnTo>
                  <a:lnTo>
                    <a:pt x="1790" y="126"/>
                  </a:lnTo>
                  <a:lnTo>
                    <a:pt x="2222" y="533"/>
                  </a:lnTo>
                  <a:lnTo>
                    <a:pt x="2349" y="1231"/>
                  </a:lnTo>
                  <a:lnTo>
                    <a:pt x="2336" y="1460"/>
                  </a:lnTo>
                  <a:lnTo>
                    <a:pt x="2235" y="1650"/>
                  </a:lnTo>
                  <a:lnTo>
                    <a:pt x="2412" y="1447"/>
                  </a:lnTo>
                  <a:lnTo>
                    <a:pt x="2438" y="1168"/>
                  </a:lnTo>
                  <a:lnTo>
                    <a:pt x="2400" y="914"/>
                  </a:lnTo>
                  <a:lnTo>
                    <a:pt x="2298" y="419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2" name="object 4852" descr=""/>
            <p:cNvSpPr/>
            <p:nvPr/>
          </p:nvSpPr>
          <p:spPr>
            <a:xfrm>
              <a:off x="1281532" y="28327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6" y="0"/>
                  </a:moveTo>
                  <a:lnTo>
                    <a:pt x="25" y="139"/>
                  </a:lnTo>
                  <a:lnTo>
                    <a:pt x="215" y="241"/>
                  </a:lnTo>
                  <a:lnTo>
                    <a:pt x="431" y="279"/>
                  </a:lnTo>
                  <a:lnTo>
                    <a:pt x="584" y="266"/>
                  </a:lnTo>
                  <a:lnTo>
                    <a:pt x="711" y="203"/>
                  </a:lnTo>
                  <a:lnTo>
                    <a:pt x="800" y="12"/>
                  </a:lnTo>
                  <a:lnTo>
                    <a:pt x="673" y="12"/>
                  </a:lnTo>
                  <a:lnTo>
                    <a:pt x="444" y="76"/>
                  </a:lnTo>
                  <a:lnTo>
                    <a:pt x="292" y="76"/>
                  </a:lnTo>
                  <a:lnTo>
                    <a:pt x="139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3" name="object 4853" descr=""/>
            <p:cNvSpPr/>
            <p:nvPr/>
          </p:nvSpPr>
          <p:spPr>
            <a:xfrm>
              <a:off x="1281323" y="283614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33" y="0"/>
                  </a:moveTo>
                  <a:lnTo>
                    <a:pt x="1219" y="228"/>
                  </a:lnTo>
                  <a:lnTo>
                    <a:pt x="469" y="406"/>
                  </a:lnTo>
                  <a:lnTo>
                    <a:pt x="0" y="863"/>
                  </a:lnTo>
                  <a:lnTo>
                    <a:pt x="12" y="1143"/>
                  </a:lnTo>
                  <a:lnTo>
                    <a:pt x="38" y="1473"/>
                  </a:lnTo>
                  <a:lnTo>
                    <a:pt x="622" y="1816"/>
                  </a:lnTo>
                  <a:lnTo>
                    <a:pt x="2349" y="2006"/>
                  </a:lnTo>
                  <a:lnTo>
                    <a:pt x="2590" y="1473"/>
                  </a:lnTo>
                  <a:lnTo>
                    <a:pt x="2514" y="46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4" name="object 4854" descr=""/>
            <p:cNvSpPr/>
            <p:nvPr/>
          </p:nvSpPr>
          <p:spPr>
            <a:xfrm>
              <a:off x="1281475" y="283614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981" y="0"/>
                  </a:moveTo>
                  <a:lnTo>
                    <a:pt x="1066" y="228"/>
                  </a:lnTo>
                  <a:lnTo>
                    <a:pt x="571" y="342"/>
                  </a:lnTo>
                  <a:lnTo>
                    <a:pt x="203" y="584"/>
                  </a:lnTo>
                  <a:lnTo>
                    <a:pt x="0" y="812"/>
                  </a:lnTo>
                  <a:lnTo>
                    <a:pt x="215" y="622"/>
                  </a:lnTo>
                  <a:lnTo>
                    <a:pt x="546" y="431"/>
                  </a:lnTo>
                  <a:lnTo>
                    <a:pt x="1892" y="114"/>
                  </a:lnTo>
                  <a:lnTo>
                    <a:pt x="2273" y="584"/>
                  </a:lnTo>
                  <a:lnTo>
                    <a:pt x="2311" y="1079"/>
                  </a:lnTo>
                  <a:lnTo>
                    <a:pt x="2324" y="1295"/>
                  </a:lnTo>
                  <a:lnTo>
                    <a:pt x="2286" y="1511"/>
                  </a:lnTo>
                  <a:lnTo>
                    <a:pt x="2159" y="1689"/>
                  </a:lnTo>
                  <a:lnTo>
                    <a:pt x="2362" y="1498"/>
                  </a:lnTo>
                  <a:lnTo>
                    <a:pt x="2425" y="1231"/>
                  </a:lnTo>
                  <a:lnTo>
                    <a:pt x="2400" y="977"/>
                  </a:lnTo>
                  <a:lnTo>
                    <a:pt x="2362" y="469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5" name="object 4855" descr=""/>
            <p:cNvSpPr/>
            <p:nvPr/>
          </p:nvSpPr>
          <p:spPr>
            <a:xfrm>
              <a:off x="1282183" y="28375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88" y="0"/>
                  </a:moveTo>
                  <a:lnTo>
                    <a:pt x="38" y="152"/>
                  </a:lnTo>
                  <a:lnTo>
                    <a:pt x="190" y="254"/>
                  </a:lnTo>
                  <a:lnTo>
                    <a:pt x="406" y="317"/>
                  </a:lnTo>
                  <a:lnTo>
                    <a:pt x="558" y="330"/>
                  </a:lnTo>
                  <a:lnTo>
                    <a:pt x="698" y="266"/>
                  </a:lnTo>
                  <a:lnTo>
                    <a:pt x="812" y="101"/>
                  </a:lnTo>
                  <a:lnTo>
                    <a:pt x="685" y="88"/>
                  </a:lnTo>
                  <a:lnTo>
                    <a:pt x="444" y="114"/>
                  </a:lnTo>
                  <a:lnTo>
                    <a:pt x="292" y="101"/>
                  </a:lnTo>
                  <a:lnTo>
                    <a:pt x="152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6" name="object 4856" descr=""/>
            <p:cNvSpPr/>
            <p:nvPr/>
          </p:nvSpPr>
          <p:spPr>
            <a:xfrm>
              <a:off x="1282017" y="283874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19" y="0"/>
                  </a:moveTo>
                  <a:lnTo>
                    <a:pt x="1143" y="330"/>
                  </a:lnTo>
                  <a:lnTo>
                    <a:pt x="419" y="596"/>
                  </a:lnTo>
                  <a:lnTo>
                    <a:pt x="0" y="1104"/>
                  </a:lnTo>
                  <a:lnTo>
                    <a:pt x="114" y="1701"/>
                  </a:lnTo>
                  <a:lnTo>
                    <a:pt x="736" y="1968"/>
                  </a:lnTo>
                  <a:lnTo>
                    <a:pt x="1447" y="1968"/>
                  </a:lnTo>
                  <a:lnTo>
                    <a:pt x="2476" y="1955"/>
                  </a:lnTo>
                  <a:lnTo>
                    <a:pt x="2654" y="1396"/>
                  </a:lnTo>
                  <a:lnTo>
                    <a:pt x="2565" y="914"/>
                  </a:lnTo>
                  <a:lnTo>
                    <a:pt x="2463" y="419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7" name="object 4857" descr=""/>
            <p:cNvSpPr/>
            <p:nvPr/>
          </p:nvSpPr>
          <p:spPr>
            <a:xfrm>
              <a:off x="1282183" y="28387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854" y="0"/>
                  </a:moveTo>
                  <a:lnTo>
                    <a:pt x="977" y="330"/>
                  </a:lnTo>
                  <a:lnTo>
                    <a:pt x="507" y="507"/>
                  </a:lnTo>
                  <a:lnTo>
                    <a:pt x="152" y="787"/>
                  </a:lnTo>
                  <a:lnTo>
                    <a:pt x="0" y="1041"/>
                  </a:lnTo>
                  <a:lnTo>
                    <a:pt x="177" y="812"/>
                  </a:lnTo>
                  <a:lnTo>
                    <a:pt x="495" y="584"/>
                  </a:lnTo>
                  <a:lnTo>
                    <a:pt x="901" y="444"/>
                  </a:lnTo>
                  <a:lnTo>
                    <a:pt x="1790" y="126"/>
                  </a:lnTo>
                  <a:lnTo>
                    <a:pt x="2222" y="533"/>
                  </a:lnTo>
                  <a:lnTo>
                    <a:pt x="2349" y="1231"/>
                  </a:lnTo>
                  <a:lnTo>
                    <a:pt x="2336" y="1460"/>
                  </a:lnTo>
                  <a:lnTo>
                    <a:pt x="2235" y="1650"/>
                  </a:lnTo>
                  <a:lnTo>
                    <a:pt x="2412" y="1435"/>
                  </a:lnTo>
                  <a:lnTo>
                    <a:pt x="2438" y="1168"/>
                  </a:lnTo>
                  <a:lnTo>
                    <a:pt x="2400" y="914"/>
                  </a:lnTo>
                  <a:lnTo>
                    <a:pt x="2298" y="419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8" name="object 4858" descr=""/>
            <p:cNvSpPr/>
            <p:nvPr/>
          </p:nvSpPr>
          <p:spPr>
            <a:xfrm>
              <a:off x="1282953" y="284025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6" y="0"/>
                  </a:moveTo>
                  <a:lnTo>
                    <a:pt x="25" y="139"/>
                  </a:lnTo>
                  <a:lnTo>
                    <a:pt x="215" y="241"/>
                  </a:lnTo>
                  <a:lnTo>
                    <a:pt x="431" y="279"/>
                  </a:lnTo>
                  <a:lnTo>
                    <a:pt x="584" y="266"/>
                  </a:lnTo>
                  <a:lnTo>
                    <a:pt x="711" y="203"/>
                  </a:lnTo>
                  <a:lnTo>
                    <a:pt x="800" y="12"/>
                  </a:lnTo>
                  <a:lnTo>
                    <a:pt x="673" y="12"/>
                  </a:lnTo>
                  <a:lnTo>
                    <a:pt x="444" y="76"/>
                  </a:lnTo>
                  <a:lnTo>
                    <a:pt x="292" y="76"/>
                  </a:lnTo>
                  <a:lnTo>
                    <a:pt x="139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9" name="object 4859" descr=""/>
            <p:cNvSpPr/>
            <p:nvPr/>
          </p:nvSpPr>
          <p:spPr>
            <a:xfrm>
              <a:off x="1287692" y="283891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95" y="0"/>
                  </a:moveTo>
                  <a:lnTo>
                    <a:pt x="1435" y="126"/>
                  </a:lnTo>
                  <a:lnTo>
                    <a:pt x="850" y="533"/>
                  </a:lnTo>
                  <a:lnTo>
                    <a:pt x="0" y="1104"/>
                  </a:lnTo>
                  <a:lnTo>
                    <a:pt x="165" y="1676"/>
                  </a:lnTo>
                  <a:lnTo>
                    <a:pt x="876" y="2387"/>
                  </a:lnTo>
                  <a:lnTo>
                    <a:pt x="1473" y="2476"/>
                  </a:lnTo>
                  <a:lnTo>
                    <a:pt x="2019" y="1714"/>
                  </a:lnTo>
                  <a:lnTo>
                    <a:pt x="2463" y="1092"/>
                  </a:lnTo>
                  <a:lnTo>
                    <a:pt x="2527" y="43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0" name="object 4860" descr=""/>
            <p:cNvSpPr/>
            <p:nvPr/>
          </p:nvSpPr>
          <p:spPr>
            <a:xfrm>
              <a:off x="1287895" y="283949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235" y="0"/>
                  </a:moveTo>
                  <a:lnTo>
                    <a:pt x="2209" y="279"/>
                  </a:lnTo>
                  <a:lnTo>
                    <a:pt x="2070" y="635"/>
                  </a:lnTo>
                  <a:lnTo>
                    <a:pt x="1816" y="990"/>
                  </a:lnTo>
                  <a:lnTo>
                    <a:pt x="1257" y="1752"/>
                  </a:lnTo>
                  <a:lnTo>
                    <a:pt x="673" y="1663"/>
                  </a:lnTo>
                  <a:lnTo>
                    <a:pt x="165" y="1155"/>
                  </a:lnTo>
                  <a:lnTo>
                    <a:pt x="50" y="965"/>
                  </a:lnTo>
                  <a:lnTo>
                    <a:pt x="38" y="749"/>
                  </a:lnTo>
                  <a:lnTo>
                    <a:pt x="0" y="1016"/>
                  </a:lnTo>
                  <a:lnTo>
                    <a:pt x="139" y="1257"/>
                  </a:lnTo>
                  <a:lnTo>
                    <a:pt x="317" y="1447"/>
                  </a:lnTo>
                  <a:lnTo>
                    <a:pt x="673" y="1803"/>
                  </a:lnTo>
                  <a:lnTo>
                    <a:pt x="1270" y="1892"/>
                  </a:lnTo>
                  <a:lnTo>
                    <a:pt x="1816" y="1130"/>
                  </a:lnTo>
                  <a:lnTo>
                    <a:pt x="2108" y="723"/>
                  </a:lnTo>
                  <a:lnTo>
                    <a:pt x="2235" y="292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1" name="object 4861" descr=""/>
            <p:cNvSpPr/>
            <p:nvPr/>
          </p:nvSpPr>
          <p:spPr>
            <a:xfrm>
              <a:off x="1288488" y="283941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09" y="0"/>
                  </a:moveTo>
                  <a:lnTo>
                    <a:pt x="419" y="25"/>
                  </a:lnTo>
                  <a:lnTo>
                    <a:pt x="215" y="126"/>
                  </a:lnTo>
                  <a:lnTo>
                    <a:pt x="25" y="380"/>
                  </a:lnTo>
                  <a:lnTo>
                    <a:pt x="63" y="546"/>
                  </a:lnTo>
                  <a:lnTo>
                    <a:pt x="266" y="380"/>
                  </a:lnTo>
                  <a:lnTo>
                    <a:pt x="406" y="241"/>
                  </a:lnTo>
                  <a:lnTo>
                    <a:pt x="558" y="165"/>
                  </a:lnTo>
                  <a:lnTo>
                    <a:pt x="685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2" name="object 4862" descr=""/>
            <p:cNvSpPr/>
            <p:nvPr/>
          </p:nvSpPr>
          <p:spPr>
            <a:xfrm>
              <a:off x="1286216" y="28374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95" y="0"/>
                  </a:moveTo>
                  <a:lnTo>
                    <a:pt x="1435" y="126"/>
                  </a:lnTo>
                  <a:lnTo>
                    <a:pt x="850" y="533"/>
                  </a:lnTo>
                  <a:lnTo>
                    <a:pt x="0" y="1104"/>
                  </a:lnTo>
                  <a:lnTo>
                    <a:pt x="165" y="1676"/>
                  </a:lnTo>
                  <a:lnTo>
                    <a:pt x="876" y="2387"/>
                  </a:lnTo>
                  <a:lnTo>
                    <a:pt x="1473" y="2476"/>
                  </a:lnTo>
                  <a:lnTo>
                    <a:pt x="2019" y="1714"/>
                  </a:lnTo>
                  <a:lnTo>
                    <a:pt x="2463" y="1092"/>
                  </a:lnTo>
                  <a:lnTo>
                    <a:pt x="2527" y="43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3" name="object 4863" descr=""/>
            <p:cNvSpPr/>
            <p:nvPr/>
          </p:nvSpPr>
          <p:spPr>
            <a:xfrm>
              <a:off x="1286419" y="28380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235" y="0"/>
                  </a:moveTo>
                  <a:lnTo>
                    <a:pt x="2209" y="279"/>
                  </a:lnTo>
                  <a:lnTo>
                    <a:pt x="2070" y="635"/>
                  </a:lnTo>
                  <a:lnTo>
                    <a:pt x="1816" y="990"/>
                  </a:lnTo>
                  <a:lnTo>
                    <a:pt x="1257" y="1752"/>
                  </a:lnTo>
                  <a:lnTo>
                    <a:pt x="673" y="1663"/>
                  </a:lnTo>
                  <a:lnTo>
                    <a:pt x="165" y="1155"/>
                  </a:lnTo>
                  <a:lnTo>
                    <a:pt x="50" y="965"/>
                  </a:lnTo>
                  <a:lnTo>
                    <a:pt x="38" y="749"/>
                  </a:lnTo>
                  <a:lnTo>
                    <a:pt x="0" y="1016"/>
                  </a:lnTo>
                  <a:lnTo>
                    <a:pt x="139" y="1257"/>
                  </a:lnTo>
                  <a:lnTo>
                    <a:pt x="317" y="1447"/>
                  </a:lnTo>
                  <a:lnTo>
                    <a:pt x="673" y="1803"/>
                  </a:lnTo>
                  <a:lnTo>
                    <a:pt x="1270" y="1892"/>
                  </a:lnTo>
                  <a:lnTo>
                    <a:pt x="1816" y="1130"/>
                  </a:lnTo>
                  <a:lnTo>
                    <a:pt x="2108" y="723"/>
                  </a:lnTo>
                  <a:lnTo>
                    <a:pt x="2235" y="292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4" name="object 4864" descr=""/>
            <p:cNvSpPr/>
            <p:nvPr/>
          </p:nvSpPr>
          <p:spPr>
            <a:xfrm>
              <a:off x="1287011" y="283793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09" y="0"/>
                  </a:moveTo>
                  <a:lnTo>
                    <a:pt x="419" y="25"/>
                  </a:lnTo>
                  <a:lnTo>
                    <a:pt x="215" y="126"/>
                  </a:lnTo>
                  <a:lnTo>
                    <a:pt x="25" y="380"/>
                  </a:lnTo>
                  <a:lnTo>
                    <a:pt x="63" y="546"/>
                  </a:lnTo>
                  <a:lnTo>
                    <a:pt x="266" y="380"/>
                  </a:lnTo>
                  <a:lnTo>
                    <a:pt x="406" y="241"/>
                  </a:lnTo>
                  <a:lnTo>
                    <a:pt x="558" y="177"/>
                  </a:lnTo>
                  <a:lnTo>
                    <a:pt x="685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5" name="object 4865" descr=""/>
            <p:cNvSpPr/>
            <p:nvPr/>
          </p:nvSpPr>
          <p:spPr>
            <a:xfrm>
              <a:off x="1283305" y="28500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95" y="0"/>
                  </a:moveTo>
                  <a:lnTo>
                    <a:pt x="1435" y="126"/>
                  </a:lnTo>
                  <a:lnTo>
                    <a:pt x="850" y="533"/>
                  </a:lnTo>
                  <a:lnTo>
                    <a:pt x="0" y="1104"/>
                  </a:lnTo>
                  <a:lnTo>
                    <a:pt x="165" y="1676"/>
                  </a:lnTo>
                  <a:lnTo>
                    <a:pt x="876" y="2387"/>
                  </a:lnTo>
                  <a:lnTo>
                    <a:pt x="1473" y="2476"/>
                  </a:lnTo>
                  <a:lnTo>
                    <a:pt x="2019" y="1714"/>
                  </a:lnTo>
                  <a:lnTo>
                    <a:pt x="2463" y="1092"/>
                  </a:lnTo>
                  <a:lnTo>
                    <a:pt x="2527" y="431"/>
                  </a:lnTo>
                  <a:lnTo>
                    <a:pt x="2324" y="24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6" name="object 4866" descr=""/>
            <p:cNvSpPr/>
            <p:nvPr/>
          </p:nvSpPr>
          <p:spPr>
            <a:xfrm>
              <a:off x="1283508" y="285065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235" y="0"/>
                  </a:moveTo>
                  <a:lnTo>
                    <a:pt x="2209" y="279"/>
                  </a:lnTo>
                  <a:lnTo>
                    <a:pt x="2070" y="635"/>
                  </a:lnTo>
                  <a:lnTo>
                    <a:pt x="1816" y="990"/>
                  </a:lnTo>
                  <a:lnTo>
                    <a:pt x="1257" y="1752"/>
                  </a:lnTo>
                  <a:lnTo>
                    <a:pt x="673" y="1663"/>
                  </a:lnTo>
                  <a:lnTo>
                    <a:pt x="165" y="1155"/>
                  </a:lnTo>
                  <a:lnTo>
                    <a:pt x="50" y="965"/>
                  </a:lnTo>
                  <a:lnTo>
                    <a:pt x="38" y="749"/>
                  </a:lnTo>
                  <a:lnTo>
                    <a:pt x="0" y="1016"/>
                  </a:lnTo>
                  <a:lnTo>
                    <a:pt x="139" y="1257"/>
                  </a:lnTo>
                  <a:lnTo>
                    <a:pt x="317" y="1447"/>
                  </a:lnTo>
                  <a:lnTo>
                    <a:pt x="673" y="1803"/>
                  </a:lnTo>
                  <a:lnTo>
                    <a:pt x="1270" y="1892"/>
                  </a:lnTo>
                  <a:lnTo>
                    <a:pt x="1816" y="1130"/>
                  </a:lnTo>
                  <a:lnTo>
                    <a:pt x="2108" y="723"/>
                  </a:lnTo>
                  <a:lnTo>
                    <a:pt x="2235" y="292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7" name="object 4867" descr=""/>
            <p:cNvSpPr/>
            <p:nvPr/>
          </p:nvSpPr>
          <p:spPr>
            <a:xfrm>
              <a:off x="1284102" y="285058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09" y="0"/>
                  </a:moveTo>
                  <a:lnTo>
                    <a:pt x="419" y="25"/>
                  </a:lnTo>
                  <a:lnTo>
                    <a:pt x="215" y="126"/>
                  </a:lnTo>
                  <a:lnTo>
                    <a:pt x="25" y="380"/>
                  </a:lnTo>
                  <a:lnTo>
                    <a:pt x="63" y="546"/>
                  </a:lnTo>
                  <a:lnTo>
                    <a:pt x="190" y="457"/>
                  </a:lnTo>
                  <a:lnTo>
                    <a:pt x="317" y="304"/>
                  </a:lnTo>
                  <a:lnTo>
                    <a:pt x="558" y="165"/>
                  </a:lnTo>
                  <a:lnTo>
                    <a:pt x="685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8" name="object 4868" descr=""/>
            <p:cNvSpPr/>
            <p:nvPr/>
          </p:nvSpPr>
          <p:spPr>
            <a:xfrm>
              <a:off x="1288543" y="284394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558" y="0"/>
                  </a:moveTo>
                  <a:lnTo>
                    <a:pt x="190" y="457"/>
                  </a:lnTo>
                  <a:lnTo>
                    <a:pt x="88" y="952"/>
                  </a:lnTo>
                  <a:lnTo>
                    <a:pt x="0" y="1447"/>
                  </a:lnTo>
                  <a:lnTo>
                    <a:pt x="266" y="1993"/>
                  </a:lnTo>
                  <a:lnTo>
                    <a:pt x="1206" y="2006"/>
                  </a:lnTo>
                  <a:lnTo>
                    <a:pt x="1968" y="2019"/>
                  </a:lnTo>
                  <a:lnTo>
                    <a:pt x="2552" y="1701"/>
                  </a:lnTo>
                  <a:lnTo>
                    <a:pt x="2603" y="1422"/>
                  </a:lnTo>
                  <a:lnTo>
                    <a:pt x="2654" y="1092"/>
                  </a:lnTo>
                  <a:lnTo>
                    <a:pt x="2171" y="62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9" name="object 4869" descr=""/>
            <p:cNvSpPr/>
            <p:nvPr/>
          </p:nvSpPr>
          <p:spPr>
            <a:xfrm>
              <a:off x="1288543" y="284425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507" y="0"/>
                  </a:moveTo>
                  <a:lnTo>
                    <a:pt x="266" y="127"/>
                  </a:lnTo>
                  <a:lnTo>
                    <a:pt x="139" y="381"/>
                  </a:lnTo>
                  <a:lnTo>
                    <a:pt x="88" y="635"/>
                  </a:lnTo>
                  <a:lnTo>
                    <a:pt x="0" y="1130"/>
                  </a:lnTo>
                  <a:lnTo>
                    <a:pt x="266" y="1676"/>
                  </a:lnTo>
                  <a:lnTo>
                    <a:pt x="1206" y="1689"/>
                  </a:lnTo>
                  <a:lnTo>
                    <a:pt x="1714" y="1701"/>
                  </a:lnTo>
                  <a:lnTo>
                    <a:pt x="2133" y="1562"/>
                  </a:lnTo>
                  <a:lnTo>
                    <a:pt x="2374" y="1384"/>
                  </a:lnTo>
                  <a:lnTo>
                    <a:pt x="2133" y="1524"/>
                  </a:lnTo>
                  <a:lnTo>
                    <a:pt x="1752" y="1625"/>
                  </a:lnTo>
                  <a:lnTo>
                    <a:pt x="380" y="1587"/>
                  </a:lnTo>
                  <a:lnTo>
                    <a:pt x="114" y="1041"/>
                  </a:lnTo>
                  <a:lnTo>
                    <a:pt x="215" y="558"/>
                  </a:lnTo>
                  <a:lnTo>
                    <a:pt x="253" y="342"/>
                  </a:lnTo>
                  <a:lnTo>
                    <a:pt x="342" y="13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0" name="object 4870" descr=""/>
            <p:cNvSpPr/>
            <p:nvPr/>
          </p:nvSpPr>
          <p:spPr>
            <a:xfrm>
              <a:off x="1289623" y="284445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04" y="0"/>
                  </a:moveTo>
                  <a:lnTo>
                    <a:pt x="114" y="38"/>
                  </a:lnTo>
                  <a:lnTo>
                    <a:pt x="127" y="203"/>
                  </a:lnTo>
                  <a:lnTo>
                    <a:pt x="355" y="241"/>
                  </a:lnTo>
                  <a:lnTo>
                    <a:pt x="508" y="292"/>
                  </a:lnTo>
                  <a:lnTo>
                    <a:pt x="673" y="431"/>
                  </a:lnTo>
                  <a:lnTo>
                    <a:pt x="762" y="292"/>
                  </a:lnTo>
                  <a:lnTo>
                    <a:pt x="381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1" name="object 4871" descr=""/>
            <p:cNvSpPr/>
            <p:nvPr/>
          </p:nvSpPr>
          <p:spPr>
            <a:xfrm>
              <a:off x="1280476" y="284162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905" y="0"/>
                  </a:moveTo>
                  <a:lnTo>
                    <a:pt x="177" y="25"/>
                  </a:lnTo>
                  <a:lnTo>
                    <a:pt x="0" y="584"/>
                  </a:lnTo>
                  <a:lnTo>
                    <a:pt x="203" y="1574"/>
                  </a:lnTo>
                  <a:lnTo>
                    <a:pt x="647" y="1981"/>
                  </a:lnTo>
                  <a:lnTo>
                    <a:pt x="1524" y="1638"/>
                  </a:lnTo>
                  <a:lnTo>
                    <a:pt x="2235" y="1358"/>
                  </a:lnTo>
                  <a:lnTo>
                    <a:pt x="2654" y="850"/>
                  </a:lnTo>
                  <a:lnTo>
                    <a:pt x="2590" y="571"/>
                  </a:lnTo>
                  <a:lnTo>
                    <a:pt x="2527" y="254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2" name="object 4872" descr=""/>
            <p:cNvSpPr/>
            <p:nvPr/>
          </p:nvSpPr>
          <p:spPr>
            <a:xfrm>
              <a:off x="1280527" y="284196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03" y="0"/>
                  </a:moveTo>
                  <a:lnTo>
                    <a:pt x="25" y="203"/>
                  </a:lnTo>
                  <a:lnTo>
                    <a:pt x="0" y="482"/>
                  </a:lnTo>
                  <a:lnTo>
                    <a:pt x="152" y="1231"/>
                  </a:lnTo>
                  <a:lnTo>
                    <a:pt x="596" y="1638"/>
                  </a:lnTo>
                  <a:lnTo>
                    <a:pt x="1473" y="1295"/>
                  </a:lnTo>
                  <a:lnTo>
                    <a:pt x="1943" y="1117"/>
                  </a:lnTo>
                  <a:lnTo>
                    <a:pt x="2285" y="825"/>
                  </a:lnTo>
                  <a:lnTo>
                    <a:pt x="2451" y="584"/>
                  </a:lnTo>
                  <a:lnTo>
                    <a:pt x="2260" y="800"/>
                  </a:lnTo>
                  <a:lnTo>
                    <a:pt x="1955" y="1028"/>
                  </a:lnTo>
                  <a:lnTo>
                    <a:pt x="660" y="1511"/>
                  </a:lnTo>
                  <a:lnTo>
                    <a:pt x="228" y="1104"/>
                  </a:lnTo>
                  <a:lnTo>
                    <a:pt x="126" y="622"/>
                  </a:lnTo>
                  <a:lnTo>
                    <a:pt x="88" y="406"/>
                  </a:lnTo>
                  <a:lnTo>
                    <a:pt x="88" y="177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3" name="object 4873" descr=""/>
            <p:cNvSpPr/>
            <p:nvPr/>
          </p:nvSpPr>
          <p:spPr>
            <a:xfrm>
              <a:off x="1281391" y="284180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68" y="0"/>
                  </a:moveTo>
                  <a:lnTo>
                    <a:pt x="215" y="12"/>
                  </a:lnTo>
                  <a:lnTo>
                    <a:pt x="63" y="114"/>
                  </a:lnTo>
                  <a:lnTo>
                    <a:pt x="0" y="266"/>
                  </a:lnTo>
                  <a:lnTo>
                    <a:pt x="165" y="266"/>
                  </a:lnTo>
                  <a:lnTo>
                    <a:pt x="355" y="215"/>
                  </a:lnTo>
                  <a:lnTo>
                    <a:pt x="507" y="203"/>
                  </a:lnTo>
                  <a:lnTo>
                    <a:pt x="660" y="241"/>
                  </a:lnTo>
                  <a:lnTo>
                    <a:pt x="800" y="241"/>
                  </a:lnTo>
                  <a:lnTo>
                    <a:pt x="723" y="101"/>
                  </a:lnTo>
                  <a:lnTo>
                    <a:pt x="584" y="3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4" name="object 4874" descr=""/>
            <p:cNvSpPr/>
            <p:nvPr/>
          </p:nvSpPr>
          <p:spPr>
            <a:xfrm>
              <a:off x="1281375" y="28471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28" y="0"/>
                  </a:moveTo>
                  <a:lnTo>
                    <a:pt x="495" y="774"/>
                  </a:lnTo>
                  <a:lnTo>
                    <a:pt x="50" y="1409"/>
                  </a:lnTo>
                  <a:lnTo>
                    <a:pt x="0" y="2057"/>
                  </a:lnTo>
                  <a:lnTo>
                    <a:pt x="203" y="2260"/>
                  </a:lnTo>
                  <a:lnTo>
                    <a:pt x="444" y="2489"/>
                  </a:lnTo>
                  <a:lnTo>
                    <a:pt x="1104" y="2349"/>
                  </a:lnTo>
                  <a:lnTo>
                    <a:pt x="1676" y="1943"/>
                  </a:lnTo>
                  <a:lnTo>
                    <a:pt x="2514" y="1358"/>
                  </a:lnTo>
                  <a:lnTo>
                    <a:pt x="2349" y="787"/>
                  </a:lnTo>
                  <a:lnTo>
                    <a:pt x="1625" y="88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5" name="object 4875" descr=""/>
            <p:cNvSpPr/>
            <p:nvPr/>
          </p:nvSpPr>
          <p:spPr>
            <a:xfrm>
              <a:off x="1281464" y="28471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39" y="0"/>
                  </a:moveTo>
                  <a:lnTo>
                    <a:pt x="406" y="774"/>
                  </a:lnTo>
                  <a:lnTo>
                    <a:pt x="114" y="1193"/>
                  </a:lnTo>
                  <a:lnTo>
                    <a:pt x="0" y="1612"/>
                  </a:lnTo>
                  <a:lnTo>
                    <a:pt x="0" y="1917"/>
                  </a:lnTo>
                  <a:lnTo>
                    <a:pt x="25" y="1625"/>
                  </a:lnTo>
                  <a:lnTo>
                    <a:pt x="152" y="1270"/>
                  </a:lnTo>
                  <a:lnTo>
                    <a:pt x="952" y="139"/>
                  </a:lnTo>
                  <a:lnTo>
                    <a:pt x="1549" y="228"/>
                  </a:lnTo>
                  <a:lnTo>
                    <a:pt x="2057" y="736"/>
                  </a:lnTo>
                  <a:lnTo>
                    <a:pt x="2171" y="927"/>
                  </a:lnTo>
                  <a:lnTo>
                    <a:pt x="2184" y="1143"/>
                  </a:lnTo>
                  <a:lnTo>
                    <a:pt x="2222" y="863"/>
                  </a:lnTo>
                  <a:lnTo>
                    <a:pt x="2082" y="622"/>
                  </a:lnTo>
                  <a:lnTo>
                    <a:pt x="1904" y="444"/>
                  </a:lnTo>
                  <a:lnTo>
                    <a:pt x="1536" y="8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6" name="object 4876" descr=""/>
            <p:cNvSpPr/>
            <p:nvPr/>
          </p:nvSpPr>
          <p:spPr>
            <a:xfrm>
              <a:off x="1282397" y="284858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47" y="0"/>
                  </a:moveTo>
                  <a:lnTo>
                    <a:pt x="444" y="177"/>
                  </a:lnTo>
                  <a:lnTo>
                    <a:pt x="304" y="317"/>
                  </a:lnTo>
                  <a:lnTo>
                    <a:pt x="152" y="381"/>
                  </a:lnTo>
                  <a:lnTo>
                    <a:pt x="0" y="469"/>
                  </a:lnTo>
                  <a:lnTo>
                    <a:pt x="139" y="546"/>
                  </a:lnTo>
                  <a:lnTo>
                    <a:pt x="292" y="533"/>
                  </a:lnTo>
                  <a:lnTo>
                    <a:pt x="698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7" name="object 4877" descr=""/>
            <p:cNvSpPr/>
            <p:nvPr/>
          </p:nvSpPr>
          <p:spPr>
            <a:xfrm>
              <a:off x="1281294" y="28296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28" y="0"/>
                  </a:moveTo>
                  <a:lnTo>
                    <a:pt x="495" y="774"/>
                  </a:lnTo>
                  <a:lnTo>
                    <a:pt x="50" y="1397"/>
                  </a:lnTo>
                  <a:lnTo>
                    <a:pt x="0" y="2057"/>
                  </a:lnTo>
                  <a:lnTo>
                    <a:pt x="203" y="2260"/>
                  </a:lnTo>
                  <a:lnTo>
                    <a:pt x="444" y="2489"/>
                  </a:lnTo>
                  <a:lnTo>
                    <a:pt x="1104" y="2349"/>
                  </a:lnTo>
                  <a:lnTo>
                    <a:pt x="1676" y="1943"/>
                  </a:lnTo>
                  <a:lnTo>
                    <a:pt x="2514" y="1358"/>
                  </a:lnTo>
                  <a:lnTo>
                    <a:pt x="2349" y="787"/>
                  </a:lnTo>
                  <a:lnTo>
                    <a:pt x="1625" y="88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8" name="object 4878" descr=""/>
            <p:cNvSpPr/>
            <p:nvPr/>
          </p:nvSpPr>
          <p:spPr>
            <a:xfrm>
              <a:off x="1281383" y="28296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39" y="0"/>
                  </a:moveTo>
                  <a:lnTo>
                    <a:pt x="406" y="774"/>
                  </a:lnTo>
                  <a:lnTo>
                    <a:pt x="114" y="1193"/>
                  </a:lnTo>
                  <a:lnTo>
                    <a:pt x="0" y="1612"/>
                  </a:lnTo>
                  <a:lnTo>
                    <a:pt x="0" y="1917"/>
                  </a:lnTo>
                  <a:lnTo>
                    <a:pt x="25" y="1625"/>
                  </a:lnTo>
                  <a:lnTo>
                    <a:pt x="152" y="1270"/>
                  </a:lnTo>
                  <a:lnTo>
                    <a:pt x="952" y="139"/>
                  </a:lnTo>
                  <a:lnTo>
                    <a:pt x="1549" y="228"/>
                  </a:lnTo>
                  <a:lnTo>
                    <a:pt x="2057" y="736"/>
                  </a:lnTo>
                  <a:lnTo>
                    <a:pt x="2171" y="927"/>
                  </a:lnTo>
                  <a:lnTo>
                    <a:pt x="2184" y="1143"/>
                  </a:lnTo>
                  <a:lnTo>
                    <a:pt x="2222" y="863"/>
                  </a:lnTo>
                  <a:lnTo>
                    <a:pt x="2082" y="622"/>
                  </a:lnTo>
                  <a:lnTo>
                    <a:pt x="1904" y="444"/>
                  </a:lnTo>
                  <a:lnTo>
                    <a:pt x="1536" y="8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9" name="object 4879" descr=""/>
            <p:cNvSpPr/>
            <p:nvPr/>
          </p:nvSpPr>
          <p:spPr>
            <a:xfrm>
              <a:off x="1282317" y="283104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47" y="0"/>
                  </a:moveTo>
                  <a:lnTo>
                    <a:pt x="444" y="177"/>
                  </a:lnTo>
                  <a:lnTo>
                    <a:pt x="292" y="317"/>
                  </a:lnTo>
                  <a:lnTo>
                    <a:pt x="152" y="381"/>
                  </a:lnTo>
                  <a:lnTo>
                    <a:pt x="0" y="469"/>
                  </a:lnTo>
                  <a:lnTo>
                    <a:pt x="139" y="558"/>
                  </a:lnTo>
                  <a:lnTo>
                    <a:pt x="292" y="533"/>
                  </a:lnTo>
                  <a:lnTo>
                    <a:pt x="482" y="431"/>
                  </a:lnTo>
                  <a:lnTo>
                    <a:pt x="698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0" name="object 4880" descr=""/>
            <p:cNvSpPr/>
            <p:nvPr/>
          </p:nvSpPr>
          <p:spPr>
            <a:xfrm>
              <a:off x="1285499" y="28447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28" y="0"/>
                  </a:moveTo>
                  <a:lnTo>
                    <a:pt x="495" y="774"/>
                  </a:lnTo>
                  <a:lnTo>
                    <a:pt x="50" y="1409"/>
                  </a:lnTo>
                  <a:lnTo>
                    <a:pt x="0" y="2057"/>
                  </a:lnTo>
                  <a:lnTo>
                    <a:pt x="203" y="2260"/>
                  </a:lnTo>
                  <a:lnTo>
                    <a:pt x="444" y="2489"/>
                  </a:lnTo>
                  <a:lnTo>
                    <a:pt x="1104" y="2349"/>
                  </a:lnTo>
                  <a:lnTo>
                    <a:pt x="1676" y="1943"/>
                  </a:lnTo>
                  <a:lnTo>
                    <a:pt x="2514" y="1358"/>
                  </a:lnTo>
                  <a:lnTo>
                    <a:pt x="2349" y="787"/>
                  </a:lnTo>
                  <a:lnTo>
                    <a:pt x="1625" y="88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1" name="object 4881" descr=""/>
            <p:cNvSpPr/>
            <p:nvPr/>
          </p:nvSpPr>
          <p:spPr>
            <a:xfrm>
              <a:off x="1285575" y="28447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52" y="0"/>
                  </a:moveTo>
                  <a:lnTo>
                    <a:pt x="419" y="774"/>
                  </a:lnTo>
                  <a:lnTo>
                    <a:pt x="127" y="1193"/>
                  </a:lnTo>
                  <a:lnTo>
                    <a:pt x="0" y="1612"/>
                  </a:lnTo>
                  <a:lnTo>
                    <a:pt x="12" y="1917"/>
                  </a:lnTo>
                  <a:lnTo>
                    <a:pt x="38" y="1625"/>
                  </a:lnTo>
                  <a:lnTo>
                    <a:pt x="165" y="1270"/>
                  </a:lnTo>
                  <a:lnTo>
                    <a:pt x="965" y="139"/>
                  </a:lnTo>
                  <a:lnTo>
                    <a:pt x="1562" y="228"/>
                  </a:lnTo>
                  <a:lnTo>
                    <a:pt x="2070" y="736"/>
                  </a:lnTo>
                  <a:lnTo>
                    <a:pt x="2184" y="927"/>
                  </a:lnTo>
                  <a:lnTo>
                    <a:pt x="2197" y="1143"/>
                  </a:lnTo>
                  <a:lnTo>
                    <a:pt x="2235" y="863"/>
                  </a:lnTo>
                  <a:lnTo>
                    <a:pt x="2095" y="622"/>
                  </a:lnTo>
                  <a:lnTo>
                    <a:pt x="1917" y="444"/>
                  </a:lnTo>
                  <a:lnTo>
                    <a:pt x="1549" y="8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2" name="object 4882" descr=""/>
            <p:cNvSpPr/>
            <p:nvPr/>
          </p:nvSpPr>
          <p:spPr>
            <a:xfrm>
              <a:off x="1286521" y="284615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47" y="0"/>
                  </a:moveTo>
                  <a:lnTo>
                    <a:pt x="444" y="177"/>
                  </a:lnTo>
                  <a:lnTo>
                    <a:pt x="304" y="317"/>
                  </a:lnTo>
                  <a:lnTo>
                    <a:pt x="152" y="381"/>
                  </a:lnTo>
                  <a:lnTo>
                    <a:pt x="0" y="469"/>
                  </a:lnTo>
                  <a:lnTo>
                    <a:pt x="139" y="558"/>
                  </a:lnTo>
                  <a:lnTo>
                    <a:pt x="292" y="533"/>
                  </a:lnTo>
                  <a:lnTo>
                    <a:pt x="495" y="431"/>
                  </a:lnTo>
                  <a:lnTo>
                    <a:pt x="698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3" name="object 4883" descr=""/>
            <p:cNvSpPr/>
            <p:nvPr/>
          </p:nvSpPr>
          <p:spPr>
            <a:xfrm>
              <a:off x="1277319" y="283284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28" y="0"/>
                  </a:moveTo>
                  <a:lnTo>
                    <a:pt x="406" y="76"/>
                  </a:lnTo>
                  <a:lnTo>
                    <a:pt x="101" y="673"/>
                  </a:lnTo>
                  <a:lnTo>
                    <a:pt x="63" y="1384"/>
                  </a:lnTo>
                  <a:lnTo>
                    <a:pt x="0" y="2413"/>
                  </a:lnTo>
                  <a:lnTo>
                    <a:pt x="546" y="2628"/>
                  </a:lnTo>
                  <a:lnTo>
                    <a:pt x="1536" y="2501"/>
                  </a:lnTo>
                  <a:lnTo>
                    <a:pt x="1981" y="2095"/>
                  </a:lnTo>
                  <a:lnTo>
                    <a:pt x="1714" y="1193"/>
                  </a:lnTo>
                  <a:lnTo>
                    <a:pt x="1498" y="457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4" name="object 4884" descr=""/>
            <p:cNvSpPr/>
            <p:nvPr/>
          </p:nvSpPr>
          <p:spPr>
            <a:xfrm>
              <a:off x="1277636" y="283301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61" y="0"/>
                  </a:moveTo>
                  <a:lnTo>
                    <a:pt x="965" y="203"/>
                  </a:lnTo>
                  <a:lnTo>
                    <a:pt x="1168" y="520"/>
                  </a:lnTo>
                  <a:lnTo>
                    <a:pt x="1282" y="939"/>
                  </a:lnTo>
                  <a:lnTo>
                    <a:pt x="1549" y="1854"/>
                  </a:lnTo>
                  <a:lnTo>
                    <a:pt x="1104" y="2260"/>
                  </a:lnTo>
                  <a:lnTo>
                    <a:pt x="393" y="2336"/>
                  </a:lnTo>
                  <a:lnTo>
                    <a:pt x="177" y="2311"/>
                  </a:lnTo>
                  <a:lnTo>
                    <a:pt x="0" y="2197"/>
                  </a:lnTo>
                  <a:lnTo>
                    <a:pt x="190" y="2387"/>
                  </a:lnTo>
                  <a:lnTo>
                    <a:pt x="469" y="2438"/>
                  </a:lnTo>
                  <a:lnTo>
                    <a:pt x="723" y="2400"/>
                  </a:lnTo>
                  <a:lnTo>
                    <a:pt x="1219" y="2336"/>
                  </a:lnTo>
                  <a:lnTo>
                    <a:pt x="1663" y="1930"/>
                  </a:lnTo>
                  <a:lnTo>
                    <a:pt x="1396" y="1028"/>
                  </a:lnTo>
                  <a:lnTo>
                    <a:pt x="1257" y="546"/>
                  </a:lnTo>
                  <a:lnTo>
                    <a:pt x="1003" y="177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5" name="object 4885" descr=""/>
            <p:cNvSpPr/>
            <p:nvPr/>
          </p:nvSpPr>
          <p:spPr>
            <a:xfrm>
              <a:off x="1277567" y="283374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228" y="0"/>
                  </a:moveTo>
                  <a:lnTo>
                    <a:pt x="88" y="126"/>
                  </a:lnTo>
                  <a:lnTo>
                    <a:pt x="12" y="330"/>
                  </a:lnTo>
                  <a:lnTo>
                    <a:pt x="0" y="571"/>
                  </a:lnTo>
                  <a:lnTo>
                    <a:pt x="50" y="711"/>
                  </a:lnTo>
                  <a:lnTo>
                    <a:pt x="228" y="812"/>
                  </a:lnTo>
                  <a:lnTo>
                    <a:pt x="241" y="685"/>
                  </a:lnTo>
                  <a:lnTo>
                    <a:pt x="228" y="546"/>
                  </a:lnTo>
                  <a:lnTo>
                    <a:pt x="203" y="292"/>
                  </a:lnTo>
                  <a:lnTo>
                    <a:pt x="254" y="13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6" name="object 4886" descr=""/>
            <p:cNvSpPr/>
            <p:nvPr/>
          </p:nvSpPr>
          <p:spPr>
            <a:xfrm>
              <a:off x="1280191" y="284574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85" y="0"/>
                  </a:moveTo>
                  <a:lnTo>
                    <a:pt x="126" y="228"/>
                  </a:lnTo>
                  <a:lnTo>
                    <a:pt x="63" y="1168"/>
                  </a:lnTo>
                  <a:lnTo>
                    <a:pt x="0" y="1930"/>
                  </a:lnTo>
                  <a:lnTo>
                    <a:pt x="292" y="2527"/>
                  </a:lnTo>
                  <a:lnTo>
                    <a:pt x="888" y="2666"/>
                  </a:lnTo>
                  <a:lnTo>
                    <a:pt x="1384" y="2209"/>
                  </a:lnTo>
                  <a:lnTo>
                    <a:pt x="2095" y="634"/>
                  </a:lnTo>
                  <a:lnTo>
                    <a:pt x="1663" y="241"/>
                  </a:lnTo>
                  <a:lnTo>
                    <a:pt x="1181" y="11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7" name="object 4887" descr=""/>
            <p:cNvSpPr/>
            <p:nvPr/>
          </p:nvSpPr>
          <p:spPr>
            <a:xfrm>
              <a:off x="1280217" y="284574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60" y="0"/>
                  </a:moveTo>
                  <a:lnTo>
                    <a:pt x="101" y="228"/>
                  </a:lnTo>
                  <a:lnTo>
                    <a:pt x="38" y="1168"/>
                  </a:lnTo>
                  <a:lnTo>
                    <a:pt x="0" y="1676"/>
                  </a:lnTo>
                  <a:lnTo>
                    <a:pt x="114" y="2108"/>
                  </a:lnTo>
                  <a:lnTo>
                    <a:pt x="279" y="2362"/>
                  </a:lnTo>
                  <a:lnTo>
                    <a:pt x="152" y="2095"/>
                  </a:lnTo>
                  <a:lnTo>
                    <a:pt x="76" y="1714"/>
                  </a:lnTo>
                  <a:lnTo>
                    <a:pt x="114" y="1282"/>
                  </a:lnTo>
                  <a:lnTo>
                    <a:pt x="177" y="342"/>
                  </a:lnTo>
                  <a:lnTo>
                    <a:pt x="736" y="114"/>
                  </a:lnTo>
                  <a:lnTo>
                    <a:pt x="1219" y="241"/>
                  </a:lnTo>
                  <a:lnTo>
                    <a:pt x="1435" y="292"/>
                  </a:lnTo>
                  <a:lnTo>
                    <a:pt x="1625" y="393"/>
                  </a:lnTo>
                  <a:lnTo>
                    <a:pt x="1752" y="571"/>
                  </a:lnTo>
                  <a:lnTo>
                    <a:pt x="1651" y="317"/>
                  </a:lnTo>
                  <a:lnTo>
                    <a:pt x="1397" y="177"/>
                  </a:lnTo>
                  <a:lnTo>
                    <a:pt x="1155" y="114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8" name="object 4888" descr=""/>
            <p:cNvSpPr/>
            <p:nvPr/>
          </p:nvSpPr>
          <p:spPr>
            <a:xfrm>
              <a:off x="1281275" y="284686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317" y="0"/>
                  </a:moveTo>
                  <a:lnTo>
                    <a:pt x="254" y="152"/>
                  </a:lnTo>
                  <a:lnTo>
                    <a:pt x="215" y="355"/>
                  </a:lnTo>
                  <a:lnTo>
                    <a:pt x="127" y="546"/>
                  </a:lnTo>
                  <a:lnTo>
                    <a:pt x="0" y="736"/>
                  </a:lnTo>
                  <a:lnTo>
                    <a:pt x="139" y="749"/>
                  </a:lnTo>
                  <a:lnTo>
                    <a:pt x="279" y="634"/>
                  </a:lnTo>
                  <a:lnTo>
                    <a:pt x="393" y="444"/>
                  </a:lnTo>
                  <a:lnTo>
                    <a:pt x="457" y="317"/>
                  </a:lnTo>
                  <a:lnTo>
                    <a:pt x="444" y="165"/>
                  </a:lnTo>
                  <a:lnTo>
                    <a:pt x="381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9" name="object 4889" descr=""/>
            <p:cNvSpPr/>
            <p:nvPr/>
          </p:nvSpPr>
          <p:spPr>
            <a:xfrm>
              <a:off x="1284058" y="284177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387" y="0"/>
                  </a:moveTo>
                  <a:lnTo>
                    <a:pt x="1447" y="0"/>
                  </a:lnTo>
                  <a:lnTo>
                    <a:pt x="685" y="0"/>
                  </a:lnTo>
                  <a:lnTo>
                    <a:pt x="114" y="330"/>
                  </a:lnTo>
                  <a:lnTo>
                    <a:pt x="0" y="927"/>
                  </a:lnTo>
                  <a:lnTo>
                    <a:pt x="495" y="1397"/>
                  </a:lnTo>
                  <a:lnTo>
                    <a:pt x="1168" y="1638"/>
                  </a:lnTo>
                  <a:lnTo>
                    <a:pt x="2120" y="1993"/>
                  </a:lnTo>
                  <a:lnTo>
                    <a:pt x="2489" y="1536"/>
                  </a:lnTo>
                  <a:lnTo>
                    <a:pt x="2578" y="1041"/>
                  </a:lnTo>
                  <a:lnTo>
                    <a:pt x="2654" y="546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0" name="object 4890" descr=""/>
            <p:cNvSpPr/>
            <p:nvPr/>
          </p:nvSpPr>
          <p:spPr>
            <a:xfrm>
              <a:off x="1284338" y="284177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108" y="0"/>
                  </a:moveTo>
                  <a:lnTo>
                    <a:pt x="1168" y="0"/>
                  </a:lnTo>
                  <a:lnTo>
                    <a:pt x="660" y="0"/>
                  </a:lnTo>
                  <a:lnTo>
                    <a:pt x="241" y="139"/>
                  </a:lnTo>
                  <a:lnTo>
                    <a:pt x="0" y="317"/>
                  </a:lnTo>
                  <a:lnTo>
                    <a:pt x="253" y="177"/>
                  </a:lnTo>
                  <a:lnTo>
                    <a:pt x="622" y="76"/>
                  </a:lnTo>
                  <a:lnTo>
                    <a:pt x="1054" y="76"/>
                  </a:lnTo>
                  <a:lnTo>
                    <a:pt x="1993" y="88"/>
                  </a:lnTo>
                  <a:lnTo>
                    <a:pt x="2260" y="635"/>
                  </a:lnTo>
                  <a:lnTo>
                    <a:pt x="2184" y="1117"/>
                  </a:lnTo>
                  <a:lnTo>
                    <a:pt x="2146" y="1333"/>
                  </a:lnTo>
                  <a:lnTo>
                    <a:pt x="2044" y="1536"/>
                  </a:lnTo>
                  <a:lnTo>
                    <a:pt x="1879" y="1676"/>
                  </a:lnTo>
                  <a:lnTo>
                    <a:pt x="2120" y="1549"/>
                  </a:lnTo>
                  <a:lnTo>
                    <a:pt x="2247" y="1295"/>
                  </a:lnTo>
                  <a:lnTo>
                    <a:pt x="2298" y="1041"/>
                  </a:lnTo>
                  <a:lnTo>
                    <a:pt x="2374" y="546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1" name="object 4891" descr=""/>
            <p:cNvSpPr/>
            <p:nvPr/>
          </p:nvSpPr>
          <p:spPr>
            <a:xfrm>
              <a:off x="1284871" y="284283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01" y="0"/>
                  </a:moveTo>
                  <a:lnTo>
                    <a:pt x="12" y="139"/>
                  </a:lnTo>
                  <a:lnTo>
                    <a:pt x="190" y="292"/>
                  </a:lnTo>
                  <a:lnTo>
                    <a:pt x="330" y="380"/>
                  </a:lnTo>
                  <a:lnTo>
                    <a:pt x="469" y="419"/>
                  </a:lnTo>
                  <a:lnTo>
                    <a:pt x="622" y="406"/>
                  </a:lnTo>
                  <a:lnTo>
                    <a:pt x="774" y="266"/>
                  </a:lnTo>
                  <a:lnTo>
                    <a:pt x="647" y="215"/>
                  </a:lnTo>
                  <a:lnTo>
                    <a:pt x="419" y="190"/>
                  </a:lnTo>
                  <a:lnTo>
                    <a:pt x="266" y="139"/>
                  </a:lnTo>
                  <a:lnTo>
                    <a:pt x="139" y="5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2" name="object 4892" descr=""/>
            <p:cNvSpPr/>
            <p:nvPr/>
          </p:nvSpPr>
          <p:spPr>
            <a:xfrm>
              <a:off x="1277675" y="284719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20" y="0"/>
                  </a:moveTo>
                  <a:lnTo>
                    <a:pt x="368" y="304"/>
                  </a:lnTo>
                  <a:lnTo>
                    <a:pt x="0" y="787"/>
                  </a:lnTo>
                  <a:lnTo>
                    <a:pt x="431" y="1625"/>
                  </a:lnTo>
                  <a:lnTo>
                    <a:pt x="774" y="2311"/>
                  </a:lnTo>
                  <a:lnTo>
                    <a:pt x="1320" y="2667"/>
                  </a:lnTo>
                  <a:lnTo>
                    <a:pt x="1600" y="2590"/>
                  </a:lnTo>
                  <a:lnTo>
                    <a:pt x="1917" y="2489"/>
                  </a:lnTo>
                  <a:lnTo>
                    <a:pt x="2108" y="1841"/>
                  </a:lnTo>
                  <a:lnTo>
                    <a:pt x="2019" y="1130"/>
                  </a:lnTo>
                  <a:lnTo>
                    <a:pt x="1905" y="114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3" name="object 4893" descr=""/>
            <p:cNvSpPr/>
            <p:nvPr/>
          </p:nvSpPr>
          <p:spPr>
            <a:xfrm>
              <a:off x="1277675" y="284727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71" y="0"/>
                  </a:moveTo>
                  <a:lnTo>
                    <a:pt x="1092" y="0"/>
                  </a:lnTo>
                  <a:lnTo>
                    <a:pt x="368" y="228"/>
                  </a:lnTo>
                  <a:lnTo>
                    <a:pt x="0" y="711"/>
                  </a:lnTo>
                  <a:lnTo>
                    <a:pt x="431" y="1549"/>
                  </a:lnTo>
                  <a:lnTo>
                    <a:pt x="660" y="2006"/>
                  </a:lnTo>
                  <a:lnTo>
                    <a:pt x="977" y="2311"/>
                  </a:lnTo>
                  <a:lnTo>
                    <a:pt x="1244" y="2451"/>
                  </a:lnTo>
                  <a:lnTo>
                    <a:pt x="1003" y="2285"/>
                  </a:lnTo>
                  <a:lnTo>
                    <a:pt x="749" y="2006"/>
                  </a:lnTo>
                  <a:lnTo>
                    <a:pt x="558" y="1612"/>
                  </a:lnTo>
                  <a:lnTo>
                    <a:pt x="139" y="774"/>
                  </a:lnTo>
                  <a:lnTo>
                    <a:pt x="495" y="292"/>
                  </a:lnTo>
                  <a:lnTo>
                    <a:pt x="965" y="139"/>
                  </a:lnTo>
                  <a:lnTo>
                    <a:pt x="1181" y="76"/>
                  </a:lnTo>
                  <a:lnTo>
                    <a:pt x="1397" y="63"/>
                  </a:lnTo>
                  <a:lnTo>
                    <a:pt x="1600" y="152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4" name="object 4894" descr=""/>
            <p:cNvSpPr/>
            <p:nvPr/>
          </p:nvSpPr>
          <p:spPr>
            <a:xfrm>
              <a:off x="1279224" y="284809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27" y="0"/>
                  </a:moveTo>
                  <a:lnTo>
                    <a:pt x="25" y="127"/>
                  </a:lnTo>
                  <a:lnTo>
                    <a:pt x="101" y="342"/>
                  </a:lnTo>
                  <a:lnTo>
                    <a:pt x="114" y="609"/>
                  </a:lnTo>
                  <a:lnTo>
                    <a:pt x="88" y="762"/>
                  </a:lnTo>
                  <a:lnTo>
                    <a:pt x="215" y="762"/>
                  </a:lnTo>
                  <a:lnTo>
                    <a:pt x="292" y="558"/>
                  </a:lnTo>
                  <a:lnTo>
                    <a:pt x="304" y="342"/>
                  </a:lnTo>
                  <a:lnTo>
                    <a:pt x="279" y="190"/>
                  </a:lnTo>
                  <a:lnTo>
                    <a:pt x="165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5" name="object 4895" descr=""/>
            <p:cNvSpPr/>
            <p:nvPr/>
          </p:nvSpPr>
          <p:spPr>
            <a:xfrm>
              <a:off x="1286322" y="286273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778" y="0"/>
                  </a:moveTo>
                  <a:lnTo>
                    <a:pt x="76" y="304"/>
                  </a:lnTo>
                  <a:lnTo>
                    <a:pt x="0" y="889"/>
                  </a:lnTo>
                  <a:lnTo>
                    <a:pt x="165" y="1358"/>
                  </a:lnTo>
                  <a:lnTo>
                    <a:pt x="342" y="1828"/>
                  </a:lnTo>
                  <a:lnTo>
                    <a:pt x="850" y="2159"/>
                  </a:lnTo>
                  <a:lnTo>
                    <a:pt x="1663" y="1689"/>
                  </a:lnTo>
                  <a:lnTo>
                    <a:pt x="2324" y="1308"/>
                  </a:lnTo>
                  <a:lnTo>
                    <a:pt x="2654" y="736"/>
                  </a:lnTo>
                  <a:lnTo>
                    <a:pt x="2438" y="165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6" name="object 4896" descr=""/>
            <p:cNvSpPr/>
            <p:nvPr/>
          </p:nvSpPr>
          <p:spPr>
            <a:xfrm>
              <a:off x="1286385" y="286332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39" y="0"/>
                  </a:moveTo>
                  <a:lnTo>
                    <a:pt x="0" y="241"/>
                  </a:lnTo>
                  <a:lnTo>
                    <a:pt x="12" y="520"/>
                  </a:lnTo>
                  <a:lnTo>
                    <a:pt x="279" y="1231"/>
                  </a:lnTo>
                  <a:lnTo>
                    <a:pt x="787" y="1562"/>
                  </a:lnTo>
                  <a:lnTo>
                    <a:pt x="1600" y="1092"/>
                  </a:lnTo>
                  <a:lnTo>
                    <a:pt x="2044" y="838"/>
                  </a:lnTo>
                  <a:lnTo>
                    <a:pt x="2336" y="508"/>
                  </a:lnTo>
                  <a:lnTo>
                    <a:pt x="2451" y="228"/>
                  </a:lnTo>
                  <a:lnTo>
                    <a:pt x="2311" y="482"/>
                  </a:lnTo>
                  <a:lnTo>
                    <a:pt x="2032" y="749"/>
                  </a:lnTo>
                  <a:lnTo>
                    <a:pt x="1651" y="965"/>
                  </a:lnTo>
                  <a:lnTo>
                    <a:pt x="838" y="1435"/>
                  </a:lnTo>
                  <a:lnTo>
                    <a:pt x="342" y="1104"/>
                  </a:lnTo>
                  <a:lnTo>
                    <a:pt x="88" y="431"/>
                  </a:lnTo>
                  <a:lnTo>
                    <a:pt x="63" y="20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7" name="object 4897" descr=""/>
            <p:cNvSpPr/>
            <p:nvPr/>
          </p:nvSpPr>
          <p:spPr>
            <a:xfrm>
              <a:off x="1287184" y="286302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58" y="0"/>
                  </a:moveTo>
                  <a:lnTo>
                    <a:pt x="330" y="0"/>
                  </a:lnTo>
                  <a:lnTo>
                    <a:pt x="190" y="25"/>
                  </a:lnTo>
                  <a:lnTo>
                    <a:pt x="50" y="152"/>
                  </a:lnTo>
                  <a:lnTo>
                    <a:pt x="12" y="317"/>
                  </a:lnTo>
                  <a:lnTo>
                    <a:pt x="165" y="279"/>
                  </a:lnTo>
                  <a:lnTo>
                    <a:pt x="355" y="203"/>
                  </a:lnTo>
                  <a:lnTo>
                    <a:pt x="508" y="177"/>
                  </a:lnTo>
                  <a:lnTo>
                    <a:pt x="660" y="190"/>
                  </a:lnTo>
                  <a:lnTo>
                    <a:pt x="800" y="165"/>
                  </a:lnTo>
                  <a:lnTo>
                    <a:pt x="635" y="12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8" name="object 4898" descr=""/>
            <p:cNvSpPr/>
            <p:nvPr/>
          </p:nvSpPr>
          <p:spPr>
            <a:xfrm>
              <a:off x="1284819" y="285814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879" y="0"/>
                  </a:moveTo>
                  <a:lnTo>
                    <a:pt x="1168" y="50"/>
                  </a:lnTo>
                  <a:lnTo>
                    <a:pt x="152" y="101"/>
                  </a:lnTo>
                  <a:lnTo>
                    <a:pt x="0" y="673"/>
                  </a:lnTo>
                  <a:lnTo>
                    <a:pt x="114" y="1155"/>
                  </a:lnTo>
                  <a:lnTo>
                    <a:pt x="241" y="1638"/>
                  </a:lnTo>
                  <a:lnTo>
                    <a:pt x="698" y="2031"/>
                  </a:lnTo>
                  <a:lnTo>
                    <a:pt x="1562" y="1663"/>
                  </a:lnTo>
                  <a:lnTo>
                    <a:pt x="2273" y="1358"/>
                  </a:lnTo>
                  <a:lnTo>
                    <a:pt x="2667" y="838"/>
                  </a:lnTo>
                  <a:lnTo>
                    <a:pt x="2590" y="558"/>
                  </a:lnTo>
                  <a:lnTo>
                    <a:pt x="2514" y="241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9" name="object 4899" descr=""/>
            <p:cNvSpPr/>
            <p:nvPr/>
          </p:nvSpPr>
          <p:spPr>
            <a:xfrm>
              <a:off x="1284870" y="285855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90" y="0"/>
                  </a:moveTo>
                  <a:lnTo>
                    <a:pt x="25" y="215"/>
                  </a:lnTo>
                  <a:lnTo>
                    <a:pt x="0" y="495"/>
                  </a:lnTo>
                  <a:lnTo>
                    <a:pt x="190" y="1231"/>
                  </a:lnTo>
                  <a:lnTo>
                    <a:pt x="647" y="1625"/>
                  </a:lnTo>
                  <a:lnTo>
                    <a:pt x="1511" y="1257"/>
                  </a:lnTo>
                  <a:lnTo>
                    <a:pt x="1981" y="1054"/>
                  </a:lnTo>
                  <a:lnTo>
                    <a:pt x="2311" y="762"/>
                  </a:lnTo>
                  <a:lnTo>
                    <a:pt x="2463" y="508"/>
                  </a:lnTo>
                  <a:lnTo>
                    <a:pt x="2285" y="736"/>
                  </a:lnTo>
                  <a:lnTo>
                    <a:pt x="1981" y="977"/>
                  </a:lnTo>
                  <a:lnTo>
                    <a:pt x="1574" y="1143"/>
                  </a:lnTo>
                  <a:lnTo>
                    <a:pt x="711" y="1511"/>
                  </a:lnTo>
                  <a:lnTo>
                    <a:pt x="253" y="1117"/>
                  </a:lnTo>
                  <a:lnTo>
                    <a:pt x="88" y="419"/>
                  </a:lnTo>
                  <a:lnTo>
                    <a:pt x="88" y="20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0" name="object 4900" descr=""/>
            <p:cNvSpPr/>
            <p:nvPr/>
          </p:nvSpPr>
          <p:spPr>
            <a:xfrm>
              <a:off x="1285723" y="285837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457" y="0"/>
                  </a:moveTo>
                  <a:lnTo>
                    <a:pt x="292" y="0"/>
                  </a:lnTo>
                  <a:lnTo>
                    <a:pt x="139" y="38"/>
                  </a:lnTo>
                  <a:lnTo>
                    <a:pt x="12" y="152"/>
                  </a:lnTo>
                  <a:lnTo>
                    <a:pt x="165" y="253"/>
                  </a:lnTo>
                  <a:lnTo>
                    <a:pt x="355" y="203"/>
                  </a:lnTo>
                  <a:lnTo>
                    <a:pt x="507" y="190"/>
                  </a:lnTo>
                  <a:lnTo>
                    <a:pt x="660" y="215"/>
                  </a:lnTo>
                  <a:lnTo>
                    <a:pt x="800" y="215"/>
                  </a:lnTo>
                  <a:lnTo>
                    <a:pt x="584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1" name="object 4901" descr=""/>
            <p:cNvSpPr/>
            <p:nvPr/>
          </p:nvSpPr>
          <p:spPr>
            <a:xfrm>
              <a:off x="1283652" y="285556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778" y="0"/>
                  </a:moveTo>
                  <a:lnTo>
                    <a:pt x="76" y="304"/>
                  </a:lnTo>
                  <a:lnTo>
                    <a:pt x="0" y="889"/>
                  </a:lnTo>
                  <a:lnTo>
                    <a:pt x="165" y="1358"/>
                  </a:lnTo>
                  <a:lnTo>
                    <a:pt x="342" y="1828"/>
                  </a:lnTo>
                  <a:lnTo>
                    <a:pt x="850" y="2159"/>
                  </a:lnTo>
                  <a:lnTo>
                    <a:pt x="1663" y="1689"/>
                  </a:lnTo>
                  <a:lnTo>
                    <a:pt x="2324" y="1308"/>
                  </a:lnTo>
                  <a:lnTo>
                    <a:pt x="2654" y="736"/>
                  </a:lnTo>
                  <a:lnTo>
                    <a:pt x="2438" y="165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2" name="object 4902" descr=""/>
            <p:cNvSpPr/>
            <p:nvPr/>
          </p:nvSpPr>
          <p:spPr>
            <a:xfrm>
              <a:off x="1283716" y="285617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39" y="0"/>
                  </a:moveTo>
                  <a:lnTo>
                    <a:pt x="0" y="228"/>
                  </a:lnTo>
                  <a:lnTo>
                    <a:pt x="12" y="508"/>
                  </a:lnTo>
                  <a:lnTo>
                    <a:pt x="279" y="1219"/>
                  </a:lnTo>
                  <a:lnTo>
                    <a:pt x="787" y="1549"/>
                  </a:lnTo>
                  <a:lnTo>
                    <a:pt x="1600" y="1079"/>
                  </a:lnTo>
                  <a:lnTo>
                    <a:pt x="2044" y="825"/>
                  </a:lnTo>
                  <a:lnTo>
                    <a:pt x="2336" y="495"/>
                  </a:lnTo>
                  <a:lnTo>
                    <a:pt x="2451" y="215"/>
                  </a:lnTo>
                  <a:lnTo>
                    <a:pt x="2311" y="469"/>
                  </a:lnTo>
                  <a:lnTo>
                    <a:pt x="2032" y="736"/>
                  </a:lnTo>
                  <a:lnTo>
                    <a:pt x="1651" y="952"/>
                  </a:lnTo>
                  <a:lnTo>
                    <a:pt x="838" y="1422"/>
                  </a:lnTo>
                  <a:lnTo>
                    <a:pt x="342" y="1092"/>
                  </a:lnTo>
                  <a:lnTo>
                    <a:pt x="88" y="419"/>
                  </a:lnTo>
                  <a:lnTo>
                    <a:pt x="63" y="19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3" name="object 4903" descr=""/>
            <p:cNvSpPr/>
            <p:nvPr/>
          </p:nvSpPr>
          <p:spPr>
            <a:xfrm>
              <a:off x="1284527" y="285584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46" y="0"/>
                  </a:moveTo>
                  <a:lnTo>
                    <a:pt x="317" y="12"/>
                  </a:lnTo>
                  <a:lnTo>
                    <a:pt x="177" y="38"/>
                  </a:lnTo>
                  <a:lnTo>
                    <a:pt x="0" y="203"/>
                  </a:lnTo>
                  <a:lnTo>
                    <a:pt x="152" y="292"/>
                  </a:lnTo>
                  <a:lnTo>
                    <a:pt x="342" y="215"/>
                  </a:lnTo>
                  <a:lnTo>
                    <a:pt x="495" y="190"/>
                  </a:lnTo>
                  <a:lnTo>
                    <a:pt x="647" y="203"/>
                  </a:lnTo>
                  <a:lnTo>
                    <a:pt x="787" y="177"/>
                  </a:lnTo>
                  <a:lnTo>
                    <a:pt x="622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4" name="object 4904" descr=""/>
            <p:cNvSpPr/>
            <p:nvPr/>
          </p:nvSpPr>
          <p:spPr>
            <a:xfrm>
              <a:off x="1278266" y="285598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46" y="0"/>
                  </a:moveTo>
                  <a:lnTo>
                    <a:pt x="736" y="0"/>
                  </a:lnTo>
                  <a:lnTo>
                    <a:pt x="330" y="850"/>
                  </a:lnTo>
                  <a:lnTo>
                    <a:pt x="0" y="1536"/>
                  </a:lnTo>
                  <a:lnTo>
                    <a:pt x="38" y="2197"/>
                  </a:lnTo>
                  <a:lnTo>
                    <a:pt x="279" y="2362"/>
                  </a:lnTo>
                  <a:lnTo>
                    <a:pt x="546" y="2552"/>
                  </a:lnTo>
                  <a:lnTo>
                    <a:pt x="1181" y="2311"/>
                  </a:lnTo>
                  <a:lnTo>
                    <a:pt x="2425" y="1104"/>
                  </a:lnTo>
                  <a:lnTo>
                    <a:pt x="2158" y="584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5" name="object 4905" descr=""/>
            <p:cNvSpPr/>
            <p:nvPr/>
          </p:nvSpPr>
          <p:spPr>
            <a:xfrm>
              <a:off x="1278317" y="28559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295" y="0"/>
                  </a:moveTo>
                  <a:lnTo>
                    <a:pt x="685" y="0"/>
                  </a:lnTo>
                  <a:lnTo>
                    <a:pt x="279" y="850"/>
                  </a:lnTo>
                  <a:lnTo>
                    <a:pt x="63" y="1308"/>
                  </a:lnTo>
                  <a:lnTo>
                    <a:pt x="0" y="1752"/>
                  </a:lnTo>
                  <a:lnTo>
                    <a:pt x="63" y="2044"/>
                  </a:lnTo>
                  <a:lnTo>
                    <a:pt x="38" y="1752"/>
                  </a:lnTo>
                  <a:lnTo>
                    <a:pt x="114" y="1371"/>
                  </a:lnTo>
                  <a:lnTo>
                    <a:pt x="723" y="139"/>
                  </a:lnTo>
                  <a:lnTo>
                    <a:pt x="1320" y="139"/>
                  </a:lnTo>
                  <a:lnTo>
                    <a:pt x="1727" y="431"/>
                  </a:lnTo>
                  <a:lnTo>
                    <a:pt x="1905" y="546"/>
                  </a:lnTo>
                  <a:lnTo>
                    <a:pt x="2044" y="723"/>
                  </a:lnTo>
                  <a:lnTo>
                    <a:pt x="2095" y="927"/>
                  </a:lnTo>
                  <a:lnTo>
                    <a:pt x="2082" y="660"/>
                  </a:lnTo>
                  <a:lnTo>
                    <a:pt x="1917" y="431"/>
                  </a:lnTo>
                  <a:lnTo>
                    <a:pt x="1701" y="292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6" name="object 4906" descr=""/>
            <p:cNvSpPr/>
            <p:nvPr/>
          </p:nvSpPr>
          <p:spPr>
            <a:xfrm>
              <a:off x="1279288" y="28572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71" y="0"/>
                  </a:moveTo>
                  <a:lnTo>
                    <a:pt x="457" y="126"/>
                  </a:lnTo>
                  <a:lnTo>
                    <a:pt x="355" y="292"/>
                  </a:lnTo>
                  <a:lnTo>
                    <a:pt x="139" y="457"/>
                  </a:lnTo>
                  <a:lnTo>
                    <a:pt x="0" y="571"/>
                  </a:lnTo>
                  <a:lnTo>
                    <a:pt x="126" y="634"/>
                  </a:lnTo>
                  <a:lnTo>
                    <a:pt x="292" y="584"/>
                  </a:lnTo>
                  <a:lnTo>
                    <a:pt x="482" y="444"/>
                  </a:lnTo>
                  <a:lnTo>
                    <a:pt x="609" y="279"/>
                  </a:lnTo>
                  <a:lnTo>
                    <a:pt x="634" y="101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7" name="object 4907" descr=""/>
            <p:cNvSpPr/>
            <p:nvPr/>
          </p:nvSpPr>
          <p:spPr>
            <a:xfrm>
              <a:off x="1279973" y="285719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46" y="0"/>
                  </a:moveTo>
                  <a:lnTo>
                    <a:pt x="736" y="0"/>
                  </a:lnTo>
                  <a:lnTo>
                    <a:pt x="330" y="850"/>
                  </a:lnTo>
                  <a:lnTo>
                    <a:pt x="0" y="1536"/>
                  </a:lnTo>
                  <a:lnTo>
                    <a:pt x="38" y="2197"/>
                  </a:lnTo>
                  <a:lnTo>
                    <a:pt x="279" y="2362"/>
                  </a:lnTo>
                  <a:lnTo>
                    <a:pt x="546" y="2552"/>
                  </a:lnTo>
                  <a:lnTo>
                    <a:pt x="1181" y="2311"/>
                  </a:lnTo>
                  <a:lnTo>
                    <a:pt x="2425" y="1104"/>
                  </a:lnTo>
                  <a:lnTo>
                    <a:pt x="2158" y="584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8" name="object 4908" descr=""/>
            <p:cNvSpPr/>
            <p:nvPr/>
          </p:nvSpPr>
          <p:spPr>
            <a:xfrm>
              <a:off x="1280024" y="285719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295" y="0"/>
                  </a:moveTo>
                  <a:lnTo>
                    <a:pt x="685" y="0"/>
                  </a:lnTo>
                  <a:lnTo>
                    <a:pt x="279" y="850"/>
                  </a:lnTo>
                  <a:lnTo>
                    <a:pt x="63" y="1308"/>
                  </a:lnTo>
                  <a:lnTo>
                    <a:pt x="0" y="1752"/>
                  </a:lnTo>
                  <a:lnTo>
                    <a:pt x="63" y="2044"/>
                  </a:lnTo>
                  <a:lnTo>
                    <a:pt x="38" y="1752"/>
                  </a:lnTo>
                  <a:lnTo>
                    <a:pt x="114" y="1371"/>
                  </a:lnTo>
                  <a:lnTo>
                    <a:pt x="723" y="139"/>
                  </a:lnTo>
                  <a:lnTo>
                    <a:pt x="1320" y="139"/>
                  </a:lnTo>
                  <a:lnTo>
                    <a:pt x="1727" y="431"/>
                  </a:lnTo>
                  <a:lnTo>
                    <a:pt x="1905" y="546"/>
                  </a:lnTo>
                  <a:lnTo>
                    <a:pt x="2044" y="723"/>
                  </a:lnTo>
                  <a:lnTo>
                    <a:pt x="2095" y="927"/>
                  </a:lnTo>
                  <a:lnTo>
                    <a:pt x="2082" y="660"/>
                  </a:lnTo>
                  <a:lnTo>
                    <a:pt x="1917" y="431"/>
                  </a:lnTo>
                  <a:lnTo>
                    <a:pt x="1701" y="292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9" name="object 4909" descr=""/>
            <p:cNvSpPr/>
            <p:nvPr/>
          </p:nvSpPr>
          <p:spPr>
            <a:xfrm>
              <a:off x="1280995" y="28585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71" y="0"/>
                  </a:moveTo>
                  <a:lnTo>
                    <a:pt x="393" y="190"/>
                  </a:lnTo>
                  <a:lnTo>
                    <a:pt x="279" y="355"/>
                  </a:lnTo>
                  <a:lnTo>
                    <a:pt x="139" y="444"/>
                  </a:lnTo>
                  <a:lnTo>
                    <a:pt x="0" y="558"/>
                  </a:lnTo>
                  <a:lnTo>
                    <a:pt x="126" y="622"/>
                  </a:lnTo>
                  <a:lnTo>
                    <a:pt x="292" y="571"/>
                  </a:lnTo>
                  <a:lnTo>
                    <a:pt x="482" y="431"/>
                  </a:lnTo>
                  <a:lnTo>
                    <a:pt x="609" y="254"/>
                  </a:lnTo>
                  <a:lnTo>
                    <a:pt x="634" y="8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0" name="object 4910" descr=""/>
            <p:cNvSpPr/>
            <p:nvPr/>
          </p:nvSpPr>
          <p:spPr>
            <a:xfrm>
              <a:off x="1280706" y="284424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46" y="0"/>
                  </a:moveTo>
                  <a:lnTo>
                    <a:pt x="736" y="0"/>
                  </a:lnTo>
                  <a:lnTo>
                    <a:pt x="330" y="850"/>
                  </a:lnTo>
                  <a:lnTo>
                    <a:pt x="0" y="1536"/>
                  </a:lnTo>
                  <a:lnTo>
                    <a:pt x="38" y="2197"/>
                  </a:lnTo>
                  <a:lnTo>
                    <a:pt x="279" y="2362"/>
                  </a:lnTo>
                  <a:lnTo>
                    <a:pt x="546" y="2552"/>
                  </a:lnTo>
                  <a:lnTo>
                    <a:pt x="1181" y="2311"/>
                  </a:lnTo>
                  <a:lnTo>
                    <a:pt x="2425" y="1104"/>
                  </a:lnTo>
                  <a:lnTo>
                    <a:pt x="2158" y="584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1" name="object 4911" descr=""/>
            <p:cNvSpPr/>
            <p:nvPr/>
          </p:nvSpPr>
          <p:spPr>
            <a:xfrm>
              <a:off x="1280756" y="284424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295" y="0"/>
                  </a:moveTo>
                  <a:lnTo>
                    <a:pt x="685" y="0"/>
                  </a:lnTo>
                  <a:lnTo>
                    <a:pt x="279" y="850"/>
                  </a:lnTo>
                  <a:lnTo>
                    <a:pt x="50" y="1308"/>
                  </a:lnTo>
                  <a:lnTo>
                    <a:pt x="0" y="1752"/>
                  </a:lnTo>
                  <a:lnTo>
                    <a:pt x="63" y="2044"/>
                  </a:lnTo>
                  <a:lnTo>
                    <a:pt x="38" y="1752"/>
                  </a:lnTo>
                  <a:lnTo>
                    <a:pt x="114" y="1371"/>
                  </a:lnTo>
                  <a:lnTo>
                    <a:pt x="723" y="139"/>
                  </a:lnTo>
                  <a:lnTo>
                    <a:pt x="1320" y="139"/>
                  </a:lnTo>
                  <a:lnTo>
                    <a:pt x="1727" y="431"/>
                  </a:lnTo>
                  <a:lnTo>
                    <a:pt x="1905" y="546"/>
                  </a:lnTo>
                  <a:lnTo>
                    <a:pt x="2044" y="723"/>
                  </a:lnTo>
                  <a:lnTo>
                    <a:pt x="2095" y="927"/>
                  </a:lnTo>
                  <a:lnTo>
                    <a:pt x="2082" y="660"/>
                  </a:lnTo>
                  <a:lnTo>
                    <a:pt x="1917" y="44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2" name="object 4912" descr=""/>
            <p:cNvSpPr/>
            <p:nvPr/>
          </p:nvSpPr>
          <p:spPr>
            <a:xfrm>
              <a:off x="1281728" y="28455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71" y="0"/>
                  </a:moveTo>
                  <a:lnTo>
                    <a:pt x="457" y="126"/>
                  </a:lnTo>
                  <a:lnTo>
                    <a:pt x="342" y="292"/>
                  </a:lnTo>
                  <a:lnTo>
                    <a:pt x="139" y="457"/>
                  </a:lnTo>
                  <a:lnTo>
                    <a:pt x="0" y="571"/>
                  </a:lnTo>
                  <a:lnTo>
                    <a:pt x="126" y="634"/>
                  </a:lnTo>
                  <a:lnTo>
                    <a:pt x="292" y="584"/>
                  </a:lnTo>
                  <a:lnTo>
                    <a:pt x="482" y="457"/>
                  </a:lnTo>
                  <a:lnTo>
                    <a:pt x="609" y="266"/>
                  </a:lnTo>
                  <a:lnTo>
                    <a:pt x="634" y="101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3" name="object 4913" descr=""/>
            <p:cNvSpPr/>
            <p:nvPr/>
          </p:nvSpPr>
          <p:spPr>
            <a:xfrm>
              <a:off x="1276379" y="285144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09" y="0"/>
                  </a:moveTo>
                  <a:lnTo>
                    <a:pt x="1282" y="152"/>
                  </a:lnTo>
                  <a:lnTo>
                    <a:pt x="520" y="266"/>
                  </a:lnTo>
                  <a:lnTo>
                    <a:pt x="12" y="685"/>
                  </a:lnTo>
                  <a:lnTo>
                    <a:pt x="12" y="965"/>
                  </a:lnTo>
                  <a:lnTo>
                    <a:pt x="0" y="1295"/>
                  </a:lnTo>
                  <a:lnTo>
                    <a:pt x="558" y="1676"/>
                  </a:lnTo>
                  <a:lnTo>
                    <a:pt x="2260" y="2019"/>
                  </a:lnTo>
                  <a:lnTo>
                    <a:pt x="2552" y="1498"/>
                  </a:lnTo>
                  <a:lnTo>
                    <a:pt x="2552" y="1003"/>
                  </a:lnTo>
                  <a:lnTo>
                    <a:pt x="2565" y="495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4" name="object 4914" descr=""/>
            <p:cNvSpPr/>
            <p:nvPr/>
          </p:nvSpPr>
          <p:spPr>
            <a:xfrm>
              <a:off x="1276556" y="285144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032" y="0"/>
                  </a:moveTo>
                  <a:lnTo>
                    <a:pt x="1104" y="152"/>
                  </a:lnTo>
                  <a:lnTo>
                    <a:pt x="609" y="228"/>
                  </a:lnTo>
                  <a:lnTo>
                    <a:pt x="215" y="431"/>
                  </a:lnTo>
                  <a:lnTo>
                    <a:pt x="0" y="647"/>
                  </a:lnTo>
                  <a:lnTo>
                    <a:pt x="228" y="469"/>
                  </a:lnTo>
                  <a:lnTo>
                    <a:pt x="571" y="317"/>
                  </a:lnTo>
                  <a:lnTo>
                    <a:pt x="1943" y="114"/>
                  </a:lnTo>
                  <a:lnTo>
                    <a:pt x="2286" y="596"/>
                  </a:lnTo>
                  <a:lnTo>
                    <a:pt x="2273" y="1104"/>
                  </a:lnTo>
                  <a:lnTo>
                    <a:pt x="2273" y="1308"/>
                  </a:lnTo>
                  <a:lnTo>
                    <a:pt x="2222" y="1536"/>
                  </a:lnTo>
                  <a:lnTo>
                    <a:pt x="2070" y="1689"/>
                  </a:lnTo>
                  <a:lnTo>
                    <a:pt x="2298" y="1523"/>
                  </a:lnTo>
                  <a:lnTo>
                    <a:pt x="2374" y="1257"/>
                  </a:lnTo>
                  <a:lnTo>
                    <a:pt x="2374" y="1003"/>
                  </a:lnTo>
                  <a:lnTo>
                    <a:pt x="2387" y="495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5" name="object 4915" descr=""/>
            <p:cNvSpPr/>
            <p:nvPr/>
          </p:nvSpPr>
          <p:spPr>
            <a:xfrm>
              <a:off x="1277202" y="285273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01" y="0"/>
                  </a:moveTo>
                  <a:lnTo>
                    <a:pt x="533" y="355"/>
                  </a:lnTo>
                  <a:lnTo>
                    <a:pt x="685" y="317"/>
                  </a:lnTo>
                  <a:lnTo>
                    <a:pt x="800" y="152"/>
                  </a:lnTo>
                  <a:lnTo>
                    <a:pt x="546" y="126"/>
                  </a:lnTo>
                  <a:lnTo>
                    <a:pt x="241" y="8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6" name="object 4916" descr=""/>
            <p:cNvSpPr/>
            <p:nvPr/>
          </p:nvSpPr>
          <p:spPr>
            <a:xfrm>
              <a:off x="1284773" y="285244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790" y="0"/>
                  </a:moveTo>
                  <a:lnTo>
                    <a:pt x="977" y="482"/>
                  </a:lnTo>
                  <a:lnTo>
                    <a:pt x="317" y="876"/>
                  </a:lnTo>
                  <a:lnTo>
                    <a:pt x="0" y="1447"/>
                  </a:lnTo>
                  <a:lnTo>
                    <a:pt x="215" y="2019"/>
                  </a:lnTo>
                  <a:lnTo>
                    <a:pt x="876" y="2171"/>
                  </a:lnTo>
                  <a:lnTo>
                    <a:pt x="1574" y="2032"/>
                  </a:lnTo>
                  <a:lnTo>
                    <a:pt x="2578" y="1841"/>
                  </a:lnTo>
                  <a:lnTo>
                    <a:pt x="2654" y="1257"/>
                  </a:lnTo>
                  <a:lnTo>
                    <a:pt x="2298" y="33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7" name="object 4917" descr=""/>
            <p:cNvSpPr/>
            <p:nvPr/>
          </p:nvSpPr>
          <p:spPr>
            <a:xfrm>
              <a:off x="1284913" y="28524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651" y="0"/>
                  </a:moveTo>
                  <a:lnTo>
                    <a:pt x="838" y="482"/>
                  </a:lnTo>
                  <a:lnTo>
                    <a:pt x="406" y="736"/>
                  </a:lnTo>
                  <a:lnTo>
                    <a:pt x="114" y="1079"/>
                  </a:lnTo>
                  <a:lnTo>
                    <a:pt x="0" y="1358"/>
                  </a:lnTo>
                  <a:lnTo>
                    <a:pt x="139" y="1104"/>
                  </a:lnTo>
                  <a:lnTo>
                    <a:pt x="406" y="825"/>
                  </a:lnTo>
                  <a:lnTo>
                    <a:pt x="787" y="609"/>
                  </a:lnTo>
                  <a:lnTo>
                    <a:pt x="1600" y="127"/>
                  </a:lnTo>
                  <a:lnTo>
                    <a:pt x="2095" y="457"/>
                  </a:lnTo>
                  <a:lnTo>
                    <a:pt x="2273" y="927"/>
                  </a:lnTo>
                  <a:lnTo>
                    <a:pt x="2362" y="1117"/>
                  </a:lnTo>
                  <a:lnTo>
                    <a:pt x="2387" y="1346"/>
                  </a:lnTo>
                  <a:lnTo>
                    <a:pt x="2311" y="1549"/>
                  </a:lnTo>
                  <a:lnTo>
                    <a:pt x="2451" y="1320"/>
                  </a:lnTo>
                  <a:lnTo>
                    <a:pt x="2425" y="1041"/>
                  </a:lnTo>
                  <a:lnTo>
                    <a:pt x="2159" y="330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8" name="object 4918" descr=""/>
            <p:cNvSpPr/>
            <p:nvPr/>
          </p:nvSpPr>
          <p:spPr>
            <a:xfrm>
              <a:off x="1285769" y="285399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87" y="0"/>
                  </a:moveTo>
                  <a:lnTo>
                    <a:pt x="622" y="38"/>
                  </a:lnTo>
                  <a:lnTo>
                    <a:pt x="444" y="127"/>
                  </a:lnTo>
                  <a:lnTo>
                    <a:pt x="292" y="152"/>
                  </a:lnTo>
                  <a:lnTo>
                    <a:pt x="139" y="139"/>
                  </a:lnTo>
                  <a:lnTo>
                    <a:pt x="0" y="165"/>
                  </a:lnTo>
                  <a:lnTo>
                    <a:pt x="165" y="317"/>
                  </a:lnTo>
                  <a:lnTo>
                    <a:pt x="469" y="330"/>
                  </a:lnTo>
                  <a:lnTo>
                    <a:pt x="609" y="292"/>
                  </a:lnTo>
                  <a:lnTo>
                    <a:pt x="749" y="165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9" name="object 4919" descr=""/>
            <p:cNvSpPr/>
            <p:nvPr/>
          </p:nvSpPr>
          <p:spPr>
            <a:xfrm>
              <a:off x="1282994" y="284659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854" y="0"/>
                  </a:moveTo>
                  <a:lnTo>
                    <a:pt x="1231" y="254"/>
                  </a:lnTo>
                  <a:lnTo>
                    <a:pt x="723" y="749"/>
                  </a:lnTo>
                  <a:lnTo>
                    <a:pt x="0" y="1473"/>
                  </a:lnTo>
                  <a:lnTo>
                    <a:pt x="266" y="1993"/>
                  </a:lnTo>
                  <a:lnTo>
                    <a:pt x="1092" y="2565"/>
                  </a:lnTo>
                  <a:lnTo>
                    <a:pt x="1701" y="2552"/>
                  </a:lnTo>
                  <a:lnTo>
                    <a:pt x="2095" y="1701"/>
                  </a:lnTo>
                  <a:lnTo>
                    <a:pt x="2425" y="1003"/>
                  </a:lnTo>
                  <a:lnTo>
                    <a:pt x="2362" y="355"/>
                  </a:lnTo>
                  <a:lnTo>
                    <a:pt x="2133" y="19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0" name="object 4920" descr=""/>
            <p:cNvSpPr/>
            <p:nvPr/>
          </p:nvSpPr>
          <p:spPr>
            <a:xfrm>
              <a:off x="1283273" y="284710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19" y="0"/>
                  </a:moveTo>
                  <a:lnTo>
                    <a:pt x="2044" y="292"/>
                  </a:lnTo>
                  <a:lnTo>
                    <a:pt x="1981" y="660"/>
                  </a:lnTo>
                  <a:lnTo>
                    <a:pt x="1384" y="1905"/>
                  </a:lnTo>
                  <a:lnTo>
                    <a:pt x="787" y="1917"/>
                  </a:lnTo>
                  <a:lnTo>
                    <a:pt x="381" y="1638"/>
                  </a:lnTo>
                  <a:lnTo>
                    <a:pt x="203" y="1511"/>
                  </a:lnTo>
                  <a:lnTo>
                    <a:pt x="50" y="1346"/>
                  </a:lnTo>
                  <a:lnTo>
                    <a:pt x="0" y="1130"/>
                  </a:lnTo>
                  <a:lnTo>
                    <a:pt x="12" y="1409"/>
                  </a:lnTo>
                  <a:lnTo>
                    <a:pt x="190" y="1625"/>
                  </a:lnTo>
                  <a:lnTo>
                    <a:pt x="406" y="1778"/>
                  </a:lnTo>
                  <a:lnTo>
                    <a:pt x="812" y="2057"/>
                  </a:lnTo>
                  <a:lnTo>
                    <a:pt x="1422" y="2044"/>
                  </a:lnTo>
                  <a:lnTo>
                    <a:pt x="1816" y="1193"/>
                  </a:lnTo>
                  <a:lnTo>
                    <a:pt x="2032" y="736"/>
                  </a:lnTo>
                  <a:lnTo>
                    <a:pt x="2082" y="29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1" name="object 4921" descr=""/>
            <p:cNvSpPr/>
            <p:nvPr/>
          </p:nvSpPr>
          <p:spPr>
            <a:xfrm>
              <a:off x="1283751" y="28472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46" y="0"/>
                  </a:moveTo>
                  <a:lnTo>
                    <a:pt x="292" y="88"/>
                  </a:lnTo>
                  <a:lnTo>
                    <a:pt x="152" y="190"/>
                  </a:lnTo>
                  <a:lnTo>
                    <a:pt x="25" y="368"/>
                  </a:lnTo>
                  <a:lnTo>
                    <a:pt x="0" y="546"/>
                  </a:lnTo>
                  <a:lnTo>
                    <a:pt x="190" y="520"/>
                  </a:lnTo>
                  <a:lnTo>
                    <a:pt x="292" y="342"/>
                  </a:lnTo>
                  <a:lnTo>
                    <a:pt x="444" y="203"/>
                  </a:lnTo>
                  <a:lnTo>
                    <a:pt x="596" y="13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2" name="object 4922" descr=""/>
            <p:cNvSpPr/>
            <p:nvPr/>
          </p:nvSpPr>
          <p:spPr>
            <a:xfrm>
              <a:off x="1286036" y="286386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854" y="0"/>
                  </a:moveTo>
                  <a:lnTo>
                    <a:pt x="1231" y="254"/>
                  </a:lnTo>
                  <a:lnTo>
                    <a:pt x="723" y="749"/>
                  </a:lnTo>
                  <a:lnTo>
                    <a:pt x="0" y="1473"/>
                  </a:lnTo>
                  <a:lnTo>
                    <a:pt x="266" y="1993"/>
                  </a:lnTo>
                  <a:lnTo>
                    <a:pt x="673" y="2286"/>
                  </a:lnTo>
                  <a:lnTo>
                    <a:pt x="1092" y="2565"/>
                  </a:lnTo>
                  <a:lnTo>
                    <a:pt x="1701" y="2552"/>
                  </a:lnTo>
                  <a:lnTo>
                    <a:pt x="2095" y="1701"/>
                  </a:lnTo>
                  <a:lnTo>
                    <a:pt x="2425" y="1003"/>
                  </a:lnTo>
                  <a:lnTo>
                    <a:pt x="2362" y="355"/>
                  </a:lnTo>
                  <a:lnTo>
                    <a:pt x="2133" y="19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3" name="object 4923" descr=""/>
            <p:cNvSpPr/>
            <p:nvPr/>
          </p:nvSpPr>
          <p:spPr>
            <a:xfrm>
              <a:off x="1286315" y="28643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19" y="0"/>
                  </a:moveTo>
                  <a:lnTo>
                    <a:pt x="2044" y="279"/>
                  </a:lnTo>
                  <a:lnTo>
                    <a:pt x="1981" y="660"/>
                  </a:lnTo>
                  <a:lnTo>
                    <a:pt x="1384" y="1905"/>
                  </a:lnTo>
                  <a:lnTo>
                    <a:pt x="787" y="1917"/>
                  </a:lnTo>
                  <a:lnTo>
                    <a:pt x="368" y="1638"/>
                  </a:lnTo>
                  <a:lnTo>
                    <a:pt x="203" y="1511"/>
                  </a:lnTo>
                  <a:lnTo>
                    <a:pt x="50" y="1346"/>
                  </a:lnTo>
                  <a:lnTo>
                    <a:pt x="0" y="1130"/>
                  </a:lnTo>
                  <a:lnTo>
                    <a:pt x="12" y="1409"/>
                  </a:lnTo>
                  <a:lnTo>
                    <a:pt x="190" y="1625"/>
                  </a:lnTo>
                  <a:lnTo>
                    <a:pt x="393" y="1778"/>
                  </a:lnTo>
                  <a:lnTo>
                    <a:pt x="812" y="2057"/>
                  </a:lnTo>
                  <a:lnTo>
                    <a:pt x="1422" y="2044"/>
                  </a:lnTo>
                  <a:lnTo>
                    <a:pt x="1816" y="1193"/>
                  </a:lnTo>
                  <a:lnTo>
                    <a:pt x="2032" y="736"/>
                  </a:lnTo>
                  <a:lnTo>
                    <a:pt x="2082" y="29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4" name="object 4924" descr=""/>
            <p:cNvSpPr/>
            <p:nvPr/>
          </p:nvSpPr>
          <p:spPr>
            <a:xfrm>
              <a:off x="1286791" y="28644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46" y="0"/>
                  </a:moveTo>
                  <a:lnTo>
                    <a:pt x="292" y="88"/>
                  </a:lnTo>
                  <a:lnTo>
                    <a:pt x="152" y="190"/>
                  </a:lnTo>
                  <a:lnTo>
                    <a:pt x="25" y="368"/>
                  </a:lnTo>
                  <a:lnTo>
                    <a:pt x="0" y="533"/>
                  </a:lnTo>
                  <a:lnTo>
                    <a:pt x="190" y="520"/>
                  </a:lnTo>
                  <a:lnTo>
                    <a:pt x="292" y="342"/>
                  </a:lnTo>
                  <a:lnTo>
                    <a:pt x="444" y="203"/>
                  </a:lnTo>
                  <a:lnTo>
                    <a:pt x="596" y="13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5" name="object 4925" descr=""/>
            <p:cNvSpPr/>
            <p:nvPr/>
          </p:nvSpPr>
          <p:spPr>
            <a:xfrm>
              <a:off x="1279340" y="284968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854" y="0"/>
                  </a:moveTo>
                  <a:lnTo>
                    <a:pt x="1231" y="254"/>
                  </a:lnTo>
                  <a:lnTo>
                    <a:pt x="723" y="749"/>
                  </a:lnTo>
                  <a:lnTo>
                    <a:pt x="0" y="1473"/>
                  </a:lnTo>
                  <a:lnTo>
                    <a:pt x="266" y="1993"/>
                  </a:lnTo>
                  <a:lnTo>
                    <a:pt x="673" y="2286"/>
                  </a:lnTo>
                  <a:lnTo>
                    <a:pt x="1092" y="2565"/>
                  </a:lnTo>
                  <a:lnTo>
                    <a:pt x="1701" y="2552"/>
                  </a:lnTo>
                  <a:lnTo>
                    <a:pt x="2095" y="1701"/>
                  </a:lnTo>
                  <a:lnTo>
                    <a:pt x="2425" y="1003"/>
                  </a:lnTo>
                  <a:lnTo>
                    <a:pt x="2362" y="355"/>
                  </a:lnTo>
                  <a:lnTo>
                    <a:pt x="2133" y="19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6" name="object 4926" descr=""/>
            <p:cNvSpPr/>
            <p:nvPr/>
          </p:nvSpPr>
          <p:spPr>
            <a:xfrm>
              <a:off x="1279620" y="285019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019" y="0"/>
                  </a:moveTo>
                  <a:lnTo>
                    <a:pt x="2044" y="279"/>
                  </a:lnTo>
                  <a:lnTo>
                    <a:pt x="1981" y="660"/>
                  </a:lnTo>
                  <a:lnTo>
                    <a:pt x="1384" y="1905"/>
                  </a:lnTo>
                  <a:lnTo>
                    <a:pt x="787" y="1917"/>
                  </a:lnTo>
                  <a:lnTo>
                    <a:pt x="368" y="1638"/>
                  </a:lnTo>
                  <a:lnTo>
                    <a:pt x="203" y="1511"/>
                  </a:lnTo>
                  <a:lnTo>
                    <a:pt x="50" y="1346"/>
                  </a:lnTo>
                  <a:lnTo>
                    <a:pt x="0" y="1130"/>
                  </a:lnTo>
                  <a:lnTo>
                    <a:pt x="12" y="1409"/>
                  </a:lnTo>
                  <a:lnTo>
                    <a:pt x="190" y="1625"/>
                  </a:lnTo>
                  <a:lnTo>
                    <a:pt x="393" y="1778"/>
                  </a:lnTo>
                  <a:lnTo>
                    <a:pt x="812" y="2057"/>
                  </a:lnTo>
                  <a:lnTo>
                    <a:pt x="1422" y="2044"/>
                  </a:lnTo>
                  <a:lnTo>
                    <a:pt x="1816" y="1193"/>
                  </a:lnTo>
                  <a:lnTo>
                    <a:pt x="2032" y="736"/>
                  </a:lnTo>
                  <a:lnTo>
                    <a:pt x="2082" y="29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7" name="object 4927" descr=""/>
            <p:cNvSpPr/>
            <p:nvPr/>
          </p:nvSpPr>
          <p:spPr>
            <a:xfrm>
              <a:off x="1280096" y="2850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46" y="0"/>
                  </a:moveTo>
                  <a:lnTo>
                    <a:pt x="292" y="88"/>
                  </a:lnTo>
                  <a:lnTo>
                    <a:pt x="152" y="190"/>
                  </a:lnTo>
                  <a:lnTo>
                    <a:pt x="25" y="368"/>
                  </a:lnTo>
                  <a:lnTo>
                    <a:pt x="0" y="546"/>
                  </a:lnTo>
                  <a:lnTo>
                    <a:pt x="190" y="520"/>
                  </a:lnTo>
                  <a:lnTo>
                    <a:pt x="292" y="342"/>
                  </a:lnTo>
                  <a:lnTo>
                    <a:pt x="444" y="203"/>
                  </a:lnTo>
                  <a:lnTo>
                    <a:pt x="596" y="139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8" name="object 4928" descr=""/>
            <p:cNvSpPr/>
            <p:nvPr/>
          </p:nvSpPr>
          <p:spPr>
            <a:xfrm>
              <a:off x="1289814" y="285990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333" y="0"/>
                  </a:moveTo>
                  <a:lnTo>
                    <a:pt x="850" y="139"/>
                  </a:lnTo>
                  <a:lnTo>
                    <a:pt x="368" y="292"/>
                  </a:lnTo>
                  <a:lnTo>
                    <a:pt x="0" y="774"/>
                  </a:lnTo>
                  <a:lnTo>
                    <a:pt x="419" y="1612"/>
                  </a:lnTo>
                  <a:lnTo>
                    <a:pt x="749" y="2298"/>
                  </a:lnTo>
                  <a:lnTo>
                    <a:pt x="1295" y="2666"/>
                  </a:lnTo>
                  <a:lnTo>
                    <a:pt x="1574" y="2590"/>
                  </a:lnTo>
                  <a:lnTo>
                    <a:pt x="1892" y="2489"/>
                  </a:lnTo>
                  <a:lnTo>
                    <a:pt x="2095" y="1854"/>
                  </a:lnTo>
                  <a:lnTo>
                    <a:pt x="1905" y="126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9" name="object 4929" descr=""/>
            <p:cNvSpPr/>
            <p:nvPr/>
          </p:nvSpPr>
          <p:spPr>
            <a:xfrm>
              <a:off x="1289814" y="28599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84" y="0"/>
                  </a:moveTo>
                  <a:lnTo>
                    <a:pt x="1104" y="12"/>
                  </a:lnTo>
                  <a:lnTo>
                    <a:pt x="850" y="76"/>
                  </a:lnTo>
                  <a:lnTo>
                    <a:pt x="368" y="228"/>
                  </a:lnTo>
                  <a:lnTo>
                    <a:pt x="0" y="711"/>
                  </a:lnTo>
                  <a:lnTo>
                    <a:pt x="419" y="1549"/>
                  </a:lnTo>
                  <a:lnTo>
                    <a:pt x="635" y="2006"/>
                  </a:lnTo>
                  <a:lnTo>
                    <a:pt x="952" y="2324"/>
                  </a:lnTo>
                  <a:lnTo>
                    <a:pt x="1219" y="2451"/>
                  </a:lnTo>
                  <a:lnTo>
                    <a:pt x="990" y="2298"/>
                  </a:lnTo>
                  <a:lnTo>
                    <a:pt x="723" y="2006"/>
                  </a:lnTo>
                  <a:lnTo>
                    <a:pt x="546" y="1612"/>
                  </a:lnTo>
                  <a:lnTo>
                    <a:pt x="127" y="761"/>
                  </a:lnTo>
                  <a:lnTo>
                    <a:pt x="495" y="292"/>
                  </a:lnTo>
                  <a:lnTo>
                    <a:pt x="977" y="152"/>
                  </a:lnTo>
                  <a:lnTo>
                    <a:pt x="1181" y="88"/>
                  </a:lnTo>
                  <a:lnTo>
                    <a:pt x="1409" y="76"/>
                  </a:lnTo>
                  <a:lnTo>
                    <a:pt x="1600" y="165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0" name="object 4930" descr=""/>
            <p:cNvSpPr/>
            <p:nvPr/>
          </p:nvSpPr>
          <p:spPr>
            <a:xfrm>
              <a:off x="1291362" y="286080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26" y="0"/>
                  </a:moveTo>
                  <a:lnTo>
                    <a:pt x="12" y="127"/>
                  </a:lnTo>
                  <a:lnTo>
                    <a:pt x="88" y="342"/>
                  </a:lnTo>
                  <a:lnTo>
                    <a:pt x="114" y="508"/>
                  </a:lnTo>
                  <a:lnTo>
                    <a:pt x="88" y="660"/>
                  </a:lnTo>
                  <a:lnTo>
                    <a:pt x="101" y="787"/>
                  </a:lnTo>
                  <a:lnTo>
                    <a:pt x="241" y="711"/>
                  </a:lnTo>
                  <a:lnTo>
                    <a:pt x="292" y="571"/>
                  </a:lnTo>
                  <a:lnTo>
                    <a:pt x="292" y="431"/>
                  </a:lnTo>
                  <a:lnTo>
                    <a:pt x="292" y="279"/>
                  </a:lnTo>
                  <a:lnTo>
                    <a:pt x="241" y="12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1" name="object 4931" descr=""/>
            <p:cNvSpPr/>
            <p:nvPr/>
          </p:nvSpPr>
          <p:spPr>
            <a:xfrm>
              <a:off x="1284939" y="284768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850" y="0"/>
                  </a:moveTo>
                  <a:lnTo>
                    <a:pt x="431" y="533"/>
                  </a:lnTo>
                  <a:lnTo>
                    <a:pt x="0" y="2222"/>
                  </a:lnTo>
                  <a:lnTo>
                    <a:pt x="495" y="2527"/>
                  </a:lnTo>
                  <a:lnTo>
                    <a:pt x="1498" y="2603"/>
                  </a:lnTo>
                  <a:lnTo>
                    <a:pt x="2006" y="2285"/>
                  </a:lnTo>
                  <a:lnTo>
                    <a:pt x="1917" y="1346"/>
                  </a:lnTo>
                  <a:lnTo>
                    <a:pt x="1841" y="584"/>
                  </a:lnTo>
                  <a:lnTo>
                    <a:pt x="1460" y="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2" name="object 4932" descr=""/>
            <p:cNvSpPr/>
            <p:nvPr/>
          </p:nvSpPr>
          <p:spPr>
            <a:xfrm>
              <a:off x="1285269" y="284790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55" y="0"/>
                  </a:moveTo>
                  <a:lnTo>
                    <a:pt x="1320" y="228"/>
                  </a:lnTo>
                  <a:lnTo>
                    <a:pt x="1460" y="596"/>
                  </a:lnTo>
                  <a:lnTo>
                    <a:pt x="1587" y="1968"/>
                  </a:lnTo>
                  <a:lnTo>
                    <a:pt x="1066" y="2286"/>
                  </a:lnTo>
                  <a:lnTo>
                    <a:pt x="571" y="2247"/>
                  </a:lnTo>
                  <a:lnTo>
                    <a:pt x="355" y="2235"/>
                  </a:lnTo>
                  <a:lnTo>
                    <a:pt x="152" y="2159"/>
                  </a:lnTo>
                  <a:lnTo>
                    <a:pt x="0" y="2006"/>
                  </a:lnTo>
                  <a:lnTo>
                    <a:pt x="152" y="2235"/>
                  </a:lnTo>
                  <a:lnTo>
                    <a:pt x="406" y="2336"/>
                  </a:lnTo>
                  <a:lnTo>
                    <a:pt x="673" y="2349"/>
                  </a:lnTo>
                  <a:lnTo>
                    <a:pt x="1168" y="2387"/>
                  </a:lnTo>
                  <a:lnTo>
                    <a:pt x="1676" y="2070"/>
                  </a:lnTo>
                  <a:lnTo>
                    <a:pt x="1587" y="1130"/>
                  </a:lnTo>
                  <a:lnTo>
                    <a:pt x="1536" y="622"/>
                  </a:lnTo>
                  <a:lnTo>
                    <a:pt x="1358" y="21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3" name="object 4933" descr=""/>
            <p:cNvSpPr/>
            <p:nvPr/>
          </p:nvSpPr>
          <p:spPr>
            <a:xfrm>
              <a:off x="1285363" y="284850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330" y="0"/>
                  </a:moveTo>
                  <a:lnTo>
                    <a:pt x="165" y="101"/>
                  </a:lnTo>
                  <a:lnTo>
                    <a:pt x="63" y="292"/>
                  </a:lnTo>
                  <a:lnTo>
                    <a:pt x="12" y="444"/>
                  </a:lnTo>
                  <a:lnTo>
                    <a:pt x="0" y="596"/>
                  </a:lnTo>
                  <a:lnTo>
                    <a:pt x="76" y="761"/>
                  </a:lnTo>
                  <a:lnTo>
                    <a:pt x="215" y="673"/>
                  </a:lnTo>
                  <a:lnTo>
                    <a:pt x="380" y="101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4" name="object 4934" descr=""/>
            <p:cNvSpPr/>
            <p:nvPr/>
          </p:nvSpPr>
          <p:spPr>
            <a:xfrm>
              <a:off x="1281266" y="285313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279" y="0"/>
                  </a:moveTo>
                  <a:lnTo>
                    <a:pt x="0" y="520"/>
                  </a:lnTo>
                  <a:lnTo>
                    <a:pt x="0" y="1523"/>
                  </a:lnTo>
                  <a:lnTo>
                    <a:pt x="355" y="2019"/>
                  </a:lnTo>
                  <a:lnTo>
                    <a:pt x="1282" y="1854"/>
                  </a:lnTo>
                  <a:lnTo>
                    <a:pt x="2044" y="1727"/>
                  </a:lnTo>
                  <a:lnTo>
                    <a:pt x="2539" y="1308"/>
                  </a:lnTo>
                  <a:lnTo>
                    <a:pt x="2539" y="698"/>
                  </a:lnTo>
                  <a:lnTo>
                    <a:pt x="1981" y="317"/>
                  </a:lnTo>
                  <a:lnTo>
                    <a:pt x="1282" y="19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5" name="object 4935" descr=""/>
            <p:cNvSpPr/>
            <p:nvPr/>
          </p:nvSpPr>
          <p:spPr>
            <a:xfrm>
              <a:off x="1281266" y="285346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92" y="0"/>
                  </a:moveTo>
                  <a:lnTo>
                    <a:pt x="76" y="165"/>
                  </a:lnTo>
                  <a:lnTo>
                    <a:pt x="0" y="431"/>
                  </a:lnTo>
                  <a:lnTo>
                    <a:pt x="0" y="1193"/>
                  </a:lnTo>
                  <a:lnTo>
                    <a:pt x="355" y="1689"/>
                  </a:lnTo>
                  <a:lnTo>
                    <a:pt x="1282" y="1524"/>
                  </a:lnTo>
                  <a:lnTo>
                    <a:pt x="1777" y="1447"/>
                  </a:lnTo>
                  <a:lnTo>
                    <a:pt x="2171" y="1231"/>
                  </a:lnTo>
                  <a:lnTo>
                    <a:pt x="2374" y="1016"/>
                  </a:lnTo>
                  <a:lnTo>
                    <a:pt x="2158" y="1193"/>
                  </a:lnTo>
                  <a:lnTo>
                    <a:pt x="1816" y="1358"/>
                  </a:lnTo>
                  <a:lnTo>
                    <a:pt x="1384" y="1422"/>
                  </a:lnTo>
                  <a:lnTo>
                    <a:pt x="444" y="1574"/>
                  </a:lnTo>
                  <a:lnTo>
                    <a:pt x="101" y="1092"/>
                  </a:lnTo>
                  <a:lnTo>
                    <a:pt x="101" y="381"/>
                  </a:lnTo>
                  <a:lnTo>
                    <a:pt x="152" y="16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6" name="object 4936" descr=""/>
            <p:cNvSpPr/>
            <p:nvPr/>
          </p:nvSpPr>
          <p:spPr>
            <a:xfrm>
              <a:off x="1282194" y="285350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42" y="0"/>
                  </a:moveTo>
                  <a:lnTo>
                    <a:pt x="177" y="12"/>
                  </a:lnTo>
                  <a:lnTo>
                    <a:pt x="25" y="88"/>
                  </a:lnTo>
                  <a:lnTo>
                    <a:pt x="114" y="228"/>
                  </a:lnTo>
                  <a:lnTo>
                    <a:pt x="253" y="228"/>
                  </a:lnTo>
                  <a:lnTo>
                    <a:pt x="457" y="228"/>
                  </a:lnTo>
                  <a:lnTo>
                    <a:pt x="609" y="279"/>
                  </a:lnTo>
                  <a:lnTo>
                    <a:pt x="787" y="330"/>
                  </a:lnTo>
                  <a:lnTo>
                    <a:pt x="736" y="177"/>
                  </a:lnTo>
                  <a:lnTo>
                    <a:pt x="495" y="3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7" name="object 4937" descr=""/>
            <p:cNvSpPr/>
            <p:nvPr/>
          </p:nvSpPr>
          <p:spPr>
            <a:xfrm>
              <a:off x="1279912" y="280441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34" y="0"/>
                  </a:moveTo>
                  <a:lnTo>
                    <a:pt x="380" y="127"/>
                  </a:lnTo>
                  <a:lnTo>
                    <a:pt x="88" y="279"/>
                  </a:lnTo>
                  <a:lnTo>
                    <a:pt x="0" y="952"/>
                  </a:lnTo>
                  <a:lnTo>
                    <a:pt x="203" y="1638"/>
                  </a:lnTo>
                  <a:lnTo>
                    <a:pt x="482" y="2616"/>
                  </a:lnTo>
                  <a:lnTo>
                    <a:pt x="1066" y="2628"/>
                  </a:lnTo>
                  <a:lnTo>
                    <a:pt x="1523" y="2413"/>
                  </a:lnTo>
                  <a:lnTo>
                    <a:pt x="1968" y="2184"/>
                  </a:lnTo>
                  <a:lnTo>
                    <a:pt x="2247" y="1651"/>
                  </a:lnTo>
                  <a:lnTo>
                    <a:pt x="1689" y="889"/>
                  </a:lnTo>
                  <a:lnTo>
                    <a:pt x="1231" y="266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8" name="object 4938" descr=""/>
            <p:cNvSpPr/>
            <p:nvPr/>
          </p:nvSpPr>
          <p:spPr>
            <a:xfrm>
              <a:off x="1280648" y="280455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266" y="114"/>
                  </a:lnTo>
                  <a:lnTo>
                    <a:pt x="571" y="355"/>
                  </a:lnTo>
                  <a:lnTo>
                    <a:pt x="1371" y="1473"/>
                  </a:lnTo>
                  <a:lnTo>
                    <a:pt x="1092" y="2006"/>
                  </a:lnTo>
                  <a:lnTo>
                    <a:pt x="647" y="2222"/>
                  </a:lnTo>
                  <a:lnTo>
                    <a:pt x="457" y="2324"/>
                  </a:lnTo>
                  <a:lnTo>
                    <a:pt x="241" y="2374"/>
                  </a:lnTo>
                  <a:lnTo>
                    <a:pt x="25" y="2324"/>
                  </a:lnTo>
                  <a:lnTo>
                    <a:pt x="279" y="2438"/>
                  </a:lnTo>
                  <a:lnTo>
                    <a:pt x="546" y="2387"/>
                  </a:lnTo>
                  <a:lnTo>
                    <a:pt x="787" y="2273"/>
                  </a:lnTo>
                  <a:lnTo>
                    <a:pt x="1231" y="2044"/>
                  </a:lnTo>
                  <a:lnTo>
                    <a:pt x="1511" y="1511"/>
                  </a:lnTo>
                  <a:lnTo>
                    <a:pt x="952" y="749"/>
                  </a:lnTo>
                  <a:lnTo>
                    <a:pt x="660" y="342"/>
                  </a:lnTo>
                  <a:lnTo>
                    <a:pt x="29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9" name="object 4939" descr=""/>
            <p:cNvSpPr/>
            <p:nvPr/>
          </p:nvSpPr>
          <p:spPr>
            <a:xfrm>
              <a:off x="1280227" y="280543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52" y="0"/>
                  </a:moveTo>
                  <a:lnTo>
                    <a:pt x="12" y="177"/>
                  </a:lnTo>
                  <a:lnTo>
                    <a:pt x="25" y="393"/>
                  </a:lnTo>
                  <a:lnTo>
                    <a:pt x="50" y="546"/>
                  </a:lnTo>
                  <a:lnTo>
                    <a:pt x="127" y="685"/>
                  </a:lnTo>
                  <a:lnTo>
                    <a:pt x="266" y="787"/>
                  </a:lnTo>
                  <a:lnTo>
                    <a:pt x="355" y="647"/>
                  </a:lnTo>
                  <a:lnTo>
                    <a:pt x="228" y="444"/>
                  </a:lnTo>
                  <a:lnTo>
                    <a:pt x="177" y="241"/>
                  </a:lnTo>
                  <a:lnTo>
                    <a:pt x="203" y="7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0" name="object 4940" descr=""/>
            <p:cNvSpPr/>
            <p:nvPr/>
          </p:nvSpPr>
          <p:spPr>
            <a:xfrm>
              <a:off x="1268481" y="279093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49" y="0"/>
                  </a:moveTo>
                  <a:lnTo>
                    <a:pt x="825" y="596"/>
                  </a:lnTo>
                  <a:lnTo>
                    <a:pt x="228" y="1079"/>
                  </a:lnTo>
                  <a:lnTo>
                    <a:pt x="0" y="1701"/>
                  </a:lnTo>
                  <a:lnTo>
                    <a:pt x="304" y="2235"/>
                  </a:lnTo>
                  <a:lnTo>
                    <a:pt x="977" y="2286"/>
                  </a:lnTo>
                  <a:lnTo>
                    <a:pt x="2616" y="1701"/>
                  </a:lnTo>
                  <a:lnTo>
                    <a:pt x="2603" y="1117"/>
                  </a:lnTo>
                  <a:lnTo>
                    <a:pt x="2349" y="685"/>
                  </a:lnTo>
                  <a:lnTo>
                    <a:pt x="2108" y="24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1" name="object 4941" descr=""/>
            <p:cNvSpPr/>
            <p:nvPr/>
          </p:nvSpPr>
          <p:spPr>
            <a:xfrm>
              <a:off x="1268608" y="279093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422" y="0"/>
                  </a:moveTo>
                  <a:lnTo>
                    <a:pt x="698" y="596"/>
                  </a:lnTo>
                  <a:lnTo>
                    <a:pt x="304" y="914"/>
                  </a:lnTo>
                  <a:lnTo>
                    <a:pt x="76" y="1295"/>
                  </a:lnTo>
                  <a:lnTo>
                    <a:pt x="0" y="1587"/>
                  </a:lnTo>
                  <a:lnTo>
                    <a:pt x="101" y="1320"/>
                  </a:lnTo>
                  <a:lnTo>
                    <a:pt x="317" y="1003"/>
                  </a:lnTo>
                  <a:lnTo>
                    <a:pt x="660" y="736"/>
                  </a:lnTo>
                  <a:lnTo>
                    <a:pt x="1397" y="139"/>
                  </a:lnTo>
                  <a:lnTo>
                    <a:pt x="1943" y="381"/>
                  </a:lnTo>
                  <a:lnTo>
                    <a:pt x="2184" y="812"/>
                  </a:lnTo>
                  <a:lnTo>
                    <a:pt x="2298" y="1003"/>
                  </a:lnTo>
                  <a:lnTo>
                    <a:pt x="2362" y="1219"/>
                  </a:lnTo>
                  <a:lnTo>
                    <a:pt x="2324" y="1435"/>
                  </a:lnTo>
                  <a:lnTo>
                    <a:pt x="2425" y="1181"/>
                  </a:lnTo>
                  <a:lnTo>
                    <a:pt x="2362" y="901"/>
                  </a:lnTo>
                  <a:lnTo>
                    <a:pt x="2222" y="685"/>
                  </a:lnTo>
                  <a:lnTo>
                    <a:pt x="1981" y="24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2" name="object 4942" descr=""/>
            <p:cNvSpPr/>
            <p:nvPr/>
          </p:nvSpPr>
          <p:spPr>
            <a:xfrm>
              <a:off x="1269507" y="279246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49" y="0"/>
                  </a:moveTo>
                  <a:lnTo>
                    <a:pt x="596" y="63"/>
                  </a:lnTo>
                  <a:lnTo>
                    <a:pt x="431" y="177"/>
                  </a:lnTo>
                  <a:lnTo>
                    <a:pt x="292" y="228"/>
                  </a:lnTo>
                  <a:lnTo>
                    <a:pt x="139" y="241"/>
                  </a:lnTo>
                  <a:lnTo>
                    <a:pt x="0" y="279"/>
                  </a:lnTo>
                  <a:lnTo>
                    <a:pt x="266" y="419"/>
                  </a:lnTo>
                  <a:lnTo>
                    <a:pt x="393" y="393"/>
                  </a:lnTo>
                  <a:lnTo>
                    <a:pt x="546" y="342"/>
                  </a:lnTo>
                  <a:lnTo>
                    <a:pt x="685" y="266"/>
                  </a:lnTo>
                  <a:lnTo>
                    <a:pt x="774" y="127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3" name="object 4943" descr=""/>
            <p:cNvSpPr/>
            <p:nvPr/>
          </p:nvSpPr>
          <p:spPr>
            <a:xfrm>
              <a:off x="1270688" y="27953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739" y="0"/>
                  </a:moveTo>
                  <a:lnTo>
                    <a:pt x="952" y="507"/>
                  </a:lnTo>
                  <a:lnTo>
                    <a:pt x="304" y="914"/>
                  </a:lnTo>
                  <a:lnTo>
                    <a:pt x="0" y="1498"/>
                  </a:lnTo>
                  <a:lnTo>
                    <a:pt x="241" y="2070"/>
                  </a:lnTo>
                  <a:lnTo>
                    <a:pt x="901" y="2197"/>
                  </a:lnTo>
                  <a:lnTo>
                    <a:pt x="1600" y="2044"/>
                  </a:lnTo>
                  <a:lnTo>
                    <a:pt x="2603" y="1816"/>
                  </a:lnTo>
                  <a:lnTo>
                    <a:pt x="2654" y="1231"/>
                  </a:lnTo>
                  <a:lnTo>
                    <a:pt x="2463" y="774"/>
                  </a:lnTo>
                  <a:lnTo>
                    <a:pt x="2260" y="317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4" name="object 4944" descr=""/>
            <p:cNvSpPr/>
            <p:nvPr/>
          </p:nvSpPr>
          <p:spPr>
            <a:xfrm>
              <a:off x="1270828" y="279530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600" y="0"/>
                  </a:moveTo>
                  <a:lnTo>
                    <a:pt x="812" y="507"/>
                  </a:lnTo>
                  <a:lnTo>
                    <a:pt x="380" y="774"/>
                  </a:lnTo>
                  <a:lnTo>
                    <a:pt x="114" y="1130"/>
                  </a:lnTo>
                  <a:lnTo>
                    <a:pt x="0" y="1409"/>
                  </a:lnTo>
                  <a:lnTo>
                    <a:pt x="139" y="1155"/>
                  </a:lnTo>
                  <a:lnTo>
                    <a:pt x="393" y="863"/>
                  </a:lnTo>
                  <a:lnTo>
                    <a:pt x="761" y="634"/>
                  </a:lnTo>
                  <a:lnTo>
                    <a:pt x="1562" y="126"/>
                  </a:lnTo>
                  <a:lnTo>
                    <a:pt x="2070" y="444"/>
                  </a:lnTo>
                  <a:lnTo>
                    <a:pt x="2273" y="901"/>
                  </a:lnTo>
                  <a:lnTo>
                    <a:pt x="2349" y="1104"/>
                  </a:lnTo>
                  <a:lnTo>
                    <a:pt x="2387" y="1320"/>
                  </a:lnTo>
                  <a:lnTo>
                    <a:pt x="2324" y="1523"/>
                  </a:lnTo>
                  <a:lnTo>
                    <a:pt x="2451" y="1282"/>
                  </a:lnTo>
                  <a:lnTo>
                    <a:pt x="2425" y="1003"/>
                  </a:lnTo>
                  <a:lnTo>
                    <a:pt x="2120" y="31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5" name="object 4945" descr=""/>
            <p:cNvSpPr/>
            <p:nvPr/>
          </p:nvSpPr>
          <p:spPr>
            <a:xfrm>
              <a:off x="1271701" y="279685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74" y="0"/>
                  </a:moveTo>
                  <a:lnTo>
                    <a:pt x="622" y="50"/>
                  </a:lnTo>
                  <a:lnTo>
                    <a:pt x="444" y="139"/>
                  </a:lnTo>
                  <a:lnTo>
                    <a:pt x="292" y="165"/>
                  </a:lnTo>
                  <a:lnTo>
                    <a:pt x="126" y="165"/>
                  </a:lnTo>
                  <a:lnTo>
                    <a:pt x="38" y="292"/>
                  </a:lnTo>
                  <a:lnTo>
                    <a:pt x="241" y="355"/>
                  </a:lnTo>
                  <a:lnTo>
                    <a:pt x="380" y="342"/>
                  </a:lnTo>
                  <a:lnTo>
                    <a:pt x="533" y="317"/>
                  </a:lnTo>
                  <a:lnTo>
                    <a:pt x="673" y="253"/>
                  </a:lnTo>
                  <a:lnTo>
                    <a:pt x="787" y="7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6" name="object 4946" descr=""/>
            <p:cNvSpPr/>
            <p:nvPr/>
          </p:nvSpPr>
          <p:spPr>
            <a:xfrm>
              <a:off x="1272286" y="279756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49" y="0"/>
                  </a:moveTo>
                  <a:lnTo>
                    <a:pt x="825" y="596"/>
                  </a:lnTo>
                  <a:lnTo>
                    <a:pt x="228" y="1079"/>
                  </a:lnTo>
                  <a:lnTo>
                    <a:pt x="0" y="1701"/>
                  </a:lnTo>
                  <a:lnTo>
                    <a:pt x="304" y="2235"/>
                  </a:lnTo>
                  <a:lnTo>
                    <a:pt x="977" y="2273"/>
                  </a:lnTo>
                  <a:lnTo>
                    <a:pt x="1650" y="2044"/>
                  </a:lnTo>
                  <a:lnTo>
                    <a:pt x="2616" y="1701"/>
                  </a:lnTo>
                  <a:lnTo>
                    <a:pt x="2603" y="1117"/>
                  </a:lnTo>
                  <a:lnTo>
                    <a:pt x="2108" y="241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7" name="object 4947" descr=""/>
            <p:cNvSpPr/>
            <p:nvPr/>
          </p:nvSpPr>
          <p:spPr>
            <a:xfrm>
              <a:off x="1272413" y="27975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422" y="0"/>
                  </a:moveTo>
                  <a:lnTo>
                    <a:pt x="698" y="596"/>
                  </a:lnTo>
                  <a:lnTo>
                    <a:pt x="304" y="914"/>
                  </a:lnTo>
                  <a:lnTo>
                    <a:pt x="76" y="1295"/>
                  </a:lnTo>
                  <a:lnTo>
                    <a:pt x="0" y="1587"/>
                  </a:lnTo>
                  <a:lnTo>
                    <a:pt x="101" y="1320"/>
                  </a:lnTo>
                  <a:lnTo>
                    <a:pt x="317" y="1003"/>
                  </a:lnTo>
                  <a:lnTo>
                    <a:pt x="660" y="723"/>
                  </a:lnTo>
                  <a:lnTo>
                    <a:pt x="1397" y="139"/>
                  </a:lnTo>
                  <a:lnTo>
                    <a:pt x="1943" y="381"/>
                  </a:lnTo>
                  <a:lnTo>
                    <a:pt x="2184" y="812"/>
                  </a:lnTo>
                  <a:lnTo>
                    <a:pt x="2298" y="1003"/>
                  </a:lnTo>
                  <a:lnTo>
                    <a:pt x="2362" y="1219"/>
                  </a:lnTo>
                  <a:lnTo>
                    <a:pt x="2324" y="1422"/>
                  </a:lnTo>
                  <a:lnTo>
                    <a:pt x="2425" y="1181"/>
                  </a:lnTo>
                  <a:lnTo>
                    <a:pt x="2362" y="901"/>
                  </a:lnTo>
                  <a:lnTo>
                    <a:pt x="2222" y="673"/>
                  </a:lnTo>
                  <a:lnTo>
                    <a:pt x="1981" y="24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8" name="object 4948" descr=""/>
            <p:cNvSpPr/>
            <p:nvPr/>
          </p:nvSpPr>
          <p:spPr>
            <a:xfrm>
              <a:off x="1273313" y="27990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49" y="0"/>
                  </a:moveTo>
                  <a:lnTo>
                    <a:pt x="596" y="63"/>
                  </a:lnTo>
                  <a:lnTo>
                    <a:pt x="431" y="177"/>
                  </a:lnTo>
                  <a:lnTo>
                    <a:pt x="292" y="228"/>
                  </a:lnTo>
                  <a:lnTo>
                    <a:pt x="139" y="241"/>
                  </a:lnTo>
                  <a:lnTo>
                    <a:pt x="0" y="279"/>
                  </a:lnTo>
                  <a:lnTo>
                    <a:pt x="266" y="419"/>
                  </a:lnTo>
                  <a:lnTo>
                    <a:pt x="393" y="393"/>
                  </a:lnTo>
                  <a:lnTo>
                    <a:pt x="546" y="342"/>
                  </a:lnTo>
                  <a:lnTo>
                    <a:pt x="685" y="266"/>
                  </a:lnTo>
                  <a:lnTo>
                    <a:pt x="774" y="127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9" name="object 4949" descr=""/>
            <p:cNvSpPr/>
            <p:nvPr/>
          </p:nvSpPr>
          <p:spPr>
            <a:xfrm>
              <a:off x="1277700" y="279583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12" y="0"/>
                  </a:moveTo>
                  <a:lnTo>
                    <a:pt x="1028" y="342"/>
                  </a:lnTo>
                  <a:lnTo>
                    <a:pt x="0" y="1739"/>
                  </a:lnTo>
                  <a:lnTo>
                    <a:pt x="342" y="2222"/>
                  </a:lnTo>
                  <a:lnTo>
                    <a:pt x="800" y="2438"/>
                  </a:lnTo>
                  <a:lnTo>
                    <a:pt x="1244" y="2654"/>
                  </a:lnTo>
                  <a:lnTo>
                    <a:pt x="1841" y="2552"/>
                  </a:lnTo>
                  <a:lnTo>
                    <a:pt x="2108" y="1650"/>
                  </a:lnTo>
                  <a:lnTo>
                    <a:pt x="2324" y="914"/>
                  </a:lnTo>
                  <a:lnTo>
                    <a:pt x="2171" y="279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0" name="object 4950" descr=""/>
            <p:cNvSpPr/>
            <p:nvPr/>
          </p:nvSpPr>
          <p:spPr>
            <a:xfrm>
              <a:off x="1278004" y="279627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828" y="0"/>
                  </a:moveTo>
                  <a:lnTo>
                    <a:pt x="1892" y="279"/>
                  </a:lnTo>
                  <a:lnTo>
                    <a:pt x="1892" y="660"/>
                  </a:lnTo>
                  <a:lnTo>
                    <a:pt x="1752" y="1079"/>
                  </a:lnTo>
                  <a:lnTo>
                    <a:pt x="1485" y="1981"/>
                  </a:lnTo>
                  <a:lnTo>
                    <a:pt x="0" y="1422"/>
                  </a:lnTo>
                  <a:lnTo>
                    <a:pt x="50" y="1689"/>
                  </a:lnTo>
                  <a:lnTo>
                    <a:pt x="253" y="1879"/>
                  </a:lnTo>
                  <a:lnTo>
                    <a:pt x="939" y="2209"/>
                  </a:lnTo>
                  <a:lnTo>
                    <a:pt x="1536" y="2108"/>
                  </a:lnTo>
                  <a:lnTo>
                    <a:pt x="1803" y="1206"/>
                  </a:lnTo>
                  <a:lnTo>
                    <a:pt x="1943" y="723"/>
                  </a:lnTo>
                  <a:lnTo>
                    <a:pt x="1930" y="27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1" name="object 4951" descr=""/>
            <p:cNvSpPr/>
            <p:nvPr/>
          </p:nvSpPr>
          <p:spPr>
            <a:xfrm>
              <a:off x="1278407" y="279655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82" y="0"/>
                  </a:moveTo>
                  <a:lnTo>
                    <a:pt x="330" y="38"/>
                  </a:lnTo>
                  <a:lnTo>
                    <a:pt x="165" y="165"/>
                  </a:lnTo>
                  <a:lnTo>
                    <a:pt x="12" y="355"/>
                  </a:lnTo>
                  <a:lnTo>
                    <a:pt x="0" y="609"/>
                  </a:lnTo>
                  <a:lnTo>
                    <a:pt x="165" y="584"/>
                  </a:lnTo>
                  <a:lnTo>
                    <a:pt x="253" y="368"/>
                  </a:lnTo>
                  <a:lnTo>
                    <a:pt x="342" y="241"/>
                  </a:lnTo>
                  <a:lnTo>
                    <a:pt x="533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2" name="object 4952" descr=""/>
            <p:cNvSpPr/>
            <p:nvPr/>
          </p:nvSpPr>
          <p:spPr>
            <a:xfrm>
              <a:off x="1275817" y="279491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12" y="0"/>
                  </a:moveTo>
                  <a:lnTo>
                    <a:pt x="1028" y="342"/>
                  </a:lnTo>
                  <a:lnTo>
                    <a:pt x="0" y="1739"/>
                  </a:lnTo>
                  <a:lnTo>
                    <a:pt x="342" y="2222"/>
                  </a:lnTo>
                  <a:lnTo>
                    <a:pt x="800" y="2438"/>
                  </a:lnTo>
                  <a:lnTo>
                    <a:pt x="1244" y="2654"/>
                  </a:lnTo>
                  <a:lnTo>
                    <a:pt x="1841" y="2552"/>
                  </a:lnTo>
                  <a:lnTo>
                    <a:pt x="2108" y="1650"/>
                  </a:lnTo>
                  <a:lnTo>
                    <a:pt x="2324" y="914"/>
                  </a:lnTo>
                  <a:lnTo>
                    <a:pt x="2171" y="279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3" name="object 4953" descr=""/>
            <p:cNvSpPr/>
            <p:nvPr/>
          </p:nvSpPr>
          <p:spPr>
            <a:xfrm>
              <a:off x="1276122" y="279535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828" y="0"/>
                  </a:moveTo>
                  <a:lnTo>
                    <a:pt x="1892" y="279"/>
                  </a:lnTo>
                  <a:lnTo>
                    <a:pt x="1892" y="660"/>
                  </a:lnTo>
                  <a:lnTo>
                    <a:pt x="1752" y="1079"/>
                  </a:lnTo>
                  <a:lnTo>
                    <a:pt x="1485" y="1981"/>
                  </a:lnTo>
                  <a:lnTo>
                    <a:pt x="0" y="1422"/>
                  </a:lnTo>
                  <a:lnTo>
                    <a:pt x="50" y="1689"/>
                  </a:lnTo>
                  <a:lnTo>
                    <a:pt x="253" y="1879"/>
                  </a:lnTo>
                  <a:lnTo>
                    <a:pt x="939" y="2209"/>
                  </a:lnTo>
                  <a:lnTo>
                    <a:pt x="1536" y="2108"/>
                  </a:lnTo>
                  <a:lnTo>
                    <a:pt x="1803" y="1206"/>
                  </a:lnTo>
                  <a:lnTo>
                    <a:pt x="1943" y="723"/>
                  </a:lnTo>
                  <a:lnTo>
                    <a:pt x="1930" y="27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4" name="object 4954" descr=""/>
            <p:cNvSpPr/>
            <p:nvPr/>
          </p:nvSpPr>
          <p:spPr>
            <a:xfrm>
              <a:off x="1276524" y="279563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82" y="0"/>
                  </a:moveTo>
                  <a:lnTo>
                    <a:pt x="330" y="38"/>
                  </a:lnTo>
                  <a:lnTo>
                    <a:pt x="165" y="165"/>
                  </a:lnTo>
                  <a:lnTo>
                    <a:pt x="12" y="355"/>
                  </a:lnTo>
                  <a:lnTo>
                    <a:pt x="0" y="609"/>
                  </a:lnTo>
                  <a:lnTo>
                    <a:pt x="165" y="584"/>
                  </a:lnTo>
                  <a:lnTo>
                    <a:pt x="253" y="368"/>
                  </a:lnTo>
                  <a:lnTo>
                    <a:pt x="342" y="241"/>
                  </a:lnTo>
                  <a:lnTo>
                    <a:pt x="533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5" name="object 4955" descr=""/>
            <p:cNvSpPr/>
            <p:nvPr/>
          </p:nvSpPr>
          <p:spPr>
            <a:xfrm>
              <a:off x="1277212" y="280781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612" y="0"/>
                  </a:moveTo>
                  <a:lnTo>
                    <a:pt x="1028" y="342"/>
                  </a:lnTo>
                  <a:lnTo>
                    <a:pt x="0" y="1739"/>
                  </a:lnTo>
                  <a:lnTo>
                    <a:pt x="342" y="2209"/>
                  </a:lnTo>
                  <a:lnTo>
                    <a:pt x="800" y="2438"/>
                  </a:lnTo>
                  <a:lnTo>
                    <a:pt x="1244" y="2654"/>
                  </a:lnTo>
                  <a:lnTo>
                    <a:pt x="1841" y="2552"/>
                  </a:lnTo>
                  <a:lnTo>
                    <a:pt x="2108" y="1650"/>
                  </a:lnTo>
                  <a:lnTo>
                    <a:pt x="2324" y="914"/>
                  </a:lnTo>
                  <a:lnTo>
                    <a:pt x="2171" y="279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6" name="object 4956" descr=""/>
            <p:cNvSpPr/>
            <p:nvPr/>
          </p:nvSpPr>
          <p:spPr>
            <a:xfrm>
              <a:off x="1277517" y="280825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828" y="0"/>
                  </a:moveTo>
                  <a:lnTo>
                    <a:pt x="1892" y="279"/>
                  </a:lnTo>
                  <a:lnTo>
                    <a:pt x="1892" y="660"/>
                  </a:lnTo>
                  <a:lnTo>
                    <a:pt x="1752" y="1079"/>
                  </a:lnTo>
                  <a:lnTo>
                    <a:pt x="1485" y="1981"/>
                  </a:lnTo>
                  <a:lnTo>
                    <a:pt x="0" y="1422"/>
                  </a:lnTo>
                  <a:lnTo>
                    <a:pt x="50" y="1689"/>
                  </a:lnTo>
                  <a:lnTo>
                    <a:pt x="253" y="1879"/>
                  </a:lnTo>
                  <a:lnTo>
                    <a:pt x="939" y="2209"/>
                  </a:lnTo>
                  <a:lnTo>
                    <a:pt x="1536" y="2108"/>
                  </a:lnTo>
                  <a:lnTo>
                    <a:pt x="1803" y="1206"/>
                  </a:lnTo>
                  <a:lnTo>
                    <a:pt x="1943" y="723"/>
                  </a:lnTo>
                  <a:lnTo>
                    <a:pt x="1930" y="27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7" name="object 4957" descr=""/>
            <p:cNvSpPr/>
            <p:nvPr/>
          </p:nvSpPr>
          <p:spPr>
            <a:xfrm>
              <a:off x="1277918" y="280852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57" y="0"/>
                  </a:moveTo>
                  <a:lnTo>
                    <a:pt x="266" y="88"/>
                  </a:lnTo>
                  <a:lnTo>
                    <a:pt x="101" y="253"/>
                  </a:lnTo>
                  <a:lnTo>
                    <a:pt x="0" y="444"/>
                  </a:lnTo>
                  <a:lnTo>
                    <a:pt x="0" y="622"/>
                  </a:lnTo>
                  <a:lnTo>
                    <a:pt x="165" y="596"/>
                  </a:lnTo>
                  <a:lnTo>
                    <a:pt x="253" y="380"/>
                  </a:lnTo>
                  <a:lnTo>
                    <a:pt x="342" y="253"/>
                  </a:lnTo>
                  <a:lnTo>
                    <a:pt x="533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8" name="object 4958" descr=""/>
            <p:cNvSpPr/>
            <p:nvPr/>
          </p:nvSpPr>
          <p:spPr>
            <a:xfrm>
              <a:off x="1280114" y="280082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3" y="0"/>
                  </a:moveTo>
                  <a:lnTo>
                    <a:pt x="0" y="546"/>
                  </a:lnTo>
                  <a:lnTo>
                    <a:pt x="152" y="1536"/>
                  </a:lnTo>
                  <a:lnTo>
                    <a:pt x="584" y="1968"/>
                  </a:lnTo>
                  <a:lnTo>
                    <a:pt x="1473" y="1676"/>
                  </a:lnTo>
                  <a:lnTo>
                    <a:pt x="2197" y="1435"/>
                  </a:lnTo>
                  <a:lnTo>
                    <a:pt x="2641" y="939"/>
                  </a:lnTo>
                  <a:lnTo>
                    <a:pt x="2590" y="660"/>
                  </a:lnTo>
                  <a:lnTo>
                    <a:pt x="2552" y="330"/>
                  </a:lnTo>
                  <a:lnTo>
                    <a:pt x="1930" y="50"/>
                  </a:lnTo>
                  <a:lnTo>
                    <a:pt x="1219" y="2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9" name="object 4959" descr=""/>
            <p:cNvSpPr/>
            <p:nvPr/>
          </p:nvSpPr>
          <p:spPr>
            <a:xfrm>
              <a:off x="1280152" y="280113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28" y="0"/>
                  </a:moveTo>
                  <a:lnTo>
                    <a:pt x="38" y="190"/>
                  </a:lnTo>
                  <a:lnTo>
                    <a:pt x="0" y="469"/>
                  </a:lnTo>
                  <a:lnTo>
                    <a:pt x="114" y="1219"/>
                  </a:lnTo>
                  <a:lnTo>
                    <a:pt x="546" y="1650"/>
                  </a:lnTo>
                  <a:lnTo>
                    <a:pt x="1435" y="1358"/>
                  </a:lnTo>
                  <a:lnTo>
                    <a:pt x="1917" y="1206"/>
                  </a:lnTo>
                  <a:lnTo>
                    <a:pt x="2273" y="927"/>
                  </a:lnTo>
                  <a:lnTo>
                    <a:pt x="2438" y="685"/>
                  </a:lnTo>
                  <a:lnTo>
                    <a:pt x="2247" y="901"/>
                  </a:lnTo>
                  <a:lnTo>
                    <a:pt x="1930" y="1117"/>
                  </a:lnTo>
                  <a:lnTo>
                    <a:pt x="1511" y="1244"/>
                  </a:lnTo>
                  <a:lnTo>
                    <a:pt x="622" y="1536"/>
                  </a:lnTo>
                  <a:lnTo>
                    <a:pt x="203" y="1104"/>
                  </a:lnTo>
                  <a:lnTo>
                    <a:pt x="126" y="609"/>
                  </a:lnTo>
                  <a:lnTo>
                    <a:pt x="88" y="406"/>
                  </a:lnTo>
                  <a:lnTo>
                    <a:pt x="114" y="17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0" name="object 4960" descr=""/>
            <p:cNvSpPr/>
            <p:nvPr/>
          </p:nvSpPr>
          <p:spPr>
            <a:xfrm>
              <a:off x="1281041" y="280103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68" y="0"/>
                  </a:moveTo>
                  <a:lnTo>
                    <a:pt x="228" y="0"/>
                  </a:lnTo>
                  <a:lnTo>
                    <a:pt x="88" y="63"/>
                  </a:lnTo>
                  <a:lnTo>
                    <a:pt x="0" y="241"/>
                  </a:lnTo>
                  <a:lnTo>
                    <a:pt x="126" y="254"/>
                  </a:lnTo>
                  <a:lnTo>
                    <a:pt x="355" y="203"/>
                  </a:lnTo>
                  <a:lnTo>
                    <a:pt x="507" y="203"/>
                  </a:lnTo>
                  <a:lnTo>
                    <a:pt x="660" y="254"/>
                  </a:lnTo>
                  <a:lnTo>
                    <a:pt x="800" y="254"/>
                  </a:lnTo>
                  <a:lnTo>
                    <a:pt x="723" y="114"/>
                  </a:lnTo>
                  <a:lnTo>
                    <a:pt x="596" y="38"/>
                  </a:lnTo>
                  <a:lnTo>
                    <a:pt x="469" y="12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1" name="object 4961" descr=""/>
            <p:cNvSpPr/>
            <p:nvPr/>
          </p:nvSpPr>
          <p:spPr>
            <a:xfrm>
              <a:off x="1271584" y="280082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625" y="0"/>
                  </a:moveTo>
                  <a:lnTo>
                    <a:pt x="952" y="241"/>
                  </a:lnTo>
                  <a:lnTo>
                    <a:pt x="0" y="596"/>
                  </a:lnTo>
                  <a:lnTo>
                    <a:pt x="25" y="1181"/>
                  </a:lnTo>
                  <a:lnTo>
                    <a:pt x="533" y="2044"/>
                  </a:lnTo>
                  <a:lnTo>
                    <a:pt x="1079" y="2285"/>
                  </a:lnTo>
                  <a:lnTo>
                    <a:pt x="1803" y="1676"/>
                  </a:lnTo>
                  <a:lnTo>
                    <a:pt x="2387" y="1181"/>
                  </a:lnTo>
                  <a:lnTo>
                    <a:pt x="2616" y="558"/>
                  </a:lnTo>
                  <a:lnTo>
                    <a:pt x="2463" y="317"/>
                  </a:lnTo>
                  <a:lnTo>
                    <a:pt x="2298" y="38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2" name="object 4962" descr=""/>
            <p:cNvSpPr/>
            <p:nvPr/>
          </p:nvSpPr>
          <p:spPr>
            <a:xfrm>
              <a:off x="1271661" y="280149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12" y="0"/>
                  </a:moveTo>
                  <a:lnTo>
                    <a:pt x="2311" y="279"/>
                  </a:lnTo>
                  <a:lnTo>
                    <a:pt x="2095" y="596"/>
                  </a:lnTo>
                  <a:lnTo>
                    <a:pt x="1765" y="863"/>
                  </a:lnTo>
                  <a:lnTo>
                    <a:pt x="1041" y="1473"/>
                  </a:lnTo>
                  <a:lnTo>
                    <a:pt x="482" y="1231"/>
                  </a:lnTo>
                  <a:lnTo>
                    <a:pt x="126" y="622"/>
                  </a:lnTo>
                  <a:lnTo>
                    <a:pt x="63" y="406"/>
                  </a:lnTo>
                  <a:lnTo>
                    <a:pt x="101" y="190"/>
                  </a:lnTo>
                  <a:lnTo>
                    <a:pt x="0" y="444"/>
                  </a:lnTo>
                  <a:lnTo>
                    <a:pt x="63" y="711"/>
                  </a:lnTo>
                  <a:lnTo>
                    <a:pt x="203" y="939"/>
                  </a:lnTo>
                  <a:lnTo>
                    <a:pt x="457" y="1371"/>
                  </a:lnTo>
                  <a:lnTo>
                    <a:pt x="1003" y="1612"/>
                  </a:lnTo>
                  <a:lnTo>
                    <a:pt x="1727" y="1003"/>
                  </a:lnTo>
                  <a:lnTo>
                    <a:pt x="2120" y="673"/>
                  </a:lnTo>
                  <a:lnTo>
                    <a:pt x="2336" y="292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3" name="object 4963" descr=""/>
            <p:cNvSpPr/>
            <p:nvPr/>
          </p:nvSpPr>
          <p:spPr>
            <a:xfrm>
              <a:off x="1272396" y="280117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84" y="0"/>
                  </a:moveTo>
                  <a:lnTo>
                    <a:pt x="444" y="0"/>
                  </a:lnTo>
                  <a:lnTo>
                    <a:pt x="292" y="38"/>
                  </a:lnTo>
                  <a:lnTo>
                    <a:pt x="152" y="88"/>
                  </a:lnTo>
                  <a:lnTo>
                    <a:pt x="25" y="241"/>
                  </a:lnTo>
                  <a:lnTo>
                    <a:pt x="25" y="406"/>
                  </a:lnTo>
                  <a:lnTo>
                    <a:pt x="152" y="368"/>
                  </a:lnTo>
                  <a:lnTo>
                    <a:pt x="342" y="241"/>
                  </a:lnTo>
                  <a:lnTo>
                    <a:pt x="495" y="177"/>
                  </a:lnTo>
                  <a:lnTo>
                    <a:pt x="647" y="165"/>
                  </a:lnTo>
                  <a:lnTo>
                    <a:pt x="774" y="127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4" name="object 4964" descr=""/>
            <p:cNvSpPr/>
            <p:nvPr/>
          </p:nvSpPr>
          <p:spPr>
            <a:xfrm>
              <a:off x="1274582" y="280595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66" y="0"/>
                  </a:moveTo>
                  <a:lnTo>
                    <a:pt x="469" y="114"/>
                  </a:lnTo>
                  <a:lnTo>
                    <a:pt x="215" y="1016"/>
                  </a:lnTo>
                  <a:lnTo>
                    <a:pt x="0" y="1752"/>
                  </a:lnTo>
                  <a:lnTo>
                    <a:pt x="165" y="2387"/>
                  </a:lnTo>
                  <a:lnTo>
                    <a:pt x="723" y="2654"/>
                  </a:lnTo>
                  <a:lnTo>
                    <a:pt x="1308" y="2311"/>
                  </a:lnTo>
                  <a:lnTo>
                    <a:pt x="1714" y="1727"/>
                  </a:lnTo>
                  <a:lnTo>
                    <a:pt x="2311" y="901"/>
                  </a:lnTo>
                  <a:lnTo>
                    <a:pt x="1968" y="431"/>
                  </a:lnTo>
                  <a:lnTo>
                    <a:pt x="1523" y="215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5" name="object 4965" descr=""/>
            <p:cNvSpPr/>
            <p:nvPr/>
          </p:nvSpPr>
          <p:spPr>
            <a:xfrm>
              <a:off x="1274658" y="280595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90" y="0"/>
                  </a:moveTo>
                  <a:lnTo>
                    <a:pt x="393" y="114"/>
                  </a:lnTo>
                  <a:lnTo>
                    <a:pt x="139" y="1016"/>
                  </a:lnTo>
                  <a:lnTo>
                    <a:pt x="0" y="1498"/>
                  </a:lnTo>
                  <a:lnTo>
                    <a:pt x="25" y="1943"/>
                  </a:lnTo>
                  <a:lnTo>
                    <a:pt x="126" y="2222"/>
                  </a:lnTo>
                  <a:lnTo>
                    <a:pt x="63" y="1943"/>
                  </a:lnTo>
                  <a:lnTo>
                    <a:pt x="63" y="1562"/>
                  </a:lnTo>
                  <a:lnTo>
                    <a:pt x="190" y="1143"/>
                  </a:lnTo>
                  <a:lnTo>
                    <a:pt x="444" y="241"/>
                  </a:lnTo>
                  <a:lnTo>
                    <a:pt x="1041" y="127"/>
                  </a:lnTo>
                  <a:lnTo>
                    <a:pt x="1485" y="342"/>
                  </a:lnTo>
                  <a:lnTo>
                    <a:pt x="1676" y="431"/>
                  </a:lnTo>
                  <a:lnTo>
                    <a:pt x="1854" y="584"/>
                  </a:lnTo>
                  <a:lnTo>
                    <a:pt x="1943" y="774"/>
                  </a:lnTo>
                  <a:lnTo>
                    <a:pt x="1879" y="508"/>
                  </a:lnTo>
                  <a:lnTo>
                    <a:pt x="1676" y="317"/>
                  </a:lnTo>
                  <a:lnTo>
                    <a:pt x="1447" y="21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6" name="object 4966" descr=""/>
            <p:cNvSpPr/>
            <p:nvPr/>
          </p:nvSpPr>
          <p:spPr>
            <a:xfrm>
              <a:off x="1275652" y="280718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69" y="0"/>
                  </a:moveTo>
                  <a:lnTo>
                    <a:pt x="368" y="139"/>
                  </a:lnTo>
                  <a:lnTo>
                    <a:pt x="304" y="330"/>
                  </a:lnTo>
                  <a:lnTo>
                    <a:pt x="165" y="495"/>
                  </a:lnTo>
                  <a:lnTo>
                    <a:pt x="25" y="584"/>
                  </a:lnTo>
                  <a:lnTo>
                    <a:pt x="101" y="711"/>
                  </a:lnTo>
                  <a:lnTo>
                    <a:pt x="558" y="253"/>
                  </a:lnTo>
                  <a:lnTo>
                    <a:pt x="546" y="8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7" name="object 4967" descr=""/>
            <p:cNvSpPr/>
            <p:nvPr/>
          </p:nvSpPr>
          <p:spPr>
            <a:xfrm>
              <a:off x="1268760" y="278940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66" y="0"/>
                  </a:moveTo>
                  <a:lnTo>
                    <a:pt x="469" y="114"/>
                  </a:lnTo>
                  <a:lnTo>
                    <a:pt x="215" y="1016"/>
                  </a:lnTo>
                  <a:lnTo>
                    <a:pt x="0" y="1752"/>
                  </a:lnTo>
                  <a:lnTo>
                    <a:pt x="165" y="2387"/>
                  </a:lnTo>
                  <a:lnTo>
                    <a:pt x="723" y="2654"/>
                  </a:lnTo>
                  <a:lnTo>
                    <a:pt x="1308" y="2311"/>
                  </a:lnTo>
                  <a:lnTo>
                    <a:pt x="1714" y="1727"/>
                  </a:lnTo>
                  <a:lnTo>
                    <a:pt x="2324" y="901"/>
                  </a:lnTo>
                  <a:lnTo>
                    <a:pt x="1968" y="431"/>
                  </a:lnTo>
                  <a:lnTo>
                    <a:pt x="1523" y="215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8" name="object 4968" descr=""/>
            <p:cNvSpPr/>
            <p:nvPr/>
          </p:nvSpPr>
          <p:spPr>
            <a:xfrm>
              <a:off x="1268836" y="278940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90" y="0"/>
                  </a:moveTo>
                  <a:lnTo>
                    <a:pt x="393" y="114"/>
                  </a:lnTo>
                  <a:lnTo>
                    <a:pt x="139" y="1016"/>
                  </a:lnTo>
                  <a:lnTo>
                    <a:pt x="0" y="1498"/>
                  </a:lnTo>
                  <a:lnTo>
                    <a:pt x="25" y="1943"/>
                  </a:lnTo>
                  <a:lnTo>
                    <a:pt x="126" y="2222"/>
                  </a:lnTo>
                  <a:lnTo>
                    <a:pt x="63" y="1943"/>
                  </a:lnTo>
                  <a:lnTo>
                    <a:pt x="63" y="1562"/>
                  </a:lnTo>
                  <a:lnTo>
                    <a:pt x="190" y="1143"/>
                  </a:lnTo>
                  <a:lnTo>
                    <a:pt x="444" y="241"/>
                  </a:lnTo>
                  <a:lnTo>
                    <a:pt x="1041" y="127"/>
                  </a:lnTo>
                  <a:lnTo>
                    <a:pt x="1485" y="342"/>
                  </a:lnTo>
                  <a:lnTo>
                    <a:pt x="1676" y="431"/>
                  </a:lnTo>
                  <a:lnTo>
                    <a:pt x="1854" y="571"/>
                  </a:lnTo>
                  <a:lnTo>
                    <a:pt x="1943" y="774"/>
                  </a:lnTo>
                  <a:lnTo>
                    <a:pt x="1879" y="508"/>
                  </a:lnTo>
                  <a:lnTo>
                    <a:pt x="1676" y="317"/>
                  </a:lnTo>
                  <a:lnTo>
                    <a:pt x="1447" y="21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9" name="object 4969" descr=""/>
            <p:cNvSpPr/>
            <p:nvPr/>
          </p:nvSpPr>
          <p:spPr>
            <a:xfrm>
              <a:off x="1269829" y="279064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69" y="0"/>
                  </a:moveTo>
                  <a:lnTo>
                    <a:pt x="368" y="139"/>
                  </a:lnTo>
                  <a:lnTo>
                    <a:pt x="304" y="330"/>
                  </a:lnTo>
                  <a:lnTo>
                    <a:pt x="165" y="495"/>
                  </a:lnTo>
                  <a:lnTo>
                    <a:pt x="25" y="584"/>
                  </a:lnTo>
                  <a:lnTo>
                    <a:pt x="101" y="711"/>
                  </a:lnTo>
                  <a:lnTo>
                    <a:pt x="292" y="609"/>
                  </a:lnTo>
                  <a:lnTo>
                    <a:pt x="457" y="457"/>
                  </a:lnTo>
                  <a:lnTo>
                    <a:pt x="558" y="253"/>
                  </a:lnTo>
                  <a:lnTo>
                    <a:pt x="546" y="8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0" name="object 4970" descr=""/>
            <p:cNvSpPr/>
            <p:nvPr/>
          </p:nvSpPr>
          <p:spPr>
            <a:xfrm>
              <a:off x="1277682" y="280230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066" y="0"/>
                  </a:moveTo>
                  <a:lnTo>
                    <a:pt x="469" y="114"/>
                  </a:lnTo>
                  <a:lnTo>
                    <a:pt x="215" y="1016"/>
                  </a:lnTo>
                  <a:lnTo>
                    <a:pt x="0" y="1752"/>
                  </a:lnTo>
                  <a:lnTo>
                    <a:pt x="165" y="2387"/>
                  </a:lnTo>
                  <a:lnTo>
                    <a:pt x="723" y="2654"/>
                  </a:lnTo>
                  <a:lnTo>
                    <a:pt x="1308" y="2311"/>
                  </a:lnTo>
                  <a:lnTo>
                    <a:pt x="1714" y="1727"/>
                  </a:lnTo>
                  <a:lnTo>
                    <a:pt x="2311" y="901"/>
                  </a:lnTo>
                  <a:lnTo>
                    <a:pt x="1968" y="431"/>
                  </a:lnTo>
                  <a:lnTo>
                    <a:pt x="1523" y="215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1" name="object 4971" descr=""/>
            <p:cNvSpPr/>
            <p:nvPr/>
          </p:nvSpPr>
          <p:spPr>
            <a:xfrm>
              <a:off x="1277758" y="280230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990" y="0"/>
                  </a:moveTo>
                  <a:lnTo>
                    <a:pt x="393" y="114"/>
                  </a:lnTo>
                  <a:lnTo>
                    <a:pt x="139" y="1016"/>
                  </a:lnTo>
                  <a:lnTo>
                    <a:pt x="0" y="1498"/>
                  </a:lnTo>
                  <a:lnTo>
                    <a:pt x="25" y="1943"/>
                  </a:lnTo>
                  <a:lnTo>
                    <a:pt x="126" y="2222"/>
                  </a:lnTo>
                  <a:lnTo>
                    <a:pt x="63" y="1943"/>
                  </a:lnTo>
                  <a:lnTo>
                    <a:pt x="63" y="1562"/>
                  </a:lnTo>
                  <a:lnTo>
                    <a:pt x="190" y="1143"/>
                  </a:lnTo>
                  <a:lnTo>
                    <a:pt x="444" y="241"/>
                  </a:lnTo>
                  <a:lnTo>
                    <a:pt x="1041" y="127"/>
                  </a:lnTo>
                  <a:lnTo>
                    <a:pt x="1485" y="342"/>
                  </a:lnTo>
                  <a:lnTo>
                    <a:pt x="1676" y="431"/>
                  </a:lnTo>
                  <a:lnTo>
                    <a:pt x="1854" y="584"/>
                  </a:lnTo>
                  <a:lnTo>
                    <a:pt x="1943" y="774"/>
                  </a:lnTo>
                  <a:lnTo>
                    <a:pt x="1879" y="508"/>
                  </a:lnTo>
                  <a:lnTo>
                    <a:pt x="1676" y="317"/>
                  </a:lnTo>
                  <a:lnTo>
                    <a:pt x="1447" y="21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2" name="object 4972" descr=""/>
            <p:cNvSpPr/>
            <p:nvPr/>
          </p:nvSpPr>
          <p:spPr>
            <a:xfrm>
              <a:off x="1278751" y="280353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469" y="0"/>
                  </a:moveTo>
                  <a:lnTo>
                    <a:pt x="368" y="139"/>
                  </a:lnTo>
                  <a:lnTo>
                    <a:pt x="304" y="330"/>
                  </a:lnTo>
                  <a:lnTo>
                    <a:pt x="165" y="495"/>
                  </a:lnTo>
                  <a:lnTo>
                    <a:pt x="25" y="584"/>
                  </a:lnTo>
                  <a:lnTo>
                    <a:pt x="101" y="711"/>
                  </a:lnTo>
                  <a:lnTo>
                    <a:pt x="292" y="609"/>
                  </a:lnTo>
                  <a:lnTo>
                    <a:pt x="457" y="457"/>
                  </a:lnTo>
                  <a:lnTo>
                    <a:pt x="558" y="253"/>
                  </a:lnTo>
                  <a:lnTo>
                    <a:pt x="546" y="8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3" name="object 4973" descr=""/>
            <p:cNvSpPr/>
            <p:nvPr/>
          </p:nvSpPr>
          <p:spPr>
            <a:xfrm>
              <a:off x="1265873" y="279386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647" y="0"/>
                  </a:moveTo>
                  <a:lnTo>
                    <a:pt x="393" y="127"/>
                  </a:lnTo>
                  <a:lnTo>
                    <a:pt x="88" y="266"/>
                  </a:lnTo>
                  <a:lnTo>
                    <a:pt x="0" y="939"/>
                  </a:lnTo>
                  <a:lnTo>
                    <a:pt x="190" y="1625"/>
                  </a:lnTo>
                  <a:lnTo>
                    <a:pt x="457" y="2616"/>
                  </a:lnTo>
                  <a:lnTo>
                    <a:pt x="1054" y="2641"/>
                  </a:lnTo>
                  <a:lnTo>
                    <a:pt x="1498" y="2425"/>
                  </a:lnTo>
                  <a:lnTo>
                    <a:pt x="1955" y="2197"/>
                  </a:lnTo>
                  <a:lnTo>
                    <a:pt x="2235" y="1663"/>
                  </a:lnTo>
                  <a:lnTo>
                    <a:pt x="1689" y="901"/>
                  </a:lnTo>
                  <a:lnTo>
                    <a:pt x="1244" y="279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4" name="object 4974" descr=""/>
            <p:cNvSpPr/>
            <p:nvPr/>
          </p:nvSpPr>
          <p:spPr>
            <a:xfrm>
              <a:off x="1266623" y="279400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266" y="114"/>
                  </a:lnTo>
                  <a:lnTo>
                    <a:pt x="558" y="355"/>
                  </a:lnTo>
                  <a:lnTo>
                    <a:pt x="812" y="723"/>
                  </a:lnTo>
                  <a:lnTo>
                    <a:pt x="1358" y="1485"/>
                  </a:lnTo>
                  <a:lnTo>
                    <a:pt x="1066" y="2019"/>
                  </a:lnTo>
                  <a:lnTo>
                    <a:pt x="431" y="2324"/>
                  </a:lnTo>
                  <a:lnTo>
                    <a:pt x="203" y="2374"/>
                  </a:lnTo>
                  <a:lnTo>
                    <a:pt x="0" y="2324"/>
                  </a:lnTo>
                  <a:lnTo>
                    <a:pt x="241" y="2438"/>
                  </a:lnTo>
                  <a:lnTo>
                    <a:pt x="520" y="2400"/>
                  </a:lnTo>
                  <a:lnTo>
                    <a:pt x="1206" y="2057"/>
                  </a:lnTo>
                  <a:lnTo>
                    <a:pt x="1485" y="1523"/>
                  </a:lnTo>
                  <a:lnTo>
                    <a:pt x="939" y="761"/>
                  </a:lnTo>
                  <a:lnTo>
                    <a:pt x="647" y="342"/>
                  </a:lnTo>
                  <a:lnTo>
                    <a:pt x="27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5" name="object 4975" descr=""/>
            <p:cNvSpPr/>
            <p:nvPr/>
          </p:nvSpPr>
          <p:spPr>
            <a:xfrm>
              <a:off x="1266187" y="279488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52" y="0"/>
                  </a:moveTo>
                  <a:lnTo>
                    <a:pt x="12" y="165"/>
                  </a:lnTo>
                  <a:lnTo>
                    <a:pt x="12" y="304"/>
                  </a:lnTo>
                  <a:lnTo>
                    <a:pt x="25" y="469"/>
                  </a:lnTo>
                  <a:lnTo>
                    <a:pt x="76" y="609"/>
                  </a:lnTo>
                  <a:lnTo>
                    <a:pt x="203" y="749"/>
                  </a:lnTo>
                  <a:lnTo>
                    <a:pt x="381" y="761"/>
                  </a:lnTo>
                  <a:lnTo>
                    <a:pt x="342" y="634"/>
                  </a:lnTo>
                  <a:lnTo>
                    <a:pt x="228" y="431"/>
                  </a:lnTo>
                  <a:lnTo>
                    <a:pt x="177" y="228"/>
                  </a:lnTo>
                  <a:lnTo>
                    <a:pt x="203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6" name="object 4976" descr=""/>
            <p:cNvSpPr/>
            <p:nvPr/>
          </p:nvSpPr>
          <p:spPr>
            <a:xfrm>
              <a:off x="1272694" y="280513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40" h="3175">
                  <a:moveTo>
                    <a:pt x="1447" y="0"/>
                  </a:moveTo>
                  <a:lnTo>
                    <a:pt x="952" y="38"/>
                  </a:lnTo>
                  <a:lnTo>
                    <a:pt x="444" y="88"/>
                  </a:lnTo>
                  <a:lnTo>
                    <a:pt x="0" y="482"/>
                  </a:lnTo>
                  <a:lnTo>
                    <a:pt x="241" y="1397"/>
                  </a:lnTo>
                  <a:lnTo>
                    <a:pt x="444" y="2133"/>
                  </a:lnTo>
                  <a:lnTo>
                    <a:pt x="901" y="2603"/>
                  </a:lnTo>
                  <a:lnTo>
                    <a:pt x="1193" y="2578"/>
                  </a:lnTo>
                  <a:lnTo>
                    <a:pt x="1511" y="2540"/>
                  </a:lnTo>
                  <a:lnTo>
                    <a:pt x="1841" y="1955"/>
                  </a:lnTo>
                  <a:lnTo>
                    <a:pt x="1892" y="1244"/>
                  </a:lnTo>
                  <a:lnTo>
                    <a:pt x="1993" y="228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7" name="object 4977" descr=""/>
            <p:cNvSpPr/>
            <p:nvPr/>
          </p:nvSpPr>
          <p:spPr>
            <a:xfrm>
              <a:off x="1272694" y="280514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06" y="0"/>
                  </a:moveTo>
                  <a:lnTo>
                    <a:pt x="444" y="76"/>
                  </a:lnTo>
                  <a:lnTo>
                    <a:pt x="0" y="469"/>
                  </a:lnTo>
                  <a:lnTo>
                    <a:pt x="241" y="1384"/>
                  </a:lnTo>
                  <a:lnTo>
                    <a:pt x="368" y="1879"/>
                  </a:lnTo>
                  <a:lnTo>
                    <a:pt x="622" y="2247"/>
                  </a:lnTo>
                  <a:lnTo>
                    <a:pt x="850" y="2425"/>
                  </a:lnTo>
                  <a:lnTo>
                    <a:pt x="647" y="2222"/>
                  </a:lnTo>
                  <a:lnTo>
                    <a:pt x="457" y="1892"/>
                  </a:lnTo>
                  <a:lnTo>
                    <a:pt x="342" y="1473"/>
                  </a:lnTo>
                  <a:lnTo>
                    <a:pt x="114" y="558"/>
                  </a:lnTo>
                  <a:lnTo>
                    <a:pt x="558" y="165"/>
                  </a:lnTo>
                  <a:lnTo>
                    <a:pt x="1054" y="114"/>
                  </a:lnTo>
                  <a:lnTo>
                    <a:pt x="1270" y="101"/>
                  </a:lnTo>
                  <a:lnTo>
                    <a:pt x="1498" y="127"/>
                  </a:lnTo>
                  <a:lnTo>
                    <a:pt x="1663" y="254"/>
                  </a:lnTo>
                  <a:lnTo>
                    <a:pt x="1485" y="5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8" name="object 4978" descr=""/>
            <p:cNvSpPr/>
            <p:nvPr/>
          </p:nvSpPr>
          <p:spPr>
            <a:xfrm>
              <a:off x="1274103" y="280604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76" y="0"/>
                  </a:moveTo>
                  <a:lnTo>
                    <a:pt x="63" y="126"/>
                  </a:lnTo>
                  <a:lnTo>
                    <a:pt x="76" y="266"/>
                  </a:lnTo>
                  <a:lnTo>
                    <a:pt x="88" y="469"/>
                  </a:lnTo>
                  <a:lnTo>
                    <a:pt x="50" y="622"/>
                  </a:lnTo>
                  <a:lnTo>
                    <a:pt x="25" y="800"/>
                  </a:lnTo>
                  <a:lnTo>
                    <a:pt x="279" y="482"/>
                  </a:lnTo>
                  <a:lnTo>
                    <a:pt x="304" y="253"/>
                  </a:lnTo>
                  <a:lnTo>
                    <a:pt x="253" y="11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9" name="object 4979" descr=""/>
            <p:cNvSpPr/>
            <p:nvPr/>
          </p:nvSpPr>
          <p:spPr>
            <a:xfrm>
              <a:off x="1275055" y="279964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44" y="0"/>
                  </a:moveTo>
                  <a:lnTo>
                    <a:pt x="1155" y="304"/>
                  </a:lnTo>
                  <a:lnTo>
                    <a:pt x="431" y="546"/>
                  </a:lnTo>
                  <a:lnTo>
                    <a:pt x="0" y="1054"/>
                  </a:lnTo>
                  <a:lnTo>
                    <a:pt x="50" y="1333"/>
                  </a:lnTo>
                  <a:lnTo>
                    <a:pt x="101" y="1651"/>
                  </a:lnTo>
                  <a:lnTo>
                    <a:pt x="711" y="1930"/>
                  </a:lnTo>
                  <a:lnTo>
                    <a:pt x="1422" y="1943"/>
                  </a:lnTo>
                  <a:lnTo>
                    <a:pt x="2451" y="1968"/>
                  </a:lnTo>
                  <a:lnTo>
                    <a:pt x="2641" y="1409"/>
                  </a:lnTo>
                  <a:lnTo>
                    <a:pt x="2552" y="914"/>
                  </a:lnTo>
                  <a:lnTo>
                    <a:pt x="2476" y="419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0" name="object 4980" descr=""/>
            <p:cNvSpPr/>
            <p:nvPr/>
          </p:nvSpPr>
          <p:spPr>
            <a:xfrm>
              <a:off x="1275208" y="279964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892" y="0"/>
                  </a:moveTo>
                  <a:lnTo>
                    <a:pt x="1003" y="304"/>
                  </a:lnTo>
                  <a:lnTo>
                    <a:pt x="520" y="469"/>
                  </a:lnTo>
                  <a:lnTo>
                    <a:pt x="177" y="736"/>
                  </a:lnTo>
                  <a:lnTo>
                    <a:pt x="0" y="990"/>
                  </a:lnTo>
                  <a:lnTo>
                    <a:pt x="190" y="774"/>
                  </a:lnTo>
                  <a:lnTo>
                    <a:pt x="507" y="558"/>
                  </a:lnTo>
                  <a:lnTo>
                    <a:pt x="927" y="419"/>
                  </a:lnTo>
                  <a:lnTo>
                    <a:pt x="1816" y="114"/>
                  </a:lnTo>
                  <a:lnTo>
                    <a:pt x="2247" y="533"/>
                  </a:lnTo>
                  <a:lnTo>
                    <a:pt x="2324" y="1028"/>
                  </a:lnTo>
                  <a:lnTo>
                    <a:pt x="2362" y="1244"/>
                  </a:lnTo>
                  <a:lnTo>
                    <a:pt x="2336" y="1460"/>
                  </a:lnTo>
                  <a:lnTo>
                    <a:pt x="2222" y="1651"/>
                  </a:lnTo>
                  <a:lnTo>
                    <a:pt x="2412" y="1447"/>
                  </a:lnTo>
                  <a:lnTo>
                    <a:pt x="2451" y="1168"/>
                  </a:lnTo>
                  <a:lnTo>
                    <a:pt x="2400" y="914"/>
                  </a:lnTo>
                  <a:lnTo>
                    <a:pt x="2324" y="419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1" name="object 4981" descr=""/>
            <p:cNvSpPr/>
            <p:nvPr/>
          </p:nvSpPr>
          <p:spPr>
            <a:xfrm>
              <a:off x="1275972" y="280113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6" y="0"/>
                  </a:moveTo>
                  <a:lnTo>
                    <a:pt x="38" y="152"/>
                  </a:lnTo>
                  <a:lnTo>
                    <a:pt x="203" y="241"/>
                  </a:lnTo>
                  <a:lnTo>
                    <a:pt x="330" y="266"/>
                  </a:lnTo>
                  <a:lnTo>
                    <a:pt x="571" y="279"/>
                  </a:lnTo>
                  <a:lnTo>
                    <a:pt x="711" y="203"/>
                  </a:lnTo>
                  <a:lnTo>
                    <a:pt x="800" y="25"/>
                  </a:lnTo>
                  <a:lnTo>
                    <a:pt x="647" y="25"/>
                  </a:lnTo>
                  <a:lnTo>
                    <a:pt x="444" y="76"/>
                  </a:lnTo>
                  <a:lnTo>
                    <a:pt x="292" y="63"/>
                  </a:lnTo>
                  <a:lnTo>
                    <a:pt x="139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2" name="object 4982" descr=""/>
            <p:cNvSpPr/>
            <p:nvPr/>
          </p:nvSpPr>
          <p:spPr>
            <a:xfrm>
              <a:off x="1171544" y="2761661"/>
              <a:ext cx="211454" cy="126364"/>
            </a:xfrm>
            <a:custGeom>
              <a:avLst/>
              <a:gdLst/>
              <a:ahLst/>
              <a:cxnLst/>
              <a:rect l="l" t="t" r="r" b="b"/>
              <a:pathLst>
                <a:path w="211455" h="126364">
                  <a:moveTo>
                    <a:pt x="105524" y="0"/>
                  </a:moveTo>
                  <a:lnTo>
                    <a:pt x="65692" y="4578"/>
                  </a:lnTo>
                  <a:lnTo>
                    <a:pt x="24878" y="22179"/>
                  </a:lnTo>
                  <a:lnTo>
                    <a:pt x="553" y="56438"/>
                  </a:lnTo>
                  <a:lnTo>
                    <a:pt x="0" y="63042"/>
                  </a:lnTo>
                  <a:lnTo>
                    <a:pt x="553" y="69645"/>
                  </a:lnTo>
                  <a:lnTo>
                    <a:pt x="24878" y="103901"/>
                  </a:lnTo>
                  <a:lnTo>
                    <a:pt x="65692" y="121505"/>
                  </a:lnTo>
                  <a:lnTo>
                    <a:pt x="105524" y="126085"/>
                  </a:lnTo>
                  <a:lnTo>
                    <a:pt x="125963" y="124922"/>
                  </a:lnTo>
                  <a:lnTo>
                    <a:pt x="145356" y="121505"/>
                  </a:lnTo>
                  <a:lnTo>
                    <a:pt x="150887" y="119786"/>
                  </a:lnTo>
                  <a:lnTo>
                    <a:pt x="105524" y="119786"/>
                  </a:lnTo>
                  <a:lnTo>
                    <a:pt x="66248" y="115196"/>
                  </a:lnTo>
                  <a:lnTo>
                    <a:pt x="34175" y="102679"/>
                  </a:lnTo>
                  <a:lnTo>
                    <a:pt x="12551" y="84114"/>
                  </a:lnTo>
                  <a:lnTo>
                    <a:pt x="4622" y="61379"/>
                  </a:lnTo>
                  <a:lnTo>
                    <a:pt x="12551" y="38636"/>
                  </a:lnTo>
                  <a:lnTo>
                    <a:pt x="34175" y="20067"/>
                  </a:lnTo>
                  <a:lnTo>
                    <a:pt x="66248" y="7549"/>
                  </a:lnTo>
                  <a:lnTo>
                    <a:pt x="105524" y="2959"/>
                  </a:lnTo>
                  <a:lnTo>
                    <a:pt x="136162" y="2959"/>
                  </a:lnTo>
                  <a:lnTo>
                    <a:pt x="125963" y="1162"/>
                  </a:lnTo>
                  <a:lnTo>
                    <a:pt x="105524" y="0"/>
                  </a:lnTo>
                  <a:close/>
                </a:path>
                <a:path w="211455" h="126364">
                  <a:moveTo>
                    <a:pt x="136162" y="2959"/>
                  </a:moveTo>
                  <a:lnTo>
                    <a:pt x="105524" y="2959"/>
                  </a:lnTo>
                  <a:lnTo>
                    <a:pt x="144800" y="7549"/>
                  </a:lnTo>
                  <a:lnTo>
                    <a:pt x="176872" y="20067"/>
                  </a:lnTo>
                  <a:lnTo>
                    <a:pt x="198496" y="38636"/>
                  </a:lnTo>
                  <a:lnTo>
                    <a:pt x="206425" y="61379"/>
                  </a:lnTo>
                  <a:lnTo>
                    <a:pt x="198496" y="84114"/>
                  </a:lnTo>
                  <a:lnTo>
                    <a:pt x="176872" y="102679"/>
                  </a:lnTo>
                  <a:lnTo>
                    <a:pt x="144800" y="115196"/>
                  </a:lnTo>
                  <a:lnTo>
                    <a:pt x="105524" y="119786"/>
                  </a:lnTo>
                  <a:lnTo>
                    <a:pt x="150887" y="119786"/>
                  </a:lnTo>
                  <a:lnTo>
                    <a:pt x="186170" y="103901"/>
                  </a:lnTo>
                  <a:lnTo>
                    <a:pt x="210494" y="69645"/>
                  </a:lnTo>
                  <a:lnTo>
                    <a:pt x="211048" y="63042"/>
                  </a:lnTo>
                  <a:lnTo>
                    <a:pt x="210494" y="56438"/>
                  </a:lnTo>
                  <a:lnTo>
                    <a:pt x="186170" y="22179"/>
                  </a:lnTo>
                  <a:lnTo>
                    <a:pt x="145356" y="4578"/>
                  </a:lnTo>
                  <a:lnTo>
                    <a:pt x="136162" y="2959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3" name="object 4983" descr=""/>
            <p:cNvSpPr/>
            <p:nvPr/>
          </p:nvSpPr>
          <p:spPr>
            <a:xfrm>
              <a:off x="1171544" y="2761661"/>
              <a:ext cx="211454" cy="126364"/>
            </a:xfrm>
            <a:custGeom>
              <a:avLst/>
              <a:gdLst/>
              <a:ahLst/>
              <a:cxnLst/>
              <a:rect l="l" t="t" r="r" b="b"/>
              <a:pathLst>
                <a:path w="211455" h="126364">
                  <a:moveTo>
                    <a:pt x="105524" y="119786"/>
                  </a:moveTo>
                  <a:lnTo>
                    <a:pt x="66248" y="115196"/>
                  </a:lnTo>
                  <a:lnTo>
                    <a:pt x="34175" y="102679"/>
                  </a:lnTo>
                  <a:lnTo>
                    <a:pt x="12551" y="84114"/>
                  </a:lnTo>
                  <a:lnTo>
                    <a:pt x="4622" y="61379"/>
                  </a:lnTo>
                  <a:lnTo>
                    <a:pt x="12551" y="38636"/>
                  </a:lnTo>
                  <a:lnTo>
                    <a:pt x="34175" y="20067"/>
                  </a:lnTo>
                  <a:lnTo>
                    <a:pt x="66248" y="7549"/>
                  </a:lnTo>
                  <a:lnTo>
                    <a:pt x="105524" y="2959"/>
                  </a:lnTo>
                  <a:lnTo>
                    <a:pt x="144800" y="7549"/>
                  </a:lnTo>
                  <a:lnTo>
                    <a:pt x="176872" y="20067"/>
                  </a:lnTo>
                  <a:lnTo>
                    <a:pt x="198496" y="38636"/>
                  </a:lnTo>
                  <a:lnTo>
                    <a:pt x="206425" y="61379"/>
                  </a:lnTo>
                  <a:lnTo>
                    <a:pt x="198496" y="84114"/>
                  </a:lnTo>
                  <a:lnTo>
                    <a:pt x="176872" y="102679"/>
                  </a:lnTo>
                  <a:lnTo>
                    <a:pt x="144800" y="115196"/>
                  </a:lnTo>
                  <a:lnTo>
                    <a:pt x="105524" y="119786"/>
                  </a:lnTo>
                  <a:close/>
                </a:path>
                <a:path w="211455" h="126364">
                  <a:moveTo>
                    <a:pt x="202234" y="37579"/>
                  </a:moveTo>
                  <a:lnTo>
                    <a:pt x="163251" y="10136"/>
                  </a:lnTo>
                  <a:lnTo>
                    <a:pt x="125963" y="1162"/>
                  </a:lnTo>
                  <a:lnTo>
                    <a:pt x="105524" y="0"/>
                  </a:lnTo>
                  <a:lnTo>
                    <a:pt x="85085" y="1162"/>
                  </a:lnTo>
                  <a:lnTo>
                    <a:pt x="47797" y="10136"/>
                  </a:lnTo>
                  <a:lnTo>
                    <a:pt x="13336" y="32122"/>
                  </a:lnTo>
                  <a:lnTo>
                    <a:pt x="0" y="63042"/>
                  </a:lnTo>
                  <a:lnTo>
                    <a:pt x="553" y="69645"/>
                  </a:lnTo>
                  <a:lnTo>
                    <a:pt x="24878" y="103901"/>
                  </a:lnTo>
                  <a:lnTo>
                    <a:pt x="65692" y="121505"/>
                  </a:lnTo>
                  <a:lnTo>
                    <a:pt x="105524" y="126085"/>
                  </a:lnTo>
                  <a:lnTo>
                    <a:pt x="125963" y="124922"/>
                  </a:lnTo>
                  <a:lnTo>
                    <a:pt x="163251" y="115943"/>
                  </a:lnTo>
                  <a:lnTo>
                    <a:pt x="197711" y="93963"/>
                  </a:lnTo>
                  <a:lnTo>
                    <a:pt x="211048" y="63042"/>
                  </a:lnTo>
                  <a:lnTo>
                    <a:pt x="210494" y="56438"/>
                  </a:lnTo>
                  <a:lnTo>
                    <a:pt x="208837" y="49977"/>
                  </a:lnTo>
                  <a:lnTo>
                    <a:pt x="206081" y="43683"/>
                  </a:lnTo>
                  <a:lnTo>
                    <a:pt x="202234" y="37579"/>
                  </a:lnTo>
                  <a:close/>
                </a:path>
              </a:pathLst>
            </a:custGeom>
            <a:ln w="3175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84" name="object 4984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3349889" y="1869753"/>
              <a:ext cx="321613" cy="184741"/>
            </a:xfrm>
            <a:prstGeom prst="rect">
              <a:avLst/>
            </a:prstGeom>
          </p:spPr>
        </p:pic>
        <p:sp>
          <p:nvSpPr>
            <p:cNvPr id="4985" name="object 4985" descr=""/>
            <p:cNvSpPr/>
            <p:nvPr/>
          </p:nvSpPr>
          <p:spPr>
            <a:xfrm>
              <a:off x="3014332" y="2064355"/>
              <a:ext cx="251460" cy="179705"/>
            </a:xfrm>
            <a:custGeom>
              <a:avLst/>
              <a:gdLst/>
              <a:ahLst/>
              <a:cxnLst/>
              <a:rect l="l" t="t" r="r" b="b"/>
              <a:pathLst>
                <a:path w="251460" h="179705">
                  <a:moveTo>
                    <a:pt x="96062" y="6243"/>
                  </a:moveTo>
                  <a:lnTo>
                    <a:pt x="55394" y="12227"/>
                  </a:lnTo>
                  <a:lnTo>
                    <a:pt x="27185" y="25573"/>
                  </a:lnTo>
                  <a:lnTo>
                    <a:pt x="9400" y="42091"/>
                  </a:lnTo>
                  <a:lnTo>
                    <a:pt x="0" y="57589"/>
                  </a:lnTo>
                  <a:lnTo>
                    <a:pt x="1290" y="78099"/>
                  </a:lnTo>
                  <a:lnTo>
                    <a:pt x="27440" y="134061"/>
                  </a:lnTo>
                  <a:lnTo>
                    <a:pt x="73856" y="170729"/>
                  </a:lnTo>
                  <a:lnTo>
                    <a:pt x="138353" y="179636"/>
                  </a:lnTo>
                  <a:lnTo>
                    <a:pt x="171341" y="176149"/>
                  </a:lnTo>
                  <a:lnTo>
                    <a:pt x="211375" y="155805"/>
                  </a:lnTo>
                  <a:lnTo>
                    <a:pt x="239587" y="111020"/>
                  </a:lnTo>
                  <a:lnTo>
                    <a:pt x="250940" y="66468"/>
                  </a:lnTo>
                  <a:lnTo>
                    <a:pt x="248599" y="55100"/>
                  </a:lnTo>
                  <a:lnTo>
                    <a:pt x="244871" y="48038"/>
                  </a:lnTo>
                  <a:lnTo>
                    <a:pt x="242125" y="45055"/>
                  </a:lnTo>
                  <a:lnTo>
                    <a:pt x="242874" y="37358"/>
                  </a:lnTo>
                  <a:lnTo>
                    <a:pt x="242722" y="29345"/>
                  </a:lnTo>
                  <a:lnTo>
                    <a:pt x="241410" y="20747"/>
                  </a:lnTo>
                  <a:lnTo>
                    <a:pt x="198170" y="20747"/>
                  </a:lnTo>
                  <a:lnTo>
                    <a:pt x="189270" y="16261"/>
                  </a:lnTo>
                  <a:lnTo>
                    <a:pt x="170005" y="11204"/>
                  </a:lnTo>
                  <a:lnTo>
                    <a:pt x="139295" y="7293"/>
                  </a:lnTo>
                  <a:lnTo>
                    <a:pt x="96062" y="6243"/>
                  </a:lnTo>
                  <a:close/>
                </a:path>
                <a:path w="251460" h="179705">
                  <a:moveTo>
                    <a:pt x="211633" y="0"/>
                  </a:moveTo>
                  <a:lnTo>
                    <a:pt x="205085" y="1413"/>
                  </a:lnTo>
                  <a:lnTo>
                    <a:pt x="201386" y="7733"/>
                  </a:lnTo>
                  <a:lnTo>
                    <a:pt x="198170" y="20747"/>
                  </a:lnTo>
                  <a:lnTo>
                    <a:pt x="241410" y="20747"/>
                  </a:lnTo>
                  <a:lnTo>
                    <a:pt x="211633" y="0"/>
                  </a:lnTo>
                  <a:close/>
                </a:path>
              </a:pathLst>
            </a:custGeom>
            <a:solidFill>
              <a:srgbClr val="2B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6" name="object 4986" descr=""/>
            <p:cNvSpPr/>
            <p:nvPr/>
          </p:nvSpPr>
          <p:spPr>
            <a:xfrm>
              <a:off x="3013051" y="2066525"/>
              <a:ext cx="249554" cy="125095"/>
            </a:xfrm>
            <a:custGeom>
              <a:avLst/>
              <a:gdLst/>
              <a:ahLst/>
              <a:cxnLst/>
              <a:rect l="l" t="t" r="r" b="b"/>
              <a:pathLst>
                <a:path w="249554" h="125094">
                  <a:moveTo>
                    <a:pt x="248913" y="63281"/>
                  </a:moveTo>
                  <a:lnTo>
                    <a:pt x="2487" y="63281"/>
                  </a:lnTo>
                  <a:lnTo>
                    <a:pt x="9434" y="67511"/>
                  </a:lnTo>
                  <a:lnTo>
                    <a:pt x="15697" y="72070"/>
                  </a:lnTo>
                  <a:lnTo>
                    <a:pt x="40308" y="108151"/>
                  </a:lnTo>
                  <a:lnTo>
                    <a:pt x="41159" y="108595"/>
                  </a:lnTo>
                  <a:lnTo>
                    <a:pt x="60523" y="117226"/>
                  </a:lnTo>
                  <a:lnTo>
                    <a:pt x="81689" y="122549"/>
                  </a:lnTo>
                  <a:lnTo>
                    <a:pt x="109072" y="124972"/>
                  </a:lnTo>
                  <a:lnTo>
                    <a:pt x="147089" y="124902"/>
                  </a:lnTo>
                  <a:lnTo>
                    <a:pt x="202181" y="116498"/>
                  </a:lnTo>
                  <a:lnTo>
                    <a:pt x="233313" y="99116"/>
                  </a:lnTo>
                  <a:lnTo>
                    <a:pt x="246809" y="79069"/>
                  </a:lnTo>
                  <a:lnTo>
                    <a:pt x="248913" y="63281"/>
                  </a:lnTo>
                  <a:close/>
                </a:path>
                <a:path w="249554" h="125094">
                  <a:moveTo>
                    <a:pt x="101573" y="1051"/>
                  </a:moveTo>
                  <a:lnTo>
                    <a:pt x="49090" y="11411"/>
                  </a:lnTo>
                  <a:lnTo>
                    <a:pt x="4494" y="43546"/>
                  </a:lnTo>
                  <a:lnTo>
                    <a:pt x="0" y="57703"/>
                  </a:lnTo>
                  <a:lnTo>
                    <a:pt x="613" y="65345"/>
                  </a:lnTo>
                  <a:lnTo>
                    <a:pt x="2182" y="73251"/>
                  </a:lnTo>
                  <a:lnTo>
                    <a:pt x="2259" y="73556"/>
                  </a:lnTo>
                  <a:lnTo>
                    <a:pt x="2487" y="63281"/>
                  </a:lnTo>
                  <a:lnTo>
                    <a:pt x="248913" y="63281"/>
                  </a:lnTo>
                  <a:lnTo>
                    <a:pt x="248994" y="62672"/>
                  </a:lnTo>
                  <a:lnTo>
                    <a:pt x="247496" y="48994"/>
                  </a:lnTo>
                  <a:lnTo>
                    <a:pt x="240231" y="42136"/>
                  </a:lnTo>
                  <a:lnTo>
                    <a:pt x="243457" y="24523"/>
                  </a:lnTo>
                  <a:lnTo>
                    <a:pt x="243368" y="14539"/>
                  </a:lnTo>
                  <a:lnTo>
                    <a:pt x="201038" y="14529"/>
                  </a:lnTo>
                  <a:lnTo>
                    <a:pt x="194429" y="12103"/>
                  </a:lnTo>
                  <a:lnTo>
                    <a:pt x="175098" y="6747"/>
                  </a:lnTo>
                  <a:lnTo>
                    <a:pt x="143877" y="1916"/>
                  </a:lnTo>
                  <a:lnTo>
                    <a:pt x="101573" y="1051"/>
                  </a:lnTo>
                  <a:close/>
                </a:path>
                <a:path w="249554" h="125094">
                  <a:moveTo>
                    <a:pt x="219501" y="0"/>
                  </a:moveTo>
                  <a:lnTo>
                    <a:pt x="210654" y="1840"/>
                  </a:lnTo>
                  <a:lnTo>
                    <a:pt x="204011" y="7036"/>
                  </a:lnTo>
                  <a:lnTo>
                    <a:pt x="201064" y="14539"/>
                  </a:lnTo>
                  <a:lnTo>
                    <a:pt x="243368" y="14539"/>
                  </a:lnTo>
                  <a:lnTo>
                    <a:pt x="238917" y="8446"/>
                  </a:lnTo>
                  <a:lnTo>
                    <a:pt x="229055" y="2563"/>
                  </a:lnTo>
                  <a:lnTo>
                    <a:pt x="219501" y="0"/>
                  </a:lnTo>
                  <a:close/>
                </a:path>
              </a:pathLst>
            </a:custGeom>
            <a:solidFill>
              <a:srgbClr val="342F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7" name="object 4987" descr=""/>
            <p:cNvSpPr/>
            <p:nvPr/>
          </p:nvSpPr>
          <p:spPr>
            <a:xfrm>
              <a:off x="3206470" y="2135838"/>
              <a:ext cx="23495" cy="22860"/>
            </a:xfrm>
            <a:custGeom>
              <a:avLst/>
              <a:gdLst/>
              <a:ahLst/>
              <a:cxnLst/>
              <a:rect l="l" t="t" r="r" b="b"/>
              <a:pathLst>
                <a:path w="23494" h="22860">
                  <a:moveTo>
                    <a:pt x="20248" y="18719"/>
                  </a:moveTo>
                  <a:lnTo>
                    <a:pt x="9017" y="18719"/>
                  </a:lnTo>
                  <a:lnTo>
                    <a:pt x="14605" y="20040"/>
                  </a:lnTo>
                  <a:lnTo>
                    <a:pt x="22910" y="22275"/>
                  </a:lnTo>
                  <a:lnTo>
                    <a:pt x="20548" y="19164"/>
                  </a:lnTo>
                  <a:lnTo>
                    <a:pt x="20248" y="18719"/>
                  </a:lnTo>
                  <a:close/>
                </a:path>
                <a:path w="23494" h="22860">
                  <a:moveTo>
                    <a:pt x="11607" y="457"/>
                  </a:moveTo>
                  <a:lnTo>
                    <a:pt x="9931" y="6311"/>
                  </a:lnTo>
                  <a:lnTo>
                    <a:pt x="6515" y="8153"/>
                  </a:lnTo>
                  <a:lnTo>
                    <a:pt x="0" y="21386"/>
                  </a:lnTo>
                  <a:lnTo>
                    <a:pt x="9017" y="18719"/>
                  </a:lnTo>
                  <a:lnTo>
                    <a:pt x="20248" y="18719"/>
                  </a:lnTo>
                  <a:lnTo>
                    <a:pt x="17602" y="14795"/>
                  </a:lnTo>
                  <a:lnTo>
                    <a:pt x="16141" y="11658"/>
                  </a:lnTo>
                  <a:lnTo>
                    <a:pt x="17535" y="8648"/>
                  </a:lnTo>
                  <a:lnTo>
                    <a:pt x="16243" y="8648"/>
                  </a:lnTo>
                  <a:lnTo>
                    <a:pt x="19734" y="1777"/>
                  </a:lnTo>
                  <a:lnTo>
                    <a:pt x="17195" y="1777"/>
                  </a:lnTo>
                  <a:lnTo>
                    <a:pt x="11607" y="457"/>
                  </a:lnTo>
                  <a:close/>
                </a:path>
                <a:path w="23494" h="22860">
                  <a:moveTo>
                    <a:pt x="18059" y="7518"/>
                  </a:moveTo>
                  <a:lnTo>
                    <a:pt x="16243" y="8648"/>
                  </a:lnTo>
                  <a:lnTo>
                    <a:pt x="17535" y="8648"/>
                  </a:lnTo>
                  <a:lnTo>
                    <a:pt x="18059" y="7518"/>
                  </a:lnTo>
                  <a:close/>
                </a:path>
                <a:path w="23494" h="22860">
                  <a:moveTo>
                    <a:pt x="20637" y="0"/>
                  </a:moveTo>
                  <a:lnTo>
                    <a:pt x="17195" y="1777"/>
                  </a:lnTo>
                  <a:lnTo>
                    <a:pt x="19734" y="1777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8" name="object 4988" descr=""/>
            <p:cNvSpPr/>
            <p:nvPr/>
          </p:nvSpPr>
          <p:spPr>
            <a:xfrm>
              <a:off x="3175441" y="2134785"/>
              <a:ext cx="60325" cy="27940"/>
            </a:xfrm>
            <a:custGeom>
              <a:avLst/>
              <a:gdLst/>
              <a:ahLst/>
              <a:cxnLst/>
              <a:rect l="l" t="t" r="r" b="b"/>
              <a:pathLst>
                <a:path w="60325" h="27939">
                  <a:moveTo>
                    <a:pt x="5790" y="16281"/>
                  </a:moveTo>
                  <a:lnTo>
                    <a:pt x="24" y="18732"/>
                  </a:lnTo>
                  <a:lnTo>
                    <a:pt x="0" y="21285"/>
                  </a:lnTo>
                  <a:lnTo>
                    <a:pt x="6068" y="24364"/>
                  </a:lnTo>
                  <a:lnTo>
                    <a:pt x="14871" y="26851"/>
                  </a:lnTo>
                  <a:lnTo>
                    <a:pt x="22846" y="27520"/>
                  </a:lnTo>
                  <a:lnTo>
                    <a:pt x="28933" y="26157"/>
                  </a:lnTo>
                  <a:lnTo>
                    <a:pt x="34851" y="24145"/>
                  </a:lnTo>
                  <a:lnTo>
                    <a:pt x="41259" y="22663"/>
                  </a:lnTo>
                  <a:lnTo>
                    <a:pt x="52532" y="22663"/>
                  </a:lnTo>
                  <a:lnTo>
                    <a:pt x="50639" y="21285"/>
                  </a:lnTo>
                  <a:lnTo>
                    <a:pt x="12648" y="21285"/>
                  </a:lnTo>
                  <a:lnTo>
                    <a:pt x="5790" y="16281"/>
                  </a:lnTo>
                  <a:close/>
                </a:path>
                <a:path w="60325" h="27939">
                  <a:moveTo>
                    <a:pt x="52532" y="22663"/>
                  </a:moveTo>
                  <a:lnTo>
                    <a:pt x="41259" y="22663"/>
                  </a:lnTo>
                  <a:lnTo>
                    <a:pt x="48818" y="22885"/>
                  </a:lnTo>
                  <a:lnTo>
                    <a:pt x="59956" y="24841"/>
                  </a:lnTo>
                  <a:lnTo>
                    <a:pt x="52628" y="22733"/>
                  </a:lnTo>
                  <a:close/>
                </a:path>
                <a:path w="60325" h="27939">
                  <a:moveTo>
                    <a:pt x="46532" y="0"/>
                  </a:moveTo>
                  <a:lnTo>
                    <a:pt x="41541" y="4749"/>
                  </a:lnTo>
                  <a:lnTo>
                    <a:pt x="31533" y="15824"/>
                  </a:lnTo>
                  <a:lnTo>
                    <a:pt x="22872" y="19507"/>
                  </a:lnTo>
                  <a:lnTo>
                    <a:pt x="15658" y="20434"/>
                  </a:lnTo>
                  <a:lnTo>
                    <a:pt x="12648" y="21285"/>
                  </a:lnTo>
                  <a:lnTo>
                    <a:pt x="50639" y="21285"/>
                  </a:lnTo>
                  <a:lnTo>
                    <a:pt x="49191" y="20231"/>
                  </a:lnTo>
                  <a:lnTo>
                    <a:pt x="38277" y="20231"/>
                  </a:lnTo>
                  <a:lnTo>
                    <a:pt x="43347" y="18186"/>
                  </a:lnTo>
                  <a:lnTo>
                    <a:pt x="34543" y="18186"/>
                  </a:lnTo>
                  <a:lnTo>
                    <a:pt x="40334" y="12534"/>
                  </a:lnTo>
                  <a:lnTo>
                    <a:pt x="44817" y="6261"/>
                  </a:lnTo>
                  <a:lnTo>
                    <a:pt x="46532" y="0"/>
                  </a:lnTo>
                  <a:close/>
                </a:path>
                <a:path w="60325" h="27939">
                  <a:moveTo>
                    <a:pt x="44030" y="17911"/>
                  </a:moveTo>
                  <a:lnTo>
                    <a:pt x="38277" y="20231"/>
                  </a:lnTo>
                  <a:lnTo>
                    <a:pt x="41426" y="19773"/>
                  </a:lnTo>
                  <a:lnTo>
                    <a:pt x="44030" y="17911"/>
                  </a:lnTo>
                  <a:close/>
                </a:path>
                <a:path w="60325" h="27939">
                  <a:moveTo>
                    <a:pt x="45300" y="17399"/>
                  </a:moveTo>
                  <a:lnTo>
                    <a:pt x="44030" y="17911"/>
                  </a:lnTo>
                  <a:lnTo>
                    <a:pt x="41426" y="19773"/>
                  </a:lnTo>
                  <a:lnTo>
                    <a:pt x="38277" y="20231"/>
                  </a:lnTo>
                  <a:lnTo>
                    <a:pt x="49191" y="20231"/>
                  </a:lnTo>
                  <a:lnTo>
                    <a:pt x="45300" y="17399"/>
                  </a:lnTo>
                  <a:close/>
                </a:path>
                <a:path w="60325" h="27939">
                  <a:moveTo>
                    <a:pt x="42480" y="13208"/>
                  </a:moveTo>
                  <a:lnTo>
                    <a:pt x="34543" y="18186"/>
                  </a:lnTo>
                  <a:lnTo>
                    <a:pt x="43347" y="18186"/>
                  </a:lnTo>
                  <a:lnTo>
                    <a:pt x="44030" y="17911"/>
                  </a:lnTo>
                  <a:lnTo>
                    <a:pt x="47408" y="15494"/>
                  </a:lnTo>
                  <a:lnTo>
                    <a:pt x="42480" y="13208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9" name="object 4989" descr=""/>
            <p:cNvSpPr/>
            <p:nvPr/>
          </p:nvSpPr>
          <p:spPr>
            <a:xfrm>
              <a:off x="3144908" y="2097668"/>
              <a:ext cx="24765" cy="24130"/>
            </a:xfrm>
            <a:custGeom>
              <a:avLst/>
              <a:gdLst/>
              <a:ahLst/>
              <a:cxnLst/>
              <a:rect l="l" t="t" r="r" b="b"/>
              <a:pathLst>
                <a:path w="24764" h="24130">
                  <a:moveTo>
                    <a:pt x="6261" y="0"/>
                  </a:moveTo>
                  <a:lnTo>
                    <a:pt x="3568" y="4025"/>
                  </a:lnTo>
                  <a:lnTo>
                    <a:pt x="10744" y="5981"/>
                  </a:lnTo>
                  <a:lnTo>
                    <a:pt x="9118" y="10185"/>
                  </a:lnTo>
                  <a:lnTo>
                    <a:pt x="8026" y="14478"/>
                  </a:lnTo>
                  <a:lnTo>
                    <a:pt x="0" y="17602"/>
                  </a:lnTo>
                  <a:lnTo>
                    <a:pt x="406" y="18046"/>
                  </a:lnTo>
                  <a:lnTo>
                    <a:pt x="1727" y="19011"/>
                  </a:lnTo>
                  <a:lnTo>
                    <a:pt x="8889" y="23939"/>
                  </a:lnTo>
                  <a:lnTo>
                    <a:pt x="14998" y="19291"/>
                  </a:lnTo>
                  <a:lnTo>
                    <a:pt x="15608" y="16865"/>
                  </a:lnTo>
                  <a:lnTo>
                    <a:pt x="19354" y="13017"/>
                  </a:lnTo>
                  <a:lnTo>
                    <a:pt x="18453" y="9512"/>
                  </a:lnTo>
                  <a:lnTo>
                    <a:pt x="24193" y="7861"/>
                  </a:lnTo>
                  <a:lnTo>
                    <a:pt x="13042" y="1511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0" name="object 4990" descr=""/>
            <p:cNvSpPr/>
            <p:nvPr/>
          </p:nvSpPr>
          <p:spPr>
            <a:xfrm>
              <a:off x="3109389" y="2098538"/>
              <a:ext cx="53975" cy="33655"/>
            </a:xfrm>
            <a:custGeom>
              <a:avLst/>
              <a:gdLst/>
              <a:ahLst/>
              <a:cxnLst/>
              <a:rect l="l" t="t" r="r" b="b"/>
              <a:pathLst>
                <a:path w="53975" h="33655">
                  <a:moveTo>
                    <a:pt x="39547" y="0"/>
                  </a:moveTo>
                  <a:lnTo>
                    <a:pt x="35255" y="3263"/>
                  </a:lnTo>
                  <a:lnTo>
                    <a:pt x="31254" y="3835"/>
                  </a:lnTo>
                  <a:lnTo>
                    <a:pt x="22021" y="4279"/>
                  </a:lnTo>
                  <a:lnTo>
                    <a:pt x="13347" y="4940"/>
                  </a:lnTo>
                  <a:lnTo>
                    <a:pt x="8610" y="7565"/>
                  </a:lnTo>
                  <a:lnTo>
                    <a:pt x="9728" y="11849"/>
                  </a:lnTo>
                  <a:lnTo>
                    <a:pt x="11607" y="16268"/>
                  </a:lnTo>
                  <a:lnTo>
                    <a:pt x="12979" y="20434"/>
                  </a:lnTo>
                  <a:lnTo>
                    <a:pt x="8381" y="21882"/>
                  </a:lnTo>
                  <a:lnTo>
                    <a:pt x="6210" y="27482"/>
                  </a:lnTo>
                  <a:lnTo>
                    <a:pt x="1396" y="30162"/>
                  </a:lnTo>
                  <a:lnTo>
                    <a:pt x="0" y="33032"/>
                  </a:lnTo>
                  <a:lnTo>
                    <a:pt x="7111" y="32232"/>
                  </a:lnTo>
                  <a:lnTo>
                    <a:pt x="16357" y="23533"/>
                  </a:lnTo>
                  <a:lnTo>
                    <a:pt x="27025" y="21336"/>
                  </a:lnTo>
                  <a:lnTo>
                    <a:pt x="42887" y="17716"/>
                  </a:lnTo>
                  <a:lnTo>
                    <a:pt x="45732" y="12192"/>
                  </a:lnTo>
                  <a:lnTo>
                    <a:pt x="53898" y="6883"/>
                  </a:lnTo>
                  <a:lnTo>
                    <a:pt x="45935" y="2070"/>
                  </a:lnTo>
                  <a:lnTo>
                    <a:pt x="39547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1" name="object 4991" descr=""/>
            <p:cNvSpPr/>
            <p:nvPr/>
          </p:nvSpPr>
          <p:spPr>
            <a:xfrm>
              <a:off x="3118791" y="2102123"/>
              <a:ext cx="38735" cy="19685"/>
            </a:xfrm>
            <a:custGeom>
              <a:avLst/>
              <a:gdLst/>
              <a:ahLst/>
              <a:cxnLst/>
              <a:rect l="l" t="t" r="r" b="b"/>
              <a:pathLst>
                <a:path w="38735" h="19685">
                  <a:moveTo>
                    <a:pt x="12273" y="13289"/>
                  </a:moveTo>
                  <a:lnTo>
                    <a:pt x="10083" y="13588"/>
                  </a:lnTo>
                  <a:lnTo>
                    <a:pt x="8915" y="18262"/>
                  </a:lnTo>
                  <a:lnTo>
                    <a:pt x="9271" y="18859"/>
                  </a:lnTo>
                  <a:lnTo>
                    <a:pt x="12382" y="19088"/>
                  </a:lnTo>
                  <a:lnTo>
                    <a:pt x="12141" y="13487"/>
                  </a:lnTo>
                  <a:lnTo>
                    <a:pt x="12273" y="13289"/>
                  </a:lnTo>
                  <a:close/>
                </a:path>
                <a:path w="38735" h="19685">
                  <a:moveTo>
                    <a:pt x="18312" y="10858"/>
                  </a:moveTo>
                  <a:lnTo>
                    <a:pt x="16243" y="10858"/>
                  </a:lnTo>
                  <a:lnTo>
                    <a:pt x="18542" y="11531"/>
                  </a:lnTo>
                  <a:lnTo>
                    <a:pt x="17386" y="15620"/>
                  </a:lnTo>
                  <a:lnTo>
                    <a:pt x="18326" y="15925"/>
                  </a:lnTo>
                  <a:lnTo>
                    <a:pt x="19265" y="12687"/>
                  </a:lnTo>
                  <a:lnTo>
                    <a:pt x="18269" y="10909"/>
                  </a:lnTo>
                  <a:close/>
                </a:path>
                <a:path w="38735" h="19685">
                  <a:moveTo>
                    <a:pt x="12403" y="13095"/>
                  </a:moveTo>
                  <a:lnTo>
                    <a:pt x="12273" y="13289"/>
                  </a:lnTo>
                  <a:lnTo>
                    <a:pt x="12776" y="13220"/>
                  </a:lnTo>
                  <a:lnTo>
                    <a:pt x="12403" y="13095"/>
                  </a:lnTo>
                  <a:close/>
                </a:path>
                <a:path w="38735" h="19685">
                  <a:moveTo>
                    <a:pt x="8022" y="5981"/>
                  </a:moveTo>
                  <a:lnTo>
                    <a:pt x="6959" y="5981"/>
                  </a:lnTo>
                  <a:lnTo>
                    <a:pt x="5313" y="7848"/>
                  </a:lnTo>
                  <a:lnTo>
                    <a:pt x="5300" y="7988"/>
                  </a:lnTo>
                  <a:lnTo>
                    <a:pt x="6896" y="10833"/>
                  </a:lnTo>
                  <a:lnTo>
                    <a:pt x="7505" y="11455"/>
                  </a:lnTo>
                  <a:lnTo>
                    <a:pt x="12403" y="13095"/>
                  </a:lnTo>
                  <a:lnTo>
                    <a:pt x="13652" y="11226"/>
                  </a:lnTo>
                  <a:lnTo>
                    <a:pt x="15885" y="10909"/>
                  </a:lnTo>
                  <a:lnTo>
                    <a:pt x="11760" y="10909"/>
                  </a:lnTo>
                  <a:lnTo>
                    <a:pt x="7442" y="8864"/>
                  </a:lnTo>
                  <a:lnTo>
                    <a:pt x="8039" y="8153"/>
                  </a:lnTo>
                  <a:lnTo>
                    <a:pt x="8022" y="5981"/>
                  </a:lnTo>
                  <a:close/>
                </a:path>
                <a:path w="38735" h="19685">
                  <a:moveTo>
                    <a:pt x="15011" y="317"/>
                  </a:moveTo>
                  <a:lnTo>
                    <a:pt x="13563" y="1041"/>
                  </a:lnTo>
                  <a:lnTo>
                    <a:pt x="14681" y="2552"/>
                  </a:lnTo>
                  <a:lnTo>
                    <a:pt x="15671" y="3822"/>
                  </a:lnTo>
                  <a:lnTo>
                    <a:pt x="19443" y="7848"/>
                  </a:lnTo>
                  <a:lnTo>
                    <a:pt x="18084" y="8064"/>
                  </a:lnTo>
                  <a:lnTo>
                    <a:pt x="18097" y="9105"/>
                  </a:lnTo>
                  <a:lnTo>
                    <a:pt x="16510" y="9639"/>
                  </a:lnTo>
                  <a:lnTo>
                    <a:pt x="16243" y="10337"/>
                  </a:lnTo>
                  <a:lnTo>
                    <a:pt x="11760" y="10909"/>
                  </a:lnTo>
                  <a:lnTo>
                    <a:pt x="15975" y="10896"/>
                  </a:lnTo>
                  <a:lnTo>
                    <a:pt x="16243" y="10858"/>
                  </a:lnTo>
                  <a:lnTo>
                    <a:pt x="18312" y="10858"/>
                  </a:lnTo>
                  <a:lnTo>
                    <a:pt x="21296" y="8585"/>
                  </a:lnTo>
                  <a:lnTo>
                    <a:pt x="23406" y="7480"/>
                  </a:lnTo>
                  <a:lnTo>
                    <a:pt x="29788" y="7480"/>
                  </a:lnTo>
                  <a:lnTo>
                    <a:pt x="31445" y="7061"/>
                  </a:lnTo>
                  <a:lnTo>
                    <a:pt x="36638" y="7061"/>
                  </a:lnTo>
                  <a:lnTo>
                    <a:pt x="36080" y="6654"/>
                  </a:lnTo>
                  <a:lnTo>
                    <a:pt x="27337" y="6032"/>
                  </a:lnTo>
                  <a:lnTo>
                    <a:pt x="20459" y="6032"/>
                  </a:lnTo>
                  <a:lnTo>
                    <a:pt x="17538" y="4800"/>
                  </a:lnTo>
                  <a:lnTo>
                    <a:pt x="16116" y="2425"/>
                  </a:lnTo>
                  <a:lnTo>
                    <a:pt x="15011" y="317"/>
                  </a:lnTo>
                  <a:close/>
                </a:path>
                <a:path w="38735" h="19685">
                  <a:moveTo>
                    <a:pt x="36638" y="7061"/>
                  </a:moveTo>
                  <a:lnTo>
                    <a:pt x="31445" y="7061"/>
                  </a:lnTo>
                  <a:lnTo>
                    <a:pt x="33540" y="7708"/>
                  </a:lnTo>
                  <a:lnTo>
                    <a:pt x="37909" y="7988"/>
                  </a:lnTo>
                  <a:lnTo>
                    <a:pt x="36638" y="7061"/>
                  </a:lnTo>
                  <a:close/>
                </a:path>
                <a:path w="38735" h="19685">
                  <a:moveTo>
                    <a:pt x="29788" y="7480"/>
                  </a:moveTo>
                  <a:lnTo>
                    <a:pt x="23406" y="7480"/>
                  </a:lnTo>
                  <a:lnTo>
                    <a:pt x="26238" y="7581"/>
                  </a:lnTo>
                  <a:lnTo>
                    <a:pt x="28143" y="7607"/>
                  </a:lnTo>
                  <a:lnTo>
                    <a:pt x="29387" y="7581"/>
                  </a:lnTo>
                  <a:lnTo>
                    <a:pt x="29788" y="7480"/>
                  </a:lnTo>
                  <a:close/>
                </a:path>
                <a:path w="38735" h="19685">
                  <a:moveTo>
                    <a:pt x="4140" y="4762"/>
                  </a:moveTo>
                  <a:lnTo>
                    <a:pt x="0" y="5257"/>
                  </a:lnTo>
                  <a:lnTo>
                    <a:pt x="825" y="6426"/>
                  </a:lnTo>
                  <a:lnTo>
                    <a:pt x="2044" y="6045"/>
                  </a:lnTo>
                  <a:lnTo>
                    <a:pt x="6959" y="5981"/>
                  </a:lnTo>
                  <a:lnTo>
                    <a:pt x="8022" y="5981"/>
                  </a:lnTo>
                  <a:lnTo>
                    <a:pt x="8014" y="4965"/>
                  </a:lnTo>
                  <a:lnTo>
                    <a:pt x="5334" y="4965"/>
                  </a:lnTo>
                  <a:lnTo>
                    <a:pt x="4140" y="4762"/>
                  </a:lnTo>
                  <a:close/>
                </a:path>
                <a:path w="38735" h="19685">
                  <a:moveTo>
                    <a:pt x="38227" y="0"/>
                  </a:moveTo>
                  <a:lnTo>
                    <a:pt x="37592" y="266"/>
                  </a:lnTo>
                  <a:lnTo>
                    <a:pt x="28143" y="1041"/>
                  </a:lnTo>
                  <a:lnTo>
                    <a:pt x="26290" y="5257"/>
                  </a:lnTo>
                  <a:lnTo>
                    <a:pt x="26111" y="5727"/>
                  </a:lnTo>
                  <a:lnTo>
                    <a:pt x="20459" y="6032"/>
                  </a:lnTo>
                  <a:lnTo>
                    <a:pt x="27337" y="6032"/>
                  </a:lnTo>
                  <a:lnTo>
                    <a:pt x="26962" y="6007"/>
                  </a:lnTo>
                  <a:lnTo>
                    <a:pt x="26695" y="4495"/>
                  </a:lnTo>
                  <a:lnTo>
                    <a:pt x="29591" y="1435"/>
                  </a:lnTo>
                  <a:lnTo>
                    <a:pt x="37426" y="977"/>
                  </a:lnTo>
                  <a:lnTo>
                    <a:pt x="38227" y="0"/>
                  </a:lnTo>
                  <a:close/>
                </a:path>
                <a:path w="38735" h="19685">
                  <a:moveTo>
                    <a:pt x="8013" y="4902"/>
                  </a:moveTo>
                  <a:lnTo>
                    <a:pt x="5334" y="4965"/>
                  </a:lnTo>
                  <a:lnTo>
                    <a:pt x="8014" y="4965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2" name="object 4992" descr=""/>
            <p:cNvSpPr/>
            <p:nvPr/>
          </p:nvSpPr>
          <p:spPr>
            <a:xfrm>
              <a:off x="3106726" y="2133368"/>
              <a:ext cx="61594" cy="37465"/>
            </a:xfrm>
            <a:custGeom>
              <a:avLst/>
              <a:gdLst/>
              <a:ahLst/>
              <a:cxnLst/>
              <a:rect l="l" t="t" r="r" b="b"/>
              <a:pathLst>
                <a:path w="61594" h="37464">
                  <a:moveTo>
                    <a:pt x="38485" y="0"/>
                  </a:moveTo>
                  <a:lnTo>
                    <a:pt x="966" y="11499"/>
                  </a:lnTo>
                  <a:lnTo>
                    <a:pt x="0" y="24156"/>
                  </a:lnTo>
                  <a:lnTo>
                    <a:pt x="1920" y="30325"/>
                  </a:lnTo>
                  <a:lnTo>
                    <a:pt x="6967" y="35159"/>
                  </a:lnTo>
                  <a:lnTo>
                    <a:pt x="16282" y="36988"/>
                  </a:lnTo>
                  <a:lnTo>
                    <a:pt x="29670" y="36056"/>
                  </a:lnTo>
                  <a:lnTo>
                    <a:pt x="43901" y="33511"/>
                  </a:lnTo>
                  <a:lnTo>
                    <a:pt x="55594" y="29076"/>
                  </a:lnTo>
                  <a:lnTo>
                    <a:pt x="61367" y="22472"/>
                  </a:lnTo>
                  <a:lnTo>
                    <a:pt x="60391" y="13314"/>
                  </a:lnTo>
                  <a:lnTo>
                    <a:pt x="53201" y="4351"/>
                  </a:lnTo>
                  <a:lnTo>
                    <a:pt x="38485" y="0"/>
                  </a:lnTo>
                  <a:close/>
                </a:path>
              </a:pathLst>
            </a:custGeom>
            <a:solidFill>
              <a:srgbClr val="D1CF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3" name="object 4993" descr=""/>
            <p:cNvSpPr/>
            <p:nvPr/>
          </p:nvSpPr>
          <p:spPr>
            <a:xfrm>
              <a:off x="3153365" y="2112344"/>
              <a:ext cx="59690" cy="31115"/>
            </a:xfrm>
            <a:custGeom>
              <a:avLst/>
              <a:gdLst/>
              <a:ahLst/>
              <a:cxnLst/>
              <a:rect l="l" t="t" r="r" b="b"/>
              <a:pathLst>
                <a:path w="59689" h="31114">
                  <a:moveTo>
                    <a:pt x="38469" y="0"/>
                  </a:moveTo>
                  <a:lnTo>
                    <a:pt x="15098" y="1567"/>
                  </a:lnTo>
                  <a:lnTo>
                    <a:pt x="5110" y="5811"/>
                  </a:lnTo>
                  <a:lnTo>
                    <a:pt x="0" y="12273"/>
                  </a:lnTo>
                  <a:lnTo>
                    <a:pt x="502" y="19126"/>
                  </a:lnTo>
                  <a:lnTo>
                    <a:pt x="7351" y="24541"/>
                  </a:lnTo>
                  <a:lnTo>
                    <a:pt x="20206" y="28476"/>
                  </a:lnTo>
                  <a:lnTo>
                    <a:pt x="35574" y="30874"/>
                  </a:lnTo>
                  <a:lnTo>
                    <a:pt x="49489" y="29912"/>
                  </a:lnTo>
                  <a:lnTo>
                    <a:pt x="57986" y="23767"/>
                  </a:lnTo>
                  <a:lnTo>
                    <a:pt x="59075" y="13947"/>
                  </a:lnTo>
                  <a:lnTo>
                    <a:pt x="52849" y="5076"/>
                  </a:lnTo>
                  <a:lnTo>
                    <a:pt x="38469" y="0"/>
                  </a:lnTo>
                  <a:close/>
                </a:path>
              </a:pathLst>
            </a:custGeom>
            <a:solidFill>
              <a:srgbClr val="CFBE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94" name="object 4994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3019162" y="2084353"/>
              <a:ext cx="240492" cy="109510"/>
            </a:xfrm>
            <a:prstGeom prst="rect">
              <a:avLst/>
            </a:prstGeom>
          </p:spPr>
        </p:pic>
        <p:pic>
          <p:nvPicPr>
            <p:cNvPr id="4995" name="object 4995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3160204" y="2088553"/>
              <a:ext cx="57442" cy="38709"/>
            </a:xfrm>
            <a:prstGeom prst="rect">
              <a:avLst/>
            </a:prstGeom>
          </p:spPr>
        </p:pic>
        <p:sp>
          <p:nvSpPr>
            <p:cNvPr id="4996" name="object 4996" descr=""/>
            <p:cNvSpPr/>
            <p:nvPr/>
          </p:nvSpPr>
          <p:spPr>
            <a:xfrm>
              <a:off x="3158689" y="2097648"/>
              <a:ext cx="38735" cy="29209"/>
            </a:xfrm>
            <a:custGeom>
              <a:avLst/>
              <a:gdLst/>
              <a:ahLst/>
              <a:cxnLst/>
              <a:rect l="l" t="t" r="r" b="b"/>
              <a:pathLst>
                <a:path w="38735" h="29210">
                  <a:moveTo>
                    <a:pt x="29425" y="0"/>
                  </a:moveTo>
                  <a:lnTo>
                    <a:pt x="0" y="24803"/>
                  </a:lnTo>
                  <a:lnTo>
                    <a:pt x="2879" y="28625"/>
                  </a:lnTo>
                  <a:lnTo>
                    <a:pt x="10698" y="27881"/>
                  </a:lnTo>
                  <a:lnTo>
                    <a:pt x="21000" y="24229"/>
                  </a:lnTo>
                  <a:lnTo>
                    <a:pt x="31330" y="19329"/>
                  </a:lnTo>
                  <a:lnTo>
                    <a:pt x="38608" y="15519"/>
                  </a:lnTo>
                  <a:lnTo>
                    <a:pt x="36118" y="13042"/>
                  </a:lnTo>
                  <a:lnTo>
                    <a:pt x="33489" y="2997"/>
                  </a:lnTo>
                  <a:lnTo>
                    <a:pt x="29425" y="0"/>
                  </a:lnTo>
                  <a:close/>
                </a:path>
              </a:pathLst>
            </a:custGeom>
            <a:solidFill>
              <a:srgbClr val="D4E1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7" name="object 4997" descr=""/>
            <p:cNvSpPr/>
            <p:nvPr/>
          </p:nvSpPr>
          <p:spPr>
            <a:xfrm>
              <a:off x="3161664" y="2097926"/>
              <a:ext cx="33020" cy="27305"/>
            </a:xfrm>
            <a:custGeom>
              <a:avLst/>
              <a:gdLst/>
              <a:ahLst/>
              <a:cxnLst/>
              <a:rect l="l" t="t" r="r" b="b"/>
              <a:pathLst>
                <a:path w="33019" h="27305">
                  <a:moveTo>
                    <a:pt x="22504" y="0"/>
                  </a:moveTo>
                  <a:lnTo>
                    <a:pt x="10147" y="8013"/>
                  </a:lnTo>
                  <a:lnTo>
                    <a:pt x="2044" y="13944"/>
                  </a:lnTo>
                  <a:lnTo>
                    <a:pt x="1079" y="21551"/>
                  </a:lnTo>
                  <a:lnTo>
                    <a:pt x="0" y="24790"/>
                  </a:lnTo>
                  <a:lnTo>
                    <a:pt x="4165" y="26695"/>
                  </a:lnTo>
                  <a:lnTo>
                    <a:pt x="6921" y="27063"/>
                  </a:lnTo>
                  <a:lnTo>
                    <a:pt x="11639" y="25516"/>
                  </a:lnTo>
                  <a:lnTo>
                    <a:pt x="19456" y="21459"/>
                  </a:lnTo>
                  <a:lnTo>
                    <a:pt x="27063" y="16626"/>
                  </a:lnTo>
                  <a:lnTo>
                    <a:pt x="31153" y="12750"/>
                  </a:lnTo>
                  <a:lnTo>
                    <a:pt x="32791" y="8991"/>
                  </a:lnTo>
                  <a:lnTo>
                    <a:pt x="27952" y="3733"/>
                  </a:lnTo>
                  <a:lnTo>
                    <a:pt x="22504" y="0"/>
                  </a:lnTo>
                  <a:close/>
                </a:path>
              </a:pathLst>
            </a:custGeom>
            <a:solidFill>
              <a:srgbClr val="DFE3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8" name="object 4998" descr=""/>
            <p:cNvSpPr/>
            <p:nvPr/>
          </p:nvSpPr>
          <p:spPr>
            <a:xfrm>
              <a:off x="3163647" y="2100612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4" h="23494">
                  <a:moveTo>
                    <a:pt x="17598" y="0"/>
                  </a:moveTo>
                  <a:lnTo>
                    <a:pt x="14143" y="426"/>
                  </a:lnTo>
                  <a:lnTo>
                    <a:pt x="9937" y="4545"/>
                  </a:lnTo>
                  <a:lnTo>
                    <a:pt x="3213" y="13407"/>
                  </a:lnTo>
                  <a:lnTo>
                    <a:pt x="1638" y="14664"/>
                  </a:lnTo>
                  <a:lnTo>
                    <a:pt x="0" y="17928"/>
                  </a:lnTo>
                  <a:lnTo>
                    <a:pt x="2971" y="23376"/>
                  </a:lnTo>
                  <a:lnTo>
                    <a:pt x="13004" y="19934"/>
                  </a:lnTo>
                  <a:lnTo>
                    <a:pt x="29171" y="10066"/>
                  </a:lnTo>
                  <a:lnTo>
                    <a:pt x="29489" y="6460"/>
                  </a:lnTo>
                  <a:lnTo>
                    <a:pt x="22072" y="2218"/>
                  </a:lnTo>
                  <a:lnTo>
                    <a:pt x="17598" y="0"/>
                  </a:lnTo>
                  <a:close/>
                </a:path>
              </a:pathLst>
            </a:custGeom>
            <a:solidFill>
              <a:srgbClr val="DCE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9" name="object 4999" descr=""/>
            <p:cNvSpPr/>
            <p:nvPr/>
          </p:nvSpPr>
          <p:spPr>
            <a:xfrm>
              <a:off x="3166399" y="2105080"/>
              <a:ext cx="24130" cy="13335"/>
            </a:xfrm>
            <a:custGeom>
              <a:avLst/>
              <a:gdLst/>
              <a:ahLst/>
              <a:cxnLst/>
              <a:rect l="l" t="t" r="r" b="b"/>
              <a:pathLst>
                <a:path w="24130" h="13335">
                  <a:moveTo>
                    <a:pt x="23964" y="0"/>
                  </a:moveTo>
                  <a:lnTo>
                    <a:pt x="16598" y="1219"/>
                  </a:lnTo>
                  <a:lnTo>
                    <a:pt x="9842" y="3809"/>
                  </a:lnTo>
                  <a:lnTo>
                    <a:pt x="5118" y="5626"/>
                  </a:lnTo>
                  <a:lnTo>
                    <a:pt x="0" y="12293"/>
                  </a:lnTo>
                  <a:lnTo>
                    <a:pt x="5676" y="13131"/>
                  </a:lnTo>
                  <a:lnTo>
                    <a:pt x="14833" y="10604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1E1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0" name="object 5000" descr=""/>
            <p:cNvSpPr/>
            <p:nvPr/>
          </p:nvSpPr>
          <p:spPr>
            <a:xfrm>
              <a:off x="3141150" y="2083568"/>
              <a:ext cx="43815" cy="39370"/>
            </a:xfrm>
            <a:custGeom>
              <a:avLst/>
              <a:gdLst/>
              <a:ahLst/>
              <a:cxnLst/>
              <a:rect l="l" t="t" r="r" b="b"/>
              <a:pathLst>
                <a:path w="43814" h="39369">
                  <a:moveTo>
                    <a:pt x="34591" y="15824"/>
                  </a:moveTo>
                  <a:lnTo>
                    <a:pt x="4673" y="15824"/>
                  </a:lnTo>
                  <a:lnTo>
                    <a:pt x="1396" y="26796"/>
                  </a:lnTo>
                  <a:lnTo>
                    <a:pt x="1130" y="33451"/>
                  </a:lnTo>
                  <a:lnTo>
                    <a:pt x="5651" y="35928"/>
                  </a:lnTo>
                  <a:lnTo>
                    <a:pt x="10337" y="38773"/>
                  </a:lnTo>
                  <a:lnTo>
                    <a:pt x="20739" y="34429"/>
                  </a:lnTo>
                  <a:lnTo>
                    <a:pt x="37007" y="31572"/>
                  </a:lnTo>
                  <a:lnTo>
                    <a:pt x="42782" y="31572"/>
                  </a:lnTo>
                  <a:lnTo>
                    <a:pt x="38485" y="19646"/>
                  </a:lnTo>
                  <a:lnTo>
                    <a:pt x="34213" y="19646"/>
                  </a:lnTo>
                  <a:lnTo>
                    <a:pt x="34591" y="15824"/>
                  </a:lnTo>
                  <a:close/>
                </a:path>
                <a:path w="43814" h="39369">
                  <a:moveTo>
                    <a:pt x="42782" y="31572"/>
                  </a:moveTo>
                  <a:lnTo>
                    <a:pt x="37007" y="31572"/>
                  </a:lnTo>
                  <a:lnTo>
                    <a:pt x="36728" y="32994"/>
                  </a:lnTo>
                  <a:lnTo>
                    <a:pt x="43395" y="33273"/>
                  </a:lnTo>
                  <a:lnTo>
                    <a:pt x="42782" y="31572"/>
                  </a:lnTo>
                  <a:close/>
                </a:path>
                <a:path w="43814" h="39369">
                  <a:moveTo>
                    <a:pt x="37922" y="18084"/>
                  </a:moveTo>
                  <a:lnTo>
                    <a:pt x="34213" y="19646"/>
                  </a:lnTo>
                  <a:lnTo>
                    <a:pt x="38485" y="19646"/>
                  </a:lnTo>
                  <a:lnTo>
                    <a:pt x="37922" y="18084"/>
                  </a:lnTo>
                  <a:close/>
                </a:path>
                <a:path w="43814" h="39369">
                  <a:moveTo>
                    <a:pt x="37350" y="0"/>
                  </a:moveTo>
                  <a:lnTo>
                    <a:pt x="20319" y="1003"/>
                  </a:lnTo>
                  <a:lnTo>
                    <a:pt x="15608" y="1219"/>
                  </a:lnTo>
                  <a:lnTo>
                    <a:pt x="6248" y="5994"/>
                  </a:lnTo>
                  <a:lnTo>
                    <a:pt x="0" y="7734"/>
                  </a:lnTo>
                  <a:lnTo>
                    <a:pt x="1181" y="16852"/>
                  </a:lnTo>
                  <a:lnTo>
                    <a:pt x="4673" y="15824"/>
                  </a:lnTo>
                  <a:lnTo>
                    <a:pt x="34591" y="15824"/>
                  </a:lnTo>
                  <a:lnTo>
                    <a:pt x="35401" y="7734"/>
                  </a:lnTo>
                  <a:lnTo>
                    <a:pt x="37350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1" name="object 5001" descr=""/>
            <p:cNvSpPr/>
            <p:nvPr/>
          </p:nvSpPr>
          <p:spPr>
            <a:xfrm>
              <a:off x="3149333" y="2099843"/>
              <a:ext cx="31115" cy="19685"/>
            </a:xfrm>
            <a:custGeom>
              <a:avLst/>
              <a:gdLst/>
              <a:ahLst/>
              <a:cxnLst/>
              <a:rect l="l" t="t" r="r" b="b"/>
              <a:pathLst>
                <a:path w="31114" h="19685">
                  <a:moveTo>
                    <a:pt x="6997" y="16332"/>
                  </a:moveTo>
                  <a:lnTo>
                    <a:pt x="4368" y="16332"/>
                  </a:lnTo>
                  <a:lnTo>
                    <a:pt x="3416" y="16332"/>
                  </a:lnTo>
                  <a:lnTo>
                    <a:pt x="0" y="19469"/>
                  </a:lnTo>
                  <a:lnTo>
                    <a:pt x="4343" y="19405"/>
                  </a:lnTo>
                  <a:lnTo>
                    <a:pt x="6997" y="16332"/>
                  </a:lnTo>
                  <a:close/>
                </a:path>
                <a:path w="31114" h="19685">
                  <a:moveTo>
                    <a:pt x="26708" y="14439"/>
                  </a:moveTo>
                  <a:lnTo>
                    <a:pt x="22059" y="13754"/>
                  </a:lnTo>
                  <a:lnTo>
                    <a:pt x="18656" y="8851"/>
                  </a:lnTo>
                  <a:lnTo>
                    <a:pt x="17259" y="6832"/>
                  </a:lnTo>
                  <a:lnTo>
                    <a:pt x="14833" y="6832"/>
                  </a:lnTo>
                  <a:lnTo>
                    <a:pt x="14490" y="8191"/>
                  </a:lnTo>
                  <a:lnTo>
                    <a:pt x="12712" y="18542"/>
                  </a:lnTo>
                  <a:lnTo>
                    <a:pt x="11963" y="18846"/>
                  </a:lnTo>
                  <a:lnTo>
                    <a:pt x="14160" y="18364"/>
                  </a:lnTo>
                  <a:lnTo>
                    <a:pt x="15468" y="11049"/>
                  </a:lnTo>
                  <a:lnTo>
                    <a:pt x="17614" y="8851"/>
                  </a:lnTo>
                  <a:lnTo>
                    <a:pt x="23888" y="16052"/>
                  </a:lnTo>
                  <a:lnTo>
                    <a:pt x="26708" y="14439"/>
                  </a:lnTo>
                  <a:close/>
                </a:path>
                <a:path w="31114" h="19685">
                  <a:moveTo>
                    <a:pt x="30670" y="14516"/>
                  </a:moveTo>
                  <a:lnTo>
                    <a:pt x="24968" y="8166"/>
                  </a:lnTo>
                  <a:lnTo>
                    <a:pt x="20015" y="3124"/>
                  </a:lnTo>
                  <a:lnTo>
                    <a:pt x="19189" y="2286"/>
                  </a:lnTo>
                  <a:lnTo>
                    <a:pt x="18884" y="1981"/>
                  </a:lnTo>
                  <a:lnTo>
                    <a:pt x="18148" y="2286"/>
                  </a:lnTo>
                  <a:lnTo>
                    <a:pt x="11074" y="0"/>
                  </a:lnTo>
                  <a:lnTo>
                    <a:pt x="4381" y="16281"/>
                  </a:lnTo>
                  <a:lnTo>
                    <a:pt x="7035" y="16281"/>
                  </a:lnTo>
                  <a:lnTo>
                    <a:pt x="9042" y="13944"/>
                  </a:lnTo>
                  <a:lnTo>
                    <a:pt x="8204" y="12992"/>
                  </a:lnTo>
                  <a:lnTo>
                    <a:pt x="11239" y="5613"/>
                  </a:lnTo>
                  <a:lnTo>
                    <a:pt x="17183" y="3124"/>
                  </a:lnTo>
                  <a:lnTo>
                    <a:pt x="20688" y="7340"/>
                  </a:lnTo>
                  <a:lnTo>
                    <a:pt x="24777" y="10871"/>
                  </a:lnTo>
                  <a:lnTo>
                    <a:pt x="28536" y="16725"/>
                  </a:lnTo>
                  <a:lnTo>
                    <a:pt x="30670" y="14516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2" name="object 5002" descr=""/>
            <p:cNvSpPr/>
            <p:nvPr/>
          </p:nvSpPr>
          <p:spPr>
            <a:xfrm>
              <a:off x="3140058" y="2082140"/>
              <a:ext cx="38100" cy="15240"/>
            </a:xfrm>
            <a:custGeom>
              <a:avLst/>
              <a:gdLst/>
              <a:ahLst/>
              <a:cxnLst/>
              <a:rect l="l" t="t" r="r" b="b"/>
              <a:pathLst>
                <a:path w="38100" h="15239">
                  <a:moveTo>
                    <a:pt x="29070" y="0"/>
                  </a:moveTo>
                  <a:lnTo>
                    <a:pt x="17678" y="165"/>
                  </a:lnTo>
                  <a:lnTo>
                    <a:pt x="4114" y="8445"/>
                  </a:lnTo>
                  <a:lnTo>
                    <a:pt x="0" y="11150"/>
                  </a:lnTo>
                  <a:lnTo>
                    <a:pt x="1854" y="14795"/>
                  </a:lnTo>
                  <a:lnTo>
                    <a:pt x="5435" y="11988"/>
                  </a:lnTo>
                  <a:lnTo>
                    <a:pt x="16040" y="5270"/>
                  </a:lnTo>
                  <a:lnTo>
                    <a:pt x="31457" y="4559"/>
                  </a:lnTo>
                  <a:lnTo>
                    <a:pt x="36473" y="4559"/>
                  </a:lnTo>
                  <a:lnTo>
                    <a:pt x="36499" y="4089"/>
                  </a:lnTo>
                  <a:lnTo>
                    <a:pt x="37477" y="1727"/>
                  </a:lnTo>
                  <a:lnTo>
                    <a:pt x="29070" y="0"/>
                  </a:lnTo>
                  <a:close/>
                </a:path>
                <a:path w="38100" h="15239">
                  <a:moveTo>
                    <a:pt x="36473" y="4559"/>
                  </a:moveTo>
                  <a:lnTo>
                    <a:pt x="31457" y="4559"/>
                  </a:lnTo>
                  <a:lnTo>
                    <a:pt x="36461" y="4762"/>
                  </a:lnTo>
                  <a:lnTo>
                    <a:pt x="36473" y="4559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3" name="object 5003" descr=""/>
            <p:cNvSpPr/>
            <p:nvPr/>
          </p:nvSpPr>
          <p:spPr>
            <a:xfrm>
              <a:off x="3172861" y="2095251"/>
              <a:ext cx="44450" cy="41275"/>
            </a:xfrm>
            <a:custGeom>
              <a:avLst/>
              <a:gdLst/>
              <a:ahLst/>
              <a:cxnLst/>
              <a:rect l="l" t="t" r="r" b="b"/>
              <a:pathLst>
                <a:path w="44450" h="41275">
                  <a:moveTo>
                    <a:pt x="30060" y="0"/>
                  </a:moveTo>
                  <a:lnTo>
                    <a:pt x="24015" y="165"/>
                  </a:lnTo>
                  <a:lnTo>
                    <a:pt x="23863" y="3784"/>
                  </a:lnTo>
                  <a:lnTo>
                    <a:pt x="22703" y="8894"/>
                  </a:lnTo>
                  <a:lnTo>
                    <a:pt x="19918" y="16773"/>
                  </a:lnTo>
                  <a:lnTo>
                    <a:pt x="16235" y="24390"/>
                  </a:lnTo>
                  <a:lnTo>
                    <a:pt x="12382" y="28714"/>
                  </a:lnTo>
                  <a:lnTo>
                    <a:pt x="7454" y="30937"/>
                  </a:lnTo>
                  <a:lnTo>
                    <a:pt x="0" y="35877"/>
                  </a:lnTo>
                  <a:lnTo>
                    <a:pt x="11874" y="41198"/>
                  </a:lnTo>
                  <a:lnTo>
                    <a:pt x="15938" y="40551"/>
                  </a:lnTo>
                  <a:lnTo>
                    <a:pt x="22542" y="36791"/>
                  </a:lnTo>
                  <a:lnTo>
                    <a:pt x="22428" y="29527"/>
                  </a:lnTo>
                  <a:lnTo>
                    <a:pt x="42583" y="29527"/>
                  </a:lnTo>
                  <a:lnTo>
                    <a:pt x="44259" y="27978"/>
                  </a:lnTo>
                  <a:lnTo>
                    <a:pt x="39965" y="24650"/>
                  </a:lnTo>
                  <a:lnTo>
                    <a:pt x="31495" y="24650"/>
                  </a:lnTo>
                  <a:lnTo>
                    <a:pt x="43078" y="17056"/>
                  </a:lnTo>
                  <a:lnTo>
                    <a:pt x="43187" y="16535"/>
                  </a:lnTo>
                  <a:lnTo>
                    <a:pt x="30200" y="16535"/>
                  </a:lnTo>
                  <a:lnTo>
                    <a:pt x="34264" y="5816"/>
                  </a:lnTo>
                  <a:lnTo>
                    <a:pt x="33248" y="939"/>
                  </a:lnTo>
                  <a:lnTo>
                    <a:pt x="30060" y="0"/>
                  </a:lnTo>
                  <a:close/>
                </a:path>
                <a:path w="44450" h="41275">
                  <a:moveTo>
                    <a:pt x="42583" y="29527"/>
                  </a:moveTo>
                  <a:lnTo>
                    <a:pt x="22428" y="29527"/>
                  </a:lnTo>
                  <a:lnTo>
                    <a:pt x="41744" y="30302"/>
                  </a:lnTo>
                  <a:lnTo>
                    <a:pt x="42583" y="29527"/>
                  </a:lnTo>
                  <a:close/>
                </a:path>
                <a:path w="44450" h="41275">
                  <a:moveTo>
                    <a:pt x="38785" y="23736"/>
                  </a:moveTo>
                  <a:lnTo>
                    <a:pt x="31495" y="24650"/>
                  </a:lnTo>
                  <a:lnTo>
                    <a:pt x="39965" y="24650"/>
                  </a:lnTo>
                  <a:lnTo>
                    <a:pt x="38785" y="23736"/>
                  </a:lnTo>
                  <a:close/>
                </a:path>
                <a:path w="44450" h="41275">
                  <a:moveTo>
                    <a:pt x="39369" y="9245"/>
                  </a:moveTo>
                  <a:lnTo>
                    <a:pt x="36017" y="12331"/>
                  </a:lnTo>
                  <a:lnTo>
                    <a:pt x="30200" y="16535"/>
                  </a:lnTo>
                  <a:lnTo>
                    <a:pt x="43187" y="16535"/>
                  </a:lnTo>
                  <a:lnTo>
                    <a:pt x="44081" y="12255"/>
                  </a:lnTo>
                  <a:lnTo>
                    <a:pt x="39369" y="9245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4" name="object 5004" descr=""/>
            <p:cNvSpPr/>
            <p:nvPr/>
          </p:nvSpPr>
          <p:spPr>
            <a:xfrm>
              <a:off x="3196004" y="2090564"/>
              <a:ext cx="22225" cy="35560"/>
            </a:xfrm>
            <a:custGeom>
              <a:avLst/>
              <a:gdLst/>
              <a:ahLst/>
              <a:cxnLst/>
              <a:rect l="l" t="t" r="r" b="b"/>
              <a:pathLst>
                <a:path w="22225" h="35560">
                  <a:moveTo>
                    <a:pt x="21342" y="18681"/>
                  </a:moveTo>
                  <a:lnTo>
                    <a:pt x="13970" y="18681"/>
                  </a:lnTo>
                  <a:lnTo>
                    <a:pt x="13855" y="21539"/>
                  </a:lnTo>
                  <a:lnTo>
                    <a:pt x="8763" y="27686"/>
                  </a:lnTo>
                  <a:lnTo>
                    <a:pt x="5918" y="28181"/>
                  </a:lnTo>
                  <a:lnTo>
                    <a:pt x="10769" y="30492"/>
                  </a:lnTo>
                  <a:lnTo>
                    <a:pt x="16649" y="30873"/>
                  </a:lnTo>
                  <a:lnTo>
                    <a:pt x="13487" y="34378"/>
                  </a:lnTo>
                  <a:lnTo>
                    <a:pt x="9867" y="35128"/>
                  </a:lnTo>
                  <a:lnTo>
                    <a:pt x="21183" y="34836"/>
                  </a:lnTo>
                  <a:lnTo>
                    <a:pt x="21475" y="31076"/>
                  </a:lnTo>
                  <a:lnTo>
                    <a:pt x="21053" y="27711"/>
                  </a:lnTo>
                  <a:lnTo>
                    <a:pt x="16776" y="27711"/>
                  </a:lnTo>
                  <a:lnTo>
                    <a:pt x="16827" y="26504"/>
                  </a:lnTo>
                  <a:lnTo>
                    <a:pt x="19697" y="22682"/>
                  </a:lnTo>
                  <a:lnTo>
                    <a:pt x="21615" y="20193"/>
                  </a:lnTo>
                  <a:lnTo>
                    <a:pt x="21342" y="18681"/>
                  </a:lnTo>
                  <a:close/>
                </a:path>
                <a:path w="22225" h="35560">
                  <a:moveTo>
                    <a:pt x="17399" y="27279"/>
                  </a:moveTo>
                  <a:lnTo>
                    <a:pt x="16776" y="27711"/>
                  </a:lnTo>
                  <a:lnTo>
                    <a:pt x="21053" y="27711"/>
                  </a:lnTo>
                  <a:lnTo>
                    <a:pt x="21018" y="27432"/>
                  </a:lnTo>
                  <a:lnTo>
                    <a:pt x="17399" y="27279"/>
                  </a:lnTo>
                  <a:close/>
                </a:path>
                <a:path w="22225" h="35560">
                  <a:moveTo>
                    <a:pt x="12387" y="9258"/>
                  </a:moveTo>
                  <a:lnTo>
                    <a:pt x="5422" y="9258"/>
                  </a:lnTo>
                  <a:lnTo>
                    <a:pt x="6870" y="10833"/>
                  </a:lnTo>
                  <a:lnTo>
                    <a:pt x="7117" y="12522"/>
                  </a:lnTo>
                  <a:lnTo>
                    <a:pt x="7130" y="13754"/>
                  </a:lnTo>
                  <a:lnTo>
                    <a:pt x="6151" y="18681"/>
                  </a:lnTo>
                  <a:lnTo>
                    <a:pt x="6210" y="23660"/>
                  </a:lnTo>
                  <a:lnTo>
                    <a:pt x="13970" y="18681"/>
                  </a:lnTo>
                  <a:lnTo>
                    <a:pt x="21342" y="18681"/>
                  </a:lnTo>
                  <a:lnTo>
                    <a:pt x="21120" y="17449"/>
                  </a:lnTo>
                  <a:lnTo>
                    <a:pt x="20897" y="16954"/>
                  </a:lnTo>
                  <a:lnTo>
                    <a:pt x="12522" y="16954"/>
                  </a:lnTo>
                  <a:lnTo>
                    <a:pt x="11186" y="13335"/>
                  </a:lnTo>
                  <a:lnTo>
                    <a:pt x="11221" y="13081"/>
                  </a:lnTo>
                  <a:lnTo>
                    <a:pt x="12387" y="9258"/>
                  </a:lnTo>
                  <a:close/>
                </a:path>
                <a:path w="22225" h="35560">
                  <a:moveTo>
                    <a:pt x="17665" y="13081"/>
                  </a:moveTo>
                  <a:lnTo>
                    <a:pt x="16294" y="13335"/>
                  </a:lnTo>
                  <a:lnTo>
                    <a:pt x="13817" y="15049"/>
                  </a:lnTo>
                  <a:lnTo>
                    <a:pt x="12522" y="16954"/>
                  </a:lnTo>
                  <a:lnTo>
                    <a:pt x="20897" y="16954"/>
                  </a:lnTo>
                  <a:lnTo>
                    <a:pt x="19456" y="13754"/>
                  </a:lnTo>
                  <a:lnTo>
                    <a:pt x="17665" y="13081"/>
                  </a:lnTo>
                  <a:close/>
                </a:path>
                <a:path w="22225" h="35560">
                  <a:moveTo>
                    <a:pt x="508" y="0"/>
                  </a:moveTo>
                  <a:lnTo>
                    <a:pt x="330" y="4521"/>
                  </a:lnTo>
                  <a:lnTo>
                    <a:pt x="495" y="7708"/>
                  </a:lnTo>
                  <a:lnTo>
                    <a:pt x="0" y="12522"/>
                  </a:lnTo>
                  <a:lnTo>
                    <a:pt x="5422" y="9258"/>
                  </a:lnTo>
                  <a:lnTo>
                    <a:pt x="12387" y="9258"/>
                  </a:lnTo>
                  <a:lnTo>
                    <a:pt x="14122" y="3568"/>
                  </a:lnTo>
                  <a:lnTo>
                    <a:pt x="9385" y="965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05" name="object 5005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3171519" y="2120062"/>
              <a:ext cx="69227" cy="43852"/>
            </a:xfrm>
            <a:prstGeom prst="rect">
              <a:avLst/>
            </a:prstGeom>
          </p:spPr>
        </p:pic>
        <p:sp>
          <p:nvSpPr>
            <p:cNvPr id="5006" name="object 5006" descr=""/>
            <p:cNvSpPr/>
            <p:nvPr/>
          </p:nvSpPr>
          <p:spPr>
            <a:xfrm>
              <a:off x="3190020" y="2150318"/>
              <a:ext cx="46990" cy="45720"/>
            </a:xfrm>
            <a:custGeom>
              <a:avLst/>
              <a:gdLst/>
              <a:ahLst/>
              <a:cxnLst/>
              <a:rect l="l" t="t" r="r" b="b"/>
              <a:pathLst>
                <a:path w="46989" h="45719">
                  <a:moveTo>
                    <a:pt x="31851" y="0"/>
                  </a:moveTo>
                  <a:lnTo>
                    <a:pt x="0" y="22440"/>
                  </a:lnTo>
                  <a:lnTo>
                    <a:pt x="2311" y="29654"/>
                  </a:lnTo>
                  <a:lnTo>
                    <a:pt x="2971" y="36372"/>
                  </a:lnTo>
                  <a:lnTo>
                    <a:pt x="5715" y="39382"/>
                  </a:lnTo>
                  <a:lnTo>
                    <a:pt x="17310" y="45427"/>
                  </a:lnTo>
                  <a:lnTo>
                    <a:pt x="25679" y="43256"/>
                  </a:lnTo>
                  <a:lnTo>
                    <a:pt x="39420" y="41656"/>
                  </a:lnTo>
                  <a:lnTo>
                    <a:pt x="42481" y="41656"/>
                  </a:lnTo>
                  <a:lnTo>
                    <a:pt x="45262" y="37706"/>
                  </a:lnTo>
                  <a:lnTo>
                    <a:pt x="46660" y="32994"/>
                  </a:lnTo>
                  <a:lnTo>
                    <a:pt x="46891" y="26035"/>
                  </a:lnTo>
                  <a:lnTo>
                    <a:pt x="46270" y="18703"/>
                  </a:lnTo>
                  <a:lnTo>
                    <a:pt x="45110" y="12877"/>
                  </a:lnTo>
                  <a:lnTo>
                    <a:pt x="43345" y="6946"/>
                  </a:lnTo>
                  <a:lnTo>
                    <a:pt x="38557" y="4025"/>
                  </a:lnTo>
                  <a:lnTo>
                    <a:pt x="37338" y="2692"/>
                  </a:lnTo>
                  <a:lnTo>
                    <a:pt x="31851" y="0"/>
                  </a:lnTo>
                  <a:close/>
                </a:path>
              </a:pathLst>
            </a:custGeom>
            <a:solidFill>
              <a:srgbClr val="C5A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7" name="object 5007" descr=""/>
            <p:cNvSpPr/>
            <p:nvPr/>
          </p:nvSpPr>
          <p:spPr>
            <a:xfrm>
              <a:off x="3209544" y="2154237"/>
              <a:ext cx="22225" cy="35560"/>
            </a:xfrm>
            <a:custGeom>
              <a:avLst/>
              <a:gdLst/>
              <a:ahLst/>
              <a:cxnLst/>
              <a:rect l="l" t="t" r="r" b="b"/>
              <a:pathLst>
                <a:path w="22225" h="35560">
                  <a:moveTo>
                    <a:pt x="14960" y="0"/>
                  </a:moveTo>
                  <a:lnTo>
                    <a:pt x="14020" y="165"/>
                  </a:lnTo>
                  <a:lnTo>
                    <a:pt x="7010" y="2146"/>
                  </a:lnTo>
                  <a:lnTo>
                    <a:pt x="1778" y="4838"/>
                  </a:lnTo>
                  <a:lnTo>
                    <a:pt x="0" y="7086"/>
                  </a:lnTo>
                  <a:lnTo>
                    <a:pt x="444" y="8750"/>
                  </a:lnTo>
                  <a:lnTo>
                    <a:pt x="3530" y="8801"/>
                  </a:lnTo>
                  <a:lnTo>
                    <a:pt x="4368" y="6731"/>
                  </a:lnTo>
                  <a:lnTo>
                    <a:pt x="7124" y="4051"/>
                  </a:lnTo>
                  <a:lnTo>
                    <a:pt x="12293" y="1879"/>
                  </a:lnTo>
                  <a:lnTo>
                    <a:pt x="14960" y="0"/>
                  </a:lnTo>
                  <a:close/>
                </a:path>
                <a:path w="22225" h="35560">
                  <a:moveTo>
                    <a:pt x="21742" y="33337"/>
                  </a:moveTo>
                  <a:lnTo>
                    <a:pt x="20904" y="32753"/>
                  </a:lnTo>
                  <a:lnTo>
                    <a:pt x="18224" y="30899"/>
                  </a:lnTo>
                  <a:lnTo>
                    <a:pt x="15646" y="31534"/>
                  </a:lnTo>
                  <a:lnTo>
                    <a:pt x="12623" y="32753"/>
                  </a:lnTo>
                  <a:lnTo>
                    <a:pt x="9423" y="30607"/>
                  </a:lnTo>
                  <a:lnTo>
                    <a:pt x="2501" y="28676"/>
                  </a:lnTo>
                  <a:lnTo>
                    <a:pt x="4038" y="33337"/>
                  </a:lnTo>
                  <a:lnTo>
                    <a:pt x="4013" y="33528"/>
                  </a:lnTo>
                  <a:lnTo>
                    <a:pt x="3505" y="35433"/>
                  </a:lnTo>
                  <a:lnTo>
                    <a:pt x="6248" y="35115"/>
                  </a:lnTo>
                  <a:lnTo>
                    <a:pt x="8318" y="34721"/>
                  </a:lnTo>
                  <a:lnTo>
                    <a:pt x="14795" y="34480"/>
                  </a:lnTo>
                  <a:lnTo>
                    <a:pt x="17272" y="33528"/>
                  </a:lnTo>
                  <a:lnTo>
                    <a:pt x="21742" y="33337"/>
                  </a:lnTo>
                  <a:close/>
                </a:path>
              </a:pathLst>
            </a:custGeom>
            <a:solidFill>
              <a:srgbClr val="C8A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8" name="object 5008" descr=""/>
            <p:cNvSpPr/>
            <p:nvPr/>
          </p:nvSpPr>
          <p:spPr>
            <a:xfrm>
              <a:off x="3189592" y="2163680"/>
              <a:ext cx="25400" cy="31115"/>
            </a:xfrm>
            <a:custGeom>
              <a:avLst/>
              <a:gdLst/>
              <a:ahLst/>
              <a:cxnLst/>
              <a:rect l="l" t="t" r="r" b="b"/>
              <a:pathLst>
                <a:path w="25400" h="31114">
                  <a:moveTo>
                    <a:pt x="17995" y="0"/>
                  </a:moveTo>
                  <a:lnTo>
                    <a:pt x="7518" y="2857"/>
                  </a:lnTo>
                  <a:lnTo>
                    <a:pt x="0" y="9956"/>
                  </a:lnTo>
                  <a:lnTo>
                    <a:pt x="2247" y="21082"/>
                  </a:lnTo>
                  <a:lnTo>
                    <a:pt x="5969" y="24485"/>
                  </a:lnTo>
                  <a:lnTo>
                    <a:pt x="15824" y="30949"/>
                  </a:lnTo>
                  <a:lnTo>
                    <a:pt x="21983" y="30378"/>
                  </a:lnTo>
                  <a:lnTo>
                    <a:pt x="22936" y="27749"/>
                  </a:lnTo>
                  <a:lnTo>
                    <a:pt x="25082" y="20104"/>
                  </a:lnTo>
                  <a:lnTo>
                    <a:pt x="20142" y="12026"/>
                  </a:lnTo>
                  <a:lnTo>
                    <a:pt x="19177" y="8293"/>
                  </a:lnTo>
                  <a:lnTo>
                    <a:pt x="18884" y="1308"/>
                  </a:lnTo>
                  <a:lnTo>
                    <a:pt x="17995" y="0"/>
                  </a:lnTo>
                  <a:close/>
                </a:path>
              </a:pathLst>
            </a:custGeom>
            <a:solidFill>
              <a:srgbClr val="C7A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9" name="object 5009" descr=""/>
            <p:cNvSpPr/>
            <p:nvPr/>
          </p:nvSpPr>
          <p:spPr>
            <a:xfrm>
              <a:off x="3193477" y="2186136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0" y="0"/>
                  </a:moveTo>
                  <a:lnTo>
                    <a:pt x="889" y="762"/>
                  </a:lnTo>
                  <a:lnTo>
                    <a:pt x="5181" y="6819"/>
                  </a:lnTo>
                  <a:lnTo>
                    <a:pt x="17665" y="8864"/>
                  </a:lnTo>
                  <a:lnTo>
                    <a:pt x="15337" y="5295"/>
                  </a:lnTo>
                  <a:lnTo>
                    <a:pt x="9523" y="5283"/>
                  </a:lnTo>
                  <a:lnTo>
                    <a:pt x="6311" y="3759"/>
                  </a:lnTo>
                  <a:lnTo>
                    <a:pt x="0" y="0"/>
                  </a:lnTo>
                  <a:close/>
                </a:path>
                <a:path w="17780" h="8889">
                  <a:moveTo>
                    <a:pt x="15328" y="5283"/>
                  </a:moveTo>
                  <a:lnTo>
                    <a:pt x="9550" y="5295"/>
                  </a:lnTo>
                  <a:lnTo>
                    <a:pt x="15337" y="5295"/>
                  </a:lnTo>
                  <a:close/>
                </a:path>
              </a:pathLst>
            </a:custGeom>
            <a:solidFill>
              <a:srgbClr val="C8A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0" name="object 5010" descr=""/>
            <p:cNvSpPr/>
            <p:nvPr/>
          </p:nvSpPr>
          <p:spPr>
            <a:xfrm>
              <a:off x="3222269" y="2137105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20" h="15239">
                  <a:moveTo>
                    <a:pt x="4317" y="4940"/>
                  </a:moveTo>
                  <a:lnTo>
                    <a:pt x="3911" y="5397"/>
                  </a:lnTo>
                  <a:lnTo>
                    <a:pt x="3219" y="6692"/>
                  </a:lnTo>
                  <a:lnTo>
                    <a:pt x="0" y="13322"/>
                  </a:lnTo>
                  <a:lnTo>
                    <a:pt x="9372" y="14655"/>
                  </a:lnTo>
                  <a:lnTo>
                    <a:pt x="13004" y="13817"/>
                  </a:lnTo>
                  <a:lnTo>
                    <a:pt x="20777" y="13817"/>
                  </a:lnTo>
                  <a:lnTo>
                    <a:pt x="24472" y="11899"/>
                  </a:lnTo>
                  <a:lnTo>
                    <a:pt x="30408" y="11899"/>
                  </a:lnTo>
                  <a:lnTo>
                    <a:pt x="31646" y="8153"/>
                  </a:lnTo>
                  <a:lnTo>
                    <a:pt x="12547" y="8153"/>
                  </a:lnTo>
                  <a:lnTo>
                    <a:pt x="4317" y="4940"/>
                  </a:lnTo>
                  <a:close/>
                </a:path>
                <a:path w="33020" h="15239">
                  <a:moveTo>
                    <a:pt x="30408" y="11899"/>
                  </a:moveTo>
                  <a:lnTo>
                    <a:pt x="24472" y="11899"/>
                  </a:lnTo>
                  <a:lnTo>
                    <a:pt x="29552" y="14490"/>
                  </a:lnTo>
                  <a:lnTo>
                    <a:pt x="30408" y="11899"/>
                  </a:lnTo>
                  <a:close/>
                </a:path>
                <a:path w="33020" h="15239">
                  <a:moveTo>
                    <a:pt x="20777" y="13817"/>
                  </a:moveTo>
                  <a:lnTo>
                    <a:pt x="13004" y="13817"/>
                  </a:lnTo>
                  <a:lnTo>
                    <a:pt x="20116" y="14160"/>
                  </a:lnTo>
                  <a:lnTo>
                    <a:pt x="20777" y="13817"/>
                  </a:lnTo>
                  <a:close/>
                </a:path>
                <a:path w="33020" h="15239">
                  <a:moveTo>
                    <a:pt x="31495" y="0"/>
                  </a:moveTo>
                  <a:lnTo>
                    <a:pt x="24663" y="381"/>
                  </a:lnTo>
                  <a:lnTo>
                    <a:pt x="25526" y="5588"/>
                  </a:lnTo>
                  <a:lnTo>
                    <a:pt x="18961" y="6692"/>
                  </a:lnTo>
                  <a:lnTo>
                    <a:pt x="12547" y="8153"/>
                  </a:lnTo>
                  <a:lnTo>
                    <a:pt x="31646" y="8153"/>
                  </a:lnTo>
                  <a:lnTo>
                    <a:pt x="32765" y="4762"/>
                  </a:lnTo>
                  <a:lnTo>
                    <a:pt x="31495" y="0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1" name="object 5011" descr=""/>
            <p:cNvSpPr/>
            <p:nvPr/>
          </p:nvSpPr>
          <p:spPr>
            <a:xfrm>
              <a:off x="3186810" y="2121349"/>
              <a:ext cx="65405" cy="27305"/>
            </a:xfrm>
            <a:custGeom>
              <a:avLst/>
              <a:gdLst/>
              <a:ahLst/>
              <a:cxnLst/>
              <a:rect l="l" t="t" r="r" b="b"/>
              <a:pathLst>
                <a:path w="65404" h="27305">
                  <a:moveTo>
                    <a:pt x="63137" y="24523"/>
                  </a:moveTo>
                  <a:lnTo>
                    <a:pt x="51015" y="24523"/>
                  </a:lnTo>
                  <a:lnTo>
                    <a:pt x="62293" y="26746"/>
                  </a:lnTo>
                  <a:lnTo>
                    <a:pt x="63137" y="24523"/>
                  </a:lnTo>
                  <a:close/>
                </a:path>
                <a:path w="65404" h="27305">
                  <a:moveTo>
                    <a:pt x="4622" y="7086"/>
                  </a:moveTo>
                  <a:lnTo>
                    <a:pt x="0" y="7670"/>
                  </a:lnTo>
                  <a:lnTo>
                    <a:pt x="4584" y="11493"/>
                  </a:lnTo>
                  <a:lnTo>
                    <a:pt x="21056" y="12674"/>
                  </a:lnTo>
                  <a:lnTo>
                    <a:pt x="29298" y="17932"/>
                  </a:lnTo>
                  <a:lnTo>
                    <a:pt x="42049" y="25552"/>
                  </a:lnTo>
                  <a:lnTo>
                    <a:pt x="51015" y="24523"/>
                  </a:lnTo>
                  <a:lnTo>
                    <a:pt x="63137" y="24523"/>
                  </a:lnTo>
                  <a:lnTo>
                    <a:pt x="64985" y="19659"/>
                  </a:lnTo>
                  <a:lnTo>
                    <a:pt x="64668" y="14858"/>
                  </a:lnTo>
                  <a:lnTo>
                    <a:pt x="58102" y="13931"/>
                  </a:lnTo>
                  <a:lnTo>
                    <a:pt x="55346" y="11836"/>
                  </a:lnTo>
                  <a:lnTo>
                    <a:pt x="52725" y="9156"/>
                  </a:lnTo>
                  <a:lnTo>
                    <a:pt x="23634" y="9156"/>
                  </a:lnTo>
                  <a:lnTo>
                    <a:pt x="22499" y="8623"/>
                  </a:lnTo>
                  <a:lnTo>
                    <a:pt x="10642" y="8623"/>
                  </a:lnTo>
                  <a:lnTo>
                    <a:pt x="4622" y="7086"/>
                  </a:lnTo>
                  <a:close/>
                </a:path>
                <a:path w="65404" h="27305">
                  <a:moveTo>
                    <a:pt x="39111" y="253"/>
                  </a:moveTo>
                  <a:lnTo>
                    <a:pt x="33782" y="3022"/>
                  </a:lnTo>
                  <a:lnTo>
                    <a:pt x="28663" y="6299"/>
                  </a:lnTo>
                  <a:lnTo>
                    <a:pt x="23634" y="9156"/>
                  </a:lnTo>
                  <a:lnTo>
                    <a:pt x="52725" y="9156"/>
                  </a:lnTo>
                  <a:lnTo>
                    <a:pt x="50203" y="6578"/>
                  </a:lnTo>
                  <a:lnTo>
                    <a:pt x="45034" y="1765"/>
                  </a:lnTo>
                  <a:lnTo>
                    <a:pt x="39111" y="253"/>
                  </a:lnTo>
                  <a:close/>
                </a:path>
                <a:path w="65404" h="27305">
                  <a:moveTo>
                    <a:pt x="19392" y="7162"/>
                  </a:moveTo>
                  <a:lnTo>
                    <a:pt x="10642" y="8623"/>
                  </a:lnTo>
                  <a:lnTo>
                    <a:pt x="22499" y="8623"/>
                  </a:lnTo>
                  <a:lnTo>
                    <a:pt x="19392" y="7162"/>
                  </a:lnTo>
                  <a:close/>
                </a:path>
                <a:path w="65404" h="27305">
                  <a:moveTo>
                    <a:pt x="39598" y="0"/>
                  </a:moveTo>
                  <a:lnTo>
                    <a:pt x="39014" y="228"/>
                  </a:lnTo>
                  <a:lnTo>
                    <a:pt x="39598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2" name="object 5012" descr=""/>
            <p:cNvSpPr/>
            <p:nvPr/>
          </p:nvSpPr>
          <p:spPr>
            <a:xfrm>
              <a:off x="3210599" y="2122700"/>
              <a:ext cx="40005" cy="24130"/>
            </a:xfrm>
            <a:custGeom>
              <a:avLst/>
              <a:gdLst/>
              <a:ahLst/>
              <a:cxnLst/>
              <a:rect l="l" t="t" r="r" b="b"/>
              <a:pathLst>
                <a:path w="40005" h="24130">
                  <a:moveTo>
                    <a:pt x="24054" y="13589"/>
                  </a:moveTo>
                  <a:lnTo>
                    <a:pt x="15215" y="13589"/>
                  </a:lnTo>
                  <a:lnTo>
                    <a:pt x="19838" y="14236"/>
                  </a:lnTo>
                  <a:lnTo>
                    <a:pt x="22416" y="14960"/>
                  </a:lnTo>
                  <a:lnTo>
                    <a:pt x="23673" y="16687"/>
                  </a:lnTo>
                  <a:lnTo>
                    <a:pt x="24575" y="17830"/>
                  </a:lnTo>
                  <a:lnTo>
                    <a:pt x="25185" y="18516"/>
                  </a:lnTo>
                  <a:lnTo>
                    <a:pt x="26950" y="19507"/>
                  </a:lnTo>
                  <a:lnTo>
                    <a:pt x="27090" y="21069"/>
                  </a:lnTo>
                  <a:lnTo>
                    <a:pt x="28842" y="23787"/>
                  </a:lnTo>
                  <a:lnTo>
                    <a:pt x="29782" y="22059"/>
                  </a:lnTo>
                  <a:lnTo>
                    <a:pt x="28406" y="19812"/>
                  </a:lnTo>
                  <a:lnTo>
                    <a:pt x="26175" y="16332"/>
                  </a:lnTo>
                  <a:lnTo>
                    <a:pt x="27552" y="15697"/>
                  </a:lnTo>
                  <a:lnTo>
                    <a:pt x="26162" y="15697"/>
                  </a:lnTo>
                  <a:lnTo>
                    <a:pt x="24054" y="13589"/>
                  </a:lnTo>
                  <a:close/>
                </a:path>
                <a:path w="40005" h="24130">
                  <a:moveTo>
                    <a:pt x="34472" y="15430"/>
                  </a:moveTo>
                  <a:lnTo>
                    <a:pt x="28131" y="15430"/>
                  </a:lnTo>
                  <a:lnTo>
                    <a:pt x="33744" y="15646"/>
                  </a:lnTo>
                  <a:lnTo>
                    <a:pt x="38215" y="20066"/>
                  </a:lnTo>
                  <a:lnTo>
                    <a:pt x="39942" y="20066"/>
                  </a:lnTo>
                  <a:lnTo>
                    <a:pt x="39269" y="19812"/>
                  </a:lnTo>
                  <a:lnTo>
                    <a:pt x="34472" y="15430"/>
                  </a:lnTo>
                  <a:close/>
                </a:path>
                <a:path w="40005" h="24130">
                  <a:moveTo>
                    <a:pt x="13608" y="11023"/>
                  </a:moveTo>
                  <a:lnTo>
                    <a:pt x="12485" y="11023"/>
                  </a:lnTo>
                  <a:lnTo>
                    <a:pt x="14275" y="12369"/>
                  </a:lnTo>
                  <a:lnTo>
                    <a:pt x="14478" y="14058"/>
                  </a:lnTo>
                  <a:lnTo>
                    <a:pt x="8319" y="15392"/>
                  </a:lnTo>
                  <a:lnTo>
                    <a:pt x="8357" y="16103"/>
                  </a:lnTo>
                  <a:lnTo>
                    <a:pt x="13247" y="15062"/>
                  </a:lnTo>
                  <a:lnTo>
                    <a:pt x="15215" y="13589"/>
                  </a:lnTo>
                  <a:lnTo>
                    <a:pt x="24054" y="13589"/>
                  </a:lnTo>
                  <a:lnTo>
                    <a:pt x="23254" y="12788"/>
                  </a:lnTo>
                  <a:lnTo>
                    <a:pt x="19965" y="12788"/>
                  </a:lnTo>
                  <a:lnTo>
                    <a:pt x="19724" y="12611"/>
                  </a:lnTo>
                  <a:lnTo>
                    <a:pt x="17590" y="12611"/>
                  </a:lnTo>
                  <a:lnTo>
                    <a:pt x="16489" y="12115"/>
                  </a:lnTo>
                  <a:lnTo>
                    <a:pt x="14986" y="12115"/>
                  </a:lnTo>
                  <a:lnTo>
                    <a:pt x="13608" y="11023"/>
                  </a:lnTo>
                  <a:close/>
                </a:path>
                <a:path w="40005" h="24130">
                  <a:moveTo>
                    <a:pt x="33554" y="14592"/>
                  </a:moveTo>
                  <a:lnTo>
                    <a:pt x="27242" y="15519"/>
                  </a:lnTo>
                  <a:lnTo>
                    <a:pt x="26162" y="15697"/>
                  </a:lnTo>
                  <a:lnTo>
                    <a:pt x="27552" y="15697"/>
                  </a:lnTo>
                  <a:lnTo>
                    <a:pt x="28131" y="15430"/>
                  </a:lnTo>
                  <a:lnTo>
                    <a:pt x="34472" y="15430"/>
                  </a:lnTo>
                  <a:lnTo>
                    <a:pt x="33554" y="14592"/>
                  </a:lnTo>
                  <a:close/>
                </a:path>
                <a:path w="40005" h="24130">
                  <a:moveTo>
                    <a:pt x="7519" y="10058"/>
                  </a:moveTo>
                  <a:lnTo>
                    <a:pt x="534" y="11658"/>
                  </a:lnTo>
                  <a:lnTo>
                    <a:pt x="0" y="12077"/>
                  </a:lnTo>
                  <a:lnTo>
                    <a:pt x="12" y="12369"/>
                  </a:lnTo>
                  <a:lnTo>
                    <a:pt x="1093" y="14122"/>
                  </a:lnTo>
                  <a:lnTo>
                    <a:pt x="8662" y="11239"/>
                  </a:lnTo>
                  <a:lnTo>
                    <a:pt x="9002" y="11220"/>
                  </a:lnTo>
                  <a:lnTo>
                    <a:pt x="7519" y="10058"/>
                  </a:lnTo>
                  <a:close/>
                </a:path>
                <a:path w="40005" h="24130">
                  <a:moveTo>
                    <a:pt x="26404" y="5956"/>
                  </a:moveTo>
                  <a:lnTo>
                    <a:pt x="24763" y="7480"/>
                  </a:lnTo>
                  <a:lnTo>
                    <a:pt x="23635" y="8585"/>
                  </a:lnTo>
                  <a:lnTo>
                    <a:pt x="19965" y="12788"/>
                  </a:lnTo>
                  <a:lnTo>
                    <a:pt x="23254" y="12788"/>
                  </a:lnTo>
                  <a:lnTo>
                    <a:pt x="23076" y="12611"/>
                  </a:lnTo>
                  <a:lnTo>
                    <a:pt x="23114" y="11023"/>
                  </a:lnTo>
                  <a:lnTo>
                    <a:pt x="23203" y="10160"/>
                  </a:lnTo>
                  <a:lnTo>
                    <a:pt x="25769" y="8153"/>
                  </a:lnTo>
                  <a:lnTo>
                    <a:pt x="28106" y="6464"/>
                  </a:lnTo>
                  <a:lnTo>
                    <a:pt x="26404" y="5956"/>
                  </a:lnTo>
                  <a:close/>
                </a:path>
                <a:path w="40005" h="24130">
                  <a:moveTo>
                    <a:pt x="19000" y="12077"/>
                  </a:moveTo>
                  <a:lnTo>
                    <a:pt x="17590" y="12611"/>
                  </a:lnTo>
                  <a:lnTo>
                    <a:pt x="19724" y="12611"/>
                  </a:lnTo>
                  <a:lnTo>
                    <a:pt x="19000" y="12077"/>
                  </a:lnTo>
                  <a:close/>
                </a:path>
                <a:path w="40005" h="24130">
                  <a:moveTo>
                    <a:pt x="16066" y="11925"/>
                  </a:moveTo>
                  <a:lnTo>
                    <a:pt x="14986" y="12115"/>
                  </a:lnTo>
                  <a:lnTo>
                    <a:pt x="16489" y="12115"/>
                  </a:lnTo>
                  <a:lnTo>
                    <a:pt x="16066" y="11925"/>
                  </a:lnTo>
                  <a:close/>
                </a:path>
                <a:path w="40005" h="24130">
                  <a:moveTo>
                    <a:pt x="9323" y="11202"/>
                  </a:moveTo>
                  <a:lnTo>
                    <a:pt x="9002" y="11220"/>
                  </a:lnTo>
                  <a:lnTo>
                    <a:pt x="9335" y="11480"/>
                  </a:lnTo>
                  <a:lnTo>
                    <a:pt x="9323" y="11202"/>
                  </a:lnTo>
                  <a:close/>
                </a:path>
                <a:path w="40005" h="24130">
                  <a:moveTo>
                    <a:pt x="13970" y="0"/>
                  </a:moveTo>
                  <a:lnTo>
                    <a:pt x="12764" y="1066"/>
                  </a:lnTo>
                  <a:lnTo>
                    <a:pt x="13894" y="1587"/>
                  </a:lnTo>
                  <a:lnTo>
                    <a:pt x="16396" y="4483"/>
                  </a:lnTo>
                  <a:lnTo>
                    <a:pt x="12831" y="4483"/>
                  </a:lnTo>
                  <a:lnTo>
                    <a:pt x="9703" y="6819"/>
                  </a:lnTo>
                  <a:lnTo>
                    <a:pt x="9252" y="7366"/>
                  </a:lnTo>
                  <a:lnTo>
                    <a:pt x="9206" y="8585"/>
                  </a:lnTo>
                  <a:lnTo>
                    <a:pt x="9323" y="11202"/>
                  </a:lnTo>
                  <a:lnTo>
                    <a:pt x="12485" y="11023"/>
                  </a:lnTo>
                  <a:lnTo>
                    <a:pt x="13608" y="11023"/>
                  </a:lnTo>
                  <a:lnTo>
                    <a:pt x="11989" y="9740"/>
                  </a:lnTo>
                  <a:lnTo>
                    <a:pt x="12675" y="6172"/>
                  </a:lnTo>
                  <a:lnTo>
                    <a:pt x="13980" y="6172"/>
                  </a:lnTo>
                  <a:lnTo>
                    <a:pt x="18390" y="4572"/>
                  </a:lnTo>
                  <a:lnTo>
                    <a:pt x="16396" y="4483"/>
                  </a:lnTo>
                  <a:lnTo>
                    <a:pt x="12916" y="4419"/>
                  </a:lnTo>
                  <a:lnTo>
                    <a:pt x="18253" y="4419"/>
                  </a:lnTo>
                  <a:lnTo>
                    <a:pt x="16980" y="3009"/>
                  </a:lnTo>
                  <a:lnTo>
                    <a:pt x="16663" y="2209"/>
                  </a:lnTo>
                  <a:lnTo>
                    <a:pt x="13970" y="0"/>
                  </a:lnTo>
                  <a:close/>
                </a:path>
                <a:path w="40005" h="24130">
                  <a:moveTo>
                    <a:pt x="13980" y="6172"/>
                  </a:moveTo>
                  <a:lnTo>
                    <a:pt x="12675" y="6172"/>
                  </a:lnTo>
                  <a:lnTo>
                    <a:pt x="13945" y="6184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3" name="object 5013" descr=""/>
            <p:cNvSpPr/>
            <p:nvPr/>
          </p:nvSpPr>
          <p:spPr>
            <a:xfrm>
              <a:off x="3095841" y="2146583"/>
              <a:ext cx="30480" cy="8255"/>
            </a:xfrm>
            <a:custGeom>
              <a:avLst/>
              <a:gdLst/>
              <a:ahLst/>
              <a:cxnLst/>
              <a:rect l="l" t="t" r="r" b="b"/>
              <a:pathLst>
                <a:path w="30480" h="8255">
                  <a:moveTo>
                    <a:pt x="0" y="2774"/>
                  </a:moveTo>
                  <a:lnTo>
                    <a:pt x="421" y="3721"/>
                  </a:lnTo>
                  <a:lnTo>
                    <a:pt x="4117" y="5486"/>
                  </a:lnTo>
                  <a:lnTo>
                    <a:pt x="10136" y="7442"/>
                  </a:lnTo>
                  <a:lnTo>
                    <a:pt x="25567" y="8013"/>
                  </a:lnTo>
                  <a:lnTo>
                    <a:pt x="27364" y="4864"/>
                  </a:lnTo>
                  <a:lnTo>
                    <a:pt x="19852" y="4864"/>
                  </a:lnTo>
                  <a:lnTo>
                    <a:pt x="13201" y="4524"/>
                  </a:lnTo>
                  <a:lnTo>
                    <a:pt x="5422" y="3435"/>
                  </a:lnTo>
                  <a:lnTo>
                    <a:pt x="0" y="2774"/>
                  </a:lnTo>
                  <a:close/>
                </a:path>
                <a:path w="30480" h="8255">
                  <a:moveTo>
                    <a:pt x="30139" y="0"/>
                  </a:moveTo>
                  <a:lnTo>
                    <a:pt x="26431" y="4292"/>
                  </a:lnTo>
                  <a:lnTo>
                    <a:pt x="19852" y="4864"/>
                  </a:lnTo>
                  <a:lnTo>
                    <a:pt x="27364" y="4864"/>
                  </a:lnTo>
                  <a:lnTo>
                    <a:pt x="30139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4" name="object 5014" descr=""/>
            <p:cNvSpPr/>
            <p:nvPr/>
          </p:nvSpPr>
          <p:spPr>
            <a:xfrm>
              <a:off x="3078069" y="2168779"/>
              <a:ext cx="29845" cy="18415"/>
            </a:xfrm>
            <a:custGeom>
              <a:avLst/>
              <a:gdLst/>
              <a:ahLst/>
              <a:cxnLst/>
              <a:rect l="l" t="t" r="r" b="b"/>
              <a:pathLst>
                <a:path w="29844" h="18414">
                  <a:moveTo>
                    <a:pt x="29442" y="0"/>
                  </a:moveTo>
                  <a:lnTo>
                    <a:pt x="27811" y="0"/>
                  </a:lnTo>
                  <a:lnTo>
                    <a:pt x="23621" y="1818"/>
                  </a:lnTo>
                  <a:lnTo>
                    <a:pt x="15676" y="4929"/>
                  </a:lnTo>
                  <a:lnTo>
                    <a:pt x="7205" y="8111"/>
                  </a:lnTo>
                  <a:lnTo>
                    <a:pt x="920" y="10909"/>
                  </a:lnTo>
                  <a:lnTo>
                    <a:pt x="0" y="12689"/>
                  </a:lnTo>
                  <a:lnTo>
                    <a:pt x="3721" y="14112"/>
                  </a:lnTo>
                  <a:lnTo>
                    <a:pt x="4050" y="18288"/>
                  </a:lnTo>
                  <a:lnTo>
                    <a:pt x="7068" y="18288"/>
                  </a:lnTo>
                  <a:lnTo>
                    <a:pt x="7556" y="18125"/>
                  </a:lnTo>
                  <a:lnTo>
                    <a:pt x="12075" y="15407"/>
                  </a:lnTo>
                  <a:lnTo>
                    <a:pt x="18803" y="10329"/>
                  </a:lnTo>
                  <a:lnTo>
                    <a:pt x="25252" y="4885"/>
                  </a:lnTo>
                  <a:lnTo>
                    <a:pt x="28765" y="1247"/>
                  </a:lnTo>
                  <a:lnTo>
                    <a:pt x="29442" y="625"/>
                  </a:lnTo>
                  <a:lnTo>
                    <a:pt x="29442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5" name="object 5015" descr=""/>
            <p:cNvSpPr/>
            <p:nvPr/>
          </p:nvSpPr>
          <p:spPr>
            <a:xfrm>
              <a:off x="3050248" y="2151507"/>
              <a:ext cx="40005" cy="17780"/>
            </a:xfrm>
            <a:custGeom>
              <a:avLst/>
              <a:gdLst/>
              <a:ahLst/>
              <a:cxnLst/>
              <a:rect l="l" t="t" r="r" b="b"/>
              <a:pathLst>
                <a:path w="40005" h="17780">
                  <a:moveTo>
                    <a:pt x="39560" y="1701"/>
                  </a:moveTo>
                  <a:lnTo>
                    <a:pt x="37299" y="1371"/>
                  </a:lnTo>
                  <a:lnTo>
                    <a:pt x="34086" y="0"/>
                  </a:lnTo>
                  <a:lnTo>
                    <a:pt x="25806" y="0"/>
                  </a:lnTo>
                  <a:lnTo>
                    <a:pt x="16725" y="5372"/>
                  </a:lnTo>
                  <a:lnTo>
                    <a:pt x="14147" y="10515"/>
                  </a:lnTo>
                  <a:lnTo>
                    <a:pt x="12941" y="11709"/>
                  </a:lnTo>
                  <a:lnTo>
                    <a:pt x="8572" y="11950"/>
                  </a:lnTo>
                  <a:lnTo>
                    <a:pt x="5422" y="2514"/>
                  </a:lnTo>
                  <a:lnTo>
                    <a:pt x="2857" y="3657"/>
                  </a:lnTo>
                  <a:lnTo>
                    <a:pt x="0" y="5943"/>
                  </a:lnTo>
                  <a:lnTo>
                    <a:pt x="6286" y="14516"/>
                  </a:lnTo>
                  <a:lnTo>
                    <a:pt x="9715" y="15087"/>
                  </a:lnTo>
                  <a:lnTo>
                    <a:pt x="11557" y="14592"/>
                  </a:lnTo>
                  <a:lnTo>
                    <a:pt x="11557" y="17665"/>
                  </a:lnTo>
                  <a:lnTo>
                    <a:pt x="13030" y="17665"/>
                  </a:lnTo>
                  <a:lnTo>
                    <a:pt x="18072" y="11925"/>
                  </a:lnTo>
                  <a:lnTo>
                    <a:pt x="18859" y="11379"/>
                  </a:lnTo>
                  <a:lnTo>
                    <a:pt x="18529" y="11404"/>
                  </a:lnTo>
                  <a:lnTo>
                    <a:pt x="21577" y="7937"/>
                  </a:lnTo>
                  <a:lnTo>
                    <a:pt x="23291" y="4800"/>
                  </a:lnTo>
                  <a:lnTo>
                    <a:pt x="31864" y="4800"/>
                  </a:lnTo>
                  <a:lnTo>
                    <a:pt x="39560" y="2476"/>
                  </a:lnTo>
                  <a:lnTo>
                    <a:pt x="39560" y="1701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6" name="object 5016" descr=""/>
            <p:cNvSpPr/>
            <p:nvPr/>
          </p:nvSpPr>
          <p:spPr>
            <a:xfrm>
              <a:off x="3166230" y="2159295"/>
              <a:ext cx="34290" cy="14604"/>
            </a:xfrm>
            <a:custGeom>
              <a:avLst/>
              <a:gdLst/>
              <a:ahLst/>
              <a:cxnLst/>
              <a:rect l="l" t="t" r="r" b="b"/>
              <a:pathLst>
                <a:path w="34289" h="14605">
                  <a:moveTo>
                    <a:pt x="4681" y="0"/>
                  </a:moveTo>
                  <a:lnTo>
                    <a:pt x="882" y="1376"/>
                  </a:lnTo>
                  <a:lnTo>
                    <a:pt x="0" y="4906"/>
                  </a:lnTo>
                  <a:lnTo>
                    <a:pt x="317" y="13200"/>
                  </a:lnTo>
                  <a:lnTo>
                    <a:pt x="8255" y="14533"/>
                  </a:lnTo>
                  <a:lnTo>
                    <a:pt x="24599" y="13860"/>
                  </a:lnTo>
                  <a:lnTo>
                    <a:pt x="33007" y="11853"/>
                  </a:lnTo>
                  <a:lnTo>
                    <a:pt x="33959" y="8259"/>
                  </a:lnTo>
                  <a:lnTo>
                    <a:pt x="33642" y="2989"/>
                  </a:lnTo>
                  <a:lnTo>
                    <a:pt x="14550" y="597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7" name="object 5017" descr=""/>
            <p:cNvSpPr/>
            <p:nvPr/>
          </p:nvSpPr>
          <p:spPr>
            <a:xfrm>
              <a:off x="3160748" y="2139640"/>
              <a:ext cx="8255" cy="35560"/>
            </a:xfrm>
            <a:custGeom>
              <a:avLst/>
              <a:gdLst/>
              <a:ahLst/>
              <a:cxnLst/>
              <a:rect l="l" t="t" r="r" b="b"/>
              <a:pathLst>
                <a:path w="8255" h="35560">
                  <a:moveTo>
                    <a:pt x="4952" y="0"/>
                  </a:moveTo>
                  <a:lnTo>
                    <a:pt x="0" y="13436"/>
                  </a:lnTo>
                  <a:lnTo>
                    <a:pt x="1892" y="22974"/>
                  </a:lnTo>
                  <a:lnTo>
                    <a:pt x="4902" y="35331"/>
                  </a:lnTo>
                  <a:lnTo>
                    <a:pt x="7442" y="29590"/>
                  </a:lnTo>
                  <a:lnTo>
                    <a:pt x="7912" y="20573"/>
                  </a:lnTo>
                  <a:lnTo>
                    <a:pt x="5587" y="7658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8" name="object 5018" descr=""/>
            <p:cNvSpPr/>
            <p:nvPr/>
          </p:nvSpPr>
          <p:spPr>
            <a:xfrm>
              <a:off x="3163374" y="2139539"/>
              <a:ext cx="38100" cy="27305"/>
            </a:xfrm>
            <a:custGeom>
              <a:avLst/>
              <a:gdLst/>
              <a:ahLst/>
              <a:cxnLst/>
              <a:rect l="l" t="t" r="r" b="b"/>
              <a:pathLst>
                <a:path w="38100" h="27305">
                  <a:moveTo>
                    <a:pt x="24982" y="0"/>
                  </a:moveTo>
                  <a:lnTo>
                    <a:pt x="16959" y="1064"/>
                  </a:lnTo>
                  <a:lnTo>
                    <a:pt x="1587" y="3611"/>
                  </a:lnTo>
                  <a:lnTo>
                    <a:pt x="0" y="6481"/>
                  </a:lnTo>
                  <a:lnTo>
                    <a:pt x="3937" y="24858"/>
                  </a:lnTo>
                  <a:lnTo>
                    <a:pt x="4965" y="26179"/>
                  </a:lnTo>
                  <a:lnTo>
                    <a:pt x="10135" y="26871"/>
                  </a:lnTo>
                  <a:lnTo>
                    <a:pt x="20589" y="26854"/>
                  </a:lnTo>
                  <a:lnTo>
                    <a:pt x="31086" y="25963"/>
                  </a:lnTo>
                  <a:lnTo>
                    <a:pt x="36385" y="24033"/>
                  </a:lnTo>
                  <a:lnTo>
                    <a:pt x="37655" y="20680"/>
                  </a:lnTo>
                  <a:lnTo>
                    <a:pt x="30670" y="3929"/>
                  </a:lnTo>
                  <a:lnTo>
                    <a:pt x="29413" y="1541"/>
                  </a:lnTo>
                  <a:lnTo>
                    <a:pt x="28264" y="223"/>
                  </a:lnTo>
                  <a:lnTo>
                    <a:pt x="24982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9" name="object 5019" descr=""/>
            <p:cNvSpPr/>
            <p:nvPr/>
          </p:nvSpPr>
          <p:spPr>
            <a:xfrm>
              <a:off x="3169259" y="2144039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60" h="26035">
                  <a:moveTo>
                    <a:pt x="762" y="11595"/>
                  </a:moveTo>
                  <a:lnTo>
                    <a:pt x="152" y="11328"/>
                  </a:lnTo>
                  <a:lnTo>
                    <a:pt x="152" y="11938"/>
                  </a:lnTo>
                  <a:lnTo>
                    <a:pt x="469" y="12471"/>
                  </a:lnTo>
                  <a:lnTo>
                    <a:pt x="762" y="11595"/>
                  </a:lnTo>
                  <a:close/>
                </a:path>
                <a:path w="22860" h="26035">
                  <a:moveTo>
                    <a:pt x="1117" y="3759"/>
                  </a:moveTo>
                  <a:lnTo>
                    <a:pt x="1028" y="2298"/>
                  </a:lnTo>
                  <a:lnTo>
                    <a:pt x="304" y="3581"/>
                  </a:lnTo>
                  <a:lnTo>
                    <a:pt x="0" y="2755"/>
                  </a:lnTo>
                  <a:lnTo>
                    <a:pt x="304" y="3911"/>
                  </a:lnTo>
                  <a:lnTo>
                    <a:pt x="533" y="4775"/>
                  </a:lnTo>
                  <a:lnTo>
                    <a:pt x="1092" y="4419"/>
                  </a:lnTo>
                  <a:lnTo>
                    <a:pt x="1117" y="3759"/>
                  </a:lnTo>
                  <a:close/>
                </a:path>
                <a:path w="22860" h="26035">
                  <a:moveTo>
                    <a:pt x="4686" y="16510"/>
                  </a:moveTo>
                  <a:lnTo>
                    <a:pt x="4394" y="16421"/>
                  </a:lnTo>
                  <a:lnTo>
                    <a:pt x="4330" y="16967"/>
                  </a:lnTo>
                  <a:lnTo>
                    <a:pt x="4445" y="17360"/>
                  </a:lnTo>
                  <a:lnTo>
                    <a:pt x="4686" y="16510"/>
                  </a:lnTo>
                  <a:close/>
                </a:path>
                <a:path w="22860" h="26035">
                  <a:moveTo>
                    <a:pt x="6223" y="8902"/>
                  </a:moveTo>
                  <a:lnTo>
                    <a:pt x="5905" y="8801"/>
                  </a:lnTo>
                  <a:lnTo>
                    <a:pt x="5854" y="9321"/>
                  </a:lnTo>
                  <a:lnTo>
                    <a:pt x="5981" y="9715"/>
                  </a:lnTo>
                  <a:lnTo>
                    <a:pt x="6223" y="8902"/>
                  </a:lnTo>
                  <a:close/>
                </a:path>
                <a:path w="22860" h="26035">
                  <a:moveTo>
                    <a:pt x="7289" y="0"/>
                  </a:moveTo>
                  <a:lnTo>
                    <a:pt x="6261" y="622"/>
                  </a:lnTo>
                  <a:lnTo>
                    <a:pt x="6896" y="1689"/>
                  </a:lnTo>
                  <a:lnTo>
                    <a:pt x="7048" y="1028"/>
                  </a:lnTo>
                  <a:lnTo>
                    <a:pt x="7289" y="0"/>
                  </a:lnTo>
                  <a:close/>
                </a:path>
                <a:path w="22860" h="26035">
                  <a:moveTo>
                    <a:pt x="7493" y="11150"/>
                  </a:moveTo>
                  <a:lnTo>
                    <a:pt x="6642" y="11595"/>
                  </a:lnTo>
                  <a:lnTo>
                    <a:pt x="6692" y="12115"/>
                  </a:lnTo>
                  <a:lnTo>
                    <a:pt x="6756" y="12750"/>
                  </a:lnTo>
                  <a:lnTo>
                    <a:pt x="6565" y="13182"/>
                  </a:lnTo>
                  <a:lnTo>
                    <a:pt x="6934" y="12992"/>
                  </a:lnTo>
                  <a:lnTo>
                    <a:pt x="7315" y="12801"/>
                  </a:lnTo>
                  <a:lnTo>
                    <a:pt x="7404" y="12319"/>
                  </a:lnTo>
                  <a:lnTo>
                    <a:pt x="7442" y="11734"/>
                  </a:lnTo>
                  <a:lnTo>
                    <a:pt x="7493" y="11150"/>
                  </a:lnTo>
                  <a:close/>
                </a:path>
                <a:path w="22860" h="26035">
                  <a:moveTo>
                    <a:pt x="8432" y="5143"/>
                  </a:moveTo>
                  <a:lnTo>
                    <a:pt x="7721" y="4940"/>
                  </a:lnTo>
                  <a:lnTo>
                    <a:pt x="7607" y="6121"/>
                  </a:lnTo>
                  <a:lnTo>
                    <a:pt x="8001" y="5664"/>
                  </a:lnTo>
                  <a:lnTo>
                    <a:pt x="8432" y="5143"/>
                  </a:lnTo>
                  <a:close/>
                </a:path>
                <a:path w="22860" h="26035">
                  <a:moveTo>
                    <a:pt x="10528" y="23380"/>
                  </a:moveTo>
                  <a:lnTo>
                    <a:pt x="10020" y="23164"/>
                  </a:lnTo>
                  <a:lnTo>
                    <a:pt x="10007" y="23698"/>
                  </a:lnTo>
                  <a:lnTo>
                    <a:pt x="10274" y="24155"/>
                  </a:lnTo>
                  <a:lnTo>
                    <a:pt x="10528" y="23380"/>
                  </a:lnTo>
                  <a:close/>
                </a:path>
                <a:path w="22860" h="26035">
                  <a:moveTo>
                    <a:pt x="10668" y="11315"/>
                  </a:moveTo>
                  <a:lnTo>
                    <a:pt x="10655" y="10629"/>
                  </a:lnTo>
                  <a:lnTo>
                    <a:pt x="9918" y="10261"/>
                  </a:lnTo>
                  <a:lnTo>
                    <a:pt x="10401" y="12407"/>
                  </a:lnTo>
                  <a:lnTo>
                    <a:pt x="10668" y="11315"/>
                  </a:lnTo>
                  <a:close/>
                </a:path>
                <a:path w="22860" h="26035">
                  <a:moveTo>
                    <a:pt x="11696" y="25222"/>
                  </a:moveTo>
                  <a:lnTo>
                    <a:pt x="11188" y="25006"/>
                  </a:lnTo>
                  <a:lnTo>
                    <a:pt x="11176" y="25539"/>
                  </a:lnTo>
                  <a:lnTo>
                    <a:pt x="11442" y="25996"/>
                  </a:lnTo>
                  <a:lnTo>
                    <a:pt x="11696" y="25222"/>
                  </a:lnTo>
                  <a:close/>
                </a:path>
                <a:path w="22860" h="26035">
                  <a:moveTo>
                    <a:pt x="12407" y="15925"/>
                  </a:moveTo>
                  <a:lnTo>
                    <a:pt x="11912" y="15278"/>
                  </a:lnTo>
                  <a:lnTo>
                    <a:pt x="11074" y="15633"/>
                  </a:lnTo>
                  <a:lnTo>
                    <a:pt x="11341" y="16319"/>
                  </a:lnTo>
                  <a:lnTo>
                    <a:pt x="11480" y="16459"/>
                  </a:lnTo>
                  <a:lnTo>
                    <a:pt x="11607" y="16611"/>
                  </a:lnTo>
                  <a:lnTo>
                    <a:pt x="12166" y="17094"/>
                  </a:lnTo>
                  <a:lnTo>
                    <a:pt x="12293" y="16471"/>
                  </a:lnTo>
                  <a:lnTo>
                    <a:pt x="12407" y="15925"/>
                  </a:lnTo>
                  <a:close/>
                </a:path>
                <a:path w="22860" h="26035">
                  <a:moveTo>
                    <a:pt x="13347" y="2247"/>
                  </a:moveTo>
                  <a:lnTo>
                    <a:pt x="12496" y="2844"/>
                  </a:lnTo>
                  <a:lnTo>
                    <a:pt x="12915" y="3708"/>
                  </a:lnTo>
                  <a:lnTo>
                    <a:pt x="13309" y="3098"/>
                  </a:lnTo>
                  <a:lnTo>
                    <a:pt x="13347" y="2247"/>
                  </a:lnTo>
                  <a:close/>
                </a:path>
                <a:path w="22860" h="26035">
                  <a:moveTo>
                    <a:pt x="13462" y="7086"/>
                  </a:moveTo>
                  <a:lnTo>
                    <a:pt x="13182" y="6997"/>
                  </a:lnTo>
                  <a:lnTo>
                    <a:pt x="13119" y="7505"/>
                  </a:lnTo>
                  <a:lnTo>
                    <a:pt x="13233" y="7886"/>
                  </a:lnTo>
                  <a:lnTo>
                    <a:pt x="13462" y="7086"/>
                  </a:lnTo>
                  <a:close/>
                </a:path>
                <a:path w="22860" h="26035">
                  <a:moveTo>
                    <a:pt x="15201" y="12534"/>
                  </a:moveTo>
                  <a:lnTo>
                    <a:pt x="14503" y="12319"/>
                  </a:lnTo>
                  <a:lnTo>
                    <a:pt x="14643" y="12750"/>
                  </a:lnTo>
                  <a:lnTo>
                    <a:pt x="14859" y="13411"/>
                  </a:lnTo>
                  <a:lnTo>
                    <a:pt x="15201" y="12534"/>
                  </a:lnTo>
                  <a:close/>
                </a:path>
                <a:path w="22860" h="26035">
                  <a:moveTo>
                    <a:pt x="15608" y="3429"/>
                  </a:moveTo>
                  <a:lnTo>
                    <a:pt x="14579" y="4051"/>
                  </a:lnTo>
                  <a:lnTo>
                    <a:pt x="15214" y="5118"/>
                  </a:lnTo>
                  <a:lnTo>
                    <a:pt x="15367" y="4457"/>
                  </a:lnTo>
                  <a:lnTo>
                    <a:pt x="15608" y="3429"/>
                  </a:lnTo>
                  <a:close/>
                </a:path>
                <a:path w="22860" h="26035">
                  <a:moveTo>
                    <a:pt x="16294" y="23139"/>
                  </a:moveTo>
                  <a:lnTo>
                    <a:pt x="15786" y="22923"/>
                  </a:lnTo>
                  <a:lnTo>
                    <a:pt x="15773" y="23456"/>
                  </a:lnTo>
                  <a:lnTo>
                    <a:pt x="16040" y="23914"/>
                  </a:lnTo>
                  <a:lnTo>
                    <a:pt x="16294" y="23139"/>
                  </a:lnTo>
                  <a:close/>
                </a:path>
                <a:path w="22860" h="26035">
                  <a:moveTo>
                    <a:pt x="18122" y="14744"/>
                  </a:moveTo>
                  <a:lnTo>
                    <a:pt x="17614" y="14528"/>
                  </a:lnTo>
                  <a:lnTo>
                    <a:pt x="17602" y="15062"/>
                  </a:lnTo>
                  <a:lnTo>
                    <a:pt x="17868" y="15519"/>
                  </a:lnTo>
                  <a:lnTo>
                    <a:pt x="18122" y="14744"/>
                  </a:lnTo>
                  <a:close/>
                </a:path>
                <a:path w="22860" h="26035">
                  <a:moveTo>
                    <a:pt x="19126" y="8115"/>
                  </a:moveTo>
                  <a:lnTo>
                    <a:pt x="18440" y="7569"/>
                  </a:lnTo>
                  <a:lnTo>
                    <a:pt x="17932" y="7162"/>
                  </a:lnTo>
                  <a:lnTo>
                    <a:pt x="17678" y="7835"/>
                  </a:lnTo>
                  <a:lnTo>
                    <a:pt x="17818" y="8064"/>
                  </a:lnTo>
                  <a:lnTo>
                    <a:pt x="17945" y="8293"/>
                  </a:lnTo>
                  <a:lnTo>
                    <a:pt x="18592" y="9207"/>
                  </a:lnTo>
                  <a:lnTo>
                    <a:pt x="18567" y="7797"/>
                  </a:lnTo>
                  <a:lnTo>
                    <a:pt x="19126" y="8115"/>
                  </a:lnTo>
                  <a:close/>
                </a:path>
                <a:path w="22860" h="26035">
                  <a:moveTo>
                    <a:pt x="19227" y="4965"/>
                  </a:moveTo>
                  <a:lnTo>
                    <a:pt x="19024" y="4724"/>
                  </a:lnTo>
                  <a:lnTo>
                    <a:pt x="18783" y="4432"/>
                  </a:lnTo>
                  <a:lnTo>
                    <a:pt x="18745" y="4102"/>
                  </a:lnTo>
                  <a:lnTo>
                    <a:pt x="18465" y="4711"/>
                  </a:lnTo>
                  <a:lnTo>
                    <a:pt x="18580" y="5003"/>
                  </a:lnTo>
                  <a:lnTo>
                    <a:pt x="18910" y="5664"/>
                  </a:lnTo>
                  <a:lnTo>
                    <a:pt x="19227" y="4965"/>
                  </a:lnTo>
                  <a:close/>
                </a:path>
                <a:path w="22860" h="26035">
                  <a:moveTo>
                    <a:pt x="20828" y="9029"/>
                  </a:moveTo>
                  <a:lnTo>
                    <a:pt x="20510" y="8356"/>
                  </a:lnTo>
                  <a:lnTo>
                    <a:pt x="20447" y="8813"/>
                  </a:lnTo>
                  <a:lnTo>
                    <a:pt x="20383" y="9321"/>
                  </a:lnTo>
                  <a:lnTo>
                    <a:pt x="20828" y="9029"/>
                  </a:lnTo>
                  <a:close/>
                </a:path>
                <a:path w="22860" h="26035">
                  <a:moveTo>
                    <a:pt x="21869" y="13538"/>
                  </a:moveTo>
                  <a:lnTo>
                    <a:pt x="20789" y="14478"/>
                  </a:lnTo>
                  <a:lnTo>
                    <a:pt x="20320" y="15290"/>
                  </a:lnTo>
                  <a:lnTo>
                    <a:pt x="20878" y="16586"/>
                  </a:lnTo>
                  <a:lnTo>
                    <a:pt x="21869" y="13538"/>
                  </a:lnTo>
                  <a:close/>
                </a:path>
                <a:path w="22860" h="26035">
                  <a:moveTo>
                    <a:pt x="22491" y="7835"/>
                  </a:moveTo>
                  <a:lnTo>
                    <a:pt x="22174" y="7658"/>
                  </a:lnTo>
                  <a:lnTo>
                    <a:pt x="21945" y="7670"/>
                  </a:lnTo>
                  <a:lnTo>
                    <a:pt x="21513" y="7772"/>
                  </a:lnTo>
                  <a:lnTo>
                    <a:pt x="21628" y="8191"/>
                  </a:lnTo>
                  <a:lnTo>
                    <a:pt x="21717" y="8559"/>
                  </a:lnTo>
                  <a:lnTo>
                    <a:pt x="22161" y="8572"/>
                  </a:lnTo>
                  <a:lnTo>
                    <a:pt x="22491" y="7835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0" name="object 5020" descr=""/>
            <p:cNvSpPr/>
            <p:nvPr/>
          </p:nvSpPr>
          <p:spPr>
            <a:xfrm>
              <a:off x="3107825" y="2148169"/>
              <a:ext cx="31115" cy="13335"/>
            </a:xfrm>
            <a:custGeom>
              <a:avLst/>
              <a:gdLst/>
              <a:ahLst/>
              <a:cxnLst/>
              <a:rect l="l" t="t" r="r" b="b"/>
              <a:pathLst>
                <a:path w="31114" h="13335">
                  <a:moveTo>
                    <a:pt x="4230" y="0"/>
                  </a:moveTo>
                  <a:lnTo>
                    <a:pt x="796" y="1224"/>
                  </a:lnTo>
                  <a:lnTo>
                    <a:pt x="0" y="4365"/>
                  </a:lnTo>
                  <a:lnTo>
                    <a:pt x="292" y="11757"/>
                  </a:lnTo>
                  <a:lnTo>
                    <a:pt x="7467" y="12938"/>
                  </a:lnTo>
                  <a:lnTo>
                    <a:pt x="22250" y="12341"/>
                  </a:lnTo>
                  <a:lnTo>
                    <a:pt x="29845" y="10550"/>
                  </a:lnTo>
                  <a:lnTo>
                    <a:pt x="30708" y="7350"/>
                  </a:lnTo>
                  <a:lnTo>
                    <a:pt x="30416" y="2663"/>
                  </a:lnTo>
                  <a:lnTo>
                    <a:pt x="13153" y="533"/>
                  </a:lnTo>
                  <a:lnTo>
                    <a:pt x="4230" y="0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1" name="object 5021" descr=""/>
            <p:cNvSpPr/>
            <p:nvPr/>
          </p:nvSpPr>
          <p:spPr>
            <a:xfrm>
              <a:off x="3102866" y="2130659"/>
              <a:ext cx="7620" cy="31750"/>
            </a:xfrm>
            <a:custGeom>
              <a:avLst/>
              <a:gdLst/>
              <a:ahLst/>
              <a:cxnLst/>
              <a:rect l="l" t="t" r="r" b="b"/>
              <a:pathLst>
                <a:path w="7619" h="31750">
                  <a:moveTo>
                    <a:pt x="4483" y="0"/>
                  </a:moveTo>
                  <a:lnTo>
                    <a:pt x="0" y="11963"/>
                  </a:lnTo>
                  <a:lnTo>
                    <a:pt x="1701" y="20459"/>
                  </a:lnTo>
                  <a:lnTo>
                    <a:pt x="4432" y="31470"/>
                  </a:lnTo>
                  <a:lnTo>
                    <a:pt x="6730" y="26352"/>
                  </a:lnTo>
                  <a:lnTo>
                    <a:pt x="7162" y="18326"/>
                  </a:lnTo>
                  <a:lnTo>
                    <a:pt x="5054" y="6819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2" name="object 5022" descr=""/>
            <p:cNvSpPr/>
            <p:nvPr/>
          </p:nvSpPr>
          <p:spPr>
            <a:xfrm>
              <a:off x="3105243" y="2130573"/>
              <a:ext cx="34290" cy="24130"/>
            </a:xfrm>
            <a:custGeom>
              <a:avLst/>
              <a:gdLst/>
              <a:ahLst/>
              <a:cxnLst/>
              <a:rect l="l" t="t" r="r" b="b"/>
              <a:pathLst>
                <a:path w="34289" h="24130">
                  <a:moveTo>
                    <a:pt x="22591" y="0"/>
                  </a:moveTo>
                  <a:lnTo>
                    <a:pt x="15337" y="946"/>
                  </a:lnTo>
                  <a:lnTo>
                    <a:pt x="1435" y="3211"/>
                  </a:lnTo>
                  <a:lnTo>
                    <a:pt x="0" y="5764"/>
                  </a:lnTo>
                  <a:lnTo>
                    <a:pt x="3555" y="22134"/>
                  </a:lnTo>
                  <a:lnTo>
                    <a:pt x="4495" y="23315"/>
                  </a:lnTo>
                  <a:lnTo>
                    <a:pt x="9165" y="23928"/>
                  </a:lnTo>
                  <a:lnTo>
                    <a:pt x="18619" y="23914"/>
                  </a:lnTo>
                  <a:lnTo>
                    <a:pt x="28114" y="23120"/>
                  </a:lnTo>
                  <a:lnTo>
                    <a:pt x="32905" y="21397"/>
                  </a:lnTo>
                  <a:lnTo>
                    <a:pt x="34061" y="18413"/>
                  </a:lnTo>
                  <a:lnTo>
                    <a:pt x="27749" y="3490"/>
                  </a:lnTo>
                  <a:lnTo>
                    <a:pt x="26593" y="1370"/>
                  </a:lnTo>
                  <a:lnTo>
                    <a:pt x="25557" y="198"/>
                  </a:lnTo>
                  <a:lnTo>
                    <a:pt x="22591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3" name="object 5023" descr=""/>
            <p:cNvSpPr/>
            <p:nvPr/>
          </p:nvSpPr>
          <p:spPr>
            <a:xfrm>
              <a:off x="3110560" y="2134577"/>
              <a:ext cx="20955" cy="23495"/>
            </a:xfrm>
            <a:custGeom>
              <a:avLst/>
              <a:gdLst/>
              <a:ahLst/>
              <a:cxnLst/>
              <a:rect l="l" t="t" r="r" b="b"/>
              <a:pathLst>
                <a:path w="20955" h="23494">
                  <a:moveTo>
                    <a:pt x="698" y="10337"/>
                  </a:moveTo>
                  <a:lnTo>
                    <a:pt x="152" y="10096"/>
                  </a:lnTo>
                  <a:lnTo>
                    <a:pt x="152" y="10642"/>
                  </a:lnTo>
                  <a:lnTo>
                    <a:pt x="444" y="11112"/>
                  </a:lnTo>
                  <a:lnTo>
                    <a:pt x="698" y="10337"/>
                  </a:lnTo>
                  <a:close/>
                </a:path>
                <a:path w="20955" h="23494">
                  <a:moveTo>
                    <a:pt x="1003" y="3352"/>
                  </a:moveTo>
                  <a:lnTo>
                    <a:pt x="927" y="2057"/>
                  </a:lnTo>
                  <a:lnTo>
                    <a:pt x="609" y="2628"/>
                  </a:lnTo>
                  <a:lnTo>
                    <a:pt x="279" y="3200"/>
                  </a:lnTo>
                  <a:lnTo>
                    <a:pt x="0" y="2463"/>
                  </a:lnTo>
                  <a:lnTo>
                    <a:pt x="279" y="3492"/>
                  </a:lnTo>
                  <a:lnTo>
                    <a:pt x="482" y="4254"/>
                  </a:lnTo>
                  <a:lnTo>
                    <a:pt x="990" y="3949"/>
                  </a:lnTo>
                  <a:lnTo>
                    <a:pt x="1003" y="3644"/>
                  </a:lnTo>
                  <a:lnTo>
                    <a:pt x="1003" y="3352"/>
                  </a:lnTo>
                  <a:close/>
                </a:path>
                <a:path w="20955" h="23494">
                  <a:moveTo>
                    <a:pt x="4254" y="14706"/>
                  </a:moveTo>
                  <a:lnTo>
                    <a:pt x="3987" y="14630"/>
                  </a:lnTo>
                  <a:lnTo>
                    <a:pt x="3924" y="15113"/>
                  </a:lnTo>
                  <a:lnTo>
                    <a:pt x="4025" y="15468"/>
                  </a:lnTo>
                  <a:lnTo>
                    <a:pt x="4254" y="14706"/>
                  </a:lnTo>
                  <a:close/>
                </a:path>
                <a:path w="20955" h="23494">
                  <a:moveTo>
                    <a:pt x="5626" y="7924"/>
                  </a:moveTo>
                  <a:lnTo>
                    <a:pt x="5346" y="7835"/>
                  </a:lnTo>
                  <a:lnTo>
                    <a:pt x="5295" y="8305"/>
                  </a:lnTo>
                  <a:lnTo>
                    <a:pt x="5410" y="8648"/>
                  </a:lnTo>
                  <a:lnTo>
                    <a:pt x="5626" y="7924"/>
                  </a:lnTo>
                  <a:close/>
                </a:path>
                <a:path w="20955" h="23494">
                  <a:moveTo>
                    <a:pt x="6591" y="0"/>
                  </a:moveTo>
                  <a:lnTo>
                    <a:pt x="5664" y="546"/>
                  </a:lnTo>
                  <a:lnTo>
                    <a:pt x="6235" y="1511"/>
                  </a:lnTo>
                  <a:lnTo>
                    <a:pt x="6375" y="914"/>
                  </a:lnTo>
                  <a:lnTo>
                    <a:pt x="6591" y="0"/>
                  </a:lnTo>
                  <a:close/>
                </a:path>
                <a:path w="20955" h="23494">
                  <a:moveTo>
                    <a:pt x="6781" y="9918"/>
                  </a:moveTo>
                  <a:lnTo>
                    <a:pt x="6007" y="10312"/>
                  </a:lnTo>
                  <a:lnTo>
                    <a:pt x="6057" y="10782"/>
                  </a:lnTo>
                  <a:lnTo>
                    <a:pt x="6108" y="11341"/>
                  </a:lnTo>
                  <a:lnTo>
                    <a:pt x="5943" y="11734"/>
                  </a:lnTo>
                  <a:lnTo>
                    <a:pt x="6273" y="11569"/>
                  </a:lnTo>
                  <a:lnTo>
                    <a:pt x="6616" y="11391"/>
                  </a:lnTo>
                  <a:lnTo>
                    <a:pt x="6692" y="10960"/>
                  </a:lnTo>
                  <a:lnTo>
                    <a:pt x="6743" y="10439"/>
                  </a:lnTo>
                  <a:lnTo>
                    <a:pt x="6781" y="9918"/>
                  </a:lnTo>
                  <a:close/>
                </a:path>
                <a:path w="20955" h="23494">
                  <a:moveTo>
                    <a:pt x="7632" y="4584"/>
                  </a:moveTo>
                  <a:lnTo>
                    <a:pt x="6997" y="4394"/>
                  </a:lnTo>
                  <a:lnTo>
                    <a:pt x="6883" y="5448"/>
                  </a:lnTo>
                  <a:lnTo>
                    <a:pt x="7239" y="5041"/>
                  </a:lnTo>
                  <a:lnTo>
                    <a:pt x="7632" y="4584"/>
                  </a:lnTo>
                  <a:close/>
                </a:path>
                <a:path w="20955" h="23494">
                  <a:moveTo>
                    <a:pt x="9525" y="20815"/>
                  </a:moveTo>
                  <a:lnTo>
                    <a:pt x="9055" y="20624"/>
                  </a:lnTo>
                  <a:lnTo>
                    <a:pt x="9055" y="21107"/>
                  </a:lnTo>
                  <a:lnTo>
                    <a:pt x="9296" y="21513"/>
                  </a:lnTo>
                  <a:lnTo>
                    <a:pt x="9525" y="20815"/>
                  </a:lnTo>
                  <a:close/>
                </a:path>
                <a:path w="20955" h="23494">
                  <a:moveTo>
                    <a:pt x="9652" y="10071"/>
                  </a:moveTo>
                  <a:lnTo>
                    <a:pt x="9639" y="9461"/>
                  </a:lnTo>
                  <a:lnTo>
                    <a:pt x="8978" y="9144"/>
                  </a:lnTo>
                  <a:lnTo>
                    <a:pt x="9410" y="11036"/>
                  </a:lnTo>
                  <a:lnTo>
                    <a:pt x="9652" y="10071"/>
                  </a:lnTo>
                  <a:close/>
                </a:path>
                <a:path w="20955" h="23494">
                  <a:moveTo>
                    <a:pt x="10579" y="22453"/>
                  </a:moveTo>
                  <a:lnTo>
                    <a:pt x="10121" y="22263"/>
                  </a:lnTo>
                  <a:lnTo>
                    <a:pt x="10109" y="22745"/>
                  </a:lnTo>
                  <a:lnTo>
                    <a:pt x="10350" y="23152"/>
                  </a:lnTo>
                  <a:lnTo>
                    <a:pt x="10579" y="22453"/>
                  </a:lnTo>
                  <a:close/>
                </a:path>
                <a:path w="20955" h="23494">
                  <a:moveTo>
                    <a:pt x="11226" y="14185"/>
                  </a:moveTo>
                  <a:lnTo>
                    <a:pt x="10782" y="13601"/>
                  </a:lnTo>
                  <a:lnTo>
                    <a:pt x="10020" y="13931"/>
                  </a:lnTo>
                  <a:lnTo>
                    <a:pt x="10261" y="14528"/>
                  </a:lnTo>
                  <a:lnTo>
                    <a:pt x="10502" y="14795"/>
                  </a:lnTo>
                  <a:lnTo>
                    <a:pt x="11010" y="15227"/>
                  </a:lnTo>
                  <a:lnTo>
                    <a:pt x="11125" y="14668"/>
                  </a:lnTo>
                  <a:lnTo>
                    <a:pt x="11226" y="14185"/>
                  </a:lnTo>
                  <a:close/>
                </a:path>
                <a:path w="20955" h="23494">
                  <a:moveTo>
                    <a:pt x="12090" y="2006"/>
                  </a:moveTo>
                  <a:lnTo>
                    <a:pt x="11315" y="2527"/>
                  </a:lnTo>
                  <a:lnTo>
                    <a:pt x="11696" y="3302"/>
                  </a:lnTo>
                  <a:lnTo>
                    <a:pt x="12052" y="2755"/>
                  </a:lnTo>
                  <a:lnTo>
                    <a:pt x="12090" y="2006"/>
                  </a:lnTo>
                  <a:close/>
                </a:path>
                <a:path w="20955" h="23494">
                  <a:moveTo>
                    <a:pt x="12192" y="6324"/>
                  </a:moveTo>
                  <a:lnTo>
                    <a:pt x="11925" y="6235"/>
                  </a:lnTo>
                  <a:lnTo>
                    <a:pt x="11874" y="6692"/>
                  </a:lnTo>
                  <a:lnTo>
                    <a:pt x="11976" y="7023"/>
                  </a:lnTo>
                  <a:lnTo>
                    <a:pt x="12192" y="6324"/>
                  </a:lnTo>
                  <a:close/>
                </a:path>
                <a:path w="20955" h="23494">
                  <a:moveTo>
                    <a:pt x="13754" y="11150"/>
                  </a:moveTo>
                  <a:lnTo>
                    <a:pt x="13119" y="10972"/>
                  </a:lnTo>
                  <a:lnTo>
                    <a:pt x="13246" y="11353"/>
                  </a:lnTo>
                  <a:lnTo>
                    <a:pt x="13436" y="11950"/>
                  </a:lnTo>
                  <a:lnTo>
                    <a:pt x="13754" y="11150"/>
                  </a:lnTo>
                  <a:close/>
                </a:path>
                <a:path w="20955" h="23494">
                  <a:moveTo>
                    <a:pt x="14109" y="3060"/>
                  </a:moveTo>
                  <a:lnTo>
                    <a:pt x="13182" y="3606"/>
                  </a:lnTo>
                  <a:lnTo>
                    <a:pt x="13754" y="4572"/>
                  </a:lnTo>
                  <a:lnTo>
                    <a:pt x="13893" y="3975"/>
                  </a:lnTo>
                  <a:lnTo>
                    <a:pt x="14109" y="3060"/>
                  </a:lnTo>
                  <a:close/>
                </a:path>
                <a:path w="20955" h="23494">
                  <a:moveTo>
                    <a:pt x="14744" y="20599"/>
                  </a:moveTo>
                  <a:lnTo>
                    <a:pt x="14274" y="20408"/>
                  </a:lnTo>
                  <a:lnTo>
                    <a:pt x="14274" y="20891"/>
                  </a:lnTo>
                  <a:lnTo>
                    <a:pt x="14516" y="21297"/>
                  </a:lnTo>
                  <a:lnTo>
                    <a:pt x="14744" y="20599"/>
                  </a:lnTo>
                  <a:close/>
                </a:path>
                <a:path w="20955" h="23494">
                  <a:moveTo>
                    <a:pt x="16395" y="13131"/>
                  </a:moveTo>
                  <a:lnTo>
                    <a:pt x="15938" y="12928"/>
                  </a:lnTo>
                  <a:lnTo>
                    <a:pt x="15925" y="13411"/>
                  </a:lnTo>
                  <a:lnTo>
                    <a:pt x="16167" y="13817"/>
                  </a:lnTo>
                  <a:lnTo>
                    <a:pt x="16395" y="13131"/>
                  </a:lnTo>
                  <a:close/>
                </a:path>
                <a:path w="20955" h="23494">
                  <a:moveTo>
                    <a:pt x="17310" y="7226"/>
                  </a:moveTo>
                  <a:lnTo>
                    <a:pt x="16687" y="6743"/>
                  </a:lnTo>
                  <a:lnTo>
                    <a:pt x="16230" y="6375"/>
                  </a:lnTo>
                  <a:lnTo>
                    <a:pt x="16002" y="6972"/>
                  </a:lnTo>
                  <a:lnTo>
                    <a:pt x="16129" y="7188"/>
                  </a:lnTo>
                  <a:lnTo>
                    <a:pt x="16243" y="7391"/>
                  </a:lnTo>
                  <a:lnTo>
                    <a:pt x="16827" y="8204"/>
                  </a:lnTo>
                  <a:lnTo>
                    <a:pt x="16802" y="6946"/>
                  </a:lnTo>
                  <a:lnTo>
                    <a:pt x="17310" y="7226"/>
                  </a:lnTo>
                  <a:close/>
                </a:path>
                <a:path w="20955" h="23494">
                  <a:moveTo>
                    <a:pt x="17386" y="4419"/>
                  </a:moveTo>
                  <a:lnTo>
                    <a:pt x="17208" y="4203"/>
                  </a:lnTo>
                  <a:lnTo>
                    <a:pt x="16992" y="3937"/>
                  </a:lnTo>
                  <a:lnTo>
                    <a:pt x="16954" y="3644"/>
                  </a:lnTo>
                  <a:lnTo>
                    <a:pt x="16827" y="3924"/>
                  </a:lnTo>
                  <a:lnTo>
                    <a:pt x="16700" y="4191"/>
                  </a:lnTo>
                  <a:lnTo>
                    <a:pt x="16802" y="4457"/>
                  </a:lnTo>
                  <a:lnTo>
                    <a:pt x="17106" y="5041"/>
                  </a:lnTo>
                  <a:lnTo>
                    <a:pt x="17386" y="4419"/>
                  </a:lnTo>
                  <a:close/>
                </a:path>
                <a:path w="20955" h="23494">
                  <a:moveTo>
                    <a:pt x="18846" y="8039"/>
                  </a:moveTo>
                  <a:lnTo>
                    <a:pt x="18554" y="7442"/>
                  </a:lnTo>
                  <a:lnTo>
                    <a:pt x="18503" y="7848"/>
                  </a:lnTo>
                  <a:lnTo>
                    <a:pt x="18453" y="8305"/>
                  </a:lnTo>
                  <a:lnTo>
                    <a:pt x="18846" y="8039"/>
                  </a:lnTo>
                  <a:close/>
                </a:path>
                <a:path w="20955" h="23494">
                  <a:moveTo>
                    <a:pt x="19786" y="12052"/>
                  </a:moveTo>
                  <a:lnTo>
                    <a:pt x="18808" y="12890"/>
                  </a:lnTo>
                  <a:lnTo>
                    <a:pt x="18389" y="13614"/>
                  </a:lnTo>
                  <a:lnTo>
                    <a:pt x="18884" y="14770"/>
                  </a:lnTo>
                  <a:lnTo>
                    <a:pt x="19786" y="12052"/>
                  </a:lnTo>
                  <a:close/>
                </a:path>
                <a:path w="20955" h="23494">
                  <a:moveTo>
                    <a:pt x="20358" y="6985"/>
                  </a:moveTo>
                  <a:lnTo>
                    <a:pt x="20066" y="6819"/>
                  </a:lnTo>
                  <a:lnTo>
                    <a:pt x="19850" y="6845"/>
                  </a:lnTo>
                  <a:lnTo>
                    <a:pt x="19469" y="6934"/>
                  </a:lnTo>
                  <a:lnTo>
                    <a:pt x="19570" y="7302"/>
                  </a:lnTo>
                  <a:lnTo>
                    <a:pt x="19659" y="7632"/>
                  </a:lnTo>
                  <a:lnTo>
                    <a:pt x="20053" y="7645"/>
                  </a:lnTo>
                  <a:lnTo>
                    <a:pt x="20358" y="6985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4" name="object 5024" descr=""/>
            <p:cNvSpPr/>
            <p:nvPr/>
          </p:nvSpPr>
          <p:spPr>
            <a:xfrm>
              <a:off x="3136953" y="2153104"/>
              <a:ext cx="49530" cy="27940"/>
            </a:xfrm>
            <a:custGeom>
              <a:avLst/>
              <a:gdLst/>
              <a:ahLst/>
              <a:cxnLst/>
              <a:rect l="l" t="t" r="r" b="b"/>
              <a:pathLst>
                <a:path w="49530" h="27939">
                  <a:moveTo>
                    <a:pt x="29083" y="0"/>
                  </a:moveTo>
                  <a:lnTo>
                    <a:pt x="1981" y="23723"/>
                  </a:lnTo>
                  <a:lnTo>
                    <a:pt x="0" y="27063"/>
                  </a:lnTo>
                  <a:lnTo>
                    <a:pt x="4051" y="27559"/>
                  </a:lnTo>
                  <a:lnTo>
                    <a:pt x="10608" y="26958"/>
                  </a:lnTo>
                  <a:lnTo>
                    <a:pt x="21199" y="25155"/>
                  </a:lnTo>
                  <a:lnTo>
                    <a:pt x="36576" y="22275"/>
                  </a:lnTo>
                  <a:lnTo>
                    <a:pt x="38290" y="22123"/>
                  </a:lnTo>
                  <a:lnTo>
                    <a:pt x="45685" y="22123"/>
                  </a:lnTo>
                  <a:lnTo>
                    <a:pt x="47993" y="21513"/>
                  </a:lnTo>
                  <a:lnTo>
                    <a:pt x="47675" y="21259"/>
                  </a:lnTo>
                  <a:lnTo>
                    <a:pt x="49174" y="18821"/>
                  </a:lnTo>
                  <a:lnTo>
                    <a:pt x="47205" y="16129"/>
                  </a:lnTo>
                  <a:lnTo>
                    <a:pt x="44208" y="14681"/>
                  </a:lnTo>
                  <a:lnTo>
                    <a:pt x="43294" y="11036"/>
                  </a:lnTo>
                  <a:lnTo>
                    <a:pt x="45391" y="9029"/>
                  </a:lnTo>
                  <a:lnTo>
                    <a:pt x="30772" y="9029"/>
                  </a:lnTo>
                  <a:lnTo>
                    <a:pt x="26936" y="8953"/>
                  </a:lnTo>
                  <a:lnTo>
                    <a:pt x="39331" y="3606"/>
                  </a:lnTo>
                  <a:lnTo>
                    <a:pt x="29083" y="0"/>
                  </a:lnTo>
                  <a:close/>
                </a:path>
                <a:path w="49530" h="27939">
                  <a:moveTo>
                    <a:pt x="45685" y="22123"/>
                  </a:moveTo>
                  <a:lnTo>
                    <a:pt x="38290" y="22123"/>
                  </a:lnTo>
                  <a:lnTo>
                    <a:pt x="44627" y="22402"/>
                  </a:lnTo>
                  <a:lnTo>
                    <a:pt x="45685" y="22123"/>
                  </a:lnTo>
                  <a:close/>
                </a:path>
                <a:path w="49530" h="27939">
                  <a:moveTo>
                    <a:pt x="45935" y="8509"/>
                  </a:moveTo>
                  <a:lnTo>
                    <a:pt x="30772" y="9029"/>
                  </a:lnTo>
                  <a:lnTo>
                    <a:pt x="45391" y="9029"/>
                  </a:lnTo>
                  <a:lnTo>
                    <a:pt x="45935" y="8509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5" name="object 5025" descr=""/>
            <p:cNvSpPr/>
            <p:nvPr/>
          </p:nvSpPr>
          <p:spPr>
            <a:xfrm>
              <a:off x="3136582" y="2152040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89" h="26035">
                  <a:moveTo>
                    <a:pt x="6373" y="24667"/>
                  </a:moveTo>
                  <a:lnTo>
                    <a:pt x="0" y="25653"/>
                  </a:lnTo>
                  <a:lnTo>
                    <a:pt x="6362" y="24714"/>
                  </a:lnTo>
                  <a:close/>
                </a:path>
                <a:path w="46989" h="26035">
                  <a:moveTo>
                    <a:pt x="28498" y="0"/>
                  </a:moveTo>
                  <a:lnTo>
                    <a:pt x="26809" y="444"/>
                  </a:lnTo>
                  <a:lnTo>
                    <a:pt x="24282" y="4127"/>
                  </a:lnTo>
                  <a:lnTo>
                    <a:pt x="14579" y="11036"/>
                  </a:lnTo>
                  <a:lnTo>
                    <a:pt x="8635" y="15024"/>
                  </a:lnTo>
                  <a:lnTo>
                    <a:pt x="6373" y="24667"/>
                  </a:lnTo>
                  <a:lnTo>
                    <a:pt x="14846" y="23355"/>
                  </a:lnTo>
                  <a:lnTo>
                    <a:pt x="27838" y="21018"/>
                  </a:lnTo>
                  <a:lnTo>
                    <a:pt x="34594" y="19532"/>
                  </a:lnTo>
                  <a:lnTo>
                    <a:pt x="46618" y="19532"/>
                  </a:lnTo>
                  <a:lnTo>
                    <a:pt x="46841" y="16840"/>
                  </a:lnTo>
                  <a:lnTo>
                    <a:pt x="45250" y="16840"/>
                  </a:lnTo>
                  <a:lnTo>
                    <a:pt x="43662" y="15265"/>
                  </a:lnTo>
                  <a:lnTo>
                    <a:pt x="43621" y="12242"/>
                  </a:lnTo>
                  <a:lnTo>
                    <a:pt x="35928" y="12242"/>
                  </a:lnTo>
                  <a:lnTo>
                    <a:pt x="31864" y="11747"/>
                  </a:lnTo>
                  <a:lnTo>
                    <a:pt x="28219" y="9499"/>
                  </a:lnTo>
                  <a:lnTo>
                    <a:pt x="35280" y="5118"/>
                  </a:lnTo>
                  <a:lnTo>
                    <a:pt x="36377" y="2070"/>
                  </a:lnTo>
                  <a:lnTo>
                    <a:pt x="30975" y="2070"/>
                  </a:lnTo>
                  <a:lnTo>
                    <a:pt x="28498" y="0"/>
                  </a:lnTo>
                  <a:close/>
                </a:path>
                <a:path w="46989" h="26035">
                  <a:moveTo>
                    <a:pt x="46618" y="19532"/>
                  </a:moveTo>
                  <a:lnTo>
                    <a:pt x="34594" y="19532"/>
                  </a:lnTo>
                  <a:lnTo>
                    <a:pt x="42773" y="21081"/>
                  </a:lnTo>
                  <a:lnTo>
                    <a:pt x="46494" y="21031"/>
                  </a:lnTo>
                  <a:lnTo>
                    <a:pt x="46618" y="19532"/>
                  </a:lnTo>
                  <a:close/>
                </a:path>
                <a:path w="46989" h="26035">
                  <a:moveTo>
                    <a:pt x="46901" y="16116"/>
                  </a:moveTo>
                  <a:lnTo>
                    <a:pt x="45250" y="16840"/>
                  </a:lnTo>
                  <a:lnTo>
                    <a:pt x="46841" y="16840"/>
                  </a:lnTo>
                  <a:lnTo>
                    <a:pt x="46901" y="16116"/>
                  </a:lnTo>
                  <a:close/>
                </a:path>
                <a:path w="46989" h="26035">
                  <a:moveTo>
                    <a:pt x="38722" y="11404"/>
                  </a:moveTo>
                  <a:lnTo>
                    <a:pt x="35928" y="12242"/>
                  </a:lnTo>
                  <a:lnTo>
                    <a:pt x="43621" y="12242"/>
                  </a:lnTo>
                  <a:lnTo>
                    <a:pt x="43611" y="11531"/>
                  </a:lnTo>
                  <a:lnTo>
                    <a:pt x="38722" y="11404"/>
                  </a:lnTo>
                  <a:close/>
                </a:path>
                <a:path w="46989" h="26035">
                  <a:moveTo>
                    <a:pt x="33667" y="101"/>
                  </a:moveTo>
                  <a:lnTo>
                    <a:pt x="30975" y="2070"/>
                  </a:lnTo>
                  <a:lnTo>
                    <a:pt x="36377" y="2070"/>
                  </a:lnTo>
                  <a:lnTo>
                    <a:pt x="36807" y="876"/>
                  </a:lnTo>
                  <a:lnTo>
                    <a:pt x="34594" y="876"/>
                  </a:lnTo>
                  <a:lnTo>
                    <a:pt x="33667" y="101"/>
                  </a:lnTo>
                  <a:close/>
                </a:path>
                <a:path w="46989" h="26035">
                  <a:moveTo>
                    <a:pt x="36880" y="673"/>
                  </a:moveTo>
                  <a:lnTo>
                    <a:pt x="34594" y="876"/>
                  </a:lnTo>
                  <a:lnTo>
                    <a:pt x="36807" y="876"/>
                  </a:lnTo>
                  <a:lnTo>
                    <a:pt x="36880" y="673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6" name="object 5026" descr=""/>
            <p:cNvSpPr/>
            <p:nvPr/>
          </p:nvSpPr>
          <p:spPr>
            <a:xfrm>
              <a:off x="3075944" y="2082190"/>
              <a:ext cx="29209" cy="47625"/>
            </a:xfrm>
            <a:custGeom>
              <a:avLst/>
              <a:gdLst/>
              <a:ahLst/>
              <a:cxnLst/>
              <a:rect l="l" t="t" r="r" b="b"/>
              <a:pathLst>
                <a:path w="29210" h="47625">
                  <a:moveTo>
                    <a:pt x="9321" y="1943"/>
                  </a:moveTo>
                  <a:lnTo>
                    <a:pt x="0" y="7505"/>
                  </a:lnTo>
                  <a:lnTo>
                    <a:pt x="3187" y="16992"/>
                  </a:lnTo>
                  <a:lnTo>
                    <a:pt x="5194" y="25666"/>
                  </a:lnTo>
                  <a:lnTo>
                    <a:pt x="4343" y="29933"/>
                  </a:lnTo>
                  <a:lnTo>
                    <a:pt x="1384" y="41782"/>
                  </a:lnTo>
                  <a:lnTo>
                    <a:pt x="889" y="43510"/>
                  </a:lnTo>
                  <a:lnTo>
                    <a:pt x="2184" y="47180"/>
                  </a:lnTo>
                  <a:lnTo>
                    <a:pt x="5156" y="44373"/>
                  </a:lnTo>
                  <a:lnTo>
                    <a:pt x="8891" y="38954"/>
                  </a:lnTo>
                  <a:lnTo>
                    <a:pt x="14284" y="29664"/>
                  </a:lnTo>
                  <a:lnTo>
                    <a:pt x="19300" y="20635"/>
                  </a:lnTo>
                  <a:lnTo>
                    <a:pt x="21907" y="16001"/>
                  </a:lnTo>
                  <a:lnTo>
                    <a:pt x="22682" y="14884"/>
                  </a:lnTo>
                  <a:lnTo>
                    <a:pt x="5511" y="14884"/>
                  </a:lnTo>
                  <a:lnTo>
                    <a:pt x="9321" y="1943"/>
                  </a:lnTo>
                  <a:close/>
                </a:path>
                <a:path w="29210" h="47625">
                  <a:moveTo>
                    <a:pt x="17310" y="0"/>
                  </a:moveTo>
                  <a:lnTo>
                    <a:pt x="8013" y="11988"/>
                  </a:lnTo>
                  <a:lnTo>
                    <a:pt x="5511" y="14884"/>
                  </a:lnTo>
                  <a:lnTo>
                    <a:pt x="22682" y="14884"/>
                  </a:lnTo>
                  <a:lnTo>
                    <a:pt x="22885" y="14592"/>
                  </a:lnTo>
                  <a:lnTo>
                    <a:pt x="27152" y="9893"/>
                  </a:lnTo>
                  <a:lnTo>
                    <a:pt x="28590" y="6819"/>
                  </a:lnTo>
                  <a:lnTo>
                    <a:pt x="28232" y="6819"/>
                  </a:lnTo>
                  <a:lnTo>
                    <a:pt x="27712" y="5283"/>
                  </a:lnTo>
                  <a:lnTo>
                    <a:pt x="20955" y="5283"/>
                  </a:lnTo>
                  <a:lnTo>
                    <a:pt x="17576" y="3644"/>
                  </a:lnTo>
                  <a:lnTo>
                    <a:pt x="17310" y="0"/>
                  </a:lnTo>
                  <a:close/>
                </a:path>
                <a:path w="29210" h="47625">
                  <a:moveTo>
                    <a:pt x="28625" y="6743"/>
                  </a:moveTo>
                  <a:lnTo>
                    <a:pt x="28232" y="6819"/>
                  </a:lnTo>
                  <a:lnTo>
                    <a:pt x="28590" y="6819"/>
                  </a:lnTo>
                  <a:close/>
                </a:path>
                <a:path w="29210" h="47625">
                  <a:moveTo>
                    <a:pt x="23990" y="3898"/>
                  </a:moveTo>
                  <a:lnTo>
                    <a:pt x="20955" y="5283"/>
                  </a:lnTo>
                  <a:lnTo>
                    <a:pt x="27712" y="5283"/>
                  </a:lnTo>
                  <a:lnTo>
                    <a:pt x="27317" y="4114"/>
                  </a:lnTo>
                  <a:lnTo>
                    <a:pt x="23990" y="3898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7" name="object 5027" descr=""/>
            <p:cNvSpPr/>
            <p:nvPr/>
          </p:nvSpPr>
          <p:spPr>
            <a:xfrm>
              <a:off x="3073354" y="2083740"/>
              <a:ext cx="29209" cy="44450"/>
            </a:xfrm>
            <a:custGeom>
              <a:avLst/>
              <a:gdLst/>
              <a:ahLst/>
              <a:cxnLst/>
              <a:rect l="l" t="t" r="r" b="b"/>
              <a:pathLst>
                <a:path w="29210" h="44450">
                  <a:moveTo>
                    <a:pt x="5956" y="38803"/>
                  </a:moveTo>
                  <a:lnTo>
                    <a:pt x="2641" y="44323"/>
                  </a:lnTo>
                  <a:lnTo>
                    <a:pt x="5981" y="38836"/>
                  </a:lnTo>
                  <a:close/>
                </a:path>
                <a:path w="29210" h="44450">
                  <a:moveTo>
                    <a:pt x="7035" y="0"/>
                  </a:moveTo>
                  <a:lnTo>
                    <a:pt x="5740" y="1892"/>
                  </a:lnTo>
                  <a:lnTo>
                    <a:pt x="4546" y="2108"/>
                  </a:lnTo>
                  <a:lnTo>
                    <a:pt x="4343" y="5435"/>
                  </a:lnTo>
                  <a:lnTo>
                    <a:pt x="1155" y="6019"/>
                  </a:lnTo>
                  <a:lnTo>
                    <a:pt x="419" y="7594"/>
                  </a:lnTo>
                  <a:lnTo>
                    <a:pt x="1625" y="11887"/>
                  </a:lnTo>
                  <a:lnTo>
                    <a:pt x="736" y="23774"/>
                  </a:lnTo>
                  <a:lnTo>
                    <a:pt x="0" y="30899"/>
                  </a:lnTo>
                  <a:lnTo>
                    <a:pt x="5956" y="38803"/>
                  </a:lnTo>
                  <a:lnTo>
                    <a:pt x="10375" y="31445"/>
                  </a:lnTo>
                  <a:lnTo>
                    <a:pt x="16890" y="19964"/>
                  </a:lnTo>
                  <a:lnTo>
                    <a:pt x="20065" y="13830"/>
                  </a:lnTo>
                  <a:lnTo>
                    <a:pt x="21915" y="12306"/>
                  </a:lnTo>
                  <a:lnTo>
                    <a:pt x="8280" y="12306"/>
                  </a:lnTo>
                  <a:lnTo>
                    <a:pt x="9428" y="4127"/>
                  </a:lnTo>
                  <a:lnTo>
                    <a:pt x="9338" y="3911"/>
                  </a:lnTo>
                  <a:lnTo>
                    <a:pt x="7035" y="0"/>
                  </a:lnTo>
                  <a:close/>
                </a:path>
                <a:path w="29210" h="44450">
                  <a:moveTo>
                    <a:pt x="19697" y="1778"/>
                  </a:moveTo>
                  <a:lnTo>
                    <a:pt x="16494" y="5435"/>
                  </a:lnTo>
                  <a:lnTo>
                    <a:pt x="15316" y="8128"/>
                  </a:lnTo>
                  <a:lnTo>
                    <a:pt x="12344" y="10947"/>
                  </a:lnTo>
                  <a:lnTo>
                    <a:pt x="8280" y="12306"/>
                  </a:lnTo>
                  <a:lnTo>
                    <a:pt x="21915" y="12306"/>
                  </a:lnTo>
                  <a:lnTo>
                    <a:pt x="26492" y="8534"/>
                  </a:lnTo>
                  <a:lnTo>
                    <a:pt x="28828" y="5638"/>
                  </a:lnTo>
                  <a:lnTo>
                    <a:pt x="27289" y="4127"/>
                  </a:lnTo>
                  <a:lnTo>
                    <a:pt x="22593" y="4127"/>
                  </a:lnTo>
                  <a:lnTo>
                    <a:pt x="19697" y="1778"/>
                  </a:lnTo>
                  <a:close/>
                </a:path>
                <a:path w="29210" h="44450">
                  <a:moveTo>
                    <a:pt x="25311" y="2184"/>
                  </a:moveTo>
                  <a:lnTo>
                    <a:pt x="24815" y="3911"/>
                  </a:lnTo>
                  <a:lnTo>
                    <a:pt x="22593" y="4127"/>
                  </a:lnTo>
                  <a:lnTo>
                    <a:pt x="27289" y="4127"/>
                  </a:lnTo>
                  <a:lnTo>
                    <a:pt x="25311" y="2184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8" name="object 5028" descr=""/>
            <p:cNvSpPr/>
            <p:nvPr/>
          </p:nvSpPr>
          <p:spPr>
            <a:xfrm>
              <a:off x="3114174" y="2094460"/>
              <a:ext cx="45085" cy="12700"/>
            </a:xfrm>
            <a:custGeom>
              <a:avLst/>
              <a:gdLst/>
              <a:ahLst/>
              <a:cxnLst/>
              <a:rect l="l" t="t" r="r" b="b"/>
              <a:pathLst>
                <a:path w="45085" h="12700">
                  <a:moveTo>
                    <a:pt x="6438" y="0"/>
                  </a:moveTo>
                  <a:lnTo>
                    <a:pt x="0" y="1130"/>
                  </a:lnTo>
                  <a:lnTo>
                    <a:pt x="13258" y="8051"/>
                  </a:lnTo>
                  <a:lnTo>
                    <a:pt x="16954" y="9944"/>
                  </a:lnTo>
                  <a:lnTo>
                    <a:pt x="30467" y="12585"/>
                  </a:lnTo>
                  <a:lnTo>
                    <a:pt x="35788" y="11290"/>
                  </a:lnTo>
                  <a:lnTo>
                    <a:pt x="42697" y="8572"/>
                  </a:lnTo>
                  <a:lnTo>
                    <a:pt x="44780" y="3822"/>
                  </a:lnTo>
                  <a:lnTo>
                    <a:pt x="43497" y="2082"/>
                  </a:lnTo>
                  <a:lnTo>
                    <a:pt x="28001" y="1863"/>
                  </a:lnTo>
                  <a:lnTo>
                    <a:pt x="16617" y="1514"/>
                  </a:lnTo>
                  <a:lnTo>
                    <a:pt x="9906" y="939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7355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9" name="object 5029" descr=""/>
            <p:cNvSpPr/>
            <p:nvPr/>
          </p:nvSpPr>
          <p:spPr>
            <a:xfrm>
              <a:off x="3105505" y="2080552"/>
              <a:ext cx="56515" cy="31115"/>
            </a:xfrm>
            <a:custGeom>
              <a:avLst/>
              <a:gdLst/>
              <a:ahLst/>
              <a:cxnLst/>
              <a:rect l="l" t="t" r="r" b="b"/>
              <a:pathLst>
                <a:path w="56514" h="31114">
                  <a:moveTo>
                    <a:pt x="52768" y="18046"/>
                  </a:moveTo>
                  <a:lnTo>
                    <a:pt x="47117" y="22821"/>
                  </a:lnTo>
                  <a:lnTo>
                    <a:pt x="38366" y="26022"/>
                  </a:lnTo>
                  <a:lnTo>
                    <a:pt x="28575" y="21780"/>
                  </a:lnTo>
                  <a:lnTo>
                    <a:pt x="24638" y="18948"/>
                  </a:lnTo>
                  <a:lnTo>
                    <a:pt x="20345" y="18034"/>
                  </a:lnTo>
                  <a:lnTo>
                    <a:pt x="16357" y="19126"/>
                  </a:lnTo>
                  <a:lnTo>
                    <a:pt x="15062" y="20878"/>
                  </a:lnTo>
                  <a:lnTo>
                    <a:pt x="23863" y="26860"/>
                  </a:lnTo>
                  <a:lnTo>
                    <a:pt x="36931" y="30784"/>
                  </a:lnTo>
                  <a:lnTo>
                    <a:pt x="44119" y="30124"/>
                  </a:lnTo>
                  <a:lnTo>
                    <a:pt x="50266" y="26022"/>
                  </a:lnTo>
                  <a:lnTo>
                    <a:pt x="51752" y="25031"/>
                  </a:lnTo>
                  <a:lnTo>
                    <a:pt x="52031" y="22174"/>
                  </a:lnTo>
                  <a:lnTo>
                    <a:pt x="52768" y="18046"/>
                  </a:lnTo>
                  <a:close/>
                </a:path>
                <a:path w="56514" h="31114">
                  <a:moveTo>
                    <a:pt x="56159" y="13296"/>
                  </a:moveTo>
                  <a:lnTo>
                    <a:pt x="48272" y="16014"/>
                  </a:lnTo>
                  <a:lnTo>
                    <a:pt x="43370" y="16344"/>
                  </a:lnTo>
                  <a:lnTo>
                    <a:pt x="43103" y="16141"/>
                  </a:lnTo>
                  <a:lnTo>
                    <a:pt x="38709" y="12725"/>
                  </a:lnTo>
                  <a:lnTo>
                    <a:pt x="32994" y="10248"/>
                  </a:lnTo>
                  <a:lnTo>
                    <a:pt x="30010" y="8953"/>
                  </a:lnTo>
                  <a:lnTo>
                    <a:pt x="22428" y="10248"/>
                  </a:lnTo>
                  <a:lnTo>
                    <a:pt x="15354" y="9639"/>
                  </a:lnTo>
                  <a:lnTo>
                    <a:pt x="14909" y="6007"/>
                  </a:lnTo>
                  <a:lnTo>
                    <a:pt x="9982" y="0"/>
                  </a:lnTo>
                  <a:lnTo>
                    <a:pt x="6832" y="5715"/>
                  </a:lnTo>
                  <a:lnTo>
                    <a:pt x="0" y="15875"/>
                  </a:lnTo>
                  <a:lnTo>
                    <a:pt x="11785" y="16306"/>
                  </a:lnTo>
                  <a:lnTo>
                    <a:pt x="13258" y="16141"/>
                  </a:lnTo>
                  <a:lnTo>
                    <a:pt x="23952" y="17843"/>
                  </a:lnTo>
                  <a:lnTo>
                    <a:pt x="30175" y="20358"/>
                  </a:lnTo>
                  <a:lnTo>
                    <a:pt x="41579" y="21424"/>
                  </a:lnTo>
                  <a:lnTo>
                    <a:pt x="46659" y="19189"/>
                  </a:lnTo>
                  <a:lnTo>
                    <a:pt x="50050" y="19329"/>
                  </a:lnTo>
                  <a:lnTo>
                    <a:pt x="50190" y="19189"/>
                  </a:lnTo>
                  <a:lnTo>
                    <a:pt x="53073" y="16344"/>
                  </a:lnTo>
                  <a:lnTo>
                    <a:pt x="56159" y="13296"/>
                  </a:lnTo>
                  <a:close/>
                </a:path>
              </a:pathLst>
            </a:custGeom>
            <a:solidFill>
              <a:srgbClr val="A97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0" name="object 5030" descr=""/>
            <p:cNvSpPr/>
            <p:nvPr/>
          </p:nvSpPr>
          <p:spPr>
            <a:xfrm>
              <a:off x="3032980" y="2115985"/>
              <a:ext cx="42545" cy="11430"/>
            </a:xfrm>
            <a:custGeom>
              <a:avLst/>
              <a:gdLst/>
              <a:ahLst/>
              <a:cxnLst/>
              <a:rect l="l" t="t" r="r" b="b"/>
              <a:pathLst>
                <a:path w="42544" h="11430">
                  <a:moveTo>
                    <a:pt x="12192" y="0"/>
                  </a:moveTo>
                  <a:lnTo>
                    <a:pt x="7391" y="1460"/>
                  </a:lnTo>
                  <a:lnTo>
                    <a:pt x="1282" y="4356"/>
                  </a:lnTo>
                  <a:lnTo>
                    <a:pt x="0" y="8991"/>
                  </a:lnTo>
                  <a:lnTo>
                    <a:pt x="482" y="11302"/>
                  </a:lnTo>
                  <a:lnTo>
                    <a:pt x="4787" y="8508"/>
                  </a:lnTo>
                  <a:lnTo>
                    <a:pt x="16967" y="8102"/>
                  </a:lnTo>
                  <a:lnTo>
                    <a:pt x="39031" y="8102"/>
                  </a:lnTo>
                  <a:lnTo>
                    <a:pt x="28968" y="3581"/>
                  </a:lnTo>
                  <a:lnTo>
                    <a:pt x="25234" y="1943"/>
                  </a:lnTo>
                  <a:lnTo>
                    <a:pt x="12192" y="0"/>
                  </a:lnTo>
                  <a:close/>
                </a:path>
                <a:path w="42544" h="11430">
                  <a:moveTo>
                    <a:pt x="39031" y="8102"/>
                  </a:moveTo>
                  <a:lnTo>
                    <a:pt x="16967" y="8102"/>
                  </a:lnTo>
                  <a:lnTo>
                    <a:pt x="30734" y="9702"/>
                  </a:lnTo>
                  <a:lnTo>
                    <a:pt x="36499" y="10972"/>
                  </a:lnTo>
                  <a:lnTo>
                    <a:pt x="42367" y="9601"/>
                  </a:lnTo>
                  <a:lnTo>
                    <a:pt x="39031" y="8102"/>
                  </a:lnTo>
                  <a:close/>
                </a:path>
              </a:pathLst>
            </a:custGeom>
            <a:solidFill>
              <a:srgbClr val="7355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1" name="object 5031" descr=""/>
            <p:cNvSpPr/>
            <p:nvPr/>
          </p:nvSpPr>
          <p:spPr>
            <a:xfrm>
              <a:off x="3031202" y="2126550"/>
              <a:ext cx="25400" cy="8255"/>
            </a:xfrm>
            <a:custGeom>
              <a:avLst/>
              <a:gdLst/>
              <a:ahLst/>
              <a:cxnLst/>
              <a:rect l="l" t="t" r="r" b="b"/>
              <a:pathLst>
                <a:path w="25400" h="8255">
                  <a:moveTo>
                    <a:pt x="14046" y="1244"/>
                  </a:moveTo>
                  <a:lnTo>
                    <a:pt x="11085" y="1329"/>
                  </a:lnTo>
                  <a:lnTo>
                    <a:pt x="14592" y="2793"/>
                  </a:lnTo>
                  <a:lnTo>
                    <a:pt x="23380" y="7632"/>
                  </a:lnTo>
                  <a:lnTo>
                    <a:pt x="24892" y="6286"/>
                  </a:lnTo>
                  <a:lnTo>
                    <a:pt x="21043" y="5372"/>
                  </a:lnTo>
                  <a:lnTo>
                    <a:pt x="17221" y="3670"/>
                  </a:lnTo>
                  <a:lnTo>
                    <a:pt x="14046" y="1244"/>
                  </a:lnTo>
                  <a:close/>
                </a:path>
                <a:path w="25400" h="8255">
                  <a:moveTo>
                    <a:pt x="4927" y="0"/>
                  </a:moveTo>
                  <a:lnTo>
                    <a:pt x="660" y="1460"/>
                  </a:lnTo>
                  <a:lnTo>
                    <a:pt x="0" y="2336"/>
                  </a:lnTo>
                  <a:lnTo>
                    <a:pt x="6032" y="2336"/>
                  </a:lnTo>
                  <a:lnTo>
                    <a:pt x="10377" y="1409"/>
                  </a:lnTo>
                  <a:lnTo>
                    <a:pt x="8305" y="1409"/>
                  </a:lnTo>
                  <a:lnTo>
                    <a:pt x="4927" y="0"/>
                  </a:lnTo>
                  <a:close/>
                </a:path>
                <a:path w="25400" h="8255">
                  <a:moveTo>
                    <a:pt x="10700" y="1340"/>
                  </a:moveTo>
                  <a:lnTo>
                    <a:pt x="8305" y="1409"/>
                  </a:lnTo>
                  <a:lnTo>
                    <a:pt x="10377" y="1409"/>
                  </a:lnTo>
                  <a:lnTo>
                    <a:pt x="10700" y="1340"/>
                  </a:lnTo>
                  <a:close/>
                </a:path>
                <a:path w="25400" h="8255">
                  <a:moveTo>
                    <a:pt x="10972" y="1282"/>
                  </a:moveTo>
                  <a:lnTo>
                    <a:pt x="10700" y="1340"/>
                  </a:lnTo>
                  <a:lnTo>
                    <a:pt x="11085" y="1329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2" name="object 5032" descr=""/>
            <p:cNvSpPr/>
            <p:nvPr/>
          </p:nvSpPr>
          <p:spPr>
            <a:xfrm>
              <a:off x="3031058" y="2111806"/>
              <a:ext cx="52705" cy="28575"/>
            </a:xfrm>
            <a:custGeom>
              <a:avLst/>
              <a:gdLst/>
              <a:ahLst/>
              <a:cxnLst/>
              <a:rect l="l" t="t" r="r" b="b"/>
              <a:pathLst>
                <a:path w="52705" h="28575">
                  <a:moveTo>
                    <a:pt x="37465" y="8496"/>
                  </a:moveTo>
                  <a:lnTo>
                    <a:pt x="30810" y="4597"/>
                  </a:lnTo>
                  <a:lnTo>
                    <a:pt x="28359" y="3162"/>
                  </a:lnTo>
                  <a:lnTo>
                    <a:pt x="15557" y="0"/>
                  </a:lnTo>
                  <a:lnTo>
                    <a:pt x="8902" y="939"/>
                  </a:lnTo>
                  <a:lnTo>
                    <a:pt x="2463" y="6146"/>
                  </a:lnTo>
                  <a:lnTo>
                    <a:pt x="2501" y="12839"/>
                  </a:lnTo>
                  <a:lnTo>
                    <a:pt x="7137" y="8039"/>
                  </a:lnTo>
                  <a:lnTo>
                    <a:pt x="14884" y="4597"/>
                  </a:lnTo>
                  <a:lnTo>
                    <a:pt x="24663" y="8229"/>
                  </a:lnTo>
                  <a:lnTo>
                    <a:pt x="28752" y="10756"/>
                  </a:lnTo>
                  <a:lnTo>
                    <a:pt x="32905" y="11442"/>
                  </a:lnTo>
                  <a:lnTo>
                    <a:pt x="36487" y="10223"/>
                  </a:lnTo>
                  <a:lnTo>
                    <a:pt x="37465" y="8496"/>
                  </a:lnTo>
                  <a:close/>
                </a:path>
                <a:path w="52705" h="28575">
                  <a:moveTo>
                    <a:pt x="52298" y="12636"/>
                  </a:moveTo>
                  <a:lnTo>
                    <a:pt x="41186" y="12738"/>
                  </a:lnTo>
                  <a:lnTo>
                    <a:pt x="39827" y="12954"/>
                  </a:lnTo>
                  <a:lnTo>
                    <a:pt x="29565" y="11798"/>
                  </a:lnTo>
                  <a:lnTo>
                    <a:pt x="23368" y="9664"/>
                  </a:lnTo>
                  <a:lnTo>
                    <a:pt x="12522" y="9144"/>
                  </a:lnTo>
                  <a:lnTo>
                    <a:pt x="8077" y="11506"/>
                  </a:lnTo>
                  <a:lnTo>
                    <a:pt x="4876" y="11518"/>
                  </a:lnTo>
                  <a:lnTo>
                    <a:pt x="0" y="17551"/>
                  </a:lnTo>
                  <a:lnTo>
                    <a:pt x="7010" y="14605"/>
                  </a:lnTo>
                  <a:lnTo>
                    <a:pt x="11557" y="14071"/>
                  </a:lnTo>
                  <a:lnTo>
                    <a:pt x="16433" y="17335"/>
                  </a:lnTo>
                  <a:lnTo>
                    <a:pt x="25133" y="20548"/>
                  </a:lnTo>
                  <a:lnTo>
                    <a:pt x="32054" y="18986"/>
                  </a:lnTo>
                  <a:lnTo>
                    <a:pt x="38773" y="19253"/>
                  </a:lnTo>
                  <a:lnTo>
                    <a:pt x="39712" y="22707"/>
                  </a:lnTo>
                  <a:lnTo>
                    <a:pt x="45161" y="28219"/>
                  </a:lnTo>
                  <a:lnTo>
                    <a:pt x="47320" y="22631"/>
                  </a:lnTo>
                  <a:lnTo>
                    <a:pt x="49136" y="18986"/>
                  </a:lnTo>
                  <a:lnTo>
                    <a:pt x="51587" y="14071"/>
                  </a:lnTo>
                  <a:lnTo>
                    <a:pt x="52146" y="12954"/>
                  </a:lnTo>
                  <a:lnTo>
                    <a:pt x="52298" y="12636"/>
                  </a:lnTo>
                  <a:close/>
                </a:path>
              </a:pathLst>
            </a:custGeom>
            <a:solidFill>
              <a:srgbClr val="A97F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33" name="object 5033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3075126" y="2095259"/>
              <a:ext cx="39192" cy="30720"/>
            </a:xfrm>
            <a:prstGeom prst="rect">
              <a:avLst/>
            </a:prstGeom>
          </p:spPr>
        </p:pic>
        <p:sp>
          <p:nvSpPr>
            <p:cNvPr id="5034" name="object 5034" descr=""/>
            <p:cNvSpPr/>
            <p:nvPr/>
          </p:nvSpPr>
          <p:spPr>
            <a:xfrm>
              <a:off x="3075230" y="2090169"/>
              <a:ext cx="40640" cy="26670"/>
            </a:xfrm>
            <a:custGeom>
              <a:avLst/>
              <a:gdLst/>
              <a:ahLst/>
              <a:cxnLst/>
              <a:rect l="l" t="t" r="r" b="b"/>
              <a:pathLst>
                <a:path w="40639" h="26669">
                  <a:moveTo>
                    <a:pt x="24841" y="0"/>
                  </a:moveTo>
                  <a:lnTo>
                    <a:pt x="21043" y="520"/>
                  </a:lnTo>
                  <a:lnTo>
                    <a:pt x="16827" y="3505"/>
                  </a:lnTo>
                  <a:lnTo>
                    <a:pt x="9652" y="9956"/>
                  </a:lnTo>
                  <a:lnTo>
                    <a:pt x="8534" y="11696"/>
                  </a:lnTo>
                  <a:lnTo>
                    <a:pt x="2641" y="13347"/>
                  </a:lnTo>
                  <a:lnTo>
                    <a:pt x="0" y="13347"/>
                  </a:lnTo>
                  <a:lnTo>
                    <a:pt x="190" y="16751"/>
                  </a:lnTo>
                  <a:lnTo>
                    <a:pt x="10718" y="25387"/>
                  </a:lnTo>
                  <a:lnTo>
                    <a:pt x="15100" y="26530"/>
                  </a:lnTo>
                  <a:lnTo>
                    <a:pt x="16573" y="25158"/>
                  </a:lnTo>
                  <a:lnTo>
                    <a:pt x="25895" y="18072"/>
                  </a:lnTo>
                  <a:lnTo>
                    <a:pt x="32918" y="14071"/>
                  </a:lnTo>
                  <a:lnTo>
                    <a:pt x="36918" y="13639"/>
                  </a:lnTo>
                  <a:lnTo>
                    <a:pt x="38150" y="12522"/>
                  </a:lnTo>
                  <a:lnTo>
                    <a:pt x="39458" y="11887"/>
                  </a:lnTo>
                  <a:lnTo>
                    <a:pt x="40081" y="11163"/>
                  </a:lnTo>
                  <a:lnTo>
                    <a:pt x="24841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5" name="object 5035" descr=""/>
            <p:cNvSpPr/>
            <p:nvPr/>
          </p:nvSpPr>
          <p:spPr>
            <a:xfrm>
              <a:off x="3089667" y="2101228"/>
              <a:ext cx="27305" cy="21590"/>
            </a:xfrm>
            <a:custGeom>
              <a:avLst/>
              <a:gdLst/>
              <a:ahLst/>
              <a:cxnLst/>
              <a:rect l="l" t="t" r="r" b="b"/>
              <a:pathLst>
                <a:path w="27305" h="21589">
                  <a:moveTo>
                    <a:pt x="25565" y="0"/>
                  </a:moveTo>
                  <a:lnTo>
                    <a:pt x="21147" y="1873"/>
                  </a:lnTo>
                  <a:lnTo>
                    <a:pt x="12406" y="6664"/>
                  </a:lnTo>
                  <a:lnTo>
                    <a:pt x="3853" y="11583"/>
                  </a:lnTo>
                  <a:lnTo>
                    <a:pt x="0" y="13843"/>
                  </a:lnTo>
                  <a:lnTo>
                    <a:pt x="2794" y="20789"/>
                  </a:lnTo>
                  <a:lnTo>
                    <a:pt x="2146" y="21259"/>
                  </a:lnTo>
                  <a:lnTo>
                    <a:pt x="6426" y="21399"/>
                  </a:lnTo>
                  <a:lnTo>
                    <a:pt x="10706" y="16281"/>
                  </a:lnTo>
                  <a:lnTo>
                    <a:pt x="16675" y="11785"/>
                  </a:lnTo>
                  <a:lnTo>
                    <a:pt x="24650" y="7073"/>
                  </a:lnTo>
                  <a:lnTo>
                    <a:pt x="27101" y="1041"/>
                  </a:lnTo>
                  <a:lnTo>
                    <a:pt x="25565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6" name="object 5036" descr=""/>
            <p:cNvSpPr/>
            <p:nvPr/>
          </p:nvSpPr>
          <p:spPr>
            <a:xfrm>
              <a:off x="3075325" y="2104162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5">
                  <a:moveTo>
                    <a:pt x="381" y="0"/>
                  </a:moveTo>
                  <a:lnTo>
                    <a:pt x="0" y="1054"/>
                  </a:lnTo>
                  <a:lnTo>
                    <a:pt x="317" y="7378"/>
                  </a:lnTo>
                  <a:lnTo>
                    <a:pt x="2247" y="9994"/>
                  </a:lnTo>
                  <a:lnTo>
                    <a:pt x="5664" y="12446"/>
                  </a:lnTo>
                  <a:lnTo>
                    <a:pt x="8483" y="13957"/>
                  </a:lnTo>
                  <a:lnTo>
                    <a:pt x="19050" y="20434"/>
                  </a:lnTo>
                  <a:lnTo>
                    <a:pt x="15061" y="10388"/>
                  </a:lnTo>
                  <a:lnTo>
                    <a:pt x="13982" y="10388"/>
                  </a:lnTo>
                  <a:lnTo>
                    <a:pt x="12560" y="8674"/>
                  </a:lnTo>
                  <a:lnTo>
                    <a:pt x="381" y="0"/>
                  </a:lnTo>
                  <a:close/>
                </a:path>
                <a:path w="19050" h="20955">
                  <a:moveTo>
                    <a:pt x="14693" y="9461"/>
                  </a:moveTo>
                  <a:lnTo>
                    <a:pt x="13982" y="10388"/>
                  </a:lnTo>
                  <a:lnTo>
                    <a:pt x="15061" y="10388"/>
                  </a:lnTo>
                  <a:lnTo>
                    <a:pt x="14693" y="9461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7" name="object 5037" descr=""/>
            <p:cNvSpPr/>
            <p:nvPr/>
          </p:nvSpPr>
          <p:spPr>
            <a:xfrm>
              <a:off x="3086673" y="2101081"/>
              <a:ext cx="27940" cy="14604"/>
            </a:xfrm>
            <a:custGeom>
              <a:avLst/>
              <a:gdLst/>
              <a:ahLst/>
              <a:cxnLst/>
              <a:rect l="l" t="t" r="r" b="b"/>
              <a:pathLst>
                <a:path w="27939" h="14605">
                  <a:moveTo>
                    <a:pt x="521" y="11418"/>
                  </a:moveTo>
                  <a:lnTo>
                    <a:pt x="2031" y="13347"/>
                  </a:lnTo>
                  <a:lnTo>
                    <a:pt x="2133" y="14211"/>
                  </a:lnTo>
                  <a:lnTo>
                    <a:pt x="5206" y="14033"/>
                  </a:lnTo>
                  <a:lnTo>
                    <a:pt x="6724" y="13080"/>
                  </a:lnTo>
                  <a:lnTo>
                    <a:pt x="3924" y="13080"/>
                  </a:lnTo>
                  <a:lnTo>
                    <a:pt x="521" y="11418"/>
                  </a:lnTo>
                  <a:close/>
                </a:path>
                <a:path w="27939" h="14605">
                  <a:moveTo>
                    <a:pt x="27165" y="0"/>
                  </a:moveTo>
                  <a:lnTo>
                    <a:pt x="10058" y="9004"/>
                  </a:lnTo>
                  <a:lnTo>
                    <a:pt x="7404" y="10655"/>
                  </a:lnTo>
                  <a:lnTo>
                    <a:pt x="5359" y="12115"/>
                  </a:lnTo>
                  <a:lnTo>
                    <a:pt x="3251" y="12649"/>
                  </a:lnTo>
                  <a:lnTo>
                    <a:pt x="3924" y="13080"/>
                  </a:lnTo>
                  <a:lnTo>
                    <a:pt x="6724" y="13080"/>
                  </a:lnTo>
                  <a:lnTo>
                    <a:pt x="24002" y="2235"/>
                  </a:lnTo>
                  <a:lnTo>
                    <a:pt x="25450" y="1574"/>
                  </a:lnTo>
                  <a:lnTo>
                    <a:pt x="27495" y="596"/>
                  </a:lnTo>
                  <a:lnTo>
                    <a:pt x="27254" y="266"/>
                  </a:lnTo>
                  <a:lnTo>
                    <a:pt x="27165" y="0"/>
                  </a:lnTo>
                  <a:close/>
                </a:path>
                <a:path w="27939" h="14605">
                  <a:moveTo>
                    <a:pt x="63" y="10833"/>
                  </a:moveTo>
                  <a:lnTo>
                    <a:pt x="0" y="11163"/>
                  </a:lnTo>
                  <a:lnTo>
                    <a:pt x="521" y="11418"/>
                  </a:lnTo>
                  <a:lnTo>
                    <a:pt x="63" y="10833"/>
                  </a:lnTo>
                  <a:close/>
                </a:path>
              </a:pathLst>
            </a:custGeom>
            <a:solidFill>
              <a:srgbClr val="9075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8" name="object 5038" descr=""/>
            <p:cNvSpPr/>
            <p:nvPr/>
          </p:nvSpPr>
          <p:spPr>
            <a:xfrm>
              <a:off x="3084944" y="2096249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317" y="17856"/>
                  </a:moveTo>
                  <a:lnTo>
                    <a:pt x="127" y="17259"/>
                  </a:lnTo>
                  <a:lnTo>
                    <a:pt x="0" y="17360"/>
                  </a:lnTo>
                  <a:lnTo>
                    <a:pt x="152" y="17691"/>
                  </a:lnTo>
                  <a:lnTo>
                    <a:pt x="317" y="17856"/>
                  </a:lnTo>
                  <a:close/>
                </a:path>
                <a:path w="21589" h="21589">
                  <a:moveTo>
                    <a:pt x="1485" y="21043"/>
                  </a:moveTo>
                  <a:lnTo>
                    <a:pt x="1295" y="20447"/>
                  </a:lnTo>
                  <a:lnTo>
                    <a:pt x="1168" y="20548"/>
                  </a:lnTo>
                  <a:lnTo>
                    <a:pt x="1320" y="20878"/>
                  </a:lnTo>
                  <a:lnTo>
                    <a:pt x="1485" y="21043"/>
                  </a:lnTo>
                  <a:close/>
                </a:path>
                <a:path w="21589" h="21589">
                  <a:moveTo>
                    <a:pt x="2832" y="6908"/>
                  </a:moveTo>
                  <a:lnTo>
                    <a:pt x="2654" y="6438"/>
                  </a:lnTo>
                  <a:lnTo>
                    <a:pt x="2374" y="5715"/>
                  </a:lnTo>
                  <a:lnTo>
                    <a:pt x="1816" y="6756"/>
                  </a:lnTo>
                  <a:lnTo>
                    <a:pt x="2832" y="6908"/>
                  </a:lnTo>
                  <a:close/>
                </a:path>
                <a:path w="21589" h="21589">
                  <a:moveTo>
                    <a:pt x="3162" y="21437"/>
                  </a:moveTo>
                  <a:lnTo>
                    <a:pt x="2971" y="20840"/>
                  </a:lnTo>
                  <a:lnTo>
                    <a:pt x="2844" y="20942"/>
                  </a:lnTo>
                  <a:lnTo>
                    <a:pt x="2997" y="21272"/>
                  </a:lnTo>
                  <a:lnTo>
                    <a:pt x="3162" y="21437"/>
                  </a:lnTo>
                  <a:close/>
                </a:path>
                <a:path w="21589" h="21589">
                  <a:moveTo>
                    <a:pt x="4000" y="10858"/>
                  </a:moveTo>
                  <a:lnTo>
                    <a:pt x="3644" y="10375"/>
                  </a:lnTo>
                  <a:lnTo>
                    <a:pt x="2730" y="9410"/>
                  </a:lnTo>
                  <a:lnTo>
                    <a:pt x="2717" y="10210"/>
                  </a:lnTo>
                  <a:lnTo>
                    <a:pt x="2692" y="11010"/>
                  </a:lnTo>
                  <a:lnTo>
                    <a:pt x="1892" y="10718"/>
                  </a:lnTo>
                  <a:lnTo>
                    <a:pt x="2870" y="11252"/>
                  </a:lnTo>
                  <a:lnTo>
                    <a:pt x="3594" y="11645"/>
                  </a:lnTo>
                  <a:lnTo>
                    <a:pt x="4000" y="10858"/>
                  </a:lnTo>
                  <a:close/>
                </a:path>
                <a:path w="21589" h="21589">
                  <a:moveTo>
                    <a:pt x="5130" y="16040"/>
                  </a:moveTo>
                  <a:lnTo>
                    <a:pt x="4940" y="15443"/>
                  </a:lnTo>
                  <a:lnTo>
                    <a:pt x="4813" y="15544"/>
                  </a:lnTo>
                  <a:lnTo>
                    <a:pt x="4965" y="15875"/>
                  </a:lnTo>
                  <a:lnTo>
                    <a:pt x="5130" y="16040"/>
                  </a:lnTo>
                  <a:close/>
                </a:path>
                <a:path w="21589" h="21589">
                  <a:moveTo>
                    <a:pt x="5702" y="7721"/>
                  </a:moveTo>
                  <a:lnTo>
                    <a:pt x="5016" y="8102"/>
                  </a:lnTo>
                  <a:lnTo>
                    <a:pt x="5461" y="8826"/>
                  </a:lnTo>
                  <a:lnTo>
                    <a:pt x="5575" y="8305"/>
                  </a:lnTo>
                  <a:lnTo>
                    <a:pt x="5702" y="7721"/>
                  </a:lnTo>
                  <a:close/>
                </a:path>
                <a:path w="21589" h="21589">
                  <a:moveTo>
                    <a:pt x="8280" y="12712"/>
                  </a:moveTo>
                  <a:lnTo>
                    <a:pt x="8128" y="12382"/>
                  </a:lnTo>
                  <a:lnTo>
                    <a:pt x="7899" y="12026"/>
                  </a:lnTo>
                  <a:lnTo>
                    <a:pt x="7670" y="11684"/>
                  </a:lnTo>
                  <a:lnTo>
                    <a:pt x="7175" y="12509"/>
                  </a:lnTo>
                  <a:lnTo>
                    <a:pt x="7454" y="12763"/>
                  </a:lnTo>
                  <a:lnTo>
                    <a:pt x="7785" y="13068"/>
                  </a:lnTo>
                  <a:lnTo>
                    <a:pt x="7835" y="13436"/>
                  </a:lnTo>
                  <a:lnTo>
                    <a:pt x="8064" y="13081"/>
                  </a:lnTo>
                  <a:lnTo>
                    <a:pt x="8280" y="12712"/>
                  </a:lnTo>
                  <a:close/>
                </a:path>
                <a:path w="21589" h="21589">
                  <a:moveTo>
                    <a:pt x="8801" y="3225"/>
                  </a:moveTo>
                  <a:lnTo>
                    <a:pt x="8445" y="2730"/>
                  </a:lnTo>
                  <a:lnTo>
                    <a:pt x="8013" y="3657"/>
                  </a:lnTo>
                  <a:lnTo>
                    <a:pt x="8750" y="3835"/>
                  </a:lnTo>
                  <a:lnTo>
                    <a:pt x="8801" y="3225"/>
                  </a:lnTo>
                  <a:close/>
                </a:path>
                <a:path w="21589" h="21589">
                  <a:moveTo>
                    <a:pt x="10655" y="10350"/>
                  </a:moveTo>
                  <a:lnTo>
                    <a:pt x="10375" y="9563"/>
                  </a:lnTo>
                  <a:lnTo>
                    <a:pt x="10045" y="9207"/>
                  </a:lnTo>
                  <a:lnTo>
                    <a:pt x="9271" y="9499"/>
                  </a:lnTo>
                  <a:lnTo>
                    <a:pt x="10655" y="10350"/>
                  </a:lnTo>
                  <a:close/>
                </a:path>
                <a:path w="21589" h="21589">
                  <a:moveTo>
                    <a:pt x="11290" y="3022"/>
                  </a:moveTo>
                  <a:lnTo>
                    <a:pt x="11112" y="2552"/>
                  </a:lnTo>
                  <a:lnTo>
                    <a:pt x="10845" y="1828"/>
                  </a:lnTo>
                  <a:lnTo>
                    <a:pt x="10274" y="2870"/>
                  </a:lnTo>
                  <a:lnTo>
                    <a:pt x="11290" y="3022"/>
                  </a:lnTo>
                  <a:close/>
                </a:path>
                <a:path w="21589" h="21589">
                  <a:moveTo>
                    <a:pt x="12522" y="6527"/>
                  </a:moveTo>
                  <a:lnTo>
                    <a:pt x="11925" y="6743"/>
                  </a:lnTo>
                  <a:lnTo>
                    <a:pt x="11760" y="6845"/>
                  </a:lnTo>
                  <a:lnTo>
                    <a:pt x="11607" y="6959"/>
                  </a:lnTo>
                  <a:lnTo>
                    <a:pt x="11036" y="7404"/>
                  </a:lnTo>
                  <a:lnTo>
                    <a:pt x="11455" y="7505"/>
                  </a:lnTo>
                  <a:lnTo>
                    <a:pt x="11823" y="7594"/>
                  </a:lnTo>
                  <a:lnTo>
                    <a:pt x="12496" y="7200"/>
                  </a:lnTo>
                  <a:lnTo>
                    <a:pt x="12522" y="6527"/>
                  </a:lnTo>
                  <a:close/>
                </a:path>
                <a:path w="21589" h="21589">
                  <a:moveTo>
                    <a:pt x="14605" y="749"/>
                  </a:moveTo>
                  <a:lnTo>
                    <a:pt x="14541" y="152"/>
                  </a:lnTo>
                  <a:lnTo>
                    <a:pt x="14262" y="152"/>
                  </a:lnTo>
                  <a:lnTo>
                    <a:pt x="13931" y="152"/>
                  </a:lnTo>
                  <a:lnTo>
                    <a:pt x="13741" y="0"/>
                  </a:lnTo>
                  <a:lnTo>
                    <a:pt x="13792" y="533"/>
                  </a:lnTo>
                  <a:lnTo>
                    <a:pt x="14020" y="622"/>
                  </a:lnTo>
                  <a:lnTo>
                    <a:pt x="14605" y="749"/>
                  </a:lnTo>
                  <a:close/>
                </a:path>
                <a:path w="21589" h="21589">
                  <a:moveTo>
                    <a:pt x="14808" y="7810"/>
                  </a:moveTo>
                  <a:lnTo>
                    <a:pt x="14681" y="7086"/>
                  </a:lnTo>
                  <a:lnTo>
                    <a:pt x="14008" y="7454"/>
                  </a:lnTo>
                  <a:lnTo>
                    <a:pt x="14325" y="7594"/>
                  </a:lnTo>
                  <a:lnTo>
                    <a:pt x="14808" y="7810"/>
                  </a:lnTo>
                  <a:close/>
                </a:path>
                <a:path w="21589" h="21589">
                  <a:moveTo>
                    <a:pt x="15811" y="6108"/>
                  </a:moveTo>
                  <a:lnTo>
                    <a:pt x="15494" y="5588"/>
                  </a:lnTo>
                  <a:lnTo>
                    <a:pt x="15214" y="5130"/>
                  </a:lnTo>
                  <a:lnTo>
                    <a:pt x="14173" y="5016"/>
                  </a:lnTo>
                  <a:lnTo>
                    <a:pt x="13500" y="5842"/>
                  </a:lnTo>
                  <a:lnTo>
                    <a:pt x="14300" y="6134"/>
                  </a:lnTo>
                  <a:lnTo>
                    <a:pt x="14833" y="6159"/>
                  </a:lnTo>
                  <a:lnTo>
                    <a:pt x="15811" y="6108"/>
                  </a:lnTo>
                  <a:close/>
                </a:path>
                <a:path w="21589" h="21589">
                  <a:moveTo>
                    <a:pt x="15963" y="16878"/>
                  </a:moveTo>
                  <a:lnTo>
                    <a:pt x="15811" y="16281"/>
                  </a:lnTo>
                  <a:lnTo>
                    <a:pt x="15290" y="16510"/>
                  </a:lnTo>
                  <a:lnTo>
                    <a:pt x="15532" y="16814"/>
                  </a:lnTo>
                  <a:lnTo>
                    <a:pt x="15963" y="16878"/>
                  </a:lnTo>
                  <a:close/>
                </a:path>
                <a:path w="21589" h="21589">
                  <a:moveTo>
                    <a:pt x="15976" y="2908"/>
                  </a:moveTo>
                  <a:lnTo>
                    <a:pt x="15633" y="2540"/>
                  </a:lnTo>
                  <a:lnTo>
                    <a:pt x="15303" y="2159"/>
                  </a:lnTo>
                  <a:lnTo>
                    <a:pt x="15900" y="1955"/>
                  </a:lnTo>
                  <a:lnTo>
                    <a:pt x="15087" y="2120"/>
                  </a:lnTo>
                  <a:lnTo>
                    <a:pt x="14478" y="2247"/>
                  </a:lnTo>
                  <a:lnTo>
                    <a:pt x="14579" y="2794"/>
                  </a:lnTo>
                  <a:lnTo>
                    <a:pt x="14795" y="2819"/>
                  </a:lnTo>
                  <a:lnTo>
                    <a:pt x="15011" y="2857"/>
                  </a:lnTo>
                  <a:lnTo>
                    <a:pt x="15976" y="2908"/>
                  </a:lnTo>
                  <a:close/>
                </a:path>
                <a:path w="21589" h="21589">
                  <a:moveTo>
                    <a:pt x="17741" y="1257"/>
                  </a:moveTo>
                  <a:lnTo>
                    <a:pt x="17157" y="1117"/>
                  </a:lnTo>
                  <a:lnTo>
                    <a:pt x="17322" y="1409"/>
                  </a:lnTo>
                  <a:lnTo>
                    <a:pt x="17513" y="1727"/>
                  </a:lnTo>
                  <a:lnTo>
                    <a:pt x="17741" y="1257"/>
                  </a:lnTo>
                  <a:close/>
                </a:path>
                <a:path w="21589" h="21589">
                  <a:moveTo>
                    <a:pt x="17767" y="17081"/>
                  </a:moveTo>
                  <a:lnTo>
                    <a:pt x="17614" y="16484"/>
                  </a:lnTo>
                  <a:lnTo>
                    <a:pt x="17094" y="16713"/>
                  </a:lnTo>
                  <a:lnTo>
                    <a:pt x="17335" y="17018"/>
                  </a:lnTo>
                  <a:lnTo>
                    <a:pt x="17767" y="17081"/>
                  </a:lnTo>
                  <a:close/>
                </a:path>
                <a:path w="21589" h="21589">
                  <a:moveTo>
                    <a:pt x="18275" y="6883"/>
                  </a:moveTo>
                  <a:lnTo>
                    <a:pt x="18122" y="6273"/>
                  </a:lnTo>
                  <a:lnTo>
                    <a:pt x="17602" y="6502"/>
                  </a:lnTo>
                  <a:lnTo>
                    <a:pt x="17843" y="6807"/>
                  </a:lnTo>
                  <a:lnTo>
                    <a:pt x="18275" y="6883"/>
                  </a:lnTo>
                  <a:close/>
                </a:path>
                <a:path w="21589" h="21589">
                  <a:moveTo>
                    <a:pt x="20624" y="12763"/>
                  </a:moveTo>
                  <a:lnTo>
                    <a:pt x="20472" y="12153"/>
                  </a:lnTo>
                  <a:lnTo>
                    <a:pt x="19951" y="12382"/>
                  </a:lnTo>
                  <a:lnTo>
                    <a:pt x="20193" y="12687"/>
                  </a:lnTo>
                  <a:lnTo>
                    <a:pt x="20624" y="12763"/>
                  </a:lnTo>
                  <a:close/>
                </a:path>
                <a:path w="21589" h="21589">
                  <a:moveTo>
                    <a:pt x="21247" y="5372"/>
                  </a:moveTo>
                  <a:lnTo>
                    <a:pt x="20662" y="3009"/>
                  </a:lnTo>
                  <a:lnTo>
                    <a:pt x="20205" y="4279"/>
                  </a:lnTo>
                  <a:lnTo>
                    <a:pt x="20193" y="5054"/>
                  </a:lnTo>
                  <a:lnTo>
                    <a:pt x="21247" y="5372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39" name="object 5039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3044901" y="2101367"/>
              <a:ext cx="30473" cy="59448"/>
            </a:xfrm>
            <a:prstGeom prst="rect">
              <a:avLst/>
            </a:prstGeom>
          </p:spPr>
        </p:pic>
        <p:pic>
          <p:nvPicPr>
            <p:cNvPr id="5040" name="object 5040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013029" y="2055591"/>
              <a:ext cx="252368" cy="189016"/>
            </a:xfrm>
            <a:prstGeom prst="rect">
              <a:avLst/>
            </a:prstGeom>
          </p:spPr>
        </p:pic>
        <p:pic>
          <p:nvPicPr>
            <p:cNvPr id="5041" name="object 5041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972091" y="2503959"/>
              <a:ext cx="193501" cy="181382"/>
            </a:xfrm>
            <a:prstGeom prst="rect">
              <a:avLst/>
            </a:prstGeom>
          </p:spPr>
        </p:pic>
        <p:pic>
          <p:nvPicPr>
            <p:cNvPr id="5042" name="object 5042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050209" y="2569654"/>
              <a:ext cx="31566" cy="41770"/>
            </a:xfrm>
            <a:prstGeom prst="rect">
              <a:avLst/>
            </a:prstGeom>
          </p:spPr>
        </p:pic>
        <p:sp>
          <p:nvSpPr>
            <p:cNvPr id="5043" name="object 5043" descr=""/>
            <p:cNvSpPr/>
            <p:nvPr/>
          </p:nvSpPr>
          <p:spPr>
            <a:xfrm>
              <a:off x="3055546" y="2534930"/>
              <a:ext cx="30480" cy="32384"/>
            </a:xfrm>
            <a:custGeom>
              <a:avLst/>
              <a:gdLst/>
              <a:ahLst/>
              <a:cxnLst/>
              <a:rect l="l" t="t" r="r" b="b"/>
              <a:pathLst>
                <a:path w="30480" h="32385">
                  <a:moveTo>
                    <a:pt x="9588" y="0"/>
                  </a:moveTo>
                  <a:lnTo>
                    <a:pt x="3848" y="723"/>
                  </a:lnTo>
                  <a:lnTo>
                    <a:pt x="0" y="2463"/>
                  </a:lnTo>
                  <a:lnTo>
                    <a:pt x="3797" y="12471"/>
                  </a:lnTo>
                  <a:lnTo>
                    <a:pt x="5943" y="17792"/>
                  </a:lnTo>
                  <a:lnTo>
                    <a:pt x="10147" y="25933"/>
                  </a:lnTo>
                  <a:lnTo>
                    <a:pt x="10934" y="29857"/>
                  </a:lnTo>
                  <a:lnTo>
                    <a:pt x="20891" y="32283"/>
                  </a:lnTo>
                  <a:lnTo>
                    <a:pt x="28359" y="26060"/>
                  </a:lnTo>
                  <a:lnTo>
                    <a:pt x="29819" y="20218"/>
                  </a:lnTo>
                  <a:lnTo>
                    <a:pt x="30058" y="10337"/>
                  </a:lnTo>
                  <a:lnTo>
                    <a:pt x="25885" y="3660"/>
                  </a:lnTo>
                  <a:lnTo>
                    <a:pt x="18621" y="208"/>
                  </a:lnTo>
                  <a:lnTo>
                    <a:pt x="9588" y="0"/>
                  </a:lnTo>
                  <a:close/>
                </a:path>
              </a:pathLst>
            </a:custGeom>
            <a:solidFill>
              <a:srgbClr val="4E1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4" name="object 5044" descr=""/>
            <p:cNvSpPr/>
            <p:nvPr/>
          </p:nvSpPr>
          <p:spPr>
            <a:xfrm>
              <a:off x="3021943" y="2547946"/>
              <a:ext cx="46990" cy="31115"/>
            </a:xfrm>
            <a:custGeom>
              <a:avLst/>
              <a:gdLst/>
              <a:ahLst/>
              <a:cxnLst/>
              <a:rect l="l" t="t" r="r" b="b"/>
              <a:pathLst>
                <a:path w="46989" h="31114">
                  <a:moveTo>
                    <a:pt x="35420" y="0"/>
                  </a:moveTo>
                  <a:lnTo>
                    <a:pt x="3276" y="22317"/>
                  </a:lnTo>
                  <a:lnTo>
                    <a:pt x="0" y="29590"/>
                  </a:lnTo>
                  <a:lnTo>
                    <a:pt x="5638" y="31102"/>
                  </a:lnTo>
                  <a:lnTo>
                    <a:pt x="9715" y="25069"/>
                  </a:lnTo>
                  <a:lnTo>
                    <a:pt x="14389" y="19900"/>
                  </a:lnTo>
                  <a:lnTo>
                    <a:pt x="22631" y="11302"/>
                  </a:lnTo>
                  <a:lnTo>
                    <a:pt x="26009" y="18414"/>
                  </a:lnTo>
                  <a:lnTo>
                    <a:pt x="24803" y="20408"/>
                  </a:lnTo>
                  <a:lnTo>
                    <a:pt x="25552" y="24396"/>
                  </a:lnTo>
                  <a:lnTo>
                    <a:pt x="26098" y="25196"/>
                  </a:lnTo>
                  <a:lnTo>
                    <a:pt x="32448" y="25806"/>
                  </a:lnTo>
                  <a:lnTo>
                    <a:pt x="34594" y="22072"/>
                  </a:lnTo>
                  <a:lnTo>
                    <a:pt x="34632" y="16713"/>
                  </a:lnTo>
                  <a:lnTo>
                    <a:pt x="32613" y="13068"/>
                  </a:lnTo>
                  <a:lnTo>
                    <a:pt x="35496" y="8115"/>
                  </a:lnTo>
                  <a:lnTo>
                    <a:pt x="38379" y="9944"/>
                  </a:lnTo>
                  <a:lnTo>
                    <a:pt x="41757" y="8801"/>
                  </a:lnTo>
                  <a:lnTo>
                    <a:pt x="43065" y="8559"/>
                  </a:lnTo>
                  <a:lnTo>
                    <a:pt x="46977" y="4927"/>
                  </a:lnTo>
                  <a:lnTo>
                    <a:pt x="45961" y="2451"/>
                  </a:lnTo>
                  <a:lnTo>
                    <a:pt x="43510" y="495"/>
                  </a:lnTo>
                  <a:lnTo>
                    <a:pt x="35420" y="0"/>
                  </a:lnTo>
                  <a:close/>
                </a:path>
              </a:pathLst>
            </a:custGeom>
            <a:solidFill>
              <a:srgbClr val="D6CC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45" name="object 5045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3014395" y="2543379"/>
              <a:ext cx="51066" cy="34162"/>
            </a:xfrm>
            <a:prstGeom prst="rect">
              <a:avLst/>
            </a:prstGeom>
          </p:spPr>
        </p:pic>
        <p:sp>
          <p:nvSpPr>
            <p:cNvPr id="5046" name="object 5046" descr=""/>
            <p:cNvSpPr/>
            <p:nvPr/>
          </p:nvSpPr>
          <p:spPr>
            <a:xfrm>
              <a:off x="3025622" y="2556725"/>
              <a:ext cx="67310" cy="46990"/>
            </a:xfrm>
            <a:custGeom>
              <a:avLst/>
              <a:gdLst/>
              <a:ahLst/>
              <a:cxnLst/>
              <a:rect l="l" t="t" r="r" b="b"/>
              <a:pathLst>
                <a:path w="67310" h="46989">
                  <a:moveTo>
                    <a:pt x="49580" y="39941"/>
                  </a:moveTo>
                  <a:lnTo>
                    <a:pt x="47180" y="33185"/>
                  </a:lnTo>
                  <a:lnTo>
                    <a:pt x="38798" y="31762"/>
                  </a:lnTo>
                  <a:lnTo>
                    <a:pt x="29540" y="30835"/>
                  </a:lnTo>
                  <a:lnTo>
                    <a:pt x="26492" y="30835"/>
                  </a:lnTo>
                  <a:lnTo>
                    <a:pt x="20574" y="30835"/>
                  </a:lnTo>
                  <a:lnTo>
                    <a:pt x="13182" y="28067"/>
                  </a:lnTo>
                  <a:lnTo>
                    <a:pt x="4025" y="30175"/>
                  </a:lnTo>
                  <a:lnTo>
                    <a:pt x="0" y="40373"/>
                  </a:lnTo>
                  <a:lnTo>
                    <a:pt x="16649" y="45250"/>
                  </a:lnTo>
                  <a:lnTo>
                    <a:pt x="29819" y="44881"/>
                  </a:lnTo>
                  <a:lnTo>
                    <a:pt x="43243" y="46736"/>
                  </a:lnTo>
                  <a:lnTo>
                    <a:pt x="49580" y="39941"/>
                  </a:lnTo>
                  <a:close/>
                </a:path>
                <a:path w="67310" h="46989">
                  <a:moveTo>
                    <a:pt x="67030" y="6350"/>
                  </a:moveTo>
                  <a:lnTo>
                    <a:pt x="66827" y="1447"/>
                  </a:lnTo>
                  <a:lnTo>
                    <a:pt x="66789" y="508"/>
                  </a:lnTo>
                  <a:lnTo>
                    <a:pt x="58991" y="0"/>
                  </a:lnTo>
                  <a:lnTo>
                    <a:pt x="56692" y="5867"/>
                  </a:lnTo>
                  <a:lnTo>
                    <a:pt x="53581" y="10033"/>
                  </a:lnTo>
                  <a:lnTo>
                    <a:pt x="46304" y="14668"/>
                  </a:lnTo>
                  <a:lnTo>
                    <a:pt x="42240" y="15024"/>
                  </a:lnTo>
                  <a:lnTo>
                    <a:pt x="38036" y="18986"/>
                  </a:lnTo>
                  <a:lnTo>
                    <a:pt x="41148" y="26327"/>
                  </a:lnTo>
                  <a:lnTo>
                    <a:pt x="51866" y="25742"/>
                  </a:lnTo>
                  <a:lnTo>
                    <a:pt x="56235" y="22313"/>
                  </a:lnTo>
                  <a:lnTo>
                    <a:pt x="64808" y="13741"/>
                  </a:lnTo>
                  <a:lnTo>
                    <a:pt x="67030" y="6350"/>
                  </a:lnTo>
                  <a:close/>
                </a:path>
              </a:pathLst>
            </a:custGeom>
            <a:solidFill>
              <a:srgbClr val="BF9D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7" name="object 5047" descr=""/>
            <p:cNvSpPr/>
            <p:nvPr/>
          </p:nvSpPr>
          <p:spPr>
            <a:xfrm>
              <a:off x="3087806" y="2574785"/>
              <a:ext cx="52705" cy="25400"/>
            </a:xfrm>
            <a:custGeom>
              <a:avLst/>
              <a:gdLst/>
              <a:ahLst/>
              <a:cxnLst/>
              <a:rect l="l" t="t" r="r" b="b"/>
              <a:pathLst>
                <a:path w="52705" h="25400">
                  <a:moveTo>
                    <a:pt x="18768" y="0"/>
                  </a:moveTo>
                  <a:lnTo>
                    <a:pt x="11329" y="433"/>
                  </a:lnTo>
                  <a:lnTo>
                    <a:pt x="4733" y="2459"/>
                  </a:lnTo>
                  <a:lnTo>
                    <a:pt x="0" y="7887"/>
                  </a:lnTo>
                  <a:lnTo>
                    <a:pt x="2773" y="13609"/>
                  </a:lnTo>
                  <a:lnTo>
                    <a:pt x="9225" y="18607"/>
                  </a:lnTo>
                  <a:lnTo>
                    <a:pt x="15528" y="21864"/>
                  </a:lnTo>
                  <a:lnTo>
                    <a:pt x="22724" y="24135"/>
                  </a:lnTo>
                  <a:lnTo>
                    <a:pt x="30444" y="25112"/>
                  </a:lnTo>
                  <a:lnTo>
                    <a:pt x="38117" y="24389"/>
                  </a:lnTo>
                  <a:lnTo>
                    <a:pt x="45170" y="21559"/>
                  </a:lnTo>
                  <a:lnTo>
                    <a:pt x="46528" y="20726"/>
                  </a:lnTo>
                  <a:lnTo>
                    <a:pt x="31068" y="20726"/>
                  </a:lnTo>
                  <a:lnTo>
                    <a:pt x="23841" y="20363"/>
                  </a:lnTo>
                  <a:lnTo>
                    <a:pt x="18411" y="19235"/>
                  </a:lnTo>
                  <a:lnTo>
                    <a:pt x="14276" y="17187"/>
                  </a:lnTo>
                  <a:lnTo>
                    <a:pt x="9273" y="13544"/>
                  </a:lnTo>
                  <a:lnTo>
                    <a:pt x="6224" y="9175"/>
                  </a:lnTo>
                  <a:lnTo>
                    <a:pt x="7946" y="4948"/>
                  </a:lnTo>
                  <a:lnTo>
                    <a:pt x="9851" y="3487"/>
                  </a:lnTo>
                  <a:lnTo>
                    <a:pt x="43927" y="3487"/>
                  </a:lnTo>
                  <a:lnTo>
                    <a:pt x="36794" y="1646"/>
                  </a:lnTo>
                  <a:lnTo>
                    <a:pt x="33651" y="1646"/>
                  </a:lnTo>
                  <a:lnTo>
                    <a:pt x="26420" y="592"/>
                  </a:lnTo>
                  <a:lnTo>
                    <a:pt x="18768" y="0"/>
                  </a:lnTo>
                  <a:close/>
                </a:path>
                <a:path w="52705" h="25400">
                  <a:moveTo>
                    <a:pt x="43927" y="3487"/>
                  </a:moveTo>
                  <a:lnTo>
                    <a:pt x="9851" y="3487"/>
                  </a:lnTo>
                  <a:lnTo>
                    <a:pt x="20469" y="3563"/>
                  </a:lnTo>
                  <a:lnTo>
                    <a:pt x="27873" y="4554"/>
                  </a:lnTo>
                  <a:lnTo>
                    <a:pt x="39633" y="5583"/>
                  </a:lnTo>
                  <a:lnTo>
                    <a:pt x="44294" y="12923"/>
                  </a:lnTo>
                  <a:lnTo>
                    <a:pt x="44903" y="15362"/>
                  </a:lnTo>
                  <a:lnTo>
                    <a:pt x="43163" y="17254"/>
                  </a:lnTo>
                  <a:lnTo>
                    <a:pt x="38155" y="19848"/>
                  </a:lnTo>
                  <a:lnTo>
                    <a:pt x="31068" y="20726"/>
                  </a:lnTo>
                  <a:lnTo>
                    <a:pt x="46528" y="20726"/>
                  </a:lnTo>
                  <a:lnTo>
                    <a:pt x="49640" y="18816"/>
                  </a:lnTo>
                  <a:lnTo>
                    <a:pt x="52130" y="14257"/>
                  </a:lnTo>
                  <a:lnTo>
                    <a:pt x="46592" y="4186"/>
                  </a:lnTo>
                  <a:lnTo>
                    <a:pt x="43927" y="3487"/>
                  </a:lnTo>
                  <a:close/>
                </a:path>
                <a:path w="52705" h="25400">
                  <a:moveTo>
                    <a:pt x="35048" y="1201"/>
                  </a:moveTo>
                  <a:lnTo>
                    <a:pt x="34312" y="1379"/>
                  </a:lnTo>
                  <a:lnTo>
                    <a:pt x="33651" y="1646"/>
                  </a:lnTo>
                  <a:lnTo>
                    <a:pt x="36794" y="1646"/>
                  </a:lnTo>
                  <a:lnTo>
                    <a:pt x="35048" y="1201"/>
                  </a:lnTo>
                  <a:close/>
                </a:path>
              </a:pathLst>
            </a:custGeom>
            <a:solidFill>
              <a:srgbClr val="479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8" name="object 5048" descr=""/>
            <p:cNvSpPr/>
            <p:nvPr/>
          </p:nvSpPr>
          <p:spPr>
            <a:xfrm>
              <a:off x="3093885" y="2532354"/>
              <a:ext cx="44450" cy="48895"/>
            </a:xfrm>
            <a:custGeom>
              <a:avLst/>
              <a:gdLst/>
              <a:ahLst/>
              <a:cxnLst/>
              <a:rect l="l" t="t" r="r" b="b"/>
              <a:pathLst>
                <a:path w="44450" h="48894">
                  <a:moveTo>
                    <a:pt x="44043" y="25336"/>
                  </a:moveTo>
                  <a:lnTo>
                    <a:pt x="39827" y="25806"/>
                  </a:lnTo>
                  <a:lnTo>
                    <a:pt x="39827" y="31927"/>
                  </a:lnTo>
                  <a:lnTo>
                    <a:pt x="34963" y="39014"/>
                  </a:lnTo>
                  <a:lnTo>
                    <a:pt x="24536" y="44196"/>
                  </a:lnTo>
                  <a:lnTo>
                    <a:pt x="14617" y="44488"/>
                  </a:lnTo>
                  <a:lnTo>
                    <a:pt x="15455" y="41960"/>
                  </a:lnTo>
                  <a:lnTo>
                    <a:pt x="20523" y="36436"/>
                  </a:lnTo>
                  <a:lnTo>
                    <a:pt x="28371" y="34455"/>
                  </a:lnTo>
                  <a:lnTo>
                    <a:pt x="37465" y="29870"/>
                  </a:lnTo>
                  <a:lnTo>
                    <a:pt x="39827" y="31927"/>
                  </a:lnTo>
                  <a:lnTo>
                    <a:pt x="39827" y="25806"/>
                  </a:lnTo>
                  <a:lnTo>
                    <a:pt x="32105" y="26644"/>
                  </a:lnTo>
                  <a:lnTo>
                    <a:pt x="29235" y="28778"/>
                  </a:lnTo>
                  <a:lnTo>
                    <a:pt x="25209" y="31229"/>
                  </a:lnTo>
                  <a:lnTo>
                    <a:pt x="23177" y="32854"/>
                  </a:lnTo>
                  <a:lnTo>
                    <a:pt x="19761" y="34975"/>
                  </a:lnTo>
                  <a:lnTo>
                    <a:pt x="23202" y="29095"/>
                  </a:lnTo>
                  <a:lnTo>
                    <a:pt x="25565" y="23241"/>
                  </a:lnTo>
                  <a:lnTo>
                    <a:pt x="26758" y="15938"/>
                  </a:lnTo>
                  <a:lnTo>
                    <a:pt x="26403" y="12712"/>
                  </a:lnTo>
                  <a:lnTo>
                    <a:pt x="25971" y="8877"/>
                  </a:lnTo>
                  <a:lnTo>
                    <a:pt x="24511" y="6794"/>
                  </a:lnTo>
                  <a:lnTo>
                    <a:pt x="24511" y="17881"/>
                  </a:lnTo>
                  <a:lnTo>
                    <a:pt x="22136" y="25158"/>
                  </a:lnTo>
                  <a:lnTo>
                    <a:pt x="4686" y="40474"/>
                  </a:lnTo>
                  <a:lnTo>
                    <a:pt x="3759" y="39611"/>
                  </a:lnTo>
                  <a:lnTo>
                    <a:pt x="4787" y="33337"/>
                  </a:lnTo>
                  <a:lnTo>
                    <a:pt x="9194" y="21831"/>
                  </a:lnTo>
                  <a:lnTo>
                    <a:pt x="15341" y="12712"/>
                  </a:lnTo>
                  <a:lnTo>
                    <a:pt x="21615" y="13639"/>
                  </a:lnTo>
                  <a:lnTo>
                    <a:pt x="24511" y="17881"/>
                  </a:lnTo>
                  <a:lnTo>
                    <a:pt x="24511" y="6794"/>
                  </a:lnTo>
                  <a:lnTo>
                    <a:pt x="22352" y="3695"/>
                  </a:lnTo>
                  <a:lnTo>
                    <a:pt x="17030" y="0"/>
                  </a:lnTo>
                  <a:lnTo>
                    <a:pt x="11734" y="6350"/>
                  </a:lnTo>
                  <a:lnTo>
                    <a:pt x="0" y="38836"/>
                  </a:lnTo>
                  <a:lnTo>
                    <a:pt x="2019" y="42087"/>
                  </a:lnTo>
                  <a:lnTo>
                    <a:pt x="11163" y="40474"/>
                  </a:lnTo>
                  <a:lnTo>
                    <a:pt x="11595" y="40398"/>
                  </a:lnTo>
                  <a:lnTo>
                    <a:pt x="15455" y="38265"/>
                  </a:lnTo>
                  <a:lnTo>
                    <a:pt x="13423" y="40347"/>
                  </a:lnTo>
                  <a:lnTo>
                    <a:pt x="14503" y="44488"/>
                  </a:lnTo>
                  <a:lnTo>
                    <a:pt x="15582" y="48602"/>
                  </a:lnTo>
                  <a:lnTo>
                    <a:pt x="25565" y="45567"/>
                  </a:lnTo>
                  <a:lnTo>
                    <a:pt x="34124" y="41770"/>
                  </a:lnTo>
                  <a:lnTo>
                    <a:pt x="43738" y="37134"/>
                  </a:lnTo>
                  <a:lnTo>
                    <a:pt x="43916" y="29870"/>
                  </a:lnTo>
                  <a:lnTo>
                    <a:pt x="44043" y="25336"/>
                  </a:lnTo>
                  <a:close/>
                </a:path>
              </a:pathLst>
            </a:custGeom>
            <a:solidFill>
              <a:srgbClr val="73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9" name="object 5049" descr=""/>
            <p:cNvSpPr/>
            <p:nvPr/>
          </p:nvSpPr>
          <p:spPr>
            <a:xfrm>
              <a:off x="3089188" y="2571101"/>
              <a:ext cx="34925" cy="27305"/>
            </a:xfrm>
            <a:custGeom>
              <a:avLst/>
              <a:gdLst/>
              <a:ahLst/>
              <a:cxnLst/>
              <a:rect l="l" t="t" r="r" b="b"/>
              <a:pathLst>
                <a:path w="34925" h="27305">
                  <a:moveTo>
                    <a:pt x="6883" y="0"/>
                  </a:moveTo>
                  <a:lnTo>
                    <a:pt x="0" y="5041"/>
                  </a:lnTo>
                  <a:lnTo>
                    <a:pt x="6489" y="13207"/>
                  </a:lnTo>
                  <a:lnTo>
                    <a:pt x="13169" y="19773"/>
                  </a:lnTo>
                  <a:lnTo>
                    <a:pt x="20929" y="26784"/>
                  </a:lnTo>
                  <a:lnTo>
                    <a:pt x="34493" y="22440"/>
                  </a:lnTo>
                  <a:lnTo>
                    <a:pt x="33709" y="21462"/>
                  </a:lnTo>
                  <a:lnTo>
                    <a:pt x="24409" y="21462"/>
                  </a:lnTo>
                  <a:lnTo>
                    <a:pt x="16040" y="19545"/>
                  </a:lnTo>
                  <a:lnTo>
                    <a:pt x="7380" y="11734"/>
                  </a:lnTo>
                  <a:lnTo>
                    <a:pt x="3479" y="2628"/>
                  </a:lnTo>
                  <a:lnTo>
                    <a:pt x="6121" y="2489"/>
                  </a:lnTo>
                  <a:lnTo>
                    <a:pt x="12300" y="2489"/>
                  </a:lnTo>
                  <a:lnTo>
                    <a:pt x="11671" y="2019"/>
                  </a:lnTo>
                  <a:lnTo>
                    <a:pt x="6883" y="0"/>
                  </a:lnTo>
                  <a:close/>
                </a:path>
                <a:path w="34925" h="27305">
                  <a:moveTo>
                    <a:pt x="12300" y="2489"/>
                  </a:moveTo>
                  <a:lnTo>
                    <a:pt x="6121" y="2489"/>
                  </a:lnTo>
                  <a:lnTo>
                    <a:pt x="13131" y="5156"/>
                  </a:lnTo>
                  <a:lnTo>
                    <a:pt x="17884" y="11760"/>
                  </a:lnTo>
                  <a:lnTo>
                    <a:pt x="25463" y="18503"/>
                  </a:lnTo>
                  <a:lnTo>
                    <a:pt x="24409" y="21462"/>
                  </a:lnTo>
                  <a:lnTo>
                    <a:pt x="33709" y="21462"/>
                  </a:lnTo>
                  <a:lnTo>
                    <a:pt x="27368" y="13550"/>
                  </a:lnTo>
                  <a:lnTo>
                    <a:pt x="23444" y="10452"/>
                  </a:lnTo>
                  <a:lnTo>
                    <a:pt x="19697" y="7619"/>
                  </a:lnTo>
                  <a:lnTo>
                    <a:pt x="17437" y="6324"/>
                  </a:lnTo>
                  <a:lnTo>
                    <a:pt x="12300" y="2489"/>
                  </a:lnTo>
                  <a:close/>
                </a:path>
              </a:pathLst>
            </a:custGeom>
            <a:solidFill>
              <a:srgbClr val="70AB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0" name="object 5050" descr=""/>
            <p:cNvSpPr/>
            <p:nvPr/>
          </p:nvSpPr>
          <p:spPr>
            <a:xfrm>
              <a:off x="3083083" y="2588385"/>
              <a:ext cx="26670" cy="28575"/>
            </a:xfrm>
            <a:custGeom>
              <a:avLst/>
              <a:gdLst/>
              <a:ahLst/>
              <a:cxnLst/>
              <a:rect l="l" t="t" r="r" b="b"/>
              <a:pathLst>
                <a:path w="26669" h="28575">
                  <a:moveTo>
                    <a:pt x="17856" y="0"/>
                  </a:moveTo>
                  <a:lnTo>
                    <a:pt x="16713" y="635"/>
                  </a:lnTo>
                  <a:lnTo>
                    <a:pt x="4394" y="10502"/>
                  </a:lnTo>
                  <a:lnTo>
                    <a:pt x="0" y="17106"/>
                  </a:lnTo>
                  <a:lnTo>
                    <a:pt x="2247" y="28346"/>
                  </a:lnTo>
                  <a:lnTo>
                    <a:pt x="6108" y="26962"/>
                  </a:lnTo>
                  <a:lnTo>
                    <a:pt x="10528" y="20294"/>
                  </a:lnTo>
                  <a:lnTo>
                    <a:pt x="14833" y="12763"/>
                  </a:lnTo>
                  <a:lnTo>
                    <a:pt x="22682" y="7391"/>
                  </a:lnTo>
                  <a:lnTo>
                    <a:pt x="26390" y="3517"/>
                  </a:lnTo>
                  <a:lnTo>
                    <a:pt x="17856" y="0"/>
                  </a:lnTo>
                  <a:close/>
                </a:path>
              </a:pathLst>
            </a:custGeom>
            <a:solidFill>
              <a:srgbClr val="C2D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51" name="object 5051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3003956" y="2556281"/>
              <a:ext cx="28282" cy="46977"/>
            </a:xfrm>
            <a:prstGeom prst="rect">
              <a:avLst/>
            </a:prstGeom>
          </p:spPr>
        </p:pic>
        <p:sp>
          <p:nvSpPr>
            <p:cNvPr id="5052" name="object 5052" descr=""/>
            <p:cNvSpPr/>
            <p:nvPr/>
          </p:nvSpPr>
          <p:spPr>
            <a:xfrm>
              <a:off x="3028073" y="2557640"/>
              <a:ext cx="64135" cy="43815"/>
            </a:xfrm>
            <a:custGeom>
              <a:avLst/>
              <a:gdLst/>
              <a:ahLst/>
              <a:cxnLst/>
              <a:rect l="l" t="t" r="r" b="b"/>
              <a:pathLst>
                <a:path w="64135" h="43814">
                  <a:moveTo>
                    <a:pt x="42037" y="42227"/>
                  </a:moveTo>
                  <a:lnTo>
                    <a:pt x="673" y="36868"/>
                  </a:lnTo>
                  <a:lnTo>
                    <a:pt x="0" y="37871"/>
                  </a:lnTo>
                  <a:lnTo>
                    <a:pt x="914" y="37985"/>
                  </a:lnTo>
                  <a:lnTo>
                    <a:pt x="41363" y="43230"/>
                  </a:lnTo>
                  <a:lnTo>
                    <a:pt x="42037" y="42227"/>
                  </a:lnTo>
                  <a:close/>
                </a:path>
                <a:path w="64135" h="43814">
                  <a:moveTo>
                    <a:pt x="43167" y="40220"/>
                  </a:moveTo>
                  <a:lnTo>
                    <a:pt x="42252" y="40106"/>
                  </a:lnTo>
                  <a:lnTo>
                    <a:pt x="2336" y="34861"/>
                  </a:lnTo>
                  <a:lnTo>
                    <a:pt x="1587" y="35750"/>
                  </a:lnTo>
                  <a:lnTo>
                    <a:pt x="42405" y="41122"/>
                  </a:lnTo>
                  <a:lnTo>
                    <a:pt x="43167" y="40220"/>
                  </a:lnTo>
                  <a:close/>
                </a:path>
                <a:path w="64135" h="43814">
                  <a:moveTo>
                    <a:pt x="43167" y="38176"/>
                  </a:moveTo>
                  <a:lnTo>
                    <a:pt x="32588" y="37261"/>
                  </a:lnTo>
                  <a:lnTo>
                    <a:pt x="22961" y="36195"/>
                  </a:lnTo>
                  <a:lnTo>
                    <a:pt x="13360" y="34886"/>
                  </a:lnTo>
                  <a:lnTo>
                    <a:pt x="3302" y="33274"/>
                  </a:lnTo>
                  <a:lnTo>
                    <a:pt x="2184" y="33997"/>
                  </a:lnTo>
                  <a:lnTo>
                    <a:pt x="42303" y="38976"/>
                  </a:lnTo>
                  <a:lnTo>
                    <a:pt x="43167" y="38176"/>
                  </a:lnTo>
                  <a:close/>
                </a:path>
                <a:path w="64135" h="43814">
                  <a:moveTo>
                    <a:pt x="43726" y="36957"/>
                  </a:moveTo>
                  <a:lnTo>
                    <a:pt x="5778" y="31089"/>
                  </a:lnTo>
                  <a:lnTo>
                    <a:pt x="41465" y="35509"/>
                  </a:lnTo>
                  <a:lnTo>
                    <a:pt x="42329" y="34747"/>
                  </a:lnTo>
                  <a:lnTo>
                    <a:pt x="4394" y="30035"/>
                  </a:lnTo>
                  <a:lnTo>
                    <a:pt x="3530" y="30797"/>
                  </a:lnTo>
                  <a:lnTo>
                    <a:pt x="3962" y="30861"/>
                  </a:lnTo>
                  <a:lnTo>
                    <a:pt x="3009" y="31496"/>
                  </a:lnTo>
                  <a:lnTo>
                    <a:pt x="13373" y="33489"/>
                  </a:lnTo>
                  <a:lnTo>
                    <a:pt x="22987" y="35115"/>
                  </a:lnTo>
                  <a:lnTo>
                    <a:pt x="32626" y="36525"/>
                  </a:lnTo>
                  <a:lnTo>
                    <a:pt x="42887" y="37769"/>
                  </a:lnTo>
                  <a:lnTo>
                    <a:pt x="43726" y="36957"/>
                  </a:lnTo>
                  <a:close/>
                </a:path>
                <a:path w="64135" h="43814">
                  <a:moveTo>
                    <a:pt x="52336" y="9766"/>
                  </a:moveTo>
                  <a:lnTo>
                    <a:pt x="47053" y="13550"/>
                  </a:lnTo>
                  <a:lnTo>
                    <a:pt x="38595" y="18402"/>
                  </a:lnTo>
                  <a:lnTo>
                    <a:pt x="39319" y="19164"/>
                  </a:lnTo>
                  <a:lnTo>
                    <a:pt x="39992" y="18770"/>
                  </a:lnTo>
                  <a:lnTo>
                    <a:pt x="45745" y="15227"/>
                  </a:lnTo>
                  <a:lnTo>
                    <a:pt x="50965" y="11214"/>
                  </a:lnTo>
                  <a:lnTo>
                    <a:pt x="52336" y="9766"/>
                  </a:lnTo>
                  <a:close/>
                </a:path>
                <a:path w="64135" h="43814">
                  <a:moveTo>
                    <a:pt x="54267" y="7734"/>
                  </a:moveTo>
                  <a:lnTo>
                    <a:pt x="52336" y="9766"/>
                  </a:lnTo>
                  <a:lnTo>
                    <a:pt x="53784" y="8724"/>
                  </a:lnTo>
                  <a:lnTo>
                    <a:pt x="54267" y="7734"/>
                  </a:lnTo>
                  <a:close/>
                </a:path>
                <a:path w="64135" h="43814">
                  <a:moveTo>
                    <a:pt x="59397" y="25"/>
                  </a:moveTo>
                  <a:lnTo>
                    <a:pt x="58026" y="0"/>
                  </a:lnTo>
                  <a:lnTo>
                    <a:pt x="54267" y="7734"/>
                  </a:lnTo>
                  <a:lnTo>
                    <a:pt x="55460" y="6477"/>
                  </a:lnTo>
                  <a:lnTo>
                    <a:pt x="59055" y="723"/>
                  </a:lnTo>
                  <a:lnTo>
                    <a:pt x="59397" y="25"/>
                  </a:lnTo>
                  <a:close/>
                </a:path>
                <a:path w="64135" h="43814">
                  <a:moveTo>
                    <a:pt x="61188" y="1155"/>
                  </a:moveTo>
                  <a:lnTo>
                    <a:pt x="59817" y="1130"/>
                  </a:lnTo>
                  <a:lnTo>
                    <a:pt x="59563" y="1689"/>
                  </a:lnTo>
                  <a:lnTo>
                    <a:pt x="56261" y="7378"/>
                  </a:lnTo>
                  <a:lnTo>
                    <a:pt x="52006" y="12280"/>
                  </a:lnTo>
                  <a:lnTo>
                    <a:pt x="46913" y="16294"/>
                  </a:lnTo>
                  <a:lnTo>
                    <a:pt x="41059" y="19329"/>
                  </a:lnTo>
                  <a:lnTo>
                    <a:pt x="40208" y="19685"/>
                  </a:lnTo>
                  <a:lnTo>
                    <a:pt x="40957" y="20447"/>
                  </a:lnTo>
                  <a:lnTo>
                    <a:pt x="60858" y="1854"/>
                  </a:lnTo>
                  <a:lnTo>
                    <a:pt x="61188" y="1155"/>
                  </a:lnTo>
                  <a:close/>
                </a:path>
                <a:path w="64135" h="43814">
                  <a:moveTo>
                    <a:pt x="63690" y="2273"/>
                  </a:moveTo>
                  <a:lnTo>
                    <a:pt x="62788" y="2438"/>
                  </a:lnTo>
                  <a:lnTo>
                    <a:pt x="63131" y="1778"/>
                  </a:lnTo>
                  <a:lnTo>
                    <a:pt x="61772" y="1866"/>
                  </a:lnTo>
                  <a:lnTo>
                    <a:pt x="61544" y="2324"/>
                  </a:lnTo>
                  <a:lnTo>
                    <a:pt x="57480" y="8839"/>
                  </a:lnTo>
                  <a:lnTo>
                    <a:pt x="52412" y="14427"/>
                  </a:lnTo>
                  <a:lnTo>
                    <a:pt x="46418" y="19024"/>
                  </a:lnTo>
                  <a:lnTo>
                    <a:pt x="39585" y="22529"/>
                  </a:lnTo>
                  <a:lnTo>
                    <a:pt x="38709" y="22885"/>
                  </a:lnTo>
                  <a:lnTo>
                    <a:pt x="39497" y="23444"/>
                  </a:lnTo>
                  <a:lnTo>
                    <a:pt x="62090" y="3543"/>
                  </a:lnTo>
                  <a:lnTo>
                    <a:pt x="59893" y="10210"/>
                  </a:lnTo>
                  <a:lnTo>
                    <a:pt x="55168" y="15786"/>
                  </a:lnTo>
                  <a:lnTo>
                    <a:pt x="48996" y="20142"/>
                  </a:lnTo>
                  <a:lnTo>
                    <a:pt x="41478" y="24091"/>
                  </a:lnTo>
                  <a:lnTo>
                    <a:pt x="42240" y="24587"/>
                  </a:lnTo>
                  <a:lnTo>
                    <a:pt x="63627" y="2844"/>
                  </a:lnTo>
                  <a:lnTo>
                    <a:pt x="63690" y="2273"/>
                  </a:lnTo>
                  <a:close/>
                </a:path>
              </a:pathLst>
            </a:custGeom>
            <a:solidFill>
              <a:srgbClr val="A37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3" name="object 5053" descr=""/>
            <p:cNvSpPr/>
            <p:nvPr/>
          </p:nvSpPr>
          <p:spPr>
            <a:xfrm>
              <a:off x="3028990" y="2599778"/>
              <a:ext cx="31750" cy="22860"/>
            </a:xfrm>
            <a:custGeom>
              <a:avLst/>
              <a:gdLst/>
              <a:ahLst/>
              <a:cxnLst/>
              <a:rect l="l" t="t" r="r" b="b"/>
              <a:pathLst>
                <a:path w="31750" h="22860">
                  <a:moveTo>
                    <a:pt x="5270" y="0"/>
                  </a:moveTo>
                  <a:lnTo>
                    <a:pt x="2235" y="4051"/>
                  </a:lnTo>
                  <a:lnTo>
                    <a:pt x="0" y="8534"/>
                  </a:lnTo>
                  <a:lnTo>
                    <a:pt x="901" y="22428"/>
                  </a:lnTo>
                  <a:lnTo>
                    <a:pt x="12420" y="22809"/>
                  </a:lnTo>
                  <a:lnTo>
                    <a:pt x="23444" y="22440"/>
                  </a:lnTo>
                  <a:lnTo>
                    <a:pt x="28359" y="21170"/>
                  </a:lnTo>
                  <a:lnTo>
                    <a:pt x="31178" y="18122"/>
                  </a:lnTo>
                  <a:lnTo>
                    <a:pt x="25654" y="16776"/>
                  </a:lnTo>
                  <a:lnTo>
                    <a:pt x="20218" y="15049"/>
                  </a:lnTo>
                  <a:lnTo>
                    <a:pt x="15443" y="12014"/>
                  </a:lnTo>
                  <a:lnTo>
                    <a:pt x="10947" y="9156"/>
                  </a:lnTo>
                  <a:lnTo>
                    <a:pt x="7099" y="4914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4E1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4" name="object 5054" descr=""/>
            <p:cNvSpPr/>
            <p:nvPr/>
          </p:nvSpPr>
          <p:spPr>
            <a:xfrm>
              <a:off x="3034261" y="2591612"/>
              <a:ext cx="28575" cy="26670"/>
            </a:xfrm>
            <a:custGeom>
              <a:avLst/>
              <a:gdLst/>
              <a:ahLst/>
              <a:cxnLst/>
              <a:rect l="l" t="t" r="r" b="b"/>
              <a:pathLst>
                <a:path w="28575" h="26669">
                  <a:moveTo>
                    <a:pt x="9118" y="0"/>
                  </a:moveTo>
                  <a:lnTo>
                    <a:pt x="5511" y="1701"/>
                  </a:lnTo>
                  <a:lnTo>
                    <a:pt x="2019" y="3848"/>
                  </a:lnTo>
                  <a:lnTo>
                    <a:pt x="2412" y="4953"/>
                  </a:lnTo>
                  <a:lnTo>
                    <a:pt x="0" y="8166"/>
                  </a:lnTo>
                  <a:lnTo>
                    <a:pt x="1828" y="13081"/>
                  </a:lnTo>
                  <a:lnTo>
                    <a:pt x="5676" y="17322"/>
                  </a:lnTo>
                  <a:lnTo>
                    <a:pt x="10172" y="20180"/>
                  </a:lnTo>
                  <a:lnTo>
                    <a:pt x="14947" y="23215"/>
                  </a:lnTo>
                  <a:lnTo>
                    <a:pt x="20383" y="24942"/>
                  </a:lnTo>
                  <a:lnTo>
                    <a:pt x="25907" y="26289"/>
                  </a:lnTo>
                  <a:lnTo>
                    <a:pt x="27266" y="24828"/>
                  </a:lnTo>
                  <a:lnTo>
                    <a:pt x="28143" y="22961"/>
                  </a:lnTo>
                  <a:lnTo>
                    <a:pt x="28498" y="10591"/>
                  </a:lnTo>
                  <a:lnTo>
                    <a:pt x="22186" y="10274"/>
                  </a:lnTo>
                  <a:lnTo>
                    <a:pt x="15874" y="2832"/>
                  </a:lnTo>
                  <a:lnTo>
                    <a:pt x="14109" y="863"/>
                  </a:lnTo>
                  <a:lnTo>
                    <a:pt x="9118" y="0"/>
                  </a:lnTo>
                  <a:close/>
                </a:path>
              </a:pathLst>
            </a:custGeom>
            <a:solidFill>
              <a:srgbClr val="D5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5" name="object 5055" descr=""/>
            <p:cNvSpPr/>
            <p:nvPr/>
          </p:nvSpPr>
          <p:spPr>
            <a:xfrm>
              <a:off x="3084113" y="2595869"/>
              <a:ext cx="36830" cy="18415"/>
            </a:xfrm>
            <a:custGeom>
              <a:avLst/>
              <a:gdLst/>
              <a:ahLst/>
              <a:cxnLst/>
              <a:rect l="l" t="t" r="r" b="b"/>
              <a:pathLst>
                <a:path w="36830" h="18414">
                  <a:moveTo>
                    <a:pt x="8928" y="0"/>
                  </a:moveTo>
                  <a:lnTo>
                    <a:pt x="3746" y="431"/>
                  </a:lnTo>
                  <a:lnTo>
                    <a:pt x="0" y="8102"/>
                  </a:lnTo>
                  <a:lnTo>
                    <a:pt x="9537" y="12318"/>
                  </a:lnTo>
                  <a:lnTo>
                    <a:pt x="18503" y="15036"/>
                  </a:lnTo>
                  <a:lnTo>
                    <a:pt x="28816" y="17792"/>
                  </a:lnTo>
                  <a:lnTo>
                    <a:pt x="32733" y="13487"/>
                  </a:lnTo>
                  <a:lnTo>
                    <a:pt x="20942" y="13487"/>
                  </a:lnTo>
                  <a:lnTo>
                    <a:pt x="9664" y="10604"/>
                  </a:lnTo>
                  <a:lnTo>
                    <a:pt x="1955" y="4356"/>
                  </a:lnTo>
                  <a:lnTo>
                    <a:pt x="4241" y="2984"/>
                  </a:lnTo>
                  <a:lnTo>
                    <a:pt x="11684" y="2108"/>
                  </a:lnTo>
                  <a:lnTo>
                    <a:pt x="24808" y="2108"/>
                  </a:lnTo>
                  <a:lnTo>
                    <a:pt x="23279" y="1993"/>
                  </a:lnTo>
                  <a:lnTo>
                    <a:pt x="18643" y="1231"/>
                  </a:lnTo>
                  <a:lnTo>
                    <a:pt x="16040" y="1130"/>
                  </a:lnTo>
                  <a:lnTo>
                    <a:pt x="8928" y="0"/>
                  </a:lnTo>
                  <a:close/>
                </a:path>
                <a:path w="36830" h="18414">
                  <a:moveTo>
                    <a:pt x="24808" y="2108"/>
                  </a:moveTo>
                  <a:lnTo>
                    <a:pt x="11684" y="2108"/>
                  </a:lnTo>
                  <a:lnTo>
                    <a:pt x="18923" y="5727"/>
                  </a:lnTo>
                  <a:lnTo>
                    <a:pt x="28803" y="8204"/>
                  </a:lnTo>
                  <a:lnTo>
                    <a:pt x="29248" y="11302"/>
                  </a:lnTo>
                  <a:lnTo>
                    <a:pt x="20942" y="13487"/>
                  </a:lnTo>
                  <a:lnTo>
                    <a:pt x="32733" y="13487"/>
                  </a:lnTo>
                  <a:lnTo>
                    <a:pt x="36753" y="9067"/>
                  </a:lnTo>
                  <a:lnTo>
                    <a:pt x="26847" y="2260"/>
                  </a:lnTo>
                  <a:lnTo>
                    <a:pt x="24808" y="2108"/>
                  </a:lnTo>
                  <a:close/>
                </a:path>
              </a:pathLst>
            </a:custGeom>
            <a:solidFill>
              <a:srgbClr val="70AB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6" name="object 5056" descr=""/>
            <p:cNvSpPr/>
            <p:nvPr/>
          </p:nvSpPr>
          <p:spPr>
            <a:xfrm>
              <a:off x="2992234" y="2615933"/>
              <a:ext cx="151130" cy="64135"/>
            </a:xfrm>
            <a:custGeom>
              <a:avLst/>
              <a:gdLst/>
              <a:ahLst/>
              <a:cxnLst/>
              <a:rect l="l" t="t" r="r" b="b"/>
              <a:pathLst>
                <a:path w="151130" h="64135">
                  <a:moveTo>
                    <a:pt x="25806" y="47853"/>
                  </a:moveTo>
                  <a:lnTo>
                    <a:pt x="7035" y="13893"/>
                  </a:lnTo>
                  <a:lnTo>
                    <a:pt x="4800" y="0"/>
                  </a:lnTo>
                  <a:lnTo>
                    <a:pt x="0" y="990"/>
                  </a:lnTo>
                  <a:lnTo>
                    <a:pt x="12395" y="38290"/>
                  </a:lnTo>
                  <a:lnTo>
                    <a:pt x="21259" y="49568"/>
                  </a:lnTo>
                  <a:lnTo>
                    <a:pt x="25806" y="47853"/>
                  </a:lnTo>
                  <a:close/>
                </a:path>
                <a:path w="151130" h="64135">
                  <a:moveTo>
                    <a:pt x="44970" y="57454"/>
                  </a:moveTo>
                  <a:lnTo>
                    <a:pt x="27787" y="17056"/>
                  </a:lnTo>
                  <a:lnTo>
                    <a:pt x="27787" y="15735"/>
                  </a:lnTo>
                  <a:lnTo>
                    <a:pt x="23012" y="16586"/>
                  </a:lnTo>
                  <a:lnTo>
                    <a:pt x="23012" y="18338"/>
                  </a:lnTo>
                  <a:lnTo>
                    <a:pt x="24066" y="29425"/>
                  </a:lnTo>
                  <a:lnTo>
                    <a:pt x="27190" y="39865"/>
                  </a:lnTo>
                  <a:lnTo>
                    <a:pt x="32321" y="49479"/>
                  </a:lnTo>
                  <a:lnTo>
                    <a:pt x="39370" y="58089"/>
                  </a:lnTo>
                  <a:lnTo>
                    <a:pt x="40462" y="59207"/>
                  </a:lnTo>
                  <a:lnTo>
                    <a:pt x="44970" y="57454"/>
                  </a:lnTo>
                  <a:close/>
                </a:path>
                <a:path w="151130" h="64135">
                  <a:moveTo>
                    <a:pt x="55194" y="22326"/>
                  </a:moveTo>
                  <a:lnTo>
                    <a:pt x="50355" y="23037"/>
                  </a:lnTo>
                  <a:lnTo>
                    <a:pt x="49999" y="24879"/>
                  </a:lnTo>
                  <a:lnTo>
                    <a:pt x="48691" y="33743"/>
                  </a:lnTo>
                  <a:lnTo>
                    <a:pt x="48247" y="42595"/>
                  </a:lnTo>
                  <a:lnTo>
                    <a:pt x="48666" y="51435"/>
                  </a:lnTo>
                  <a:lnTo>
                    <a:pt x="49936" y="60299"/>
                  </a:lnTo>
                  <a:lnTo>
                    <a:pt x="50304" y="62166"/>
                  </a:lnTo>
                  <a:lnTo>
                    <a:pt x="55092" y="60972"/>
                  </a:lnTo>
                  <a:lnTo>
                    <a:pt x="54711" y="59016"/>
                  </a:lnTo>
                  <a:lnTo>
                    <a:pt x="53467" y="50355"/>
                  </a:lnTo>
                  <a:lnTo>
                    <a:pt x="53073" y="41694"/>
                  </a:lnTo>
                  <a:lnTo>
                    <a:pt x="53517" y="33045"/>
                  </a:lnTo>
                  <a:lnTo>
                    <a:pt x="54800" y="24384"/>
                  </a:lnTo>
                  <a:lnTo>
                    <a:pt x="55194" y="22326"/>
                  </a:lnTo>
                  <a:close/>
                </a:path>
                <a:path w="151130" h="64135">
                  <a:moveTo>
                    <a:pt x="78333" y="24396"/>
                  </a:moveTo>
                  <a:lnTo>
                    <a:pt x="73660" y="25095"/>
                  </a:lnTo>
                  <a:lnTo>
                    <a:pt x="73406" y="26276"/>
                  </a:lnTo>
                  <a:lnTo>
                    <a:pt x="65798" y="61976"/>
                  </a:lnTo>
                  <a:lnTo>
                    <a:pt x="70472" y="61277"/>
                  </a:lnTo>
                  <a:lnTo>
                    <a:pt x="78333" y="24396"/>
                  </a:lnTo>
                  <a:close/>
                </a:path>
                <a:path w="151130" h="64135">
                  <a:moveTo>
                    <a:pt x="104101" y="21678"/>
                  </a:moveTo>
                  <a:lnTo>
                    <a:pt x="99225" y="22275"/>
                  </a:lnTo>
                  <a:lnTo>
                    <a:pt x="98882" y="24460"/>
                  </a:lnTo>
                  <a:lnTo>
                    <a:pt x="96812" y="33896"/>
                  </a:lnTo>
                  <a:lnTo>
                    <a:pt x="93649" y="42849"/>
                  </a:lnTo>
                  <a:lnTo>
                    <a:pt x="89369" y="51333"/>
                  </a:lnTo>
                  <a:lnTo>
                    <a:pt x="83972" y="59334"/>
                  </a:lnTo>
                  <a:lnTo>
                    <a:pt x="82118" y="61747"/>
                  </a:lnTo>
                  <a:lnTo>
                    <a:pt x="86614" y="62560"/>
                  </a:lnTo>
                  <a:lnTo>
                    <a:pt x="103720" y="24117"/>
                  </a:lnTo>
                  <a:lnTo>
                    <a:pt x="104101" y="21678"/>
                  </a:lnTo>
                  <a:close/>
                </a:path>
                <a:path w="151130" h="64135">
                  <a:moveTo>
                    <a:pt x="129451" y="17373"/>
                  </a:moveTo>
                  <a:lnTo>
                    <a:pt x="124790" y="17932"/>
                  </a:lnTo>
                  <a:lnTo>
                    <a:pt x="124320" y="19291"/>
                  </a:lnTo>
                  <a:lnTo>
                    <a:pt x="119722" y="30886"/>
                  </a:lnTo>
                  <a:lnTo>
                    <a:pt x="114160" y="41948"/>
                  </a:lnTo>
                  <a:lnTo>
                    <a:pt x="107619" y="52489"/>
                  </a:lnTo>
                  <a:lnTo>
                    <a:pt x="100126" y="62471"/>
                  </a:lnTo>
                  <a:lnTo>
                    <a:pt x="99034" y="63792"/>
                  </a:lnTo>
                  <a:lnTo>
                    <a:pt x="103670" y="63271"/>
                  </a:lnTo>
                  <a:lnTo>
                    <a:pt x="124383" y="30289"/>
                  </a:lnTo>
                  <a:lnTo>
                    <a:pt x="129044" y="18542"/>
                  </a:lnTo>
                  <a:lnTo>
                    <a:pt x="129451" y="17373"/>
                  </a:lnTo>
                  <a:close/>
                </a:path>
                <a:path w="151130" h="64135">
                  <a:moveTo>
                    <a:pt x="150749" y="6197"/>
                  </a:moveTo>
                  <a:lnTo>
                    <a:pt x="145935" y="6743"/>
                  </a:lnTo>
                  <a:lnTo>
                    <a:pt x="145288" y="8470"/>
                  </a:lnTo>
                  <a:lnTo>
                    <a:pt x="140843" y="18923"/>
                  </a:lnTo>
                  <a:lnTo>
                    <a:pt x="135585" y="28930"/>
                  </a:lnTo>
                  <a:lnTo>
                    <a:pt x="129514" y="38455"/>
                  </a:lnTo>
                  <a:lnTo>
                    <a:pt x="122656" y="47510"/>
                  </a:lnTo>
                  <a:lnTo>
                    <a:pt x="120827" y="49745"/>
                  </a:lnTo>
                  <a:lnTo>
                    <a:pt x="125399" y="49898"/>
                  </a:lnTo>
                  <a:lnTo>
                    <a:pt x="150075" y="7950"/>
                  </a:lnTo>
                  <a:lnTo>
                    <a:pt x="150749" y="6197"/>
                  </a:lnTo>
                  <a:close/>
                </a:path>
              </a:pathLst>
            </a:custGeom>
            <a:solidFill>
              <a:srgbClr val="3848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57" name="object 5057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2344204" y="2702601"/>
              <a:ext cx="261112" cy="176418"/>
            </a:xfrm>
            <a:prstGeom prst="rect">
              <a:avLst/>
            </a:prstGeom>
          </p:spPr>
        </p:pic>
        <p:pic>
          <p:nvPicPr>
            <p:cNvPr id="5058" name="object 5058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2236472" y="2454537"/>
              <a:ext cx="290281" cy="174294"/>
            </a:xfrm>
            <a:prstGeom prst="rect">
              <a:avLst/>
            </a:prstGeom>
          </p:spPr>
        </p:pic>
        <p:sp>
          <p:nvSpPr>
            <p:cNvPr id="5059" name="object 5059" descr=""/>
            <p:cNvSpPr/>
            <p:nvPr/>
          </p:nvSpPr>
          <p:spPr>
            <a:xfrm>
              <a:off x="1235106" y="3173513"/>
              <a:ext cx="244475" cy="141605"/>
            </a:xfrm>
            <a:custGeom>
              <a:avLst/>
              <a:gdLst/>
              <a:ahLst/>
              <a:cxnLst/>
              <a:rect l="l" t="t" r="r" b="b"/>
              <a:pathLst>
                <a:path w="244475" h="141604">
                  <a:moveTo>
                    <a:pt x="122377" y="0"/>
                  </a:moveTo>
                  <a:lnTo>
                    <a:pt x="74834" y="5364"/>
                  </a:lnTo>
                  <a:lnTo>
                    <a:pt x="35966" y="20369"/>
                  </a:lnTo>
                  <a:lnTo>
                    <a:pt x="9709" y="42753"/>
                  </a:lnTo>
                  <a:lnTo>
                    <a:pt x="0" y="70256"/>
                  </a:lnTo>
                  <a:lnTo>
                    <a:pt x="9478" y="97846"/>
                  </a:lnTo>
                  <a:lnTo>
                    <a:pt x="35550" y="120453"/>
                  </a:lnTo>
                  <a:lnTo>
                    <a:pt x="74295" y="135782"/>
                  </a:lnTo>
                  <a:lnTo>
                    <a:pt x="121793" y="141541"/>
                  </a:lnTo>
                  <a:lnTo>
                    <a:pt x="169335" y="136176"/>
                  </a:lnTo>
                  <a:lnTo>
                    <a:pt x="208203" y="121170"/>
                  </a:lnTo>
                  <a:lnTo>
                    <a:pt x="234460" y="98782"/>
                  </a:lnTo>
                  <a:lnTo>
                    <a:pt x="244170" y="71272"/>
                  </a:lnTo>
                  <a:lnTo>
                    <a:pt x="234691" y="43682"/>
                  </a:lnTo>
                  <a:lnTo>
                    <a:pt x="208619" y="21077"/>
                  </a:lnTo>
                  <a:lnTo>
                    <a:pt x="169875" y="5751"/>
                  </a:lnTo>
                  <a:lnTo>
                    <a:pt x="122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0" name="object 5060" descr=""/>
            <p:cNvSpPr/>
            <p:nvPr/>
          </p:nvSpPr>
          <p:spPr>
            <a:xfrm>
              <a:off x="1235106" y="3173513"/>
              <a:ext cx="244475" cy="141605"/>
            </a:xfrm>
            <a:custGeom>
              <a:avLst/>
              <a:gdLst/>
              <a:ahLst/>
              <a:cxnLst/>
              <a:rect l="l" t="t" r="r" b="b"/>
              <a:pathLst>
                <a:path w="244475" h="141604">
                  <a:moveTo>
                    <a:pt x="244170" y="71272"/>
                  </a:moveTo>
                  <a:lnTo>
                    <a:pt x="234460" y="98782"/>
                  </a:lnTo>
                  <a:lnTo>
                    <a:pt x="208203" y="121170"/>
                  </a:lnTo>
                  <a:lnTo>
                    <a:pt x="169335" y="136176"/>
                  </a:lnTo>
                  <a:lnTo>
                    <a:pt x="121793" y="141541"/>
                  </a:lnTo>
                  <a:lnTo>
                    <a:pt x="74295" y="135782"/>
                  </a:lnTo>
                  <a:lnTo>
                    <a:pt x="35550" y="120453"/>
                  </a:lnTo>
                  <a:lnTo>
                    <a:pt x="9478" y="97846"/>
                  </a:lnTo>
                  <a:lnTo>
                    <a:pt x="0" y="70256"/>
                  </a:lnTo>
                  <a:lnTo>
                    <a:pt x="9709" y="42753"/>
                  </a:lnTo>
                  <a:lnTo>
                    <a:pt x="35966" y="20369"/>
                  </a:lnTo>
                  <a:lnTo>
                    <a:pt x="74834" y="5364"/>
                  </a:lnTo>
                  <a:lnTo>
                    <a:pt x="122377" y="0"/>
                  </a:lnTo>
                  <a:lnTo>
                    <a:pt x="169875" y="5751"/>
                  </a:lnTo>
                  <a:lnTo>
                    <a:pt x="208619" y="21077"/>
                  </a:lnTo>
                  <a:lnTo>
                    <a:pt x="234691" y="43682"/>
                  </a:lnTo>
                  <a:lnTo>
                    <a:pt x="244170" y="71272"/>
                  </a:lnTo>
                  <a:close/>
                </a:path>
              </a:pathLst>
            </a:custGeom>
            <a:ln w="3175">
              <a:solidFill>
                <a:srgbClr val="989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1" name="object 5061" descr=""/>
            <p:cNvSpPr/>
            <p:nvPr/>
          </p:nvSpPr>
          <p:spPr>
            <a:xfrm>
              <a:off x="1241206" y="3177045"/>
              <a:ext cx="232410" cy="134620"/>
            </a:xfrm>
            <a:custGeom>
              <a:avLst/>
              <a:gdLst/>
              <a:ahLst/>
              <a:cxnLst/>
              <a:rect l="l" t="t" r="r" b="b"/>
              <a:pathLst>
                <a:path w="232409" h="134620">
                  <a:moveTo>
                    <a:pt x="116268" y="0"/>
                  </a:moveTo>
                  <a:lnTo>
                    <a:pt x="71098" y="5097"/>
                  </a:lnTo>
                  <a:lnTo>
                    <a:pt x="34169" y="19354"/>
                  </a:lnTo>
                  <a:lnTo>
                    <a:pt x="9222" y="40622"/>
                  </a:lnTo>
                  <a:lnTo>
                    <a:pt x="0" y="66751"/>
                  </a:lnTo>
                  <a:lnTo>
                    <a:pt x="9007" y="92960"/>
                  </a:lnTo>
                  <a:lnTo>
                    <a:pt x="33775" y="114434"/>
                  </a:lnTo>
                  <a:lnTo>
                    <a:pt x="70583" y="128996"/>
                  </a:lnTo>
                  <a:lnTo>
                    <a:pt x="115709" y="134467"/>
                  </a:lnTo>
                  <a:lnTo>
                    <a:pt x="160872" y="129372"/>
                  </a:lnTo>
                  <a:lnTo>
                    <a:pt x="197797" y="115117"/>
                  </a:lnTo>
                  <a:lnTo>
                    <a:pt x="222742" y="93850"/>
                  </a:lnTo>
                  <a:lnTo>
                    <a:pt x="231965" y="67716"/>
                  </a:lnTo>
                  <a:lnTo>
                    <a:pt x="222958" y="41506"/>
                  </a:lnTo>
                  <a:lnTo>
                    <a:pt x="198191" y="20032"/>
                  </a:lnTo>
                  <a:lnTo>
                    <a:pt x="161387" y="5471"/>
                  </a:lnTo>
                  <a:lnTo>
                    <a:pt x="116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2" name="object 5062" descr=""/>
            <p:cNvSpPr/>
            <p:nvPr/>
          </p:nvSpPr>
          <p:spPr>
            <a:xfrm>
              <a:off x="1241206" y="3177045"/>
              <a:ext cx="232410" cy="134620"/>
            </a:xfrm>
            <a:custGeom>
              <a:avLst/>
              <a:gdLst/>
              <a:ahLst/>
              <a:cxnLst/>
              <a:rect l="l" t="t" r="r" b="b"/>
              <a:pathLst>
                <a:path w="232409" h="134620">
                  <a:moveTo>
                    <a:pt x="231965" y="67716"/>
                  </a:moveTo>
                  <a:lnTo>
                    <a:pt x="222742" y="93850"/>
                  </a:lnTo>
                  <a:lnTo>
                    <a:pt x="197797" y="115117"/>
                  </a:lnTo>
                  <a:lnTo>
                    <a:pt x="160872" y="129372"/>
                  </a:lnTo>
                  <a:lnTo>
                    <a:pt x="115709" y="134467"/>
                  </a:lnTo>
                  <a:lnTo>
                    <a:pt x="70583" y="128996"/>
                  </a:lnTo>
                  <a:lnTo>
                    <a:pt x="33775" y="114434"/>
                  </a:lnTo>
                  <a:lnTo>
                    <a:pt x="9007" y="92960"/>
                  </a:lnTo>
                  <a:lnTo>
                    <a:pt x="0" y="66751"/>
                  </a:lnTo>
                  <a:lnTo>
                    <a:pt x="9222" y="40622"/>
                  </a:lnTo>
                  <a:lnTo>
                    <a:pt x="34169" y="19354"/>
                  </a:lnTo>
                  <a:lnTo>
                    <a:pt x="71098" y="5097"/>
                  </a:lnTo>
                  <a:lnTo>
                    <a:pt x="116268" y="0"/>
                  </a:lnTo>
                  <a:lnTo>
                    <a:pt x="161387" y="5471"/>
                  </a:lnTo>
                  <a:lnTo>
                    <a:pt x="198191" y="20032"/>
                  </a:lnTo>
                  <a:lnTo>
                    <a:pt x="222958" y="41506"/>
                  </a:lnTo>
                  <a:lnTo>
                    <a:pt x="231965" y="67716"/>
                  </a:lnTo>
                  <a:close/>
                </a:path>
              </a:pathLst>
            </a:custGeom>
            <a:ln w="3175">
              <a:solidFill>
                <a:srgbClr val="9898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63" name="object 5063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338731" y="3155874"/>
              <a:ext cx="82346" cy="106261"/>
            </a:xfrm>
            <a:prstGeom prst="rect">
              <a:avLst/>
            </a:prstGeom>
          </p:spPr>
        </p:pic>
        <p:sp>
          <p:nvSpPr>
            <p:cNvPr id="5064" name="object 5064" descr=""/>
            <p:cNvSpPr/>
            <p:nvPr/>
          </p:nvSpPr>
          <p:spPr>
            <a:xfrm>
              <a:off x="1400844" y="32459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close/>
                </a:path>
              </a:pathLst>
            </a:custGeom>
            <a:solidFill>
              <a:srgbClr val="83B0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65" name="object 5065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359531" y="3168167"/>
              <a:ext cx="73942" cy="81165"/>
            </a:xfrm>
            <a:prstGeom prst="rect">
              <a:avLst/>
            </a:prstGeom>
          </p:spPr>
        </p:pic>
        <p:sp>
          <p:nvSpPr>
            <p:cNvPr id="5066" name="object 5066" descr=""/>
            <p:cNvSpPr/>
            <p:nvPr/>
          </p:nvSpPr>
          <p:spPr>
            <a:xfrm>
              <a:off x="1397463" y="32517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12"/>
                  </a:moveTo>
                  <a:close/>
                </a:path>
              </a:pathLst>
            </a:custGeom>
            <a:solidFill>
              <a:srgbClr val="83B0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67" name="object 5067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365686" y="3169781"/>
              <a:ext cx="95601" cy="83032"/>
            </a:xfrm>
            <a:prstGeom prst="rect">
              <a:avLst/>
            </a:prstGeom>
          </p:spPr>
        </p:pic>
        <p:sp>
          <p:nvSpPr>
            <p:cNvPr id="5068" name="object 5068" descr=""/>
            <p:cNvSpPr/>
            <p:nvPr/>
          </p:nvSpPr>
          <p:spPr>
            <a:xfrm>
              <a:off x="1411867" y="3225300"/>
              <a:ext cx="27305" cy="26034"/>
            </a:xfrm>
            <a:custGeom>
              <a:avLst/>
              <a:gdLst/>
              <a:ahLst/>
              <a:cxnLst/>
              <a:rect l="l" t="t" r="r" b="b"/>
              <a:pathLst>
                <a:path w="27305" h="26035">
                  <a:moveTo>
                    <a:pt x="4165" y="0"/>
                  </a:moveTo>
                  <a:lnTo>
                    <a:pt x="1587" y="2730"/>
                  </a:lnTo>
                  <a:lnTo>
                    <a:pt x="0" y="6388"/>
                  </a:lnTo>
                  <a:lnTo>
                    <a:pt x="0" y="18834"/>
                  </a:lnTo>
                  <a:lnTo>
                    <a:pt x="6807" y="25654"/>
                  </a:lnTo>
                  <a:lnTo>
                    <a:pt x="20091" y="25654"/>
                  </a:lnTo>
                  <a:lnTo>
                    <a:pt x="24434" y="23329"/>
                  </a:lnTo>
                  <a:lnTo>
                    <a:pt x="27216" y="19748"/>
                  </a:lnTo>
                  <a:lnTo>
                    <a:pt x="24434" y="22682"/>
                  </a:lnTo>
                  <a:lnTo>
                    <a:pt x="20523" y="24523"/>
                  </a:lnTo>
                  <a:lnTo>
                    <a:pt x="16167" y="24523"/>
                  </a:lnTo>
                  <a:lnTo>
                    <a:pt x="7772" y="24523"/>
                  </a:lnTo>
                  <a:lnTo>
                    <a:pt x="952" y="17716"/>
                  </a:lnTo>
                  <a:lnTo>
                    <a:pt x="952" y="5803"/>
                  </a:lnTo>
                  <a:lnTo>
                    <a:pt x="2158" y="2578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CE4F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69" name="object 5069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412824" y="3220530"/>
              <a:ext cx="29464" cy="29299"/>
            </a:xfrm>
            <a:prstGeom prst="rect">
              <a:avLst/>
            </a:prstGeom>
          </p:spPr>
        </p:pic>
        <p:sp>
          <p:nvSpPr>
            <p:cNvPr id="5070" name="object 5070" descr=""/>
            <p:cNvSpPr/>
            <p:nvPr/>
          </p:nvSpPr>
          <p:spPr>
            <a:xfrm>
              <a:off x="1418252" y="3219597"/>
              <a:ext cx="19685" cy="10795"/>
            </a:xfrm>
            <a:custGeom>
              <a:avLst/>
              <a:gdLst/>
              <a:ahLst/>
              <a:cxnLst/>
              <a:rect l="l" t="t" r="r" b="b"/>
              <a:pathLst>
                <a:path w="19684" h="10794">
                  <a:moveTo>
                    <a:pt x="14354" y="4838"/>
                  </a:moveTo>
                  <a:lnTo>
                    <a:pt x="11671" y="4838"/>
                  </a:lnTo>
                  <a:lnTo>
                    <a:pt x="12979" y="5981"/>
                  </a:lnTo>
                  <a:lnTo>
                    <a:pt x="14287" y="9537"/>
                  </a:lnTo>
                  <a:lnTo>
                    <a:pt x="14579" y="10490"/>
                  </a:lnTo>
                  <a:lnTo>
                    <a:pt x="16268" y="6426"/>
                  </a:lnTo>
                  <a:lnTo>
                    <a:pt x="14354" y="4838"/>
                  </a:lnTo>
                  <a:close/>
                </a:path>
                <a:path w="19684" h="10794">
                  <a:moveTo>
                    <a:pt x="9059" y="3682"/>
                  </a:moveTo>
                  <a:lnTo>
                    <a:pt x="8509" y="3682"/>
                  </a:lnTo>
                  <a:lnTo>
                    <a:pt x="6261" y="8521"/>
                  </a:lnTo>
                  <a:lnTo>
                    <a:pt x="6184" y="10172"/>
                  </a:lnTo>
                  <a:lnTo>
                    <a:pt x="9982" y="4965"/>
                  </a:lnTo>
                  <a:lnTo>
                    <a:pt x="11671" y="4838"/>
                  </a:lnTo>
                  <a:lnTo>
                    <a:pt x="14354" y="4838"/>
                  </a:lnTo>
                  <a:lnTo>
                    <a:pt x="13380" y="4013"/>
                  </a:lnTo>
                  <a:lnTo>
                    <a:pt x="9613" y="4013"/>
                  </a:lnTo>
                  <a:lnTo>
                    <a:pt x="9059" y="3682"/>
                  </a:lnTo>
                  <a:close/>
                </a:path>
                <a:path w="19684" h="10794">
                  <a:moveTo>
                    <a:pt x="18264" y="2222"/>
                  </a:moveTo>
                  <a:lnTo>
                    <a:pt x="15100" y="2222"/>
                  </a:lnTo>
                  <a:lnTo>
                    <a:pt x="19621" y="5664"/>
                  </a:lnTo>
                  <a:lnTo>
                    <a:pt x="18264" y="2222"/>
                  </a:lnTo>
                  <a:close/>
                </a:path>
                <a:path w="19684" h="10794">
                  <a:moveTo>
                    <a:pt x="10147" y="1841"/>
                  </a:moveTo>
                  <a:lnTo>
                    <a:pt x="5969" y="1841"/>
                  </a:lnTo>
                  <a:lnTo>
                    <a:pt x="9613" y="4013"/>
                  </a:lnTo>
                  <a:lnTo>
                    <a:pt x="10198" y="3682"/>
                  </a:lnTo>
                  <a:lnTo>
                    <a:pt x="12990" y="3682"/>
                  </a:lnTo>
                  <a:lnTo>
                    <a:pt x="14703" y="2476"/>
                  </a:lnTo>
                  <a:lnTo>
                    <a:pt x="12611" y="2476"/>
                  </a:lnTo>
                  <a:lnTo>
                    <a:pt x="12915" y="2285"/>
                  </a:lnTo>
                  <a:lnTo>
                    <a:pt x="10934" y="2285"/>
                  </a:lnTo>
                  <a:lnTo>
                    <a:pt x="10147" y="1841"/>
                  </a:lnTo>
                  <a:close/>
                </a:path>
                <a:path w="19684" h="10794">
                  <a:moveTo>
                    <a:pt x="12990" y="3682"/>
                  </a:moveTo>
                  <a:lnTo>
                    <a:pt x="10198" y="3682"/>
                  </a:lnTo>
                  <a:lnTo>
                    <a:pt x="9613" y="4013"/>
                  </a:lnTo>
                  <a:lnTo>
                    <a:pt x="13380" y="4013"/>
                  </a:lnTo>
                  <a:lnTo>
                    <a:pt x="12990" y="3682"/>
                  </a:lnTo>
                  <a:close/>
                </a:path>
                <a:path w="19684" h="10794">
                  <a:moveTo>
                    <a:pt x="6997" y="63"/>
                  </a:moveTo>
                  <a:lnTo>
                    <a:pt x="0" y="3682"/>
                  </a:lnTo>
                  <a:lnTo>
                    <a:pt x="5969" y="1841"/>
                  </a:lnTo>
                  <a:lnTo>
                    <a:pt x="10147" y="1841"/>
                  </a:lnTo>
                  <a:lnTo>
                    <a:pt x="6997" y="63"/>
                  </a:lnTo>
                  <a:close/>
                </a:path>
                <a:path w="19684" h="10794">
                  <a:moveTo>
                    <a:pt x="18008" y="1574"/>
                  </a:moveTo>
                  <a:lnTo>
                    <a:pt x="12611" y="2476"/>
                  </a:lnTo>
                  <a:lnTo>
                    <a:pt x="14703" y="2476"/>
                  </a:lnTo>
                  <a:lnTo>
                    <a:pt x="15100" y="2222"/>
                  </a:lnTo>
                  <a:lnTo>
                    <a:pt x="18264" y="2222"/>
                  </a:lnTo>
                  <a:lnTo>
                    <a:pt x="18008" y="1574"/>
                  </a:lnTo>
                  <a:close/>
                </a:path>
                <a:path w="19684" h="10794">
                  <a:moveTo>
                    <a:pt x="11143" y="139"/>
                  </a:moveTo>
                  <a:lnTo>
                    <a:pt x="10934" y="2285"/>
                  </a:lnTo>
                  <a:lnTo>
                    <a:pt x="12915" y="2285"/>
                  </a:lnTo>
                  <a:lnTo>
                    <a:pt x="14439" y="1333"/>
                  </a:lnTo>
                  <a:lnTo>
                    <a:pt x="11143" y="139"/>
                  </a:lnTo>
                  <a:close/>
                </a:path>
                <a:path w="19684" h="10794">
                  <a:moveTo>
                    <a:pt x="8902" y="0"/>
                  </a:moveTo>
                  <a:lnTo>
                    <a:pt x="10934" y="63"/>
                  </a:lnTo>
                  <a:lnTo>
                    <a:pt x="11143" y="139"/>
                  </a:lnTo>
                  <a:lnTo>
                    <a:pt x="8902" y="0"/>
                  </a:lnTo>
                  <a:close/>
                </a:path>
              </a:pathLst>
            </a:custGeom>
            <a:solidFill>
              <a:srgbClr val="2A6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1" name="object 5071" descr=""/>
            <p:cNvSpPr/>
            <p:nvPr/>
          </p:nvSpPr>
          <p:spPr>
            <a:xfrm>
              <a:off x="1429040" y="322217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81" y="0"/>
                  </a:moveTo>
                  <a:lnTo>
                    <a:pt x="342" y="0"/>
                  </a:lnTo>
                  <a:lnTo>
                    <a:pt x="0" y="228"/>
                  </a:lnTo>
                  <a:lnTo>
                    <a:pt x="0" y="812"/>
                  </a:lnTo>
                  <a:lnTo>
                    <a:pt x="342" y="1041"/>
                  </a:lnTo>
                  <a:lnTo>
                    <a:pt x="1181" y="1041"/>
                  </a:lnTo>
                  <a:lnTo>
                    <a:pt x="1524" y="812"/>
                  </a:lnTo>
                  <a:lnTo>
                    <a:pt x="1524" y="520"/>
                  </a:lnTo>
                  <a:lnTo>
                    <a:pt x="1524" y="228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5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2" name="object 5072" descr=""/>
            <p:cNvSpPr/>
            <p:nvPr/>
          </p:nvSpPr>
          <p:spPr>
            <a:xfrm>
              <a:off x="1425826" y="3239576"/>
              <a:ext cx="18415" cy="31115"/>
            </a:xfrm>
            <a:custGeom>
              <a:avLst/>
              <a:gdLst/>
              <a:ahLst/>
              <a:cxnLst/>
              <a:rect l="l" t="t" r="r" b="b"/>
              <a:pathLst>
                <a:path w="18415" h="31114">
                  <a:moveTo>
                    <a:pt x="13411" y="0"/>
                  </a:moveTo>
                  <a:lnTo>
                    <a:pt x="9626" y="1295"/>
                  </a:lnTo>
                  <a:lnTo>
                    <a:pt x="431" y="9690"/>
                  </a:lnTo>
                  <a:lnTo>
                    <a:pt x="0" y="19303"/>
                  </a:lnTo>
                  <a:lnTo>
                    <a:pt x="8953" y="29121"/>
                  </a:lnTo>
                  <a:lnTo>
                    <a:pt x="13588" y="30772"/>
                  </a:lnTo>
                  <a:lnTo>
                    <a:pt x="18097" y="30416"/>
                  </a:lnTo>
                  <a:lnTo>
                    <a:pt x="14071" y="30340"/>
                  </a:lnTo>
                  <a:lnTo>
                    <a:pt x="10071" y="28676"/>
                  </a:lnTo>
                  <a:lnTo>
                    <a:pt x="7137" y="25463"/>
                  </a:lnTo>
                  <a:lnTo>
                    <a:pt x="1473" y="19253"/>
                  </a:lnTo>
                  <a:lnTo>
                    <a:pt x="1917" y="9639"/>
                  </a:lnTo>
                  <a:lnTo>
                    <a:pt x="10718" y="1612"/>
                  </a:lnTo>
                  <a:lnTo>
                    <a:pt x="13919" y="330"/>
                  </a:lnTo>
                  <a:lnTo>
                    <a:pt x="17170" y="63"/>
                  </a:lnTo>
                  <a:lnTo>
                    <a:pt x="13411" y="0"/>
                  </a:lnTo>
                  <a:close/>
                </a:path>
              </a:pathLst>
            </a:custGeom>
            <a:solidFill>
              <a:srgbClr val="CE4F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73" name="object 5073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427302" y="3239643"/>
              <a:ext cx="32308" cy="30353"/>
            </a:xfrm>
            <a:prstGeom prst="rect">
              <a:avLst/>
            </a:prstGeom>
          </p:spPr>
        </p:pic>
        <p:pic>
          <p:nvPicPr>
            <p:cNvPr id="5074" name="object 5074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249568" y="3187138"/>
              <a:ext cx="210107" cy="120661"/>
            </a:xfrm>
            <a:prstGeom prst="rect">
              <a:avLst/>
            </a:prstGeom>
          </p:spPr>
        </p:pic>
        <p:pic>
          <p:nvPicPr>
            <p:cNvPr id="5075" name="object 5075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254175" y="3194571"/>
              <a:ext cx="155498" cy="109447"/>
            </a:xfrm>
            <a:prstGeom prst="rect">
              <a:avLst/>
            </a:prstGeom>
          </p:spPr>
        </p:pic>
        <p:sp>
          <p:nvSpPr>
            <p:cNvPr id="5076" name="object 5076" descr=""/>
            <p:cNvSpPr/>
            <p:nvPr/>
          </p:nvSpPr>
          <p:spPr>
            <a:xfrm>
              <a:off x="1270609" y="3226600"/>
              <a:ext cx="113664" cy="72390"/>
            </a:xfrm>
            <a:custGeom>
              <a:avLst/>
              <a:gdLst/>
              <a:ahLst/>
              <a:cxnLst/>
              <a:rect l="l" t="t" r="r" b="b"/>
              <a:pathLst>
                <a:path w="113665" h="72389">
                  <a:moveTo>
                    <a:pt x="2578" y="37465"/>
                  </a:moveTo>
                  <a:lnTo>
                    <a:pt x="0" y="36207"/>
                  </a:lnTo>
                  <a:lnTo>
                    <a:pt x="1612" y="38011"/>
                  </a:lnTo>
                  <a:lnTo>
                    <a:pt x="2578" y="37465"/>
                  </a:lnTo>
                  <a:close/>
                </a:path>
                <a:path w="113665" h="72389">
                  <a:moveTo>
                    <a:pt x="12166" y="11023"/>
                  </a:moveTo>
                  <a:lnTo>
                    <a:pt x="7874" y="10883"/>
                  </a:lnTo>
                  <a:lnTo>
                    <a:pt x="8851" y="12484"/>
                  </a:lnTo>
                  <a:lnTo>
                    <a:pt x="12166" y="11023"/>
                  </a:lnTo>
                  <a:close/>
                </a:path>
                <a:path w="113665" h="72389">
                  <a:moveTo>
                    <a:pt x="22047" y="24714"/>
                  </a:moveTo>
                  <a:lnTo>
                    <a:pt x="20218" y="24714"/>
                  </a:lnTo>
                  <a:lnTo>
                    <a:pt x="21132" y="26339"/>
                  </a:lnTo>
                  <a:lnTo>
                    <a:pt x="22047" y="24714"/>
                  </a:lnTo>
                  <a:close/>
                </a:path>
                <a:path w="113665" h="72389">
                  <a:moveTo>
                    <a:pt x="26517" y="43878"/>
                  </a:moveTo>
                  <a:lnTo>
                    <a:pt x="25133" y="43510"/>
                  </a:lnTo>
                  <a:lnTo>
                    <a:pt x="25476" y="43878"/>
                  </a:lnTo>
                  <a:lnTo>
                    <a:pt x="26517" y="43878"/>
                  </a:lnTo>
                  <a:close/>
                </a:path>
                <a:path w="113665" h="72389">
                  <a:moveTo>
                    <a:pt x="30746" y="0"/>
                  </a:moveTo>
                  <a:lnTo>
                    <a:pt x="28232" y="812"/>
                  </a:lnTo>
                  <a:lnTo>
                    <a:pt x="30149" y="1270"/>
                  </a:lnTo>
                  <a:lnTo>
                    <a:pt x="30746" y="0"/>
                  </a:lnTo>
                  <a:close/>
                </a:path>
                <a:path w="113665" h="72389">
                  <a:moveTo>
                    <a:pt x="43802" y="10452"/>
                  </a:moveTo>
                  <a:lnTo>
                    <a:pt x="43205" y="9918"/>
                  </a:lnTo>
                  <a:lnTo>
                    <a:pt x="41910" y="10960"/>
                  </a:lnTo>
                  <a:lnTo>
                    <a:pt x="43802" y="10452"/>
                  </a:lnTo>
                  <a:close/>
                </a:path>
                <a:path w="113665" h="72389">
                  <a:moveTo>
                    <a:pt x="50888" y="27622"/>
                  </a:moveTo>
                  <a:lnTo>
                    <a:pt x="49390" y="26835"/>
                  </a:lnTo>
                  <a:lnTo>
                    <a:pt x="50203" y="29895"/>
                  </a:lnTo>
                  <a:lnTo>
                    <a:pt x="50888" y="27622"/>
                  </a:lnTo>
                  <a:close/>
                </a:path>
                <a:path w="113665" h="72389">
                  <a:moveTo>
                    <a:pt x="57213" y="36550"/>
                  </a:moveTo>
                  <a:lnTo>
                    <a:pt x="56515" y="35382"/>
                  </a:lnTo>
                  <a:lnTo>
                    <a:pt x="55499" y="35382"/>
                  </a:lnTo>
                  <a:lnTo>
                    <a:pt x="55880" y="36804"/>
                  </a:lnTo>
                  <a:lnTo>
                    <a:pt x="57213" y="36550"/>
                  </a:lnTo>
                  <a:close/>
                </a:path>
                <a:path w="113665" h="72389">
                  <a:moveTo>
                    <a:pt x="58496" y="62357"/>
                  </a:moveTo>
                  <a:lnTo>
                    <a:pt x="55943" y="62585"/>
                  </a:lnTo>
                  <a:lnTo>
                    <a:pt x="56743" y="63233"/>
                  </a:lnTo>
                  <a:lnTo>
                    <a:pt x="58496" y="63233"/>
                  </a:lnTo>
                  <a:lnTo>
                    <a:pt x="58496" y="62357"/>
                  </a:lnTo>
                  <a:close/>
                </a:path>
                <a:path w="113665" h="72389">
                  <a:moveTo>
                    <a:pt x="70764" y="8483"/>
                  </a:moveTo>
                  <a:lnTo>
                    <a:pt x="67500" y="7747"/>
                  </a:lnTo>
                  <a:lnTo>
                    <a:pt x="67500" y="9372"/>
                  </a:lnTo>
                  <a:lnTo>
                    <a:pt x="70764" y="8483"/>
                  </a:lnTo>
                  <a:close/>
                </a:path>
                <a:path w="113665" h="72389">
                  <a:moveTo>
                    <a:pt x="77838" y="29184"/>
                  </a:moveTo>
                  <a:lnTo>
                    <a:pt x="77127" y="28765"/>
                  </a:lnTo>
                  <a:lnTo>
                    <a:pt x="75247" y="29235"/>
                  </a:lnTo>
                  <a:lnTo>
                    <a:pt x="77838" y="29184"/>
                  </a:lnTo>
                  <a:close/>
                </a:path>
                <a:path w="113665" h="72389">
                  <a:moveTo>
                    <a:pt x="84366" y="71945"/>
                  </a:moveTo>
                  <a:lnTo>
                    <a:pt x="83858" y="70154"/>
                  </a:lnTo>
                  <a:lnTo>
                    <a:pt x="82384" y="70573"/>
                  </a:lnTo>
                  <a:lnTo>
                    <a:pt x="84366" y="71945"/>
                  </a:lnTo>
                  <a:close/>
                </a:path>
                <a:path w="113665" h="72389">
                  <a:moveTo>
                    <a:pt x="87185" y="51955"/>
                  </a:moveTo>
                  <a:lnTo>
                    <a:pt x="86575" y="50038"/>
                  </a:lnTo>
                  <a:lnTo>
                    <a:pt x="84353" y="50584"/>
                  </a:lnTo>
                  <a:lnTo>
                    <a:pt x="87185" y="51955"/>
                  </a:lnTo>
                  <a:close/>
                </a:path>
                <a:path w="113665" h="72389">
                  <a:moveTo>
                    <a:pt x="90970" y="63233"/>
                  </a:moveTo>
                  <a:lnTo>
                    <a:pt x="90525" y="61937"/>
                  </a:lnTo>
                  <a:lnTo>
                    <a:pt x="88760" y="61950"/>
                  </a:lnTo>
                  <a:lnTo>
                    <a:pt x="89865" y="63233"/>
                  </a:lnTo>
                  <a:lnTo>
                    <a:pt x="90970" y="63233"/>
                  </a:lnTo>
                  <a:close/>
                </a:path>
                <a:path w="113665" h="72389">
                  <a:moveTo>
                    <a:pt x="99987" y="31127"/>
                  </a:moveTo>
                  <a:lnTo>
                    <a:pt x="97853" y="30924"/>
                  </a:lnTo>
                  <a:lnTo>
                    <a:pt x="98742" y="31699"/>
                  </a:lnTo>
                  <a:lnTo>
                    <a:pt x="99987" y="31699"/>
                  </a:lnTo>
                  <a:lnTo>
                    <a:pt x="99987" y="31127"/>
                  </a:lnTo>
                  <a:close/>
                </a:path>
                <a:path w="113665" h="72389">
                  <a:moveTo>
                    <a:pt x="113372" y="50558"/>
                  </a:moveTo>
                  <a:lnTo>
                    <a:pt x="112115" y="49250"/>
                  </a:lnTo>
                  <a:lnTo>
                    <a:pt x="110718" y="49796"/>
                  </a:lnTo>
                  <a:lnTo>
                    <a:pt x="113372" y="50558"/>
                  </a:lnTo>
                  <a:close/>
                </a:path>
              </a:pathLst>
            </a:custGeom>
            <a:solidFill>
              <a:srgbClr val="449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7" name="object 5077" descr=""/>
            <p:cNvSpPr/>
            <p:nvPr/>
          </p:nvSpPr>
          <p:spPr>
            <a:xfrm>
              <a:off x="1262735" y="3235032"/>
              <a:ext cx="113030" cy="59055"/>
            </a:xfrm>
            <a:custGeom>
              <a:avLst/>
              <a:gdLst/>
              <a:ahLst/>
              <a:cxnLst/>
              <a:rect l="l" t="t" r="r" b="b"/>
              <a:pathLst>
                <a:path w="113030" h="59054">
                  <a:moveTo>
                    <a:pt x="7416" y="16814"/>
                  </a:moveTo>
                  <a:lnTo>
                    <a:pt x="5308" y="11099"/>
                  </a:lnTo>
                  <a:lnTo>
                    <a:pt x="2667" y="12065"/>
                  </a:lnTo>
                  <a:lnTo>
                    <a:pt x="0" y="14389"/>
                  </a:lnTo>
                  <a:lnTo>
                    <a:pt x="5588" y="16903"/>
                  </a:lnTo>
                  <a:lnTo>
                    <a:pt x="7416" y="16814"/>
                  </a:lnTo>
                  <a:close/>
                </a:path>
                <a:path w="113030" h="59054">
                  <a:moveTo>
                    <a:pt x="33959" y="9398"/>
                  </a:moveTo>
                  <a:lnTo>
                    <a:pt x="33261" y="3746"/>
                  </a:lnTo>
                  <a:lnTo>
                    <a:pt x="27457" y="7200"/>
                  </a:lnTo>
                  <a:lnTo>
                    <a:pt x="27051" y="8724"/>
                  </a:lnTo>
                  <a:lnTo>
                    <a:pt x="30962" y="9626"/>
                  </a:lnTo>
                  <a:lnTo>
                    <a:pt x="33959" y="9398"/>
                  </a:lnTo>
                  <a:close/>
                </a:path>
                <a:path w="113030" h="59054">
                  <a:moveTo>
                    <a:pt x="41884" y="19519"/>
                  </a:moveTo>
                  <a:lnTo>
                    <a:pt x="41186" y="13881"/>
                  </a:lnTo>
                  <a:lnTo>
                    <a:pt x="35382" y="17335"/>
                  </a:lnTo>
                  <a:lnTo>
                    <a:pt x="34975" y="18859"/>
                  </a:lnTo>
                  <a:lnTo>
                    <a:pt x="38887" y="19761"/>
                  </a:lnTo>
                  <a:lnTo>
                    <a:pt x="41884" y="19519"/>
                  </a:lnTo>
                  <a:close/>
                </a:path>
                <a:path w="113030" h="59054">
                  <a:moveTo>
                    <a:pt x="44831" y="5715"/>
                  </a:moveTo>
                  <a:lnTo>
                    <a:pt x="42722" y="0"/>
                  </a:lnTo>
                  <a:lnTo>
                    <a:pt x="40081" y="965"/>
                  </a:lnTo>
                  <a:lnTo>
                    <a:pt x="37414" y="3289"/>
                  </a:lnTo>
                  <a:lnTo>
                    <a:pt x="43002" y="5803"/>
                  </a:lnTo>
                  <a:lnTo>
                    <a:pt x="44831" y="5715"/>
                  </a:lnTo>
                  <a:close/>
                </a:path>
                <a:path w="113030" h="59054">
                  <a:moveTo>
                    <a:pt x="49250" y="46951"/>
                  </a:moveTo>
                  <a:lnTo>
                    <a:pt x="48272" y="45669"/>
                  </a:lnTo>
                  <a:lnTo>
                    <a:pt x="45300" y="42824"/>
                  </a:lnTo>
                  <a:lnTo>
                    <a:pt x="42087" y="44246"/>
                  </a:lnTo>
                  <a:lnTo>
                    <a:pt x="43535" y="46266"/>
                  </a:lnTo>
                  <a:lnTo>
                    <a:pt x="45326" y="47371"/>
                  </a:lnTo>
                  <a:lnTo>
                    <a:pt x="47764" y="47472"/>
                  </a:lnTo>
                  <a:lnTo>
                    <a:pt x="49250" y="46951"/>
                  </a:lnTo>
                  <a:close/>
                </a:path>
                <a:path w="113030" h="59054">
                  <a:moveTo>
                    <a:pt x="75704" y="35458"/>
                  </a:moveTo>
                  <a:lnTo>
                    <a:pt x="75006" y="29819"/>
                  </a:lnTo>
                  <a:lnTo>
                    <a:pt x="69202" y="33274"/>
                  </a:lnTo>
                  <a:lnTo>
                    <a:pt x="68795" y="34798"/>
                  </a:lnTo>
                  <a:lnTo>
                    <a:pt x="72707" y="35699"/>
                  </a:lnTo>
                  <a:lnTo>
                    <a:pt x="75704" y="35458"/>
                  </a:lnTo>
                  <a:close/>
                </a:path>
                <a:path w="113030" h="59054">
                  <a:moveTo>
                    <a:pt x="80391" y="13462"/>
                  </a:moveTo>
                  <a:lnTo>
                    <a:pt x="80276" y="12065"/>
                  </a:lnTo>
                  <a:lnTo>
                    <a:pt x="77698" y="10020"/>
                  </a:lnTo>
                  <a:lnTo>
                    <a:pt x="76415" y="11506"/>
                  </a:lnTo>
                  <a:lnTo>
                    <a:pt x="77393" y="13246"/>
                  </a:lnTo>
                  <a:lnTo>
                    <a:pt x="80391" y="13462"/>
                  </a:lnTo>
                  <a:close/>
                </a:path>
                <a:path w="113030" h="59054">
                  <a:moveTo>
                    <a:pt x="97396" y="33845"/>
                  </a:moveTo>
                  <a:lnTo>
                    <a:pt x="95288" y="28130"/>
                  </a:lnTo>
                  <a:lnTo>
                    <a:pt x="92646" y="29095"/>
                  </a:lnTo>
                  <a:lnTo>
                    <a:pt x="89979" y="31419"/>
                  </a:lnTo>
                  <a:lnTo>
                    <a:pt x="95567" y="33934"/>
                  </a:lnTo>
                  <a:lnTo>
                    <a:pt x="97396" y="33845"/>
                  </a:lnTo>
                  <a:close/>
                </a:path>
                <a:path w="113030" h="59054">
                  <a:moveTo>
                    <a:pt x="105765" y="58635"/>
                  </a:moveTo>
                  <a:lnTo>
                    <a:pt x="105067" y="52984"/>
                  </a:lnTo>
                  <a:lnTo>
                    <a:pt x="99263" y="56438"/>
                  </a:lnTo>
                  <a:lnTo>
                    <a:pt x="98856" y="57962"/>
                  </a:lnTo>
                  <a:lnTo>
                    <a:pt x="102768" y="58864"/>
                  </a:lnTo>
                  <a:lnTo>
                    <a:pt x="105765" y="58635"/>
                  </a:lnTo>
                  <a:close/>
                </a:path>
                <a:path w="113030" h="59054">
                  <a:moveTo>
                    <a:pt x="112877" y="34937"/>
                  </a:moveTo>
                  <a:lnTo>
                    <a:pt x="112064" y="33693"/>
                  </a:lnTo>
                  <a:lnTo>
                    <a:pt x="109131" y="32486"/>
                  </a:lnTo>
                  <a:lnTo>
                    <a:pt x="106794" y="35572"/>
                  </a:lnTo>
                  <a:lnTo>
                    <a:pt x="105270" y="36131"/>
                  </a:lnTo>
                  <a:lnTo>
                    <a:pt x="108318" y="37198"/>
                  </a:lnTo>
                  <a:lnTo>
                    <a:pt x="112877" y="34937"/>
                  </a:lnTo>
                  <a:close/>
                </a:path>
              </a:pathLst>
            </a:custGeom>
            <a:solidFill>
              <a:srgbClr val="EEB9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8" name="object 5078" descr=""/>
            <p:cNvSpPr/>
            <p:nvPr/>
          </p:nvSpPr>
          <p:spPr>
            <a:xfrm>
              <a:off x="1283296" y="3237877"/>
              <a:ext cx="70485" cy="50165"/>
            </a:xfrm>
            <a:custGeom>
              <a:avLst/>
              <a:gdLst/>
              <a:ahLst/>
              <a:cxnLst/>
              <a:rect l="l" t="t" r="r" b="b"/>
              <a:pathLst>
                <a:path w="70484" h="50164">
                  <a:moveTo>
                    <a:pt x="5245" y="29019"/>
                  </a:moveTo>
                  <a:lnTo>
                    <a:pt x="965" y="28143"/>
                  </a:lnTo>
                  <a:lnTo>
                    <a:pt x="0" y="29527"/>
                  </a:lnTo>
                  <a:lnTo>
                    <a:pt x="1930" y="30988"/>
                  </a:lnTo>
                  <a:lnTo>
                    <a:pt x="3530" y="30276"/>
                  </a:lnTo>
                  <a:lnTo>
                    <a:pt x="5245" y="29019"/>
                  </a:lnTo>
                  <a:close/>
                </a:path>
                <a:path w="70484" h="50164">
                  <a:moveTo>
                    <a:pt x="35953" y="876"/>
                  </a:moveTo>
                  <a:lnTo>
                    <a:pt x="31673" y="0"/>
                  </a:lnTo>
                  <a:lnTo>
                    <a:pt x="30708" y="1384"/>
                  </a:lnTo>
                  <a:lnTo>
                    <a:pt x="32639" y="2844"/>
                  </a:lnTo>
                  <a:lnTo>
                    <a:pt x="34239" y="2133"/>
                  </a:lnTo>
                  <a:lnTo>
                    <a:pt x="35953" y="876"/>
                  </a:lnTo>
                  <a:close/>
                </a:path>
                <a:path w="70484" h="50164">
                  <a:moveTo>
                    <a:pt x="38874" y="7061"/>
                  </a:moveTo>
                  <a:lnTo>
                    <a:pt x="34594" y="6184"/>
                  </a:lnTo>
                  <a:lnTo>
                    <a:pt x="33629" y="7569"/>
                  </a:lnTo>
                  <a:lnTo>
                    <a:pt x="35560" y="9029"/>
                  </a:lnTo>
                  <a:lnTo>
                    <a:pt x="37160" y="8318"/>
                  </a:lnTo>
                  <a:lnTo>
                    <a:pt x="38874" y="7061"/>
                  </a:lnTo>
                  <a:close/>
                </a:path>
                <a:path w="70484" h="50164">
                  <a:moveTo>
                    <a:pt x="67906" y="47904"/>
                  </a:moveTo>
                  <a:lnTo>
                    <a:pt x="63627" y="47028"/>
                  </a:lnTo>
                  <a:lnTo>
                    <a:pt x="62661" y="48412"/>
                  </a:lnTo>
                  <a:lnTo>
                    <a:pt x="64592" y="49860"/>
                  </a:lnTo>
                  <a:lnTo>
                    <a:pt x="66192" y="49161"/>
                  </a:lnTo>
                  <a:lnTo>
                    <a:pt x="67906" y="47904"/>
                  </a:lnTo>
                  <a:close/>
                </a:path>
                <a:path w="70484" h="50164">
                  <a:moveTo>
                    <a:pt x="70154" y="26670"/>
                  </a:moveTo>
                  <a:lnTo>
                    <a:pt x="65874" y="25793"/>
                  </a:lnTo>
                  <a:lnTo>
                    <a:pt x="64909" y="27178"/>
                  </a:lnTo>
                  <a:lnTo>
                    <a:pt x="66840" y="28638"/>
                  </a:lnTo>
                  <a:lnTo>
                    <a:pt x="68440" y="27927"/>
                  </a:lnTo>
                  <a:lnTo>
                    <a:pt x="70154" y="26670"/>
                  </a:lnTo>
                  <a:close/>
                </a:path>
              </a:pathLst>
            </a:custGeom>
            <a:solidFill>
              <a:srgbClr val="E37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9" name="object 5079" descr=""/>
            <p:cNvSpPr/>
            <p:nvPr/>
          </p:nvSpPr>
          <p:spPr>
            <a:xfrm>
              <a:off x="1373852" y="327929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5" h="3175">
                  <a:moveTo>
                    <a:pt x="965" y="0"/>
                  </a:moveTo>
                  <a:lnTo>
                    <a:pt x="0" y="1384"/>
                  </a:lnTo>
                  <a:lnTo>
                    <a:pt x="1930" y="2832"/>
                  </a:lnTo>
                  <a:lnTo>
                    <a:pt x="3530" y="2133"/>
                  </a:lnTo>
                  <a:lnTo>
                    <a:pt x="5245" y="876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DC8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0" name="object 5080" descr=""/>
            <p:cNvSpPr/>
            <p:nvPr/>
          </p:nvSpPr>
          <p:spPr>
            <a:xfrm>
              <a:off x="1269809" y="3226384"/>
              <a:ext cx="106680" cy="51435"/>
            </a:xfrm>
            <a:custGeom>
              <a:avLst/>
              <a:gdLst/>
              <a:ahLst/>
              <a:cxnLst/>
              <a:rect l="l" t="t" r="r" b="b"/>
              <a:pathLst>
                <a:path w="106680" h="51435">
                  <a:moveTo>
                    <a:pt x="76403" y="12090"/>
                  </a:moveTo>
                  <a:lnTo>
                    <a:pt x="71424" y="9817"/>
                  </a:lnTo>
                  <a:lnTo>
                    <a:pt x="64960" y="7747"/>
                  </a:lnTo>
                  <a:lnTo>
                    <a:pt x="60909" y="6286"/>
                  </a:lnTo>
                  <a:lnTo>
                    <a:pt x="60718" y="6159"/>
                  </a:lnTo>
                  <a:lnTo>
                    <a:pt x="58877" y="4927"/>
                  </a:lnTo>
                  <a:lnTo>
                    <a:pt x="43002" y="1689"/>
                  </a:lnTo>
                  <a:lnTo>
                    <a:pt x="36106" y="1587"/>
                  </a:lnTo>
                  <a:lnTo>
                    <a:pt x="33286" y="0"/>
                  </a:lnTo>
                  <a:lnTo>
                    <a:pt x="20802" y="50"/>
                  </a:lnTo>
                  <a:lnTo>
                    <a:pt x="22593" y="723"/>
                  </a:lnTo>
                  <a:lnTo>
                    <a:pt x="9004" y="3606"/>
                  </a:lnTo>
                  <a:lnTo>
                    <a:pt x="0" y="10909"/>
                  </a:lnTo>
                  <a:lnTo>
                    <a:pt x="0" y="11455"/>
                  </a:lnTo>
                  <a:lnTo>
                    <a:pt x="6654" y="13500"/>
                  </a:lnTo>
                  <a:lnTo>
                    <a:pt x="13157" y="8331"/>
                  </a:lnTo>
                  <a:lnTo>
                    <a:pt x="20129" y="7505"/>
                  </a:lnTo>
                  <a:lnTo>
                    <a:pt x="32512" y="6172"/>
                  </a:lnTo>
                  <a:lnTo>
                    <a:pt x="41808" y="6172"/>
                  </a:lnTo>
                  <a:lnTo>
                    <a:pt x="50190" y="7747"/>
                  </a:lnTo>
                  <a:lnTo>
                    <a:pt x="60147" y="11074"/>
                  </a:lnTo>
                  <a:lnTo>
                    <a:pt x="69456" y="13944"/>
                  </a:lnTo>
                  <a:lnTo>
                    <a:pt x="75984" y="14160"/>
                  </a:lnTo>
                  <a:lnTo>
                    <a:pt x="76403" y="12090"/>
                  </a:lnTo>
                  <a:close/>
                </a:path>
                <a:path w="106680" h="51435">
                  <a:moveTo>
                    <a:pt x="106565" y="49199"/>
                  </a:moveTo>
                  <a:lnTo>
                    <a:pt x="99466" y="48602"/>
                  </a:lnTo>
                  <a:lnTo>
                    <a:pt x="95084" y="47459"/>
                  </a:lnTo>
                  <a:lnTo>
                    <a:pt x="90119" y="45745"/>
                  </a:lnTo>
                  <a:lnTo>
                    <a:pt x="83718" y="43357"/>
                  </a:lnTo>
                  <a:lnTo>
                    <a:pt x="78790" y="41986"/>
                  </a:lnTo>
                  <a:lnTo>
                    <a:pt x="78232" y="43256"/>
                  </a:lnTo>
                  <a:lnTo>
                    <a:pt x="84467" y="46901"/>
                  </a:lnTo>
                  <a:lnTo>
                    <a:pt x="88861" y="48412"/>
                  </a:lnTo>
                  <a:lnTo>
                    <a:pt x="95567" y="50888"/>
                  </a:lnTo>
                  <a:lnTo>
                    <a:pt x="97637" y="51168"/>
                  </a:lnTo>
                  <a:lnTo>
                    <a:pt x="106565" y="49199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81" name="object 5081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319686" y="2939016"/>
              <a:ext cx="213999" cy="164109"/>
            </a:xfrm>
            <a:prstGeom prst="rect">
              <a:avLst/>
            </a:prstGeom>
          </p:spPr>
        </p:pic>
        <p:sp>
          <p:nvSpPr>
            <p:cNvPr id="5082" name="object 5082" descr=""/>
            <p:cNvSpPr/>
            <p:nvPr/>
          </p:nvSpPr>
          <p:spPr>
            <a:xfrm>
              <a:off x="833488" y="3710577"/>
              <a:ext cx="258445" cy="77470"/>
            </a:xfrm>
            <a:custGeom>
              <a:avLst/>
              <a:gdLst/>
              <a:ahLst/>
              <a:cxnLst/>
              <a:rect l="l" t="t" r="r" b="b"/>
              <a:pathLst>
                <a:path w="258444" h="77470">
                  <a:moveTo>
                    <a:pt x="7124" y="0"/>
                  </a:moveTo>
                  <a:lnTo>
                    <a:pt x="6553" y="469"/>
                  </a:lnTo>
                  <a:lnTo>
                    <a:pt x="279" y="10566"/>
                  </a:lnTo>
                  <a:lnTo>
                    <a:pt x="0" y="22555"/>
                  </a:lnTo>
                  <a:lnTo>
                    <a:pt x="4914" y="36741"/>
                  </a:lnTo>
                  <a:lnTo>
                    <a:pt x="16916" y="54736"/>
                  </a:lnTo>
                  <a:lnTo>
                    <a:pt x="48552" y="71373"/>
                  </a:lnTo>
                  <a:lnTo>
                    <a:pt x="72821" y="75742"/>
                  </a:lnTo>
                  <a:lnTo>
                    <a:pt x="111277" y="77381"/>
                  </a:lnTo>
                  <a:lnTo>
                    <a:pt x="131724" y="76555"/>
                  </a:lnTo>
                  <a:lnTo>
                    <a:pt x="149174" y="76288"/>
                  </a:lnTo>
                  <a:lnTo>
                    <a:pt x="206171" y="67284"/>
                  </a:lnTo>
                  <a:lnTo>
                    <a:pt x="247078" y="51193"/>
                  </a:lnTo>
                  <a:lnTo>
                    <a:pt x="257987" y="32651"/>
                  </a:lnTo>
                  <a:lnTo>
                    <a:pt x="256501" y="15760"/>
                  </a:lnTo>
                  <a:lnTo>
                    <a:pt x="254825" y="17741"/>
                  </a:lnTo>
                  <a:lnTo>
                    <a:pt x="248043" y="29336"/>
                  </a:lnTo>
                  <a:lnTo>
                    <a:pt x="230974" y="41592"/>
                  </a:lnTo>
                  <a:lnTo>
                    <a:pt x="184365" y="55371"/>
                  </a:lnTo>
                  <a:lnTo>
                    <a:pt x="120688" y="60413"/>
                  </a:lnTo>
                  <a:lnTo>
                    <a:pt x="100774" y="60629"/>
                  </a:lnTo>
                  <a:lnTo>
                    <a:pt x="83045" y="58877"/>
                  </a:lnTo>
                  <a:lnTo>
                    <a:pt x="70789" y="56692"/>
                  </a:lnTo>
                  <a:lnTo>
                    <a:pt x="61595" y="53187"/>
                  </a:lnTo>
                  <a:lnTo>
                    <a:pt x="45402" y="49250"/>
                  </a:lnTo>
                  <a:lnTo>
                    <a:pt x="12141" y="30213"/>
                  </a:lnTo>
                  <a:lnTo>
                    <a:pt x="5803" y="10083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83" name="object 5083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839294" y="3655033"/>
              <a:ext cx="250688" cy="116173"/>
            </a:xfrm>
            <a:prstGeom prst="rect">
              <a:avLst/>
            </a:prstGeom>
          </p:spPr>
        </p:pic>
        <p:sp>
          <p:nvSpPr>
            <p:cNvPr id="5084" name="object 5084" descr=""/>
            <p:cNvSpPr/>
            <p:nvPr/>
          </p:nvSpPr>
          <p:spPr>
            <a:xfrm>
              <a:off x="831556" y="3716504"/>
              <a:ext cx="264795" cy="78740"/>
            </a:xfrm>
            <a:custGeom>
              <a:avLst/>
              <a:gdLst/>
              <a:ahLst/>
              <a:cxnLst/>
              <a:rect l="l" t="t" r="r" b="b"/>
              <a:pathLst>
                <a:path w="264794" h="78739">
                  <a:moveTo>
                    <a:pt x="114084" y="74295"/>
                  </a:moveTo>
                  <a:lnTo>
                    <a:pt x="112915" y="75946"/>
                  </a:lnTo>
                  <a:lnTo>
                    <a:pt x="113398" y="77216"/>
                  </a:lnTo>
                  <a:lnTo>
                    <a:pt x="114338" y="77724"/>
                  </a:lnTo>
                  <a:lnTo>
                    <a:pt x="116827" y="78232"/>
                  </a:lnTo>
                  <a:lnTo>
                    <a:pt x="117678" y="77597"/>
                  </a:lnTo>
                  <a:lnTo>
                    <a:pt x="118109" y="75946"/>
                  </a:lnTo>
                  <a:lnTo>
                    <a:pt x="117754" y="75438"/>
                  </a:lnTo>
                  <a:lnTo>
                    <a:pt x="118116" y="75184"/>
                  </a:lnTo>
                  <a:lnTo>
                    <a:pt x="117436" y="75184"/>
                  </a:lnTo>
                  <a:lnTo>
                    <a:pt x="115735" y="74930"/>
                  </a:lnTo>
                  <a:lnTo>
                    <a:pt x="114084" y="74295"/>
                  </a:lnTo>
                  <a:close/>
                </a:path>
                <a:path w="264794" h="78739">
                  <a:moveTo>
                    <a:pt x="141427" y="75311"/>
                  </a:moveTo>
                  <a:lnTo>
                    <a:pt x="141262" y="76708"/>
                  </a:lnTo>
                  <a:lnTo>
                    <a:pt x="142024" y="77851"/>
                  </a:lnTo>
                  <a:lnTo>
                    <a:pt x="143179" y="78232"/>
                  </a:lnTo>
                  <a:lnTo>
                    <a:pt x="146303" y="77470"/>
                  </a:lnTo>
                  <a:lnTo>
                    <a:pt x="146439" y="76962"/>
                  </a:lnTo>
                  <a:lnTo>
                    <a:pt x="146405" y="76581"/>
                  </a:lnTo>
                  <a:lnTo>
                    <a:pt x="145491" y="75438"/>
                  </a:lnTo>
                  <a:lnTo>
                    <a:pt x="142659" y="75438"/>
                  </a:lnTo>
                  <a:lnTo>
                    <a:pt x="141427" y="75311"/>
                  </a:lnTo>
                  <a:close/>
                </a:path>
                <a:path w="264794" h="78739">
                  <a:moveTo>
                    <a:pt x="147477" y="72009"/>
                  </a:moveTo>
                  <a:lnTo>
                    <a:pt x="87096" y="72009"/>
                  </a:lnTo>
                  <a:lnTo>
                    <a:pt x="88988" y="72263"/>
                  </a:lnTo>
                  <a:lnTo>
                    <a:pt x="89569" y="72269"/>
                  </a:lnTo>
                  <a:lnTo>
                    <a:pt x="90004" y="72390"/>
                  </a:lnTo>
                  <a:lnTo>
                    <a:pt x="89917" y="74041"/>
                  </a:lnTo>
                  <a:lnTo>
                    <a:pt x="90538" y="75565"/>
                  </a:lnTo>
                  <a:lnTo>
                    <a:pt x="91744" y="76327"/>
                  </a:lnTo>
                  <a:lnTo>
                    <a:pt x="93929" y="76962"/>
                  </a:lnTo>
                  <a:lnTo>
                    <a:pt x="95186" y="76581"/>
                  </a:lnTo>
                  <a:lnTo>
                    <a:pt x="97294" y="76327"/>
                  </a:lnTo>
                  <a:lnTo>
                    <a:pt x="97320" y="75184"/>
                  </a:lnTo>
                  <a:lnTo>
                    <a:pt x="97866" y="74549"/>
                  </a:lnTo>
                  <a:lnTo>
                    <a:pt x="98170" y="74295"/>
                  </a:lnTo>
                  <a:lnTo>
                    <a:pt x="104120" y="74295"/>
                  </a:lnTo>
                  <a:lnTo>
                    <a:pt x="104520" y="73787"/>
                  </a:lnTo>
                  <a:lnTo>
                    <a:pt x="104622" y="73406"/>
                  </a:lnTo>
                  <a:lnTo>
                    <a:pt x="104800" y="73025"/>
                  </a:lnTo>
                  <a:lnTo>
                    <a:pt x="97586" y="73025"/>
                  </a:lnTo>
                  <a:lnTo>
                    <a:pt x="96583" y="72644"/>
                  </a:lnTo>
                  <a:lnTo>
                    <a:pt x="96621" y="72390"/>
                  </a:lnTo>
                  <a:lnTo>
                    <a:pt x="97673" y="72269"/>
                  </a:lnTo>
                  <a:lnTo>
                    <a:pt x="97688" y="72136"/>
                  </a:lnTo>
                  <a:lnTo>
                    <a:pt x="147469" y="72136"/>
                  </a:lnTo>
                  <a:close/>
                </a:path>
                <a:path w="264794" h="78739">
                  <a:moveTo>
                    <a:pt x="131641" y="72771"/>
                  </a:moveTo>
                  <a:lnTo>
                    <a:pt x="125107" y="72771"/>
                  </a:lnTo>
                  <a:lnTo>
                    <a:pt x="127520" y="75184"/>
                  </a:lnTo>
                  <a:lnTo>
                    <a:pt x="130098" y="75438"/>
                  </a:lnTo>
                  <a:lnTo>
                    <a:pt x="131641" y="72771"/>
                  </a:lnTo>
                  <a:close/>
                </a:path>
                <a:path w="264794" h="78739">
                  <a:moveTo>
                    <a:pt x="147446" y="72517"/>
                  </a:moveTo>
                  <a:lnTo>
                    <a:pt x="141300" y="72517"/>
                  </a:lnTo>
                  <a:lnTo>
                    <a:pt x="141554" y="72771"/>
                  </a:lnTo>
                  <a:lnTo>
                    <a:pt x="141808" y="73279"/>
                  </a:lnTo>
                  <a:lnTo>
                    <a:pt x="142506" y="74041"/>
                  </a:lnTo>
                  <a:lnTo>
                    <a:pt x="142951" y="74295"/>
                  </a:lnTo>
                  <a:lnTo>
                    <a:pt x="143255" y="74549"/>
                  </a:lnTo>
                  <a:lnTo>
                    <a:pt x="143283" y="74803"/>
                  </a:lnTo>
                  <a:lnTo>
                    <a:pt x="142659" y="75438"/>
                  </a:lnTo>
                  <a:lnTo>
                    <a:pt x="145491" y="75438"/>
                  </a:lnTo>
                  <a:lnTo>
                    <a:pt x="145237" y="75057"/>
                  </a:lnTo>
                  <a:lnTo>
                    <a:pt x="147421" y="73914"/>
                  </a:lnTo>
                  <a:lnTo>
                    <a:pt x="147446" y="72517"/>
                  </a:lnTo>
                  <a:close/>
                </a:path>
                <a:path w="264794" h="78739">
                  <a:moveTo>
                    <a:pt x="103333" y="75057"/>
                  </a:moveTo>
                  <a:lnTo>
                    <a:pt x="100609" y="75057"/>
                  </a:lnTo>
                  <a:lnTo>
                    <a:pt x="102946" y="75311"/>
                  </a:lnTo>
                  <a:lnTo>
                    <a:pt x="103333" y="75057"/>
                  </a:lnTo>
                  <a:close/>
                </a:path>
                <a:path w="264794" h="78739">
                  <a:moveTo>
                    <a:pt x="104120" y="74295"/>
                  </a:moveTo>
                  <a:lnTo>
                    <a:pt x="98170" y="74295"/>
                  </a:lnTo>
                  <a:lnTo>
                    <a:pt x="99263" y="75184"/>
                  </a:lnTo>
                  <a:lnTo>
                    <a:pt x="100609" y="75057"/>
                  </a:lnTo>
                  <a:lnTo>
                    <a:pt x="103333" y="75057"/>
                  </a:lnTo>
                  <a:lnTo>
                    <a:pt x="103720" y="74803"/>
                  </a:lnTo>
                  <a:lnTo>
                    <a:pt x="104120" y="74295"/>
                  </a:lnTo>
                  <a:close/>
                </a:path>
                <a:path w="264794" h="78739">
                  <a:moveTo>
                    <a:pt x="131714" y="72644"/>
                  </a:moveTo>
                  <a:lnTo>
                    <a:pt x="111112" y="72644"/>
                  </a:lnTo>
                  <a:lnTo>
                    <a:pt x="112839" y="72771"/>
                  </a:lnTo>
                  <a:lnTo>
                    <a:pt x="115506" y="72898"/>
                  </a:lnTo>
                  <a:lnTo>
                    <a:pt x="117436" y="75184"/>
                  </a:lnTo>
                  <a:lnTo>
                    <a:pt x="118116" y="75184"/>
                  </a:lnTo>
                  <a:lnTo>
                    <a:pt x="118478" y="74930"/>
                  </a:lnTo>
                  <a:lnTo>
                    <a:pt x="120040" y="74930"/>
                  </a:lnTo>
                  <a:lnTo>
                    <a:pt x="121678" y="74676"/>
                  </a:lnTo>
                  <a:lnTo>
                    <a:pt x="122605" y="73025"/>
                  </a:lnTo>
                  <a:lnTo>
                    <a:pt x="125107" y="72771"/>
                  </a:lnTo>
                  <a:lnTo>
                    <a:pt x="131641" y="72771"/>
                  </a:lnTo>
                  <a:close/>
                </a:path>
                <a:path w="264794" h="78739">
                  <a:moveTo>
                    <a:pt x="117872" y="70358"/>
                  </a:moveTo>
                  <a:lnTo>
                    <a:pt x="59626" y="70358"/>
                  </a:lnTo>
                  <a:lnTo>
                    <a:pt x="61239" y="70993"/>
                  </a:lnTo>
                  <a:lnTo>
                    <a:pt x="63017" y="71247"/>
                  </a:lnTo>
                  <a:lnTo>
                    <a:pt x="62306" y="72644"/>
                  </a:lnTo>
                  <a:lnTo>
                    <a:pt x="62991" y="73279"/>
                  </a:lnTo>
                  <a:lnTo>
                    <a:pt x="64592" y="74168"/>
                  </a:lnTo>
                  <a:lnTo>
                    <a:pt x="65239" y="74295"/>
                  </a:lnTo>
                  <a:lnTo>
                    <a:pt x="67043" y="73914"/>
                  </a:lnTo>
                  <a:lnTo>
                    <a:pt x="68325" y="73787"/>
                  </a:lnTo>
                  <a:lnTo>
                    <a:pt x="70700" y="72136"/>
                  </a:lnTo>
                  <a:lnTo>
                    <a:pt x="86994" y="72136"/>
                  </a:lnTo>
                  <a:lnTo>
                    <a:pt x="147477" y="72009"/>
                  </a:lnTo>
                  <a:lnTo>
                    <a:pt x="147485" y="71882"/>
                  </a:lnTo>
                  <a:lnTo>
                    <a:pt x="154304" y="71120"/>
                  </a:lnTo>
                  <a:lnTo>
                    <a:pt x="161321" y="71120"/>
                  </a:lnTo>
                  <a:lnTo>
                    <a:pt x="161391" y="70612"/>
                  </a:lnTo>
                  <a:lnTo>
                    <a:pt x="162153" y="70485"/>
                  </a:lnTo>
                  <a:lnTo>
                    <a:pt x="120484" y="70485"/>
                  </a:lnTo>
                  <a:lnTo>
                    <a:pt x="117872" y="70358"/>
                  </a:lnTo>
                  <a:close/>
                </a:path>
                <a:path w="264794" h="78739">
                  <a:moveTo>
                    <a:pt x="86994" y="72136"/>
                  </a:moveTo>
                  <a:lnTo>
                    <a:pt x="70700" y="72136"/>
                  </a:lnTo>
                  <a:lnTo>
                    <a:pt x="74701" y="72263"/>
                  </a:lnTo>
                  <a:lnTo>
                    <a:pt x="76568" y="72263"/>
                  </a:lnTo>
                  <a:lnTo>
                    <a:pt x="77228" y="73660"/>
                  </a:lnTo>
                  <a:lnTo>
                    <a:pt x="78473" y="74168"/>
                  </a:lnTo>
                  <a:lnTo>
                    <a:pt x="84200" y="74168"/>
                  </a:lnTo>
                  <a:lnTo>
                    <a:pt x="85877" y="73533"/>
                  </a:lnTo>
                  <a:lnTo>
                    <a:pt x="86994" y="72136"/>
                  </a:lnTo>
                  <a:close/>
                </a:path>
                <a:path w="264794" h="78739">
                  <a:moveTo>
                    <a:pt x="147469" y="72136"/>
                  </a:moveTo>
                  <a:lnTo>
                    <a:pt x="98082" y="72136"/>
                  </a:lnTo>
                  <a:lnTo>
                    <a:pt x="97914" y="72195"/>
                  </a:lnTo>
                  <a:lnTo>
                    <a:pt x="97673" y="72269"/>
                  </a:lnTo>
                  <a:lnTo>
                    <a:pt x="97586" y="73025"/>
                  </a:lnTo>
                  <a:lnTo>
                    <a:pt x="104800" y="73025"/>
                  </a:lnTo>
                  <a:lnTo>
                    <a:pt x="105409" y="73152"/>
                  </a:lnTo>
                  <a:lnTo>
                    <a:pt x="105879" y="73279"/>
                  </a:lnTo>
                  <a:lnTo>
                    <a:pt x="107772" y="73533"/>
                  </a:lnTo>
                  <a:lnTo>
                    <a:pt x="109181" y="73914"/>
                  </a:lnTo>
                  <a:lnTo>
                    <a:pt x="110705" y="72771"/>
                  </a:lnTo>
                  <a:lnTo>
                    <a:pt x="111112" y="72644"/>
                  </a:lnTo>
                  <a:lnTo>
                    <a:pt x="131714" y="72644"/>
                  </a:lnTo>
                  <a:lnTo>
                    <a:pt x="147446" y="72517"/>
                  </a:lnTo>
                  <a:lnTo>
                    <a:pt x="147469" y="72136"/>
                  </a:lnTo>
                  <a:close/>
                </a:path>
                <a:path w="264794" h="78739">
                  <a:moveTo>
                    <a:pt x="161321" y="71120"/>
                  </a:moveTo>
                  <a:lnTo>
                    <a:pt x="154304" y="71120"/>
                  </a:lnTo>
                  <a:lnTo>
                    <a:pt x="154622" y="71374"/>
                  </a:lnTo>
                  <a:lnTo>
                    <a:pt x="156184" y="72898"/>
                  </a:lnTo>
                  <a:lnTo>
                    <a:pt x="157518" y="73279"/>
                  </a:lnTo>
                  <a:lnTo>
                    <a:pt x="160146" y="73406"/>
                  </a:lnTo>
                  <a:lnTo>
                    <a:pt x="160858" y="73025"/>
                  </a:lnTo>
                  <a:lnTo>
                    <a:pt x="161191" y="71882"/>
                  </a:lnTo>
                  <a:lnTo>
                    <a:pt x="161315" y="71247"/>
                  </a:lnTo>
                  <a:close/>
                </a:path>
                <a:path w="264794" h="78739">
                  <a:moveTo>
                    <a:pt x="79209" y="68453"/>
                  </a:moveTo>
                  <a:lnTo>
                    <a:pt x="49771" y="68453"/>
                  </a:lnTo>
                  <a:lnTo>
                    <a:pt x="52323" y="68961"/>
                  </a:lnTo>
                  <a:lnTo>
                    <a:pt x="52525" y="69596"/>
                  </a:lnTo>
                  <a:lnTo>
                    <a:pt x="56718" y="72517"/>
                  </a:lnTo>
                  <a:lnTo>
                    <a:pt x="59626" y="70358"/>
                  </a:lnTo>
                  <a:lnTo>
                    <a:pt x="117872" y="70358"/>
                  </a:lnTo>
                  <a:lnTo>
                    <a:pt x="112648" y="70104"/>
                  </a:lnTo>
                  <a:lnTo>
                    <a:pt x="108251" y="69723"/>
                  </a:lnTo>
                  <a:lnTo>
                    <a:pt x="92887" y="69723"/>
                  </a:lnTo>
                  <a:lnTo>
                    <a:pt x="84886" y="68834"/>
                  </a:lnTo>
                  <a:lnTo>
                    <a:pt x="79209" y="68453"/>
                  </a:lnTo>
                  <a:close/>
                </a:path>
                <a:path w="264794" h="78739">
                  <a:moveTo>
                    <a:pt x="97688" y="72136"/>
                  </a:moveTo>
                  <a:lnTo>
                    <a:pt x="97673" y="72269"/>
                  </a:lnTo>
                  <a:lnTo>
                    <a:pt x="97688" y="72136"/>
                  </a:lnTo>
                  <a:close/>
                </a:path>
                <a:path w="264794" h="78739">
                  <a:moveTo>
                    <a:pt x="97806" y="72234"/>
                  </a:moveTo>
                  <a:close/>
                </a:path>
                <a:path w="264794" h="78739">
                  <a:moveTo>
                    <a:pt x="97980" y="72136"/>
                  </a:moveTo>
                  <a:lnTo>
                    <a:pt x="97688" y="72136"/>
                  </a:lnTo>
                  <a:lnTo>
                    <a:pt x="97914" y="72195"/>
                  </a:lnTo>
                  <a:close/>
                </a:path>
                <a:path w="264794" h="78739">
                  <a:moveTo>
                    <a:pt x="98082" y="72136"/>
                  </a:moveTo>
                  <a:lnTo>
                    <a:pt x="97914" y="72195"/>
                  </a:lnTo>
                  <a:lnTo>
                    <a:pt x="98082" y="72136"/>
                  </a:lnTo>
                  <a:close/>
                </a:path>
                <a:path w="264794" h="78739">
                  <a:moveTo>
                    <a:pt x="177030" y="69596"/>
                  </a:moveTo>
                  <a:lnTo>
                    <a:pt x="169964" y="69596"/>
                  </a:lnTo>
                  <a:lnTo>
                    <a:pt x="170624" y="69723"/>
                  </a:lnTo>
                  <a:lnTo>
                    <a:pt x="171907" y="70485"/>
                  </a:lnTo>
                  <a:lnTo>
                    <a:pt x="172783" y="70612"/>
                  </a:lnTo>
                  <a:lnTo>
                    <a:pt x="176009" y="70993"/>
                  </a:lnTo>
                  <a:lnTo>
                    <a:pt x="176517" y="70612"/>
                  </a:lnTo>
                  <a:lnTo>
                    <a:pt x="177030" y="69596"/>
                  </a:lnTo>
                  <a:close/>
                </a:path>
                <a:path w="264794" h="78739">
                  <a:moveTo>
                    <a:pt x="184937" y="63627"/>
                  </a:moveTo>
                  <a:lnTo>
                    <a:pt x="184467" y="63754"/>
                  </a:lnTo>
                  <a:lnTo>
                    <a:pt x="182778" y="64516"/>
                  </a:lnTo>
                  <a:lnTo>
                    <a:pt x="181368" y="64643"/>
                  </a:lnTo>
                  <a:lnTo>
                    <a:pt x="174751" y="66040"/>
                  </a:lnTo>
                  <a:lnTo>
                    <a:pt x="169468" y="67056"/>
                  </a:lnTo>
                  <a:lnTo>
                    <a:pt x="157606" y="67945"/>
                  </a:lnTo>
                  <a:lnTo>
                    <a:pt x="151168" y="68961"/>
                  </a:lnTo>
                  <a:lnTo>
                    <a:pt x="141630" y="69469"/>
                  </a:lnTo>
                  <a:lnTo>
                    <a:pt x="138633" y="69723"/>
                  </a:lnTo>
                  <a:lnTo>
                    <a:pt x="134708" y="69723"/>
                  </a:lnTo>
                  <a:lnTo>
                    <a:pt x="133807" y="69850"/>
                  </a:lnTo>
                  <a:lnTo>
                    <a:pt x="129146" y="69850"/>
                  </a:lnTo>
                  <a:lnTo>
                    <a:pt x="120484" y="70485"/>
                  </a:lnTo>
                  <a:lnTo>
                    <a:pt x="162153" y="70485"/>
                  </a:lnTo>
                  <a:lnTo>
                    <a:pt x="166725" y="69723"/>
                  </a:lnTo>
                  <a:lnTo>
                    <a:pt x="169964" y="69596"/>
                  </a:lnTo>
                  <a:lnTo>
                    <a:pt x="177030" y="69596"/>
                  </a:lnTo>
                  <a:lnTo>
                    <a:pt x="177672" y="68326"/>
                  </a:lnTo>
                  <a:lnTo>
                    <a:pt x="180428" y="67691"/>
                  </a:lnTo>
                  <a:lnTo>
                    <a:pt x="187134" y="67691"/>
                  </a:lnTo>
                  <a:lnTo>
                    <a:pt x="187185" y="66675"/>
                  </a:lnTo>
                  <a:lnTo>
                    <a:pt x="197129" y="64897"/>
                  </a:lnTo>
                  <a:lnTo>
                    <a:pt x="201891" y="64897"/>
                  </a:lnTo>
                  <a:lnTo>
                    <a:pt x="201701" y="64643"/>
                  </a:lnTo>
                  <a:lnTo>
                    <a:pt x="201510" y="64516"/>
                  </a:lnTo>
                  <a:lnTo>
                    <a:pt x="201650" y="64262"/>
                  </a:lnTo>
                  <a:lnTo>
                    <a:pt x="202180" y="64008"/>
                  </a:lnTo>
                  <a:lnTo>
                    <a:pt x="187629" y="64008"/>
                  </a:lnTo>
                  <a:lnTo>
                    <a:pt x="184937" y="63627"/>
                  </a:lnTo>
                  <a:close/>
                </a:path>
                <a:path w="264794" h="78739">
                  <a:moveTo>
                    <a:pt x="59307" y="64643"/>
                  </a:moveTo>
                  <a:lnTo>
                    <a:pt x="40093" y="64643"/>
                  </a:lnTo>
                  <a:lnTo>
                    <a:pt x="40982" y="65024"/>
                  </a:lnTo>
                  <a:lnTo>
                    <a:pt x="41998" y="65024"/>
                  </a:lnTo>
                  <a:lnTo>
                    <a:pt x="42506" y="65913"/>
                  </a:lnTo>
                  <a:lnTo>
                    <a:pt x="41732" y="66675"/>
                  </a:lnTo>
                  <a:lnTo>
                    <a:pt x="40360" y="66675"/>
                  </a:lnTo>
                  <a:lnTo>
                    <a:pt x="40093" y="67945"/>
                  </a:lnTo>
                  <a:lnTo>
                    <a:pt x="40665" y="69596"/>
                  </a:lnTo>
                  <a:lnTo>
                    <a:pt x="41884" y="70231"/>
                  </a:lnTo>
                  <a:lnTo>
                    <a:pt x="45694" y="70358"/>
                  </a:lnTo>
                  <a:lnTo>
                    <a:pt x="47878" y="69977"/>
                  </a:lnTo>
                  <a:lnTo>
                    <a:pt x="49771" y="68453"/>
                  </a:lnTo>
                  <a:lnTo>
                    <a:pt x="79209" y="68453"/>
                  </a:lnTo>
                  <a:lnTo>
                    <a:pt x="71386" y="67691"/>
                  </a:lnTo>
                  <a:lnTo>
                    <a:pt x="69126" y="67564"/>
                  </a:lnTo>
                  <a:lnTo>
                    <a:pt x="63398" y="65659"/>
                  </a:lnTo>
                  <a:lnTo>
                    <a:pt x="59562" y="64770"/>
                  </a:lnTo>
                  <a:lnTo>
                    <a:pt x="59307" y="64643"/>
                  </a:lnTo>
                  <a:close/>
                </a:path>
                <a:path w="264794" h="78739">
                  <a:moveTo>
                    <a:pt x="132156" y="68580"/>
                  </a:moveTo>
                  <a:lnTo>
                    <a:pt x="131241" y="68580"/>
                  </a:lnTo>
                  <a:lnTo>
                    <a:pt x="129819" y="69850"/>
                  </a:lnTo>
                  <a:lnTo>
                    <a:pt x="133807" y="69850"/>
                  </a:lnTo>
                  <a:lnTo>
                    <a:pt x="132156" y="68580"/>
                  </a:lnTo>
                  <a:close/>
                </a:path>
                <a:path w="264794" h="78739">
                  <a:moveTo>
                    <a:pt x="99974" y="69088"/>
                  </a:moveTo>
                  <a:lnTo>
                    <a:pt x="95211" y="69723"/>
                  </a:lnTo>
                  <a:lnTo>
                    <a:pt x="108251" y="69723"/>
                  </a:lnTo>
                  <a:lnTo>
                    <a:pt x="102387" y="69215"/>
                  </a:lnTo>
                  <a:lnTo>
                    <a:pt x="99974" y="69088"/>
                  </a:lnTo>
                  <a:close/>
                </a:path>
                <a:path w="264794" h="78739">
                  <a:moveTo>
                    <a:pt x="187134" y="67691"/>
                  </a:moveTo>
                  <a:lnTo>
                    <a:pt x="180428" y="67691"/>
                  </a:lnTo>
                  <a:lnTo>
                    <a:pt x="180720" y="67945"/>
                  </a:lnTo>
                  <a:lnTo>
                    <a:pt x="180987" y="67945"/>
                  </a:lnTo>
                  <a:lnTo>
                    <a:pt x="182384" y="69469"/>
                  </a:lnTo>
                  <a:lnTo>
                    <a:pt x="186435" y="69215"/>
                  </a:lnTo>
                  <a:lnTo>
                    <a:pt x="186982" y="68707"/>
                  </a:lnTo>
                  <a:lnTo>
                    <a:pt x="187134" y="67691"/>
                  </a:lnTo>
                  <a:close/>
                </a:path>
                <a:path w="264794" h="78739">
                  <a:moveTo>
                    <a:pt x="201891" y="64897"/>
                  </a:moveTo>
                  <a:lnTo>
                    <a:pt x="197129" y="64897"/>
                  </a:lnTo>
                  <a:lnTo>
                    <a:pt x="197002" y="66675"/>
                  </a:lnTo>
                  <a:lnTo>
                    <a:pt x="199351" y="67945"/>
                  </a:lnTo>
                  <a:lnTo>
                    <a:pt x="200952" y="68326"/>
                  </a:lnTo>
                  <a:lnTo>
                    <a:pt x="202958" y="67564"/>
                  </a:lnTo>
                  <a:lnTo>
                    <a:pt x="203834" y="66802"/>
                  </a:lnTo>
                  <a:lnTo>
                    <a:pt x="203834" y="66167"/>
                  </a:lnTo>
                  <a:lnTo>
                    <a:pt x="203022" y="65532"/>
                  </a:lnTo>
                  <a:lnTo>
                    <a:pt x="202552" y="65405"/>
                  </a:lnTo>
                  <a:lnTo>
                    <a:pt x="201891" y="64897"/>
                  </a:lnTo>
                  <a:close/>
                </a:path>
                <a:path w="264794" h="78739">
                  <a:moveTo>
                    <a:pt x="54446" y="62230"/>
                  </a:moveTo>
                  <a:lnTo>
                    <a:pt x="32753" y="62230"/>
                  </a:lnTo>
                  <a:lnTo>
                    <a:pt x="33693" y="65405"/>
                  </a:lnTo>
                  <a:lnTo>
                    <a:pt x="35674" y="66548"/>
                  </a:lnTo>
                  <a:lnTo>
                    <a:pt x="39446" y="65024"/>
                  </a:lnTo>
                  <a:lnTo>
                    <a:pt x="40093" y="64643"/>
                  </a:lnTo>
                  <a:lnTo>
                    <a:pt x="59307" y="64643"/>
                  </a:lnTo>
                  <a:lnTo>
                    <a:pt x="54446" y="62230"/>
                  </a:lnTo>
                  <a:close/>
                </a:path>
                <a:path w="264794" h="78739">
                  <a:moveTo>
                    <a:pt x="230403" y="51689"/>
                  </a:moveTo>
                  <a:lnTo>
                    <a:pt x="228904" y="52578"/>
                  </a:lnTo>
                  <a:lnTo>
                    <a:pt x="227837" y="52705"/>
                  </a:lnTo>
                  <a:lnTo>
                    <a:pt x="226288" y="54229"/>
                  </a:lnTo>
                  <a:lnTo>
                    <a:pt x="225285" y="54483"/>
                  </a:lnTo>
                  <a:lnTo>
                    <a:pt x="223685" y="54610"/>
                  </a:lnTo>
                  <a:lnTo>
                    <a:pt x="221792" y="55245"/>
                  </a:lnTo>
                  <a:lnTo>
                    <a:pt x="221030" y="55626"/>
                  </a:lnTo>
                  <a:lnTo>
                    <a:pt x="217258" y="56642"/>
                  </a:lnTo>
                  <a:lnTo>
                    <a:pt x="214261" y="57404"/>
                  </a:lnTo>
                  <a:lnTo>
                    <a:pt x="206451" y="59563"/>
                  </a:lnTo>
                  <a:lnTo>
                    <a:pt x="201675" y="61087"/>
                  </a:lnTo>
                  <a:lnTo>
                    <a:pt x="195122" y="62230"/>
                  </a:lnTo>
                  <a:lnTo>
                    <a:pt x="193611" y="62738"/>
                  </a:lnTo>
                  <a:lnTo>
                    <a:pt x="189826" y="63373"/>
                  </a:lnTo>
                  <a:lnTo>
                    <a:pt x="187629" y="64008"/>
                  </a:lnTo>
                  <a:lnTo>
                    <a:pt x="202180" y="64008"/>
                  </a:lnTo>
                  <a:lnTo>
                    <a:pt x="203657" y="63627"/>
                  </a:lnTo>
                  <a:lnTo>
                    <a:pt x="205511" y="62865"/>
                  </a:lnTo>
                  <a:lnTo>
                    <a:pt x="210531" y="62865"/>
                  </a:lnTo>
                  <a:lnTo>
                    <a:pt x="210883" y="62738"/>
                  </a:lnTo>
                  <a:lnTo>
                    <a:pt x="211264" y="61849"/>
                  </a:lnTo>
                  <a:lnTo>
                    <a:pt x="211874" y="61214"/>
                  </a:lnTo>
                  <a:lnTo>
                    <a:pt x="214210" y="60706"/>
                  </a:lnTo>
                  <a:lnTo>
                    <a:pt x="216573" y="59563"/>
                  </a:lnTo>
                  <a:lnTo>
                    <a:pt x="219087" y="59182"/>
                  </a:lnTo>
                  <a:lnTo>
                    <a:pt x="224243" y="59182"/>
                  </a:lnTo>
                  <a:lnTo>
                    <a:pt x="223888" y="58547"/>
                  </a:lnTo>
                  <a:lnTo>
                    <a:pt x="224777" y="58166"/>
                  </a:lnTo>
                  <a:lnTo>
                    <a:pt x="225501" y="57658"/>
                  </a:lnTo>
                  <a:lnTo>
                    <a:pt x="227025" y="57023"/>
                  </a:lnTo>
                  <a:lnTo>
                    <a:pt x="227799" y="56642"/>
                  </a:lnTo>
                  <a:lnTo>
                    <a:pt x="234178" y="56642"/>
                  </a:lnTo>
                  <a:lnTo>
                    <a:pt x="233400" y="55245"/>
                  </a:lnTo>
                  <a:lnTo>
                    <a:pt x="234619" y="54610"/>
                  </a:lnTo>
                  <a:lnTo>
                    <a:pt x="235648" y="54229"/>
                  </a:lnTo>
                  <a:lnTo>
                    <a:pt x="239945" y="54229"/>
                  </a:lnTo>
                  <a:lnTo>
                    <a:pt x="240073" y="52578"/>
                  </a:lnTo>
                  <a:lnTo>
                    <a:pt x="232016" y="52578"/>
                  </a:lnTo>
                  <a:lnTo>
                    <a:pt x="230403" y="51689"/>
                  </a:lnTo>
                  <a:close/>
                </a:path>
                <a:path w="264794" h="78739">
                  <a:moveTo>
                    <a:pt x="210531" y="62865"/>
                  </a:moveTo>
                  <a:lnTo>
                    <a:pt x="205511" y="62865"/>
                  </a:lnTo>
                  <a:lnTo>
                    <a:pt x="208457" y="63373"/>
                  </a:lnTo>
                  <a:lnTo>
                    <a:pt x="209473" y="63246"/>
                  </a:lnTo>
                  <a:lnTo>
                    <a:pt x="210531" y="62865"/>
                  </a:lnTo>
                  <a:close/>
                </a:path>
                <a:path w="264794" h="78739">
                  <a:moveTo>
                    <a:pt x="43645" y="57404"/>
                  </a:moveTo>
                  <a:lnTo>
                    <a:pt x="23393" y="57404"/>
                  </a:lnTo>
                  <a:lnTo>
                    <a:pt x="24968" y="59436"/>
                  </a:lnTo>
                  <a:lnTo>
                    <a:pt x="25107" y="59944"/>
                  </a:lnTo>
                  <a:lnTo>
                    <a:pt x="24434" y="60833"/>
                  </a:lnTo>
                  <a:lnTo>
                    <a:pt x="25323" y="61595"/>
                  </a:lnTo>
                  <a:lnTo>
                    <a:pt x="26415" y="61849"/>
                  </a:lnTo>
                  <a:lnTo>
                    <a:pt x="27622" y="62230"/>
                  </a:lnTo>
                  <a:lnTo>
                    <a:pt x="30162" y="62484"/>
                  </a:lnTo>
                  <a:lnTo>
                    <a:pt x="31483" y="62230"/>
                  </a:lnTo>
                  <a:lnTo>
                    <a:pt x="54446" y="62230"/>
                  </a:lnTo>
                  <a:lnTo>
                    <a:pt x="52400" y="61214"/>
                  </a:lnTo>
                  <a:lnTo>
                    <a:pt x="48691" y="59690"/>
                  </a:lnTo>
                  <a:lnTo>
                    <a:pt x="47570" y="59182"/>
                  </a:lnTo>
                  <a:lnTo>
                    <a:pt x="25806" y="59182"/>
                  </a:lnTo>
                  <a:lnTo>
                    <a:pt x="25552" y="58674"/>
                  </a:lnTo>
                  <a:lnTo>
                    <a:pt x="25920" y="58547"/>
                  </a:lnTo>
                  <a:lnTo>
                    <a:pt x="26136" y="58420"/>
                  </a:lnTo>
                  <a:lnTo>
                    <a:pt x="45888" y="58420"/>
                  </a:lnTo>
                  <a:lnTo>
                    <a:pt x="43645" y="57404"/>
                  </a:lnTo>
                  <a:close/>
                </a:path>
                <a:path w="264794" h="78739">
                  <a:moveTo>
                    <a:pt x="224243" y="59182"/>
                  </a:moveTo>
                  <a:lnTo>
                    <a:pt x="219087" y="59182"/>
                  </a:lnTo>
                  <a:lnTo>
                    <a:pt x="219240" y="59436"/>
                  </a:lnTo>
                  <a:lnTo>
                    <a:pt x="219570" y="60833"/>
                  </a:lnTo>
                  <a:lnTo>
                    <a:pt x="220713" y="61595"/>
                  </a:lnTo>
                  <a:lnTo>
                    <a:pt x="221322" y="61849"/>
                  </a:lnTo>
                  <a:lnTo>
                    <a:pt x="224167" y="61595"/>
                  </a:lnTo>
                  <a:lnTo>
                    <a:pt x="224891" y="60833"/>
                  </a:lnTo>
                  <a:lnTo>
                    <a:pt x="224967" y="60198"/>
                  </a:lnTo>
                  <a:lnTo>
                    <a:pt x="224243" y="59182"/>
                  </a:lnTo>
                  <a:close/>
                </a:path>
                <a:path w="264794" h="78739">
                  <a:moveTo>
                    <a:pt x="26794" y="50165"/>
                  </a:moveTo>
                  <a:lnTo>
                    <a:pt x="17602" y="50165"/>
                  </a:lnTo>
                  <a:lnTo>
                    <a:pt x="19329" y="51435"/>
                  </a:lnTo>
                  <a:lnTo>
                    <a:pt x="20827" y="52832"/>
                  </a:lnTo>
                  <a:lnTo>
                    <a:pt x="22415" y="54610"/>
                  </a:lnTo>
                  <a:lnTo>
                    <a:pt x="21628" y="54737"/>
                  </a:lnTo>
                  <a:lnTo>
                    <a:pt x="19507" y="55245"/>
                  </a:lnTo>
                  <a:lnTo>
                    <a:pt x="19324" y="55626"/>
                  </a:lnTo>
                  <a:lnTo>
                    <a:pt x="19268" y="56388"/>
                  </a:lnTo>
                  <a:lnTo>
                    <a:pt x="19350" y="57023"/>
                  </a:lnTo>
                  <a:lnTo>
                    <a:pt x="19477" y="57404"/>
                  </a:lnTo>
                  <a:lnTo>
                    <a:pt x="19697" y="57912"/>
                  </a:lnTo>
                  <a:lnTo>
                    <a:pt x="18770" y="57912"/>
                  </a:lnTo>
                  <a:lnTo>
                    <a:pt x="17144" y="58420"/>
                  </a:lnTo>
                  <a:lnTo>
                    <a:pt x="16849" y="59182"/>
                  </a:lnTo>
                  <a:lnTo>
                    <a:pt x="16828" y="59563"/>
                  </a:lnTo>
                  <a:lnTo>
                    <a:pt x="18072" y="61595"/>
                  </a:lnTo>
                  <a:lnTo>
                    <a:pt x="18567" y="61722"/>
                  </a:lnTo>
                  <a:lnTo>
                    <a:pt x="20777" y="61214"/>
                  </a:lnTo>
                  <a:lnTo>
                    <a:pt x="21704" y="60706"/>
                  </a:lnTo>
                  <a:lnTo>
                    <a:pt x="22325" y="59690"/>
                  </a:lnTo>
                  <a:lnTo>
                    <a:pt x="22298" y="59436"/>
                  </a:lnTo>
                  <a:lnTo>
                    <a:pt x="21361" y="58293"/>
                  </a:lnTo>
                  <a:lnTo>
                    <a:pt x="23393" y="57404"/>
                  </a:lnTo>
                  <a:lnTo>
                    <a:pt x="43645" y="57404"/>
                  </a:lnTo>
                  <a:lnTo>
                    <a:pt x="41401" y="56388"/>
                  </a:lnTo>
                  <a:lnTo>
                    <a:pt x="37833" y="54610"/>
                  </a:lnTo>
                  <a:lnTo>
                    <a:pt x="31394" y="52451"/>
                  </a:lnTo>
                  <a:lnTo>
                    <a:pt x="28905" y="51181"/>
                  </a:lnTo>
                  <a:lnTo>
                    <a:pt x="26794" y="50165"/>
                  </a:lnTo>
                  <a:close/>
                </a:path>
                <a:path w="264794" h="78739">
                  <a:moveTo>
                    <a:pt x="45888" y="58420"/>
                  </a:moveTo>
                  <a:lnTo>
                    <a:pt x="26136" y="58420"/>
                  </a:lnTo>
                  <a:lnTo>
                    <a:pt x="26238" y="58674"/>
                  </a:lnTo>
                  <a:lnTo>
                    <a:pt x="25806" y="59182"/>
                  </a:lnTo>
                  <a:lnTo>
                    <a:pt x="47570" y="59182"/>
                  </a:lnTo>
                  <a:lnTo>
                    <a:pt x="45888" y="58420"/>
                  </a:lnTo>
                  <a:close/>
                </a:path>
                <a:path w="264794" h="78739">
                  <a:moveTo>
                    <a:pt x="234178" y="56642"/>
                  </a:moveTo>
                  <a:lnTo>
                    <a:pt x="227799" y="56642"/>
                  </a:lnTo>
                  <a:lnTo>
                    <a:pt x="228790" y="56896"/>
                  </a:lnTo>
                  <a:lnTo>
                    <a:pt x="229590" y="58547"/>
                  </a:lnTo>
                  <a:lnTo>
                    <a:pt x="231089" y="58801"/>
                  </a:lnTo>
                  <a:lnTo>
                    <a:pt x="233730" y="58420"/>
                  </a:lnTo>
                  <a:lnTo>
                    <a:pt x="234251" y="57912"/>
                  </a:lnTo>
                  <a:lnTo>
                    <a:pt x="234371" y="57150"/>
                  </a:lnTo>
                  <a:lnTo>
                    <a:pt x="234320" y="56896"/>
                  </a:lnTo>
                  <a:lnTo>
                    <a:pt x="234178" y="56642"/>
                  </a:lnTo>
                  <a:close/>
                </a:path>
                <a:path w="264794" h="78739">
                  <a:moveTo>
                    <a:pt x="239945" y="54229"/>
                  </a:moveTo>
                  <a:lnTo>
                    <a:pt x="235648" y="54229"/>
                  </a:lnTo>
                  <a:lnTo>
                    <a:pt x="237337" y="55118"/>
                  </a:lnTo>
                  <a:lnTo>
                    <a:pt x="238010" y="55118"/>
                  </a:lnTo>
                  <a:lnTo>
                    <a:pt x="239623" y="54991"/>
                  </a:lnTo>
                  <a:lnTo>
                    <a:pt x="239818" y="54737"/>
                  </a:lnTo>
                  <a:lnTo>
                    <a:pt x="239925" y="54483"/>
                  </a:lnTo>
                  <a:lnTo>
                    <a:pt x="239945" y="54229"/>
                  </a:lnTo>
                  <a:close/>
                </a:path>
                <a:path w="264794" h="78739">
                  <a:moveTo>
                    <a:pt x="259054" y="19177"/>
                  </a:moveTo>
                  <a:lnTo>
                    <a:pt x="258254" y="19685"/>
                  </a:lnTo>
                  <a:lnTo>
                    <a:pt x="258140" y="20447"/>
                  </a:lnTo>
                  <a:lnTo>
                    <a:pt x="258032" y="20955"/>
                  </a:lnTo>
                  <a:lnTo>
                    <a:pt x="257822" y="21717"/>
                  </a:lnTo>
                  <a:lnTo>
                    <a:pt x="257606" y="28829"/>
                  </a:lnTo>
                  <a:lnTo>
                    <a:pt x="254761" y="33909"/>
                  </a:lnTo>
                  <a:lnTo>
                    <a:pt x="251485" y="38735"/>
                  </a:lnTo>
                  <a:lnTo>
                    <a:pt x="248983" y="41148"/>
                  </a:lnTo>
                  <a:lnTo>
                    <a:pt x="246621" y="43815"/>
                  </a:lnTo>
                  <a:lnTo>
                    <a:pt x="242138" y="46482"/>
                  </a:lnTo>
                  <a:lnTo>
                    <a:pt x="240779" y="47498"/>
                  </a:lnTo>
                  <a:lnTo>
                    <a:pt x="236016" y="50292"/>
                  </a:lnTo>
                  <a:lnTo>
                    <a:pt x="233133" y="51562"/>
                  </a:lnTo>
                  <a:lnTo>
                    <a:pt x="232016" y="52578"/>
                  </a:lnTo>
                  <a:lnTo>
                    <a:pt x="240073" y="52578"/>
                  </a:lnTo>
                  <a:lnTo>
                    <a:pt x="240093" y="52324"/>
                  </a:lnTo>
                  <a:lnTo>
                    <a:pt x="240868" y="51562"/>
                  </a:lnTo>
                  <a:lnTo>
                    <a:pt x="245115" y="51562"/>
                  </a:lnTo>
                  <a:lnTo>
                    <a:pt x="245198" y="49530"/>
                  </a:lnTo>
                  <a:lnTo>
                    <a:pt x="245821" y="49022"/>
                  </a:lnTo>
                  <a:lnTo>
                    <a:pt x="247891" y="47752"/>
                  </a:lnTo>
                  <a:lnTo>
                    <a:pt x="250532" y="46228"/>
                  </a:lnTo>
                  <a:lnTo>
                    <a:pt x="253438" y="46228"/>
                  </a:lnTo>
                  <a:lnTo>
                    <a:pt x="254241" y="44831"/>
                  </a:lnTo>
                  <a:lnTo>
                    <a:pt x="253098" y="43942"/>
                  </a:lnTo>
                  <a:lnTo>
                    <a:pt x="254215" y="43307"/>
                  </a:lnTo>
                  <a:lnTo>
                    <a:pt x="257184" y="43307"/>
                  </a:lnTo>
                  <a:lnTo>
                    <a:pt x="257428" y="42672"/>
                  </a:lnTo>
                  <a:lnTo>
                    <a:pt x="256755" y="41656"/>
                  </a:lnTo>
                  <a:lnTo>
                    <a:pt x="256451" y="41402"/>
                  </a:lnTo>
                  <a:lnTo>
                    <a:pt x="256108" y="41021"/>
                  </a:lnTo>
                  <a:lnTo>
                    <a:pt x="257301" y="39751"/>
                  </a:lnTo>
                  <a:lnTo>
                    <a:pt x="258165" y="38354"/>
                  </a:lnTo>
                  <a:lnTo>
                    <a:pt x="258686" y="37973"/>
                  </a:lnTo>
                  <a:lnTo>
                    <a:pt x="259702" y="37719"/>
                  </a:lnTo>
                  <a:lnTo>
                    <a:pt x="260616" y="37084"/>
                  </a:lnTo>
                  <a:lnTo>
                    <a:pt x="260735" y="36449"/>
                  </a:lnTo>
                  <a:lnTo>
                    <a:pt x="260413" y="35560"/>
                  </a:lnTo>
                  <a:lnTo>
                    <a:pt x="260146" y="35179"/>
                  </a:lnTo>
                  <a:lnTo>
                    <a:pt x="259791" y="34417"/>
                  </a:lnTo>
                  <a:lnTo>
                    <a:pt x="263429" y="34417"/>
                  </a:lnTo>
                  <a:lnTo>
                    <a:pt x="264172" y="34036"/>
                  </a:lnTo>
                  <a:lnTo>
                    <a:pt x="264248" y="33020"/>
                  </a:lnTo>
                  <a:lnTo>
                    <a:pt x="262674" y="31877"/>
                  </a:lnTo>
                  <a:lnTo>
                    <a:pt x="261962" y="31496"/>
                  </a:lnTo>
                  <a:lnTo>
                    <a:pt x="261416" y="31115"/>
                  </a:lnTo>
                  <a:lnTo>
                    <a:pt x="262318" y="23749"/>
                  </a:lnTo>
                  <a:lnTo>
                    <a:pt x="260603" y="20955"/>
                  </a:lnTo>
                  <a:lnTo>
                    <a:pt x="260337" y="20447"/>
                  </a:lnTo>
                  <a:lnTo>
                    <a:pt x="259549" y="19558"/>
                  </a:lnTo>
                  <a:lnTo>
                    <a:pt x="259054" y="19177"/>
                  </a:lnTo>
                  <a:close/>
                </a:path>
                <a:path w="264794" h="78739">
                  <a:moveTo>
                    <a:pt x="245115" y="51562"/>
                  </a:moveTo>
                  <a:lnTo>
                    <a:pt x="240868" y="51562"/>
                  </a:lnTo>
                  <a:lnTo>
                    <a:pt x="242404" y="51689"/>
                  </a:lnTo>
                  <a:lnTo>
                    <a:pt x="242874" y="51943"/>
                  </a:lnTo>
                  <a:lnTo>
                    <a:pt x="244309" y="52070"/>
                  </a:lnTo>
                  <a:lnTo>
                    <a:pt x="245109" y="51689"/>
                  </a:lnTo>
                  <a:close/>
                </a:path>
                <a:path w="264794" h="78739">
                  <a:moveTo>
                    <a:pt x="4495" y="0"/>
                  </a:moveTo>
                  <a:lnTo>
                    <a:pt x="3873" y="127"/>
                  </a:lnTo>
                  <a:lnTo>
                    <a:pt x="2997" y="1016"/>
                  </a:lnTo>
                  <a:lnTo>
                    <a:pt x="2539" y="1651"/>
                  </a:lnTo>
                  <a:lnTo>
                    <a:pt x="1714" y="5080"/>
                  </a:lnTo>
                  <a:lnTo>
                    <a:pt x="761" y="7747"/>
                  </a:lnTo>
                  <a:lnTo>
                    <a:pt x="5613" y="31496"/>
                  </a:lnTo>
                  <a:lnTo>
                    <a:pt x="8349" y="36576"/>
                  </a:lnTo>
                  <a:lnTo>
                    <a:pt x="14668" y="46355"/>
                  </a:lnTo>
                  <a:lnTo>
                    <a:pt x="15227" y="47498"/>
                  </a:lnTo>
                  <a:lnTo>
                    <a:pt x="13919" y="48133"/>
                  </a:lnTo>
                  <a:lnTo>
                    <a:pt x="12738" y="48895"/>
                  </a:lnTo>
                  <a:lnTo>
                    <a:pt x="12649" y="49657"/>
                  </a:lnTo>
                  <a:lnTo>
                    <a:pt x="13817" y="50927"/>
                  </a:lnTo>
                  <a:lnTo>
                    <a:pt x="14668" y="51181"/>
                  </a:lnTo>
                  <a:lnTo>
                    <a:pt x="16268" y="50800"/>
                  </a:lnTo>
                  <a:lnTo>
                    <a:pt x="16865" y="50546"/>
                  </a:lnTo>
                  <a:lnTo>
                    <a:pt x="17602" y="50165"/>
                  </a:lnTo>
                  <a:lnTo>
                    <a:pt x="26794" y="50165"/>
                  </a:lnTo>
                  <a:lnTo>
                    <a:pt x="24155" y="48895"/>
                  </a:lnTo>
                  <a:lnTo>
                    <a:pt x="22059" y="47625"/>
                  </a:lnTo>
                  <a:lnTo>
                    <a:pt x="19811" y="44831"/>
                  </a:lnTo>
                  <a:lnTo>
                    <a:pt x="19049" y="44069"/>
                  </a:lnTo>
                  <a:lnTo>
                    <a:pt x="16827" y="43053"/>
                  </a:lnTo>
                  <a:lnTo>
                    <a:pt x="14604" y="39370"/>
                  </a:lnTo>
                  <a:lnTo>
                    <a:pt x="12467" y="36449"/>
                  </a:lnTo>
                  <a:lnTo>
                    <a:pt x="11569" y="35179"/>
                  </a:lnTo>
                  <a:lnTo>
                    <a:pt x="10540" y="32639"/>
                  </a:lnTo>
                  <a:lnTo>
                    <a:pt x="10286" y="32258"/>
                  </a:lnTo>
                  <a:lnTo>
                    <a:pt x="7150" y="28448"/>
                  </a:lnTo>
                  <a:lnTo>
                    <a:pt x="5528" y="23495"/>
                  </a:lnTo>
                  <a:lnTo>
                    <a:pt x="3809" y="18415"/>
                  </a:lnTo>
                  <a:lnTo>
                    <a:pt x="3327" y="16383"/>
                  </a:lnTo>
                  <a:lnTo>
                    <a:pt x="3365" y="10668"/>
                  </a:lnTo>
                  <a:lnTo>
                    <a:pt x="3022" y="7112"/>
                  </a:lnTo>
                  <a:lnTo>
                    <a:pt x="3809" y="2921"/>
                  </a:lnTo>
                  <a:lnTo>
                    <a:pt x="3695" y="2286"/>
                  </a:lnTo>
                  <a:lnTo>
                    <a:pt x="4190" y="1270"/>
                  </a:lnTo>
                  <a:lnTo>
                    <a:pt x="4749" y="889"/>
                  </a:lnTo>
                  <a:lnTo>
                    <a:pt x="5181" y="508"/>
                  </a:lnTo>
                  <a:lnTo>
                    <a:pt x="4495" y="0"/>
                  </a:lnTo>
                  <a:close/>
                </a:path>
                <a:path w="264794" h="78739">
                  <a:moveTo>
                    <a:pt x="253438" y="46228"/>
                  </a:moveTo>
                  <a:lnTo>
                    <a:pt x="250532" y="46228"/>
                  </a:lnTo>
                  <a:lnTo>
                    <a:pt x="252437" y="46355"/>
                  </a:lnTo>
                  <a:lnTo>
                    <a:pt x="253364" y="46355"/>
                  </a:lnTo>
                  <a:lnTo>
                    <a:pt x="253438" y="46228"/>
                  </a:lnTo>
                  <a:close/>
                </a:path>
                <a:path w="264794" h="78739">
                  <a:moveTo>
                    <a:pt x="257184" y="43307"/>
                  </a:moveTo>
                  <a:lnTo>
                    <a:pt x="254901" y="43307"/>
                  </a:lnTo>
                  <a:lnTo>
                    <a:pt x="255625" y="43561"/>
                  </a:lnTo>
                  <a:lnTo>
                    <a:pt x="257086" y="43561"/>
                  </a:lnTo>
                  <a:lnTo>
                    <a:pt x="257184" y="43307"/>
                  </a:lnTo>
                  <a:close/>
                </a:path>
                <a:path w="264794" h="78739">
                  <a:moveTo>
                    <a:pt x="263429" y="34417"/>
                  </a:moveTo>
                  <a:lnTo>
                    <a:pt x="259791" y="34417"/>
                  </a:lnTo>
                  <a:lnTo>
                    <a:pt x="260591" y="34544"/>
                  </a:lnTo>
                  <a:lnTo>
                    <a:pt x="261073" y="34671"/>
                  </a:lnTo>
                  <a:lnTo>
                    <a:pt x="262153" y="35052"/>
                  </a:lnTo>
                  <a:lnTo>
                    <a:pt x="263429" y="34417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85" name="object 5085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853930" y="3658299"/>
              <a:ext cx="132341" cy="101853"/>
            </a:xfrm>
            <a:prstGeom prst="rect">
              <a:avLst/>
            </a:prstGeom>
          </p:spPr>
        </p:pic>
        <p:sp>
          <p:nvSpPr>
            <p:cNvPr id="5086" name="object 5086" descr=""/>
            <p:cNvSpPr/>
            <p:nvPr/>
          </p:nvSpPr>
          <p:spPr>
            <a:xfrm>
              <a:off x="836764" y="3701681"/>
              <a:ext cx="255904" cy="94615"/>
            </a:xfrm>
            <a:custGeom>
              <a:avLst/>
              <a:gdLst/>
              <a:ahLst/>
              <a:cxnLst/>
              <a:rect l="l" t="t" r="r" b="b"/>
              <a:pathLst>
                <a:path w="255905" h="94614">
                  <a:moveTo>
                    <a:pt x="5181" y="74968"/>
                  </a:moveTo>
                  <a:lnTo>
                    <a:pt x="4902" y="74155"/>
                  </a:lnTo>
                  <a:lnTo>
                    <a:pt x="3771" y="73964"/>
                  </a:lnTo>
                  <a:lnTo>
                    <a:pt x="3111" y="73875"/>
                  </a:lnTo>
                  <a:lnTo>
                    <a:pt x="1905" y="74434"/>
                  </a:lnTo>
                  <a:lnTo>
                    <a:pt x="1130" y="74841"/>
                  </a:lnTo>
                  <a:lnTo>
                    <a:pt x="787" y="75692"/>
                  </a:lnTo>
                  <a:lnTo>
                    <a:pt x="1422" y="76746"/>
                  </a:lnTo>
                  <a:lnTo>
                    <a:pt x="1727" y="76974"/>
                  </a:lnTo>
                  <a:lnTo>
                    <a:pt x="3365" y="77241"/>
                  </a:lnTo>
                  <a:lnTo>
                    <a:pt x="3848" y="76796"/>
                  </a:lnTo>
                  <a:lnTo>
                    <a:pt x="4279" y="76263"/>
                  </a:lnTo>
                  <a:lnTo>
                    <a:pt x="4495" y="76009"/>
                  </a:lnTo>
                  <a:lnTo>
                    <a:pt x="4699" y="75755"/>
                  </a:lnTo>
                  <a:lnTo>
                    <a:pt x="5181" y="74968"/>
                  </a:lnTo>
                  <a:close/>
                </a:path>
                <a:path w="255905" h="94614">
                  <a:moveTo>
                    <a:pt x="13792" y="68326"/>
                  </a:moveTo>
                  <a:lnTo>
                    <a:pt x="13741" y="67818"/>
                  </a:lnTo>
                  <a:lnTo>
                    <a:pt x="12344" y="66548"/>
                  </a:lnTo>
                  <a:lnTo>
                    <a:pt x="10223" y="66344"/>
                  </a:lnTo>
                  <a:lnTo>
                    <a:pt x="8013" y="67652"/>
                  </a:lnTo>
                  <a:lnTo>
                    <a:pt x="7912" y="68795"/>
                  </a:lnTo>
                  <a:lnTo>
                    <a:pt x="9334" y="69786"/>
                  </a:lnTo>
                  <a:lnTo>
                    <a:pt x="9906" y="69938"/>
                  </a:lnTo>
                  <a:lnTo>
                    <a:pt x="10172" y="70053"/>
                  </a:lnTo>
                  <a:lnTo>
                    <a:pt x="11760" y="70205"/>
                  </a:lnTo>
                  <a:lnTo>
                    <a:pt x="12649" y="69456"/>
                  </a:lnTo>
                  <a:lnTo>
                    <a:pt x="13474" y="68630"/>
                  </a:lnTo>
                  <a:lnTo>
                    <a:pt x="13792" y="68326"/>
                  </a:lnTo>
                  <a:close/>
                </a:path>
                <a:path w="255905" h="94614">
                  <a:moveTo>
                    <a:pt x="17830" y="80365"/>
                  </a:moveTo>
                  <a:lnTo>
                    <a:pt x="17106" y="79603"/>
                  </a:lnTo>
                  <a:lnTo>
                    <a:pt x="16090" y="79921"/>
                  </a:lnTo>
                  <a:lnTo>
                    <a:pt x="15633" y="80073"/>
                  </a:lnTo>
                  <a:lnTo>
                    <a:pt x="15227" y="80378"/>
                  </a:lnTo>
                  <a:lnTo>
                    <a:pt x="14465" y="81013"/>
                  </a:lnTo>
                  <a:lnTo>
                    <a:pt x="14554" y="81724"/>
                  </a:lnTo>
                  <a:lnTo>
                    <a:pt x="15595" y="82181"/>
                  </a:lnTo>
                  <a:lnTo>
                    <a:pt x="16230" y="82346"/>
                  </a:lnTo>
                  <a:lnTo>
                    <a:pt x="16992" y="82600"/>
                  </a:lnTo>
                  <a:lnTo>
                    <a:pt x="17272" y="82003"/>
                  </a:lnTo>
                  <a:lnTo>
                    <a:pt x="17449" y="81724"/>
                  </a:lnTo>
                  <a:lnTo>
                    <a:pt x="17526" y="81419"/>
                  </a:lnTo>
                  <a:lnTo>
                    <a:pt x="17830" y="80365"/>
                  </a:lnTo>
                  <a:close/>
                </a:path>
                <a:path w="255905" h="94614">
                  <a:moveTo>
                    <a:pt x="22123" y="82588"/>
                  </a:moveTo>
                  <a:lnTo>
                    <a:pt x="22047" y="81521"/>
                  </a:lnTo>
                  <a:lnTo>
                    <a:pt x="21729" y="81114"/>
                  </a:lnTo>
                  <a:lnTo>
                    <a:pt x="20815" y="80937"/>
                  </a:lnTo>
                  <a:lnTo>
                    <a:pt x="20370" y="80975"/>
                  </a:lnTo>
                  <a:lnTo>
                    <a:pt x="19989" y="81064"/>
                  </a:lnTo>
                  <a:lnTo>
                    <a:pt x="19392" y="81216"/>
                  </a:lnTo>
                  <a:lnTo>
                    <a:pt x="18961" y="81953"/>
                  </a:lnTo>
                  <a:lnTo>
                    <a:pt x="19456" y="82791"/>
                  </a:lnTo>
                  <a:lnTo>
                    <a:pt x="19926" y="83007"/>
                  </a:lnTo>
                  <a:lnTo>
                    <a:pt x="20231" y="83248"/>
                  </a:lnTo>
                  <a:lnTo>
                    <a:pt x="20713" y="83121"/>
                  </a:lnTo>
                  <a:lnTo>
                    <a:pt x="21043" y="83058"/>
                  </a:lnTo>
                  <a:lnTo>
                    <a:pt x="21348" y="82943"/>
                  </a:lnTo>
                  <a:lnTo>
                    <a:pt x="21755" y="82804"/>
                  </a:lnTo>
                  <a:lnTo>
                    <a:pt x="22123" y="82588"/>
                  </a:lnTo>
                  <a:close/>
                </a:path>
                <a:path w="255905" h="94614">
                  <a:moveTo>
                    <a:pt x="27152" y="81165"/>
                  </a:moveTo>
                  <a:lnTo>
                    <a:pt x="26200" y="80733"/>
                  </a:lnTo>
                  <a:lnTo>
                    <a:pt x="25057" y="80645"/>
                  </a:lnTo>
                  <a:lnTo>
                    <a:pt x="24561" y="80886"/>
                  </a:lnTo>
                  <a:lnTo>
                    <a:pt x="24307" y="81000"/>
                  </a:lnTo>
                  <a:lnTo>
                    <a:pt x="24320" y="81508"/>
                  </a:lnTo>
                  <a:lnTo>
                    <a:pt x="24574" y="81724"/>
                  </a:lnTo>
                  <a:lnTo>
                    <a:pt x="25387" y="82435"/>
                  </a:lnTo>
                  <a:lnTo>
                    <a:pt x="25793" y="82359"/>
                  </a:lnTo>
                  <a:lnTo>
                    <a:pt x="27152" y="81165"/>
                  </a:lnTo>
                  <a:close/>
                </a:path>
                <a:path w="255905" h="94614">
                  <a:moveTo>
                    <a:pt x="91681" y="45237"/>
                  </a:moveTo>
                  <a:lnTo>
                    <a:pt x="91478" y="44881"/>
                  </a:lnTo>
                  <a:lnTo>
                    <a:pt x="91376" y="44450"/>
                  </a:lnTo>
                  <a:lnTo>
                    <a:pt x="90766" y="44716"/>
                  </a:lnTo>
                  <a:lnTo>
                    <a:pt x="90284" y="44843"/>
                  </a:lnTo>
                  <a:lnTo>
                    <a:pt x="88874" y="45783"/>
                  </a:lnTo>
                  <a:lnTo>
                    <a:pt x="87757" y="46075"/>
                  </a:lnTo>
                  <a:lnTo>
                    <a:pt x="85420" y="46278"/>
                  </a:lnTo>
                  <a:lnTo>
                    <a:pt x="84239" y="46266"/>
                  </a:lnTo>
                  <a:lnTo>
                    <a:pt x="81254" y="46482"/>
                  </a:lnTo>
                  <a:lnTo>
                    <a:pt x="77190" y="44729"/>
                  </a:lnTo>
                  <a:lnTo>
                    <a:pt x="76771" y="44056"/>
                  </a:lnTo>
                  <a:lnTo>
                    <a:pt x="76885" y="42621"/>
                  </a:lnTo>
                  <a:lnTo>
                    <a:pt x="76860" y="41668"/>
                  </a:lnTo>
                  <a:lnTo>
                    <a:pt x="75311" y="41744"/>
                  </a:lnTo>
                  <a:lnTo>
                    <a:pt x="74993" y="41871"/>
                  </a:lnTo>
                  <a:lnTo>
                    <a:pt x="74447" y="43103"/>
                  </a:lnTo>
                  <a:lnTo>
                    <a:pt x="74320" y="43586"/>
                  </a:lnTo>
                  <a:lnTo>
                    <a:pt x="73888" y="44881"/>
                  </a:lnTo>
                  <a:lnTo>
                    <a:pt x="74079" y="45618"/>
                  </a:lnTo>
                  <a:lnTo>
                    <a:pt x="75920" y="46748"/>
                  </a:lnTo>
                  <a:lnTo>
                    <a:pt x="77076" y="47510"/>
                  </a:lnTo>
                  <a:lnTo>
                    <a:pt x="82143" y="49123"/>
                  </a:lnTo>
                  <a:lnTo>
                    <a:pt x="85915" y="48577"/>
                  </a:lnTo>
                  <a:lnTo>
                    <a:pt x="90563" y="46964"/>
                  </a:lnTo>
                  <a:lnTo>
                    <a:pt x="91173" y="46291"/>
                  </a:lnTo>
                  <a:lnTo>
                    <a:pt x="91681" y="45237"/>
                  </a:lnTo>
                  <a:close/>
                </a:path>
                <a:path w="255905" h="94614">
                  <a:moveTo>
                    <a:pt x="119761" y="32854"/>
                  </a:moveTo>
                  <a:lnTo>
                    <a:pt x="119494" y="32486"/>
                  </a:lnTo>
                  <a:lnTo>
                    <a:pt x="118821" y="32931"/>
                  </a:lnTo>
                  <a:lnTo>
                    <a:pt x="118160" y="33413"/>
                  </a:lnTo>
                  <a:lnTo>
                    <a:pt x="115354" y="35179"/>
                  </a:lnTo>
                  <a:lnTo>
                    <a:pt x="111518" y="35496"/>
                  </a:lnTo>
                  <a:lnTo>
                    <a:pt x="109042" y="35318"/>
                  </a:lnTo>
                  <a:lnTo>
                    <a:pt x="105867" y="33870"/>
                  </a:lnTo>
                  <a:lnTo>
                    <a:pt x="105067" y="33401"/>
                  </a:lnTo>
                  <a:lnTo>
                    <a:pt x="103251" y="32804"/>
                  </a:lnTo>
                  <a:lnTo>
                    <a:pt x="102247" y="32689"/>
                  </a:lnTo>
                  <a:lnTo>
                    <a:pt x="100863" y="34099"/>
                  </a:lnTo>
                  <a:lnTo>
                    <a:pt x="100965" y="34848"/>
                  </a:lnTo>
                  <a:lnTo>
                    <a:pt x="102831" y="35648"/>
                  </a:lnTo>
                  <a:lnTo>
                    <a:pt x="103974" y="36182"/>
                  </a:lnTo>
                  <a:lnTo>
                    <a:pt x="107657" y="37299"/>
                  </a:lnTo>
                  <a:lnTo>
                    <a:pt x="110197" y="37757"/>
                  </a:lnTo>
                  <a:lnTo>
                    <a:pt x="115214" y="37198"/>
                  </a:lnTo>
                  <a:lnTo>
                    <a:pt x="117348" y="36398"/>
                  </a:lnTo>
                  <a:lnTo>
                    <a:pt x="119062" y="33769"/>
                  </a:lnTo>
                  <a:lnTo>
                    <a:pt x="119761" y="32854"/>
                  </a:lnTo>
                  <a:close/>
                </a:path>
                <a:path w="255905" h="94614">
                  <a:moveTo>
                    <a:pt x="129286" y="92443"/>
                  </a:moveTo>
                  <a:lnTo>
                    <a:pt x="128206" y="91363"/>
                  </a:lnTo>
                  <a:lnTo>
                    <a:pt x="125653" y="90639"/>
                  </a:lnTo>
                  <a:lnTo>
                    <a:pt x="125272" y="90805"/>
                  </a:lnTo>
                  <a:lnTo>
                    <a:pt x="124891" y="90957"/>
                  </a:lnTo>
                  <a:lnTo>
                    <a:pt x="123456" y="91744"/>
                  </a:lnTo>
                  <a:lnTo>
                    <a:pt x="123444" y="92773"/>
                  </a:lnTo>
                  <a:lnTo>
                    <a:pt x="125310" y="94119"/>
                  </a:lnTo>
                  <a:lnTo>
                    <a:pt x="126288" y="94081"/>
                  </a:lnTo>
                  <a:lnTo>
                    <a:pt x="127292" y="94132"/>
                  </a:lnTo>
                  <a:lnTo>
                    <a:pt x="128498" y="94170"/>
                  </a:lnTo>
                  <a:lnTo>
                    <a:pt x="129159" y="93649"/>
                  </a:lnTo>
                  <a:lnTo>
                    <a:pt x="129286" y="92443"/>
                  </a:lnTo>
                  <a:close/>
                </a:path>
                <a:path w="255905" h="94614">
                  <a:moveTo>
                    <a:pt x="177215" y="86817"/>
                  </a:moveTo>
                  <a:lnTo>
                    <a:pt x="177025" y="85674"/>
                  </a:lnTo>
                  <a:lnTo>
                    <a:pt x="176631" y="85432"/>
                  </a:lnTo>
                  <a:lnTo>
                    <a:pt x="175196" y="85039"/>
                  </a:lnTo>
                  <a:lnTo>
                    <a:pt x="174320" y="85204"/>
                  </a:lnTo>
                  <a:lnTo>
                    <a:pt x="173482" y="85636"/>
                  </a:lnTo>
                  <a:lnTo>
                    <a:pt x="172847" y="85953"/>
                  </a:lnTo>
                  <a:lnTo>
                    <a:pt x="172758" y="86753"/>
                  </a:lnTo>
                  <a:lnTo>
                    <a:pt x="173240" y="87312"/>
                  </a:lnTo>
                  <a:lnTo>
                    <a:pt x="173710" y="87884"/>
                  </a:lnTo>
                  <a:lnTo>
                    <a:pt x="174332" y="88011"/>
                  </a:lnTo>
                  <a:lnTo>
                    <a:pt x="175234" y="88036"/>
                  </a:lnTo>
                  <a:lnTo>
                    <a:pt x="175501" y="87972"/>
                  </a:lnTo>
                  <a:lnTo>
                    <a:pt x="176009" y="87909"/>
                  </a:lnTo>
                  <a:lnTo>
                    <a:pt x="176949" y="87528"/>
                  </a:lnTo>
                  <a:lnTo>
                    <a:pt x="177215" y="86817"/>
                  </a:lnTo>
                  <a:close/>
                </a:path>
                <a:path w="255905" h="94614">
                  <a:moveTo>
                    <a:pt x="201676" y="9906"/>
                  </a:moveTo>
                  <a:lnTo>
                    <a:pt x="189776" y="774"/>
                  </a:lnTo>
                  <a:lnTo>
                    <a:pt x="189674" y="1562"/>
                  </a:lnTo>
                  <a:lnTo>
                    <a:pt x="190284" y="1778"/>
                  </a:lnTo>
                  <a:lnTo>
                    <a:pt x="193408" y="3098"/>
                  </a:lnTo>
                  <a:lnTo>
                    <a:pt x="197383" y="4343"/>
                  </a:lnTo>
                  <a:lnTo>
                    <a:pt x="199009" y="5778"/>
                  </a:lnTo>
                  <a:lnTo>
                    <a:pt x="199567" y="9677"/>
                  </a:lnTo>
                  <a:lnTo>
                    <a:pt x="199682" y="10693"/>
                  </a:lnTo>
                  <a:lnTo>
                    <a:pt x="197319" y="15671"/>
                  </a:lnTo>
                  <a:lnTo>
                    <a:pt x="198158" y="16306"/>
                  </a:lnTo>
                  <a:lnTo>
                    <a:pt x="198793" y="16052"/>
                  </a:lnTo>
                  <a:lnTo>
                    <a:pt x="199669" y="14808"/>
                  </a:lnTo>
                  <a:lnTo>
                    <a:pt x="200012" y="14033"/>
                  </a:lnTo>
                  <a:lnTo>
                    <a:pt x="201676" y="9906"/>
                  </a:lnTo>
                  <a:close/>
                </a:path>
                <a:path w="255905" h="94614">
                  <a:moveTo>
                    <a:pt x="202031" y="9017"/>
                  </a:moveTo>
                  <a:lnTo>
                    <a:pt x="201676" y="9906"/>
                  </a:lnTo>
                  <a:lnTo>
                    <a:pt x="201917" y="10515"/>
                  </a:lnTo>
                  <a:lnTo>
                    <a:pt x="202031" y="9017"/>
                  </a:lnTo>
                  <a:close/>
                </a:path>
                <a:path w="255905" h="94614">
                  <a:moveTo>
                    <a:pt x="218719" y="42011"/>
                  </a:moveTo>
                  <a:lnTo>
                    <a:pt x="217512" y="40487"/>
                  </a:lnTo>
                  <a:lnTo>
                    <a:pt x="215900" y="39852"/>
                  </a:lnTo>
                  <a:lnTo>
                    <a:pt x="213144" y="40144"/>
                  </a:lnTo>
                  <a:lnTo>
                    <a:pt x="216408" y="41516"/>
                  </a:lnTo>
                  <a:lnTo>
                    <a:pt x="218186" y="42240"/>
                  </a:lnTo>
                  <a:lnTo>
                    <a:pt x="218376" y="42189"/>
                  </a:lnTo>
                  <a:lnTo>
                    <a:pt x="218592" y="42151"/>
                  </a:lnTo>
                  <a:lnTo>
                    <a:pt x="218719" y="42011"/>
                  </a:lnTo>
                  <a:close/>
                </a:path>
                <a:path w="255905" h="94614">
                  <a:moveTo>
                    <a:pt x="255498" y="24853"/>
                  </a:moveTo>
                  <a:lnTo>
                    <a:pt x="253644" y="15290"/>
                  </a:lnTo>
                  <a:lnTo>
                    <a:pt x="253009" y="13970"/>
                  </a:lnTo>
                  <a:lnTo>
                    <a:pt x="250698" y="11277"/>
                  </a:lnTo>
                  <a:lnTo>
                    <a:pt x="248272" y="7429"/>
                  </a:lnTo>
                  <a:lnTo>
                    <a:pt x="245224" y="5740"/>
                  </a:lnTo>
                  <a:lnTo>
                    <a:pt x="242582" y="3594"/>
                  </a:lnTo>
                  <a:lnTo>
                    <a:pt x="234784" y="736"/>
                  </a:lnTo>
                  <a:lnTo>
                    <a:pt x="234619" y="1549"/>
                  </a:lnTo>
                  <a:lnTo>
                    <a:pt x="239115" y="4343"/>
                  </a:lnTo>
                  <a:lnTo>
                    <a:pt x="242354" y="7112"/>
                  </a:lnTo>
                  <a:lnTo>
                    <a:pt x="246659" y="11696"/>
                  </a:lnTo>
                  <a:lnTo>
                    <a:pt x="249872" y="16027"/>
                  </a:lnTo>
                  <a:lnTo>
                    <a:pt x="250380" y="17284"/>
                  </a:lnTo>
                  <a:lnTo>
                    <a:pt x="250469" y="25285"/>
                  </a:lnTo>
                  <a:lnTo>
                    <a:pt x="250075" y="27101"/>
                  </a:lnTo>
                  <a:lnTo>
                    <a:pt x="246011" y="33096"/>
                  </a:lnTo>
                  <a:lnTo>
                    <a:pt x="236994" y="42011"/>
                  </a:lnTo>
                  <a:lnTo>
                    <a:pt x="231736" y="44704"/>
                  </a:lnTo>
                  <a:lnTo>
                    <a:pt x="226682" y="47967"/>
                  </a:lnTo>
                  <a:lnTo>
                    <a:pt x="218579" y="52171"/>
                  </a:lnTo>
                  <a:lnTo>
                    <a:pt x="202590" y="58877"/>
                  </a:lnTo>
                  <a:lnTo>
                    <a:pt x="188404" y="61315"/>
                  </a:lnTo>
                  <a:lnTo>
                    <a:pt x="178917" y="63741"/>
                  </a:lnTo>
                  <a:lnTo>
                    <a:pt x="171526" y="64071"/>
                  </a:lnTo>
                  <a:lnTo>
                    <a:pt x="160972" y="65874"/>
                  </a:lnTo>
                  <a:lnTo>
                    <a:pt x="146443" y="66675"/>
                  </a:lnTo>
                  <a:lnTo>
                    <a:pt x="131051" y="67259"/>
                  </a:lnTo>
                  <a:lnTo>
                    <a:pt x="118300" y="68427"/>
                  </a:lnTo>
                  <a:lnTo>
                    <a:pt x="94449" y="67462"/>
                  </a:lnTo>
                  <a:lnTo>
                    <a:pt x="88404" y="67386"/>
                  </a:lnTo>
                  <a:lnTo>
                    <a:pt x="77330" y="65684"/>
                  </a:lnTo>
                  <a:lnTo>
                    <a:pt x="68338" y="63411"/>
                  </a:lnTo>
                  <a:lnTo>
                    <a:pt x="58585" y="61417"/>
                  </a:lnTo>
                  <a:lnTo>
                    <a:pt x="49428" y="58216"/>
                  </a:lnTo>
                  <a:lnTo>
                    <a:pt x="44411" y="57594"/>
                  </a:lnTo>
                  <a:lnTo>
                    <a:pt x="27051" y="51536"/>
                  </a:lnTo>
                  <a:lnTo>
                    <a:pt x="23164" y="48806"/>
                  </a:lnTo>
                  <a:lnTo>
                    <a:pt x="19900" y="46964"/>
                  </a:lnTo>
                  <a:lnTo>
                    <a:pt x="17780" y="46101"/>
                  </a:lnTo>
                  <a:lnTo>
                    <a:pt x="9601" y="37769"/>
                  </a:lnTo>
                  <a:lnTo>
                    <a:pt x="3365" y="25425"/>
                  </a:lnTo>
                  <a:lnTo>
                    <a:pt x="3365" y="23571"/>
                  </a:lnTo>
                  <a:lnTo>
                    <a:pt x="5537" y="11544"/>
                  </a:lnTo>
                  <a:lnTo>
                    <a:pt x="7366" y="6985"/>
                  </a:lnTo>
                  <a:lnTo>
                    <a:pt x="9080" y="5156"/>
                  </a:lnTo>
                  <a:lnTo>
                    <a:pt x="12611" y="4140"/>
                  </a:lnTo>
                  <a:lnTo>
                    <a:pt x="14287" y="2908"/>
                  </a:lnTo>
                  <a:lnTo>
                    <a:pt x="15227" y="1663"/>
                  </a:lnTo>
                  <a:lnTo>
                    <a:pt x="15252" y="863"/>
                  </a:lnTo>
                  <a:lnTo>
                    <a:pt x="14846" y="0"/>
                  </a:lnTo>
                  <a:lnTo>
                    <a:pt x="13919" y="203"/>
                  </a:lnTo>
                  <a:lnTo>
                    <a:pt x="13030" y="1905"/>
                  </a:lnTo>
                  <a:lnTo>
                    <a:pt x="7950" y="3543"/>
                  </a:lnTo>
                  <a:lnTo>
                    <a:pt x="4229" y="5829"/>
                  </a:lnTo>
                  <a:lnTo>
                    <a:pt x="2819" y="8420"/>
                  </a:lnTo>
                  <a:lnTo>
                    <a:pt x="1358" y="15011"/>
                  </a:lnTo>
                  <a:lnTo>
                    <a:pt x="0" y="23977"/>
                  </a:lnTo>
                  <a:lnTo>
                    <a:pt x="254" y="25450"/>
                  </a:lnTo>
                  <a:lnTo>
                    <a:pt x="1460" y="29070"/>
                  </a:lnTo>
                  <a:lnTo>
                    <a:pt x="2590" y="31038"/>
                  </a:lnTo>
                  <a:lnTo>
                    <a:pt x="5181" y="37084"/>
                  </a:lnTo>
                  <a:lnTo>
                    <a:pt x="41148" y="59524"/>
                  </a:lnTo>
                  <a:lnTo>
                    <a:pt x="48082" y="60947"/>
                  </a:lnTo>
                  <a:lnTo>
                    <a:pt x="50673" y="61899"/>
                  </a:lnTo>
                  <a:lnTo>
                    <a:pt x="71640" y="67259"/>
                  </a:lnTo>
                  <a:lnTo>
                    <a:pt x="76555" y="68694"/>
                  </a:lnTo>
                  <a:lnTo>
                    <a:pt x="91655" y="69938"/>
                  </a:lnTo>
                  <a:lnTo>
                    <a:pt x="99999" y="70777"/>
                  </a:lnTo>
                  <a:lnTo>
                    <a:pt x="106870" y="70446"/>
                  </a:lnTo>
                  <a:lnTo>
                    <a:pt x="116649" y="70599"/>
                  </a:lnTo>
                  <a:lnTo>
                    <a:pt x="129476" y="69456"/>
                  </a:lnTo>
                  <a:lnTo>
                    <a:pt x="141211" y="69151"/>
                  </a:lnTo>
                  <a:lnTo>
                    <a:pt x="148310" y="68478"/>
                  </a:lnTo>
                  <a:lnTo>
                    <a:pt x="159016" y="68249"/>
                  </a:lnTo>
                  <a:lnTo>
                    <a:pt x="172770" y="66192"/>
                  </a:lnTo>
                  <a:lnTo>
                    <a:pt x="178460" y="65938"/>
                  </a:lnTo>
                  <a:lnTo>
                    <a:pt x="181838" y="65455"/>
                  </a:lnTo>
                  <a:lnTo>
                    <a:pt x="190500" y="63182"/>
                  </a:lnTo>
                  <a:lnTo>
                    <a:pt x="195097" y="62687"/>
                  </a:lnTo>
                  <a:lnTo>
                    <a:pt x="234035" y="47790"/>
                  </a:lnTo>
                  <a:lnTo>
                    <a:pt x="254863" y="27228"/>
                  </a:lnTo>
                  <a:lnTo>
                    <a:pt x="255498" y="24853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7" name="object 5087" descr=""/>
            <p:cNvSpPr/>
            <p:nvPr/>
          </p:nvSpPr>
          <p:spPr>
            <a:xfrm>
              <a:off x="1050016" y="2929879"/>
              <a:ext cx="263525" cy="137795"/>
            </a:xfrm>
            <a:custGeom>
              <a:avLst/>
              <a:gdLst/>
              <a:ahLst/>
              <a:cxnLst/>
              <a:rect l="l" t="t" r="r" b="b"/>
              <a:pathLst>
                <a:path w="263525" h="137794">
                  <a:moveTo>
                    <a:pt x="125450" y="0"/>
                  </a:moveTo>
                  <a:lnTo>
                    <a:pt x="74671" y="10072"/>
                  </a:lnTo>
                  <a:lnTo>
                    <a:pt x="34145" y="28633"/>
                  </a:lnTo>
                  <a:lnTo>
                    <a:pt x="7909" y="53083"/>
                  </a:lnTo>
                  <a:lnTo>
                    <a:pt x="0" y="80822"/>
                  </a:lnTo>
                  <a:lnTo>
                    <a:pt x="12785" y="106671"/>
                  </a:lnTo>
                  <a:lnTo>
                    <a:pt x="43002" y="125980"/>
                  </a:lnTo>
                  <a:lnTo>
                    <a:pt x="86210" y="136922"/>
                  </a:lnTo>
                  <a:lnTo>
                    <a:pt x="137972" y="137668"/>
                  </a:lnTo>
                  <a:lnTo>
                    <a:pt x="188757" y="127593"/>
                  </a:lnTo>
                  <a:lnTo>
                    <a:pt x="229284" y="109029"/>
                  </a:lnTo>
                  <a:lnTo>
                    <a:pt x="255521" y="84579"/>
                  </a:lnTo>
                  <a:lnTo>
                    <a:pt x="263436" y="56845"/>
                  </a:lnTo>
                  <a:lnTo>
                    <a:pt x="250648" y="30994"/>
                  </a:lnTo>
                  <a:lnTo>
                    <a:pt x="220427" y="11682"/>
                  </a:lnTo>
                  <a:lnTo>
                    <a:pt x="177214" y="739"/>
                  </a:lnTo>
                  <a:lnTo>
                    <a:pt x="12545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88" name="object 5088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090164" y="2917047"/>
              <a:ext cx="223611" cy="130714"/>
            </a:xfrm>
            <a:prstGeom prst="rect">
              <a:avLst/>
            </a:prstGeom>
          </p:spPr>
        </p:pic>
        <p:sp>
          <p:nvSpPr>
            <p:cNvPr id="5089" name="object 5089" descr=""/>
            <p:cNvSpPr/>
            <p:nvPr/>
          </p:nvSpPr>
          <p:spPr>
            <a:xfrm>
              <a:off x="907624" y="2814235"/>
              <a:ext cx="260350" cy="137795"/>
            </a:xfrm>
            <a:custGeom>
              <a:avLst/>
              <a:gdLst/>
              <a:ahLst/>
              <a:cxnLst/>
              <a:rect l="l" t="t" r="r" b="b"/>
              <a:pathLst>
                <a:path w="260350" h="137794">
                  <a:moveTo>
                    <a:pt x="131089" y="0"/>
                  </a:moveTo>
                  <a:lnTo>
                    <a:pt x="77039" y="6021"/>
                  </a:lnTo>
                  <a:lnTo>
                    <a:pt x="35707" y="21586"/>
                  </a:lnTo>
                  <a:lnTo>
                    <a:pt x="9293" y="42948"/>
                  </a:lnTo>
                  <a:lnTo>
                    <a:pt x="0" y="66357"/>
                  </a:lnTo>
                  <a:lnTo>
                    <a:pt x="9882" y="94331"/>
                  </a:lnTo>
                  <a:lnTo>
                    <a:pt x="37377" y="116992"/>
                  </a:lnTo>
                  <a:lnTo>
                    <a:pt x="79258" y="132176"/>
                  </a:lnTo>
                  <a:lnTo>
                    <a:pt x="132295" y="137718"/>
                  </a:lnTo>
                  <a:lnTo>
                    <a:pt x="176839" y="133397"/>
                  </a:lnTo>
                  <a:lnTo>
                    <a:pt x="218100" y="120791"/>
                  </a:lnTo>
                  <a:lnTo>
                    <a:pt x="248449" y="100433"/>
                  </a:lnTo>
                  <a:lnTo>
                    <a:pt x="260261" y="72859"/>
                  </a:lnTo>
                  <a:lnTo>
                    <a:pt x="250309" y="46955"/>
                  </a:lnTo>
                  <a:lnTo>
                    <a:pt x="222959" y="23523"/>
                  </a:lnTo>
                  <a:lnTo>
                    <a:pt x="181967" y="6544"/>
                  </a:lnTo>
                  <a:lnTo>
                    <a:pt x="131089" y="0"/>
                  </a:lnTo>
                  <a:close/>
                </a:path>
              </a:pathLst>
            </a:custGeom>
            <a:solidFill>
              <a:srgbClr val="78B6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90" name="object 5090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922464" y="2823312"/>
              <a:ext cx="230581" cy="119545"/>
            </a:xfrm>
            <a:prstGeom prst="rect">
              <a:avLst/>
            </a:prstGeom>
          </p:spPr>
        </p:pic>
        <p:sp>
          <p:nvSpPr>
            <p:cNvPr id="5091" name="object 5091" descr=""/>
            <p:cNvSpPr/>
            <p:nvPr/>
          </p:nvSpPr>
          <p:spPr>
            <a:xfrm>
              <a:off x="948207" y="2832963"/>
              <a:ext cx="199390" cy="101600"/>
            </a:xfrm>
            <a:custGeom>
              <a:avLst/>
              <a:gdLst/>
              <a:ahLst/>
              <a:cxnLst/>
              <a:rect l="l" t="t" r="r" b="b"/>
              <a:pathLst>
                <a:path w="199390" h="101600">
                  <a:moveTo>
                    <a:pt x="166014" y="17907"/>
                  </a:moveTo>
                  <a:lnTo>
                    <a:pt x="162306" y="14668"/>
                  </a:lnTo>
                  <a:lnTo>
                    <a:pt x="155384" y="16535"/>
                  </a:lnTo>
                  <a:lnTo>
                    <a:pt x="148183" y="18948"/>
                  </a:lnTo>
                  <a:lnTo>
                    <a:pt x="148615" y="20764"/>
                  </a:lnTo>
                  <a:lnTo>
                    <a:pt x="150139" y="20256"/>
                  </a:lnTo>
                  <a:lnTo>
                    <a:pt x="153327" y="18643"/>
                  </a:lnTo>
                  <a:lnTo>
                    <a:pt x="155689" y="18859"/>
                  </a:lnTo>
                  <a:lnTo>
                    <a:pt x="160121" y="18859"/>
                  </a:lnTo>
                  <a:lnTo>
                    <a:pt x="161442" y="18643"/>
                  </a:lnTo>
                  <a:lnTo>
                    <a:pt x="166014" y="17907"/>
                  </a:lnTo>
                  <a:close/>
                </a:path>
                <a:path w="199390" h="101600">
                  <a:moveTo>
                    <a:pt x="167322" y="19050"/>
                  </a:moveTo>
                  <a:lnTo>
                    <a:pt x="166662" y="17792"/>
                  </a:lnTo>
                  <a:lnTo>
                    <a:pt x="166014" y="17907"/>
                  </a:lnTo>
                  <a:lnTo>
                    <a:pt x="167322" y="19050"/>
                  </a:lnTo>
                  <a:close/>
                </a:path>
                <a:path w="199390" h="101600">
                  <a:moveTo>
                    <a:pt x="198932" y="60807"/>
                  </a:moveTo>
                  <a:lnTo>
                    <a:pt x="192036" y="57543"/>
                  </a:lnTo>
                  <a:lnTo>
                    <a:pt x="186994" y="55626"/>
                  </a:lnTo>
                  <a:lnTo>
                    <a:pt x="187998" y="55067"/>
                  </a:lnTo>
                  <a:lnTo>
                    <a:pt x="188912" y="54368"/>
                  </a:lnTo>
                  <a:lnTo>
                    <a:pt x="193128" y="48069"/>
                  </a:lnTo>
                  <a:lnTo>
                    <a:pt x="188976" y="44894"/>
                  </a:lnTo>
                  <a:lnTo>
                    <a:pt x="186016" y="43853"/>
                  </a:lnTo>
                  <a:lnTo>
                    <a:pt x="184391" y="43281"/>
                  </a:lnTo>
                  <a:lnTo>
                    <a:pt x="183756" y="41668"/>
                  </a:lnTo>
                  <a:lnTo>
                    <a:pt x="182524" y="40716"/>
                  </a:lnTo>
                  <a:lnTo>
                    <a:pt x="179946" y="39801"/>
                  </a:lnTo>
                  <a:lnTo>
                    <a:pt x="178701" y="37820"/>
                  </a:lnTo>
                  <a:lnTo>
                    <a:pt x="176898" y="36410"/>
                  </a:lnTo>
                  <a:lnTo>
                    <a:pt x="176618" y="36195"/>
                  </a:lnTo>
                  <a:lnTo>
                    <a:pt x="174180" y="35648"/>
                  </a:lnTo>
                  <a:lnTo>
                    <a:pt x="172085" y="35179"/>
                  </a:lnTo>
                  <a:lnTo>
                    <a:pt x="170573" y="35382"/>
                  </a:lnTo>
                  <a:lnTo>
                    <a:pt x="169037" y="35648"/>
                  </a:lnTo>
                  <a:lnTo>
                    <a:pt x="168630" y="33058"/>
                  </a:lnTo>
                  <a:lnTo>
                    <a:pt x="171183" y="30022"/>
                  </a:lnTo>
                  <a:lnTo>
                    <a:pt x="170700" y="23253"/>
                  </a:lnTo>
                  <a:lnTo>
                    <a:pt x="169583" y="21018"/>
                  </a:lnTo>
                  <a:lnTo>
                    <a:pt x="167322" y="19050"/>
                  </a:lnTo>
                  <a:lnTo>
                    <a:pt x="169176" y="22580"/>
                  </a:lnTo>
                  <a:lnTo>
                    <a:pt x="167906" y="29489"/>
                  </a:lnTo>
                  <a:lnTo>
                    <a:pt x="167805" y="31356"/>
                  </a:lnTo>
                  <a:lnTo>
                    <a:pt x="166700" y="32893"/>
                  </a:lnTo>
                  <a:lnTo>
                    <a:pt x="166738" y="34175"/>
                  </a:lnTo>
                  <a:lnTo>
                    <a:pt x="166865" y="36029"/>
                  </a:lnTo>
                  <a:lnTo>
                    <a:pt x="165379" y="36296"/>
                  </a:lnTo>
                  <a:lnTo>
                    <a:pt x="164922" y="36410"/>
                  </a:lnTo>
                  <a:lnTo>
                    <a:pt x="164846" y="36029"/>
                  </a:lnTo>
                  <a:lnTo>
                    <a:pt x="164312" y="34175"/>
                  </a:lnTo>
                  <a:lnTo>
                    <a:pt x="166166" y="31813"/>
                  </a:lnTo>
                  <a:lnTo>
                    <a:pt x="163855" y="26085"/>
                  </a:lnTo>
                  <a:lnTo>
                    <a:pt x="163715" y="25742"/>
                  </a:lnTo>
                  <a:lnTo>
                    <a:pt x="160578" y="24155"/>
                  </a:lnTo>
                  <a:lnTo>
                    <a:pt x="157264" y="24180"/>
                  </a:lnTo>
                  <a:lnTo>
                    <a:pt x="155943" y="24180"/>
                  </a:lnTo>
                  <a:lnTo>
                    <a:pt x="152450" y="26085"/>
                  </a:lnTo>
                  <a:lnTo>
                    <a:pt x="146164" y="25552"/>
                  </a:lnTo>
                  <a:lnTo>
                    <a:pt x="148780" y="25095"/>
                  </a:lnTo>
                  <a:lnTo>
                    <a:pt x="145059" y="18275"/>
                  </a:lnTo>
                  <a:lnTo>
                    <a:pt x="136334" y="13703"/>
                  </a:lnTo>
                  <a:lnTo>
                    <a:pt x="136359" y="12534"/>
                  </a:lnTo>
                  <a:lnTo>
                    <a:pt x="136385" y="10960"/>
                  </a:lnTo>
                  <a:lnTo>
                    <a:pt x="134137" y="8864"/>
                  </a:lnTo>
                  <a:lnTo>
                    <a:pt x="128028" y="7200"/>
                  </a:lnTo>
                  <a:lnTo>
                    <a:pt x="120599" y="8699"/>
                  </a:lnTo>
                  <a:lnTo>
                    <a:pt x="117602" y="12534"/>
                  </a:lnTo>
                  <a:lnTo>
                    <a:pt x="116446" y="12230"/>
                  </a:lnTo>
                  <a:lnTo>
                    <a:pt x="115417" y="12026"/>
                  </a:lnTo>
                  <a:lnTo>
                    <a:pt x="115163" y="11976"/>
                  </a:lnTo>
                  <a:lnTo>
                    <a:pt x="113665" y="11849"/>
                  </a:lnTo>
                  <a:lnTo>
                    <a:pt x="107759" y="6896"/>
                  </a:lnTo>
                  <a:lnTo>
                    <a:pt x="100317" y="5067"/>
                  </a:lnTo>
                  <a:lnTo>
                    <a:pt x="92659" y="6692"/>
                  </a:lnTo>
                  <a:lnTo>
                    <a:pt x="86156" y="12026"/>
                  </a:lnTo>
                  <a:lnTo>
                    <a:pt x="85636" y="11188"/>
                  </a:lnTo>
                  <a:lnTo>
                    <a:pt x="81622" y="6946"/>
                  </a:lnTo>
                  <a:lnTo>
                    <a:pt x="77381" y="8636"/>
                  </a:lnTo>
                  <a:lnTo>
                    <a:pt x="74041" y="12230"/>
                  </a:lnTo>
                  <a:lnTo>
                    <a:pt x="72428" y="10134"/>
                  </a:lnTo>
                  <a:lnTo>
                    <a:pt x="71831" y="7137"/>
                  </a:lnTo>
                  <a:lnTo>
                    <a:pt x="62534" y="0"/>
                  </a:lnTo>
                  <a:lnTo>
                    <a:pt x="57289" y="9042"/>
                  </a:lnTo>
                  <a:lnTo>
                    <a:pt x="56057" y="15582"/>
                  </a:lnTo>
                  <a:lnTo>
                    <a:pt x="54381" y="15709"/>
                  </a:lnTo>
                  <a:lnTo>
                    <a:pt x="53543" y="15836"/>
                  </a:lnTo>
                  <a:lnTo>
                    <a:pt x="53390" y="15417"/>
                  </a:lnTo>
                  <a:lnTo>
                    <a:pt x="53213" y="15011"/>
                  </a:lnTo>
                  <a:lnTo>
                    <a:pt x="53124" y="14846"/>
                  </a:lnTo>
                  <a:lnTo>
                    <a:pt x="51625" y="12230"/>
                  </a:lnTo>
                  <a:lnTo>
                    <a:pt x="49276" y="10604"/>
                  </a:lnTo>
                  <a:lnTo>
                    <a:pt x="42811" y="9499"/>
                  </a:lnTo>
                  <a:lnTo>
                    <a:pt x="39306" y="11544"/>
                  </a:lnTo>
                  <a:lnTo>
                    <a:pt x="37325" y="14846"/>
                  </a:lnTo>
                  <a:lnTo>
                    <a:pt x="36906" y="14566"/>
                  </a:lnTo>
                  <a:lnTo>
                    <a:pt x="34607" y="13030"/>
                  </a:lnTo>
                  <a:lnTo>
                    <a:pt x="31750" y="11963"/>
                  </a:lnTo>
                  <a:lnTo>
                    <a:pt x="26695" y="12763"/>
                  </a:lnTo>
                  <a:lnTo>
                    <a:pt x="24993" y="13512"/>
                  </a:lnTo>
                  <a:lnTo>
                    <a:pt x="23622" y="14566"/>
                  </a:lnTo>
                  <a:lnTo>
                    <a:pt x="21615" y="13906"/>
                  </a:lnTo>
                  <a:lnTo>
                    <a:pt x="19469" y="13843"/>
                  </a:lnTo>
                  <a:lnTo>
                    <a:pt x="13563" y="16256"/>
                  </a:lnTo>
                  <a:lnTo>
                    <a:pt x="13068" y="17792"/>
                  </a:lnTo>
                  <a:lnTo>
                    <a:pt x="12966" y="19050"/>
                  </a:lnTo>
                  <a:lnTo>
                    <a:pt x="13449" y="21094"/>
                  </a:lnTo>
                  <a:lnTo>
                    <a:pt x="8267" y="25120"/>
                  </a:lnTo>
                  <a:lnTo>
                    <a:pt x="5359" y="31356"/>
                  </a:lnTo>
                  <a:lnTo>
                    <a:pt x="5321" y="31813"/>
                  </a:lnTo>
                  <a:lnTo>
                    <a:pt x="6553" y="38468"/>
                  </a:lnTo>
                  <a:lnTo>
                    <a:pt x="6248" y="39179"/>
                  </a:lnTo>
                  <a:lnTo>
                    <a:pt x="6032" y="39954"/>
                  </a:lnTo>
                  <a:lnTo>
                    <a:pt x="5880" y="40779"/>
                  </a:lnTo>
                  <a:lnTo>
                    <a:pt x="3810" y="42710"/>
                  </a:lnTo>
                  <a:lnTo>
                    <a:pt x="2070" y="45110"/>
                  </a:lnTo>
                  <a:lnTo>
                    <a:pt x="241" y="49085"/>
                  </a:lnTo>
                  <a:lnTo>
                    <a:pt x="2717" y="48844"/>
                  </a:lnTo>
                  <a:lnTo>
                    <a:pt x="3860" y="46367"/>
                  </a:lnTo>
                  <a:lnTo>
                    <a:pt x="4749" y="44996"/>
                  </a:lnTo>
                  <a:lnTo>
                    <a:pt x="5740" y="43853"/>
                  </a:lnTo>
                  <a:lnTo>
                    <a:pt x="5880" y="45288"/>
                  </a:lnTo>
                  <a:lnTo>
                    <a:pt x="6299" y="46609"/>
                  </a:lnTo>
                  <a:lnTo>
                    <a:pt x="6946" y="47802"/>
                  </a:lnTo>
                  <a:lnTo>
                    <a:pt x="2768" y="49085"/>
                  </a:lnTo>
                  <a:lnTo>
                    <a:pt x="0" y="53289"/>
                  </a:lnTo>
                  <a:lnTo>
                    <a:pt x="4356" y="64808"/>
                  </a:lnTo>
                  <a:lnTo>
                    <a:pt x="11188" y="66268"/>
                  </a:lnTo>
                  <a:lnTo>
                    <a:pt x="17386" y="67881"/>
                  </a:lnTo>
                  <a:lnTo>
                    <a:pt x="17780" y="68376"/>
                  </a:lnTo>
                  <a:lnTo>
                    <a:pt x="19443" y="70129"/>
                  </a:lnTo>
                  <a:lnTo>
                    <a:pt x="21158" y="71297"/>
                  </a:lnTo>
                  <a:lnTo>
                    <a:pt x="23025" y="72021"/>
                  </a:lnTo>
                  <a:lnTo>
                    <a:pt x="23799" y="78663"/>
                  </a:lnTo>
                  <a:lnTo>
                    <a:pt x="30314" y="81203"/>
                  </a:lnTo>
                  <a:lnTo>
                    <a:pt x="36855" y="79997"/>
                  </a:lnTo>
                  <a:lnTo>
                    <a:pt x="37807" y="79730"/>
                  </a:lnTo>
                  <a:lnTo>
                    <a:pt x="40640" y="86893"/>
                  </a:lnTo>
                  <a:lnTo>
                    <a:pt x="48285" y="90170"/>
                  </a:lnTo>
                  <a:lnTo>
                    <a:pt x="57226" y="87020"/>
                  </a:lnTo>
                  <a:lnTo>
                    <a:pt x="60820" y="85090"/>
                  </a:lnTo>
                  <a:lnTo>
                    <a:pt x="63068" y="83324"/>
                  </a:lnTo>
                  <a:lnTo>
                    <a:pt x="64389" y="82130"/>
                  </a:lnTo>
                  <a:lnTo>
                    <a:pt x="66154" y="81876"/>
                  </a:lnTo>
                  <a:lnTo>
                    <a:pt x="69469" y="85839"/>
                  </a:lnTo>
                  <a:lnTo>
                    <a:pt x="70993" y="90119"/>
                  </a:lnTo>
                  <a:lnTo>
                    <a:pt x="76034" y="93167"/>
                  </a:lnTo>
                  <a:lnTo>
                    <a:pt x="80289" y="91808"/>
                  </a:lnTo>
                  <a:lnTo>
                    <a:pt x="83959" y="89941"/>
                  </a:lnTo>
                  <a:lnTo>
                    <a:pt x="85293" y="90398"/>
                  </a:lnTo>
                  <a:lnTo>
                    <a:pt x="86614" y="90817"/>
                  </a:lnTo>
                  <a:lnTo>
                    <a:pt x="87896" y="91160"/>
                  </a:lnTo>
                  <a:lnTo>
                    <a:pt x="81889" y="94818"/>
                  </a:lnTo>
                  <a:lnTo>
                    <a:pt x="75222" y="95237"/>
                  </a:lnTo>
                  <a:lnTo>
                    <a:pt x="68795" y="92697"/>
                  </a:lnTo>
                  <a:lnTo>
                    <a:pt x="63487" y="87477"/>
                  </a:lnTo>
                  <a:lnTo>
                    <a:pt x="62979" y="86741"/>
                  </a:lnTo>
                  <a:lnTo>
                    <a:pt x="60591" y="87642"/>
                  </a:lnTo>
                  <a:lnTo>
                    <a:pt x="61188" y="88519"/>
                  </a:lnTo>
                  <a:lnTo>
                    <a:pt x="67691" y="94767"/>
                  </a:lnTo>
                  <a:lnTo>
                    <a:pt x="75311" y="97256"/>
                  </a:lnTo>
                  <a:lnTo>
                    <a:pt x="83019" y="96151"/>
                  </a:lnTo>
                  <a:lnTo>
                    <a:pt x="84404" y="95237"/>
                  </a:lnTo>
                  <a:lnTo>
                    <a:pt x="89827" y="91655"/>
                  </a:lnTo>
                  <a:lnTo>
                    <a:pt x="93205" y="92379"/>
                  </a:lnTo>
                  <a:lnTo>
                    <a:pt x="96532" y="92595"/>
                  </a:lnTo>
                  <a:lnTo>
                    <a:pt x="100101" y="91986"/>
                  </a:lnTo>
                  <a:lnTo>
                    <a:pt x="104673" y="97332"/>
                  </a:lnTo>
                  <a:lnTo>
                    <a:pt x="109982" y="100749"/>
                  </a:lnTo>
                  <a:lnTo>
                    <a:pt x="115976" y="101346"/>
                  </a:lnTo>
                  <a:lnTo>
                    <a:pt x="122580" y="98247"/>
                  </a:lnTo>
                  <a:lnTo>
                    <a:pt x="124536" y="96761"/>
                  </a:lnTo>
                  <a:lnTo>
                    <a:pt x="127698" y="93649"/>
                  </a:lnTo>
                  <a:lnTo>
                    <a:pt x="128054" y="91986"/>
                  </a:lnTo>
                  <a:lnTo>
                    <a:pt x="128130" y="91655"/>
                  </a:lnTo>
                  <a:lnTo>
                    <a:pt x="128371" y="90500"/>
                  </a:lnTo>
                  <a:lnTo>
                    <a:pt x="130175" y="91986"/>
                  </a:lnTo>
                  <a:lnTo>
                    <a:pt x="131813" y="93383"/>
                  </a:lnTo>
                  <a:lnTo>
                    <a:pt x="133553" y="94488"/>
                  </a:lnTo>
                  <a:lnTo>
                    <a:pt x="132295" y="95021"/>
                  </a:lnTo>
                  <a:lnTo>
                    <a:pt x="131127" y="95567"/>
                  </a:lnTo>
                  <a:lnTo>
                    <a:pt x="130594" y="95796"/>
                  </a:lnTo>
                  <a:lnTo>
                    <a:pt x="129933" y="96685"/>
                  </a:lnTo>
                  <a:lnTo>
                    <a:pt x="140411" y="99110"/>
                  </a:lnTo>
                  <a:lnTo>
                    <a:pt x="145605" y="96507"/>
                  </a:lnTo>
                  <a:lnTo>
                    <a:pt x="146494" y="95872"/>
                  </a:lnTo>
                  <a:lnTo>
                    <a:pt x="147307" y="95110"/>
                  </a:lnTo>
                  <a:lnTo>
                    <a:pt x="151485" y="97421"/>
                  </a:lnTo>
                  <a:lnTo>
                    <a:pt x="157911" y="95478"/>
                  </a:lnTo>
                  <a:lnTo>
                    <a:pt x="157988" y="95110"/>
                  </a:lnTo>
                  <a:lnTo>
                    <a:pt x="158991" y="90500"/>
                  </a:lnTo>
                  <a:lnTo>
                    <a:pt x="159105" y="89941"/>
                  </a:lnTo>
                  <a:lnTo>
                    <a:pt x="159283" y="89115"/>
                  </a:lnTo>
                  <a:lnTo>
                    <a:pt x="162293" y="91046"/>
                  </a:lnTo>
                  <a:lnTo>
                    <a:pt x="165862" y="91478"/>
                  </a:lnTo>
                  <a:lnTo>
                    <a:pt x="171208" y="89115"/>
                  </a:lnTo>
                  <a:lnTo>
                    <a:pt x="172986" y="88328"/>
                  </a:lnTo>
                  <a:lnTo>
                    <a:pt x="174256" y="85585"/>
                  </a:lnTo>
                  <a:lnTo>
                    <a:pt x="174980" y="82486"/>
                  </a:lnTo>
                  <a:lnTo>
                    <a:pt x="176568" y="82550"/>
                  </a:lnTo>
                  <a:lnTo>
                    <a:pt x="177025" y="82486"/>
                  </a:lnTo>
                  <a:lnTo>
                    <a:pt x="178130" y="82334"/>
                  </a:lnTo>
                  <a:lnTo>
                    <a:pt x="179158" y="81876"/>
                  </a:lnTo>
                  <a:lnTo>
                    <a:pt x="180225" y="81407"/>
                  </a:lnTo>
                  <a:lnTo>
                    <a:pt x="180721" y="81114"/>
                  </a:lnTo>
                  <a:lnTo>
                    <a:pt x="181178" y="80797"/>
                  </a:lnTo>
                  <a:lnTo>
                    <a:pt x="183908" y="80518"/>
                  </a:lnTo>
                  <a:lnTo>
                    <a:pt x="186588" y="79933"/>
                  </a:lnTo>
                  <a:lnTo>
                    <a:pt x="187007" y="79730"/>
                  </a:lnTo>
                  <a:lnTo>
                    <a:pt x="195453" y="75628"/>
                  </a:lnTo>
                  <a:lnTo>
                    <a:pt x="195186" y="70878"/>
                  </a:lnTo>
                  <a:lnTo>
                    <a:pt x="191604" y="66992"/>
                  </a:lnTo>
                  <a:lnTo>
                    <a:pt x="192214" y="66738"/>
                  </a:lnTo>
                  <a:lnTo>
                    <a:pt x="192811" y="66370"/>
                  </a:lnTo>
                  <a:lnTo>
                    <a:pt x="196977" y="62585"/>
                  </a:lnTo>
                  <a:lnTo>
                    <a:pt x="197281" y="62484"/>
                  </a:lnTo>
                  <a:lnTo>
                    <a:pt x="197154" y="62433"/>
                  </a:lnTo>
                  <a:lnTo>
                    <a:pt x="198932" y="60807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2" name="object 5092" descr=""/>
            <p:cNvSpPr/>
            <p:nvPr/>
          </p:nvSpPr>
          <p:spPr>
            <a:xfrm>
              <a:off x="931900" y="2836481"/>
              <a:ext cx="209550" cy="99695"/>
            </a:xfrm>
            <a:custGeom>
              <a:avLst/>
              <a:gdLst/>
              <a:ahLst/>
              <a:cxnLst/>
              <a:rect l="l" t="t" r="r" b="b"/>
              <a:pathLst>
                <a:path w="209550" h="99694">
                  <a:moveTo>
                    <a:pt x="1803" y="45237"/>
                  </a:moveTo>
                  <a:lnTo>
                    <a:pt x="1536" y="45339"/>
                  </a:lnTo>
                  <a:lnTo>
                    <a:pt x="1663" y="45389"/>
                  </a:lnTo>
                  <a:lnTo>
                    <a:pt x="1803" y="45237"/>
                  </a:lnTo>
                  <a:close/>
                </a:path>
                <a:path w="209550" h="99694">
                  <a:moveTo>
                    <a:pt x="41033" y="81343"/>
                  </a:moveTo>
                  <a:lnTo>
                    <a:pt x="40563" y="81381"/>
                  </a:lnTo>
                  <a:lnTo>
                    <a:pt x="40690" y="81661"/>
                  </a:lnTo>
                  <a:lnTo>
                    <a:pt x="41033" y="81343"/>
                  </a:lnTo>
                  <a:close/>
                </a:path>
                <a:path w="209550" h="99694">
                  <a:moveTo>
                    <a:pt x="48958" y="84734"/>
                  </a:moveTo>
                  <a:lnTo>
                    <a:pt x="48882" y="84455"/>
                  </a:lnTo>
                  <a:lnTo>
                    <a:pt x="48425" y="83820"/>
                  </a:lnTo>
                  <a:lnTo>
                    <a:pt x="46443" y="85318"/>
                  </a:lnTo>
                  <a:lnTo>
                    <a:pt x="48958" y="84734"/>
                  </a:lnTo>
                  <a:close/>
                </a:path>
                <a:path w="209550" h="99694">
                  <a:moveTo>
                    <a:pt x="54470" y="89027"/>
                  </a:moveTo>
                  <a:lnTo>
                    <a:pt x="53530" y="87757"/>
                  </a:lnTo>
                  <a:lnTo>
                    <a:pt x="51054" y="85217"/>
                  </a:lnTo>
                  <a:lnTo>
                    <a:pt x="49644" y="84582"/>
                  </a:lnTo>
                  <a:lnTo>
                    <a:pt x="49098" y="84709"/>
                  </a:lnTo>
                  <a:lnTo>
                    <a:pt x="52844" y="90043"/>
                  </a:lnTo>
                  <a:lnTo>
                    <a:pt x="54470" y="89027"/>
                  </a:lnTo>
                  <a:close/>
                </a:path>
                <a:path w="209550" h="99694">
                  <a:moveTo>
                    <a:pt x="54902" y="28600"/>
                  </a:moveTo>
                  <a:lnTo>
                    <a:pt x="54165" y="26644"/>
                  </a:lnTo>
                  <a:lnTo>
                    <a:pt x="52933" y="28384"/>
                  </a:lnTo>
                  <a:lnTo>
                    <a:pt x="54660" y="28663"/>
                  </a:lnTo>
                  <a:lnTo>
                    <a:pt x="54902" y="28600"/>
                  </a:lnTo>
                  <a:close/>
                </a:path>
                <a:path w="209550" h="99694">
                  <a:moveTo>
                    <a:pt x="58915" y="36703"/>
                  </a:moveTo>
                  <a:lnTo>
                    <a:pt x="58826" y="36576"/>
                  </a:lnTo>
                  <a:lnTo>
                    <a:pt x="58521" y="36449"/>
                  </a:lnTo>
                  <a:lnTo>
                    <a:pt x="58166" y="36614"/>
                  </a:lnTo>
                  <a:lnTo>
                    <a:pt x="58915" y="36703"/>
                  </a:lnTo>
                  <a:close/>
                </a:path>
                <a:path w="209550" h="99694">
                  <a:moveTo>
                    <a:pt x="67144" y="33985"/>
                  </a:moveTo>
                  <a:lnTo>
                    <a:pt x="59194" y="36614"/>
                  </a:lnTo>
                  <a:lnTo>
                    <a:pt x="62166" y="37973"/>
                  </a:lnTo>
                  <a:lnTo>
                    <a:pt x="67144" y="33985"/>
                  </a:lnTo>
                  <a:close/>
                </a:path>
                <a:path w="209550" h="99694">
                  <a:moveTo>
                    <a:pt x="67360" y="33909"/>
                  </a:moveTo>
                  <a:lnTo>
                    <a:pt x="67144" y="33985"/>
                  </a:lnTo>
                  <a:lnTo>
                    <a:pt x="67360" y="33909"/>
                  </a:lnTo>
                  <a:close/>
                </a:path>
                <a:path w="209550" h="99694">
                  <a:moveTo>
                    <a:pt x="70942" y="95846"/>
                  </a:moveTo>
                  <a:lnTo>
                    <a:pt x="68453" y="95338"/>
                  </a:lnTo>
                  <a:lnTo>
                    <a:pt x="68592" y="96012"/>
                  </a:lnTo>
                  <a:lnTo>
                    <a:pt x="70942" y="95846"/>
                  </a:lnTo>
                  <a:close/>
                </a:path>
                <a:path w="209550" h="99694">
                  <a:moveTo>
                    <a:pt x="77089" y="95427"/>
                  </a:moveTo>
                  <a:lnTo>
                    <a:pt x="70942" y="95846"/>
                  </a:lnTo>
                  <a:lnTo>
                    <a:pt x="73583" y="96393"/>
                  </a:lnTo>
                  <a:lnTo>
                    <a:pt x="77089" y="95427"/>
                  </a:lnTo>
                  <a:close/>
                </a:path>
                <a:path w="209550" h="99694">
                  <a:moveTo>
                    <a:pt x="79730" y="76631"/>
                  </a:moveTo>
                  <a:lnTo>
                    <a:pt x="79298" y="76530"/>
                  </a:lnTo>
                  <a:lnTo>
                    <a:pt x="78435" y="76263"/>
                  </a:lnTo>
                  <a:lnTo>
                    <a:pt x="78054" y="76301"/>
                  </a:lnTo>
                  <a:lnTo>
                    <a:pt x="77355" y="76415"/>
                  </a:lnTo>
                  <a:lnTo>
                    <a:pt x="78257" y="77012"/>
                  </a:lnTo>
                  <a:lnTo>
                    <a:pt x="78727" y="77266"/>
                  </a:lnTo>
                  <a:lnTo>
                    <a:pt x="79387" y="76809"/>
                  </a:lnTo>
                  <a:lnTo>
                    <a:pt x="79730" y="76631"/>
                  </a:lnTo>
                  <a:close/>
                </a:path>
                <a:path w="209550" h="99694">
                  <a:moveTo>
                    <a:pt x="83261" y="94996"/>
                  </a:moveTo>
                  <a:lnTo>
                    <a:pt x="82880" y="91617"/>
                  </a:lnTo>
                  <a:lnTo>
                    <a:pt x="80924" y="94361"/>
                  </a:lnTo>
                  <a:lnTo>
                    <a:pt x="77089" y="95427"/>
                  </a:lnTo>
                  <a:lnTo>
                    <a:pt x="83261" y="94996"/>
                  </a:lnTo>
                  <a:close/>
                </a:path>
                <a:path w="209550" h="99694">
                  <a:moveTo>
                    <a:pt x="97028" y="39065"/>
                  </a:moveTo>
                  <a:lnTo>
                    <a:pt x="92595" y="35560"/>
                  </a:lnTo>
                  <a:lnTo>
                    <a:pt x="92278" y="36156"/>
                  </a:lnTo>
                  <a:lnTo>
                    <a:pt x="96570" y="39281"/>
                  </a:lnTo>
                  <a:lnTo>
                    <a:pt x="97028" y="39065"/>
                  </a:lnTo>
                  <a:close/>
                </a:path>
                <a:path w="209550" h="99694">
                  <a:moveTo>
                    <a:pt x="101917" y="12877"/>
                  </a:moveTo>
                  <a:lnTo>
                    <a:pt x="101866" y="12725"/>
                  </a:lnTo>
                  <a:lnTo>
                    <a:pt x="101803" y="12573"/>
                  </a:lnTo>
                  <a:lnTo>
                    <a:pt x="101765" y="12407"/>
                  </a:lnTo>
                  <a:lnTo>
                    <a:pt x="101561" y="12446"/>
                  </a:lnTo>
                  <a:lnTo>
                    <a:pt x="101688" y="12585"/>
                  </a:lnTo>
                  <a:lnTo>
                    <a:pt x="101803" y="12725"/>
                  </a:lnTo>
                  <a:lnTo>
                    <a:pt x="101917" y="12877"/>
                  </a:lnTo>
                  <a:close/>
                </a:path>
                <a:path w="209550" h="99694">
                  <a:moveTo>
                    <a:pt x="107111" y="19646"/>
                  </a:moveTo>
                  <a:lnTo>
                    <a:pt x="106794" y="19431"/>
                  </a:lnTo>
                  <a:lnTo>
                    <a:pt x="105791" y="19418"/>
                  </a:lnTo>
                  <a:lnTo>
                    <a:pt x="107111" y="19646"/>
                  </a:lnTo>
                  <a:close/>
                </a:path>
                <a:path w="209550" h="99694">
                  <a:moveTo>
                    <a:pt x="110731" y="80708"/>
                  </a:moveTo>
                  <a:lnTo>
                    <a:pt x="110274" y="79756"/>
                  </a:lnTo>
                  <a:lnTo>
                    <a:pt x="109169" y="80987"/>
                  </a:lnTo>
                  <a:lnTo>
                    <a:pt x="110731" y="80708"/>
                  </a:lnTo>
                  <a:close/>
                </a:path>
                <a:path w="209550" h="99694">
                  <a:moveTo>
                    <a:pt x="117157" y="72440"/>
                  </a:moveTo>
                  <a:lnTo>
                    <a:pt x="116065" y="73393"/>
                  </a:lnTo>
                  <a:lnTo>
                    <a:pt x="116903" y="73406"/>
                  </a:lnTo>
                  <a:lnTo>
                    <a:pt x="117157" y="72440"/>
                  </a:lnTo>
                  <a:close/>
                </a:path>
                <a:path w="209550" h="99694">
                  <a:moveTo>
                    <a:pt x="128270" y="60604"/>
                  </a:moveTo>
                  <a:lnTo>
                    <a:pt x="127076" y="61214"/>
                  </a:lnTo>
                  <a:lnTo>
                    <a:pt x="127800" y="61722"/>
                  </a:lnTo>
                  <a:lnTo>
                    <a:pt x="128270" y="60604"/>
                  </a:lnTo>
                  <a:close/>
                </a:path>
                <a:path w="209550" h="99694">
                  <a:moveTo>
                    <a:pt x="130644" y="23799"/>
                  </a:moveTo>
                  <a:lnTo>
                    <a:pt x="130416" y="23698"/>
                  </a:lnTo>
                  <a:lnTo>
                    <a:pt x="130162" y="23660"/>
                  </a:lnTo>
                  <a:lnTo>
                    <a:pt x="130124" y="23888"/>
                  </a:lnTo>
                  <a:lnTo>
                    <a:pt x="130644" y="23799"/>
                  </a:lnTo>
                  <a:close/>
                </a:path>
                <a:path w="209550" h="99694">
                  <a:moveTo>
                    <a:pt x="137071" y="84213"/>
                  </a:moveTo>
                  <a:lnTo>
                    <a:pt x="136563" y="83502"/>
                  </a:lnTo>
                  <a:lnTo>
                    <a:pt x="136575" y="83921"/>
                  </a:lnTo>
                  <a:lnTo>
                    <a:pt x="135775" y="84988"/>
                  </a:lnTo>
                  <a:lnTo>
                    <a:pt x="136918" y="85001"/>
                  </a:lnTo>
                  <a:lnTo>
                    <a:pt x="137071" y="84213"/>
                  </a:lnTo>
                  <a:close/>
                </a:path>
                <a:path w="209550" h="99694">
                  <a:moveTo>
                    <a:pt x="145694" y="80175"/>
                  </a:moveTo>
                  <a:lnTo>
                    <a:pt x="145122" y="79895"/>
                  </a:lnTo>
                  <a:lnTo>
                    <a:pt x="144576" y="79578"/>
                  </a:lnTo>
                  <a:lnTo>
                    <a:pt x="144056" y="79209"/>
                  </a:lnTo>
                  <a:lnTo>
                    <a:pt x="143764" y="79438"/>
                  </a:lnTo>
                  <a:lnTo>
                    <a:pt x="143484" y="79667"/>
                  </a:lnTo>
                  <a:lnTo>
                    <a:pt x="143205" y="79908"/>
                  </a:lnTo>
                  <a:lnTo>
                    <a:pt x="144170" y="80124"/>
                  </a:lnTo>
                  <a:lnTo>
                    <a:pt x="145034" y="80225"/>
                  </a:lnTo>
                  <a:lnTo>
                    <a:pt x="145694" y="80175"/>
                  </a:lnTo>
                  <a:close/>
                </a:path>
                <a:path w="209550" h="99694">
                  <a:moveTo>
                    <a:pt x="173761" y="53517"/>
                  </a:moveTo>
                  <a:lnTo>
                    <a:pt x="171119" y="53848"/>
                  </a:lnTo>
                  <a:lnTo>
                    <a:pt x="173443" y="54241"/>
                  </a:lnTo>
                  <a:lnTo>
                    <a:pt x="173761" y="53517"/>
                  </a:lnTo>
                  <a:close/>
                </a:path>
                <a:path w="209550" h="99694">
                  <a:moveTo>
                    <a:pt x="178435" y="47752"/>
                  </a:moveTo>
                  <a:lnTo>
                    <a:pt x="176098" y="48133"/>
                  </a:lnTo>
                  <a:lnTo>
                    <a:pt x="173761" y="53517"/>
                  </a:lnTo>
                  <a:lnTo>
                    <a:pt x="174104" y="53467"/>
                  </a:lnTo>
                  <a:lnTo>
                    <a:pt x="176923" y="51308"/>
                  </a:lnTo>
                  <a:lnTo>
                    <a:pt x="178435" y="47752"/>
                  </a:lnTo>
                  <a:close/>
                </a:path>
                <a:path w="209550" h="99694">
                  <a:moveTo>
                    <a:pt x="189598" y="77419"/>
                  </a:moveTo>
                  <a:lnTo>
                    <a:pt x="189433" y="77406"/>
                  </a:lnTo>
                  <a:lnTo>
                    <a:pt x="189585" y="77457"/>
                  </a:lnTo>
                  <a:close/>
                </a:path>
                <a:path w="209550" h="99694">
                  <a:moveTo>
                    <a:pt x="192455" y="35496"/>
                  </a:moveTo>
                  <a:lnTo>
                    <a:pt x="190690" y="34124"/>
                  </a:lnTo>
                  <a:lnTo>
                    <a:pt x="188290" y="33502"/>
                  </a:lnTo>
                  <a:lnTo>
                    <a:pt x="185889" y="33489"/>
                  </a:lnTo>
                  <a:lnTo>
                    <a:pt x="186105" y="33807"/>
                  </a:lnTo>
                  <a:lnTo>
                    <a:pt x="186372" y="34124"/>
                  </a:lnTo>
                  <a:lnTo>
                    <a:pt x="188785" y="36169"/>
                  </a:lnTo>
                  <a:lnTo>
                    <a:pt x="190068" y="35420"/>
                  </a:lnTo>
                  <a:lnTo>
                    <a:pt x="192455" y="35496"/>
                  </a:lnTo>
                  <a:close/>
                </a:path>
                <a:path w="209550" h="99694">
                  <a:moveTo>
                    <a:pt x="198970" y="46863"/>
                  </a:moveTo>
                  <a:lnTo>
                    <a:pt x="196507" y="47244"/>
                  </a:lnTo>
                  <a:lnTo>
                    <a:pt x="195541" y="49657"/>
                  </a:lnTo>
                  <a:lnTo>
                    <a:pt x="194678" y="51181"/>
                  </a:lnTo>
                  <a:lnTo>
                    <a:pt x="193751" y="52451"/>
                  </a:lnTo>
                  <a:lnTo>
                    <a:pt x="193535" y="51054"/>
                  </a:lnTo>
                  <a:lnTo>
                    <a:pt x="193052" y="49657"/>
                  </a:lnTo>
                  <a:lnTo>
                    <a:pt x="192341" y="48514"/>
                  </a:lnTo>
                  <a:lnTo>
                    <a:pt x="194386" y="47752"/>
                  </a:lnTo>
                  <a:lnTo>
                    <a:pt x="196430" y="46990"/>
                  </a:lnTo>
                  <a:lnTo>
                    <a:pt x="198920" y="42799"/>
                  </a:lnTo>
                  <a:lnTo>
                    <a:pt x="198831" y="42291"/>
                  </a:lnTo>
                  <a:lnTo>
                    <a:pt x="195795" y="35394"/>
                  </a:lnTo>
                  <a:lnTo>
                    <a:pt x="195795" y="46863"/>
                  </a:lnTo>
                  <a:lnTo>
                    <a:pt x="191820" y="47752"/>
                  </a:lnTo>
                  <a:lnTo>
                    <a:pt x="194475" y="46736"/>
                  </a:lnTo>
                  <a:lnTo>
                    <a:pt x="195707" y="43243"/>
                  </a:lnTo>
                  <a:lnTo>
                    <a:pt x="195795" y="46863"/>
                  </a:lnTo>
                  <a:lnTo>
                    <a:pt x="195795" y="35394"/>
                  </a:lnTo>
                  <a:lnTo>
                    <a:pt x="195707" y="35191"/>
                  </a:lnTo>
                  <a:lnTo>
                    <a:pt x="195707" y="42900"/>
                  </a:lnTo>
                  <a:lnTo>
                    <a:pt x="195084" y="39916"/>
                  </a:lnTo>
                  <a:lnTo>
                    <a:pt x="195668" y="41021"/>
                  </a:lnTo>
                  <a:lnTo>
                    <a:pt x="195707" y="42900"/>
                  </a:lnTo>
                  <a:lnTo>
                    <a:pt x="195707" y="35191"/>
                  </a:lnTo>
                  <a:lnTo>
                    <a:pt x="195008" y="33604"/>
                  </a:lnTo>
                  <a:lnTo>
                    <a:pt x="195008" y="39776"/>
                  </a:lnTo>
                  <a:lnTo>
                    <a:pt x="194373" y="39700"/>
                  </a:lnTo>
                  <a:lnTo>
                    <a:pt x="191846" y="39522"/>
                  </a:lnTo>
                  <a:lnTo>
                    <a:pt x="192290" y="39319"/>
                  </a:lnTo>
                  <a:lnTo>
                    <a:pt x="194132" y="38455"/>
                  </a:lnTo>
                  <a:lnTo>
                    <a:pt x="194322" y="38481"/>
                  </a:lnTo>
                  <a:lnTo>
                    <a:pt x="195008" y="39776"/>
                  </a:lnTo>
                  <a:lnTo>
                    <a:pt x="195008" y="33604"/>
                  </a:lnTo>
                  <a:lnTo>
                    <a:pt x="194183" y="31724"/>
                  </a:lnTo>
                  <a:lnTo>
                    <a:pt x="194183" y="38201"/>
                  </a:lnTo>
                  <a:lnTo>
                    <a:pt x="193649" y="37947"/>
                  </a:lnTo>
                  <a:lnTo>
                    <a:pt x="192887" y="37693"/>
                  </a:lnTo>
                  <a:lnTo>
                    <a:pt x="192468" y="37553"/>
                  </a:lnTo>
                  <a:lnTo>
                    <a:pt x="191173" y="37274"/>
                  </a:lnTo>
                  <a:lnTo>
                    <a:pt x="191173" y="52832"/>
                  </a:lnTo>
                  <a:lnTo>
                    <a:pt x="191109" y="66167"/>
                  </a:lnTo>
                  <a:lnTo>
                    <a:pt x="189776" y="70231"/>
                  </a:lnTo>
                  <a:lnTo>
                    <a:pt x="186474" y="73660"/>
                  </a:lnTo>
                  <a:lnTo>
                    <a:pt x="185686" y="72136"/>
                  </a:lnTo>
                  <a:lnTo>
                    <a:pt x="184607" y="70548"/>
                  </a:lnTo>
                  <a:lnTo>
                    <a:pt x="184607" y="75311"/>
                  </a:lnTo>
                  <a:lnTo>
                    <a:pt x="182003" y="76962"/>
                  </a:lnTo>
                  <a:lnTo>
                    <a:pt x="181102" y="76784"/>
                  </a:lnTo>
                  <a:lnTo>
                    <a:pt x="181000" y="74041"/>
                  </a:lnTo>
                  <a:lnTo>
                    <a:pt x="181102" y="73533"/>
                  </a:lnTo>
                  <a:lnTo>
                    <a:pt x="181076" y="73025"/>
                  </a:lnTo>
                  <a:lnTo>
                    <a:pt x="180848" y="72771"/>
                  </a:lnTo>
                  <a:lnTo>
                    <a:pt x="180670" y="71628"/>
                  </a:lnTo>
                  <a:lnTo>
                    <a:pt x="180352" y="70612"/>
                  </a:lnTo>
                  <a:lnTo>
                    <a:pt x="179857" y="69469"/>
                  </a:lnTo>
                  <a:lnTo>
                    <a:pt x="181025" y="69469"/>
                  </a:lnTo>
                  <a:lnTo>
                    <a:pt x="182537" y="71374"/>
                  </a:lnTo>
                  <a:lnTo>
                    <a:pt x="183642" y="73025"/>
                  </a:lnTo>
                  <a:lnTo>
                    <a:pt x="184251" y="74168"/>
                  </a:lnTo>
                  <a:lnTo>
                    <a:pt x="184607" y="75311"/>
                  </a:lnTo>
                  <a:lnTo>
                    <a:pt x="184607" y="70548"/>
                  </a:lnTo>
                  <a:lnTo>
                    <a:pt x="183883" y="69469"/>
                  </a:lnTo>
                  <a:lnTo>
                    <a:pt x="183451" y="68834"/>
                  </a:lnTo>
                  <a:lnTo>
                    <a:pt x="184569" y="68275"/>
                  </a:lnTo>
                  <a:lnTo>
                    <a:pt x="185229" y="67818"/>
                  </a:lnTo>
                  <a:lnTo>
                    <a:pt x="185420" y="67691"/>
                  </a:lnTo>
                  <a:lnTo>
                    <a:pt x="185991" y="66929"/>
                  </a:lnTo>
                  <a:lnTo>
                    <a:pt x="186372" y="66421"/>
                  </a:lnTo>
                  <a:lnTo>
                    <a:pt x="186944" y="65659"/>
                  </a:lnTo>
                  <a:lnTo>
                    <a:pt x="187286" y="64897"/>
                  </a:lnTo>
                  <a:lnTo>
                    <a:pt x="187401" y="64389"/>
                  </a:lnTo>
                  <a:lnTo>
                    <a:pt x="187490" y="63881"/>
                  </a:lnTo>
                  <a:lnTo>
                    <a:pt x="188772" y="63246"/>
                  </a:lnTo>
                  <a:lnTo>
                    <a:pt x="189788" y="62484"/>
                  </a:lnTo>
                  <a:lnTo>
                    <a:pt x="189953" y="62357"/>
                  </a:lnTo>
                  <a:lnTo>
                    <a:pt x="190944" y="61468"/>
                  </a:lnTo>
                  <a:lnTo>
                    <a:pt x="190982" y="61976"/>
                  </a:lnTo>
                  <a:lnTo>
                    <a:pt x="191109" y="66167"/>
                  </a:lnTo>
                  <a:lnTo>
                    <a:pt x="191109" y="52730"/>
                  </a:lnTo>
                  <a:lnTo>
                    <a:pt x="190487" y="51714"/>
                  </a:lnTo>
                  <a:lnTo>
                    <a:pt x="190487" y="59055"/>
                  </a:lnTo>
                  <a:lnTo>
                    <a:pt x="189953" y="60325"/>
                  </a:lnTo>
                  <a:lnTo>
                    <a:pt x="188925" y="61595"/>
                  </a:lnTo>
                  <a:lnTo>
                    <a:pt x="187528" y="62484"/>
                  </a:lnTo>
                  <a:lnTo>
                    <a:pt x="187439" y="61595"/>
                  </a:lnTo>
                  <a:lnTo>
                    <a:pt x="187147" y="60833"/>
                  </a:lnTo>
                  <a:lnTo>
                    <a:pt x="187083" y="60706"/>
                  </a:lnTo>
                  <a:lnTo>
                    <a:pt x="186715" y="60071"/>
                  </a:lnTo>
                  <a:lnTo>
                    <a:pt x="189293" y="59055"/>
                  </a:lnTo>
                  <a:lnTo>
                    <a:pt x="190449" y="58293"/>
                  </a:lnTo>
                  <a:lnTo>
                    <a:pt x="190487" y="59055"/>
                  </a:lnTo>
                  <a:lnTo>
                    <a:pt x="190487" y="51714"/>
                  </a:lnTo>
                  <a:lnTo>
                    <a:pt x="189636" y="50330"/>
                  </a:lnTo>
                  <a:lnTo>
                    <a:pt x="189636" y="56007"/>
                  </a:lnTo>
                  <a:lnTo>
                    <a:pt x="188061" y="56769"/>
                  </a:lnTo>
                  <a:lnTo>
                    <a:pt x="186347" y="57404"/>
                  </a:lnTo>
                  <a:lnTo>
                    <a:pt x="185102" y="57581"/>
                  </a:lnTo>
                  <a:lnTo>
                    <a:pt x="185102" y="63500"/>
                  </a:lnTo>
                  <a:lnTo>
                    <a:pt x="184683" y="63627"/>
                  </a:lnTo>
                  <a:lnTo>
                    <a:pt x="183591" y="63881"/>
                  </a:lnTo>
                  <a:lnTo>
                    <a:pt x="182638" y="65405"/>
                  </a:lnTo>
                  <a:lnTo>
                    <a:pt x="184531" y="64897"/>
                  </a:lnTo>
                  <a:lnTo>
                    <a:pt x="183946" y="65659"/>
                  </a:lnTo>
                  <a:lnTo>
                    <a:pt x="182994" y="66167"/>
                  </a:lnTo>
                  <a:lnTo>
                    <a:pt x="181864" y="66421"/>
                  </a:lnTo>
                  <a:lnTo>
                    <a:pt x="179666" y="62738"/>
                  </a:lnTo>
                  <a:lnTo>
                    <a:pt x="179552" y="62357"/>
                  </a:lnTo>
                  <a:lnTo>
                    <a:pt x="179311" y="60833"/>
                  </a:lnTo>
                  <a:lnTo>
                    <a:pt x="180632" y="61087"/>
                  </a:lnTo>
                  <a:lnTo>
                    <a:pt x="181876" y="61087"/>
                  </a:lnTo>
                  <a:lnTo>
                    <a:pt x="183438" y="60960"/>
                  </a:lnTo>
                  <a:lnTo>
                    <a:pt x="183832" y="60833"/>
                  </a:lnTo>
                  <a:lnTo>
                    <a:pt x="184226" y="60706"/>
                  </a:lnTo>
                  <a:lnTo>
                    <a:pt x="184873" y="61722"/>
                  </a:lnTo>
                  <a:lnTo>
                    <a:pt x="184988" y="61976"/>
                  </a:lnTo>
                  <a:lnTo>
                    <a:pt x="185102" y="63500"/>
                  </a:lnTo>
                  <a:lnTo>
                    <a:pt x="185102" y="57581"/>
                  </a:lnTo>
                  <a:lnTo>
                    <a:pt x="184543" y="57658"/>
                  </a:lnTo>
                  <a:lnTo>
                    <a:pt x="184378" y="57531"/>
                  </a:lnTo>
                  <a:lnTo>
                    <a:pt x="183845" y="57150"/>
                  </a:lnTo>
                  <a:lnTo>
                    <a:pt x="183057" y="56642"/>
                  </a:lnTo>
                  <a:lnTo>
                    <a:pt x="181533" y="56007"/>
                  </a:lnTo>
                  <a:lnTo>
                    <a:pt x="181229" y="55880"/>
                  </a:lnTo>
                  <a:lnTo>
                    <a:pt x="180517" y="55587"/>
                  </a:lnTo>
                  <a:lnTo>
                    <a:pt x="180517" y="57912"/>
                  </a:lnTo>
                  <a:lnTo>
                    <a:pt x="179705" y="57785"/>
                  </a:lnTo>
                  <a:lnTo>
                    <a:pt x="179781" y="57658"/>
                  </a:lnTo>
                  <a:lnTo>
                    <a:pt x="180276" y="57785"/>
                  </a:lnTo>
                  <a:lnTo>
                    <a:pt x="180517" y="57912"/>
                  </a:lnTo>
                  <a:lnTo>
                    <a:pt x="180517" y="55587"/>
                  </a:lnTo>
                  <a:lnTo>
                    <a:pt x="179082" y="54991"/>
                  </a:lnTo>
                  <a:lnTo>
                    <a:pt x="179082" y="66929"/>
                  </a:lnTo>
                  <a:lnTo>
                    <a:pt x="178930" y="66929"/>
                  </a:lnTo>
                  <a:lnTo>
                    <a:pt x="178930" y="75438"/>
                  </a:lnTo>
                  <a:lnTo>
                    <a:pt x="178803" y="76708"/>
                  </a:lnTo>
                  <a:lnTo>
                    <a:pt x="178714" y="77000"/>
                  </a:lnTo>
                  <a:lnTo>
                    <a:pt x="176517" y="78016"/>
                  </a:lnTo>
                  <a:lnTo>
                    <a:pt x="175552" y="79311"/>
                  </a:lnTo>
                  <a:lnTo>
                    <a:pt x="175425" y="79375"/>
                  </a:lnTo>
                  <a:lnTo>
                    <a:pt x="172986" y="77736"/>
                  </a:lnTo>
                  <a:lnTo>
                    <a:pt x="172986" y="80518"/>
                  </a:lnTo>
                  <a:lnTo>
                    <a:pt x="170929" y="81026"/>
                  </a:lnTo>
                  <a:lnTo>
                    <a:pt x="169278" y="80518"/>
                  </a:lnTo>
                  <a:lnTo>
                    <a:pt x="168224" y="78867"/>
                  </a:lnTo>
                  <a:lnTo>
                    <a:pt x="168084" y="78676"/>
                  </a:lnTo>
                  <a:lnTo>
                    <a:pt x="169087" y="78016"/>
                  </a:lnTo>
                  <a:lnTo>
                    <a:pt x="169367" y="77647"/>
                  </a:lnTo>
                  <a:lnTo>
                    <a:pt x="169519" y="77851"/>
                  </a:lnTo>
                  <a:lnTo>
                    <a:pt x="172986" y="80518"/>
                  </a:lnTo>
                  <a:lnTo>
                    <a:pt x="172986" y="77736"/>
                  </a:lnTo>
                  <a:lnTo>
                    <a:pt x="171856" y="76962"/>
                  </a:lnTo>
                  <a:lnTo>
                    <a:pt x="170916" y="75641"/>
                  </a:lnTo>
                  <a:lnTo>
                    <a:pt x="171526" y="74942"/>
                  </a:lnTo>
                  <a:lnTo>
                    <a:pt x="170243" y="74688"/>
                  </a:lnTo>
                  <a:lnTo>
                    <a:pt x="169341" y="73393"/>
                  </a:lnTo>
                  <a:lnTo>
                    <a:pt x="169164" y="72948"/>
                  </a:lnTo>
                  <a:lnTo>
                    <a:pt x="171932" y="73291"/>
                  </a:lnTo>
                  <a:lnTo>
                    <a:pt x="176174" y="74028"/>
                  </a:lnTo>
                  <a:lnTo>
                    <a:pt x="175044" y="73685"/>
                  </a:lnTo>
                  <a:lnTo>
                    <a:pt x="168846" y="72059"/>
                  </a:lnTo>
                  <a:lnTo>
                    <a:pt x="168135" y="70104"/>
                  </a:lnTo>
                  <a:lnTo>
                    <a:pt x="167817" y="69215"/>
                  </a:lnTo>
                  <a:lnTo>
                    <a:pt x="167716" y="69024"/>
                  </a:lnTo>
                  <a:lnTo>
                    <a:pt x="168325" y="68707"/>
                  </a:lnTo>
                  <a:lnTo>
                    <a:pt x="169138" y="68199"/>
                  </a:lnTo>
                  <a:lnTo>
                    <a:pt x="169608" y="67818"/>
                  </a:lnTo>
                  <a:lnTo>
                    <a:pt x="171284" y="67818"/>
                  </a:lnTo>
                  <a:lnTo>
                    <a:pt x="173189" y="68580"/>
                  </a:lnTo>
                  <a:lnTo>
                    <a:pt x="175552" y="70104"/>
                  </a:lnTo>
                  <a:lnTo>
                    <a:pt x="176695" y="71374"/>
                  </a:lnTo>
                  <a:lnTo>
                    <a:pt x="178765" y="74168"/>
                  </a:lnTo>
                  <a:lnTo>
                    <a:pt x="178930" y="75438"/>
                  </a:lnTo>
                  <a:lnTo>
                    <a:pt x="178930" y="66929"/>
                  </a:lnTo>
                  <a:lnTo>
                    <a:pt x="177457" y="66929"/>
                  </a:lnTo>
                  <a:lnTo>
                    <a:pt x="175818" y="66802"/>
                  </a:lnTo>
                  <a:lnTo>
                    <a:pt x="174625" y="66421"/>
                  </a:lnTo>
                  <a:lnTo>
                    <a:pt x="173304" y="65659"/>
                  </a:lnTo>
                  <a:lnTo>
                    <a:pt x="172593" y="65405"/>
                  </a:lnTo>
                  <a:lnTo>
                    <a:pt x="174066" y="64008"/>
                  </a:lnTo>
                  <a:lnTo>
                    <a:pt x="175285" y="62230"/>
                  </a:lnTo>
                  <a:lnTo>
                    <a:pt x="176174" y="60071"/>
                  </a:lnTo>
                  <a:lnTo>
                    <a:pt x="176682" y="60198"/>
                  </a:lnTo>
                  <a:lnTo>
                    <a:pt x="176593" y="60960"/>
                  </a:lnTo>
                  <a:lnTo>
                    <a:pt x="176466" y="62611"/>
                  </a:lnTo>
                  <a:lnTo>
                    <a:pt x="177558" y="64770"/>
                  </a:lnTo>
                  <a:lnTo>
                    <a:pt x="179082" y="66929"/>
                  </a:lnTo>
                  <a:lnTo>
                    <a:pt x="179082" y="54991"/>
                  </a:lnTo>
                  <a:lnTo>
                    <a:pt x="178790" y="54864"/>
                  </a:lnTo>
                  <a:lnTo>
                    <a:pt x="177914" y="54787"/>
                  </a:lnTo>
                  <a:lnTo>
                    <a:pt x="177914" y="57150"/>
                  </a:lnTo>
                  <a:lnTo>
                    <a:pt x="177622" y="57531"/>
                  </a:lnTo>
                  <a:lnTo>
                    <a:pt x="175475" y="57277"/>
                  </a:lnTo>
                  <a:lnTo>
                    <a:pt x="173990" y="56832"/>
                  </a:lnTo>
                  <a:lnTo>
                    <a:pt x="173990" y="59309"/>
                  </a:lnTo>
                  <a:lnTo>
                    <a:pt x="173202" y="61214"/>
                  </a:lnTo>
                  <a:lnTo>
                    <a:pt x="173088" y="61442"/>
                  </a:lnTo>
                  <a:lnTo>
                    <a:pt x="171729" y="63373"/>
                  </a:lnTo>
                  <a:lnTo>
                    <a:pt x="169926" y="65024"/>
                  </a:lnTo>
                  <a:lnTo>
                    <a:pt x="168262" y="65024"/>
                  </a:lnTo>
                  <a:lnTo>
                    <a:pt x="166852" y="65493"/>
                  </a:lnTo>
                  <a:lnTo>
                    <a:pt x="166852" y="73990"/>
                  </a:lnTo>
                  <a:lnTo>
                    <a:pt x="165773" y="73761"/>
                  </a:lnTo>
                  <a:lnTo>
                    <a:pt x="165671" y="73406"/>
                  </a:lnTo>
                  <a:lnTo>
                    <a:pt x="165455" y="72224"/>
                  </a:lnTo>
                  <a:lnTo>
                    <a:pt x="166217" y="72428"/>
                  </a:lnTo>
                  <a:lnTo>
                    <a:pt x="166725" y="73787"/>
                  </a:lnTo>
                  <a:lnTo>
                    <a:pt x="166852" y="73990"/>
                  </a:lnTo>
                  <a:lnTo>
                    <a:pt x="166852" y="65493"/>
                  </a:lnTo>
                  <a:lnTo>
                    <a:pt x="166306" y="65659"/>
                  </a:lnTo>
                  <a:lnTo>
                    <a:pt x="166014" y="65874"/>
                  </a:lnTo>
                  <a:lnTo>
                    <a:pt x="166014" y="71894"/>
                  </a:lnTo>
                  <a:lnTo>
                    <a:pt x="165392" y="71869"/>
                  </a:lnTo>
                  <a:lnTo>
                    <a:pt x="165354" y="71628"/>
                  </a:lnTo>
                  <a:lnTo>
                    <a:pt x="165265" y="71120"/>
                  </a:lnTo>
                  <a:lnTo>
                    <a:pt x="165112" y="70231"/>
                  </a:lnTo>
                  <a:lnTo>
                    <a:pt x="165366" y="70104"/>
                  </a:lnTo>
                  <a:lnTo>
                    <a:pt x="166014" y="71894"/>
                  </a:lnTo>
                  <a:lnTo>
                    <a:pt x="166014" y="65874"/>
                  </a:lnTo>
                  <a:lnTo>
                    <a:pt x="165404" y="66294"/>
                  </a:lnTo>
                  <a:lnTo>
                    <a:pt x="164579" y="66929"/>
                  </a:lnTo>
                  <a:lnTo>
                    <a:pt x="164338" y="65671"/>
                  </a:lnTo>
                  <a:lnTo>
                    <a:pt x="164338" y="79006"/>
                  </a:lnTo>
                  <a:lnTo>
                    <a:pt x="162852" y="79248"/>
                  </a:lnTo>
                  <a:lnTo>
                    <a:pt x="162560" y="79997"/>
                  </a:lnTo>
                  <a:lnTo>
                    <a:pt x="162179" y="79425"/>
                  </a:lnTo>
                  <a:lnTo>
                    <a:pt x="161874" y="79451"/>
                  </a:lnTo>
                  <a:lnTo>
                    <a:pt x="161874" y="82042"/>
                  </a:lnTo>
                  <a:lnTo>
                    <a:pt x="159880" y="86741"/>
                  </a:lnTo>
                  <a:lnTo>
                    <a:pt x="157454" y="87376"/>
                  </a:lnTo>
                  <a:lnTo>
                    <a:pt x="156260" y="86499"/>
                  </a:lnTo>
                  <a:lnTo>
                    <a:pt x="153631" y="82651"/>
                  </a:lnTo>
                  <a:lnTo>
                    <a:pt x="156654" y="81953"/>
                  </a:lnTo>
                  <a:lnTo>
                    <a:pt x="156667" y="83185"/>
                  </a:lnTo>
                  <a:lnTo>
                    <a:pt x="157810" y="84366"/>
                  </a:lnTo>
                  <a:lnTo>
                    <a:pt x="158927" y="85255"/>
                  </a:lnTo>
                  <a:lnTo>
                    <a:pt x="160007" y="85915"/>
                  </a:lnTo>
                  <a:lnTo>
                    <a:pt x="160134" y="82651"/>
                  </a:lnTo>
                  <a:lnTo>
                    <a:pt x="160261" y="81953"/>
                  </a:lnTo>
                  <a:lnTo>
                    <a:pt x="161340" y="81699"/>
                  </a:lnTo>
                  <a:lnTo>
                    <a:pt x="161874" y="82042"/>
                  </a:lnTo>
                  <a:lnTo>
                    <a:pt x="161874" y="79451"/>
                  </a:lnTo>
                  <a:lnTo>
                    <a:pt x="161455" y="79476"/>
                  </a:lnTo>
                  <a:lnTo>
                    <a:pt x="161188" y="79248"/>
                  </a:lnTo>
                  <a:lnTo>
                    <a:pt x="160172" y="78359"/>
                  </a:lnTo>
                  <a:lnTo>
                    <a:pt x="159613" y="77876"/>
                  </a:lnTo>
                  <a:lnTo>
                    <a:pt x="159194" y="76733"/>
                  </a:lnTo>
                  <a:lnTo>
                    <a:pt x="159207" y="76568"/>
                  </a:lnTo>
                  <a:lnTo>
                    <a:pt x="160274" y="75438"/>
                  </a:lnTo>
                  <a:lnTo>
                    <a:pt x="161302" y="78320"/>
                  </a:lnTo>
                  <a:lnTo>
                    <a:pt x="164338" y="79006"/>
                  </a:lnTo>
                  <a:lnTo>
                    <a:pt x="164338" y="65671"/>
                  </a:lnTo>
                  <a:lnTo>
                    <a:pt x="163995" y="63881"/>
                  </a:lnTo>
                  <a:lnTo>
                    <a:pt x="163334" y="61087"/>
                  </a:lnTo>
                  <a:lnTo>
                    <a:pt x="163080" y="60769"/>
                  </a:lnTo>
                  <a:lnTo>
                    <a:pt x="163080" y="73202"/>
                  </a:lnTo>
                  <a:lnTo>
                    <a:pt x="161772" y="72936"/>
                  </a:lnTo>
                  <a:lnTo>
                    <a:pt x="161848" y="72771"/>
                  </a:lnTo>
                  <a:lnTo>
                    <a:pt x="162648" y="71793"/>
                  </a:lnTo>
                  <a:lnTo>
                    <a:pt x="162801" y="71755"/>
                  </a:lnTo>
                  <a:lnTo>
                    <a:pt x="163080" y="73202"/>
                  </a:lnTo>
                  <a:lnTo>
                    <a:pt x="163080" y="60769"/>
                  </a:lnTo>
                  <a:lnTo>
                    <a:pt x="162293" y="59753"/>
                  </a:lnTo>
                  <a:lnTo>
                    <a:pt x="162293" y="69342"/>
                  </a:lnTo>
                  <a:lnTo>
                    <a:pt x="162191" y="69469"/>
                  </a:lnTo>
                  <a:lnTo>
                    <a:pt x="160286" y="70116"/>
                  </a:lnTo>
                  <a:lnTo>
                    <a:pt x="160286" y="71755"/>
                  </a:lnTo>
                  <a:lnTo>
                    <a:pt x="159677" y="72440"/>
                  </a:lnTo>
                  <a:lnTo>
                    <a:pt x="159537" y="72466"/>
                  </a:lnTo>
                  <a:lnTo>
                    <a:pt x="159397" y="72428"/>
                  </a:lnTo>
                  <a:lnTo>
                    <a:pt x="158648" y="72656"/>
                  </a:lnTo>
                  <a:lnTo>
                    <a:pt x="158648" y="79616"/>
                  </a:lnTo>
                  <a:lnTo>
                    <a:pt x="156718" y="79717"/>
                  </a:lnTo>
                  <a:lnTo>
                    <a:pt x="156006" y="80200"/>
                  </a:lnTo>
                  <a:lnTo>
                    <a:pt x="155041" y="80632"/>
                  </a:lnTo>
                  <a:lnTo>
                    <a:pt x="153149" y="81165"/>
                  </a:lnTo>
                  <a:lnTo>
                    <a:pt x="154317" y="80518"/>
                  </a:lnTo>
                  <a:lnTo>
                    <a:pt x="154990" y="80137"/>
                  </a:lnTo>
                  <a:lnTo>
                    <a:pt x="156171" y="79375"/>
                  </a:lnTo>
                  <a:lnTo>
                    <a:pt x="157289" y="78359"/>
                  </a:lnTo>
                  <a:lnTo>
                    <a:pt x="158648" y="79616"/>
                  </a:lnTo>
                  <a:lnTo>
                    <a:pt x="158648" y="72656"/>
                  </a:lnTo>
                  <a:lnTo>
                    <a:pt x="157365" y="72923"/>
                  </a:lnTo>
                  <a:lnTo>
                    <a:pt x="157988" y="74333"/>
                  </a:lnTo>
                  <a:lnTo>
                    <a:pt x="156870" y="75438"/>
                  </a:lnTo>
                  <a:lnTo>
                    <a:pt x="155816" y="74396"/>
                  </a:lnTo>
                  <a:lnTo>
                    <a:pt x="155409" y="73596"/>
                  </a:lnTo>
                  <a:lnTo>
                    <a:pt x="155409" y="76708"/>
                  </a:lnTo>
                  <a:lnTo>
                    <a:pt x="153517" y="78359"/>
                  </a:lnTo>
                  <a:lnTo>
                    <a:pt x="151536" y="79629"/>
                  </a:lnTo>
                  <a:lnTo>
                    <a:pt x="149352" y="80518"/>
                  </a:lnTo>
                  <a:lnTo>
                    <a:pt x="149021" y="78981"/>
                  </a:lnTo>
                  <a:lnTo>
                    <a:pt x="148894" y="76949"/>
                  </a:lnTo>
                  <a:lnTo>
                    <a:pt x="148767" y="76454"/>
                  </a:lnTo>
                  <a:lnTo>
                    <a:pt x="147599" y="74002"/>
                  </a:lnTo>
                  <a:lnTo>
                    <a:pt x="147599" y="83540"/>
                  </a:lnTo>
                  <a:lnTo>
                    <a:pt x="147281" y="83769"/>
                  </a:lnTo>
                  <a:lnTo>
                    <a:pt x="147154" y="83947"/>
                  </a:lnTo>
                  <a:lnTo>
                    <a:pt x="146824" y="84620"/>
                  </a:lnTo>
                  <a:lnTo>
                    <a:pt x="144856" y="84797"/>
                  </a:lnTo>
                  <a:lnTo>
                    <a:pt x="145008" y="83693"/>
                  </a:lnTo>
                  <a:lnTo>
                    <a:pt x="147497" y="83312"/>
                  </a:lnTo>
                  <a:lnTo>
                    <a:pt x="147599" y="83540"/>
                  </a:lnTo>
                  <a:lnTo>
                    <a:pt x="147599" y="74002"/>
                  </a:lnTo>
                  <a:lnTo>
                    <a:pt x="147281" y="73393"/>
                  </a:lnTo>
                  <a:lnTo>
                    <a:pt x="146862" y="73025"/>
                  </a:lnTo>
                  <a:lnTo>
                    <a:pt x="146862" y="81407"/>
                  </a:lnTo>
                  <a:lnTo>
                    <a:pt x="144716" y="81927"/>
                  </a:lnTo>
                  <a:lnTo>
                    <a:pt x="143687" y="81851"/>
                  </a:lnTo>
                  <a:lnTo>
                    <a:pt x="142265" y="81686"/>
                  </a:lnTo>
                  <a:lnTo>
                    <a:pt x="142900" y="82042"/>
                  </a:lnTo>
                  <a:lnTo>
                    <a:pt x="142557" y="82042"/>
                  </a:lnTo>
                  <a:lnTo>
                    <a:pt x="142557" y="83820"/>
                  </a:lnTo>
                  <a:lnTo>
                    <a:pt x="142341" y="85204"/>
                  </a:lnTo>
                  <a:lnTo>
                    <a:pt x="142087" y="85013"/>
                  </a:lnTo>
                  <a:lnTo>
                    <a:pt x="141325" y="84480"/>
                  </a:lnTo>
                  <a:lnTo>
                    <a:pt x="140271" y="83883"/>
                  </a:lnTo>
                  <a:lnTo>
                    <a:pt x="140068" y="83845"/>
                  </a:lnTo>
                  <a:lnTo>
                    <a:pt x="140068" y="91579"/>
                  </a:lnTo>
                  <a:lnTo>
                    <a:pt x="136906" y="96266"/>
                  </a:lnTo>
                  <a:lnTo>
                    <a:pt x="135458" y="94729"/>
                  </a:lnTo>
                  <a:lnTo>
                    <a:pt x="135928" y="94564"/>
                  </a:lnTo>
                  <a:lnTo>
                    <a:pt x="138950" y="92456"/>
                  </a:lnTo>
                  <a:lnTo>
                    <a:pt x="139649" y="91909"/>
                  </a:lnTo>
                  <a:lnTo>
                    <a:pt x="140068" y="91579"/>
                  </a:lnTo>
                  <a:lnTo>
                    <a:pt x="140068" y="83845"/>
                  </a:lnTo>
                  <a:lnTo>
                    <a:pt x="139458" y="83693"/>
                  </a:lnTo>
                  <a:lnTo>
                    <a:pt x="140538" y="83820"/>
                  </a:lnTo>
                  <a:lnTo>
                    <a:pt x="142557" y="83820"/>
                  </a:lnTo>
                  <a:lnTo>
                    <a:pt x="142557" y="82042"/>
                  </a:lnTo>
                  <a:lnTo>
                    <a:pt x="141211" y="82042"/>
                  </a:lnTo>
                  <a:lnTo>
                    <a:pt x="138811" y="81521"/>
                  </a:lnTo>
                  <a:lnTo>
                    <a:pt x="138925" y="81394"/>
                  </a:lnTo>
                  <a:lnTo>
                    <a:pt x="139179" y="81153"/>
                  </a:lnTo>
                  <a:lnTo>
                    <a:pt x="137871" y="80860"/>
                  </a:lnTo>
                  <a:lnTo>
                    <a:pt x="136702" y="80518"/>
                  </a:lnTo>
                  <a:lnTo>
                    <a:pt x="135229" y="79756"/>
                  </a:lnTo>
                  <a:lnTo>
                    <a:pt x="134645" y="79413"/>
                  </a:lnTo>
                  <a:lnTo>
                    <a:pt x="134188" y="79032"/>
                  </a:lnTo>
                  <a:lnTo>
                    <a:pt x="133502" y="79489"/>
                  </a:lnTo>
                  <a:lnTo>
                    <a:pt x="133794" y="79794"/>
                  </a:lnTo>
                  <a:lnTo>
                    <a:pt x="134099" y="80073"/>
                  </a:lnTo>
                  <a:lnTo>
                    <a:pt x="135572" y="82143"/>
                  </a:lnTo>
                  <a:lnTo>
                    <a:pt x="134899" y="82804"/>
                  </a:lnTo>
                  <a:lnTo>
                    <a:pt x="136258" y="83096"/>
                  </a:lnTo>
                  <a:lnTo>
                    <a:pt x="136563" y="83502"/>
                  </a:lnTo>
                  <a:lnTo>
                    <a:pt x="136664" y="83185"/>
                  </a:lnTo>
                  <a:lnTo>
                    <a:pt x="138480" y="83566"/>
                  </a:lnTo>
                  <a:lnTo>
                    <a:pt x="139255" y="83667"/>
                  </a:lnTo>
                  <a:lnTo>
                    <a:pt x="138049" y="85013"/>
                  </a:lnTo>
                  <a:lnTo>
                    <a:pt x="136918" y="85001"/>
                  </a:lnTo>
                  <a:lnTo>
                    <a:pt x="136156" y="88722"/>
                  </a:lnTo>
                  <a:lnTo>
                    <a:pt x="136067" y="88925"/>
                  </a:lnTo>
                  <a:lnTo>
                    <a:pt x="131787" y="90817"/>
                  </a:lnTo>
                  <a:lnTo>
                    <a:pt x="130594" y="89535"/>
                  </a:lnTo>
                  <a:lnTo>
                    <a:pt x="130086" y="88138"/>
                  </a:lnTo>
                  <a:lnTo>
                    <a:pt x="129895" y="87630"/>
                  </a:lnTo>
                  <a:lnTo>
                    <a:pt x="129400" y="87007"/>
                  </a:lnTo>
                  <a:lnTo>
                    <a:pt x="129400" y="91884"/>
                  </a:lnTo>
                  <a:lnTo>
                    <a:pt x="124104" y="91909"/>
                  </a:lnTo>
                  <a:lnTo>
                    <a:pt x="125755" y="89916"/>
                  </a:lnTo>
                  <a:lnTo>
                    <a:pt x="127228" y="88138"/>
                  </a:lnTo>
                  <a:lnTo>
                    <a:pt x="128943" y="90043"/>
                  </a:lnTo>
                  <a:lnTo>
                    <a:pt x="129400" y="91884"/>
                  </a:lnTo>
                  <a:lnTo>
                    <a:pt x="129400" y="87007"/>
                  </a:lnTo>
                  <a:lnTo>
                    <a:pt x="128790" y="86233"/>
                  </a:lnTo>
                  <a:lnTo>
                    <a:pt x="128866" y="85852"/>
                  </a:lnTo>
                  <a:lnTo>
                    <a:pt x="129451" y="84963"/>
                  </a:lnTo>
                  <a:lnTo>
                    <a:pt x="130213" y="83820"/>
                  </a:lnTo>
                  <a:lnTo>
                    <a:pt x="131419" y="81153"/>
                  </a:lnTo>
                  <a:lnTo>
                    <a:pt x="132219" y="78740"/>
                  </a:lnTo>
                  <a:lnTo>
                    <a:pt x="133273" y="78994"/>
                  </a:lnTo>
                  <a:lnTo>
                    <a:pt x="134366" y="78994"/>
                  </a:lnTo>
                  <a:lnTo>
                    <a:pt x="135572" y="78740"/>
                  </a:lnTo>
                  <a:lnTo>
                    <a:pt x="136779" y="78486"/>
                  </a:lnTo>
                  <a:lnTo>
                    <a:pt x="137985" y="77990"/>
                  </a:lnTo>
                  <a:lnTo>
                    <a:pt x="139611" y="78778"/>
                  </a:lnTo>
                  <a:lnTo>
                    <a:pt x="141224" y="79336"/>
                  </a:lnTo>
                  <a:lnTo>
                    <a:pt x="142709" y="78143"/>
                  </a:lnTo>
                  <a:lnTo>
                    <a:pt x="140804" y="76428"/>
                  </a:lnTo>
                  <a:lnTo>
                    <a:pt x="140970" y="76327"/>
                  </a:lnTo>
                  <a:lnTo>
                    <a:pt x="142392" y="75057"/>
                  </a:lnTo>
                  <a:lnTo>
                    <a:pt x="143573" y="73914"/>
                  </a:lnTo>
                  <a:lnTo>
                    <a:pt x="144716" y="74549"/>
                  </a:lnTo>
                  <a:lnTo>
                    <a:pt x="146519" y="79832"/>
                  </a:lnTo>
                  <a:lnTo>
                    <a:pt x="146862" y="81407"/>
                  </a:lnTo>
                  <a:lnTo>
                    <a:pt x="146862" y="73025"/>
                  </a:lnTo>
                  <a:lnTo>
                    <a:pt x="146291" y="72517"/>
                  </a:lnTo>
                  <a:lnTo>
                    <a:pt x="145135" y="72009"/>
                  </a:lnTo>
                  <a:lnTo>
                    <a:pt x="146456" y="70104"/>
                  </a:lnTo>
                  <a:lnTo>
                    <a:pt x="146875" y="70358"/>
                  </a:lnTo>
                  <a:lnTo>
                    <a:pt x="147421" y="70993"/>
                  </a:lnTo>
                  <a:lnTo>
                    <a:pt x="148526" y="71882"/>
                  </a:lnTo>
                  <a:lnTo>
                    <a:pt x="149440" y="72263"/>
                  </a:lnTo>
                  <a:lnTo>
                    <a:pt x="150368" y="72517"/>
                  </a:lnTo>
                  <a:lnTo>
                    <a:pt x="152044" y="73787"/>
                  </a:lnTo>
                  <a:lnTo>
                    <a:pt x="152603" y="74282"/>
                  </a:lnTo>
                  <a:lnTo>
                    <a:pt x="151498" y="74726"/>
                  </a:lnTo>
                  <a:lnTo>
                    <a:pt x="149669" y="75653"/>
                  </a:lnTo>
                  <a:lnTo>
                    <a:pt x="149910" y="75971"/>
                  </a:lnTo>
                  <a:lnTo>
                    <a:pt x="150126" y="76301"/>
                  </a:lnTo>
                  <a:lnTo>
                    <a:pt x="150215" y="77330"/>
                  </a:lnTo>
                  <a:lnTo>
                    <a:pt x="150710" y="77927"/>
                  </a:lnTo>
                  <a:lnTo>
                    <a:pt x="150837" y="78219"/>
                  </a:lnTo>
                  <a:lnTo>
                    <a:pt x="150710" y="78892"/>
                  </a:lnTo>
                  <a:lnTo>
                    <a:pt x="151371" y="78625"/>
                  </a:lnTo>
                  <a:lnTo>
                    <a:pt x="152057" y="78409"/>
                  </a:lnTo>
                  <a:lnTo>
                    <a:pt x="152755" y="78219"/>
                  </a:lnTo>
                  <a:lnTo>
                    <a:pt x="152933" y="77927"/>
                  </a:lnTo>
                  <a:lnTo>
                    <a:pt x="153263" y="77241"/>
                  </a:lnTo>
                  <a:lnTo>
                    <a:pt x="154546" y="75971"/>
                  </a:lnTo>
                  <a:lnTo>
                    <a:pt x="155409" y="76708"/>
                  </a:lnTo>
                  <a:lnTo>
                    <a:pt x="155409" y="73596"/>
                  </a:lnTo>
                  <a:lnTo>
                    <a:pt x="155308" y="73431"/>
                  </a:lnTo>
                  <a:lnTo>
                    <a:pt x="154952" y="73533"/>
                  </a:lnTo>
                  <a:lnTo>
                    <a:pt x="154203" y="72898"/>
                  </a:lnTo>
                  <a:lnTo>
                    <a:pt x="155473" y="72771"/>
                  </a:lnTo>
                  <a:lnTo>
                    <a:pt x="156743" y="72517"/>
                  </a:lnTo>
                  <a:lnTo>
                    <a:pt x="159524" y="71882"/>
                  </a:lnTo>
                  <a:lnTo>
                    <a:pt x="160286" y="71755"/>
                  </a:lnTo>
                  <a:lnTo>
                    <a:pt x="160286" y="70116"/>
                  </a:lnTo>
                  <a:lnTo>
                    <a:pt x="157264" y="71120"/>
                  </a:lnTo>
                  <a:lnTo>
                    <a:pt x="151892" y="70993"/>
                  </a:lnTo>
                  <a:lnTo>
                    <a:pt x="150787" y="70104"/>
                  </a:lnTo>
                  <a:lnTo>
                    <a:pt x="149212" y="68834"/>
                  </a:lnTo>
                  <a:lnTo>
                    <a:pt x="148107" y="67945"/>
                  </a:lnTo>
                  <a:lnTo>
                    <a:pt x="147929" y="67818"/>
                  </a:lnTo>
                  <a:lnTo>
                    <a:pt x="148805" y="66421"/>
                  </a:lnTo>
                  <a:lnTo>
                    <a:pt x="152590" y="60833"/>
                  </a:lnTo>
                  <a:lnTo>
                    <a:pt x="158673" y="59309"/>
                  </a:lnTo>
                  <a:lnTo>
                    <a:pt x="160032" y="60960"/>
                  </a:lnTo>
                  <a:lnTo>
                    <a:pt x="161696" y="65125"/>
                  </a:lnTo>
                  <a:lnTo>
                    <a:pt x="161823" y="65532"/>
                  </a:lnTo>
                  <a:lnTo>
                    <a:pt x="162166" y="67818"/>
                  </a:lnTo>
                  <a:lnTo>
                    <a:pt x="162293" y="69342"/>
                  </a:lnTo>
                  <a:lnTo>
                    <a:pt x="162293" y="59753"/>
                  </a:lnTo>
                  <a:lnTo>
                    <a:pt x="161950" y="59309"/>
                  </a:lnTo>
                  <a:lnTo>
                    <a:pt x="161556" y="58801"/>
                  </a:lnTo>
                  <a:lnTo>
                    <a:pt x="162483" y="58674"/>
                  </a:lnTo>
                  <a:lnTo>
                    <a:pt x="163474" y="58674"/>
                  </a:lnTo>
                  <a:lnTo>
                    <a:pt x="165125" y="58547"/>
                  </a:lnTo>
                  <a:lnTo>
                    <a:pt x="166433" y="57785"/>
                  </a:lnTo>
                  <a:lnTo>
                    <a:pt x="167309" y="57277"/>
                  </a:lnTo>
                  <a:lnTo>
                    <a:pt x="164236" y="57404"/>
                  </a:lnTo>
                  <a:lnTo>
                    <a:pt x="162407" y="57531"/>
                  </a:lnTo>
                  <a:lnTo>
                    <a:pt x="160604" y="57785"/>
                  </a:lnTo>
                  <a:lnTo>
                    <a:pt x="159918" y="57150"/>
                  </a:lnTo>
                  <a:lnTo>
                    <a:pt x="157734" y="55118"/>
                  </a:lnTo>
                  <a:lnTo>
                    <a:pt x="157378" y="55105"/>
                  </a:lnTo>
                  <a:lnTo>
                    <a:pt x="157378" y="58547"/>
                  </a:lnTo>
                  <a:lnTo>
                    <a:pt x="155524" y="59055"/>
                  </a:lnTo>
                  <a:lnTo>
                    <a:pt x="153733" y="59690"/>
                  </a:lnTo>
                  <a:lnTo>
                    <a:pt x="150266" y="61849"/>
                  </a:lnTo>
                  <a:lnTo>
                    <a:pt x="146697" y="66421"/>
                  </a:lnTo>
                  <a:lnTo>
                    <a:pt x="145605" y="64770"/>
                  </a:lnTo>
                  <a:lnTo>
                    <a:pt x="145249" y="63906"/>
                  </a:lnTo>
                  <a:lnTo>
                    <a:pt x="145249" y="67945"/>
                  </a:lnTo>
                  <a:lnTo>
                    <a:pt x="144411" y="67767"/>
                  </a:lnTo>
                  <a:lnTo>
                    <a:pt x="144411" y="69342"/>
                  </a:lnTo>
                  <a:lnTo>
                    <a:pt x="143764" y="70231"/>
                  </a:lnTo>
                  <a:lnTo>
                    <a:pt x="142417" y="71755"/>
                  </a:lnTo>
                  <a:lnTo>
                    <a:pt x="141503" y="72009"/>
                  </a:lnTo>
                  <a:lnTo>
                    <a:pt x="140195" y="72771"/>
                  </a:lnTo>
                  <a:lnTo>
                    <a:pt x="140271" y="73279"/>
                  </a:lnTo>
                  <a:lnTo>
                    <a:pt x="140690" y="73660"/>
                  </a:lnTo>
                  <a:lnTo>
                    <a:pt x="139598" y="74650"/>
                  </a:lnTo>
                  <a:lnTo>
                    <a:pt x="138836" y="73355"/>
                  </a:lnTo>
                  <a:lnTo>
                    <a:pt x="138518" y="72009"/>
                  </a:lnTo>
                  <a:lnTo>
                    <a:pt x="141147" y="72009"/>
                  </a:lnTo>
                  <a:lnTo>
                    <a:pt x="142303" y="70231"/>
                  </a:lnTo>
                  <a:lnTo>
                    <a:pt x="142379" y="70104"/>
                  </a:lnTo>
                  <a:lnTo>
                    <a:pt x="140703" y="70104"/>
                  </a:lnTo>
                  <a:lnTo>
                    <a:pt x="139954" y="70231"/>
                  </a:lnTo>
                  <a:lnTo>
                    <a:pt x="138468" y="69977"/>
                  </a:lnTo>
                  <a:lnTo>
                    <a:pt x="139484" y="69469"/>
                  </a:lnTo>
                  <a:lnTo>
                    <a:pt x="140487" y="68961"/>
                  </a:lnTo>
                  <a:lnTo>
                    <a:pt x="142468" y="68834"/>
                  </a:lnTo>
                  <a:lnTo>
                    <a:pt x="144411" y="69342"/>
                  </a:lnTo>
                  <a:lnTo>
                    <a:pt x="144411" y="67767"/>
                  </a:lnTo>
                  <a:lnTo>
                    <a:pt x="142265" y="67310"/>
                  </a:lnTo>
                  <a:lnTo>
                    <a:pt x="139382" y="67818"/>
                  </a:lnTo>
                  <a:lnTo>
                    <a:pt x="138341" y="68465"/>
                  </a:lnTo>
                  <a:lnTo>
                    <a:pt x="138341" y="75793"/>
                  </a:lnTo>
                  <a:lnTo>
                    <a:pt x="137337" y="76708"/>
                  </a:lnTo>
                  <a:lnTo>
                    <a:pt x="133604" y="77978"/>
                  </a:lnTo>
                  <a:lnTo>
                    <a:pt x="130136" y="74409"/>
                  </a:lnTo>
                  <a:lnTo>
                    <a:pt x="130136" y="78105"/>
                  </a:lnTo>
                  <a:lnTo>
                    <a:pt x="129679" y="80010"/>
                  </a:lnTo>
                  <a:lnTo>
                    <a:pt x="128993" y="82169"/>
                  </a:lnTo>
                  <a:lnTo>
                    <a:pt x="128295" y="83947"/>
                  </a:lnTo>
                  <a:lnTo>
                    <a:pt x="127584" y="84963"/>
                  </a:lnTo>
                  <a:lnTo>
                    <a:pt x="127304" y="84709"/>
                  </a:lnTo>
                  <a:lnTo>
                    <a:pt x="125945" y="83883"/>
                  </a:lnTo>
                  <a:lnTo>
                    <a:pt x="125945" y="87122"/>
                  </a:lnTo>
                  <a:lnTo>
                    <a:pt x="124040" y="89281"/>
                  </a:lnTo>
                  <a:lnTo>
                    <a:pt x="123380" y="89484"/>
                  </a:lnTo>
                  <a:lnTo>
                    <a:pt x="123266" y="88925"/>
                  </a:lnTo>
                  <a:lnTo>
                    <a:pt x="123101" y="88163"/>
                  </a:lnTo>
                  <a:lnTo>
                    <a:pt x="121932" y="88722"/>
                  </a:lnTo>
                  <a:lnTo>
                    <a:pt x="120700" y="88925"/>
                  </a:lnTo>
                  <a:lnTo>
                    <a:pt x="119430" y="88836"/>
                  </a:lnTo>
                  <a:lnTo>
                    <a:pt x="119595" y="89103"/>
                  </a:lnTo>
                  <a:lnTo>
                    <a:pt x="119418" y="89027"/>
                  </a:lnTo>
                  <a:lnTo>
                    <a:pt x="117640" y="88392"/>
                  </a:lnTo>
                  <a:lnTo>
                    <a:pt x="117043" y="88011"/>
                  </a:lnTo>
                  <a:lnTo>
                    <a:pt x="116662" y="87503"/>
                  </a:lnTo>
                  <a:lnTo>
                    <a:pt x="116433" y="86995"/>
                  </a:lnTo>
                  <a:lnTo>
                    <a:pt x="116535" y="86614"/>
                  </a:lnTo>
                  <a:lnTo>
                    <a:pt x="116840" y="85852"/>
                  </a:lnTo>
                  <a:lnTo>
                    <a:pt x="117424" y="86233"/>
                  </a:lnTo>
                  <a:lnTo>
                    <a:pt x="117957" y="86448"/>
                  </a:lnTo>
                  <a:lnTo>
                    <a:pt x="118249" y="86944"/>
                  </a:lnTo>
                  <a:lnTo>
                    <a:pt x="119316" y="86677"/>
                  </a:lnTo>
                  <a:lnTo>
                    <a:pt x="119938" y="86766"/>
                  </a:lnTo>
                  <a:lnTo>
                    <a:pt x="120154" y="86956"/>
                  </a:lnTo>
                  <a:lnTo>
                    <a:pt x="119900" y="87363"/>
                  </a:lnTo>
                  <a:lnTo>
                    <a:pt x="120789" y="87198"/>
                  </a:lnTo>
                  <a:lnTo>
                    <a:pt x="121208" y="86995"/>
                  </a:lnTo>
                  <a:lnTo>
                    <a:pt x="121373" y="86969"/>
                  </a:lnTo>
                  <a:lnTo>
                    <a:pt x="122466" y="87122"/>
                  </a:lnTo>
                  <a:lnTo>
                    <a:pt x="122275" y="86741"/>
                  </a:lnTo>
                  <a:lnTo>
                    <a:pt x="122567" y="86614"/>
                  </a:lnTo>
                  <a:lnTo>
                    <a:pt x="123126" y="86296"/>
                  </a:lnTo>
                  <a:lnTo>
                    <a:pt x="123418" y="85128"/>
                  </a:lnTo>
                  <a:lnTo>
                    <a:pt x="123596" y="84963"/>
                  </a:lnTo>
                  <a:lnTo>
                    <a:pt x="125907" y="86868"/>
                  </a:lnTo>
                  <a:lnTo>
                    <a:pt x="125945" y="87122"/>
                  </a:lnTo>
                  <a:lnTo>
                    <a:pt x="125945" y="83883"/>
                  </a:lnTo>
                  <a:lnTo>
                    <a:pt x="125463" y="83578"/>
                  </a:lnTo>
                  <a:lnTo>
                    <a:pt x="125831" y="82816"/>
                  </a:lnTo>
                  <a:lnTo>
                    <a:pt x="125958" y="81457"/>
                  </a:lnTo>
                  <a:lnTo>
                    <a:pt x="125603" y="80276"/>
                  </a:lnTo>
                  <a:lnTo>
                    <a:pt x="118630" y="80086"/>
                  </a:lnTo>
                  <a:lnTo>
                    <a:pt x="115824" y="79794"/>
                  </a:lnTo>
                  <a:lnTo>
                    <a:pt x="115824" y="85090"/>
                  </a:lnTo>
                  <a:lnTo>
                    <a:pt x="115633" y="85090"/>
                  </a:lnTo>
                  <a:lnTo>
                    <a:pt x="115443" y="84582"/>
                  </a:lnTo>
                  <a:lnTo>
                    <a:pt x="115824" y="85090"/>
                  </a:lnTo>
                  <a:lnTo>
                    <a:pt x="115824" y="79794"/>
                  </a:lnTo>
                  <a:lnTo>
                    <a:pt x="114973" y="79705"/>
                  </a:lnTo>
                  <a:lnTo>
                    <a:pt x="114503" y="78359"/>
                  </a:lnTo>
                  <a:lnTo>
                    <a:pt x="114452" y="78232"/>
                  </a:lnTo>
                  <a:lnTo>
                    <a:pt x="113766" y="77343"/>
                  </a:lnTo>
                  <a:lnTo>
                    <a:pt x="113766" y="87591"/>
                  </a:lnTo>
                  <a:lnTo>
                    <a:pt x="109029" y="93345"/>
                  </a:lnTo>
                  <a:lnTo>
                    <a:pt x="102895" y="95504"/>
                  </a:lnTo>
                  <a:lnTo>
                    <a:pt x="96570" y="94488"/>
                  </a:lnTo>
                  <a:lnTo>
                    <a:pt x="91071" y="90551"/>
                  </a:lnTo>
                  <a:lnTo>
                    <a:pt x="91719" y="90424"/>
                  </a:lnTo>
                  <a:lnTo>
                    <a:pt x="93637" y="90043"/>
                  </a:lnTo>
                  <a:lnTo>
                    <a:pt x="94195" y="89662"/>
                  </a:lnTo>
                  <a:lnTo>
                    <a:pt x="94576" y="89408"/>
                  </a:lnTo>
                  <a:lnTo>
                    <a:pt x="95694" y="88646"/>
                  </a:lnTo>
                  <a:lnTo>
                    <a:pt x="95529" y="86474"/>
                  </a:lnTo>
                  <a:lnTo>
                    <a:pt x="95478" y="85890"/>
                  </a:lnTo>
                  <a:lnTo>
                    <a:pt x="95605" y="86487"/>
                  </a:lnTo>
                  <a:lnTo>
                    <a:pt x="99695" y="87503"/>
                  </a:lnTo>
                  <a:lnTo>
                    <a:pt x="100901" y="86868"/>
                  </a:lnTo>
                  <a:lnTo>
                    <a:pt x="104114" y="86118"/>
                  </a:lnTo>
                  <a:lnTo>
                    <a:pt x="105257" y="86448"/>
                  </a:lnTo>
                  <a:lnTo>
                    <a:pt x="106464" y="84988"/>
                  </a:lnTo>
                  <a:lnTo>
                    <a:pt x="107543" y="83261"/>
                  </a:lnTo>
                  <a:lnTo>
                    <a:pt x="107886" y="82410"/>
                  </a:lnTo>
                  <a:lnTo>
                    <a:pt x="109169" y="80987"/>
                  </a:lnTo>
                  <a:lnTo>
                    <a:pt x="108419" y="81127"/>
                  </a:lnTo>
                  <a:lnTo>
                    <a:pt x="108673" y="80518"/>
                  </a:lnTo>
                  <a:lnTo>
                    <a:pt x="110299" y="79705"/>
                  </a:lnTo>
                  <a:lnTo>
                    <a:pt x="110794" y="80479"/>
                  </a:lnTo>
                  <a:lnTo>
                    <a:pt x="110871" y="80683"/>
                  </a:lnTo>
                  <a:lnTo>
                    <a:pt x="110731" y="80708"/>
                  </a:lnTo>
                  <a:lnTo>
                    <a:pt x="113157" y="85852"/>
                  </a:lnTo>
                  <a:lnTo>
                    <a:pt x="112560" y="85471"/>
                  </a:lnTo>
                  <a:lnTo>
                    <a:pt x="113360" y="86588"/>
                  </a:lnTo>
                  <a:lnTo>
                    <a:pt x="113042" y="86410"/>
                  </a:lnTo>
                  <a:lnTo>
                    <a:pt x="111188" y="84861"/>
                  </a:lnTo>
                  <a:lnTo>
                    <a:pt x="109753" y="83172"/>
                  </a:lnTo>
                  <a:lnTo>
                    <a:pt x="109016" y="84556"/>
                  </a:lnTo>
                  <a:lnTo>
                    <a:pt x="108140" y="85801"/>
                  </a:lnTo>
                  <a:lnTo>
                    <a:pt x="107200" y="86918"/>
                  </a:lnTo>
                  <a:lnTo>
                    <a:pt x="109804" y="87477"/>
                  </a:lnTo>
                  <a:lnTo>
                    <a:pt x="112433" y="87706"/>
                  </a:lnTo>
                  <a:lnTo>
                    <a:pt x="113766" y="87591"/>
                  </a:lnTo>
                  <a:lnTo>
                    <a:pt x="113766" y="77343"/>
                  </a:lnTo>
                  <a:lnTo>
                    <a:pt x="113677" y="77216"/>
                  </a:lnTo>
                  <a:lnTo>
                    <a:pt x="112712" y="76581"/>
                  </a:lnTo>
                  <a:lnTo>
                    <a:pt x="113385" y="75946"/>
                  </a:lnTo>
                  <a:lnTo>
                    <a:pt x="116052" y="73406"/>
                  </a:lnTo>
                  <a:lnTo>
                    <a:pt x="103886" y="73152"/>
                  </a:lnTo>
                  <a:lnTo>
                    <a:pt x="101777" y="74549"/>
                  </a:lnTo>
                  <a:lnTo>
                    <a:pt x="106553" y="74676"/>
                  </a:lnTo>
                  <a:lnTo>
                    <a:pt x="110604" y="74676"/>
                  </a:lnTo>
                  <a:lnTo>
                    <a:pt x="114071" y="73406"/>
                  </a:lnTo>
                  <a:lnTo>
                    <a:pt x="112153" y="75196"/>
                  </a:lnTo>
                  <a:lnTo>
                    <a:pt x="112153" y="79375"/>
                  </a:lnTo>
                  <a:lnTo>
                    <a:pt x="110959" y="79260"/>
                  </a:lnTo>
                  <a:lnTo>
                    <a:pt x="109994" y="79032"/>
                  </a:lnTo>
                  <a:lnTo>
                    <a:pt x="110782" y="78359"/>
                  </a:lnTo>
                  <a:lnTo>
                    <a:pt x="112153" y="79375"/>
                  </a:lnTo>
                  <a:lnTo>
                    <a:pt x="112153" y="75196"/>
                  </a:lnTo>
                  <a:lnTo>
                    <a:pt x="111340" y="75946"/>
                  </a:lnTo>
                  <a:lnTo>
                    <a:pt x="110553" y="75692"/>
                  </a:lnTo>
                  <a:lnTo>
                    <a:pt x="107657" y="75692"/>
                  </a:lnTo>
                  <a:lnTo>
                    <a:pt x="106146" y="77343"/>
                  </a:lnTo>
                  <a:lnTo>
                    <a:pt x="108458" y="77343"/>
                  </a:lnTo>
                  <a:lnTo>
                    <a:pt x="109512" y="77597"/>
                  </a:lnTo>
                  <a:lnTo>
                    <a:pt x="108369" y="78651"/>
                  </a:lnTo>
                  <a:lnTo>
                    <a:pt x="104063" y="77609"/>
                  </a:lnTo>
                  <a:lnTo>
                    <a:pt x="104063" y="83286"/>
                  </a:lnTo>
                  <a:lnTo>
                    <a:pt x="102882" y="84074"/>
                  </a:lnTo>
                  <a:lnTo>
                    <a:pt x="102336" y="84582"/>
                  </a:lnTo>
                  <a:lnTo>
                    <a:pt x="98945" y="84709"/>
                  </a:lnTo>
                  <a:lnTo>
                    <a:pt x="98628" y="84010"/>
                  </a:lnTo>
                  <a:lnTo>
                    <a:pt x="99771" y="84505"/>
                  </a:lnTo>
                  <a:lnTo>
                    <a:pt x="102247" y="83426"/>
                  </a:lnTo>
                  <a:lnTo>
                    <a:pt x="103416" y="82740"/>
                  </a:lnTo>
                  <a:lnTo>
                    <a:pt x="104063" y="83286"/>
                  </a:lnTo>
                  <a:lnTo>
                    <a:pt x="104063" y="77609"/>
                  </a:lnTo>
                  <a:lnTo>
                    <a:pt x="103720" y="77520"/>
                  </a:lnTo>
                  <a:lnTo>
                    <a:pt x="98437" y="74777"/>
                  </a:lnTo>
                  <a:lnTo>
                    <a:pt x="99910" y="74422"/>
                  </a:lnTo>
                  <a:lnTo>
                    <a:pt x="102450" y="73787"/>
                  </a:lnTo>
                  <a:lnTo>
                    <a:pt x="102590" y="73660"/>
                  </a:lnTo>
                  <a:lnTo>
                    <a:pt x="103695" y="72644"/>
                  </a:lnTo>
                  <a:lnTo>
                    <a:pt x="101968" y="73152"/>
                  </a:lnTo>
                  <a:lnTo>
                    <a:pt x="101333" y="73279"/>
                  </a:lnTo>
                  <a:lnTo>
                    <a:pt x="99187" y="73533"/>
                  </a:lnTo>
                  <a:lnTo>
                    <a:pt x="96634" y="73660"/>
                  </a:lnTo>
                  <a:lnTo>
                    <a:pt x="97332" y="73279"/>
                  </a:lnTo>
                  <a:lnTo>
                    <a:pt x="98894" y="71882"/>
                  </a:lnTo>
                  <a:lnTo>
                    <a:pt x="98958" y="71729"/>
                  </a:lnTo>
                  <a:lnTo>
                    <a:pt x="101688" y="70878"/>
                  </a:lnTo>
                  <a:lnTo>
                    <a:pt x="101904" y="70688"/>
                  </a:lnTo>
                  <a:lnTo>
                    <a:pt x="102793" y="71247"/>
                  </a:lnTo>
                  <a:lnTo>
                    <a:pt x="106959" y="72009"/>
                  </a:lnTo>
                  <a:lnTo>
                    <a:pt x="109105" y="70231"/>
                  </a:lnTo>
                  <a:lnTo>
                    <a:pt x="112915" y="67056"/>
                  </a:lnTo>
                  <a:lnTo>
                    <a:pt x="113868" y="64262"/>
                  </a:lnTo>
                  <a:lnTo>
                    <a:pt x="113830" y="62230"/>
                  </a:lnTo>
                  <a:lnTo>
                    <a:pt x="113842" y="60833"/>
                  </a:lnTo>
                  <a:lnTo>
                    <a:pt x="114071" y="60579"/>
                  </a:lnTo>
                  <a:lnTo>
                    <a:pt x="114211" y="60071"/>
                  </a:lnTo>
                  <a:lnTo>
                    <a:pt x="113601" y="59817"/>
                  </a:lnTo>
                  <a:lnTo>
                    <a:pt x="113525" y="59436"/>
                  </a:lnTo>
                  <a:lnTo>
                    <a:pt x="113398" y="58801"/>
                  </a:lnTo>
                  <a:lnTo>
                    <a:pt x="112928" y="57531"/>
                  </a:lnTo>
                  <a:lnTo>
                    <a:pt x="112268" y="56515"/>
                  </a:lnTo>
                  <a:lnTo>
                    <a:pt x="114896" y="58293"/>
                  </a:lnTo>
                  <a:lnTo>
                    <a:pt x="118110" y="61442"/>
                  </a:lnTo>
                  <a:lnTo>
                    <a:pt x="119265" y="63500"/>
                  </a:lnTo>
                  <a:lnTo>
                    <a:pt x="119380" y="63881"/>
                  </a:lnTo>
                  <a:lnTo>
                    <a:pt x="117157" y="72440"/>
                  </a:lnTo>
                  <a:lnTo>
                    <a:pt x="119113" y="70739"/>
                  </a:lnTo>
                  <a:lnTo>
                    <a:pt x="125133" y="70739"/>
                  </a:lnTo>
                  <a:lnTo>
                    <a:pt x="124777" y="73406"/>
                  </a:lnTo>
                  <a:lnTo>
                    <a:pt x="128968" y="77470"/>
                  </a:lnTo>
                  <a:lnTo>
                    <a:pt x="129540" y="77851"/>
                  </a:lnTo>
                  <a:lnTo>
                    <a:pt x="130136" y="78105"/>
                  </a:lnTo>
                  <a:lnTo>
                    <a:pt x="130136" y="74409"/>
                  </a:lnTo>
                  <a:lnTo>
                    <a:pt x="126593" y="70739"/>
                  </a:lnTo>
                  <a:lnTo>
                    <a:pt x="126644" y="69723"/>
                  </a:lnTo>
                  <a:lnTo>
                    <a:pt x="133286" y="74891"/>
                  </a:lnTo>
                  <a:lnTo>
                    <a:pt x="133819" y="74015"/>
                  </a:lnTo>
                  <a:lnTo>
                    <a:pt x="135851" y="73825"/>
                  </a:lnTo>
                  <a:lnTo>
                    <a:pt x="135623" y="75158"/>
                  </a:lnTo>
                  <a:lnTo>
                    <a:pt x="135699" y="75552"/>
                  </a:lnTo>
                  <a:lnTo>
                    <a:pt x="136779" y="74930"/>
                  </a:lnTo>
                  <a:lnTo>
                    <a:pt x="138341" y="75793"/>
                  </a:lnTo>
                  <a:lnTo>
                    <a:pt x="138341" y="68465"/>
                  </a:lnTo>
                  <a:lnTo>
                    <a:pt x="136677" y="69469"/>
                  </a:lnTo>
                  <a:lnTo>
                    <a:pt x="133540" y="68072"/>
                  </a:lnTo>
                  <a:lnTo>
                    <a:pt x="132676" y="67691"/>
                  </a:lnTo>
                  <a:lnTo>
                    <a:pt x="130962" y="63246"/>
                  </a:lnTo>
                  <a:lnTo>
                    <a:pt x="141300" y="63500"/>
                  </a:lnTo>
                  <a:lnTo>
                    <a:pt x="142862" y="64389"/>
                  </a:lnTo>
                  <a:lnTo>
                    <a:pt x="145249" y="67945"/>
                  </a:lnTo>
                  <a:lnTo>
                    <a:pt x="145249" y="63906"/>
                  </a:lnTo>
                  <a:lnTo>
                    <a:pt x="144983" y="63246"/>
                  </a:lnTo>
                  <a:lnTo>
                    <a:pt x="144830" y="62865"/>
                  </a:lnTo>
                  <a:lnTo>
                    <a:pt x="143535" y="61976"/>
                  </a:lnTo>
                  <a:lnTo>
                    <a:pt x="143167" y="61722"/>
                  </a:lnTo>
                  <a:lnTo>
                    <a:pt x="145961" y="60833"/>
                  </a:lnTo>
                  <a:lnTo>
                    <a:pt x="147548" y="60325"/>
                  </a:lnTo>
                  <a:lnTo>
                    <a:pt x="149720" y="58293"/>
                  </a:lnTo>
                  <a:lnTo>
                    <a:pt x="151320" y="58674"/>
                  </a:lnTo>
                  <a:lnTo>
                    <a:pt x="153454" y="57150"/>
                  </a:lnTo>
                  <a:lnTo>
                    <a:pt x="155676" y="57658"/>
                  </a:lnTo>
                  <a:lnTo>
                    <a:pt x="157378" y="58547"/>
                  </a:lnTo>
                  <a:lnTo>
                    <a:pt x="157378" y="55105"/>
                  </a:lnTo>
                  <a:lnTo>
                    <a:pt x="153822" y="54864"/>
                  </a:lnTo>
                  <a:lnTo>
                    <a:pt x="149885" y="57658"/>
                  </a:lnTo>
                  <a:lnTo>
                    <a:pt x="149771" y="57835"/>
                  </a:lnTo>
                  <a:lnTo>
                    <a:pt x="149987" y="58039"/>
                  </a:lnTo>
                  <a:lnTo>
                    <a:pt x="149707" y="57785"/>
                  </a:lnTo>
                  <a:lnTo>
                    <a:pt x="148209" y="56388"/>
                  </a:lnTo>
                  <a:lnTo>
                    <a:pt x="145745" y="54102"/>
                  </a:lnTo>
                  <a:lnTo>
                    <a:pt x="147027" y="53086"/>
                  </a:lnTo>
                  <a:lnTo>
                    <a:pt x="148475" y="51943"/>
                  </a:lnTo>
                  <a:lnTo>
                    <a:pt x="151892" y="51689"/>
                  </a:lnTo>
                  <a:lnTo>
                    <a:pt x="155625" y="52451"/>
                  </a:lnTo>
                  <a:lnTo>
                    <a:pt x="156489" y="52832"/>
                  </a:lnTo>
                  <a:lnTo>
                    <a:pt x="157480" y="53213"/>
                  </a:lnTo>
                  <a:lnTo>
                    <a:pt x="159448" y="53721"/>
                  </a:lnTo>
                  <a:lnTo>
                    <a:pt x="161759" y="54241"/>
                  </a:lnTo>
                  <a:lnTo>
                    <a:pt x="165836" y="55753"/>
                  </a:lnTo>
                  <a:lnTo>
                    <a:pt x="170065" y="57785"/>
                  </a:lnTo>
                  <a:lnTo>
                    <a:pt x="173990" y="59309"/>
                  </a:lnTo>
                  <a:lnTo>
                    <a:pt x="173990" y="56832"/>
                  </a:lnTo>
                  <a:lnTo>
                    <a:pt x="171234" y="56007"/>
                  </a:lnTo>
                  <a:lnTo>
                    <a:pt x="175539" y="56769"/>
                  </a:lnTo>
                  <a:lnTo>
                    <a:pt x="176720" y="56896"/>
                  </a:lnTo>
                  <a:lnTo>
                    <a:pt x="177914" y="57150"/>
                  </a:lnTo>
                  <a:lnTo>
                    <a:pt x="177914" y="54787"/>
                  </a:lnTo>
                  <a:lnTo>
                    <a:pt x="174853" y="54483"/>
                  </a:lnTo>
                  <a:lnTo>
                    <a:pt x="173443" y="54241"/>
                  </a:lnTo>
                  <a:lnTo>
                    <a:pt x="172720" y="55880"/>
                  </a:lnTo>
                  <a:lnTo>
                    <a:pt x="168833" y="53213"/>
                  </a:lnTo>
                  <a:lnTo>
                    <a:pt x="166865" y="51866"/>
                  </a:lnTo>
                  <a:lnTo>
                    <a:pt x="166865" y="53213"/>
                  </a:lnTo>
                  <a:lnTo>
                    <a:pt x="164439" y="52959"/>
                  </a:lnTo>
                  <a:lnTo>
                    <a:pt x="163283" y="52705"/>
                  </a:lnTo>
                  <a:lnTo>
                    <a:pt x="161772" y="51943"/>
                  </a:lnTo>
                  <a:lnTo>
                    <a:pt x="160997" y="51689"/>
                  </a:lnTo>
                  <a:lnTo>
                    <a:pt x="158673" y="50927"/>
                  </a:lnTo>
                  <a:lnTo>
                    <a:pt x="157835" y="50038"/>
                  </a:lnTo>
                  <a:lnTo>
                    <a:pt x="157619" y="48768"/>
                  </a:lnTo>
                  <a:lnTo>
                    <a:pt x="157734" y="46736"/>
                  </a:lnTo>
                  <a:lnTo>
                    <a:pt x="157797" y="46101"/>
                  </a:lnTo>
                  <a:lnTo>
                    <a:pt x="158216" y="45720"/>
                  </a:lnTo>
                  <a:lnTo>
                    <a:pt x="157975" y="43688"/>
                  </a:lnTo>
                  <a:lnTo>
                    <a:pt x="158026" y="43307"/>
                  </a:lnTo>
                  <a:lnTo>
                    <a:pt x="158203" y="43053"/>
                  </a:lnTo>
                  <a:lnTo>
                    <a:pt x="158153" y="40259"/>
                  </a:lnTo>
                  <a:lnTo>
                    <a:pt x="157822" y="40005"/>
                  </a:lnTo>
                  <a:lnTo>
                    <a:pt x="156679" y="39116"/>
                  </a:lnTo>
                  <a:lnTo>
                    <a:pt x="156641" y="44704"/>
                  </a:lnTo>
                  <a:lnTo>
                    <a:pt x="154863" y="46355"/>
                  </a:lnTo>
                  <a:lnTo>
                    <a:pt x="154152" y="47244"/>
                  </a:lnTo>
                  <a:lnTo>
                    <a:pt x="153860" y="47752"/>
                  </a:lnTo>
                  <a:lnTo>
                    <a:pt x="153746" y="48514"/>
                  </a:lnTo>
                  <a:lnTo>
                    <a:pt x="153517" y="48768"/>
                  </a:lnTo>
                  <a:lnTo>
                    <a:pt x="153479" y="49657"/>
                  </a:lnTo>
                  <a:lnTo>
                    <a:pt x="153606" y="50165"/>
                  </a:lnTo>
                  <a:lnTo>
                    <a:pt x="150139" y="50165"/>
                  </a:lnTo>
                  <a:lnTo>
                    <a:pt x="146989" y="51181"/>
                  </a:lnTo>
                  <a:lnTo>
                    <a:pt x="144602" y="52971"/>
                  </a:lnTo>
                  <a:lnTo>
                    <a:pt x="144602" y="57962"/>
                  </a:lnTo>
                  <a:lnTo>
                    <a:pt x="144348" y="59690"/>
                  </a:lnTo>
                  <a:lnTo>
                    <a:pt x="141516" y="60833"/>
                  </a:lnTo>
                  <a:lnTo>
                    <a:pt x="138493" y="59817"/>
                  </a:lnTo>
                  <a:lnTo>
                    <a:pt x="135267" y="60706"/>
                  </a:lnTo>
                  <a:lnTo>
                    <a:pt x="132334" y="61976"/>
                  </a:lnTo>
                  <a:lnTo>
                    <a:pt x="131051" y="61976"/>
                  </a:lnTo>
                  <a:lnTo>
                    <a:pt x="128485" y="61722"/>
                  </a:lnTo>
                  <a:lnTo>
                    <a:pt x="127800" y="61722"/>
                  </a:lnTo>
                  <a:lnTo>
                    <a:pt x="127660" y="61722"/>
                  </a:lnTo>
                  <a:lnTo>
                    <a:pt x="125641" y="63246"/>
                  </a:lnTo>
                  <a:lnTo>
                    <a:pt x="127609" y="63373"/>
                  </a:lnTo>
                  <a:lnTo>
                    <a:pt x="129616" y="63373"/>
                  </a:lnTo>
                  <a:lnTo>
                    <a:pt x="127177" y="64897"/>
                  </a:lnTo>
                  <a:lnTo>
                    <a:pt x="127177" y="69329"/>
                  </a:lnTo>
                  <a:lnTo>
                    <a:pt x="126593" y="69303"/>
                  </a:lnTo>
                  <a:lnTo>
                    <a:pt x="126555" y="68961"/>
                  </a:lnTo>
                  <a:lnTo>
                    <a:pt x="126707" y="68072"/>
                  </a:lnTo>
                  <a:lnTo>
                    <a:pt x="126771" y="69088"/>
                  </a:lnTo>
                  <a:lnTo>
                    <a:pt x="127177" y="69329"/>
                  </a:lnTo>
                  <a:lnTo>
                    <a:pt x="127177" y="64897"/>
                  </a:lnTo>
                  <a:lnTo>
                    <a:pt x="123482" y="67183"/>
                  </a:lnTo>
                  <a:lnTo>
                    <a:pt x="125361" y="68275"/>
                  </a:lnTo>
                  <a:lnTo>
                    <a:pt x="121488" y="68834"/>
                  </a:lnTo>
                  <a:lnTo>
                    <a:pt x="120396" y="69215"/>
                  </a:lnTo>
                  <a:lnTo>
                    <a:pt x="119303" y="69723"/>
                  </a:lnTo>
                  <a:lnTo>
                    <a:pt x="119722" y="69215"/>
                  </a:lnTo>
                  <a:lnTo>
                    <a:pt x="120116" y="68580"/>
                  </a:lnTo>
                  <a:lnTo>
                    <a:pt x="123558" y="61442"/>
                  </a:lnTo>
                  <a:lnTo>
                    <a:pt x="123723" y="61087"/>
                  </a:lnTo>
                  <a:lnTo>
                    <a:pt x="123609" y="61468"/>
                  </a:lnTo>
                  <a:lnTo>
                    <a:pt x="124853" y="62357"/>
                  </a:lnTo>
                  <a:lnTo>
                    <a:pt x="127076" y="61214"/>
                  </a:lnTo>
                  <a:lnTo>
                    <a:pt x="123659" y="58826"/>
                  </a:lnTo>
                  <a:lnTo>
                    <a:pt x="123659" y="60706"/>
                  </a:lnTo>
                  <a:lnTo>
                    <a:pt x="121031" y="59042"/>
                  </a:lnTo>
                  <a:lnTo>
                    <a:pt x="123659" y="60706"/>
                  </a:lnTo>
                  <a:lnTo>
                    <a:pt x="123659" y="58826"/>
                  </a:lnTo>
                  <a:lnTo>
                    <a:pt x="121107" y="57023"/>
                  </a:lnTo>
                  <a:lnTo>
                    <a:pt x="119583" y="57835"/>
                  </a:lnTo>
                  <a:lnTo>
                    <a:pt x="119468" y="58039"/>
                  </a:lnTo>
                  <a:lnTo>
                    <a:pt x="117081" y="56515"/>
                  </a:lnTo>
                  <a:lnTo>
                    <a:pt x="116484" y="56134"/>
                  </a:lnTo>
                  <a:lnTo>
                    <a:pt x="114515" y="55118"/>
                  </a:lnTo>
                  <a:lnTo>
                    <a:pt x="111213" y="53416"/>
                  </a:lnTo>
                  <a:lnTo>
                    <a:pt x="111213" y="62230"/>
                  </a:lnTo>
                  <a:lnTo>
                    <a:pt x="111201" y="63627"/>
                  </a:lnTo>
                  <a:lnTo>
                    <a:pt x="109689" y="68580"/>
                  </a:lnTo>
                  <a:lnTo>
                    <a:pt x="104406" y="70231"/>
                  </a:lnTo>
                  <a:lnTo>
                    <a:pt x="103200" y="69481"/>
                  </a:lnTo>
                  <a:lnTo>
                    <a:pt x="103606" y="69113"/>
                  </a:lnTo>
                  <a:lnTo>
                    <a:pt x="103378" y="66573"/>
                  </a:lnTo>
                  <a:lnTo>
                    <a:pt x="101358" y="64135"/>
                  </a:lnTo>
                  <a:lnTo>
                    <a:pt x="99809" y="63665"/>
                  </a:lnTo>
                  <a:lnTo>
                    <a:pt x="98806" y="64236"/>
                  </a:lnTo>
                  <a:lnTo>
                    <a:pt x="98806" y="65925"/>
                  </a:lnTo>
                  <a:lnTo>
                    <a:pt x="98386" y="65278"/>
                  </a:lnTo>
                  <a:lnTo>
                    <a:pt x="98793" y="64897"/>
                  </a:lnTo>
                  <a:lnTo>
                    <a:pt x="98793" y="65735"/>
                  </a:lnTo>
                  <a:lnTo>
                    <a:pt x="98806" y="65925"/>
                  </a:lnTo>
                  <a:lnTo>
                    <a:pt x="98806" y="64236"/>
                  </a:lnTo>
                  <a:lnTo>
                    <a:pt x="98386" y="63500"/>
                  </a:lnTo>
                  <a:lnTo>
                    <a:pt x="97586" y="62357"/>
                  </a:lnTo>
                  <a:lnTo>
                    <a:pt x="97586" y="63246"/>
                  </a:lnTo>
                  <a:lnTo>
                    <a:pt x="96862" y="64389"/>
                  </a:lnTo>
                  <a:lnTo>
                    <a:pt x="96774" y="65024"/>
                  </a:lnTo>
                  <a:lnTo>
                    <a:pt x="97002" y="66294"/>
                  </a:lnTo>
                  <a:lnTo>
                    <a:pt x="97002" y="71120"/>
                  </a:lnTo>
                  <a:lnTo>
                    <a:pt x="96189" y="72898"/>
                  </a:lnTo>
                  <a:lnTo>
                    <a:pt x="95707" y="73406"/>
                  </a:lnTo>
                  <a:lnTo>
                    <a:pt x="95123" y="73787"/>
                  </a:lnTo>
                  <a:lnTo>
                    <a:pt x="94348" y="73787"/>
                  </a:lnTo>
                  <a:lnTo>
                    <a:pt x="94348" y="86614"/>
                  </a:lnTo>
                  <a:lnTo>
                    <a:pt x="92684" y="88646"/>
                  </a:lnTo>
                  <a:lnTo>
                    <a:pt x="90043" y="89408"/>
                  </a:lnTo>
                  <a:lnTo>
                    <a:pt x="88392" y="87249"/>
                  </a:lnTo>
                  <a:lnTo>
                    <a:pt x="87680" y="85725"/>
                  </a:lnTo>
                  <a:lnTo>
                    <a:pt x="87210" y="84709"/>
                  </a:lnTo>
                  <a:lnTo>
                    <a:pt x="86702" y="81788"/>
                  </a:lnTo>
                  <a:lnTo>
                    <a:pt x="87083" y="81851"/>
                  </a:lnTo>
                  <a:lnTo>
                    <a:pt x="87388" y="83908"/>
                  </a:lnTo>
                  <a:lnTo>
                    <a:pt x="90347" y="87185"/>
                  </a:lnTo>
                  <a:lnTo>
                    <a:pt x="94119" y="86169"/>
                  </a:lnTo>
                  <a:lnTo>
                    <a:pt x="94322" y="86360"/>
                  </a:lnTo>
                  <a:lnTo>
                    <a:pt x="94348" y="86614"/>
                  </a:lnTo>
                  <a:lnTo>
                    <a:pt x="94348" y="73787"/>
                  </a:lnTo>
                  <a:lnTo>
                    <a:pt x="93472" y="73787"/>
                  </a:lnTo>
                  <a:lnTo>
                    <a:pt x="93472" y="75184"/>
                  </a:lnTo>
                  <a:lnTo>
                    <a:pt x="92887" y="75653"/>
                  </a:lnTo>
                  <a:lnTo>
                    <a:pt x="90893" y="76479"/>
                  </a:lnTo>
                  <a:lnTo>
                    <a:pt x="88785" y="76923"/>
                  </a:lnTo>
                  <a:lnTo>
                    <a:pt x="90716" y="79629"/>
                  </a:lnTo>
                  <a:lnTo>
                    <a:pt x="92202" y="80543"/>
                  </a:lnTo>
                  <a:lnTo>
                    <a:pt x="91147" y="80137"/>
                  </a:lnTo>
                  <a:lnTo>
                    <a:pt x="88734" y="79946"/>
                  </a:lnTo>
                  <a:lnTo>
                    <a:pt x="86537" y="78587"/>
                  </a:lnTo>
                  <a:lnTo>
                    <a:pt x="86537" y="79743"/>
                  </a:lnTo>
                  <a:lnTo>
                    <a:pt x="86474" y="79540"/>
                  </a:lnTo>
                  <a:lnTo>
                    <a:pt x="86537" y="79743"/>
                  </a:lnTo>
                  <a:lnTo>
                    <a:pt x="86537" y="78587"/>
                  </a:lnTo>
                  <a:lnTo>
                    <a:pt x="86588" y="76327"/>
                  </a:lnTo>
                  <a:lnTo>
                    <a:pt x="86690" y="75590"/>
                  </a:lnTo>
                  <a:lnTo>
                    <a:pt x="90030" y="75946"/>
                  </a:lnTo>
                  <a:lnTo>
                    <a:pt x="92710" y="75311"/>
                  </a:lnTo>
                  <a:lnTo>
                    <a:pt x="93243" y="75184"/>
                  </a:lnTo>
                  <a:lnTo>
                    <a:pt x="93472" y="75184"/>
                  </a:lnTo>
                  <a:lnTo>
                    <a:pt x="93472" y="73787"/>
                  </a:lnTo>
                  <a:lnTo>
                    <a:pt x="92011" y="73787"/>
                  </a:lnTo>
                  <a:lnTo>
                    <a:pt x="90246" y="73660"/>
                  </a:lnTo>
                  <a:lnTo>
                    <a:pt x="90652" y="73469"/>
                  </a:lnTo>
                  <a:lnTo>
                    <a:pt x="89141" y="73012"/>
                  </a:lnTo>
                  <a:lnTo>
                    <a:pt x="87807" y="72466"/>
                  </a:lnTo>
                  <a:lnTo>
                    <a:pt x="87147" y="72110"/>
                  </a:lnTo>
                  <a:lnTo>
                    <a:pt x="87464" y="71882"/>
                  </a:lnTo>
                  <a:lnTo>
                    <a:pt x="87579" y="71374"/>
                  </a:lnTo>
                  <a:lnTo>
                    <a:pt x="87655" y="70993"/>
                  </a:lnTo>
                  <a:lnTo>
                    <a:pt x="86144" y="71247"/>
                  </a:lnTo>
                  <a:lnTo>
                    <a:pt x="86144" y="75463"/>
                  </a:lnTo>
                  <a:lnTo>
                    <a:pt x="84264" y="75946"/>
                  </a:lnTo>
                  <a:lnTo>
                    <a:pt x="84099" y="77216"/>
                  </a:lnTo>
                  <a:lnTo>
                    <a:pt x="83972" y="79629"/>
                  </a:lnTo>
                  <a:lnTo>
                    <a:pt x="81153" y="79629"/>
                  </a:lnTo>
                  <a:lnTo>
                    <a:pt x="78282" y="79883"/>
                  </a:lnTo>
                  <a:lnTo>
                    <a:pt x="75971" y="80137"/>
                  </a:lnTo>
                  <a:lnTo>
                    <a:pt x="76047" y="80010"/>
                  </a:lnTo>
                  <a:lnTo>
                    <a:pt x="76276" y="79629"/>
                  </a:lnTo>
                  <a:lnTo>
                    <a:pt x="76593" y="79082"/>
                  </a:lnTo>
                  <a:lnTo>
                    <a:pt x="77203" y="78549"/>
                  </a:lnTo>
                  <a:lnTo>
                    <a:pt x="76555" y="78257"/>
                  </a:lnTo>
                  <a:lnTo>
                    <a:pt x="76428" y="77724"/>
                  </a:lnTo>
                  <a:lnTo>
                    <a:pt x="75641" y="76835"/>
                  </a:lnTo>
                  <a:lnTo>
                    <a:pt x="76466" y="76454"/>
                  </a:lnTo>
                  <a:lnTo>
                    <a:pt x="78092" y="75692"/>
                  </a:lnTo>
                  <a:lnTo>
                    <a:pt x="81305" y="74168"/>
                  </a:lnTo>
                  <a:lnTo>
                    <a:pt x="81572" y="74041"/>
                  </a:lnTo>
                  <a:lnTo>
                    <a:pt x="84340" y="73152"/>
                  </a:lnTo>
                  <a:lnTo>
                    <a:pt x="84785" y="73533"/>
                  </a:lnTo>
                  <a:lnTo>
                    <a:pt x="85039" y="73660"/>
                  </a:lnTo>
                  <a:lnTo>
                    <a:pt x="84302" y="73914"/>
                  </a:lnTo>
                  <a:lnTo>
                    <a:pt x="83489" y="74549"/>
                  </a:lnTo>
                  <a:lnTo>
                    <a:pt x="86144" y="75463"/>
                  </a:lnTo>
                  <a:lnTo>
                    <a:pt x="86144" y="71247"/>
                  </a:lnTo>
                  <a:lnTo>
                    <a:pt x="85877" y="71374"/>
                  </a:lnTo>
                  <a:lnTo>
                    <a:pt x="85699" y="71335"/>
                  </a:lnTo>
                  <a:lnTo>
                    <a:pt x="86448" y="70866"/>
                  </a:lnTo>
                  <a:lnTo>
                    <a:pt x="87337" y="70256"/>
                  </a:lnTo>
                  <a:lnTo>
                    <a:pt x="87985" y="70853"/>
                  </a:lnTo>
                  <a:lnTo>
                    <a:pt x="90360" y="71805"/>
                  </a:lnTo>
                  <a:lnTo>
                    <a:pt x="92786" y="72161"/>
                  </a:lnTo>
                  <a:lnTo>
                    <a:pt x="93599" y="71513"/>
                  </a:lnTo>
                  <a:lnTo>
                    <a:pt x="94310" y="70726"/>
                  </a:lnTo>
                  <a:lnTo>
                    <a:pt x="94907" y="69773"/>
                  </a:lnTo>
                  <a:lnTo>
                    <a:pt x="94716" y="68910"/>
                  </a:lnTo>
                  <a:lnTo>
                    <a:pt x="94665" y="67995"/>
                  </a:lnTo>
                  <a:lnTo>
                    <a:pt x="94767" y="67132"/>
                  </a:lnTo>
                  <a:lnTo>
                    <a:pt x="95618" y="67437"/>
                  </a:lnTo>
                  <a:lnTo>
                    <a:pt x="96926" y="69723"/>
                  </a:lnTo>
                  <a:lnTo>
                    <a:pt x="97002" y="71120"/>
                  </a:lnTo>
                  <a:lnTo>
                    <a:pt x="97002" y="66294"/>
                  </a:lnTo>
                  <a:lnTo>
                    <a:pt x="95313" y="65405"/>
                  </a:lnTo>
                  <a:lnTo>
                    <a:pt x="95072" y="65278"/>
                  </a:lnTo>
                  <a:lnTo>
                    <a:pt x="95707" y="64020"/>
                  </a:lnTo>
                  <a:lnTo>
                    <a:pt x="96697" y="63106"/>
                  </a:lnTo>
                  <a:lnTo>
                    <a:pt x="97586" y="63246"/>
                  </a:lnTo>
                  <a:lnTo>
                    <a:pt x="97586" y="62357"/>
                  </a:lnTo>
                  <a:lnTo>
                    <a:pt x="97497" y="62230"/>
                  </a:lnTo>
                  <a:lnTo>
                    <a:pt x="97320" y="62103"/>
                  </a:lnTo>
                  <a:lnTo>
                    <a:pt x="96964" y="61849"/>
                  </a:lnTo>
                  <a:lnTo>
                    <a:pt x="96672" y="61658"/>
                  </a:lnTo>
                  <a:lnTo>
                    <a:pt x="96570" y="60896"/>
                  </a:lnTo>
                  <a:lnTo>
                    <a:pt x="97028" y="59893"/>
                  </a:lnTo>
                  <a:lnTo>
                    <a:pt x="94437" y="58496"/>
                  </a:lnTo>
                  <a:lnTo>
                    <a:pt x="93967" y="57937"/>
                  </a:lnTo>
                  <a:lnTo>
                    <a:pt x="109486" y="61087"/>
                  </a:lnTo>
                  <a:lnTo>
                    <a:pt x="108204" y="61595"/>
                  </a:lnTo>
                  <a:lnTo>
                    <a:pt x="108686" y="63119"/>
                  </a:lnTo>
                  <a:lnTo>
                    <a:pt x="111213" y="62230"/>
                  </a:lnTo>
                  <a:lnTo>
                    <a:pt x="111213" y="53416"/>
                  </a:lnTo>
                  <a:lnTo>
                    <a:pt x="110832" y="53225"/>
                  </a:lnTo>
                  <a:lnTo>
                    <a:pt x="110832" y="59436"/>
                  </a:lnTo>
                  <a:lnTo>
                    <a:pt x="107048" y="58801"/>
                  </a:lnTo>
                  <a:lnTo>
                    <a:pt x="102958" y="58420"/>
                  </a:lnTo>
                  <a:lnTo>
                    <a:pt x="99568" y="57023"/>
                  </a:lnTo>
                  <a:lnTo>
                    <a:pt x="98564" y="56642"/>
                  </a:lnTo>
                  <a:lnTo>
                    <a:pt x="98399" y="56515"/>
                  </a:lnTo>
                  <a:lnTo>
                    <a:pt x="99834" y="56007"/>
                  </a:lnTo>
                  <a:lnTo>
                    <a:pt x="101384" y="56007"/>
                  </a:lnTo>
                  <a:lnTo>
                    <a:pt x="103593" y="56261"/>
                  </a:lnTo>
                  <a:lnTo>
                    <a:pt x="103987" y="56261"/>
                  </a:lnTo>
                  <a:lnTo>
                    <a:pt x="104787" y="56007"/>
                  </a:lnTo>
                  <a:lnTo>
                    <a:pt x="107581" y="55118"/>
                  </a:lnTo>
                  <a:lnTo>
                    <a:pt x="109855" y="56134"/>
                  </a:lnTo>
                  <a:lnTo>
                    <a:pt x="110832" y="59436"/>
                  </a:lnTo>
                  <a:lnTo>
                    <a:pt x="110832" y="53225"/>
                  </a:lnTo>
                  <a:lnTo>
                    <a:pt x="110083" y="52832"/>
                  </a:lnTo>
                  <a:lnTo>
                    <a:pt x="113753" y="51943"/>
                  </a:lnTo>
                  <a:lnTo>
                    <a:pt x="114795" y="51689"/>
                  </a:lnTo>
                  <a:lnTo>
                    <a:pt x="119583" y="50800"/>
                  </a:lnTo>
                  <a:lnTo>
                    <a:pt x="125476" y="50673"/>
                  </a:lnTo>
                  <a:lnTo>
                    <a:pt x="125653" y="50927"/>
                  </a:lnTo>
                  <a:lnTo>
                    <a:pt x="126517" y="50800"/>
                  </a:lnTo>
                  <a:lnTo>
                    <a:pt x="127139" y="50673"/>
                  </a:lnTo>
                  <a:lnTo>
                    <a:pt x="129425" y="50673"/>
                  </a:lnTo>
                  <a:lnTo>
                    <a:pt x="130378" y="54483"/>
                  </a:lnTo>
                  <a:lnTo>
                    <a:pt x="130479" y="55245"/>
                  </a:lnTo>
                  <a:lnTo>
                    <a:pt x="128270" y="60604"/>
                  </a:lnTo>
                  <a:lnTo>
                    <a:pt x="133248" y="58039"/>
                  </a:lnTo>
                  <a:lnTo>
                    <a:pt x="132143" y="50927"/>
                  </a:lnTo>
                  <a:lnTo>
                    <a:pt x="134073" y="51181"/>
                  </a:lnTo>
                  <a:lnTo>
                    <a:pt x="135928" y="51562"/>
                  </a:lnTo>
                  <a:lnTo>
                    <a:pt x="137388" y="52451"/>
                  </a:lnTo>
                  <a:lnTo>
                    <a:pt x="139014" y="52578"/>
                  </a:lnTo>
                  <a:lnTo>
                    <a:pt x="141058" y="53594"/>
                  </a:lnTo>
                  <a:lnTo>
                    <a:pt x="142341" y="54737"/>
                  </a:lnTo>
                  <a:lnTo>
                    <a:pt x="142367" y="54991"/>
                  </a:lnTo>
                  <a:lnTo>
                    <a:pt x="141566" y="55880"/>
                  </a:lnTo>
                  <a:lnTo>
                    <a:pt x="140576" y="57531"/>
                  </a:lnTo>
                  <a:lnTo>
                    <a:pt x="139547" y="59563"/>
                  </a:lnTo>
                  <a:lnTo>
                    <a:pt x="142024" y="59182"/>
                  </a:lnTo>
                  <a:lnTo>
                    <a:pt x="143243" y="56896"/>
                  </a:lnTo>
                  <a:lnTo>
                    <a:pt x="143687" y="56388"/>
                  </a:lnTo>
                  <a:lnTo>
                    <a:pt x="144526" y="57785"/>
                  </a:lnTo>
                  <a:lnTo>
                    <a:pt x="144602" y="57962"/>
                  </a:lnTo>
                  <a:lnTo>
                    <a:pt x="144602" y="52971"/>
                  </a:lnTo>
                  <a:lnTo>
                    <a:pt x="144437" y="53086"/>
                  </a:lnTo>
                  <a:lnTo>
                    <a:pt x="142570" y="51689"/>
                  </a:lnTo>
                  <a:lnTo>
                    <a:pt x="141579" y="50939"/>
                  </a:lnTo>
                  <a:lnTo>
                    <a:pt x="145211" y="48006"/>
                  </a:lnTo>
                  <a:lnTo>
                    <a:pt x="147726" y="45974"/>
                  </a:lnTo>
                  <a:lnTo>
                    <a:pt x="151447" y="40132"/>
                  </a:lnTo>
                  <a:lnTo>
                    <a:pt x="151498" y="40005"/>
                  </a:lnTo>
                  <a:lnTo>
                    <a:pt x="151866" y="40005"/>
                  </a:lnTo>
                  <a:lnTo>
                    <a:pt x="155638" y="42672"/>
                  </a:lnTo>
                  <a:lnTo>
                    <a:pt x="156641" y="44704"/>
                  </a:lnTo>
                  <a:lnTo>
                    <a:pt x="156641" y="39090"/>
                  </a:lnTo>
                  <a:lnTo>
                    <a:pt x="155359" y="38100"/>
                  </a:lnTo>
                  <a:lnTo>
                    <a:pt x="152120" y="38227"/>
                  </a:lnTo>
                  <a:lnTo>
                    <a:pt x="151523" y="38735"/>
                  </a:lnTo>
                  <a:lnTo>
                    <a:pt x="151244" y="39116"/>
                  </a:lnTo>
                  <a:lnTo>
                    <a:pt x="150698" y="38862"/>
                  </a:lnTo>
                  <a:lnTo>
                    <a:pt x="149669" y="38989"/>
                  </a:lnTo>
                  <a:lnTo>
                    <a:pt x="146672" y="43561"/>
                  </a:lnTo>
                  <a:lnTo>
                    <a:pt x="142659" y="48006"/>
                  </a:lnTo>
                  <a:lnTo>
                    <a:pt x="136055" y="46278"/>
                  </a:lnTo>
                  <a:lnTo>
                    <a:pt x="136055" y="48882"/>
                  </a:lnTo>
                  <a:lnTo>
                    <a:pt x="131406" y="48514"/>
                  </a:lnTo>
                  <a:lnTo>
                    <a:pt x="131051" y="47752"/>
                  </a:lnTo>
                  <a:lnTo>
                    <a:pt x="130822" y="47498"/>
                  </a:lnTo>
                  <a:lnTo>
                    <a:pt x="132143" y="46228"/>
                  </a:lnTo>
                  <a:lnTo>
                    <a:pt x="132270" y="46101"/>
                  </a:lnTo>
                  <a:lnTo>
                    <a:pt x="132753" y="46609"/>
                  </a:lnTo>
                  <a:lnTo>
                    <a:pt x="133324" y="47129"/>
                  </a:lnTo>
                  <a:lnTo>
                    <a:pt x="133985" y="47625"/>
                  </a:lnTo>
                  <a:lnTo>
                    <a:pt x="136055" y="48882"/>
                  </a:lnTo>
                  <a:lnTo>
                    <a:pt x="136055" y="46278"/>
                  </a:lnTo>
                  <a:lnTo>
                    <a:pt x="135407" y="46101"/>
                  </a:lnTo>
                  <a:lnTo>
                    <a:pt x="133959" y="45720"/>
                  </a:lnTo>
                  <a:lnTo>
                    <a:pt x="131533" y="45085"/>
                  </a:lnTo>
                  <a:lnTo>
                    <a:pt x="130924" y="35941"/>
                  </a:lnTo>
                  <a:lnTo>
                    <a:pt x="136893" y="33528"/>
                  </a:lnTo>
                  <a:lnTo>
                    <a:pt x="137058" y="33401"/>
                  </a:lnTo>
                  <a:lnTo>
                    <a:pt x="138176" y="34798"/>
                  </a:lnTo>
                  <a:lnTo>
                    <a:pt x="138303" y="36664"/>
                  </a:lnTo>
                  <a:lnTo>
                    <a:pt x="135966" y="38735"/>
                  </a:lnTo>
                  <a:lnTo>
                    <a:pt x="131584" y="39370"/>
                  </a:lnTo>
                  <a:lnTo>
                    <a:pt x="134620" y="41148"/>
                  </a:lnTo>
                  <a:lnTo>
                    <a:pt x="135470" y="41021"/>
                  </a:lnTo>
                  <a:lnTo>
                    <a:pt x="136232" y="40805"/>
                  </a:lnTo>
                  <a:lnTo>
                    <a:pt x="135674" y="41783"/>
                  </a:lnTo>
                  <a:lnTo>
                    <a:pt x="142087" y="43815"/>
                  </a:lnTo>
                  <a:lnTo>
                    <a:pt x="147497" y="40894"/>
                  </a:lnTo>
                  <a:lnTo>
                    <a:pt x="148247" y="35179"/>
                  </a:lnTo>
                  <a:lnTo>
                    <a:pt x="148361" y="34290"/>
                  </a:lnTo>
                  <a:lnTo>
                    <a:pt x="148348" y="31623"/>
                  </a:lnTo>
                  <a:lnTo>
                    <a:pt x="150139" y="32385"/>
                  </a:lnTo>
                  <a:lnTo>
                    <a:pt x="152184" y="32512"/>
                  </a:lnTo>
                  <a:lnTo>
                    <a:pt x="156324" y="32639"/>
                  </a:lnTo>
                  <a:lnTo>
                    <a:pt x="158318" y="32512"/>
                  </a:lnTo>
                  <a:lnTo>
                    <a:pt x="160299" y="32512"/>
                  </a:lnTo>
                  <a:lnTo>
                    <a:pt x="162560" y="34036"/>
                  </a:lnTo>
                  <a:lnTo>
                    <a:pt x="163499" y="36449"/>
                  </a:lnTo>
                  <a:lnTo>
                    <a:pt x="163588" y="37338"/>
                  </a:lnTo>
                  <a:lnTo>
                    <a:pt x="162979" y="43688"/>
                  </a:lnTo>
                  <a:lnTo>
                    <a:pt x="162064" y="43688"/>
                  </a:lnTo>
                  <a:lnTo>
                    <a:pt x="160401" y="44958"/>
                  </a:lnTo>
                  <a:lnTo>
                    <a:pt x="162458" y="45466"/>
                  </a:lnTo>
                  <a:lnTo>
                    <a:pt x="162877" y="45593"/>
                  </a:lnTo>
                  <a:lnTo>
                    <a:pt x="162979" y="48514"/>
                  </a:lnTo>
                  <a:lnTo>
                    <a:pt x="163347" y="50419"/>
                  </a:lnTo>
                  <a:lnTo>
                    <a:pt x="165823" y="52578"/>
                  </a:lnTo>
                  <a:lnTo>
                    <a:pt x="166331" y="52959"/>
                  </a:lnTo>
                  <a:lnTo>
                    <a:pt x="166865" y="53213"/>
                  </a:lnTo>
                  <a:lnTo>
                    <a:pt x="166865" y="51866"/>
                  </a:lnTo>
                  <a:lnTo>
                    <a:pt x="166052" y="51308"/>
                  </a:lnTo>
                  <a:lnTo>
                    <a:pt x="165328" y="45974"/>
                  </a:lnTo>
                  <a:lnTo>
                    <a:pt x="168719" y="46355"/>
                  </a:lnTo>
                  <a:lnTo>
                    <a:pt x="172974" y="46228"/>
                  </a:lnTo>
                  <a:lnTo>
                    <a:pt x="173393" y="45974"/>
                  </a:lnTo>
                  <a:lnTo>
                    <a:pt x="175475" y="44704"/>
                  </a:lnTo>
                  <a:lnTo>
                    <a:pt x="175679" y="44577"/>
                  </a:lnTo>
                  <a:lnTo>
                    <a:pt x="177558" y="45389"/>
                  </a:lnTo>
                  <a:lnTo>
                    <a:pt x="181013" y="47117"/>
                  </a:lnTo>
                  <a:lnTo>
                    <a:pt x="180213" y="49149"/>
                  </a:lnTo>
                  <a:lnTo>
                    <a:pt x="178993" y="51308"/>
                  </a:lnTo>
                  <a:lnTo>
                    <a:pt x="176682" y="54356"/>
                  </a:lnTo>
                  <a:lnTo>
                    <a:pt x="179057" y="54864"/>
                  </a:lnTo>
                  <a:lnTo>
                    <a:pt x="182054" y="50419"/>
                  </a:lnTo>
                  <a:lnTo>
                    <a:pt x="182968" y="48260"/>
                  </a:lnTo>
                  <a:lnTo>
                    <a:pt x="186385" y="50546"/>
                  </a:lnTo>
                  <a:lnTo>
                    <a:pt x="188417" y="53086"/>
                  </a:lnTo>
                  <a:lnTo>
                    <a:pt x="189636" y="56007"/>
                  </a:lnTo>
                  <a:lnTo>
                    <a:pt x="189636" y="50330"/>
                  </a:lnTo>
                  <a:lnTo>
                    <a:pt x="189306" y="49784"/>
                  </a:lnTo>
                  <a:lnTo>
                    <a:pt x="187350" y="48260"/>
                  </a:lnTo>
                  <a:lnTo>
                    <a:pt x="186690" y="47752"/>
                  </a:lnTo>
                  <a:lnTo>
                    <a:pt x="183769" y="46101"/>
                  </a:lnTo>
                  <a:lnTo>
                    <a:pt x="183896" y="45720"/>
                  </a:lnTo>
                  <a:lnTo>
                    <a:pt x="184061" y="45085"/>
                  </a:lnTo>
                  <a:lnTo>
                    <a:pt x="184086" y="44958"/>
                  </a:lnTo>
                  <a:lnTo>
                    <a:pt x="186309" y="45974"/>
                  </a:lnTo>
                  <a:lnTo>
                    <a:pt x="191173" y="52832"/>
                  </a:lnTo>
                  <a:lnTo>
                    <a:pt x="191173" y="37274"/>
                  </a:lnTo>
                  <a:lnTo>
                    <a:pt x="190030" y="37020"/>
                  </a:lnTo>
                  <a:lnTo>
                    <a:pt x="190030" y="45808"/>
                  </a:lnTo>
                  <a:lnTo>
                    <a:pt x="188722" y="44958"/>
                  </a:lnTo>
                  <a:lnTo>
                    <a:pt x="187502" y="44196"/>
                  </a:lnTo>
                  <a:lnTo>
                    <a:pt x="186016" y="43561"/>
                  </a:lnTo>
                  <a:lnTo>
                    <a:pt x="184569" y="42799"/>
                  </a:lnTo>
                  <a:lnTo>
                    <a:pt x="184759" y="41656"/>
                  </a:lnTo>
                  <a:lnTo>
                    <a:pt x="185051" y="39903"/>
                  </a:lnTo>
                  <a:lnTo>
                    <a:pt x="188861" y="41592"/>
                  </a:lnTo>
                  <a:lnTo>
                    <a:pt x="190030" y="45808"/>
                  </a:lnTo>
                  <a:lnTo>
                    <a:pt x="190030" y="37020"/>
                  </a:lnTo>
                  <a:lnTo>
                    <a:pt x="189458" y="36880"/>
                  </a:lnTo>
                  <a:lnTo>
                    <a:pt x="187807" y="37693"/>
                  </a:lnTo>
                  <a:lnTo>
                    <a:pt x="186359" y="36957"/>
                  </a:lnTo>
                  <a:lnTo>
                    <a:pt x="184912" y="36233"/>
                  </a:lnTo>
                  <a:lnTo>
                    <a:pt x="184696" y="34544"/>
                  </a:lnTo>
                  <a:lnTo>
                    <a:pt x="182562" y="31318"/>
                  </a:lnTo>
                  <a:lnTo>
                    <a:pt x="182562" y="39509"/>
                  </a:lnTo>
                  <a:lnTo>
                    <a:pt x="182359" y="41656"/>
                  </a:lnTo>
                  <a:lnTo>
                    <a:pt x="181978" y="41427"/>
                  </a:lnTo>
                  <a:lnTo>
                    <a:pt x="181978" y="43942"/>
                  </a:lnTo>
                  <a:lnTo>
                    <a:pt x="181698" y="45085"/>
                  </a:lnTo>
                  <a:lnTo>
                    <a:pt x="180759" y="44577"/>
                  </a:lnTo>
                  <a:lnTo>
                    <a:pt x="180276" y="44323"/>
                  </a:lnTo>
                  <a:lnTo>
                    <a:pt x="177355" y="42926"/>
                  </a:lnTo>
                  <a:lnTo>
                    <a:pt x="177723" y="42418"/>
                  </a:lnTo>
                  <a:lnTo>
                    <a:pt x="178015" y="41783"/>
                  </a:lnTo>
                  <a:lnTo>
                    <a:pt x="178181" y="41021"/>
                  </a:lnTo>
                  <a:lnTo>
                    <a:pt x="179146" y="42164"/>
                  </a:lnTo>
                  <a:lnTo>
                    <a:pt x="180492" y="43180"/>
                  </a:lnTo>
                  <a:lnTo>
                    <a:pt x="181978" y="43942"/>
                  </a:lnTo>
                  <a:lnTo>
                    <a:pt x="181978" y="41427"/>
                  </a:lnTo>
                  <a:lnTo>
                    <a:pt x="181356" y="41021"/>
                  </a:lnTo>
                  <a:lnTo>
                    <a:pt x="180149" y="40259"/>
                  </a:lnTo>
                  <a:lnTo>
                    <a:pt x="179857" y="39928"/>
                  </a:lnTo>
                  <a:lnTo>
                    <a:pt x="182562" y="39509"/>
                  </a:lnTo>
                  <a:lnTo>
                    <a:pt x="182562" y="31318"/>
                  </a:lnTo>
                  <a:lnTo>
                    <a:pt x="182346" y="30988"/>
                  </a:lnTo>
                  <a:lnTo>
                    <a:pt x="184302" y="31369"/>
                  </a:lnTo>
                  <a:lnTo>
                    <a:pt x="186232" y="31877"/>
                  </a:lnTo>
                  <a:lnTo>
                    <a:pt x="188074" y="32766"/>
                  </a:lnTo>
                  <a:lnTo>
                    <a:pt x="190487" y="33782"/>
                  </a:lnTo>
                  <a:lnTo>
                    <a:pt x="192811" y="35560"/>
                  </a:lnTo>
                  <a:lnTo>
                    <a:pt x="194183" y="38201"/>
                  </a:lnTo>
                  <a:lnTo>
                    <a:pt x="194183" y="31724"/>
                  </a:lnTo>
                  <a:lnTo>
                    <a:pt x="194030" y="31369"/>
                  </a:lnTo>
                  <a:lnTo>
                    <a:pt x="191452" y="30988"/>
                  </a:lnTo>
                  <a:lnTo>
                    <a:pt x="187134" y="30353"/>
                  </a:lnTo>
                  <a:lnTo>
                    <a:pt x="181546" y="29222"/>
                  </a:lnTo>
                  <a:lnTo>
                    <a:pt x="181546" y="37172"/>
                  </a:lnTo>
                  <a:lnTo>
                    <a:pt x="179908" y="38887"/>
                  </a:lnTo>
                  <a:lnTo>
                    <a:pt x="179476" y="39446"/>
                  </a:lnTo>
                  <a:lnTo>
                    <a:pt x="178689" y="38481"/>
                  </a:lnTo>
                  <a:lnTo>
                    <a:pt x="178803" y="37338"/>
                  </a:lnTo>
                  <a:lnTo>
                    <a:pt x="179133" y="36957"/>
                  </a:lnTo>
                  <a:lnTo>
                    <a:pt x="181546" y="37172"/>
                  </a:lnTo>
                  <a:lnTo>
                    <a:pt x="181546" y="29222"/>
                  </a:lnTo>
                  <a:lnTo>
                    <a:pt x="181305" y="29184"/>
                  </a:lnTo>
                  <a:lnTo>
                    <a:pt x="181305" y="34163"/>
                  </a:lnTo>
                  <a:lnTo>
                    <a:pt x="180746" y="34328"/>
                  </a:lnTo>
                  <a:lnTo>
                    <a:pt x="179489" y="35001"/>
                  </a:lnTo>
                  <a:lnTo>
                    <a:pt x="179285" y="35064"/>
                  </a:lnTo>
                  <a:lnTo>
                    <a:pt x="179476" y="34163"/>
                  </a:lnTo>
                  <a:lnTo>
                    <a:pt x="177965" y="34442"/>
                  </a:lnTo>
                  <a:lnTo>
                    <a:pt x="179158" y="32575"/>
                  </a:lnTo>
                  <a:lnTo>
                    <a:pt x="179514" y="31432"/>
                  </a:lnTo>
                  <a:lnTo>
                    <a:pt x="179806" y="31750"/>
                  </a:lnTo>
                  <a:lnTo>
                    <a:pt x="181305" y="34163"/>
                  </a:lnTo>
                  <a:lnTo>
                    <a:pt x="181305" y="29184"/>
                  </a:lnTo>
                  <a:lnTo>
                    <a:pt x="180860" y="29083"/>
                  </a:lnTo>
                  <a:lnTo>
                    <a:pt x="180632" y="28956"/>
                  </a:lnTo>
                  <a:lnTo>
                    <a:pt x="180428" y="28702"/>
                  </a:lnTo>
                  <a:lnTo>
                    <a:pt x="179552" y="27889"/>
                  </a:lnTo>
                  <a:lnTo>
                    <a:pt x="177304" y="22491"/>
                  </a:lnTo>
                  <a:lnTo>
                    <a:pt x="177304" y="35560"/>
                  </a:lnTo>
                  <a:lnTo>
                    <a:pt x="177304" y="22491"/>
                  </a:lnTo>
                  <a:lnTo>
                    <a:pt x="176961" y="21666"/>
                  </a:lnTo>
                  <a:lnTo>
                    <a:pt x="176961" y="39382"/>
                  </a:lnTo>
                  <a:lnTo>
                    <a:pt x="175171" y="41783"/>
                  </a:lnTo>
                  <a:lnTo>
                    <a:pt x="173126" y="40767"/>
                  </a:lnTo>
                  <a:lnTo>
                    <a:pt x="171196" y="39624"/>
                  </a:lnTo>
                  <a:lnTo>
                    <a:pt x="168643" y="37338"/>
                  </a:lnTo>
                  <a:lnTo>
                    <a:pt x="166547" y="38735"/>
                  </a:lnTo>
                  <a:lnTo>
                    <a:pt x="169354" y="41275"/>
                  </a:lnTo>
                  <a:lnTo>
                    <a:pt x="171183" y="42291"/>
                  </a:lnTo>
                  <a:lnTo>
                    <a:pt x="173075" y="43307"/>
                  </a:lnTo>
                  <a:lnTo>
                    <a:pt x="171932" y="43942"/>
                  </a:lnTo>
                  <a:lnTo>
                    <a:pt x="170205" y="44704"/>
                  </a:lnTo>
                  <a:lnTo>
                    <a:pt x="167182" y="44704"/>
                  </a:lnTo>
                  <a:lnTo>
                    <a:pt x="165252" y="44323"/>
                  </a:lnTo>
                  <a:lnTo>
                    <a:pt x="165354" y="41402"/>
                  </a:lnTo>
                  <a:lnTo>
                    <a:pt x="166217" y="38735"/>
                  </a:lnTo>
                  <a:lnTo>
                    <a:pt x="166103" y="37465"/>
                  </a:lnTo>
                  <a:lnTo>
                    <a:pt x="165493" y="34417"/>
                  </a:lnTo>
                  <a:lnTo>
                    <a:pt x="165011" y="33528"/>
                  </a:lnTo>
                  <a:lnTo>
                    <a:pt x="164376" y="32639"/>
                  </a:lnTo>
                  <a:lnTo>
                    <a:pt x="166255" y="32893"/>
                  </a:lnTo>
                  <a:lnTo>
                    <a:pt x="175577" y="35140"/>
                  </a:lnTo>
                  <a:lnTo>
                    <a:pt x="175056" y="36245"/>
                  </a:lnTo>
                  <a:lnTo>
                    <a:pt x="175818" y="37287"/>
                  </a:lnTo>
                  <a:lnTo>
                    <a:pt x="176555" y="38493"/>
                  </a:lnTo>
                  <a:lnTo>
                    <a:pt x="176961" y="39382"/>
                  </a:lnTo>
                  <a:lnTo>
                    <a:pt x="176961" y="21666"/>
                  </a:lnTo>
                  <a:lnTo>
                    <a:pt x="176403" y="20320"/>
                  </a:lnTo>
                  <a:lnTo>
                    <a:pt x="176161" y="20535"/>
                  </a:lnTo>
                  <a:lnTo>
                    <a:pt x="176161" y="33921"/>
                  </a:lnTo>
                  <a:lnTo>
                    <a:pt x="176009" y="34239"/>
                  </a:lnTo>
                  <a:lnTo>
                    <a:pt x="174967" y="33020"/>
                  </a:lnTo>
                  <a:lnTo>
                    <a:pt x="173367" y="32639"/>
                  </a:lnTo>
                  <a:lnTo>
                    <a:pt x="172834" y="32512"/>
                  </a:lnTo>
                  <a:lnTo>
                    <a:pt x="169087" y="31623"/>
                  </a:lnTo>
                  <a:lnTo>
                    <a:pt x="166941" y="31115"/>
                  </a:lnTo>
                  <a:lnTo>
                    <a:pt x="162636" y="31115"/>
                  </a:lnTo>
                  <a:lnTo>
                    <a:pt x="161937" y="30734"/>
                  </a:lnTo>
                  <a:lnTo>
                    <a:pt x="161556" y="30480"/>
                  </a:lnTo>
                  <a:lnTo>
                    <a:pt x="162318" y="30226"/>
                  </a:lnTo>
                  <a:lnTo>
                    <a:pt x="164934" y="29210"/>
                  </a:lnTo>
                  <a:lnTo>
                    <a:pt x="165620" y="28575"/>
                  </a:lnTo>
                  <a:lnTo>
                    <a:pt x="166027" y="28194"/>
                  </a:lnTo>
                  <a:lnTo>
                    <a:pt x="167119" y="27178"/>
                  </a:lnTo>
                  <a:lnTo>
                    <a:pt x="167474" y="27152"/>
                  </a:lnTo>
                  <a:lnTo>
                    <a:pt x="167703" y="27787"/>
                  </a:lnTo>
                  <a:lnTo>
                    <a:pt x="167817" y="29489"/>
                  </a:lnTo>
                  <a:lnTo>
                    <a:pt x="168135" y="29654"/>
                  </a:lnTo>
                  <a:lnTo>
                    <a:pt x="168986" y="30238"/>
                  </a:lnTo>
                  <a:lnTo>
                    <a:pt x="169900" y="30010"/>
                  </a:lnTo>
                  <a:lnTo>
                    <a:pt x="170865" y="29984"/>
                  </a:lnTo>
                  <a:lnTo>
                    <a:pt x="175018" y="31140"/>
                  </a:lnTo>
                  <a:lnTo>
                    <a:pt x="176136" y="33693"/>
                  </a:lnTo>
                  <a:lnTo>
                    <a:pt x="176161" y="33921"/>
                  </a:lnTo>
                  <a:lnTo>
                    <a:pt x="176161" y="20535"/>
                  </a:lnTo>
                  <a:lnTo>
                    <a:pt x="174434" y="21983"/>
                  </a:lnTo>
                  <a:lnTo>
                    <a:pt x="174002" y="19431"/>
                  </a:lnTo>
                  <a:lnTo>
                    <a:pt x="173888" y="18796"/>
                  </a:lnTo>
                  <a:lnTo>
                    <a:pt x="173113" y="18542"/>
                  </a:lnTo>
                  <a:lnTo>
                    <a:pt x="171831" y="18135"/>
                  </a:lnTo>
                  <a:lnTo>
                    <a:pt x="171831" y="23291"/>
                  </a:lnTo>
                  <a:lnTo>
                    <a:pt x="167119" y="24117"/>
                  </a:lnTo>
                  <a:lnTo>
                    <a:pt x="166598" y="24422"/>
                  </a:lnTo>
                  <a:lnTo>
                    <a:pt x="166052" y="24587"/>
                  </a:lnTo>
                  <a:lnTo>
                    <a:pt x="166865" y="25768"/>
                  </a:lnTo>
                  <a:lnTo>
                    <a:pt x="165049" y="26543"/>
                  </a:lnTo>
                  <a:lnTo>
                    <a:pt x="164007" y="27432"/>
                  </a:lnTo>
                  <a:lnTo>
                    <a:pt x="162293" y="27940"/>
                  </a:lnTo>
                  <a:lnTo>
                    <a:pt x="161251" y="28194"/>
                  </a:lnTo>
                  <a:lnTo>
                    <a:pt x="161378" y="27178"/>
                  </a:lnTo>
                  <a:lnTo>
                    <a:pt x="161505" y="25781"/>
                  </a:lnTo>
                  <a:lnTo>
                    <a:pt x="161391" y="23749"/>
                  </a:lnTo>
                  <a:lnTo>
                    <a:pt x="161277" y="22733"/>
                  </a:lnTo>
                  <a:lnTo>
                    <a:pt x="160782" y="21082"/>
                  </a:lnTo>
                  <a:lnTo>
                    <a:pt x="160629" y="20574"/>
                  </a:lnTo>
                  <a:lnTo>
                    <a:pt x="165836" y="19431"/>
                  </a:lnTo>
                  <a:lnTo>
                    <a:pt x="170802" y="19939"/>
                  </a:lnTo>
                  <a:lnTo>
                    <a:pt x="171831" y="23291"/>
                  </a:lnTo>
                  <a:lnTo>
                    <a:pt x="171831" y="18135"/>
                  </a:lnTo>
                  <a:lnTo>
                    <a:pt x="167246" y="16637"/>
                  </a:lnTo>
                  <a:lnTo>
                    <a:pt x="160782" y="18161"/>
                  </a:lnTo>
                  <a:lnTo>
                    <a:pt x="159854" y="18542"/>
                  </a:lnTo>
                  <a:lnTo>
                    <a:pt x="159194" y="17119"/>
                  </a:lnTo>
                  <a:lnTo>
                    <a:pt x="159194" y="26162"/>
                  </a:lnTo>
                  <a:lnTo>
                    <a:pt x="159080" y="27432"/>
                  </a:lnTo>
                  <a:lnTo>
                    <a:pt x="158953" y="28194"/>
                  </a:lnTo>
                  <a:lnTo>
                    <a:pt x="158838" y="28575"/>
                  </a:lnTo>
                  <a:lnTo>
                    <a:pt x="157200" y="28524"/>
                  </a:lnTo>
                  <a:lnTo>
                    <a:pt x="157200" y="31115"/>
                  </a:lnTo>
                  <a:lnTo>
                    <a:pt x="154266" y="31115"/>
                  </a:lnTo>
                  <a:lnTo>
                    <a:pt x="151447" y="30734"/>
                  </a:lnTo>
                  <a:lnTo>
                    <a:pt x="149275" y="29591"/>
                  </a:lnTo>
                  <a:lnTo>
                    <a:pt x="149783" y="28194"/>
                  </a:lnTo>
                  <a:lnTo>
                    <a:pt x="149898" y="27051"/>
                  </a:lnTo>
                  <a:lnTo>
                    <a:pt x="149783" y="25654"/>
                  </a:lnTo>
                  <a:lnTo>
                    <a:pt x="149567" y="24892"/>
                  </a:lnTo>
                  <a:lnTo>
                    <a:pt x="149529" y="24765"/>
                  </a:lnTo>
                  <a:lnTo>
                    <a:pt x="150507" y="24384"/>
                  </a:lnTo>
                  <a:lnTo>
                    <a:pt x="151549" y="26543"/>
                  </a:lnTo>
                  <a:lnTo>
                    <a:pt x="152742" y="28321"/>
                  </a:lnTo>
                  <a:lnTo>
                    <a:pt x="154051" y="29337"/>
                  </a:lnTo>
                  <a:lnTo>
                    <a:pt x="154139" y="29489"/>
                  </a:lnTo>
                  <a:lnTo>
                    <a:pt x="153390" y="29845"/>
                  </a:lnTo>
                  <a:lnTo>
                    <a:pt x="152387" y="30607"/>
                  </a:lnTo>
                  <a:lnTo>
                    <a:pt x="154774" y="30607"/>
                  </a:lnTo>
                  <a:lnTo>
                    <a:pt x="156057" y="30861"/>
                  </a:lnTo>
                  <a:lnTo>
                    <a:pt x="157200" y="31115"/>
                  </a:lnTo>
                  <a:lnTo>
                    <a:pt x="157200" y="28524"/>
                  </a:lnTo>
                  <a:lnTo>
                    <a:pt x="155498" y="28448"/>
                  </a:lnTo>
                  <a:lnTo>
                    <a:pt x="154139" y="26289"/>
                  </a:lnTo>
                  <a:lnTo>
                    <a:pt x="153314" y="24384"/>
                  </a:lnTo>
                  <a:lnTo>
                    <a:pt x="152819" y="23241"/>
                  </a:lnTo>
                  <a:lnTo>
                    <a:pt x="154012" y="22733"/>
                  </a:lnTo>
                  <a:lnTo>
                    <a:pt x="155257" y="22225"/>
                  </a:lnTo>
                  <a:lnTo>
                    <a:pt x="155930" y="21971"/>
                  </a:lnTo>
                  <a:lnTo>
                    <a:pt x="156946" y="21590"/>
                  </a:lnTo>
                  <a:lnTo>
                    <a:pt x="158648" y="21082"/>
                  </a:lnTo>
                  <a:lnTo>
                    <a:pt x="159080" y="22987"/>
                  </a:lnTo>
                  <a:lnTo>
                    <a:pt x="159194" y="26162"/>
                  </a:lnTo>
                  <a:lnTo>
                    <a:pt x="159194" y="17119"/>
                  </a:lnTo>
                  <a:lnTo>
                    <a:pt x="158991" y="16675"/>
                  </a:lnTo>
                  <a:lnTo>
                    <a:pt x="159308" y="16560"/>
                  </a:lnTo>
                  <a:lnTo>
                    <a:pt x="158826" y="15798"/>
                  </a:lnTo>
                  <a:lnTo>
                    <a:pt x="158343" y="15265"/>
                  </a:lnTo>
                  <a:lnTo>
                    <a:pt x="157429" y="13284"/>
                  </a:lnTo>
                  <a:lnTo>
                    <a:pt x="157429" y="19532"/>
                  </a:lnTo>
                  <a:lnTo>
                    <a:pt x="156095" y="20193"/>
                  </a:lnTo>
                  <a:lnTo>
                    <a:pt x="154254" y="21209"/>
                  </a:lnTo>
                  <a:lnTo>
                    <a:pt x="152196" y="21971"/>
                  </a:lnTo>
                  <a:lnTo>
                    <a:pt x="151587" y="21336"/>
                  </a:lnTo>
                  <a:lnTo>
                    <a:pt x="150114" y="21717"/>
                  </a:lnTo>
                  <a:lnTo>
                    <a:pt x="149898" y="22606"/>
                  </a:lnTo>
                  <a:lnTo>
                    <a:pt x="149085" y="22606"/>
                  </a:lnTo>
                  <a:lnTo>
                    <a:pt x="148653" y="22733"/>
                  </a:lnTo>
                  <a:lnTo>
                    <a:pt x="148361" y="22225"/>
                  </a:lnTo>
                  <a:lnTo>
                    <a:pt x="148285" y="22098"/>
                  </a:lnTo>
                  <a:lnTo>
                    <a:pt x="148094" y="21793"/>
                  </a:lnTo>
                  <a:lnTo>
                    <a:pt x="147447" y="21082"/>
                  </a:lnTo>
                  <a:lnTo>
                    <a:pt x="147358" y="28194"/>
                  </a:lnTo>
                  <a:lnTo>
                    <a:pt x="147002" y="27813"/>
                  </a:lnTo>
                  <a:lnTo>
                    <a:pt x="146392" y="26797"/>
                  </a:lnTo>
                  <a:lnTo>
                    <a:pt x="146024" y="26416"/>
                  </a:lnTo>
                  <a:lnTo>
                    <a:pt x="145808" y="25908"/>
                  </a:lnTo>
                  <a:lnTo>
                    <a:pt x="145503" y="24892"/>
                  </a:lnTo>
                  <a:lnTo>
                    <a:pt x="145897" y="25019"/>
                  </a:lnTo>
                  <a:lnTo>
                    <a:pt x="146710" y="25019"/>
                  </a:lnTo>
                  <a:lnTo>
                    <a:pt x="147129" y="25908"/>
                  </a:lnTo>
                  <a:lnTo>
                    <a:pt x="147243" y="26289"/>
                  </a:lnTo>
                  <a:lnTo>
                    <a:pt x="147358" y="28194"/>
                  </a:lnTo>
                  <a:lnTo>
                    <a:pt x="147358" y="21018"/>
                  </a:lnTo>
                  <a:lnTo>
                    <a:pt x="145910" y="19939"/>
                  </a:lnTo>
                  <a:lnTo>
                    <a:pt x="145237" y="19443"/>
                  </a:lnTo>
                  <a:lnTo>
                    <a:pt x="145237" y="33020"/>
                  </a:lnTo>
                  <a:lnTo>
                    <a:pt x="145110" y="33274"/>
                  </a:lnTo>
                  <a:lnTo>
                    <a:pt x="144221" y="34290"/>
                  </a:lnTo>
                  <a:lnTo>
                    <a:pt x="142760" y="35433"/>
                  </a:lnTo>
                  <a:lnTo>
                    <a:pt x="144081" y="35433"/>
                  </a:lnTo>
                  <a:lnTo>
                    <a:pt x="144945" y="35179"/>
                  </a:lnTo>
                  <a:lnTo>
                    <a:pt x="144233" y="38100"/>
                  </a:lnTo>
                  <a:lnTo>
                    <a:pt x="142049" y="40259"/>
                  </a:lnTo>
                  <a:lnTo>
                    <a:pt x="138112" y="40132"/>
                  </a:lnTo>
                  <a:lnTo>
                    <a:pt x="137515" y="40132"/>
                  </a:lnTo>
                  <a:lnTo>
                    <a:pt x="137210" y="40259"/>
                  </a:lnTo>
                  <a:lnTo>
                    <a:pt x="138328" y="39624"/>
                  </a:lnTo>
                  <a:lnTo>
                    <a:pt x="139293" y="38735"/>
                  </a:lnTo>
                  <a:lnTo>
                    <a:pt x="141401" y="33401"/>
                  </a:lnTo>
                  <a:lnTo>
                    <a:pt x="142252" y="31242"/>
                  </a:lnTo>
                  <a:lnTo>
                    <a:pt x="135534" y="28397"/>
                  </a:lnTo>
                  <a:lnTo>
                    <a:pt x="135534" y="32131"/>
                  </a:lnTo>
                  <a:lnTo>
                    <a:pt x="130873" y="34417"/>
                  </a:lnTo>
                  <a:lnTo>
                    <a:pt x="128778" y="40005"/>
                  </a:lnTo>
                  <a:lnTo>
                    <a:pt x="128663" y="40640"/>
                  </a:lnTo>
                  <a:lnTo>
                    <a:pt x="131305" y="44958"/>
                  </a:lnTo>
                  <a:lnTo>
                    <a:pt x="128206" y="45085"/>
                  </a:lnTo>
                  <a:lnTo>
                    <a:pt x="128041" y="44996"/>
                  </a:lnTo>
                  <a:lnTo>
                    <a:pt x="128041" y="48006"/>
                  </a:lnTo>
                  <a:lnTo>
                    <a:pt x="127584" y="48387"/>
                  </a:lnTo>
                  <a:lnTo>
                    <a:pt x="121094" y="48514"/>
                  </a:lnTo>
                  <a:lnTo>
                    <a:pt x="114261" y="50038"/>
                  </a:lnTo>
                  <a:lnTo>
                    <a:pt x="108038" y="51943"/>
                  </a:lnTo>
                  <a:lnTo>
                    <a:pt x="105181" y="50546"/>
                  </a:lnTo>
                  <a:lnTo>
                    <a:pt x="108292" y="49657"/>
                  </a:lnTo>
                  <a:lnTo>
                    <a:pt x="110070" y="49149"/>
                  </a:lnTo>
                  <a:lnTo>
                    <a:pt x="113817" y="48260"/>
                  </a:lnTo>
                  <a:lnTo>
                    <a:pt x="115341" y="48006"/>
                  </a:lnTo>
                  <a:lnTo>
                    <a:pt x="117614" y="47625"/>
                  </a:lnTo>
                  <a:lnTo>
                    <a:pt x="117754" y="48133"/>
                  </a:lnTo>
                  <a:lnTo>
                    <a:pt x="118148" y="48260"/>
                  </a:lnTo>
                  <a:lnTo>
                    <a:pt x="119456" y="48387"/>
                  </a:lnTo>
                  <a:lnTo>
                    <a:pt x="120662" y="47879"/>
                  </a:lnTo>
                  <a:lnTo>
                    <a:pt x="120916" y="47625"/>
                  </a:lnTo>
                  <a:lnTo>
                    <a:pt x="121526" y="46990"/>
                  </a:lnTo>
                  <a:lnTo>
                    <a:pt x="122821" y="46736"/>
                  </a:lnTo>
                  <a:lnTo>
                    <a:pt x="124447" y="46355"/>
                  </a:lnTo>
                  <a:lnTo>
                    <a:pt x="125844" y="46228"/>
                  </a:lnTo>
                  <a:lnTo>
                    <a:pt x="126682" y="46736"/>
                  </a:lnTo>
                  <a:lnTo>
                    <a:pt x="127431" y="47244"/>
                  </a:lnTo>
                  <a:lnTo>
                    <a:pt x="128041" y="48006"/>
                  </a:lnTo>
                  <a:lnTo>
                    <a:pt x="128041" y="44996"/>
                  </a:lnTo>
                  <a:lnTo>
                    <a:pt x="127736" y="44831"/>
                  </a:lnTo>
                  <a:lnTo>
                    <a:pt x="126542" y="44196"/>
                  </a:lnTo>
                  <a:lnTo>
                    <a:pt x="125895" y="44069"/>
                  </a:lnTo>
                  <a:lnTo>
                    <a:pt x="124574" y="43815"/>
                  </a:lnTo>
                  <a:lnTo>
                    <a:pt x="124345" y="43853"/>
                  </a:lnTo>
                  <a:lnTo>
                    <a:pt x="124345" y="45466"/>
                  </a:lnTo>
                  <a:lnTo>
                    <a:pt x="122288" y="45720"/>
                  </a:lnTo>
                  <a:lnTo>
                    <a:pt x="122542" y="44831"/>
                  </a:lnTo>
                  <a:lnTo>
                    <a:pt x="123063" y="44958"/>
                  </a:lnTo>
                  <a:lnTo>
                    <a:pt x="123367" y="44958"/>
                  </a:lnTo>
                  <a:lnTo>
                    <a:pt x="124345" y="45466"/>
                  </a:lnTo>
                  <a:lnTo>
                    <a:pt x="124345" y="43853"/>
                  </a:lnTo>
                  <a:lnTo>
                    <a:pt x="122656" y="44069"/>
                  </a:lnTo>
                  <a:lnTo>
                    <a:pt x="122783" y="42545"/>
                  </a:lnTo>
                  <a:lnTo>
                    <a:pt x="122656" y="40894"/>
                  </a:lnTo>
                  <a:lnTo>
                    <a:pt x="121170" y="39306"/>
                  </a:lnTo>
                  <a:lnTo>
                    <a:pt x="121170" y="44323"/>
                  </a:lnTo>
                  <a:lnTo>
                    <a:pt x="120040" y="44704"/>
                  </a:lnTo>
                  <a:lnTo>
                    <a:pt x="118491" y="45339"/>
                  </a:lnTo>
                  <a:lnTo>
                    <a:pt x="117856" y="46355"/>
                  </a:lnTo>
                  <a:lnTo>
                    <a:pt x="115112" y="46736"/>
                  </a:lnTo>
                  <a:lnTo>
                    <a:pt x="109664" y="48006"/>
                  </a:lnTo>
                  <a:lnTo>
                    <a:pt x="111823" y="45593"/>
                  </a:lnTo>
                  <a:lnTo>
                    <a:pt x="111963" y="44323"/>
                  </a:lnTo>
                  <a:lnTo>
                    <a:pt x="112090" y="43180"/>
                  </a:lnTo>
                  <a:lnTo>
                    <a:pt x="112026" y="41783"/>
                  </a:lnTo>
                  <a:lnTo>
                    <a:pt x="110807" y="40208"/>
                  </a:lnTo>
                  <a:lnTo>
                    <a:pt x="110807" y="46101"/>
                  </a:lnTo>
                  <a:lnTo>
                    <a:pt x="105016" y="48501"/>
                  </a:lnTo>
                  <a:lnTo>
                    <a:pt x="105016" y="52705"/>
                  </a:lnTo>
                  <a:lnTo>
                    <a:pt x="101117" y="52705"/>
                  </a:lnTo>
                  <a:lnTo>
                    <a:pt x="93091" y="56642"/>
                  </a:lnTo>
                  <a:lnTo>
                    <a:pt x="93014" y="56794"/>
                  </a:lnTo>
                  <a:lnTo>
                    <a:pt x="92214" y="55803"/>
                  </a:lnTo>
                  <a:lnTo>
                    <a:pt x="92341" y="54800"/>
                  </a:lnTo>
                  <a:lnTo>
                    <a:pt x="93992" y="54356"/>
                  </a:lnTo>
                  <a:lnTo>
                    <a:pt x="94996" y="51816"/>
                  </a:lnTo>
                  <a:lnTo>
                    <a:pt x="95135" y="51435"/>
                  </a:lnTo>
                  <a:lnTo>
                    <a:pt x="99098" y="50927"/>
                  </a:lnTo>
                  <a:lnTo>
                    <a:pt x="101803" y="50292"/>
                  </a:lnTo>
                  <a:lnTo>
                    <a:pt x="102336" y="50165"/>
                  </a:lnTo>
                  <a:lnTo>
                    <a:pt x="101904" y="50419"/>
                  </a:lnTo>
                  <a:lnTo>
                    <a:pt x="101574" y="50800"/>
                  </a:lnTo>
                  <a:lnTo>
                    <a:pt x="101498" y="50939"/>
                  </a:lnTo>
                  <a:lnTo>
                    <a:pt x="105016" y="52705"/>
                  </a:lnTo>
                  <a:lnTo>
                    <a:pt x="105016" y="48501"/>
                  </a:lnTo>
                  <a:lnTo>
                    <a:pt x="104648" y="48641"/>
                  </a:lnTo>
                  <a:lnTo>
                    <a:pt x="101231" y="48641"/>
                  </a:lnTo>
                  <a:lnTo>
                    <a:pt x="99656" y="49149"/>
                  </a:lnTo>
                  <a:lnTo>
                    <a:pt x="95389" y="49657"/>
                  </a:lnTo>
                  <a:lnTo>
                    <a:pt x="95300" y="48882"/>
                  </a:lnTo>
                  <a:lnTo>
                    <a:pt x="94996" y="48006"/>
                  </a:lnTo>
                  <a:lnTo>
                    <a:pt x="94018" y="46393"/>
                  </a:lnTo>
                  <a:lnTo>
                    <a:pt x="96012" y="46469"/>
                  </a:lnTo>
                  <a:lnTo>
                    <a:pt x="99923" y="45974"/>
                  </a:lnTo>
                  <a:lnTo>
                    <a:pt x="100838" y="45859"/>
                  </a:lnTo>
                  <a:lnTo>
                    <a:pt x="105613" y="44907"/>
                  </a:lnTo>
                  <a:lnTo>
                    <a:pt x="102069" y="42875"/>
                  </a:lnTo>
                  <a:lnTo>
                    <a:pt x="110807" y="46101"/>
                  </a:lnTo>
                  <a:lnTo>
                    <a:pt x="110807" y="40208"/>
                  </a:lnTo>
                  <a:lnTo>
                    <a:pt x="109778" y="38862"/>
                  </a:lnTo>
                  <a:lnTo>
                    <a:pt x="110832" y="39243"/>
                  </a:lnTo>
                  <a:lnTo>
                    <a:pt x="111874" y="39497"/>
                  </a:lnTo>
                  <a:lnTo>
                    <a:pt x="115570" y="40005"/>
                  </a:lnTo>
                  <a:lnTo>
                    <a:pt x="116700" y="38989"/>
                  </a:lnTo>
                  <a:lnTo>
                    <a:pt x="117868" y="39751"/>
                  </a:lnTo>
                  <a:lnTo>
                    <a:pt x="118859" y="40640"/>
                  </a:lnTo>
                  <a:lnTo>
                    <a:pt x="119545" y="41783"/>
                  </a:lnTo>
                  <a:lnTo>
                    <a:pt x="119646" y="42037"/>
                  </a:lnTo>
                  <a:lnTo>
                    <a:pt x="119748" y="42799"/>
                  </a:lnTo>
                  <a:lnTo>
                    <a:pt x="119862" y="43180"/>
                  </a:lnTo>
                  <a:lnTo>
                    <a:pt x="120332" y="43942"/>
                  </a:lnTo>
                  <a:lnTo>
                    <a:pt x="121170" y="44323"/>
                  </a:lnTo>
                  <a:lnTo>
                    <a:pt x="121170" y="39306"/>
                  </a:lnTo>
                  <a:lnTo>
                    <a:pt x="120878" y="38989"/>
                  </a:lnTo>
                  <a:lnTo>
                    <a:pt x="120764" y="38862"/>
                  </a:lnTo>
                  <a:lnTo>
                    <a:pt x="120523" y="38608"/>
                  </a:lnTo>
                  <a:lnTo>
                    <a:pt x="119126" y="37973"/>
                  </a:lnTo>
                  <a:lnTo>
                    <a:pt x="118008" y="37465"/>
                  </a:lnTo>
                  <a:lnTo>
                    <a:pt x="118135" y="36664"/>
                  </a:lnTo>
                  <a:lnTo>
                    <a:pt x="118211" y="36449"/>
                  </a:lnTo>
                  <a:lnTo>
                    <a:pt x="118135" y="35687"/>
                  </a:lnTo>
                  <a:lnTo>
                    <a:pt x="118186" y="33985"/>
                  </a:lnTo>
                  <a:lnTo>
                    <a:pt x="118376" y="33782"/>
                  </a:lnTo>
                  <a:lnTo>
                    <a:pt x="118960" y="33147"/>
                  </a:lnTo>
                  <a:lnTo>
                    <a:pt x="119557" y="32004"/>
                  </a:lnTo>
                  <a:lnTo>
                    <a:pt x="119684" y="30988"/>
                  </a:lnTo>
                  <a:lnTo>
                    <a:pt x="119570" y="27813"/>
                  </a:lnTo>
                  <a:lnTo>
                    <a:pt x="119672" y="27051"/>
                  </a:lnTo>
                  <a:lnTo>
                    <a:pt x="120015" y="26416"/>
                  </a:lnTo>
                  <a:lnTo>
                    <a:pt x="120586" y="25654"/>
                  </a:lnTo>
                  <a:lnTo>
                    <a:pt x="120675" y="25527"/>
                  </a:lnTo>
                  <a:lnTo>
                    <a:pt x="121450" y="24892"/>
                  </a:lnTo>
                  <a:lnTo>
                    <a:pt x="123888" y="25146"/>
                  </a:lnTo>
                  <a:lnTo>
                    <a:pt x="126314" y="25908"/>
                  </a:lnTo>
                  <a:lnTo>
                    <a:pt x="128130" y="27432"/>
                  </a:lnTo>
                  <a:lnTo>
                    <a:pt x="130314" y="28702"/>
                  </a:lnTo>
                  <a:lnTo>
                    <a:pt x="132041" y="29845"/>
                  </a:lnTo>
                  <a:lnTo>
                    <a:pt x="133896" y="31115"/>
                  </a:lnTo>
                  <a:lnTo>
                    <a:pt x="135001" y="31750"/>
                  </a:lnTo>
                  <a:lnTo>
                    <a:pt x="135534" y="32131"/>
                  </a:lnTo>
                  <a:lnTo>
                    <a:pt x="135534" y="28397"/>
                  </a:lnTo>
                  <a:lnTo>
                    <a:pt x="130898" y="26416"/>
                  </a:lnTo>
                  <a:lnTo>
                    <a:pt x="127723" y="24892"/>
                  </a:lnTo>
                  <a:lnTo>
                    <a:pt x="126403" y="24257"/>
                  </a:lnTo>
                  <a:lnTo>
                    <a:pt x="125044" y="23876"/>
                  </a:lnTo>
                  <a:lnTo>
                    <a:pt x="124015" y="23622"/>
                  </a:lnTo>
                  <a:lnTo>
                    <a:pt x="126834" y="23101"/>
                  </a:lnTo>
                  <a:lnTo>
                    <a:pt x="130162" y="23660"/>
                  </a:lnTo>
                  <a:lnTo>
                    <a:pt x="130187" y="23495"/>
                  </a:lnTo>
                  <a:lnTo>
                    <a:pt x="131356" y="23495"/>
                  </a:lnTo>
                  <a:lnTo>
                    <a:pt x="132638" y="23215"/>
                  </a:lnTo>
                  <a:lnTo>
                    <a:pt x="132600" y="23444"/>
                  </a:lnTo>
                  <a:lnTo>
                    <a:pt x="130644" y="23799"/>
                  </a:lnTo>
                  <a:lnTo>
                    <a:pt x="133299" y="24866"/>
                  </a:lnTo>
                  <a:lnTo>
                    <a:pt x="132461" y="25400"/>
                  </a:lnTo>
                  <a:lnTo>
                    <a:pt x="131711" y="25628"/>
                  </a:lnTo>
                  <a:lnTo>
                    <a:pt x="132181" y="25971"/>
                  </a:lnTo>
                  <a:lnTo>
                    <a:pt x="132372" y="26162"/>
                  </a:lnTo>
                  <a:lnTo>
                    <a:pt x="135191" y="25488"/>
                  </a:lnTo>
                  <a:lnTo>
                    <a:pt x="139992" y="23596"/>
                  </a:lnTo>
                  <a:lnTo>
                    <a:pt x="140716" y="23876"/>
                  </a:lnTo>
                  <a:lnTo>
                    <a:pt x="141528" y="24701"/>
                  </a:lnTo>
                  <a:lnTo>
                    <a:pt x="141312" y="24777"/>
                  </a:lnTo>
                  <a:lnTo>
                    <a:pt x="140157" y="25209"/>
                  </a:lnTo>
                  <a:lnTo>
                    <a:pt x="139014" y="25615"/>
                  </a:lnTo>
                  <a:lnTo>
                    <a:pt x="140601" y="25463"/>
                  </a:lnTo>
                  <a:lnTo>
                    <a:pt x="142214" y="25463"/>
                  </a:lnTo>
                  <a:lnTo>
                    <a:pt x="142659" y="25781"/>
                  </a:lnTo>
                  <a:lnTo>
                    <a:pt x="143535" y="27051"/>
                  </a:lnTo>
                  <a:lnTo>
                    <a:pt x="143725" y="27559"/>
                  </a:lnTo>
                  <a:lnTo>
                    <a:pt x="144030" y="28194"/>
                  </a:lnTo>
                  <a:lnTo>
                    <a:pt x="145237" y="33020"/>
                  </a:lnTo>
                  <a:lnTo>
                    <a:pt x="145237" y="19443"/>
                  </a:lnTo>
                  <a:lnTo>
                    <a:pt x="143510" y="18161"/>
                  </a:lnTo>
                  <a:lnTo>
                    <a:pt x="141566" y="18288"/>
                  </a:lnTo>
                  <a:lnTo>
                    <a:pt x="139369" y="18923"/>
                  </a:lnTo>
                  <a:lnTo>
                    <a:pt x="138950" y="18669"/>
                  </a:lnTo>
                  <a:lnTo>
                    <a:pt x="137871" y="18034"/>
                  </a:lnTo>
                  <a:lnTo>
                    <a:pt x="137642" y="17907"/>
                  </a:lnTo>
                  <a:lnTo>
                    <a:pt x="136867" y="17716"/>
                  </a:lnTo>
                  <a:lnTo>
                    <a:pt x="142659" y="16027"/>
                  </a:lnTo>
                  <a:lnTo>
                    <a:pt x="145491" y="17627"/>
                  </a:lnTo>
                  <a:lnTo>
                    <a:pt x="145707" y="17818"/>
                  </a:lnTo>
                  <a:lnTo>
                    <a:pt x="145897" y="18021"/>
                  </a:lnTo>
                  <a:lnTo>
                    <a:pt x="146304" y="16129"/>
                  </a:lnTo>
                  <a:lnTo>
                    <a:pt x="146456" y="16027"/>
                  </a:lnTo>
                  <a:lnTo>
                    <a:pt x="147993" y="15024"/>
                  </a:lnTo>
                  <a:lnTo>
                    <a:pt x="149631" y="12725"/>
                  </a:lnTo>
                  <a:lnTo>
                    <a:pt x="151726" y="13182"/>
                  </a:lnTo>
                  <a:lnTo>
                    <a:pt x="150634" y="14084"/>
                  </a:lnTo>
                  <a:lnTo>
                    <a:pt x="148907" y="16294"/>
                  </a:lnTo>
                  <a:lnTo>
                    <a:pt x="148018" y="17665"/>
                  </a:lnTo>
                  <a:lnTo>
                    <a:pt x="148501" y="19646"/>
                  </a:lnTo>
                  <a:lnTo>
                    <a:pt x="148755" y="20040"/>
                  </a:lnTo>
                  <a:lnTo>
                    <a:pt x="149047" y="20370"/>
                  </a:lnTo>
                  <a:lnTo>
                    <a:pt x="152374" y="19481"/>
                  </a:lnTo>
                  <a:lnTo>
                    <a:pt x="155676" y="19100"/>
                  </a:lnTo>
                  <a:lnTo>
                    <a:pt x="157429" y="19532"/>
                  </a:lnTo>
                  <a:lnTo>
                    <a:pt x="157429" y="13284"/>
                  </a:lnTo>
                  <a:lnTo>
                    <a:pt x="156641" y="11557"/>
                  </a:lnTo>
                  <a:lnTo>
                    <a:pt x="155930" y="11303"/>
                  </a:lnTo>
                  <a:lnTo>
                    <a:pt x="150101" y="9220"/>
                  </a:lnTo>
                  <a:lnTo>
                    <a:pt x="149313" y="4343"/>
                  </a:lnTo>
                  <a:lnTo>
                    <a:pt x="147027" y="4381"/>
                  </a:lnTo>
                  <a:lnTo>
                    <a:pt x="147027" y="9525"/>
                  </a:lnTo>
                  <a:lnTo>
                    <a:pt x="144221" y="10706"/>
                  </a:lnTo>
                  <a:lnTo>
                    <a:pt x="142544" y="10756"/>
                  </a:lnTo>
                  <a:lnTo>
                    <a:pt x="137693" y="11125"/>
                  </a:lnTo>
                  <a:lnTo>
                    <a:pt x="139801" y="10096"/>
                  </a:lnTo>
                  <a:lnTo>
                    <a:pt x="146951" y="9512"/>
                  </a:lnTo>
                  <a:lnTo>
                    <a:pt x="147027" y="4381"/>
                  </a:lnTo>
                  <a:lnTo>
                    <a:pt x="136639" y="4508"/>
                  </a:lnTo>
                  <a:lnTo>
                    <a:pt x="136639" y="19685"/>
                  </a:lnTo>
                  <a:lnTo>
                    <a:pt x="135559" y="19939"/>
                  </a:lnTo>
                  <a:lnTo>
                    <a:pt x="134251" y="19685"/>
                  </a:lnTo>
                  <a:lnTo>
                    <a:pt x="135229" y="18923"/>
                  </a:lnTo>
                  <a:lnTo>
                    <a:pt x="136639" y="19685"/>
                  </a:lnTo>
                  <a:lnTo>
                    <a:pt x="136639" y="4508"/>
                  </a:lnTo>
                  <a:lnTo>
                    <a:pt x="135140" y="4521"/>
                  </a:lnTo>
                  <a:lnTo>
                    <a:pt x="135140" y="13157"/>
                  </a:lnTo>
                  <a:lnTo>
                    <a:pt x="132702" y="13652"/>
                  </a:lnTo>
                  <a:lnTo>
                    <a:pt x="133007" y="14668"/>
                  </a:lnTo>
                  <a:lnTo>
                    <a:pt x="133108" y="17792"/>
                  </a:lnTo>
                  <a:lnTo>
                    <a:pt x="131432" y="18034"/>
                  </a:lnTo>
                  <a:lnTo>
                    <a:pt x="130403" y="16967"/>
                  </a:lnTo>
                  <a:lnTo>
                    <a:pt x="130124" y="14541"/>
                  </a:lnTo>
                  <a:lnTo>
                    <a:pt x="129070" y="11887"/>
                  </a:lnTo>
                  <a:lnTo>
                    <a:pt x="128397" y="10922"/>
                  </a:lnTo>
                  <a:lnTo>
                    <a:pt x="128397" y="18669"/>
                  </a:lnTo>
                  <a:lnTo>
                    <a:pt x="125145" y="16891"/>
                  </a:lnTo>
                  <a:lnTo>
                    <a:pt x="123507" y="15392"/>
                  </a:lnTo>
                  <a:lnTo>
                    <a:pt x="123507" y="17780"/>
                  </a:lnTo>
                  <a:lnTo>
                    <a:pt x="122148" y="17183"/>
                  </a:lnTo>
                  <a:lnTo>
                    <a:pt x="121526" y="19507"/>
                  </a:lnTo>
                  <a:lnTo>
                    <a:pt x="121564" y="19697"/>
                  </a:lnTo>
                  <a:lnTo>
                    <a:pt x="121996" y="21031"/>
                  </a:lnTo>
                  <a:lnTo>
                    <a:pt x="121170" y="21463"/>
                  </a:lnTo>
                  <a:lnTo>
                    <a:pt x="119557" y="22860"/>
                  </a:lnTo>
                  <a:lnTo>
                    <a:pt x="118402" y="22733"/>
                  </a:lnTo>
                  <a:lnTo>
                    <a:pt x="117233" y="22733"/>
                  </a:lnTo>
                  <a:lnTo>
                    <a:pt x="116281" y="22847"/>
                  </a:lnTo>
                  <a:lnTo>
                    <a:pt x="116281" y="27559"/>
                  </a:lnTo>
                  <a:lnTo>
                    <a:pt x="116065" y="28067"/>
                  </a:lnTo>
                  <a:lnTo>
                    <a:pt x="115735" y="29210"/>
                  </a:lnTo>
                  <a:lnTo>
                    <a:pt x="115633" y="30480"/>
                  </a:lnTo>
                  <a:lnTo>
                    <a:pt x="115760" y="31369"/>
                  </a:lnTo>
                  <a:lnTo>
                    <a:pt x="115862" y="33147"/>
                  </a:lnTo>
                  <a:lnTo>
                    <a:pt x="115341" y="33489"/>
                  </a:lnTo>
                  <a:lnTo>
                    <a:pt x="115341" y="35687"/>
                  </a:lnTo>
                  <a:lnTo>
                    <a:pt x="114820" y="36449"/>
                  </a:lnTo>
                  <a:lnTo>
                    <a:pt x="113792" y="36156"/>
                  </a:lnTo>
                  <a:lnTo>
                    <a:pt x="114922" y="35814"/>
                  </a:lnTo>
                  <a:lnTo>
                    <a:pt x="115341" y="35687"/>
                  </a:lnTo>
                  <a:lnTo>
                    <a:pt x="115341" y="33489"/>
                  </a:lnTo>
                  <a:lnTo>
                    <a:pt x="114896" y="33782"/>
                  </a:lnTo>
                  <a:lnTo>
                    <a:pt x="113322" y="33401"/>
                  </a:lnTo>
                  <a:lnTo>
                    <a:pt x="111175" y="31115"/>
                  </a:lnTo>
                  <a:lnTo>
                    <a:pt x="110820" y="28663"/>
                  </a:lnTo>
                  <a:lnTo>
                    <a:pt x="110934" y="28448"/>
                  </a:lnTo>
                  <a:lnTo>
                    <a:pt x="112636" y="26670"/>
                  </a:lnTo>
                  <a:lnTo>
                    <a:pt x="115303" y="25654"/>
                  </a:lnTo>
                  <a:lnTo>
                    <a:pt x="116078" y="26797"/>
                  </a:lnTo>
                  <a:lnTo>
                    <a:pt x="116179" y="27051"/>
                  </a:lnTo>
                  <a:lnTo>
                    <a:pt x="116281" y="27559"/>
                  </a:lnTo>
                  <a:lnTo>
                    <a:pt x="116281" y="22847"/>
                  </a:lnTo>
                  <a:lnTo>
                    <a:pt x="116103" y="22860"/>
                  </a:lnTo>
                  <a:lnTo>
                    <a:pt x="110261" y="20193"/>
                  </a:lnTo>
                  <a:lnTo>
                    <a:pt x="107111" y="19646"/>
                  </a:lnTo>
                  <a:lnTo>
                    <a:pt x="112839" y="23622"/>
                  </a:lnTo>
                  <a:lnTo>
                    <a:pt x="110197" y="24638"/>
                  </a:lnTo>
                  <a:lnTo>
                    <a:pt x="108597" y="26543"/>
                  </a:lnTo>
                  <a:lnTo>
                    <a:pt x="108470" y="28067"/>
                  </a:lnTo>
                  <a:lnTo>
                    <a:pt x="108966" y="35052"/>
                  </a:lnTo>
                  <a:lnTo>
                    <a:pt x="110807" y="35877"/>
                  </a:lnTo>
                  <a:lnTo>
                    <a:pt x="109397" y="36068"/>
                  </a:lnTo>
                  <a:lnTo>
                    <a:pt x="109220" y="35966"/>
                  </a:lnTo>
                  <a:lnTo>
                    <a:pt x="109220" y="42545"/>
                  </a:lnTo>
                  <a:lnTo>
                    <a:pt x="108864" y="44323"/>
                  </a:lnTo>
                  <a:lnTo>
                    <a:pt x="107962" y="42037"/>
                  </a:lnTo>
                  <a:lnTo>
                    <a:pt x="104787" y="41275"/>
                  </a:lnTo>
                  <a:lnTo>
                    <a:pt x="103720" y="41021"/>
                  </a:lnTo>
                  <a:lnTo>
                    <a:pt x="101104" y="40513"/>
                  </a:lnTo>
                  <a:lnTo>
                    <a:pt x="101358" y="40259"/>
                  </a:lnTo>
                  <a:lnTo>
                    <a:pt x="102362" y="39243"/>
                  </a:lnTo>
                  <a:lnTo>
                    <a:pt x="103873" y="38481"/>
                  </a:lnTo>
                  <a:lnTo>
                    <a:pt x="105511" y="37973"/>
                  </a:lnTo>
                  <a:lnTo>
                    <a:pt x="106121" y="38354"/>
                  </a:lnTo>
                  <a:lnTo>
                    <a:pt x="108458" y="40513"/>
                  </a:lnTo>
                  <a:lnTo>
                    <a:pt x="109143" y="42164"/>
                  </a:lnTo>
                  <a:lnTo>
                    <a:pt x="109220" y="42545"/>
                  </a:lnTo>
                  <a:lnTo>
                    <a:pt x="109220" y="35966"/>
                  </a:lnTo>
                  <a:lnTo>
                    <a:pt x="108597" y="35560"/>
                  </a:lnTo>
                  <a:lnTo>
                    <a:pt x="107810" y="35179"/>
                  </a:lnTo>
                  <a:lnTo>
                    <a:pt x="107492" y="35052"/>
                  </a:lnTo>
                  <a:lnTo>
                    <a:pt x="105587" y="34290"/>
                  </a:lnTo>
                  <a:lnTo>
                    <a:pt x="104622" y="33909"/>
                  </a:lnTo>
                  <a:lnTo>
                    <a:pt x="104330" y="33832"/>
                  </a:lnTo>
                  <a:lnTo>
                    <a:pt x="104330" y="37211"/>
                  </a:lnTo>
                  <a:lnTo>
                    <a:pt x="102514" y="37846"/>
                  </a:lnTo>
                  <a:lnTo>
                    <a:pt x="100863" y="38862"/>
                  </a:lnTo>
                  <a:lnTo>
                    <a:pt x="99428" y="40259"/>
                  </a:lnTo>
                  <a:lnTo>
                    <a:pt x="97370" y="39865"/>
                  </a:lnTo>
                  <a:lnTo>
                    <a:pt x="96570" y="39281"/>
                  </a:lnTo>
                  <a:lnTo>
                    <a:pt x="95923" y="39598"/>
                  </a:lnTo>
                  <a:lnTo>
                    <a:pt x="95465" y="39497"/>
                  </a:lnTo>
                  <a:lnTo>
                    <a:pt x="93878" y="39370"/>
                  </a:lnTo>
                  <a:lnTo>
                    <a:pt x="92710" y="38455"/>
                  </a:lnTo>
                  <a:lnTo>
                    <a:pt x="92710" y="49911"/>
                  </a:lnTo>
                  <a:lnTo>
                    <a:pt x="91948" y="49974"/>
                  </a:lnTo>
                  <a:lnTo>
                    <a:pt x="91948" y="51816"/>
                  </a:lnTo>
                  <a:lnTo>
                    <a:pt x="90919" y="53035"/>
                  </a:lnTo>
                  <a:lnTo>
                    <a:pt x="90665" y="53047"/>
                  </a:lnTo>
                  <a:lnTo>
                    <a:pt x="88722" y="52616"/>
                  </a:lnTo>
                  <a:lnTo>
                    <a:pt x="87795" y="52044"/>
                  </a:lnTo>
                  <a:lnTo>
                    <a:pt x="89522" y="51943"/>
                  </a:lnTo>
                  <a:lnTo>
                    <a:pt x="91948" y="51816"/>
                  </a:lnTo>
                  <a:lnTo>
                    <a:pt x="91948" y="49974"/>
                  </a:lnTo>
                  <a:lnTo>
                    <a:pt x="89636" y="50165"/>
                  </a:lnTo>
                  <a:lnTo>
                    <a:pt x="86487" y="50165"/>
                  </a:lnTo>
                  <a:lnTo>
                    <a:pt x="86487" y="56083"/>
                  </a:lnTo>
                  <a:lnTo>
                    <a:pt x="86309" y="56489"/>
                  </a:lnTo>
                  <a:lnTo>
                    <a:pt x="86271" y="69265"/>
                  </a:lnTo>
                  <a:lnTo>
                    <a:pt x="85267" y="69977"/>
                  </a:lnTo>
                  <a:lnTo>
                    <a:pt x="85382" y="69215"/>
                  </a:lnTo>
                  <a:lnTo>
                    <a:pt x="85496" y="68834"/>
                  </a:lnTo>
                  <a:lnTo>
                    <a:pt x="86245" y="69227"/>
                  </a:lnTo>
                  <a:lnTo>
                    <a:pt x="86271" y="56464"/>
                  </a:lnTo>
                  <a:lnTo>
                    <a:pt x="85534" y="56007"/>
                  </a:lnTo>
                  <a:lnTo>
                    <a:pt x="86385" y="55930"/>
                  </a:lnTo>
                  <a:lnTo>
                    <a:pt x="86487" y="56083"/>
                  </a:lnTo>
                  <a:lnTo>
                    <a:pt x="86487" y="50165"/>
                  </a:lnTo>
                  <a:lnTo>
                    <a:pt x="85864" y="50165"/>
                  </a:lnTo>
                  <a:lnTo>
                    <a:pt x="85864" y="54965"/>
                  </a:lnTo>
                  <a:lnTo>
                    <a:pt x="83756" y="54864"/>
                  </a:lnTo>
                  <a:lnTo>
                    <a:pt x="83718" y="67551"/>
                  </a:lnTo>
                  <a:lnTo>
                    <a:pt x="82410" y="68326"/>
                  </a:lnTo>
                  <a:lnTo>
                    <a:pt x="82321" y="68834"/>
                  </a:lnTo>
                  <a:lnTo>
                    <a:pt x="82575" y="69672"/>
                  </a:lnTo>
                  <a:lnTo>
                    <a:pt x="80899" y="68846"/>
                  </a:lnTo>
                  <a:lnTo>
                    <a:pt x="82804" y="67437"/>
                  </a:lnTo>
                  <a:lnTo>
                    <a:pt x="82956" y="67005"/>
                  </a:lnTo>
                  <a:lnTo>
                    <a:pt x="83718" y="67551"/>
                  </a:lnTo>
                  <a:lnTo>
                    <a:pt x="83718" y="54813"/>
                  </a:lnTo>
                  <a:lnTo>
                    <a:pt x="83489" y="54483"/>
                  </a:lnTo>
                  <a:lnTo>
                    <a:pt x="83197" y="54241"/>
                  </a:lnTo>
                  <a:lnTo>
                    <a:pt x="82969" y="53975"/>
                  </a:lnTo>
                  <a:lnTo>
                    <a:pt x="83070" y="53594"/>
                  </a:lnTo>
                  <a:lnTo>
                    <a:pt x="83273" y="53340"/>
                  </a:lnTo>
                  <a:lnTo>
                    <a:pt x="83553" y="52959"/>
                  </a:lnTo>
                  <a:lnTo>
                    <a:pt x="84188" y="51943"/>
                  </a:lnTo>
                  <a:lnTo>
                    <a:pt x="85864" y="54965"/>
                  </a:lnTo>
                  <a:lnTo>
                    <a:pt x="85864" y="50165"/>
                  </a:lnTo>
                  <a:lnTo>
                    <a:pt x="85255" y="50165"/>
                  </a:lnTo>
                  <a:lnTo>
                    <a:pt x="84861" y="50292"/>
                  </a:lnTo>
                  <a:lnTo>
                    <a:pt x="85458" y="48387"/>
                  </a:lnTo>
                  <a:lnTo>
                    <a:pt x="85344" y="46863"/>
                  </a:lnTo>
                  <a:lnTo>
                    <a:pt x="85255" y="46101"/>
                  </a:lnTo>
                  <a:lnTo>
                    <a:pt x="83566" y="43942"/>
                  </a:lnTo>
                  <a:lnTo>
                    <a:pt x="85877" y="44450"/>
                  </a:lnTo>
                  <a:lnTo>
                    <a:pt x="86093" y="45567"/>
                  </a:lnTo>
                  <a:lnTo>
                    <a:pt x="86194" y="45974"/>
                  </a:lnTo>
                  <a:lnTo>
                    <a:pt x="86969" y="46050"/>
                  </a:lnTo>
                  <a:lnTo>
                    <a:pt x="88468" y="46139"/>
                  </a:lnTo>
                  <a:lnTo>
                    <a:pt x="89090" y="45974"/>
                  </a:lnTo>
                  <a:lnTo>
                    <a:pt x="89814" y="45974"/>
                  </a:lnTo>
                  <a:lnTo>
                    <a:pt x="90081" y="46164"/>
                  </a:lnTo>
                  <a:lnTo>
                    <a:pt x="92113" y="47625"/>
                  </a:lnTo>
                  <a:lnTo>
                    <a:pt x="92621" y="48514"/>
                  </a:lnTo>
                  <a:lnTo>
                    <a:pt x="92710" y="49911"/>
                  </a:lnTo>
                  <a:lnTo>
                    <a:pt x="92710" y="38455"/>
                  </a:lnTo>
                  <a:lnTo>
                    <a:pt x="89141" y="35623"/>
                  </a:lnTo>
                  <a:lnTo>
                    <a:pt x="90017" y="35433"/>
                  </a:lnTo>
                  <a:lnTo>
                    <a:pt x="92189" y="35255"/>
                  </a:lnTo>
                  <a:lnTo>
                    <a:pt x="92595" y="35560"/>
                  </a:lnTo>
                  <a:lnTo>
                    <a:pt x="92798" y="35204"/>
                  </a:lnTo>
                  <a:lnTo>
                    <a:pt x="92964" y="35179"/>
                  </a:lnTo>
                  <a:lnTo>
                    <a:pt x="95935" y="35433"/>
                  </a:lnTo>
                  <a:lnTo>
                    <a:pt x="99072" y="35179"/>
                  </a:lnTo>
                  <a:lnTo>
                    <a:pt x="101866" y="35687"/>
                  </a:lnTo>
                  <a:lnTo>
                    <a:pt x="104330" y="37211"/>
                  </a:lnTo>
                  <a:lnTo>
                    <a:pt x="104330" y="33832"/>
                  </a:lnTo>
                  <a:lnTo>
                    <a:pt x="104203" y="33782"/>
                  </a:lnTo>
                  <a:lnTo>
                    <a:pt x="99987" y="32512"/>
                  </a:lnTo>
                  <a:lnTo>
                    <a:pt x="98044" y="31813"/>
                  </a:lnTo>
                  <a:lnTo>
                    <a:pt x="98044" y="33782"/>
                  </a:lnTo>
                  <a:lnTo>
                    <a:pt x="93967" y="33274"/>
                  </a:lnTo>
                  <a:lnTo>
                    <a:pt x="94361" y="32359"/>
                  </a:lnTo>
                  <a:lnTo>
                    <a:pt x="95910" y="32893"/>
                  </a:lnTo>
                  <a:lnTo>
                    <a:pt x="98044" y="33782"/>
                  </a:lnTo>
                  <a:lnTo>
                    <a:pt x="98044" y="31813"/>
                  </a:lnTo>
                  <a:lnTo>
                    <a:pt x="96456" y="31242"/>
                  </a:lnTo>
                  <a:lnTo>
                    <a:pt x="95389" y="30861"/>
                  </a:lnTo>
                  <a:lnTo>
                    <a:pt x="98044" y="30353"/>
                  </a:lnTo>
                  <a:lnTo>
                    <a:pt x="99237" y="30099"/>
                  </a:lnTo>
                  <a:lnTo>
                    <a:pt x="99822" y="29972"/>
                  </a:lnTo>
                  <a:lnTo>
                    <a:pt x="100050" y="29845"/>
                  </a:lnTo>
                  <a:lnTo>
                    <a:pt x="100520" y="29591"/>
                  </a:lnTo>
                  <a:lnTo>
                    <a:pt x="101434" y="29083"/>
                  </a:lnTo>
                  <a:lnTo>
                    <a:pt x="96685" y="26657"/>
                  </a:lnTo>
                  <a:lnTo>
                    <a:pt x="96685" y="29083"/>
                  </a:lnTo>
                  <a:lnTo>
                    <a:pt x="96113" y="29184"/>
                  </a:lnTo>
                  <a:lnTo>
                    <a:pt x="96278" y="28879"/>
                  </a:lnTo>
                  <a:lnTo>
                    <a:pt x="96685" y="29083"/>
                  </a:lnTo>
                  <a:lnTo>
                    <a:pt x="96685" y="26657"/>
                  </a:lnTo>
                  <a:lnTo>
                    <a:pt x="95161" y="25869"/>
                  </a:lnTo>
                  <a:lnTo>
                    <a:pt x="95161" y="28295"/>
                  </a:lnTo>
                  <a:lnTo>
                    <a:pt x="91135" y="28638"/>
                  </a:lnTo>
                  <a:lnTo>
                    <a:pt x="92570" y="29578"/>
                  </a:lnTo>
                  <a:lnTo>
                    <a:pt x="92405" y="29591"/>
                  </a:lnTo>
                  <a:lnTo>
                    <a:pt x="90347" y="28702"/>
                  </a:lnTo>
                  <a:lnTo>
                    <a:pt x="91135" y="28638"/>
                  </a:lnTo>
                  <a:lnTo>
                    <a:pt x="90195" y="28028"/>
                  </a:lnTo>
                  <a:lnTo>
                    <a:pt x="90195" y="31356"/>
                  </a:lnTo>
                  <a:lnTo>
                    <a:pt x="86664" y="33261"/>
                  </a:lnTo>
                  <a:lnTo>
                    <a:pt x="87782" y="33312"/>
                  </a:lnTo>
                  <a:lnTo>
                    <a:pt x="88671" y="33388"/>
                  </a:lnTo>
                  <a:lnTo>
                    <a:pt x="89585" y="33528"/>
                  </a:lnTo>
                  <a:lnTo>
                    <a:pt x="87972" y="33883"/>
                  </a:lnTo>
                  <a:lnTo>
                    <a:pt x="87972" y="35877"/>
                  </a:lnTo>
                  <a:lnTo>
                    <a:pt x="87845" y="36144"/>
                  </a:lnTo>
                  <a:lnTo>
                    <a:pt x="87007" y="37884"/>
                  </a:lnTo>
                  <a:lnTo>
                    <a:pt x="87083" y="37592"/>
                  </a:lnTo>
                  <a:lnTo>
                    <a:pt x="87083" y="36487"/>
                  </a:lnTo>
                  <a:lnTo>
                    <a:pt x="87591" y="36258"/>
                  </a:lnTo>
                  <a:lnTo>
                    <a:pt x="87820" y="36156"/>
                  </a:lnTo>
                  <a:lnTo>
                    <a:pt x="87947" y="35890"/>
                  </a:lnTo>
                  <a:lnTo>
                    <a:pt x="87972" y="33883"/>
                  </a:lnTo>
                  <a:lnTo>
                    <a:pt x="86283" y="34264"/>
                  </a:lnTo>
                  <a:lnTo>
                    <a:pt x="86283" y="39408"/>
                  </a:lnTo>
                  <a:lnTo>
                    <a:pt x="86283" y="34264"/>
                  </a:lnTo>
                  <a:lnTo>
                    <a:pt x="86118" y="34290"/>
                  </a:lnTo>
                  <a:lnTo>
                    <a:pt x="85547" y="33782"/>
                  </a:lnTo>
                  <a:lnTo>
                    <a:pt x="85547" y="42697"/>
                  </a:lnTo>
                  <a:lnTo>
                    <a:pt x="83159" y="42164"/>
                  </a:lnTo>
                  <a:lnTo>
                    <a:pt x="84886" y="41783"/>
                  </a:lnTo>
                  <a:lnTo>
                    <a:pt x="85369" y="41694"/>
                  </a:lnTo>
                  <a:lnTo>
                    <a:pt x="85547" y="42697"/>
                  </a:lnTo>
                  <a:lnTo>
                    <a:pt x="85547" y="33782"/>
                  </a:lnTo>
                  <a:lnTo>
                    <a:pt x="83832" y="32258"/>
                  </a:lnTo>
                  <a:lnTo>
                    <a:pt x="82638" y="32486"/>
                  </a:lnTo>
                  <a:lnTo>
                    <a:pt x="82638" y="59944"/>
                  </a:lnTo>
                  <a:lnTo>
                    <a:pt x="82397" y="59905"/>
                  </a:lnTo>
                  <a:lnTo>
                    <a:pt x="82397" y="61849"/>
                  </a:lnTo>
                  <a:lnTo>
                    <a:pt x="82118" y="62826"/>
                  </a:lnTo>
                  <a:lnTo>
                    <a:pt x="81013" y="63296"/>
                  </a:lnTo>
                  <a:lnTo>
                    <a:pt x="81013" y="65468"/>
                  </a:lnTo>
                  <a:lnTo>
                    <a:pt x="80391" y="66675"/>
                  </a:lnTo>
                  <a:lnTo>
                    <a:pt x="79248" y="68021"/>
                  </a:lnTo>
                  <a:lnTo>
                    <a:pt x="77749" y="67271"/>
                  </a:lnTo>
                  <a:lnTo>
                    <a:pt x="77749" y="74168"/>
                  </a:lnTo>
                  <a:lnTo>
                    <a:pt x="74333" y="75692"/>
                  </a:lnTo>
                  <a:lnTo>
                    <a:pt x="73837" y="75311"/>
                  </a:lnTo>
                  <a:lnTo>
                    <a:pt x="73291" y="74930"/>
                  </a:lnTo>
                  <a:lnTo>
                    <a:pt x="72732" y="74676"/>
                  </a:lnTo>
                  <a:lnTo>
                    <a:pt x="72948" y="74422"/>
                  </a:lnTo>
                  <a:lnTo>
                    <a:pt x="74561" y="74549"/>
                  </a:lnTo>
                  <a:lnTo>
                    <a:pt x="76174" y="74422"/>
                  </a:lnTo>
                  <a:lnTo>
                    <a:pt x="77749" y="74168"/>
                  </a:lnTo>
                  <a:lnTo>
                    <a:pt x="77749" y="67271"/>
                  </a:lnTo>
                  <a:lnTo>
                    <a:pt x="77050" y="66916"/>
                  </a:lnTo>
                  <a:lnTo>
                    <a:pt x="79984" y="65532"/>
                  </a:lnTo>
                  <a:lnTo>
                    <a:pt x="80683" y="65201"/>
                  </a:lnTo>
                  <a:lnTo>
                    <a:pt x="81013" y="65468"/>
                  </a:lnTo>
                  <a:lnTo>
                    <a:pt x="81013" y="63296"/>
                  </a:lnTo>
                  <a:lnTo>
                    <a:pt x="79095" y="64109"/>
                  </a:lnTo>
                  <a:lnTo>
                    <a:pt x="79451" y="64389"/>
                  </a:lnTo>
                  <a:lnTo>
                    <a:pt x="75844" y="65506"/>
                  </a:lnTo>
                  <a:lnTo>
                    <a:pt x="75844" y="73152"/>
                  </a:lnTo>
                  <a:lnTo>
                    <a:pt x="73736" y="73152"/>
                  </a:lnTo>
                  <a:lnTo>
                    <a:pt x="73799" y="73025"/>
                  </a:lnTo>
                  <a:lnTo>
                    <a:pt x="73901" y="72771"/>
                  </a:lnTo>
                  <a:lnTo>
                    <a:pt x="74472" y="72517"/>
                  </a:lnTo>
                  <a:lnTo>
                    <a:pt x="75844" y="73152"/>
                  </a:lnTo>
                  <a:lnTo>
                    <a:pt x="75844" y="65506"/>
                  </a:lnTo>
                  <a:lnTo>
                    <a:pt x="74295" y="65532"/>
                  </a:lnTo>
                  <a:lnTo>
                    <a:pt x="72567" y="64681"/>
                  </a:lnTo>
                  <a:lnTo>
                    <a:pt x="75933" y="63881"/>
                  </a:lnTo>
                  <a:lnTo>
                    <a:pt x="77000" y="62611"/>
                  </a:lnTo>
                  <a:lnTo>
                    <a:pt x="78384" y="60960"/>
                  </a:lnTo>
                  <a:lnTo>
                    <a:pt x="81013" y="61722"/>
                  </a:lnTo>
                  <a:lnTo>
                    <a:pt x="82397" y="61849"/>
                  </a:lnTo>
                  <a:lnTo>
                    <a:pt x="82397" y="59905"/>
                  </a:lnTo>
                  <a:lnTo>
                    <a:pt x="81953" y="59817"/>
                  </a:lnTo>
                  <a:lnTo>
                    <a:pt x="81610" y="59817"/>
                  </a:lnTo>
                  <a:lnTo>
                    <a:pt x="80200" y="59563"/>
                  </a:lnTo>
                  <a:lnTo>
                    <a:pt x="78994" y="59182"/>
                  </a:lnTo>
                  <a:lnTo>
                    <a:pt x="77965" y="58420"/>
                  </a:lnTo>
                  <a:lnTo>
                    <a:pt x="78651" y="57912"/>
                  </a:lnTo>
                  <a:lnTo>
                    <a:pt x="79679" y="57150"/>
                  </a:lnTo>
                  <a:lnTo>
                    <a:pt x="80492" y="56388"/>
                  </a:lnTo>
                  <a:lnTo>
                    <a:pt x="81203" y="56769"/>
                  </a:lnTo>
                  <a:lnTo>
                    <a:pt x="81864" y="57277"/>
                  </a:lnTo>
                  <a:lnTo>
                    <a:pt x="82435" y="57785"/>
                  </a:lnTo>
                  <a:lnTo>
                    <a:pt x="82537" y="58166"/>
                  </a:lnTo>
                  <a:lnTo>
                    <a:pt x="82638" y="59944"/>
                  </a:lnTo>
                  <a:lnTo>
                    <a:pt x="82638" y="32486"/>
                  </a:lnTo>
                  <a:lnTo>
                    <a:pt x="82334" y="32537"/>
                  </a:lnTo>
                  <a:lnTo>
                    <a:pt x="82334" y="50673"/>
                  </a:lnTo>
                  <a:lnTo>
                    <a:pt x="82016" y="51816"/>
                  </a:lnTo>
                  <a:lnTo>
                    <a:pt x="81445" y="52959"/>
                  </a:lnTo>
                  <a:lnTo>
                    <a:pt x="79489" y="52070"/>
                  </a:lnTo>
                  <a:lnTo>
                    <a:pt x="79425" y="55880"/>
                  </a:lnTo>
                  <a:lnTo>
                    <a:pt x="78689" y="56680"/>
                  </a:lnTo>
                  <a:lnTo>
                    <a:pt x="77177" y="57912"/>
                  </a:lnTo>
                  <a:lnTo>
                    <a:pt x="76847" y="57594"/>
                  </a:lnTo>
                  <a:lnTo>
                    <a:pt x="76847" y="60198"/>
                  </a:lnTo>
                  <a:lnTo>
                    <a:pt x="76644" y="60325"/>
                  </a:lnTo>
                  <a:lnTo>
                    <a:pt x="75412" y="62357"/>
                  </a:lnTo>
                  <a:lnTo>
                    <a:pt x="73964" y="62611"/>
                  </a:lnTo>
                  <a:lnTo>
                    <a:pt x="73367" y="62369"/>
                  </a:lnTo>
                  <a:lnTo>
                    <a:pt x="73825" y="61366"/>
                  </a:lnTo>
                  <a:lnTo>
                    <a:pt x="75069" y="60579"/>
                  </a:lnTo>
                  <a:lnTo>
                    <a:pt x="76136" y="59817"/>
                  </a:lnTo>
                  <a:lnTo>
                    <a:pt x="76847" y="60198"/>
                  </a:lnTo>
                  <a:lnTo>
                    <a:pt x="76847" y="57594"/>
                  </a:lnTo>
                  <a:lnTo>
                    <a:pt x="76149" y="56908"/>
                  </a:lnTo>
                  <a:lnTo>
                    <a:pt x="76720" y="56413"/>
                  </a:lnTo>
                  <a:lnTo>
                    <a:pt x="77863" y="55841"/>
                  </a:lnTo>
                  <a:lnTo>
                    <a:pt x="77558" y="55956"/>
                  </a:lnTo>
                  <a:lnTo>
                    <a:pt x="77228" y="55981"/>
                  </a:lnTo>
                  <a:lnTo>
                    <a:pt x="76949" y="55880"/>
                  </a:lnTo>
                  <a:lnTo>
                    <a:pt x="75323" y="55740"/>
                  </a:lnTo>
                  <a:lnTo>
                    <a:pt x="75285" y="59182"/>
                  </a:lnTo>
                  <a:lnTo>
                    <a:pt x="74637" y="59601"/>
                  </a:lnTo>
                  <a:lnTo>
                    <a:pt x="74891" y="59042"/>
                  </a:lnTo>
                  <a:lnTo>
                    <a:pt x="75120" y="59055"/>
                  </a:lnTo>
                  <a:lnTo>
                    <a:pt x="75285" y="59182"/>
                  </a:lnTo>
                  <a:lnTo>
                    <a:pt x="75285" y="55664"/>
                  </a:lnTo>
                  <a:lnTo>
                    <a:pt x="75095" y="55245"/>
                  </a:lnTo>
                  <a:lnTo>
                    <a:pt x="74955" y="55118"/>
                  </a:lnTo>
                  <a:lnTo>
                    <a:pt x="74866" y="54991"/>
                  </a:lnTo>
                  <a:lnTo>
                    <a:pt x="74752" y="54737"/>
                  </a:lnTo>
                  <a:lnTo>
                    <a:pt x="76352" y="54864"/>
                  </a:lnTo>
                  <a:lnTo>
                    <a:pt x="77965" y="55245"/>
                  </a:lnTo>
                  <a:lnTo>
                    <a:pt x="79425" y="55880"/>
                  </a:lnTo>
                  <a:lnTo>
                    <a:pt x="79425" y="52082"/>
                  </a:lnTo>
                  <a:lnTo>
                    <a:pt x="77038" y="52197"/>
                  </a:lnTo>
                  <a:lnTo>
                    <a:pt x="74815" y="53340"/>
                  </a:lnTo>
                  <a:lnTo>
                    <a:pt x="74053" y="53213"/>
                  </a:lnTo>
                  <a:lnTo>
                    <a:pt x="73317" y="50546"/>
                  </a:lnTo>
                  <a:lnTo>
                    <a:pt x="73418" y="49784"/>
                  </a:lnTo>
                  <a:lnTo>
                    <a:pt x="74574" y="46355"/>
                  </a:lnTo>
                  <a:lnTo>
                    <a:pt x="77114" y="45339"/>
                  </a:lnTo>
                  <a:lnTo>
                    <a:pt x="78943" y="44081"/>
                  </a:lnTo>
                  <a:lnTo>
                    <a:pt x="79743" y="44627"/>
                  </a:lnTo>
                  <a:lnTo>
                    <a:pt x="81572" y="45199"/>
                  </a:lnTo>
                  <a:lnTo>
                    <a:pt x="82245" y="46482"/>
                  </a:lnTo>
                  <a:lnTo>
                    <a:pt x="82334" y="50673"/>
                  </a:lnTo>
                  <a:lnTo>
                    <a:pt x="82334" y="32537"/>
                  </a:lnTo>
                  <a:lnTo>
                    <a:pt x="81940" y="32613"/>
                  </a:lnTo>
                  <a:lnTo>
                    <a:pt x="81940" y="35204"/>
                  </a:lnTo>
                  <a:lnTo>
                    <a:pt x="80886" y="35585"/>
                  </a:lnTo>
                  <a:lnTo>
                    <a:pt x="77609" y="36258"/>
                  </a:lnTo>
                  <a:lnTo>
                    <a:pt x="76555" y="35839"/>
                  </a:lnTo>
                  <a:lnTo>
                    <a:pt x="76555" y="36436"/>
                  </a:lnTo>
                  <a:lnTo>
                    <a:pt x="75971" y="37490"/>
                  </a:lnTo>
                  <a:lnTo>
                    <a:pt x="75971" y="43002"/>
                  </a:lnTo>
                  <a:lnTo>
                    <a:pt x="72580" y="45466"/>
                  </a:lnTo>
                  <a:lnTo>
                    <a:pt x="72326" y="46012"/>
                  </a:lnTo>
                  <a:lnTo>
                    <a:pt x="72326" y="56197"/>
                  </a:lnTo>
                  <a:lnTo>
                    <a:pt x="72059" y="56451"/>
                  </a:lnTo>
                  <a:lnTo>
                    <a:pt x="72059" y="60401"/>
                  </a:lnTo>
                  <a:lnTo>
                    <a:pt x="71551" y="60769"/>
                  </a:lnTo>
                  <a:lnTo>
                    <a:pt x="71551" y="71755"/>
                  </a:lnTo>
                  <a:lnTo>
                    <a:pt x="70662" y="73025"/>
                  </a:lnTo>
                  <a:lnTo>
                    <a:pt x="68287" y="72682"/>
                  </a:lnTo>
                  <a:lnTo>
                    <a:pt x="68287" y="84112"/>
                  </a:lnTo>
                  <a:lnTo>
                    <a:pt x="67894" y="84734"/>
                  </a:lnTo>
                  <a:lnTo>
                    <a:pt x="66751" y="86360"/>
                  </a:lnTo>
                  <a:lnTo>
                    <a:pt x="65671" y="87376"/>
                  </a:lnTo>
                  <a:lnTo>
                    <a:pt x="65189" y="88773"/>
                  </a:lnTo>
                  <a:lnTo>
                    <a:pt x="63538" y="88392"/>
                  </a:lnTo>
                  <a:lnTo>
                    <a:pt x="61988" y="87757"/>
                  </a:lnTo>
                  <a:lnTo>
                    <a:pt x="59283" y="85979"/>
                  </a:lnTo>
                  <a:lnTo>
                    <a:pt x="57950" y="84455"/>
                  </a:lnTo>
                  <a:lnTo>
                    <a:pt x="58508" y="84201"/>
                  </a:lnTo>
                  <a:lnTo>
                    <a:pt x="58991" y="83820"/>
                  </a:lnTo>
                  <a:lnTo>
                    <a:pt x="58902" y="83566"/>
                  </a:lnTo>
                  <a:lnTo>
                    <a:pt x="58572" y="82931"/>
                  </a:lnTo>
                  <a:lnTo>
                    <a:pt x="58470" y="82677"/>
                  </a:lnTo>
                  <a:lnTo>
                    <a:pt x="58343" y="82169"/>
                  </a:lnTo>
                  <a:lnTo>
                    <a:pt x="58267" y="81026"/>
                  </a:lnTo>
                  <a:lnTo>
                    <a:pt x="60642" y="81508"/>
                  </a:lnTo>
                  <a:lnTo>
                    <a:pt x="60858" y="81661"/>
                  </a:lnTo>
                  <a:lnTo>
                    <a:pt x="68287" y="84112"/>
                  </a:lnTo>
                  <a:lnTo>
                    <a:pt x="68287" y="72682"/>
                  </a:lnTo>
                  <a:lnTo>
                    <a:pt x="68110" y="72644"/>
                  </a:lnTo>
                  <a:lnTo>
                    <a:pt x="67945" y="72593"/>
                  </a:lnTo>
                  <a:lnTo>
                    <a:pt x="67945" y="74803"/>
                  </a:lnTo>
                  <a:lnTo>
                    <a:pt x="67360" y="75044"/>
                  </a:lnTo>
                  <a:lnTo>
                    <a:pt x="67132" y="74853"/>
                  </a:lnTo>
                  <a:lnTo>
                    <a:pt x="67691" y="74676"/>
                  </a:lnTo>
                  <a:lnTo>
                    <a:pt x="67945" y="74803"/>
                  </a:lnTo>
                  <a:lnTo>
                    <a:pt x="67945" y="72593"/>
                  </a:lnTo>
                  <a:lnTo>
                    <a:pt x="65646" y="71882"/>
                  </a:lnTo>
                  <a:lnTo>
                    <a:pt x="64122" y="71310"/>
                  </a:lnTo>
                  <a:lnTo>
                    <a:pt x="64122" y="73215"/>
                  </a:lnTo>
                  <a:lnTo>
                    <a:pt x="64008" y="73596"/>
                  </a:lnTo>
                  <a:lnTo>
                    <a:pt x="62509" y="73952"/>
                  </a:lnTo>
                  <a:lnTo>
                    <a:pt x="61937" y="73215"/>
                  </a:lnTo>
                  <a:lnTo>
                    <a:pt x="59842" y="73812"/>
                  </a:lnTo>
                  <a:lnTo>
                    <a:pt x="59715" y="73888"/>
                  </a:lnTo>
                  <a:lnTo>
                    <a:pt x="57543" y="73444"/>
                  </a:lnTo>
                  <a:lnTo>
                    <a:pt x="57543" y="74993"/>
                  </a:lnTo>
                  <a:lnTo>
                    <a:pt x="55867" y="75628"/>
                  </a:lnTo>
                  <a:lnTo>
                    <a:pt x="56388" y="77355"/>
                  </a:lnTo>
                  <a:lnTo>
                    <a:pt x="56781" y="78105"/>
                  </a:lnTo>
                  <a:lnTo>
                    <a:pt x="56553" y="78613"/>
                  </a:lnTo>
                  <a:lnTo>
                    <a:pt x="52031" y="74333"/>
                  </a:lnTo>
                  <a:lnTo>
                    <a:pt x="53441" y="74117"/>
                  </a:lnTo>
                  <a:lnTo>
                    <a:pt x="53403" y="73977"/>
                  </a:lnTo>
                  <a:lnTo>
                    <a:pt x="54241" y="74295"/>
                  </a:lnTo>
                  <a:lnTo>
                    <a:pt x="56984" y="74930"/>
                  </a:lnTo>
                  <a:lnTo>
                    <a:pt x="57543" y="74993"/>
                  </a:lnTo>
                  <a:lnTo>
                    <a:pt x="57543" y="73444"/>
                  </a:lnTo>
                  <a:lnTo>
                    <a:pt x="57327" y="73393"/>
                  </a:lnTo>
                  <a:lnTo>
                    <a:pt x="57200" y="73355"/>
                  </a:lnTo>
                  <a:lnTo>
                    <a:pt x="58889" y="72859"/>
                  </a:lnTo>
                  <a:lnTo>
                    <a:pt x="60782" y="72174"/>
                  </a:lnTo>
                  <a:lnTo>
                    <a:pt x="60972" y="72097"/>
                  </a:lnTo>
                  <a:lnTo>
                    <a:pt x="63931" y="73152"/>
                  </a:lnTo>
                  <a:lnTo>
                    <a:pt x="64122" y="73215"/>
                  </a:lnTo>
                  <a:lnTo>
                    <a:pt x="64122" y="71310"/>
                  </a:lnTo>
                  <a:lnTo>
                    <a:pt x="62598" y="70739"/>
                  </a:lnTo>
                  <a:lnTo>
                    <a:pt x="61201" y="71475"/>
                  </a:lnTo>
                  <a:lnTo>
                    <a:pt x="60210" y="68834"/>
                  </a:lnTo>
                  <a:lnTo>
                    <a:pt x="58978" y="66522"/>
                  </a:lnTo>
                  <a:lnTo>
                    <a:pt x="55638" y="66294"/>
                  </a:lnTo>
                  <a:lnTo>
                    <a:pt x="55410" y="66865"/>
                  </a:lnTo>
                  <a:lnTo>
                    <a:pt x="55384" y="67081"/>
                  </a:lnTo>
                  <a:lnTo>
                    <a:pt x="55118" y="68884"/>
                  </a:lnTo>
                  <a:lnTo>
                    <a:pt x="55041" y="71374"/>
                  </a:lnTo>
                  <a:lnTo>
                    <a:pt x="55257" y="72732"/>
                  </a:lnTo>
                  <a:lnTo>
                    <a:pt x="53848" y="72263"/>
                  </a:lnTo>
                  <a:lnTo>
                    <a:pt x="52908" y="71920"/>
                  </a:lnTo>
                  <a:lnTo>
                    <a:pt x="52768" y="69367"/>
                  </a:lnTo>
                  <a:lnTo>
                    <a:pt x="53174" y="66598"/>
                  </a:lnTo>
                  <a:lnTo>
                    <a:pt x="53213" y="66446"/>
                  </a:lnTo>
                  <a:lnTo>
                    <a:pt x="52933" y="66509"/>
                  </a:lnTo>
                  <a:lnTo>
                    <a:pt x="53746" y="65151"/>
                  </a:lnTo>
                  <a:lnTo>
                    <a:pt x="64122" y="67564"/>
                  </a:lnTo>
                  <a:lnTo>
                    <a:pt x="66675" y="67818"/>
                  </a:lnTo>
                  <a:lnTo>
                    <a:pt x="71450" y="69977"/>
                  </a:lnTo>
                  <a:lnTo>
                    <a:pt x="71551" y="71755"/>
                  </a:lnTo>
                  <a:lnTo>
                    <a:pt x="71551" y="60769"/>
                  </a:lnTo>
                  <a:lnTo>
                    <a:pt x="71374" y="60883"/>
                  </a:lnTo>
                  <a:lnTo>
                    <a:pt x="70802" y="60350"/>
                  </a:lnTo>
                  <a:lnTo>
                    <a:pt x="72059" y="60401"/>
                  </a:lnTo>
                  <a:lnTo>
                    <a:pt x="72059" y="56451"/>
                  </a:lnTo>
                  <a:lnTo>
                    <a:pt x="70739" y="57658"/>
                  </a:lnTo>
                  <a:lnTo>
                    <a:pt x="70218" y="59347"/>
                  </a:lnTo>
                  <a:lnTo>
                    <a:pt x="70116" y="58966"/>
                  </a:lnTo>
                  <a:lnTo>
                    <a:pt x="70116" y="67056"/>
                  </a:lnTo>
                  <a:lnTo>
                    <a:pt x="68910" y="66929"/>
                  </a:lnTo>
                  <a:lnTo>
                    <a:pt x="61201" y="65151"/>
                  </a:lnTo>
                  <a:lnTo>
                    <a:pt x="54584" y="63627"/>
                  </a:lnTo>
                  <a:lnTo>
                    <a:pt x="54762" y="63246"/>
                  </a:lnTo>
                  <a:lnTo>
                    <a:pt x="55105" y="62484"/>
                  </a:lnTo>
                  <a:lnTo>
                    <a:pt x="53352" y="62865"/>
                  </a:lnTo>
                  <a:lnTo>
                    <a:pt x="52793" y="63246"/>
                  </a:lnTo>
                  <a:lnTo>
                    <a:pt x="51308" y="62865"/>
                  </a:lnTo>
                  <a:lnTo>
                    <a:pt x="53898" y="61341"/>
                  </a:lnTo>
                  <a:lnTo>
                    <a:pt x="54368" y="61468"/>
                  </a:lnTo>
                  <a:lnTo>
                    <a:pt x="55016" y="61341"/>
                  </a:lnTo>
                  <a:lnTo>
                    <a:pt x="58381" y="58801"/>
                  </a:lnTo>
                  <a:lnTo>
                    <a:pt x="58394" y="58674"/>
                  </a:lnTo>
                  <a:lnTo>
                    <a:pt x="58559" y="58674"/>
                  </a:lnTo>
                  <a:lnTo>
                    <a:pt x="58547" y="58801"/>
                  </a:lnTo>
                  <a:lnTo>
                    <a:pt x="58991" y="59182"/>
                  </a:lnTo>
                  <a:lnTo>
                    <a:pt x="61175" y="57531"/>
                  </a:lnTo>
                  <a:lnTo>
                    <a:pt x="62852" y="56261"/>
                  </a:lnTo>
                  <a:lnTo>
                    <a:pt x="63233" y="55880"/>
                  </a:lnTo>
                  <a:lnTo>
                    <a:pt x="65747" y="56769"/>
                  </a:lnTo>
                  <a:lnTo>
                    <a:pt x="66763" y="57150"/>
                  </a:lnTo>
                  <a:lnTo>
                    <a:pt x="67195" y="56769"/>
                  </a:lnTo>
                  <a:lnTo>
                    <a:pt x="67310" y="55880"/>
                  </a:lnTo>
                  <a:lnTo>
                    <a:pt x="67284" y="56680"/>
                  </a:lnTo>
                  <a:lnTo>
                    <a:pt x="67259" y="59309"/>
                  </a:lnTo>
                  <a:lnTo>
                    <a:pt x="69430" y="63220"/>
                  </a:lnTo>
                  <a:lnTo>
                    <a:pt x="69380" y="63982"/>
                  </a:lnTo>
                  <a:lnTo>
                    <a:pt x="69494" y="64935"/>
                  </a:lnTo>
                  <a:lnTo>
                    <a:pt x="68719" y="64770"/>
                  </a:lnTo>
                  <a:lnTo>
                    <a:pt x="66586" y="66040"/>
                  </a:lnTo>
                  <a:lnTo>
                    <a:pt x="69964" y="66649"/>
                  </a:lnTo>
                  <a:lnTo>
                    <a:pt x="70116" y="67056"/>
                  </a:lnTo>
                  <a:lnTo>
                    <a:pt x="70116" y="58966"/>
                  </a:lnTo>
                  <a:lnTo>
                    <a:pt x="69710" y="57404"/>
                  </a:lnTo>
                  <a:lnTo>
                    <a:pt x="69811" y="56680"/>
                  </a:lnTo>
                  <a:lnTo>
                    <a:pt x="70916" y="54864"/>
                  </a:lnTo>
                  <a:lnTo>
                    <a:pt x="71805" y="54737"/>
                  </a:lnTo>
                  <a:lnTo>
                    <a:pt x="72326" y="56197"/>
                  </a:lnTo>
                  <a:lnTo>
                    <a:pt x="72326" y="46012"/>
                  </a:lnTo>
                  <a:lnTo>
                    <a:pt x="70853" y="49149"/>
                  </a:lnTo>
                  <a:lnTo>
                    <a:pt x="70751" y="49911"/>
                  </a:lnTo>
                  <a:lnTo>
                    <a:pt x="71437" y="53340"/>
                  </a:lnTo>
                  <a:lnTo>
                    <a:pt x="69748" y="53848"/>
                  </a:lnTo>
                  <a:lnTo>
                    <a:pt x="68021" y="55295"/>
                  </a:lnTo>
                  <a:lnTo>
                    <a:pt x="67881" y="55245"/>
                  </a:lnTo>
                  <a:lnTo>
                    <a:pt x="65379" y="54356"/>
                  </a:lnTo>
                  <a:lnTo>
                    <a:pt x="64516" y="54102"/>
                  </a:lnTo>
                  <a:lnTo>
                    <a:pt x="64617" y="53848"/>
                  </a:lnTo>
                  <a:lnTo>
                    <a:pt x="64922" y="53086"/>
                  </a:lnTo>
                  <a:lnTo>
                    <a:pt x="65722" y="51054"/>
                  </a:lnTo>
                  <a:lnTo>
                    <a:pt x="65671" y="50800"/>
                  </a:lnTo>
                  <a:lnTo>
                    <a:pt x="63868" y="48514"/>
                  </a:lnTo>
                  <a:lnTo>
                    <a:pt x="63157" y="47625"/>
                  </a:lnTo>
                  <a:lnTo>
                    <a:pt x="62839" y="47498"/>
                  </a:lnTo>
                  <a:lnTo>
                    <a:pt x="61937" y="47142"/>
                  </a:lnTo>
                  <a:lnTo>
                    <a:pt x="61937" y="53086"/>
                  </a:lnTo>
                  <a:lnTo>
                    <a:pt x="60439" y="52451"/>
                  </a:lnTo>
                  <a:lnTo>
                    <a:pt x="60350" y="54991"/>
                  </a:lnTo>
                  <a:lnTo>
                    <a:pt x="59639" y="55245"/>
                  </a:lnTo>
                  <a:lnTo>
                    <a:pt x="58813" y="54991"/>
                  </a:lnTo>
                  <a:lnTo>
                    <a:pt x="58051" y="53848"/>
                  </a:lnTo>
                  <a:lnTo>
                    <a:pt x="58953" y="54241"/>
                  </a:lnTo>
                  <a:lnTo>
                    <a:pt x="60147" y="54991"/>
                  </a:lnTo>
                  <a:lnTo>
                    <a:pt x="60350" y="54991"/>
                  </a:lnTo>
                  <a:lnTo>
                    <a:pt x="60350" y="52400"/>
                  </a:lnTo>
                  <a:lnTo>
                    <a:pt x="58140" y="50939"/>
                  </a:lnTo>
                  <a:lnTo>
                    <a:pt x="58267" y="50038"/>
                  </a:lnTo>
                  <a:lnTo>
                    <a:pt x="58343" y="49784"/>
                  </a:lnTo>
                  <a:lnTo>
                    <a:pt x="58547" y="49149"/>
                  </a:lnTo>
                  <a:lnTo>
                    <a:pt x="58813" y="48514"/>
                  </a:lnTo>
                  <a:lnTo>
                    <a:pt x="60756" y="49276"/>
                  </a:lnTo>
                  <a:lnTo>
                    <a:pt x="61912" y="50673"/>
                  </a:lnTo>
                  <a:lnTo>
                    <a:pt x="61937" y="53086"/>
                  </a:lnTo>
                  <a:lnTo>
                    <a:pt x="61937" y="47142"/>
                  </a:lnTo>
                  <a:lnTo>
                    <a:pt x="59969" y="46355"/>
                  </a:lnTo>
                  <a:lnTo>
                    <a:pt x="60058" y="46228"/>
                  </a:lnTo>
                  <a:lnTo>
                    <a:pt x="60388" y="45720"/>
                  </a:lnTo>
                  <a:lnTo>
                    <a:pt x="60883" y="45085"/>
                  </a:lnTo>
                  <a:lnTo>
                    <a:pt x="61429" y="44577"/>
                  </a:lnTo>
                  <a:lnTo>
                    <a:pt x="67386" y="43180"/>
                  </a:lnTo>
                  <a:lnTo>
                    <a:pt x="66382" y="43561"/>
                  </a:lnTo>
                  <a:lnTo>
                    <a:pt x="63817" y="44958"/>
                  </a:lnTo>
                  <a:lnTo>
                    <a:pt x="64033" y="45339"/>
                  </a:lnTo>
                  <a:lnTo>
                    <a:pt x="67386" y="45085"/>
                  </a:lnTo>
                  <a:lnTo>
                    <a:pt x="69481" y="44196"/>
                  </a:lnTo>
                  <a:lnTo>
                    <a:pt x="70878" y="43180"/>
                  </a:lnTo>
                  <a:lnTo>
                    <a:pt x="71755" y="42545"/>
                  </a:lnTo>
                  <a:lnTo>
                    <a:pt x="72212" y="42418"/>
                  </a:lnTo>
                  <a:lnTo>
                    <a:pt x="73075" y="42418"/>
                  </a:lnTo>
                  <a:lnTo>
                    <a:pt x="73380" y="42291"/>
                  </a:lnTo>
                  <a:lnTo>
                    <a:pt x="73977" y="42164"/>
                  </a:lnTo>
                  <a:lnTo>
                    <a:pt x="74663" y="42265"/>
                  </a:lnTo>
                  <a:lnTo>
                    <a:pt x="75971" y="43002"/>
                  </a:lnTo>
                  <a:lnTo>
                    <a:pt x="75971" y="37490"/>
                  </a:lnTo>
                  <a:lnTo>
                    <a:pt x="75196" y="38862"/>
                  </a:lnTo>
                  <a:lnTo>
                    <a:pt x="74333" y="39992"/>
                  </a:lnTo>
                  <a:lnTo>
                    <a:pt x="73761" y="40576"/>
                  </a:lnTo>
                  <a:lnTo>
                    <a:pt x="70713" y="40259"/>
                  </a:lnTo>
                  <a:lnTo>
                    <a:pt x="70713" y="41656"/>
                  </a:lnTo>
                  <a:lnTo>
                    <a:pt x="70383" y="41783"/>
                  </a:lnTo>
                  <a:lnTo>
                    <a:pt x="68326" y="41529"/>
                  </a:lnTo>
                  <a:lnTo>
                    <a:pt x="66332" y="41656"/>
                  </a:lnTo>
                  <a:lnTo>
                    <a:pt x="64414" y="42164"/>
                  </a:lnTo>
                  <a:lnTo>
                    <a:pt x="65455" y="41275"/>
                  </a:lnTo>
                  <a:lnTo>
                    <a:pt x="70713" y="41656"/>
                  </a:lnTo>
                  <a:lnTo>
                    <a:pt x="70713" y="40259"/>
                  </a:lnTo>
                  <a:lnTo>
                    <a:pt x="69596" y="40132"/>
                  </a:lnTo>
                  <a:lnTo>
                    <a:pt x="67132" y="40005"/>
                  </a:lnTo>
                  <a:lnTo>
                    <a:pt x="69316" y="38481"/>
                  </a:lnTo>
                  <a:lnTo>
                    <a:pt x="71539" y="37134"/>
                  </a:lnTo>
                  <a:lnTo>
                    <a:pt x="71412" y="37820"/>
                  </a:lnTo>
                  <a:lnTo>
                    <a:pt x="72250" y="39446"/>
                  </a:lnTo>
                  <a:lnTo>
                    <a:pt x="72720" y="38849"/>
                  </a:lnTo>
                  <a:lnTo>
                    <a:pt x="73190" y="38201"/>
                  </a:lnTo>
                  <a:lnTo>
                    <a:pt x="74053" y="36639"/>
                  </a:lnTo>
                  <a:lnTo>
                    <a:pt x="76555" y="36436"/>
                  </a:lnTo>
                  <a:lnTo>
                    <a:pt x="76555" y="35839"/>
                  </a:lnTo>
                  <a:lnTo>
                    <a:pt x="75958" y="35598"/>
                  </a:lnTo>
                  <a:lnTo>
                    <a:pt x="78867" y="35052"/>
                  </a:lnTo>
                  <a:lnTo>
                    <a:pt x="81229" y="35052"/>
                  </a:lnTo>
                  <a:lnTo>
                    <a:pt x="81940" y="35204"/>
                  </a:lnTo>
                  <a:lnTo>
                    <a:pt x="81940" y="32613"/>
                  </a:lnTo>
                  <a:lnTo>
                    <a:pt x="78308" y="33274"/>
                  </a:lnTo>
                  <a:lnTo>
                    <a:pt x="71221" y="35814"/>
                  </a:lnTo>
                  <a:lnTo>
                    <a:pt x="62420" y="40132"/>
                  </a:lnTo>
                  <a:lnTo>
                    <a:pt x="58013" y="45720"/>
                  </a:lnTo>
                  <a:lnTo>
                    <a:pt x="57492" y="45618"/>
                  </a:lnTo>
                  <a:lnTo>
                    <a:pt x="57492" y="57785"/>
                  </a:lnTo>
                  <a:lnTo>
                    <a:pt x="57480" y="57912"/>
                  </a:lnTo>
                  <a:lnTo>
                    <a:pt x="48285" y="63119"/>
                  </a:lnTo>
                  <a:lnTo>
                    <a:pt x="47637" y="63754"/>
                  </a:lnTo>
                  <a:lnTo>
                    <a:pt x="51206" y="64643"/>
                  </a:lnTo>
                  <a:lnTo>
                    <a:pt x="50342" y="65532"/>
                  </a:lnTo>
                  <a:lnTo>
                    <a:pt x="49796" y="66421"/>
                  </a:lnTo>
                  <a:lnTo>
                    <a:pt x="49669" y="66675"/>
                  </a:lnTo>
                  <a:lnTo>
                    <a:pt x="49301" y="67691"/>
                  </a:lnTo>
                  <a:lnTo>
                    <a:pt x="48895" y="68084"/>
                  </a:lnTo>
                  <a:lnTo>
                    <a:pt x="47421" y="68630"/>
                  </a:lnTo>
                  <a:lnTo>
                    <a:pt x="46469" y="67945"/>
                  </a:lnTo>
                  <a:lnTo>
                    <a:pt x="45262" y="66929"/>
                  </a:lnTo>
                  <a:lnTo>
                    <a:pt x="44297" y="65913"/>
                  </a:lnTo>
                  <a:lnTo>
                    <a:pt x="44411" y="64643"/>
                  </a:lnTo>
                  <a:lnTo>
                    <a:pt x="44551" y="64008"/>
                  </a:lnTo>
                  <a:lnTo>
                    <a:pt x="44856" y="63754"/>
                  </a:lnTo>
                  <a:lnTo>
                    <a:pt x="45605" y="63119"/>
                  </a:lnTo>
                  <a:lnTo>
                    <a:pt x="43141" y="63119"/>
                  </a:lnTo>
                  <a:lnTo>
                    <a:pt x="42519" y="63754"/>
                  </a:lnTo>
                  <a:lnTo>
                    <a:pt x="41681" y="62611"/>
                  </a:lnTo>
                  <a:lnTo>
                    <a:pt x="41376" y="62103"/>
                  </a:lnTo>
                  <a:lnTo>
                    <a:pt x="41148" y="61722"/>
                  </a:lnTo>
                  <a:lnTo>
                    <a:pt x="40678" y="60706"/>
                  </a:lnTo>
                  <a:lnTo>
                    <a:pt x="43395" y="58928"/>
                  </a:lnTo>
                  <a:lnTo>
                    <a:pt x="43586" y="58674"/>
                  </a:lnTo>
                  <a:lnTo>
                    <a:pt x="45212" y="56388"/>
                  </a:lnTo>
                  <a:lnTo>
                    <a:pt x="46228" y="53213"/>
                  </a:lnTo>
                  <a:lnTo>
                    <a:pt x="47612" y="53467"/>
                  </a:lnTo>
                  <a:lnTo>
                    <a:pt x="48882" y="53594"/>
                  </a:lnTo>
                  <a:lnTo>
                    <a:pt x="50546" y="53594"/>
                  </a:lnTo>
                  <a:lnTo>
                    <a:pt x="51193" y="53213"/>
                  </a:lnTo>
                  <a:lnTo>
                    <a:pt x="52679" y="52324"/>
                  </a:lnTo>
                  <a:lnTo>
                    <a:pt x="50025" y="52197"/>
                  </a:lnTo>
                  <a:lnTo>
                    <a:pt x="48361" y="52070"/>
                  </a:lnTo>
                  <a:lnTo>
                    <a:pt x="46621" y="51816"/>
                  </a:lnTo>
                  <a:lnTo>
                    <a:pt x="46723" y="51435"/>
                  </a:lnTo>
                  <a:lnTo>
                    <a:pt x="46824" y="51054"/>
                  </a:lnTo>
                  <a:lnTo>
                    <a:pt x="46951" y="50419"/>
                  </a:lnTo>
                  <a:lnTo>
                    <a:pt x="47078" y="49403"/>
                  </a:lnTo>
                  <a:lnTo>
                    <a:pt x="47129" y="48514"/>
                  </a:lnTo>
                  <a:lnTo>
                    <a:pt x="47510" y="48387"/>
                  </a:lnTo>
                  <a:lnTo>
                    <a:pt x="49250" y="49530"/>
                  </a:lnTo>
                  <a:lnTo>
                    <a:pt x="50927" y="50292"/>
                  </a:lnTo>
                  <a:lnTo>
                    <a:pt x="53213" y="51435"/>
                  </a:lnTo>
                  <a:lnTo>
                    <a:pt x="54305" y="52070"/>
                  </a:lnTo>
                  <a:lnTo>
                    <a:pt x="55410" y="52578"/>
                  </a:lnTo>
                  <a:lnTo>
                    <a:pt x="55664" y="56388"/>
                  </a:lnTo>
                  <a:lnTo>
                    <a:pt x="57391" y="57835"/>
                  </a:lnTo>
                  <a:lnTo>
                    <a:pt x="57492" y="45618"/>
                  </a:lnTo>
                  <a:lnTo>
                    <a:pt x="56642" y="45453"/>
                  </a:lnTo>
                  <a:lnTo>
                    <a:pt x="56642" y="47752"/>
                  </a:lnTo>
                  <a:lnTo>
                    <a:pt x="56235" y="48514"/>
                  </a:lnTo>
                  <a:lnTo>
                    <a:pt x="56032" y="49022"/>
                  </a:lnTo>
                  <a:lnTo>
                    <a:pt x="55816" y="49784"/>
                  </a:lnTo>
                  <a:lnTo>
                    <a:pt x="53149" y="48387"/>
                  </a:lnTo>
                  <a:lnTo>
                    <a:pt x="52908" y="48260"/>
                  </a:lnTo>
                  <a:lnTo>
                    <a:pt x="51422" y="47625"/>
                  </a:lnTo>
                  <a:lnTo>
                    <a:pt x="53238" y="47498"/>
                  </a:lnTo>
                  <a:lnTo>
                    <a:pt x="55054" y="47498"/>
                  </a:lnTo>
                  <a:lnTo>
                    <a:pt x="56642" y="47752"/>
                  </a:lnTo>
                  <a:lnTo>
                    <a:pt x="56642" y="45453"/>
                  </a:lnTo>
                  <a:lnTo>
                    <a:pt x="55410" y="45212"/>
                  </a:lnTo>
                  <a:lnTo>
                    <a:pt x="52031" y="45466"/>
                  </a:lnTo>
                  <a:lnTo>
                    <a:pt x="48806" y="46228"/>
                  </a:lnTo>
                  <a:lnTo>
                    <a:pt x="48361" y="45847"/>
                  </a:lnTo>
                  <a:lnTo>
                    <a:pt x="47993" y="45466"/>
                  </a:lnTo>
                  <a:lnTo>
                    <a:pt x="47688" y="44958"/>
                  </a:lnTo>
                  <a:lnTo>
                    <a:pt x="49987" y="45339"/>
                  </a:lnTo>
                  <a:lnTo>
                    <a:pt x="50495" y="44958"/>
                  </a:lnTo>
                  <a:lnTo>
                    <a:pt x="52006" y="43815"/>
                  </a:lnTo>
                  <a:lnTo>
                    <a:pt x="47015" y="43180"/>
                  </a:lnTo>
                  <a:lnTo>
                    <a:pt x="47002" y="42799"/>
                  </a:lnTo>
                  <a:lnTo>
                    <a:pt x="46913" y="41275"/>
                  </a:lnTo>
                  <a:lnTo>
                    <a:pt x="48958" y="39243"/>
                  </a:lnTo>
                  <a:lnTo>
                    <a:pt x="55181" y="37973"/>
                  </a:lnTo>
                  <a:lnTo>
                    <a:pt x="58166" y="36614"/>
                  </a:lnTo>
                  <a:lnTo>
                    <a:pt x="53594" y="36068"/>
                  </a:lnTo>
                  <a:lnTo>
                    <a:pt x="50101" y="36449"/>
                  </a:lnTo>
                  <a:lnTo>
                    <a:pt x="45046" y="37579"/>
                  </a:lnTo>
                  <a:lnTo>
                    <a:pt x="45046" y="46355"/>
                  </a:lnTo>
                  <a:lnTo>
                    <a:pt x="44919" y="46482"/>
                  </a:lnTo>
                  <a:lnTo>
                    <a:pt x="44742" y="46609"/>
                  </a:lnTo>
                  <a:lnTo>
                    <a:pt x="44742" y="47498"/>
                  </a:lnTo>
                  <a:lnTo>
                    <a:pt x="44742" y="49403"/>
                  </a:lnTo>
                  <a:lnTo>
                    <a:pt x="44665" y="51435"/>
                  </a:lnTo>
                  <a:lnTo>
                    <a:pt x="44500" y="51422"/>
                  </a:lnTo>
                  <a:lnTo>
                    <a:pt x="44500" y="52832"/>
                  </a:lnTo>
                  <a:lnTo>
                    <a:pt x="44119" y="55245"/>
                  </a:lnTo>
                  <a:lnTo>
                    <a:pt x="44005" y="55626"/>
                  </a:lnTo>
                  <a:lnTo>
                    <a:pt x="42964" y="57277"/>
                  </a:lnTo>
                  <a:lnTo>
                    <a:pt x="40170" y="58674"/>
                  </a:lnTo>
                  <a:lnTo>
                    <a:pt x="40055" y="55753"/>
                  </a:lnTo>
                  <a:lnTo>
                    <a:pt x="39878" y="55118"/>
                  </a:lnTo>
                  <a:lnTo>
                    <a:pt x="40005" y="53721"/>
                  </a:lnTo>
                  <a:lnTo>
                    <a:pt x="40208" y="52959"/>
                  </a:lnTo>
                  <a:lnTo>
                    <a:pt x="40538" y="52324"/>
                  </a:lnTo>
                  <a:lnTo>
                    <a:pt x="40665" y="52197"/>
                  </a:lnTo>
                  <a:lnTo>
                    <a:pt x="41021" y="51816"/>
                  </a:lnTo>
                  <a:lnTo>
                    <a:pt x="42164" y="52324"/>
                  </a:lnTo>
                  <a:lnTo>
                    <a:pt x="44500" y="52832"/>
                  </a:lnTo>
                  <a:lnTo>
                    <a:pt x="44500" y="51422"/>
                  </a:lnTo>
                  <a:lnTo>
                    <a:pt x="43827" y="51308"/>
                  </a:lnTo>
                  <a:lnTo>
                    <a:pt x="42214" y="50800"/>
                  </a:lnTo>
                  <a:lnTo>
                    <a:pt x="42926" y="50292"/>
                  </a:lnTo>
                  <a:lnTo>
                    <a:pt x="43357" y="50038"/>
                  </a:lnTo>
                  <a:lnTo>
                    <a:pt x="43789" y="49784"/>
                  </a:lnTo>
                  <a:lnTo>
                    <a:pt x="44742" y="49403"/>
                  </a:lnTo>
                  <a:lnTo>
                    <a:pt x="44742" y="47498"/>
                  </a:lnTo>
                  <a:lnTo>
                    <a:pt x="43129" y="48260"/>
                  </a:lnTo>
                  <a:lnTo>
                    <a:pt x="41681" y="49022"/>
                  </a:lnTo>
                  <a:lnTo>
                    <a:pt x="40576" y="50038"/>
                  </a:lnTo>
                  <a:lnTo>
                    <a:pt x="39446" y="49441"/>
                  </a:lnTo>
                  <a:lnTo>
                    <a:pt x="39446" y="51181"/>
                  </a:lnTo>
                  <a:lnTo>
                    <a:pt x="39154" y="51562"/>
                  </a:lnTo>
                  <a:lnTo>
                    <a:pt x="38912" y="51816"/>
                  </a:lnTo>
                  <a:lnTo>
                    <a:pt x="38696" y="52197"/>
                  </a:lnTo>
                  <a:lnTo>
                    <a:pt x="37960" y="50927"/>
                  </a:lnTo>
                  <a:lnTo>
                    <a:pt x="37922" y="50800"/>
                  </a:lnTo>
                  <a:lnTo>
                    <a:pt x="37820" y="59690"/>
                  </a:lnTo>
                  <a:lnTo>
                    <a:pt x="31788" y="61569"/>
                  </a:lnTo>
                  <a:lnTo>
                    <a:pt x="30149" y="58762"/>
                  </a:lnTo>
                  <a:lnTo>
                    <a:pt x="29819" y="54533"/>
                  </a:lnTo>
                  <a:lnTo>
                    <a:pt x="30708" y="50457"/>
                  </a:lnTo>
                  <a:lnTo>
                    <a:pt x="29298" y="49669"/>
                  </a:lnTo>
                  <a:lnTo>
                    <a:pt x="27965" y="49022"/>
                  </a:lnTo>
                  <a:lnTo>
                    <a:pt x="28003" y="48006"/>
                  </a:lnTo>
                  <a:lnTo>
                    <a:pt x="31877" y="49403"/>
                  </a:lnTo>
                  <a:lnTo>
                    <a:pt x="35915" y="51816"/>
                  </a:lnTo>
                  <a:lnTo>
                    <a:pt x="37338" y="54737"/>
                  </a:lnTo>
                  <a:lnTo>
                    <a:pt x="37452" y="55499"/>
                  </a:lnTo>
                  <a:lnTo>
                    <a:pt x="37236" y="56680"/>
                  </a:lnTo>
                  <a:lnTo>
                    <a:pt x="37350" y="58039"/>
                  </a:lnTo>
                  <a:lnTo>
                    <a:pt x="37820" y="59690"/>
                  </a:lnTo>
                  <a:lnTo>
                    <a:pt x="37820" y="50749"/>
                  </a:lnTo>
                  <a:lnTo>
                    <a:pt x="37312" y="50177"/>
                  </a:lnTo>
                  <a:lnTo>
                    <a:pt x="39446" y="51181"/>
                  </a:lnTo>
                  <a:lnTo>
                    <a:pt x="39446" y="49441"/>
                  </a:lnTo>
                  <a:lnTo>
                    <a:pt x="38176" y="48768"/>
                  </a:lnTo>
                  <a:lnTo>
                    <a:pt x="36601" y="46736"/>
                  </a:lnTo>
                  <a:lnTo>
                    <a:pt x="36728" y="43688"/>
                  </a:lnTo>
                  <a:lnTo>
                    <a:pt x="36830" y="42799"/>
                  </a:lnTo>
                  <a:lnTo>
                    <a:pt x="36893" y="42545"/>
                  </a:lnTo>
                  <a:lnTo>
                    <a:pt x="39446" y="43307"/>
                  </a:lnTo>
                  <a:lnTo>
                    <a:pt x="41998" y="43942"/>
                  </a:lnTo>
                  <a:lnTo>
                    <a:pt x="44157" y="44323"/>
                  </a:lnTo>
                  <a:lnTo>
                    <a:pt x="44335" y="44958"/>
                  </a:lnTo>
                  <a:lnTo>
                    <a:pt x="44437" y="45212"/>
                  </a:lnTo>
                  <a:lnTo>
                    <a:pt x="44716" y="45720"/>
                  </a:lnTo>
                  <a:lnTo>
                    <a:pt x="44945" y="45974"/>
                  </a:lnTo>
                  <a:lnTo>
                    <a:pt x="45046" y="46355"/>
                  </a:lnTo>
                  <a:lnTo>
                    <a:pt x="45046" y="37579"/>
                  </a:lnTo>
                  <a:lnTo>
                    <a:pt x="43840" y="37846"/>
                  </a:lnTo>
                  <a:lnTo>
                    <a:pt x="43929" y="42799"/>
                  </a:lnTo>
                  <a:lnTo>
                    <a:pt x="42468" y="42545"/>
                  </a:lnTo>
                  <a:lnTo>
                    <a:pt x="41732" y="42418"/>
                  </a:lnTo>
                  <a:lnTo>
                    <a:pt x="39560" y="41910"/>
                  </a:lnTo>
                  <a:lnTo>
                    <a:pt x="37477" y="41148"/>
                  </a:lnTo>
                  <a:lnTo>
                    <a:pt x="38036" y="40259"/>
                  </a:lnTo>
                  <a:lnTo>
                    <a:pt x="39306" y="38227"/>
                  </a:lnTo>
                  <a:lnTo>
                    <a:pt x="44196" y="36322"/>
                  </a:lnTo>
                  <a:lnTo>
                    <a:pt x="51384" y="34417"/>
                  </a:lnTo>
                  <a:lnTo>
                    <a:pt x="56159" y="34671"/>
                  </a:lnTo>
                  <a:lnTo>
                    <a:pt x="60782" y="34798"/>
                  </a:lnTo>
                  <a:lnTo>
                    <a:pt x="62395" y="34544"/>
                  </a:lnTo>
                  <a:lnTo>
                    <a:pt x="62382" y="34417"/>
                  </a:lnTo>
                  <a:lnTo>
                    <a:pt x="62052" y="32512"/>
                  </a:lnTo>
                  <a:lnTo>
                    <a:pt x="61950" y="32131"/>
                  </a:lnTo>
                  <a:lnTo>
                    <a:pt x="60794" y="29718"/>
                  </a:lnTo>
                  <a:lnTo>
                    <a:pt x="60718" y="29591"/>
                  </a:lnTo>
                  <a:lnTo>
                    <a:pt x="60109" y="28702"/>
                  </a:lnTo>
                  <a:lnTo>
                    <a:pt x="61861" y="28067"/>
                  </a:lnTo>
                  <a:lnTo>
                    <a:pt x="63055" y="27432"/>
                  </a:lnTo>
                  <a:lnTo>
                    <a:pt x="65176" y="26289"/>
                  </a:lnTo>
                  <a:lnTo>
                    <a:pt x="67335" y="33820"/>
                  </a:lnTo>
                  <a:lnTo>
                    <a:pt x="67703" y="33528"/>
                  </a:lnTo>
                  <a:lnTo>
                    <a:pt x="69392" y="30480"/>
                  </a:lnTo>
                  <a:lnTo>
                    <a:pt x="69278" y="29464"/>
                  </a:lnTo>
                  <a:lnTo>
                    <a:pt x="68694" y="26543"/>
                  </a:lnTo>
                  <a:lnTo>
                    <a:pt x="68580" y="26289"/>
                  </a:lnTo>
                  <a:lnTo>
                    <a:pt x="68110" y="25654"/>
                  </a:lnTo>
                  <a:lnTo>
                    <a:pt x="67589" y="24765"/>
                  </a:lnTo>
                  <a:lnTo>
                    <a:pt x="68935" y="23876"/>
                  </a:lnTo>
                  <a:lnTo>
                    <a:pt x="69596" y="23368"/>
                  </a:lnTo>
                  <a:lnTo>
                    <a:pt x="69964" y="23622"/>
                  </a:lnTo>
                  <a:lnTo>
                    <a:pt x="71983" y="25400"/>
                  </a:lnTo>
                  <a:lnTo>
                    <a:pt x="72351" y="26200"/>
                  </a:lnTo>
                  <a:lnTo>
                    <a:pt x="72199" y="26365"/>
                  </a:lnTo>
                  <a:lnTo>
                    <a:pt x="72466" y="26466"/>
                  </a:lnTo>
                  <a:lnTo>
                    <a:pt x="73050" y="27686"/>
                  </a:lnTo>
                  <a:lnTo>
                    <a:pt x="73139" y="27940"/>
                  </a:lnTo>
                  <a:lnTo>
                    <a:pt x="73990" y="30988"/>
                  </a:lnTo>
                  <a:lnTo>
                    <a:pt x="75361" y="30607"/>
                  </a:lnTo>
                  <a:lnTo>
                    <a:pt x="75984" y="30099"/>
                  </a:lnTo>
                  <a:lnTo>
                    <a:pt x="75984" y="30353"/>
                  </a:lnTo>
                  <a:lnTo>
                    <a:pt x="76123" y="30480"/>
                  </a:lnTo>
                  <a:lnTo>
                    <a:pt x="81534" y="31369"/>
                  </a:lnTo>
                  <a:lnTo>
                    <a:pt x="86575" y="31623"/>
                  </a:lnTo>
                  <a:lnTo>
                    <a:pt x="90195" y="31356"/>
                  </a:lnTo>
                  <a:lnTo>
                    <a:pt x="90195" y="28028"/>
                  </a:lnTo>
                  <a:lnTo>
                    <a:pt x="89890" y="27825"/>
                  </a:lnTo>
                  <a:lnTo>
                    <a:pt x="89827" y="28486"/>
                  </a:lnTo>
                  <a:lnTo>
                    <a:pt x="88188" y="27774"/>
                  </a:lnTo>
                  <a:lnTo>
                    <a:pt x="88188" y="29845"/>
                  </a:lnTo>
                  <a:lnTo>
                    <a:pt x="84772" y="29845"/>
                  </a:lnTo>
                  <a:lnTo>
                    <a:pt x="81356" y="29591"/>
                  </a:lnTo>
                  <a:lnTo>
                    <a:pt x="77444" y="28829"/>
                  </a:lnTo>
                  <a:lnTo>
                    <a:pt x="76669" y="29210"/>
                  </a:lnTo>
                  <a:lnTo>
                    <a:pt x="76276" y="29591"/>
                  </a:lnTo>
                  <a:lnTo>
                    <a:pt x="75552" y="26987"/>
                  </a:lnTo>
                  <a:lnTo>
                    <a:pt x="76098" y="26987"/>
                  </a:lnTo>
                  <a:lnTo>
                    <a:pt x="78181" y="26098"/>
                  </a:lnTo>
                  <a:lnTo>
                    <a:pt x="77457" y="25920"/>
                  </a:lnTo>
                  <a:lnTo>
                    <a:pt x="77127" y="25882"/>
                  </a:lnTo>
                  <a:lnTo>
                    <a:pt x="76695" y="25831"/>
                  </a:lnTo>
                  <a:lnTo>
                    <a:pt x="75946" y="25882"/>
                  </a:lnTo>
                  <a:lnTo>
                    <a:pt x="74993" y="25831"/>
                  </a:lnTo>
                  <a:lnTo>
                    <a:pt x="74625" y="25273"/>
                  </a:lnTo>
                  <a:lnTo>
                    <a:pt x="75577" y="23939"/>
                  </a:lnTo>
                  <a:lnTo>
                    <a:pt x="77381" y="24765"/>
                  </a:lnTo>
                  <a:lnTo>
                    <a:pt x="78422" y="24130"/>
                  </a:lnTo>
                  <a:lnTo>
                    <a:pt x="78473" y="24892"/>
                  </a:lnTo>
                  <a:lnTo>
                    <a:pt x="78359" y="25781"/>
                  </a:lnTo>
                  <a:lnTo>
                    <a:pt x="80378" y="25527"/>
                  </a:lnTo>
                  <a:lnTo>
                    <a:pt x="80873" y="24638"/>
                  </a:lnTo>
                  <a:lnTo>
                    <a:pt x="81940" y="26543"/>
                  </a:lnTo>
                  <a:lnTo>
                    <a:pt x="83921" y="27686"/>
                  </a:lnTo>
                  <a:lnTo>
                    <a:pt x="87033" y="29337"/>
                  </a:lnTo>
                  <a:lnTo>
                    <a:pt x="87617" y="29464"/>
                  </a:lnTo>
                  <a:lnTo>
                    <a:pt x="88188" y="29845"/>
                  </a:lnTo>
                  <a:lnTo>
                    <a:pt x="88188" y="27774"/>
                  </a:lnTo>
                  <a:lnTo>
                    <a:pt x="87718" y="27559"/>
                  </a:lnTo>
                  <a:lnTo>
                    <a:pt x="84493" y="25565"/>
                  </a:lnTo>
                  <a:lnTo>
                    <a:pt x="87896" y="26517"/>
                  </a:lnTo>
                  <a:lnTo>
                    <a:pt x="89890" y="27825"/>
                  </a:lnTo>
                  <a:lnTo>
                    <a:pt x="90017" y="26517"/>
                  </a:lnTo>
                  <a:lnTo>
                    <a:pt x="89890" y="25831"/>
                  </a:lnTo>
                  <a:lnTo>
                    <a:pt x="89420" y="25298"/>
                  </a:lnTo>
                  <a:lnTo>
                    <a:pt x="95161" y="28295"/>
                  </a:lnTo>
                  <a:lnTo>
                    <a:pt x="95161" y="25869"/>
                  </a:lnTo>
                  <a:lnTo>
                    <a:pt x="91528" y="24003"/>
                  </a:lnTo>
                  <a:lnTo>
                    <a:pt x="92976" y="24257"/>
                  </a:lnTo>
                  <a:lnTo>
                    <a:pt x="95783" y="21971"/>
                  </a:lnTo>
                  <a:lnTo>
                    <a:pt x="96405" y="21463"/>
                  </a:lnTo>
                  <a:lnTo>
                    <a:pt x="97751" y="20447"/>
                  </a:lnTo>
                  <a:lnTo>
                    <a:pt x="95592" y="20193"/>
                  </a:lnTo>
                  <a:lnTo>
                    <a:pt x="94818" y="20828"/>
                  </a:lnTo>
                  <a:lnTo>
                    <a:pt x="91897" y="21971"/>
                  </a:lnTo>
                  <a:lnTo>
                    <a:pt x="89890" y="21209"/>
                  </a:lnTo>
                  <a:lnTo>
                    <a:pt x="89027" y="20066"/>
                  </a:lnTo>
                  <a:lnTo>
                    <a:pt x="88836" y="19812"/>
                  </a:lnTo>
                  <a:lnTo>
                    <a:pt x="96913" y="19304"/>
                  </a:lnTo>
                  <a:lnTo>
                    <a:pt x="105791" y="19418"/>
                  </a:lnTo>
                  <a:lnTo>
                    <a:pt x="105130" y="19304"/>
                  </a:lnTo>
                  <a:lnTo>
                    <a:pt x="104394" y="19177"/>
                  </a:lnTo>
                  <a:lnTo>
                    <a:pt x="102933" y="18923"/>
                  </a:lnTo>
                  <a:lnTo>
                    <a:pt x="100368" y="18796"/>
                  </a:lnTo>
                  <a:lnTo>
                    <a:pt x="95237" y="18542"/>
                  </a:lnTo>
                  <a:lnTo>
                    <a:pt x="88265" y="18796"/>
                  </a:lnTo>
                  <a:lnTo>
                    <a:pt x="87896" y="17780"/>
                  </a:lnTo>
                  <a:lnTo>
                    <a:pt x="88023" y="15963"/>
                  </a:lnTo>
                  <a:lnTo>
                    <a:pt x="88417" y="14986"/>
                  </a:lnTo>
                  <a:lnTo>
                    <a:pt x="89433" y="14592"/>
                  </a:lnTo>
                  <a:lnTo>
                    <a:pt x="90195" y="13843"/>
                  </a:lnTo>
                  <a:lnTo>
                    <a:pt x="90220" y="13716"/>
                  </a:lnTo>
                  <a:lnTo>
                    <a:pt x="90424" y="12573"/>
                  </a:lnTo>
                  <a:lnTo>
                    <a:pt x="90957" y="12319"/>
                  </a:lnTo>
                  <a:lnTo>
                    <a:pt x="91567" y="11938"/>
                  </a:lnTo>
                  <a:lnTo>
                    <a:pt x="92290" y="11811"/>
                  </a:lnTo>
                  <a:lnTo>
                    <a:pt x="92710" y="11557"/>
                  </a:lnTo>
                  <a:lnTo>
                    <a:pt x="93116" y="11442"/>
                  </a:lnTo>
                  <a:lnTo>
                    <a:pt x="93395" y="11696"/>
                  </a:lnTo>
                  <a:lnTo>
                    <a:pt x="93789" y="12192"/>
                  </a:lnTo>
                  <a:lnTo>
                    <a:pt x="97294" y="15303"/>
                  </a:lnTo>
                  <a:lnTo>
                    <a:pt x="96710" y="13944"/>
                  </a:lnTo>
                  <a:lnTo>
                    <a:pt x="98234" y="16256"/>
                  </a:lnTo>
                  <a:lnTo>
                    <a:pt x="100596" y="15240"/>
                  </a:lnTo>
                  <a:lnTo>
                    <a:pt x="99212" y="13081"/>
                  </a:lnTo>
                  <a:lnTo>
                    <a:pt x="100926" y="14351"/>
                  </a:lnTo>
                  <a:lnTo>
                    <a:pt x="102362" y="16129"/>
                  </a:lnTo>
                  <a:lnTo>
                    <a:pt x="103035" y="17653"/>
                  </a:lnTo>
                  <a:lnTo>
                    <a:pt x="103568" y="18415"/>
                  </a:lnTo>
                  <a:lnTo>
                    <a:pt x="105156" y="17526"/>
                  </a:lnTo>
                  <a:lnTo>
                    <a:pt x="105816" y="15633"/>
                  </a:lnTo>
                  <a:lnTo>
                    <a:pt x="106832" y="18084"/>
                  </a:lnTo>
                  <a:lnTo>
                    <a:pt x="110070" y="14846"/>
                  </a:lnTo>
                  <a:lnTo>
                    <a:pt x="110286" y="14986"/>
                  </a:lnTo>
                  <a:lnTo>
                    <a:pt x="111417" y="14224"/>
                  </a:lnTo>
                  <a:lnTo>
                    <a:pt x="112268" y="13716"/>
                  </a:lnTo>
                  <a:lnTo>
                    <a:pt x="113830" y="12954"/>
                  </a:lnTo>
                  <a:lnTo>
                    <a:pt x="116509" y="13970"/>
                  </a:lnTo>
                  <a:lnTo>
                    <a:pt x="122008" y="16725"/>
                  </a:lnTo>
                  <a:lnTo>
                    <a:pt x="122021" y="17119"/>
                  </a:lnTo>
                  <a:lnTo>
                    <a:pt x="122148" y="17183"/>
                  </a:lnTo>
                  <a:lnTo>
                    <a:pt x="122237" y="16840"/>
                  </a:lnTo>
                  <a:lnTo>
                    <a:pt x="123126" y="17272"/>
                  </a:lnTo>
                  <a:lnTo>
                    <a:pt x="123507" y="17780"/>
                  </a:lnTo>
                  <a:lnTo>
                    <a:pt x="123507" y="15392"/>
                  </a:lnTo>
                  <a:lnTo>
                    <a:pt x="122796" y="14732"/>
                  </a:lnTo>
                  <a:lnTo>
                    <a:pt x="123342" y="12674"/>
                  </a:lnTo>
                  <a:lnTo>
                    <a:pt x="121907" y="12242"/>
                  </a:lnTo>
                  <a:lnTo>
                    <a:pt x="121945" y="13970"/>
                  </a:lnTo>
                  <a:lnTo>
                    <a:pt x="118922" y="12954"/>
                  </a:lnTo>
                  <a:lnTo>
                    <a:pt x="116230" y="12065"/>
                  </a:lnTo>
                  <a:lnTo>
                    <a:pt x="118148" y="11430"/>
                  </a:lnTo>
                  <a:lnTo>
                    <a:pt x="118681" y="11252"/>
                  </a:lnTo>
                  <a:lnTo>
                    <a:pt x="121907" y="12242"/>
                  </a:lnTo>
                  <a:lnTo>
                    <a:pt x="121869" y="10972"/>
                  </a:lnTo>
                  <a:lnTo>
                    <a:pt x="121856" y="10198"/>
                  </a:lnTo>
                  <a:lnTo>
                    <a:pt x="123101" y="9779"/>
                  </a:lnTo>
                  <a:lnTo>
                    <a:pt x="124244" y="10909"/>
                  </a:lnTo>
                  <a:lnTo>
                    <a:pt x="122986" y="12242"/>
                  </a:lnTo>
                  <a:lnTo>
                    <a:pt x="125984" y="15633"/>
                  </a:lnTo>
                  <a:lnTo>
                    <a:pt x="126885" y="16154"/>
                  </a:lnTo>
                  <a:lnTo>
                    <a:pt x="127025" y="16510"/>
                  </a:lnTo>
                  <a:lnTo>
                    <a:pt x="127292" y="16891"/>
                  </a:lnTo>
                  <a:lnTo>
                    <a:pt x="127673" y="18034"/>
                  </a:lnTo>
                  <a:lnTo>
                    <a:pt x="128397" y="18669"/>
                  </a:lnTo>
                  <a:lnTo>
                    <a:pt x="128397" y="10922"/>
                  </a:lnTo>
                  <a:lnTo>
                    <a:pt x="127533" y="9677"/>
                  </a:lnTo>
                  <a:lnTo>
                    <a:pt x="125920" y="10033"/>
                  </a:lnTo>
                  <a:lnTo>
                    <a:pt x="125463" y="9779"/>
                  </a:lnTo>
                  <a:lnTo>
                    <a:pt x="123825" y="8902"/>
                  </a:lnTo>
                  <a:lnTo>
                    <a:pt x="123990" y="8801"/>
                  </a:lnTo>
                  <a:lnTo>
                    <a:pt x="126580" y="8407"/>
                  </a:lnTo>
                  <a:lnTo>
                    <a:pt x="123418" y="5918"/>
                  </a:lnTo>
                  <a:lnTo>
                    <a:pt x="128231" y="7493"/>
                  </a:lnTo>
                  <a:lnTo>
                    <a:pt x="130962" y="9867"/>
                  </a:lnTo>
                  <a:lnTo>
                    <a:pt x="132194" y="11976"/>
                  </a:lnTo>
                  <a:lnTo>
                    <a:pt x="132613" y="13385"/>
                  </a:lnTo>
                  <a:lnTo>
                    <a:pt x="132549" y="11925"/>
                  </a:lnTo>
                  <a:lnTo>
                    <a:pt x="132676" y="11366"/>
                  </a:lnTo>
                  <a:lnTo>
                    <a:pt x="133794" y="12319"/>
                  </a:lnTo>
                  <a:lnTo>
                    <a:pt x="134340" y="13081"/>
                  </a:lnTo>
                  <a:lnTo>
                    <a:pt x="135102" y="12712"/>
                  </a:lnTo>
                  <a:lnTo>
                    <a:pt x="135140" y="13157"/>
                  </a:lnTo>
                  <a:lnTo>
                    <a:pt x="135140" y="4521"/>
                  </a:lnTo>
                  <a:lnTo>
                    <a:pt x="134607" y="4521"/>
                  </a:lnTo>
                  <a:lnTo>
                    <a:pt x="134950" y="10261"/>
                  </a:lnTo>
                  <a:lnTo>
                    <a:pt x="129222" y="5334"/>
                  </a:lnTo>
                  <a:lnTo>
                    <a:pt x="121488" y="3302"/>
                  </a:lnTo>
                  <a:lnTo>
                    <a:pt x="119278" y="3746"/>
                  </a:lnTo>
                  <a:lnTo>
                    <a:pt x="115036" y="2730"/>
                  </a:lnTo>
                  <a:lnTo>
                    <a:pt x="108800" y="4533"/>
                  </a:lnTo>
                  <a:lnTo>
                    <a:pt x="104851" y="8801"/>
                  </a:lnTo>
                  <a:lnTo>
                    <a:pt x="104851" y="12268"/>
                  </a:lnTo>
                  <a:lnTo>
                    <a:pt x="104279" y="11849"/>
                  </a:lnTo>
                  <a:lnTo>
                    <a:pt x="104800" y="13144"/>
                  </a:lnTo>
                  <a:lnTo>
                    <a:pt x="104597" y="13462"/>
                  </a:lnTo>
                  <a:lnTo>
                    <a:pt x="103924" y="14859"/>
                  </a:lnTo>
                  <a:lnTo>
                    <a:pt x="99199" y="11303"/>
                  </a:lnTo>
                  <a:lnTo>
                    <a:pt x="98425" y="10922"/>
                  </a:lnTo>
                  <a:lnTo>
                    <a:pt x="99237" y="10807"/>
                  </a:lnTo>
                  <a:lnTo>
                    <a:pt x="99402" y="10833"/>
                  </a:lnTo>
                  <a:lnTo>
                    <a:pt x="100037" y="11150"/>
                  </a:lnTo>
                  <a:lnTo>
                    <a:pt x="100596" y="11557"/>
                  </a:lnTo>
                  <a:lnTo>
                    <a:pt x="101104" y="10553"/>
                  </a:lnTo>
                  <a:lnTo>
                    <a:pt x="103657" y="10668"/>
                  </a:lnTo>
                  <a:lnTo>
                    <a:pt x="103898" y="10706"/>
                  </a:lnTo>
                  <a:lnTo>
                    <a:pt x="104279" y="11277"/>
                  </a:lnTo>
                  <a:lnTo>
                    <a:pt x="104851" y="12268"/>
                  </a:lnTo>
                  <a:lnTo>
                    <a:pt x="104851" y="8801"/>
                  </a:lnTo>
                  <a:lnTo>
                    <a:pt x="104343" y="9347"/>
                  </a:lnTo>
                  <a:lnTo>
                    <a:pt x="103860" y="9271"/>
                  </a:lnTo>
                  <a:lnTo>
                    <a:pt x="100533" y="9271"/>
                  </a:lnTo>
                  <a:lnTo>
                    <a:pt x="100355" y="9309"/>
                  </a:lnTo>
                  <a:lnTo>
                    <a:pt x="99923" y="9029"/>
                  </a:lnTo>
                  <a:lnTo>
                    <a:pt x="95758" y="7188"/>
                  </a:lnTo>
                  <a:lnTo>
                    <a:pt x="94564" y="7480"/>
                  </a:lnTo>
                  <a:lnTo>
                    <a:pt x="92875" y="5702"/>
                  </a:lnTo>
                  <a:lnTo>
                    <a:pt x="92875" y="8432"/>
                  </a:lnTo>
                  <a:lnTo>
                    <a:pt x="91440" y="9880"/>
                  </a:lnTo>
                  <a:lnTo>
                    <a:pt x="91668" y="10096"/>
                  </a:lnTo>
                  <a:lnTo>
                    <a:pt x="91465" y="10160"/>
                  </a:lnTo>
                  <a:lnTo>
                    <a:pt x="90335" y="10795"/>
                  </a:lnTo>
                  <a:lnTo>
                    <a:pt x="89966" y="9398"/>
                  </a:lnTo>
                  <a:lnTo>
                    <a:pt x="89890" y="9144"/>
                  </a:lnTo>
                  <a:lnTo>
                    <a:pt x="89344" y="7112"/>
                  </a:lnTo>
                  <a:lnTo>
                    <a:pt x="88734" y="7150"/>
                  </a:lnTo>
                  <a:lnTo>
                    <a:pt x="88734" y="10922"/>
                  </a:lnTo>
                  <a:lnTo>
                    <a:pt x="87210" y="13208"/>
                  </a:lnTo>
                  <a:lnTo>
                    <a:pt x="87210" y="21793"/>
                  </a:lnTo>
                  <a:lnTo>
                    <a:pt x="85610" y="20967"/>
                  </a:lnTo>
                  <a:lnTo>
                    <a:pt x="84912" y="20167"/>
                  </a:lnTo>
                  <a:lnTo>
                    <a:pt x="86436" y="20066"/>
                  </a:lnTo>
                  <a:lnTo>
                    <a:pt x="87210" y="21793"/>
                  </a:lnTo>
                  <a:lnTo>
                    <a:pt x="87210" y="13208"/>
                  </a:lnTo>
                  <a:lnTo>
                    <a:pt x="86868" y="13716"/>
                  </a:lnTo>
                  <a:lnTo>
                    <a:pt x="86715" y="13652"/>
                  </a:lnTo>
                  <a:lnTo>
                    <a:pt x="87134" y="12865"/>
                  </a:lnTo>
                  <a:lnTo>
                    <a:pt x="88684" y="10744"/>
                  </a:lnTo>
                  <a:lnTo>
                    <a:pt x="88734" y="10922"/>
                  </a:lnTo>
                  <a:lnTo>
                    <a:pt x="88734" y="7150"/>
                  </a:lnTo>
                  <a:lnTo>
                    <a:pt x="88569" y="7162"/>
                  </a:lnTo>
                  <a:lnTo>
                    <a:pt x="88569" y="10363"/>
                  </a:lnTo>
                  <a:lnTo>
                    <a:pt x="87896" y="9423"/>
                  </a:lnTo>
                  <a:lnTo>
                    <a:pt x="88061" y="9398"/>
                  </a:lnTo>
                  <a:lnTo>
                    <a:pt x="88569" y="10363"/>
                  </a:lnTo>
                  <a:lnTo>
                    <a:pt x="88569" y="7162"/>
                  </a:lnTo>
                  <a:lnTo>
                    <a:pt x="87083" y="7226"/>
                  </a:lnTo>
                  <a:lnTo>
                    <a:pt x="86563" y="6540"/>
                  </a:lnTo>
                  <a:lnTo>
                    <a:pt x="86563" y="15367"/>
                  </a:lnTo>
                  <a:lnTo>
                    <a:pt x="86106" y="16637"/>
                  </a:lnTo>
                  <a:lnTo>
                    <a:pt x="86004" y="18288"/>
                  </a:lnTo>
                  <a:lnTo>
                    <a:pt x="86106" y="18923"/>
                  </a:lnTo>
                  <a:lnTo>
                    <a:pt x="83985" y="19113"/>
                  </a:lnTo>
                  <a:lnTo>
                    <a:pt x="83451" y="18491"/>
                  </a:lnTo>
                  <a:lnTo>
                    <a:pt x="82600" y="18719"/>
                  </a:lnTo>
                  <a:lnTo>
                    <a:pt x="81419" y="17589"/>
                  </a:lnTo>
                  <a:lnTo>
                    <a:pt x="82727" y="17424"/>
                  </a:lnTo>
                  <a:lnTo>
                    <a:pt x="83832" y="17462"/>
                  </a:lnTo>
                  <a:lnTo>
                    <a:pt x="84874" y="17703"/>
                  </a:lnTo>
                  <a:lnTo>
                    <a:pt x="85788" y="15443"/>
                  </a:lnTo>
                  <a:lnTo>
                    <a:pt x="86563" y="15367"/>
                  </a:lnTo>
                  <a:lnTo>
                    <a:pt x="86563" y="6540"/>
                  </a:lnTo>
                  <a:lnTo>
                    <a:pt x="84048" y="3530"/>
                  </a:lnTo>
                  <a:lnTo>
                    <a:pt x="87058" y="3810"/>
                  </a:lnTo>
                  <a:lnTo>
                    <a:pt x="92875" y="8432"/>
                  </a:lnTo>
                  <a:lnTo>
                    <a:pt x="92875" y="5702"/>
                  </a:lnTo>
                  <a:lnTo>
                    <a:pt x="92163" y="4953"/>
                  </a:lnTo>
                  <a:lnTo>
                    <a:pt x="89204" y="3302"/>
                  </a:lnTo>
                  <a:lnTo>
                    <a:pt x="86690" y="1905"/>
                  </a:lnTo>
                  <a:lnTo>
                    <a:pt x="82537" y="1739"/>
                  </a:lnTo>
                  <a:lnTo>
                    <a:pt x="82410" y="1587"/>
                  </a:lnTo>
                  <a:lnTo>
                    <a:pt x="82410" y="13550"/>
                  </a:lnTo>
                  <a:lnTo>
                    <a:pt x="80518" y="15176"/>
                  </a:lnTo>
                  <a:lnTo>
                    <a:pt x="80340" y="15138"/>
                  </a:lnTo>
                  <a:lnTo>
                    <a:pt x="80314" y="14732"/>
                  </a:lnTo>
                  <a:lnTo>
                    <a:pt x="80187" y="13970"/>
                  </a:lnTo>
                  <a:lnTo>
                    <a:pt x="79844" y="12839"/>
                  </a:lnTo>
                  <a:lnTo>
                    <a:pt x="82410" y="13550"/>
                  </a:lnTo>
                  <a:lnTo>
                    <a:pt x="82410" y="1587"/>
                  </a:lnTo>
                  <a:lnTo>
                    <a:pt x="81102" y="0"/>
                  </a:lnTo>
                  <a:lnTo>
                    <a:pt x="79806" y="1714"/>
                  </a:lnTo>
                  <a:lnTo>
                    <a:pt x="79806" y="19456"/>
                  </a:lnTo>
                  <a:lnTo>
                    <a:pt x="79654" y="19494"/>
                  </a:lnTo>
                  <a:lnTo>
                    <a:pt x="79006" y="20027"/>
                  </a:lnTo>
                  <a:lnTo>
                    <a:pt x="78879" y="19939"/>
                  </a:lnTo>
                  <a:lnTo>
                    <a:pt x="78676" y="19812"/>
                  </a:lnTo>
                  <a:lnTo>
                    <a:pt x="77165" y="19177"/>
                  </a:lnTo>
                  <a:lnTo>
                    <a:pt x="78841" y="18275"/>
                  </a:lnTo>
                  <a:lnTo>
                    <a:pt x="79781" y="19431"/>
                  </a:lnTo>
                  <a:lnTo>
                    <a:pt x="79806" y="1714"/>
                  </a:lnTo>
                  <a:lnTo>
                    <a:pt x="79286" y="2387"/>
                  </a:lnTo>
                  <a:lnTo>
                    <a:pt x="77254" y="3479"/>
                  </a:lnTo>
                  <a:lnTo>
                    <a:pt x="77254" y="5067"/>
                  </a:lnTo>
                  <a:lnTo>
                    <a:pt x="75857" y="6908"/>
                  </a:lnTo>
                  <a:lnTo>
                    <a:pt x="74815" y="12103"/>
                  </a:lnTo>
                  <a:lnTo>
                    <a:pt x="76835" y="12217"/>
                  </a:lnTo>
                  <a:lnTo>
                    <a:pt x="77076" y="12268"/>
                  </a:lnTo>
                  <a:lnTo>
                    <a:pt x="76809" y="14097"/>
                  </a:lnTo>
                  <a:lnTo>
                    <a:pt x="76555" y="14071"/>
                  </a:lnTo>
                  <a:lnTo>
                    <a:pt x="76555" y="22745"/>
                  </a:lnTo>
                  <a:lnTo>
                    <a:pt x="76555" y="23025"/>
                  </a:lnTo>
                  <a:lnTo>
                    <a:pt x="75742" y="23660"/>
                  </a:lnTo>
                  <a:lnTo>
                    <a:pt x="75196" y="23888"/>
                  </a:lnTo>
                  <a:lnTo>
                    <a:pt x="74790" y="23990"/>
                  </a:lnTo>
                  <a:lnTo>
                    <a:pt x="74320" y="24066"/>
                  </a:lnTo>
                  <a:lnTo>
                    <a:pt x="74015" y="24371"/>
                  </a:lnTo>
                  <a:lnTo>
                    <a:pt x="73609" y="23749"/>
                  </a:lnTo>
                  <a:lnTo>
                    <a:pt x="71297" y="21971"/>
                  </a:lnTo>
                  <a:lnTo>
                    <a:pt x="71577" y="21717"/>
                  </a:lnTo>
                  <a:lnTo>
                    <a:pt x="72136" y="21209"/>
                  </a:lnTo>
                  <a:lnTo>
                    <a:pt x="73279" y="21958"/>
                  </a:lnTo>
                  <a:lnTo>
                    <a:pt x="74231" y="21069"/>
                  </a:lnTo>
                  <a:lnTo>
                    <a:pt x="75984" y="21844"/>
                  </a:lnTo>
                  <a:lnTo>
                    <a:pt x="76428" y="22161"/>
                  </a:lnTo>
                  <a:lnTo>
                    <a:pt x="76149" y="22390"/>
                  </a:lnTo>
                  <a:lnTo>
                    <a:pt x="76555" y="22745"/>
                  </a:lnTo>
                  <a:lnTo>
                    <a:pt x="76555" y="14071"/>
                  </a:lnTo>
                  <a:lnTo>
                    <a:pt x="76060" y="13919"/>
                  </a:lnTo>
                  <a:lnTo>
                    <a:pt x="73075" y="13766"/>
                  </a:lnTo>
                  <a:lnTo>
                    <a:pt x="71069" y="14122"/>
                  </a:lnTo>
                  <a:lnTo>
                    <a:pt x="70942" y="13360"/>
                  </a:lnTo>
                  <a:lnTo>
                    <a:pt x="70942" y="18364"/>
                  </a:lnTo>
                  <a:lnTo>
                    <a:pt x="70713" y="18351"/>
                  </a:lnTo>
                  <a:lnTo>
                    <a:pt x="70713" y="20193"/>
                  </a:lnTo>
                  <a:lnTo>
                    <a:pt x="69900" y="20955"/>
                  </a:lnTo>
                  <a:lnTo>
                    <a:pt x="69354" y="20574"/>
                  </a:lnTo>
                  <a:lnTo>
                    <a:pt x="68211" y="20066"/>
                  </a:lnTo>
                  <a:lnTo>
                    <a:pt x="68872" y="19939"/>
                  </a:lnTo>
                  <a:lnTo>
                    <a:pt x="70713" y="20193"/>
                  </a:lnTo>
                  <a:lnTo>
                    <a:pt x="70713" y="18351"/>
                  </a:lnTo>
                  <a:lnTo>
                    <a:pt x="70129" y="18288"/>
                  </a:lnTo>
                  <a:lnTo>
                    <a:pt x="68732" y="18288"/>
                  </a:lnTo>
                  <a:lnTo>
                    <a:pt x="68186" y="18351"/>
                  </a:lnTo>
                  <a:lnTo>
                    <a:pt x="68186" y="22352"/>
                  </a:lnTo>
                  <a:lnTo>
                    <a:pt x="67297" y="22987"/>
                  </a:lnTo>
                  <a:lnTo>
                    <a:pt x="66840" y="23368"/>
                  </a:lnTo>
                  <a:lnTo>
                    <a:pt x="66725" y="22987"/>
                  </a:lnTo>
                  <a:lnTo>
                    <a:pt x="66598" y="22479"/>
                  </a:lnTo>
                  <a:lnTo>
                    <a:pt x="66636" y="21717"/>
                  </a:lnTo>
                  <a:lnTo>
                    <a:pt x="67170" y="21844"/>
                  </a:lnTo>
                  <a:lnTo>
                    <a:pt x="68186" y="22352"/>
                  </a:lnTo>
                  <a:lnTo>
                    <a:pt x="68186" y="18351"/>
                  </a:lnTo>
                  <a:lnTo>
                    <a:pt x="67576" y="18415"/>
                  </a:lnTo>
                  <a:lnTo>
                    <a:pt x="68503" y="17145"/>
                  </a:lnTo>
                  <a:lnTo>
                    <a:pt x="68973" y="16129"/>
                  </a:lnTo>
                  <a:lnTo>
                    <a:pt x="68935" y="15430"/>
                  </a:lnTo>
                  <a:lnTo>
                    <a:pt x="66852" y="15748"/>
                  </a:lnTo>
                  <a:lnTo>
                    <a:pt x="66484" y="16510"/>
                  </a:lnTo>
                  <a:lnTo>
                    <a:pt x="65201" y="17653"/>
                  </a:lnTo>
                  <a:lnTo>
                    <a:pt x="64477" y="18186"/>
                  </a:lnTo>
                  <a:lnTo>
                    <a:pt x="64477" y="24765"/>
                  </a:lnTo>
                  <a:lnTo>
                    <a:pt x="62699" y="25908"/>
                  </a:lnTo>
                  <a:lnTo>
                    <a:pt x="59512" y="27216"/>
                  </a:lnTo>
                  <a:lnTo>
                    <a:pt x="59512" y="33274"/>
                  </a:lnTo>
                  <a:lnTo>
                    <a:pt x="53073" y="33274"/>
                  </a:lnTo>
                  <a:lnTo>
                    <a:pt x="45999" y="34036"/>
                  </a:lnTo>
                  <a:lnTo>
                    <a:pt x="39585" y="35941"/>
                  </a:lnTo>
                  <a:lnTo>
                    <a:pt x="35090" y="39878"/>
                  </a:lnTo>
                  <a:lnTo>
                    <a:pt x="34886" y="40259"/>
                  </a:lnTo>
                  <a:lnTo>
                    <a:pt x="34201" y="40106"/>
                  </a:lnTo>
                  <a:lnTo>
                    <a:pt x="34201" y="41656"/>
                  </a:lnTo>
                  <a:lnTo>
                    <a:pt x="32562" y="45720"/>
                  </a:lnTo>
                  <a:lnTo>
                    <a:pt x="32473" y="46355"/>
                  </a:lnTo>
                  <a:lnTo>
                    <a:pt x="33223" y="47117"/>
                  </a:lnTo>
                  <a:lnTo>
                    <a:pt x="33350" y="47244"/>
                  </a:lnTo>
                  <a:lnTo>
                    <a:pt x="33223" y="47117"/>
                  </a:lnTo>
                  <a:lnTo>
                    <a:pt x="30975" y="45847"/>
                  </a:lnTo>
                  <a:lnTo>
                    <a:pt x="28486" y="45466"/>
                  </a:lnTo>
                  <a:lnTo>
                    <a:pt x="28765" y="45237"/>
                  </a:lnTo>
                  <a:lnTo>
                    <a:pt x="29070" y="44831"/>
                  </a:lnTo>
                  <a:lnTo>
                    <a:pt x="29298" y="44450"/>
                  </a:lnTo>
                  <a:lnTo>
                    <a:pt x="31496" y="40767"/>
                  </a:lnTo>
                  <a:lnTo>
                    <a:pt x="31521" y="40640"/>
                  </a:lnTo>
                  <a:lnTo>
                    <a:pt x="34201" y="41656"/>
                  </a:lnTo>
                  <a:lnTo>
                    <a:pt x="34201" y="40106"/>
                  </a:lnTo>
                  <a:lnTo>
                    <a:pt x="32677" y="39751"/>
                  </a:lnTo>
                  <a:lnTo>
                    <a:pt x="32105" y="39522"/>
                  </a:lnTo>
                  <a:lnTo>
                    <a:pt x="32105" y="39751"/>
                  </a:lnTo>
                  <a:lnTo>
                    <a:pt x="26949" y="38100"/>
                  </a:lnTo>
                  <a:lnTo>
                    <a:pt x="26162" y="37846"/>
                  </a:lnTo>
                  <a:lnTo>
                    <a:pt x="25400" y="37465"/>
                  </a:lnTo>
                  <a:lnTo>
                    <a:pt x="23075" y="36322"/>
                  </a:lnTo>
                  <a:lnTo>
                    <a:pt x="22352" y="35877"/>
                  </a:lnTo>
                  <a:lnTo>
                    <a:pt x="22466" y="35433"/>
                  </a:lnTo>
                  <a:lnTo>
                    <a:pt x="22580" y="35179"/>
                  </a:lnTo>
                  <a:lnTo>
                    <a:pt x="22682" y="34798"/>
                  </a:lnTo>
                  <a:lnTo>
                    <a:pt x="22771" y="34671"/>
                  </a:lnTo>
                  <a:lnTo>
                    <a:pt x="23634" y="35306"/>
                  </a:lnTo>
                  <a:lnTo>
                    <a:pt x="25679" y="36322"/>
                  </a:lnTo>
                  <a:lnTo>
                    <a:pt x="26949" y="38100"/>
                  </a:lnTo>
                  <a:lnTo>
                    <a:pt x="32105" y="39751"/>
                  </a:lnTo>
                  <a:lnTo>
                    <a:pt x="32105" y="39522"/>
                  </a:lnTo>
                  <a:lnTo>
                    <a:pt x="30480" y="38862"/>
                  </a:lnTo>
                  <a:lnTo>
                    <a:pt x="28892" y="37592"/>
                  </a:lnTo>
                  <a:lnTo>
                    <a:pt x="30594" y="38227"/>
                  </a:lnTo>
                  <a:lnTo>
                    <a:pt x="31991" y="38862"/>
                  </a:lnTo>
                  <a:lnTo>
                    <a:pt x="33972" y="37592"/>
                  </a:lnTo>
                  <a:lnTo>
                    <a:pt x="34163" y="37465"/>
                  </a:lnTo>
                  <a:lnTo>
                    <a:pt x="31800" y="36449"/>
                  </a:lnTo>
                  <a:lnTo>
                    <a:pt x="28752" y="35433"/>
                  </a:lnTo>
                  <a:lnTo>
                    <a:pt x="26708" y="34671"/>
                  </a:lnTo>
                  <a:lnTo>
                    <a:pt x="26543" y="34036"/>
                  </a:lnTo>
                  <a:lnTo>
                    <a:pt x="26644" y="32893"/>
                  </a:lnTo>
                  <a:lnTo>
                    <a:pt x="26733" y="32512"/>
                  </a:lnTo>
                  <a:lnTo>
                    <a:pt x="29286" y="29718"/>
                  </a:lnTo>
                  <a:lnTo>
                    <a:pt x="30619" y="28956"/>
                  </a:lnTo>
                  <a:lnTo>
                    <a:pt x="32092" y="28702"/>
                  </a:lnTo>
                  <a:lnTo>
                    <a:pt x="33832" y="29718"/>
                  </a:lnTo>
                  <a:lnTo>
                    <a:pt x="34772" y="29464"/>
                  </a:lnTo>
                  <a:lnTo>
                    <a:pt x="35331" y="29083"/>
                  </a:lnTo>
                  <a:lnTo>
                    <a:pt x="37236" y="29591"/>
                  </a:lnTo>
                  <a:lnTo>
                    <a:pt x="38366" y="29972"/>
                  </a:lnTo>
                  <a:lnTo>
                    <a:pt x="39344" y="30060"/>
                  </a:lnTo>
                  <a:lnTo>
                    <a:pt x="39903" y="31292"/>
                  </a:lnTo>
                  <a:lnTo>
                    <a:pt x="39484" y="33616"/>
                  </a:lnTo>
                  <a:lnTo>
                    <a:pt x="39992" y="33807"/>
                  </a:lnTo>
                  <a:lnTo>
                    <a:pt x="40995" y="31711"/>
                  </a:lnTo>
                  <a:lnTo>
                    <a:pt x="42075" y="30302"/>
                  </a:lnTo>
                  <a:lnTo>
                    <a:pt x="44259" y="30480"/>
                  </a:lnTo>
                  <a:lnTo>
                    <a:pt x="47548" y="31623"/>
                  </a:lnTo>
                  <a:lnTo>
                    <a:pt x="54381" y="30480"/>
                  </a:lnTo>
                  <a:lnTo>
                    <a:pt x="56083" y="30099"/>
                  </a:lnTo>
                  <a:lnTo>
                    <a:pt x="56921" y="29845"/>
                  </a:lnTo>
                  <a:lnTo>
                    <a:pt x="57746" y="29591"/>
                  </a:lnTo>
                  <a:lnTo>
                    <a:pt x="59029" y="31877"/>
                  </a:lnTo>
                  <a:lnTo>
                    <a:pt x="59143" y="32131"/>
                  </a:lnTo>
                  <a:lnTo>
                    <a:pt x="59512" y="33274"/>
                  </a:lnTo>
                  <a:lnTo>
                    <a:pt x="59512" y="27216"/>
                  </a:lnTo>
                  <a:lnTo>
                    <a:pt x="58953" y="27432"/>
                  </a:lnTo>
                  <a:lnTo>
                    <a:pt x="58432" y="26644"/>
                  </a:lnTo>
                  <a:lnTo>
                    <a:pt x="58547" y="25908"/>
                  </a:lnTo>
                  <a:lnTo>
                    <a:pt x="60794" y="23495"/>
                  </a:lnTo>
                  <a:lnTo>
                    <a:pt x="60909" y="23241"/>
                  </a:lnTo>
                  <a:lnTo>
                    <a:pt x="61252" y="22479"/>
                  </a:lnTo>
                  <a:lnTo>
                    <a:pt x="61925" y="22225"/>
                  </a:lnTo>
                  <a:lnTo>
                    <a:pt x="62928" y="21844"/>
                  </a:lnTo>
                  <a:lnTo>
                    <a:pt x="63258" y="21717"/>
                  </a:lnTo>
                  <a:lnTo>
                    <a:pt x="63271" y="22606"/>
                  </a:lnTo>
                  <a:lnTo>
                    <a:pt x="63830" y="23241"/>
                  </a:lnTo>
                  <a:lnTo>
                    <a:pt x="63855" y="24003"/>
                  </a:lnTo>
                  <a:lnTo>
                    <a:pt x="63982" y="24257"/>
                  </a:lnTo>
                  <a:lnTo>
                    <a:pt x="64211" y="24511"/>
                  </a:lnTo>
                  <a:lnTo>
                    <a:pt x="64477" y="24765"/>
                  </a:lnTo>
                  <a:lnTo>
                    <a:pt x="64477" y="18186"/>
                  </a:lnTo>
                  <a:lnTo>
                    <a:pt x="63982" y="18542"/>
                  </a:lnTo>
                  <a:lnTo>
                    <a:pt x="62814" y="19177"/>
                  </a:lnTo>
                  <a:lnTo>
                    <a:pt x="61023" y="19431"/>
                  </a:lnTo>
                  <a:lnTo>
                    <a:pt x="58851" y="20193"/>
                  </a:lnTo>
                  <a:lnTo>
                    <a:pt x="57912" y="20701"/>
                  </a:lnTo>
                  <a:lnTo>
                    <a:pt x="57226" y="21209"/>
                  </a:lnTo>
                  <a:lnTo>
                    <a:pt x="56934" y="21247"/>
                  </a:lnTo>
                  <a:lnTo>
                    <a:pt x="56934" y="28067"/>
                  </a:lnTo>
                  <a:lnTo>
                    <a:pt x="54991" y="28575"/>
                  </a:lnTo>
                  <a:lnTo>
                    <a:pt x="54940" y="28702"/>
                  </a:lnTo>
                  <a:lnTo>
                    <a:pt x="54660" y="28663"/>
                  </a:lnTo>
                  <a:lnTo>
                    <a:pt x="52298" y="29273"/>
                  </a:lnTo>
                  <a:lnTo>
                    <a:pt x="52933" y="28384"/>
                  </a:lnTo>
                  <a:lnTo>
                    <a:pt x="50863" y="28067"/>
                  </a:lnTo>
                  <a:lnTo>
                    <a:pt x="50228" y="27978"/>
                  </a:lnTo>
                  <a:lnTo>
                    <a:pt x="50228" y="29489"/>
                  </a:lnTo>
                  <a:lnTo>
                    <a:pt x="46266" y="29591"/>
                  </a:lnTo>
                  <a:lnTo>
                    <a:pt x="45783" y="29591"/>
                  </a:lnTo>
                  <a:lnTo>
                    <a:pt x="43281" y="29108"/>
                  </a:lnTo>
                  <a:lnTo>
                    <a:pt x="43789" y="28663"/>
                  </a:lnTo>
                  <a:lnTo>
                    <a:pt x="47078" y="28829"/>
                  </a:lnTo>
                  <a:lnTo>
                    <a:pt x="50228" y="29489"/>
                  </a:lnTo>
                  <a:lnTo>
                    <a:pt x="50228" y="27978"/>
                  </a:lnTo>
                  <a:lnTo>
                    <a:pt x="45135" y="27178"/>
                  </a:lnTo>
                  <a:lnTo>
                    <a:pt x="44323" y="27051"/>
                  </a:lnTo>
                  <a:lnTo>
                    <a:pt x="42684" y="26797"/>
                  </a:lnTo>
                  <a:lnTo>
                    <a:pt x="42799" y="26670"/>
                  </a:lnTo>
                  <a:lnTo>
                    <a:pt x="43268" y="26162"/>
                  </a:lnTo>
                  <a:lnTo>
                    <a:pt x="44970" y="23622"/>
                  </a:lnTo>
                  <a:lnTo>
                    <a:pt x="46393" y="22606"/>
                  </a:lnTo>
                  <a:lnTo>
                    <a:pt x="48920" y="22225"/>
                  </a:lnTo>
                  <a:lnTo>
                    <a:pt x="50736" y="22529"/>
                  </a:lnTo>
                  <a:lnTo>
                    <a:pt x="51320" y="24409"/>
                  </a:lnTo>
                  <a:lnTo>
                    <a:pt x="51574" y="24320"/>
                  </a:lnTo>
                  <a:lnTo>
                    <a:pt x="51422" y="22758"/>
                  </a:lnTo>
                  <a:lnTo>
                    <a:pt x="52717" y="22860"/>
                  </a:lnTo>
                  <a:lnTo>
                    <a:pt x="54165" y="26644"/>
                  </a:lnTo>
                  <a:lnTo>
                    <a:pt x="54775" y="25781"/>
                  </a:lnTo>
                  <a:lnTo>
                    <a:pt x="54902" y="24765"/>
                  </a:lnTo>
                  <a:lnTo>
                    <a:pt x="54813" y="24130"/>
                  </a:lnTo>
                  <a:lnTo>
                    <a:pt x="54419" y="23241"/>
                  </a:lnTo>
                  <a:lnTo>
                    <a:pt x="55283" y="23368"/>
                  </a:lnTo>
                  <a:lnTo>
                    <a:pt x="55727" y="23368"/>
                  </a:lnTo>
                  <a:lnTo>
                    <a:pt x="55638" y="23749"/>
                  </a:lnTo>
                  <a:lnTo>
                    <a:pt x="55524" y="25019"/>
                  </a:lnTo>
                  <a:lnTo>
                    <a:pt x="56057" y="26289"/>
                  </a:lnTo>
                  <a:lnTo>
                    <a:pt x="56934" y="28067"/>
                  </a:lnTo>
                  <a:lnTo>
                    <a:pt x="56934" y="21247"/>
                  </a:lnTo>
                  <a:lnTo>
                    <a:pt x="55206" y="21450"/>
                  </a:lnTo>
                  <a:lnTo>
                    <a:pt x="55892" y="20180"/>
                  </a:lnTo>
                  <a:lnTo>
                    <a:pt x="57162" y="18846"/>
                  </a:lnTo>
                  <a:lnTo>
                    <a:pt x="60159" y="18034"/>
                  </a:lnTo>
                  <a:lnTo>
                    <a:pt x="58013" y="15240"/>
                  </a:lnTo>
                  <a:lnTo>
                    <a:pt x="57327" y="14351"/>
                  </a:lnTo>
                  <a:lnTo>
                    <a:pt x="56921" y="14097"/>
                  </a:lnTo>
                  <a:lnTo>
                    <a:pt x="54902" y="12827"/>
                  </a:lnTo>
                  <a:lnTo>
                    <a:pt x="54038" y="12649"/>
                  </a:lnTo>
                  <a:lnTo>
                    <a:pt x="54038" y="15443"/>
                  </a:lnTo>
                  <a:lnTo>
                    <a:pt x="53784" y="15468"/>
                  </a:lnTo>
                  <a:lnTo>
                    <a:pt x="53784" y="21615"/>
                  </a:lnTo>
                  <a:lnTo>
                    <a:pt x="51790" y="21844"/>
                  </a:lnTo>
                  <a:lnTo>
                    <a:pt x="51181" y="21056"/>
                  </a:lnTo>
                  <a:lnTo>
                    <a:pt x="50800" y="19697"/>
                  </a:lnTo>
                  <a:lnTo>
                    <a:pt x="50444" y="18275"/>
                  </a:lnTo>
                  <a:lnTo>
                    <a:pt x="49872" y="16929"/>
                  </a:lnTo>
                  <a:lnTo>
                    <a:pt x="49085" y="15697"/>
                  </a:lnTo>
                  <a:lnTo>
                    <a:pt x="48806" y="15252"/>
                  </a:lnTo>
                  <a:lnTo>
                    <a:pt x="48818" y="14859"/>
                  </a:lnTo>
                  <a:lnTo>
                    <a:pt x="48831" y="14224"/>
                  </a:lnTo>
                  <a:lnTo>
                    <a:pt x="49428" y="14097"/>
                  </a:lnTo>
                  <a:lnTo>
                    <a:pt x="50063" y="14097"/>
                  </a:lnTo>
                  <a:lnTo>
                    <a:pt x="50711" y="14224"/>
                  </a:lnTo>
                  <a:lnTo>
                    <a:pt x="51562" y="15621"/>
                  </a:lnTo>
                  <a:lnTo>
                    <a:pt x="51689" y="17526"/>
                  </a:lnTo>
                  <a:lnTo>
                    <a:pt x="51269" y="19050"/>
                  </a:lnTo>
                  <a:lnTo>
                    <a:pt x="51155" y="19812"/>
                  </a:lnTo>
                  <a:lnTo>
                    <a:pt x="53479" y="19329"/>
                  </a:lnTo>
                  <a:lnTo>
                    <a:pt x="53784" y="21615"/>
                  </a:lnTo>
                  <a:lnTo>
                    <a:pt x="53784" y="15468"/>
                  </a:lnTo>
                  <a:lnTo>
                    <a:pt x="53657" y="15481"/>
                  </a:lnTo>
                  <a:lnTo>
                    <a:pt x="53619" y="15240"/>
                  </a:lnTo>
                  <a:lnTo>
                    <a:pt x="54038" y="15443"/>
                  </a:lnTo>
                  <a:lnTo>
                    <a:pt x="54038" y="12649"/>
                  </a:lnTo>
                  <a:lnTo>
                    <a:pt x="52539" y="12319"/>
                  </a:lnTo>
                  <a:lnTo>
                    <a:pt x="52070" y="11557"/>
                  </a:lnTo>
                  <a:lnTo>
                    <a:pt x="51473" y="10922"/>
                  </a:lnTo>
                  <a:lnTo>
                    <a:pt x="50800" y="10414"/>
                  </a:lnTo>
                  <a:lnTo>
                    <a:pt x="51193" y="10160"/>
                  </a:lnTo>
                  <a:lnTo>
                    <a:pt x="51638" y="9906"/>
                  </a:lnTo>
                  <a:lnTo>
                    <a:pt x="52146" y="9779"/>
                  </a:lnTo>
                  <a:lnTo>
                    <a:pt x="51244" y="9906"/>
                  </a:lnTo>
                  <a:lnTo>
                    <a:pt x="51600" y="9779"/>
                  </a:lnTo>
                  <a:lnTo>
                    <a:pt x="55460" y="8382"/>
                  </a:lnTo>
                  <a:lnTo>
                    <a:pt x="57518" y="8382"/>
                  </a:lnTo>
                  <a:lnTo>
                    <a:pt x="55435" y="12636"/>
                  </a:lnTo>
                  <a:lnTo>
                    <a:pt x="56921" y="13817"/>
                  </a:lnTo>
                  <a:lnTo>
                    <a:pt x="58381" y="15176"/>
                  </a:lnTo>
                  <a:lnTo>
                    <a:pt x="59817" y="16586"/>
                  </a:lnTo>
                  <a:lnTo>
                    <a:pt x="60972" y="15722"/>
                  </a:lnTo>
                  <a:lnTo>
                    <a:pt x="62204" y="14973"/>
                  </a:lnTo>
                  <a:lnTo>
                    <a:pt x="64782" y="13728"/>
                  </a:lnTo>
                  <a:lnTo>
                    <a:pt x="66052" y="13258"/>
                  </a:lnTo>
                  <a:lnTo>
                    <a:pt x="68846" y="14859"/>
                  </a:lnTo>
                  <a:lnTo>
                    <a:pt x="68935" y="15430"/>
                  </a:lnTo>
                  <a:lnTo>
                    <a:pt x="69049" y="15963"/>
                  </a:lnTo>
                  <a:lnTo>
                    <a:pt x="69151" y="15748"/>
                  </a:lnTo>
                  <a:lnTo>
                    <a:pt x="69062" y="16002"/>
                  </a:lnTo>
                  <a:lnTo>
                    <a:pt x="69430" y="16764"/>
                  </a:lnTo>
                  <a:lnTo>
                    <a:pt x="70675" y="17907"/>
                  </a:lnTo>
                  <a:lnTo>
                    <a:pt x="70853" y="18021"/>
                  </a:lnTo>
                  <a:lnTo>
                    <a:pt x="70942" y="18364"/>
                  </a:lnTo>
                  <a:lnTo>
                    <a:pt x="70942" y="13360"/>
                  </a:lnTo>
                  <a:lnTo>
                    <a:pt x="70916" y="13208"/>
                  </a:lnTo>
                  <a:lnTo>
                    <a:pt x="70866" y="12954"/>
                  </a:lnTo>
                  <a:lnTo>
                    <a:pt x="69773" y="11430"/>
                  </a:lnTo>
                  <a:lnTo>
                    <a:pt x="74282" y="7366"/>
                  </a:lnTo>
                  <a:lnTo>
                    <a:pt x="77203" y="5080"/>
                  </a:lnTo>
                  <a:lnTo>
                    <a:pt x="77254" y="3479"/>
                  </a:lnTo>
                  <a:lnTo>
                    <a:pt x="74231" y="5080"/>
                  </a:lnTo>
                  <a:lnTo>
                    <a:pt x="72351" y="6731"/>
                  </a:lnTo>
                  <a:lnTo>
                    <a:pt x="69367" y="10033"/>
                  </a:lnTo>
                  <a:lnTo>
                    <a:pt x="68859" y="13208"/>
                  </a:lnTo>
                  <a:lnTo>
                    <a:pt x="67094" y="11938"/>
                  </a:lnTo>
                  <a:lnTo>
                    <a:pt x="66624" y="11595"/>
                  </a:lnTo>
                  <a:lnTo>
                    <a:pt x="64820" y="8826"/>
                  </a:lnTo>
                  <a:lnTo>
                    <a:pt x="65646" y="8382"/>
                  </a:lnTo>
                  <a:lnTo>
                    <a:pt x="66370" y="8001"/>
                  </a:lnTo>
                  <a:lnTo>
                    <a:pt x="66967" y="7112"/>
                  </a:lnTo>
                  <a:lnTo>
                    <a:pt x="56388" y="5334"/>
                  </a:lnTo>
                  <a:lnTo>
                    <a:pt x="51346" y="8255"/>
                  </a:lnTo>
                  <a:lnTo>
                    <a:pt x="50482" y="8890"/>
                  </a:lnTo>
                  <a:lnTo>
                    <a:pt x="49707" y="9779"/>
                  </a:lnTo>
                  <a:lnTo>
                    <a:pt x="48641" y="9271"/>
                  </a:lnTo>
                  <a:lnTo>
                    <a:pt x="48615" y="20447"/>
                  </a:lnTo>
                  <a:lnTo>
                    <a:pt x="45313" y="20955"/>
                  </a:lnTo>
                  <a:lnTo>
                    <a:pt x="42849" y="23876"/>
                  </a:lnTo>
                  <a:lnTo>
                    <a:pt x="41046" y="26670"/>
                  </a:lnTo>
                  <a:lnTo>
                    <a:pt x="38303" y="26403"/>
                  </a:lnTo>
                  <a:lnTo>
                    <a:pt x="38303" y="28117"/>
                  </a:lnTo>
                  <a:lnTo>
                    <a:pt x="38100" y="28067"/>
                  </a:lnTo>
                  <a:lnTo>
                    <a:pt x="38290" y="28092"/>
                  </a:lnTo>
                  <a:lnTo>
                    <a:pt x="38303" y="26403"/>
                  </a:lnTo>
                  <a:lnTo>
                    <a:pt x="37198" y="26289"/>
                  </a:lnTo>
                  <a:lnTo>
                    <a:pt x="37439" y="26162"/>
                  </a:lnTo>
                  <a:lnTo>
                    <a:pt x="38315" y="25781"/>
                  </a:lnTo>
                  <a:lnTo>
                    <a:pt x="38887" y="25527"/>
                  </a:lnTo>
                  <a:lnTo>
                    <a:pt x="40271" y="24638"/>
                  </a:lnTo>
                  <a:lnTo>
                    <a:pt x="41605" y="22860"/>
                  </a:lnTo>
                  <a:lnTo>
                    <a:pt x="41808" y="22352"/>
                  </a:lnTo>
                  <a:lnTo>
                    <a:pt x="42227" y="21590"/>
                  </a:lnTo>
                  <a:lnTo>
                    <a:pt x="43294" y="18161"/>
                  </a:lnTo>
                  <a:lnTo>
                    <a:pt x="44919" y="15875"/>
                  </a:lnTo>
                  <a:lnTo>
                    <a:pt x="46228" y="15227"/>
                  </a:lnTo>
                  <a:lnTo>
                    <a:pt x="46837" y="15748"/>
                  </a:lnTo>
                  <a:lnTo>
                    <a:pt x="46736" y="16764"/>
                  </a:lnTo>
                  <a:lnTo>
                    <a:pt x="46863" y="17780"/>
                  </a:lnTo>
                  <a:lnTo>
                    <a:pt x="46977" y="18161"/>
                  </a:lnTo>
                  <a:lnTo>
                    <a:pt x="48082" y="19939"/>
                  </a:lnTo>
                  <a:lnTo>
                    <a:pt x="48615" y="20447"/>
                  </a:lnTo>
                  <a:lnTo>
                    <a:pt x="48615" y="9271"/>
                  </a:lnTo>
                  <a:lnTo>
                    <a:pt x="45415" y="7747"/>
                  </a:lnTo>
                  <a:lnTo>
                    <a:pt x="44640" y="8039"/>
                  </a:lnTo>
                  <a:lnTo>
                    <a:pt x="44361" y="7899"/>
                  </a:lnTo>
                  <a:lnTo>
                    <a:pt x="44030" y="8255"/>
                  </a:lnTo>
                  <a:lnTo>
                    <a:pt x="39103" y="10033"/>
                  </a:lnTo>
                  <a:lnTo>
                    <a:pt x="38061" y="16510"/>
                  </a:lnTo>
                  <a:lnTo>
                    <a:pt x="36398" y="15557"/>
                  </a:lnTo>
                  <a:lnTo>
                    <a:pt x="36703" y="14643"/>
                  </a:lnTo>
                  <a:lnTo>
                    <a:pt x="38290" y="12687"/>
                  </a:lnTo>
                  <a:lnTo>
                    <a:pt x="36093" y="11976"/>
                  </a:lnTo>
                  <a:lnTo>
                    <a:pt x="33705" y="12077"/>
                  </a:lnTo>
                  <a:lnTo>
                    <a:pt x="32639" y="14338"/>
                  </a:lnTo>
                  <a:lnTo>
                    <a:pt x="32092" y="13843"/>
                  </a:lnTo>
                  <a:lnTo>
                    <a:pt x="31419" y="14478"/>
                  </a:lnTo>
                  <a:lnTo>
                    <a:pt x="32524" y="14566"/>
                  </a:lnTo>
                  <a:lnTo>
                    <a:pt x="32372" y="14897"/>
                  </a:lnTo>
                  <a:lnTo>
                    <a:pt x="32258" y="15417"/>
                  </a:lnTo>
                  <a:lnTo>
                    <a:pt x="32207" y="15951"/>
                  </a:lnTo>
                  <a:lnTo>
                    <a:pt x="32651" y="15684"/>
                  </a:lnTo>
                  <a:lnTo>
                    <a:pt x="33604" y="15189"/>
                  </a:lnTo>
                  <a:lnTo>
                    <a:pt x="35115" y="16522"/>
                  </a:lnTo>
                  <a:lnTo>
                    <a:pt x="33413" y="17399"/>
                  </a:lnTo>
                  <a:lnTo>
                    <a:pt x="32385" y="18072"/>
                  </a:lnTo>
                  <a:lnTo>
                    <a:pt x="32677" y="19240"/>
                  </a:lnTo>
                  <a:lnTo>
                    <a:pt x="33223" y="20370"/>
                  </a:lnTo>
                  <a:lnTo>
                    <a:pt x="34315" y="22237"/>
                  </a:lnTo>
                  <a:lnTo>
                    <a:pt x="35648" y="24130"/>
                  </a:lnTo>
                  <a:lnTo>
                    <a:pt x="36042" y="24104"/>
                  </a:lnTo>
                  <a:lnTo>
                    <a:pt x="36817" y="24142"/>
                  </a:lnTo>
                  <a:lnTo>
                    <a:pt x="36385" y="23037"/>
                  </a:lnTo>
                  <a:lnTo>
                    <a:pt x="36131" y="21945"/>
                  </a:lnTo>
                  <a:lnTo>
                    <a:pt x="36004" y="20853"/>
                  </a:lnTo>
                  <a:lnTo>
                    <a:pt x="35687" y="20383"/>
                  </a:lnTo>
                  <a:lnTo>
                    <a:pt x="35750" y="20078"/>
                  </a:lnTo>
                  <a:lnTo>
                    <a:pt x="35928" y="19824"/>
                  </a:lnTo>
                  <a:lnTo>
                    <a:pt x="35864" y="17183"/>
                  </a:lnTo>
                  <a:lnTo>
                    <a:pt x="38417" y="19431"/>
                  </a:lnTo>
                  <a:lnTo>
                    <a:pt x="40386" y="18796"/>
                  </a:lnTo>
                  <a:lnTo>
                    <a:pt x="40487" y="17907"/>
                  </a:lnTo>
                  <a:lnTo>
                    <a:pt x="41198" y="16510"/>
                  </a:lnTo>
                  <a:lnTo>
                    <a:pt x="43713" y="11557"/>
                  </a:lnTo>
                  <a:lnTo>
                    <a:pt x="44945" y="10528"/>
                  </a:lnTo>
                  <a:lnTo>
                    <a:pt x="47053" y="10604"/>
                  </a:lnTo>
                  <a:lnTo>
                    <a:pt x="48298" y="11595"/>
                  </a:lnTo>
                  <a:lnTo>
                    <a:pt x="47777" y="12446"/>
                  </a:lnTo>
                  <a:lnTo>
                    <a:pt x="44665" y="13474"/>
                  </a:lnTo>
                  <a:lnTo>
                    <a:pt x="44259" y="13563"/>
                  </a:lnTo>
                  <a:lnTo>
                    <a:pt x="41427" y="16637"/>
                  </a:lnTo>
                  <a:lnTo>
                    <a:pt x="40081" y="20193"/>
                  </a:lnTo>
                  <a:lnTo>
                    <a:pt x="37553" y="24130"/>
                  </a:lnTo>
                  <a:lnTo>
                    <a:pt x="34417" y="25781"/>
                  </a:lnTo>
                  <a:lnTo>
                    <a:pt x="32537" y="25527"/>
                  </a:lnTo>
                  <a:lnTo>
                    <a:pt x="31508" y="25400"/>
                  </a:lnTo>
                  <a:lnTo>
                    <a:pt x="32143" y="24980"/>
                  </a:lnTo>
                  <a:lnTo>
                    <a:pt x="33197" y="24599"/>
                  </a:lnTo>
                  <a:lnTo>
                    <a:pt x="31127" y="21183"/>
                  </a:lnTo>
                  <a:lnTo>
                    <a:pt x="30429" y="19570"/>
                  </a:lnTo>
                  <a:lnTo>
                    <a:pt x="29819" y="20129"/>
                  </a:lnTo>
                  <a:lnTo>
                    <a:pt x="29819" y="27305"/>
                  </a:lnTo>
                  <a:lnTo>
                    <a:pt x="29641" y="27368"/>
                  </a:lnTo>
                  <a:lnTo>
                    <a:pt x="29819" y="27305"/>
                  </a:lnTo>
                  <a:lnTo>
                    <a:pt x="29819" y="20129"/>
                  </a:lnTo>
                  <a:lnTo>
                    <a:pt x="26949" y="22733"/>
                  </a:lnTo>
                  <a:lnTo>
                    <a:pt x="26327" y="24358"/>
                  </a:lnTo>
                  <a:lnTo>
                    <a:pt x="25311" y="24193"/>
                  </a:lnTo>
                  <a:lnTo>
                    <a:pt x="25311" y="30988"/>
                  </a:lnTo>
                  <a:lnTo>
                    <a:pt x="24904" y="32004"/>
                  </a:lnTo>
                  <a:lnTo>
                    <a:pt x="24815" y="34036"/>
                  </a:lnTo>
                  <a:lnTo>
                    <a:pt x="24180" y="33401"/>
                  </a:lnTo>
                  <a:lnTo>
                    <a:pt x="23710" y="32766"/>
                  </a:lnTo>
                  <a:lnTo>
                    <a:pt x="23482" y="32258"/>
                  </a:lnTo>
                  <a:lnTo>
                    <a:pt x="23596" y="30988"/>
                  </a:lnTo>
                  <a:lnTo>
                    <a:pt x="23825" y="29083"/>
                  </a:lnTo>
                  <a:lnTo>
                    <a:pt x="24688" y="28321"/>
                  </a:lnTo>
                  <a:lnTo>
                    <a:pt x="25273" y="28067"/>
                  </a:lnTo>
                  <a:lnTo>
                    <a:pt x="25311" y="30988"/>
                  </a:lnTo>
                  <a:lnTo>
                    <a:pt x="25311" y="24193"/>
                  </a:lnTo>
                  <a:lnTo>
                    <a:pt x="24968" y="24130"/>
                  </a:lnTo>
                  <a:lnTo>
                    <a:pt x="27114" y="18542"/>
                  </a:lnTo>
                  <a:lnTo>
                    <a:pt x="31305" y="14592"/>
                  </a:lnTo>
                  <a:lnTo>
                    <a:pt x="24777" y="17868"/>
                  </a:lnTo>
                  <a:lnTo>
                    <a:pt x="24777" y="25527"/>
                  </a:lnTo>
                  <a:lnTo>
                    <a:pt x="24523" y="25527"/>
                  </a:lnTo>
                  <a:lnTo>
                    <a:pt x="24536" y="25400"/>
                  </a:lnTo>
                  <a:lnTo>
                    <a:pt x="24777" y="25527"/>
                  </a:lnTo>
                  <a:lnTo>
                    <a:pt x="24777" y="17868"/>
                  </a:lnTo>
                  <a:lnTo>
                    <a:pt x="24434" y="18034"/>
                  </a:lnTo>
                  <a:lnTo>
                    <a:pt x="23304" y="20828"/>
                  </a:lnTo>
                  <a:lnTo>
                    <a:pt x="22745" y="24003"/>
                  </a:lnTo>
                  <a:lnTo>
                    <a:pt x="22326" y="24003"/>
                  </a:lnTo>
                  <a:lnTo>
                    <a:pt x="22326" y="27051"/>
                  </a:lnTo>
                  <a:lnTo>
                    <a:pt x="22301" y="27305"/>
                  </a:lnTo>
                  <a:lnTo>
                    <a:pt x="21666" y="27686"/>
                  </a:lnTo>
                  <a:lnTo>
                    <a:pt x="21120" y="28321"/>
                  </a:lnTo>
                  <a:lnTo>
                    <a:pt x="20129" y="30226"/>
                  </a:lnTo>
                  <a:lnTo>
                    <a:pt x="20053" y="30734"/>
                  </a:lnTo>
                  <a:lnTo>
                    <a:pt x="20269" y="31750"/>
                  </a:lnTo>
                  <a:lnTo>
                    <a:pt x="20396" y="32004"/>
                  </a:lnTo>
                  <a:lnTo>
                    <a:pt x="20980" y="32766"/>
                  </a:lnTo>
                  <a:lnTo>
                    <a:pt x="21069" y="33401"/>
                  </a:lnTo>
                  <a:lnTo>
                    <a:pt x="20942" y="33782"/>
                  </a:lnTo>
                  <a:lnTo>
                    <a:pt x="20523" y="34671"/>
                  </a:lnTo>
                  <a:lnTo>
                    <a:pt x="19507" y="33921"/>
                  </a:lnTo>
                  <a:lnTo>
                    <a:pt x="19507" y="36449"/>
                  </a:lnTo>
                  <a:lnTo>
                    <a:pt x="16560" y="40894"/>
                  </a:lnTo>
                  <a:lnTo>
                    <a:pt x="13436" y="39751"/>
                  </a:lnTo>
                  <a:lnTo>
                    <a:pt x="13081" y="39624"/>
                  </a:lnTo>
                  <a:lnTo>
                    <a:pt x="9740" y="39751"/>
                  </a:lnTo>
                  <a:lnTo>
                    <a:pt x="9220" y="39243"/>
                  </a:lnTo>
                  <a:lnTo>
                    <a:pt x="8978" y="38862"/>
                  </a:lnTo>
                  <a:lnTo>
                    <a:pt x="5283" y="36766"/>
                  </a:lnTo>
                  <a:lnTo>
                    <a:pt x="5410" y="34163"/>
                  </a:lnTo>
                  <a:lnTo>
                    <a:pt x="5613" y="31877"/>
                  </a:lnTo>
                  <a:lnTo>
                    <a:pt x="9398" y="30226"/>
                  </a:lnTo>
                  <a:lnTo>
                    <a:pt x="11633" y="29210"/>
                  </a:lnTo>
                  <a:lnTo>
                    <a:pt x="13398" y="28575"/>
                  </a:lnTo>
                  <a:lnTo>
                    <a:pt x="15011" y="28067"/>
                  </a:lnTo>
                  <a:lnTo>
                    <a:pt x="14033" y="30353"/>
                  </a:lnTo>
                  <a:lnTo>
                    <a:pt x="13919" y="30988"/>
                  </a:lnTo>
                  <a:lnTo>
                    <a:pt x="16624" y="34163"/>
                  </a:lnTo>
                  <a:lnTo>
                    <a:pt x="19418" y="36195"/>
                  </a:lnTo>
                  <a:lnTo>
                    <a:pt x="19507" y="36449"/>
                  </a:lnTo>
                  <a:lnTo>
                    <a:pt x="19507" y="33921"/>
                  </a:lnTo>
                  <a:lnTo>
                    <a:pt x="17792" y="32639"/>
                  </a:lnTo>
                  <a:lnTo>
                    <a:pt x="15455" y="29718"/>
                  </a:lnTo>
                  <a:lnTo>
                    <a:pt x="15532" y="29464"/>
                  </a:lnTo>
                  <a:lnTo>
                    <a:pt x="17386" y="28067"/>
                  </a:lnTo>
                  <a:lnTo>
                    <a:pt x="18389" y="27305"/>
                  </a:lnTo>
                  <a:lnTo>
                    <a:pt x="20891" y="27051"/>
                  </a:lnTo>
                  <a:lnTo>
                    <a:pt x="22326" y="27051"/>
                  </a:lnTo>
                  <a:lnTo>
                    <a:pt x="22326" y="24003"/>
                  </a:lnTo>
                  <a:lnTo>
                    <a:pt x="21158" y="24003"/>
                  </a:lnTo>
                  <a:lnTo>
                    <a:pt x="19608" y="24384"/>
                  </a:lnTo>
                  <a:lnTo>
                    <a:pt x="17564" y="25400"/>
                  </a:lnTo>
                  <a:lnTo>
                    <a:pt x="17081" y="25781"/>
                  </a:lnTo>
                  <a:lnTo>
                    <a:pt x="16649" y="26035"/>
                  </a:lnTo>
                  <a:lnTo>
                    <a:pt x="13931" y="26543"/>
                  </a:lnTo>
                  <a:lnTo>
                    <a:pt x="11290" y="27305"/>
                  </a:lnTo>
                  <a:lnTo>
                    <a:pt x="2667" y="32131"/>
                  </a:lnTo>
                  <a:lnTo>
                    <a:pt x="3175" y="36830"/>
                  </a:lnTo>
                  <a:lnTo>
                    <a:pt x="6959" y="40513"/>
                  </a:lnTo>
                  <a:lnTo>
                    <a:pt x="6311" y="40805"/>
                  </a:lnTo>
                  <a:lnTo>
                    <a:pt x="5791" y="41148"/>
                  </a:lnTo>
                  <a:lnTo>
                    <a:pt x="1803" y="45237"/>
                  </a:lnTo>
                  <a:lnTo>
                    <a:pt x="9398" y="42418"/>
                  </a:lnTo>
                  <a:lnTo>
                    <a:pt x="10756" y="43307"/>
                  </a:lnTo>
                  <a:lnTo>
                    <a:pt x="12217" y="43942"/>
                  </a:lnTo>
                  <a:lnTo>
                    <a:pt x="14439" y="42799"/>
                  </a:lnTo>
                  <a:lnTo>
                    <a:pt x="13677" y="42418"/>
                  </a:lnTo>
                  <a:lnTo>
                    <a:pt x="12903" y="42037"/>
                  </a:lnTo>
                  <a:lnTo>
                    <a:pt x="11988" y="41656"/>
                  </a:lnTo>
                  <a:lnTo>
                    <a:pt x="14478" y="41021"/>
                  </a:lnTo>
                  <a:lnTo>
                    <a:pt x="16116" y="41275"/>
                  </a:lnTo>
                  <a:lnTo>
                    <a:pt x="16687" y="41021"/>
                  </a:lnTo>
                  <a:lnTo>
                    <a:pt x="16967" y="40894"/>
                  </a:lnTo>
                  <a:lnTo>
                    <a:pt x="19215" y="39878"/>
                  </a:lnTo>
                  <a:lnTo>
                    <a:pt x="20358" y="38862"/>
                  </a:lnTo>
                  <a:lnTo>
                    <a:pt x="21285" y="37465"/>
                  </a:lnTo>
                  <a:lnTo>
                    <a:pt x="25679" y="40132"/>
                  </a:lnTo>
                  <a:lnTo>
                    <a:pt x="29464" y="41021"/>
                  </a:lnTo>
                  <a:lnTo>
                    <a:pt x="25984" y="44450"/>
                  </a:lnTo>
                  <a:lnTo>
                    <a:pt x="24815" y="43815"/>
                  </a:lnTo>
                  <a:lnTo>
                    <a:pt x="23596" y="44450"/>
                  </a:lnTo>
                  <a:lnTo>
                    <a:pt x="22479" y="45313"/>
                  </a:lnTo>
                  <a:lnTo>
                    <a:pt x="21971" y="45402"/>
                  </a:lnTo>
                  <a:lnTo>
                    <a:pt x="22936" y="44450"/>
                  </a:lnTo>
                  <a:lnTo>
                    <a:pt x="26289" y="41910"/>
                  </a:lnTo>
                  <a:lnTo>
                    <a:pt x="24193" y="41148"/>
                  </a:lnTo>
                  <a:lnTo>
                    <a:pt x="21310" y="43332"/>
                  </a:lnTo>
                  <a:lnTo>
                    <a:pt x="21310" y="55562"/>
                  </a:lnTo>
                  <a:lnTo>
                    <a:pt x="19888" y="56134"/>
                  </a:lnTo>
                  <a:lnTo>
                    <a:pt x="18427" y="59182"/>
                  </a:lnTo>
                  <a:lnTo>
                    <a:pt x="18313" y="60325"/>
                  </a:lnTo>
                  <a:lnTo>
                    <a:pt x="18554" y="62865"/>
                  </a:lnTo>
                  <a:lnTo>
                    <a:pt x="17805" y="62103"/>
                  </a:lnTo>
                  <a:lnTo>
                    <a:pt x="16408" y="60706"/>
                  </a:lnTo>
                  <a:lnTo>
                    <a:pt x="16535" y="56388"/>
                  </a:lnTo>
                  <a:lnTo>
                    <a:pt x="17894" y="52197"/>
                  </a:lnTo>
                  <a:lnTo>
                    <a:pt x="18275" y="51943"/>
                  </a:lnTo>
                  <a:lnTo>
                    <a:pt x="18529" y="51816"/>
                  </a:lnTo>
                  <a:lnTo>
                    <a:pt x="18122" y="51562"/>
                  </a:lnTo>
                  <a:lnTo>
                    <a:pt x="18440" y="50800"/>
                  </a:lnTo>
                  <a:lnTo>
                    <a:pt x="18503" y="50673"/>
                  </a:lnTo>
                  <a:lnTo>
                    <a:pt x="18694" y="50292"/>
                  </a:lnTo>
                  <a:lnTo>
                    <a:pt x="19253" y="49276"/>
                  </a:lnTo>
                  <a:lnTo>
                    <a:pt x="19596" y="49161"/>
                  </a:lnTo>
                  <a:lnTo>
                    <a:pt x="19532" y="51650"/>
                  </a:lnTo>
                  <a:lnTo>
                    <a:pt x="21310" y="55562"/>
                  </a:lnTo>
                  <a:lnTo>
                    <a:pt x="21310" y="43332"/>
                  </a:lnTo>
                  <a:lnTo>
                    <a:pt x="20497" y="43942"/>
                  </a:lnTo>
                  <a:lnTo>
                    <a:pt x="18021" y="46609"/>
                  </a:lnTo>
                  <a:lnTo>
                    <a:pt x="16370" y="49530"/>
                  </a:lnTo>
                  <a:lnTo>
                    <a:pt x="15786" y="49771"/>
                  </a:lnTo>
                  <a:lnTo>
                    <a:pt x="15786" y="50673"/>
                  </a:lnTo>
                  <a:lnTo>
                    <a:pt x="15748" y="50800"/>
                  </a:lnTo>
                  <a:lnTo>
                    <a:pt x="15786" y="50673"/>
                  </a:lnTo>
                  <a:lnTo>
                    <a:pt x="15786" y="49771"/>
                  </a:lnTo>
                  <a:lnTo>
                    <a:pt x="15100" y="50050"/>
                  </a:lnTo>
                  <a:lnTo>
                    <a:pt x="15100" y="52451"/>
                  </a:lnTo>
                  <a:lnTo>
                    <a:pt x="14503" y="54229"/>
                  </a:lnTo>
                  <a:lnTo>
                    <a:pt x="14389" y="54737"/>
                  </a:lnTo>
                  <a:lnTo>
                    <a:pt x="14274" y="55499"/>
                  </a:lnTo>
                  <a:lnTo>
                    <a:pt x="14173" y="57023"/>
                  </a:lnTo>
                  <a:lnTo>
                    <a:pt x="14655" y="60960"/>
                  </a:lnTo>
                  <a:lnTo>
                    <a:pt x="14884" y="62103"/>
                  </a:lnTo>
                  <a:lnTo>
                    <a:pt x="13436" y="61341"/>
                  </a:lnTo>
                  <a:lnTo>
                    <a:pt x="12255" y="60198"/>
                  </a:lnTo>
                  <a:lnTo>
                    <a:pt x="10680" y="55626"/>
                  </a:lnTo>
                  <a:lnTo>
                    <a:pt x="10769" y="55245"/>
                  </a:lnTo>
                  <a:lnTo>
                    <a:pt x="11747" y="53467"/>
                  </a:lnTo>
                  <a:lnTo>
                    <a:pt x="13665" y="51943"/>
                  </a:lnTo>
                  <a:lnTo>
                    <a:pt x="15100" y="52451"/>
                  </a:lnTo>
                  <a:lnTo>
                    <a:pt x="15100" y="50050"/>
                  </a:lnTo>
                  <a:lnTo>
                    <a:pt x="14478" y="50292"/>
                  </a:lnTo>
                  <a:lnTo>
                    <a:pt x="8851" y="48387"/>
                  </a:lnTo>
                  <a:lnTo>
                    <a:pt x="1663" y="45389"/>
                  </a:lnTo>
                  <a:lnTo>
                    <a:pt x="101" y="46990"/>
                  </a:lnTo>
                  <a:lnTo>
                    <a:pt x="0" y="47129"/>
                  </a:lnTo>
                  <a:lnTo>
                    <a:pt x="7023" y="49911"/>
                  </a:lnTo>
                  <a:lnTo>
                    <a:pt x="12166" y="51562"/>
                  </a:lnTo>
                  <a:lnTo>
                    <a:pt x="11188" y="52197"/>
                  </a:lnTo>
                  <a:lnTo>
                    <a:pt x="10312" y="52959"/>
                  </a:lnTo>
                  <a:lnTo>
                    <a:pt x="6438" y="59436"/>
                  </a:lnTo>
                  <a:lnTo>
                    <a:pt x="10756" y="62357"/>
                  </a:lnTo>
                  <a:lnTo>
                    <a:pt x="15405" y="63754"/>
                  </a:lnTo>
                  <a:lnTo>
                    <a:pt x="16129" y="65278"/>
                  </a:lnTo>
                  <a:lnTo>
                    <a:pt x="17411" y="66167"/>
                  </a:lnTo>
                  <a:lnTo>
                    <a:pt x="20040" y="66929"/>
                  </a:lnTo>
                  <a:lnTo>
                    <a:pt x="21374" y="68834"/>
                  </a:lnTo>
                  <a:lnTo>
                    <a:pt x="23545" y="70358"/>
                  </a:lnTo>
                  <a:lnTo>
                    <a:pt x="28130" y="71120"/>
                  </a:lnTo>
                  <a:lnTo>
                    <a:pt x="31153" y="70358"/>
                  </a:lnTo>
                  <a:lnTo>
                    <a:pt x="31483" y="72009"/>
                  </a:lnTo>
                  <a:lnTo>
                    <a:pt x="31597" y="73152"/>
                  </a:lnTo>
                  <a:lnTo>
                    <a:pt x="29489" y="75946"/>
                  </a:lnTo>
                  <a:lnTo>
                    <a:pt x="29387" y="76835"/>
                  </a:lnTo>
                  <a:lnTo>
                    <a:pt x="30137" y="82931"/>
                  </a:lnTo>
                  <a:lnTo>
                    <a:pt x="31369" y="85090"/>
                  </a:lnTo>
                  <a:lnTo>
                    <a:pt x="38976" y="90932"/>
                  </a:lnTo>
                  <a:lnTo>
                    <a:pt x="43700" y="87376"/>
                  </a:lnTo>
                  <a:lnTo>
                    <a:pt x="46443" y="85318"/>
                  </a:lnTo>
                  <a:lnTo>
                    <a:pt x="43548" y="85979"/>
                  </a:lnTo>
                  <a:lnTo>
                    <a:pt x="37058" y="87376"/>
                  </a:lnTo>
                  <a:lnTo>
                    <a:pt x="31686" y="83439"/>
                  </a:lnTo>
                  <a:lnTo>
                    <a:pt x="32512" y="77076"/>
                  </a:lnTo>
                  <a:lnTo>
                    <a:pt x="32600" y="74676"/>
                  </a:lnTo>
                  <a:lnTo>
                    <a:pt x="33540" y="73152"/>
                  </a:lnTo>
                  <a:lnTo>
                    <a:pt x="33426" y="70612"/>
                  </a:lnTo>
                  <a:lnTo>
                    <a:pt x="33375" y="70358"/>
                  </a:lnTo>
                  <a:lnTo>
                    <a:pt x="33299" y="69977"/>
                  </a:lnTo>
                  <a:lnTo>
                    <a:pt x="34137" y="69723"/>
                  </a:lnTo>
                  <a:lnTo>
                    <a:pt x="34759" y="69596"/>
                  </a:lnTo>
                  <a:lnTo>
                    <a:pt x="35217" y="69469"/>
                  </a:lnTo>
                  <a:lnTo>
                    <a:pt x="35737" y="70993"/>
                  </a:lnTo>
                  <a:lnTo>
                    <a:pt x="35852" y="71755"/>
                  </a:lnTo>
                  <a:lnTo>
                    <a:pt x="34404" y="73787"/>
                  </a:lnTo>
                  <a:lnTo>
                    <a:pt x="34277" y="74168"/>
                  </a:lnTo>
                  <a:lnTo>
                    <a:pt x="36969" y="80010"/>
                  </a:lnTo>
                  <a:lnTo>
                    <a:pt x="40195" y="81407"/>
                  </a:lnTo>
                  <a:lnTo>
                    <a:pt x="40563" y="81381"/>
                  </a:lnTo>
                  <a:lnTo>
                    <a:pt x="36525" y="73025"/>
                  </a:lnTo>
                  <a:lnTo>
                    <a:pt x="36626" y="72263"/>
                  </a:lnTo>
                  <a:lnTo>
                    <a:pt x="37299" y="69596"/>
                  </a:lnTo>
                  <a:lnTo>
                    <a:pt x="37376" y="69469"/>
                  </a:lnTo>
                  <a:lnTo>
                    <a:pt x="37528" y="69215"/>
                  </a:lnTo>
                  <a:lnTo>
                    <a:pt x="37820" y="68707"/>
                  </a:lnTo>
                  <a:lnTo>
                    <a:pt x="39052" y="66548"/>
                  </a:lnTo>
                  <a:lnTo>
                    <a:pt x="36842" y="67183"/>
                  </a:lnTo>
                  <a:lnTo>
                    <a:pt x="35610" y="67945"/>
                  </a:lnTo>
                  <a:lnTo>
                    <a:pt x="34340" y="68453"/>
                  </a:lnTo>
                  <a:lnTo>
                    <a:pt x="32981" y="68707"/>
                  </a:lnTo>
                  <a:lnTo>
                    <a:pt x="32486" y="67437"/>
                  </a:lnTo>
                  <a:lnTo>
                    <a:pt x="31724" y="66548"/>
                  </a:lnTo>
                  <a:lnTo>
                    <a:pt x="31610" y="66421"/>
                  </a:lnTo>
                  <a:lnTo>
                    <a:pt x="30530" y="65963"/>
                  </a:lnTo>
                  <a:lnTo>
                    <a:pt x="30530" y="69088"/>
                  </a:lnTo>
                  <a:lnTo>
                    <a:pt x="28143" y="69215"/>
                  </a:lnTo>
                  <a:lnTo>
                    <a:pt x="25717" y="68707"/>
                  </a:lnTo>
                  <a:lnTo>
                    <a:pt x="23876" y="67437"/>
                  </a:lnTo>
                  <a:lnTo>
                    <a:pt x="26263" y="67437"/>
                  </a:lnTo>
                  <a:lnTo>
                    <a:pt x="27495" y="66548"/>
                  </a:lnTo>
                  <a:lnTo>
                    <a:pt x="30022" y="68453"/>
                  </a:lnTo>
                  <a:lnTo>
                    <a:pt x="30530" y="69088"/>
                  </a:lnTo>
                  <a:lnTo>
                    <a:pt x="30530" y="65963"/>
                  </a:lnTo>
                  <a:lnTo>
                    <a:pt x="28397" y="65024"/>
                  </a:lnTo>
                  <a:lnTo>
                    <a:pt x="26784" y="65913"/>
                  </a:lnTo>
                  <a:lnTo>
                    <a:pt x="23736" y="65405"/>
                  </a:lnTo>
                  <a:lnTo>
                    <a:pt x="22491" y="65125"/>
                  </a:lnTo>
                  <a:lnTo>
                    <a:pt x="21526" y="64770"/>
                  </a:lnTo>
                  <a:lnTo>
                    <a:pt x="21488" y="64643"/>
                  </a:lnTo>
                  <a:lnTo>
                    <a:pt x="22034" y="64643"/>
                  </a:lnTo>
                  <a:lnTo>
                    <a:pt x="24257" y="63373"/>
                  </a:lnTo>
                  <a:lnTo>
                    <a:pt x="21043" y="63373"/>
                  </a:lnTo>
                  <a:lnTo>
                    <a:pt x="20916" y="62865"/>
                  </a:lnTo>
                  <a:lnTo>
                    <a:pt x="20205" y="60198"/>
                  </a:lnTo>
                  <a:lnTo>
                    <a:pt x="20320" y="59563"/>
                  </a:lnTo>
                  <a:lnTo>
                    <a:pt x="21259" y="56388"/>
                  </a:lnTo>
                  <a:lnTo>
                    <a:pt x="21615" y="56235"/>
                  </a:lnTo>
                  <a:lnTo>
                    <a:pt x="22085" y="57251"/>
                  </a:lnTo>
                  <a:lnTo>
                    <a:pt x="24320" y="59105"/>
                  </a:lnTo>
                  <a:lnTo>
                    <a:pt x="26682" y="60325"/>
                  </a:lnTo>
                  <a:lnTo>
                    <a:pt x="26860" y="60426"/>
                  </a:lnTo>
                  <a:lnTo>
                    <a:pt x="27127" y="61214"/>
                  </a:lnTo>
                  <a:lnTo>
                    <a:pt x="32359" y="63119"/>
                  </a:lnTo>
                  <a:lnTo>
                    <a:pt x="37007" y="62103"/>
                  </a:lnTo>
                  <a:lnTo>
                    <a:pt x="36652" y="62738"/>
                  </a:lnTo>
                  <a:lnTo>
                    <a:pt x="36207" y="63373"/>
                  </a:lnTo>
                  <a:lnTo>
                    <a:pt x="34671" y="65151"/>
                  </a:lnTo>
                  <a:lnTo>
                    <a:pt x="37096" y="65278"/>
                  </a:lnTo>
                  <a:lnTo>
                    <a:pt x="38265" y="63881"/>
                  </a:lnTo>
                  <a:lnTo>
                    <a:pt x="39039" y="62611"/>
                  </a:lnTo>
                  <a:lnTo>
                    <a:pt x="40373" y="64643"/>
                  </a:lnTo>
                  <a:lnTo>
                    <a:pt x="41097" y="65532"/>
                  </a:lnTo>
                  <a:lnTo>
                    <a:pt x="41148" y="65786"/>
                  </a:lnTo>
                  <a:lnTo>
                    <a:pt x="40335" y="67818"/>
                  </a:lnTo>
                  <a:lnTo>
                    <a:pt x="40220" y="68275"/>
                  </a:lnTo>
                  <a:lnTo>
                    <a:pt x="41503" y="70739"/>
                  </a:lnTo>
                  <a:lnTo>
                    <a:pt x="42443" y="70980"/>
                  </a:lnTo>
                  <a:lnTo>
                    <a:pt x="43243" y="74104"/>
                  </a:lnTo>
                  <a:lnTo>
                    <a:pt x="48183" y="74904"/>
                  </a:lnTo>
                  <a:lnTo>
                    <a:pt x="49415" y="74726"/>
                  </a:lnTo>
                  <a:lnTo>
                    <a:pt x="49669" y="75311"/>
                  </a:lnTo>
                  <a:lnTo>
                    <a:pt x="50800" y="76835"/>
                  </a:lnTo>
                  <a:lnTo>
                    <a:pt x="50266" y="76962"/>
                  </a:lnTo>
                  <a:lnTo>
                    <a:pt x="49771" y="77343"/>
                  </a:lnTo>
                  <a:lnTo>
                    <a:pt x="43764" y="78740"/>
                  </a:lnTo>
                  <a:lnTo>
                    <a:pt x="41033" y="81343"/>
                  </a:lnTo>
                  <a:lnTo>
                    <a:pt x="44818" y="81026"/>
                  </a:lnTo>
                  <a:lnTo>
                    <a:pt x="48209" y="78994"/>
                  </a:lnTo>
                  <a:lnTo>
                    <a:pt x="54521" y="79121"/>
                  </a:lnTo>
                  <a:lnTo>
                    <a:pt x="64960" y="90424"/>
                  </a:lnTo>
                  <a:lnTo>
                    <a:pt x="65049" y="93091"/>
                  </a:lnTo>
                  <a:lnTo>
                    <a:pt x="67398" y="95123"/>
                  </a:lnTo>
                  <a:lnTo>
                    <a:pt x="68453" y="95338"/>
                  </a:lnTo>
                  <a:lnTo>
                    <a:pt x="67398" y="90551"/>
                  </a:lnTo>
                  <a:lnTo>
                    <a:pt x="70675" y="90678"/>
                  </a:lnTo>
                  <a:lnTo>
                    <a:pt x="71513" y="90551"/>
                  </a:lnTo>
                  <a:lnTo>
                    <a:pt x="74015" y="90170"/>
                  </a:lnTo>
                  <a:lnTo>
                    <a:pt x="77787" y="89662"/>
                  </a:lnTo>
                  <a:lnTo>
                    <a:pt x="78016" y="89535"/>
                  </a:lnTo>
                  <a:lnTo>
                    <a:pt x="79832" y="88519"/>
                  </a:lnTo>
                  <a:lnTo>
                    <a:pt x="75006" y="89154"/>
                  </a:lnTo>
                  <a:lnTo>
                    <a:pt x="71069" y="89535"/>
                  </a:lnTo>
                  <a:lnTo>
                    <a:pt x="67386" y="89154"/>
                  </a:lnTo>
                  <a:lnTo>
                    <a:pt x="67462" y="88773"/>
                  </a:lnTo>
                  <a:lnTo>
                    <a:pt x="67576" y="88265"/>
                  </a:lnTo>
                  <a:lnTo>
                    <a:pt x="67830" y="87630"/>
                  </a:lnTo>
                  <a:lnTo>
                    <a:pt x="69342" y="85217"/>
                  </a:lnTo>
                  <a:lnTo>
                    <a:pt x="70980" y="84074"/>
                  </a:lnTo>
                  <a:lnTo>
                    <a:pt x="71145" y="82994"/>
                  </a:lnTo>
                  <a:lnTo>
                    <a:pt x="71729" y="82562"/>
                  </a:lnTo>
                  <a:lnTo>
                    <a:pt x="74612" y="83947"/>
                  </a:lnTo>
                  <a:lnTo>
                    <a:pt x="79514" y="82169"/>
                  </a:lnTo>
                  <a:lnTo>
                    <a:pt x="80213" y="81915"/>
                  </a:lnTo>
                  <a:lnTo>
                    <a:pt x="84048" y="81534"/>
                  </a:lnTo>
                  <a:lnTo>
                    <a:pt x="84289" y="84328"/>
                  </a:lnTo>
                  <a:lnTo>
                    <a:pt x="84416" y="84963"/>
                  </a:lnTo>
                  <a:lnTo>
                    <a:pt x="84696" y="85737"/>
                  </a:lnTo>
                  <a:lnTo>
                    <a:pt x="84836" y="86106"/>
                  </a:lnTo>
                  <a:lnTo>
                    <a:pt x="85293" y="87376"/>
                  </a:lnTo>
                  <a:lnTo>
                    <a:pt x="86753" y="89662"/>
                  </a:lnTo>
                  <a:lnTo>
                    <a:pt x="85496" y="89408"/>
                  </a:lnTo>
                  <a:lnTo>
                    <a:pt x="84988" y="89154"/>
                  </a:lnTo>
                  <a:lnTo>
                    <a:pt x="84861" y="89027"/>
                  </a:lnTo>
                  <a:lnTo>
                    <a:pt x="84391" y="89154"/>
                  </a:lnTo>
                  <a:lnTo>
                    <a:pt x="84696" y="88392"/>
                  </a:lnTo>
                  <a:lnTo>
                    <a:pt x="84797" y="88011"/>
                  </a:lnTo>
                  <a:lnTo>
                    <a:pt x="84696" y="85737"/>
                  </a:lnTo>
                  <a:lnTo>
                    <a:pt x="82270" y="86360"/>
                  </a:lnTo>
                  <a:lnTo>
                    <a:pt x="82880" y="91617"/>
                  </a:lnTo>
                  <a:lnTo>
                    <a:pt x="83718" y="90424"/>
                  </a:lnTo>
                  <a:lnTo>
                    <a:pt x="84759" y="90678"/>
                  </a:lnTo>
                  <a:lnTo>
                    <a:pt x="86182" y="90805"/>
                  </a:lnTo>
                  <a:lnTo>
                    <a:pt x="87680" y="90805"/>
                  </a:lnTo>
                  <a:lnTo>
                    <a:pt x="93840" y="95504"/>
                  </a:lnTo>
                  <a:lnTo>
                    <a:pt x="101371" y="96774"/>
                  </a:lnTo>
                  <a:lnTo>
                    <a:pt x="106095" y="95504"/>
                  </a:lnTo>
                  <a:lnTo>
                    <a:pt x="108927" y="94742"/>
                  </a:lnTo>
                  <a:lnTo>
                    <a:pt x="115125" y="89027"/>
                  </a:lnTo>
                  <a:lnTo>
                    <a:pt x="115697" y="89789"/>
                  </a:lnTo>
                  <a:lnTo>
                    <a:pt x="119938" y="93853"/>
                  </a:lnTo>
                  <a:lnTo>
                    <a:pt x="122872" y="92506"/>
                  </a:lnTo>
                  <a:lnTo>
                    <a:pt x="126022" y="95351"/>
                  </a:lnTo>
                  <a:lnTo>
                    <a:pt x="131406" y="96164"/>
                  </a:lnTo>
                  <a:lnTo>
                    <a:pt x="133286" y="95504"/>
                  </a:lnTo>
                  <a:lnTo>
                    <a:pt x="139344" y="99568"/>
                  </a:lnTo>
                  <a:lnTo>
                    <a:pt x="141046" y="96266"/>
                  </a:lnTo>
                  <a:lnTo>
                    <a:pt x="144056" y="90424"/>
                  </a:lnTo>
                  <a:lnTo>
                    <a:pt x="144170" y="89916"/>
                  </a:lnTo>
                  <a:lnTo>
                    <a:pt x="144780" y="85331"/>
                  </a:lnTo>
                  <a:lnTo>
                    <a:pt x="148107" y="87553"/>
                  </a:lnTo>
                  <a:lnTo>
                    <a:pt x="148996" y="87820"/>
                  </a:lnTo>
                  <a:lnTo>
                    <a:pt x="150533" y="88455"/>
                  </a:lnTo>
                  <a:lnTo>
                    <a:pt x="151345" y="89306"/>
                  </a:lnTo>
                  <a:lnTo>
                    <a:pt x="152057" y="90119"/>
                  </a:lnTo>
                  <a:lnTo>
                    <a:pt x="153212" y="89712"/>
                  </a:lnTo>
                  <a:lnTo>
                    <a:pt x="154165" y="89484"/>
                  </a:lnTo>
                  <a:lnTo>
                    <a:pt x="154584" y="90335"/>
                  </a:lnTo>
                  <a:lnTo>
                    <a:pt x="154647" y="91554"/>
                  </a:lnTo>
                  <a:lnTo>
                    <a:pt x="154317" y="92049"/>
                  </a:lnTo>
                  <a:lnTo>
                    <a:pt x="154825" y="92303"/>
                  </a:lnTo>
                  <a:lnTo>
                    <a:pt x="155435" y="92481"/>
                  </a:lnTo>
                  <a:lnTo>
                    <a:pt x="157810" y="92659"/>
                  </a:lnTo>
                  <a:lnTo>
                    <a:pt x="161912" y="91440"/>
                  </a:lnTo>
                  <a:lnTo>
                    <a:pt x="162090" y="91389"/>
                  </a:lnTo>
                  <a:lnTo>
                    <a:pt x="161188" y="91440"/>
                  </a:lnTo>
                  <a:lnTo>
                    <a:pt x="161696" y="91313"/>
                  </a:lnTo>
                  <a:lnTo>
                    <a:pt x="162153" y="91122"/>
                  </a:lnTo>
                  <a:lnTo>
                    <a:pt x="162560" y="90881"/>
                  </a:lnTo>
                  <a:lnTo>
                    <a:pt x="161912" y="90335"/>
                  </a:lnTo>
                  <a:lnTo>
                    <a:pt x="161353" y="89674"/>
                  </a:lnTo>
                  <a:lnTo>
                    <a:pt x="161239" y="89484"/>
                  </a:lnTo>
                  <a:lnTo>
                    <a:pt x="160921" y="88887"/>
                  </a:lnTo>
                  <a:lnTo>
                    <a:pt x="159321" y="88417"/>
                  </a:lnTo>
                  <a:lnTo>
                    <a:pt x="159550" y="88265"/>
                  </a:lnTo>
                  <a:lnTo>
                    <a:pt x="161937" y="86741"/>
                  </a:lnTo>
                  <a:lnTo>
                    <a:pt x="162293" y="86055"/>
                  </a:lnTo>
                  <a:lnTo>
                    <a:pt x="162852" y="87083"/>
                  </a:lnTo>
                  <a:lnTo>
                    <a:pt x="163499" y="87223"/>
                  </a:lnTo>
                  <a:lnTo>
                    <a:pt x="164122" y="87274"/>
                  </a:lnTo>
                  <a:lnTo>
                    <a:pt x="164731" y="87223"/>
                  </a:lnTo>
                  <a:lnTo>
                    <a:pt x="165011" y="84074"/>
                  </a:lnTo>
                  <a:lnTo>
                    <a:pt x="166547" y="84963"/>
                  </a:lnTo>
                  <a:lnTo>
                    <a:pt x="169456" y="85852"/>
                  </a:lnTo>
                  <a:lnTo>
                    <a:pt x="171335" y="85420"/>
                  </a:lnTo>
                  <a:lnTo>
                    <a:pt x="168363" y="84328"/>
                  </a:lnTo>
                  <a:lnTo>
                    <a:pt x="166878" y="83312"/>
                  </a:lnTo>
                  <a:lnTo>
                    <a:pt x="164439" y="81661"/>
                  </a:lnTo>
                  <a:lnTo>
                    <a:pt x="164782" y="80645"/>
                  </a:lnTo>
                  <a:lnTo>
                    <a:pt x="164858" y="80264"/>
                  </a:lnTo>
                  <a:lnTo>
                    <a:pt x="164833" y="79756"/>
                  </a:lnTo>
                  <a:lnTo>
                    <a:pt x="165061" y="79159"/>
                  </a:lnTo>
                  <a:lnTo>
                    <a:pt x="165011" y="79883"/>
                  </a:lnTo>
                  <a:lnTo>
                    <a:pt x="170345" y="83566"/>
                  </a:lnTo>
                  <a:lnTo>
                    <a:pt x="172986" y="83566"/>
                  </a:lnTo>
                  <a:lnTo>
                    <a:pt x="172275" y="85217"/>
                  </a:lnTo>
                  <a:lnTo>
                    <a:pt x="171335" y="85420"/>
                  </a:lnTo>
                  <a:lnTo>
                    <a:pt x="171881" y="85636"/>
                  </a:lnTo>
                  <a:lnTo>
                    <a:pt x="169202" y="88125"/>
                  </a:lnTo>
                  <a:lnTo>
                    <a:pt x="165696" y="88988"/>
                  </a:lnTo>
                  <a:lnTo>
                    <a:pt x="165442" y="89433"/>
                  </a:lnTo>
                  <a:lnTo>
                    <a:pt x="164846" y="90258"/>
                  </a:lnTo>
                  <a:lnTo>
                    <a:pt x="166852" y="92278"/>
                  </a:lnTo>
                  <a:lnTo>
                    <a:pt x="169710" y="90131"/>
                  </a:lnTo>
                  <a:lnTo>
                    <a:pt x="172250" y="85775"/>
                  </a:lnTo>
                  <a:lnTo>
                    <a:pt x="173177" y="86106"/>
                  </a:lnTo>
                  <a:lnTo>
                    <a:pt x="174345" y="84734"/>
                  </a:lnTo>
                  <a:lnTo>
                    <a:pt x="172631" y="85128"/>
                  </a:lnTo>
                  <a:lnTo>
                    <a:pt x="173393" y="83820"/>
                  </a:lnTo>
                  <a:lnTo>
                    <a:pt x="173393" y="83566"/>
                  </a:lnTo>
                  <a:lnTo>
                    <a:pt x="174599" y="82842"/>
                  </a:lnTo>
                  <a:lnTo>
                    <a:pt x="175412" y="82613"/>
                  </a:lnTo>
                  <a:lnTo>
                    <a:pt x="175806" y="83007"/>
                  </a:lnTo>
                  <a:lnTo>
                    <a:pt x="174345" y="84734"/>
                  </a:lnTo>
                  <a:lnTo>
                    <a:pt x="174472" y="84709"/>
                  </a:lnTo>
                  <a:lnTo>
                    <a:pt x="176123" y="83820"/>
                  </a:lnTo>
                  <a:lnTo>
                    <a:pt x="176377" y="83591"/>
                  </a:lnTo>
                  <a:lnTo>
                    <a:pt x="181419" y="88595"/>
                  </a:lnTo>
                  <a:lnTo>
                    <a:pt x="186651" y="84162"/>
                  </a:lnTo>
                  <a:lnTo>
                    <a:pt x="189090" y="78689"/>
                  </a:lnTo>
                  <a:lnTo>
                    <a:pt x="187883" y="78460"/>
                  </a:lnTo>
                  <a:lnTo>
                    <a:pt x="187782" y="77343"/>
                  </a:lnTo>
                  <a:lnTo>
                    <a:pt x="187325" y="75819"/>
                  </a:lnTo>
                  <a:lnTo>
                    <a:pt x="187401" y="75438"/>
                  </a:lnTo>
                  <a:lnTo>
                    <a:pt x="189445" y="73660"/>
                  </a:lnTo>
                  <a:lnTo>
                    <a:pt x="192214" y="71247"/>
                  </a:lnTo>
                  <a:lnTo>
                    <a:pt x="194767" y="64897"/>
                  </a:lnTo>
                  <a:lnTo>
                    <a:pt x="194652" y="63754"/>
                  </a:lnTo>
                  <a:lnTo>
                    <a:pt x="194094" y="61468"/>
                  </a:lnTo>
                  <a:lnTo>
                    <a:pt x="193319" y="58293"/>
                  </a:lnTo>
                  <a:lnTo>
                    <a:pt x="193217" y="57912"/>
                  </a:lnTo>
                  <a:lnTo>
                    <a:pt x="193522" y="57023"/>
                  </a:lnTo>
                  <a:lnTo>
                    <a:pt x="193636" y="56515"/>
                  </a:lnTo>
                  <a:lnTo>
                    <a:pt x="193763" y="55499"/>
                  </a:lnTo>
                  <a:lnTo>
                    <a:pt x="195745" y="53467"/>
                  </a:lnTo>
                  <a:lnTo>
                    <a:pt x="196151" y="52832"/>
                  </a:lnTo>
                  <a:lnTo>
                    <a:pt x="196392" y="52451"/>
                  </a:lnTo>
                  <a:lnTo>
                    <a:pt x="197358" y="50927"/>
                  </a:lnTo>
                  <a:lnTo>
                    <a:pt x="198970" y="46863"/>
                  </a:lnTo>
                  <a:close/>
                </a:path>
                <a:path w="209550" h="99694">
                  <a:moveTo>
                    <a:pt x="205041" y="48298"/>
                  </a:moveTo>
                  <a:lnTo>
                    <a:pt x="204203" y="45377"/>
                  </a:lnTo>
                  <a:lnTo>
                    <a:pt x="203669" y="43510"/>
                  </a:lnTo>
                  <a:lnTo>
                    <a:pt x="202539" y="42278"/>
                  </a:lnTo>
                  <a:lnTo>
                    <a:pt x="201142" y="41440"/>
                  </a:lnTo>
                  <a:lnTo>
                    <a:pt x="201295" y="42316"/>
                  </a:lnTo>
                  <a:lnTo>
                    <a:pt x="201383" y="43345"/>
                  </a:lnTo>
                  <a:lnTo>
                    <a:pt x="201612" y="46901"/>
                  </a:lnTo>
                  <a:lnTo>
                    <a:pt x="201206" y="49060"/>
                  </a:lnTo>
                  <a:lnTo>
                    <a:pt x="200418" y="51066"/>
                  </a:lnTo>
                  <a:lnTo>
                    <a:pt x="201828" y="51574"/>
                  </a:lnTo>
                  <a:lnTo>
                    <a:pt x="203809" y="50215"/>
                  </a:lnTo>
                  <a:lnTo>
                    <a:pt x="205041" y="48298"/>
                  </a:lnTo>
                  <a:close/>
                </a:path>
                <a:path w="209550" h="99694">
                  <a:moveTo>
                    <a:pt x="209499" y="67386"/>
                  </a:moveTo>
                  <a:lnTo>
                    <a:pt x="205816" y="64947"/>
                  </a:lnTo>
                  <a:lnTo>
                    <a:pt x="205600" y="64604"/>
                  </a:lnTo>
                  <a:lnTo>
                    <a:pt x="205105" y="63995"/>
                  </a:lnTo>
                  <a:lnTo>
                    <a:pt x="201752" y="64008"/>
                  </a:lnTo>
                  <a:lnTo>
                    <a:pt x="198348" y="62534"/>
                  </a:lnTo>
                  <a:lnTo>
                    <a:pt x="195097" y="66878"/>
                  </a:lnTo>
                  <a:lnTo>
                    <a:pt x="197929" y="69265"/>
                  </a:lnTo>
                  <a:lnTo>
                    <a:pt x="200583" y="72618"/>
                  </a:lnTo>
                  <a:lnTo>
                    <a:pt x="199224" y="75399"/>
                  </a:lnTo>
                  <a:lnTo>
                    <a:pt x="200863" y="75031"/>
                  </a:lnTo>
                  <a:lnTo>
                    <a:pt x="202653" y="74485"/>
                  </a:lnTo>
                  <a:lnTo>
                    <a:pt x="204939" y="73634"/>
                  </a:lnTo>
                  <a:lnTo>
                    <a:pt x="208800" y="72174"/>
                  </a:lnTo>
                  <a:lnTo>
                    <a:pt x="209499" y="67386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3" name="object 5093" descr=""/>
            <p:cNvSpPr/>
            <p:nvPr/>
          </p:nvSpPr>
          <p:spPr>
            <a:xfrm>
              <a:off x="937197" y="2830796"/>
              <a:ext cx="199390" cy="100330"/>
            </a:xfrm>
            <a:custGeom>
              <a:avLst/>
              <a:gdLst/>
              <a:ahLst/>
              <a:cxnLst/>
              <a:rect l="l" t="t" r="r" b="b"/>
              <a:pathLst>
                <a:path w="199390" h="100330">
                  <a:moveTo>
                    <a:pt x="128546" y="88265"/>
                  </a:moveTo>
                  <a:lnTo>
                    <a:pt x="125729" y="88265"/>
                  </a:lnTo>
                  <a:lnTo>
                    <a:pt x="127380" y="90297"/>
                  </a:lnTo>
                  <a:lnTo>
                    <a:pt x="128028" y="93345"/>
                  </a:lnTo>
                  <a:lnTo>
                    <a:pt x="137439" y="100203"/>
                  </a:lnTo>
                  <a:lnTo>
                    <a:pt x="139349" y="96774"/>
                  </a:lnTo>
                  <a:lnTo>
                    <a:pt x="135127" y="96774"/>
                  </a:lnTo>
                  <a:lnTo>
                    <a:pt x="129044" y="89789"/>
                  </a:lnTo>
                  <a:lnTo>
                    <a:pt x="128546" y="88265"/>
                  </a:lnTo>
                  <a:close/>
                </a:path>
                <a:path w="199390" h="100330">
                  <a:moveTo>
                    <a:pt x="135445" y="81661"/>
                  </a:moveTo>
                  <a:lnTo>
                    <a:pt x="133722" y="83185"/>
                  </a:lnTo>
                  <a:lnTo>
                    <a:pt x="133690" y="83339"/>
                  </a:lnTo>
                  <a:lnTo>
                    <a:pt x="137238" y="84212"/>
                  </a:lnTo>
                  <a:lnTo>
                    <a:pt x="139179" y="84455"/>
                  </a:lnTo>
                  <a:lnTo>
                    <a:pt x="141198" y="84582"/>
                  </a:lnTo>
                  <a:lnTo>
                    <a:pt x="140246" y="89789"/>
                  </a:lnTo>
                  <a:lnTo>
                    <a:pt x="135127" y="96774"/>
                  </a:lnTo>
                  <a:lnTo>
                    <a:pt x="139349" y="96774"/>
                  </a:lnTo>
                  <a:lnTo>
                    <a:pt x="142532" y="91059"/>
                  </a:lnTo>
                  <a:lnTo>
                    <a:pt x="143649" y="84582"/>
                  </a:lnTo>
                  <a:lnTo>
                    <a:pt x="146151" y="84201"/>
                  </a:lnTo>
                  <a:lnTo>
                    <a:pt x="148941" y="84201"/>
                  </a:lnTo>
                  <a:lnTo>
                    <a:pt x="148678" y="83566"/>
                  </a:lnTo>
                  <a:lnTo>
                    <a:pt x="149936" y="83185"/>
                  </a:lnTo>
                  <a:lnTo>
                    <a:pt x="150571" y="82931"/>
                  </a:lnTo>
                  <a:lnTo>
                    <a:pt x="142900" y="82931"/>
                  </a:lnTo>
                  <a:lnTo>
                    <a:pt x="139915" y="82804"/>
                  </a:lnTo>
                  <a:lnTo>
                    <a:pt x="135445" y="81661"/>
                  </a:lnTo>
                  <a:close/>
                </a:path>
                <a:path w="199390" h="100330">
                  <a:moveTo>
                    <a:pt x="92292" y="88773"/>
                  </a:moveTo>
                  <a:lnTo>
                    <a:pt x="82168" y="88773"/>
                  </a:lnTo>
                  <a:lnTo>
                    <a:pt x="83210" y="89154"/>
                  </a:lnTo>
                  <a:lnTo>
                    <a:pt x="84620" y="89408"/>
                  </a:lnTo>
                  <a:lnTo>
                    <a:pt x="86105" y="89408"/>
                  </a:lnTo>
                  <a:lnTo>
                    <a:pt x="92102" y="94234"/>
                  </a:lnTo>
                  <a:lnTo>
                    <a:pt x="99588" y="96012"/>
                  </a:lnTo>
                  <a:lnTo>
                    <a:pt x="105032" y="94742"/>
                  </a:lnTo>
                  <a:lnTo>
                    <a:pt x="101153" y="94742"/>
                  </a:lnTo>
                  <a:lnTo>
                    <a:pt x="94876" y="93345"/>
                  </a:lnTo>
                  <a:lnTo>
                    <a:pt x="89509" y="89281"/>
                  </a:lnTo>
                  <a:lnTo>
                    <a:pt x="92100" y="88900"/>
                  </a:lnTo>
                  <a:lnTo>
                    <a:pt x="92292" y="88773"/>
                  </a:lnTo>
                  <a:close/>
                </a:path>
                <a:path w="199390" h="100330">
                  <a:moveTo>
                    <a:pt x="111163" y="84963"/>
                  </a:moveTo>
                  <a:lnTo>
                    <a:pt x="112302" y="86741"/>
                  </a:lnTo>
                  <a:lnTo>
                    <a:pt x="112372" y="87122"/>
                  </a:lnTo>
                  <a:lnTo>
                    <a:pt x="107352" y="92837"/>
                  </a:lnTo>
                  <a:lnTo>
                    <a:pt x="101153" y="94742"/>
                  </a:lnTo>
                  <a:lnTo>
                    <a:pt x="105032" y="94742"/>
                  </a:lnTo>
                  <a:lnTo>
                    <a:pt x="107210" y="94234"/>
                  </a:lnTo>
                  <a:lnTo>
                    <a:pt x="113614" y="88773"/>
                  </a:lnTo>
                  <a:lnTo>
                    <a:pt x="117642" y="88773"/>
                  </a:lnTo>
                  <a:lnTo>
                    <a:pt x="116141" y="88138"/>
                  </a:lnTo>
                  <a:lnTo>
                    <a:pt x="115557" y="87757"/>
                  </a:lnTo>
                  <a:lnTo>
                    <a:pt x="115201" y="87249"/>
                  </a:lnTo>
                  <a:lnTo>
                    <a:pt x="114978" y="86741"/>
                  </a:lnTo>
                  <a:lnTo>
                    <a:pt x="115049" y="86360"/>
                  </a:lnTo>
                  <a:lnTo>
                    <a:pt x="115430" y="85598"/>
                  </a:lnTo>
                  <a:lnTo>
                    <a:pt x="120337" y="85598"/>
                  </a:lnTo>
                  <a:lnTo>
                    <a:pt x="120226" y="85344"/>
                  </a:lnTo>
                  <a:lnTo>
                    <a:pt x="111747" y="85344"/>
                  </a:lnTo>
                  <a:lnTo>
                    <a:pt x="111163" y="84963"/>
                  </a:lnTo>
                  <a:close/>
                </a:path>
                <a:path w="199390" h="100330">
                  <a:moveTo>
                    <a:pt x="75438" y="93556"/>
                  </a:moveTo>
                  <a:lnTo>
                    <a:pt x="69429" y="93764"/>
                  </a:lnTo>
                  <a:lnTo>
                    <a:pt x="71831" y="94361"/>
                  </a:lnTo>
                  <a:lnTo>
                    <a:pt x="75438" y="93556"/>
                  </a:lnTo>
                  <a:close/>
                </a:path>
                <a:path w="199390" h="100330">
                  <a:moveTo>
                    <a:pt x="66725" y="93092"/>
                  </a:moveTo>
                  <a:lnTo>
                    <a:pt x="66865" y="93853"/>
                  </a:lnTo>
                  <a:lnTo>
                    <a:pt x="69429" y="93764"/>
                  </a:lnTo>
                  <a:lnTo>
                    <a:pt x="66725" y="93092"/>
                  </a:lnTo>
                  <a:close/>
                </a:path>
                <a:path w="199390" h="100330">
                  <a:moveTo>
                    <a:pt x="117642" y="88773"/>
                  </a:moveTo>
                  <a:lnTo>
                    <a:pt x="113614" y="88773"/>
                  </a:lnTo>
                  <a:lnTo>
                    <a:pt x="114147" y="89535"/>
                  </a:lnTo>
                  <a:lnTo>
                    <a:pt x="118249" y="93726"/>
                  </a:lnTo>
                  <a:lnTo>
                    <a:pt x="122440" y="91948"/>
                  </a:lnTo>
                  <a:lnTo>
                    <a:pt x="124255" y="89916"/>
                  </a:lnTo>
                  <a:lnTo>
                    <a:pt x="120345" y="89916"/>
                  </a:lnTo>
                  <a:lnTo>
                    <a:pt x="117642" y="88773"/>
                  </a:lnTo>
                  <a:close/>
                </a:path>
                <a:path w="199390" h="100330">
                  <a:moveTo>
                    <a:pt x="81290" y="89952"/>
                  </a:moveTo>
                  <a:lnTo>
                    <a:pt x="79235" y="92710"/>
                  </a:lnTo>
                  <a:lnTo>
                    <a:pt x="75438" y="93556"/>
                  </a:lnTo>
                  <a:lnTo>
                    <a:pt x="81559" y="93345"/>
                  </a:lnTo>
                  <a:lnTo>
                    <a:pt x="81290" y="89952"/>
                  </a:lnTo>
                  <a:close/>
                </a:path>
                <a:path w="199390" h="100330">
                  <a:moveTo>
                    <a:pt x="55391" y="70485"/>
                  </a:moveTo>
                  <a:lnTo>
                    <a:pt x="50698" y="70485"/>
                  </a:lnTo>
                  <a:lnTo>
                    <a:pt x="53276" y="71628"/>
                  </a:lnTo>
                  <a:lnTo>
                    <a:pt x="55994" y="72390"/>
                  </a:lnTo>
                  <a:lnTo>
                    <a:pt x="58775" y="72644"/>
                  </a:lnTo>
                  <a:lnTo>
                    <a:pt x="57327" y="73406"/>
                  </a:lnTo>
                  <a:lnTo>
                    <a:pt x="56146" y="74549"/>
                  </a:lnTo>
                  <a:lnTo>
                    <a:pt x="55435" y="75946"/>
                  </a:lnTo>
                  <a:lnTo>
                    <a:pt x="47091" y="75946"/>
                  </a:lnTo>
                  <a:lnTo>
                    <a:pt x="53390" y="76454"/>
                  </a:lnTo>
                  <a:lnTo>
                    <a:pt x="50761" y="76962"/>
                  </a:lnTo>
                  <a:lnTo>
                    <a:pt x="54609" y="83693"/>
                  </a:lnTo>
                  <a:lnTo>
                    <a:pt x="56781" y="85471"/>
                  </a:lnTo>
                  <a:lnTo>
                    <a:pt x="60591" y="87376"/>
                  </a:lnTo>
                  <a:lnTo>
                    <a:pt x="61988" y="87757"/>
                  </a:lnTo>
                  <a:lnTo>
                    <a:pt x="63423" y="88011"/>
                  </a:lnTo>
                  <a:lnTo>
                    <a:pt x="63423" y="90805"/>
                  </a:lnTo>
                  <a:lnTo>
                    <a:pt x="65697" y="92837"/>
                  </a:lnTo>
                  <a:lnTo>
                    <a:pt x="66725" y="93092"/>
                  </a:lnTo>
                  <a:lnTo>
                    <a:pt x="65862" y="88392"/>
                  </a:lnTo>
                  <a:lnTo>
                    <a:pt x="71369" y="88392"/>
                  </a:lnTo>
                  <a:lnTo>
                    <a:pt x="76263" y="87884"/>
                  </a:lnTo>
                  <a:lnTo>
                    <a:pt x="77049" y="87503"/>
                  </a:lnTo>
                  <a:lnTo>
                    <a:pt x="69570" y="87503"/>
                  </a:lnTo>
                  <a:lnTo>
                    <a:pt x="65900" y="86868"/>
                  </a:lnTo>
                  <a:lnTo>
                    <a:pt x="65991" y="86487"/>
                  </a:lnTo>
                  <a:lnTo>
                    <a:pt x="63715" y="86487"/>
                  </a:lnTo>
                  <a:lnTo>
                    <a:pt x="62077" y="85979"/>
                  </a:lnTo>
                  <a:lnTo>
                    <a:pt x="60553" y="85344"/>
                  </a:lnTo>
                  <a:lnTo>
                    <a:pt x="57911" y="83439"/>
                  </a:lnTo>
                  <a:lnTo>
                    <a:pt x="57124" y="82550"/>
                  </a:lnTo>
                  <a:lnTo>
                    <a:pt x="56641" y="81788"/>
                  </a:lnTo>
                  <a:lnTo>
                    <a:pt x="57200" y="81661"/>
                  </a:lnTo>
                  <a:lnTo>
                    <a:pt x="57522" y="81407"/>
                  </a:lnTo>
                  <a:lnTo>
                    <a:pt x="57409" y="80630"/>
                  </a:lnTo>
                  <a:lnTo>
                    <a:pt x="57289" y="80391"/>
                  </a:lnTo>
                  <a:lnTo>
                    <a:pt x="57175" y="80010"/>
                  </a:lnTo>
                  <a:lnTo>
                    <a:pt x="57073" y="79502"/>
                  </a:lnTo>
                  <a:lnTo>
                    <a:pt x="57061" y="78486"/>
                  </a:lnTo>
                  <a:lnTo>
                    <a:pt x="64468" y="78486"/>
                  </a:lnTo>
                  <a:lnTo>
                    <a:pt x="66827" y="77851"/>
                  </a:lnTo>
                  <a:lnTo>
                    <a:pt x="75105" y="77851"/>
                  </a:lnTo>
                  <a:lnTo>
                    <a:pt x="75498" y="77216"/>
                  </a:lnTo>
                  <a:lnTo>
                    <a:pt x="61099" y="77216"/>
                  </a:lnTo>
                  <a:lnTo>
                    <a:pt x="59435" y="77089"/>
                  </a:lnTo>
                  <a:lnTo>
                    <a:pt x="60077" y="76835"/>
                  </a:lnTo>
                  <a:lnTo>
                    <a:pt x="58038" y="76835"/>
                  </a:lnTo>
                  <a:lnTo>
                    <a:pt x="57403" y="76708"/>
                  </a:lnTo>
                  <a:lnTo>
                    <a:pt x="57518" y="76327"/>
                  </a:lnTo>
                  <a:lnTo>
                    <a:pt x="57683" y="75946"/>
                  </a:lnTo>
                  <a:lnTo>
                    <a:pt x="61620" y="74041"/>
                  </a:lnTo>
                  <a:lnTo>
                    <a:pt x="76707" y="74041"/>
                  </a:lnTo>
                  <a:lnTo>
                    <a:pt x="77622" y="73660"/>
                  </a:lnTo>
                  <a:lnTo>
                    <a:pt x="73317" y="73660"/>
                  </a:lnTo>
                  <a:lnTo>
                    <a:pt x="72821" y="73279"/>
                  </a:lnTo>
                  <a:lnTo>
                    <a:pt x="72288" y="73025"/>
                  </a:lnTo>
                  <a:lnTo>
                    <a:pt x="64960" y="73025"/>
                  </a:lnTo>
                  <a:lnTo>
                    <a:pt x="63944" y="72898"/>
                  </a:lnTo>
                  <a:lnTo>
                    <a:pt x="64160" y="72771"/>
                  </a:lnTo>
                  <a:lnTo>
                    <a:pt x="65011" y="72771"/>
                  </a:lnTo>
                  <a:lnTo>
                    <a:pt x="66713" y="72517"/>
                  </a:lnTo>
                  <a:lnTo>
                    <a:pt x="75183" y="72517"/>
                  </a:lnTo>
                  <a:lnTo>
                    <a:pt x="76771" y="72390"/>
                  </a:lnTo>
                  <a:lnTo>
                    <a:pt x="80594" y="72390"/>
                  </a:lnTo>
                  <a:lnTo>
                    <a:pt x="83400" y="71628"/>
                  </a:lnTo>
                  <a:lnTo>
                    <a:pt x="61467" y="71628"/>
                  </a:lnTo>
                  <a:lnTo>
                    <a:pt x="58927" y="71374"/>
                  </a:lnTo>
                  <a:lnTo>
                    <a:pt x="56438" y="70866"/>
                  </a:lnTo>
                  <a:lnTo>
                    <a:pt x="55391" y="70485"/>
                  </a:lnTo>
                  <a:close/>
                </a:path>
                <a:path w="199390" h="100330">
                  <a:moveTo>
                    <a:pt x="148941" y="84201"/>
                  </a:moveTo>
                  <a:lnTo>
                    <a:pt x="146151" y="84201"/>
                  </a:lnTo>
                  <a:lnTo>
                    <a:pt x="146380" y="84836"/>
                  </a:lnTo>
                  <a:lnTo>
                    <a:pt x="148132" y="87757"/>
                  </a:lnTo>
                  <a:lnTo>
                    <a:pt x="150520" y="89408"/>
                  </a:lnTo>
                  <a:lnTo>
                    <a:pt x="156997" y="90297"/>
                  </a:lnTo>
                  <a:lnTo>
                    <a:pt x="158514" y="89408"/>
                  </a:lnTo>
                  <a:lnTo>
                    <a:pt x="152476" y="89408"/>
                  </a:lnTo>
                  <a:lnTo>
                    <a:pt x="149040" y="84438"/>
                  </a:lnTo>
                  <a:lnTo>
                    <a:pt x="148941" y="84201"/>
                  </a:lnTo>
                  <a:close/>
                </a:path>
                <a:path w="199390" h="100330">
                  <a:moveTo>
                    <a:pt x="83306" y="84212"/>
                  </a:moveTo>
                  <a:lnTo>
                    <a:pt x="80873" y="84709"/>
                  </a:lnTo>
                  <a:lnTo>
                    <a:pt x="81290" y="89952"/>
                  </a:lnTo>
                  <a:lnTo>
                    <a:pt x="82168" y="88773"/>
                  </a:lnTo>
                  <a:lnTo>
                    <a:pt x="92292" y="88773"/>
                  </a:lnTo>
                  <a:lnTo>
                    <a:pt x="93250" y="88138"/>
                  </a:lnTo>
                  <a:lnTo>
                    <a:pt x="85242" y="88138"/>
                  </a:lnTo>
                  <a:lnTo>
                    <a:pt x="83985" y="87884"/>
                  </a:lnTo>
                  <a:lnTo>
                    <a:pt x="83489" y="87630"/>
                  </a:lnTo>
                  <a:lnTo>
                    <a:pt x="82892" y="87630"/>
                  </a:lnTo>
                  <a:lnTo>
                    <a:pt x="83219" y="86868"/>
                  </a:lnTo>
                  <a:lnTo>
                    <a:pt x="83335" y="86487"/>
                  </a:lnTo>
                  <a:lnTo>
                    <a:pt x="83458" y="85979"/>
                  </a:lnTo>
                  <a:lnTo>
                    <a:pt x="83344" y="84328"/>
                  </a:lnTo>
                  <a:close/>
                </a:path>
                <a:path w="199390" h="100330">
                  <a:moveTo>
                    <a:pt x="122923" y="82423"/>
                  </a:moveTo>
                  <a:lnTo>
                    <a:pt x="119376" y="82423"/>
                  </a:lnTo>
                  <a:lnTo>
                    <a:pt x="124470" y="86995"/>
                  </a:lnTo>
                  <a:lnTo>
                    <a:pt x="124488" y="87249"/>
                  </a:lnTo>
                  <a:lnTo>
                    <a:pt x="122504" y="89281"/>
                  </a:lnTo>
                  <a:lnTo>
                    <a:pt x="120345" y="89916"/>
                  </a:lnTo>
                  <a:lnTo>
                    <a:pt x="124255" y="89916"/>
                  </a:lnTo>
                  <a:lnTo>
                    <a:pt x="125729" y="88265"/>
                  </a:lnTo>
                  <a:lnTo>
                    <a:pt x="128546" y="88265"/>
                  </a:lnTo>
                  <a:lnTo>
                    <a:pt x="128422" y="87884"/>
                  </a:lnTo>
                  <a:lnTo>
                    <a:pt x="127363" y="86487"/>
                  </a:lnTo>
                  <a:lnTo>
                    <a:pt x="127444" y="86106"/>
                  </a:lnTo>
                  <a:lnTo>
                    <a:pt x="128066" y="85217"/>
                  </a:lnTo>
                  <a:lnTo>
                    <a:pt x="126187" y="85217"/>
                  </a:lnTo>
                  <a:lnTo>
                    <a:pt x="125928" y="84959"/>
                  </a:lnTo>
                  <a:lnTo>
                    <a:pt x="123926" y="83566"/>
                  </a:lnTo>
                  <a:lnTo>
                    <a:pt x="122923" y="82423"/>
                  </a:lnTo>
                  <a:close/>
                </a:path>
                <a:path w="199390" h="100330">
                  <a:moveTo>
                    <a:pt x="113868" y="89281"/>
                  </a:moveTo>
                  <a:lnTo>
                    <a:pt x="114118" y="89535"/>
                  </a:lnTo>
                  <a:lnTo>
                    <a:pt x="113868" y="89281"/>
                  </a:lnTo>
                  <a:close/>
                </a:path>
                <a:path w="199390" h="100330">
                  <a:moveTo>
                    <a:pt x="158838" y="79756"/>
                  </a:moveTo>
                  <a:lnTo>
                    <a:pt x="156121" y="79756"/>
                  </a:lnTo>
                  <a:lnTo>
                    <a:pt x="157581" y="81153"/>
                  </a:lnTo>
                  <a:lnTo>
                    <a:pt x="160416" y="83566"/>
                  </a:lnTo>
                  <a:lnTo>
                    <a:pt x="160506" y="83820"/>
                  </a:lnTo>
                  <a:lnTo>
                    <a:pt x="158407" y="88265"/>
                  </a:lnTo>
                  <a:lnTo>
                    <a:pt x="152476" y="89408"/>
                  </a:lnTo>
                  <a:lnTo>
                    <a:pt x="158514" y="89408"/>
                  </a:lnTo>
                  <a:lnTo>
                    <a:pt x="160464" y="88265"/>
                  </a:lnTo>
                  <a:lnTo>
                    <a:pt x="162382" y="84836"/>
                  </a:lnTo>
                  <a:lnTo>
                    <a:pt x="165229" y="84836"/>
                  </a:lnTo>
                  <a:lnTo>
                    <a:pt x="163182" y="83339"/>
                  </a:lnTo>
                  <a:lnTo>
                    <a:pt x="163287" y="82931"/>
                  </a:lnTo>
                  <a:lnTo>
                    <a:pt x="163477" y="82423"/>
                  </a:lnTo>
                  <a:lnTo>
                    <a:pt x="163612" y="81915"/>
                  </a:lnTo>
                  <a:lnTo>
                    <a:pt x="161213" y="81915"/>
                  </a:lnTo>
                  <a:lnTo>
                    <a:pt x="158838" y="79756"/>
                  </a:lnTo>
                  <a:close/>
                </a:path>
                <a:path w="199390" h="100330">
                  <a:moveTo>
                    <a:pt x="71369" y="88392"/>
                  </a:moveTo>
                  <a:lnTo>
                    <a:pt x="65862" y="88392"/>
                  </a:lnTo>
                  <a:lnTo>
                    <a:pt x="69126" y="88646"/>
                  </a:lnTo>
                  <a:lnTo>
                    <a:pt x="71369" y="88392"/>
                  </a:lnTo>
                  <a:close/>
                </a:path>
                <a:path w="199390" h="100330">
                  <a:moveTo>
                    <a:pt x="86272" y="84201"/>
                  </a:moveTo>
                  <a:lnTo>
                    <a:pt x="83362" y="84201"/>
                  </a:lnTo>
                  <a:lnTo>
                    <a:pt x="83469" y="84709"/>
                  </a:lnTo>
                  <a:lnTo>
                    <a:pt x="83845" y="85852"/>
                  </a:lnTo>
                  <a:lnTo>
                    <a:pt x="85242" y="88138"/>
                  </a:lnTo>
                  <a:lnTo>
                    <a:pt x="93250" y="88138"/>
                  </a:lnTo>
                  <a:lnTo>
                    <a:pt x="93441" y="88011"/>
                  </a:lnTo>
                  <a:lnTo>
                    <a:pt x="88531" y="88011"/>
                  </a:lnTo>
                  <a:lnTo>
                    <a:pt x="86956" y="85852"/>
                  </a:lnTo>
                  <a:lnTo>
                    <a:pt x="86272" y="84201"/>
                  </a:lnTo>
                  <a:close/>
                </a:path>
                <a:path w="199390" h="100330">
                  <a:moveTo>
                    <a:pt x="172949" y="86760"/>
                  </a:moveTo>
                  <a:lnTo>
                    <a:pt x="169800" y="87314"/>
                  </a:lnTo>
                  <a:lnTo>
                    <a:pt x="171729" y="88138"/>
                  </a:lnTo>
                  <a:lnTo>
                    <a:pt x="172949" y="86760"/>
                  </a:lnTo>
                  <a:close/>
                </a:path>
                <a:path w="199390" h="100330">
                  <a:moveTo>
                    <a:pt x="92677" y="84964"/>
                  </a:moveTo>
                  <a:lnTo>
                    <a:pt x="92912" y="85471"/>
                  </a:lnTo>
                  <a:lnTo>
                    <a:pt x="91185" y="87376"/>
                  </a:lnTo>
                  <a:lnTo>
                    <a:pt x="88531" y="88011"/>
                  </a:lnTo>
                  <a:lnTo>
                    <a:pt x="93441" y="88011"/>
                  </a:lnTo>
                  <a:lnTo>
                    <a:pt x="94208" y="87503"/>
                  </a:lnTo>
                  <a:lnTo>
                    <a:pt x="94118" y="85359"/>
                  </a:lnTo>
                  <a:lnTo>
                    <a:pt x="92677" y="84964"/>
                  </a:lnTo>
                  <a:close/>
                </a:path>
                <a:path w="199390" h="100330">
                  <a:moveTo>
                    <a:pt x="43980" y="83312"/>
                  </a:moveTo>
                  <a:lnTo>
                    <a:pt x="39547" y="83439"/>
                  </a:lnTo>
                  <a:lnTo>
                    <a:pt x="33676" y="84467"/>
                  </a:lnTo>
                  <a:lnTo>
                    <a:pt x="37439" y="87630"/>
                  </a:lnTo>
                  <a:lnTo>
                    <a:pt x="44322" y="85598"/>
                  </a:lnTo>
                  <a:lnTo>
                    <a:pt x="50411" y="83439"/>
                  </a:lnTo>
                  <a:lnTo>
                    <a:pt x="46342" y="83439"/>
                  </a:lnTo>
                  <a:lnTo>
                    <a:pt x="43980" y="83312"/>
                  </a:lnTo>
                  <a:close/>
                </a:path>
                <a:path w="199390" h="100330">
                  <a:moveTo>
                    <a:pt x="83362" y="87503"/>
                  </a:moveTo>
                  <a:lnTo>
                    <a:pt x="82892" y="87630"/>
                  </a:lnTo>
                  <a:lnTo>
                    <a:pt x="83489" y="87630"/>
                  </a:lnTo>
                  <a:close/>
                </a:path>
                <a:path w="199390" h="100330">
                  <a:moveTo>
                    <a:pt x="165229" y="84836"/>
                  </a:moveTo>
                  <a:lnTo>
                    <a:pt x="162382" y="84836"/>
                  </a:lnTo>
                  <a:lnTo>
                    <a:pt x="165138" y="86614"/>
                  </a:lnTo>
                  <a:lnTo>
                    <a:pt x="168008" y="87630"/>
                  </a:lnTo>
                  <a:lnTo>
                    <a:pt x="169800" y="87314"/>
                  </a:lnTo>
                  <a:lnTo>
                    <a:pt x="166966" y="86106"/>
                  </a:lnTo>
                  <a:lnTo>
                    <a:pt x="165229" y="84836"/>
                  </a:lnTo>
                  <a:close/>
                </a:path>
                <a:path w="199390" h="100330">
                  <a:moveTo>
                    <a:pt x="78358" y="86868"/>
                  </a:moveTo>
                  <a:lnTo>
                    <a:pt x="73507" y="87249"/>
                  </a:lnTo>
                  <a:lnTo>
                    <a:pt x="69570" y="87503"/>
                  </a:lnTo>
                  <a:lnTo>
                    <a:pt x="77049" y="87503"/>
                  </a:lnTo>
                  <a:lnTo>
                    <a:pt x="78358" y="86868"/>
                  </a:lnTo>
                  <a:close/>
                </a:path>
                <a:path w="199390" h="100330">
                  <a:moveTo>
                    <a:pt x="120337" y="85598"/>
                  </a:moveTo>
                  <a:lnTo>
                    <a:pt x="115430" y="85598"/>
                  </a:lnTo>
                  <a:lnTo>
                    <a:pt x="116001" y="85979"/>
                  </a:lnTo>
                  <a:lnTo>
                    <a:pt x="116636" y="86360"/>
                  </a:lnTo>
                  <a:lnTo>
                    <a:pt x="121005" y="87122"/>
                  </a:lnTo>
                  <a:lnTo>
                    <a:pt x="120337" y="85598"/>
                  </a:lnTo>
                  <a:close/>
                </a:path>
                <a:path w="199390" h="100330">
                  <a:moveTo>
                    <a:pt x="183483" y="84201"/>
                  </a:moveTo>
                  <a:lnTo>
                    <a:pt x="174396" y="84201"/>
                  </a:lnTo>
                  <a:lnTo>
                    <a:pt x="174955" y="84438"/>
                  </a:lnTo>
                  <a:lnTo>
                    <a:pt x="174880" y="84582"/>
                  </a:lnTo>
                  <a:lnTo>
                    <a:pt x="172949" y="86760"/>
                  </a:lnTo>
                  <a:lnTo>
                    <a:pt x="174739" y="85979"/>
                  </a:lnTo>
                  <a:lnTo>
                    <a:pt x="176098" y="84836"/>
                  </a:lnTo>
                  <a:lnTo>
                    <a:pt x="182020" y="84836"/>
                  </a:lnTo>
                  <a:lnTo>
                    <a:pt x="183483" y="84201"/>
                  </a:lnTo>
                  <a:close/>
                </a:path>
                <a:path w="199390" h="100330">
                  <a:moveTo>
                    <a:pt x="75105" y="77851"/>
                  </a:moveTo>
                  <a:lnTo>
                    <a:pt x="66827" y="77851"/>
                  </a:lnTo>
                  <a:lnTo>
                    <a:pt x="67105" y="78083"/>
                  </a:lnTo>
                  <a:lnTo>
                    <a:pt x="67386" y="78486"/>
                  </a:lnTo>
                  <a:lnTo>
                    <a:pt x="67711" y="79756"/>
                  </a:lnTo>
                  <a:lnTo>
                    <a:pt x="67837" y="80630"/>
                  </a:lnTo>
                  <a:lnTo>
                    <a:pt x="67043" y="81915"/>
                  </a:lnTo>
                  <a:lnTo>
                    <a:pt x="65354" y="84074"/>
                  </a:lnTo>
                  <a:lnTo>
                    <a:pt x="64236" y="85090"/>
                  </a:lnTo>
                  <a:lnTo>
                    <a:pt x="63715" y="86487"/>
                  </a:lnTo>
                  <a:lnTo>
                    <a:pt x="65991" y="86487"/>
                  </a:lnTo>
                  <a:lnTo>
                    <a:pt x="66109" y="86106"/>
                  </a:lnTo>
                  <a:lnTo>
                    <a:pt x="66395" y="85471"/>
                  </a:lnTo>
                  <a:lnTo>
                    <a:pt x="67983" y="83058"/>
                  </a:lnTo>
                  <a:lnTo>
                    <a:pt x="69659" y="81915"/>
                  </a:lnTo>
                  <a:lnTo>
                    <a:pt x="70027" y="80137"/>
                  </a:lnTo>
                  <a:lnTo>
                    <a:pt x="80886" y="80137"/>
                  </a:lnTo>
                  <a:lnTo>
                    <a:pt x="82816" y="80010"/>
                  </a:lnTo>
                  <a:lnTo>
                    <a:pt x="92697" y="80010"/>
                  </a:lnTo>
                  <a:lnTo>
                    <a:pt x="89954" y="78867"/>
                  </a:lnTo>
                  <a:lnTo>
                    <a:pt x="86235" y="78359"/>
                  </a:lnTo>
                  <a:lnTo>
                    <a:pt x="74790" y="78359"/>
                  </a:lnTo>
                  <a:lnTo>
                    <a:pt x="75105" y="77851"/>
                  </a:lnTo>
                  <a:close/>
                </a:path>
                <a:path w="199390" h="100330">
                  <a:moveTo>
                    <a:pt x="95669" y="73914"/>
                  </a:moveTo>
                  <a:lnTo>
                    <a:pt x="92227" y="73914"/>
                  </a:lnTo>
                  <a:lnTo>
                    <a:pt x="93065" y="74041"/>
                  </a:lnTo>
                  <a:lnTo>
                    <a:pt x="93497" y="74041"/>
                  </a:lnTo>
                  <a:lnTo>
                    <a:pt x="93256" y="74168"/>
                  </a:lnTo>
                  <a:lnTo>
                    <a:pt x="93159" y="74549"/>
                  </a:lnTo>
                  <a:lnTo>
                    <a:pt x="94156" y="77470"/>
                  </a:lnTo>
                  <a:lnTo>
                    <a:pt x="94247" y="78613"/>
                  </a:lnTo>
                  <a:lnTo>
                    <a:pt x="93788" y="80464"/>
                  </a:lnTo>
                  <a:lnTo>
                    <a:pt x="93916" y="80518"/>
                  </a:lnTo>
                  <a:lnTo>
                    <a:pt x="94118" y="85359"/>
                  </a:lnTo>
                  <a:lnTo>
                    <a:pt x="98234" y="86487"/>
                  </a:lnTo>
                  <a:lnTo>
                    <a:pt x="99479" y="85979"/>
                  </a:lnTo>
                  <a:lnTo>
                    <a:pt x="103289" y="85217"/>
                  </a:lnTo>
                  <a:lnTo>
                    <a:pt x="104647" y="83820"/>
                  </a:lnTo>
                  <a:lnTo>
                    <a:pt x="97586" y="83820"/>
                  </a:lnTo>
                  <a:lnTo>
                    <a:pt x="97053" y="82550"/>
                  </a:lnTo>
                  <a:lnTo>
                    <a:pt x="96570" y="80137"/>
                  </a:lnTo>
                  <a:lnTo>
                    <a:pt x="96449" y="78867"/>
                  </a:lnTo>
                  <a:lnTo>
                    <a:pt x="96202" y="75438"/>
                  </a:lnTo>
                  <a:lnTo>
                    <a:pt x="95669" y="73914"/>
                  </a:lnTo>
                  <a:close/>
                </a:path>
                <a:path w="199390" h="100330">
                  <a:moveTo>
                    <a:pt x="166942" y="80518"/>
                  </a:moveTo>
                  <a:lnTo>
                    <a:pt x="163931" y="80518"/>
                  </a:lnTo>
                  <a:lnTo>
                    <a:pt x="163706" y="81502"/>
                  </a:lnTo>
                  <a:lnTo>
                    <a:pt x="168973" y="85471"/>
                  </a:lnTo>
                  <a:lnTo>
                    <a:pt x="172008" y="85598"/>
                  </a:lnTo>
                  <a:lnTo>
                    <a:pt x="174396" y="84201"/>
                  </a:lnTo>
                  <a:lnTo>
                    <a:pt x="183483" y="84201"/>
                  </a:lnTo>
                  <a:lnTo>
                    <a:pt x="184069" y="83947"/>
                  </a:lnTo>
                  <a:lnTo>
                    <a:pt x="179920" y="83947"/>
                  </a:lnTo>
                  <a:lnTo>
                    <a:pt x="177711" y="83185"/>
                  </a:lnTo>
                  <a:lnTo>
                    <a:pt x="177919" y="82931"/>
                  </a:lnTo>
                  <a:lnTo>
                    <a:pt x="169646" y="82931"/>
                  </a:lnTo>
                  <a:lnTo>
                    <a:pt x="168020" y="82296"/>
                  </a:lnTo>
                  <a:lnTo>
                    <a:pt x="166942" y="80518"/>
                  </a:lnTo>
                  <a:close/>
                </a:path>
                <a:path w="199390" h="100330">
                  <a:moveTo>
                    <a:pt x="182020" y="84836"/>
                  </a:moveTo>
                  <a:lnTo>
                    <a:pt x="176098" y="84836"/>
                  </a:lnTo>
                  <a:lnTo>
                    <a:pt x="178117" y="85471"/>
                  </a:lnTo>
                  <a:lnTo>
                    <a:pt x="180263" y="85598"/>
                  </a:lnTo>
                  <a:lnTo>
                    <a:pt x="182020" y="84836"/>
                  </a:lnTo>
                  <a:close/>
                </a:path>
                <a:path w="199390" h="100330">
                  <a:moveTo>
                    <a:pt x="93788" y="80464"/>
                  </a:moveTo>
                  <a:lnTo>
                    <a:pt x="92677" y="84964"/>
                  </a:lnTo>
                  <a:lnTo>
                    <a:pt x="94118" y="85359"/>
                  </a:lnTo>
                  <a:lnTo>
                    <a:pt x="93916" y="80518"/>
                  </a:lnTo>
                  <a:lnTo>
                    <a:pt x="93788" y="80464"/>
                  </a:lnTo>
                  <a:close/>
                </a:path>
                <a:path w="199390" h="100330">
                  <a:moveTo>
                    <a:pt x="109842" y="80137"/>
                  </a:moveTo>
                  <a:lnTo>
                    <a:pt x="109498" y="80178"/>
                  </a:lnTo>
                  <a:lnTo>
                    <a:pt x="111747" y="85344"/>
                  </a:lnTo>
                  <a:lnTo>
                    <a:pt x="120226" y="85344"/>
                  </a:lnTo>
                  <a:lnTo>
                    <a:pt x="120004" y="84836"/>
                  </a:lnTo>
                  <a:lnTo>
                    <a:pt x="114249" y="84836"/>
                  </a:lnTo>
                  <a:lnTo>
                    <a:pt x="114084" y="84328"/>
                  </a:lnTo>
                  <a:lnTo>
                    <a:pt x="119781" y="84328"/>
                  </a:lnTo>
                  <a:lnTo>
                    <a:pt x="119670" y="84074"/>
                  </a:lnTo>
                  <a:lnTo>
                    <a:pt x="117767" y="84074"/>
                  </a:lnTo>
                  <a:lnTo>
                    <a:pt x="115417" y="83947"/>
                  </a:lnTo>
                  <a:lnTo>
                    <a:pt x="114800" y="82296"/>
                  </a:lnTo>
                  <a:lnTo>
                    <a:pt x="112737" y="82296"/>
                  </a:lnTo>
                  <a:lnTo>
                    <a:pt x="111137" y="80772"/>
                  </a:lnTo>
                  <a:lnTo>
                    <a:pt x="109842" y="80137"/>
                  </a:lnTo>
                  <a:close/>
                </a:path>
                <a:path w="199390" h="100330">
                  <a:moveTo>
                    <a:pt x="125743" y="70485"/>
                  </a:moveTo>
                  <a:lnTo>
                    <a:pt x="118224" y="70485"/>
                  </a:lnTo>
                  <a:lnTo>
                    <a:pt x="124244" y="70866"/>
                  </a:lnTo>
                  <a:lnTo>
                    <a:pt x="124032" y="72136"/>
                  </a:lnTo>
                  <a:lnTo>
                    <a:pt x="123926" y="73660"/>
                  </a:lnTo>
                  <a:lnTo>
                    <a:pt x="127850" y="77597"/>
                  </a:lnTo>
                  <a:lnTo>
                    <a:pt x="128396" y="78105"/>
                  </a:lnTo>
                  <a:lnTo>
                    <a:pt x="128981" y="78359"/>
                  </a:lnTo>
                  <a:lnTo>
                    <a:pt x="128457" y="80264"/>
                  </a:lnTo>
                  <a:lnTo>
                    <a:pt x="127761" y="82296"/>
                  </a:lnTo>
                  <a:lnTo>
                    <a:pt x="126949" y="84074"/>
                  </a:lnTo>
                  <a:lnTo>
                    <a:pt x="126187" y="85217"/>
                  </a:lnTo>
                  <a:lnTo>
                    <a:pt x="128066" y="85217"/>
                  </a:lnTo>
                  <a:lnTo>
                    <a:pt x="128866" y="84074"/>
                  </a:lnTo>
                  <a:lnTo>
                    <a:pt x="130174" y="81407"/>
                  </a:lnTo>
                  <a:lnTo>
                    <a:pt x="131038" y="79121"/>
                  </a:lnTo>
                  <a:lnTo>
                    <a:pt x="135610" y="79121"/>
                  </a:lnTo>
                  <a:lnTo>
                    <a:pt x="136867" y="78613"/>
                  </a:lnTo>
                  <a:lnTo>
                    <a:pt x="137330" y="78359"/>
                  </a:lnTo>
                  <a:lnTo>
                    <a:pt x="132460" y="78359"/>
                  </a:lnTo>
                  <a:lnTo>
                    <a:pt x="125821" y="71120"/>
                  </a:lnTo>
                  <a:lnTo>
                    <a:pt x="125743" y="70485"/>
                  </a:lnTo>
                  <a:close/>
                </a:path>
                <a:path w="199390" h="100330">
                  <a:moveTo>
                    <a:pt x="93306" y="80264"/>
                  </a:moveTo>
                  <a:lnTo>
                    <a:pt x="85458" y="80264"/>
                  </a:lnTo>
                  <a:lnTo>
                    <a:pt x="88531" y="81280"/>
                  </a:lnTo>
                  <a:lnTo>
                    <a:pt x="89979" y="82042"/>
                  </a:lnTo>
                  <a:lnTo>
                    <a:pt x="92672" y="84959"/>
                  </a:lnTo>
                  <a:lnTo>
                    <a:pt x="93788" y="80464"/>
                  </a:lnTo>
                  <a:lnTo>
                    <a:pt x="93306" y="80264"/>
                  </a:lnTo>
                  <a:close/>
                </a:path>
                <a:path w="199390" h="100330">
                  <a:moveTo>
                    <a:pt x="119781" y="84328"/>
                  </a:moveTo>
                  <a:lnTo>
                    <a:pt x="114084" y="84328"/>
                  </a:lnTo>
                  <a:lnTo>
                    <a:pt x="114452" y="84709"/>
                  </a:lnTo>
                  <a:lnTo>
                    <a:pt x="114249" y="84836"/>
                  </a:lnTo>
                  <a:lnTo>
                    <a:pt x="120004" y="84836"/>
                  </a:lnTo>
                  <a:lnTo>
                    <a:pt x="119781" y="84328"/>
                  </a:lnTo>
                  <a:close/>
                </a:path>
                <a:path w="199390" h="100330">
                  <a:moveTo>
                    <a:pt x="32335" y="83339"/>
                  </a:moveTo>
                  <a:lnTo>
                    <a:pt x="33019" y="84582"/>
                  </a:lnTo>
                  <a:lnTo>
                    <a:pt x="33676" y="84467"/>
                  </a:lnTo>
                  <a:lnTo>
                    <a:pt x="32335" y="83339"/>
                  </a:lnTo>
                  <a:close/>
                </a:path>
                <a:path w="199390" h="100330">
                  <a:moveTo>
                    <a:pt x="92697" y="80010"/>
                  </a:moveTo>
                  <a:lnTo>
                    <a:pt x="82816" y="80010"/>
                  </a:lnTo>
                  <a:lnTo>
                    <a:pt x="82969" y="83185"/>
                  </a:lnTo>
                  <a:lnTo>
                    <a:pt x="83306" y="84212"/>
                  </a:lnTo>
                  <a:lnTo>
                    <a:pt x="86272" y="84201"/>
                  </a:lnTo>
                  <a:lnTo>
                    <a:pt x="85957" y="83439"/>
                  </a:lnTo>
                  <a:lnTo>
                    <a:pt x="85834" y="83058"/>
                  </a:lnTo>
                  <a:lnTo>
                    <a:pt x="85458" y="80264"/>
                  </a:lnTo>
                  <a:lnTo>
                    <a:pt x="93306" y="80264"/>
                  </a:lnTo>
                  <a:lnTo>
                    <a:pt x="92697" y="80010"/>
                  </a:lnTo>
                  <a:close/>
                </a:path>
                <a:path w="199390" h="100330">
                  <a:moveTo>
                    <a:pt x="119061" y="82683"/>
                  </a:moveTo>
                  <a:lnTo>
                    <a:pt x="118389" y="83820"/>
                  </a:lnTo>
                  <a:lnTo>
                    <a:pt x="117767" y="84074"/>
                  </a:lnTo>
                  <a:lnTo>
                    <a:pt x="119670" y="84074"/>
                  </a:lnTo>
                  <a:lnTo>
                    <a:pt x="119061" y="82683"/>
                  </a:lnTo>
                  <a:close/>
                </a:path>
                <a:path w="199390" h="100330">
                  <a:moveTo>
                    <a:pt x="186585" y="79883"/>
                  </a:moveTo>
                  <a:lnTo>
                    <a:pt x="183730" y="79883"/>
                  </a:lnTo>
                  <a:lnTo>
                    <a:pt x="183638" y="80630"/>
                  </a:lnTo>
                  <a:lnTo>
                    <a:pt x="183521" y="81026"/>
                  </a:lnTo>
                  <a:lnTo>
                    <a:pt x="182308" y="83820"/>
                  </a:lnTo>
                  <a:lnTo>
                    <a:pt x="179920" y="83947"/>
                  </a:lnTo>
                  <a:lnTo>
                    <a:pt x="184069" y="83947"/>
                  </a:lnTo>
                  <a:lnTo>
                    <a:pt x="186118" y="83058"/>
                  </a:lnTo>
                  <a:lnTo>
                    <a:pt x="186700" y="81153"/>
                  </a:lnTo>
                  <a:lnTo>
                    <a:pt x="186585" y="79883"/>
                  </a:lnTo>
                  <a:close/>
                </a:path>
                <a:path w="199390" h="100330">
                  <a:moveTo>
                    <a:pt x="108015" y="80356"/>
                  </a:moveTo>
                  <a:lnTo>
                    <a:pt x="105613" y="80645"/>
                  </a:lnTo>
                  <a:lnTo>
                    <a:pt x="100990" y="83693"/>
                  </a:lnTo>
                  <a:lnTo>
                    <a:pt x="97586" y="83820"/>
                  </a:lnTo>
                  <a:lnTo>
                    <a:pt x="104647" y="83820"/>
                  </a:lnTo>
                  <a:lnTo>
                    <a:pt x="108015" y="80356"/>
                  </a:lnTo>
                  <a:close/>
                </a:path>
                <a:path w="199390" h="100330">
                  <a:moveTo>
                    <a:pt x="51015" y="81280"/>
                  </a:moveTo>
                  <a:lnTo>
                    <a:pt x="49504" y="81788"/>
                  </a:lnTo>
                  <a:lnTo>
                    <a:pt x="46342" y="83439"/>
                  </a:lnTo>
                  <a:lnTo>
                    <a:pt x="50411" y="83439"/>
                  </a:lnTo>
                  <a:lnTo>
                    <a:pt x="51485" y="83058"/>
                  </a:lnTo>
                  <a:lnTo>
                    <a:pt x="51015" y="81280"/>
                  </a:lnTo>
                  <a:close/>
                </a:path>
                <a:path w="199390" h="100330">
                  <a:moveTo>
                    <a:pt x="32567" y="66802"/>
                  </a:moveTo>
                  <a:lnTo>
                    <a:pt x="30340" y="66802"/>
                  </a:lnTo>
                  <a:lnTo>
                    <a:pt x="30562" y="68072"/>
                  </a:lnTo>
                  <a:lnTo>
                    <a:pt x="30680" y="69469"/>
                  </a:lnTo>
                  <a:lnTo>
                    <a:pt x="28461" y="72173"/>
                  </a:lnTo>
                  <a:lnTo>
                    <a:pt x="28339" y="73025"/>
                  </a:lnTo>
                  <a:lnTo>
                    <a:pt x="28836" y="78613"/>
                  </a:lnTo>
                  <a:lnTo>
                    <a:pt x="28959" y="79375"/>
                  </a:lnTo>
                  <a:lnTo>
                    <a:pt x="30035" y="81407"/>
                  </a:lnTo>
                  <a:lnTo>
                    <a:pt x="32335" y="83339"/>
                  </a:lnTo>
                  <a:lnTo>
                    <a:pt x="30499" y="80010"/>
                  </a:lnTo>
                  <a:lnTo>
                    <a:pt x="30616" y="78740"/>
                  </a:lnTo>
                  <a:lnTo>
                    <a:pt x="31489" y="73406"/>
                  </a:lnTo>
                  <a:lnTo>
                    <a:pt x="31612" y="71882"/>
                  </a:lnTo>
                  <a:lnTo>
                    <a:pt x="31737" y="70866"/>
                  </a:lnTo>
                  <a:lnTo>
                    <a:pt x="32626" y="69596"/>
                  </a:lnTo>
                  <a:lnTo>
                    <a:pt x="32567" y="66802"/>
                  </a:lnTo>
                  <a:close/>
                </a:path>
                <a:path w="199390" h="100330">
                  <a:moveTo>
                    <a:pt x="146421" y="74676"/>
                  </a:moveTo>
                  <a:lnTo>
                    <a:pt x="142557" y="74676"/>
                  </a:lnTo>
                  <a:lnTo>
                    <a:pt x="143687" y="75438"/>
                  </a:lnTo>
                  <a:lnTo>
                    <a:pt x="144691" y="77216"/>
                  </a:lnTo>
                  <a:lnTo>
                    <a:pt x="145179" y="79121"/>
                  </a:lnTo>
                  <a:lnTo>
                    <a:pt x="145250" y="80464"/>
                  </a:lnTo>
                  <a:lnTo>
                    <a:pt x="145484" y="81788"/>
                  </a:lnTo>
                  <a:lnTo>
                    <a:pt x="145592" y="82296"/>
                  </a:lnTo>
                  <a:lnTo>
                    <a:pt x="142900" y="82931"/>
                  </a:lnTo>
                  <a:lnTo>
                    <a:pt x="150571" y="82931"/>
                  </a:lnTo>
                  <a:lnTo>
                    <a:pt x="151206" y="82677"/>
                  </a:lnTo>
                  <a:lnTo>
                    <a:pt x="153238" y="81661"/>
                  </a:lnTo>
                  <a:lnTo>
                    <a:pt x="148107" y="81661"/>
                  </a:lnTo>
                  <a:lnTo>
                    <a:pt x="147863" y="80356"/>
                  </a:lnTo>
                  <a:lnTo>
                    <a:pt x="147777" y="77724"/>
                  </a:lnTo>
                  <a:lnTo>
                    <a:pt x="146421" y="74676"/>
                  </a:lnTo>
                  <a:close/>
                </a:path>
                <a:path w="199390" h="100330">
                  <a:moveTo>
                    <a:pt x="167200" y="71755"/>
                  </a:moveTo>
                  <a:lnTo>
                    <a:pt x="164477" y="71755"/>
                  </a:lnTo>
                  <a:lnTo>
                    <a:pt x="165654" y="75311"/>
                  </a:lnTo>
                  <a:lnTo>
                    <a:pt x="168351" y="79756"/>
                  </a:lnTo>
                  <a:lnTo>
                    <a:pt x="171729" y="82423"/>
                  </a:lnTo>
                  <a:lnTo>
                    <a:pt x="169646" y="82931"/>
                  </a:lnTo>
                  <a:lnTo>
                    <a:pt x="177919" y="82931"/>
                  </a:lnTo>
                  <a:lnTo>
                    <a:pt x="179169" y="81407"/>
                  </a:lnTo>
                  <a:lnTo>
                    <a:pt x="174205" y="81407"/>
                  </a:lnTo>
                  <a:lnTo>
                    <a:pt x="170726" y="78867"/>
                  </a:lnTo>
                  <a:lnTo>
                    <a:pt x="168423" y="75438"/>
                  </a:lnTo>
                  <a:lnTo>
                    <a:pt x="168297" y="75184"/>
                  </a:lnTo>
                  <a:lnTo>
                    <a:pt x="167200" y="71755"/>
                  </a:lnTo>
                  <a:close/>
                </a:path>
                <a:path w="199390" h="100330">
                  <a:moveTo>
                    <a:pt x="118668" y="81788"/>
                  </a:moveTo>
                  <a:lnTo>
                    <a:pt x="119061" y="82683"/>
                  </a:lnTo>
                  <a:lnTo>
                    <a:pt x="119214" y="82423"/>
                  </a:lnTo>
                  <a:lnTo>
                    <a:pt x="119376" y="82423"/>
                  </a:lnTo>
                  <a:lnTo>
                    <a:pt x="118668" y="81788"/>
                  </a:lnTo>
                  <a:close/>
                </a:path>
                <a:path w="199390" h="100330">
                  <a:moveTo>
                    <a:pt x="113227" y="77851"/>
                  </a:moveTo>
                  <a:lnTo>
                    <a:pt x="109639" y="77851"/>
                  </a:lnTo>
                  <a:lnTo>
                    <a:pt x="110972" y="78867"/>
                  </a:lnTo>
                  <a:lnTo>
                    <a:pt x="112737" y="82296"/>
                  </a:lnTo>
                  <a:lnTo>
                    <a:pt x="114800" y="82296"/>
                  </a:lnTo>
                  <a:lnTo>
                    <a:pt x="113309" y="77978"/>
                  </a:lnTo>
                  <a:close/>
                </a:path>
                <a:path w="199390" h="100330">
                  <a:moveTo>
                    <a:pt x="80886" y="80137"/>
                  </a:moveTo>
                  <a:lnTo>
                    <a:pt x="70027" y="80137"/>
                  </a:lnTo>
                  <a:lnTo>
                    <a:pt x="70230" y="80264"/>
                  </a:lnTo>
                  <a:lnTo>
                    <a:pt x="70446" y="80518"/>
                  </a:lnTo>
                  <a:lnTo>
                    <a:pt x="73304" y="82042"/>
                  </a:lnTo>
                  <a:lnTo>
                    <a:pt x="78955" y="80264"/>
                  </a:lnTo>
                  <a:lnTo>
                    <a:pt x="80886" y="80137"/>
                  </a:lnTo>
                  <a:close/>
                </a:path>
                <a:path w="199390" h="100330">
                  <a:moveTo>
                    <a:pt x="163257" y="80630"/>
                  </a:moveTo>
                  <a:lnTo>
                    <a:pt x="161645" y="80899"/>
                  </a:lnTo>
                  <a:lnTo>
                    <a:pt x="161213" y="81915"/>
                  </a:lnTo>
                  <a:lnTo>
                    <a:pt x="163612" y="81915"/>
                  </a:lnTo>
                  <a:lnTo>
                    <a:pt x="163706" y="81502"/>
                  </a:lnTo>
                  <a:lnTo>
                    <a:pt x="163410" y="81280"/>
                  </a:lnTo>
                  <a:lnTo>
                    <a:pt x="163257" y="80630"/>
                  </a:lnTo>
                  <a:close/>
                </a:path>
                <a:path w="199390" h="100330">
                  <a:moveTo>
                    <a:pt x="149799" y="71120"/>
                  </a:moveTo>
                  <a:lnTo>
                    <a:pt x="145567" y="71120"/>
                  </a:lnTo>
                  <a:lnTo>
                    <a:pt x="145986" y="71247"/>
                  </a:lnTo>
                  <a:lnTo>
                    <a:pt x="146507" y="72009"/>
                  </a:lnTo>
                  <a:lnTo>
                    <a:pt x="147586" y="72898"/>
                  </a:lnTo>
                  <a:lnTo>
                    <a:pt x="149402" y="73660"/>
                  </a:lnTo>
                  <a:lnTo>
                    <a:pt x="151041" y="74930"/>
                  </a:lnTo>
                  <a:lnTo>
                    <a:pt x="154156" y="77851"/>
                  </a:lnTo>
                  <a:lnTo>
                    <a:pt x="154168" y="78083"/>
                  </a:lnTo>
                  <a:lnTo>
                    <a:pt x="152349" y="79629"/>
                  </a:lnTo>
                  <a:lnTo>
                    <a:pt x="150317" y="80772"/>
                  </a:lnTo>
                  <a:lnTo>
                    <a:pt x="148107" y="81661"/>
                  </a:lnTo>
                  <a:lnTo>
                    <a:pt x="153238" y="81661"/>
                  </a:lnTo>
                  <a:lnTo>
                    <a:pt x="153746" y="81407"/>
                  </a:lnTo>
                  <a:lnTo>
                    <a:pt x="154984" y="80630"/>
                  </a:lnTo>
                  <a:lnTo>
                    <a:pt x="156121" y="79756"/>
                  </a:lnTo>
                  <a:lnTo>
                    <a:pt x="158838" y="79756"/>
                  </a:lnTo>
                  <a:lnTo>
                    <a:pt x="157581" y="78613"/>
                  </a:lnTo>
                  <a:lnTo>
                    <a:pt x="158736" y="77470"/>
                  </a:lnTo>
                  <a:lnTo>
                    <a:pt x="159415" y="76708"/>
                  </a:lnTo>
                  <a:lnTo>
                    <a:pt x="155803" y="76708"/>
                  </a:lnTo>
                  <a:lnTo>
                    <a:pt x="153225" y="74041"/>
                  </a:lnTo>
                  <a:lnTo>
                    <a:pt x="154482" y="74041"/>
                  </a:lnTo>
                  <a:lnTo>
                    <a:pt x="155765" y="73914"/>
                  </a:lnTo>
                  <a:lnTo>
                    <a:pt x="157797" y="73533"/>
                  </a:lnTo>
                  <a:lnTo>
                    <a:pt x="159334" y="73152"/>
                  </a:lnTo>
                  <a:lnTo>
                    <a:pt x="164371" y="73152"/>
                  </a:lnTo>
                  <a:lnTo>
                    <a:pt x="164282" y="72390"/>
                  </a:lnTo>
                  <a:lnTo>
                    <a:pt x="156336" y="72390"/>
                  </a:lnTo>
                  <a:lnTo>
                    <a:pt x="150977" y="72136"/>
                  </a:lnTo>
                  <a:lnTo>
                    <a:pt x="149799" y="71120"/>
                  </a:lnTo>
                  <a:close/>
                </a:path>
                <a:path w="199390" h="100330">
                  <a:moveTo>
                    <a:pt x="163931" y="80518"/>
                  </a:moveTo>
                  <a:lnTo>
                    <a:pt x="163257" y="80630"/>
                  </a:lnTo>
                  <a:lnTo>
                    <a:pt x="163410" y="81280"/>
                  </a:lnTo>
                  <a:lnTo>
                    <a:pt x="163706" y="81502"/>
                  </a:lnTo>
                  <a:lnTo>
                    <a:pt x="163931" y="80518"/>
                  </a:lnTo>
                  <a:close/>
                </a:path>
                <a:path w="199390" h="100330">
                  <a:moveTo>
                    <a:pt x="176656" y="80010"/>
                  </a:moveTo>
                  <a:lnTo>
                    <a:pt x="175310" y="80391"/>
                  </a:lnTo>
                  <a:lnTo>
                    <a:pt x="175005" y="81026"/>
                  </a:lnTo>
                  <a:lnTo>
                    <a:pt x="174205" y="81407"/>
                  </a:lnTo>
                  <a:lnTo>
                    <a:pt x="179169" y="81407"/>
                  </a:lnTo>
                  <a:lnTo>
                    <a:pt x="179273" y="81280"/>
                  </a:lnTo>
                  <a:lnTo>
                    <a:pt x="179548" y="80391"/>
                  </a:lnTo>
                  <a:lnTo>
                    <a:pt x="177190" y="80391"/>
                  </a:lnTo>
                  <a:lnTo>
                    <a:pt x="176656" y="80010"/>
                  </a:lnTo>
                  <a:close/>
                </a:path>
                <a:path w="199390" h="100330">
                  <a:moveTo>
                    <a:pt x="182914" y="71755"/>
                  </a:moveTo>
                  <a:lnTo>
                    <a:pt x="180149" y="71755"/>
                  </a:lnTo>
                  <a:lnTo>
                    <a:pt x="182638" y="75438"/>
                  </a:lnTo>
                  <a:lnTo>
                    <a:pt x="183146" y="76454"/>
                  </a:lnTo>
                  <a:lnTo>
                    <a:pt x="183244" y="76708"/>
                  </a:lnTo>
                  <a:lnTo>
                    <a:pt x="183514" y="77724"/>
                  </a:lnTo>
                  <a:lnTo>
                    <a:pt x="182498" y="78486"/>
                  </a:lnTo>
                  <a:lnTo>
                    <a:pt x="180428" y="79502"/>
                  </a:lnTo>
                  <a:lnTo>
                    <a:pt x="181813" y="80899"/>
                  </a:lnTo>
                  <a:lnTo>
                    <a:pt x="183286" y="80137"/>
                  </a:lnTo>
                  <a:lnTo>
                    <a:pt x="183730" y="79883"/>
                  </a:lnTo>
                  <a:lnTo>
                    <a:pt x="186585" y="79883"/>
                  </a:lnTo>
                  <a:lnTo>
                    <a:pt x="186156" y="78232"/>
                  </a:lnTo>
                  <a:lnTo>
                    <a:pt x="188631" y="76200"/>
                  </a:lnTo>
                  <a:lnTo>
                    <a:pt x="185445" y="76200"/>
                  </a:lnTo>
                  <a:lnTo>
                    <a:pt x="184746" y="74632"/>
                  </a:lnTo>
                  <a:lnTo>
                    <a:pt x="182914" y="71755"/>
                  </a:lnTo>
                  <a:close/>
                </a:path>
                <a:path w="199390" h="100330">
                  <a:moveTo>
                    <a:pt x="164371" y="73152"/>
                  </a:moveTo>
                  <a:lnTo>
                    <a:pt x="161836" y="73152"/>
                  </a:lnTo>
                  <a:lnTo>
                    <a:pt x="162420" y="77089"/>
                  </a:lnTo>
                  <a:lnTo>
                    <a:pt x="163257" y="80630"/>
                  </a:lnTo>
                  <a:lnTo>
                    <a:pt x="163931" y="80518"/>
                  </a:lnTo>
                  <a:lnTo>
                    <a:pt x="166942" y="80518"/>
                  </a:lnTo>
                  <a:lnTo>
                    <a:pt x="166052" y="79248"/>
                  </a:lnTo>
                  <a:lnTo>
                    <a:pt x="165455" y="77851"/>
                  </a:lnTo>
                  <a:lnTo>
                    <a:pt x="164693" y="75184"/>
                  </a:lnTo>
                  <a:lnTo>
                    <a:pt x="164575" y="74632"/>
                  </a:lnTo>
                  <a:lnTo>
                    <a:pt x="164371" y="73152"/>
                  </a:lnTo>
                  <a:close/>
                </a:path>
                <a:path w="199390" h="100330">
                  <a:moveTo>
                    <a:pt x="184924" y="69723"/>
                  </a:moveTo>
                  <a:lnTo>
                    <a:pt x="168795" y="69723"/>
                  </a:lnTo>
                  <a:lnTo>
                    <a:pt x="170459" y="69850"/>
                  </a:lnTo>
                  <a:lnTo>
                    <a:pt x="172338" y="70485"/>
                  </a:lnTo>
                  <a:lnTo>
                    <a:pt x="174650" y="72263"/>
                  </a:lnTo>
                  <a:lnTo>
                    <a:pt x="176756" y="74909"/>
                  </a:lnTo>
                  <a:lnTo>
                    <a:pt x="177667" y="76327"/>
                  </a:lnTo>
                  <a:lnTo>
                    <a:pt x="177790" y="78083"/>
                  </a:lnTo>
                  <a:lnTo>
                    <a:pt x="177670" y="78867"/>
                  </a:lnTo>
                  <a:lnTo>
                    <a:pt x="177190" y="80391"/>
                  </a:lnTo>
                  <a:lnTo>
                    <a:pt x="179548" y="80391"/>
                  </a:lnTo>
                  <a:lnTo>
                    <a:pt x="180021" y="78867"/>
                  </a:lnTo>
                  <a:lnTo>
                    <a:pt x="180141" y="75692"/>
                  </a:lnTo>
                  <a:lnTo>
                    <a:pt x="180069" y="75311"/>
                  </a:lnTo>
                  <a:lnTo>
                    <a:pt x="179839" y="74909"/>
                  </a:lnTo>
                  <a:lnTo>
                    <a:pt x="179717" y="73914"/>
                  </a:lnTo>
                  <a:lnTo>
                    <a:pt x="179376" y="72771"/>
                  </a:lnTo>
                  <a:lnTo>
                    <a:pt x="178981" y="71755"/>
                  </a:lnTo>
                  <a:lnTo>
                    <a:pt x="182914" y="71755"/>
                  </a:lnTo>
                  <a:lnTo>
                    <a:pt x="182587" y="71247"/>
                  </a:lnTo>
                  <a:lnTo>
                    <a:pt x="183629" y="70866"/>
                  </a:lnTo>
                  <a:lnTo>
                    <a:pt x="184607" y="70104"/>
                  </a:lnTo>
                  <a:lnTo>
                    <a:pt x="184924" y="69723"/>
                  </a:lnTo>
                  <a:close/>
                </a:path>
                <a:path w="199390" h="100330">
                  <a:moveTo>
                    <a:pt x="109092" y="79248"/>
                  </a:moveTo>
                  <a:lnTo>
                    <a:pt x="108015" y="80356"/>
                  </a:lnTo>
                  <a:lnTo>
                    <a:pt x="109498" y="80178"/>
                  </a:lnTo>
                  <a:lnTo>
                    <a:pt x="109092" y="79248"/>
                  </a:lnTo>
                  <a:close/>
                </a:path>
                <a:path w="199390" h="100330">
                  <a:moveTo>
                    <a:pt x="106603" y="75057"/>
                  </a:moveTo>
                  <a:lnTo>
                    <a:pt x="105041" y="76708"/>
                  </a:lnTo>
                  <a:lnTo>
                    <a:pt x="107353" y="76835"/>
                  </a:lnTo>
                  <a:lnTo>
                    <a:pt x="108394" y="77089"/>
                  </a:lnTo>
                  <a:lnTo>
                    <a:pt x="106819" y="78486"/>
                  </a:lnTo>
                  <a:lnTo>
                    <a:pt x="105054" y="79756"/>
                  </a:lnTo>
                  <a:lnTo>
                    <a:pt x="107530" y="79502"/>
                  </a:lnTo>
                  <a:lnTo>
                    <a:pt x="108572" y="78740"/>
                  </a:lnTo>
                  <a:lnTo>
                    <a:pt x="109639" y="77851"/>
                  </a:lnTo>
                  <a:lnTo>
                    <a:pt x="113227" y="77851"/>
                  </a:lnTo>
                  <a:lnTo>
                    <a:pt x="112572" y="76835"/>
                  </a:lnTo>
                  <a:lnTo>
                    <a:pt x="111632" y="76200"/>
                  </a:lnTo>
                  <a:lnTo>
                    <a:pt x="112491" y="75438"/>
                  </a:lnTo>
                  <a:lnTo>
                    <a:pt x="110274" y="75438"/>
                  </a:lnTo>
                  <a:lnTo>
                    <a:pt x="108635" y="75184"/>
                  </a:lnTo>
                  <a:lnTo>
                    <a:pt x="106603" y="75057"/>
                  </a:lnTo>
                  <a:close/>
                </a:path>
                <a:path w="199390" h="100330">
                  <a:moveTo>
                    <a:pt x="135610" y="79121"/>
                  </a:moveTo>
                  <a:lnTo>
                    <a:pt x="131038" y="79121"/>
                  </a:lnTo>
                  <a:lnTo>
                    <a:pt x="132092" y="79375"/>
                  </a:lnTo>
                  <a:lnTo>
                    <a:pt x="133184" y="79375"/>
                  </a:lnTo>
                  <a:lnTo>
                    <a:pt x="135610" y="79121"/>
                  </a:lnTo>
                  <a:close/>
                </a:path>
                <a:path w="199390" h="100330">
                  <a:moveTo>
                    <a:pt x="64468" y="78486"/>
                  </a:moveTo>
                  <a:lnTo>
                    <a:pt x="57061" y="78486"/>
                  </a:lnTo>
                  <a:lnTo>
                    <a:pt x="60223" y="79248"/>
                  </a:lnTo>
                  <a:lnTo>
                    <a:pt x="63525" y="78740"/>
                  </a:lnTo>
                  <a:lnTo>
                    <a:pt x="64468" y="78486"/>
                  </a:lnTo>
                  <a:close/>
                </a:path>
                <a:path w="199390" h="100330">
                  <a:moveTo>
                    <a:pt x="39796" y="78083"/>
                  </a:moveTo>
                  <a:lnTo>
                    <a:pt x="39368" y="78094"/>
                  </a:lnTo>
                  <a:lnTo>
                    <a:pt x="39484" y="78359"/>
                  </a:lnTo>
                  <a:lnTo>
                    <a:pt x="39796" y="78083"/>
                  </a:lnTo>
                  <a:close/>
                </a:path>
                <a:path w="199390" h="100330">
                  <a:moveTo>
                    <a:pt x="79984" y="77978"/>
                  </a:moveTo>
                  <a:lnTo>
                    <a:pt x="77114" y="78105"/>
                  </a:lnTo>
                  <a:lnTo>
                    <a:pt x="74790" y="78359"/>
                  </a:lnTo>
                  <a:lnTo>
                    <a:pt x="86235" y="78359"/>
                  </a:lnTo>
                  <a:lnTo>
                    <a:pt x="85305" y="78232"/>
                  </a:lnTo>
                  <a:lnTo>
                    <a:pt x="85303" y="78105"/>
                  </a:lnTo>
                  <a:lnTo>
                    <a:pt x="82803" y="78105"/>
                  </a:lnTo>
                  <a:lnTo>
                    <a:pt x="79984" y="77978"/>
                  </a:lnTo>
                  <a:close/>
                </a:path>
                <a:path w="199390" h="100330">
                  <a:moveTo>
                    <a:pt x="148178" y="69723"/>
                  </a:moveTo>
                  <a:lnTo>
                    <a:pt x="141630" y="69723"/>
                  </a:lnTo>
                  <a:lnTo>
                    <a:pt x="143560" y="70231"/>
                  </a:lnTo>
                  <a:lnTo>
                    <a:pt x="141477" y="72644"/>
                  </a:lnTo>
                  <a:lnTo>
                    <a:pt x="141020" y="72644"/>
                  </a:lnTo>
                  <a:lnTo>
                    <a:pt x="140563" y="72771"/>
                  </a:lnTo>
                  <a:lnTo>
                    <a:pt x="139230" y="73406"/>
                  </a:lnTo>
                  <a:lnTo>
                    <a:pt x="139255" y="73660"/>
                  </a:lnTo>
                  <a:lnTo>
                    <a:pt x="139371" y="73998"/>
                  </a:lnTo>
                  <a:lnTo>
                    <a:pt x="139687" y="74295"/>
                  </a:lnTo>
                  <a:lnTo>
                    <a:pt x="136232" y="77216"/>
                  </a:lnTo>
                  <a:lnTo>
                    <a:pt x="132460" y="78359"/>
                  </a:lnTo>
                  <a:lnTo>
                    <a:pt x="137330" y="78359"/>
                  </a:lnTo>
                  <a:lnTo>
                    <a:pt x="139877" y="76962"/>
                  </a:lnTo>
                  <a:lnTo>
                    <a:pt x="141338" y="75819"/>
                  </a:lnTo>
                  <a:lnTo>
                    <a:pt x="142557" y="74676"/>
                  </a:lnTo>
                  <a:lnTo>
                    <a:pt x="146421" y="74676"/>
                  </a:lnTo>
                  <a:lnTo>
                    <a:pt x="146303" y="74422"/>
                  </a:lnTo>
                  <a:lnTo>
                    <a:pt x="145338" y="73406"/>
                  </a:lnTo>
                  <a:lnTo>
                    <a:pt x="144195" y="72898"/>
                  </a:lnTo>
                  <a:lnTo>
                    <a:pt x="145567" y="71120"/>
                  </a:lnTo>
                  <a:lnTo>
                    <a:pt x="149799" y="71120"/>
                  </a:lnTo>
                  <a:lnTo>
                    <a:pt x="148178" y="69723"/>
                  </a:lnTo>
                  <a:close/>
                </a:path>
                <a:path w="199390" h="100330">
                  <a:moveTo>
                    <a:pt x="36667" y="65913"/>
                  </a:moveTo>
                  <a:lnTo>
                    <a:pt x="34442" y="65913"/>
                  </a:lnTo>
                  <a:lnTo>
                    <a:pt x="34556" y="66421"/>
                  </a:lnTo>
                  <a:lnTo>
                    <a:pt x="34899" y="67564"/>
                  </a:lnTo>
                  <a:lnTo>
                    <a:pt x="34989" y="68326"/>
                  </a:lnTo>
                  <a:lnTo>
                    <a:pt x="33374" y="70358"/>
                  </a:lnTo>
                  <a:lnTo>
                    <a:pt x="33327" y="70612"/>
                  </a:lnTo>
                  <a:lnTo>
                    <a:pt x="35826" y="76581"/>
                  </a:lnTo>
                  <a:lnTo>
                    <a:pt x="39001" y="78105"/>
                  </a:lnTo>
                  <a:lnTo>
                    <a:pt x="39368" y="78094"/>
                  </a:lnTo>
                  <a:lnTo>
                    <a:pt x="35616" y="69596"/>
                  </a:lnTo>
                  <a:lnTo>
                    <a:pt x="35743" y="68834"/>
                  </a:lnTo>
                  <a:lnTo>
                    <a:pt x="36512" y="66167"/>
                  </a:lnTo>
                  <a:lnTo>
                    <a:pt x="36667" y="65913"/>
                  </a:lnTo>
                  <a:close/>
                </a:path>
                <a:path w="199390" h="100330">
                  <a:moveTo>
                    <a:pt x="85286" y="73998"/>
                  </a:moveTo>
                  <a:lnTo>
                    <a:pt x="83223" y="74422"/>
                  </a:lnTo>
                  <a:lnTo>
                    <a:pt x="82918" y="76200"/>
                  </a:lnTo>
                  <a:lnTo>
                    <a:pt x="82803" y="78105"/>
                  </a:lnTo>
                  <a:lnTo>
                    <a:pt x="85303" y="78105"/>
                  </a:lnTo>
                  <a:lnTo>
                    <a:pt x="85410" y="75565"/>
                  </a:lnTo>
                  <a:lnTo>
                    <a:pt x="85670" y="74078"/>
                  </a:lnTo>
                  <a:lnTo>
                    <a:pt x="85407" y="74041"/>
                  </a:lnTo>
                  <a:close/>
                </a:path>
                <a:path w="199390" h="100330">
                  <a:moveTo>
                    <a:pt x="50685" y="68326"/>
                  </a:moveTo>
                  <a:lnTo>
                    <a:pt x="46723" y="68326"/>
                  </a:lnTo>
                  <a:lnTo>
                    <a:pt x="47193" y="68707"/>
                  </a:lnTo>
                  <a:lnTo>
                    <a:pt x="47904" y="69088"/>
                  </a:lnTo>
                  <a:lnTo>
                    <a:pt x="47968" y="69850"/>
                  </a:lnTo>
                  <a:lnTo>
                    <a:pt x="48092" y="70866"/>
                  </a:lnTo>
                  <a:lnTo>
                    <a:pt x="48679" y="72390"/>
                  </a:lnTo>
                  <a:lnTo>
                    <a:pt x="49758" y="73914"/>
                  </a:lnTo>
                  <a:lnTo>
                    <a:pt x="49212" y="74041"/>
                  </a:lnTo>
                  <a:lnTo>
                    <a:pt x="48704" y="74422"/>
                  </a:lnTo>
                  <a:lnTo>
                    <a:pt x="42646" y="75565"/>
                  </a:lnTo>
                  <a:lnTo>
                    <a:pt x="39796" y="78083"/>
                  </a:lnTo>
                  <a:lnTo>
                    <a:pt x="43624" y="77978"/>
                  </a:lnTo>
                  <a:lnTo>
                    <a:pt x="47091" y="75946"/>
                  </a:lnTo>
                  <a:lnTo>
                    <a:pt x="55435" y="75946"/>
                  </a:lnTo>
                  <a:lnTo>
                    <a:pt x="50698" y="70485"/>
                  </a:lnTo>
                  <a:lnTo>
                    <a:pt x="55391" y="70485"/>
                  </a:lnTo>
                  <a:lnTo>
                    <a:pt x="52946" y="69596"/>
                  </a:lnTo>
                  <a:lnTo>
                    <a:pt x="51638" y="68961"/>
                  </a:lnTo>
                  <a:lnTo>
                    <a:pt x="50685" y="68326"/>
                  </a:lnTo>
                  <a:close/>
                </a:path>
                <a:path w="199390" h="100330">
                  <a:moveTo>
                    <a:pt x="75416" y="76327"/>
                  </a:moveTo>
                  <a:lnTo>
                    <a:pt x="62788" y="76327"/>
                  </a:lnTo>
                  <a:lnTo>
                    <a:pt x="64541" y="76708"/>
                  </a:lnTo>
                  <a:lnTo>
                    <a:pt x="61099" y="77216"/>
                  </a:lnTo>
                  <a:lnTo>
                    <a:pt x="75498" y="77216"/>
                  </a:lnTo>
                  <a:lnTo>
                    <a:pt x="75416" y="76327"/>
                  </a:lnTo>
                  <a:close/>
                </a:path>
                <a:path w="199390" h="100330">
                  <a:moveTo>
                    <a:pt x="63818" y="74632"/>
                  </a:moveTo>
                  <a:lnTo>
                    <a:pt x="58038" y="76835"/>
                  </a:lnTo>
                  <a:lnTo>
                    <a:pt x="60077" y="76835"/>
                  </a:lnTo>
                  <a:lnTo>
                    <a:pt x="60718" y="76581"/>
                  </a:lnTo>
                  <a:lnTo>
                    <a:pt x="62788" y="76327"/>
                  </a:lnTo>
                  <a:lnTo>
                    <a:pt x="75416" y="76327"/>
                  </a:lnTo>
                  <a:lnTo>
                    <a:pt x="75336" y="75946"/>
                  </a:lnTo>
                  <a:lnTo>
                    <a:pt x="75145" y="75692"/>
                  </a:lnTo>
                  <a:lnTo>
                    <a:pt x="68249" y="75692"/>
                  </a:lnTo>
                  <a:lnTo>
                    <a:pt x="67175" y="75057"/>
                  </a:lnTo>
                  <a:lnTo>
                    <a:pt x="66141" y="75057"/>
                  </a:lnTo>
                  <a:lnTo>
                    <a:pt x="63818" y="74632"/>
                  </a:lnTo>
                  <a:close/>
                </a:path>
                <a:path w="199390" h="100330">
                  <a:moveTo>
                    <a:pt x="161836" y="73152"/>
                  </a:moveTo>
                  <a:lnTo>
                    <a:pt x="159334" y="73152"/>
                  </a:lnTo>
                  <a:lnTo>
                    <a:pt x="156984" y="75692"/>
                  </a:lnTo>
                  <a:lnTo>
                    <a:pt x="155803" y="76708"/>
                  </a:lnTo>
                  <a:lnTo>
                    <a:pt x="159415" y="76708"/>
                  </a:lnTo>
                  <a:lnTo>
                    <a:pt x="159981" y="76073"/>
                  </a:lnTo>
                  <a:lnTo>
                    <a:pt x="160858" y="74422"/>
                  </a:lnTo>
                  <a:lnTo>
                    <a:pt x="161836" y="73152"/>
                  </a:lnTo>
                  <a:close/>
                </a:path>
                <a:path w="199390" h="100330">
                  <a:moveTo>
                    <a:pt x="193440" y="64135"/>
                  </a:moveTo>
                  <a:lnTo>
                    <a:pt x="190334" y="64135"/>
                  </a:lnTo>
                  <a:lnTo>
                    <a:pt x="190367" y="68834"/>
                  </a:lnTo>
                  <a:lnTo>
                    <a:pt x="188861" y="72898"/>
                  </a:lnTo>
                  <a:lnTo>
                    <a:pt x="185445" y="76200"/>
                  </a:lnTo>
                  <a:lnTo>
                    <a:pt x="188631" y="76200"/>
                  </a:lnTo>
                  <a:lnTo>
                    <a:pt x="191216" y="74078"/>
                  </a:lnTo>
                  <a:lnTo>
                    <a:pt x="191318" y="73914"/>
                  </a:lnTo>
                  <a:lnTo>
                    <a:pt x="194088" y="67691"/>
                  </a:lnTo>
                  <a:lnTo>
                    <a:pt x="193962" y="66675"/>
                  </a:lnTo>
                  <a:lnTo>
                    <a:pt x="193440" y="64135"/>
                  </a:lnTo>
                  <a:close/>
                </a:path>
                <a:path w="199390" h="100330">
                  <a:moveTo>
                    <a:pt x="75183" y="74676"/>
                  </a:moveTo>
                  <a:lnTo>
                    <a:pt x="68160" y="74676"/>
                  </a:lnTo>
                  <a:lnTo>
                    <a:pt x="68402" y="75565"/>
                  </a:lnTo>
                  <a:lnTo>
                    <a:pt x="68249" y="75692"/>
                  </a:lnTo>
                  <a:lnTo>
                    <a:pt x="75145" y="75692"/>
                  </a:lnTo>
                  <a:lnTo>
                    <a:pt x="74669" y="75057"/>
                  </a:lnTo>
                  <a:lnTo>
                    <a:pt x="74624" y="74909"/>
                  </a:lnTo>
                  <a:lnTo>
                    <a:pt x="75183" y="74676"/>
                  </a:lnTo>
                  <a:close/>
                </a:path>
                <a:path w="199390" h="100330">
                  <a:moveTo>
                    <a:pt x="115072" y="73152"/>
                  </a:moveTo>
                  <a:lnTo>
                    <a:pt x="113093" y="73152"/>
                  </a:lnTo>
                  <a:lnTo>
                    <a:pt x="110274" y="75438"/>
                  </a:lnTo>
                  <a:lnTo>
                    <a:pt x="112491" y="75438"/>
                  </a:lnTo>
                  <a:lnTo>
                    <a:pt x="115072" y="73152"/>
                  </a:lnTo>
                  <a:close/>
                </a:path>
                <a:path w="199390" h="100330">
                  <a:moveTo>
                    <a:pt x="65671" y="74168"/>
                  </a:moveTo>
                  <a:lnTo>
                    <a:pt x="63818" y="74632"/>
                  </a:lnTo>
                  <a:lnTo>
                    <a:pt x="66141" y="75057"/>
                  </a:lnTo>
                  <a:lnTo>
                    <a:pt x="66925" y="74909"/>
                  </a:lnTo>
                  <a:lnTo>
                    <a:pt x="65671" y="74168"/>
                  </a:lnTo>
                  <a:close/>
                </a:path>
                <a:path w="199390" h="100330">
                  <a:moveTo>
                    <a:pt x="66925" y="74909"/>
                  </a:moveTo>
                  <a:lnTo>
                    <a:pt x="66141" y="75057"/>
                  </a:lnTo>
                  <a:lnTo>
                    <a:pt x="67175" y="75057"/>
                  </a:lnTo>
                  <a:lnTo>
                    <a:pt x="66925" y="74909"/>
                  </a:lnTo>
                  <a:close/>
                </a:path>
                <a:path w="199390" h="100330">
                  <a:moveTo>
                    <a:pt x="76403" y="74168"/>
                  </a:moveTo>
                  <a:lnTo>
                    <a:pt x="65671" y="74168"/>
                  </a:lnTo>
                  <a:lnTo>
                    <a:pt x="66925" y="74909"/>
                  </a:lnTo>
                  <a:lnTo>
                    <a:pt x="68160" y="74676"/>
                  </a:lnTo>
                  <a:lnTo>
                    <a:pt x="75183" y="74676"/>
                  </a:lnTo>
                  <a:lnTo>
                    <a:pt x="76403" y="74168"/>
                  </a:lnTo>
                  <a:close/>
                </a:path>
                <a:path w="199390" h="100330">
                  <a:moveTo>
                    <a:pt x="76707" y="74041"/>
                  </a:moveTo>
                  <a:lnTo>
                    <a:pt x="61683" y="74041"/>
                  </a:lnTo>
                  <a:lnTo>
                    <a:pt x="63818" y="74632"/>
                  </a:lnTo>
                  <a:lnTo>
                    <a:pt x="65671" y="74168"/>
                  </a:lnTo>
                  <a:lnTo>
                    <a:pt x="76403" y="74168"/>
                  </a:lnTo>
                  <a:lnTo>
                    <a:pt x="76707" y="74041"/>
                  </a:lnTo>
                  <a:close/>
                </a:path>
                <a:path w="199390" h="100330">
                  <a:moveTo>
                    <a:pt x="92227" y="73914"/>
                  </a:moveTo>
                  <a:lnTo>
                    <a:pt x="85699" y="73914"/>
                  </a:lnTo>
                  <a:lnTo>
                    <a:pt x="85670" y="74078"/>
                  </a:lnTo>
                  <a:lnTo>
                    <a:pt x="88988" y="74549"/>
                  </a:lnTo>
                  <a:lnTo>
                    <a:pt x="92227" y="73914"/>
                  </a:lnTo>
                  <a:close/>
                </a:path>
                <a:path w="199390" h="100330">
                  <a:moveTo>
                    <a:pt x="102933" y="72390"/>
                  </a:moveTo>
                  <a:lnTo>
                    <a:pt x="100774" y="73660"/>
                  </a:lnTo>
                  <a:lnTo>
                    <a:pt x="105536" y="74041"/>
                  </a:lnTo>
                  <a:lnTo>
                    <a:pt x="109588" y="74168"/>
                  </a:lnTo>
                  <a:lnTo>
                    <a:pt x="113093" y="73152"/>
                  </a:lnTo>
                  <a:lnTo>
                    <a:pt x="115072" y="73152"/>
                  </a:lnTo>
                  <a:lnTo>
                    <a:pt x="108610" y="72771"/>
                  </a:lnTo>
                  <a:lnTo>
                    <a:pt x="102933" y="72390"/>
                  </a:lnTo>
                  <a:close/>
                </a:path>
                <a:path w="199390" h="100330">
                  <a:moveTo>
                    <a:pt x="85699" y="73914"/>
                  </a:moveTo>
                  <a:lnTo>
                    <a:pt x="85286" y="73998"/>
                  </a:lnTo>
                  <a:lnTo>
                    <a:pt x="85670" y="74078"/>
                  </a:lnTo>
                  <a:lnTo>
                    <a:pt x="85699" y="73914"/>
                  </a:lnTo>
                  <a:close/>
                </a:path>
                <a:path w="199390" h="100330">
                  <a:moveTo>
                    <a:pt x="61760" y="68326"/>
                  </a:moveTo>
                  <a:lnTo>
                    <a:pt x="59524" y="69342"/>
                  </a:lnTo>
                  <a:lnTo>
                    <a:pt x="61633" y="70231"/>
                  </a:lnTo>
                  <a:lnTo>
                    <a:pt x="63004" y="70739"/>
                  </a:lnTo>
                  <a:lnTo>
                    <a:pt x="64414" y="71120"/>
                  </a:lnTo>
                  <a:lnTo>
                    <a:pt x="62420" y="71374"/>
                  </a:lnTo>
                  <a:lnTo>
                    <a:pt x="61467" y="71628"/>
                  </a:lnTo>
                  <a:lnTo>
                    <a:pt x="83400" y="71628"/>
                  </a:lnTo>
                  <a:lnTo>
                    <a:pt x="83604" y="71882"/>
                  </a:lnTo>
                  <a:lnTo>
                    <a:pt x="84073" y="72136"/>
                  </a:lnTo>
                  <a:lnTo>
                    <a:pt x="83337" y="72390"/>
                  </a:lnTo>
                  <a:lnTo>
                    <a:pt x="82499" y="73025"/>
                  </a:lnTo>
                  <a:lnTo>
                    <a:pt x="85286" y="73998"/>
                  </a:lnTo>
                  <a:lnTo>
                    <a:pt x="85699" y="73914"/>
                  </a:lnTo>
                  <a:lnTo>
                    <a:pt x="95656" y="73914"/>
                  </a:lnTo>
                  <a:lnTo>
                    <a:pt x="97294" y="73787"/>
                  </a:lnTo>
                  <a:lnTo>
                    <a:pt x="98920" y="73533"/>
                  </a:lnTo>
                  <a:lnTo>
                    <a:pt x="101472" y="72898"/>
                  </a:lnTo>
                  <a:lnTo>
                    <a:pt x="101793" y="72644"/>
                  </a:lnTo>
                  <a:lnTo>
                    <a:pt x="94157" y="72644"/>
                  </a:lnTo>
                  <a:lnTo>
                    <a:pt x="91033" y="72517"/>
                  </a:lnTo>
                  <a:lnTo>
                    <a:pt x="87680" y="72136"/>
                  </a:lnTo>
                  <a:lnTo>
                    <a:pt x="86453" y="71374"/>
                  </a:lnTo>
                  <a:lnTo>
                    <a:pt x="74815" y="71374"/>
                  </a:lnTo>
                  <a:lnTo>
                    <a:pt x="72796" y="71247"/>
                  </a:lnTo>
                  <a:lnTo>
                    <a:pt x="72929" y="70866"/>
                  </a:lnTo>
                  <a:lnTo>
                    <a:pt x="69735" y="70866"/>
                  </a:lnTo>
                  <a:lnTo>
                    <a:pt x="67195" y="70485"/>
                  </a:lnTo>
                  <a:lnTo>
                    <a:pt x="64757" y="69596"/>
                  </a:lnTo>
                  <a:lnTo>
                    <a:pt x="61760" y="68326"/>
                  </a:lnTo>
                  <a:close/>
                </a:path>
                <a:path w="199390" h="100330">
                  <a:moveTo>
                    <a:pt x="80594" y="72390"/>
                  </a:moveTo>
                  <a:lnTo>
                    <a:pt x="76771" y="72390"/>
                  </a:lnTo>
                  <a:lnTo>
                    <a:pt x="73317" y="73660"/>
                  </a:lnTo>
                  <a:lnTo>
                    <a:pt x="77622" y="73660"/>
                  </a:lnTo>
                  <a:lnTo>
                    <a:pt x="80594" y="72390"/>
                  </a:lnTo>
                  <a:close/>
                </a:path>
                <a:path w="199390" h="100330">
                  <a:moveTo>
                    <a:pt x="116229" y="72173"/>
                  </a:moveTo>
                  <a:lnTo>
                    <a:pt x="115122" y="73109"/>
                  </a:lnTo>
                  <a:lnTo>
                    <a:pt x="115938" y="73152"/>
                  </a:lnTo>
                  <a:lnTo>
                    <a:pt x="116229" y="72173"/>
                  </a:lnTo>
                  <a:close/>
                </a:path>
                <a:path w="199390" h="100330">
                  <a:moveTo>
                    <a:pt x="71970" y="72517"/>
                  </a:moveTo>
                  <a:lnTo>
                    <a:pt x="66801" y="72517"/>
                  </a:lnTo>
                  <a:lnTo>
                    <a:pt x="66954" y="72644"/>
                  </a:lnTo>
                  <a:lnTo>
                    <a:pt x="66001" y="72898"/>
                  </a:lnTo>
                  <a:lnTo>
                    <a:pt x="64960" y="73025"/>
                  </a:lnTo>
                  <a:lnTo>
                    <a:pt x="72288" y="73025"/>
                  </a:lnTo>
                  <a:lnTo>
                    <a:pt x="71754" y="72771"/>
                  </a:lnTo>
                  <a:lnTo>
                    <a:pt x="71970" y="72517"/>
                  </a:lnTo>
                  <a:close/>
                </a:path>
                <a:path w="199390" h="100330">
                  <a:moveTo>
                    <a:pt x="132151" y="68199"/>
                  </a:moveTo>
                  <a:lnTo>
                    <a:pt x="125920" y="68199"/>
                  </a:lnTo>
                  <a:lnTo>
                    <a:pt x="125849" y="69114"/>
                  </a:lnTo>
                  <a:lnTo>
                    <a:pt x="127863" y="70358"/>
                  </a:lnTo>
                  <a:lnTo>
                    <a:pt x="133603" y="71882"/>
                  </a:lnTo>
                  <a:lnTo>
                    <a:pt x="133743" y="72136"/>
                  </a:lnTo>
                  <a:lnTo>
                    <a:pt x="134594" y="72136"/>
                  </a:lnTo>
                  <a:lnTo>
                    <a:pt x="136131" y="72517"/>
                  </a:lnTo>
                  <a:lnTo>
                    <a:pt x="137667" y="72644"/>
                  </a:lnTo>
                  <a:lnTo>
                    <a:pt x="140195" y="72771"/>
                  </a:lnTo>
                  <a:lnTo>
                    <a:pt x="141503" y="70866"/>
                  </a:lnTo>
                  <a:lnTo>
                    <a:pt x="138328" y="70866"/>
                  </a:lnTo>
                  <a:lnTo>
                    <a:pt x="137591" y="70612"/>
                  </a:lnTo>
                  <a:lnTo>
                    <a:pt x="139061" y="69977"/>
                  </a:lnTo>
                  <a:lnTo>
                    <a:pt x="135826" y="69977"/>
                  </a:lnTo>
                  <a:lnTo>
                    <a:pt x="132151" y="68199"/>
                  </a:lnTo>
                  <a:close/>
                </a:path>
                <a:path w="199390" h="100330">
                  <a:moveTo>
                    <a:pt x="95861" y="65024"/>
                  </a:moveTo>
                  <a:lnTo>
                    <a:pt x="89534" y="65024"/>
                  </a:lnTo>
                  <a:lnTo>
                    <a:pt x="92087" y="65151"/>
                  </a:lnTo>
                  <a:lnTo>
                    <a:pt x="94868" y="66294"/>
                  </a:lnTo>
                  <a:lnTo>
                    <a:pt x="96033" y="68580"/>
                  </a:lnTo>
                  <a:lnTo>
                    <a:pt x="96110" y="70104"/>
                  </a:lnTo>
                  <a:lnTo>
                    <a:pt x="95249" y="71755"/>
                  </a:lnTo>
                  <a:lnTo>
                    <a:pt x="94754" y="72263"/>
                  </a:lnTo>
                  <a:lnTo>
                    <a:pt x="94157" y="72644"/>
                  </a:lnTo>
                  <a:lnTo>
                    <a:pt x="95669" y="72644"/>
                  </a:lnTo>
                  <a:lnTo>
                    <a:pt x="96380" y="72263"/>
                  </a:lnTo>
                  <a:lnTo>
                    <a:pt x="97993" y="70993"/>
                  </a:lnTo>
                  <a:lnTo>
                    <a:pt x="98596" y="69723"/>
                  </a:lnTo>
                  <a:lnTo>
                    <a:pt x="98495" y="68453"/>
                  </a:lnTo>
                  <a:lnTo>
                    <a:pt x="98412" y="68072"/>
                  </a:lnTo>
                  <a:lnTo>
                    <a:pt x="101438" y="68072"/>
                  </a:lnTo>
                  <a:lnTo>
                    <a:pt x="98983" y="66294"/>
                  </a:lnTo>
                  <a:lnTo>
                    <a:pt x="98342" y="65278"/>
                  </a:lnTo>
                  <a:lnTo>
                    <a:pt x="96278" y="65278"/>
                  </a:lnTo>
                  <a:lnTo>
                    <a:pt x="95861" y="65024"/>
                  </a:lnTo>
                  <a:close/>
                </a:path>
                <a:path w="199390" h="100330">
                  <a:moveTo>
                    <a:pt x="102755" y="71882"/>
                  </a:moveTo>
                  <a:lnTo>
                    <a:pt x="100380" y="72390"/>
                  </a:lnTo>
                  <a:lnTo>
                    <a:pt x="98221" y="72644"/>
                  </a:lnTo>
                  <a:lnTo>
                    <a:pt x="101793" y="72644"/>
                  </a:lnTo>
                  <a:lnTo>
                    <a:pt x="102755" y="71882"/>
                  </a:lnTo>
                  <a:close/>
                </a:path>
                <a:path w="199390" h="100330">
                  <a:moveTo>
                    <a:pt x="161345" y="60833"/>
                  </a:moveTo>
                  <a:lnTo>
                    <a:pt x="158165" y="60833"/>
                  </a:lnTo>
                  <a:lnTo>
                    <a:pt x="158495" y="61087"/>
                  </a:lnTo>
                  <a:lnTo>
                    <a:pt x="159461" y="62357"/>
                  </a:lnTo>
                  <a:lnTo>
                    <a:pt x="161074" y="66929"/>
                  </a:lnTo>
                  <a:lnTo>
                    <a:pt x="161296" y="68834"/>
                  </a:lnTo>
                  <a:lnTo>
                    <a:pt x="161423" y="70866"/>
                  </a:lnTo>
                  <a:lnTo>
                    <a:pt x="156336" y="72390"/>
                  </a:lnTo>
                  <a:lnTo>
                    <a:pt x="164282" y="72390"/>
                  </a:lnTo>
                  <a:lnTo>
                    <a:pt x="164223" y="71882"/>
                  </a:lnTo>
                  <a:lnTo>
                    <a:pt x="164477" y="71755"/>
                  </a:lnTo>
                  <a:lnTo>
                    <a:pt x="167200" y="71755"/>
                  </a:lnTo>
                  <a:lnTo>
                    <a:pt x="166916" y="70866"/>
                  </a:lnTo>
                  <a:lnTo>
                    <a:pt x="168795" y="69723"/>
                  </a:lnTo>
                  <a:lnTo>
                    <a:pt x="184924" y="69723"/>
                  </a:lnTo>
                  <a:lnTo>
                    <a:pt x="185348" y="69215"/>
                  </a:lnTo>
                  <a:lnTo>
                    <a:pt x="176656" y="69215"/>
                  </a:lnTo>
                  <a:lnTo>
                    <a:pt x="175044" y="68961"/>
                  </a:lnTo>
                  <a:lnTo>
                    <a:pt x="174148" y="68580"/>
                  </a:lnTo>
                  <a:lnTo>
                    <a:pt x="163804" y="68580"/>
                  </a:lnTo>
                  <a:lnTo>
                    <a:pt x="163335" y="65659"/>
                  </a:lnTo>
                  <a:lnTo>
                    <a:pt x="162763" y="62738"/>
                  </a:lnTo>
                  <a:lnTo>
                    <a:pt x="161345" y="60833"/>
                  </a:lnTo>
                  <a:close/>
                </a:path>
                <a:path w="199390" h="100330">
                  <a:moveTo>
                    <a:pt x="116485" y="56134"/>
                  </a:moveTo>
                  <a:lnTo>
                    <a:pt x="111886" y="56134"/>
                  </a:lnTo>
                  <a:lnTo>
                    <a:pt x="113195" y="57023"/>
                  </a:lnTo>
                  <a:lnTo>
                    <a:pt x="114439" y="58039"/>
                  </a:lnTo>
                  <a:lnTo>
                    <a:pt x="117589" y="61214"/>
                  </a:lnTo>
                  <a:lnTo>
                    <a:pt x="118646" y="63373"/>
                  </a:lnTo>
                  <a:lnTo>
                    <a:pt x="118732" y="63754"/>
                  </a:lnTo>
                  <a:lnTo>
                    <a:pt x="116229" y="72173"/>
                  </a:lnTo>
                  <a:lnTo>
                    <a:pt x="118224" y="70485"/>
                  </a:lnTo>
                  <a:lnTo>
                    <a:pt x="125743" y="70485"/>
                  </a:lnTo>
                  <a:lnTo>
                    <a:pt x="125812" y="69596"/>
                  </a:lnTo>
                  <a:lnTo>
                    <a:pt x="118465" y="69596"/>
                  </a:lnTo>
                  <a:lnTo>
                    <a:pt x="118897" y="69088"/>
                  </a:lnTo>
                  <a:lnTo>
                    <a:pt x="122915" y="61595"/>
                  </a:lnTo>
                  <a:lnTo>
                    <a:pt x="122915" y="61341"/>
                  </a:lnTo>
                  <a:lnTo>
                    <a:pt x="118516" y="58039"/>
                  </a:lnTo>
                  <a:lnTo>
                    <a:pt x="118935" y="57819"/>
                  </a:lnTo>
                  <a:lnTo>
                    <a:pt x="116485" y="56134"/>
                  </a:lnTo>
                  <a:close/>
                </a:path>
                <a:path w="199390" h="100330">
                  <a:moveTo>
                    <a:pt x="95964" y="60452"/>
                  </a:moveTo>
                  <a:lnTo>
                    <a:pt x="87223" y="60452"/>
                  </a:lnTo>
                  <a:lnTo>
                    <a:pt x="87600" y="61595"/>
                  </a:lnTo>
                  <a:lnTo>
                    <a:pt x="87706" y="63246"/>
                  </a:lnTo>
                  <a:lnTo>
                    <a:pt x="87477" y="64389"/>
                  </a:lnTo>
                  <a:lnTo>
                    <a:pt x="84696" y="65151"/>
                  </a:lnTo>
                  <a:lnTo>
                    <a:pt x="81406" y="66929"/>
                  </a:lnTo>
                  <a:lnTo>
                    <a:pt x="82181" y="69723"/>
                  </a:lnTo>
                  <a:lnTo>
                    <a:pt x="79997" y="70485"/>
                  </a:lnTo>
                  <a:lnTo>
                    <a:pt x="77152" y="71247"/>
                  </a:lnTo>
                  <a:lnTo>
                    <a:pt x="74815" y="71374"/>
                  </a:lnTo>
                  <a:lnTo>
                    <a:pt x="86453" y="71374"/>
                  </a:lnTo>
                  <a:lnTo>
                    <a:pt x="85839" y="70993"/>
                  </a:lnTo>
                  <a:lnTo>
                    <a:pt x="86563" y="70485"/>
                  </a:lnTo>
                  <a:lnTo>
                    <a:pt x="86693" y="69977"/>
                  </a:lnTo>
                  <a:lnTo>
                    <a:pt x="84747" y="69977"/>
                  </a:lnTo>
                  <a:lnTo>
                    <a:pt x="85585" y="69469"/>
                  </a:lnTo>
                  <a:lnTo>
                    <a:pt x="87090" y="68453"/>
                  </a:lnTo>
                  <a:lnTo>
                    <a:pt x="84429" y="68453"/>
                  </a:lnTo>
                  <a:lnTo>
                    <a:pt x="84480" y="67945"/>
                  </a:lnTo>
                  <a:lnTo>
                    <a:pt x="84653" y="67437"/>
                  </a:lnTo>
                  <a:lnTo>
                    <a:pt x="85547" y="65913"/>
                  </a:lnTo>
                  <a:lnTo>
                    <a:pt x="86309" y="65532"/>
                  </a:lnTo>
                  <a:lnTo>
                    <a:pt x="87236" y="65278"/>
                  </a:lnTo>
                  <a:lnTo>
                    <a:pt x="89437" y="65278"/>
                  </a:lnTo>
                  <a:lnTo>
                    <a:pt x="89534" y="65024"/>
                  </a:lnTo>
                  <a:lnTo>
                    <a:pt x="95861" y="65024"/>
                  </a:lnTo>
                  <a:lnTo>
                    <a:pt x="94399" y="64135"/>
                  </a:lnTo>
                  <a:lnTo>
                    <a:pt x="89801" y="64135"/>
                  </a:lnTo>
                  <a:lnTo>
                    <a:pt x="89922" y="63627"/>
                  </a:lnTo>
                  <a:lnTo>
                    <a:pt x="90048" y="62611"/>
                  </a:lnTo>
                  <a:lnTo>
                    <a:pt x="89924" y="61412"/>
                  </a:lnTo>
                  <a:lnTo>
                    <a:pt x="89788" y="60833"/>
                  </a:lnTo>
                  <a:lnTo>
                    <a:pt x="96439" y="60833"/>
                  </a:lnTo>
                  <a:lnTo>
                    <a:pt x="95964" y="60452"/>
                  </a:lnTo>
                  <a:close/>
                </a:path>
                <a:path w="199390" h="100330">
                  <a:moveTo>
                    <a:pt x="101438" y="68072"/>
                  </a:moveTo>
                  <a:lnTo>
                    <a:pt x="98412" y="68072"/>
                  </a:lnTo>
                  <a:lnTo>
                    <a:pt x="101904" y="70358"/>
                  </a:lnTo>
                  <a:lnTo>
                    <a:pt x="106044" y="71374"/>
                  </a:lnTo>
                  <a:lnTo>
                    <a:pt x="108361" y="69596"/>
                  </a:lnTo>
                  <a:lnTo>
                    <a:pt x="103543" y="69596"/>
                  </a:lnTo>
                  <a:lnTo>
                    <a:pt x="101438" y="68072"/>
                  </a:lnTo>
                  <a:close/>
                </a:path>
                <a:path w="199390" h="100330">
                  <a:moveTo>
                    <a:pt x="59947" y="62484"/>
                  </a:moveTo>
                  <a:lnTo>
                    <a:pt x="53098" y="62484"/>
                  </a:lnTo>
                  <a:lnTo>
                    <a:pt x="63385" y="65278"/>
                  </a:lnTo>
                  <a:lnTo>
                    <a:pt x="65925" y="65532"/>
                  </a:lnTo>
                  <a:lnTo>
                    <a:pt x="70624" y="67945"/>
                  </a:lnTo>
                  <a:lnTo>
                    <a:pt x="70661" y="69723"/>
                  </a:lnTo>
                  <a:lnTo>
                    <a:pt x="69735" y="70866"/>
                  </a:lnTo>
                  <a:lnTo>
                    <a:pt x="72929" y="70866"/>
                  </a:lnTo>
                  <a:lnTo>
                    <a:pt x="75550" y="69723"/>
                  </a:lnTo>
                  <a:lnTo>
                    <a:pt x="73202" y="69723"/>
                  </a:lnTo>
                  <a:lnTo>
                    <a:pt x="73126" y="68326"/>
                  </a:lnTo>
                  <a:lnTo>
                    <a:pt x="71513" y="65278"/>
                  </a:lnTo>
                  <a:lnTo>
                    <a:pt x="68198" y="64770"/>
                  </a:lnTo>
                  <a:lnTo>
                    <a:pt x="59947" y="62484"/>
                  </a:lnTo>
                  <a:close/>
                </a:path>
                <a:path w="199390" h="100330">
                  <a:moveTo>
                    <a:pt x="86791" y="69596"/>
                  </a:moveTo>
                  <a:lnTo>
                    <a:pt x="85216" y="69850"/>
                  </a:lnTo>
                  <a:lnTo>
                    <a:pt x="85001" y="69850"/>
                  </a:lnTo>
                  <a:lnTo>
                    <a:pt x="84759" y="69977"/>
                  </a:lnTo>
                  <a:lnTo>
                    <a:pt x="86693" y="69977"/>
                  </a:lnTo>
                  <a:lnTo>
                    <a:pt x="86791" y="69596"/>
                  </a:lnTo>
                  <a:close/>
                </a:path>
                <a:path w="199390" h="100330">
                  <a:moveTo>
                    <a:pt x="141490" y="68072"/>
                  </a:moveTo>
                  <a:lnTo>
                    <a:pt x="138595" y="68453"/>
                  </a:lnTo>
                  <a:lnTo>
                    <a:pt x="135826" y="69977"/>
                  </a:lnTo>
                  <a:lnTo>
                    <a:pt x="139061" y="69977"/>
                  </a:lnTo>
                  <a:lnTo>
                    <a:pt x="139649" y="69723"/>
                  </a:lnTo>
                  <a:lnTo>
                    <a:pt x="148178" y="69723"/>
                  </a:lnTo>
                  <a:lnTo>
                    <a:pt x="147129" y="68834"/>
                  </a:lnTo>
                  <a:lnTo>
                    <a:pt x="144449" y="68834"/>
                  </a:lnTo>
                  <a:lnTo>
                    <a:pt x="141490" y="68072"/>
                  </a:lnTo>
                  <a:close/>
                </a:path>
                <a:path w="199390" h="100330">
                  <a:moveTo>
                    <a:pt x="83136" y="63246"/>
                  </a:moveTo>
                  <a:lnTo>
                    <a:pt x="80657" y="63246"/>
                  </a:lnTo>
                  <a:lnTo>
                    <a:pt x="79667" y="65024"/>
                  </a:lnTo>
                  <a:lnTo>
                    <a:pt x="78219" y="66548"/>
                  </a:lnTo>
                  <a:lnTo>
                    <a:pt x="76314" y="67691"/>
                  </a:lnTo>
                  <a:lnTo>
                    <a:pt x="75336" y="68453"/>
                  </a:lnTo>
                  <a:lnTo>
                    <a:pt x="73202" y="69723"/>
                  </a:lnTo>
                  <a:lnTo>
                    <a:pt x="75550" y="69723"/>
                  </a:lnTo>
                  <a:lnTo>
                    <a:pt x="77482" y="68961"/>
                  </a:lnTo>
                  <a:lnTo>
                    <a:pt x="82054" y="65913"/>
                  </a:lnTo>
                  <a:lnTo>
                    <a:pt x="83136" y="63246"/>
                  </a:lnTo>
                  <a:close/>
                </a:path>
                <a:path w="199390" h="100330">
                  <a:moveTo>
                    <a:pt x="113234" y="61722"/>
                  </a:moveTo>
                  <a:lnTo>
                    <a:pt x="110629" y="61722"/>
                  </a:lnTo>
                  <a:lnTo>
                    <a:pt x="110611" y="63014"/>
                  </a:lnTo>
                  <a:lnTo>
                    <a:pt x="108889" y="68072"/>
                  </a:lnTo>
                  <a:lnTo>
                    <a:pt x="103543" y="69596"/>
                  </a:lnTo>
                  <a:lnTo>
                    <a:pt x="108361" y="69596"/>
                  </a:lnTo>
                  <a:lnTo>
                    <a:pt x="112166" y="66675"/>
                  </a:lnTo>
                  <a:lnTo>
                    <a:pt x="113225" y="63881"/>
                  </a:lnTo>
                  <a:lnTo>
                    <a:pt x="113234" y="61722"/>
                  </a:lnTo>
                  <a:close/>
                </a:path>
                <a:path w="199390" h="100330">
                  <a:moveTo>
                    <a:pt x="124576" y="68329"/>
                  </a:moveTo>
                  <a:lnTo>
                    <a:pt x="120675" y="68707"/>
                  </a:lnTo>
                  <a:lnTo>
                    <a:pt x="119500" y="69114"/>
                  </a:lnTo>
                  <a:lnTo>
                    <a:pt x="118465" y="69596"/>
                  </a:lnTo>
                  <a:lnTo>
                    <a:pt x="125812" y="69596"/>
                  </a:lnTo>
                  <a:lnTo>
                    <a:pt x="125806" y="69088"/>
                  </a:lnTo>
                  <a:lnTo>
                    <a:pt x="124576" y="68329"/>
                  </a:lnTo>
                  <a:close/>
                </a:path>
                <a:path w="199390" h="100330">
                  <a:moveTo>
                    <a:pt x="187810" y="62103"/>
                  </a:moveTo>
                  <a:lnTo>
                    <a:pt x="175628" y="62103"/>
                  </a:lnTo>
                  <a:lnTo>
                    <a:pt x="176136" y="62357"/>
                  </a:lnTo>
                  <a:lnTo>
                    <a:pt x="175988" y="63246"/>
                  </a:lnTo>
                  <a:lnTo>
                    <a:pt x="175876" y="64897"/>
                  </a:lnTo>
                  <a:lnTo>
                    <a:pt x="176847" y="66929"/>
                  </a:lnTo>
                  <a:lnTo>
                    <a:pt x="178295" y="69088"/>
                  </a:lnTo>
                  <a:lnTo>
                    <a:pt x="176656" y="69215"/>
                  </a:lnTo>
                  <a:lnTo>
                    <a:pt x="185348" y="69215"/>
                  </a:lnTo>
                  <a:lnTo>
                    <a:pt x="185665" y="68834"/>
                  </a:lnTo>
                  <a:lnTo>
                    <a:pt x="181089" y="68834"/>
                  </a:lnTo>
                  <a:lnTo>
                    <a:pt x="179908" y="66802"/>
                  </a:lnTo>
                  <a:lnTo>
                    <a:pt x="178955" y="64897"/>
                  </a:lnTo>
                  <a:lnTo>
                    <a:pt x="178727" y="63119"/>
                  </a:lnTo>
                  <a:lnTo>
                    <a:pt x="186427" y="63119"/>
                  </a:lnTo>
                  <a:lnTo>
                    <a:pt x="186156" y="62611"/>
                  </a:lnTo>
                  <a:lnTo>
                    <a:pt x="187490" y="62230"/>
                  </a:lnTo>
                  <a:lnTo>
                    <a:pt x="187810" y="62103"/>
                  </a:lnTo>
                  <a:close/>
                </a:path>
                <a:path w="199390" h="100330">
                  <a:moveTo>
                    <a:pt x="125920" y="68199"/>
                  </a:moveTo>
                  <a:lnTo>
                    <a:pt x="124576" y="68329"/>
                  </a:lnTo>
                  <a:lnTo>
                    <a:pt x="125849" y="69114"/>
                  </a:lnTo>
                  <a:lnTo>
                    <a:pt x="125920" y="68199"/>
                  </a:lnTo>
                  <a:close/>
                </a:path>
                <a:path w="199390" h="100330">
                  <a:moveTo>
                    <a:pt x="143883" y="63500"/>
                  </a:moveTo>
                  <a:lnTo>
                    <a:pt x="130340" y="63500"/>
                  </a:lnTo>
                  <a:lnTo>
                    <a:pt x="140652" y="64262"/>
                  </a:lnTo>
                  <a:lnTo>
                    <a:pt x="142189" y="65151"/>
                  </a:lnTo>
                  <a:lnTo>
                    <a:pt x="144449" y="68834"/>
                  </a:lnTo>
                  <a:lnTo>
                    <a:pt x="147129" y="68834"/>
                  </a:lnTo>
                  <a:lnTo>
                    <a:pt x="148163" y="67310"/>
                  </a:lnTo>
                  <a:lnTo>
                    <a:pt x="145948" y="67310"/>
                  </a:lnTo>
                  <a:lnTo>
                    <a:pt x="144987" y="65786"/>
                  </a:lnTo>
                  <a:lnTo>
                    <a:pt x="144860" y="65532"/>
                  </a:lnTo>
                  <a:lnTo>
                    <a:pt x="144208" y="63754"/>
                  </a:lnTo>
                  <a:lnTo>
                    <a:pt x="143883" y="63500"/>
                  </a:lnTo>
                  <a:close/>
                </a:path>
                <a:path w="199390" h="100330">
                  <a:moveTo>
                    <a:pt x="186613" y="67310"/>
                  </a:moveTo>
                  <a:lnTo>
                    <a:pt x="183807" y="67310"/>
                  </a:lnTo>
                  <a:lnTo>
                    <a:pt x="183197" y="68072"/>
                  </a:lnTo>
                  <a:lnTo>
                    <a:pt x="182232" y="68580"/>
                  </a:lnTo>
                  <a:lnTo>
                    <a:pt x="181089" y="68834"/>
                  </a:lnTo>
                  <a:lnTo>
                    <a:pt x="185665" y="68834"/>
                  </a:lnTo>
                  <a:lnTo>
                    <a:pt x="186194" y="68199"/>
                  </a:lnTo>
                  <a:lnTo>
                    <a:pt x="186613" y="67310"/>
                  </a:lnTo>
                  <a:close/>
                </a:path>
                <a:path w="199390" h="100330">
                  <a:moveTo>
                    <a:pt x="40992" y="59182"/>
                  </a:moveTo>
                  <a:lnTo>
                    <a:pt x="38506" y="59182"/>
                  </a:lnTo>
                  <a:lnTo>
                    <a:pt x="39763" y="61468"/>
                  </a:lnTo>
                  <a:lnTo>
                    <a:pt x="40441" y="62357"/>
                  </a:lnTo>
                  <a:lnTo>
                    <a:pt x="40480" y="62611"/>
                  </a:lnTo>
                  <a:lnTo>
                    <a:pt x="39607" y="64516"/>
                  </a:lnTo>
                  <a:lnTo>
                    <a:pt x="39492" y="65024"/>
                  </a:lnTo>
                  <a:lnTo>
                    <a:pt x="40665" y="67564"/>
                  </a:lnTo>
                  <a:lnTo>
                    <a:pt x="44843" y="68580"/>
                  </a:lnTo>
                  <a:lnTo>
                    <a:pt x="45808" y="68580"/>
                  </a:lnTo>
                  <a:lnTo>
                    <a:pt x="46723" y="68326"/>
                  </a:lnTo>
                  <a:lnTo>
                    <a:pt x="50685" y="68326"/>
                  </a:lnTo>
                  <a:lnTo>
                    <a:pt x="50304" y="68072"/>
                  </a:lnTo>
                  <a:lnTo>
                    <a:pt x="50406" y="66294"/>
                  </a:lnTo>
                  <a:lnTo>
                    <a:pt x="50495" y="65913"/>
                  </a:lnTo>
                  <a:lnTo>
                    <a:pt x="46964" y="65913"/>
                  </a:lnTo>
                  <a:lnTo>
                    <a:pt x="45732" y="64897"/>
                  </a:lnTo>
                  <a:lnTo>
                    <a:pt x="44564" y="63881"/>
                  </a:lnTo>
                  <a:lnTo>
                    <a:pt x="43627" y="62738"/>
                  </a:lnTo>
                  <a:lnTo>
                    <a:pt x="43734" y="61722"/>
                  </a:lnTo>
                  <a:lnTo>
                    <a:pt x="43954" y="60960"/>
                  </a:lnTo>
                  <a:lnTo>
                    <a:pt x="44364" y="60579"/>
                  </a:lnTo>
                  <a:lnTo>
                    <a:pt x="41909" y="60579"/>
                  </a:lnTo>
                  <a:lnTo>
                    <a:pt x="40992" y="59182"/>
                  </a:lnTo>
                  <a:close/>
                </a:path>
                <a:path w="199390" h="100330">
                  <a:moveTo>
                    <a:pt x="159684" y="52832"/>
                  </a:moveTo>
                  <a:lnTo>
                    <a:pt x="151650" y="52832"/>
                  </a:lnTo>
                  <a:lnTo>
                    <a:pt x="155359" y="53721"/>
                  </a:lnTo>
                  <a:lnTo>
                    <a:pt x="156209" y="54229"/>
                  </a:lnTo>
                  <a:lnTo>
                    <a:pt x="157187" y="54610"/>
                  </a:lnTo>
                  <a:lnTo>
                    <a:pt x="159187" y="55261"/>
                  </a:lnTo>
                  <a:lnTo>
                    <a:pt x="161378" y="55880"/>
                  </a:lnTo>
                  <a:lnTo>
                    <a:pt x="165442" y="57531"/>
                  </a:lnTo>
                  <a:lnTo>
                    <a:pt x="169595" y="59690"/>
                  </a:lnTo>
                  <a:lnTo>
                    <a:pt x="173469" y="61341"/>
                  </a:lnTo>
                  <a:lnTo>
                    <a:pt x="172554" y="63373"/>
                  </a:lnTo>
                  <a:lnTo>
                    <a:pt x="171068" y="65278"/>
                  </a:lnTo>
                  <a:lnTo>
                    <a:pt x="169202" y="66802"/>
                  </a:lnTo>
                  <a:lnTo>
                    <a:pt x="168389" y="66802"/>
                  </a:lnTo>
                  <a:lnTo>
                    <a:pt x="167551" y="66929"/>
                  </a:lnTo>
                  <a:lnTo>
                    <a:pt x="165557" y="67437"/>
                  </a:lnTo>
                  <a:lnTo>
                    <a:pt x="164642" y="67945"/>
                  </a:lnTo>
                  <a:lnTo>
                    <a:pt x="163804" y="68580"/>
                  </a:lnTo>
                  <a:lnTo>
                    <a:pt x="174148" y="68580"/>
                  </a:lnTo>
                  <a:lnTo>
                    <a:pt x="173850" y="68453"/>
                  </a:lnTo>
                  <a:lnTo>
                    <a:pt x="172554" y="67691"/>
                  </a:lnTo>
                  <a:lnTo>
                    <a:pt x="171856" y="67437"/>
                  </a:lnTo>
                  <a:lnTo>
                    <a:pt x="173380" y="66040"/>
                  </a:lnTo>
                  <a:lnTo>
                    <a:pt x="174663" y="64262"/>
                  </a:lnTo>
                  <a:lnTo>
                    <a:pt x="175628" y="62103"/>
                  </a:lnTo>
                  <a:lnTo>
                    <a:pt x="187810" y="62103"/>
                  </a:lnTo>
                  <a:lnTo>
                    <a:pt x="188772" y="61722"/>
                  </a:lnTo>
                  <a:lnTo>
                    <a:pt x="189953" y="60960"/>
                  </a:lnTo>
                  <a:lnTo>
                    <a:pt x="192787" y="60960"/>
                  </a:lnTo>
                  <a:lnTo>
                    <a:pt x="192887" y="60325"/>
                  </a:lnTo>
                  <a:lnTo>
                    <a:pt x="180047" y="60198"/>
                  </a:lnTo>
                  <a:lnTo>
                    <a:pt x="179235" y="60071"/>
                  </a:lnTo>
                  <a:lnTo>
                    <a:pt x="183799" y="59944"/>
                  </a:lnTo>
                  <a:lnTo>
                    <a:pt x="183662" y="59817"/>
                  </a:lnTo>
                  <a:lnTo>
                    <a:pt x="177164" y="59817"/>
                  </a:lnTo>
                  <a:lnTo>
                    <a:pt x="175031" y="59309"/>
                  </a:lnTo>
                  <a:lnTo>
                    <a:pt x="172885" y="58674"/>
                  </a:lnTo>
                  <a:lnTo>
                    <a:pt x="170827" y="57912"/>
                  </a:lnTo>
                  <a:lnTo>
                    <a:pt x="172313" y="57912"/>
                  </a:lnTo>
                  <a:lnTo>
                    <a:pt x="168385" y="54991"/>
                  </a:lnTo>
                  <a:lnTo>
                    <a:pt x="166560" y="54991"/>
                  </a:lnTo>
                  <a:lnTo>
                    <a:pt x="164147" y="54610"/>
                  </a:lnTo>
                  <a:lnTo>
                    <a:pt x="162991" y="54229"/>
                  </a:lnTo>
                  <a:lnTo>
                    <a:pt x="159684" y="52832"/>
                  </a:lnTo>
                  <a:close/>
                </a:path>
                <a:path w="199390" h="100330">
                  <a:moveTo>
                    <a:pt x="89437" y="65278"/>
                  </a:moveTo>
                  <a:lnTo>
                    <a:pt x="87236" y="65278"/>
                  </a:lnTo>
                  <a:lnTo>
                    <a:pt x="86766" y="66675"/>
                  </a:lnTo>
                  <a:lnTo>
                    <a:pt x="85724" y="67691"/>
                  </a:lnTo>
                  <a:lnTo>
                    <a:pt x="84429" y="68453"/>
                  </a:lnTo>
                  <a:lnTo>
                    <a:pt x="87090" y="68453"/>
                  </a:lnTo>
                  <a:lnTo>
                    <a:pt x="87655" y="68072"/>
                  </a:lnTo>
                  <a:lnTo>
                    <a:pt x="88899" y="66675"/>
                  </a:lnTo>
                  <a:lnTo>
                    <a:pt x="89437" y="65278"/>
                  </a:lnTo>
                  <a:close/>
                </a:path>
                <a:path w="199390" h="100330">
                  <a:moveTo>
                    <a:pt x="127076" y="61857"/>
                  </a:moveTo>
                  <a:lnTo>
                    <a:pt x="125018" y="63373"/>
                  </a:lnTo>
                  <a:lnTo>
                    <a:pt x="126974" y="63500"/>
                  </a:lnTo>
                  <a:lnTo>
                    <a:pt x="127863" y="63627"/>
                  </a:lnTo>
                  <a:lnTo>
                    <a:pt x="128981" y="63627"/>
                  </a:lnTo>
                  <a:lnTo>
                    <a:pt x="122720" y="67183"/>
                  </a:lnTo>
                  <a:lnTo>
                    <a:pt x="124576" y="68329"/>
                  </a:lnTo>
                  <a:lnTo>
                    <a:pt x="125920" y="68199"/>
                  </a:lnTo>
                  <a:lnTo>
                    <a:pt x="132151" y="68199"/>
                  </a:lnTo>
                  <a:lnTo>
                    <a:pt x="131889" y="68072"/>
                  </a:lnTo>
                  <a:lnTo>
                    <a:pt x="130340" y="63500"/>
                  </a:lnTo>
                  <a:lnTo>
                    <a:pt x="143883" y="63500"/>
                  </a:lnTo>
                  <a:lnTo>
                    <a:pt x="142582" y="62484"/>
                  </a:lnTo>
                  <a:lnTo>
                    <a:pt x="143073" y="62357"/>
                  </a:lnTo>
                  <a:lnTo>
                    <a:pt x="131749" y="62357"/>
                  </a:lnTo>
                  <a:lnTo>
                    <a:pt x="130467" y="62230"/>
                  </a:lnTo>
                  <a:lnTo>
                    <a:pt x="129184" y="62230"/>
                  </a:lnTo>
                  <a:lnTo>
                    <a:pt x="127901" y="61976"/>
                  </a:lnTo>
                  <a:lnTo>
                    <a:pt x="127228" y="61976"/>
                  </a:lnTo>
                  <a:lnTo>
                    <a:pt x="127076" y="61857"/>
                  </a:lnTo>
                  <a:close/>
                </a:path>
                <a:path w="199390" h="100330">
                  <a:moveTo>
                    <a:pt x="186495" y="63246"/>
                  </a:moveTo>
                  <a:lnTo>
                    <a:pt x="183641" y="63246"/>
                  </a:lnTo>
                  <a:lnTo>
                    <a:pt x="184327" y="64389"/>
                  </a:lnTo>
                  <a:lnTo>
                    <a:pt x="184429" y="66040"/>
                  </a:lnTo>
                  <a:lnTo>
                    <a:pt x="183997" y="66167"/>
                  </a:lnTo>
                  <a:lnTo>
                    <a:pt x="182905" y="66421"/>
                  </a:lnTo>
                  <a:lnTo>
                    <a:pt x="181902" y="67691"/>
                  </a:lnTo>
                  <a:lnTo>
                    <a:pt x="183807" y="67310"/>
                  </a:lnTo>
                  <a:lnTo>
                    <a:pt x="186613" y="67310"/>
                  </a:lnTo>
                  <a:lnTo>
                    <a:pt x="186791" y="66421"/>
                  </a:lnTo>
                  <a:lnTo>
                    <a:pt x="188099" y="65786"/>
                  </a:lnTo>
                  <a:lnTo>
                    <a:pt x="189318" y="65024"/>
                  </a:lnTo>
                  <a:lnTo>
                    <a:pt x="186880" y="65024"/>
                  </a:lnTo>
                  <a:lnTo>
                    <a:pt x="186791" y="64135"/>
                  </a:lnTo>
                  <a:lnTo>
                    <a:pt x="186562" y="63373"/>
                  </a:lnTo>
                  <a:lnTo>
                    <a:pt x="186495" y="63246"/>
                  </a:lnTo>
                  <a:close/>
                </a:path>
                <a:path w="199390" h="100330">
                  <a:moveTo>
                    <a:pt x="1727" y="40559"/>
                  </a:moveTo>
                  <a:lnTo>
                    <a:pt x="0" y="42164"/>
                  </a:lnTo>
                  <a:lnTo>
                    <a:pt x="6946" y="45339"/>
                  </a:lnTo>
                  <a:lnTo>
                    <a:pt x="12026" y="47117"/>
                  </a:lnTo>
                  <a:lnTo>
                    <a:pt x="11036" y="47752"/>
                  </a:lnTo>
                  <a:lnTo>
                    <a:pt x="10121" y="48514"/>
                  </a:lnTo>
                  <a:lnTo>
                    <a:pt x="6019" y="54864"/>
                  </a:lnTo>
                  <a:lnTo>
                    <a:pt x="10236" y="57912"/>
                  </a:lnTo>
                  <a:lnTo>
                    <a:pt x="14772" y="59411"/>
                  </a:lnTo>
                  <a:lnTo>
                    <a:pt x="14897" y="59563"/>
                  </a:lnTo>
                  <a:lnTo>
                    <a:pt x="15506" y="61087"/>
                  </a:lnTo>
                  <a:lnTo>
                    <a:pt x="16751" y="61976"/>
                  </a:lnTo>
                  <a:lnTo>
                    <a:pt x="19354" y="62865"/>
                  </a:lnTo>
                  <a:lnTo>
                    <a:pt x="20624" y="64770"/>
                  </a:lnTo>
                  <a:lnTo>
                    <a:pt x="22745" y="66421"/>
                  </a:lnTo>
                  <a:lnTo>
                    <a:pt x="27292" y="67310"/>
                  </a:lnTo>
                  <a:lnTo>
                    <a:pt x="30340" y="66802"/>
                  </a:lnTo>
                  <a:lnTo>
                    <a:pt x="32567" y="66802"/>
                  </a:lnTo>
                  <a:lnTo>
                    <a:pt x="32499" y="66294"/>
                  </a:lnTo>
                  <a:lnTo>
                    <a:pt x="33350" y="66167"/>
                  </a:lnTo>
                  <a:lnTo>
                    <a:pt x="34442" y="65913"/>
                  </a:lnTo>
                  <a:lnTo>
                    <a:pt x="36667" y="65913"/>
                  </a:lnTo>
                  <a:lnTo>
                    <a:pt x="36976" y="65405"/>
                  </a:lnTo>
                  <a:lnTo>
                    <a:pt x="27368" y="65405"/>
                  </a:lnTo>
                  <a:lnTo>
                    <a:pt x="24968" y="64897"/>
                  </a:lnTo>
                  <a:lnTo>
                    <a:pt x="23164" y="63500"/>
                  </a:lnTo>
                  <a:lnTo>
                    <a:pt x="25774" y="63500"/>
                  </a:lnTo>
                  <a:lnTo>
                    <a:pt x="26822" y="62865"/>
                  </a:lnTo>
                  <a:lnTo>
                    <a:pt x="31043" y="62865"/>
                  </a:lnTo>
                  <a:lnTo>
                    <a:pt x="29619" y="62103"/>
                  </a:lnTo>
                  <a:lnTo>
                    <a:pt x="26136" y="62103"/>
                  </a:lnTo>
                  <a:lnTo>
                    <a:pt x="23113" y="61468"/>
                  </a:lnTo>
                  <a:lnTo>
                    <a:pt x="21932" y="61087"/>
                  </a:lnTo>
                  <a:lnTo>
                    <a:pt x="20982" y="60730"/>
                  </a:lnTo>
                  <a:lnTo>
                    <a:pt x="20878" y="60579"/>
                  </a:lnTo>
                  <a:lnTo>
                    <a:pt x="21437" y="60579"/>
                  </a:lnTo>
                  <a:lnTo>
                    <a:pt x="23698" y="59563"/>
                  </a:lnTo>
                  <a:lnTo>
                    <a:pt x="21170" y="59436"/>
                  </a:lnTo>
                  <a:lnTo>
                    <a:pt x="20485" y="59309"/>
                  </a:lnTo>
                  <a:lnTo>
                    <a:pt x="20367" y="58801"/>
                  </a:lnTo>
                  <a:lnTo>
                    <a:pt x="18008" y="58801"/>
                  </a:lnTo>
                  <a:lnTo>
                    <a:pt x="17088" y="57785"/>
                  </a:lnTo>
                  <a:lnTo>
                    <a:pt x="14376" y="57785"/>
                  </a:lnTo>
                  <a:lnTo>
                    <a:pt x="12953" y="57023"/>
                  </a:lnTo>
                  <a:lnTo>
                    <a:pt x="11810" y="55753"/>
                  </a:lnTo>
                  <a:lnTo>
                    <a:pt x="10390" y="51181"/>
                  </a:lnTo>
                  <a:lnTo>
                    <a:pt x="10499" y="50800"/>
                  </a:lnTo>
                  <a:lnTo>
                    <a:pt x="11544" y="49022"/>
                  </a:lnTo>
                  <a:lnTo>
                    <a:pt x="13512" y="47625"/>
                  </a:lnTo>
                  <a:lnTo>
                    <a:pt x="18376" y="47625"/>
                  </a:lnTo>
                  <a:lnTo>
                    <a:pt x="17983" y="47498"/>
                  </a:lnTo>
                  <a:lnTo>
                    <a:pt x="18326" y="46609"/>
                  </a:lnTo>
                  <a:lnTo>
                    <a:pt x="18664" y="45974"/>
                  </a:lnTo>
                  <a:lnTo>
                    <a:pt x="14376" y="45974"/>
                  </a:lnTo>
                  <a:lnTo>
                    <a:pt x="8826" y="43815"/>
                  </a:lnTo>
                  <a:lnTo>
                    <a:pt x="1727" y="40559"/>
                  </a:lnTo>
                  <a:close/>
                </a:path>
                <a:path w="199390" h="100330">
                  <a:moveTo>
                    <a:pt x="159266" y="58420"/>
                  </a:moveTo>
                  <a:lnTo>
                    <a:pt x="153022" y="58420"/>
                  </a:lnTo>
                  <a:lnTo>
                    <a:pt x="155232" y="58928"/>
                  </a:lnTo>
                  <a:lnTo>
                    <a:pt x="156895" y="59944"/>
                  </a:lnTo>
                  <a:lnTo>
                    <a:pt x="155028" y="60325"/>
                  </a:lnTo>
                  <a:lnTo>
                    <a:pt x="153212" y="60960"/>
                  </a:lnTo>
                  <a:lnTo>
                    <a:pt x="149669" y="62992"/>
                  </a:lnTo>
                  <a:lnTo>
                    <a:pt x="145948" y="67310"/>
                  </a:lnTo>
                  <a:lnTo>
                    <a:pt x="148163" y="67310"/>
                  </a:lnTo>
                  <a:lnTo>
                    <a:pt x="150438" y="64135"/>
                  </a:lnTo>
                  <a:lnTo>
                    <a:pt x="152031" y="62103"/>
                  </a:lnTo>
                  <a:lnTo>
                    <a:pt x="158165" y="60833"/>
                  </a:lnTo>
                  <a:lnTo>
                    <a:pt x="161345" y="60833"/>
                  </a:lnTo>
                  <a:lnTo>
                    <a:pt x="161061" y="60452"/>
                  </a:lnTo>
                  <a:lnTo>
                    <a:pt x="161988" y="60325"/>
                  </a:lnTo>
                  <a:lnTo>
                    <a:pt x="162979" y="60325"/>
                  </a:lnTo>
                  <a:lnTo>
                    <a:pt x="164630" y="60198"/>
                  </a:lnTo>
                  <a:lnTo>
                    <a:pt x="166368" y="59309"/>
                  </a:lnTo>
                  <a:lnTo>
                    <a:pt x="160146" y="59309"/>
                  </a:lnTo>
                  <a:lnTo>
                    <a:pt x="159266" y="58420"/>
                  </a:lnTo>
                  <a:close/>
                </a:path>
                <a:path w="199390" h="100330">
                  <a:moveTo>
                    <a:pt x="57021" y="55261"/>
                  </a:moveTo>
                  <a:lnTo>
                    <a:pt x="47713" y="60198"/>
                  </a:lnTo>
                  <a:lnTo>
                    <a:pt x="47040" y="60833"/>
                  </a:lnTo>
                  <a:lnTo>
                    <a:pt x="50584" y="61722"/>
                  </a:lnTo>
                  <a:lnTo>
                    <a:pt x="49682" y="62738"/>
                  </a:lnTo>
                  <a:lnTo>
                    <a:pt x="49021" y="63754"/>
                  </a:lnTo>
                  <a:lnTo>
                    <a:pt x="48564" y="64770"/>
                  </a:lnTo>
                  <a:lnTo>
                    <a:pt x="46964" y="65913"/>
                  </a:lnTo>
                  <a:lnTo>
                    <a:pt x="50495" y="65913"/>
                  </a:lnTo>
                  <a:lnTo>
                    <a:pt x="51498" y="64897"/>
                  </a:lnTo>
                  <a:lnTo>
                    <a:pt x="53098" y="62484"/>
                  </a:lnTo>
                  <a:lnTo>
                    <a:pt x="59947" y="62484"/>
                  </a:lnTo>
                  <a:lnTo>
                    <a:pt x="53987" y="60833"/>
                  </a:lnTo>
                  <a:lnTo>
                    <a:pt x="54197" y="60452"/>
                  </a:lnTo>
                  <a:lnTo>
                    <a:pt x="52209" y="60452"/>
                  </a:lnTo>
                  <a:lnTo>
                    <a:pt x="50749" y="60071"/>
                  </a:lnTo>
                  <a:lnTo>
                    <a:pt x="53390" y="58674"/>
                  </a:lnTo>
                  <a:lnTo>
                    <a:pt x="53860" y="58674"/>
                  </a:lnTo>
                  <a:lnTo>
                    <a:pt x="54508" y="58547"/>
                  </a:lnTo>
                  <a:lnTo>
                    <a:pt x="57895" y="56229"/>
                  </a:lnTo>
                  <a:lnTo>
                    <a:pt x="57021" y="55261"/>
                  </a:lnTo>
                  <a:close/>
                </a:path>
                <a:path w="199390" h="100330">
                  <a:moveTo>
                    <a:pt x="31043" y="62865"/>
                  </a:moveTo>
                  <a:lnTo>
                    <a:pt x="26822" y="62865"/>
                  </a:lnTo>
                  <a:lnTo>
                    <a:pt x="29273" y="64770"/>
                  </a:lnTo>
                  <a:lnTo>
                    <a:pt x="29768" y="65405"/>
                  </a:lnTo>
                  <a:lnTo>
                    <a:pt x="36976" y="65405"/>
                  </a:lnTo>
                  <a:lnTo>
                    <a:pt x="37130" y="65151"/>
                  </a:lnTo>
                  <a:lnTo>
                    <a:pt x="32232" y="65151"/>
                  </a:lnTo>
                  <a:lnTo>
                    <a:pt x="31788" y="63754"/>
                  </a:lnTo>
                  <a:lnTo>
                    <a:pt x="31043" y="62865"/>
                  </a:lnTo>
                  <a:close/>
                </a:path>
                <a:path w="199390" h="100330">
                  <a:moveTo>
                    <a:pt x="96439" y="60833"/>
                  </a:moveTo>
                  <a:lnTo>
                    <a:pt x="89788" y="60833"/>
                  </a:lnTo>
                  <a:lnTo>
                    <a:pt x="96989" y="62230"/>
                  </a:lnTo>
                  <a:lnTo>
                    <a:pt x="96123" y="63500"/>
                  </a:lnTo>
                  <a:lnTo>
                    <a:pt x="96055" y="63754"/>
                  </a:lnTo>
                  <a:lnTo>
                    <a:pt x="96278" y="65278"/>
                  </a:lnTo>
                  <a:lnTo>
                    <a:pt x="98342" y="65278"/>
                  </a:lnTo>
                  <a:lnTo>
                    <a:pt x="97701" y="64262"/>
                  </a:lnTo>
                  <a:lnTo>
                    <a:pt x="98412" y="63627"/>
                  </a:lnTo>
                  <a:lnTo>
                    <a:pt x="96913" y="61214"/>
                  </a:lnTo>
                  <a:lnTo>
                    <a:pt x="96439" y="60833"/>
                  </a:lnTo>
                  <a:close/>
                </a:path>
                <a:path w="199390" h="100330">
                  <a:moveTo>
                    <a:pt x="38366" y="63119"/>
                  </a:moveTo>
                  <a:lnTo>
                    <a:pt x="36131" y="63754"/>
                  </a:lnTo>
                  <a:lnTo>
                    <a:pt x="34886" y="64516"/>
                  </a:lnTo>
                  <a:lnTo>
                    <a:pt x="33591" y="64897"/>
                  </a:lnTo>
                  <a:lnTo>
                    <a:pt x="32232" y="65151"/>
                  </a:lnTo>
                  <a:lnTo>
                    <a:pt x="37130" y="65151"/>
                  </a:lnTo>
                  <a:lnTo>
                    <a:pt x="38366" y="63119"/>
                  </a:lnTo>
                  <a:close/>
                </a:path>
                <a:path w="199390" h="100330">
                  <a:moveTo>
                    <a:pt x="68084" y="62611"/>
                  </a:moveTo>
                  <a:lnTo>
                    <a:pt x="65900" y="63754"/>
                  </a:lnTo>
                  <a:lnTo>
                    <a:pt x="70891" y="64897"/>
                  </a:lnTo>
                  <a:lnTo>
                    <a:pt x="76314" y="65151"/>
                  </a:lnTo>
                  <a:lnTo>
                    <a:pt x="79789" y="63627"/>
                  </a:lnTo>
                  <a:lnTo>
                    <a:pt x="75056" y="63627"/>
                  </a:lnTo>
                  <a:lnTo>
                    <a:pt x="71856" y="63500"/>
                  </a:lnTo>
                  <a:lnTo>
                    <a:pt x="70240" y="63119"/>
                  </a:lnTo>
                  <a:lnTo>
                    <a:pt x="69849" y="63119"/>
                  </a:lnTo>
                  <a:lnTo>
                    <a:pt x="68084" y="62611"/>
                  </a:lnTo>
                  <a:close/>
                </a:path>
                <a:path w="199390" h="100330">
                  <a:moveTo>
                    <a:pt x="192787" y="60960"/>
                  </a:moveTo>
                  <a:lnTo>
                    <a:pt x="189953" y="60960"/>
                  </a:lnTo>
                  <a:lnTo>
                    <a:pt x="190005" y="61722"/>
                  </a:lnTo>
                  <a:lnTo>
                    <a:pt x="189382" y="62992"/>
                  </a:lnTo>
                  <a:lnTo>
                    <a:pt x="188315" y="64262"/>
                  </a:lnTo>
                  <a:lnTo>
                    <a:pt x="186880" y="65024"/>
                  </a:lnTo>
                  <a:lnTo>
                    <a:pt x="189318" y="65024"/>
                  </a:lnTo>
                  <a:lnTo>
                    <a:pt x="190334" y="64135"/>
                  </a:lnTo>
                  <a:lnTo>
                    <a:pt x="193440" y="64135"/>
                  </a:lnTo>
                  <a:lnTo>
                    <a:pt x="192787" y="60960"/>
                  </a:lnTo>
                  <a:close/>
                </a:path>
                <a:path w="199390" h="100330">
                  <a:moveTo>
                    <a:pt x="25774" y="63500"/>
                  </a:moveTo>
                  <a:lnTo>
                    <a:pt x="23164" y="63500"/>
                  </a:lnTo>
                  <a:lnTo>
                    <a:pt x="25565" y="63627"/>
                  </a:lnTo>
                  <a:lnTo>
                    <a:pt x="25774" y="63500"/>
                  </a:lnTo>
                  <a:close/>
                </a:path>
                <a:path w="199390" h="100330">
                  <a:moveTo>
                    <a:pt x="92462" y="59182"/>
                  </a:moveTo>
                  <a:lnTo>
                    <a:pt x="77863" y="59182"/>
                  </a:lnTo>
                  <a:lnTo>
                    <a:pt x="79133" y="59690"/>
                  </a:lnTo>
                  <a:lnTo>
                    <a:pt x="80467" y="60071"/>
                  </a:lnTo>
                  <a:lnTo>
                    <a:pt x="81851" y="60198"/>
                  </a:lnTo>
                  <a:lnTo>
                    <a:pt x="81533" y="61341"/>
                  </a:lnTo>
                  <a:lnTo>
                    <a:pt x="80505" y="61976"/>
                  </a:lnTo>
                  <a:lnTo>
                    <a:pt x="79209" y="62484"/>
                  </a:lnTo>
                  <a:lnTo>
                    <a:pt x="75056" y="63627"/>
                  </a:lnTo>
                  <a:lnTo>
                    <a:pt x="79789" y="63627"/>
                  </a:lnTo>
                  <a:lnTo>
                    <a:pt x="80657" y="63246"/>
                  </a:lnTo>
                  <a:lnTo>
                    <a:pt x="83136" y="63246"/>
                  </a:lnTo>
                  <a:lnTo>
                    <a:pt x="83858" y="61468"/>
                  </a:lnTo>
                  <a:lnTo>
                    <a:pt x="84137" y="61214"/>
                  </a:lnTo>
                  <a:lnTo>
                    <a:pt x="84493" y="60960"/>
                  </a:lnTo>
                  <a:lnTo>
                    <a:pt x="84861" y="60452"/>
                  </a:lnTo>
                  <a:lnTo>
                    <a:pt x="95964" y="60452"/>
                  </a:lnTo>
                  <a:lnTo>
                    <a:pt x="95173" y="59817"/>
                  </a:lnTo>
                  <a:lnTo>
                    <a:pt x="93581" y="59411"/>
                  </a:lnTo>
                  <a:lnTo>
                    <a:pt x="92462" y="59182"/>
                  </a:lnTo>
                  <a:close/>
                </a:path>
                <a:path w="199390" h="100330">
                  <a:moveTo>
                    <a:pt x="186427" y="63119"/>
                  </a:moveTo>
                  <a:lnTo>
                    <a:pt x="178727" y="63119"/>
                  </a:lnTo>
                  <a:lnTo>
                    <a:pt x="180035" y="63373"/>
                  </a:lnTo>
                  <a:lnTo>
                    <a:pt x="181279" y="63500"/>
                  </a:lnTo>
                  <a:lnTo>
                    <a:pt x="182854" y="63373"/>
                  </a:lnTo>
                  <a:lnTo>
                    <a:pt x="183641" y="63246"/>
                  </a:lnTo>
                  <a:lnTo>
                    <a:pt x="186495" y="63246"/>
                  </a:lnTo>
                  <a:close/>
                </a:path>
                <a:path w="199390" h="100330">
                  <a:moveTo>
                    <a:pt x="69796" y="63014"/>
                  </a:moveTo>
                  <a:lnTo>
                    <a:pt x="70068" y="63078"/>
                  </a:lnTo>
                  <a:lnTo>
                    <a:pt x="69796" y="63014"/>
                  </a:lnTo>
                  <a:close/>
                </a:path>
                <a:path w="199390" h="100330">
                  <a:moveTo>
                    <a:pt x="70068" y="63078"/>
                  </a:moveTo>
                  <a:lnTo>
                    <a:pt x="69849" y="63119"/>
                  </a:lnTo>
                  <a:lnTo>
                    <a:pt x="70240" y="63119"/>
                  </a:lnTo>
                  <a:lnTo>
                    <a:pt x="70068" y="63078"/>
                  </a:lnTo>
                  <a:close/>
                </a:path>
                <a:path w="199390" h="100330">
                  <a:moveTo>
                    <a:pt x="86048" y="40132"/>
                  </a:moveTo>
                  <a:lnTo>
                    <a:pt x="74117" y="40132"/>
                  </a:lnTo>
                  <a:lnTo>
                    <a:pt x="75920" y="40513"/>
                  </a:lnTo>
                  <a:lnTo>
                    <a:pt x="76822" y="40767"/>
                  </a:lnTo>
                  <a:lnTo>
                    <a:pt x="76517" y="40894"/>
                  </a:lnTo>
                  <a:lnTo>
                    <a:pt x="72613" y="43443"/>
                  </a:lnTo>
                  <a:lnTo>
                    <a:pt x="70765" y="47117"/>
                  </a:lnTo>
                  <a:lnTo>
                    <a:pt x="70698" y="48260"/>
                  </a:lnTo>
                  <a:lnTo>
                    <a:pt x="71196" y="51308"/>
                  </a:lnTo>
                  <a:lnTo>
                    <a:pt x="70319" y="51435"/>
                  </a:lnTo>
                  <a:lnTo>
                    <a:pt x="69494" y="51689"/>
                  </a:lnTo>
                  <a:lnTo>
                    <a:pt x="67730" y="53121"/>
                  </a:lnTo>
                  <a:lnTo>
                    <a:pt x="68275" y="53340"/>
                  </a:lnTo>
                  <a:lnTo>
                    <a:pt x="67022" y="54356"/>
                  </a:lnTo>
                  <a:lnTo>
                    <a:pt x="66924" y="54610"/>
                  </a:lnTo>
                  <a:lnTo>
                    <a:pt x="66803" y="57150"/>
                  </a:lnTo>
                  <a:lnTo>
                    <a:pt x="69796" y="63014"/>
                  </a:lnTo>
                  <a:lnTo>
                    <a:pt x="70068" y="63078"/>
                  </a:lnTo>
                  <a:lnTo>
                    <a:pt x="75323" y="62103"/>
                  </a:lnTo>
                  <a:lnTo>
                    <a:pt x="76538" y="60706"/>
                  </a:lnTo>
                  <a:lnTo>
                    <a:pt x="73393" y="60706"/>
                  </a:lnTo>
                  <a:lnTo>
                    <a:pt x="72199" y="60071"/>
                  </a:lnTo>
                  <a:lnTo>
                    <a:pt x="73336" y="59436"/>
                  </a:lnTo>
                  <a:lnTo>
                    <a:pt x="71348" y="59436"/>
                  </a:lnTo>
                  <a:lnTo>
                    <a:pt x="69900" y="57912"/>
                  </a:lnTo>
                  <a:lnTo>
                    <a:pt x="69326" y="55372"/>
                  </a:lnTo>
                  <a:lnTo>
                    <a:pt x="69394" y="54737"/>
                  </a:lnTo>
                  <a:lnTo>
                    <a:pt x="70624" y="52705"/>
                  </a:lnTo>
                  <a:lnTo>
                    <a:pt x="83002" y="52705"/>
                  </a:lnTo>
                  <a:lnTo>
                    <a:pt x="82588" y="52324"/>
                  </a:lnTo>
                  <a:lnTo>
                    <a:pt x="83314" y="51435"/>
                  </a:lnTo>
                  <a:lnTo>
                    <a:pt x="74574" y="51435"/>
                  </a:lnTo>
                  <a:lnTo>
                    <a:pt x="73812" y="51308"/>
                  </a:lnTo>
                  <a:lnTo>
                    <a:pt x="73193" y="48768"/>
                  </a:lnTo>
                  <a:lnTo>
                    <a:pt x="73291" y="47879"/>
                  </a:lnTo>
                  <a:lnTo>
                    <a:pt x="74574" y="44450"/>
                  </a:lnTo>
                  <a:lnTo>
                    <a:pt x="77139" y="43434"/>
                  </a:lnTo>
                  <a:lnTo>
                    <a:pt x="78130" y="42926"/>
                  </a:lnTo>
                  <a:lnTo>
                    <a:pt x="79032" y="42291"/>
                  </a:lnTo>
                  <a:lnTo>
                    <a:pt x="79933" y="41910"/>
                  </a:lnTo>
                  <a:lnTo>
                    <a:pt x="89192" y="41910"/>
                  </a:lnTo>
                  <a:lnTo>
                    <a:pt x="86715" y="41529"/>
                  </a:lnTo>
                  <a:lnTo>
                    <a:pt x="83299" y="40640"/>
                  </a:lnTo>
                  <a:lnTo>
                    <a:pt x="85039" y="40259"/>
                  </a:lnTo>
                  <a:lnTo>
                    <a:pt x="86048" y="40132"/>
                  </a:lnTo>
                  <a:close/>
                </a:path>
                <a:path w="199390" h="100330">
                  <a:moveTo>
                    <a:pt x="100876" y="51816"/>
                  </a:moveTo>
                  <a:lnTo>
                    <a:pt x="92722" y="55499"/>
                  </a:lnTo>
                  <a:lnTo>
                    <a:pt x="92201" y="56515"/>
                  </a:lnTo>
                  <a:lnTo>
                    <a:pt x="108953" y="60579"/>
                  </a:lnTo>
                  <a:lnTo>
                    <a:pt x="107645" y="61087"/>
                  </a:lnTo>
                  <a:lnTo>
                    <a:pt x="108076" y="62611"/>
                  </a:lnTo>
                  <a:lnTo>
                    <a:pt x="110629" y="61722"/>
                  </a:lnTo>
                  <a:lnTo>
                    <a:pt x="113234" y="61722"/>
                  </a:lnTo>
                  <a:lnTo>
                    <a:pt x="113305" y="60452"/>
                  </a:lnTo>
                  <a:lnTo>
                    <a:pt x="113550" y="60198"/>
                  </a:lnTo>
                  <a:lnTo>
                    <a:pt x="113703" y="59690"/>
                  </a:lnTo>
                  <a:lnTo>
                    <a:pt x="113106" y="59563"/>
                  </a:lnTo>
                  <a:lnTo>
                    <a:pt x="113010" y="58928"/>
                  </a:lnTo>
                  <a:lnTo>
                    <a:pt x="110350" y="58928"/>
                  </a:lnTo>
                  <a:lnTo>
                    <a:pt x="106591" y="58166"/>
                  </a:lnTo>
                  <a:lnTo>
                    <a:pt x="102514" y="57658"/>
                  </a:lnTo>
                  <a:lnTo>
                    <a:pt x="99174" y="56134"/>
                  </a:lnTo>
                  <a:lnTo>
                    <a:pt x="98526" y="55880"/>
                  </a:lnTo>
                  <a:lnTo>
                    <a:pt x="98018" y="55499"/>
                  </a:lnTo>
                  <a:lnTo>
                    <a:pt x="99479" y="55118"/>
                  </a:lnTo>
                  <a:lnTo>
                    <a:pt x="104981" y="55118"/>
                  </a:lnTo>
                  <a:lnTo>
                    <a:pt x="107251" y="54483"/>
                  </a:lnTo>
                  <a:lnTo>
                    <a:pt x="113646" y="54483"/>
                  </a:lnTo>
                  <a:lnTo>
                    <a:pt x="109829" y="52324"/>
                  </a:lnTo>
                  <a:lnTo>
                    <a:pt x="111020" y="52070"/>
                  </a:lnTo>
                  <a:lnTo>
                    <a:pt x="104774" y="52070"/>
                  </a:lnTo>
                  <a:lnTo>
                    <a:pt x="100876" y="51816"/>
                  </a:lnTo>
                  <a:close/>
                </a:path>
                <a:path w="199390" h="100330">
                  <a:moveTo>
                    <a:pt x="120700" y="56896"/>
                  </a:moveTo>
                  <a:lnTo>
                    <a:pt x="118935" y="57819"/>
                  </a:lnTo>
                  <a:lnTo>
                    <a:pt x="123132" y="60706"/>
                  </a:lnTo>
                  <a:lnTo>
                    <a:pt x="123250" y="60960"/>
                  </a:lnTo>
                  <a:lnTo>
                    <a:pt x="123085" y="61468"/>
                  </a:lnTo>
                  <a:lnTo>
                    <a:pt x="124269" y="62357"/>
                  </a:lnTo>
                  <a:lnTo>
                    <a:pt x="126316" y="61412"/>
                  </a:lnTo>
                  <a:lnTo>
                    <a:pt x="120700" y="56896"/>
                  </a:lnTo>
                  <a:close/>
                </a:path>
                <a:path w="199390" h="100330">
                  <a:moveTo>
                    <a:pt x="137985" y="60452"/>
                  </a:moveTo>
                  <a:lnTo>
                    <a:pt x="134721" y="61214"/>
                  </a:lnTo>
                  <a:lnTo>
                    <a:pt x="131749" y="62357"/>
                  </a:lnTo>
                  <a:lnTo>
                    <a:pt x="143073" y="62357"/>
                  </a:lnTo>
                  <a:lnTo>
                    <a:pt x="146020" y="61595"/>
                  </a:lnTo>
                  <a:lnTo>
                    <a:pt x="140969" y="61595"/>
                  </a:lnTo>
                  <a:lnTo>
                    <a:pt x="137985" y="60452"/>
                  </a:lnTo>
                  <a:close/>
                </a:path>
                <a:path w="199390" h="100330">
                  <a:moveTo>
                    <a:pt x="27774" y="61214"/>
                  </a:moveTo>
                  <a:lnTo>
                    <a:pt x="26136" y="62103"/>
                  </a:lnTo>
                  <a:lnTo>
                    <a:pt x="29619" y="62103"/>
                  </a:lnTo>
                  <a:lnTo>
                    <a:pt x="27774" y="61214"/>
                  </a:lnTo>
                  <a:close/>
                </a:path>
                <a:path w="199390" h="100330">
                  <a:moveTo>
                    <a:pt x="127273" y="61877"/>
                  </a:moveTo>
                  <a:lnTo>
                    <a:pt x="127901" y="61976"/>
                  </a:lnTo>
                  <a:lnTo>
                    <a:pt x="127273" y="61877"/>
                  </a:lnTo>
                  <a:close/>
                </a:path>
                <a:path w="199390" h="100330">
                  <a:moveTo>
                    <a:pt x="127286" y="61849"/>
                  </a:moveTo>
                  <a:lnTo>
                    <a:pt x="127088" y="61849"/>
                  </a:lnTo>
                  <a:lnTo>
                    <a:pt x="127273" y="61877"/>
                  </a:lnTo>
                  <a:close/>
                </a:path>
                <a:path w="199390" h="100330">
                  <a:moveTo>
                    <a:pt x="127795" y="60730"/>
                  </a:moveTo>
                  <a:lnTo>
                    <a:pt x="126471" y="61341"/>
                  </a:lnTo>
                  <a:lnTo>
                    <a:pt x="127076" y="61857"/>
                  </a:lnTo>
                  <a:lnTo>
                    <a:pt x="127286" y="61849"/>
                  </a:lnTo>
                  <a:lnTo>
                    <a:pt x="127795" y="60730"/>
                  </a:lnTo>
                  <a:close/>
                </a:path>
                <a:path w="199390" h="100330">
                  <a:moveTo>
                    <a:pt x="40700" y="58674"/>
                  </a:moveTo>
                  <a:lnTo>
                    <a:pt x="36487" y="58674"/>
                  </a:lnTo>
                  <a:lnTo>
                    <a:pt x="35648" y="59944"/>
                  </a:lnTo>
                  <a:lnTo>
                    <a:pt x="34035" y="61595"/>
                  </a:lnTo>
                  <a:lnTo>
                    <a:pt x="36461" y="61849"/>
                  </a:lnTo>
                  <a:lnTo>
                    <a:pt x="37680" y="60452"/>
                  </a:lnTo>
                  <a:lnTo>
                    <a:pt x="38506" y="59182"/>
                  </a:lnTo>
                  <a:lnTo>
                    <a:pt x="40992" y="59182"/>
                  </a:lnTo>
                  <a:lnTo>
                    <a:pt x="40700" y="58674"/>
                  </a:lnTo>
                  <a:close/>
                </a:path>
                <a:path w="199390" h="100330">
                  <a:moveTo>
                    <a:pt x="147538" y="57150"/>
                  </a:moveTo>
                  <a:lnTo>
                    <a:pt x="143281" y="57150"/>
                  </a:lnTo>
                  <a:lnTo>
                    <a:pt x="144022" y="58547"/>
                  </a:lnTo>
                  <a:lnTo>
                    <a:pt x="144084" y="59182"/>
                  </a:lnTo>
                  <a:lnTo>
                    <a:pt x="143840" y="60452"/>
                  </a:lnTo>
                  <a:lnTo>
                    <a:pt x="140969" y="61595"/>
                  </a:lnTo>
                  <a:lnTo>
                    <a:pt x="146020" y="61595"/>
                  </a:lnTo>
                  <a:lnTo>
                    <a:pt x="147002" y="61341"/>
                  </a:lnTo>
                  <a:lnTo>
                    <a:pt x="149135" y="59411"/>
                  </a:lnTo>
                  <a:lnTo>
                    <a:pt x="148704" y="59309"/>
                  </a:lnTo>
                  <a:lnTo>
                    <a:pt x="149275" y="58928"/>
                  </a:lnTo>
                  <a:lnTo>
                    <a:pt x="147538" y="57150"/>
                  </a:lnTo>
                  <a:close/>
                </a:path>
                <a:path w="199390" h="100330">
                  <a:moveTo>
                    <a:pt x="118935" y="57819"/>
                  </a:moveTo>
                  <a:lnTo>
                    <a:pt x="118516" y="58039"/>
                  </a:lnTo>
                  <a:lnTo>
                    <a:pt x="123011" y="61412"/>
                  </a:lnTo>
                  <a:lnTo>
                    <a:pt x="123316" y="60833"/>
                  </a:lnTo>
                  <a:lnTo>
                    <a:pt x="118935" y="57819"/>
                  </a:lnTo>
                  <a:close/>
                </a:path>
                <a:path w="199390" h="100330">
                  <a:moveTo>
                    <a:pt x="137996" y="50800"/>
                  </a:moveTo>
                  <a:lnTo>
                    <a:pt x="126949" y="50800"/>
                  </a:lnTo>
                  <a:lnTo>
                    <a:pt x="128447" y="50927"/>
                  </a:lnTo>
                  <a:lnTo>
                    <a:pt x="129235" y="50927"/>
                  </a:lnTo>
                  <a:lnTo>
                    <a:pt x="129992" y="54610"/>
                  </a:lnTo>
                  <a:lnTo>
                    <a:pt x="130117" y="55626"/>
                  </a:lnTo>
                  <a:lnTo>
                    <a:pt x="127795" y="60730"/>
                  </a:lnTo>
                  <a:lnTo>
                    <a:pt x="132803" y="58420"/>
                  </a:lnTo>
                  <a:lnTo>
                    <a:pt x="131952" y="51308"/>
                  </a:lnTo>
                  <a:lnTo>
                    <a:pt x="138739" y="51308"/>
                  </a:lnTo>
                  <a:lnTo>
                    <a:pt x="137996" y="50800"/>
                  </a:lnTo>
                  <a:close/>
                </a:path>
                <a:path w="199390" h="100330">
                  <a:moveTo>
                    <a:pt x="85550" y="54737"/>
                  </a:moveTo>
                  <a:lnTo>
                    <a:pt x="80136" y="54737"/>
                  </a:lnTo>
                  <a:lnTo>
                    <a:pt x="80835" y="55118"/>
                  </a:lnTo>
                  <a:lnTo>
                    <a:pt x="81470" y="55626"/>
                  </a:lnTo>
                  <a:lnTo>
                    <a:pt x="82041" y="56261"/>
                  </a:lnTo>
                  <a:lnTo>
                    <a:pt x="82156" y="58420"/>
                  </a:lnTo>
                  <a:lnTo>
                    <a:pt x="76238" y="58420"/>
                  </a:lnTo>
                  <a:lnTo>
                    <a:pt x="74853" y="60579"/>
                  </a:lnTo>
                  <a:lnTo>
                    <a:pt x="73393" y="60706"/>
                  </a:lnTo>
                  <a:lnTo>
                    <a:pt x="76538" y="60706"/>
                  </a:lnTo>
                  <a:lnTo>
                    <a:pt x="77863" y="59182"/>
                  </a:lnTo>
                  <a:lnTo>
                    <a:pt x="92462" y="59182"/>
                  </a:lnTo>
                  <a:lnTo>
                    <a:pt x="91224" y="58928"/>
                  </a:lnTo>
                  <a:lnTo>
                    <a:pt x="90144" y="58801"/>
                  </a:lnTo>
                  <a:lnTo>
                    <a:pt x="85813" y="58801"/>
                  </a:lnTo>
                  <a:lnTo>
                    <a:pt x="85902" y="58166"/>
                  </a:lnTo>
                  <a:lnTo>
                    <a:pt x="88751" y="58166"/>
                  </a:lnTo>
                  <a:lnTo>
                    <a:pt x="88150" y="56896"/>
                  </a:lnTo>
                  <a:lnTo>
                    <a:pt x="86804" y="55626"/>
                  </a:lnTo>
                  <a:lnTo>
                    <a:pt x="85550" y="54737"/>
                  </a:lnTo>
                  <a:close/>
                </a:path>
                <a:path w="199390" h="100330">
                  <a:moveTo>
                    <a:pt x="45046" y="59944"/>
                  </a:moveTo>
                  <a:lnTo>
                    <a:pt x="42583" y="59944"/>
                  </a:lnTo>
                  <a:lnTo>
                    <a:pt x="41909" y="60579"/>
                  </a:lnTo>
                  <a:lnTo>
                    <a:pt x="44364" y="60579"/>
                  </a:lnTo>
                  <a:lnTo>
                    <a:pt x="45046" y="59944"/>
                  </a:lnTo>
                  <a:close/>
                </a:path>
                <a:path w="199390" h="100330">
                  <a:moveTo>
                    <a:pt x="54546" y="59817"/>
                  </a:moveTo>
                  <a:lnTo>
                    <a:pt x="52793" y="60198"/>
                  </a:lnTo>
                  <a:lnTo>
                    <a:pt x="52209" y="60452"/>
                  </a:lnTo>
                  <a:lnTo>
                    <a:pt x="54197" y="60452"/>
                  </a:lnTo>
                  <a:lnTo>
                    <a:pt x="54546" y="59817"/>
                  </a:lnTo>
                  <a:close/>
                </a:path>
                <a:path w="199390" h="100330">
                  <a:moveTo>
                    <a:pt x="138739" y="51308"/>
                  </a:moveTo>
                  <a:lnTo>
                    <a:pt x="131952" y="51308"/>
                  </a:lnTo>
                  <a:lnTo>
                    <a:pt x="133870" y="51562"/>
                  </a:lnTo>
                  <a:lnTo>
                    <a:pt x="135699" y="52197"/>
                  </a:lnTo>
                  <a:lnTo>
                    <a:pt x="137134" y="53086"/>
                  </a:lnTo>
                  <a:lnTo>
                    <a:pt x="138747" y="53340"/>
                  </a:lnTo>
                  <a:lnTo>
                    <a:pt x="140754" y="54356"/>
                  </a:lnTo>
                  <a:lnTo>
                    <a:pt x="141988" y="55499"/>
                  </a:lnTo>
                  <a:lnTo>
                    <a:pt x="142008" y="55753"/>
                  </a:lnTo>
                  <a:lnTo>
                    <a:pt x="141185" y="56642"/>
                  </a:lnTo>
                  <a:lnTo>
                    <a:pt x="140329" y="57819"/>
                  </a:lnTo>
                  <a:lnTo>
                    <a:pt x="139039" y="60325"/>
                  </a:lnTo>
                  <a:lnTo>
                    <a:pt x="141528" y="60071"/>
                  </a:lnTo>
                  <a:lnTo>
                    <a:pt x="142366" y="58420"/>
                  </a:lnTo>
                  <a:lnTo>
                    <a:pt x="143281" y="57150"/>
                  </a:lnTo>
                  <a:lnTo>
                    <a:pt x="147538" y="57150"/>
                  </a:lnTo>
                  <a:lnTo>
                    <a:pt x="145414" y="55118"/>
                  </a:lnTo>
                  <a:lnTo>
                    <a:pt x="146907" y="53975"/>
                  </a:lnTo>
                  <a:lnTo>
                    <a:pt x="144144" y="53975"/>
                  </a:lnTo>
                  <a:lnTo>
                    <a:pt x="142249" y="52451"/>
                  </a:lnTo>
                  <a:lnTo>
                    <a:pt x="140411" y="52451"/>
                  </a:lnTo>
                  <a:lnTo>
                    <a:pt x="138739" y="51308"/>
                  </a:lnTo>
                  <a:close/>
                </a:path>
                <a:path w="199390" h="100330">
                  <a:moveTo>
                    <a:pt x="183799" y="59944"/>
                  </a:moveTo>
                  <a:lnTo>
                    <a:pt x="179311" y="59944"/>
                  </a:lnTo>
                  <a:lnTo>
                    <a:pt x="179806" y="60071"/>
                  </a:lnTo>
                  <a:lnTo>
                    <a:pt x="180047" y="60198"/>
                  </a:lnTo>
                  <a:lnTo>
                    <a:pt x="184073" y="60198"/>
                  </a:lnTo>
                  <a:lnTo>
                    <a:pt x="183799" y="59944"/>
                  </a:lnTo>
                  <a:close/>
                </a:path>
                <a:path w="199390" h="100330">
                  <a:moveTo>
                    <a:pt x="187013" y="50673"/>
                  </a:moveTo>
                  <a:lnTo>
                    <a:pt x="182829" y="50673"/>
                  </a:lnTo>
                  <a:lnTo>
                    <a:pt x="186169" y="53086"/>
                  </a:lnTo>
                  <a:lnTo>
                    <a:pt x="188099" y="55753"/>
                  </a:lnTo>
                  <a:lnTo>
                    <a:pt x="189217" y="58674"/>
                  </a:lnTo>
                  <a:lnTo>
                    <a:pt x="187617" y="59436"/>
                  </a:lnTo>
                  <a:lnTo>
                    <a:pt x="185889" y="59944"/>
                  </a:lnTo>
                  <a:lnTo>
                    <a:pt x="184073" y="60198"/>
                  </a:lnTo>
                  <a:lnTo>
                    <a:pt x="192938" y="60198"/>
                  </a:lnTo>
                  <a:lnTo>
                    <a:pt x="193039" y="59944"/>
                  </a:lnTo>
                  <a:lnTo>
                    <a:pt x="193166" y="59436"/>
                  </a:lnTo>
                  <a:lnTo>
                    <a:pt x="193370" y="58293"/>
                  </a:lnTo>
                  <a:lnTo>
                    <a:pt x="195414" y="56388"/>
                  </a:lnTo>
                  <a:lnTo>
                    <a:pt x="195948" y="55626"/>
                  </a:lnTo>
                  <a:lnTo>
                    <a:pt x="190855" y="55626"/>
                  </a:lnTo>
                  <a:lnTo>
                    <a:pt x="189115" y="52451"/>
                  </a:lnTo>
                  <a:lnTo>
                    <a:pt x="187013" y="50673"/>
                  </a:lnTo>
                  <a:close/>
                </a:path>
                <a:path w="199390" h="100330">
                  <a:moveTo>
                    <a:pt x="153466" y="56134"/>
                  </a:moveTo>
                  <a:lnTo>
                    <a:pt x="149466" y="58801"/>
                  </a:lnTo>
                  <a:lnTo>
                    <a:pt x="149529" y="59055"/>
                  </a:lnTo>
                  <a:lnTo>
                    <a:pt x="149248" y="59309"/>
                  </a:lnTo>
                  <a:lnTo>
                    <a:pt x="150837" y="59817"/>
                  </a:lnTo>
                  <a:lnTo>
                    <a:pt x="153022" y="58420"/>
                  </a:lnTo>
                  <a:lnTo>
                    <a:pt x="159266" y="58420"/>
                  </a:lnTo>
                  <a:lnTo>
                    <a:pt x="157378" y="56515"/>
                  </a:lnTo>
                  <a:lnTo>
                    <a:pt x="153466" y="56134"/>
                  </a:lnTo>
                  <a:close/>
                </a:path>
                <a:path w="199390" h="100330">
                  <a:moveTo>
                    <a:pt x="173108" y="56229"/>
                  </a:moveTo>
                  <a:lnTo>
                    <a:pt x="172313" y="57912"/>
                  </a:lnTo>
                  <a:lnTo>
                    <a:pt x="170827" y="57912"/>
                  </a:lnTo>
                  <a:lnTo>
                    <a:pt x="173024" y="58420"/>
                  </a:lnTo>
                  <a:lnTo>
                    <a:pt x="175094" y="58928"/>
                  </a:lnTo>
                  <a:lnTo>
                    <a:pt x="176275" y="59055"/>
                  </a:lnTo>
                  <a:lnTo>
                    <a:pt x="177381" y="59411"/>
                  </a:lnTo>
                  <a:lnTo>
                    <a:pt x="177368" y="59563"/>
                  </a:lnTo>
                  <a:lnTo>
                    <a:pt x="177241" y="59690"/>
                  </a:lnTo>
                  <a:lnTo>
                    <a:pt x="183662" y="59817"/>
                  </a:lnTo>
                  <a:lnTo>
                    <a:pt x="183387" y="59563"/>
                  </a:lnTo>
                  <a:lnTo>
                    <a:pt x="182625" y="59055"/>
                  </a:lnTo>
                  <a:lnTo>
                    <a:pt x="178422" y="57150"/>
                  </a:lnTo>
                  <a:lnTo>
                    <a:pt x="174497" y="56515"/>
                  </a:lnTo>
                  <a:lnTo>
                    <a:pt x="173108" y="56229"/>
                  </a:lnTo>
                  <a:close/>
                </a:path>
                <a:path w="199390" h="100330">
                  <a:moveTo>
                    <a:pt x="27586" y="50927"/>
                  </a:moveTo>
                  <a:lnTo>
                    <a:pt x="24828" y="50927"/>
                  </a:lnTo>
                  <a:lnTo>
                    <a:pt x="24955" y="51689"/>
                  </a:lnTo>
                  <a:lnTo>
                    <a:pt x="26644" y="57404"/>
                  </a:lnTo>
                  <a:lnTo>
                    <a:pt x="31800" y="59563"/>
                  </a:lnTo>
                  <a:lnTo>
                    <a:pt x="36487" y="58674"/>
                  </a:lnTo>
                  <a:lnTo>
                    <a:pt x="40700" y="58674"/>
                  </a:lnTo>
                  <a:lnTo>
                    <a:pt x="40435" y="58039"/>
                  </a:lnTo>
                  <a:lnTo>
                    <a:pt x="30784" y="58039"/>
                  </a:lnTo>
                  <a:lnTo>
                    <a:pt x="28245" y="56153"/>
                  </a:lnTo>
                  <a:lnTo>
                    <a:pt x="28126" y="55372"/>
                  </a:lnTo>
                  <a:lnTo>
                    <a:pt x="27586" y="50927"/>
                  </a:lnTo>
                  <a:close/>
                </a:path>
                <a:path w="199390" h="100330">
                  <a:moveTo>
                    <a:pt x="83002" y="52705"/>
                  </a:moveTo>
                  <a:lnTo>
                    <a:pt x="71513" y="52705"/>
                  </a:lnTo>
                  <a:lnTo>
                    <a:pt x="71967" y="54102"/>
                  </a:lnTo>
                  <a:lnTo>
                    <a:pt x="72136" y="54423"/>
                  </a:lnTo>
                  <a:lnTo>
                    <a:pt x="72923" y="55626"/>
                  </a:lnTo>
                  <a:lnTo>
                    <a:pt x="74498" y="57150"/>
                  </a:lnTo>
                  <a:lnTo>
                    <a:pt x="74663" y="57150"/>
                  </a:lnTo>
                  <a:lnTo>
                    <a:pt x="74828" y="57277"/>
                  </a:lnTo>
                  <a:lnTo>
                    <a:pt x="73647" y="58039"/>
                  </a:lnTo>
                  <a:lnTo>
                    <a:pt x="72453" y="58674"/>
                  </a:lnTo>
                  <a:lnTo>
                    <a:pt x="71348" y="59436"/>
                  </a:lnTo>
                  <a:lnTo>
                    <a:pt x="73336" y="59436"/>
                  </a:lnTo>
                  <a:lnTo>
                    <a:pt x="74396" y="58801"/>
                  </a:lnTo>
                  <a:lnTo>
                    <a:pt x="75653" y="57912"/>
                  </a:lnTo>
                  <a:lnTo>
                    <a:pt x="79730" y="57912"/>
                  </a:lnTo>
                  <a:lnTo>
                    <a:pt x="78549" y="57404"/>
                  </a:lnTo>
                  <a:lnTo>
                    <a:pt x="77533" y="56642"/>
                  </a:lnTo>
                  <a:lnTo>
                    <a:pt x="78416" y="56007"/>
                  </a:lnTo>
                  <a:lnTo>
                    <a:pt x="76771" y="56007"/>
                  </a:lnTo>
                  <a:lnTo>
                    <a:pt x="75971" y="55372"/>
                  </a:lnTo>
                  <a:lnTo>
                    <a:pt x="75383" y="54610"/>
                  </a:lnTo>
                  <a:lnTo>
                    <a:pt x="75259" y="54423"/>
                  </a:lnTo>
                  <a:lnTo>
                    <a:pt x="74790" y="53340"/>
                  </a:lnTo>
                  <a:lnTo>
                    <a:pt x="74650" y="53213"/>
                  </a:lnTo>
                  <a:lnTo>
                    <a:pt x="74447" y="52832"/>
                  </a:lnTo>
                  <a:lnTo>
                    <a:pt x="83100" y="52832"/>
                  </a:lnTo>
                  <a:lnTo>
                    <a:pt x="83002" y="52705"/>
                  </a:lnTo>
                  <a:close/>
                </a:path>
                <a:path w="199390" h="100330">
                  <a:moveTo>
                    <a:pt x="149347" y="58880"/>
                  </a:moveTo>
                  <a:lnTo>
                    <a:pt x="148704" y="59309"/>
                  </a:lnTo>
                  <a:lnTo>
                    <a:pt x="149135" y="59411"/>
                  </a:lnTo>
                  <a:lnTo>
                    <a:pt x="149529" y="59055"/>
                  </a:lnTo>
                  <a:lnTo>
                    <a:pt x="149347" y="58880"/>
                  </a:lnTo>
                  <a:close/>
                </a:path>
                <a:path w="199390" h="100330">
                  <a:moveTo>
                    <a:pt x="166865" y="59055"/>
                  </a:moveTo>
                  <a:lnTo>
                    <a:pt x="163791" y="59055"/>
                  </a:lnTo>
                  <a:lnTo>
                    <a:pt x="160146" y="59309"/>
                  </a:lnTo>
                  <a:lnTo>
                    <a:pt x="166368" y="59309"/>
                  </a:lnTo>
                  <a:lnTo>
                    <a:pt x="166865" y="59055"/>
                  </a:lnTo>
                  <a:close/>
                </a:path>
                <a:path w="199390" h="100330">
                  <a:moveTo>
                    <a:pt x="113646" y="54483"/>
                  </a:moveTo>
                  <a:lnTo>
                    <a:pt x="107251" y="54483"/>
                  </a:lnTo>
                  <a:lnTo>
                    <a:pt x="109486" y="55626"/>
                  </a:lnTo>
                  <a:lnTo>
                    <a:pt x="110350" y="58928"/>
                  </a:lnTo>
                  <a:lnTo>
                    <a:pt x="113010" y="58928"/>
                  </a:lnTo>
                  <a:lnTo>
                    <a:pt x="112915" y="58293"/>
                  </a:lnTo>
                  <a:lnTo>
                    <a:pt x="112554" y="57277"/>
                  </a:lnTo>
                  <a:lnTo>
                    <a:pt x="111886" y="56134"/>
                  </a:lnTo>
                  <a:lnTo>
                    <a:pt x="116485" y="56134"/>
                  </a:lnTo>
                  <a:lnTo>
                    <a:pt x="116116" y="55880"/>
                  </a:lnTo>
                  <a:lnTo>
                    <a:pt x="113646" y="54483"/>
                  </a:lnTo>
                  <a:close/>
                </a:path>
                <a:path w="199390" h="100330">
                  <a:moveTo>
                    <a:pt x="32872" y="43307"/>
                  </a:moveTo>
                  <a:lnTo>
                    <a:pt x="25120" y="43307"/>
                  </a:lnTo>
                  <a:lnTo>
                    <a:pt x="24884" y="44069"/>
                  </a:lnTo>
                  <a:lnTo>
                    <a:pt x="24777" y="50419"/>
                  </a:lnTo>
                  <a:lnTo>
                    <a:pt x="24015" y="50419"/>
                  </a:lnTo>
                  <a:lnTo>
                    <a:pt x="19583" y="52070"/>
                  </a:lnTo>
                  <a:lnTo>
                    <a:pt x="17948" y="55245"/>
                  </a:lnTo>
                  <a:lnTo>
                    <a:pt x="17884" y="56642"/>
                  </a:lnTo>
                  <a:lnTo>
                    <a:pt x="18008" y="58801"/>
                  </a:lnTo>
                  <a:lnTo>
                    <a:pt x="20367" y="58801"/>
                  </a:lnTo>
                  <a:lnTo>
                    <a:pt x="19811" y="56388"/>
                  </a:lnTo>
                  <a:lnTo>
                    <a:pt x="19933" y="55372"/>
                  </a:lnTo>
                  <a:lnTo>
                    <a:pt x="20942" y="52324"/>
                  </a:lnTo>
                  <a:lnTo>
                    <a:pt x="24650" y="50927"/>
                  </a:lnTo>
                  <a:lnTo>
                    <a:pt x="27586" y="50927"/>
                  </a:lnTo>
                  <a:lnTo>
                    <a:pt x="27339" y="48895"/>
                  </a:lnTo>
                  <a:lnTo>
                    <a:pt x="27444" y="47244"/>
                  </a:lnTo>
                  <a:lnTo>
                    <a:pt x="27810" y="46228"/>
                  </a:lnTo>
                  <a:lnTo>
                    <a:pt x="27934" y="45212"/>
                  </a:lnTo>
                  <a:lnTo>
                    <a:pt x="27978" y="44196"/>
                  </a:lnTo>
                  <a:lnTo>
                    <a:pt x="33787" y="44196"/>
                  </a:lnTo>
                  <a:lnTo>
                    <a:pt x="33079" y="43434"/>
                  </a:lnTo>
                  <a:lnTo>
                    <a:pt x="32872" y="43307"/>
                  </a:lnTo>
                  <a:close/>
                </a:path>
                <a:path w="199390" h="100330">
                  <a:moveTo>
                    <a:pt x="88751" y="58166"/>
                  </a:moveTo>
                  <a:lnTo>
                    <a:pt x="85902" y="58166"/>
                  </a:lnTo>
                  <a:lnTo>
                    <a:pt x="86220" y="58547"/>
                  </a:lnTo>
                  <a:lnTo>
                    <a:pt x="86359" y="58801"/>
                  </a:lnTo>
                  <a:lnTo>
                    <a:pt x="89052" y="58801"/>
                  </a:lnTo>
                  <a:lnTo>
                    <a:pt x="88751" y="58166"/>
                  </a:lnTo>
                  <a:close/>
                </a:path>
                <a:path w="199390" h="100330">
                  <a:moveTo>
                    <a:pt x="79730" y="57912"/>
                  </a:moveTo>
                  <a:lnTo>
                    <a:pt x="75653" y="57912"/>
                  </a:lnTo>
                  <a:lnTo>
                    <a:pt x="76123" y="58293"/>
                  </a:lnTo>
                  <a:lnTo>
                    <a:pt x="76365" y="58420"/>
                  </a:lnTo>
                  <a:lnTo>
                    <a:pt x="82156" y="58420"/>
                  </a:lnTo>
                  <a:lnTo>
                    <a:pt x="81470" y="58293"/>
                  </a:lnTo>
                  <a:lnTo>
                    <a:pt x="81140" y="58166"/>
                  </a:lnTo>
                  <a:lnTo>
                    <a:pt x="79730" y="57912"/>
                  </a:lnTo>
                  <a:close/>
                </a:path>
                <a:path w="199390" h="100330">
                  <a:moveTo>
                    <a:pt x="33787" y="44196"/>
                  </a:moveTo>
                  <a:lnTo>
                    <a:pt x="27978" y="44196"/>
                  </a:lnTo>
                  <a:lnTo>
                    <a:pt x="31800" y="45847"/>
                  </a:lnTo>
                  <a:lnTo>
                    <a:pt x="35750" y="48387"/>
                  </a:lnTo>
                  <a:lnTo>
                    <a:pt x="37064" y="51308"/>
                  </a:lnTo>
                  <a:lnTo>
                    <a:pt x="37179" y="51943"/>
                  </a:lnTo>
                  <a:lnTo>
                    <a:pt x="37064" y="52451"/>
                  </a:lnTo>
                  <a:lnTo>
                    <a:pt x="36950" y="54356"/>
                  </a:lnTo>
                  <a:lnTo>
                    <a:pt x="37071" y="55118"/>
                  </a:lnTo>
                  <a:lnTo>
                    <a:pt x="37376" y="56261"/>
                  </a:lnTo>
                  <a:lnTo>
                    <a:pt x="30784" y="58039"/>
                  </a:lnTo>
                  <a:lnTo>
                    <a:pt x="40435" y="58039"/>
                  </a:lnTo>
                  <a:lnTo>
                    <a:pt x="40195" y="57404"/>
                  </a:lnTo>
                  <a:lnTo>
                    <a:pt x="42976" y="55880"/>
                  </a:lnTo>
                  <a:lnTo>
                    <a:pt x="43339" y="55372"/>
                  </a:lnTo>
                  <a:lnTo>
                    <a:pt x="39763" y="55372"/>
                  </a:lnTo>
                  <a:lnTo>
                    <a:pt x="39885" y="54356"/>
                  </a:lnTo>
                  <a:lnTo>
                    <a:pt x="39776" y="52578"/>
                  </a:lnTo>
                  <a:lnTo>
                    <a:pt x="39564" y="51729"/>
                  </a:lnTo>
                  <a:lnTo>
                    <a:pt x="39687" y="50673"/>
                  </a:lnTo>
                  <a:lnTo>
                    <a:pt x="39992" y="49657"/>
                  </a:lnTo>
                  <a:lnTo>
                    <a:pt x="40347" y="49149"/>
                  </a:lnTo>
                  <a:lnTo>
                    <a:pt x="40595" y="48895"/>
                  </a:lnTo>
                  <a:lnTo>
                    <a:pt x="38506" y="48895"/>
                  </a:lnTo>
                  <a:lnTo>
                    <a:pt x="37820" y="47625"/>
                  </a:lnTo>
                  <a:lnTo>
                    <a:pt x="37230" y="46827"/>
                  </a:lnTo>
                  <a:lnTo>
                    <a:pt x="35305" y="45847"/>
                  </a:lnTo>
                  <a:lnTo>
                    <a:pt x="33787" y="44196"/>
                  </a:lnTo>
                  <a:close/>
                </a:path>
                <a:path w="199390" h="100330">
                  <a:moveTo>
                    <a:pt x="18376" y="47625"/>
                  </a:moveTo>
                  <a:lnTo>
                    <a:pt x="13512" y="47625"/>
                  </a:lnTo>
                  <a:lnTo>
                    <a:pt x="14922" y="48133"/>
                  </a:lnTo>
                  <a:lnTo>
                    <a:pt x="14220" y="50038"/>
                  </a:lnTo>
                  <a:lnTo>
                    <a:pt x="14108" y="50546"/>
                  </a:lnTo>
                  <a:lnTo>
                    <a:pt x="13999" y="51181"/>
                  </a:lnTo>
                  <a:lnTo>
                    <a:pt x="13888" y="53340"/>
                  </a:lnTo>
                  <a:lnTo>
                    <a:pt x="14136" y="56229"/>
                  </a:lnTo>
                  <a:lnTo>
                    <a:pt x="14258" y="57150"/>
                  </a:lnTo>
                  <a:lnTo>
                    <a:pt x="14376" y="57785"/>
                  </a:lnTo>
                  <a:lnTo>
                    <a:pt x="17088" y="57785"/>
                  </a:lnTo>
                  <a:lnTo>
                    <a:pt x="15939" y="56515"/>
                  </a:lnTo>
                  <a:lnTo>
                    <a:pt x="16030" y="52705"/>
                  </a:lnTo>
                  <a:lnTo>
                    <a:pt x="17729" y="48006"/>
                  </a:lnTo>
                  <a:lnTo>
                    <a:pt x="18110" y="47879"/>
                  </a:lnTo>
                  <a:lnTo>
                    <a:pt x="18376" y="47625"/>
                  </a:lnTo>
                  <a:close/>
                </a:path>
                <a:path w="199390" h="100330">
                  <a:moveTo>
                    <a:pt x="180484" y="46736"/>
                  </a:moveTo>
                  <a:lnTo>
                    <a:pt x="175666" y="46736"/>
                  </a:lnTo>
                  <a:lnTo>
                    <a:pt x="177418" y="47625"/>
                  </a:lnTo>
                  <a:lnTo>
                    <a:pt x="179196" y="48387"/>
                  </a:lnTo>
                  <a:lnTo>
                    <a:pt x="180881" y="49385"/>
                  </a:lnTo>
                  <a:lnTo>
                    <a:pt x="180856" y="49530"/>
                  </a:lnTo>
                  <a:lnTo>
                    <a:pt x="179984" y="51562"/>
                  </a:lnTo>
                  <a:lnTo>
                    <a:pt x="178752" y="53467"/>
                  </a:lnTo>
                  <a:lnTo>
                    <a:pt x="176326" y="56515"/>
                  </a:lnTo>
                  <a:lnTo>
                    <a:pt x="178688" y="57023"/>
                  </a:lnTo>
                  <a:lnTo>
                    <a:pt x="180784" y="54483"/>
                  </a:lnTo>
                  <a:lnTo>
                    <a:pt x="181927" y="52578"/>
                  </a:lnTo>
                  <a:lnTo>
                    <a:pt x="182829" y="50673"/>
                  </a:lnTo>
                  <a:lnTo>
                    <a:pt x="187013" y="50673"/>
                  </a:lnTo>
                  <a:lnTo>
                    <a:pt x="186562" y="50292"/>
                  </a:lnTo>
                  <a:lnTo>
                    <a:pt x="183705" y="48641"/>
                  </a:lnTo>
                  <a:lnTo>
                    <a:pt x="184061" y="47498"/>
                  </a:lnTo>
                  <a:lnTo>
                    <a:pt x="188593" y="47498"/>
                  </a:lnTo>
                  <a:lnTo>
                    <a:pt x="188411" y="47371"/>
                  </a:lnTo>
                  <a:lnTo>
                    <a:pt x="181673" y="47371"/>
                  </a:lnTo>
                  <a:lnTo>
                    <a:pt x="180484" y="46736"/>
                  </a:lnTo>
                  <a:close/>
                </a:path>
                <a:path w="199390" h="100330">
                  <a:moveTo>
                    <a:pt x="60888" y="54991"/>
                  </a:moveTo>
                  <a:lnTo>
                    <a:pt x="57530" y="54991"/>
                  </a:lnTo>
                  <a:lnTo>
                    <a:pt x="59334" y="55245"/>
                  </a:lnTo>
                  <a:lnTo>
                    <a:pt x="58220" y="56007"/>
                  </a:lnTo>
                  <a:lnTo>
                    <a:pt x="58126" y="56261"/>
                  </a:lnTo>
                  <a:lnTo>
                    <a:pt x="58546" y="56642"/>
                  </a:lnTo>
                  <a:lnTo>
                    <a:pt x="60888" y="54991"/>
                  </a:lnTo>
                  <a:close/>
                </a:path>
                <a:path w="199390" h="100330">
                  <a:moveTo>
                    <a:pt x="173438" y="55528"/>
                  </a:moveTo>
                  <a:lnTo>
                    <a:pt x="170789" y="55753"/>
                  </a:lnTo>
                  <a:lnTo>
                    <a:pt x="173108" y="56229"/>
                  </a:lnTo>
                  <a:lnTo>
                    <a:pt x="173438" y="55528"/>
                  </a:lnTo>
                  <a:close/>
                </a:path>
                <a:path w="199390" h="100330">
                  <a:moveTo>
                    <a:pt x="57530" y="54991"/>
                  </a:moveTo>
                  <a:lnTo>
                    <a:pt x="57052" y="55245"/>
                  </a:lnTo>
                  <a:lnTo>
                    <a:pt x="58007" y="56153"/>
                  </a:lnTo>
                  <a:lnTo>
                    <a:pt x="59334" y="55245"/>
                  </a:lnTo>
                  <a:lnTo>
                    <a:pt x="57530" y="54991"/>
                  </a:lnTo>
                  <a:close/>
                </a:path>
                <a:path w="199390" h="100330">
                  <a:moveTo>
                    <a:pt x="83100" y="52832"/>
                  </a:moveTo>
                  <a:lnTo>
                    <a:pt x="74447" y="52832"/>
                  </a:lnTo>
                  <a:lnTo>
                    <a:pt x="76060" y="53086"/>
                  </a:lnTo>
                  <a:lnTo>
                    <a:pt x="77647" y="53467"/>
                  </a:lnTo>
                  <a:lnTo>
                    <a:pt x="79095" y="54102"/>
                  </a:lnTo>
                  <a:lnTo>
                    <a:pt x="78384" y="54864"/>
                  </a:lnTo>
                  <a:lnTo>
                    <a:pt x="77549" y="55528"/>
                  </a:lnTo>
                  <a:lnTo>
                    <a:pt x="76771" y="56007"/>
                  </a:lnTo>
                  <a:lnTo>
                    <a:pt x="78416" y="56007"/>
                  </a:lnTo>
                  <a:lnTo>
                    <a:pt x="80136" y="54737"/>
                  </a:lnTo>
                  <a:lnTo>
                    <a:pt x="85550" y="54737"/>
                  </a:lnTo>
                  <a:lnTo>
                    <a:pt x="85191" y="54483"/>
                  </a:lnTo>
                  <a:lnTo>
                    <a:pt x="88887" y="54356"/>
                  </a:lnTo>
                  <a:lnTo>
                    <a:pt x="92096" y="53594"/>
                  </a:lnTo>
                  <a:lnTo>
                    <a:pt x="86220" y="53594"/>
                  </a:lnTo>
                  <a:lnTo>
                    <a:pt x="83451" y="53340"/>
                  </a:lnTo>
                  <a:lnTo>
                    <a:pt x="83100" y="52832"/>
                  </a:lnTo>
                  <a:close/>
                </a:path>
                <a:path w="199390" h="100330">
                  <a:moveTo>
                    <a:pt x="188593" y="47498"/>
                  </a:moveTo>
                  <a:lnTo>
                    <a:pt x="184061" y="47498"/>
                  </a:lnTo>
                  <a:lnTo>
                    <a:pt x="186245" y="48641"/>
                  </a:lnTo>
                  <a:lnTo>
                    <a:pt x="188277" y="49784"/>
                  </a:lnTo>
                  <a:lnTo>
                    <a:pt x="190258" y="53213"/>
                  </a:lnTo>
                  <a:lnTo>
                    <a:pt x="190608" y="54229"/>
                  </a:lnTo>
                  <a:lnTo>
                    <a:pt x="190855" y="55626"/>
                  </a:lnTo>
                  <a:lnTo>
                    <a:pt x="195948" y="55626"/>
                  </a:lnTo>
                  <a:lnTo>
                    <a:pt x="196214" y="55245"/>
                  </a:lnTo>
                  <a:lnTo>
                    <a:pt x="193459" y="55245"/>
                  </a:lnTo>
                  <a:lnTo>
                    <a:pt x="193339" y="54229"/>
                  </a:lnTo>
                  <a:lnTo>
                    <a:pt x="193249" y="53721"/>
                  </a:lnTo>
                  <a:lnTo>
                    <a:pt x="192849" y="52578"/>
                  </a:lnTo>
                  <a:lnTo>
                    <a:pt x="192189" y="51308"/>
                  </a:lnTo>
                  <a:lnTo>
                    <a:pt x="194447" y="50546"/>
                  </a:lnTo>
                  <a:lnTo>
                    <a:pt x="191681" y="50546"/>
                  </a:lnTo>
                  <a:lnTo>
                    <a:pt x="190875" y="49385"/>
                  </a:lnTo>
                  <a:lnTo>
                    <a:pt x="189864" y="48387"/>
                  </a:lnTo>
                  <a:lnTo>
                    <a:pt x="188593" y="47498"/>
                  </a:lnTo>
                  <a:close/>
                </a:path>
                <a:path w="199390" h="100330">
                  <a:moveTo>
                    <a:pt x="178320" y="50038"/>
                  </a:moveTo>
                  <a:lnTo>
                    <a:pt x="175971" y="50165"/>
                  </a:lnTo>
                  <a:lnTo>
                    <a:pt x="173438" y="55528"/>
                  </a:lnTo>
                  <a:lnTo>
                    <a:pt x="173786" y="55499"/>
                  </a:lnTo>
                  <a:lnTo>
                    <a:pt x="176682" y="53467"/>
                  </a:lnTo>
                  <a:lnTo>
                    <a:pt x="178320" y="50038"/>
                  </a:lnTo>
                  <a:close/>
                </a:path>
                <a:path w="199390" h="100330">
                  <a:moveTo>
                    <a:pt x="104981" y="55118"/>
                  </a:moveTo>
                  <a:lnTo>
                    <a:pt x="101028" y="55118"/>
                  </a:lnTo>
                  <a:lnTo>
                    <a:pt x="103619" y="55499"/>
                  </a:lnTo>
                  <a:lnTo>
                    <a:pt x="104981" y="55118"/>
                  </a:lnTo>
                  <a:close/>
                </a:path>
                <a:path w="199390" h="100330">
                  <a:moveTo>
                    <a:pt x="46481" y="48641"/>
                  </a:moveTo>
                  <a:lnTo>
                    <a:pt x="40843" y="48641"/>
                  </a:lnTo>
                  <a:lnTo>
                    <a:pt x="44297" y="49784"/>
                  </a:lnTo>
                  <a:lnTo>
                    <a:pt x="43802" y="52197"/>
                  </a:lnTo>
                  <a:lnTo>
                    <a:pt x="43693" y="52451"/>
                  </a:lnTo>
                  <a:lnTo>
                    <a:pt x="42608" y="54102"/>
                  </a:lnTo>
                  <a:lnTo>
                    <a:pt x="39763" y="55372"/>
                  </a:lnTo>
                  <a:lnTo>
                    <a:pt x="43339" y="55372"/>
                  </a:lnTo>
                  <a:lnTo>
                    <a:pt x="44791" y="53340"/>
                  </a:lnTo>
                  <a:lnTo>
                    <a:pt x="44915" y="53121"/>
                  </a:lnTo>
                  <a:lnTo>
                    <a:pt x="45999" y="50165"/>
                  </a:lnTo>
                  <a:lnTo>
                    <a:pt x="51396" y="50165"/>
                  </a:lnTo>
                  <a:lnTo>
                    <a:pt x="52489" y="49530"/>
                  </a:lnTo>
                  <a:lnTo>
                    <a:pt x="49834" y="49276"/>
                  </a:lnTo>
                  <a:lnTo>
                    <a:pt x="48171" y="49149"/>
                  </a:lnTo>
                  <a:lnTo>
                    <a:pt x="46443" y="48768"/>
                  </a:lnTo>
                  <a:close/>
                </a:path>
                <a:path w="199390" h="100330">
                  <a:moveTo>
                    <a:pt x="52857" y="45466"/>
                  </a:moveTo>
                  <a:lnTo>
                    <a:pt x="47675" y="45466"/>
                  </a:lnTo>
                  <a:lnTo>
                    <a:pt x="49161" y="46609"/>
                  </a:lnTo>
                  <a:lnTo>
                    <a:pt x="50812" y="47371"/>
                  </a:lnTo>
                  <a:lnTo>
                    <a:pt x="53035" y="48768"/>
                  </a:lnTo>
                  <a:lnTo>
                    <a:pt x="54114" y="49403"/>
                  </a:lnTo>
                  <a:lnTo>
                    <a:pt x="55206" y="49911"/>
                  </a:lnTo>
                  <a:lnTo>
                    <a:pt x="55321" y="53721"/>
                  </a:lnTo>
                  <a:lnTo>
                    <a:pt x="57021" y="55261"/>
                  </a:lnTo>
                  <a:lnTo>
                    <a:pt x="57530" y="54991"/>
                  </a:lnTo>
                  <a:lnTo>
                    <a:pt x="60888" y="54991"/>
                  </a:lnTo>
                  <a:lnTo>
                    <a:pt x="62509" y="53848"/>
                  </a:lnTo>
                  <a:lnTo>
                    <a:pt x="62915" y="53467"/>
                  </a:lnTo>
                  <a:lnTo>
                    <a:pt x="67305" y="53467"/>
                  </a:lnTo>
                  <a:lnTo>
                    <a:pt x="67617" y="53213"/>
                  </a:lnTo>
                  <a:lnTo>
                    <a:pt x="66687" y="52705"/>
                  </a:lnTo>
                  <a:lnTo>
                    <a:pt x="59347" y="52705"/>
                  </a:lnTo>
                  <a:lnTo>
                    <a:pt x="58521" y="52451"/>
                  </a:lnTo>
                  <a:lnTo>
                    <a:pt x="57810" y="51181"/>
                  </a:lnTo>
                  <a:lnTo>
                    <a:pt x="64487" y="51181"/>
                  </a:lnTo>
                  <a:lnTo>
                    <a:pt x="64726" y="50673"/>
                  </a:lnTo>
                  <a:lnTo>
                    <a:pt x="61721" y="50673"/>
                  </a:lnTo>
                  <a:lnTo>
                    <a:pt x="60236" y="49911"/>
                  </a:lnTo>
                  <a:lnTo>
                    <a:pt x="57962" y="48387"/>
                  </a:lnTo>
                  <a:lnTo>
                    <a:pt x="58195" y="47371"/>
                  </a:lnTo>
                  <a:lnTo>
                    <a:pt x="58280" y="47117"/>
                  </a:lnTo>
                  <a:lnTo>
                    <a:pt x="55702" y="47117"/>
                  </a:lnTo>
                  <a:lnTo>
                    <a:pt x="54292" y="46228"/>
                  </a:lnTo>
                  <a:lnTo>
                    <a:pt x="52857" y="45466"/>
                  </a:lnTo>
                  <a:close/>
                </a:path>
                <a:path w="199390" h="100330">
                  <a:moveTo>
                    <a:pt x="198869" y="49911"/>
                  </a:moveTo>
                  <a:lnTo>
                    <a:pt x="196392" y="50165"/>
                  </a:lnTo>
                  <a:lnTo>
                    <a:pt x="195287" y="52705"/>
                  </a:lnTo>
                  <a:lnTo>
                    <a:pt x="194424" y="54102"/>
                  </a:lnTo>
                  <a:lnTo>
                    <a:pt x="193459" y="55245"/>
                  </a:lnTo>
                  <a:lnTo>
                    <a:pt x="196214" y="55245"/>
                  </a:lnTo>
                  <a:lnTo>
                    <a:pt x="197103" y="53975"/>
                  </a:lnTo>
                  <a:lnTo>
                    <a:pt x="198869" y="49911"/>
                  </a:lnTo>
                  <a:close/>
                </a:path>
                <a:path w="199390" h="100330">
                  <a:moveTo>
                    <a:pt x="162090" y="45212"/>
                  </a:moveTo>
                  <a:lnTo>
                    <a:pt x="160388" y="46482"/>
                  </a:lnTo>
                  <a:lnTo>
                    <a:pt x="162852" y="47244"/>
                  </a:lnTo>
                  <a:lnTo>
                    <a:pt x="162818" y="50038"/>
                  </a:lnTo>
                  <a:lnTo>
                    <a:pt x="163156" y="51943"/>
                  </a:lnTo>
                  <a:lnTo>
                    <a:pt x="165544" y="54356"/>
                  </a:lnTo>
                  <a:lnTo>
                    <a:pt x="166039" y="54610"/>
                  </a:lnTo>
                  <a:lnTo>
                    <a:pt x="166560" y="54991"/>
                  </a:lnTo>
                  <a:lnTo>
                    <a:pt x="168385" y="54991"/>
                  </a:lnTo>
                  <a:lnTo>
                    <a:pt x="165872" y="53121"/>
                  </a:lnTo>
                  <a:lnTo>
                    <a:pt x="165745" y="52324"/>
                  </a:lnTo>
                  <a:lnTo>
                    <a:pt x="165277" y="47752"/>
                  </a:lnTo>
                  <a:lnTo>
                    <a:pt x="173820" y="47752"/>
                  </a:lnTo>
                  <a:lnTo>
                    <a:pt x="175666" y="46736"/>
                  </a:lnTo>
                  <a:lnTo>
                    <a:pt x="180484" y="46736"/>
                  </a:lnTo>
                  <a:lnTo>
                    <a:pt x="180246" y="46609"/>
                  </a:lnTo>
                  <a:lnTo>
                    <a:pt x="167170" y="46609"/>
                  </a:lnTo>
                  <a:lnTo>
                    <a:pt x="166522" y="46355"/>
                  </a:lnTo>
                  <a:lnTo>
                    <a:pt x="165900" y="46228"/>
                  </a:lnTo>
                  <a:lnTo>
                    <a:pt x="165265" y="45974"/>
                  </a:lnTo>
                  <a:lnTo>
                    <a:pt x="165311" y="45339"/>
                  </a:lnTo>
                  <a:lnTo>
                    <a:pt x="163004" y="45339"/>
                  </a:lnTo>
                  <a:lnTo>
                    <a:pt x="162090" y="45212"/>
                  </a:lnTo>
                  <a:close/>
                </a:path>
                <a:path w="199390" h="100330">
                  <a:moveTo>
                    <a:pt x="67305" y="53467"/>
                  </a:moveTo>
                  <a:lnTo>
                    <a:pt x="62915" y="53467"/>
                  </a:lnTo>
                  <a:lnTo>
                    <a:pt x="64554" y="54229"/>
                  </a:lnTo>
                  <a:lnTo>
                    <a:pt x="66395" y="54864"/>
                  </a:lnTo>
                  <a:lnTo>
                    <a:pt x="66865" y="54483"/>
                  </a:lnTo>
                  <a:lnTo>
                    <a:pt x="66992" y="53721"/>
                  </a:lnTo>
                  <a:lnTo>
                    <a:pt x="67305" y="53467"/>
                  </a:lnTo>
                  <a:close/>
                </a:path>
                <a:path w="199390" h="100330">
                  <a:moveTo>
                    <a:pt x="67730" y="53121"/>
                  </a:moveTo>
                  <a:lnTo>
                    <a:pt x="66992" y="53721"/>
                  </a:lnTo>
                  <a:lnTo>
                    <a:pt x="66938" y="54423"/>
                  </a:lnTo>
                  <a:lnTo>
                    <a:pt x="68275" y="53340"/>
                  </a:lnTo>
                  <a:lnTo>
                    <a:pt x="67730" y="53121"/>
                  </a:lnTo>
                  <a:close/>
                </a:path>
                <a:path w="199390" h="100330">
                  <a:moveTo>
                    <a:pt x="149948" y="51308"/>
                  </a:moveTo>
                  <a:lnTo>
                    <a:pt x="146773" y="52070"/>
                  </a:lnTo>
                  <a:lnTo>
                    <a:pt x="144144" y="53975"/>
                  </a:lnTo>
                  <a:lnTo>
                    <a:pt x="146907" y="53975"/>
                  </a:lnTo>
                  <a:lnTo>
                    <a:pt x="148234" y="52959"/>
                  </a:lnTo>
                  <a:lnTo>
                    <a:pt x="151650" y="52832"/>
                  </a:lnTo>
                  <a:lnTo>
                    <a:pt x="159684" y="52832"/>
                  </a:lnTo>
                  <a:lnTo>
                    <a:pt x="158445" y="52324"/>
                  </a:lnTo>
                  <a:lnTo>
                    <a:pt x="157657" y="51435"/>
                  </a:lnTo>
                  <a:lnTo>
                    <a:pt x="153415" y="51435"/>
                  </a:lnTo>
                  <a:lnTo>
                    <a:pt x="149948" y="51308"/>
                  </a:lnTo>
                  <a:close/>
                </a:path>
                <a:path w="199390" h="100330">
                  <a:moveTo>
                    <a:pt x="94825" y="50546"/>
                  </a:moveTo>
                  <a:lnTo>
                    <a:pt x="91744" y="50546"/>
                  </a:lnTo>
                  <a:lnTo>
                    <a:pt x="90068" y="52451"/>
                  </a:lnTo>
                  <a:lnTo>
                    <a:pt x="86220" y="53594"/>
                  </a:lnTo>
                  <a:lnTo>
                    <a:pt x="92096" y="53594"/>
                  </a:lnTo>
                  <a:lnTo>
                    <a:pt x="93700" y="53213"/>
                  </a:lnTo>
                  <a:lnTo>
                    <a:pt x="94825" y="50546"/>
                  </a:lnTo>
                  <a:close/>
                </a:path>
                <a:path w="199390" h="100330">
                  <a:moveTo>
                    <a:pt x="64487" y="51181"/>
                  </a:moveTo>
                  <a:lnTo>
                    <a:pt x="57810" y="51181"/>
                  </a:lnTo>
                  <a:lnTo>
                    <a:pt x="58858" y="51816"/>
                  </a:lnTo>
                  <a:lnTo>
                    <a:pt x="59410" y="52197"/>
                  </a:lnTo>
                  <a:lnTo>
                    <a:pt x="60058" y="52578"/>
                  </a:lnTo>
                  <a:lnTo>
                    <a:pt x="59347" y="52705"/>
                  </a:lnTo>
                  <a:lnTo>
                    <a:pt x="66687" y="52705"/>
                  </a:lnTo>
                  <a:lnTo>
                    <a:pt x="65100" y="52070"/>
                  </a:lnTo>
                  <a:lnTo>
                    <a:pt x="64339" y="51729"/>
                  </a:lnTo>
                  <a:lnTo>
                    <a:pt x="64428" y="51308"/>
                  </a:lnTo>
                  <a:close/>
                </a:path>
                <a:path w="199390" h="100330">
                  <a:moveTo>
                    <a:pt x="135926" y="49385"/>
                  </a:moveTo>
                  <a:lnTo>
                    <a:pt x="140411" y="52451"/>
                  </a:lnTo>
                  <a:lnTo>
                    <a:pt x="141239" y="51816"/>
                  </a:lnTo>
                  <a:lnTo>
                    <a:pt x="140512" y="51054"/>
                  </a:lnTo>
                  <a:lnTo>
                    <a:pt x="136093" y="49403"/>
                  </a:lnTo>
                  <a:lnTo>
                    <a:pt x="135926" y="49385"/>
                  </a:lnTo>
                  <a:close/>
                </a:path>
                <a:path w="199390" h="100330">
                  <a:moveTo>
                    <a:pt x="141352" y="51729"/>
                  </a:moveTo>
                  <a:lnTo>
                    <a:pt x="140411" y="52451"/>
                  </a:lnTo>
                  <a:lnTo>
                    <a:pt x="142249" y="52451"/>
                  </a:lnTo>
                  <a:lnTo>
                    <a:pt x="141352" y="51729"/>
                  </a:lnTo>
                  <a:close/>
                </a:path>
                <a:path w="199390" h="100330">
                  <a:moveTo>
                    <a:pt x="106663" y="49403"/>
                  </a:moveTo>
                  <a:lnTo>
                    <a:pt x="102184" y="49403"/>
                  </a:lnTo>
                  <a:lnTo>
                    <a:pt x="101739" y="49657"/>
                  </a:lnTo>
                  <a:lnTo>
                    <a:pt x="101282" y="50038"/>
                  </a:lnTo>
                  <a:lnTo>
                    <a:pt x="102768" y="50927"/>
                  </a:lnTo>
                  <a:lnTo>
                    <a:pt x="104774" y="52070"/>
                  </a:lnTo>
                  <a:lnTo>
                    <a:pt x="111020" y="52070"/>
                  </a:lnTo>
                  <a:lnTo>
                    <a:pt x="114592" y="51308"/>
                  </a:lnTo>
                  <a:lnTo>
                    <a:pt x="107822" y="51308"/>
                  </a:lnTo>
                  <a:lnTo>
                    <a:pt x="105016" y="49784"/>
                  </a:lnTo>
                  <a:lnTo>
                    <a:pt x="106663" y="49403"/>
                  </a:lnTo>
                  <a:close/>
                </a:path>
                <a:path w="199390" h="100330">
                  <a:moveTo>
                    <a:pt x="134934" y="46482"/>
                  </a:moveTo>
                  <a:lnTo>
                    <a:pt x="132232" y="46482"/>
                  </a:lnTo>
                  <a:lnTo>
                    <a:pt x="132702" y="47117"/>
                  </a:lnTo>
                  <a:lnTo>
                    <a:pt x="133248" y="47625"/>
                  </a:lnTo>
                  <a:lnTo>
                    <a:pt x="133908" y="48006"/>
                  </a:lnTo>
                  <a:lnTo>
                    <a:pt x="135926" y="49385"/>
                  </a:lnTo>
                  <a:lnTo>
                    <a:pt x="136093" y="49403"/>
                  </a:lnTo>
                  <a:lnTo>
                    <a:pt x="140512" y="51054"/>
                  </a:lnTo>
                  <a:lnTo>
                    <a:pt x="141352" y="51729"/>
                  </a:lnTo>
                  <a:lnTo>
                    <a:pt x="145215" y="48768"/>
                  </a:lnTo>
                  <a:lnTo>
                    <a:pt x="142557" y="48768"/>
                  </a:lnTo>
                  <a:lnTo>
                    <a:pt x="134934" y="46482"/>
                  </a:lnTo>
                  <a:close/>
                </a:path>
                <a:path w="199390" h="100330">
                  <a:moveTo>
                    <a:pt x="79273" y="50419"/>
                  </a:moveTo>
                  <a:lnTo>
                    <a:pt x="76834" y="50419"/>
                  </a:lnTo>
                  <a:lnTo>
                    <a:pt x="74574" y="51435"/>
                  </a:lnTo>
                  <a:lnTo>
                    <a:pt x="81203" y="51435"/>
                  </a:lnTo>
                  <a:lnTo>
                    <a:pt x="79273" y="50419"/>
                  </a:lnTo>
                  <a:close/>
                </a:path>
                <a:path w="199390" h="100330">
                  <a:moveTo>
                    <a:pt x="89192" y="41910"/>
                  </a:moveTo>
                  <a:lnTo>
                    <a:pt x="79933" y="41910"/>
                  </a:lnTo>
                  <a:lnTo>
                    <a:pt x="81470" y="43180"/>
                  </a:lnTo>
                  <a:lnTo>
                    <a:pt x="82181" y="44704"/>
                  </a:lnTo>
                  <a:lnTo>
                    <a:pt x="82293" y="46736"/>
                  </a:lnTo>
                  <a:lnTo>
                    <a:pt x="82167" y="49022"/>
                  </a:lnTo>
                  <a:lnTo>
                    <a:pt x="81813" y="50165"/>
                  </a:lnTo>
                  <a:lnTo>
                    <a:pt x="81203" y="51435"/>
                  </a:lnTo>
                  <a:lnTo>
                    <a:pt x="83314" y="51435"/>
                  </a:lnTo>
                  <a:lnTo>
                    <a:pt x="83985" y="50419"/>
                  </a:lnTo>
                  <a:lnTo>
                    <a:pt x="94878" y="50419"/>
                  </a:lnTo>
                  <a:lnTo>
                    <a:pt x="94932" y="50292"/>
                  </a:lnTo>
                  <a:lnTo>
                    <a:pt x="96926" y="50165"/>
                  </a:lnTo>
                  <a:lnTo>
                    <a:pt x="98920" y="49911"/>
                  </a:lnTo>
                  <a:lnTo>
                    <a:pt x="101282" y="49530"/>
                  </a:lnTo>
                  <a:lnTo>
                    <a:pt x="102184" y="49403"/>
                  </a:lnTo>
                  <a:lnTo>
                    <a:pt x="106663" y="49403"/>
                  </a:lnTo>
                  <a:lnTo>
                    <a:pt x="108858" y="48895"/>
                  </a:lnTo>
                  <a:lnTo>
                    <a:pt x="84708" y="48895"/>
                  </a:lnTo>
                  <a:lnTo>
                    <a:pt x="85331" y="47117"/>
                  </a:lnTo>
                  <a:lnTo>
                    <a:pt x="85255" y="44704"/>
                  </a:lnTo>
                  <a:lnTo>
                    <a:pt x="83642" y="42418"/>
                  </a:lnTo>
                  <a:lnTo>
                    <a:pt x="92494" y="42418"/>
                  </a:lnTo>
                  <a:lnTo>
                    <a:pt x="89192" y="41910"/>
                  </a:lnTo>
                  <a:close/>
                </a:path>
                <a:path w="199390" h="100330">
                  <a:moveTo>
                    <a:pt x="157701" y="41148"/>
                  </a:moveTo>
                  <a:lnTo>
                    <a:pt x="151663" y="41148"/>
                  </a:lnTo>
                  <a:lnTo>
                    <a:pt x="151879" y="41275"/>
                  </a:lnTo>
                  <a:lnTo>
                    <a:pt x="152031" y="41275"/>
                  </a:lnTo>
                  <a:lnTo>
                    <a:pt x="155714" y="43942"/>
                  </a:lnTo>
                  <a:lnTo>
                    <a:pt x="156629" y="46101"/>
                  </a:lnTo>
                  <a:lnTo>
                    <a:pt x="154800" y="47752"/>
                  </a:lnTo>
                  <a:lnTo>
                    <a:pt x="154063" y="48514"/>
                  </a:lnTo>
                  <a:lnTo>
                    <a:pt x="153835" y="48895"/>
                  </a:lnTo>
                  <a:lnTo>
                    <a:pt x="153738" y="49530"/>
                  </a:lnTo>
                  <a:lnTo>
                    <a:pt x="153616" y="49784"/>
                  </a:lnTo>
                  <a:lnTo>
                    <a:pt x="153381" y="50038"/>
                  </a:lnTo>
                  <a:lnTo>
                    <a:pt x="153292" y="50673"/>
                  </a:lnTo>
                  <a:lnTo>
                    <a:pt x="153415" y="51435"/>
                  </a:lnTo>
                  <a:lnTo>
                    <a:pt x="157657" y="51435"/>
                  </a:lnTo>
                  <a:lnTo>
                    <a:pt x="157435" y="49911"/>
                  </a:lnTo>
                  <a:lnTo>
                    <a:pt x="157544" y="48895"/>
                  </a:lnTo>
                  <a:lnTo>
                    <a:pt x="157746" y="47498"/>
                  </a:lnTo>
                  <a:lnTo>
                    <a:pt x="158178" y="47117"/>
                  </a:lnTo>
                  <a:lnTo>
                    <a:pt x="158054" y="45720"/>
                  </a:lnTo>
                  <a:lnTo>
                    <a:pt x="158102" y="44704"/>
                  </a:lnTo>
                  <a:lnTo>
                    <a:pt x="158229" y="44577"/>
                  </a:lnTo>
                  <a:lnTo>
                    <a:pt x="158305" y="41656"/>
                  </a:lnTo>
                  <a:lnTo>
                    <a:pt x="157701" y="41148"/>
                  </a:lnTo>
                  <a:close/>
                </a:path>
                <a:path w="199390" h="100330">
                  <a:moveTo>
                    <a:pt x="120992" y="48514"/>
                  </a:moveTo>
                  <a:lnTo>
                    <a:pt x="114096" y="49784"/>
                  </a:lnTo>
                  <a:lnTo>
                    <a:pt x="107822" y="51308"/>
                  </a:lnTo>
                  <a:lnTo>
                    <a:pt x="114592" y="51308"/>
                  </a:lnTo>
                  <a:lnTo>
                    <a:pt x="119405" y="50673"/>
                  </a:lnTo>
                  <a:lnTo>
                    <a:pt x="137810" y="50673"/>
                  </a:lnTo>
                  <a:lnTo>
                    <a:pt x="135926" y="49385"/>
                  </a:lnTo>
                  <a:lnTo>
                    <a:pt x="131292" y="48895"/>
                  </a:lnTo>
                  <a:lnTo>
                    <a:pt x="131182" y="48641"/>
                  </a:lnTo>
                  <a:lnTo>
                    <a:pt x="127482" y="48641"/>
                  </a:lnTo>
                  <a:lnTo>
                    <a:pt x="120992" y="48514"/>
                  </a:lnTo>
                  <a:close/>
                </a:path>
                <a:path w="199390" h="100330">
                  <a:moveTo>
                    <a:pt x="137810" y="50673"/>
                  </a:moveTo>
                  <a:lnTo>
                    <a:pt x="119405" y="50673"/>
                  </a:lnTo>
                  <a:lnTo>
                    <a:pt x="125285" y="50800"/>
                  </a:lnTo>
                  <a:lnTo>
                    <a:pt x="125463" y="51054"/>
                  </a:lnTo>
                  <a:lnTo>
                    <a:pt x="126326" y="50927"/>
                  </a:lnTo>
                  <a:lnTo>
                    <a:pt x="126949" y="50800"/>
                  </a:lnTo>
                  <a:lnTo>
                    <a:pt x="137996" y="50800"/>
                  </a:lnTo>
                  <a:lnTo>
                    <a:pt x="137810" y="50673"/>
                  </a:lnTo>
                  <a:close/>
                </a:path>
                <a:path w="199390" h="100330">
                  <a:moveTo>
                    <a:pt x="51396" y="50165"/>
                  </a:moveTo>
                  <a:lnTo>
                    <a:pt x="45999" y="50165"/>
                  </a:lnTo>
                  <a:lnTo>
                    <a:pt x="48640" y="50673"/>
                  </a:lnTo>
                  <a:lnTo>
                    <a:pt x="50304" y="50800"/>
                  </a:lnTo>
                  <a:lnTo>
                    <a:pt x="51396" y="50165"/>
                  </a:lnTo>
                  <a:close/>
                </a:path>
                <a:path w="199390" h="100330">
                  <a:moveTo>
                    <a:pt x="63655" y="45974"/>
                  </a:moveTo>
                  <a:lnTo>
                    <a:pt x="58750" y="45974"/>
                  </a:lnTo>
                  <a:lnTo>
                    <a:pt x="60667" y="46863"/>
                  </a:lnTo>
                  <a:lnTo>
                    <a:pt x="61762" y="48260"/>
                  </a:lnTo>
                  <a:lnTo>
                    <a:pt x="61846" y="48641"/>
                  </a:lnTo>
                  <a:lnTo>
                    <a:pt x="61721" y="50673"/>
                  </a:lnTo>
                  <a:lnTo>
                    <a:pt x="64726" y="50673"/>
                  </a:lnTo>
                  <a:lnTo>
                    <a:pt x="65561" y="48895"/>
                  </a:lnTo>
                  <a:lnTo>
                    <a:pt x="65442" y="48514"/>
                  </a:lnTo>
                  <a:lnTo>
                    <a:pt x="63655" y="45974"/>
                  </a:lnTo>
                  <a:close/>
                </a:path>
                <a:path w="199390" h="100330">
                  <a:moveTo>
                    <a:pt x="94878" y="50419"/>
                  </a:moveTo>
                  <a:lnTo>
                    <a:pt x="83985" y="50419"/>
                  </a:lnTo>
                  <a:lnTo>
                    <a:pt x="89319" y="50673"/>
                  </a:lnTo>
                  <a:lnTo>
                    <a:pt x="91744" y="50546"/>
                  </a:lnTo>
                  <a:lnTo>
                    <a:pt x="94825" y="50546"/>
                  </a:lnTo>
                  <a:close/>
                </a:path>
                <a:path w="199390" h="100330">
                  <a:moveTo>
                    <a:pt x="189661" y="33401"/>
                  </a:moveTo>
                  <a:lnTo>
                    <a:pt x="182816" y="33401"/>
                  </a:lnTo>
                  <a:lnTo>
                    <a:pt x="186651" y="34417"/>
                  </a:lnTo>
                  <a:lnTo>
                    <a:pt x="188752" y="35458"/>
                  </a:lnTo>
                  <a:lnTo>
                    <a:pt x="190842" y="36576"/>
                  </a:lnTo>
                  <a:lnTo>
                    <a:pt x="193116" y="38354"/>
                  </a:lnTo>
                  <a:lnTo>
                    <a:pt x="195589" y="43561"/>
                  </a:lnTo>
                  <a:lnTo>
                    <a:pt x="195694" y="49784"/>
                  </a:lnTo>
                  <a:lnTo>
                    <a:pt x="191681" y="50546"/>
                  </a:lnTo>
                  <a:lnTo>
                    <a:pt x="194447" y="50546"/>
                  </a:lnTo>
                  <a:lnTo>
                    <a:pt x="196329" y="49911"/>
                  </a:lnTo>
                  <a:lnTo>
                    <a:pt x="198952" y="45847"/>
                  </a:lnTo>
                  <a:lnTo>
                    <a:pt x="198831" y="45212"/>
                  </a:lnTo>
                  <a:lnTo>
                    <a:pt x="194462" y="34290"/>
                  </a:lnTo>
                  <a:lnTo>
                    <a:pt x="189661" y="33401"/>
                  </a:lnTo>
                  <a:close/>
                </a:path>
                <a:path w="199390" h="100330">
                  <a:moveTo>
                    <a:pt x="38777" y="22987"/>
                  </a:moveTo>
                  <a:lnTo>
                    <a:pt x="21602" y="22987"/>
                  </a:lnTo>
                  <a:lnTo>
                    <a:pt x="23037" y="23114"/>
                  </a:lnTo>
                  <a:lnTo>
                    <a:pt x="22999" y="23368"/>
                  </a:lnTo>
                  <a:lnTo>
                    <a:pt x="22351" y="23749"/>
                  </a:lnTo>
                  <a:lnTo>
                    <a:pt x="21793" y="24257"/>
                  </a:lnTo>
                  <a:lnTo>
                    <a:pt x="20799" y="26035"/>
                  </a:lnTo>
                  <a:lnTo>
                    <a:pt x="20696" y="27051"/>
                  </a:lnTo>
                  <a:lnTo>
                    <a:pt x="20806" y="27686"/>
                  </a:lnTo>
                  <a:lnTo>
                    <a:pt x="20913" y="27940"/>
                  </a:lnTo>
                  <a:lnTo>
                    <a:pt x="21508" y="28829"/>
                  </a:lnTo>
                  <a:lnTo>
                    <a:pt x="21624" y="29210"/>
                  </a:lnTo>
                  <a:lnTo>
                    <a:pt x="20967" y="30607"/>
                  </a:lnTo>
                  <a:lnTo>
                    <a:pt x="23215" y="30607"/>
                  </a:lnTo>
                  <a:lnTo>
                    <a:pt x="24053" y="31369"/>
                  </a:lnTo>
                  <a:lnTo>
                    <a:pt x="26073" y="32385"/>
                  </a:lnTo>
                  <a:lnTo>
                    <a:pt x="27309" y="34336"/>
                  </a:lnTo>
                  <a:lnTo>
                    <a:pt x="32359" y="36195"/>
                  </a:lnTo>
                  <a:lnTo>
                    <a:pt x="31824" y="37022"/>
                  </a:lnTo>
                  <a:lnTo>
                    <a:pt x="34391" y="38100"/>
                  </a:lnTo>
                  <a:lnTo>
                    <a:pt x="32607" y="42164"/>
                  </a:lnTo>
                  <a:lnTo>
                    <a:pt x="32501" y="42799"/>
                  </a:lnTo>
                  <a:lnTo>
                    <a:pt x="33094" y="43443"/>
                  </a:lnTo>
                  <a:lnTo>
                    <a:pt x="34112" y="44069"/>
                  </a:lnTo>
                  <a:lnTo>
                    <a:pt x="36880" y="46355"/>
                  </a:lnTo>
                  <a:lnTo>
                    <a:pt x="37230" y="46827"/>
                  </a:lnTo>
                  <a:lnTo>
                    <a:pt x="39293" y="47879"/>
                  </a:lnTo>
                  <a:lnTo>
                    <a:pt x="38506" y="48895"/>
                  </a:lnTo>
                  <a:lnTo>
                    <a:pt x="40595" y="48895"/>
                  </a:lnTo>
                  <a:lnTo>
                    <a:pt x="40843" y="48641"/>
                  </a:lnTo>
                  <a:lnTo>
                    <a:pt x="46481" y="48641"/>
                  </a:lnTo>
                  <a:lnTo>
                    <a:pt x="46558" y="48387"/>
                  </a:lnTo>
                  <a:lnTo>
                    <a:pt x="44500" y="48387"/>
                  </a:lnTo>
                  <a:lnTo>
                    <a:pt x="42075" y="47625"/>
                  </a:lnTo>
                  <a:lnTo>
                    <a:pt x="42811" y="47117"/>
                  </a:lnTo>
                  <a:lnTo>
                    <a:pt x="43468" y="46736"/>
                  </a:lnTo>
                  <a:lnTo>
                    <a:pt x="40449" y="46736"/>
                  </a:lnTo>
                  <a:lnTo>
                    <a:pt x="38112" y="45339"/>
                  </a:lnTo>
                  <a:lnTo>
                    <a:pt x="36618" y="43307"/>
                  </a:lnTo>
                  <a:lnTo>
                    <a:pt x="36744" y="41148"/>
                  </a:lnTo>
                  <a:lnTo>
                    <a:pt x="36867" y="40005"/>
                  </a:lnTo>
                  <a:lnTo>
                    <a:pt x="36976" y="39370"/>
                  </a:lnTo>
                  <a:lnTo>
                    <a:pt x="37045" y="39116"/>
                  </a:lnTo>
                  <a:lnTo>
                    <a:pt x="41903" y="39116"/>
                  </a:lnTo>
                  <a:lnTo>
                    <a:pt x="39738" y="38608"/>
                  </a:lnTo>
                  <a:lnTo>
                    <a:pt x="37680" y="37846"/>
                  </a:lnTo>
                  <a:lnTo>
                    <a:pt x="38441" y="36703"/>
                  </a:lnTo>
                  <a:lnTo>
                    <a:pt x="35128" y="36703"/>
                  </a:lnTo>
                  <a:lnTo>
                    <a:pt x="32943" y="36195"/>
                  </a:lnTo>
                  <a:lnTo>
                    <a:pt x="30759" y="35179"/>
                  </a:lnTo>
                  <a:lnTo>
                    <a:pt x="29222" y="33909"/>
                  </a:lnTo>
                  <a:lnTo>
                    <a:pt x="34236" y="33909"/>
                  </a:lnTo>
                  <a:lnTo>
                    <a:pt x="32181" y="32893"/>
                  </a:lnTo>
                  <a:lnTo>
                    <a:pt x="29159" y="31750"/>
                  </a:lnTo>
                  <a:lnTo>
                    <a:pt x="27152" y="30861"/>
                  </a:lnTo>
                  <a:lnTo>
                    <a:pt x="26981" y="30099"/>
                  </a:lnTo>
                  <a:lnTo>
                    <a:pt x="25285" y="30099"/>
                  </a:lnTo>
                  <a:lnTo>
                    <a:pt x="24676" y="29464"/>
                  </a:lnTo>
                  <a:lnTo>
                    <a:pt x="24218" y="28829"/>
                  </a:lnTo>
                  <a:lnTo>
                    <a:pt x="24005" y="28321"/>
                  </a:lnTo>
                  <a:lnTo>
                    <a:pt x="24118" y="27305"/>
                  </a:lnTo>
                  <a:lnTo>
                    <a:pt x="24460" y="25273"/>
                  </a:lnTo>
                  <a:lnTo>
                    <a:pt x="25361" y="24384"/>
                  </a:lnTo>
                  <a:lnTo>
                    <a:pt x="27076" y="23749"/>
                  </a:lnTo>
                  <a:lnTo>
                    <a:pt x="29844" y="23495"/>
                  </a:lnTo>
                  <a:lnTo>
                    <a:pt x="43586" y="23495"/>
                  </a:lnTo>
                  <a:lnTo>
                    <a:pt x="41757" y="23368"/>
                  </a:lnTo>
                  <a:lnTo>
                    <a:pt x="40487" y="23241"/>
                  </a:lnTo>
                  <a:lnTo>
                    <a:pt x="38777" y="22987"/>
                  </a:lnTo>
                  <a:close/>
                </a:path>
                <a:path w="199390" h="100330">
                  <a:moveTo>
                    <a:pt x="85318" y="48641"/>
                  </a:moveTo>
                  <a:lnTo>
                    <a:pt x="85115" y="48641"/>
                  </a:lnTo>
                  <a:lnTo>
                    <a:pt x="84708" y="48895"/>
                  </a:lnTo>
                  <a:lnTo>
                    <a:pt x="108858" y="48895"/>
                  </a:lnTo>
                  <a:lnTo>
                    <a:pt x="109407" y="48768"/>
                  </a:lnTo>
                  <a:lnTo>
                    <a:pt x="86652" y="48768"/>
                  </a:lnTo>
                  <a:lnTo>
                    <a:pt x="85318" y="48641"/>
                  </a:lnTo>
                  <a:close/>
                </a:path>
                <a:path w="199390" h="100330">
                  <a:moveTo>
                    <a:pt x="92494" y="42418"/>
                  </a:moveTo>
                  <a:lnTo>
                    <a:pt x="83642" y="42418"/>
                  </a:lnTo>
                  <a:lnTo>
                    <a:pt x="88633" y="43688"/>
                  </a:lnTo>
                  <a:lnTo>
                    <a:pt x="92062" y="46355"/>
                  </a:lnTo>
                  <a:lnTo>
                    <a:pt x="92480" y="47244"/>
                  </a:lnTo>
                  <a:lnTo>
                    <a:pt x="92570" y="48768"/>
                  </a:lnTo>
                  <a:lnTo>
                    <a:pt x="109407" y="48768"/>
                  </a:lnTo>
                  <a:lnTo>
                    <a:pt x="109956" y="48641"/>
                  </a:lnTo>
                  <a:lnTo>
                    <a:pt x="95249" y="48641"/>
                  </a:lnTo>
                  <a:lnTo>
                    <a:pt x="95159" y="47625"/>
                  </a:lnTo>
                  <a:lnTo>
                    <a:pt x="94919" y="46863"/>
                  </a:lnTo>
                  <a:lnTo>
                    <a:pt x="92494" y="42418"/>
                  </a:lnTo>
                  <a:close/>
                </a:path>
                <a:path w="199390" h="100330">
                  <a:moveTo>
                    <a:pt x="150914" y="40005"/>
                  </a:moveTo>
                  <a:lnTo>
                    <a:pt x="149872" y="40005"/>
                  </a:lnTo>
                  <a:lnTo>
                    <a:pt x="146710" y="44577"/>
                  </a:lnTo>
                  <a:lnTo>
                    <a:pt x="142557" y="48768"/>
                  </a:lnTo>
                  <a:lnTo>
                    <a:pt x="145215" y="48768"/>
                  </a:lnTo>
                  <a:lnTo>
                    <a:pt x="147700" y="46863"/>
                  </a:lnTo>
                  <a:lnTo>
                    <a:pt x="151600" y="41292"/>
                  </a:lnTo>
                  <a:lnTo>
                    <a:pt x="151663" y="41148"/>
                  </a:lnTo>
                  <a:lnTo>
                    <a:pt x="157701" y="41148"/>
                  </a:lnTo>
                  <a:lnTo>
                    <a:pt x="156644" y="40259"/>
                  </a:lnTo>
                  <a:lnTo>
                    <a:pt x="151434" y="40259"/>
                  </a:lnTo>
                  <a:lnTo>
                    <a:pt x="150914" y="40005"/>
                  </a:lnTo>
                  <a:close/>
                </a:path>
                <a:path w="199390" h="100330">
                  <a:moveTo>
                    <a:pt x="101142" y="47879"/>
                  </a:moveTo>
                  <a:lnTo>
                    <a:pt x="99529" y="48260"/>
                  </a:lnTo>
                  <a:lnTo>
                    <a:pt x="97421" y="48514"/>
                  </a:lnTo>
                  <a:lnTo>
                    <a:pt x="95249" y="48641"/>
                  </a:lnTo>
                  <a:lnTo>
                    <a:pt x="109956" y="48641"/>
                  </a:lnTo>
                  <a:lnTo>
                    <a:pt x="113089" y="48006"/>
                  </a:lnTo>
                  <a:lnTo>
                    <a:pt x="104546" y="48006"/>
                  </a:lnTo>
                  <a:lnTo>
                    <a:pt x="101142" y="47879"/>
                  </a:lnTo>
                  <a:close/>
                </a:path>
                <a:path w="199390" h="100330">
                  <a:moveTo>
                    <a:pt x="134511" y="46355"/>
                  </a:moveTo>
                  <a:lnTo>
                    <a:pt x="125818" y="46355"/>
                  </a:lnTo>
                  <a:lnTo>
                    <a:pt x="126631" y="46863"/>
                  </a:lnTo>
                  <a:lnTo>
                    <a:pt x="127368" y="47498"/>
                  </a:lnTo>
                  <a:lnTo>
                    <a:pt x="127952" y="48260"/>
                  </a:lnTo>
                  <a:lnTo>
                    <a:pt x="127482" y="48641"/>
                  </a:lnTo>
                  <a:lnTo>
                    <a:pt x="131182" y="48641"/>
                  </a:lnTo>
                  <a:lnTo>
                    <a:pt x="130746" y="47752"/>
                  </a:lnTo>
                  <a:lnTo>
                    <a:pt x="132232" y="46482"/>
                  </a:lnTo>
                  <a:lnTo>
                    <a:pt x="134934" y="46482"/>
                  </a:lnTo>
                  <a:lnTo>
                    <a:pt x="134511" y="46355"/>
                  </a:lnTo>
                  <a:close/>
                </a:path>
                <a:path w="199390" h="100330">
                  <a:moveTo>
                    <a:pt x="46994" y="46228"/>
                  </a:moveTo>
                  <a:lnTo>
                    <a:pt x="44665" y="46228"/>
                  </a:lnTo>
                  <a:lnTo>
                    <a:pt x="44614" y="47117"/>
                  </a:lnTo>
                  <a:lnTo>
                    <a:pt x="44500" y="48387"/>
                  </a:lnTo>
                  <a:lnTo>
                    <a:pt x="46558" y="48387"/>
                  </a:lnTo>
                  <a:lnTo>
                    <a:pt x="46672" y="48006"/>
                  </a:lnTo>
                  <a:lnTo>
                    <a:pt x="46793" y="47498"/>
                  </a:lnTo>
                  <a:lnTo>
                    <a:pt x="46913" y="46827"/>
                  </a:lnTo>
                  <a:lnTo>
                    <a:pt x="46994" y="46228"/>
                  </a:lnTo>
                  <a:close/>
                </a:path>
                <a:path w="199390" h="100330">
                  <a:moveTo>
                    <a:pt x="121018" y="47371"/>
                  </a:moveTo>
                  <a:lnTo>
                    <a:pt x="117538" y="47371"/>
                  </a:lnTo>
                  <a:lnTo>
                    <a:pt x="117665" y="48006"/>
                  </a:lnTo>
                  <a:lnTo>
                    <a:pt x="119354" y="48260"/>
                  </a:lnTo>
                  <a:lnTo>
                    <a:pt x="120573" y="47879"/>
                  </a:lnTo>
                  <a:lnTo>
                    <a:pt x="121018" y="47371"/>
                  </a:lnTo>
                  <a:close/>
                </a:path>
                <a:path w="199390" h="100330">
                  <a:moveTo>
                    <a:pt x="173820" y="47752"/>
                  </a:moveTo>
                  <a:lnTo>
                    <a:pt x="165277" y="47752"/>
                  </a:lnTo>
                  <a:lnTo>
                    <a:pt x="168643" y="48260"/>
                  </a:lnTo>
                  <a:lnTo>
                    <a:pt x="172897" y="48260"/>
                  </a:lnTo>
                  <a:lnTo>
                    <a:pt x="173820" y="47752"/>
                  </a:lnTo>
                  <a:close/>
                </a:path>
                <a:path w="199390" h="100330">
                  <a:moveTo>
                    <a:pt x="102849" y="40005"/>
                  </a:moveTo>
                  <a:lnTo>
                    <a:pt x="87058" y="40005"/>
                  </a:lnTo>
                  <a:lnTo>
                    <a:pt x="92341" y="40132"/>
                  </a:lnTo>
                  <a:lnTo>
                    <a:pt x="100761" y="41656"/>
                  </a:lnTo>
                  <a:lnTo>
                    <a:pt x="101638" y="41783"/>
                  </a:lnTo>
                  <a:lnTo>
                    <a:pt x="110794" y="45720"/>
                  </a:lnTo>
                  <a:lnTo>
                    <a:pt x="104546" y="48006"/>
                  </a:lnTo>
                  <a:lnTo>
                    <a:pt x="113089" y="48006"/>
                  </a:lnTo>
                  <a:lnTo>
                    <a:pt x="113715" y="47879"/>
                  </a:lnTo>
                  <a:lnTo>
                    <a:pt x="116582" y="47498"/>
                  </a:lnTo>
                  <a:lnTo>
                    <a:pt x="109588" y="47498"/>
                  </a:lnTo>
                  <a:lnTo>
                    <a:pt x="111823" y="45212"/>
                  </a:lnTo>
                  <a:lnTo>
                    <a:pt x="112041" y="43688"/>
                  </a:lnTo>
                  <a:lnTo>
                    <a:pt x="108915" y="43688"/>
                  </a:lnTo>
                  <a:lnTo>
                    <a:pt x="108076" y="41529"/>
                  </a:lnTo>
                  <a:lnTo>
                    <a:pt x="103885" y="40259"/>
                  </a:lnTo>
                  <a:lnTo>
                    <a:pt x="102849" y="40005"/>
                  </a:lnTo>
                  <a:close/>
                </a:path>
                <a:path w="199390" h="100330">
                  <a:moveTo>
                    <a:pt x="120860" y="38735"/>
                  </a:moveTo>
                  <a:lnTo>
                    <a:pt x="116928" y="38735"/>
                  </a:lnTo>
                  <a:lnTo>
                    <a:pt x="118071" y="39497"/>
                  </a:lnTo>
                  <a:lnTo>
                    <a:pt x="119051" y="40559"/>
                  </a:lnTo>
                  <a:lnTo>
                    <a:pt x="119748" y="41783"/>
                  </a:lnTo>
                  <a:lnTo>
                    <a:pt x="119828" y="42672"/>
                  </a:lnTo>
                  <a:lnTo>
                    <a:pt x="119949" y="43180"/>
                  </a:lnTo>
                  <a:lnTo>
                    <a:pt x="120383" y="43815"/>
                  </a:lnTo>
                  <a:lnTo>
                    <a:pt x="121208" y="44323"/>
                  </a:lnTo>
                  <a:lnTo>
                    <a:pt x="120065" y="44577"/>
                  </a:lnTo>
                  <a:lnTo>
                    <a:pt x="118503" y="45212"/>
                  </a:lnTo>
                  <a:lnTo>
                    <a:pt x="117817" y="46101"/>
                  </a:lnTo>
                  <a:lnTo>
                    <a:pt x="115061" y="46482"/>
                  </a:lnTo>
                  <a:lnTo>
                    <a:pt x="109588" y="47498"/>
                  </a:lnTo>
                  <a:lnTo>
                    <a:pt x="116582" y="47498"/>
                  </a:lnTo>
                  <a:lnTo>
                    <a:pt x="117538" y="47371"/>
                  </a:lnTo>
                  <a:lnTo>
                    <a:pt x="121018" y="47371"/>
                  </a:lnTo>
                  <a:lnTo>
                    <a:pt x="121462" y="46863"/>
                  </a:lnTo>
                  <a:lnTo>
                    <a:pt x="124409" y="46355"/>
                  </a:lnTo>
                  <a:lnTo>
                    <a:pt x="134511" y="46355"/>
                  </a:lnTo>
                  <a:lnTo>
                    <a:pt x="132393" y="45720"/>
                  </a:lnTo>
                  <a:lnTo>
                    <a:pt x="122275" y="45720"/>
                  </a:lnTo>
                  <a:lnTo>
                    <a:pt x="122554" y="44831"/>
                  </a:lnTo>
                  <a:lnTo>
                    <a:pt x="127393" y="44831"/>
                  </a:lnTo>
                  <a:lnTo>
                    <a:pt x="126580" y="44323"/>
                  </a:lnTo>
                  <a:lnTo>
                    <a:pt x="125277" y="44069"/>
                  </a:lnTo>
                  <a:lnTo>
                    <a:pt x="122694" y="44069"/>
                  </a:lnTo>
                  <a:lnTo>
                    <a:pt x="122944" y="42037"/>
                  </a:lnTo>
                  <a:lnTo>
                    <a:pt x="122819" y="41021"/>
                  </a:lnTo>
                  <a:lnTo>
                    <a:pt x="120860" y="38735"/>
                  </a:lnTo>
                  <a:close/>
                </a:path>
                <a:path w="199390" h="100330">
                  <a:moveTo>
                    <a:pt x="181188" y="43180"/>
                  </a:moveTo>
                  <a:lnTo>
                    <a:pt x="178295" y="43180"/>
                  </a:lnTo>
                  <a:lnTo>
                    <a:pt x="179222" y="44450"/>
                  </a:lnTo>
                  <a:lnTo>
                    <a:pt x="180530" y="45466"/>
                  </a:lnTo>
                  <a:lnTo>
                    <a:pt x="181771" y="46228"/>
                  </a:lnTo>
                  <a:lnTo>
                    <a:pt x="181863" y="46736"/>
                  </a:lnTo>
                  <a:lnTo>
                    <a:pt x="181673" y="47371"/>
                  </a:lnTo>
                  <a:lnTo>
                    <a:pt x="188411" y="47371"/>
                  </a:lnTo>
                  <a:lnTo>
                    <a:pt x="187502" y="46736"/>
                  </a:lnTo>
                  <a:lnTo>
                    <a:pt x="186029" y="46101"/>
                  </a:lnTo>
                  <a:lnTo>
                    <a:pt x="184607" y="45339"/>
                  </a:lnTo>
                  <a:lnTo>
                    <a:pt x="184865" y="44069"/>
                  </a:lnTo>
                  <a:lnTo>
                    <a:pt x="182448" y="44069"/>
                  </a:lnTo>
                  <a:lnTo>
                    <a:pt x="181188" y="43180"/>
                  </a:lnTo>
                  <a:close/>
                </a:path>
                <a:path w="199390" h="100330">
                  <a:moveTo>
                    <a:pt x="61978" y="44704"/>
                  </a:moveTo>
                  <a:lnTo>
                    <a:pt x="53212" y="44704"/>
                  </a:lnTo>
                  <a:lnTo>
                    <a:pt x="55016" y="44831"/>
                  </a:lnTo>
                  <a:lnTo>
                    <a:pt x="56603" y="45212"/>
                  </a:lnTo>
                  <a:lnTo>
                    <a:pt x="56235" y="45847"/>
                  </a:lnTo>
                  <a:lnTo>
                    <a:pt x="55702" y="47117"/>
                  </a:lnTo>
                  <a:lnTo>
                    <a:pt x="58280" y="47117"/>
                  </a:lnTo>
                  <a:lnTo>
                    <a:pt x="58464" y="46609"/>
                  </a:lnTo>
                  <a:lnTo>
                    <a:pt x="58750" y="45974"/>
                  </a:lnTo>
                  <a:lnTo>
                    <a:pt x="63655" y="45974"/>
                  </a:lnTo>
                  <a:lnTo>
                    <a:pt x="63118" y="45212"/>
                  </a:lnTo>
                  <a:lnTo>
                    <a:pt x="61978" y="44704"/>
                  </a:lnTo>
                  <a:close/>
                </a:path>
                <a:path w="199390" h="100330">
                  <a:moveTo>
                    <a:pt x="33094" y="43443"/>
                  </a:moveTo>
                  <a:lnTo>
                    <a:pt x="35305" y="45847"/>
                  </a:lnTo>
                  <a:lnTo>
                    <a:pt x="37230" y="46827"/>
                  </a:lnTo>
                  <a:lnTo>
                    <a:pt x="36880" y="46355"/>
                  </a:lnTo>
                  <a:lnTo>
                    <a:pt x="34112" y="44069"/>
                  </a:lnTo>
                  <a:lnTo>
                    <a:pt x="33094" y="43443"/>
                  </a:lnTo>
                  <a:close/>
                </a:path>
                <a:path w="199390" h="100330">
                  <a:moveTo>
                    <a:pt x="41903" y="39116"/>
                  </a:moveTo>
                  <a:lnTo>
                    <a:pt x="37045" y="39116"/>
                  </a:lnTo>
                  <a:lnTo>
                    <a:pt x="39573" y="40005"/>
                  </a:lnTo>
                  <a:lnTo>
                    <a:pt x="42113" y="40767"/>
                  </a:lnTo>
                  <a:lnTo>
                    <a:pt x="44246" y="41275"/>
                  </a:lnTo>
                  <a:lnTo>
                    <a:pt x="44389" y="41783"/>
                  </a:lnTo>
                  <a:lnTo>
                    <a:pt x="44754" y="42545"/>
                  </a:lnTo>
                  <a:lnTo>
                    <a:pt x="45186" y="43180"/>
                  </a:lnTo>
                  <a:lnTo>
                    <a:pt x="44932" y="43307"/>
                  </a:lnTo>
                  <a:lnTo>
                    <a:pt x="44837" y="43434"/>
                  </a:lnTo>
                  <a:lnTo>
                    <a:pt x="44716" y="44450"/>
                  </a:lnTo>
                  <a:lnTo>
                    <a:pt x="43078" y="45085"/>
                  </a:lnTo>
                  <a:lnTo>
                    <a:pt x="41605" y="45847"/>
                  </a:lnTo>
                  <a:lnTo>
                    <a:pt x="40449" y="46736"/>
                  </a:lnTo>
                  <a:lnTo>
                    <a:pt x="43468" y="46736"/>
                  </a:lnTo>
                  <a:lnTo>
                    <a:pt x="43687" y="46609"/>
                  </a:lnTo>
                  <a:lnTo>
                    <a:pt x="44665" y="46228"/>
                  </a:lnTo>
                  <a:lnTo>
                    <a:pt x="46994" y="46228"/>
                  </a:lnTo>
                  <a:lnTo>
                    <a:pt x="47078" y="45466"/>
                  </a:lnTo>
                  <a:lnTo>
                    <a:pt x="52857" y="45466"/>
                  </a:lnTo>
                  <a:lnTo>
                    <a:pt x="51384" y="44831"/>
                  </a:lnTo>
                  <a:lnTo>
                    <a:pt x="53212" y="44704"/>
                  </a:lnTo>
                  <a:lnTo>
                    <a:pt x="61978" y="44704"/>
                  </a:lnTo>
                  <a:lnTo>
                    <a:pt x="59982" y="43815"/>
                  </a:lnTo>
                  <a:lnTo>
                    <a:pt x="60337" y="43307"/>
                  </a:lnTo>
                  <a:lnTo>
                    <a:pt x="48831" y="43307"/>
                  </a:lnTo>
                  <a:lnTo>
                    <a:pt x="48399" y="42926"/>
                  </a:lnTo>
                  <a:lnTo>
                    <a:pt x="47751" y="42037"/>
                  </a:lnTo>
                  <a:lnTo>
                    <a:pt x="50611" y="42037"/>
                  </a:lnTo>
                  <a:lnTo>
                    <a:pt x="52108" y="41021"/>
                  </a:lnTo>
                  <a:lnTo>
                    <a:pt x="47142" y="40132"/>
                  </a:lnTo>
                  <a:lnTo>
                    <a:pt x="47135" y="39624"/>
                  </a:lnTo>
                  <a:lnTo>
                    <a:pt x="44068" y="39624"/>
                  </a:lnTo>
                  <a:lnTo>
                    <a:pt x="41903" y="39116"/>
                  </a:lnTo>
                  <a:close/>
                </a:path>
                <a:path w="199390" h="100330">
                  <a:moveTo>
                    <a:pt x="168884" y="39243"/>
                  </a:moveTo>
                  <a:lnTo>
                    <a:pt x="166886" y="40432"/>
                  </a:lnTo>
                  <a:lnTo>
                    <a:pt x="166801" y="40559"/>
                  </a:lnTo>
                  <a:lnTo>
                    <a:pt x="169456" y="43053"/>
                  </a:lnTo>
                  <a:lnTo>
                    <a:pt x="171259" y="44323"/>
                  </a:lnTo>
                  <a:lnTo>
                    <a:pt x="173113" y="45339"/>
                  </a:lnTo>
                  <a:lnTo>
                    <a:pt x="171945" y="45974"/>
                  </a:lnTo>
                  <a:lnTo>
                    <a:pt x="170192" y="46609"/>
                  </a:lnTo>
                  <a:lnTo>
                    <a:pt x="180246" y="46609"/>
                  </a:lnTo>
                  <a:lnTo>
                    <a:pt x="177393" y="45085"/>
                  </a:lnTo>
                  <a:lnTo>
                    <a:pt x="177799" y="44577"/>
                  </a:lnTo>
                  <a:lnTo>
                    <a:pt x="178104" y="43942"/>
                  </a:lnTo>
                  <a:lnTo>
                    <a:pt x="175259" y="43942"/>
                  </a:lnTo>
                  <a:lnTo>
                    <a:pt x="173253" y="42799"/>
                  </a:lnTo>
                  <a:lnTo>
                    <a:pt x="171361" y="41529"/>
                  </a:lnTo>
                  <a:lnTo>
                    <a:pt x="168884" y="39243"/>
                  </a:lnTo>
                  <a:close/>
                </a:path>
                <a:path w="199390" h="100330">
                  <a:moveTo>
                    <a:pt x="24422" y="37211"/>
                  </a:moveTo>
                  <a:lnTo>
                    <a:pt x="20624" y="39878"/>
                  </a:lnTo>
                  <a:lnTo>
                    <a:pt x="18059" y="42418"/>
                  </a:lnTo>
                  <a:lnTo>
                    <a:pt x="16294" y="45339"/>
                  </a:lnTo>
                  <a:lnTo>
                    <a:pt x="15684" y="45466"/>
                  </a:lnTo>
                  <a:lnTo>
                    <a:pt x="14376" y="45974"/>
                  </a:lnTo>
                  <a:lnTo>
                    <a:pt x="18664" y="45974"/>
                  </a:lnTo>
                  <a:lnTo>
                    <a:pt x="19189" y="45085"/>
                  </a:lnTo>
                  <a:lnTo>
                    <a:pt x="21450" y="44450"/>
                  </a:lnTo>
                  <a:lnTo>
                    <a:pt x="21840" y="44323"/>
                  </a:lnTo>
                  <a:lnTo>
                    <a:pt x="19735" y="44323"/>
                  </a:lnTo>
                  <a:lnTo>
                    <a:pt x="21183" y="42291"/>
                  </a:lnTo>
                  <a:lnTo>
                    <a:pt x="23025" y="40513"/>
                  </a:lnTo>
                  <a:lnTo>
                    <a:pt x="26479" y="38100"/>
                  </a:lnTo>
                  <a:lnTo>
                    <a:pt x="24422" y="37211"/>
                  </a:lnTo>
                  <a:close/>
                </a:path>
                <a:path w="199390" h="100330">
                  <a:moveTo>
                    <a:pt x="127393" y="44831"/>
                  </a:moveTo>
                  <a:lnTo>
                    <a:pt x="122554" y="44831"/>
                  </a:lnTo>
                  <a:lnTo>
                    <a:pt x="123075" y="44958"/>
                  </a:lnTo>
                  <a:lnTo>
                    <a:pt x="123380" y="44958"/>
                  </a:lnTo>
                  <a:lnTo>
                    <a:pt x="124332" y="45466"/>
                  </a:lnTo>
                  <a:lnTo>
                    <a:pt x="122275" y="45720"/>
                  </a:lnTo>
                  <a:lnTo>
                    <a:pt x="132393" y="45720"/>
                  </a:lnTo>
                  <a:lnTo>
                    <a:pt x="131546" y="45466"/>
                  </a:lnTo>
                  <a:lnTo>
                    <a:pt x="131542" y="45339"/>
                  </a:lnTo>
                  <a:lnTo>
                    <a:pt x="128206" y="45339"/>
                  </a:lnTo>
                  <a:lnTo>
                    <a:pt x="127393" y="44831"/>
                  </a:lnTo>
                  <a:close/>
                </a:path>
                <a:path w="199390" h="100330">
                  <a:moveTo>
                    <a:pt x="127876" y="24892"/>
                  </a:moveTo>
                  <a:lnTo>
                    <a:pt x="122161" y="24892"/>
                  </a:lnTo>
                  <a:lnTo>
                    <a:pt x="124599" y="25146"/>
                  </a:lnTo>
                  <a:lnTo>
                    <a:pt x="126987" y="26035"/>
                  </a:lnTo>
                  <a:lnTo>
                    <a:pt x="128752" y="27686"/>
                  </a:lnTo>
                  <a:lnTo>
                    <a:pt x="130695" y="28829"/>
                  </a:lnTo>
                  <a:lnTo>
                    <a:pt x="132575" y="30226"/>
                  </a:lnTo>
                  <a:lnTo>
                    <a:pt x="134391" y="31623"/>
                  </a:lnTo>
                  <a:lnTo>
                    <a:pt x="135470" y="32258"/>
                  </a:lnTo>
                  <a:lnTo>
                    <a:pt x="135991" y="32639"/>
                  </a:lnTo>
                  <a:lnTo>
                    <a:pt x="131241" y="34798"/>
                  </a:lnTo>
                  <a:lnTo>
                    <a:pt x="128892" y="40432"/>
                  </a:lnTo>
                  <a:lnTo>
                    <a:pt x="128823" y="40894"/>
                  </a:lnTo>
                  <a:lnTo>
                    <a:pt x="131317" y="45339"/>
                  </a:lnTo>
                  <a:lnTo>
                    <a:pt x="131542" y="45339"/>
                  </a:lnTo>
                  <a:lnTo>
                    <a:pt x="131254" y="36322"/>
                  </a:lnTo>
                  <a:lnTo>
                    <a:pt x="137299" y="34163"/>
                  </a:lnTo>
                  <a:lnTo>
                    <a:pt x="137464" y="34036"/>
                  </a:lnTo>
                  <a:lnTo>
                    <a:pt x="141839" y="34036"/>
                  </a:lnTo>
                  <a:lnTo>
                    <a:pt x="142722" y="32004"/>
                  </a:lnTo>
                  <a:lnTo>
                    <a:pt x="130983" y="26499"/>
                  </a:lnTo>
                  <a:lnTo>
                    <a:pt x="127876" y="24892"/>
                  </a:lnTo>
                  <a:close/>
                </a:path>
                <a:path w="199390" h="100330">
                  <a:moveTo>
                    <a:pt x="165328" y="32766"/>
                  </a:moveTo>
                  <a:lnTo>
                    <a:pt x="148805" y="32766"/>
                  </a:lnTo>
                  <a:lnTo>
                    <a:pt x="150583" y="33401"/>
                  </a:lnTo>
                  <a:lnTo>
                    <a:pt x="152615" y="33782"/>
                  </a:lnTo>
                  <a:lnTo>
                    <a:pt x="156743" y="33909"/>
                  </a:lnTo>
                  <a:lnTo>
                    <a:pt x="158737" y="33909"/>
                  </a:lnTo>
                  <a:lnTo>
                    <a:pt x="160731" y="34036"/>
                  </a:lnTo>
                  <a:lnTo>
                    <a:pt x="162928" y="35687"/>
                  </a:lnTo>
                  <a:lnTo>
                    <a:pt x="163728" y="37973"/>
                  </a:lnTo>
                  <a:lnTo>
                    <a:pt x="163827" y="39080"/>
                  </a:lnTo>
                  <a:lnTo>
                    <a:pt x="163237" y="43561"/>
                  </a:lnTo>
                  <a:lnTo>
                    <a:pt x="163114" y="44323"/>
                  </a:lnTo>
                  <a:lnTo>
                    <a:pt x="163004" y="45339"/>
                  </a:lnTo>
                  <a:lnTo>
                    <a:pt x="165311" y="45339"/>
                  </a:lnTo>
                  <a:lnTo>
                    <a:pt x="165431" y="43688"/>
                  </a:lnTo>
                  <a:lnTo>
                    <a:pt x="165513" y="43053"/>
                  </a:lnTo>
                  <a:lnTo>
                    <a:pt x="166447" y="40432"/>
                  </a:lnTo>
                  <a:lnTo>
                    <a:pt x="166323" y="39116"/>
                  </a:lnTo>
                  <a:lnTo>
                    <a:pt x="165849" y="36195"/>
                  </a:lnTo>
                  <a:lnTo>
                    <a:pt x="165392" y="35179"/>
                  </a:lnTo>
                  <a:lnTo>
                    <a:pt x="164795" y="34290"/>
                  </a:lnTo>
                  <a:lnTo>
                    <a:pt x="172269" y="34290"/>
                  </a:lnTo>
                  <a:lnTo>
                    <a:pt x="167411" y="32893"/>
                  </a:lnTo>
                  <a:lnTo>
                    <a:pt x="165328" y="32766"/>
                  </a:lnTo>
                  <a:close/>
                </a:path>
                <a:path w="199390" h="100330">
                  <a:moveTo>
                    <a:pt x="138290" y="40767"/>
                  </a:moveTo>
                  <a:lnTo>
                    <a:pt x="137680" y="40767"/>
                  </a:lnTo>
                  <a:lnTo>
                    <a:pt x="136462" y="41292"/>
                  </a:lnTo>
                  <a:lnTo>
                    <a:pt x="135788" y="42291"/>
                  </a:lnTo>
                  <a:lnTo>
                    <a:pt x="142125" y="44577"/>
                  </a:lnTo>
                  <a:lnTo>
                    <a:pt x="147637" y="41910"/>
                  </a:lnTo>
                  <a:lnTo>
                    <a:pt x="147763" y="41148"/>
                  </a:lnTo>
                  <a:lnTo>
                    <a:pt x="142214" y="41148"/>
                  </a:lnTo>
                  <a:lnTo>
                    <a:pt x="138290" y="40767"/>
                  </a:lnTo>
                  <a:close/>
                </a:path>
                <a:path w="199390" h="100330">
                  <a:moveTo>
                    <a:pt x="24930" y="40005"/>
                  </a:moveTo>
                  <a:lnTo>
                    <a:pt x="23698" y="40513"/>
                  </a:lnTo>
                  <a:lnTo>
                    <a:pt x="21862" y="41783"/>
                  </a:lnTo>
                  <a:lnTo>
                    <a:pt x="21752" y="42037"/>
                  </a:lnTo>
                  <a:lnTo>
                    <a:pt x="22047" y="42545"/>
                  </a:lnTo>
                  <a:lnTo>
                    <a:pt x="22999" y="42799"/>
                  </a:lnTo>
                  <a:lnTo>
                    <a:pt x="21374" y="43688"/>
                  </a:lnTo>
                  <a:lnTo>
                    <a:pt x="20561" y="44069"/>
                  </a:lnTo>
                  <a:lnTo>
                    <a:pt x="19735" y="44323"/>
                  </a:lnTo>
                  <a:lnTo>
                    <a:pt x="21840" y="44323"/>
                  </a:lnTo>
                  <a:lnTo>
                    <a:pt x="23012" y="43942"/>
                  </a:lnTo>
                  <a:lnTo>
                    <a:pt x="24041" y="43688"/>
                  </a:lnTo>
                  <a:lnTo>
                    <a:pt x="25120" y="43307"/>
                  </a:lnTo>
                  <a:lnTo>
                    <a:pt x="32872" y="43307"/>
                  </a:lnTo>
                  <a:lnTo>
                    <a:pt x="31013" y="42164"/>
                  </a:lnTo>
                  <a:lnTo>
                    <a:pt x="28549" y="41656"/>
                  </a:lnTo>
                  <a:lnTo>
                    <a:pt x="29159" y="41148"/>
                  </a:lnTo>
                  <a:lnTo>
                    <a:pt x="29569" y="40513"/>
                  </a:lnTo>
                  <a:lnTo>
                    <a:pt x="26085" y="40513"/>
                  </a:lnTo>
                  <a:lnTo>
                    <a:pt x="24930" y="40005"/>
                  </a:lnTo>
                  <a:close/>
                </a:path>
                <a:path w="199390" h="100330">
                  <a:moveTo>
                    <a:pt x="124625" y="43942"/>
                  </a:moveTo>
                  <a:lnTo>
                    <a:pt x="122694" y="44069"/>
                  </a:lnTo>
                  <a:lnTo>
                    <a:pt x="125277" y="44069"/>
                  </a:lnTo>
                  <a:lnTo>
                    <a:pt x="124625" y="43942"/>
                  </a:lnTo>
                  <a:close/>
                </a:path>
                <a:path w="199390" h="100330">
                  <a:moveTo>
                    <a:pt x="178525" y="28702"/>
                  </a:moveTo>
                  <a:lnTo>
                    <a:pt x="171538" y="28702"/>
                  </a:lnTo>
                  <a:lnTo>
                    <a:pt x="172427" y="28829"/>
                  </a:lnTo>
                  <a:lnTo>
                    <a:pt x="173304" y="29083"/>
                  </a:lnTo>
                  <a:lnTo>
                    <a:pt x="173304" y="30226"/>
                  </a:lnTo>
                  <a:lnTo>
                    <a:pt x="173024" y="30353"/>
                  </a:lnTo>
                  <a:lnTo>
                    <a:pt x="172859" y="30480"/>
                  </a:lnTo>
                  <a:lnTo>
                    <a:pt x="173367" y="30734"/>
                  </a:lnTo>
                  <a:lnTo>
                    <a:pt x="175247" y="31496"/>
                  </a:lnTo>
                  <a:lnTo>
                    <a:pt x="182826" y="41021"/>
                  </a:lnTo>
                  <a:lnTo>
                    <a:pt x="182448" y="44069"/>
                  </a:lnTo>
                  <a:lnTo>
                    <a:pt x="184865" y="44069"/>
                  </a:lnTo>
                  <a:lnTo>
                    <a:pt x="185381" y="41529"/>
                  </a:lnTo>
                  <a:lnTo>
                    <a:pt x="185265" y="39497"/>
                  </a:lnTo>
                  <a:lnTo>
                    <a:pt x="185026" y="36957"/>
                  </a:lnTo>
                  <a:lnTo>
                    <a:pt x="182816" y="33401"/>
                  </a:lnTo>
                  <a:lnTo>
                    <a:pt x="189661" y="33401"/>
                  </a:lnTo>
                  <a:lnTo>
                    <a:pt x="187604" y="33020"/>
                  </a:lnTo>
                  <a:lnTo>
                    <a:pt x="181381" y="31496"/>
                  </a:lnTo>
                  <a:lnTo>
                    <a:pt x="179298" y="29210"/>
                  </a:lnTo>
                  <a:lnTo>
                    <a:pt x="178525" y="28702"/>
                  </a:lnTo>
                  <a:close/>
                </a:path>
                <a:path w="199390" h="100330">
                  <a:moveTo>
                    <a:pt x="179149" y="39080"/>
                  </a:moveTo>
                  <a:lnTo>
                    <a:pt x="175259" y="43942"/>
                  </a:lnTo>
                  <a:lnTo>
                    <a:pt x="178104" y="43942"/>
                  </a:lnTo>
                  <a:lnTo>
                    <a:pt x="178295" y="43180"/>
                  </a:lnTo>
                  <a:lnTo>
                    <a:pt x="181188" y="43180"/>
                  </a:lnTo>
                  <a:lnTo>
                    <a:pt x="180289" y="42545"/>
                  </a:lnTo>
                  <a:lnTo>
                    <a:pt x="178872" y="40640"/>
                  </a:lnTo>
                  <a:lnTo>
                    <a:pt x="178975" y="39751"/>
                  </a:lnTo>
                  <a:lnTo>
                    <a:pt x="179149" y="39080"/>
                  </a:lnTo>
                  <a:close/>
                </a:path>
                <a:path w="199390" h="100330">
                  <a:moveTo>
                    <a:pt x="118287" y="37338"/>
                  </a:moveTo>
                  <a:lnTo>
                    <a:pt x="105778" y="37338"/>
                  </a:lnTo>
                  <a:lnTo>
                    <a:pt x="106375" y="37719"/>
                  </a:lnTo>
                  <a:lnTo>
                    <a:pt x="108635" y="39878"/>
                  </a:lnTo>
                  <a:lnTo>
                    <a:pt x="109139" y="41292"/>
                  </a:lnTo>
                  <a:lnTo>
                    <a:pt x="109264" y="42291"/>
                  </a:lnTo>
                  <a:lnTo>
                    <a:pt x="108915" y="43688"/>
                  </a:lnTo>
                  <a:lnTo>
                    <a:pt x="112041" y="43688"/>
                  </a:lnTo>
                  <a:lnTo>
                    <a:pt x="112295" y="41910"/>
                  </a:lnTo>
                  <a:lnTo>
                    <a:pt x="112242" y="41529"/>
                  </a:lnTo>
                  <a:lnTo>
                    <a:pt x="110007" y="38354"/>
                  </a:lnTo>
                  <a:lnTo>
                    <a:pt x="120258" y="38354"/>
                  </a:lnTo>
                  <a:lnTo>
                    <a:pt x="118287" y="37338"/>
                  </a:lnTo>
                  <a:close/>
                </a:path>
                <a:path w="199390" h="100330">
                  <a:moveTo>
                    <a:pt x="55460" y="42545"/>
                  </a:moveTo>
                  <a:lnTo>
                    <a:pt x="52069" y="42672"/>
                  </a:lnTo>
                  <a:lnTo>
                    <a:pt x="48831" y="43307"/>
                  </a:lnTo>
                  <a:lnTo>
                    <a:pt x="60337" y="43307"/>
                  </a:lnTo>
                  <a:lnTo>
                    <a:pt x="58051" y="43180"/>
                  </a:lnTo>
                  <a:lnTo>
                    <a:pt x="55460" y="42545"/>
                  </a:lnTo>
                  <a:close/>
                </a:path>
                <a:path w="199390" h="100330">
                  <a:moveTo>
                    <a:pt x="84315" y="30734"/>
                  </a:moveTo>
                  <a:lnTo>
                    <a:pt x="78752" y="31496"/>
                  </a:lnTo>
                  <a:lnTo>
                    <a:pt x="71589" y="33782"/>
                  </a:lnTo>
                  <a:lnTo>
                    <a:pt x="62636" y="37719"/>
                  </a:lnTo>
                  <a:lnTo>
                    <a:pt x="58051" y="43180"/>
                  </a:lnTo>
                  <a:lnTo>
                    <a:pt x="60426" y="43180"/>
                  </a:lnTo>
                  <a:lnTo>
                    <a:pt x="60934" y="42672"/>
                  </a:lnTo>
                  <a:lnTo>
                    <a:pt x="61493" y="42164"/>
                  </a:lnTo>
                  <a:lnTo>
                    <a:pt x="67513" y="40894"/>
                  </a:lnTo>
                  <a:lnTo>
                    <a:pt x="71452" y="40894"/>
                  </a:lnTo>
                  <a:lnTo>
                    <a:pt x="71831" y="40640"/>
                  </a:lnTo>
                  <a:lnTo>
                    <a:pt x="73202" y="40513"/>
                  </a:lnTo>
                  <a:lnTo>
                    <a:pt x="74117" y="40132"/>
                  </a:lnTo>
                  <a:lnTo>
                    <a:pt x="86048" y="40132"/>
                  </a:lnTo>
                  <a:lnTo>
                    <a:pt x="87058" y="40005"/>
                  </a:lnTo>
                  <a:lnTo>
                    <a:pt x="102849" y="40005"/>
                  </a:lnTo>
                  <a:lnTo>
                    <a:pt x="102331" y="39878"/>
                  </a:lnTo>
                  <a:lnTo>
                    <a:pt x="64566" y="39878"/>
                  </a:lnTo>
                  <a:lnTo>
                    <a:pt x="65633" y="38989"/>
                  </a:lnTo>
                  <a:lnTo>
                    <a:pt x="78846" y="38989"/>
                  </a:lnTo>
                  <a:lnTo>
                    <a:pt x="78206" y="38735"/>
                  </a:lnTo>
                  <a:lnTo>
                    <a:pt x="74675" y="38735"/>
                  </a:lnTo>
                  <a:lnTo>
                    <a:pt x="72250" y="38354"/>
                  </a:lnTo>
                  <a:lnTo>
                    <a:pt x="67360" y="37846"/>
                  </a:lnTo>
                  <a:lnTo>
                    <a:pt x="69595" y="36322"/>
                  </a:lnTo>
                  <a:lnTo>
                    <a:pt x="71945" y="35052"/>
                  </a:lnTo>
                  <a:lnTo>
                    <a:pt x="74421" y="34036"/>
                  </a:lnTo>
                  <a:lnTo>
                    <a:pt x="79260" y="33274"/>
                  </a:lnTo>
                  <a:lnTo>
                    <a:pt x="105303" y="33274"/>
                  </a:lnTo>
                  <a:lnTo>
                    <a:pt x="105041" y="33147"/>
                  </a:lnTo>
                  <a:lnTo>
                    <a:pt x="104275" y="32893"/>
                  </a:lnTo>
                  <a:lnTo>
                    <a:pt x="86525" y="32893"/>
                  </a:lnTo>
                  <a:lnTo>
                    <a:pt x="84315" y="30734"/>
                  </a:lnTo>
                  <a:close/>
                </a:path>
                <a:path w="199390" h="100330">
                  <a:moveTo>
                    <a:pt x="71452" y="40894"/>
                  </a:moveTo>
                  <a:lnTo>
                    <a:pt x="67513" y="40894"/>
                  </a:lnTo>
                  <a:lnTo>
                    <a:pt x="64604" y="42291"/>
                  </a:lnTo>
                  <a:lnTo>
                    <a:pt x="63880" y="42672"/>
                  </a:lnTo>
                  <a:lnTo>
                    <a:pt x="64071" y="43053"/>
                  </a:lnTo>
                  <a:lnTo>
                    <a:pt x="67424" y="42926"/>
                  </a:lnTo>
                  <a:lnTo>
                    <a:pt x="69557" y="42164"/>
                  </a:lnTo>
                  <a:lnTo>
                    <a:pt x="71452" y="40894"/>
                  </a:lnTo>
                  <a:close/>
                </a:path>
                <a:path w="199390" h="100330">
                  <a:moveTo>
                    <a:pt x="50611" y="42037"/>
                  </a:moveTo>
                  <a:lnTo>
                    <a:pt x="47751" y="42037"/>
                  </a:lnTo>
                  <a:lnTo>
                    <a:pt x="50050" y="42418"/>
                  </a:lnTo>
                  <a:lnTo>
                    <a:pt x="50611" y="42037"/>
                  </a:lnTo>
                  <a:close/>
                </a:path>
                <a:path w="199390" h="100330">
                  <a:moveTo>
                    <a:pt x="141839" y="34036"/>
                  </a:moveTo>
                  <a:lnTo>
                    <a:pt x="137464" y="34036"/>
                  </a:lnTo>
                  <a:lnTo>
                    <a:pt x="138531" y="35433"/>
                  </a:lnTo>
                  <a:lnTo>
                    <a:pt x="138696" y="37211"/>
                  </a:lnTo>
                  <a:lnTo>
                    <a:pt x="136182" y="39370"/>
                  </a:lnTo>
                  <a:lnTo>
                    <a:pt x="131800" y="39624"/>
                  </a:lnTo>
                  <a:lnTo>
                    <a:pt x="134759" y="41656"/>
                  </a:lnTo>
                  <a:lnTo>
                    <a:pt x="139522" y="39370"/>
                  </a:lnTo>
                  <a:lnTo>
                    <a:pt x="141839" y="34036"/>
                  </a:lnTo>
                  <a:close/>
                </a:path>
                <a:path w="199390" h="100330">
                  <a:moveTo>
                    <a:pt x="148600" y="36068"/>
                  </a:moveTo>
                  <a:lnTo>
                    <a:pt x="145287" y="36068"/>
                  </a:lnTo>
                  <a:lnTo>
                    <a:pt x="144475" y="38862"/>
                  </a:lnTo>
                  <a:lnTo>
                    <a:pt x="142214" y="41148"/>
                  </a:lnTo>
                  <a:lnTo>
                    <a:pt x="147763" y="41148"/>
                  </a:lnTo>
                  <a:lnTo>
                    <a:pt x="148600" y="36068"/>
                  </a:lnTo>
                  <a:close/>
                </a:path>
                <a:path w="199390" h="100330">
                  <a:moveTo>
                    <a:pt x="1865" y="40432"/>
                  </a:moveTo>
                  <a:lnTo>
                    <a:pt x="1625" y="40513"/>
                  </a:lnTo>
                  <a:lnTo>
                    <a:pt x="1865" y="40432"/>
                  </a:lnTo>
                  <a:close/>
                </a:path>
                <a:path w="199390" h="100330">
                  <a:moveTo>
                    <a:pt x="25329" y="33401"/>
                  </a:moveTo>
                  <a:lnTo>
                    <a:pt x="21628" y="33401"/>
                  </a:lnTo>
                  <a:lnTo>
                    <a:pt x="25933" y="36322"/>
                  </a:lnTo>
                  <a:lnTo>
                    <a:pt x="29679" y="37338"/>
                  </a:lnTo>
                  <a:lnTo>
                    <a:pt x="26085" y="40513"/>
                  </a:lnTo>
                  <a:lnTo>
                    <a:pt x="29569" y="40513"/>
                  </a:lnTo>
                  <a:lnTo>
                    <a:pt x="31824" y="37022"/>
                  </a:lnTo>
                  <a:lnTo>
                    <a:pt x="30759" y="36576"/>
                  </a:lnTo>
                  <a:lnTo>
                    <a:pt x="27520" y="34671"/>
                  </a:lnTo>
                  <a:lnTo>
                    <a:pt x="27309" y="34336"/>
                  </a:lnTo>
                  <a:lnTo>
                    <a:pt x="26492" y="34036"/>
                  </a:lnTo>
                  <a:lnTo>
                    <a:pt x="25329" y="33401"/>
                  </a:lnTo>
                  <a:close/>
                </a:path>
                <a:path w="199390" h="100330">
                  <a:moveTo>
                    <a:pt x="32524" y="10922"/>
                  </a:moveTo>
                  <a:lnTo>
                    <a:pt x="25450" y="14224"/>
                  </a:lnTo>
                  <a:lnTo>
                    <a:pt x="24231" y="16891"/>
                  </a:lnTo>
                  <a:lnTo>
                    <a:pt x="23558" y="20066"/>
                  </a:lnTo>
                  <a:lnTo>
                    <a:pt x="21970" y="20066"/>
                  </a:lnTo>
                  <a:lnTo>
                    <a:pt x="20421" y="20320"/>
                  </a:lnTo>
                  <a:lnTo>
                    <a:pt x="18338" y="21209"/>
                  </a:lnTo>
                  <a:lnTo>
                    <a:pt x="17843" y="21590"/>
                  </a:lnTo>
                  <a:lnTo>
                    <a:pt x="17398" y="21844"/>
                  </a:lnTo>
                  <a:lnTo>
                    <a:pt x="14668" y="22225"/>
                  </a:lnTo>
                  <a:lnTo>
                    <a:pt x="12001" y="22860"/>
                  </a:lnTo>
                  <a:lnTo>
                    <a:pt x="3213" y="27305"/>
                  </a:lnTo>
                  <a:lnTo>
                    <a:pt x="3555" y="32131"/>
                  </a:lnTo>
                  <a:lnTo>
                    <a:pt x="7213" y="35941"/>
                  </a:lnTo>
                  <a:lnTo>
                    <a:pt x="6616" y="36195"/>
                  </a:lnTo>
                  <a:lnTo>
                    <a:pt x="6019" y="36576"/>
                  </a:lnTo>
                  <a:lnTo>
                    <a:pt x="1865" y="40432"/>
                  </a:lnTo>
                  <a:lnTo>
                    <a:pt x="9575" y="37846"/>
                  </a:lnTo>
                  <a:lnTo>
                    <a:pt x="13588" y="37846"/>
                  </a:lnTo>
                  <a:lnTo>
                    <a:pt x="13106" y="37719"/>
                  </a:lnTo>
                  <a:lnTo>
                    <a:pt x="12204" y="37211"/>
                  </a:lnTo>
                  <a:lnTo>
                    <a:pt x="14706" y="36703"/>
                  </a:lnTo>
                  <a:lnTo>
                    <a:pt x="17191" y="36703"/>
                  </a:lnTo>
                  <a:lnTo>
                    <a:pt x="17477" y="36576"/>
                  </a:lnTo>
                  <a:lnTo>
                    <a:pt x="16789" y="36576"/>
                  </a:lnTo>
                  <a:lnTo>
                    <a:pt x="13672" y="35306"/>
                  </a:lnTo>
                  <a:lnTo>
                    <a:pt x="10007" y="35306"/>
                  </a:lnTo>
                  <a:lnTo>
                    <a:pt x="9283" y="34417"/>
                  </a:lnTo>
                  <a:lnTo>
                    <a:pt x="5562" y="32004"/>
                  </a:lnTo>
                  <a:lnTo>
                    <a:pt x="6172" y="27178"/>
                  </a:lnTo>
                  <a:lnTo>
                    <a:pt x="12280" y="24765"/>
                  </a:lnTo>
                  <a:lnTo>
                    <a:pt x="14058" y="24257"/>
                  </a:lnTo>
                  <a:lnTo>
                    <a:pt x="15697" y="23749"/>
                  </a:lnTo>
                  <a:lnTo>
                    <a:pt x="18322" y="23749"/>
                  </a:lnTo>
                  <a:lnTo>
                    <a:pt x="19100" y="23241"/>
                  </a:lnTo>
                  <a:lnTo>
                    <a:pt x="21602" y="22987"/>
                  </a:lnTo>
                  <a:lnTo>
                    <a:pt x="38777" y="22987"/>
                  </a:lnTo>
                  <a:lnTo>
                    <a:pt x="37922" y="22860"/>
                  </a:lnTo>
                  <a:lnTo>
                    <a:pt x="39636" y="22225"/>
                  </a:lnTo>
                  <a:lnTo>
                    <a:pt x="35153" y="22225"/>
                  </a:lnTo>
                  <a:lnTo>
                    <a:pt x="32166" y="21717"/>
                  </a:lnTo>
                  <a:lnTo>
                    <a:pt x="30378" y="21717"/>
                  </a:lnTo>
                  <a:lnTo>
                    <a:pt x="28879" y="21082"/>
                  </a:lnTo>
                  <a:lnTo>
                    <a:pt x="27330" y="20574"/>
                  </a:lnTo>
                  <a:lnTo>
                    <a:pt x="25768" y="20320"/>
                  </a:lnTo>
                  <a:lnTo>
                    <a:pt x="28117" y="14732"/>
                  </a:lnTo>
                  <a:lnTo>
                    <a:pt x="32526" y="10922"/>
                  </a:lnTo>
                  <a:close/>
                </a:path>
                <a:path w="199390" h="100330">
                  <a:moveTo>
                    <a:pt x="155587" y="39370"/>
                  </a:moveTo>
                  <a:lnTo>
                    <a:pt x="152895" y="39497"/>
                  </a:lnTo>
                  <a:lnTo>
                    <a:pt x="152349" y="39497"/>
                  </a:lnTo>
                  <a:lnTo>
                    <a:pt x="151739" y="39878"/>
                  </a:lnTo>
                  <a:lnTo>
                    <a:pt x="151434" y="40259"/>
                  </a:lnTo>
                  <a:lnTo>
                    <a:pt x="156644" y="40259"/>
                  </a:lnTo>
                  <a:lnTo>
                    <a:pt x="155587" y="39370"/>
                  </a:lnTo>
                  <a:close/>
                </a:path>
                <a:path w="199390" h="100330">
                  <a:moveTo>
                    <a:pt x="68491" y="39370"/>
                  </a:moveTo>
                  <a:lnTo>
                    <a:pt x="66509" y="39370"/>
                  </a:lnTo>
                  <a:lnTo>
                    <a:pt x="64566" y="39878"/>
                  </a:lnTo>
                  <a:lnTo>
                    <a:pt x="102331" y="39878"/>
                  </a:lnTo>
                  <a:lnTo>
                    <a:pt x="101813" y="39751"/>
                  </a:lnTo>
                  <a:lnTo>
                    <a:pt x="70535" y="39751"/>
                  </a:lnTo>
                  <a:lnTo>
                    <a:pt x="68491" y="39370"/>
                  </a:lnTo>
                  <a:close/>
                </a:path>
                <a:path w="199390" h="100330">
                  <a:moveTo>
                    <a:pt x="78846" y="38989"/>
                  </a:moveTo>
                  <a:lnTo>
                    <a:pt x="65633" y="38989"/>
                  </a:lnTo>
                  <a:lnTo>
                    <a:pt x="67386" y="39116"/>
                  </a:lnTo>
                  <a:lnTo>
                    <a:pt x="70878" y="39624"/>
                  </a:lnTo>
                  <a:lnTo>
                    <a:pt x="70535" y="39751"/>
                  </a:lnTo>
                  <a:lnTo>
                    <a:pt x="101813" y="39751"/>
                  </a:lnTo>
                  <a:lnTo>
                    <a:pt x="101295" y="39624"/>
                  </a:lnTo>
                  <a:lnTo>
                    <a:pt x="101583" y="39370"/>
                  </a:lnTo>
                  <a:lnTo>
                    <a:pt x="79806" y="39370"/>
                  </a:lnTo>
                  <a:lnTo>
                    <a:pt x="78846" y="38989"/>
                  </a:lnTo>
                  <a:close/>
                </a:path>
                <a:path w="199390" h="100330">
                  <a:moveTo>
                    <a:pt x="120258" y="38354"/>
                  </a:moveTo>
                  <a:lnTo>
                    <a:pt x="110007" y="38354"/>
                  </a:lnTo>
                  <a:lnTo>
                    <a:pt x="111061" y="38862"/>
                  </a:lnTo>
                  <a:lnTo>
                    <a:pt x="112090" y="39116"/>
                  </a:lnTo>
                  <a:lnTo>
                    <a:pt x="114769" y="39624"/>
                  </a:lnTo>
                  <a:lnTo>
                    <a:pt x="115760" y="39751"/>
                  </a:lnTo>
                  <a:lnTo>
                    <a:pt x="116928" y="38735"/>
                  </a:lnTo>
                  <a:lnTo>
                    <a:pt x="120860" y="38735"/>
                  </a:lnTo>
                  <a:lnTo>
                    <a:pt x="120258" y="38354"/>
                  </a:lnTo>
                  <a:close/>
                </a:path>
                <a:path w="199390" h="100330">
                  <a:moveTo>
                    <a:pt x="13588" y="37846"/>
                  </a:moveTo>
                  <a:lnTo>
                    <a:pt x="9575" y="37846"/>
                  </a:lnTo>
                  <a:lnTo>
                    <a:pt x="10909" y="38862"/>
                  </a:lnTo>
                  <a:lnTo>
                    <a:pt x="12344" y="39624"/>
                  </a:lnTo>
                  <a:lnTo>
                    <a:pt x="14604" y="38481"/>
                  </a:lnTo>
                  <a:lnTo>
                    <a:pt x="13588" y="37846"/>
                  </a:lnTo>
                  <a:close/>
                </a:path>
                <a:path w="199390" h="100330">
                  <a:moveTo>
                    <a:pt x="53974" y="33401"/>
                  </a:moveTo>
                  <a:lnTo>
                    <a:pt x="50457" y="33655"/>
                  </a:lnTo>
                  <a:lnTo>
                    <a:pt x="44157" y="34798"/>
                  </a:lnTo>
                  <a:lnTo>
                    <a:pt x="44068" y="39624"/>
                  </a:lnTo>
                  <a:lnTo>
                    <a:pt x="47135" y="39624"/>
                  </a:lnTo>
                  <a:lnTo>
                    <a:pt x="47116" y="38227"/>
                  </a:lnTo>
                  <a:lnTo>
                    <a:pt x="49212" y="36322"/>
                  </a:lnTo>
                  <a:lnTo>
                    <a:pt x="55486" y="35306"/>
                  </a:lnTo>
                  <a:lnTo>
                    <a:pt x="58519" y="34056"/>
                  </a:lnTo>
                  <a:lnTo>
                    <a:pt x="53974" y="33401"/>
                  </a:lnTo>
                  <a:close/>
                </a:path>
                <a:path w="199390" h="100330">
                  <a:moveTo>
                    <a:pt x="105303" y="33274"/>
                  </a:moveTo>
                  <a:lnTo>
                    <a:pt x="79260" y="33274"/>
                  </a:lnTo>
                  <a:lnTo>
                    <a:pt x="81622" y="33401"/>
                  </a:lnTo>
                  <a:lnTo>
                    <a:pt x="82905" y="33782"/>
                  </a:lnTo>
                  <a:lnTo>
                    <a:pt x="81064" y="34544"/>
                  </a:lnTo>
                  <a:lnTo>
                    <a:pt x="79895" y="35433"/>
                  </a:lnTo>
                  <a:lnTo>
                    <a:pt x="79847" y="36957"/>
                  </a:lnTo>
                  <a:lnTo>
                    <a:pt x="80060" y="37973"/>
                  </a:lnTo>
                  <a:lnTo>
                    <a:pt x="80619" y="38354"/>
                  </a:lnTo>
                  <a:lnTo>
                    <a:pt x="81495" y="38862"/>
                  </a:lnTo>
                  <a:lnTo>
                    <a:pt x="80352" y="39116"/>
                  </a:lnTo>
                  <a:lnTo>
                    <a:pt x="79806" y="39370"/>
                  </a:lnTo>
                  <a:lnTo>
                    <a:pt x="101583" y="39370"/>
                  </a:lnTo>
                  <a:lnTo>
                    <a:pt x="101726" y="39243"/>
                  </a:lnTo>
                  <a:lnTo>
                    <a:pt x="99631" y="39243"/>
                  </a:lnTo>
                  <a:lnTo>
                    <a:pt x="95694" y="38481"/>
                  </a:lnTo>
                  <a:lnTo>
                    <a:pt x="92859" y="38100"/>
                  </a:lnTo>
                  <a:lnTo>
                    <a:pt x="86436" y="38100"/>
                  </a:lnTo>
                  <a:lnTo>
                    <a:pt x="86766" y="37719"/>
                  </a:lnTo>
                  <a:lnTo>
                    <a:pt x="86985" y="37338"/>
                  </a:lnTo>
                  <a:lnTo>
                    <a:pt x="87097" y="37084"/>
                  </a:lnTo>
                  <a:lnTo>
                    <a:pt x="87334" y="36322"/>
                  </a:lnTo>
                  <a:lnTo>
                    <a:pt x="87458" y="35839"/>
                  </a:lnTo>
                  <a:lnTo>
                    <a:pt x="87439" y="34671"/>
                  </a:lnTo>
                  <a:lnTo>
                    <a:pt x="90385" y="34163"/>
                  </a:lnTo>
                  <a:lnTo>
                    <a:pt x="93332" y="34036"/>
                  </a:lnTo>
                  <a:lnTo>
                    <a:pt x="106871" y="34036"/>
                  </a:lnTo>
                  <a:lnTo>
                    <a:pt x="105303" y="33274"/>
                  </a:lnTo>
                  <a:close/>
                </a:path>
                <a:path w="199390" h="100330">
                  <a:moveTo>
                    <a:pt x="107132" y="34163"/>
                  </a:moveTo>
                  <a:lnTo>
                    <a:pt x="99440" y="34163"/>
                  </a:lnTo>
                  <a:lnTo>
                    <a:pt x="102209" y="34925"/>
                  </a:lnTo>
                  <a:lnTo>
                    <a:pt x="104622" y="36449"/>
                  </a:lnTo>
                  <a:lnTo>
                    <a:pt x="102793" y="37084"/>
                  </a:lnTo>
                  <a:lnTo>
                    <a:pt x="101104" y="38100"/>
                  </a:lnTo>
                  <a:lnTo>
                    <a:pt x="99631" y="39243"/>
                  </a:lnTo>
                  <a:lnTo>
                    <a:pt x="101726" y="39243"/>
                  </a:lnTo>
                  <a:lnTo>
                    <a:pt x="102590" y="38481"/>
                  </a:lnTo>
                  <a:lnTo>
                    <a:pt x="104127" y="37719"/>
                  </a:lnTo>
                  <a:lnTo>
                    <a:pt x="105778" y="37338"/>
                  </a:lnTo>
                  <a:lnTo>
                    <a:pt x="118287" y="37338"/>
                  </a:lnTo>
                  <a:lnTo>
                    <a:pt x="118413" y="36576"/>
                  </a:lnTo>
                  <a:lnTo>
                    <a:pt x="118579" y="36195"/>
                  </a:lnTo>
                  <a:lnTo>
                    <a:pt x="112699" y="36195"/>
                  </a:lnTo>
                  <a:lnTo>
                    <a:pt x="111410" y="35560"/>
                  </a:lnTo>
                  <a:lnTo>
                    <a:pt x="109727" y="35560"/>
                  </a:lnTo>
                  <a:lnTo>
                    <a:pt x="108178" y="34671"/>
                  </a:lnTo>
                  <a:lnTo>
                    <a:pt x="107132" y="34163"/>
                  </a:lnTo>
                  <a:close/>
                </a:path>
                <a:path w="199390" h="100330">
                  <a:moveTo>
                    <a:pt x="179364" y="38250"/>
                  </a:moveTo>
                  <a:lnTo>
                    <a:pt x="179149" y="39080"/>
                  </a:lnTo>
                  <a:lnTo>
                    <a:pt x="179730" y="38354"/>
                  </a:lnTo>
                  <a:lnTo>
                    <a:pt x="179364" y="38250"/>
                  </a:lnTo>
                  <a:close/>
                </a:path>
                <a:path w="199390" h="100330">
                  <a:moveTo>
                    <a:pt x="76466" y="38608"/>
                  </a:moveTo>
                  <a:lnTo>
                    <a:pt x="74675" y="38735"/>
                  </a:lnTo>
                  <a:lnTo>
                    <a:pt x="78206" y="38735"/>
                  </a:lnTo>
                  <a:lnTo>
                    <a:pt x="76466" y="38608"/>
                  </a:lnTo>
                  <a:close/>
                </a:path>
                <a:path w="199390" h="100330">
                  <a:moveTo>
                    <a:pt x="172269" y="34290"/>
                  </a:moveTo>
                  <a:lnTo>
                    <a:pt x="164795" y="34290"/>
                  </a:lnTo>
                  <a:lnTo>
                    <a:pt x="165722" y="34544"/>
                  </a:lnTo>
                  <a:lnTo>
                    <a:pt x="166662" y="34671"/>
                  </a:lnTo>
                  <a:lnTo>
                    <a:pt x="179364" y="38250"/>
                  </a:lnTo>
                  <a:lnTo>
                    <a:pt x="179568" y="37465"/>
                  </a:lnTo>
                  <a:lnTo>
                    <a:pt x="177266" y="37465"/>
                  </a:lnTo>
                  <a:lnTo>
                    <a:pt x="175361" y="35179"/>
                  </a:lnTo>
                  <a:lnTo>
                    <a:pt x="172269" y="34290"/>
                  </a:lnTo>
                  <a:close/>
                </a:path>
                <a:path w="199390" h="100330">
                  <a:moveTo>
                    <a:pt x="90970" y="37846"/>
                  </a:moveTo>
                  <a:lnTo>
                    <a:pt x="86436" y="38100"/>
                  </a:lnTo>
                  <a:lnTo>
                    <a:pt x="92859" y="38100"/>
                  </a:lnTo>
                  <a:lnTo>
                    <a:pt x="90970" y="37846"/>
                  </a:lnTo>
                  <a:close/>
                </a:path>
                <a:path w="199390" h="100330">
                  <a:moveTo>
                    <a:pt x="179831" y="36449"/>
                  </a:moveTo>
                  <a:lnTo>
                    <a:pt x="177672" y="36830"/>
                  </a:lnTo>
                  <a:lnTo>
                    <a:pt x="177266" y="37465"/>
                  </a:lnTo>
                  <a:lnTo>
                    <a:pt x="179568" y="37465"/>
                  </a:lnTo>
                  <a:lnTo>
                    <a:pt x="179831" y="36449"/>
                  </a:lnTo>
                  <a:close/>
                </a:path>
                <a:path w="199390" h="100330">
                  <a:moveTo>
                    <a:pt x="17191" y="36703"/>
                  </a:moveTo>
                  <a:lnTo>
                    <a:pt x="14706" y="36703"/>
                  </a:lnTo>
                  <a:lnTo>
                    <a:pt x="16332" y="37084"/>
                  </a:lnTo>
                  <a:lnTo>
                    <a:pt x="17191" y="36703"/>
                  </a:lnTo>
                  <a:close/>
                </a:path>
                <a:path w="199390" h="100330">
                  <a:moveTo>
                    <a:pt x="27309" y="34336"/>
                  </a:moveTo>
                  <a:lnTo>
                    <a:pt x="27520" y="34671"/>
                  </a:lnTo>
                  <a:lnTo>
                    <a:pt x="30759" y="36576"/>
                  </a:lnTo>
                  <a:lnTo>
                    <a:pt x="31824" y="37022"/>
                  </a:lnTo>
                  <a:lnTo>
                    <a:pt x="32359" y="36195"/>
                  </a:lnTo>
                  <a:lnTo>
                    <a:pt x="27309" y="34336"/>
                  </a:lnTo>
                  <a:close/>
                </a:path>
                <a:path w="199390" h="100330">
                  <a:moveTo>
                    <a:pt x="53541" y="30480"/>
                  </a:moveTo>
                  <a:lnTo>
                    <a:pt x="46451" y="30988"/>
                  </a:lnTo>
                  <a:lnTo>
                    <a:pt x="39965" y="32639"/>
                  </a:lnTo>
                  <a:lnTo>
                    <a:pt x="35344" y="36449"/>
                  </a:lnTo>
                  <a:lnTo>
                    <a:pt x="35128" y="36703"/>
                  </a:lnTo>
                  <a:lnTo>
                    <a:pt x="38441" y="36703"/>
                  </a:lnTo>
                  <a:lnTo>
                    <a:pt x="39623" y="34925"/>
                  </a:lnTo>
                  <a:lnTo>
                    <a:pt x="44576" y="33274"/>
                  </a:lnTo>
                  <a:lnTo>
                    <a:pt x="51815" y="31623"/>
                  </a:lnTo>
                  <a:lnTo>
                    <a:pt x="62746" y="31623"/>
                  </a:lnTo>
                  <a:lnTo>
                    <a:pt x="62644" y="30861"/>
                  </a:lnTo>
                  <a:lnTo>
                    <a:pt x="59969" y="30861"/>
                  </a:lnTo>
                  <a:lnTo>
                    <a:pt x="53541" y="30480"/>
                  </a:lnTo>
                  <a:close/>
                </a:path>
                <a:path w="199390" h="100330">
                  <a:moveTo>
                    <a:pt x="18322" y="23749"/>
                  </a:moveTo>
                  <a:lnTo>
                    <a:pt x="15697" y="23749"/>
                  </a:lnTo>
                  <a:lnTo>
                    <a:pt x="14567" y="26162"/>
                  </a:lnTo>
                  <a:lnTo>
                    <a:pt x="14493" y="26670"/>
                  </a:lnTo>
                  <a:lnTo>
                    <a:pt x="17094" y="29845"/>
                  </a:lnTo>
                  <a:lnTo>
                    <a:pt x="19825" y="32131"/>
                  </a:lnTo>
                  <a:lnTo>
                    <a:pt x="19883" y="32385"/>
                  </a:lnTo>
                  <a:lnTo>
                    <a:pt x="16789" y="36576"/>
                  </a:lnTo>
                  <a:lnTo>
                    <a:pt x="17477" y="36576"/>
                  </a:lnTo>
                  <a:lnTo>
                    <a:pt x="19481" y="35687"/>
                  </a:lnTo>
                  <a:lnTo>
                    <a:pt x="20662" y="34798"/>
                  </a:lnTo>
                  <a:lnTo>
                    <a:pt x="21628" y="33401"/>
                  </a:lnTo>
                  <a:lnTo>
                    <a:pt x="25329" y="33401"/>
                  </a:lnTo>
                  <a:lnTo>
                    <a:pt x="23469" y="32385"/>
                  </a:lnTo>
                  <a:lnTo>
                    <a:pt x="22679" y="31891"/>
                  </a:lnTo>
                  <a:lnTo>
                    <a:pt x="22745" y="31623"/>
                  </a:lnTo>
                  <a:lnTo>
                    <a:pt x="22995" y="31242"/>
                  </a:lnTo>
                  <a:lnTo>
                    <a:pt x="23101" y="30988"/>
                  </a:lnTo>
                  <a:lnTo>
                    <a:pt x="23215" y="30607"/>
                  </a:lnTo>
                  <a:lnTo>
                    <a:pt x="20967" y="30607"/>
                  </a:lnTo>
                  <a:lnTo>
                    <a:pt x="18313" y="28448"/>
                  </a:lnTo>
                  <a:lnTo>
                    <a:pt x="15989" y="25273"/>
                  </a:lnTo>
                  <a:lnTo>
                    <a:pt x="18322" y="23749"/>
                  </a:lnTo>
                  <a:close/>
                </a:path>
                <a:path w="199390" h="100330">
                  <a:moveTo>
                    <a:pt x="111569" y="35433"/>
                  </a:moveTo>
                  <a:lnTo>
                    <a:pt x="111203" y="35458"/>
                  </a:lnTo>
                  <a:lnTo>
                    <a:pt x="112699" y="36195"/>
                  </a:lnTo>
                  <a:lnTo>
                    <a:pt x="114093" y="35839"/>
                  </a:lnTo>
                  <a:lnTo>
                    <a:pt x="113398" y="35687"/>
                  </a:lnTo>
                  <a:lnTo>
                    <a:pt x="111569" y="35433"/>
                  </a:lnTo>
                  <a:close/>
                </a:path>
                <a:path w="199390" h="100330">
                  <a:moveTo>
                    <a:pt x="114093" y="35839"/>
                  </a:moveTo>
                  <a:lnTo>
                    <a:pt x="112699" y="36195"/>
                  </a:lnTo>
                  <a:lnTo>
                    <a:pt x="118579" y="36195"/>
                  </a:lnTo>
                  <a:lnTo>
                    <a:pt x="115138" y="36068"/>
                  </a:lnTo>
                  <a:lnTo>
                    <a:pt x="114093" y="35839"/>
                  </a:lnTo>
                  <a:close/>
                </a:path>
                <a:path w="199390" h="100330">
                  <a:moveTo>
                    <a:pt x="148945" y="22860"/>
                  </a:moveTo>
                  <a:lnTo>
                    <a:pt x="136423" y="22860"/>
                  </a:lnTo>
                  <a:lnTo>
                    <a:pt x="138620" y="23368"/>
                  </a:lnTo>
                  <a:lnTo>
                    <a:pt x="141452" y="24638"/>
                  </a:lnTo>
                  <a:lnTo>
                    <a:pt x="142798" y="26162"/>
                  </a:lnTo>
                  <a:lnTo>
                    <a:pt x="143299" y="26638"/>
                  </a:lnTo>
                  <a:lnTo>
                    <a:pt x="144157" y="27940"/>
                  </a:lnTo>
                  <a:lnTo>
                    <a:pt x="144627" y="29083"/>
                  </a:lnTo>
                  <a:lnTo>
                    <a:pt x="144919" y="29464"/>
                  </a:lnTo>
                  <a:lnTo>
                    <a:pt x="145431" y="30861"/>
                  </a:lnTo>
                  <a:lnTo>
                    <a:pt x="145518" y="31242"/>
                  </a:lnTo>
                  <a:lnTo>
                    <a:pt x="145630" y="34036"/>
                  </a:lnTo>
                  <a:lnTo>
                    <a:pt x="144589" y="35179"/>
                  </a:lnTo>
                  <a:lnTo>
                    <a:pt x="143103" y="36195"/>
                  </a:lnTo>
                  <a:lnTo>
                    <a:pt x="144411" y="36195"/>
                  </a:lnTo>
                  <a:lnTo>
                    <a:pt x="145287" y="36068"/>
                  </a:lnTo>
                  <a:lnTo>
                    <a:pt x="148600" y="36068"/>
                  </a:lnTo>
                  <a:lnTo>
                    <a:pt x="148726" y="35306"/>
                  </a:lnTo>
                  <a:lnTo>
                    <a:pt x="148853" y="33909"/>
                  </a:lnTo>
                  <a:lnTo>
                    <a:pt x="148755" y="32766"/>
                  </a:lnTo>
                  <a:lnTo>
                    <a:pt x="163106" y="32766"/>
                  </a:lnTo>
                  <a:lnTo>
                    <a:pt x="162763" y="32512"/>
                  </a:lnTo>
                  <a:lnTo>
                    <a:pt x="157670" y="32512"/>
                  </a:lnTo>
                  <a:lnTo>
                    <a:pt x="154749" y="32385"/>
                  </a:lnTo>
                  <a:lnTo>
                    <a:pt x="151942" y="31877"/>
                  </a:lnTo>
                  <a:lnTo>
                    <a:pt x="149809" y="30734"/>
                  </a:lnTo>
                  <a:lnTo>
                    <a:pt x="150360" y="29210"/>
                  </a:lnTo>
                  <a:lnTo>
                    <a:pt x="147929" y="29210"/>
                  </a:lnTo>
                  <a:lnTo>
                    <a:pt x="147599" y="28829"/>
                  </a:lnTo>
                  <a:lnTo>
                    <a:pt x="146536" y="27051"/>
                  </a:lnTo>
                  <a:lnTo>
                    <a:pt x="146409" y="26670"/>
                  </a:lnTo>
                  <a:lnTo>
                    <a:pt x="146202" y="25781"/>
                  </a:lnTo>
                  <a:lnTo>
                    <a:pt x="150240" y="25781"/>
                  </a:lnTo>
                  <a:lnTo>
                    <a:pt x="150901" y="25654"/>
                  </a:lnTo>
                  <a:lnTo>
                    <a:pt x="151218" y="25527"/>
                  </a:lnTo>
                  <a:lnTo>
                    <a:pt x="153974" y="25527"/>
                  </a:lnTo>
                  <a:lnTo>
                    <a:pt x="153568" y="24511"/>
                  </a:lnTo>
                  <a:lnTo>
                    <a:pt x="155414" y="23749"/>
                  </a:lnTo>
                  <a:lnTo>
                    <a:pt x="149428" y="23749"/>
                  </a:lnTo>
                  <a:lnTo>
                    <a:pt x="148945" y="22860"/>
                  </a:lnTo>
                  <a:close/>
                </a:path>
                <a:path w="199390" h="100330">
                  <a:moveTo>
                    <a:pt x="118465" y="35433"/>
                  </a:moveTo>
                  <a:lnTo>
                    <a:pt x="115684" y="35433"/>
                  </a:lnTo>
                  <a:lnTo>
                    <a:pt x="115328" y="35941"/>
                  </a:lnTo>
                  <a:lnTo>
                    <a:pt x="115138" y="36068"/>
                  </a:lnTo>
                  <a:lnTo>
                    <a:pt x="118560" y="36068"/>
                  </a:lnTo>
                  <a:lnTo>
                    <a:pt x="118465" y="35433"/>
                  </a:lnTo>
                  <a:close/>
                </a:path>
                <a:path w="199390" h="100330">
                  <a:moveTo>
                    <a:pt x="115684" y="35433"/>
                  </a:moveTo>
                  <a:lnTo>
                    <a:pt x="111569" y="35433"/>
                  </a:lnTo>
                  <a:lnTo>
                    <a:pt x="113398" y="35687"/>
                  </a:lnTo>
                  <a:lnTo>
                    <a:pt x="114093" y="35839"/>
                  </a:lnTo>
                  <a:lnTo>
                    <a:pt x="115684" y="35433"/>
                  </a:lnTo>
                  <a:close/>
                </a:path>
                <a:path w="199390" h="100330">
                  <a:moveTo>
                    <a:pt x="67292" y="31891"/>
                  </a:moveTo>
                  <a:lnTo>
                    <a:pt x="59363" y="34133"/>
                  </a:lnTo>
                  <a:lnTo>
                    <a:pt x="62458" y="35560"/>
                  </a:lnTo>
                  <a:lnTo>
                    <a:pt x="67292" y="31891"/>
                  </a:lnTo>
                  <a:close/>
                </a:path>
                <a:path w="199390" h="100330">
                  <a:moveTo>
                    <a:pt x="111203" y="35458"/>
                  </a:moveTo>
                  <a:lnTo>
                    <a:pt x="109727" y="35560"/>
                  </a:lnTo>
                  <a:lnTo>
                    <a:pt x="111410" y="35560"/>
                  </a:lnTo>
                  <a:lnTo>
                    <a:pt x="111203" y="35458"/>
                  </a:lnTo>
                  <a:close/>
                </a:path>
                <a:path w="199390" h="100330">
                  <a:moveTo>
                    <a:pt x="107791" y="18983"/>
                  </a:moveTo>
                  <a:lnTo>
                    <a:pt x="113601" y="23241"/>
                  </a:lnTo>
                  <a:lnTo>
                    <a:pt x="110921" y="24130"/>
                  </a:lnTo>
                  <a:lnTo>
                    <a:pt x="109159" y="26035"/>
                  </a:lnTo>
                  <a:lnTo>
                    <a:pt x="109097" y="27686"/>
                  </a:lnTo>
                  <a:lnTo>
                    <a:pt x="109346" y="34544"/>
                  </a:lnTo>
                  <a:lnTo>
                    <a:pt x="111203" y="35458"/>
                  </a:lnTo>
                  <a:lnTo>
                    <a:pt x="111569" y="35433"/>
                  </a:lnTo>
                  <a:lnTo>
                    <a:pt x="118465" y="35433"/>
                  </a:lnTo>
                  <a:lnTo>
                    <a:pt x="118537" y="33909"/>
                  </a:lnTo>
                  <a:lnTo>
                    <a:pt x="118903" y="33528"/>
                  </a:lnTo>
                  <a:lnTo>
                    <a:pt x="115303" y="33528"/>
                  </a:lnTo>
                  <a:lnTo>
                    <a:pt x="113741" y="33020"/>
                  </a:lnTo>
                  <a:lnTo>
                    <a:pt x="111792" y="30734"/>
                  </a:lnTo>
                  <a:lnTo>
                    <a:pt x="111669" y="30480"/>
                  </a:lnTo>
                  <a:lnTo>
                    <a:pt x="111433" y="28448"/>
                  </a:lnTo>
                  <a:lnTo>
                    <a:pt x="111530" y="28067"/>
                  </a:lnTo>
                  <a:lnTo>
                    <a:pt x="113296" y="26289"/>
                  </a:lnTo>
                  <a:lnTo>
                    <a:pt x="115989" y="25400"/>
                  </a:lnTo>
                  <a:lnTo>
                    <a:pt x="121531" y="25400"/>
                  </a:lnTo>
                  <a:lnTo>
                    <a:pt x="122161" y="24892"/>
                  </a:lnTo>
                  <a:lnTo>
                    <a:pt x="127876" y="24892"/>
                  </a:lnTo>
                  <a:lnTo>
                    <a:pt x="127139" y="24511"/>
                  </a:lnTo>
                  <a:lnTo>
                    <a:pt x="125415" y="23876"/>
                  </a:lnTo>
                  <a:lnTo>
                    <a:pt x="124282" y="23495"/>
                  </a:lnTo>
                  <a:lnTo>
                    <a:pt x="125488" y="22987"/>
                  </a:lnTo>
                  <a:lnTo>
                    <a:pt x="126360" y="22733"/>
                  </a:lnTo>
                  <a:lnTo>
                    <a:pt x="120357" y="22733"/>
                  </a:lnTo>
                  <a:lnTo>
                    <a:pt x="119189" y="22606"/>
                  </a:lnTo>
                  <a:lnTo>
                    <a:pt x="116890" y="22606"/>
                  </a:lnTo>
                  <a:lnTo>
                    <a:pt x="111136" y="19685"/>
                  </a:lnTo>
                  <a:lnTo>
                    <a:pt x="107791" y="18983"/>
                  </a:lnTo>
                  <a:close/>
                </a:path>
                <a:path w="199390" h="100330">
                  <a:moveTo>
                    <a:pt x="13360" y="35179"/>
                  </a:moveTo>
                  <a:lnTo>
                    <a:pt x="10007" y="35306"/>
                  </a:lnTo>
                  <a:lnTo>
                    <a:pt x="13672" y="35306"/>
                  </a:lnTo>
                  <a:lnTo>
                    <a:pt x="13360" y="35179"/>
                  </a:lnTo>
                  <a:close/>
                </a:path>
                <a:path w="199390" h="100330">
                  <a:moveTo>
                    <a:pt x="34236" y="33909"/>
                  </a:moveTo>
                  <a:lnTo>
                    <a:pt x="29222" y="33909"/>
                  </a:lnTo>
                  <a:lnTo>
                    <a:pt x="32283" y="35306"/>
                  </a:lnTo>
                  <a:lnTo>
                    <a:pt x="34493" y="34036"/>
                  </a:lnTo>
                  <a:lnTo>
                    <a:pt x="34236" y="33909"/>
                  </a:lnTo>
                  <a:close/>
                </a:path>
                <a:path w="199390" h="100330">
                  <a:moveTo>
                    <a:pt x="106871" y="34036"/>
                  </a:moveTo>
                  <a:lnTo>
                    <a:pt x="93332" y="34036"/>
                  </a:lnTo>
                  <a:lnTo>
                    <a:pt x="96304" y="34290"/>
                  </a:lnTo>
                  <a:lnTo>
                    <a:pt x="99440" y="34163"/>
                  </a:lnTo>
                  <a:lnTo>
                    <a:pt x="107132" y="34163"/>
                  </a:lnTo>
                  <a:lnTo>
                    <a:pt x="106871" y="34036"/>
                  </a:lnTo>
                  <a:close/>
                </a:path>
                <a:path w="199390" h="100330">
                  <a:moveTo>
                    <a:pt x="58877" y="33909"/>
                  </a:moveTo>
                  <a:lnTo>
                    <a:pt x="58519" y="34056"/>
                  </a:lnTo>
                  <a:lnTo>
                    <a:pt x="59258" y="34163"/>
                  </a:lnTo>
                  <a:lnTo>
                    <a:pt x="58877" y="33909"/>
                  </a:lnTo>
                  <a:close/>
                </a:path>
                <a:path w="199390" h="100330">
                  <a:moveTo>
                    <a:pt x="121531" y="25400"/>
                  </a:moveTo>
                  <a:lnTo>
                    <a:pt x="115989" y="25400"/>
                  </a:lnTo>
                  <a:lnTo>
                    <a:pt x="116725" y="26543"/>
                  </a:lnTo>
                  <a:lnTo>
                    <a:pt x="116852" y="27432"/>
                  </a:lnTo>
                  <a:lnTo>
                    <a:pt x="116624" y="27940"/>
                  </a:lnTo>
                  <a:lnTo>
                    <a:pt x="116254" y="29083"/>
                  </a:lnTo>
                  <a:lnTo>
                    <a:pt x="116154" y="30226"/>
                  </a:lnTo>
                  <a:lnTo>
                    <a:pt x="116281" y="32893"/>
                  </a:lnTo>
                  <a:lnTo>
                    <a:pt x="115303" y="33528"/>
                  </a:lnTo>
                  <a:lnTo>
                    <a:pt x="118903" y="33528"/>
                  </a:lnTo>
                  <a:lnTo>
                    <a:pt x="119392" y="33020"/>
                  </a:lnTo>
                  <a:lnTo>
                    <a:pt x="120021" y="31877"/>
                  </a:lnTo>
                  <a:lnTo>
                    <a:pt x="120144" y="31242"/>
                  </a:lnTo>
                  <a:lnTo>
                    <a:pt x="120264" y="30099"/>
                  </a:lnTo>
                  <a:lnTo>
                    <a:pt x="120149" y="27559"/>
                  </a:lnTo>
                  <a:lnTo>
                    <a:pt x="120237" y="27051"/>
                  </a:lnTo>
                  <a:lnTo>
                    <a:pt x="120675" y="26289"/>
                  </a:lnTo>
                  <a:lnTo>
                    <a:pt x="121373" y="25527"/>
                  </a:lnTo>
                  <a:lnTo>
                    <a:pt x="121531" y="25400"/>
                  </a:lnTo>
                  <a:close/>
                </a:path>
                <a:path w="199390" h="100330">
                  <a:moveTo>
                    <a:pt x="94411" y="32131"/>
                  </a:moveTo>
                  <a:lnTo>
                    <a:pt x="90030" y="32258"/>
                  </a:lnTo>
                  <a:lnTo>
                    <a:pt x="86525" y="32893"/>
                  </a:lnTo>
                  <a:lnTo>
                    <a:pt x="104275" y="32893"/>
                  </a:lnTo>
                  <a:lnTo>
                    <a:pt x="103892" y="32766"/>
                  </a:lnTo>
                  <a:lnTo>
                    <a:pt x="98463" y="32766"/>
                  </a:lnTo>
                  <a:lnTo>
                    <a:pt x="94411" y="32131"/>
                  </a:lnTo>
                  <a:close/>
                </a:path>
                <a:path w="199390" h="100330">
                  <a:moveTo>
                    <a:pt x="96514" y="29972"/>
                  </a:moveTo>
                  <a:lnTo>
                    <a:pt x="92113" y="29972"/>
                  </a:lnTo>
                  <a:lnTo>
                    <a:pt x="94233" y="30988"/>
                  </a:lnTo>
                  <a:lnTo>
                    <a:pt x="98463" y="32766"/>
                  </a:lnTo>
                  <a:lnTo>
                    <a:pt x="103892" y="32766"/>
                  </a:lnTo>
                  <a:lnTo>
                    <a:pt x="100444" y="31623"/>
                  </a:lnTo>
                  <a:lnTo>
                    <a:pt x="96514" y="29972"/>
                  </a:lnTo>
                  <a:close/>
                </a:path>
                <a:path w="199390" h="100330">
                  <a:moveTo>
                    <a:pt x="153974" y="25527"/>
                  </a:moveTo>
                  <a:lnTo>
                    <a:pt x="151218" y="25527"/>
                  </a:lnTo>
                  <a:lnTo>
                    <a:pt x="152184" y="27686"/>
                  </a:lnTo>
                  <a:lnTo>
                    <a:pt x="153314" y="29591"/>
                  </a:lnTo>
                  <a:lnTo>
                    <a:pt x="154736" y="30734"/>
                  </a:lnTo>
                  <a:lnTo>
                    <a:pt x="153911" y="31115"/>
                  </a:lnTo>
                  <a:lnTo>
                    <a:pt x="152882" y="31750"/>
                  </a:lnTo>
                  <a:lnTo>
                    <a:pt x="156540" y="32131"/>
                  </a:lnTo>
                  <a:lnTo>
                    <a:pt x="157670" y="32512"/>
                  </a:lnTo>
                  <a:lnTo>
                    <a:pt x="162763" y="32512"/>
                  </a:lnTo>
                  <a:lnTo>
                    <a:pt x="162420" y="32258"/>
                  </a:lnTo>
                  <a:lnTo>
                    <a:pt x="162051" y="32131"/>
                  </a:lnTo>
                  <a:lnTo>
                    <a:pt x="162559" y="32004"/>
                  </a:lnTo>
                  <a:lnTo>
                    <a:pt x="165468" y="30988"/>
                  </a:lnTo>
                  <a:lnTo>
                    <a:pt x="166592" y="29972"/>
                  </a:lnTo>
                  <a:lnTo>
                    <a:pt x="159397" y="29972"/>
                  </a:lnTo>
                  <a:lnTo>
                    <a:pt x="156057" y="29845"/>
                  </a:lnTo>
                  <a:lnTo>
                    <a:pt x="154858" y="27686"/>
                  </a:lnTo>
                  <a:lnTo>
                    <a:pt x="153974" y="25527"/>
                  </a:lnTo>
                  <a:close/>
                </a:path>
                <a:path w="199390" h="100330">
                  <a:moveTo>
                    <a:pt x="62746" y="31623"/>
                  </a:moveTo>
                  <a:lnTo>
                    <a:pt x="51815" y="31623"/>
                  </a:lnTo>
                  <a:lnTo>
                    <a:pt x="61201" y="32385"/>
                  </a:lnTo>
                  <a:lnTo>
                    <a:pt x="62814" y="32131"/>
                  </a:lnTo>
                  <a:lnTo>
                    <a:pt x="62746" y="31623"/>
                  </a:lnTo>
                  <a:close/>
                </a:path>
                <a:path w="199390" h="100330">
                  <a:moveTo>
                    <a:pt x="67742" y="31549"/>
                  </a:moveTo>
                  <a:lnTo>
                    <a:pt x="67292" y="31891"/>
                  </a:lnTo>
                  <a:lnTo>
                    <a:pt x="67792" y="31750"/>
                  </a:lnTo>
                  <a:lnTo>
                    <a:pt x="67742" y="31549"/>
                  </a:lnTo>
                  <a:close/>
                </a:path>
                <a:path w="199390" h="100330">
                  <a:moveTo>
                    <a:pt x="69138" y="24003"/>
                  </a:moveTo>
                  <a:lnTo>
                    <a:pt x="65874" y="24003"/>
                  </a:lnTo>
                  <a:lnTo>
                    <a:pt x="67742" y="31549"/>
                  </a:lnTo>
                  <a:lnTo>
                    <a:pt x="68148" y="31242"/>
                  </a:lnTo>
                  <a:lnTo>
                    <a:pt x="69937" y="28321"/>
                  </a:lnTo>
                  <a:lnTo>
                    <a:pt x="69820" y="27051"/>
                  </a:lnTo>
                  <a:lnTo>
                    <a:pt x="69388" y="24511"/>
                  </a:lnTo>
                  <a:lnTo>
                    <a:pt x="69291" y="24257"/>
                  </a:lnTo>
                  <a:lnTo>
                    <a:pt x="69138" y="24003"/>
                  </a:lnTo>
                  <a:close/>
                </a:path>
                <a:path w="199390" h="100330">
                  <a:moveTo>
                    <a:pt x="61186" y="26924"/>
                  </a:moveTo>
                  <a:lnTo>
                    <a:pt x="58343" y="26924"/>
                  </a:lnTo>
                  <a:lnTo>
                    <a:pt x="59601" y="29464"/>
                  </a:lnTo>
                  <a:lnTo>
                    <a:pt x="59969" y="30861"/>
                  </a:lnTo>
                  <a:lnTo>
                    <a:pt x="62644" y="30861"/>
                  </a:lnTo>
                  <a:lnTo>
                    <a:pt x="62526" y="29972"/>
                  </a:lnTo>
                  <a:lnTo>
                    <a:pt x="62453" y="29718"/>
                  </a:lnTo>
                  <a:lnTo>
                    <a:pt x="61186" y="26924"/>
                  </a:lnTo>
                  <a:close/>
                </a:path>
                <a:path w="199390" h="100330">
                  <a:moveTo>
                    <a:pt x="85343" y="28321"/>
                  </a:moveTo>
                  <a:lnTo>
                    <a:pt x="76542" y="28321"/>
                  </a:lnTo>
                  <a:lnTo>
                    <a:pt x="76682" y="28575"/>
                  </a:lnTo>
                  <a:lnTo>
                    <a:pt x="82054" y="29845"/>
                  </a:lnTo>
                  <a:lnTo>
                    <a:pt x="87083" y="30226"/>
                  </a:lnTo>
                  <a:lnTo>
                    <a:pt x="92113" y="29972"/>
                  </a:lnTo>
                  <a:lnTo>
                    <a:pt x="96514" y="29972"/>
                  </a:lnTo>
                  <a:lnTo>
                    <a:pt x="95910" y="29718"/>
                  </a:lnTo>
                  <a:lnTo>
                    <a:pt x="98590" y="29464"/>
                  </a:lnTo>
                  <a:lnTo>
                    <a:pt x="100380" y="29083"/>
                  </a:lnTo>
                  <a:lnTo>
                    <a:pt x="101746" y="28448"/>
                  </a:lnTo>
                  <a:lnTo>
                    <a:pt x="88760" y="28448"/>
                  </a:lnTo>
                  <a:lnTo>
                    <a:pt x="85343" y="28321"/>
                  </a:lnTo>
                  <a:close/>
                </a:path>
                <a:path w="199390" h="100330">
                  <a:moveTo>
                    <a:pt x="43586" y="23495"/>
                  </a:moveTo>
                  <a:lnTo>
                    <a:pt x="30111" y="23495"/>
                  </a:lnTo>
                  <a:lnTo>
                    <a:pt x="30518" y="23749"/>
                  </a:lnTo>
                  <a:lnTo>
                    <a:pt x="29463" y="24003"/>
                  </a:lnTo>
                  <a:lnTo>
                    <a:pt x="28473" y="24511"/>
                  </a:lnTo>
                  <a:lnTo>
                    <a:pt x="25882" y="27051"/>
                  </a:lnTo>
                  <a:lnTo>
                    <a:pt x="25364" y="28321"/>
                  </a:lnTo>
                  <a:lnTo>
                    <a:pt x="25285" y="30099"/>
                  </a:lnTo>
                  <a:lnTo>
                    <a:pt x="26981" y="30099"/>
                  </a:lnTo>
                  <a:lnTo>
                    <a:pt x="27107" y="29210"/>
                  </a:lnTo>
                  <a:lnTo>
                    <a:pt x="27254" y="28702"/>
                  </a:lnTo>
                  <a:lnTo>
                    <a:pt x="28409" y="27686"/>
                  </a:lnTo>
                  <a:lnTo>
                    <a:pt x="29908" y="26035"/>
                  </a:lnTo>
                  <a:lnTo>
                    <a:pt x="31254" y="25273"/>
                  </a:lnTo>
                  <a:lnTo>
                    <a:pt x="32740" y="25146"/>
                  </a:lnTo>
                  <a:lnTo>
                    <a:pt x="40444" y="25146"/>
                  </a:lnTo>
                  <a:lnTo>
                    <a:pt x="39903" y="25019"/>
                  </a:lnTo>
                  <a:lnTo>
                    <a:pt x="38760" y="24638"/>
                  </a:lnTo>
                  <a:lnTo>
                    <a:pt x="48403" y="24638"/>
                  </a:lnTo>
                  <a:lnTo>
                    <a:pt x="43383" y="23749"/>
                  </a:lnTo>
                  <a:lnTo>
                    <a:pt x="43586" y="23495"/>
                  </a:lnTo>
                  <a:close/>
                </a:path>
                <a:path w="199390" h="100330">
                  <a:moveTo>
                    <a:pt x="161563" y="22479"/>
                  </a:moveTo>
                  <a:lnTo>
                    <a:pt x="159473" y="22479"/>
                  </a:lnTo>
                  <a:lnTo>
                    <a:pt x="159723" y="23876"/>
                  </a:lnTo>
                  <a:lnTo>
                    <a:pt x="159847" y="27686"/>
                  </a:lnTo>
                  <a:lnTo>
                    <a:pt x="159613" y="29464"/>
                  </a:lnTo>
                  <a:lnTo>
                    <a:pt x="159397" y="29972"/>
                  </a:lnTo>
                  <a:lnTo>
                    <a:pt x="166592" y="29972"/>
                  </a:lnTo>
                  <a:lnTo>
                    <a:pt x="166732" y="29845"/>
                  </a:lnTo>
                  <a:lnTo>
                    <a:pt x="161823" y="29845"/>
                  </a:lnTo>
                  <a:lnTo>
                    <a:pt x="162178" y="27178"/>
                  </a:lnTo>
                  <a:lnTo>
                    <a:pt x="162059" y="24638"/>
                  </a:lnTo>
                  <a:lnTo>
                    <a:pt x="161944" y="24003"/>
                  </a:lnTo>
                  <a:lnTo>
                    <a:pt x="161563" y="22479"/>
                  </a:lnTo>
                  <a:close/>
                </a:path>
                <a:path w="199390" h="100330">
                  <a:moveTo>
                    <a:pt x="172059" y="26670"/>
                  </a:moveTo>
                  <a:lnTo>
                    <a:pt x="169862" y="26670"/>
                  </a:lnTo>
                  <a:lnTo>
                    <a:pt x="168414" y="27178"/>
                  </a:lnTo>
                  <a:lnTo>
                    <a:pt x="165684" y="28194"/>
                  </a:lnTo>
                  <a:lnTo>
                    <a:pt x="164604" y="29083"/>
                  </a:lnTo>
                  <a:lnTo>
                    <a:pt x="162877" y="29591"/>
                  </a:lnTo>
                  <a:lnTo>
                    <a:pt x="161823" y="29845"/>
                  </a:lnTo>
                  <a:lnTo>
                    <a:pt x="166732" y="29845"/>
                  </a:lnTo>
                  <a:lnTo>
                    <a:pt x="167716" y="28956"/>
                  </a:lnTo>
                  <a:lnTo>
                    <a:pt x="171538" y="28702"/>
                  </a:lnTo>
                  <a:lnTo>
                    <a:pt x="178525" y="28702"/>
                  </a:lnTo>
                  <a:lnTo>
                    <a:pt x="177558" y="28067"/>
                  </a:lnTo>
                  <a:lnTo>
                    <a:pt x="175679" y="27432"/>
                  </a:lnTo>
                  <a:lnTo>
                    <a:pt x="175592" y="26797"/>
                  </a:lnTo>
                  <a:lnTo>
                    <a:pt x="172973" y="26797"/>
                  </a:lnTo>
                  <a:lnTo>
                    <a:pt x="172059" y="26670"/>
                  </a:lnTo>
                  <a:close/>
                </a:path>
                <a:path w="199390" h="100330">
                  <a:moveTo>
                    <a:pt x="150240" y="25781"/>
                  </a:moveTo>
                  <a:lnTo>
                    <a:pt x="146202" y="25781"/>
                  </a:lnTo>
                  <a:lnTo>
                    <a:pt x="146989" y="26035"/>
                  </a:lnTo>
                  <a:lnTo>
                    <a:pt x="147396" y="26035"/>
                  </a:lnTo>
                  <a:lnTo>
                    <a:pt x="147840" y="27051"/>
                  </a:lnTo>
                  <a:lnTo>
                    <a:pt x="147929" y="29210"/>
                  </a:lnTo>
                  <a:lnTo>
                    <a:pt x="150360" y="29210"/>
                  </a:lnTo>
                  <a:lnTo>
                    <a:pt x="150479" y="28448"/>
                  </a:lnTo>
                  <a:lnTo>
                    <a:pt x="150377" y="26416"/>
                  </a:lnTo>
                  <a:lnTo>
                    <a:pt x="150240" y="25781"/>
                  </a:lnTo>
                  <a:close/>
                </a:path>
                <a:path w="199390" h="100330">
                  <a:moveTo>
                    <a:pt x="73647" y="21209"/>
                  </a:moveTo>
                  <a:lnTo>
                    <a:pt x="70396" y="21209"/>
                  </a:lnTo>
                  <a:lnTo>
                    <a:pt x="70764" y="21590"/>
                  </a:lnTo>
                  <a:lnTo>
                    <a:pt x="72720" y="23368"/>
                  </a:lnTo>
                  <a:lnTo>
                    <a:pt x="73697" y="25781"/>
                  </a:lnTo>
                  <a:lnTo>
                    <a:pt x="73779" y="26035"/>
                  </a:lnTo>
                  <a:lnTo>
                    <a:pt x="74523" y="29083"/>
                  </a:lnTo>
                  <a:lnTo>
                    <a:pt x="75907" y="28829"/>
                  </a:lnTo>
                  <a:lnTo>
                    <a:pt x="76542" y="28321"/>
                  </a:lnTo>
                  <a:lnTo>
                    <a:pt x="85343" y="28321"/>
                  </a:lnTo>
                  <a:lnTo>
                    <a:pt x="81927" y="27940"/>
                  </a:lnTo>
                  <a:lnTo>
                    <a:pt x="81374" y="27813"/>
                  </a:lnTo>
                  <a:lnTo>
                    <a:pt x="76847" y="27813"/>
                  </a:lnTo>
                  <a:lnTo>
                    <a:pt x="76733" y="27178"/>
                  </a:lnTo>
                  <a:lnTo>
                    <a:pt x="76098" y="24638"/>
                  </a:lnTo>
                  <a:lnTo>
                    <a:pt x="74396" y="21844"/>
                  </a:lnTo>
                  <a:lnTo>
                    <a:pt x="73647" y="21209"/>
                  </a:lnTo>
                  <a:close/>
                </a:path>
                <a:path w="199390" h="100330">
                  <a:moveTo>
                    <a:pt x="42066" y="25527"/>
                  </a:moveTo>
                  <a:lnTo>
                    <a:pt x="35966" y="25527"/>
                  </a:lnTo>
                  <a:lnTo>
                    <a:pt x="36868" y="25908"/>
                  </a:lnTo>
                  <a:lnTo>
                    <a:pt x="38963" y="26670"/>
                  </a:lnTo>
                  <a:lnTo>
                    <a:pt x="44843" y="27305"/>
                  </a:lnTo>
                  <a:lnTo>
                    <a:pt x="48082" y="28575"/>
                  </a:lnTo>
                  <a:lnTo>
                    <a:pt x="54952" y="27813"/>
                  </a:lnTo>
                  <a:lnTo>
                    <a:pt x="56667" y="27432"/>
                  </a:lnTo>
                  <a:lnTo>
                    <a:pt x="57924" y="27051"/>
                  </a:lnTo>
                  <a:lnTo>
                    <a:pt x="52476" y="27051"/>
                  </a:lnTo>
                  <a:lnTo>
                    <a:pt x="50759" y="26638"/>
                  </a:lnTo>
                  <a:lnTo>
                    <a:pt x="46393" y="26543"/>
                  </a:lnTo>
                  <a:lnTo>
                    <a:pt x="42066" y="25527"/>
                  </a:lnTo>
                  <a:close/>
                </a:path>
                <a:path w="199390" h="100330">
                  <a:moveTo>
                    <a:pt x="84241" y="22987"/>
                  </a:moveTo>
                  <a:lnTo>
                    <a:pt x="81622" y="22987"/>
                  </a:lnTo>
                  <a:lnTo>
                    <a:pt x="82626" y="25019"/>
                  </a:lnTo>
                  <a:lnTo>
                    <a:pt x="87617" y="27940"/>
                  </a:lnTo>
                  <a:lnTo>
                    <a:pt x="88760" y="28448"/>
                  </a:lnTo>
                  <a:lnTo>
                    <a:pt x="92976" y="28448"/>
                  </a:lnTo>
                  <a:lnTo>
                    <a:pt x="88366" y="26162"/>
                  </a:lnTo>
                  <a:lnTo>
                    <a:pt x="84366" y="23495"/>
                  </a:lnTo>
                  <a:lnTo>
                    <a:pt x="84241" y="22987"/>
                  </a:lnTo>
                  <a:close/>
                </a:path>
                <a:path w="199390" h="100330">
                  <a:moveTo>
                    <a:pt x="87680" y="20193"/>
                  </a:moveTo>
                  <a:lnTo>
                    <a:pt x="83553" y="20193"/>
                  </a:lnTo>
                  <a:lnTo>
                    <a:pt x="84861" y="21082"/>
                  </a:lnTo>
                  <a:lnTo>
                    <a:pt x="86283" y="21844"/>
                  </a:lnTo>
                  <a:lnTo>
                    <a:pt x="97269" y="28067"/>
                  </a:lnTo>
                  <a:lnTo>
                    <a:pt x="92976" y="28448"/>
                  </a:lnTo>
                  <a:lnTo>
                    <a:pt x="101746" y="28448"/>
                  </a:lnTo>
                  <a:lnTo>
                    <a:pt x="102019" y="28321"/>
                  </a:lnTo>
                  <a:lnTo>
                    <a:pt x="92227" y="22770"/>
                  </a:lnTo>
                  <a:lnTo>
                    <a:pt x="88709" y="21971"/>
                  </a:lnTo>
                  <a:lnTo>
                    <a:pt x="88068" y="20412"/>
                  </a:lnTo>
                  <a:lnTo>
                    <a:pt x="87680" y="20193"/>
                  </a:lnTo>
                  <a:close/>
                </a:path>
                <a:path w="199390" h="100330">
                  <a:moveTo>
                    <a:pt x="78054" y="27051"/>
                  </a:moveTo>
                  <a:lnTo>
                    <a:pt x="77266" y="27432"/>
                  </a:lnTo>
                  <a:lnTo>
                    <a:pt x="76847" y="27813"/>
                  </a:lnTo>
                  <a:lnTo>
                    <a:pt x="81374" y="27813"/>
                  </a:lnTo>
                  <a:lnTo>
                    <a:pt x="78054" y="27051"/>
                  </a:lnTo>
                  <a:close/>
                </a:path>
                <a:path w="199390" h="100330">
                  <a:moveTo>
                    <a:pt x="50759" y="26638"/>
                  </a:moveTo>
                  <a:lnTo>
                    <a:pt x="52476" y="27051"/>
                  </a:lnTo>
                  <a:lnTo>
                    <a:pt x="52769" y="26670"/>
                  </a:lnTo>
                  <a:lnTo>
                    <a:pt x="50759" y="26638"/>
                  </a:lnTo>
                  <a:close/>
                </a:path>
                <a:path w="199390" h="100330">
                  <a:moveTo>
                    <a:pt x="61815" y="20574"/>
                  </a:moveTo>
                  <a:lnTo>
                    <a:pt x="55664" y="20574"/>
                  </a:lnTo>
                  <a:lnTo>
                    <a:pt x="56553" y="20701"/>
                  </a:lnTo>
                  <a:lnTo>
                    <a:pt x="56310" y="21590"/>
                  </a:lnTo>
                  <a:lnTo>
                    <a:pt x="56218" y="22225"/>
                  </a:lnTo>
                  <a:lnTo>
                    <a:pt x="56768" y="23749"/>
                  </a:lnTo>
                  <a:lnTo>
                    <a:pt x="57594" y="25400"/>
                  </a:lnTo>
                  <a:lnTo>
                    <a:pt x="55563" y="25875"/>
                  </a:lnTo>
                  <a:lnTo>
                    <a:pt x="55425" y="25908"/>
                  </a:lnTo>
                  <a:lnTo>
                    <a:pt x="52900" y="26499"/>
                  </a:lnTo>
                  <a:lnTo>
                    <a:pt x="52476" y="27051"/>
                  </a:lnTo>
                  <a:lnTo>
                    <a:pt x="57924" y="27051"/>
                  </a:lnTo>
                  <a:lnTo>
                    <a:pt x="58343" y="26924"/>
                  </a:lnTo>
                  <a:lnTo>
                    <a:pt x="61186" y="26924"/>
                  </a:lnTo>
                  <a:lnTo>
                    <a:pt x="61023" y="26638"/>
                  </a:lnTo>
                  <a:lnTo>
                    <a:pt x="60731" y="26289"/>
                  </a:lnTo>
                  <a:lnTo>
                    <a:pt x="61798" y="25908"/>
                  </a:lnTo>
                  <a:lnTo>
                    <a:pt x="55575" y="25908"/>
                  </a:lnTo>
                  <a:lnTo>
                    <a:pt x="61840" y="25892"/>
                  </a:lnTo>
                  <a:lnTo>
                    <a:pt x="62509" y="25654"/>
                  </a:lnTo>
                  <a:lnTo>
                    <a:pt x="64211" y="24892"/>
                  </a:lnTo>
                  <a:lnTo>
                    <a:pt x="59626" y="24892"/>
                  </a:lnTo>
                  <a:lnTo>
                    <a:pt x="59136" y="24130"/>
                  </a:lnTo>
                  <a:lnTo>
                    <a:pt x="59227" y="23495"/>
                  </a:lnTo>
                  <a:lnTo>
                    <a:pt x="61607" y="20955"/>
                  </a:lnTo>
                  <a:lnTo>
                    <a:pt x="61815" y="20574"/>
                  </a:lnTo>
                  <a:close/>
                </a:path>
                <a:path w="199390" h="100330">
                  <a:moveTo>
                    <a:pt x="174829" y="21209"/>
                  </a:moveTo>
                  <a:lnTo>
                    <a:pt x="166712" y="21209"/>
                  </a:lnTo>
                  <a:lnTo>
                    <a:pt x="171653" y="21971"/>
                  </a:lnTo>
                  <a:lnTo>
                    <a:pt x="172973" y="26797"/>
                  </a:lnTo>
                  <a:lnTo>
                    <a:pt x="175592" y="26797"/>
                  </a:lnTo>
                  <a:lnTo>
                    <a:pt x="174829" y="21209"/>
                  </a:lnTo>
                  <a:close/>
                </a:path>
                <a:path w="199390" h="100330">
                  <a:moveTo>
                    <a:pt x="48403" y="24638"/>
                  </a:moveTo>
                  <a:lnTo>
                    <a:pt x="38760" y="24638"/>
                  </a:lnTo>
                  <a:lnTo>
                    <a:pt x="43014" y="25400"/>
                  </a:lnTo>
                  <a:lnTo>
                    <a:pt x="47713" y="25908"/>
                  </a:lnTo>
                  <a:lnTo>
                    <a:pt x="50759" y="26638"/>
                  </a:lnTo>
                  <a:lnTo>
                    <a:pt x="52171" y="26670"/>
                  </a:lnTo>
                  <a:lnTo>
                    <a:pt x="52900" y="26499"/>
                  </a:lnTo>
                  <a:lnTo>
                    <a:pt x="53621" y="25561"/>
                  </a:lnTo>
                  <a:lnTo>
                    <a:pt x="48403" y="24638"/>
                  </a:lnTo>
                  <a:close/>
                </a:path>
                <a:path w="199390" h="100330">
                  <a:moveTo>
                    <a:pt x="52900" y="26499"/>
                  </a:moveTo>
                  <a:lnTo>
                    <a:pt x="52171" y="26670"/>
                  </a:lnTo>
                  <a:lnTo>
                    <a:pt x="52769" y="26670"/>
                  </a:lnTo>
                  <a:lnTo>
                    <a:pt x="52900" y="26499"/>
                  </a:lnTo>
                  <a:close/>
                </a:path>
                <a:path w="199390" h="100330">
                  <a:moveTo>
                    <a:pt x="40444" y="25146"/>
                  </a:moveTo>
                  <a:lnTo>
                    <a:pt x="32740" y="25146"/>
                  </a:lnTo>
                  <a:lnTo>
                    <a:pt x="34442" y="26289"/>
                  </a:lnTo>
                  <a:lnTo>
                    <a:pt x="35443" y="25875"/>
                  </a:lnTo>
                  <a:lnTo>
                    <a:pt x="35966" y="25527"/>
                  </a:lnTo>
                  <a:lnTo>
                    <a:pt x="42066" y="25527"/>
                  </a:lnTo>
                  <a:lnTo>
                    <a:pt x="40444" y="25146"/>
                  </a:lnTo>
                  <a:close/>
                </a:path>
                <a:path w="199390" h="100330">
                  <a:moveTo>
                    <a:pt x="54886" y="23915"/>
                  </a:moveTo>
                  <a:lnTo>
                    <a:pt x="53621" y="25561"/>
                  </a:lnTo>
                  <a:lnTo>
                    <a:pt x="55489" y="25892"/>
                  </a:lnTo>
                  <a:lnTo>
                    <a:pt x="55399" y="25400"/>
                  </a:lnTo>
                  <a:lnTo>
                    <a:pt x="54886" y="23915"/>
                  </a:lnTo>
                  <a:close/>
                </a:path>
                <a:path w="199390" h="100330">
                  <a:moveTo>
                    <a:pt x="72919" y="19304"/>
                  </a:moveTo>
                  <a:lnTo>
                    <a:pt x="64134" y="19304"/>
                  </a:lnTo>
                  <a:lnTo>
                    <a:pt x="64103" y="20193"/>
                  </a:lnTo>
                  <a:lnTo>
                    <a:pt x="64642" y="20828"/>
                  </a:lnTo>
                  <a:lnTo>
                    <a:pt x="64681" y="21717"/>
                  </a:lnTo>
                  <a:lnTo>
                    <a:pt x="64985" y="22225"/>
                  </a:lnTo>
                  <a:lnTo>
                    <a:pt x="65227" y="22479"/>
                  </a:lnTo>
                  <a:lnTo>
                    <a:pt x="63423" y="23495"/>
                  </a:lnTo>
                  <a:lnTo>
                    <a:pt x="61556" y="24257"/>
                  </a:lnTo>
                  <a:lnTo>
                    <a:pt x="59626" y="24892"/>
                  </a:lnTo>
                  <a:lnTo>
                    <a:pt x="64211" y="24892"/>
                  </a:lnTo>
                  <a:lnTo>
                    <a:pt x="65874" y="24003"/>
                  </a:lnTo>
                  <a:lnTo>
                    <a:pt x="69138" y="24003"/>
                  </a:lnTo>
                  <a:lnTo>
                    <a:pt x="68351" y="22606"/>
                  </a:lnTo>
                  <a:lnTo>
                    <a:pt x="69735" y="21717"/>
                  </a:lnTo>
                  <a:lnTo>
                    <a:pt x="70396" y="21209"/>
                  </a:lnTo>
                  <a:lnTo>
                    <a:pt x="73647" y="21209"/>
                  </a:lnTo>
                  <a:lnTo>
                    <a:pt x="73497" y="21082"/>
                  </a:lnTo>
                  <a:lnTo>
                    <a:pt x="67652" y="21082"/>
                  </a:lnTo>
                  <a:lnTo>
                    <a:pt x="67446" y="20412"/>
                  </a:lnTo>
                  <a:lnTo>
                    <a:pt x="67500" y="19558"/>
                  </a:lnTo>
                  <a:lnTo>
                    <a:pt x="72643" y="19558"/>
                  </a:lnTo>
                  <a:lnTo>
                    <a:pt x="72919" y="19304"/>
                  </a:lnTo>
                  <a:close/>
                </a:path>
                <a:path w="199390" h="100330">
                  <a:moveTo>
                    <a:pt x="84084" y="22352"/>
                  </a:moveTo>
                  <a:lnTo>
                    <a:pt x="79197" y="22352"/>
                  </a:lnTo>
                  <a:lnTo>
                    <a:pt x="79187" y="23368"/>
                  </a:lnTo>
                  <a:lnTo>
                    <a:pt x="79070" y="24130"/>
                  </a:lnTo>
                  <a:lnTo>
                    <a:pt x="81102" y="23876"/>
                  </a:lnTo>
                  <a:lnTo>
                    <a:pt x="81622" y="22987"/>
                  </a:lnTo>
                  <a:lnTo>
                    <a:pt x="84241" y="22987"/>
                  </a:lnTo>
                  <a:lnTo>
                    <a:pt x="84084" y="22352"/>
                  </a:lnTo>
                  <a:close/>
                </a:path>
                <a:path w="199390" h="100330">
                  <a:moveTo>
                    <a:pt x="64134" y="19304"/>
                  </a:moveTo>
                  <a:lnTo>
                    <a:pt x="49783" y="19304"/>
                  </a:lnTo>
                  <a:lnTo>
                    <a:pt x="53555" y="20066"/>
                  </a:lnTo>
                  <a:lnTo>
                    <a:pt x="54886" y="23915"/>
                  </a:lnTo>
                  <a:lnTo>
                    <a:pt x="55502" y="23114"/>
                  </a:lnTo>
                  <a:lnTo>
                    <a:pt x="55628" y="22606"/>
                  </a:lnTo>
                  <a:lnTo>
                    <a:pt x="55525" y="21209"/>
                  </a:lnTo>
                  <a:lnTo>
                    <a:pt x="55232" y="20574"/>
                  </a:lnTo>
                  <a:lnTo>
                    <a:pt x="61815" y="20574"/>
                  </a:lnTo>
                  <a:lnTo>
                    <a:pt x="61925" y="20320"/>
                  </a:lnTo>
                  <a:lnTo>
                    <a:pt x="62102" y="20066"/>
                  </a:lnTo>
                  <a:lnTo>
                    <a:pt x="64134" y="19304"/>
                  </a:lnTo>
                  <a:close/>
                </a:path>
                <a:path w="199390" h="100330">
                  <a:moveTo>
                    <a:pt x="148496" y="22352"/>
                  </a:moveTo>
                  <a:lnTo>
                    <a:pt x="128104" y="22352"/>
                  </a:lnTo>
                  <a:lnTo>
                    <a:pt x="128816" y="22860"/>
                  </a:lnTo>
                  <a:lnTo>
                    <a:pt x="130797" y="23749"/>
                  </a:lnTo>
                  <a:lnTo>
                    <a:pt x="132118" y="23876"/>
                  </a:lnTo>
                  <a:lnTo>
                    <a:pt x="134975" y="23368"/>
                  </a:lnTo>
                  <a:lnTo>
                    <a:pt x="135750" y="23114"/>
                  </a:lnTo>
                  <a:lnTo>
                    <a:pt x="136423" y="22860"/>
                  </a:lnTo>
                  <a:lnTo>
                    <a:pt x="148945" y="22860"/>
                  </a:lnTo>
                  <a:lnTo>
                    <a:pt x="148496" y="22352"/>
                  </a:lnTo>
                  <a:close/>
                </a:path>
                <a:path w="199390" h="100330">
                  <a:moveTo>
                    <a:pt x="152412" y="22479"/>
                  </a:moveTo>
                  <a:lnTo>
                    <a:pt x="150914" y="22860"/>
                  </a:lnTo>
                  <a:lnTo>
                    <a:pt x="150672" y="23622"/>
                  </a:lnTo>
                  <a:lnTo>
                    <a:pt x="149859" y="23749"/>
                  </a:lnTo>
                  <a:lnTo>
                    <a:pt x="155414" y="23749"/>
                  </a:lnTo>
                  <a:lnTo>
                    <a:pt x="156044" y="23495"/>
                  </a:lnTo>
                  <a:lnTo>
                    <a:pt x="156902" y="23241"/>
                  </a:lnTo>
                  <a:lnTo>
                    <a:pt x="152996" y="23241"/>
                  </a:lnTo>
                  <a:lnTo>
                    <a:pt x="152412" y="22479"/>
                  </a:lnTo>
                  <a:close/>
                </a:path>
                <a:path w="199390" h="100330">
                  <a:moveTo>
                    <a:pt x="49938" y="11811"/>
                  </a:moveTo>
                  <a:lnTo>
                    <a:pt x="48094" y="11811"/>
                  </a:lnTo>
                  <a:lnTo>
                    <a:pt x="47952" y="12446"/>
                  </a:lnTo>
                  <a:lnTo>
                    <a:pt x="47837" y="14351"/>
                  </a:lnTo>
                  <a:lnTo>
                    <a:pt x="47963" y="15113"/>
                  </a:lnTo>
                  <a:lnTo>
                    <a:pt x="48818" y="16637"/>
                  </a:lnTo>
                  <a:lnTo>
                    <a:pt x="49542" y="17526"/>
                  </a:lnTo>
                  <a:lnTo>
                    <a:pt x="46215" y="17907"/>
                  </a:lnTo>
                  <a:lnTo>
                    <a:pt x="41757" y="23368"/>
                  </a:lnTo>
                  <a:lnTo>
                    <a:pt x="43687" y="23368"/>
                  </a:lnTo>
                  <a:lnTo>
                    <a:pt x="45783" y="20574"/>
                  </a:lnTo>
                  <a:lnTo>
                    <a:pt x="47243" y="19558"/>
                  </a:lnTo>
                  <a:lnTo>
                    <a:pt x="49783" y="19304"/>
                  </a:lnTo>
                  <a:lnTo>
                    <a:pt x="72919" y="19304"/>
                  </a:lnTo>
                  <a:lnTo>
                    <a:pt x="73195" y="19050"/>
                  </a:lnTo>
                  <a:lnTo>
                    <a:pt x="52654" y="19050"/>
                  </a:lnTo>
                  <a:lnTo>
                    <a:pt x="49809" y="14986"/>
                  </a:lnTo>
                  <a:lnTo>
                    <a:pt x="49938" y="11811"/>
                  </a:lnTo>
                  <a:close/>
                </a:path>
                <a:path w="199390" h="100330">
                  <a:moveTo>
                    <a:pt x="155950" y="12192"/>
                  </a:moveTo>
                  <a:lnTo>
                    <a:pt x="145567" y="12192"/>
                  </a:lnTo>
                  <a:lnTo>
                    <a:pt x="153923" y="14732"/>
                  </a:lnTo>
                  <a:lnTo>
                    <a:pt x="156324" y="16510"/>
                  </a:lnTo>
                  <a:lnTo>
                    <a:pt x="157619" y="17399"/>
                  </a:lnTo>
                  <a:lnTo>
                    <a:pt x="158459" y="18903"/>
                  </a:lnTo>
                  <a:lnTo>
                    <a:pt x="159016" y="20701"/>
                  </a:lnTo>
                  <a:lnTo>
                    <a:pt x="156946" y="21463"/>
                  </a:lnTo>
                  <a:lnTo>
                    <a:pt x="155079" y="22606"/>
                  </a:lnTo>
                  <a:lnTo>
                    <a:pt x="152996" y="23241"/>
                  </a:lnTo>
                  <a:lnTo>
                    <a:pt x="156902" y="23241"/>
                  </a:lnTo>
                  <a:lnTo>
                    <a:pt x="159473" y="22479"/>
                  </a:lnTo>
                  <a:lnTo>
                    <a:pt x="161563" y="22479"/>
                  </a:lnTo>
                  <a:lnTo>
                    <a:pt x="161467" y="22098"/>
                  </a:lnTo>
                  <a:lnTo>
                    <a:pt x="166712" y="21209"/>
                  </a:lnTo>
                  <a:lnTo>
                    <a:pt x="174829" y="21209"/>
                  </a:lnTo>
                  <a:lnTo>
                    <a:pt x="174777" y="20828"/>
                  </a:lnTo>
                  <a:lnTo>
                    <a:pt x="172707" y="20066"/>
                  </a:lnTo>
                  <a:lnTo>
                    <a:pt x="160756" y="20066"/>
                  </a:lnTo>
                  <a:lnTo>
                    <a:pt x="157797" y="12954"/>
                  </a:lnTo>
                  <a:lnTo>
                    <a:pt x="155950" y="12192"/>
                  </a:lnTo>
                  <a:close/>
                </a:path>
                <a:path w="199390" h="100330">
                  <a:moveTo>
                    <a:pt x="89842" y="18669"/>
                  </a:moveTo>
                  <a:lnTo>
                    <a:pt x="87350" y="18669"/>
                  </a:lnTo>
                  <a:lnTo>
                    <a:pt x="88030" y="20320"/>
                  </a:lnTo>
                  <a:lnTo>
                    <a:pt x="92227" y="22770"/>
                  </a:lnTo>
                  <a:lnTo>
                    <a:pt x="93738" y="23114"/>
                  </a:lnTo>
                  <a:lnTo>
                    <a:pt x="96921" y="20701"/>
                  </a:lnTo>
                  <a:lnTo>
                    <a:pt x="92735" y="20701"/>
                  </a:lnTo>
                  <a:lnTo>
                    <a:pt x="90754" y="19939"/>
                  </a:lnTo>
                  <a:lnTo>
                    <a:pt x="89842" y="18669"/>
                  </a:lnTo>
                  <a:close/>
                </a:path>
                <a:path w="199390" h="100330">
                  <a:moveTo>
                    <a:pt x="80488" y="18669"/>
                  </a:moveTo>
                  <a:lnTo>
                    <a:pt x="73609" y="18669"/>
                  </a:lnTo>
                  <a:lnTo>
                    <a:pt x="75222" y="19177"/>
                  </a:lnTo>
                  <a:lnTo>
                    <a:pt x="76847" y="19939"/>
                  </a:lnTo>
                  <a:lnTo>
                    <a:pt x="77939" y="20828"/>
                  </a:lnTo>
                  <a:lnTo>
                    <a:pt x="76250" y="21971"/>
                  </a:lnTo>
                  <a:lnTo>
                    <a:pt x="78130" y="22987"/>
                  </a:lnTo>
                  <a:lnTo>
                    <a:pt x="79197" y="22352"/>
                  </a:lnTo>
                  <a:lnTo>
                    <a:pt x="84084" y="22352"/>
                  </a:lnTo>
                  <a:lnTo>
                    <a:pt x="83553" y="20193"/>
                  </a:lnTo>
                  <a:lnTo>
                    <a:pt x="87680" y="20193"/>
                  </a:lnTo>
                  <a:lnTo>
                    <a:pt x="86486" y="19558"/>
                  </a:lnTo>
                  <a:lnTo>
                    <a:pt x="85382" y="18796"/>
                  </a:lnTo>
                  <a:lnTo>
                    <a:pt x="80644" y="18796"/>
                  </a:lnTo>
                  <a:lnTo>
                    <a:pt x="80488" y="18669"/>
                  </a:lnTo>
                  <a:close/>
                </a:path>
                <a:path w="199390" h="100330">
                  <a:moveTo>
                    <a:pt x="88068" y="20412"/>
                  </a:moveTo>
                  <a:lnTo>
                    <a:pt x="88709" y="21971"/>
                  </a:lnTo>
                  <a:lnTo>
                    <a:pt x="92227" y="22770"/>
                  </a:lnTo>
                  <a:lnTo>
                    <a:pt x="88068" y="20412"/>
                  </a:lnTo>
                  <a:close/>
                </a:path>
                <a:path w="199390" h="100330">
                  <a:moveTo>
                    <a:pt x="119736" y="12700"/>
                  </a:moveTo>
                  <a:lnTo>
                    <a:pt x="114960" y="12700"/>
                  </a:lnTo>
                  <a:lnTo>
                    <a:pt x="117614" y="13716"/>
                  </a:lnTo>
                  <a:lnTo>
                    <a:pt x="120167" y="15113"/>
                  </a:lnTo>
                  <a:lnTo>
                    <a:pt x="124104" y="17399"/>
                  </a:lnTo>
                  <a:lnTo>
                    <a:pt x="126085" y="20066"/>
                  </a:lnTo>
                  <a:lnTo>
                    <a:pt x="123977" y="20574"/>
                  </a:lnTo>
                  <a:lnTo>
                    <a:pt x="122008" y="21336"/>
                  </a:lnTo>
                  <a:lnTo>
                    <a:pt x="120357" y="22733"/>
                  </a:lnTo>
                  <a:lnTo>
                    <a:pt x="126360" y="22733"/>
                  </a:lnTo>
                  <a:lnTo>
                    <a:pt x="126796" y="22606"/>
                  </a:lnTo>
                  <a:lnTo>
                    <a:pt x="128104" y="22352"/>
                  </a:lnTo>
                  <a:lnTo>
                    <a:pt x="148496" y="22352"/>
                  </a:lnTo>
                  <a:lnTo>
                    <a:pt x="148272" y="22098"/>
                  </a:lnTo>
                  <a:lnTo>
                    <a:pt x="146284" y="20447"/>
                  </a:lnTo>
                  <a:lnTo>
                    <a:pt x="136448" y="20447"/>
                  </a:lnTo>
                  <a:lnTo>
                    <a:pt x="135153" y="20193"/>
                  </a:lnTo>
                  <a:lnTo>
                    <a:pt x="136131" y="19431"/>
                  </a:lnTo>
                  <a:lnTo>
                    <a:pt x="139953" y="19431"/>
                  </a:lnTo>
                  <a:lnTo>
                    <a:pt x="139458" y="19050"/>
                  </a:lnTo>
                  <a:lnTo>
                    <a:pt x="139242" y="18923"/>
                  </a:lnTo>
                  <a:lnTo>
                    <a:pt x="129324" y="18923"/>
                  </a:lnTo>
                  <a:lnTo>
                    <a:pt x="126136" y="17018"/>
                  </a:lnTo>
                  <a:lnTo>
                    <a:pt x="123075" y="13970"/>
                  </a:lnTo>
                  <a:lnTo>
                    <a:pt x="119736" y="12700"/>
                  </a:lnTo>
                  <a:close/>
                </a:path>
                <a:path w="199390" h="100330">
                  <a:moveTo>
                    <a:pt x="118021" y="22479"/>
                  </a:moveTo>
                  <a:lnTo>
                    <a:pt x="116890" y="22606"/>
                  </a:lnTo>
                  <a:lnTo>
                    <a:pt x="119189" y="22606"/>
                  </a:lnTo>
                  <a:lnTo>
                    <a:pt x="118021" y="22479"/>
                  </a:lnTo>
                  <a:close/>
                </a:path>
                <a:path w="199390" h="100330">
                  <a:moveTo>
                    <a:pt x="49763" y="6223"/>
                  </a:moveTo>
                  <a:lnTo>
                    <a:pt x="47751" y="6223"/>
                  </a:lnTo>
                  <a:lnTo>
                    <a:pt x="49680" y="8128"/>
                  </a:lnTo>
                  <a:lnTo>
                    <a:pt x="49707" y="8382"/>
                  </a:lnTo>
                  <a:lnTo>
                    <a:pt x="49504" y="8636"/>
                  </a:lnTo>
                  <a:lnTo>
                    <a:pt x="48983" y="9525"/>
                  </a:lnTo>
                  <a:lnTo>
                    <a:pt x="45491" y="10414"/>
                  </a:lnTo>
                  <a:lnTo>
                    <a:pt x="42481" y="13335"/>
                  </a:lnTo>
                  <a:lnTo>
                    <a:pt x="41020" y="17018"/>
                  </a:lnTo>
                  <a:lnTo>
                    <a:pt x="38353" y="20701"/>
                  </a:lnTo>
                  <a:lnTo>
                    <a:pt x="35153" y="22225"/>
                  </a:lnTo>
                  <a:lnTo>
                    <a:pt x="39636" y="22225"/>
                  </a:lnTo>
                  <a:lnTo>
                    <a:pt x="41059" y="21463"/>
                  </a:lnTo>
                  <a:lnTo>
                    <a:pt x="42443" y="19685"/>
                  </a:lnTo>
                  <a:lnTo>
                    <a:pt x="42737" y="18903"/>
                  </a:lnTo>
                  <a:lnTo>
                    <a:pt x="43116" y="18415"/>
                  </a:lnTo>
                  <a:lnTo>
                    <a:pt x="44297" y="15113"/>
                  </a:lnTo>
                  <a:lnTo>
                    <a:pt x="46012" y="12827"/>
                  </a:lnTo>
                  <a:lnTo>
                    <a:pt x="48094" y="11811"/>
                  </a:lnTo>
                  <a:lnTo>
                    <a:pt x="49938" y="11811"/>
                  </a:lnTo>
                  <a:lnTo>
                    <a:pt x="49974" y="11303"/>
                  </a:lnTo>
                  <a:lnTo>
                    <a:pt x="50571" y="11176"/>
                  </a:lnTo>
                  <a:lnTo>
                    <a:pt x="57549" y="11176"/>
                  </a:lnTo>
                  <a:lnTo>
                    <a:pt x="56095" y="10160"/>
                  </a:lnTo>
                  <a:lnTo>
                    <a:pt x="53746" y="9525"/>
                  </a:lnTo>
                  <a:lnTo>
                    <a:pt x="53301" y="8763"/>
                  </a:lnTo>
                  <a:lnTo>
                    <a:pt x="52730" y="8128"/>
                  </a:lnTo>
                  <a:lnTo>
                    <a:pt x="52069" y="7620"/>
                  </a:lnTo>
                  <a:lnTo>
                    <a:pt x="52920" y="7112"/>
                  </a:lnTo>
                  <a:lnTo>
                    <a:pt x="52539" y="7112"/>
                  </a:lnTo>
                  <a:lnTo>
                    <a:pt x="53313" y="6858"/>
                  </a:lnTo>
                  <a:lnTo>
                    <a:pt x="51003" y="6858"/>
                  </a:lnTo>
                  <a:lnTo>
                    <a:pt x="49763" y="6223"/>
                  </a:lnTo>
                  <a:close/>
                </a:path>
                <a:path w="199390" h="100330">
                  <a:moveTo>
                    <a:pt x="31419" y="21590"/>
                  </a:moveTo>
                  <a:lnTo>
                    <a:pt x="31064" y="21717"/>
                  </a:lnTo>
                  <a:lnTo>
                    <a:pt x="32166" y="21717"/>
                  </a:lnTo>
                  <a:lnTo>
                    <a:pt x="31419" y="21590"/>
                  </a:lnTo>
                  <a:close/>
                </a:path>
                <a:path w="199390" h="100330">
                  <a:moveTo>
                    <a:pt x="72643" y="19558"/>
                  </a:moveTo>
                  <a:lnTo>
                    <a:pt x="67500" y="19558"/>
                  </a:lnTo>
                  <a:lnTo>
                    <a:pt x="68033" y="19685"/>
                  </a:lnTo>
                  <a:lnTo>
                    <a:pt x="69024" y="20193"/>
                  </a:lnTo>
                  <a:lnTo>
                    <a:pt x="68579" y="20574"/>
                  </a:lnTo>
                  <a:lnTo>
                    <a:pt x="67652" y="21082"/>
                  </a:lnTo>
                  <a:lnTo>
                    <a:pt x="73497" y="21082"/>
                  </a:lnTo>
                  <a:lnTo>
                    <a:pt x="72148" y="19939"/>
                  </a:lnTo>
                  <a:lnTo>
                    <a:pt x="72643" y="19558"/>
                  </a:lnTo>
                  <a:close/>
                </a:path>
                <a:path w="199390" h="100330">
                  <a:moveTo>
                    <a:pt x="96494" y="19177"/>
                  </a:moveTo>
                  <a:lnTo>
                    <a:pt x="95694" y="19685"/>
                  </a:lnTo>
                  <a:lnTo>
                    <a:pt x="92735" y="20701"/>
                  </a:lnTo>
                  <a:lnTo>
                    <a:pt x="96921" y="20701"/>
                  </a:lnTo>
                  <a:lnTo>
                    <a:pt x="98640" y="19431"/>
                  </a:lnTo>
                  <a:lnTo>
                    <a:pt x="96494" y="19177"/>
                  </a:lnTo>
                  <a:close/>
                </a:path>
                <a:path w="199390" h="100330">
                  <a:moveTo>
                    <a:pt x="139953" y="19431"/>
                  </a:moveTo>
                  <a:lnTo>
                    <a:pt x="136131" y="19431"/>
                  </a:lnTo>
                  <a:lnTo>
                    <a:pt x="136613" y="19685"/>
                  </a:lnTo>
                  <a:lnTo>
                    <a:pt x="137515" y="20320"/>
                  </a:lnTo>
                  <a:lnTo>
                    <a:pt x="136448" y="20447"/>
                  </a:lnTo>
                  <a:lnTo>
                    <a:pt x="146284" y="20447"/>
                  </a:lnTo>
                  <a:lnTo>
                    <a:pt x="145367" y="19685"/>
                  </a:lnTo>
                  <a:lnTo>
                    <a:pt x="140284" y="19685"/>
                  </a:lnTo>
                  <a:lnTo>
                    <a:pt x="139953" y="19431"/>
                  </a:lnTo>
                  <a:close/>
                </a:path>
                <a:path w="199390" h="100330">
                  <a:moveTo>
                    <a:pt x="168224" y="18415"/>
                  </a:moveTo>
                  <a:lnTo>
                    <a:pt x="161709" y="19812"/>
                  </a:lnTo>
                  <a:lnTo>
                    <a:pt x="160756" y="20066"/>
                  </a:lnTo>
                  <a:lnTo>
                    <a:pt x="172707" y="20066"/>
                  </a:lnTo>
                  <a:lnTo>
                    <a:pt x="168224" y="18415"/>
                  </a:lnTo>
                  <a:close/>
                </a:path>
                <a:path w="199390" h="100330">
                  <a:moveTo>
                    <a:pt x="144449" y="18923"/>
                  </a:moveTo>
                  <a:lnTo>
                    <a:pt x="142493" y="19177"/>
                  </a:lnTo>
                  <a:lnTo>
                    <a:pt x="140284" y="19685"/>
                  </a:lnTo>
                  <a:lnTo>
                    <a:pt x="145367" y="19685"/>
                  </a:lnTo>
                  <a:lnTo>
                    <a:pt x="144449" y="18923"/>
                  </a:lnTo>
                  <a:close/>
                </a:path>
                <a:path w="199390" h="100330">
                  <a:moveTo>
                    <a:pt x="70005" y="13249"/>
                  </a:moveTo>
                  <a:lnTo>
                    <a:pt x="67919" y="13462"/>
                  </a:lnTo>
                  <a:lnTo>
                    <a:pt x="67525" y="14351"/>
                  </a:lnTo>
                  <a:lnTo>
                    <a:pt x="66205" y="15367"/>
                  </a:lnTo>
                  <a:lnTo>
                    <a:pt x="64960" y="16129"/>
                  </a:lnTo>
                  <a:lnTo>
                    <a:pt x="63766" y="16764"/>
                  </a:lnTo>
                  <a:lnTo>
                    <a:pt x="61975" y="17018"/>
                  </a:lnTo>
                  <a:lnTo>
                    <a:pt x="59766" y="17653"/>
                  </a:lnTo>
                  <a:lnTo>
                    <a:pt x="58826" y="18161"/>
                  </a:lnTo>
                  <a:lnTo>
                    <a:pt x="58115" y="18669"/>
                  </a:lnTo>
                  <a:lnTo>
                    <a:pt x="52654" y="19050"/>
                  </a:lnTo>
                  <a:lnTo>
                    <a:pt x="73195" y="19050"/>
                  </a:lnTo>
                  <a:lnTo>
                    <a:pt x="73333" y="18923"/>
                  </a:lnTo>
                  <a:lnTo>
                    <a:pt x="70789" y="18923"/>
                  </a:lnTo>
                  <a:lnTo>
                    <a:pt x="69710" y="18161"/>
                  </a:lnTo>
                  <a:lnTo>
                    <a:pt x="69138" y="17907"/>
                  </a:lnTo>
                  <a:lnTo>
                    <a:pt x="79095" y="17907"/>
                  </a:lnTo>
                  <a:lnTo>
                    <a:pt x="78104" y="17399"/>
                  </a:lnTo>
                  <a:lnTo>
                    <a:pt x="76936" y="17145"/>
                  </a:lnTo>
                  <a:lnTo>
                    <a:pt x="75615" y="16764"/>
                  </a:lnTo>
                  <a:lnTo>
                    <a:pt x="75977" y="16383"/>
                  </a:lnTo>
                  <a:lnTo>
                    <a:pt x="72529" y="16383"/>
                  </a:lnTo>
                  <a:lnTo>
                    <a:pt x="71119" y="16256"/>
                  </a:lnTo>
                  <a:lnTo>
                    <a:pt x="68554" y="16256"/>
                  </a:lnTo>
                  <a:lnTo>
                    <a:pt x="69532" y="15113"/>
                  </a:lnTo>
                  <a:lnTo>
                    <a:pt x="69999" y="14097"/>
                  </a:lnTo>
                  <a:lnTo>
                    <a:pt x="70005" y="13249"/>
                  </a:lnTo>
                  <a:close/>
                </a:path>
                <a:path w="199390" h="100330">
                  <a:moveTo>
                    <a:pt x="107411" y="18903"/>
                  </a:moveTo>
                  <a:lnTo>
                    <a:pt x="107791" y="18983"/>
                  </a:lnTo>
                  <a:lnTo>
                    <a:pt x="107411" y="18903"/>
                  </a:lnTo>
                  <a:close/>
                </a:path>
                <a:path w="199390" h="100330">
                  <a:moveTo>
                    <a:pt x="79095" y="17907"/>
                  </a:moveTo>
                  <a:lnTo>
                    <a:pt x="70662" y="17907"/>
                  </a:lnTo>
                  <a:lnTo>
                    <a:pt x="71627" y="18161"/>
                  </a:lnTo>
                  <a:lnTo>
                    <a:pt x="70789" y="18923"/>
                  </a:lnTo>
                  <a:lnTo>
                    <a:pt x="73333" y="18923"/>
                  </a:lnTo>
                  <a:lnTo>
                    <a:pt x="73609" y="18669"/>
                  </a:lnTo>
                  <a:lnTo>
                    <a:pt x="80488" y="18669"/>
                  </a:lnTo>
                  <a:lnTo>
                    <a:pt x="80175" y="18415"/>
                  </a:lnTo>
                  <a:lnTo>
                    <a:pt x="79590" y="18161"/>
                  </a:lnTo>
                  <a:lnTo>
                    <a:pt x="79095" y="17907"/>
                  </a:lnTo>
                  <a:close/>
                </a:path>
                <a:path w="199390" h="100330">
                  <a:moveTo>
                    <a:pt x="126508" y="9779"/>
                  </a:moveTo>
                  <a:lnTo>
                    <a:pt x="124332" y="9779"/>
                  </a:lnTo>
                  <a:lnTo>
                    <a:pt x="127368" y="12954"/>
                  </a:lnTo>
                  <a:lnTo>
                    <a:pt x="127900" y="16383"/>
                  </a:lnTo>
                  <a:lnTo>
                    <a:pt x="128025" y="16764"/>
                  </a:lnTo>
                  <a:lnTo>
                    <a:pt x="128282" y="17145"/>
                  </a:lnTo>
                  <a:lnTo>
                    <a:pt x="128612" y="18288"/>
                  </a:lnTo>
                  <a:lnTo>
                    <a:pt x="129324" y="18923"/>
                  </a:lnTo>
                  <a:lnTo>
                    <a:pt x="139242" y="18923"/>
                  </a:lnTo>
                  <a:lnTo>
                    <a:pt x="138595" y="18542"/>
                  </a:lnTo>
                  <a:lnTo>
                    <a:pt x="138273" y="18415"/>
                  </a:lnTo>
                  <a:lnTo>
                    <a:pt x="132372" y="18415"/>
                  </a:lnTo>
                  <a:lnTo>
                    <a:pt x="128993" y="14605"/>
                  </a:lnTo>
                  <a:lnTo>
                    <a:pt x="127393" y="10287"/>
                  </a:lnTo>
                  <a:lnTo>
                    <a:pt x="126508" y="9779"/>
                  </a:lnTo>
                  <a:close/>
                </a:path>
                <a:path w="199390" h="100330">
                  <a:moveTo>
                    <a:pt x="104474" y="18288"/>
                  </a:moveTo>
                  <a:lnTo>
                    <a:pt x="97840" y="18288"/>
                  </a:lnTo>
                  <a:lnTo>
                    <a:pt x="107411" y="18903"/>
                  </a:lnTo>
                  <a:lnTo>
                    <a:pt x="104474" y="18288"/>
                  </a:lnTo>
                  <a:close/>
                </a:path>
                <a:path w="199390" h="100330">
                  <a:moveTo>
                    <a:pt x="81402" y="12954"/>
                  </a:moveTo>
                  <a:lnTo>
                    <a:pt x="78955" y="12954"/>
                  </a:lnTo>
                  <a:lnTo>
                    <a:pt x="78365" y="13716"/>
                  </a:lnTo>
                  <a:lnTo>
                    <a:pt x="78242" y="14478"/>
                  </a:lnTo>
                  <a:lnTo>
                    <a:pt x="80708" y="17780"/>
                  </a:lnTo>
                  <a:lnTo>
                    <a:pt x="81025" y="18034"/>
                  </a:lnTo>
                  <a:lnTo>
                    <a:pt x="81318" y="18415"/>
                  </a:lnTo>
                  <a:lnTo>
                    <a:pt x="80644" y="18796"/>
                  </a:lnTo>
                  <a:lnTo>
                    <a:pt x="85382" y="18796"/>
                  </a:lnTo>
                  <a:lnTo>
                    <a:pt x="87350" y="18669"/>
                  </a:lnTo>
                  <a:lnTo>
                    <a:pt x="89842" y="18669"/>
                  </a:lnTo>
                  <a:lnTo>
                    <a:pt x="97840" y="18288"/>
                  </a:lnTo>
                  <a:lnTo>
                    <a:pt x="104474" y="18288"/>
                  </a:lnTo>
                  <a:lnTo>
                    <a:pt x="103868" y="18161"/>
                  </a:lnTo>
                  <a:lnTo>
                    <a:pt x="97728" y="17653"/>
                  </a:lnTo>
                  <a:lnTo>
                    <a:pt x="84023" y="17653"/>
                  </a:lnTo>
                  <a:lnTo>
                    <a:pt x="83451" y="17145"/>
                  </a:lnTo>
                  <a:lnTo>
                    <a:pt x="82232" y="15748"/>
                  </a:lnTo>
                  <a:lnTo>
                    <a:pt x="81497" y="14432"/>
                  </a:lnTo>
                  <a:lnTo>
                    <a:pt x="81402" y="12954"/>
                  </a:lnTo>
                  <a:close/>
                </a:path>
                <a:path w="199390" h="100330">
                  <a:moveTo>
                    <a:pt x="150101" y="9779"/>
                  </a:moveTo>
                  <a:lnTo>
                    <a:pt x="141134" y="13249"/>
                  </a:lnTo>
                  <a:lnTo>
                    <a:pt x="137655" y="15113"/>
                  </a:lnTo>
                  <a:lnTo>
                    <a:pt x="135432" y="16891"/>
                  </a:lnTo>
                  <a:lnTo>
                    <a:pt x="134137" y="18161"/>
                  </a:lnTo>
                  <a:lnTo>
                    <a:pt x="132372" y="18415"/>
                  </a:lnTo>
                  <a:lnTo>
                    <a:pt x="138273" y="18415"/>
                  </a:lnTo>
                  <a:lnTo>
                    <a:pt x="137629" y="18161"/>
                  </a:lnTo>
                  <a:lnTo>
                    <a:pt x="138429" y="17399"/>
                  </a:lnTo>
                  <a:lnTo>
                    <a:pt x="145567" y="12192"/>
                  </a:lnTo>
                  <a:lnTo>
                    <a:pt x="155950" y="12192"/>
                  </a:lnTo>
                  <a:lnTo>
                    <a:pt x="150101" y="9779"/>
                  </a:lnTo>
                  <a:close/>
                </a:path>
                <a:path w="199390" h="100330">
                  <a:moveTo>
                    <a:pt x="87210" y="11938"/>
                  </a:moveTo>
                  <a:lnTo>
                    <a:pt x="85210" y="13081"/>
                  </a:lnTo>
                  <a:lnTo>
                    <a:pt x="85089" y="13249"/>
                  </a:lnTo>
                  <a:lnTo>
                    <a:pt x="86550" y="13843"/>
                  </a:lnTo>
                  <a:lnTo>
                    <a:pt x="87096" y="13970"/>
                  </a:lnTo>
                  <a:lnTo>
                    <a:pt x="87642" y="13970"/>
                  </a:lnTo>
                  <a:lnTo>
                    <a:pt x="87071" y="15240"/>
                  </a:lnTo>
                  <a:lnTo>
                    <a:pt x="86944" y="16764"/>
                  </a:lnTo>
                  <a:lnTo>
                    <a:pt x="87058" y="17526"/>
                  </a:lnTo>
                  <a:lnTo>
                    <a:pt x="84023" y="17653"/>
                  </a:lnTo>
                  <a:lnTo>
                    <a:pt x="97728" y="17653"/>
                  </a:lnTo>
                  <a:lnTo>
                    <a:pt x="96193" y="17526"/>
                  </a:lnTo>
                  <a:lnTo>
                    <a:pt x="89217" y="17399"/>
                  </a:lnTo>
                  <a:lnTo>
                    <a:pt x="88878" y="16383"/>
                  </a:lnTo>
                  <a:lnTo>
                    <a:pt x="89000" y="14732"/>
                  </a:lnTo>
                  <a:lnTo>
                    <a:pt x="89496" y="13716"/>
                  </a:lnTo>
                  <a:lnTo>
                    <a:pt x="90500" y="13335"/>
                  </a:lnTo>
                  <a:lnTo>
                    <a:pt x="91312" y="12573"/>
                  </a:lnTo>
                  <a:lnTo>
                    <a:pt x="91366" y="12319"/>
                  </a:lnTo>
                  <a:lnTo>
                    <a:pt x="87998" y="12319"/>
                  </a:lnTo>
                  <a:lnTo>
                    <a:pt x="87210" y="11938"/>
                  </a:lnTo>
                  <a:close/>
                </a:path>
                <a:path w="199390" h="100330">
                  <a:moveTo>
                    <a:pt x="103073" y="12192"/>
                  </a:moveTo>
                  <a:lnTo>
                    <a:pt x="100355" y="12192"/>
                  </a:lnTo>
                  <a:lnTo>
                    <a:pt x="102031" y="13589"/>
                  </a:lnTo>
                  <a:lnTo>
                    <a:pt x="103390" y="15367"/>
                  </a:lnTo>
                  <a:lnTo>
                    <a:pt x="104012" y="16891"/>
                  </a:lnTo>
                  <a:lnTo>
                    <a:pt x="104533" y="17653"/>
                  </a:lnTo>
                  <a:lnTo>
                    <a:pt x="106146" y="16891"/>
                  </a:lnTo>
                  <a:lnTo>
                    <a:pt x="107164" y="14224"/>
                  </a:lnTo>
                  <a:lnTo>
                    <a:pt x="105003" y="14224"/>
                  </a:lnTo>
                  <a:lnTo>
                    <a:pt x="103543" y="12573"/>
                  </a:lnTo>
                  <a:lnTo>
                    <a:pt x="103073" y="12192"/>
                  </a:lnTo>
                  <a:close/>
                </a:path>
                <a:path w="199390" h="100330">
                  <a:moveTo>
                    <a:pt x="57549" y="11176"/>
                  </a:moveTo>
                  <a:lnTo>
                    <a:pt x="50571" y="11176"/>
                  </a:lnTo>
                  <a:lnTo>
                    <a:pt x="51854" y="11430"/>
                  </a:lnTo>
                  <a:lnTo>
                    <a:pt x="52581" y="12700"/>
                  </a:lnTo>
                  <a:lnTo>
                    <a:pt x="52664" y="14859"/>
                  </a:lnTo>
                  <a:lnTo>
                    <a:pt x="52196" y="16383"/>
                  </a:lnTo>
                  <a:lnTo>
                    <a:pt x="52095" y="17018"/>
                  </a:lnTo>
                  <a:lnTo>
                    <a:pt x="54521" y="16510"/>
                  </a:lnTo>
                  <a:lnTo>
                    <a:pt x="54732" y="15240"/>
                  </a:lnTo>
                  <a:lnTo>
                    <a:pt x="54724" y="12446"/>
                  </a:lnTo>
                  <a:lnTo>
                    <a:pt x="58906" y="12446"/>
                  </a:lnTo>
                  <a:lnTo>
                    <a:pt x="58458" y="11811"/>
                  </a:lnTo>
                  <a:lnTo>
                    <a:pt x="57549" y="11176"/>
                  </a:lnTo>
                  <a:close/>
                </a:path>
                <a:path w="199390" h="100330">
                  <a:moveTo>
                    <a:pt x="58906" y="12446"/>
                  </a:moveTo>
                  <a:lnTo>
                    <a:pt x="54724" y="12446"/>
                  </a:lnTo>
                  <a:lnTo>
                    <a:pt x="55816" y="13081"/>
                  </a:lnTo>
                  <a:lnTo>
                    <a:pt x="56934" y="13970"/>
                  </a:lnTo>
                  <a:lnTo>
                    <a:pt x="58102" y="15113"/>
                  </a:lnTo>
                  <a:lnTo>
                    <a:pt x="58140" y="16383"/>
                  </a:lnTo>
                  <a:lnTo>
                    <a:pt x="61150" y="15621"/>
                  </a:lnTo>
                  <a:lnTo>
                    <a:pt x="58906" y="12446"/>
                  </a:lnTo>
                  <a:close/>
                </a:path>
                <a:path w="199390" h="100330">
                  <a:moveTo>
                    <a:pt x="72853" y="13208"/>
                  </a:moveTo>
                  <a:lnTo>
                    <a:pt x="70408" y="13208"/>
                  </a:lnTo>
                  <a:lnTo>
                    <a:pt x="70234" y="14097"/>
                  </a:lnTo>
                  <a:lnTo>
                    <a:pt x="70459" y="14605"/>
                  </a:lnTo>
                  <a:lnTo>
                    <a:pt x="71666" y="15875"/>
                  </a:lnTo>
                  <a:lnTo>
                    <a:pt x="72529" y="16383"/>
                  </a:lnTo>
                  <a:lnTo>
                    <a:pt x="75977" y="16383"/>
                  </a:lnTo>
                  <a:lnTo>
                    <a:pt x="76339" y="16002"/>
                  </a:lnTo>
                  <a:lnTo>
                    <a:pt x="77317" y="15494"/>
                  </a:lnTo>
                  <a:lnTo>
                    <a:pt x="78028" y="14859"/>
                  </a:lnTo>
                  <a:lnTo>
                    <a:pt x="78135" y="14605"/>
                  </a:lnTo>
                  <a:lnTo>
                    <a:pt x="78147" y="14351"/>
                  </a:lnTo>
                  <a:lnTo>
                    <a:pt x="75463" y="14351"/>
                  </a:lnTo>
                  <a:lnTo>
                    <a:pt x="74472" y="14097"/>
                  </a:lnTo>
                  <a:lnTo>
                    <a:pt x="73405" y="13589"/>
                  </a:lnTo>
                  <a:lnTo>
                    <a:pt x="72853" y="13208"/>
                  </a:lnTo>
                  <a:close/>
                </a:path>
                <a:path w="199390" h="100330">
                  <a:moveTo>
                    <a:pt x="69710" y="16129"/>
                  </a:moveTo>
                  <a:lnTo>
                    <a:pt x="68554" y="16256"/>
                  </a:lnTo>
                  <a:lnTo>
                    <a:pt x="71119" y="16256"/>
                  </a:lnTo>
                  <a:lnTo>
                    <a:pt x="69710" y="16129"/>
                  </a:lnTo>
                  <a:close/>
                </a:path>
                <a:path w="199390" h="100330">
                  <a:moveTo>
                    <a:pt x="34102" y="11090"/>
                  </a:moveTo>
                  <a:lnTo>
                    <a:pt x="39382" y="16129"/>
                  </a:lnTo>
                  <a:lnTo>
                    <a:pt x="41376" y="15494"/>
                  </a:lnTo>
                  <a:lnTo>
                    <a:pt x="41447" y="14732"/>
                  </a:lnTo>
                  <a:lnTo>
                    <a:pt x="42375" y="13081"/>
                  </a:lnTo>
                  <a:lnTo>
                    <a:pt x="39128" y="13081"/>
                  </a:lnTo>
                  <a:lnTo>
                    <a:pt x="36093" y="11303"/>
                  </a:lnTo>
                  <a:lnTo>
                    <a:pt x="34102" y="11090"/>
                  </a:lnTo>
                  <a:close/>
                </a:path>
                <a:path w="199390" h="100330">
                  <a:moveTo>
                    <a:pt x="100906" y="10668"/>
                  </a:moveTo>
                  <a:lnTo>
                    <a:pt x="96456" y="10668"/>
                  </a:lnTo>
                  <a:lnTo>
                    <a:pt x="97294" y="11938"/>
                  </a:lnTo>
                  <a:lnTo>
                    <a:pt x="99263" y="15367"/>
                  </a:lnTo>
                  <a:lnTo>
                    <a:pt x="101663" y="14478"/>
                  </a:lnTo>
                  <a:lnTo>
                    <a:pt x="100355" y="12192"/>
                  </a:lnTo>
                  <a:lnTo>
                    <a:pt x="103073" y="12192"/>
                  </a:lnTo>
                  <a:lnTo>
                    <a:pt x="101663" y="11049"/>
                  </a:lnTo>
                  <a:lnTo>
                    <a:pt x="100906" y="10668"/>
                  </a:lnTo>
                  <a:close/>
                </a:path>
                <a:path w="199390" h="100330">
                  <a:moveTo>
                    <a:pt x="122300" y="7366"/>
                  </a:moveTo>
                  <a:lnTo>
                    <a:pt x="118071" y="8763"/>
                  </a:lnTo>
                  <a:lnTo>
                    <a:pt x="114439" y="10795"/>
                  </a:lnTo>
                  <a:lnTo>
                    <a:pt x="109448" y="10795"/>
                  </a:lnTo>
                  <a:lnTo>
                    <a:pt x="110515" y="11176"/>
                  </a:lnTo>
                  <a:lnTo>
                    <a:pt x="111569" y="11430"/>
                  </a:lnTo>
                  <a:lnTo>
                    <a:pt x="112623" y="11811"/>
                  </a:lnTo>
                  <a:lnTo>
                    <a:pt x="111455" y="12446"/>
                  </a:lnTo>
                  <a:lnTo>
                    <a:pt x="109981" y="13462"/>
                  </a:lnTo>
                  <a:lnTo>
                    <a:pt x="111353" y="14478"/>
                  </a:lnTo>
                  <a:lnTo>
                    <a:pt x="112519" y="13836"/>
                  </a:lnTo>
                  <a:lnTo>
                    <a:pt x="113372" y="13335"/>
                  </a:lnTo>
                  <a:lnTo>
                    <a:pt x="114960" y="12700"/>
                  </a:lnTo>
                  <a:lnTo>
                    <a:pt x="119736" y="12700"/>
                  </a:lnTo>
                  <a:lnTo>
                    <a:pt x="117398" y="11811"/>
                  </a:lnTo>
                  <a:lnTo>
                    <a:pt x="124332" y="9779"/>
                  </a:lnTo>
                  <a:lnTo>
                    <a:pt x="126508" y="9779"/>
                  </a:lnTo>
                  <a:lnTo>
                    <a:pt x="122300" y="7366"/>
                  </a:lnTo>
                  <a:close/>
                </a:path>
                <a:path w="199390" h="100330">
                  <a:moveTo>
                    <a:pt x="90716" y="5715"/>
                  </a:moveTo>
                  <a:lnTo>
                    <a:pt x="85280" y="5842"/>
                  </a:lnTo>
                  <a:lnTo>
                    <a:pt x="78549" y="9017"/>
                  </a:lnTo>
                  <a:lnTo>
                    <a:pt x="77886" y="12573"/>
                  </a:lnTo>
                  <a:lnTo>
                    <a:pt x="77763" y="13836"/>
                  </a:lnTo>
                  <a:lnTo>
                    <a:pt x="78208" y="14432"/>
                  </a:lnTo>
                  <a:lnTo>
                    <a:pt x="78271" y="13836"/>
                  </a:lnTo>
                  <a:lnTo>
                    <a:pt x="78955" y="12954"/>
                  </a:lnTo>
                  <a:lnTo>
                    <a:pt x="81402" y="12954"/>
                  </a:lnTo>
                  <a:lnTo>
                    <a:pt x="81277" y="12192"/>
                  </a:lnTo>
                  <a:lnTo>
                    <a:pt x="80887" y="10668"/>
                  </a:lnTo>
                  <a:lnTo>
                    <a:pt x="80950" y="10160"/>
                  </a:lnTo>
                  <a:lnTo>
                    <a:pt x="82232" y="7620"/>
                  </a:lnTo>
                  <a:lnTo>
                    <a:pt x="91141" y="7620"/>
                  </a:lnTo>
                  <a:lnTo>
                    <a:pt x="90716" y="5715"/>
                  </a:lnTo>
                  <a:close/>
                </a:path>
                <a:path w="199390" h="100330">
                  <a:moveTo>
                    <a:pt x="77815" y="12954"/>
                  </a:moveTo>
                  <a:lnTo>
                    <a:pt x="76682" y="12954"/>
                  </a:lnTo>
                  <a:lnTo>
                    <a:pt x="75463" y="14351"/>
                  </a:lnTo>
                  <a:lnTo>
                    <a:pt x="78147" y="14351"/>
                  </a:lnTo>
                  <a:lnTo>
                    <a:pt x="77763" y="13836"/>
                  </a:lnTo>
                  <a:lnTo>
                    <a:pt x="77815" y="12954"/>
                  </a:lnTo>
                  <a:close/>
                </a:path>
                <a:path w="199390" h="100330">
                  <a:moveTo>
                    <a:pt x="111124" y="9779"/>
                  </a:moveTo>
                  <a:lnTo>
                    <a:pt x="102247" y="9779"/>
                  </a:lnTo>
                  <a:lnTo>
                    <a:pt x="104889" y="9906"/>
                  </a:lnTo>
                  <a:lnTo>
                    <a:pt x="107492" y="10414"/>
                  </a:lnTo>
                  <a:lnTo>
                    <a:pt x="106323" y="11938"/>
                  </a:lnTo>
                  <a:lnTo>
                    <a:pt x="105727" y="12827"/>
                  </a:lnTo>
                  <a:lnTo>
                    <a:pt x="105003" y="14224"/>
                  </a:lnTo>
                  <a:lnTo>
                    <a:pt x="107164" y="14224"/>
                  </a:lnTo>
                  <a:lnTo>
                    <a:pt x="108267" y="12319"/>
                  </a:lnTo>
                  <a:lnTo>
                    <a:pt x="109448" y="10795"/>
                  </a:lnTo>
                  <a:lnTo>
                    <a:pt x="114439" y="10795"/>
                  </a:lnTo>
                  <a:lnTo>
                    <a:pt x="113080" y="10287"/>
                  </a:lnTo>
                  <a:lnTo>
                    <a:pt x="111772" y="9906"/>
                  </a:lnTo>
                  <a:lnTo>
                    <a:pt x="111124" y="9779"/>
                  </a:lnTo>
                  <a:close/>
                </a:path>
                <a:path w="199390" h="100330">
                  <a:moveTo>
                    <a:pt x="70408" y="13208"/>
                  </a:moveTo>
                  <a:lnTo>
                    <a:pt x="70005" y="13249"/>
                  </a:lnTo>
                  <a:lnTo>
                    <a:pt x="70119" y="13836"/>
                  </a:lnTo>
                  <a:lnTo>
                    <a:pt x="70408" y="13208"/>
                  </a:lnTo>
                  <a:close/>
                </a:path>
                <a:path w="199390" h="100330">
                  <a:moveTo>
                    <a:pt x="129758" y="5334"/>
                  </a:moveTo>
                  <a:lnTo>
                    <a:pt x="123078" y="5334"/>
                  </a:lnTo>
                  <a:lnTo>
                    <a:pt x="129551" y="7747"/>
                  </a:lnTo>
                  <a:lnTo>
                    <a:pt x="134937" y="12827"/>
                  </a:lnTo>
                  <a:lnTo>
                    <a:pt x="135458" y="13589"/>
                  </a:lnTo>
                  <a:lnTo>
                    <a:pt x="137845" y="12573"/>
                  </a:lnTo>
                  <a:lnTo>
                    <a:pt x="137223" y="11684"/>
                  </a:lnTo>
                  <a:lnTo>
                    <a:pt x="130608" y="5588"/>
                  </a:lnTo>
                  <a:lnTo>
                    <a:pt x="129758" y="5334"/>
                  </a:lnTo>
                  <a:close/>
                </a:path>
                <a:path w="199390" h="100330">
                  <a:moveTo>
                    <a:pt x="66303" y="8128"/>
                  </a:moveTo>
                  <a:lnTo>
                    <a:pt x="62585" y="8128"/>
                  </a:lnTo>
                  <a:lnTo>
                    <a:pt x="64147" y="9779"/>
                  </a:lnTo>
                  <a:lnTo>
                    <a:pt x="65697" y="10414"/>
                  </a:lnTo>
                  <a:lnTo>
                    <a:pt x="66586" y="10668"/>
                  </a:lnTo>
                  <a:lnTo>
                    <a:pt x="69951" y="12827"/>
                  </a:lnTo>
                  <a:lnTo>
                    <a:pt x="70005" y="13249"/>
                  </a:lnTo>
                  <a:lnTo>
                    <a:pt x="70408" y="13208"/>
                  </a:lnTo>
                  <a:lnTo>
                    <a:pt x="72853" y="13208"/>
                  </a:lnTo>
                  <a:lnTo>
                    <a:pt x="72301" y="12827"/>
                  </a:lnTo>
                  <a:lnTo>
                    <a:pt x="72052" y="11049"/>
                  </a:lnTo>
                  <a:lnTo>
                    <a:pt x="70015" y="11049"/>
                  </a:lnTo>
                  <a:lnTo>
                    <a:pt x="68300" y="9779"/>
                  </a:lnTo>
                  <a:lnTo>
                    <a:pt x="66522" y="8255"/>
                  </a:lnTo>
                  <a:lnTo>
                    <a:pt x="66303" y="8128"/>
                  </a:lnTo>
                  <a:close/>
                </a:path>
                <a:path w="199390" h="100330">
                  <a:moveTo>
                    <a:pt x="46786" y="4699"/>
                  </a:moveTo>
                  <a:lnTo>
                    <a:pt x="40398" y="6731"/>
                  </a:lnTo>
                  <a:lnTo>
                    <a:pt x="39128" y="13081"/>
                  </a:lnTo>
                  <a:lnTo>
                    <a:pt x="42375" y="13081"/>
                  </a:lnTo>
                  <a:lnTo>
                    <a:pt x="44945" y="8509"/>
                  </a:lnTo>
                  <a:lnTo>
                    <a:pt x="47751" y="6223"/>
                  </a:lnTo>
                  <a:lnTo>
                    <a:pt x="49763" y="6223"/>
                  </a:lnTo>
                  <a:lnTo>
                    <a:pt x="46786" y="4699"/>
                  </a:lnTo>
                  <a:close/>
                </a:path>
                <a:path w="199390" h="100330">
                  <a:moveTo>
                    <a:pt x="91226" y="8001"/>
                  </a:moveTo>
                  <a:lnTo>
                    <a:pt x="89331" y="8001"/>
                  </a:lnTo>
                  <a:lnTo>
                    <a:pt x="89855" y="9144"/>
                  </a:lnTo>
                  <a:lnTo>
                    <a:pt x="89937" y="9652"/>
                  </a:lnTo>
                  <a:lnTo>
                    <a:pt x="87998" y="12319"/>
                  </a:lnTo>
                  <a:lnTo>
                    <a:pt x="91366" y="12319"/>
                  </a:lnTo>
                  <a:lnTo>
                    <a:pt x="91579" y="11303"/>
                  </a:lnTo>
                  <a:lnTo>
                    <a:pt x="92760" y="10795"/>
                  </a:lnTo>
                  <a:lnTo>
                    <a:pt x="93484" y="10668"/>
                  </a:lnTo>
                  <a:lnTo>
                    <a:pt x="93916" y="10414"/>
                  </a:lnTo>
                  <a:lnTo>
                    <a:pt x="94348" y="10287"/>
                  </a:lnTo>
                  <a:lnTo>
                    <a:pt x="100149" y="10287"/>
                  </a:lnTo>
                  <a:lnTo>
                    <a:pt x="99644" y="10033"/>
                  </a:lnTo>
                  <a:lnTo>
                    <a:pt x="102247" y="9779"/>
                  </a:lnTo>
                  <a:lnTo>
                    <a:pt x="111124" y="9779"/>
                  </a:lnTo>
                  <a:lnTo>
                    <a:pt x="110477" y="9652"/>
                  </a:lnTo>
                  <a:lnTo>
                    <a:pt x="110675" y="9525"/>
                  </a:lnTo>
                  <a:lnTo>
                    <a:pt x="91566" y="9525"/>
                  </a:lnTo>
                  <a:lnTo>
                    <a:pt x="91226" y="8001"/>
                  </a:lnTo>
                  <a:close/>
                </a:path>
                <a:path w="199390" h="100330">
                  <a:moveTo>
                    <a:pt x="33261" y="10287"/>
                  </a:moveTo>
                  <a:lnTo>
                    <a:pt x="32526" y="10922"/>
                  </a:lnTo>
                  <a:lnTo>
                    <a:pt x="34102" y="11090"/>
                  </a:lnTo>
                  <a:lnTo>
                    <a:pt x="33261" y="10287"/>
                  </a:lnTo>
                  <a:close/>
                </a:path>
                <a:path w="199390" h="100330">
                  <a:moveTo>
                    <a:pt x="82229" y="0"/>
                  </a:moveTo>
                  <a:lnTo>
                    <a:pt x="75679" y="3302"/>
                  </a:lnTo>
                  <a:lnTo>
                    <a:pt x="73736" y="4826"/>
                  </a:lnTo>
                  <a:lnTo>
                    <a:pt x="70637" y="8001"/>
                  </a:lnTo>
                  <a:lnTo>
                    <a:pt x="70015" y="11049"/>
                  </a:lnTo>
                  <a:lnTo>
                    <a:pt x="72052" y="11049"/>
                  </a:lnTo>
                  <a:lnTo>
                    <a:pt x="71954" y="10795"/>
                  </a:lnTo>
                  <a:lnTo>
                    <a:pt x="70992" y="9271"/>
                  </a:lnTo>
                  <a:lnTo>
                    <a:pt x="75641" y="5461"/>
                  </a:lnTo>
                  <a:lnTo>
                    <a:pt x="78636" y="3429"/>
                  </a:lnTo>
                  <a:lnTo>
                    <a:pt x="83124" y="1651"/>
                  </a:lnTo>
                  <a:lnTo>
                    <a:pt x="90085" y="1651"/>
                  </a:lnTo>
                  <a:lnTo>
                    <a:pt x="88226" y="508"/>
                  </a:lnTo>
                  <a:lnTo>
                    <a:pt x="82229" y="0"/>
                  </a:lnTo>
                  <a:close/>
                </a:path>
                <a:path w="199390" h="100330">
                  <a:moveTo>
                    <a:pt x="100149" y="10287"/>
                  </a:moveTo>
                  <a:lnTo>
                    <a:pt x="94792" y="10287"/>
                  </a:lnTo>
                  <a:lnTo>
                    <a:pt x="94538" y="10668"/>
                  </a:lnTo>
                  <a:lnTo>
                    <a:pt x="94970" y="11049"/>
                  </a:lnTo>
                  <a:lnTo>
                    <a:pt x="96126" y="10668"/>
                  </a:lnTo>
                  <a:lnTo>
                    <a:pt x="100906" y="10668"/>
                  </a:lnTo>
                  <a:lnTo>
                    <a:pt x="100149" y="10287"/>
                  </a:lnTo>
                  <a:close/>
                </a:path>
                <a:path w="199390" h="100330">
                  <a:moveTo>
                    <a:pt x="93954" y="8636"/>
                  </a:moveTo>
                  <a:lnTo>
                    <a:pt x="92722" y="8890"/>
                  </a:lnTo>
                  <a:lnTo>
                    <a:pt x="91566" y="9525"/>
                  </a:lnTo>
                  <a:lnTo>
                    <a:pt x="110675" y="9525"/>
                  </a:lnTo>
                  <a:lnTo>
                    <a:pt x="111269" y="9144"/>
                  </a:lnTo>
                  <a:lnTo>
                    <a:pt x="108534" y="9144"/>
                  </a:lnTo>
                  <a:lnTo>
                    <a:pt x="107856" y="9017"/>
                  </a:lnTo>
                  <a:lnTo>
                    <a:pt x="98259" y="9017"/>
                  </a:lnTo>
                  <a:lnTo>
                    <a:pt x="98032" y="8763"/>
                  </a:lnTo>
                  <a:lnTo>
                    <a:pt x="95224" y="8763"/>
                  </a:lnTo>
                  <a:lnTo>
                    <a:pt x="93954" y="8636"/>
                  </a:lnTo>
                  <a:close/>
                </a:path>
                <a:path w="199390" h="100330">
                  <a:moveTo>
                    <a:pt x="122955" y="3302"/>
                  </a:moveTo>
                  <a:lnTo>
                    <a:pt x="115263" y="4572"/>
                  </a:lnTo>
                  <a:lnTo>
                    <a:pt x="108534" y="9144"/>
                  </a:lnTo>
                  <a:lnTo>
                    <a:pt x="111269" y="9144"/>
                  </a:lnTo>
                  <a:lnTo>
                    <a:pt x="116420" y="5842"/>
                  </a:lnTo>
                  <a:lnTo>
                    <a:pt x="123078" y="5334"/>
                  </a:lnTo>
                  <a:lnTo>
                    <a:pt x="129758" y="5334"/>
                  </a:lnTo>
                  <a:lnTo>
                    <a:pt x="122955" y="3302"/>
                  </a:lnTo>
                  <a:close/>
                </a:path>
                <a:path w="199390" h="100330">
                  <a:moveTo>
                    <a:pt x="101815" y="8382"/>
                  </a:moveTo>
                  <a:lnTo>
                    <a:pt x="98259" y="9017"/>
                  </a:lnTo>
                  <a:lnTo>
                    <a:pt x="107856" y="9017"/>
                  </a:lnTo>
                  <a:lnTo>
                    <a:pt x="105143" y="8509"/>
                  </a:lnTo>
                  <a:lnTo>
                    <a:pt x="101815" y="8382"/>
                  </a:lnTo>
                  <a:close/>
                </a:path>
                <a:path w="199390" h="100330">
                  <a:moveTo>
                    <a:pt x="67794" y="5715"/>
                  </a:moveTo>
                  <a:lnTo>
                    <a:pt x="56794" y="5715"/>
                  </a:lnTo>
                  <a:lnTo>
                    <a:pt x="58356" y="5842"/>
                  </a:lnTo>
                  <a:lnTo>
                    <a:pt x="59181" y="5842"/>
                  </a:lnTo>
                  <a:lnTo>
                    <a:pt x="59778" y="5969"/>
                  </a:lnTo>
                  <a:lnTo>
                    <a:pt x="60299" y="6223"/>
                  </a:lnTo>
                  <a:lnTo>
                    <a:pt x="60051" y="6604"/>
                  </a:lnTo>
                  <a:lnTo>
                    <a:pt x="59936" y="7747"/>
                  </a:lnTo>
                  <a:lnTo>
                    <a:pt x="60490" y="8763"/>
                  </a:lnTo>
                  <a:lnTo>
                    <a:pt x="61442" y="8509"/>
                  </a:lnTo>
                  <a:lnTo>
                    <a:pt x="62585" y="8128"/>
                  </a:lnTo>
                  <a:lnTo>
                    <a:pt x="66303" y="8128"/>
                  </a:lnTo>
                  <a:lnTo>
                    <a:pt x="64769" y="7239"/>
                  </a:lnTo>
                  <a:lnTo>
                    <a:pt x="66014" y="6604"/>
                  </a:lnTo>
                  <a:lnTo>
                    <a:pt x="67703" y="5842"/>
                  </a:lnTo>
                  <a:lnTo>
                    <a:pt x="67794" y="5715"/>
                  </a:lnTo>
                  <a:close/>
                </a:path>
                <a:path w="199390" h="100330">
                  <a:moveTo>
                    <a:pt x="90085" y="1651"/>
                  </a:moveTo>
                  <a:lnTo>
                    <a:pt x="83124" y="1651"/>
                  </a:lnTo>
                  <a:lnTo>
                    <a:pt x="88532" y="2413"/>
                  </a:lnTo>
                  <a:lnTo>
                    <a:pt x="94284" y="7366"/>
                  </a:lnTo>
                  <a:lnTo>
                    <a:pt x="95224" y="8763"/>
                  </a:lnTo>
                  <a:lnTo>
                    <a:pt x="98032" y="8763"/>
                  </a:lnTo>
                  <a:lnTo>
                    <a:pt x="93595" y="3810"/>
                  </a:lnTo>
                  <a:lnTo>
                    <a:pt x="90085" y="1651"/>
                  </a:lnTo>
                  <a:close/>
                </a:path>
                <a:path w="199390" h="100330">
                  <a:moveTo>
                    <a:pt x="91141" y="7620"/>
                  </a:moveTo>
                  <a:lnTo>
                    <a:pt x="82232" y="7620"/>
                  </a:lnTo>
                  <a:lnTo>
                    <a:pt x="85331" y="8509"/>
                  </a:lnTo>
                  <a:lnTo>
                    <a:pt x="89331" y="8001"/>
                  </a:lnTo>
                  <a:lnTo>
                    <a:pt x="91226" y="8001"/>
                  </a:lnTo>
                  <a:lnTo>
                    <a:pt x="91141" y="7620"/>
                  </a:lnTo>
                  <a:close/>
                </a:path>
                <a:path w="199390" h="100330">
                  <a:moveTo>
                    <a:pt x="53441" y="6985"/>
                  </a:moveTo>
                  <a:lnTo>
                    <a:pt x="52539" y="7112"/>
                  </a:lnTo>
                  <a:lnTo>
                    <a:pt x="52920" y="7112"/>
                  </a:lnTo>
                  <a:lnTo>
                    <a:pt x="53441" y="6985"/>
                  </a:lnTo>
                  <a:close/>
                </a:path>
                <a:path w="199390" h="100330">
                  <a:moveTo>
                    <a:pt x="57835" y="2794"/>
                  </a:moveTo>
                  <a:lnTo>
                    <a:pt x="52679" y="5461"/>
                  </a:lnTo>
                  <a:lnTo>
                    <a:pt x="51803" y="6096"/>
                  </a:lnTo>
                  <a:lnTo>
                    <a:pt x="51003" y="6858"/>
                  </a:lnTo>
                  <a:lnTo>
                    <a:pt x="53313" y="6858"/>
                  </a:lnTo>
                  <a:lnTo>
                    <a:pt x="56794" y="5715"/>
                  </a:lnTo>
                  <a:lnTo>
                    <a:pt x="67794" y="5715"/>
                  </a:lnTo>
                  <a:lnTo>
                    <a:pt x="68338" y="4953"/>
                  </a:lnTo>
                  <a:lnTo>
                    <a:pt x="63004" y="3810"/>
                  </a:lnTo>
                  <a:lnTo>
                    <a:pt x="57835" y="2794"/>
                  </a:lnTo>
                  <a:close/>
                </a:path>
              </a:pathLst>
            </a:custGeom>
            <a:solidFill>
              <a:srgbClr val="F79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4" name="object 5094" descr=""/>
            <p:cNvSpPr/>
            <p:nvPr/>
          </p:nvSpPr>
          <p:spPr>
            <a:xfrm>
              <a:off x="945175" y="2824503"/>
              <a:ext cx="199390" cy="101600"/>
            </a:xfrm>
            <a:custGeom>
              <a:avLst/>
              <a:gdLst/>
              <a:ahLst/>
              <a:cxnLst/>
              <a:rect l="l" t="t" r="r" b="b"/>
              <a:pathLst>
                <a:path w="199390" h="101600">
                  <a:moveTo>
                    <a:pt x="106004" y="92075"/>
                  </a:moveTo>
                  <a:lnTo>
                    <a:pt x="100005" y="92075"/>
                  </a:lnTo>
                  <a:lnTo>
                    <a:pt x="104576" y="97409"/>
                  </a:lnTo>
                  <a:lnTo>
                    <a:pt x="109887" y="100838"/>
                  </a:lnTo>
                  <a:lnTo>
                    <a:pt x="115877" y="101346"/>
                  </a:lnTo>
                  <a:lnTo>
                    <a:pt x="119456" y="99695"/>
                  </a:lnTo>
                  <a:lnTo>
                    <a:pt x="115002" y="99695"/>
                  </a:lnTo>
                  <a:lnTo>
                    <a:pt x="109608" y="98933"/>
                  </a:lnTo>
                  <a:lnTo>
                    <a:pt x="103942" y="93726"/>
                  </a:lnTo>
                  <a:lnTo>
                    <a:pt x="103027" y="92456"/>
                  </a:lnTo>
                  <a:lnTo>
                    <a:pt x="104297" y="92456"/>
                  </a:lnTo>
                  <a:lnTo>
                    <a:pt x="105542" y="92329"/>
                  </a:lnTo>
                  <a:lnTo>
                    <a:pt x="106004" y="92075"/>
                  </a:lnTo>
                  <a:close/>
                </a:path>
                <a:path w="199390" h="101600">
                  <a:moveTo>
                    <a:pt x="128003" y="87249"/>
                  </a:moveTo>
                  <a:lnTo>
                    <a:pt x="122890" y="87249"/>
                  </a:lnTo>
                  <a:lnTo>
                    <a:pt x="123868" y="87503"/>
                  </a:lnTo>
                  <a:lnTo>
                    <a:pt x="124935" y="88011"/>
                  </a:lnTo>
                  <a:lnTo>
                    <a:pt x="126027" y="88773"/>
                  </a:lnTo>
                  <a:lnTo>
                    <a:pt x="126210" y="90297"/>
                  </a:lnTo>
                  <a:lnTo>
                    <a:pt x="126334" y="90805"/>
                  </a:lnTo>
                  <a:lnTo>
                    <a:pt x="127272" y="92329"/>
                  </a:lnTo>
                  <a:lnTo>
                    <a:pt x="122547" y="96012"/>
                  </a:lnTo>
                  <a:lnTo>
                    <a:pt x="119517" y="98171"/>
                  </a:lnTo>
                  <a:lnTo>
                    <a:pt x="115002" y="99695"/>
                  </a:lnTo>
                  <a:lnTo>
                    <a:pt x="119456" y="99695"/>
                  </a:lnTo>
                  <a:lnTo>
                    <a:pt x="122484" y="98298"/>
                  </a:lnTo>
                  <a:lnTo>
                    <a:pt x="124440" y="96774"/>
                  </a:lnTo>
                  <a:lnTo>
                    <a:pt x="127602" y="93726"/>
                  </a:lnTo>
                  <a:lnTo>
                    <a:pt x="128288" y="90551"/>
                  </a:lnTo>
                  <a:lnTo>
                    <a:pt x="130908" y="90551"/>
                  </a:lnTo>
                  <a:lnTo>
                    <a:pt x="128377" y="88900"/>
                  </a:lnTo>
                  <a:lnTo>
                    <a:pt x="128326" y="88392"/>
                  </a:lnTo>
                  <a:lnTo>
                    <a:pt x="127932" y="88392"/>
                  </a:lnTo>
                  <a:lnTo>
                    <a:pt x="128125" y="88011"/>
                  </a:lnTo>
                  <a:lnTo>
                    <a:pt x="128003" y="87249"/>
                  </a:lnTo>
                  <a:close/>
                </a:path>
                <a:path w="199390" h="101600">
                  <a:moveTo>
                    <a:pt x="130908" y="90551"/>
                  </a:moveTo>
                  <a:lnTo>
                    <a:pt x="128288" y="90551"/>
                  </a:lnTo>
                  <a:lnTo>
                    <a:pt x="129977" y="91948"/>
                  </a:lnTo>
                  <a:lnTo>
                    <a:pt x="131717" y="93472"/>
                  </a:lnTo>
                  <a:lnTo>
                    <a:pt x="133457" y="94615"/>
                  </a:lnTo>
                  <a:lnTo>
                    <a:pt x="132199" y="95123"/>
                  </a:lnTo>
                  <a:lnTo>
                    <a:pt x="130498" y="95885"/>
                  </a:lnTo>
                  <a:lnTo>
                    <a:pt x="129850" y="96774"/>
                  </a:lnTo>
                  <a:lnTo>
                    <a:pt x="135158" y="97917"/>
                  </a:lnTo>
                  <a:lnTo>
                    <a:pt x="140315" y="99187"/>
                  </a:lnTo>
                  <a:lnTo>
                    <a:pt x="145509" y="96520"/>
                  </a:lnTo>
                  <a:lnTo>
                    <a:pt x="145865" y="96266"/>
                  </a:lnTo>
                  <a:lnTo>
                    <a:pt x="141394" y="96266"/>
                  </a:lnTo>
                  <a:lnTo>
                    <a:pt x="139845" y="96139"/>
                  </a:lnTo>
                  <a:lnTo>
                    <a:pt x="139019" y="96012"/>
                  </a:lnTo>
                  <a:lnTo>
                    <a:pt x="138422" y="95885"/>
                  </a:lnTo>
                  <a:lnTo>
                    <a:pt x="137914" y="95631"/>
                  </a:lnTo>
                  <a:lnTo>
                    <a:pt x="138162" y="95250"/>
                  </a:lnTo>
                  <a:lnTo>
                    <a:pt x="138281" y="94869"/>
                  </a:lnTo>
                  <a:lnTo>
                    <a:pt x="138372" y="94234"/>
                  </a:lnTo>
                  <a:lnTo>
                    <a:pt x="138101" y="93726"/>
                  </a:lnTo>
                  <a:lnTo>
                    <a:pt x="135654" y="93726"/>
                  </a:lnTo>
                  <a:lnTo>
                    <a:pt x="134943" y="92837"/>
                  </a:lnTo>
                  <a:lnTo>
                    <a:pt x="134130" y="92075"/>
                  </a:lnTo>
                  <a:lnTo>
                    <a:pt x="131704" y="91059"/>
                  </a:lnTo>
                  <a:lnTo>
                    <a:pt x="130908" y="90551"/>
                  </a:lnTo>
                  <a:close/>
                </a:path>
                <a:path w="199390" h="101600">
                  <a:moveTo>
                    <a:pt x="149692" y="95123"/>
                  </a:moveTo>
                  <a:lnTo>
                    <a:pt x="147211" y="95123"/>
                  </a:lnTo>
                  <a:lnTo>
                    <a:pt x="151402" y="97536"/>
                  </a:lnTo>
                  <a:lnTo>
                    <a:pt x="156613" y="95885"/>
                  </a:lnTo>
                  <a:lnTo>
                    <a:pt x="150449" y="95885"/>
                  </a:lnTo>
                  <a:lnTo>
                    <a:pt x="149692" y="95123"/>
                  </a:lnTo>
                  <a:close/>
                </a:path>
                <a:path w="199390" h="101600">
                  <a:moveTo>
                    <a:pt x="62895" y="86741"/>
                  </a:moveTo>
                  <a:lnTo>
                    <a:pt x="60495" y="87757"/>
                  </a:lnTo>
                  <a:lnTo>
                    <a:pt x="61222" y="88646"/>
                  </a:lnTo>
                  <a:lnTo>
                    <a:pt x="67599" y="94869"/>
                  </a:lnTo>
                  <a:lnTo>
                    <a:pt x="75211" y="97282"/>
                  </a:lnTo>
                  <a:lnTo>
                    <a:pt x="82923" y="96266"/>
                  </a:lnTo>
                  <a:lnTo>
                    <a:pt x="84436" y="95250"/>
                  </a:lnTo>
                  <a:lnTo>
                    <a:pt x="75124" y="95250"/>
                  </a:lnTo>
                  <a:lnTo>
                    <a:pt x="68692" y="92710"/>
                  </a:lnTo>
                  <a:lnTo>
                    <a:pt x="63391" y="87503"/>
                  </a:lnTo>
                  <a:lnTo>
                    <a:pt x="62895" y="86741"/>
                  </a:lnTo>
                  <a:close/>
                </a:path>
                <a:path w="199390" h="101600">
                  <a:moveTo>
                    <a:pt x="140238" y="85471"/>
                  </a:moveTo>
                  <a:lnTo>
                    <a:pt x="137216" y="86233"/>
                  </a:lnTo>
                  <a:lnTo>
                    <a:pt x="139857" y="90043"/>
                  </a:lnTo>
                  <a:lnTo>
                    <a:pt x="142182" y="91821"/>
                  </a:lnTo>
                  <a:lnTo>
                    <a:pt x="144518" y="92456"/>
                  </a:lnTo>
                  <a:lnTo>
                    <a:pt x="144950" y="93218"/>
                  </a:lnTo>
                  <a:lnTo>
                    <a:pt x="145509" y="93853"/>
                  </a:lnTo>
                  <a:lnTo>
                    <a:pt x="146157" y="94488"/>
                  </a:lnTo>
                  <a:lnTo>
                    <a:pt x="145750" y="94742"/>
                  </a:lnTo>
                  <a:lnTo>
                    <a:pt x="144785" y="94996"/>
                  </a:lnTo>
                  <a:lnTo>
                    <a:pt x="145687" y="94996"/>
                  </a:lnTo>
                  <a:lnTo>
                    <a:pt x="141394" y="96266"/>
                  </a:lnTo>
                  <a:lnTo>
                    <a:pt x="145865" y="96266"/>
                  </a:lnTo>
                  <a:lnTo>
                    <a:pt x="146398" y="95885"/>
                  </a:lnTo>
                  <a:lnTo>
                    <a:pt x="147211" y="95123"/>
                  </a:lnTo>
                  <a:lnTo>
                    <a:pt x="149692" y="95123"/>
                  </a:lnTo>
                  <a:lnTo>
                    <a:pt x="148430" y="93853"/>
                  </a:lnTo>
                  <a:lnTo>
                    <a:pt x="148747" y="93472"/>
                  </a:lnTo>
                  <a:lnTo>
                    <a:pt x="149281" y="92583"/>
                  </a:lnTo>
                  <a:lnTo>
                    <a:pt x="152799" y="91694"/>
                  </a:lnTo>
                  <a:lnTo>
                    <a:pt x="153769" y="90805"/>
                  </a:lnTo>
                  <a:lnTo>
                    <a:pt x="147096" y="90805"/>
                  </a:lnTo>
                  <a:lnTo>
                    <a:pt x="146449" y="90678"/>
                  </a:lnTo>
                  <a:lnTo>
                    <a:pt x="145868" y="89535"/>
                  </a:lnTo>
                  <a:lnTo>
                    <a:pt x="143604" y="89535"/>
                  </a:lnTo>
                  <a:lnTo>
                    <a:pt x="141996" y="88352"/>
                  </a:lnTo>
                  <a:lnTo>
                    <a:pt x="141280" y="87757"/>
                  </a:lnTo>
                  <a:lnTo>
                    <a:pt x="140264" y="86741"/>
                  </a:lnTo>
                  <a:lnTo>
                    <a:pt x="140238" y="85471"/>
                  </a:lnTo>
                  <a:close/>
                </a:path>
                <a:path w="199390" h="101600">
                  <a:moveTo>
                    <a:pt x="158996" y="86233"/>
                  </a:moveTo>
                  <a:lnTo>
                    <a:pt x="156990" y="86741"/>
                  </a:lnTo>
                  <a:lnTo>
                    <a:pt x="156916" y="87503"/>
                  </a:lnTo>
                  <a:lnTo>
                    <a:pt x="153307" y="93726"/>
                  </a:lnTo>
                  <a:lnTo>
                    <a:pt x="150449" y="95885"/>
                  </a:lnTo>
                  <a:lnTo>
                    <a:pt x="156613" y="95885"/>
                  </a:lnTo>
                  <a:lnTo>
                    <a:pt x="157815" y="95504"/>
                  </a:lnTo>
                  <a:lnTo>
                    <a:pt x="159200" y="89154"/>
                  </a:lnTo>
                  <a:lnTo>
                    <a:pt x="161954" y="89154"/>
                  </a:lnTo>
                  <a:lnTo>
                    <a:pt x="159403" y="86614"/>
                  </a:lnTo>
                  <a:lnTo>
                    <a:pt x="158996" y="86233"/>
                  </a:lnTo>
                  <a:close/>
                </a:path>
                <a:path w="199390" h="101600">
                  <a:moveTo>
                    <a:pt x="108329" y="91694"/>
                  </a:moveTo>
                  <a:lnTo>
                    <a:pt x="106698" y="91694"/>
                  </a:lnTo>
                  <a:lnTo>
                    <a:pt x="107498" y="95504"/>
                  </a:lnTo>
                  <a:lnTo>
                    <a:pt x="112921" y="95504"/>
                  </a:lnTo>
                  <a:lnTo>
                    <a:pt x="116601" y="93853"/>
                  </a:lnTo>
                  <a:lnTo>
                    <a:pt x="116007" y="93853"/>
                  </a:lnTo>
                  <a:lnTo>
                    <a:pt x="114078" y="93218"/>
                  </a:lnTo>
                  <a:lnTo>
                    <a:pt x="108908" y="93218"/>
                  </a:lnTo>
                  <a:lnTo>
                    <a:pt x="108296" y="91948"/>
                  </a:lnTo>
                  <a:lnTo>
                    <a:pt x="108329" y="91694"/>
                  </a:lnTo>
                  <a:close/>
                </a:path>
                <a:path w="199390" h="101600">
                  <a:moveTo>
                    <a:pt x="93896" y="83312"/>
                  </a:moveTo>
                  <a:lnTo>
                    <a:pt x="92258" y="84074"/>
                  </a:lnTo>
                  <a:lnTo>
                    <a:pt x="91140" y="86868"/>
                  </a:lnTo>
                  <a:lnTo>
                    <a:pt x="90061" y="88519"/>
                  </a:lnTo>
                  <a:lnTo>
                    <a:pt x="88842" y="90043"/>
                  </a:lnTo>
                  <a:lnTo>
                    <a:pt x="83863" y="90043"/>
                  </a:lnTo>
                  <a:lnTo>
                    <a:pt x="85209" y="90424"/>
                  </a:lnTo>
                  <a:lnTo>
                    <a:pt x="86517" y="90932"/>
                  </a:lnTo>
                  <a:lnTo>
                    <a:pt x="87800" y="91186"/>
                  </a:lnTo>
                  <a:lnTo>
                    <a:pt x="81791" y="94869"/>
                  </a:lnTo>
                  <a:lnTo>
                    <a:pt x="75124" y="95250"/>
                  </a:lnTo>
                  <a:lnTo>
                    <a:pt x="84436" y="95250"/>
                  </a:lnTo>
                  <a:lnTo>
                    <a:pt x="89731" y="91694"/>
                  </a:lnTo>
                  <a:lnTo>
                    <a:pt x="108329" y="91694"/>
                  </a:lnTo>
                  <a:lnTo>
                    <a:pt x="108613" y="91313"/>
                  </a:lnTo>
                  <a:lnTo>
                    <a:pt x="96030" y="91313"/>
                  </a:lnTo>
                  <a:lnTo>
                    <a:pt x="93401" y="91059"/>
                  </a:lnTo>
                  <a:lnTo>
                    <a:pt x="90797" y="90551"/>
                  </a:lnTo>
                  <a:lnTo>
                    <a:pt x="92601" y="88138"/>
                  </a:lnTo>
                  <a:lnTo>
                    <a:pt x="93350" y="86741"/>
                  </a:lnTo>
                  <a:lnTo>
                    <a:pt x="95846" y="86741"/>
                  </a:lnTo>
                  <a:lnTo>
                    <a:pt x="94988" y="85598"/>
                  </a:lnTo>
                  <a:lnTo>
                    <a:pt x="94391" y="84074"/>
                  </a:lnTo>
                  <a:lnTo>
                    <a:pt x="93896" y="83312"/>
                  </a:lnTo>
                  <a:close/>
                </a:path>
                <a:path w="199390" h="101600">
                  <a:moveTo>
                    <a:pt x="117709" y="83693"/>
                  </a:moveTo>
                  <a:lnTo>
                    <a:pt x="114394" y="83693"/>
                  </a:lnTo>
                  <a:lnTo>
                    <a:pt x="114953" y="84201"/>
                  </a:lnTo>
                  <a:lnTo>
                    <a:pt x="116147" y="85725"/>
                  </a:lnTo>
                  <a:lnTo>
                    <a:pt x="116972" y="87249"/>
                  </a:lnTo>
                  <a:lnTo>
                    <a:pt x="117043" y="89281"/>
                  </a:lnTo>
                  <a:lnTo>
                    <a:pt x="117285" y="90297"/>
                  </a:lnTo>
                  <a:lnTo>
                    <a:pt x="117401" y="91186"/>
                  </a:lnTo>
                  <a:lnTo>
                    <a:pt x="116007" y="93853"/>
                  </a:lnTo>
                  <a:lnTo>
                    <a:pt x="116601" y="93853"/>
                  </a:lnTo>
                  <a:lnTo>
                    <a:pt x="119715" y="92456"/>
                  </a:lnTo>
                  <a:lnTo>
                    <a:pt x="120501" y="88582"/>
                  </a:lnTo>
                  <a:lnTo>
                    <a:pt x="119372" y="88519"/>
                  </a:lnTo>
                  <a:lnTo>
                    <a:pt x="120072" y="87630"/>
                  </a:lnTo>
                  <a:lnTo>
                    <a:pt x="120020" y="86868"/>
                  </a:lnTo>
                  <a:lnTo>
                    <a:pt x="117709" y="83693"/>
                  </a:lnTo>
                  <a:close/>
                </a:path>
                <a:path w="199390" h="101600">
                  <a:moveTo>
                    <a:pt x="137762" y="93091"/>
                  </a:moveTo>
                  <a:lnTo>
                    <a:pt x="136809" y="93345"/>
                  </a:lnTo>
                  <a:lnTo>
                    <a:pt x="135654" y="93726"/>
                  </a:lnTo>
                  <a:lnTo>
                    <a:pt x="138101" y="93726"/>
                  </a:lnTo>
                  <a:lnTo>
                    <a:pt x="137762" y="93091"/>
                  </a:lnTo>
                  <a:close/>
                </a:path>
                <a:path w="199390" h="101600">
                  <a:moveTo>
                    <a:pt x="69543" y="81915"/>
                  </a:moveTo>
                  <a:lnTo>
                    <a:pt x="66070" y="81915"/>
                  </a:lnTo>
                  <a:lnTo>
                    <a:pt x="69372" y="85852"/>
                  </a:lnTo>
                  <a:lnTo>
                    <a:pt x="70896" y="90170"/>
                  </a:lnTo>
                  <a:lnTo>
                    <a:pt x="75938" y="93218"/>
                  </a:lnTo>
                  <a:lnTo>
                    <a:pt x="80193" y="91821"/>
                  </a:lnTo>
                  <a:lnTo>
                    <a:pt x="82290" y="90805"/>
                  </a:lnTo>
                  <a:lnTo>
                    <a:pt x="73944" y="90805"/>
                  </a:lnTo>
                  <a:lnTo>
                    <a:pt x="70973" y="87503"/>
                  </a:lnTo>
                  <a:lnTo>
                    <a:pt x="70500" y="84074"/>
                  </a:lnTo>
                  <a:lnTo>
                    <a:pt x="70382" y="83693"/>
                  </a:lnTo>
                  <a:lnTo>
                    <a:pt x="70217" y="83439"/>
                  </a:lnTo>
                  <a:lnTo>
                    <a:pt x="70099" y="83185"/>
                  </a:lnTo>
                  <a:lnTo>
                    <a:pt x="69817" y="82169"/>
                  </a:lnTo>
                  <a:lnTo>
                    <a:pt x="69543" y="81915"/>
                  </a:lnTo>
                  <a:close/>
                </a:path>
                <a:path w="199390" h="101600">
                  <a:moveTo>
                    <a:pt x="112921" y="92837"/>
                  </a:moveTo>
                  <a:lnTo>
                    <a:pt x="108908" y="93218"/>
                  </a:lnTo>
                  <a:lnTo>
                    <a:pt x="114078" y="93218"/>
                  </a:lnTo>
                  <a:lnTo>
                    <a:pt x="112921" y="92837"/>
                  </a:lnTo>
                  <a:close/>
                </a:path>
                <a:path w="199390" h="101600">
                  <a:moveTo>
                    <a:pt x="106698" y="91694"/>
                  </a:moveTo>
                  <a:lnTo>
                    <a:pt x="89731" y="91694"/>
                  </a:lnTo>
                  <a:lnTo>
                    <a:pt x="93121" y="92456"/>
                  </a:lnTo>
                  <a:lnTo>
                    <a:pt x="96436" y="92710"/>
                  </a:lnTo>
                  <a:lnTo>
                    <a:pt x="100005" y="92075"/>
                  </a:lnTo>
                  <a:lnTo>
                    <a:pt x="106004" y="92075"/>
                  </a:lnTo>
                  <a:lnTo>
                    <a:pt x="106698" y="91694"/>
                  </a:lnTo>
                  <a:close/>
                </a:path>
                <a:path w="199390" h="101600">
                  <a:moveTo>
                    <a:pt x="164147" y="91336"/>
                  </a:moveTo>
                  <a:lnTo>
                    <a:pt x="165016" y="92202"/>
                  </a:lnTo>
                  <a:lnTo>
                    <a:pt x="165762" y="91566"/>
                  </a:lnTo>
                  <a:lnTo>
                    <a:pt x="164147" y="91336"/>
                  </a:lnTo>
                  <a:close/>
                </a:path>
                <a:path w="199390" h="101600">
                  <a:moveTo>
                    <a:pt x="185956" y="80137"/>
                  </a:moveTo>
                  <a:lnTo>
                    <a:pt x="163327" y="80137"/>
                  </a:lnTo>
                  <a:lnTo>
                    <a:pt x="167061" y="80772"/>
                  </a:lnTo>
                  <a:lnTo>
                    <a:pt x="168102" y="80772"/>
                  </a:lnTo>
                  <a:lnTo>
                    <a:pt x="169588" y="81407"/>
                  </a:lnTo>
                  <a:lnTo>
                    <a:pt x="171125" y="81915"/>
                  </a:lnTo>
                  <a:lnTo>
                    <a:pt x="172674" y="82296"/>
                  </a:lnTo>
                  <a:lnTo>
                    <a:pt x="170293" y="87630"/>
                  </a:lnTo>
                  <a:lnTo>
                    <a:pt x="170194" y="87792"/>
                  </a:lnTo>
                  <a:lnTo>
                    <a:pt x="165762" y="91566"/>
                  </a:lnTo>
                  <a:lnTo>
                    <a:pt x="172890" y="88392"/>
                  </a:lnTo>
                  <a:lnTo>
                    <a:pt x="174160" y="85598"/>
                  </a:lnTo>
                  <a:lnTo>
                    <a:pt x="174884" y="82550"/>
                  </a:lnTo>
                  <a:lnTo>
                    <a:pt x="177253" y="82550"/>
                  </a:lnTo>
                  <a:lnTo>
                    <a:pt x="178034" y="82423"/>
                  </a:lnTo>
                  <a:lnTo>
                    <a:pt x="180637" y="81153"/>
                  </a:lnTo>
                  <a:lnTo>
                    <a:pt x="181082" y="80899"/>
                  </a:lnTo>
                  <a:lnTo>
                    <a:pt x="183812" y="80645"/>
                  </a:lnTo>
                  <a:lnTo>
                    <a:pt x="185956" y="80137"/>
                  </a:lnTo>
                  <a:close/>
                </a:path>
                <a:path w="199390" h="101600">
                  <a:moveTo>
                    <a:pt x="161954" y="89154"/>
                  </a:moveTo>
                  <a:lnTo>
                    <a:pt x="159200" y="89154"/>
                  </a:lnTo>
                  <a:lnTo>
                    <a:pt x="162197" y="91059"/>
                  </a:lnTo>
                  <a:lnTo>
                    <a:pt x="164147" y="91336"/>
                  </a:lnTo>
                  <a:lnTo>
                    <a:pt x="161954" y="89154"/>
                  </a:lnTo>
                  <a:close/>
                </a:path>
                <a:path w="199390" h="101600">
                  <a:moveTo>
                    <a:pt x="95846" y="86741"/>
                  </a:moveTo>
                  <a:lnTo>
                    <a:pt x="93350" y="86741"/>
                  </a:lnTo>
                  <a:lnTo>
                    <a:pt x="94785" y="88392"/>
                  </a:lnTo>
                  <a:lnTo>
                    <a:pt x="96639" y="90043"/>
                  </a:lnTo>
                  <a:lnTo>
                    <a:pt x="98646" y="91059"/>
                  </a:lnTo>
                  <a:lnTo>
                    <a:pt x="96030" y="91313"/>
                  </a:lnTo>
                  <a:lnTo>
                    <a:pt x="108613" y="91313"/>
                  </a:lnTo>
                  <a:lnTo>
                    <a:pt x="108897" y="90932"/>
                  </a:lnTo>
                  <a:lnTo>
                    <a:pt x="103497" y="90932"/>
                  </a:lnTo>
                  <a:lnTo>
                    <a:pt x="103751" y="90551"/>
                  </a:lnTo>
                  <a:lnTo>
                    <a:pt x="101846" y="90551"/>
                  </a:lnTo>
                  <a:lnTo>
                    <a:pt x="100809" y="88773"/>
                  </a:lnTo>
                  <a:lnTo>
                    <a:pt x="97960" y="88773"/>
                  </a:lnTo>
                  <a:lnTo>
                    <a:pt x="96322" y="87376"/>
                  </a:lnTo>
                  <a:lnTo>
                    <a:pt x="95846" y="86741"/>
                  </a:lnTo>
                  <a:close/>
                </a:path>
                <a:path w="199390" h="101600">
                  <a:moveTo>
                    <a:pt x="91466" y="82098"/>
                  </a:moveTo>
                  <a:lnTo>
                    <a:pt x="94560" y="82804"/>
                  </a:lnTo>
                  <a:lnTo>
                    <a:pt x="102225" y="83693"/>
                  </a:lnTo>
                  <a:lnTo>
                    <a:pt x="109200" y="83820"/>
                  </a:lnTo>
                  <a:lnTo>
                    <a:pt x="109306" y="84201"/>
                  </a:lnTo>
                  <a:lnTo>
                    <a:pt x="109428" y="86360"/>
                  </a:lnTo>
                  <a:lnTo>
                    <a:pt x="108844" y="87630"/>
                  </a:lnTo>
                  <a:lnTo>
                    <a:pt x="107841" y="88011"/>
                  </a:lnTo>
                  <a:lnTo>
                    <a:pt x="107015" y="88646"/>
                  </a:lnTo>
                  <a:lnTo>
                    <a:pt x="106723" y="89916"/>
                  </a:lnTo>
                  <a:lnTo>
                    <a:pt x="106164" y="90170"/>
                  </a:lnTo>
                  <a:lnTo>
                    <a:pt x="105529" y="90424"/>
                  </a:lnTo>
                  <a:lnTo>
                    <a:pt x="104805" y="90551"/>
                  </a:lnTo>
                  <a:lnTo>
                    <a:pt x="104374" y="90805"/>
                  </a:lnTo>
                  <a:lnTo>
                    <a:pt x="103942" y="90932"/>
                  </a:lnTo>
                  <a:lnTo>
                    <a:pt x="108897" y="90932"/>
                  </a:lnTo>
                  <a:lnTo>
                    <a:pt x="110317" y="89027"/>
                  </a:lnTo>
                  <a:lnTo>
                    <a:pt x="111779" y="89027"/>
                  </a:lnTo>
                  <a:lnTo>
                    <a:pt x="113353" y="88138"/>
                  </a:lnTo>
                  <a:lnTo>
                    <a:pt x="111803" y="87503"/>
                  </a:lnTo>
                  <a:lnTo>
                    <a:pt x="111257" y="87376"/>
                  </a:lnTo>
                  <a:lnTo>
                    <a:pt x="110711" y="87376"/>
                  </a:lnTo>
                  <a:lnTo>
                    <a:pt x="111242" y="86106"/>
                  </a:lnTo>
                  <a:lnTo>
                    <a:pt x="111359" y="85598"/>
                  </a:lnTo>
                  <a:lnTo>
                    <a:pt x="111359" y="83820"/>
                  </a:lnTo>
                  <a:lnTo>
                    <a:pt x="114394" y="83693"/>
                  </a:lnTo>
                  <a:lnTo>
                    <a:pt x="117709" y="83693"/>
                  </a:lnTo>
                  <a:lnTo>
                    <a:pt x="117391" y="83439"/>
                  </a:lnTo>
                  <a:lnTo>
                    <a:pt x="117112" y="83058"/>
                  </a:lnTo>
                  <a:lnTo>
                    <a:pt x="117448" y="82804"/>
                  </a:lnTo>
                  <a:lnTo>
                    <a:pt x="100576" y="82804"/>
                  </a:lnTo>
                  <a:lnTo>
                    <a:pt x="91466" y="82098"/>
                  </a:lnTo>
                  <a:close/>
                </a:path>
                <a:path w="199390" h="101600">
                  <a:moveTo>
                    <a:pt x="73118" y="81534"/>
                  </a:moveTo>
                  <a:lnTo>
                    <a:pt x="69131" y="81534"/>
                  </a:lnTo>
                  <a:lnTo>
                    <a:pt x="72281" y="83439"/>
                  </a:lnTo>
                  <a:lnTo>
                    <a:pt x="75278" y="86614"/>
                  </a:lnTo>
                  <a:lnTo>
                    <a:pt x="80917" y="88900"/>
                  </a:lnTo>
                  <a:lnTo>
                    <a:pt x="73944" y="90805"/>
                  </a:lnTo>
                  <a:lnTo>
                    <a:pt x="82290" y="90805"/>
                  </a:lnTo>
                  <a:lnTo>
                    <a:pt x="83863" y="90043"/>
                  </a:lnTo>
                  <a:lnTo>
                    <a:pt x="88842" y="90043"/>
                  </a:lnTo>
                  <a:lnTo>
                    <a:pt x="87787" y="89789"/>
                  </a:lnTo>
                  <a:lnTo>
                    <a:pt x="85705" y="89027"/>
                  </a:lnTo>
                  <a:lnTo>
                    <a:pt x="87474" y="88011"/>
                  </a:lnTo>
                  <a:lnTo>
                    <a:pt x="83368" y="88011"/>
                  </a:lnTo>
                  <a:lnTo>
                    <a:pt x="80739" y="86995"/>
                  </a:lnTo>
                  <a:lnTo>
                    <a:pt x="78212" y="85598"/>
                  </a:lnTo>
                  <a:lnTo>
                    <a:pt x="74313" y="83185"/>
                  </a:lnTo>
                  <a:lnTo>
                    <a:pt x="73118" y="81534"/>
                  </a:lnTo>
                  <a:close/>
                </a:path>
                <a:path w="199390" h="101600">
                  <a:moveTo>
                    <a:pt x="153259" y="83058"/>
                  </a:moveTo>
                  <a:lnTo>
                    <a:pt x="145776" y="83058"/>
                  </a:lnTo>
                  <a:lnTo>
                    <a:pt x="148460" y="86995"/>
                  </a:lnTo>
                  <a:lnTo>
                    <a:pt x="148568" y="88011"/>
                  </a:lnTo>
                  <a:lnTo>
                    <a:pt x="148328" y="90805"/>
                  </a:lnTo>
                  <a:lnTo>
                    <a:pt x="153769" y="90805"/>
                  </a:lnTo>
                  <a:lnTo>
                    <a:pt x="154323" y="90297"/>
                  </a:lnTo>
                  <a:lnTo>
                    <a:pt x="150208" y="90297"/>
                  </a:lnTo>
                  <a:lnTo>
                    <a:pt x="150454" y="89281"/>
                  </a:lnTo>
                  <a:lnTo>
                    <a:pt x="150336" y="86868"/>
                  </a:lnTo>
                  <a:lnTo>
                    <a:pt x="149573" y="85471"/>
                  </a:lnTo>
                  <a:lnTo>
                    <a:pt x="148862" y="84582"/>
                  </a:lnTo>
                  <a:lnTo>
                    <a:pt x="152189" y="84201"/>
                  </a:lnTo>
                  <a:lnTo>
                    <a:pt x="153259" y="83058"/>
                  </a:lnTo>
                  <a:close/>
                </a:path>
                <a:path w="199390" h="101600">
                  <a:moveTo>
                    <a:pt x="103332" y="90170"/>
                  </a:moveTo>
                  <a:lnTo>
                    <a:pt x="102177" y="90424"/>
                  </a:lnTo>
                  <a:lnTo>
                    <a:pt x="101846" y="90551"/>
                  </a:lnTo>
                  <a:lnTo>
                    <a:pt x="103751" y="90551"/>
                  </a:lnTo>
                  <a:lnTo>
                    <a:pt x="103332" y="90170"/>
                  </a:lnTo>
                  <a:close/>
                </a:path>
                <a:path w="199390" h="101600">
                  <a:moveTo>
                    <a:pt x="168198" y="78867"/>
                  </a:moveTo>
                  <a:lnTo>
                    <a:pt x="156748" y="78867"/>
                  </a:lnTo>
                  <a:lnTo>
                    <a:pt x="160571" y="79502"/>
                  </a:lnTo>
                  <a:lnTo>
                    <a:pt x="160203" y="79502"/>
                  </a:lnTo>
                  <a:lnTo>
                    <a:pt x="158857" y="80010"/>
                  </a:lnTo>
                  <a:lnTo>
                    <a:pt x="157422" y="80772"/>
                  </a:lnTo>
                  <a:lnTo>
                    <a:pt x="155999" y="82550"/>
                  </a:lnTo>
                  <a:lnTo>
                    <a:pt x="155707" y="83312"/>
                  </a:lnTo>
                  <a:lnTo>
                    <a:pt x="155313" y="83820"/>
                  </a:lnTo>
                  <a:lnTo>
                    <a:pt x="154089" y="87067"/>
                  </a:lnTo>
                  <a:lnTo>
                    <a:pt x="152316" y="89281"/>
                  </a:lnTo>
                  <a:lnTo>
                    <a:pt x="150208" y="90297"/>
                  </a:lnTo>
                  <a:lnTo>
                    <a:pt x="154323" y="90297"/>
                  </a:lnTo>
                  <a:lnTo>
                    <a:pt x="155847" y="88900"/>
                  </a:lnTo>
                  <a:lnTo>
                    <a:pt x="157371" y="85344"/>
                  </a:lnTo>
                  <a:lnTo>
                    <a:pt x="160101" y="81534"/>
                  </a:lnTo>
                  <a:lnTo>
                    <a:pt x="163327" y="80137"/>
                  </a:lnTo>
                  <a:lnTo>
                    <a:pt x="185956" y="80137"/>
                  </a:lnTo>
                  <a:lnTo>
                    <a:pt x="186492" y="80010"/>
                  </a:lnTo>
                  <a:lnTo>
                    <a:pt x="187274" y="79629"/>
                  </a:lnTo>
                  <a:lnTo>
                    <a:pt x="175456" y="79629"/>
                  </a:lnTo>
                  <a:lnTo>
                    <a:pt x="175506" y="79248"/>
                  </a:lnTo>
                  <a:lnTo>
                    <a:pt x="175938" y="78994"/>
                  </a:lnTo>
                  <a:lnTo>
                    <a:pt x="168394" y="78994"/>
                  </a:lnTo>
                  <a:lnTo>
                    <a:pt x="168198" y="78867"/>
                  </a:lnTo>
                  <a:close/>
                </a:path>
                <a:path w="199390" h="101600">
                  <a:moveTo>
                    <a:pt x="39620" y="79756"/>
                  </a:moveTo>
                  <a:lnTo>
                    <a:pt x="37711" y="79756"/>
                  </a:lnTo>
                  <a:lnTo>
                    <a:pt x="40543" y="86995"/>
                  </a:lnTo>
                  <a:lnTo>
                    <a:pt x="48189" y="90170"/>
                  </a:lnTo>
                  <a:lnTo>
                    <a:pt x="54531" y="88011"/>
                  </a:lnTo>
                  <a:lnTo>
                    <a:pt x="52761" y="88011"/>
                  </a:lnTo>
                  <a:lnTo>
                    <a:pt x="44455" y="85217"/>
                  </a:lnTo>
                  <a:lnTo>
                    <a:pt x="42093" y="83439"/>
                  </a:lnTo>
                  <a:lnTo>
                    <a:pt x="40810" y="82423"/>
                  </a:lnTo>
                  <a:lnTo>
                    <a:pt x="39996" y="80942"/>
                  </a:lnTo>
                  <a:lnTo>
                    <a:pt x="39620" y="79756"/>
                  </a:lnTo>
                  <a:close/>
                </a:path>
                <a:path w="199390" h="101600">
                  <a:moveTo>
                    <a:pt x="146296" y="85090"/>
                  </a:moveTo>
                  <a:lnTo>
                    <a:pt x="143858" y="85471"/>
                  </a:lnTo>
                  <a:lnTo>
                    <a:pt x="143721" y="86233"/>
                  </a:lnTo>
                  <a:lnTo>
                    <a:pt x="143604" y="89535"/>
                  </a:lnTo>
                  <a:lnTo>
                    <a:pt x="145868" y="89535"/>
                  </a:lnTo>
                  <a:lnTo>
                    <a:pt x="145739" y="89281"/>
                  </a:lnTo>
                  <a:lnTo>
                    <a:pt x="145625" y="88352"/>
                  </a:lnTo>
                  <a:lnTo>
                    <a:pt x="145738" y="86995"/>
                  </a:lnTo>
                  <a:lnTo>
                    <a:pt x="146220" y="85471"/>
                  </a:lnTo>
                  <a:lnTo>
                    <a:pt x="146296" y="85090"/>
                  </a:lnTo>
                  <a:close/>
                </a:path>
                <a:path w="199390" h="101600">
                  <a:moveTo>
                    <a:pt x="111779" y="89027"/>
                  </a:moveTo>
                  <a:lnTo>
                    <a:pt x="110317" y="89027"/>
                  </a:lnTo>
                  <a:lnTo>
                    <a:pt x="111105" y="89408"/>
                  </a:lnTo>
                  <a:lnTo>
                    <a:pt x="111779" y="89027"/>
                  </a:lnTo>
                  <a:close/>
                </a:path>
                <a:path w="199390" h="101600">
                  <a:moveTo>
                    <a:pt x="99116" y="85725"/>
                  </a:moveTo>
                  <a:lnTo>
                    <a:pt x="96703" y="86614"/>
                  </a:lnTo>
                  <a:lnTo>
                    <a:pt x="97960" y="88773"/>
                  </a:lnTo>
                  <a:lnTo>
                    <a:pt x="100809" y="88773"/>
                  </a:lnTo>
                  <a:lnTo>
                    <a:pt x="99116" y="85725"/>
                  </a:lnTo>
                  <a:close/>
                </a:path>
                <a:path w="199390" h="101600">
                  <a:moveTo>
                    <a:pt x="123866" y="82550"/>
                  </a:moveTo>
                  <a:lnTo>
                    <a:pt x="117785" y="82550"/>
                  </a:lnTo>
                  <a:lnTo>
                    <a:pt x="118242" y="82931"/>
                  </a:lnTo>
                  <a:lnTo>
                    <a:pt x="118826" y="83312"/>
                  </a:lnTo>
                  <a:lnTo>
                    <a:pt x="120299" y="84074"/>
                  </a:lnTo>
                  <a:lnTo>
                    <a:pt x="121468" y="84455"/>
                  </a:lnTo>
                  <a:lnTo>
                    <a:pt x="122789" y="84709"/>
                  </a:lnTo>
                  <a:lnTo>
                    <a:pt x="122039" y="85471"/>
                  </a:lnTo>
                  <a:lnTo>
                    <a:pt x="121531" y="85725"/>
                  </a:lnTo>
                  <a:lnTo>
                    <a:pt x="121049" y="86106"/>
                  </a:lnTo>
                  <a:lnTo>
                    <a:pt x="120325" y="86614"/>
                  </a:lnTo>
                  <a:lnTo>
                    <a:pt x="120205" y="87122"/>
                  </a:lnTo>
                  <a:lnTo>
                    <a:pt x="120575" y="87630"/>
                  </a:lnTo>
                  <a:lnTo>
                    <a:pt x="120616" y="88011"/>
                  </a:lnTo>
                  <a:lnTo>
                    <a:pt x="120501" y="88582"/>
                  </a:lnTo>
                  <a:lnTo>
                    <a:pt x="121646" y="88646"/>
                  </a:lnTo>
                  <a:lnTo>
                    <a:pt x="122446" y="87630"/>
                  </a:lnTo>
                  <a:lnTo>
                    <a:pt x="122674" y="87503"/>
                  </a:lnTo>
                  <a:lnTo>
                    <a:pt x="122890" y="87249"/>
                  </a:lnTo>
                  <a:lnTo>
                    <a:pt x="128003" y="87249"/>
                  </a:lnTo>
                  <a:lnTo>
                    <a:pt x="127894" y="86995"/>
                  </a:lnTo>
                  <a:lnTo>
                    <a:pt x="126713" y="85725"/>
                  </a:lnTo>
                  <a:lnTo>
                    <a:pt x="125862" y="85217"/>
                  </a:lnTo>
                  <a:lnTo>
                    <a:pt x="134148" y="85217"/>
                  </a:lnTo>
                  <a:lnTo>
                    <a:pt x="134625" y="84963"/>
                  </a:lnTo>
                  <a:lnTo>
                    <a:pt x="135514" y="84963"/>
                  </a:lnTo>
                  <a:lnTo>
                    <a:pt x="136428" y="84836"/>
                  </a:lnTo>
                  <a:lnTo>
                    <a:pt x="138638" y="84201"/>
                  </a:lnTo>
                  <a:lnTo>
                    <a:pt x="139591" y="83820"/>
                  </a:lnTo>
                  <a:lnTo>
                    <a:pt x="128631" y="83820"/>
                  </a:lnTo>
                  <a:lnTo>
                    <a:pt x="127754" y="83693"/>
                  </a:lnTo>
                  <a:lnTo>
                    <a:pt x="126789" y="83439"/>
                  </a:lnTo>
                  <a:lnTo>
                    <a:pt x="127480" y="82931"/>
                  </a:lnTo>
                  <a:lnTo>
                    <a:pt x="124833" y="82931"/>
                  </a:lnTo>
                  <a:lnTo>
                    <a:pt x="123866" y="82550"/>
                  </a:lnTo>
                  <a:close/>
                </a:path>
                <a:path w="199390" h="101600">
                  <a:moveTo>
                    <a:pt x="120166" y="87067"/>
                  </a:moveTo>
                  <a:lnTo>
                    <a:pt x="120072" y="87630"/>
                  </a:lnTo>
                  <a:lnTo>
                    <a:pt x="119372" y="88519"/>
                  </a:lnTo>
                  <a:lnTo>
                    <a:pt x="120501" y="88582"/>
                  </a:lnTo>
                  <a:lnTo>
                    <a:pt x="120616" y="88011"/>
                  </a:lnTo>
                  <a:lnTo>
                    <a:pt x="120575" y="87630"/>
                  </a:lnTo>
                  <a:lnTo>
                    <a:pt x="120166" y="87067"/>
                  </a:lnTo>
                  <a:close/>
                </a:path>
                <a:path w="199390" h="101600">
                  <a:moveTo>
                    <a:pt x="128236" y="87792"/>
                  </a:moveTo>
                  <a:lnTo>
                    <a:pt x="127932" y="88392"/>
                  </a:lnTo>
                  <a:lnTo>
                    <a:pt x="128322" y="88352"/>
                  </a:lnTo>
                  <a:lnTo>
                    <a:pt x="128236" y="87792"/>
                  </a:lnTo>
                  <a:close/>
                </a:path>
                <a:path w="199390" h="101600">
                  <a:moveTo>
                    <a:pt x="128322" y="88352"/>
                  </a:moveTo>
                  <a:lnTo>
                    <a:pt x="127932" y="88392"/>
                  </a:lnTo>
                  <a:lnTo>
                    <a:pt x="128326" y="88392"/>
                  </a:lnTo>
                  <a:close/>
                </a:path>
                <a:path w="199390" h="101600">
                  <a:moveTo>
                    <a:pt x="134148" y="85217"/>
                  </a:moveTo>
                  <a:lnTo>
                    <a:pt x="125862" y="85217"/>
                  </a:lnTo>
                  <a:lnTo>
                    <a:pt x="127284" y="85471"/>
                  </a:lnTo>
                  <a:lnTo>
                    <a:pt x="129824" y="85471"/>
                  </a:lnTo>
                  <a:lnTo>
                    <a:pt x="129304" y="85979"/>
                  </a:lnTo>
                  <a:lnTo>
                    <a:pt x="128834" y="86614"/>
                  </a:lnTo>
                  <a:lnTo>
                    <a:pt x="128447" y="87376"/>
                  </a:lnTo>
                  <a:lnTo>
                    <a:pt x="128322" y="88352"/>
                  </a:lnTo>
                  <a:lnTo>
                    <a:pt x="130421" y="88138"/>
                  </a:lnTo>
                  <a:lnTo>
                    <a:pt x="130828" y="87376"/>
                  </a:lnTo>
                  <a:lnTo>
                    <a:pt x="132161" y="86360"/>
                  </a:lnTo>
                  <a:lnTo>
                    <a:pt x="133431" y="85598"/>
                  </a:lnTo>
                  <a:lnTo>
                    <a:pt x="134148" y="85217"/>
                  </a:lnTo>
                  <a:close/>
                </a:path>
                <a:path w="199390" h="101600">
                  <a:moveTo>
                    <a:pt x="61841" y="80645"/>
                  </a:moveTo>
                  <a:lnTo>
                    <a:pt x="58184" y="80645"/>
                  </a:lnTo>
                  <a:lnTo>
                    <a:pt x="58984" y="81153"/>
                  </a:lnTo>
                  <a:lnTo>
                    <a:pt x="59847" y="81661"/>
                  </a:lnTo>
                  <a:lnTo>
                    <a:pt x="60800" y="82169"/>
                  </a:lnTo>
                  <a:lnTo>
                    <a:pt x="59987" y="82804"/>
                  </a:lnTo>
                  <a:lnTo>
                    <a:pt x="52761" y="88011"/>
                  </a:lnTo>
                  <a:lnTo>
                    <a:pt x="54531" y="88011"/>
                  </a:lnTo>
                  <a:lnTo>
                    <a:pt x="57142" y="87122"/>
                  </a:lnTo>
                  <a:lnTo>
                    <a:pt x="60736" y="85090"/>
                  </a:lnTo>
                  <a:lnTo>
                    <a:pt x="62972" y="83439"/>
                  </a:lnTo>
                  <a:lnTo>
                    <a:pt x="64292" y="82169"/>
                  </a:lnTo>
                  <a:lnTo>
                    <a:pt x="66070" y="81915"/>
                  </a:lnTo>
                  <a:lnTo>
                    <a:pt x="69543" y="81915"/>
                  </a:lnTo>
                  <a:lnTo>
                    <a:pt x="69131" y="81534"/>
                  </a:lnTo>
                  <a:lnTo>
                    <a:pt x="73118" y="81534"/>
                  </a:lnTo>
                  <a:lnTo>
                    <a:pt x="72658" y="80899"/>
                  </a:lnTo>
                  <a:lnTo>
                    <a:pt x="62324" y="80899"/>
                  </a:lnTo>
                  <a:lnTo>
                    <a:pt x="61841" y="80645"/>
                  </a:lnTo>
                  <a:close/>
                </a:path>
                <a:path w="199390" h="101600">
                  <a:moveTo>
                    <a:pt x="87013" y="86360"/>
                  </a:moveTo>
                  <a:lnTo>
                    <a:pt x="85844" y="86995"/>
                  </a:lnTo>
                  <a:lnTo>
                    <a:pt x="84968" y="87376"/>
                  </a:lnTo>
                  <a:lnTo>
                    <a:pt x="84155" y="87757"/>
                  </a:lnTo>
                  <a:lnTo>
                    <a:pt x="83368" y="88011"/>
                  </a:lnTo>
                  <a:lnTo>
                    <a:pt x="87474" y="88011"/>
                  </a:lnTo>
                  <a:lnTo>
                    <a:pt x="88359" y="87503"/>
                  </a:lnTo>
                  <a:lnTo>
                    <a:pt x="87013" y="86360"/>
                  </a:lnTo>
                  <a:close/>
                </a:path>
                <a:path w="199390" h="101600">
                  <a:moveTo>
                    <a:pt x="153497" y="82804"/>
                  </a:moveTo>
                  <a:lnTo>
                    <a:pt x="127653" y="82804"/>
                  </a:lnTo>
                  <a:lnTo>
                    <a:pt x="128173" y="83185"/>
                  </a:lnTo>
                  <a:lnTo>
                    <a:pt x="129278" y="83693"/>
                  </a:lnTo>
                  <a:lnTo>
                    <a:pt x="128631" y="83820"/>
                  </a:lnTo>
                  <a:lnTo>
                    <a:pt x="139591" y="83820"/>
                  </a:lnTo>
                  <a:lnTo>
                    <a:pt x="140315" y="83312"/>
                  </a:lnTo>
                  <a:lnTo>
                    <a:pt x="145776" y="83058"/>
                  </a:lnTo>
                  <a:lnTo>
                    <a:pt x="153259" y="83058"/>
                  </a:lnTo>
                  <a:lnTo>
                    <a:pt x="153497" y="82804"/>
                  </a:lnTo>
                  <a:close/>
                </a:path>
                <a:path w="199390" h="101600">
                  <a:moveTo>
                    <a:pt x="124374" y="73787"/>
                  </a:moveTo>
                  <a:lnTo>
                    <a:pt x="121747" y="73787"/>
                  </a:lnTo>
                  <a:lnTo>
                    <a:pt x="122405" y="76835"/>
                  </a:lnTo>
                  <a:lnTo>
                    <a:pt x="122509" y="77089"/>
                  </a:lnTo>
                  <a:lnTo>
                    <a:pt x="124097" y="79756"/>
                  </a:lnTo>
                  <a:lnTo>
                    <a:pt x="126307" y="81661"/>
                  </a:lnTo>
                  <a:lnTo>
                    <a:pt x="125661" y="82169"/>
                  </a:lnTo>
                  <a:lnTo>
                    <a:pt x="124833" y="82931"/>
                  </a:lnTo>
                  <a:lnTo>
                    <a:pt x="127480" y="82931"/>
                  </a:lnTo>
                  <a:lnTo>
                    <a:pt x="127653" y="82804"/>
                  </a:lnTo>
                  <a:lnTo>
                    <a:pt x="153497" y="82804"/>
                  </a:lnTo>
                  <a:lnTo>
                    <a:pt x="148659" y="82677"/>
                  </a:lnTo>
                  <a:lnTo>
                    <a:pt x="147406" y="82423"/>
                  </a:lnTo>
                  <a:lnTo>
                    <a:pt x="134308" y="82423"/>
                  </a:lnTo>
                  <a:lnTo>
                    <a:pt x="134358" y="82169"/>
                  </a:lnTo>
                  <a:lnTo>
                    <a:pt x="130955" y="82169"/>
                  </a:lnTo>
                  <a:lnTo>
                    <a:pt x="130409" y="82042"/>
                  </a:lnTo>
                  <a:lnTo>
                    <a:pt x="129431" y="81534"/>
                  </a:lnTo>
                  <a:lnTo>
                    <a:pt x="130358" y="80899"/>
                  </a:lnTo>
                  <a:lnTo>
                    <a:pt x="130828" y="80645"/>
                  </a:lnTo>
                  <a:lnTo>
                    <a:pt x="133850" y="80645"/>
                  </a:lnTo>
                  <a:lnTo>
                    <a:pt x="133876" y="80391"/>
                  </a:lnTo>
                  <a:lnTo>
                    <a:pt x="128072" y="80391"/>
                  </a:lnTo>
                  <a:lnTo>
                    <a:pt x="127716" y="80010"/>
                  </a:lnTo>
                  <a:lnTo>
                    <a:pt x="125799" y="78232"/>
                  </a:lnTo>
                  <a:lnTo>
                    <a:pt x="124808" y="75692"/>
                  </a:lnTo>
                  <a:lnTo>
                    <a:pt x="124374" y="73787"/>
                  </a:lnTo>
                  <a:close/>
                </a:path>
                <a:path w="199390" h="101600">
                  <a:moveTo>
                    <a:pt x="109496" y="80391"/>
                  </a:moveTo>
                  <a:lnTo>
                    <a:pt x="105745" y="80391"/>
                  </a:lnTo>
                  <a:lnTo>
                    <a:pt x="107714" y="81280"/>
                  </a:lnTo>
                  <a:lnTo>
                    <a:pt x="108679" y="82677"/>
                  </a:lnTo>
                  <a:lnTo>
                    <a:pt x="100576" y="82804"/>
                  </a:lnTo>
                  <a:lnTo>
                    <a:pt x="117448" y="82804"/>
                  </a:lnTo>
                  <a:lnTo>
                    <a:pt x="117617" y="82677"/>
                  </a:lnTo>
                  <a:lnTo>
                    <a:pt x="111092" y="82677"/>
                  </a:lnTo>
                  <a:lnTo>
                    <a:pt x="110462" y="81026"/>
                  </a:lnTo>
                  <a:lnTo>
                    <a:pt x="109496" y="80391"/>
                  </a:lnTo>
                  <a:close/>
                </a:path>
                <a:path w="199390" h="101600">
                  <a:moveTo>
                    <a:pt x="94324" y="64643"/>
                  </a:moveTo>
                  <a:lnTo>
                    <a:pt x="86048" y="64643"/>
                  </a:lnTo>
                  <a:lnTo>
                    <a:pt x="87474" y="65405"/>
                  </a:lnTo>
                  <a:lnTo>
                    <a:pt x="89007" y="65405"/>
                  </a:lnTo>
                  <a:lnTo>
                    <a:pt x="89781" y="65786"/>
                  </a:lnTo>
                  <a:lnTo>
                    <a:pt x="90543" y="66294"/>
                  </a:lnTo>
                  <a:lnTo>
                    <a:pt x="93655" y="67818"/>
                  </a:lnTo>
                  <a:lnTo>
                    <a:pt x="98227" y="69342"/>
                  </a:lnTo>
                  <a:lnTo>
                    <a:pt x="102723" y="71374"/>
                  </a:lnTo>
                  <a:lnTo>
                    <a:pt x="100043" y="71628"/>
                  </a:lnTo>
                  <a:lnTo>
                    <a:pt x="98252" y="72009"/>
                  </a:lnTo>
                  <a:lnTo>
                    <a:pt x="96589" y="72771"/>
                  </a:lnTo>
                  <a:lnTo>
                    <a:pt x="106157" y="78419"/>
                  </a:lnTo>
                  <a:lnTo>
                    <a:pt x="109784" y="79248"/>
                  </a:lnTo>
                  <a:lnTo>
                    <a:pt x="110430" y="80942"/>
                  </a:lnTo>
                  <a:lnTo>
                    <a:pt x="111968" y="81788"/>
                  </a:lnTo>
                  <a:lnTo>
                    <a:pt x="113048" y="82550"/>
                  </a:lnTo>
                  <a:lnTo>
                    <a:pt x="111092" y="82677"/>
                  </a:lnTo>
                  <a:lnTo>
                    <a:pt x="117617" y="82677"/>
                  </a:lnTo>
                  <a:lnTo>
                    <a:pt x="117785" y="82550"/>
                  </a:lnTo>
                  <a:lnTo>
                    <a:pt x="123866" y="82550"/>
                  </a:lnTo>
                  <a:lnTo>
                    <a:pt x="123220" y="82296"/>
                  </a:lnTo>
                  <a:lnTo>
                    <a:pt x="121608" y="81534"/>
                  </a:lnTo>
                  <a:lnTo>
                    <a:pt x="121074" y="81153"/>
                  </a:lnTo>
                  <a:lnTo>
                    <a:pt x="114915" y="81153"/>
                  </a:lnTo>
                  <a:lnTo>
                    <a:pt x="113607" y="80264"/>
                  </a:lnTo>
                  <a:lnTo>
                    <a:pt x="112210" y="79502"/>
                  </a:lnTo>
                  <a:lnTo>
                    <a:pt x="101326" y="73025"/>
                  </a:lnTo>
                  <a:lnTo>
                    <a:pt x="102761" y="72898"/>
                  </a:lnTo>
                  <a:lnTo>
                    <a:pt x="104196" y="72898"/>
                  </a:lnTo>
                  <a:lnTo>
                    <a:pt x="105631" y="72771"/>
                  </a:lnTo>
                  <a:lnTo>
                    <a:pt x="121390" y="72771"/>
                  </a:lnTo>
                  <a:lnTo>
                    <a:pt x="116578" y="71628"/>
                  </a:lnTo>
                  <a:lnTo>
                    <a:pt x="112816" y="71247"/>
                  </a:lnTo>
                  <a:lnTo>
                    <a:pt x="106520" y="71247"/>
                  </a:lnTo>
                  <a:lnTo>
                    <a:pt x="104424" y="70231"/>
                  </a:lnTo>
                  <a:lnTo>
                    <a:pt x="102304" y="69342"/>
                  </a:lnTo>
                  <a:lnTo>
                    <a:pt x="100221" y="68326"/>
                  </a:lnTo>
                  <a:lnTo>
                    <a:pt x="125757" y="68326"/>
                  </a:lnTo>
                  <a:lnTo>
                    <a:pt x="126207" y="68199"/>
                  </a:lnTo>
                  <a:lnTo>
                    <a:pt x="119436" y="68199"/>
                  </a:lnTo>
                  <a:lnTo>
                    <a:pt x="117074" y="68072"/>
                  </a:lnTo>
                  <a:lnTo>
                    <a:pt x="115804" y="67691"/>
                  </a:lnTo>
                  <a:lnTo>
                    <a:pt x="117031" y="67183"/>
                  </a:lnTo>
                  <a:lnTo>
                    <a:pt x="105377" y="67183"/>
                  </a:lnTo>
                  <a:lnTo>
                    <a:pt x="103404" y="66929"/>
                  </a:lnTo>
                  <a:lnTo>
                    <a:pt x="99268" y="66929"/>
                  </a:lnTo>
                  <a:lnTo>
                    <a:pt x="96512" y="66040"/>
                  </a:lnTo>
                  <a:lnTo>
                    <a:pt x="94324" y="64643"/>
                  </a:lnTo>
                  <a:close/>
                </a:path>
                <a:path w="199390" h="101600">
                  <a:moveTo>
                    <a:pt x="146398" y="75311"/>
                  </a:moveTo>
                  <a:lnTo>
                    <a:pt x="145794" y="75438"/>
                  </a:lnTo>
                  <a:lnTo>
                    <a:pt x="145027" y="76373"/>
                  </a:lnTo>
                  <a:lnTo>
                    <a:pt x="155123" y="78486"/>
                  </a:lnTo>
                  <a:lnTo>
                    <a:pt x="152672" y="81534"/>
                  </a:lnTo>
                  <a:lnTo>
                    <a:pt x="151199" y="82550"/>
                  </a:lnTo>
                  <a:lnTo>
                    <a:pt x="148659" y="82677"/>
                  </a:lnTo>
                  <a:lnTo>
                    <a:pt x="153616" y="82677"/>
                  </a:lnTo>
                  <a:lnTo>
                    <a:pt x="154805" y="81407"/>
                  </a:lnTo>
                  <a:lnTo>
                    <a:pt x="156748" y="78867"/>
                  </a:lnTo>
                  <a:lnTo>
                    <a:pt x="168198" y="78867"/>
                  </a:lnTo>
                  <a:lnTo>
                    <a:pt x="168001" y="78740"/>
                  </a:lnTo>
                  <a:lnTo>
                    <a:pt x="169055" y="78486"/>
                  </a:lnTo>
                  <a:lnTo>
                    <a:pt x="170045" y="77978"/>
                  </a:lnTo>
                  <a:lnTo>
                    <a:pt x="170442" y="77597"/>
                  </a:lnTo>
                  <a:lnTo>
                    <a:pt x="159771" y="77597"/>
                  </a:lnTo>
                  <a:lnTo>
                    <a:pt x="155529" y="76835"/>
                  </a:lnTo>
                  <a:lnTo>
                    <a:pt x="150843" y="76327"/>
                  </a:lnTo>
                  <a:lnTo>
                    <a:pt x="147170" y="75344"/>
                  </a:lnTo>
                  <a:lnTo>
                    <a:pt x="146398" y="75311"/>
                  </a:lnTo>
                  <a:close/>
                </a:path>
                <a:path w="199390" h="101600">
                  <a:moveTo>
                    <a:pt x="177253" y="82550"/>
                  </a:moveTo>
                  <a:lnTo>
                    <a:pt x="174884" y="82550"/>
                  </a:lnTo>
                  <a:lnTo>
                    <a:pt x="176472" y="82677"/>
                  </a:lnTo>
                  <a:lnTo>
                    <a:pt x="177253" y="82550"/>
                  </a:lnTo>
                  <a:close/>
                </a:path>
                <a:path w="199390" h="101600">
                  <a:moveTo>
                    <a:pt x="141187" y="76962"/>
                  </a:moveTo>
                  <a:lnTo>
                    <a:pt x="138905" y="76962"/>
                  </a:lnTo>
                  <a:lnTo>
                    <a:pt x="139304" y="77597"/>
                  </a:lnTo>
                  <a:lnTo>
                    <a:pt x="139418" y="77978"/>
                  </a:lnTo>
                  <a:lnTo>
                    <a:pt x="139235" y="78486"/>
                  </a:lnTo>
                  <a:lnTo>
                    <a:pt x="136860" y="80772"/>
                  </a:lnTo>
                  <a:lnTo>
                    <a:pt x="136530" y="81534"/>
                  </a:lnTo>
                  <a:lnTo>
                    <a:pt x="136352" y="81788"/>
                  </a:lnTo>
                  <a:lnTo>
                    <a:pt x="135654" y="82042"/>
                  </a:lnTo>
                  <a:lnTo>
                    <a:pt x="134968" y="82169"/>
                  </a:lnTo>
                  <a:lnTo>
                    <a:pt x="134308" y="82423"/>
                  </a:lnTo>
                  <a:lnTo>
                    <a:pt x="147406" y="82423"/>
                  </a:lnTo>
                  <a:lnTo>
                    <a:pt x="144899" y="81915"/>
                  </a:lnTo>
                  <a:lnTo>
                    <a:pt x="144736" y="81407"/>
                  </a:lnTo>
                  <a:lnTo>
                    <a:pt x="143223" y="81407"/>
                  </a:lnTo>
                  <a:lnTo>
                    <a:pt x="142359" y="81280"/>
                  </a:lnTo>
                  <a:lnTo>
                    <a:pt x="141915" y="81280"/>
                  </a:lnTo>
                  <a:lnTo>
                    <a:pt x="142237" y="80137"/>
                  </a:lnTo>
                  <a:lnTo>
                    <a:pt x="142180" y="79502"/>
                  </a:lnTo>
                  <a:lnTo>
                    <a:pt x="141694" y="78105"/>
                  </a:lnTo>
                  <a:lnTo>
                    <a:pt x="141187" y="76962"/>
                  </a:lnTo>
                  <a:close/>
                </a:path>
                <a:path w="199390" h="101600">
                  <a:moveTo>
                    <a:pt x="133850" y="80645"/>
                  </a:moveTo>
                  <a:lnTo>
                    <a:pt x="130828" y="80645"/>
                  </a:lnTo>
                  <a:lnTo>
                    <a:pt x="130955" y="82169"/>
                  </a:lnTo>
                  <a:lnTo>
                    <a:pt x="134358" y="82169"/>
                  </a:lnTo>
                  <a:lnTo>
                    <a:pt x="134248" y="81407"/>
                  </a:lnTo>
                  <a:lnTo>
                    <a:pt x="133931" y="81026"/>
                  </a:lnTo>
                  <a:lnTo>
                    <a:pt x="133850" y="80645"/>
                  </a:lnTo>
                  <a:close/>
                </a:path>
                <a:path w="199390" h="101600">
                  <a:moveTo>
                    <a:pt x="90528" y="81884"/>
                  </a:moveTo>
                  <a:lnTo>
                    <a:pt x="90734" y="82042"/>
                  </a:lnTo>
                  <a:lnTo>
                    <a:pt x="91466" y="82098"/>
                  </a:lnTo>
                  <a:lnTo>
                    <a:pt x="90528" y="81884"/>
                  </a:lnTo>
                  <a:close/>
                </a:path>
                <a:path w="199390" h="101600">
                  <a:moveTo>
                    <a:pt x="104780" y="78105"/>
                  </a:moveTo>
                  <a:lnTo>
                    <a:pt x="99814" y="81661"/>
                  </a:lnTo>
                  <a:lnTo>
                    <a:pt x="101948" y="82042"/>
                  </a:lnTo>
                  <a:lnTo>
                    <a:pt x="102748" y="81407"/>
                  </a:lnTo>
                  <a:lnTo>
                    <a:pt x="105745" y="80391"/>
                  </a:lnTo>
                  <a:lnTo>
                    <a:pt x="109496" y="80391"/>
                  </a:lnTo>
                  <a:lnTo>
                    <a:pt x="106157" y="78419"/>
                  </a:lnTo>
                  <a:lnTo>
                    <a:pt x="104780" y="78105"/>
                  </a:lnTo>
                  <a:close/>
                </a:path>
                <a:path w="199390" h="101600">
                  <a:moveTo>
                    <a:pt x="85250" y="77851"/>
                  </a:moveTo>
                  <a:lnTo>
                    <a:pt x="78161" y="77851"/>
                  </a:lnTo>
                  <a:lnTo>
                    <a:pt x="79317" y="78105"/>
                  </a:lnTo>
                  <a:lnTo>
                    <a:pt x="81615" y="78105"/>
                  </a:lnTo>
                  <a:lnTo>
                    <a:pt x="87318" y="81153"/>
                  </a:lnTo>
                  <a:lnTo>
                    <a:pt x="90528" y="81884"/>
                  </a:lnTo>
                  <a:lnTo>
                    <a:pt x="85250" y="77851"/>
                  </a:lnTo>
                  <a:close/>
                </a:path>
                <a:path w="199390" h="101600">
                  <a:moveTo>
                    <a:pt x="143661" y="78060"/>
                  </a:moveTo>
                  <a:lnTo>
                    <a:pt x="142905" y="78994"/>
                  </a:lnTo>
                  <a:lnTo>
                    <a:pt x="142828" y="80391"/>
                  </a:lnTo>
                  <a:lnTo>
                    <a:pt x="143223" y="81407"/>
                  </a:lnTo>
                  <a:lnTo>
                    <a:pt x="144736" y="81407"/>
                  </a:lnTo>
                  <a:lnTo>
                    <a:pt x="143661" y="78060"/>
                  </a:lnTo>
                  <a:close/>
                </a:path>
                <a:path w="199390" h="101600">
                  <a:moveTo>
                    <a:pt x="8287" y="43942"/>
                  </a:moveTo>
                  <a:lnTo>
                    <a:pt x="5644" y="43942"/>
                  </a:lnTo>
                  <a:lnTo>
                    <a:pt x="5784" y="45339"/>
                  </a:lnTo>
                  <a:lnTo>
                    <a:pt x="6161" y="46482"/>
                  </a:lnTo>
                  <a:lnTo>
                    <a:pt x="6850" y="47879"/>
                  </a:lnTo>
                  <a:lnTo>
                    <a:pt x="2685" y="49149"/>
                  </a:lnTo>
                  <a:lnTo>
                    <a:pt x="72" y="53086"/>
                  </a:lnTo>
                  <a:lnTo>
                    <a:pt x="0" y="53594"/>
                  </a:lnTo>
                  <a:lnTo>
                    <a:pt x="4272" y="64897"/>
                  </a:lnTo>
                  <a:lnTo>
                    <a:pt x="11105" y="66294"/>
                  </a:lnTo>
                  <a:lnTo>
                    <a:pt x="17290" y="67945"/>
                  </a:lnTo>
                  <a:lnTo>
                    <a:pt x="19347" y="70231"/>
                  </a:lnTo>
                  <a:lnTo>
                    <a:pt x="21062" y="71374"/>
                  </a:lnTo>
                  <a:lnTo>
                    <a:pt x="22929" y="72136"/>
                  </a:lnTo>
                  <a:lnTo>
                    <a:pt x="23703" y="78740"/>
                  </a:lnTo>
                  <a:lnTo>
                    <a:pt x="30218" y="81280"/>
                  </a:lnTo>
                  <a:lnTo>
                    <a:pt x="36759" y="80010"/>
                  </a:lnTo>
                  <a:lnTo>
                    <a:pt x="37711" y="79756"/>
                  </a:lnTo>
                  <a:lnTo>
                    <a:pt x="39620" y="79756"/>
                  </a:lnTo>
                  <a:lnTo>
                    <a:pt x="39464" y="79248"/>
                  </a:lnTo>
                  <a:lnTo>
                    <a:pt x="41249" y="78486"/>
                  </a:lnTo>
                  <a:lnTo>
                    <a:pt x="31780" y="78486"/>
                  </a:lnTo>
                  <a:lnTo>
                    <a:pt x="26853" y="77724"/>
                  </a:lnTo>
                  <a:lnTo>
                    <a:pt x="25608" y="72771"/>
                  </a:lnTo>
                  <a:lnTo>
                    <a:pt x="29215" y="72771"/>
                  </a:lnTo>
                  <a:lnTo>
                    <a:pt x="30180" y="72517"/>
                  </a:lnTo>
                  <a:lnTo>
                    <a:pt x="32936" y="71501"/>
                  </a:lnTo>
                  <a:lnTo>
                    <a:pt x="33846" y="70866"/>
                  </a:lnTo>
                  <a:lnTo>
                    <a:pt x="27094" y="70866"/>
                  </a:lnTo>
                  <a:lnTo>
                    <a:pt x="26205" y="70739"/>
                  </a:lnTo>
                  <a:lnTo>
                    <a:pt x="25329" y="70485"/>
                  </a:lnTo>
                  <a:lnTo>
                    <a:pt x="25354" y="69342"/>
                  </a:lnTo>
                  <a:lnTo>
                    <a:pt x="25634" y="69215"/>
                  </a:lnTo>
                  <a:lnTo>
                    <a:pt x="25799" y="69088"/>
                  </a:lnTo>
                  <a:lnTo>
                    <a:pt x="23437" y="68072"/>
                  </a:lnTo>
                  <a:lnTo>
                    <a:pt x="21595" y="67437"/>
                  </a:lnTo>
                  <a:lnTo>
                    <a:pt x="19741" y="67056"/>
                  </a:lnTo>
                  <a:lnTo>
                    <a:pt x="19080" y="66294"/>
                  </a:lnTo>
                  <a:lnTo>
                    <a:pt x="18910" y="66040"/>
                  </a:lnTo>
                  <a:lnTo>
                    <a:pt x="15905" y="66040"/>
                  </a:lnTo>
                  <a:lnTo>
                    <a:pt x="12083" y="64770"/>
                  </a:lnTo>
                  <a:lnTo>
                    <a:pt x="7917" y="62738"/>
                  </a:lnTo>
                  <a:lnTo>
                    <a:pt x="5695" y="60833"/>
                  </a:lnTo>
                  <a:lnTo>
                    <a:pt x="3188" y="55372"/>
                  </a:lnTo>
                  <a:lnTo>
                    <a:pt x="3307" y="49403"/>
                  </a:lnTo>
                  <a:lnTo>
                    <a:pt x="7333" y="48641"/>
                  </a:lnTo>
                  <a:lnTo>
                    <a:pt x="10237" y="48641"/>
                  </a:lnTo>
                  <a:lnTo>
                    <a:pt x="8873" y="46101"/>
                  </a:lnTo>
                  <a:lnTo>
                    <a:pt x="8764" y="45847"/>
                  </a:lnTo>
                  <a:lnTo>
                    <a:pt x="8510" y="45085"/>
                  </a:lnTo>
                  <a:lnTo>
                    <a:pt x="8386" y="44577"/>
                  </a:lnTo>
                  <a:lnTo>
                    <a:pt x="8287" y="43942"/>
                  </a:lnTo>
                  <a:close/>
                </a:path>
                <a:path w="199390" h="101600">
                  <a:moveTo>
                    <a:pt x="58623" y="76327"/>
                  </a:moveTo>
                  <a:lnTo>
                    <a:pt x="49103" y="76327"/>
                  </a:lnTo>
                  <a:lnTo>
                    <a:pt x="49586" y="77216"/>
                  </a:lnTo>
                  <a:lnTo>
                    <a:pt x="50234" y="77978"/>
                  </a:lnTo>
                  <a:lnTo>
                    <a:pt x="54005" y="81153"/>
                  </a:lnTo>
                  <a:lnTo>
                    <a:pt x="55961" y="81026"/>
                  </a:lnTo>
                  <a:lnTo>
                    <a:pt x="58184" y="80645"/>
                  </a:lnTo>
                  <a:lnTo>
                    <a:pt x="61841" y="80645"/>
                  </a:lnTo>
                  <a:lnTo>
                    <a:pt x="60952" y="80010"/>
                  </a:lnTo>
                  <a:lnTo>
                    <a:pt x="61651" y="79883"/>
                  </a:lnTo>
                  <a:lnTo>
                    <a:pt x="74823" y="79883"/>
                  </a:lnTo>
                  <a:lnTo>
                    <a:pt x="76484" y="79248"/>
                  </a:lnTo>
                  <a:lnTo>
                    <a:pt x="77856" y="78105"/>
                  </a:lnTo>
                  <a:lnTo>
                    <a:pt x="70401" y="78105"/>
                  </a:lnTo>
                  <a:lnTo>
                    <a:pt x="69703" y="77597"/>
                  </a:lnTo>
                  <a:lnTo>
                    <a:pt x="69457" y="77470"/>
                  </a:lnTo>
                  <a:lnTo>
                    <a:pt x="62095" y="77470"/>
                  </a:lnTo>
                  <a:lnTo>
                    <a:pt x="59898" y="76962"/>
                  </a:lnTo>
                  <a:lnTo>
                    <a:pt x="58623" y="76327"/>
                  </a:lnTo>
                  <a:close/>
                </a:path>
                <a:path w="199390" h="101600">
                  <a:moveTo>
                    <a:pt x="121390" y="72771"/>
                  </a:moveTo>
                  <a:lnTo>
                    <a:pt x="105631" y="72771"/>
                  </a:lnTo>
                  <a:lnTo>
                    <a:pt x="110203" y="75184"/>
                  </a:lnTo>
                  <a:lnTo>
                    <a:pt x="114153" y="77978"/>
                  </a:lnTo>
                  <a:lnTo>
                    <a:pt x="114915" y="81153"/>
                  </a:lnTo>
                  <a:lnTo>
                    <a:pt x="121074" y="81153"/>
                  </a:lnTo>
                  <a:lnTo>
                    <a:pt x="120541" y="80772"/>
                  </a:lnTo>
                  <a:lnTo>
                    <a:pt x="122243" y="79502"/>
                  </a:lnTo>
                  <a:lnTo>
                    <a:pt x="121542" y="79121"/>
                  </a:lnTo>
                  <a:lnTo>
                    <a:pt x="119296" y="79121"/>
                  </a:lnTo>
                  <a:lnTo>
                    <a:pt x="119264" y="78486"/>
                  </a:lnTo>
                  <a:lnTo>
                    <a:pt x="116883" y="78486"/>
                  </a:lnTo>
                  <a:lnTo>
                    <a:pt x="115918" y="76454"/>
                  </a:lnTo>
                  <a:lnTo>
                    <a:pt x="114013" y="75184"/>
                  </a:lnTo>
                  <a:lnTo>
                    <a:pt x="110978" y="73406"/>
                  </a:lnTo>
                  <a:lnTo>
                    <a:pt x="109847" y="72898"/>
                  </a:lnTo>
                  <a:lnTo>
                    <a:pt x="121925" y="72898"/>
                  </a:lnTo>
                  <a:lnTo>
                    <a:pt x="121390" y="72771"/>
                  </a:lnTo>
                  <a:close/>
                </a:path>
                <a:path w="199390" h="101600">
                  <a:moveTo>
                    <a:pt x="106157" y="78419"/>
                  </a:moveTo>
                  <a:lnTo>
                    <a:pt x="110430" y="80942"/>
                  </a:lnTo>
                  <a:lnTo>
                    <a:pt x="109784" y="79248"/>
                  </a:lnTo>
                  <a:lnTo>
                    <a:pt x="106157" y="78419"/>
                  </a:lnTo>
                  <a:close/>
                </a:path>
                <a:path w="199390" h="101600">
                  <a:moveTo>
                    <a:pt x="74823" y="79883"/>
                  </a:moveTo>
                  <a:lnTo>
                    <a:pt x="62032" y="79883"/>
                  </a:lnTo>
                  <a:lnTo>
                    <a:pt x="63327" y="80264"/>
                  </a:lnTo>
                  <a:lnTo>
                    <a:pt x="62984" y="80391"/>
                  </a:lnTo>
                  <a:lnTo>
                    <a:pt x="62324" y="80899"/>
                  </a:lnTo>
                  <a:lnTo>
                    <a:pt x="72658" y="80899"/>
                  </a:lnTo>
                  <a:lnTo>
                    <a:pt x="72382" y="80518"/>
                  </a:lnTo>
                  <a:lnTo>
                    <a:pt x="74491" y="80010"/>
                  </a:lnTo>
                  <a:lnTo>
                    <a:pt x="74823" y="79883"/>
                  </a:lnTo>
                  <a:close/>
                </a:path>
                <a:path w="199390" h="101600">
                  <a:moveTo>
                    <a:pt x="130888" y="70074"/>
                  </a:moveTo>
                  <a:lnTo>
                    <a:pt x="130498" y="70358"/>
                  </a:lnTo>
                  <a:lnTo>
                    <a:pt x="128740" y="73152"/>
                  </a:lnTo>
                  <a:lnTo>
                    <a:pt x="128674" y="74041"/>
                  </a:lnTo>
                  <a:lnTo>
                    <a:pt x="129126" y="77089"/>
                  </a:lnTo>
                  <a:lnTo>
                    <a:pt x="129238" y="77470"/>
                  </a:lnTo>
                  <a:lnTo>
                    <a:pt x="130155" y="79121"/>
                  </a:lnTo>
                  <a:lnTo>
                    <a:pt x="128758" y="80010"/>
                  </a:lnTo>
                  <a:lnTo>
                    <a:pt x="128072" y="80391"/>
                  </a:lnTo>
                  <a:lnTo>
                    <a:pt x="133876" y="80391"/>
                  </a:lnTo>
                  <a:lnTo>
                    <a:pt x="133778" y="80010"/>
                  </a:lnTo>
                  <a:lnTo>
                    <a:pt x="133507" y="79502"/>
                  </a:lnTo>
                  <a:lnTo>
                    <a:pt x="133266" y="79248"/>
                  </a:lnTo>
                  <a:lnTo>
                    <a:pt x="135095" y="78359"/>
                  </a:lnTo>
                  <a:lnTo>
                    <a:pt x="136661" y="77724"/>
                  </a:lnTo>
                  <a:lnTo>
                    <a:pt x="132644" y="77724"/>
                  </a:lnTo>
                  <a:lnTo>
                    <a:pt x="130888" y="70074"/>
                  </a:lnTo>
                  <a:close/>
                </a:path>
                <a:path w="199390" h="101600">
                  <a:moveTo>
                    <a:pt x="162989" y="53467"/>
                  </a:moveTo>
                  <a:lnTo>
                    <a:pt x="160444" y="53467"/>
                  </a:lnTo>
                  <a:lnTo>
                    <a:pt x="161117" y="54737"/>
                  </a:lnTo>
                  <a:lnTo>
                    <a:pt x="161742" y="55499"/>
                  </a:lnTo>
                  <a:lnTo>
                    <a:pt x="163606" y="56515"/>
                  </a:lnTo>
                  <a:lnTo>
                    <a:pt x="165662" y="58890"/>
                  </a:lnTo>
                  <a:lnTo>
                    <a:pt x="167823" y="60325"/>
                  </a:lnTo>
                  <a:lnTo>
                    <a:pt x="170274" y="60833"/>
                  </a:lnTo>
                  <a:lnTo>
                    <a:pt x="169664" y="61341"/>
                  </a:lnTo>
                  <a:lnTo>
                    <a:pt x="166945" y="65435"/>
                  </a:lnTo>
                  <a:lnTo>
                    <a:pt x="167988" y="65913"/>
                  </a:lnTo>
                  <a:lnTo>
                    <a:pt x="171188" y="67818"/>
                  </a:lnTo>
                  <a:lnTo>
                    <a:pt x="171484" y="68297"/>
                  </a:lnTo>
                  <a:lnTo>
                    <a:pt x="172204" y="68580"/>
                  </a:lnTo>
                  <a:lnTo>
                    <a:pt x="175202" y="70231"/>
                  </a:lnTo>
                  <a:lnTo>
                    <a:pt x="175802" y="70612"/>
                  </a:lnTo>
                  <a:lnTo>
                    <a:pt x="175925" y="70866"/>
                  </a:lnTo>
                  <a:lnTo>
                    <a:pt x="175640" y="71374"/>
                  </a:lnTo>
                  <a:lnTo>
                    <a:pt x="175417" y="72009"/>
                  </a:lnTo>
                  <a:lnTo>
                    <a:pt x="177665" y="72009"/>
                  </a:lnTo>
                  <a:lnTo>
                    <a:pt x="180282" y="74295"/>
                  </a:lnTo>
                  <a:lnTo>
                    <a:pt x="182555" y="77470"/>
                  </a:lnTo>
                  <a:lnTo>
                    <a:pt x="179405" y="79502"/>
                  </a:lnTo>
                  <a:lnTo>
                    <a:pt x="178173" y="79629"/>
                  </a:lnTo>
                  <a:lnTo>
                    <a:pt x="187274" y="79629"/>
                  </a:lnTo>
                  <a:lnTo>
                    <a:pt x="188578" y="78994"/>
                  </a:lnTo>
                  <a:lnTo>
                    <a:pt x="182822" y="78994"/>
                  </a:lnTo>
                  <a:lnTo>
                    <a:pt x="184057" y="76454"/>
                  </a:lnTo>
                  <a:lnTo>
                    <a:pt x="183976" y="75946"/>
                  </a:lnTo>
                  <a:lnTo>
                    <a:pt x="181526" y="72898"/>
                  </a:lnTo>
                  <a:lnTo>
                    <a:pt x="178694" y="70485"/>
                  </a:lnTo>
                  <a:lnTo>
                    <a:pt x="179650" y="69215"/>
                  </a:lnTo>
                  <a:lnTo>
                    <a:pt x="177056" y="69215"/>
                  </a:lnTo>
                  <a:lnTo>
                    <a:pt x="172801" y="66294"/>
                  </a:lnTo>
                  <a:lnTo>
                    <a:pt x="169080" y="65151"/>
                  </a:lnTo>
                  <a:lnTo>
                    <a:pt x="172725" y="61976"/>
                  </a:lnTo>
                  <a:lnTo>
                    <a:pt x="175299" y="61976"/>
                  </a:lnTo>
                  <a:lnTo>
                    <a:pt x="177157" y="60706"/>
                  </a:lnTo>
                  <a:lnTo>
                    <a:pt x="176802" y="60071"/>
                  </a:lnTo>
                  <a:lnTo>
                    <a:pt x="175849" y="59817"/>
                  </a:lnTo>
                  <a:lnTo>
                    <a:pt x="176793" y="59309"/>
                  </a:lnTo>
                  <a:lnTo>
                    <a:pt x="173741" y="59309"/>
                  </a:lnTo>
                  <a:lnTo>
                    <a:pt x="174046" y="58293"/>
                  </a:lnTo>
                  <a:lnTo>
                    <a:pt x="170896" y="58293"/>
                  </a:lnTo>
                  <a:lnTo>
                    <a:pt x="167099" y="56642"/>
                  </a:lnTo>
                  <a:lnTo>
                    <a:pt x="163200" y="53975"/>
                  </a:lnTo>
                  <a:lnTo>
                    <a:pt x="162989" y="53467"/>
                  </a:lnTo>
                  <a:close/>
                </a:path>
                <a:path w="199390" h="101600">
                  <a:moveTo>
                    <a:pt x="120376" y="78486"/>
                  </a:moveTo>
                  <a:lnTo>
                    <a:pt x="119296" y="79121"/>
                  </a:lnTo>
                  <a:lnTo>
                    <a:pt x="121542" y="79121"/>
                  </a:lnTo>
                  <a:lnTo>
                    <a:pt x="120376" y="78486"/>
                  </a:lnTo>
                  <a:close/>
                </a:path>
                <a:path w="199390" h="101600">
                  <a:moveTo>
                    <a:pt x="177386" y="72517"/>
                  </a:moveTo>
                  <a:lnTo>
                    <a:pt x="173347" y="72517"/>
                  </a:lnTo>
                  <a:lnTo>
                    <a:pt x="173944" y="73152"/>
                  </a:lnTo>
                  <a:lnTo>
                    <a:pt x="174376" y="73787"/>
                  </a:lnTo>
                  <a:lnTo>
                    <a:pt x="174483" y="74041"/>
                  </a:lnTo>
                  <a:lnTo>
                    <a:pt x="174562" y="74803"/>
                  </a:lnTo>
                  <a:lnTo>
                    <a:pt x="174084" y="77343"/>
                  </a:lnTo>
                  <a:lnTo>
                    <a:pt x="173170" y="78232"/>
                  </a:lnTo>
                  <a:lnTo>
                    <a:pt x="171430" y="78740"/>
                  </a:lnTo>
                  <a:lnTo>
                    <a:pt x="168661" y="78994"/>
                  </a:lnTo>
                  <a:lnTo>
                    <a:pt x="175938" y="78994"/>
                  </a:lnTo>
                  <a:lnTo>
                    <a:pt x="176154" y="78867"/>
                  </a:lnTo>
                  <a:lnTo>
                    <a:pt x="176726" y="78359"/>
                  </a:lnTo>
                  <a:lnTo>
                    <a:pt x="177882" y="76373"/>
                  </a:lnTo>
                  <a:lnTo>
                    <a:pt x="177775" y="74930"/>
                  </a:lnTo>
                  <a:lnTo>
                    <a:pt x="177663" y="74676"/>
                  </a:lnTo>
                  <a:lnTo>
                    <a:pt x="177021" y="73787"/>
                  </a:lnTo>
                  <a:lnTo>
                    <a:pt x="177145" y="73025"/>
                  </a:lnTo>
                  <a:lnTo>
                    <a:pt x="177386" y="72517"/>
                  </a:lnTo>
                  <a:close/>
                </a:path>
                <a:path w="199390" h="101600">
                  <a:moveTo>
                    <a:pt x="186454" y="63246"/>
                  </a:moveTo>
                  <a:lnTo>
                    <a:pt x="184168" y="64389"/>
                  </a:lnTo>
                  <a:lnTo>
                    <a:pt x="185654" y="65151"/>
                  </a:lnTo>
                  <a:lnTo>
                    <a:pt x="186555" y="65659"/>
                  </a:lnTo>
                  <a:lnTo>
                    <a:pt x="184041" y="66167"/>
                  </a:lnTo>
                  <a:lnTo>
                    <a:pt x="181945" y="66167"/>
                  </a:lnTo>
                  <a:lnTo>
                    <a:pt x="185349" y="67564"/>
                  </a:lnTo>
                  <a:lnTo>
                    <a:pt x="188702" y="67564"/>
                  </a:lnTo>
                  <a:lnTo>
                    <a:pt x="189197" y="68199"/>
                  </a:lnTo>
                  <a:lnTo>
                    <a:pt x="189413" y="68580"/>
                  </a:lnTo>
                  <a:lnTo>
                    <a:pt x="193096" y="70993"/>
                  </a:lnTo>
                  <a:lnTo>
                    <a:pt x="192397" y="75692"/>
                  </a:lnTo>
                  <a:lnTo>
                    <a:pt x="186251" y="78105"/>
                  </a:lnTo>
                  <a:lnTo>
                    <a:pt x="184460" y="78613"/>
                  </a:lnTo>
                  <a:lnTo>
                    <a:pt x="182822" y="78994"/>
                  </a:lnTo>
                  <a:lnTo>
                    <a:pt x="188578" y="78994"/>
                  </a:lnTo>
                  <a:lnTo>
                    <a:pt x="195356" y="75692"/>
                  </a:lnTo>
                  <a:lnTo>
                    <a:pt x="195109" y="71120"/>
                  </a:lnTo>
                  <a:lnTo>
                    <a:pt x="194987" y="70866"/>
                  </a:lnTo>
                  <a:lnTo>
                    <a:pt x="191508" y="67056"/>
                  </a:lnTo>
                  <a:lnTo>
                    <a:pt x="192118" y="66802"/>
                  </a:lnTo>
                  <a:lnTo>
                    <a:pt x="192715" y="66421"/>
                  </a:lnTo>
                  <a:lnTo>
                    <a:pt x="194245" y="65024"/>
                  </a:lnTo>
                  <a:lnTo>
                    <a:pt x="189184" y="65024"/>
                  </a:lnTo>
                  <a:lnTo>
                    <a:pt x="187876" y="64008"/>
                  </a:lnTo>
                  <a:lnTo>
                    <a:pt x="186454" y="63246"/>
                  </a:lnTo>
                  <a:close/>
                </a:path>
                <a:path w="199390" h="101600">
                  <a:moveTo>
                    <a:pt x="39202" y="69977"/>
                  </a:moveTo>
                  <a:lnTo>
                    <a:pt x="36822" y="69977"/>
                  </a:lnTo>
                  <a:lnTo>
                    <a:pt x="36564" y="71628"/>
                  </a:lnTo>
                  <a:lnTo>
                    <a:pt x="36442" y="74295"/>
                  </a:lnTo>
                  <a:lnTo>
                    <a:pt x="36564" y="75692"/>
                  </a:lnTo>
                  <a:lnTo>
                    <a:pt x="37038" y="77724"/>
                  </a:lnTo>
                  <a:lnTo>
                    <a:pt x="31780" y="78486"/>
                  </a:lnTo>
                  <a:lnTo>
                    <a:pt x="41249" y="78486"/>
                  </a:lnTo>
                  <a:lnTo>
                    <a:pt x="41547" y="78359"/>
                  </a:lnTo>
                  <a:lnTo>
                    <a:pt x="43439" y="77343"/>
                  </a:lnTo>
                  <a:lnTo>
                    <a:pt x="39045" y="77343"/>
                  </a:lnTo>
                  <a:lnTo>
                    <a:pt x="38693" y="75184"/>
                  </a:lnTo>
                  <a:lnTo>
                    <a:pt x="38799" y="72009"/>
                  </a:lnTo>
                  <a:lnTo>
                    <a:pt x="39019" y="70485"/>
                  </a:lnTo>
                  <a:lnTo>
                    <a:pt x="39202" y="69977"/>
                  </a:lnTo>
                  <a:close/>
                </a:path>
                <a:path w="199390" h="101600">
                  <a:moveTo>
                    <a:pt x="119461" y="77343"/>
                  </a:moveTo>
                  <a:lnTo>
                    <a:pt x="117417" y="77597"/>
                  </a:lnTo>
                  <a:lnTo>
                    <a:pt x="116883" y="78486"/>
                  </a:lnTo>
                  <a:lnTo>
                    <a:pt x="119264" y="78486"/>
                  </a:lnTo>
                  <a:lnTo>
                    <a:pt x="119461" y="77343"/>
                  </a:lnTo>
                  <a:close/>
                </a:path>
                <a:path w="199390" h="101600">
                  <a:moveTo>
                    <a:pt x="64089" y="58674"/>
                  </a:moveTo>
                  <a:lnTo>
                    <a:pt x="55949" y="68199"/>
                  </a:lnTo>
                  <a:lnTo>
                    <a:pt x="67271" y="73796"/>
                  </a:lnTo>
                  <a:lnTo>
                    <a:pt x="71404" y="76073"/>
                  </a:lnTo>
                  <a:lnTo>
                    <a:pt x="72738" y="76581"/>
                  </a:lnTo>
                  <a:lnTo>
                    <a:pt x="74249" y="77089"/>
                  </a:lnTo>
                  <a:lnTo>
                    <a:pt x="73017" y="77597"/>
                  </a:lnTo>
                  <a:lnTo>
                    <a:pt x="71709" y="77978"/>
                  </a:lnTo>
                  <a:lnTo>
                    <a:pt x="70401" y="78105"/>
                  </a:lnTo>
                  <a:lnTo>
                    <a:pt x="77856" y="78105"/>
                  </a:lnTo>
                  <a:lnTo>
                    <a:pt x="78161" y="77851"/>
                  </a:lnTo>
                  <a:lnTo>
                    <a:pt x="85250" y="77851"/>
                  </a:lnTo>
                  <a:lnTo>
                    <a:pt x="84917" y="77597"/>
                  </a:lnTo>
                  <a:lnTo>
                    <a:pt x="87610" y="76708"/>
                  </a:lnTo>
                  <a:lnTo>
                    <a:pt x="88569" y="75692"/>
                  </a:lnTo>
                  <a:lnTo>
                    <a:pt x="76383" y="75692"/>
                  </a:lnTo>
                  <a:lnTo>
                    <a:pt x="73957" y="75438"/>
                  </a:lnTo>
                  <a:lnTo>
                    <a:pt x="71582" y="74422"/>
                  </a:lnTo>
                  <a:lnTo>
                    <a:pt x="69842" y="72771"/>
                  </a:lnTo>
                  <a:lnTo>
                    <a:pt x="67925" y="71501"/>
                  </a:lnTo>
                  <a:lnTo>
                    <a:pt x="66070" y="70231"/>
                  </a:lnTo>
                  <a:lnTo>
                    <a:pt x="64280" y="68707"/>
                  </a:lnTo>
                  <a:lnTo>
                    <a:pt x="63213" y="68072"/>
                  </a:lnTo>
                  <a:lnTo>
                    <a:pt x="62692" y="67691"/>
                  </a:lnTo>
                  <a:lnTo>
                    <a:pt x="65984" y="66294"/>
                  </a:lnTo>
                  <a:lnTo>
                    <a:pt x="61257" y="66294"/>
                  </a:lnTo>
                  <a:lnTo>
                    <a:pt x="60299" y="65024"/>
                  </a:lnTo>
                  <a:lnTo>
                    <a:pt x="60176" y="64516"/>
                  </a:lnTo>
                  <a:lnTo>
                    <a:pt x="60076" y="63119"/>
                  </a:lnTo>
                  <a:lnTo>
                    <a:pt x="62629" y="60960"/>
                  </a:lnTo>
                  <a:lnTo>
                    <a:pt x="67023" y="60706"/>
                  </a:lnTo>
                  <a:lnTo>
                    <a:pt x="64089" y="58674"/>
                  </a:lnTo>
                  <a:close/>
                </a:path>
                <a:path w="199390" h="101600">
                  <a:moveTo>
                    <a:pt x="143180" y="75987"/>
                  </a:moveTo>
                  <a:lnTo>
                    <a:pt x="143063" y="76200"/>
                  </a:lnTo>
                  <a:lnTo>
                    <a:pt x="143661" y="78060"/>
                  </a:lnTo>
                  <a:lnTo>
                    <a:pt x="145027" y="76373"/>
                  </a:lnTo>
                  <a:lnTo>
                    <a:pt x="143180" y="75987"/>
                  </a:lnTo>
                  <a:close/>
                </a:path>
                <a:path w="199390" h="101600">
                  <a:moveTo>
                    <a:pt x="137470" y="69469"/>
                  </a:moveTo>
                  <a:lnTo>
                    <a:pt x="135844" y="69723"/>
                  </a:lnTo>
                  <a:lnTo>
                    <a:pt x="136062" y="71501"/>
                  </a:lnTo>
                  <a:lnTo>
                    <a:pt x="136177" y="72136"/>
                  </a:lnTo>
                  <a:lnTo>
                    <a:pt x="137521" y="75184"/>
                  </a:lnTo>
                  <a:lnTo>
                    <a:pt x="137838" y="75565"/>
                  </a:lnTo>
                  <a:lnTo>
                    <a:pt x="134320" y="76835"/>
                  </a:lnTo>
                  <a:lnTo>
                    <a:pt x="132644" y="77724"/>
                  </a:lnTo>
                  <a:lnTo>
                    <a:pt x="136661" y="77724"/>
                  </a:lnTo>
                  <a:lnTo>
                    <a:pt x="136975" y="77597"/>
                  </a:lnTo>
                  <a:lnTo>
                    <a:pt x="138905" y="76962"/>
                  </a:lnTo>
                  <a:lnTo>
                    <a:pt x="141187" y="76962"/>
                  </a:lnTo>
                  <a:lnTo>
                    <a:pt x="140962" y="76454"/>
                  </a:lnTo>
                  <a:lnTo>
                    <a:pt x="143007" y="76024"/>
                  </a:lnTo>
                  <a:lnTo>
                    <a:pt x="143378" y="75946"/>
                  </a:lnTo>
                  <a:lnTo>
                    <a:pt x="145783" y="75440"/>
                  </a:lnTo>
                  <a:lnTo>
                    <a:pt x="146093" y="75057"/>
                  </a:lnTo>
                  <a:lnTo>
                    <a:pt x="155694" y="75057"/>
                  </a:lnTo>
                  <a:lnTo>
                    <a:pt x="154716" y="74930"/>
                  </a:lnTo>
                  <a:lnTo>
                    <a:pt x="140226" y="74930"/>
                  </a:lnTo>
                  <a:lnTo>
                    <a:pt x="139019" y="72390"/>
                  </a:lnTo>
                  <a:lnTo>
                    <a:pt x="138676" y="70993"/>
                  </a:lnTo>
                  <a:lnTo>
                    <a:pt x="153195" y="70993"/>
                  </a:lnTo>
                  <a:lnTo>
                    <a:pt x="155702" y="70358"/>
                  </a:lnTo>
                  <a:lnTo>
                    <a:pt x="146842" y="70358"/>
                  </a:lnTo>
                  <a:lnTo>
                    <a:pt x="142080" y="69977"/>
                  </a:lnTo>
                  <a:lnTo>
                    <a:pt x="137470" y="69469"/>
                  </a:lnTo>
                  <a:close/>
                </a:path>
                <a:path w="199390" h="101600">
                  <a:moveTo>
                    <a:pt x="155694" y="75057"/>
                  </a:moveTo>
                  <a:lnTo>
                    <a:pt x="146093" y="75057"/>
                  </a:lnTo>
                  <a:lnTo>
                    <a:pt x="147170" y="75344"/>
                  </a:lnTo>
                  <a:lnTo>
                    <a:pt x="152176" y="75565"/>
                  </a:lnTo>
                  <a:lnTo>
                    <a:pt x="158628" y="77216"/>
                  </a:lnTo>
                  <a:lnTo>
                    <a:pt x="159771" y="77597"/>
                  </a:lnTo>
                  <a:lnTo>
                    <a:pt x="170442" y="77597"/>
                  </a:lnTo>
                  <a:lnTo>
                    <a:pt x="170706" y="77343"/>
                  </a:lnTo>
                  <a:lnTo>
                    <a:pt x="165804" y="77343"/>
                  </a:lnTo>
                  <a:lnTo>
                    <a:pt x="165128" y="76835"/>
                  </a:lnTo>
                  <a:lnTo>
                    <a:pt x="162590" y="76835"/>
                  </a:lnTo>
                  <a:lnTo>
                    <a:pt x="160435" y="75946"/>
                  </a:lnTo>
                  <a:lnTo>
                    <a:pt x="159606" y="75565"/>
                  </a:lnTo>
                  <a:lnTo>
                    <a:pt x="155694" y="75057"/>
                  </a:lnTo>
                  <a:close/>
                </a:path>
                <a:path w="199390" h="101600">
                  <a:moveTo>
                    <a:pt x="47714" y="76835"/>
                  </a:moveTo>
                  <a:lnTo>
                    <a:pt x="45535" y="76835"/>
                  </a:lnTo>
                  <a:lnTo>
                    <a:pt x="46106" y="77470"/>
                  </a:lnTo>
                  <a:lnTo>
                    <a:pt x="47605" y="77216"/>
                  </a:lnTo>
                  <a:lnTo>
                    <a:pt x="47714" y="76835"/>
                  </a:lnTo>
                  <a:close/>
                </a:path>
                <a:path w="199390" h="101600">
                  <a:moveTo>
                    <a:pt x="67734" y="76581"/>
                  </a:moveTo>
                  <a:lnTo>
                    <a:pt x="66413" y="76581"/>
                  </a:lnTo>
                  <a:lnTo>
                    <a:pt x="63556" y="76962"/>
                  </a:lnTo>
                  <a:lnTo>
                    <a:pt x="62768" y="77216"/>
                  </a:lnTo>
                  <a:lnTo>
                    <a:pt x="62095" y="77470"/>
                  </a:lnTo>
                  <a:lnTo>
                    <a:pt x="69457" y="77470"/>
                  </a:lnTo>
                  <a:lnTo>
                    <a:pt x="67734" y="76581"/>
                  </a:lnTo>
                  <a:close/>
                </a:path>
                <a:path w="199390" h="101600">
                  <a:moveTo>
                    <a:pt x="44620" y="69850"/>
                  </a:moveTo>
                  <a:lnTo>
                    <a:pt x="39248" y="69850"/>
                  </a:lnTo>
                  <a:lnTo>
                    <a:pt x="42588" y="70104"/>
                  </a:lnTo>
                  <a:lnTo>
                    <a:pt x="43820" y="72390"/>
                  </a:lnTo>
                  <a:lnTo>
                    <a:pt x="44970" y="75440"/>
                  </a:lnTo>
                  <a:lnTo>
                    <a:pt x="42487" y="76454"/>
                  </a:lnTo>
                  <a:lnTo>
                    <a:pt x="40772" y="76962"/>
                  </a:lnTo>
                  <a:lnTo>
                    <a:pt x="39045" y="77343"/>
                  </a:lnTo>
                  <a:lnTo>
                    <a:pt x="43439" y="77343"/>
                  </a:lnTo>
                  <a:lnTo>
                    <a:pt x="45535" y="76835"/>
                  </a:lnTo>
                  <a:lnTo>
                    <a:pt x="47714" y="76835"/>
                  </a:lnTo>
                  <a:lnTo>
                    <a:pt x="47859" y="76327"/>
                  </a:lnTo>
                  <a:lnTo>
                    <a:pt x="58623" y="76327"/>
                  </a:lnTo>
                  <a:lnTo>
                    <a:pt x="57092" y="75565"/>
                  </a:lnTo>
                  <a:lnTo>
                    <a:pt x="56211" y="74549"/>
                  </a:lnTo>
                  <a:lnTo>
                    <a:pt x="47351" y="74549"/>
                  </a:lnTo>
                  <a:lnTo>
                    <a:pt x="46424" y="72263"/>
                  </a:lnTo>
                  <a:lnTo>
                    <a:pt x="45319" y="70485"/>
                  </a:lnTo>
                  <a:lnTo>
                    <a:pt x="44620" y="69850"/>
                  </a:lnTo>
                  <a:close/>
                </a:path>
                <a:path w="199390" h="101600">
                  <a:moveTo>
                    <a:pt x="166439" y="67183"/>
                  </a:moveTo>
                  <a:lnTo>
                    <a:pt x="164203" y="68326"/>
                  </a:lnTo>
                  <a:lnTo>
                    <a:pt x="165308" y="68961"/>
                  </a:lnTo>
                  <a:lnTo>
                    <a:pt x="166502" y="69596"/>
                  </a:lnTo>
                  <a:lnTo>
                    <a:pt x="169499" y="70739"/>
                  </a:lnTo>
                  <a:lnTo>
                    <a:pt x="171493" y="71628"/>
                  </a:lnTo>
                  <a:lnTo>
                    <a:pt x="171607" y="73025"/>
                  </a:lnTo>
                  <a:lnTo>
                    <a:pt x="171330" y="73796"/>
                  </a:lnTo>
                  <a:lnTo>
                    <a:pt x="170172" y="74803"/>
                  </a:lnTo>
                  <a:lnTo>
                    <a:pt x="168648" y="76454"/>
                  </a:lnTo>
                  <a:lnTo>
                    <a:pt x="167289" y="77216"/>
                  </a:lnTo>
                  <a:lnTo>
                    <a:pt x="165804" y="77343"/>
                  </a:lnTo>
                  <a:lnTo>
                    <a:pt x="170706" y="77343"/>
                  </a:lnTo>
                  <a:lnTo>
                    <a:pt x="172685" y="75440"/>
                  </a:lnTo>
                  <a:lnTo>
                    <a:pt x="173269" y="74168"/>
                  </a:lnTo>
                  <a:lnTo>
                    <a:pt x="173347" y="72517"/>
                  </a:lnTo>
                  <a:lnTo>
                    <a:pt x="177386" y="72517"/>
                  </a:lnTo>
                  <a:lnTo>
                    <a:pt x="177665" y="72009"/>
                  </a:lnTo>
                  <a:lnTo>
                    <a:pt x="175417" y="72009"/>
                  </a:lnTo>
                  <a:lnTo>
                    <a:pt x="174592" y="71247"/>
                  </a:lnTo>
                  <a:lnTo>
                    <a:pt x="173614" y="70612"/>
                  </a:lnTo>
                  <a:lnTo>
                    <a:pt x="172598" y="70104"/>
                  </a:lnTo>
                  <a:lnTo>
                    <a:pt x="171658" y="68580"/>
                  </a:lnTo>
                  <a:lnTo>
                    <a:pt x="169474" y="68580"/>
                  </a:lnTo>
                  <a:lnTo>
                    <a:pt x="166439" y="67183"/>
                  </a:lnTo>
                  <a:close/>
                </a:path>
                <a:path w="199390" h="101600">
                  <a:moveTo>
                    <a:pt x="164114" y="76073"/>
                  </a:moveTo>
                  <a:lnTo>
                    <a:pt x="163162" y="76454"/>
                  </a:lnTo>
                  <a:lnTo>
                    <a:pt x="162590" y="76835"/>
                  </a:lnTo>
                  <a:lnTo>
                    <a:pt x="165128" y="76835"/>
                  </a:lnTo>
                  <a:lnTo>
                    <a:pt x="164114" y="76073"/>
                  </a:lnTo>
                  <a:close/>
                </a:path>
                <a:path w="199390" h="101600">
                  <a:moveTo>
                    <a:pt x="143378" y="75946"/>
                  </a:moveTo>
                  <a:lnTo>
                    <a:pt x="142982" y="75946"/>
                  </a:lnTo>
                  <a:lnTo>
                    <a:pt x="143180" y="75987"/>
                  </a:lnTo>
                  <a:lnTo>
                    <a:pt x="143378" y="75946"/>
                  </a:lnTo>
                  <a:close/>
                </a:path>
                <a:path w="199390" h="101600">
                  <a:moveTo>
                    <a:pt x="78008" y="56515"/>
                  </a:moveTo>
                  <a:lnTo>
                    <a:pt x="76192" y="56515"/>
                  </a:lnTo>
                  <a:lnTo>
                    <a:pt x="76043" y="57658"/>
                  </a:lnTo>
                  <a:lnTo>
                    <a:pt x="75917" y="59563"/>
                  </a:lnTo>
                  <a:lnTo>
                    <a:pt x="78034" y="62103"/>
                  </a:lnTo>
                  <a:lnTo>
                    <a:pt x="80472" y="63373"/>
                  </a:lnTo>
                  <a:lnTo>
                    <a:pt x="80568" y="63627"/>
                  </a:lnTo>
                  <a:lnTo>
                    <a:pt x="80396" y="64008"/>
                  </a:lnTo>
                  <a:lnTo>
                    <a:pt x="80294" y="66675"/>
                  </a:lnTo>
                  <a:lnTo>
                    <a:pt x="79304" y="67564"/>
                  </a:lnTo>
                  <a:lnTo>
                    <a:pt x="78580" y="68834"/>
                  </a:lnTo>
                  <a:lnTo>
                    <a:pt x="78407" y="70358"/>
                  </a:lnTo>
                  <a:lnTo>
                    <a:pt x="78292" y="72136"/>
                  </a:lnTo>
                  <a:lnTo>
                    <a:pt x="78419" y="73533"/>
                  </a:lnTo>
                  <a:lnTo>
                    <a:pt x="77907" y="74295"/>
                  </a:lnTo>
                  <a:lnTo>
                    <a:pt x="77196" y="75057"/>
                  </a:lnTo>
                  <a:lnTo>
                    <a:pt x="76383" y="75692"/>
                  </a:lnTo>
                  <a:lnTo>
                    <a:pt x="88569" y="75692"/>
                  </a:lnTo>
                  <a:lnTo>
                    <a:pt x="88928" y="75311"/>
                  </a:lnTo>
                  <a:lnTo>
                    <a:pt x="82568" y="75311"/>
                  </a:lnTo>
                  <a:lnTo>
                    <a:pt x="82161" y="74803"/>
                  </a:lnTo>
                  <a:lnTo>
                    <a:pt x="81811" y="74041"/>
                  </a:lnTo>
                  <a:lnTo>
                    <a:pt x="81719" y="73787"/>
                  </a:lnTo>
                  <a:lnTo>
                    <a:pt x="81806" y="73152"/>
                  </a:lnTo>
                  <a:lnTo>
                    <a:pt x="82027" y="72644"/>
                  </a:lnTo>
                  <a:lnTo>
                    <a:pt x="82499" y="71247"/>
                  </a:lnTo>
                  <a:lnTo>
                    <a:pt x="82403" y="67818"/>
                  </a:lnTo>
                  <a:lnTo>
                    <a:pt x="83406" y="67310"/>
                  </a:lnTo>
                  <a:lnTo>
                    <a:pt x="89391" y="67310"/>
                  </a:lnTo>
                  <a:lnTo>
                    <a:pt x="89375" y="66421"/>
                  </a:lnTo>
                  <a:lnTo>
                    <a:pt x="87474" y="65405"/>
                  </a:lnTo>
                  <a:lnTo>
                    <a:pt x="87165" y="65405"/>
                  </a:lnTo>
                  <a:lnTo>
                    <a:pt x="86257" y="65278"/>
                  </a:lnTo>
                  <a:lnTo>
                    <a:pt x="83050" y="65278"/>
                  </a:lnTo>
                  <a:lnTo>
                    <a:pt x="83419" y="64770"/>
                  </a:lnTo>
                  <a:lnTo>
                    <a:pt x="83609" y="64643"/>
                  </a:lnTo>
                  <a:lnTo>
                    <a:pt x="94324" y="64643"/>
                  </a:lnTo>
                  <a:lnTo>
                    <a:pt x="94125" y="64516"/>
                  </a:lnTo>
                  <a:lnTo>
                    <a:pt x="95966" y="63881"/>
                  </a:lnTo>
                  <a:lnTo>
                    <a:pt x="96456" y="63627"/>
                  </a:lnTo>
                  <a:lnTo>
                    <a:pt x="92982" y="63627"/>
                  </a:lnTo>
                  <a:lnTo>
                    <a:pt x="92398" y="63119"/>
                  </a:lnTo>
                  <a:lnTo>
                    <a:pt x="91744" y="62484"/>
                  </a:lnTo>
                  <a:lnTo>
                    <a:pt x="88778" y="62484"/>
                  </a:lnTo>
                  <a:lnTo>
                    <a:pt x="87737" y="61976"/>
                  </a:lnTo>
                  <a:lnTo>
                    <a:pt x="81869" y="61976"/>
                  </a:lnTo>
                  <a:lnTo>
                    <a:pt x="80739" y="61214"/>
                  </a:lnTo>
                  <a:lnTo>
                    <a:pt x="79799" y="60198"/>
                  </a:lnTo>
                  <a:lnTo>
                    <a:pt x="79164" y="58928"/>
                  </a:lnTo>
                  <a:lnTo>
                    <a:pt x="79044" y="58166"/>
                  </a:lnTo>
                  <a:lnTo>
                    <a:pt x="78999" y="57658"/>
                  </a:lnTo>
                  <a:lnTo>
                    <a:pt x="78504" y="56896"/>
                  </a:lnTo>
                  <a:lnTo>
                    <a:pt x="78008" y="56515"/>
                  </a:lnTo>
                  <a:close/>
                </a:path>
                <a:path w="199390" h="101600">
                  <a:moveTo>
                    <a:pt x="146093" y="75057"/>
                  </a:moveTo>
                  <a:lnTo>
                    <a:pt x="145783" y="75440"/>
                  </a:lnTo>
                  <a:lnTo>
                    <a:pt x="146398" y="75311"/>
                  </a:lnTo>
                  <a:lnTo>
                    <a:pt x="147043" y="75311"/>
                  </a:lnTo>
                  <a:lnTo>
                    <a:pt x="146093" y="75057"/>
                  </a:lnTo>
                  <a:close/>
                </a:path>
                <a:path w="199390" h="101600">
                  <a:moveTo>
                    <a:pt x="147043" y="75311"/>
                  </a:moveTo>
                  <a:lnTo>
                    <a:pt x="146398" y="75311"/>
                  </a:lnTo>
                  <a:lnTo>
                    <a:pt x="147170" y="75344"/>
                  </a:lnTo>
                  <a:close/>
                </a:path>
                <a:path w="199390" h="101600">
                  <a:moveTo>
                    <a:pt x="89391" y="67310"/>
                  </a:moveTo>
                  <a:lnTo>
                    <a:pt x="83406" y="67310"/>
                  </a:lnTo>
                  <a:lnTo>
                    <a:pt x="84955" y="67691"/>
                  </a:lnTo>
                  <a:lnTo>
                    <a:pt x="86962" y="70104"/>
                  </a:lnTo>
                  <a:lnTo>
                    <a:pt x="87203" y="72644"/>
                  </a:lnTo>
                  <a:lnTo>
                    <a:pt x="85286" y="74422"/>
                  </a:lnTo>
                  <a:lnTo>
                    <a:pt x="82568" y="75311"/>
                  </a:lnTo>
                  <a:lnTo>
                    <a:pt x="88928" y="75311"/>
                  </a:lnTo>
                  <a:lnTo>
                    <a:pt x="89408" y="74803"/>
                  </a:lnTo>
                  <a:lnTo>
                    <a:pt x="89391" y="67310"/>
                  </a:lnTo>
                  <a:close/>
                </a:path>
                <a:path w="199390" h="101600">
                  <a:moveTo>
                    <a:pt x="150525" y="73533"/>
                  </a:moveTo>
                  <a:lnTo>
                    <a:pt x="143642" y="74168"/>
                  </a:lnTo>
                  <a:lnTo>
                    <a:pt x="140226" y="74930"/>
                  </a:lnTo>
                  <a:lnTo>
                    <a:pt x="154716" y="74930"/>
                  </a:lnTo>
                  <a:lnTo>
                    <a:pt x="153739" y="74803"/>
                  </a:lnTo>
                  <a:lnTo>
                    <a:pt x="150525" y="73533"/>
                  </a:lnTo>
                  <a:close/>
                </a:path>
                <a:path w="199390" h="101600">
                  <a:moveTo>
                    <a:pt x="56774" y="55626"/>
                  </a:moveTo>
                  <a:lnTo>
                    <a:pt x="51224" y="58166"/>
                  </a:lnTo>
                  <a:lnTo>
                    <a:pt x="50066" y="64516"/>
                  </a:lnTo>
                  <a:lnTo>
                    <a:pt x="49941" y="67310"/>
                  </a:lnTo>
                  <a:lnTo>
                    <a:pt x="41013" y="67310"/>
                  </a:lnTo>
                  <a:lnTo>
                    <a:pt x="43947" y="67564"/>
                  </a:lnTo>
                  <a:lnTo>
                    <a:pt x="46741" y="68072"/>
                  </a:lnTo>
                  <a:lnTo>
                    <a:pt x="48638" y="69215"/>
                  </a:lnTo>
                  <a:lnTo>
                    <a:pt x="48743" y="69596"/>
                  </a:lnTo>
                  <a:lnTo>
                    <a:pt x="48214" y="70866"/>
                  </a:lnTo>
                  <a:lnTo>
                    <a:pt x="48137" y="71501"/>
                  </a:lnTo>
                  <a:lnTo>
                    <a:pt x="48025" y="72771"/>
                  </a:lnTo>
                  <a:lnTo>
                    <a:pt x="48341" y="74295"/>
                  </a:lnTo>
                  <a:lnTo>
                    <a:pt x="47668" y="74422"/>
                  </a:lnTo>
                  <a:lnTo>
                    <a:pt x="47351" y="74549"/>
                  </a:lnTo>
                  <a:lnTo>
                    <a:pt x="56211" y="74549"/>
                  </a:lnTo>
                  <a:lnTo>
                    <a:pt x="55991" y="74295"/>
                  </a:lnTo>
                  <a:lnTo>
                    <a:pt x="52367" y="74295"/>
                  </a:lnTo>
                  <a:lnTo>
                    <a:pt x="51986" y="74168"/>
                  </a:lnTo>
                  <a:lnTo>
                    <a:pt x="51173" y="74041"/>
                  </a:lnTo>
                  <a:lnTo>
                    <a:pt x="50859" y="73279"/>
                  </a:lnTo>
                  <a:lnTo>
                    <a:pt x="50732" y="72898"/>
                  </a:lnTo>
                  <a:lnTo>
                    <a:pt x="50621" y="72263"/>
                  </a:lnTo>
                  <a:lnTo>
                    <a:pt x="50703" y="70866"/>
                  </a:lnTo>
                  <a:lnTo>
                    <a:pt x="53859" y="70866"/>
                  </a:lnTo>
                  <a:lnTo>
                    <a:pt x="53665" y="70485"/>
                  </a:lnTo>
                  <a:lnTo>
                    <a:pt x="53228" y="69342"/>
                  </a:lnTo>
                  <a:lnTo>
                    <a:pt x="53114" y="68707"/>
                  </a:lnTo>
                  <a:lnTo>
                    <a:pt x="52989" y="67751"/>
                  </a:lnTo>
                  <a:lnTo>
                    <a:pt x="53091" y="66040"/>
                  </a:lnTo>
                  <a:lnTo>
                    <a:pt x="53726" y="65405"/>
                  </a:lnTo>
                  <a:lnTo>
                    <a:pt x="54145" y="65024"/>
                  </a:lnTo>
                  <a:lnTo>
                    <a:pt x="55468" y="64135"/>
                  </a:lnTo>
                  <a:lnTo>
                    <a:pt x="53459" y="64135"/>
                  </a:lnTo>
                  <a:lnTo>
                    <a:pt x="54353" y="61197"/>
                  </a:lnTo>
                  <a:lnTo>
                    <a:pt x="56634" y="59055"/>
                  </a:lnTo>
                  <a:lnTo>
                    <a:pt x="62324" y="59055"/>
                  </a:lnTo>
                  <a:lnTo>
                    <a:pt x="63073" y="58039"/>
                  </a:lnTo>
                  <a:lnTo>
                    <a:pt x="56774" y="55626"/>
                  </a:lnTo>
                  <a:close/>
                </a:path>
                <a:path w="199390" h="101600">
                  <a:moveTo>
                    <a:pt x="121925" y="72898"/>
                  </a:moveTo>
                  <a:lnTo>
                    <a:pt x="109847" y="72898"/>
                  </a:lnTo>
                  <a:lnTo>
                    <a:pt x="113264" y="73025"/>
                  </a:lnTo>
                  <a:lnTo>
                    <a:pt x="116667" y="73533"/>
                  </a:lnTo>
                  <a:lnTo>
                    <a:pt x="120528" y="74422"/>
                  </a:lnTo>
                  <a:lnTo>
                    <a:pt x="121315" y="74168"/>
                  </a:lnTo>
                  <a:lnTo>
                    <a:pt x="121735" y="73787"/>
                  </a:lnTo>
                  <a:lnTo>
                    <a:pt x="124374" y="73787"/>
                  </a:lnTo>
                  <a:lnTo>
                    <a:pt x="124258" y="73279"/>
                  </a:lnTo>
                  <a:lnTo>
                    <a:pt x="122065" y="73279"/>
                  </a:lnTo>
                  <a:lnTo>
                    <a:pt x="122065" y="73025"/>
                  </a:lnTo>
                  <a:lnTo>
                    <a:pt x="121925" y="72898"/>
                  </a:lnTo>
                  <a:close/>
                </a:path>
                <a:path w="199390" h="101600">
                  <a:moveTo>
                    <a:pt x="53859" y="70866"/>
                  </a:moveTo>
                  <a:lnTo>
                    <a:pt x="50703" y="70866"/>
                  </a:lnTo>
                  <a:lnTo>
                    <a:pt x="51034" y="71247"/>
                  </a:lnTo>
                  <a:lnTo>
                    <a:pt x="51288" y="71755"/>
                  </a:lnTo>
                  <a:lnTo>
                    <a:pt x="51935" y="72771"/>
                  </a:lnTo>
                  <a:lnTo>
                    <a:pt x="52145" y="73406"/>
                  </a:lnTo>
                  <a:lnTo>
                    <a:pt x="52367" y="74295"/>
                  </a:lnTo>
                  <a:lnTo>
                    <a:pt x="55991" y="74295"/>
                  </a:lnTo>
                  <a:lnTo>
                    <a:pt x="55263" y="73533"/>
                  </a:lnTo>
                  <a:lnTo>
                    <a:pt x="54526" y="72390"/>
                  </a:lnTo>
                  <a:lnTo>
                    <a:pt x="54412" y="72136"/>
                  </a:lnTo>
                  <a:lnTo>
                    <a:pt x="54298" y="71755"/>
                  </a:lnTo>
                  <a:lnTo>
                    <a:pt x="53859" y="70866"/>
                  </a:lnTo>
                  <a:close/>
                </a:path>
                <a:path w="199390" h="101600">
                  <a:moveTo>
                    <a:pt x="124084" y="72517"/>
                  </a:moveTo>
                  <a:lnTo>
                    <a:pt x="122700" y="72771"/>
                  </a:lnTo>
                  <a:lnTo>
                    <a:pt x="122065" y="73279"/>
                  </a:lnTo>
                  <a:lnTo>
                    <a:pt x="124258" y="73279"/>
                  </a:lnTo>
                  <a:lnTo>
                    <a:pt x="124084" y="72517"/>
                  </a:lnTo>
                  <a:close/>
                </a:path>
                <a:path w="199390" h="101600">
                  <a:moveTo>
                    <a:pt x="29215" y="72771"/>
                  </a:moveTo>
                  <a:lnTo>
                    <a:pt x="25608" y="72771"/>
                  </a:lnTo>
                  <a:lnTo>
                    <a:pt x="26535" y="72898"/>
                  </a:lnTo>
                  <a:lnTo>
                    <a:pt x="28732" y="72898"/>
                  </a:lnTo>
                  <a:lnTo>
                    <a:pt x="29215" y="72771"/>
                  </a:lnTo>
                  <a:close/>
                </a:path>
                <a:path w="199390" h="101600">
                  <a:moveTo>
                    <a:pt x="153195" y="70993"/>
                  </a:moveTo>
                  <a:lnTo>
                    <a:pt x="138676" y="70993"/>
                  </a:lnTo>
                  <a:lnTo>
                    <a:pt x="145097" y="71501"/>
                  </a:lnTo>
                  <a:lnTo>
                    <a:pt x="152192" y="71247"/>
                  </a:lnTo>
                  <a:lnTo>
                    <a:pt x="153195" y="70993"/>
                  </a:lnTo>
                  <a:close/>
                </a:path>
                <a:path w="199390" h="101600">
                  <a:moveTo>
                    <a:pt x="111562" y="71120"/>
                  </a:moveTo>
                  <a:lnTo>
                    <a:pt x="106520" y="71247"/>
                  </a:lnTo>
                  <a:lnTo>
                    <a:pt x="112816" y="71247"/>
                  </a:lnTo>
                  <a:lnTo>
                    <a:pt x="111562" y="71120"/>
                  </a:lnTo>
                  <a:close/>
                </a:path>
                <a:path w="199390" h="101600">
                  <a:moveTo>
                    <a:pt x="22004" y="61976"/>
                  </a:moveTo>
                  <a:lnTo>
                    <a:pt x="21519" y="61976"/>
                  </a:lnTo>
                  <a:lnTo>
                    <a:pt x="23373" y="64389"/>
                  </a:lnTo>
                  <a:lnTo>
                    <a:pt x="31285" y="66802"/>
                  </a:lnTo>
                  <a:lnTo>
                    <a:pt x="35590" y="67056"/>
                  </a:lnTo>
                  <a:lnTo>
                    <a:pt x="36264" y="67564"/>
                  </a:lnTo>
                  <a:lnTo>
                    <a:pt x="36632" y="67691"/>
                  </a:lnTo>
                  <a:lnTo>
                    <a:pt x="35999" y="67861"/>
                  </a:lnTo>
                  <a:lnTo>
                    <a:pt x="33203" y="68834"/>
                  </a:lnTo>
                  <a:lnTo>
                    <a:pt x="30917" y="70739"/>
                  </a:lnTo>
                  <a:lnTo>
                    <a:pt x="27094" y="70866"/>
                  </a:lnTo>
                  <a:lnTo>
                    <a:pt x="33846" y="70866"/>
                  </a:lnTo>
                  <a:lnTo>
                    <a:pt x="34028" y="70739"/>
                  </a:lnTo>
                  <a:lnTo>
                    <a:pt x="35768" y="70231"/>
                  </a:lnTo>
                  <a:lnTo>
                    <a:pt x="36822" y="69977"/>
                  </a:lnTo>
                  <a:lnTo>
                    <a:pt x="39202" y="69977"/>
                  </a:lnTo>
                  <a:lnTo>
                    <a:pt x="44620" y="69850"/>
                  </a:lnTo>
                  <a:lnTo>
                    <a:pt x="43922" y="69215"/>
                  </a:lnTo>
                  <a:lnTo>
                    <a:pt x="44760" y="68834"/>
                  </a:lnTo>
                  <a:lnTo>
                    <a:pt x="45789" y="68199"/>
                  </a:lnTo>
                  <a:lnTo>
                    <a:pt x="43414" y="67945"/>
                  </a:lnTo>
                  <a:lnTo>
                    <a:pt x="42144" y="67691"/>
                  </a:lnTo>
                  <a:lnTo>
                    <a:pt x="41013" y="67310"/>
                  </a:lnTo>
                  <a:lnTo>
                    <a:pt x="49891" y="67310"/>
                  </a:lnTo>
                  <a:lnTo>
                    <a:pt x="48125" y="66548"/>
                  </a:lnTo>
                  <a:lnTo>
                    <a:pt x="46106" y="66294"/>
                  </a:lnTo>
                  <a:lnTo>
                    <a:pt x="41966" y="65913"/>
                  </a:lnTo>
                  <a:lnTo>
                    <a:pt x="39972" y="65913"/>
                  </a:lnTo>
                  <a:lnTo>
                    <a:pt x="37991" y="65786"/>
                  </a:lnTo>
                  <a:lnTo>
                    <a:pt x="37490" y="65405"/>
                  </a:lnTo>
                  <a:lnTo>
                    <a:pt x="33939" y="65405"/>
                  </a:lnTo>
                  <a:lnTo>
                    <a:pt x="33012" y="65278"/>
                  </a:lnTo>
                  <a:lnTo>
                    <a:pt x="32073" y="65024"/>
                  </a:lnTo>
                  <a:lnTo>
                    <a:pt x="22004" y="61976"/>
                  </a:lnTo>
                  <a:close/>
                </a:path>
                <a:path w="199390" h="101600">
                  <a:moveTo>
                    <a:pt x="125306" y="68453"/>
                  </a:moveTo>
                  <a:lnTo>
                    <a:pt x="112159" y="68453"/>
                  </a:lnTo>
                  <a:lnTo>
                    <a:pt x="114330" y="70612"/>
                  </a:lnTo>
                  <a:lnTo>
                    <a:pt x="119906" y="69977"/>
                  </a:lnTo>
                  <a:lnTo>
                    <a:pt x="125306" y="68453"/>
                  </a:lnTo>
                  <a:close/>
                </a:path>
                <a:path w="199390" h="101600">
                  <a:moveTo>
                    <a:pt x="160176" y="62611"/>
                  </a:moveTo>
                  <a:lnTo>
                    <a:pt x="154729" y="62611"/>
                  </a:lnTo>
                  <a:lnTo>
                    <a:pt x="159034" y="63627"/>
                  </a:lnTo>
                  <a:lnTo>
                    <a:pt x="161092" y="64516"/>
                  </a:lnTo>
                  <a:lnTo>
                    <a:pt x="159098" y="67437"/>
                  </a:lnTo>
                  <a:lnTo>
                    <a:pt x="154120" y="68961"/>
                  </a:lnTo>
                  <a:lnTo>
                    <a:pt x="146842" y="70358"/>
                  </a:lnTo>
                  <a:lnTo>
                    <a:pt x="155702" y="70358"/>
                  </a:lnTo>
                  <a:lnTo>
                    <a:pt x="158711" y="69596"/>
                  </a:lnTo>
                  <a:lnTo>
                    <a:pt x="163403" y="65913"/>
                  </a:lnTo>
                  <a:lnTo>
                    <a:pt x="163606" y="65659"/>
                  </a:lnTo>
                  <a:lnTo>
                    <a:pt x="166797" y="65659"/>
                  </a:lnTo>
                  <a:lnTo>
                    <a:pt x="166878" y="65405"/>
                  </a:lnTo>
                  <a:lnTo>
                    <a:pt x="164381" y="64262"/>
                  </a:lnTo>
                  <a:lnTo>
                    <a:pt x="164857" y="63246"/>
                  </a:lnTo>
                  <a:lnTo>
                    <a:pt x="161740" y="63246"/>
                  </a:lnTo>
                  <a:lnTo>
                    <a:pt x="160176" y="62611"/>
                  </a:lnTo>
                  <a:close/>
                </a:path>
                <a:path w="199390" h="101600">
                  <a:moveTo>
                    <a:pt x="131114" y="69910"/>
                  </a:moveTo>
                  <a:lnTo>
                    <a:pt x="130866" y="69977"/>
                  </a:lnTo>
                  <a:lnTo>
                    <a:pt x="131114" y="69910"/>
                  </a:lnTo>
                  <a:close/>
                </a:path>
                <a:path w="199390" h="101600">
                  <a:moveTo>
                    <a:pt x="136276" y="66167"/>
                  </a:moveTo>
                  <a:lnTo>
                    <a:pt x="131114" y="69910"/>
                  </a:lnTo>
                  <a:lnTo>
                    <a:pt x="139223" y="67751"/>
                  </a:lnTo>
                  <a:lnTo>
                    <a:pt x="136276" y="66167"/>
                  </a:lnTo>
                  <a:close/>
                </a:path>
                <a:path w="199390" h="101600">
                  <a:moveTo>
                    <a:pt x="182415" y="65786"/>
                  </a:moveTo>
                  <a:lnTo>
                    <a:pt x="179240" y="66929"/>
                  </a:lnTo>
                  <a:lnTo>
                    <a:pt x="178046" y="67945"/>
                  </a:lnTo>
                  <a:lnTo>
                    <a:pt x="177056" y="69215"/>
                  </a:lnTo>
                  <a:lnTo>
                    <a:pt x="179650" y="69215"/>
                  </a:lnTo>
                  <a:lnTo>
                    <a:pt x="181945" y="66167"/>
                  </a:lnTo>
                  <a:lnTo>
                    <a:pt x="184041" y="66167"/>
                  </a:lnTo>
                  <a:lnTo>
                    <a:pt x="182415" y="65786"/>
                  </a:lnTo>
                  <a:close/>
                </a:path>
                <a:path w="199390" h="101600">
                  <a:moveTo>
                    <a:pt x="125757" y="68326"/>
                  </a:moveTo>
                  <a:lnTo>
                    <a:pt x="100221" y="68326"/>
                  </a:lnTo>
                  <a:lnTo>
                    <a:pt x="104272" y="68961"/>
                  </a:lnTo>
                  <a:lnTo>
                    <a:pt x="108654" y="69088"/>
                  </a:lnTo>
                  <a:lnTo>
                    <a:pt x="112159" y="68453"/>
                  </a:lnTo>
                  <a:lnTo>
                    <a:pt x="125306" y="68453"/>
                  </a:lnTo>
                  <a:lnTo>
                    <a:pt x="125757" y="68326"/>
                  </a:lnTo>
                  <a:close/>
                </a:path>
                <a:path w="199390" h="101600">
                  <a:moveTo>
                    <a:pt x="148798" y="59690"/>
                  </a:moveTo>
                  <a:lnTo>
                    <a:pt x="146715" y="61087"/>
                  </a:lnTo>
                  <a:lnTo>
                    <a:pt x="151668" y="61976"/>
                  </a:lnTo>
                  <a:lnTo>
                    <a:pt x="151656" y="63881"/>
                  </a:lnTo>
                  <a:lnTo>
                    <a:pt x="149522" y="65786"/>
                  </a:lnTo>
                  <a:lnTo>
                    <a:pt x="143236" y="66675"/>
                  </a:lnTo>
                  <a:lnTo>
                    <a:pt x="140335" y="67861"/>
                  </a:lnTo>
                  <a:lnTo>
                    <a:pt x="144722" y="68707"/>
                  </a:lnTo>
                  <a:lnTo>
                    <a:pt x="148227" y="68453"/>
                  </a:lnTo>
                  <a:lnTo>
                    <a:pt x="154564" y="67437"/>
                  </a:lnTo>
                  <a:lnTo>
                    <a:pt x="154729" y="62611"/>
                  </a:lnTo>
                  <a:lnTo>
                    <a:pt x="160176" y="62611"/>
                  </a:lnTo>
                  <a:lnTo>
                    <a:pt x="159238" y="62230"/>
                  </a:lnTo>
                  <a:lnTo>
                    <a:pt x="156710" y="61468"/>
                  </a:lnTo>
                  <a:lnTo>
                    <a:pt x="154577" y="60960"/>
                  </a:lnTo>
                  <a:lnTo>
                    <a:pt x="154451" y="60381"/>
                  </a:lnTo>
                  <a:lnTo>
                    <a:pt x="154348" y="60071"/>
                  </a:lnTo>
                  <a:lnTo>
                    <a:pt x="151084" y="60071"/>
                  </a:lnTo>
                  <a:lnTo>
                    <a:pt x="148798" y="59690"/>
                  </a:lnTo>
                  <a:close/>
                </a:path>
                <a:path w="199390" h="101600">
                  <a:moveTo>
                    <a:pt x="166797" y="65659"/>
                  </a:moveTo>
                  <a:lnTo>
                    <a:pt x="163606" y="65659"/>
                  </a:lnTo>
                  <a:lnTo>
                    <a:pt x="165791" y="66167"/>
                  </a:lnTo>
                  <a:lnTo>
                    <a:pt x="167950" y="67310"/>
                  </a:lnTo>
                  <a:lnTo>
                    <a:pt x="169474" y="68580"/>
                  </a:lnTo>
                  <a:lnTo>
                    <a:pt x="171658" y="68580"/>
                  </a:lnTo>
                  <a:lnTo>
                    <a:pt x="171484" y="68297"/>
                  </a:lnTo>
                  <a:lnTo>
                    <a:pt x="166375" y="66294"/>
                  </a:lnTo>
                  <a:lnTo>
                    <a:pt x="166797" y="65659"/>
                  </a:lnTo>
                  <a:close/>
                </a:path>
                <a:path w="199390" h="101600">
                  <a:moveTo>
                    <a:pt x="166945" y="65435"/>
                  </a:moveTo>
                  <a:lnTo>
                    <a:pt x="166375" y="66294"/>
                  </a:lnTo>
                  <a:lnTo>
                    <a:pt x="171484" y="68297"/>
                  </a:lnTo>
                  <a:lnTo>
                    <a:pt x="171188" y="67818"/>
                  </a:lnTo>
                  <a:lnTo>
                    <a:pt x="167988" y="65913"/>
                  </a:lnTo>
                  <a:lnTo>
                    <a:pt x="166945" y="65435"/>
                  </a:lnTo>
                  <a:close/>
                </a:path>
                <a:path w="199390" h="101600">
                  <a:moveTo>
                    <a:pt x="137976" y="61976"/>
                  </a:moveTo>
                  <a:lnTo>
                    <a:pt x="134244" y="61976"/>
                  </a:lnTo>
                  <a:lnTo>
                    <a:pt x="133152" y="62738"/>
                  </a:lnTo>
                  <a:lnTo>
                    <a:pt x="124109" y="62738"/>
                  </a:lnTo>
                  <a:lnTo>
                    <a:pt x="126522" y="63246"/>
                  </a:lnTo>
                  <a:lnTo>
                    <a:pt x="128961" y="63627"/>
                  </a:lnTo>
                  <a:lnTo>
                    <a:pt x="131412" y="63881"/>
                  </a:lnTo>
                  <a:lnTo>
                    <a:pt x="129151" y="65278"/>
                  </a:lnTo>
                  <a:lnTo>
                    <a:pt x="126776" y="66548"/>
                  </a:lnTo>
                  <a:lnTo>
                    <a:pt x="124287" y="67564"/>
                  </a:lnTo>
                  <a:lnTo>
                    <a:pt x="119436" y="68199"/>
                  </a:lnTo>
                  <a:lnTo>
                    <a:pt x="126207" y="68199"/>
                  </a:lnTo>
                  <a:lnTo>
                    <a:pt x="127107" y="67945"/>
                  </a:lnTo>
                  <a:lnTo>
                    <a:pt x="136124" y="64135"/>
                  </a:lnTo>
                  <a:lnTo>
                    <a:pt x="137976" y="61976"/>
                  </a:lnTo>
                  <a:close/>
                </a:path>
                <a:path w="199390" h="101600">
                  <a:moveTo>
                    <a:pt x="139451" y="67691"/>
                  </a:moveTo>
                  <a:lnTo>
                    <a:pt x="139819" y="68072"/>
                  </a:lnTo>
                  <a:lnTo>
                    <a:pt x="140335" y="67861"/>
                  </a:lnTo>
                  <a:lnTo>
                    <a:pt x="139451" y="67691"/>
                  </a:lnTo>
                  <a:close/>
                </a:path>
                <a:path w="199390" h="101600">
                  <a:moveTo>
                    <a:pt x="118348" y="63246"/>
                  </a:moveTo>
                  <a:lnTo>
                    <a:pt x="112349" y="63246"/>
                  </a:lnTo>
                  <a:lnTo>
                    <a:pt x="111702" y="64008"/>
                  </a:lnTo>
                  <a:lnTo>
                    <a:pt x="111397" y="65024"/>
                  </a:lnTo>
                  <a:lnTo>
                    <a:pt x="111282" y="66675"/>
                  </a:lnTo>
                  <a:lnTo>
                    <a:pt x="108323" y="67056"/>
                  </a:lnTo>
                  <a:lnTo>
                    <a:pt x="105377" y="67183"/>
                  </a:lnTo>
                  <a:lnTo>
                    <a:pt x="117031" y="67183"/>
                  </a:lnTo>
                  <a:lnTo>
                    <a:pt x="117645" y="66929"/>
                  </a:lnTo>
                  <a:lnTo>
                    <a:pt x="118839" y="66040"/>
                  </a:lnTo>
                  <a:lnTo>
                    <a:pt x="118736" y="63627"/>
                  </a:lnTo>
                  <a:lnTo>
                    <a:pt x="118348" y="63246"/>
                  </a:lnTo>
                  <a:close/>
                </a:path>
                <a:path w="199390" h="101600">
                  <a:moveTo>
                    <a:pt x="102418" y="66802"/>
                  </a:moveTo>
                  <a:lnTo>
                    <a:pt x="99268" y="66929"/>
                  </a:lnTo>
                  <a:lnTo>
                    <a:pt x="103404" y="66929"/>
                  </a:lnTo>
                  <a:lnTo>
                    <a:pt x="102418" y="66802"/>
                  </a:lnTo>
                  <a:close/>
                </a:path>
                <a:path w="199390" h="101600">
                  <a:moveTo>
                    <a:pt x="63805" y="51435"/>
                  </a:moveTo>
                  <a:lnTo>
                    <a:pt x="56418" y="51435"/>
                  </a:lnTo>
                  <a:lnTo>
                    <a:pt x="67379" y="54991"/>
                  </a:lnTo>
                  <a:lnTo>
                    <a:pt x="67506" y="64135"/>
                  </a:lnTo>
                  <a:lnTo>
                    <a:pt x="61422" y="66167"/>
                  </a:lnTo>
                  <a:lnTo>
                    <a:pt x="61257" y="66294"/>
                  </a:lnTo>
                  <a:lnTo>
                    <a:pt x="65984" y="66294"/>
                  </a:lnTo>
                  <a:lnTo>
                    <a:pt x="67480" y="65659"/>
                  </a:lnTo>
                  <a:lnTo>
                    <a:pt x="70028" y="59817"/>
                  </a:lnTo>
                  <a:lnTo>
                    <a:pt x="69945" y="59436"/>
                  </a:lnTo>
                  <a:lnTo>
                    <a:pt x="67594" y="55118"/>
                  </a:lnTo>
                  <a:lnTo>
                    <a:pt x="74579" y="55118"/>
                  </a:lnTo>
                  <a:lnTo>
                    <a:pt x="76637" y="54991"/>
                  </a:lnTo>
                  <a:lnTo>
                    <a:pt x="80808" y="54991"/>
                  </a:lnTo>
                  <a:lnTo>
                    <a:pt x="81107" y="54610"/>
                  </a:lnTo>
                  <a:lnTo>
                    <a:pt x="83863" y="54229"/>
                  </a:lnTo>
                  <a:lnTo>
                    <a:pt x="73119" y="54229"/>
                  </a:lnTo>
                  <a:lnTo>
                    <a:pt x="72631" y="53848"/>
                  </a:lnTo>
                  <a:lnTo>
                    <a:pt x="66705" y="53848"/>
                  </a:lnTo>
                  <a:lnTo>
                    <a:pt x="66236" y="53340"/>
                  </a:lnTo>
                  <a:lnTo>
                    <a:pt x="65715" y="52832"/>
                  </a:lnTo>
                  <a:lnTo>
                    <a:pt x="65054" y="52324"/>
                  </a:lnTo>
                  <a:lnTo>
                    <a:pt x="63805" y="51435"/>
                  </a:lnTo>
                  <a:close/>
                </a:path>
                <a:path w="199390" h="101600">
                  <a:moveTo>
                    <a:pt x="10237" y="48641"/>
                  </a:moveTo>
                  <a:lnTo>
                    <a:pt x="7333" y="48641"/>
                  </a:lnTo>
                  <a:lnTo>
                    <a:pt x="8108" y="49784"/>
                  </a:lnTo>
                  <a:lnTo>
                    <a:pt x="9111" y="50800"/>
                  </a:lnTo>
                  <a:lnTo>
                    <a:pt x="11448" y="52578"/>
                  </a:lnTo>
                  <a:lnTo>
                    <a:pt x="12908" y="53213"/>
                  </a:lnTo>
                  <a:lnTo>
                    <a:pt x="14318" y="53975"/>
                  </a:lnTo>
                  <a:lnTo>
                    <a:pt x="13608" y="57277"/>
                  </a:lnTo>
                  <a:lnTo>
                    <a:pt x="13506" y="59309"/>
                  </a:lnTo>
                  <a:lnTo>
                    <a:pt x="13746" y="62357"/>
                  </a:lnTo>
                  <a:lnTo>
                    <a:pt x="15905" y="66040"/>
                  </a:lnTo>
                  <a:lnTo>
                    <a:pt x="18910" y="66040"/>
                  </a:lnTo>
                  <a:lnTo>
                    <a:pt x="16446" y="61722"/>
                  </a:lnTo>
                  <a:lnTo>
                    <a:pt x="16329" y="61197"/>
                  </a:lnTo>
                  <a:lnTo>
                    <a:pt x="16095" y="59182"/>
                  </a:lnTo>
                  <a:lnTo>
                    <a:pt x="16192" y="57150"/>
                  </a:lnTo>
                  <a:lnTo>
                    <a:pt x="16452" y="55372"/>
                  </a:lnTo>
                  <a:lnTo>
                    <a:pt x="19961" y="55372"/>
                  </a:lnTo>
                  <a:lnTo>
                    <a:pt x="19690" y="54991"/>
                  </a:lnTo>
                  <a:lnTo>
                    <a:pt x="18395" y="53975"/>
                  </a:lnTo>
                  <a:lnTo>
                    <a:pt x="16960" y="53086"/>
                  </a:lnTo>
                  <a:lnTo>
                    <a:pt x="17163" y="52324"/>
                  </a:lnTo>
                  <a:lnTo>
                    <a:pt x="17290" y="52070"/>
                  </a:lnTo>
                  <a:lnTo>
                    <a:pt x="21787" y="52070"/>
                  </a:lnTo>
                  <a:lnTo>
                    <a:pt x="21538" y="51943"/>
                  </a:lnTo>
                  <a:lnTo>
                    <a:pt x="14902" y="51943"/>
                  </a:lnTo>
                  <a:lnTo>
                    <a:pt x="12743" y="50673"/>
                  </a:lnTo>
                  <a:lnTo>
                    <a:pt x="10724" y="49530"/>
                  </a:lnTo>
                  <a:lnTo>
                    <a:pt x="10237" y="48641"/>
                  </a:lnTo>
                  <a:close/>
                </a:path>
                <a:path w="199390" h="101600">
                  <a:moveTo>
                    <a:pt x="37737" y="53086"/>
                  </a:moveTo>
                  <a:lnTo>
                    <a:pt x="28745" y="53086"/>
                  </a:lnTo>
                  <a:lnTo>
                    <a:pt x="31768" y="53213"/>
                  </a:lnTo>
                  <a:lnTo>
                    <a:pt x="32415" y="53340"/>
                  </a:lnTo>
                  <a:lnTo>
                    <a:pt x="33038" y="53594"/>
                  </a:lnTo>
                  <a:lnTo>
                    <a:pt x="33673" y="53721"/>
                  </a:lnTo>
                  <a:lnTo>
                    <a:pt x="33441" y="56388"/>
                  </a:lnTo>
                  <a:lnTo>
                    <a:pt x="33319" y="56896"/>
                  </a:lnTo>
                  <a:lnTo>
                    <a:pt x="32525" y="58928"/>
                  </a:lnTo>
                  <a:lnTo>
                    <a:pt x="32400" y="59944"/>
                  </a:lnTo>
                  <a:lnTo>
                    <a:pt x="32838" y="62992"/>
                  </a:lnTo>
                  <a:lnTo>
                    <a:pt x="32965" y="63627"/>
                  </a:lnTo>
                  <a:lnTo>
                    <a:pt x="33343" y="64516"/>
                  </a:lnTo>
                  <a:lnTo>
                    <a:pt x="33939" y="65405"/>
                  </a:lnTo>
                  <a:lnTo>
                    <a:pt x="37490" y="65405"/>
                  </a:lnTo>
                  <a:lnTo>
                    <a:pt x="35819" y="64135"/>
                  </a:lnTo>
                  <a:lnTo>
                    <a:pt x="34976" y="61595"/>
                  </a:lnTo>
                  <a:lnTo>
                    <a:pt x="35102" y="59944"/>
                  </a:lnTo>
                  <a:lnTo>
                    <a:pt x="35921" y="54483"/>
                  </a:lnTo>
                  <a:lnTo>
                    <a:pt x="36822" y="54483"/>
                  </a:lnTo>
                  <a:lnTo>
                    <a:pt x="38550" y="53340"/>
                  </a:lnTo>
                  <a:lnTo>
                    <a:pt x="37737" y="53086"/>
                  </a:lnTo>
                  <a:close/>
                </a:path>
                <a:path w="199390" h="101600">
                  <a:moveTo>
                    <a:pt x="86048" y="64643"/>
                  </a:moveTo>
                  <a:lnTo>
                    <a:pt x="84635" y="64942"/>
                  </a:lnTo>
                  <a:lnTo>
                    <a:pt x="85349" y="65151"/>
                  </a:lnTo>
                  <a:lnTo>
                    <a:pt x="87165" y="65405"/>
                  </a:lnTo>
                  <a:lnTo>
                    <a:pt x="87474" y="65405"/>
                  </a:lnTo>
                  <a:lnTo>
                    <a:pt x="86048" y="64643"/>
                  </a:lnTo>
                  <a:close/>
                </a:path>
                <a:path w="199390" h="101600">
                  <a:moveTo>
                    <a:pt x="181966" y="58420"/>
                  </a:moveTo>
                  <a:lnTo>
                    <a:pt x="179139" y="58420"/>
                  </a:lnTo>
                  <a:lnTo>
                    <a:pt x="177653" y="60452"/>
                  </a:lnTo>
                  <a:lnTo>
                    <a:pt x="175786" y="62103"/>
                  </a:lnTo>
                  <a:lnTo>
                    <a:pt x="172293" y="64389"/>
                  </a:lnTo>
                  <a:lnTo>
                    <a:pt x="174338" y="65405"/>
                  </a:lnTo>
                  <a:lnTo>
                    <a:pt x="178173" y="62738"/>
                  </a:lnTo>
                  <a:lnTo>
                    <a:pt x="180790" y="60325"/>
                  </a:lnTo>
                  <a:lnTo>
                    <a:pt x="181966" y="58420"/>
                  </a:lnTo>
                  <a:close/>
                </a:path>
                <a:path w="199390" h="101600">
                  <a:moveTo>
                    <a:pt x="84635" y="64942"/>
                  </a:moveTo>
                  <a:lnTo>
                    <a:pt x="83050" y="65278"/>
                  </a:lnTo>
                  <a:lnTo>
                    <a:pt x="86257" y="65278"/>
                  </a:lnTo>
                  <a:lnTo>
                    <a:pt x="85349" y="65151"/>
                  </a:lnTo>
                  <a:lnTo>
                    <a:pt x="84635" y="64942"/>
                  </a:lnTo>
                  <a:close/>
                </a:path>
                <a:path w="199390" h="101600">
                  <a:moveTo>
                    <a:pt x="196944" y="62560"/>
                  </a:moveTo>
                  <a:lnTo>
                    <a:pt x="189184" y="65024"/>
                  </a:lnTo>
                  <a:lnTo>
                    <a:pt x="194245" y="65024"/>
                  </a:lnTo>
                  <a:lnTo>
                    <a:pt x="196944" y="62560"/>
                  </a:lnTo>
                  <a:close/>
                </a:path>
                <a:path w="199390" h="101600">
                  <a:moveTo>
                    <a:pt x="86048" y="64643"/>
                  </a:moveTo>
                  <a:lnTo>
                    <a:pt x="83609" y="64643"/>
                  </a:lnTo>
                  <a:lnTo>
                    <a:pt x="84635" y="64942"/>
                  </a:lnTo>
                  <a:lnTo>
                    <a:pt x="86048" y="64643"/>
                  </a:lnTo>
                  <a:close/>
                </a:path>
                <a:path w="199390" h="101600">
                  <a:moveTo>
                    <a:pt x="54348" y="63881"/>
                  </a:moveTo>
                  <a:lnTo>
                    <a:pt x="53459" y="64135"/>
                  </a:lnTo>
                  <a:lnTo>
                    <a:pt x="55468" y="64135"/>
                  </a:lnTo>
                  <a:lnTo>
                    <a:pt x="55656" y="64008"/>
                  </a:lnTo>
                  <a:lnTo>
                    <a:pt x="54348" y="63881"/>
                  </a:lnTo>
                  <a:close/>
                </a:path>
                <a:path w="199390" h="101600">
                  <a:moveTo>
                    <a:pt x="92524" y="57150"/>
                  </a:moveTo>
                  <a:lnTo>
                    <a:pt x="89972" y="57150"/>
                  </a:lnTo>
                  <a:lnTo>
                    <a:pt x="90759" y="59436"/>
                  </a:lnTo>
                  <a:lnTo>
                    <a:pt x="94925" y="60706"/>
                  </a:lnTo>
                  <a:lnTo>
                    <a:pt x="97516" y="61341"/>
                  </a:lnTo>
                  <a:lnTo>
                    <a:pt x="96195" y="62484"/>
                  </a:lnTo>
                  <a:lnTo>
                    <a:pt x="94645" y="63246"/>
                  </a:lnTo>
                  <a:lnTo>
                    <a:pt x="92982" y="63627"/>
                  </a:lnTo>
                  <a:lnTo>
                    <a:pt x="96456" y="63627"/>
                  </a:lnTo>
                  <a:lnTo>
                    <a:pt x="97681" y="62992"/>
                  </a:lnTo>
                  <a:lnTo>
                    <a:pt x="99179" y="61722"/>
                  </a:lnTo>
                  <a:lnTo>
                    <a:pt x="138194" y="61722"/>
                  </a:lnTo>
                  <a:lnTo>
                    <a:pt x="138521" y="61341"/>
                  </a:lnTo>
                  <a:lnTo>
                    <a:pt x="111752" y="61341"/>
                  </a:lnTo>
                  <a:lnTo>
                    <a:pt x="106469" y="61087"/>
                  </a:lnTo>
                  <a:lnTo>
                    <a:pt x="98087" y="59436"/>
                  </a:lnTo>
                  <a:lnTo>
                    <a:pt x="97211" y="59182"/>
                  </a:lnTo>
                  <a:lnTo>
                    <a:pt x="92524" y="57150"/>
                  </a:lnTo>
                  <a:close/>
                </a:path>
                <a:path w="199390" h="101600">
                  <a:moveTo>
                    <a:pt x="138194" y="61722"/>
                  </a:moveTo>
                  <a:lnTo>
                    <a:pt x="99179" y="61722"/>
                  </a:lnTo>
                  <a:lnTo>
                    <a:pt x="103091" y="62611"/>
                  </a:lnTo>
                  <a:lnTo>
                    <a:pt x="107803" y="63500"/>
                  </a:lnTo>
                  <a:lnTo>
                    <a:pt x="112349" y="63246"/>
                  </a:lnTo>
                  <a:lnTo>
                    <a:pt x="118348" y="63246"/>
                  </a:lnTo>
                  <a:lnTo>
                    <a:pt x="118166" y="63119"/>
                  </a:lnTo>
                  <a:lnTo>
                    <a:pt x="117290" y="62611"/>
                  </a:lnTo>
                  <a:lnTo>
                    <a:pt x="117874" y="62484"/>
                  </a:lnTo>
                  <a:lnTo>
                    <a:pt x="118991" y="62103"/>
                  </a:lnTo>
                  <a:lnTo>
                    <a:pt x="128508" y="62103"/>
                  </a:lnTo>
                  <a:lnTo>
                    <a:pt x="127932" y="61976"/>
                  </a:lnTo>
                  <a:lnTo>
                    <a:pt x="128262" y="61849"/>
                  </a:lnTo>
                  <a:lnTo>
                    <a:pt x="138085" y="61849"/>
                  </a:lnTo>
                  <a:lnTo>
                    <a:pt x="138194" y="61722"/>
                  </a:lnTo>
                  <a:close/>
                </a:path>
                <a:path w="199390" h="101600">
                  <a:moveTo>
                    <a:pt x="161727" y="55499"/>
                  </a:moveTo>
                  <a:lnTo>
                    <a:pt x="158463" y="55499"/>
                  </a:lnTo>
                  <a:lnTo>
                    <a:pt x="160787" y="56896"/>
                  </a:lnTo>
                  <a:lnTo>
                    <a:pt x="162218" y="58890"/>
                  </a:lnTo>
                  <a:lnTo>
                    <a:pt x="162304" y="59309"/>
                  </a:lnTo>
                  <a:lnTo>
                    <a:pt x="161854" y="62865"/>
                  </a:lnTo>
                  <a:lnTo>
                    <a:pt x="161740" y="63246"/>
                  </a:lnTo>
                  <a:lnTo>
                    <a:pt x="164857" y="63246"/>
                  </a:lnTo>
                  <a:lnTo>
                    <a:pt x="166404" y="59944"/>
                  </a:lnTo>
                  <a:lnTo>
                    <a:pt x="166354" y="59690"/>
                  </a:lnTo>
                  <a:lnTo>
                    <a:pt x="165662" y="58890"/>
                  </a:lnTo>
                  <a:lnTo>
                    <a:pt x="164762" y="58293"/>
                  </a:lnTo>
                  <a:lnTo>
                    <a:pt x="162032" y="55880"/>
                  </a:lnTo>
                  <a:lnTo>
                    <a:pt x="161727" y="55499"/>
                  </a:lnTo>
                  <a:close/>
                </a:path>
                <a:path w="199390" h="101600">
                  <a:moveTo>
                    <a:pt x="19434" y="61197"/>
                  </a:moveTo>
                  <a:lnTo>
                    <a:pt x="18941" y="62992"/>
                  </a:lnTo>
                  <a:lnTo>
                    <a:pt x="21100" y="62738"/>
                  </a:lnTo>
                  <a:lnTo>
                    <a:pt x="21519" y="61976"/>
                  </a:lnTo>
                  <a:lnTo>
                    <a:pt x="22004" y="61976"/>
                  </a:lnTo>
                  <a:lnTo>
                    <a:pt x="19434" y="61197"/>
                  </a:lnTo>
                  <a:close/>
                </a:path>
                <a:path w="199390" h="101600">
                  <a:moveTo>
                    <a:pt x="128508" y="62103"/>
                  </a:moveTo>
                  <a:lnTo>
                    <a:pt x="118991" y="62103"/>
                  </a:lnTo>
                  <a:lnTo>
                    <a:pt x="120579" y="62865"/>
                  </a:lnTo>
                  <a:lnTo>
                    <a:pt x="122319" y="62992"/>
                  </a:lnTo>
                  <a:lnTo>
                    <a:pt x="124109" y="62738"/>
                  </a:lnTo>
                  <a:lnTo>
                    <a:pt x="133152" y="62738"/>
                  </a:lnTo>
                  <a:lnTo>
                    <a:pt x="131399" y="62611"/>
                  </a:lnTo>
                  <a:lnTo>
                    <a:pt x="129659" y="62357"/>
                  </a:lnTo>
                  <a:lnTo>
                    <a:pt x="128508" y="62103"/>
                  </a:lnTo>
                  <a:close/>
                </a:path>
                <a:path w="199390" h="101600">
                  <a:moveTo>
                    <a:pt x="175299" y="61976"/>
                  </a:moveTo>
                  <a:lnTo>
                    <a:pt x="172725" y="61976"/>
                  </a:lnTo>
                  <a:lnTo>
                    <a:pt x="173868" y="62611"/>
                  </a:lnTo>
                  <a:lnTo>
                    <a:pt x="175113" y="62103"/>
                  </a:lnTo>
                  <a:lnTo>
                    <a:pt x="175299" y="61976"/>
                  </a:lnTo>
                  <a:close/>
                </a:path>
                <a:path w="199390" h="101600">
                  <a:moveTo>
                    <a:pt x="197082" y="62434"/>
                  </a:moveTo>
                  <a:lnTo>
                    <a:pt x="196944" y="62560"/>
                  </a:lnTo>
                  <a:lnTo>
                    <a:pt x="197185" y="62484"/>
                  </a:lnTo>
                  <a:close/>
                </a:path>
                <a:path w="199390" h="101600">
                  <a:moveTo>
                    <a:pt x="95581" y="49657"/>
                  </a:moveTo>
                  <a:lnTo>
                    <a:pt x="91191" y="49657"/>
                  </a:lnTo>
                  <a:lnTo>
                    <a:pt x="93972" y="51181"/>
                  </a:lnTo>
                  <a:lnTo>
                    <a:pt x="89019" y="52197"/>
                  </a:lnTo>
                  <a:lnTo>
                    <a:pt x="85235" y="52832"/>
                  </a:lnTo>
                  <a:lnTo>
                    <a:pt x="81412" y="53340"/>
                  </a:lnTo>
                  <a:lnTo>
                    <a:pt x="89362" y="53340"/>
                  </a:lnTo>
                  <a:lnTo>
                    <a:pt x="87089" y="55626"/>
                  </a:lnTo>
                  <a:lnTo>
                    <a:pt x="86713" y="57912"/>
                  </a:lnTo>
                  <a:lnTo>
                    <a:pt x="86592" y="59309"/>
                  </a:lnTo>
                  <a:lnTo>
                    <a:pt x="88778" y="62484"/>
                  </a:lnTo>
                  <a:lnTo>
                    <a:pt x="91744" y="62484"/>
                  </a:lnTo>
                  <a:lnTo>
                    <a:pt x="90175" y="60960"/>
                  </a:lnTo>
                  <a:lnTo>
                    <a:pt x="89581" y="59309"/>
                  </a:lnTo>
                  <a:lnTo>
                    <a:pt x="89682" y="58293"/>
                  </a:lnTo>
                  <a:lnTo>
                    <a:pt x="89972" y="57150"/>
                  </a:lnTo>
                  <a:lnTo>
                    <a:pt x="92524" y="57150"/>
                  </a:lnTo>
                  <a:lnTo>
                    <a:pt x="88130" y="55245"/>
                  </a:lnTo>
                  <a:lnTo>
                    <a:pt x="94417" y="52959"/>
                  </a:lnTo>
                  <a:lnTo>
                    <a:pt x="98887" y="52959"/>
                  </a:lnTo>
                  <a:lnTo>
                    <a:pt x="99421" y="52832"/>
                  </a:lnTo>
                  <a:lnTo>
                    <a:pt x="103713" y="52578"/>
                  </a:lnTo>
                  <a:lnTo>
                    <a:pt x="106393" y="52578"/>
                  </a:lnTo>
                  <a:lnTo>
                    <a:pt x="116756" y="52451"/>
                  </a:lnTo>
                  <a:lnTo>
                    <a:pt x="117008" y="51689"/>
                  </a:lnTo>
                  <a:lnTo>
                    <a:pt x="96804" y="51689"/>
                  </a:lnTo>
                  <a:lnTo>
                    <a:pt x="97249" y="51435"/>
                  </a:lnTo>
                  <a:lnTo>
                    <a:pt x="97706" y="50927"/>
                  </a:lnTo>
                  <a:lnTo>
                    <a:pt x="96246" y="50038"/>
                  </a:lnTo>
                  <a:lnTo>
                    <a:pt x="95581" y="49657"/>
                  </a:lnTo>
                  <a:close/>
                </a:path>
                <a:path w="199390" h="101600">
                  <a:moveTo>
                    <a:pt x="189587" y="56769"/>
                  </a:moveTo>
                  <a:lnTo>
                    <a:pt x="184523" y="56769"/>
                  </a:lnTo>
                  <a:lnTo>
                    <a:pt x="190035" y="59055"/>
                  </a:lnTo>
                  <a:lnTo>
                    <a:pt x="197082" y="62434"/>
                  </a:lnTo>
                  <a:lnTo>
                    <a:pt x="198836" y="60833"/>
                  </a:lnTo>
                  <a:lnTo>
                    <a:pt x="191940" y="57658"/>
                  </a:lnTo>
                  <a:lnTo>
                    <a:pt x="189587" y="56769"/>
                  </a:lnTo>
                  <a:close/>
                </a:path>
                <a:path w="199390" h="101600">
                  <a:moveTo>
                    <a:pt x="138085" y="61849"/>
                  </a:moveTo>
                  <a:lnTo>
                    <a:pt x="128262" y="61849"/>
                  </a:lnTo>
                  <a:lnTo>
                    <a:pt x="130294" y="62357"/>
                  </a:lnTo>
                  <a:lnTo>
                    <a:pt x="132288" y="62357"/>
                  </a:lnTo>
                  <a:lnTo>
                    <a:pt x="134244" y="61976"/>
                  </a:lnTo>
                  <a:lnTo>
                    <a:pt x="137976" y="61976"/>
                  </a:lnTo>
                  <a:close/>
                </a:path>
                <a:path w="199390" h="101600">
                  <a:moveTo>
                    <a:pt x="83050" y="60960"/>
                  </a:moveTo>
                  <a:lnTo>
                    <a:pt x="81869" y="61976"/>
                  </a:lnTo>
                  <a:lnTo>
                    <a:pt x="87737" y="61976"/>
                  </a:lnTo>
                  <a:lnTo>
                    <a:pt x="86708" y="61722"/>
                  </a:lnTo>
                  <a:lnTo>
                    <a:pt x="83978" y="61197"/>
                  </a:lnTo>
                  <a:lnTo>
                    <a:pt x="83050" y="60960"/>
                  </a:lnTo>
                  <a:close/>
                </a:path>
                <a:path w="199390" h="101600">
                  <a:moveTo>
                    <a:pt x="106393" y="52578"/>
                  </a:moveTo>
                  <a:lnTo>
                    <a:pt x="103713" y="52578"/>
                  </a:lnTo>
                  <a:lnTo>
                    <a:pt x="103745" y="53213"/>
                  </a:lnTo>
                  <a:lnTo>
                    <a:pt x="103866" y="53721"/>
                  </a:lnTo>
                  <a:lnTo>
                    <a:pt x="103980" y="54102"/>
                  </a:lnTo>
                  <a:lnTo>
                    <a:pt x="106368" y="58801"/>
                  </a:lnTo>
                  <a:lnTo>
                    <a:pt x="112121" y="59817"/>
                  </a:lnTo>
                  <a:lnTo>
                    <a:pt x="115524" y="60706"/>
                  </a:lnTo>
                  <a:lnTo>
                    <a:pt x="113784" y="61087"/>
                  </a:lnTo>
                  <a:lnTo>
                    <a:pt x="111752" y="61341"/>
                  </a:lnTo>
                  <a:lnTo>
                    <a:pt x="124694" y="61341"/>
                  </a:lnTo>
                  <a:lnTo>
                    <a:pt x="122903" y="61087"/>
                  </a:lnTo>
                  <a:lnTo>
                    <a:pt x="122001" y="60833"/>
                  </a:lnTo>
                  <a:lnTo>
                    <a:pt x="122847" y="60325"/>
                  </a:lnTo>
                  <a:lnTo>
                    <a:pt x="124050" y="59563"/>
                  </a:lnTo>
                  <a:lnTo>
                    <a:pt x="118915" y="59563"/>
                  </a:lnTo>
                  <a:lnTo>
                    <a:pt x="118222" y="58928"/>
                  </a:lnTo>
                  <a:lnTo>
                    <a:pt x="115207" y="58928"/>
                  </a:lnTo>
                  <a:lnTo>
                    <a:pt x="112883" y="58293"/>
                  </a:lnTo>
                  <a:lnTo>
                    <a:pt x="110254" y="57658"/>
                  </a:lnTo>
                  <a:lnTo>
                    <a:pt x="106863" y="54864"/>
                  </a:lnTo>
                  <a:lnTo>
                    <a:pt x="106406" y="53848"/>
                  </a:lnTo>
                  <a:lnTo>
                    <a:pt x="106393" y="52578"/>
                  </a:lnTo>
                  <a:close/>
                </a:path>
                <a:path w="199390" h="101600">
                  <a:moveTo>
                    <a:pt x="125608" y="61087"/>
                  </a:moveTo>
                  <a:lnTo>
                    <a:pt x="125303" y="61214"/>
                  </a:lnTo>
                  <a:lnTo>
                    <a:pt x="124694" y="61341"/>
                  </a:lnTo>
                  <a:lnTo>
                    <a:pt x="138521" y="61341"/>
                  </a:lnTo>
                  <a:lnTo>
                    <a:pt x="138630" y="61214"/>
                  </a:lnTo>
                  <a:lnTo>
                    <a:pt x="126040" y="61214"/>
                  </a:lnTo>
                  <a:lnTo>
                    <a:pt x="125608" y="61087"/>
                  </a:lnTo>
                  <a:close/>
                </a:path>
                <a:path w="199390" h="101600">
                  <a:moveTo>
                    <a:pt x="134790" y="58674"/>
                  </a:moveTo>
                  <a:lnTo>
                    <a:pt x="131425" y="58801"/>
                  </a:lnTo>
                  <a:lnTo>
                    <a:pt x="129291" y="59563"/>
                  </a:lnTo>
                  <a:lnTo>
                    <a:pt x="126929" y="61087"/>
                  </a:lnTo>
                  <a:lnTo>
                    <a:pt x="138630" y="61214"/>
                  </a:lnTo>
                  <a:lnTo>
                    <a:pt x="138957" y="60833"/>
                  </a:lnTo>
                  <a:lnTo>
                    <a:pt x="131323" y="60833"/>
                  </a:lnTo>
                  <a:lnTo>
                    <a:pt x="132352" y="60325"/>
                  </a:lnTo>
                  <a:lnTo>
                    <a:pt x="134981" y="59182"/>
                  </a:lnTo>
                  <a:lnTo>
                    <a:pt x="134790" y="58674"/>
                  </a:lnTo>
                  <a:close/>
                </a:path>
                <a:path w="199390" h="101600">
                  <a:moveTo>
                    <a:pt x="19659" y="60381"/>
                  </a:moveTo>
                  <a:lnTo>
                    <a:pt x="19068" y="61087"/>
                  </a:lnTo>
                  <a:lnTo>
                    <a:pt x="19434" y="61197"/>
                  </a:lnTo>
                  <a:lnTo>
                    <a:pt x="19659" y="60381"/>
                  </a:lnTo>
                  <a:close/>
                </a:path>
                <a:path w="199390" h="101600">
                  <a:moveTo>
                    <a:pt x="132682" y="46863"/>
                  </a:moveTo>
                  <a:lnTo>
                    <a:pt x="132127" y="47307"/>
                  </a:lnTo>
                  <a:lnTo>
                    <a:pt x="132060" y="48006"/>
                  </a:lnTo>
                  <a:lnTo>
                    <a:pt x="131386" y="48511"/>
                  </a:lnTo>
                  <a:lnTo>
                    <a:pt x="131407" y="48641"/>
                  </a:lnTo>
                  <a:lnTo>
                    <a:pt x="133927" y="49657"/>
                  </a:lnTo>
                  <a:lnTo>
                    <a:pt x="134765" y="50038"/>
                  </a:lnTo>
                  <a:lnTo>
                    <a:pt x="133520" y="52705"/>
                  </a:lnTo>
                  <a:lnTo>
                    <a:pt x="133433" y="53213"/>
                  </a:lnTo>
                  <a:lnTo>
                    <a:pt x="135781" y="56515"/>
                  </a:lnTo>
                  <a:lnTo>
                    <a:pt x="138892" y="58039"/>
                  </a:lnTo>
                  <a:lnTo>
                    <a:pt x="138448" y="58674"/>
                  </a:lnTo>
                  <a:lnTo>
                    <a:pt x="137927" y="59182"/>
                  </a:lnTo>
                  <a:lnTo>
                    <a:pt x="137343" y="59690"/>
                  </a:lnTo>
                  <a:lnTo>
                    <a:pt x="131323" y="60833"/>
                  </a:lnTo>
                  <a:lnTo>
                    <a:pt x="138957" y="60833"/>
                  </a:lnTo>
                  <a:lnTo>
                    <a:pt x="140810" y="58674"/>
                  </a:lnTo>
                  <a:lnTo>
                    <a:pt x="154120" y="58674"/>
                  </a:lnTo>
                  <a:lnTo>
                    <a:pt x="154158" y="57785"/>
                  </a:lnTo>
                  <a:lnTo>
                    <a:pt x="155489" y="57277"/>
                  </a:lnTo>
                  <a:lnTo>
                    <a:pt x="145674" y="57277"/>
                  </a:lnTo>
                  <a:lnTo>
                    <a:pt x="143871" y="57150"/>
                  </a:lnTo>
                  <a:lnTo>
                    <a:pt x="142296" y="56769"/>
                  </a:lnTo>
                  <a:lnTo>
                    <a:pt x="142738" y="56007"/>
                  </a:lnTo>
                  <a:lnTo>
                    <a:pt x="140162" y="56007"/>
                  </a:lnTo>
                  <a:lnTo>
                    <a:pt x="138257" y="54991"/>
                  </a:lnTo>
                  <a:lnTo>
                    <a:pt x="137186" y="53594"/>
                  </a:lnTo>
                  <a:lnTo>
                    <a:pt x="137279" y="51181"/>
                  </a:lnTo>
                  <a:lnTo>
                    <a:pt x="143770" y="51181"/>
                  </a:lnTo>
                  <a:lnTo>
                    <a:pt x="143763" y="50673"/>
                  </a:lnTo>
                  <a:lnTo>
                    <a:pt x="141204" y="50673"/>
                  </a:lnTo>
                  <a:lnTo>
                    <a:pt x="140340" y="50292"/>
                  </a:lnTo>
                  <a:lnTo>
                    <a:pt x="139603" y="49784"/>
                  </a:lnTo>
                  <a:lnTo>
                    <a:pt x="139172" y="49403"/>
                  </a:lnTo>
                  <a:lnTo>
                    <a:pt x="138981" y="49276"/>
                  </a:lnTo>
                  <a:lnTo>
                    <a:pt x="139692" y="49149"/>
                  </a:lnTo>
                  <a:lnTo>
                    <a:pt x="143743" y="49149"/>
                  </a:lnTo>
                  <a:lnTo>
                    <a:pt x="143731" y="48260"/>
                  </a:lnTo>
                  <a:lnTo>
                    <a:pt x="136136" y="48260"/>
                  </a:lnTo>
                  <a:lnTo>
                    <a:pt x="134498" y="47625"/>
                  </a:lnTo>
                  <a:lnTo>
                    <a:pt x="132682" y="46863"/>
                  </a:lnTo>
                  <a:close/>
                </a:path>
                <a:path w="199390" h="101600">
                  <a:moveTo>
                    <a:pt x="40296" y="44831"/>
                  </a:moveTo>
                  <a:lnTo>
                    <a:pt x="32530" y="44831"/>
                  </a:lnTo>
                  <a:lnTo>
                    <a:pt x="33698" y="44958"/>
                  </a:lnTo>
                  <a:lnTo>
                    <a:pt x="36086" y="45466"/>
                  </a:lnTo>
                  <a:lnTo>
                    <a:pt x="39058" y="46990"/>
                  </a:lnTo>
                  <a:lnTo>
                    <a:pt x="40594" y="47498"/>
                  </a:lnTo>
                  <a:lnTo>
                    <a:pt x="41379" y="48511"/>
                  </a:lnTo>
                  <a:lnTo>
                    <a:pt x="41462" y="50927"/>
                  </a:lnTo>
                  <a:lnTo>
                    <a:pt x="41217" y="52451"/>
                  </a:lnTo>
                  <a:lnTo>
                    <a:pt x="40920" y="52705"/>
                  </a:lnTo>
                  <a:lnTo>
                    <a:pt x="40839" y="55118"/>
                  </a:lnTo>
                  <a:lnTo>
                    <a:pt x="40642" y="55372"/>
                  </a:lnTo>
                  <a:lnTo>
                    <a:pt x="40543" y="58293"/>
                  </a:lnTo>
                  <a:lnTo>
                    <a:pt x="43223" y="60579"/>
                  </a:lnTo>
                  <a:lnTo>
                    <a:pt x="46462" y="60579"/>
                  </a:lnTo>
                  <a:lnTo>
                    <a:pt x="47084" y="60198"/>
                  </a:lnTo>
                  <a:lnTo>
                    <a:pt x="47389" y="59690"/>
                  </a:lnTo>
                  <a:lnTo>
                    <a:pt x="49221" y="59690"/>
                  </a:lnTo>
                  <a:lnTo>
                    <a:pt x="49761" y="58928"/>
                  </a:lnTo>
                  <a:lnTo>
                    <a:pt x="47186" y="58928"/>
                  </a:lnTo>
                  <a:lnTo>
                    <a:pt x="46970" y="58801"/>
                  </a:lnTo>
                  <a:lnTo>
                    <a:pt x="46817" y="58801"/>
                  </a:lnTo>
                  <a:lnTo>
                    <a:pt x="43185" y="56007"/>
                  </a:lnTo>
                  <a:lnTo>
                    <a:pt x="42296" y="53848"/>
                  </a:lnTo>
                  <a:lnTo>
                    <a:pt x="44163" y="52197"/>
                  </a:lnTo>
                  <a:lnTo>
                    <a:pt x="44912" y="51435"/>
                  </a:lnTo>
                  <a:lnTo>
                    <a:pt x="45150" y="51054"/>
                  </a:lnTo>
                  <a:lnTo>
                    <a:pt x="45268" y="50292"/>
                  </a:lnTo>
                  <a:lnTo>
                    <a:pt x="45620" y="49911"/>
                  </a:lnTo>
                  <a:lnTo>
                    <a:pt x="45611" y="48514"/>
                  </a:lnTo>
                  <a:lnTo>
                    <a:pt x="50152" y="48511"/>
                  </a:lnTo>
                  <a:lnTo>
                    <a:pt x="52266" y="48006"/>
                  </a:lnTo>
                  <a:lnTo>
                    <a:pt x="53593" y="47117"/>
                  </a:lnTo>
                  <a:lnTo>
                    <a:pt x="47401" y="47117"/>
                  </a:lnTo>
                  <a:lnTo>
                    <a:pt x="43718" y="46228"/>
                  </a:lnTo>
                  <a:lnTo>
                    <a:pt x="42868" y="45720"/>
                  </a:lnTo>
                  <a:lnTo>
                    <a:pt x="40296" y="44831"/>
                  </a:lnTo>
                  <a:close/>
                </a:path>
                <a:path w="199390" h="101600">
                  <a:moveTo>
                    <a:pt x="28035" y="55626"/>
                  </a:moveTo>
                  <a:lnTo>
                    <a:pt x="23640" y="55626"/>
                  </a:lnTo>
                  <a:lnTo>
                    <a:pt x="25621" y="56769"/>
                  </a:lnTo>
                  <a:lnTo>
                    <a:pt x="27501" y="58039"/>
                  </a:lnTo>
                  <a:lnTo>
                    <a:pt x="29926" y="60452"/>
                  </a:lnTo>
                  <a:lnTo>
                    <a:pt x="32098" y="59182"/>
                  </a:lnTo>
                  <a:lnTo>
                    <a:pt x="29418" y="56515"/>
                  </a:lnTo>
                  <a:lnTo>
                    <a:pt x="28035" y="55626"/>
                  </a:lnTo>
                  <a:close/>
                </a:path>
                <a:path w="199390" h="101600">
                  <a:moveTo>
                    <a:pt x="19961" y="55372"/>
                  </a:moveTo>
                  <a:lnTo>
                    <a:pt x="16452" y="55372"/>
                  </a:lnTo>
                  <a:lnTo>
                    <a:pt x="18585" y="56896"/>
                  </a:lnTo>
                  <a:lnTo>
                    <a:pt x="19874" y="58674"/>
                  </a:lnTo>
                  <a:lnTo>
                    <a:pt x="19989" y="59182"/>
                  </a:lnTo>
                  <a:lnTo>
                    <a:pt x="19659" y="60381"/>
                  </a:lnTo>
                  <a:lnTo>
                    <a:pt x="23108" y="56261"/>
                  </a:lnTo>
                  <a:lnTo>
                    <a:pt x="20592" y="56261"/>
                  </a:lnTo>
                  <a:lnTo>
                    <a:pt x="19961" y="55372"/>
                  </a:lnTo>
                  <a:close/>
                </a:path>
                <a:path w="199390" h="101600">
                  <a:moveTo>
                    <a:pt x="49221" y="59690"/>
                  </a:moveTo>
                  <a:lnTo>
                    <a:pt x="47389" y="59690"/>
                  </a:lnTo>
                  <a:lnTo>
                    <a:pt x="47909" y="60071"/>
                  </a:lnTo>
                  <a:lnTo>
                    <a:pt x="48951" y="60071"/>
                  </a:lnTo>
                  <a:lnTo>
                    <a:pt x="49221" y="59690"/>
                  </a:lnTo>
                  <a:close/>
                </a:path>
                <a:path w="199390" h="101600">
                  <a:moveTo>
                    <a:pt x="153929" y="58801"/>
                  </a:moveTo>
                  <a:lnTo>
                    <a:pt x="150043" y="58801"/>
                  </a:lnTo>
                  <a:lnTo>
                    <a:pt x="150462" y="59182"/>
                  </a:lnTo>
                  <a:lnTo>
                    <a:pt x="151084" y="60071"/>
                  </a:lnTo>
                  <a:lnTo>
                    <a:pt x="154348" y="60071"/>
                  </a:lnTo>
                  <a:lnTo>
                    <a:pt x="154094" y="59563"/>
                  </a:lnTo>
                  <a:lnTo>
                    <a:pt x="153780" y="59182"/>
                  </a:lnTo>
                  <a:lnTo>
                    <a:pt x="153840" y="58890"/>
                  </a:lnTo>
                  <a:close/>
                </a:path>
                <a:path w="199390" h="101600">
                  <a:moveTo>
                    <a:pt x="62324" y="59055"/>
                  </a:moveTo>
                  <a:lnTo>
                    <a:pt x="56634" y="59055"/>
                  </a:lnTo>
                  <a:lnTo>
                    <a:pt x="60546" y="59436"/>
                  </a:lnTo>
                  <a:lnTo>
                    <a:pt x="60825" y="59563"/>
                  </a:lnTo>
                  <a:lnTo>
                    <a:pt x="61156" y="59563"/>
                  </a:lnTo>
                  <a:lnTo>
                    <a:pt x="62324" y="59055"/>
                  </a:lnTo>
                  <a:close/>
                </a:path>
                <a:path w="199390" h="101600">
                  <a:moveTo>
                    <a:pt x="128694" y="50165"/>
                  </a:moveTo>
                  <a:lnTo>
                    <a:pt x="124440" y="50165"/>
                  </a:lnTo>
                  <a:lnTo>
                    <a:pt x="125202" y="50292"/>
                  </a:lnTo>
                  <a:lnTo>
                    <a:pt x="125690" y="52451"/>
                  </a:lnTo>
                  <a:lnTo>
                    <a:pt x="125812" y="53340"/>
                  </a:lnTo>
                  <a:lnTo>
                    <a:pt x="124313" y="57150"/>
                  </a:lnTo>
                  <a:lnTo>
                    <a:pt x="121722" y="58039"/>
                  </a:lnTo>
                  <a:lnTo>
                    <a:pt x="120731" y="58674"/>
                  </a:lnTo>
                  <a:lnTo>
                    <a:pt x="119817" y="59182"/>
                  </a:lnTo>
                  <a:lnTo>
                    <a:pt x="118915" y="59563"/>
                  </a:lnTo>
                  <a:lnTo>
                    <a:pt x="124050" y="59563"/>
                  </a:lnTo>
                  <a:lnTo>
                    <a:pt x="126256" y="58166"/>
                  </a:lnTo>
                  <a:lnTo>
                    <a:pt x="128308" y="54356"/>
                  </a:lnTo>
                  <a:lnTo>
                    <a:pt x="128196" y="52959"/>
                  </a:lnTo>
                  <a:lnTo>
                    <a:pt x="127818" y="50292"/>
                  </a:lnTo>
                  <a:lnTo>
                    <a:pt x="128694" y="50165"/>
                  </a:lnTo>
                  <a:close/>
                </a:path>
                <a:path w="199390" h="101600">
                  <a:moveTo>
                    <a:pt x="154120" y="58674"/>
                  </a:moveTo>
                  <a:lnTo>
                    <a:pt x="140810" y="58674"/>
                  </a:lnTo>
                  <a:lnTo>
                    <a:pt x="143388" y="59309"/>
                  </a:lnTo>
                  <a:lnTo>
                    <a:pt x="146779" y="59309"/>
                  </a:lnTo>
                  <a:lnTo>
                    <a:pt x="150043" y="58801"/>
                  </a:lnTo>
                  <a:lnTo>
                    <a:pt x="153929" y="58801"/>
                  </a:lnTo>
                  <a:lnTo>
                    <a:pt x="154120" y="58674"/>
                  </a:lnTo>
                  <a:close/>
                </a:path>
                <a:path w="199390" h="101600">
                  <a:moveTo>
                    <a:pt x="186058" y="43942"/>
                  </a:moveTo>
                  <a:lnTo>
                    <a:pt x="181120" y="43942"/>
                  </a:lnTo>
                  <a:lnTo>
                    <a:pt x="183153" y="46228"/>
                  </a:lnTo>
                  <a:lnTo>
                    <a:pt x="183240" y="46863"/>
                  </a:lnTo>
                  <a:lnTo>
                    <a:pt x="183115" y="49276"/>
                  </a:lnTo>
                  <a:lnTo>
                    <a:pt x="182990" y="50038"/>
                  </a:lnTo>
                  <a:lnTo>
                    <a:pt x="181221" y="54610"/>
                  </a:lnTo>
                  <a:lnTo>
                    <a:pt x="180828" y="54864"/>
                  </a:lnTo>
                  <a:lnTo>
                    <a:pt x="180561" y="55118"/>
                  </a:lnTo>
                  <a:lnTo>
                    <a:pt x="177437" y="58166"/>
                  </a:lnTo>
                  <a:lnTo>
                    <a:pt x="175849" y="58674"/>
                  </a:lnTo>
                  <a:lnTo>
                    <a:pt x="174821" y="58928"/>
                  </a:lnTo>
                  <a:lnTo>
                    <a:pt x="173741" y="59309"/>
                  </a:lnTo>
                  <a:lnTo>
                    <a:pt x="176793" y="59309"/>
                  </a:lnTo>
                  <a:lnTo>
                    <a:pt x="177500" y="58928"/>
                  </a:lnTo>
                  <a:lnTo>
                    <a:pt x="179139" y="58420"/>
                  </a:lnTo>
                  <a:lnTo>
                    <a:pt x="181966" y="58420"/>
                  </a:lnTo>
                  <a:lnTo>
                    <a:pt x="182593" y="57404"/>
                  </a:lnTo>
                  <a:lnTo>
                    <a:pt x="183215" y="57277"/>
                  </a:lnTo>
                  <a:lnTo>
                    <a:pt x="184523" y="56769"/>
                  </a:lnTo>
                  <a:lnTo>
                    <a:pt x="189587" y="56769"/>
                  </a:lnTo>
                  <a:lnTo>
                    <a:pt x="186898" y="55753"/>
                  </a:lnTo>
                  <a:lnTo>
                    <a:pt x="187902" y="55118"/>
                  </a:lnTo>
                  <a:lnTo>
                    <a:pt x="185425" y="55118"/>
                  </a:lnTo>
                  <a:lnTo>
                    <a:pt x="184015" y="54610"/>
                  </a:lnTo>
                  <a:lnTo>
                    <a:pt x="184715" y="52832"/>
                  </a:lnTo>
                  <a:lnTo>
                    <a:pt x="184839" y="52451"/>
                  </a:lnTo>
                  <a:lnTo>
                    <a:pt x="185186" y="50546"/>
                  </a:lnTo>
                  <a:lnTo>
                    <a:pt x="185062" y="48133"/>
                  </a:lnTo>
                  <a:lnTo>
                    <a:pt x="184936" y="46355"/>
                  </a:lnTo>
                  <a:lnTo>
                    <a:pt x="184826" y="45466"/>
                  </a:lnTo>
                  <a:lnTo>
                    <a:pt x="184739" y="44958"/>
                  </a:lnTo>
                  <a:lnTo>
                    <a:pt x="188879" y="44958"/>
                  </a:lnTo>
                  <a:lnTo>
                    <a:pt x="186058" y="43942"/>
                  </a:lnTo>
                  <a:close/>
                </a:path>
                <a:path w="199390" h="101600">
                  <a:moveTo>
                    <a:pt x="57603" y="48511"/>
                  </a:moveTo>
                  <a:lnTo>
                    <a:pt x="51250" y="53213"/>
                  </a:lnTo>
                  <a:lnTo>
                    <a:pt x="47236" y="58674"/>
                  </a:lnTo>
                  <a:lnTo>
                    <a:pt x="47186" y="58928"/>
                  </a:lnTo>
                  <a:lnTo>
                    <a:pt x="49761" y="58928"/>
                  </a:lnTo>
                  <a:lnTo>
                    <a:pt x="52204" y="55484"/>
                  </a:lnTo>
                  <a:lnTo>
                    <a:pt x="56418" y="51435"/>
                  </a:lnTo>
                  <a:lnTo>
                    <a:pt x="63805" y="51435"/>
                  </a:lnTo>
                  <a:lnTo>
                    <a:pt x="63136" y="50958"/>
                  </a:lnTo>
                  <a:lnTo>
                    <a:pt x="62895" y="50927"/>
                  </a:lnTo>
                  <a:lnTo>
                    <a:pt x="58501" y="49276"/>
                  </a:lnTo>
                  <a:lnTo>
                    <a:pt x="57603" y="48511"/>
                  </a:lnTo>
                  <a:close/>
                </a:path>
                <a:path w="199390" h="101600">
                  <a:moveTo>
                    <a:pt x="116749" y="52578"/>
                  </a:moveTo>
                  <a:lnTo>
                    <a:pt x="114254" y="52578"/>
                  </a:lnTo>
                  <a:lnTo>
                    <a:pt x="113714" y="53975"/>
                  </a:lnTo>
                  <a:lnTo>
                    <a:pt x="113607" y="56007"/>
                  </a:lnTo>
                  <a:lnTo>
                    <a:pt x="113731" y="56769"/>
                  </a:lnTo>
                  <a:lnTo>
                    <a:pt x="115207" y="58928"/>
                  </a:lnTo>
                  <a:lnTo>
                    <a:pt x="118222" y="58928"/>
                  </a:lnTo>
                  <a:lnTo>
                    <a:pt x="117391" y="58166"/>
                  </a:lnTo>
                  <a:lnTo>
                    <a:pt x="116609" y="56388"/>
                  </a:lnTo>
                  <a:lnTo>
                    <a:pt x="116749" y="52578"/>
                  </a:lnTo>
                  <a:close/>
                </a:path>
                <a:path w="199390" h="101600">
                  <a:moveTo>
                    <a:pt x="161715" y="55484"/>
                  </a:moveTo>
                  <a:lnTo>
                    <a:pt x="162032" y="55880"/>
                  </a:lnTo>
                  <a:lnTo>
                    <a:pt x="164762" y="58293"/>
                  </a:lnTo>
                  <a:lnTo>
                    <a:pt x="165662" y="58890"/>
                  </a:lnTo>
                  <a:lnTo>
                    <a:pt x="163606" y="56515"/>
                  </a:lnTo>
                  <a:lnTo>
                    <a:pt x="161715" y="55484"/>
                  </a:lnTo>
                  <a:close/>
                </a:path>
                <a:path w="199390" h="101600">
                  <a:moveTo>
                    <a:pt x="170473" y="44323"/>
                  </a:moveTo>
                  <a:lnTo>
                    <a:pt x="168344" y="44323"/>
                  </a:lnTo>
                  <a:lnTo>
                    <a:pt x="170871" y="46355"/>
                  </a:lnTo>
                  <a:lnTo>
                    <a:pt x="171512" y="52578"/>
                  </a:lnTo>
                  <a:lnTo>
                    <a:pt x="171629" y="54991"/>
                  </a:lnTo>
                  <a:lnTo>
                    <a:pt x="170998" y="56515"/>
                  </a:lnTo>
                  <a:lnTo>
                    <a:pt x="170896" y="58293"/>
                  </a:lnTo>
                  <a:lnTo>
                    <a:pt x="174046" y="58293"/>
                  </a:lnTo>
                  <a:lnTo>
                    <a:pt x="174170" y="54737"/>
                  </a:lnTo>
                  <a:lnTo>
                    <a:pt x="174211" y="52197"/>
                  </a:lnTo>
                  <a:lnTo>
                    <a:pt x="174973" y="52197"/>
                  </a:lnTo>
                  <a:lnTo>
                    <a:pt x="176459" y="51689"/>
                  </a:lnTo>
                  <a:lnTo>
                    <a:pt x="174173" y="51689"/>
                  </a:lnTo>
                  <a:lnTo>
                    <a:pt x="174051" y="50958"/>
                  </a:lnTo>
                  <a:lnTo>
                    <a:pt x="172458" y="45212"/>
                  </a:lnTo>
                  <a:lnTo>
                    <a:pt x="170473" y="44323"/>
                  </a:lnTo>
                  <a:close/>
                </a:path>
                <a:path w="199390" h="101600">
                  <a:moveTo>
                    <a:pt x="148593" y="54864"/>
                  </a:moveTo>
                  <a:lnTo>
                    <a:pt x="143223" y="54864"/>
                  </a:lnTo>
                  <a:lnTo>
                    <a:pt x="144620" y="55753"/>
                  </a:lnTo>
                  <a:lnTo>
                    <a:pt x="147503" y="57277"/>
                  </a:lnTo>
                  <a:lnTo>
                    <a:pt x="155489" y="57277"/>
                  </a:lnTo>
                  <a:lnTo>
                    <a:pt x="155821" y="57150"/>
                  </a:lnTo>
                  <a:lnTo>
                    <a:pt x="156558" y="56769"/>
                  </a:lnTo>
                  <a:lnTo>
                    <a:pt x="151453" y="56769"/>
                  </a:lnTo>
                  <a:lnTo>
                    <a:pt x="151224" y="56642"/>
                  </a:lnTo>
                  <a:lnTo>
                    <a:pt x="149737" y="55484"/>
                  </a:lnTo>
                  <a:lnTo>
                    <a:pt x="148593" y="54864"/>
                  </a:lnTo>
                  <a:close/>
                </a:path>
                <a:path w="199390" h="101600">
                  <a:moveTo>
                    <a:pt x="148697" y="51308"/>
                  </a:moveTo>
                  <a:lnTo>
                    <a:pt x="146487" y="52578"/>
                  </a:lnTo>
                  <a:lnTo>
                    <a:pt x="149128" y="52832"/>
                  </a:lnTo>
                  <a:lnTo>
                    <a:pt x="150792" y="52959"/>
                  </a:lnTo>
                  <a:lnTo>
                    <a:pt x="152507" y="53340"/>
                  </a:lnTo>
                  <a:lnTo>
                    <a:pt x="152165" y="54483"/>
                  </a:lnTo>
                  <a:lnTo>
                    <a:pt x="151939" y="55753"/>
                  </a:lnTo>
                  <a:lnTo>
                    <a:pt x="151821" y="56642"/>
                  </a:lnTo>
                  <a:lnTo>
                    <a:pt x="151453" y="56769"/>
                  </a:lnTo>
                  <a:lnTo>
                    <a:pt x="156558" y="56769"/>
                  </a:lnTo>
                  <a:lnTo>
                    <a:pt x="157295" y="56388"/>
                  </a:lnTo>
                  <a:lnTo>
                    <a:pt x="157962" y="55880"/>
                  </a:lnTo>
                  <a:lnTo>
                    <a:pt x="154259" y="55880"/>
                  </a:lnTo>
                  <a:lnTo>
                    <a:pt x="154374" y="54483"/>
                  </a:lnTo>
                  <a:lnTo>
                    <a:pt x="154450" y="53848"/>
                  </a:lnTo>
                  <a:lnTo>
                    <a:pt x="160147" y="53848"/>
                  </a:lnTo>
                  <a:lnTo>
                    <a:pt x="158107" y="53721"/>
                  </a:lnTo>
                  <a:lnTo>
                    <a:pt x="156990" y="53213"/>
                  </a:lnTo>
                  <a:lnTo>
                    <a:pt x="154678" y="52451"/>
                  </a:lnTo>
                  <a:lnTo>
                    <a:pt x="154785" y="51943"/>
                  </a:lnTo>
                  <a:lnTo>
                    <a:pt x="152977" y="51943"/>
                  </a:lnTo>
                  <a:lnTo>
                    <a:pt x="150348" y="51435"/>
                  </a:lnTo>
                  <a:lnTo>
                    <a:pt x="148697" y="51308"/>
                  </a:lnTo>
                  <a:close/>
                </a:path>
                <a:path w="199390" h="101600">
                  <a:moveTo>
                    <a:pt x="74579" y="55118"/>
                  </a:moveTo>
                  <a:lnTo>
                    <a:pt x="70706" y="55118"/>
                  </a:lnTo>
                  <a:lnTo>
                    <a:pt x="72319" y="56134"/>
                  </a:lnTo>
                  <a:lnTo>
                    <a:pt x="74262" y="56642"/>
                  </a:lnTo>
                  <a:lnTo>
                    <a:pt x="76192" y="56515"/>
                  </a:lnTo>
                  <a:lnTo>
                    <a:pt x="78008" y="56515"/>
                  </a:lnTo>
                  <a:lnTo>
                    <a:pt x="77678" y="56261"/>
                  </a:lnTo>
                  <a:lnTo>
                    <a:pt x="78834" y="56007"/>
                  </a:lnTo>
                  <a:lnTo>
                    <a:pt x="79621" y="55753"/>
                  </a:lnTo>
                  <a:lnTo>
                    <a:pt x="76078" y="55753"/>
                  </a:lnTo>
                  <a:lnTo>
                    <a:pt x="75837" y="55626"/>
                  </a:lnTo>
                  <a:lnTo>
                    <a:pt x="75519" y="55626"/>
                  </a:lnTo>
                  <a:lnTo>
                    <a:pt x="74579" y="55118"/>
                  </a:lnTo>
                  <a:close/>
                </a:path>
                <a:path w="199390" h="101600">
                  <a:moveTo>
                    <a:pt x="21787" y="52070"/>
                  </a:moveTo>
                  <a:lnTo>
                    <a:pt x="17290" y="52070"/>
                  </a:lnTo>
                  <a:lnTo>
                    <a:pt x="21519" y="54356"/>
                  </a:lnTo>
                  <a:lnTo>
                    <a:pt x="21112" y="54864"/>
                  </a:lnTo>
                  <a:lnTo>
                    <a:pt x="20802" y="55484"/>
                  </a:lnTo>
                  <a:lnTo>
                    <a:pt x="20592" y="56261"/>
                  </a:lnTo>
                  <a:lnTo>
                    <a:pt x="23108" y="56261"/>
                  </a:lnTo>
                  <a:lnTo>
                    <a:pt x="23640" y="55626"/>
                  </a:lnTo>
                  <a:lnTo>
                    <a:pt x="28035" y="55626"/>
                  </a:lnTo>
                  <a:lnTo>
                    <a:pt x="25811" y="54229"/>
                  </a:lnTo>
                  <a:lnTo>
                    <a:pt x="26993" y="53594"/>
                  </a:lnTo>
                  <a:lnTo>
                    <a:pt x="28745" y="53086"/>
                  </a:lnTo>
                  <a:lnTo>
                    <a:pt x="37737" y="53086"/>
                  </a:lnTo>
                  <a:lnTo>
                    <a:pt x="36924" y="52832"/>
                  </a:lnTo>
                  <a:lnTo>
                    <a:pt x="23284" y="52832"/>
                  </a:lnTo>
                  <a:lnTo>
                    <a:pt x="21787" y="52070"/>
                  </a:lnTo>
                  <a:close/>
                </a:path>
                <a:path w="199390" h="101600">
                  <a:moveTo>
                    <a:pt x="143770" y="51181"/>
                  </a:moveTo>
                  <a:lnTo>
                    <a:pt x="137279" y="51181"/>
                  </a:lnTo>
                  <a:lnTo>
                    <a:pt x="138740" y="51943"/>
                  </a:lnTo>
                  <a:lnTo>
                    <a:pt x="141000" y="53467"/>
                  </a:lnTo>
                  <a:lnTo>
                    <a:pt x="140746" y="54483"/>
                  </a:lnTo>
                  <a:lnTo>
                    <a:pt x="140518" y="55245"/>
                  </a:lnTo>
                  <a:lnTo>
                    <a:pt x="140162" y="56007"/>
                  </a:lnTo>
                  <a:lnTo>
                    <a:pt x="142738" y="56007"/>
                  </a:lnTo>
                  <a:lnTo>
                    <a:pt x="142982" y="55499"/>
                  </a:lnTo>
                  <a:lnTo>
                    <a:pt x="143223" y="54864"/>
                  </a:lnTo>
                  <a:lnTo>
                    <a:pt x="148593" y="54864"/>
                  </a:lnTo>
                  <a:lnTo>
                    <a:pt x="145915" y="53340"/>
                  </a:lnTo>
                  <a:lnTo>
                    <a:pt x="143782" y="52070"/>
                  </a:lnTo>
                  <a:lnTo>
                    <a:pt x="143770" y="51181"/>
                  </a:lnTo>
                  <a:close/>
                </a:path>
                <a:path w="199390" h="101600">
                  <a:moveTo>
                    <a:pt x="160147" y="53848"/>
                  </a:moveTo>
                  <a:lnTo>
                    <a:pt x="154450" y="53848"/>
                  </a:lnTo>
                  <a:lnTo>
                    <a:pt x="155275" y="53975"/>
                  </a:lnTo>
                  <a:lnTo>
                    <a:pt x="156088" y="54356"/>
                  </a:lnTo>
                  <a:lnTo>
                    <a:pt x="156863" y="54610"/>
                  </a:lnTo>
                  <a:lnTo>
                    <a:pt x="156113" y="55118"/>
                  </a:lnTo>
                  <a:lnTo>
                    <a:pt x="155224" y="55499"/>
                  </a:lnTo>
                  <a:lnTo>
                    <a:pt x="154259" y="55880"/>
                  </a:lnTo>
                  <a:lnTo>
                    <a:pt x="157962" y="55880"/>
                  </a:lnTo>
                  <a:lnTo>
                    <a:pt x="158463" y="55499"/>
                  </a:lnTo>
                  <a:lnTo>
                    <a:pt x="161727" y="55499"/>
                  </a:lnTo>
                  <a:lnTo>
                    <a:pt x="159644" y="54356"/>
                  </a:lnTo>
                  <a:lnTo>
                    <a:pt x="159949" y="54102"/>
                  </a:lnTo>
                  <a:lnTo>
                    <a:pt x="160147" y="53848"/>
                  </a:lnTo>
                  <a:close/>
                </a:path>
                <a:path w="199390" h="101600">
                  <a:moveTo>
                    <a:pt x="80808" y="54991"/>
                  </a:moveTo>
                  <a:lnTo>
                    <a:pt x="76637" y="54991"/>
                  </a:lnTo>
                  <a:lnTo>
                    <a:pt x="76469" y="55372"/>
                  </a:lnTo>
                  <a:lnTo>
                    <a:pt x="76345" y="55753"/>
                  </a:lnTo>
                  <a:lnTo>
                    <a:pt x="79621" y="55753"/>
                  </a:lnTo>
                  <a:lnTo>
                    <a:pt x="80409" y="55499"/>
                  </a:lnTo>
                  <a:lnTo>
                    <a:pt x="80808" y="54991"/>
                  </a:lnTo>
                  <a:close/>
                </a:path>
                <a:path w="199390" h="101600">
                  <a:moveTo>
                    <a:pt x="70706" y="55118"/>
                  </a:moveTo>
                  <a:lnTo>
                    <a:pt x="67594" y="55118"/>
                  </a:lnTo>
                  <a:lnTo>
                    <a:pt x="69665" y="55245"/>
                  </a:lnTo>
                  <a:lnTo>
                    <a:pt x="70706" y="55118"/>
                  </a:lnTo>
                  <a:close/>
                </a:path>
                <a:path w="199390" h="101600">
                  <a:moveTo>
                    <a:pt x="188879" y="44958"/>
                  </a:moveTo>
                  <a:lnTo>
                    <a:pt x="184739" y="44958"/>
                  </a:lnTo>
                  <a:lnTo>
                    <a:pt x="186149" y="45847"/>
                  </a:lnTo>
                  <a:lnTo>
                    <a:pt x="187267" y="47117"/>
                  </a:lnTo>
                  <a:lnTo>
                    <a:pt x="188456" y="51181"/>
                  </a:lnTo>
                  <a:lnTo>
                    <a:pt x="188562" y="51943"/>
                  </a:lnTo>
                  <a:lnTo>
                    <a:pt x="187419" y="53848"/>
                  </a:lnTo>
                  <a:lnTo>
                    <a:pt x="185425" y="55118"/>
                  </a:lnTo>
                  <a:lnTo>
                    <a:pt x="187902" y="55118"/>
                  </a:lnTo>
                  <a:lnTo>
                    <a:pt x="188829" y="54483"/>
                  </a:lnTo>
                  <a:lnTo>
                    <a:pt x="193032" y="48133"/>
                  </a:lnTo>
                  <a:lnTo>
                    <a:pt x="188879" y="44958"/>
                  </a:lnTo>
                  <a:close/>
                </a:path>
                <a:path w="199390" h="101600">
                  <a:moveTo>
                    <a:pt x="79609" y="52451"/>
                  </a:moveTo>
                  <a:lnTo>
                    <a:pt x="78377" y="52832"/>
                  </a:lnTo>
                  <a:lnTo>
                    <a:pt x="77475" y="53721"/>
                  </a:lnTo>
                  <a:lnTo>
                    <a:pt x="76154" y="53848"/>
                  </a:lnTo>
                  <a:lnTo>
                    <a:pt x="74516" y="54229"/>
                  </a:lnTo>
                  <a:lnTo>
                    <a:pt x="83863" y="54229"/>
                  </a:lnTo>
                  <a:lnTo>
                    <a:pt x="86619" y="53848"/>
                  </a:lnTo>
                  <a:lnTo>
                    <a:pt x="89362" y="53340"/>
                  </a:lnTo>
                  <a:lnTo>
                    <a:pt x="81412" y="53340"/>
                  </a:lnTo>
                  <a:lnTo>
                    <a:pt x="81298" y="52705"/>
                  </a:lnTo>
                  <a:lnTo>
                    <a:pt x="80917" y="52705"/>
                  </a:lnTo>
                  <a:lnTo>
                    <a:pt x="79609" y="52451"/>
                  </a:lnTo>
                  <a:close/>
                </a:path>
                <a:path w="199390" h="101600">
                  <a:moveTo>
                    <a:pt x="62730" y="47752"/>
                  </a:moveTo>
                  <a:lnTo>
                    <a:pt x="58628" y="47752"/>
                  </a:lnTo>
                  <a:lnTo>
                    <a:pt x="63136" y="50958"/>
                  </a:lnTo>
                  <a:lnTo>
                    <a:pt x="67683" y="51562"/>
                  </a:lnTo>
                  <a:lnTo>
                    <a:pt x="68217" y="52705"/>
                  </a:lnTo>
                  <a:lnTo>
                    <a:pt x="66705" y="53848"/>
                  </a:lnTo>
                  <a:lnTo>
                    <a:pt x="72631" y="53848"/>
                  </a:lnTo>
                  <a:lnTo>
                    <a:pt x="72306" y="53594"/>
                  </a:lnTo>
                  <a:lnTo>
                    <a:pt x="71582" y="53086"/>
                  </a:lnTo>
                  <a:lnTo>
                    <a:pt x="71011" y="52324"/>
                  </a:lnTo>
                  <a:lnTo>
                    <a:pt x="71493" y="51943"/>
                  </a:lnTo>
                  <a:lnTo>
                    <a:pt x="79518" y="51943"/>
                  </a:lnTo>
                  <a:lnTo>
                    <a:pt x="84892" y="51054"/>
                  </a:lnTo>
                  <a:lnTo>
                    <a:pt x="89473" y="50038"/>
                  </a:lnTo>
                  <a:lnTo>
                    <a:pt x="79609" y="50038"/>
                  </a:lnTo>
                  <a:lnTo>
                    <a:pt x="73716" y="49784"/>
                  </a:lnTo>
                  <a:lnTo>
                    <a:pt x="73633" y="49657"/>
                  </a:lnTo>
                  <a:lnTo>
                    <a:pt x="70566" y="49657"/>
                  </a:lnTo>
                  <a:lnTo>
                    <a:pt x="69779" y="49530"/>
                  </a:lnTo>
                  <a:lnTo>
                    <a:pt x="69692" y="49149"/>
                  </a:lnTo>
                  <a:lnTo>
                    <a:pt x="67074" y="49149"/>
                  </a:lnTo>
                  <a:lnTo>
                    <a:pt x="65156" y="48768"/>
                  </a:lnTo>
                  <a:lnTo>
                    <a:pt x="63340" y="48133"/>
                  </a:lnTo>
                  <a:lnTo>
                    <a:pt x="62730" y="47752"/>
                  </a:lnTo>
                  <a:close/>
                </a:path>
                <a:path w="199390" h="101600">
                  <a:moveTo>
                    <a:pt x="161905" y="46863"/>
                  </a:moveTo>
                  <a:lnTo>
                    <a:pt x="159314" y="46863"/>
                  </a:lnTo>
                  <a:lnTo>
                    <a:pt x="159278" y="47117"/>
                  </a:lnTo>
                  <a:lnTo>
                    <a:pt x="159159" y="48590"/>
                  </a:lnTo>
                  <a:lnTo>
                    <a:pt x="159283" y="49784"/>
                  </a:lnTo>
                  <a:lnTo>
                    <a:pt x="159385" y="51181"/>
                  </a:lnTo>
                  <a:lnTo>
                    <a:pt x="159271" y="51689"/>
                  </a:lnTo>
                  <a:lnTo>
                    <a:pt x="159014" y="52451"/>
                  </a:lnTo>
                  <a:lnTo>
                    <a:pt x="158615" y="53213"/>
                  </a:lnTo>
                  <a:lnTo>
                    <a:pt x="158107" y="53721"/>
                  </a:lnTo>
                  <a:lnTo>
                    <a:pt x="160246" y="53721"/>
                  </a:lnTo>
                  <a:lnTo>
                    <a:pt x="160444" y="53467"/>
                  </a:lnTo>
                  <a:lnTo>
                    <a:pt x="162989" y="53467"/>
                  </a:lnTo>
                  <a:lnTo>
                    <a:pt x="161830" y="50673"/>
                  </a:lnTo>
                  <a:lnTo>
                    <a:pt x="161945" y="49911"/>
                  </a:lnTo>
                  <a:lnTo>
                    <a:pt x="162046" y="49530"/>
                  </a:lnTo>
                  <a:lnTo>
                    <a:pt x="161936" y="46990"/>
                  </a:lnTo>
                  <a:close/>
                </a:path>
                <a:path w="199390" h="101600">
                  <a:moveTo>
                    <a:pt x="98887" y="52959"/>
                  </a:moveTo>
                  <a:lnTo>
                    <a:pt x="94417" y="52959"/>
                  </a:lnTo>
                  <a:lnTo>
                    <a:pt x="97820" y="53213"/>
                  </a:lnTo>
                  <a:lnTo>
                    <a:pt x="98887" y="52959"/>
                  </a:lnTo>
                  <a:close/>
                </a:path>
                <a:path w="199390" h="101600">
                  <a:moveTo>
                    <a:pt x="26078" y="51308"/>
                  </a:moveTo>
                  <a:lnTo>
                    <a:pt x="23284" y="52832"/>
                  </a:lnTo>
                  <a:lnTo>
                    <a:pt x="36924" y="52832"/>
                  </a:lnTo>
                  <a:lnTo>
                    <a:pt x="36111" y="52578"/>
                  </a:lnTo>
                  <a:lnTo>
                    <a:pt x="36141" y="52070"/>
                  </a:lnTo>
                  <a:lnTo>
                    <a:pt x="33685" y="52070"/>
                  </a:lnTo>
                  <a:lnTo>
                    <a:pt x="30320" y="51435"/>
                  </a:lnTo>
                  <a:lnTo>
                    <a:pt x="26078" y="51308"/>
                  </a:lnTo>
                  <a:close/>
                </a:path>
                <a:path w="199390" h="101600">
                  <a:moveTo>
                    <a:pt x="116756" y="52451"/>
                  </a:moveTo>
                  <a:lnTo>
                    <a:pt x="109479" y="52451"/>
                  </a:lnTo>
                  <a:lnTo>
                    <a:pt x="112324" y="52578"/>
                  </a:lnTo>
                  <a:lnTo>
                    <a:pt x="113657" y="52705"/>
                  </a:lnTo>
                  <a:lnTo>
                    <a:pt x="113848" y="52705"/>
                  </a:lnTo>
                  <a:lnTo>
                    <a:pt x="114051" y="52578"/>
                  </a:lnTo>
                  <a:lnTo>
                    <a:pt x="116749" y="52578"/>
                  </a:lnTo>
                  <a:close/>
                </a:path>
                <a:path w="199390" h="101600">
                  <a:moveTo>
                    <a:pt x="79518" y="51943"/>
                  </a:moveTo>
                  <a:lnTo>
                    <a:pt x="71493" y="51943"/>
                  </a:lnTo>
                  <a:lnTo>
                    <a:pt x="77983" y="52197"/>
                  </a:lnTo>
                  <a:lnTo>
                    <a:pt x="79518" y="51943"/>
                  </a:lnTo>
                  <a:close/>
                </a:path>
                <a:path w="199390" h="101600">
                  <a:moveTo>
                    <a:pt x="29276" y="39751"/>
                  </a:moveTo>
                  <a:lnTo>
                    <a:pt x="22014" y="39751"/>
                  </a:lnTo>
                  <a:lnTo>
                    <a:pt x="24148" y="40132"/>
                  </a:lnTo>
                  <a:lnTo>
                    <a:pt x="28326" y="41656"/>
                  </a:lnTo>
                  <a:lnTo>
                    <a:pt x="26827" y="41656"/>
                  </a:lnTo>
                  <a:lnTo>
                    <a:pt x="33241" y="46609"/>
                  </a:lnTo>
                  <a:lnTo>
                    <a:pt x="33685" y="52070"/>
                  </a:lnTo>
                  <a:lnTo>
                    <a:pt x="36141" y="52070"/>
                  </a:lnTo>
                  <a:lnTo>
                    <a:pt x="36018" y="48641"/>
                  </a:lnTo>
                  <a:lnTo>
                    <a:pt x="35883" y="47752"/>
                  </a:lnTo>
                  <a:lnTo>
                    <a:pt x="33533" y="45466"/>
                  </a:lnTo>
                  <a:lnTo>
                    <a:pt x="33038" y="45085"/>
                  </a:lnTo>
                  <a:lnTo>
                    <a:pt x="32530" y="44831"/>
                  </a:lnTo>
                  <a:lnTo>
                    <a:pt x="40296" y="44831"/>
                  </a:lnTo>
                  <a:lnTo>
                    <a:pt x="37724" y="43942"/>
                  </a:lnTo>
                  <a:lnTo>
                    <a:pt x="33698" y="42164"/>
                  </a:lnTo>
                  <a:lnTo>
                    <a:pt x="29571" y="39878"/>
                  </a:lnTo>
                  <a:lnTo>
                    <a:pt x="29276" y="39751"/>
                  </a:lnTo>
                  <a:close/>
                </a:path>
                <a:path w="199390" h="101600">
                  <a:moveTo>
                    <a:pt x="11105" y="43688"/>
                  </a:moveTo>
                  <a:lnTo>
                    <a:pt x="8247" y="43688"/>
                  </a:lnTo>
                  <a:lnTo>
                    <a:pt x="9936" y="46736"/>
                  </a:lnTo>
                  <a:lnTo>
                    <a:pt x="12451" y="48895"/>
                  </a:lnTo>
                  <a:lnTo>
                    <a:pt x="15283" y="50800"/>
                  </a:lnTo>
                  <a:lnTo>
                    <a:pt x="14902" y="51943"/>
                  </a:lnTo>
                  <a:lnTo>
                    <a:pt x="21538" y="51943"/>
                  </a:lnTo>
                  <a:lnTo>
                    <a:pt x="19579" y="50927"/>
                  </a:lnTo>
                  <a:lnTo>
                    <a:pt x="18090" y="50038"/>
                  </a:lnTo>
                  <a:lnTo>
                    <a:pt x="18650" y="48768"/>
                  </a:lnTo>
                  <a:lnTo>
                    <a:pt x="16185" y="48768"/>
                  </a:lnTo>
                  <a:lnTo>
                    <a:pt x="15813" y="48511"/>
                  </a:lnTo>
                  <a:lnTo>
                    <a:pt x="12896" y="46228"/>
                  </a:lnTo>
                  <a:lnTo>
                    <a:pt x="11105" y="43688"/>
                  </a:lnTo>
                  <a:close/>
                </a:path>
                <a:path w="199390" h="101600">
                  <a:moveTo>
                    <a:pt x="159933" y="41656"/>
                  </a:moveTo>
                  <a:lnTo>
                    <a:pt x="157256" y="41656"/>
                  </a:lnTo>
                  <a:lnTo>
                    <a:pt x="157942" y="42672"/>
                  </a:lnTo>
                  <a:lnTo>
                    <a:pt x="158501" y="43815"/>
                  </a:lnTo>
                  <a:lnTo>
                    <a:pt x="158920" y="44831"/>
                  </a:lnTo>
                  <a:lnTo>
                    <a:pt x="156113" y="46355"/>
                  </a:lnTo>
                  <a:lnTo>
                    <a:pt x="154158" y="48895"/>
                  </a:lnTo>
                  <a:lnTo>
                    <a:pt x="152977" y="51943"/>
                  </a:lnTo>
                  <a:lnTo>
                    <a:pt x="154785" y="51943"/>
                  </a:lnTo>
                  <a:lnTo>
                    <a:pt x="155211" y="49911"/>
                  </a:lnTo>
                  <a:lnTo>
                    <a:pt x="155331" y="49657"/>
                  </a:lnTo>
                  <a:lnTo>
                    <a:pt x="156456" y="48133"/>
                  </a:lnTo>
                  <a:lnTo>
                    <a:pt x="159314" y="46863"/>
                  </a:lnTo>
                  <a:lnTo>
                    <a:pt x="161905" y="46863"/>
                  </a:lnTo>
                  <a:lnTo>
                    <a:pt x="161714" y="46101"/>
                  </a:lnTo>
                  <a:lnTo>
                    <a:pt x="162108" y="45974"/>
                  </a:lnTo>
                  <a:lnTo>
                    <a:pt x="168344" y="44323"/>
                  </a:lnTo>
                  <a:lnTo>
                    <a:pt x="170473" y="44323"/>
                  </a:lnTo>
                  <a:lnTo>
                    <a:pt x="168771" y="43561"/>
                  </a:lnTo>
                  <a:lnTo>
                    <a:pt x="162654" y="43561"/>
                  </a:lnTo>
                  <a:lnTo>
                    <a:pt x="163032" y="43053"/>
                  </a:lnTo>
                  <a:lnTo>
                    <a:pt x="160647" y="43053"/>
                  </a:lnTo>
                  <a:lnTo>
                    <a:pt x="160101" y="41910"/>
                  </a:lnTo>
                  <a:lnTo>
                    <a:pt x="159933" y="41656"/>
                  </a:lnTo>
                  <a:close/>
                </a:path>
                <a:path w="199390" h="101600">
                  <a:moveTo>
                    <a:pt x="129292" y="38620"/>
                  </a:moveTo>
                  <a:lnTo>
                    <a:pt x="123881" y="39497"/>
                  </a:lnTo>
                  <a:lnTo>
                    <a:pt x="121277" y="42418"/>
                  </a:lnTo>
                  <a:lnTo>
                    <a:pt x="110089" y="42418"/>
                  </a:lnTo>
                  <a:lnTo>
                    <a:pt x="110965" y="44323"/>
                  </a:lnTo>
                  <a:lnTo>
                    <a:pt x="112300" y="45730"/>
                  </a:lnTo>
                  <a:lnTo>
                    <a:pt x="113873" y="46863"/>
                  </a:lnTo>
                  <a:lnTo>
                    <a:pt x="110178" y="46990"/>
                  </a:lnTo>
                  <a:lnTo>
                    <a:pt x="105339" y="48006"/>
                  </a:lnTo>
                  <a:lnTo>
                    <a:pt x="104056" y="50800"/>
                  </a:lnTo>
                  <a:lnTo>
                    <a:pt x="100068" y="51054"/>
                  </a:lnTo>
                  <a:lnTo>
                    <a:pt x="97706" y="51562"/>
                  </a:lnTo>
                  <a:lnTo>
                    <a:pt x="96804" y="51689"/>
                  </a:lnTo>
                  <a:lnTo>
                    <a:pt x="117008" y="51689"/>
                  </a:lnTo>
                  <a:lnTo>
                    <a:pt x="117133" y="51308"/>
                  </a:lnTo>
                  <a:lnTo>
                    <a:pt x="117246" y="51054"/>
                  </a:lnTo>
                  <a:lnTo>
                    <a:pt x="115004" y="51054"/>
                  </a:lnTo>
                  <a:lnTo>
                    <a:pt x="114750" y="50927"/>
                  </a:lnTo>
                  <a:lnTo>
                    <a:pt x="112108" y="50673"/>
                  </a:lnTo>
                  <a:lnTo>
                    <a:pt x="107257" y="50673"/>
                  </a:lnTo>
                  <a:lnTo>
                    <a:pt x="108971" y="48768"/>
                  </a:lnTo>
                  <a:lnTo>
                    <a:pt x="112832" y="47752"/>
                  </a:lnTo>
                  <a:lnTo>
                    <a:pt x="120830" y="47752"/>
                  </a:lnTo>
                  <a:lnTo>
                    <a:pt x="119969" y="47371"/>
                  </a:lnTo>
                  <a:lnTo>
                    <a:pt x="120573" y="46736"/>
                  </a:lnTo>
                  <a:lnTo>
                    <a:pt x="118941" y="46736"/>
                  </a:lnTo>
                  <a:lnTo>
                    <a:pt x="118242" y="46355"/>
                  </a:lnTo>
                  <a:lnTo>
                    <a:pt x="117620" y="45847"/>
                  </a:lnTo>
                  <a:lnTo>
                    <a:pt x="117061" y="45212"/>
                  </a:lnTo>
                  <a:lnTo>
                    <a:pt x="116934" y="44577"/>
                  </a:lnTo>
                  <a:lnTo>
                    <a:pt x="116964" y="43180"/>
                  </a:lnTo>
                  <a:lnTo>
                    <a:pt x="113238" y="43180"/>
                  </a:lnTo>
                  <a:lnTo>
                    <a:pt x="112921" y="42799"/>
                  </a:lnTo>
                  <a:lnTo>
                    <a:pt x="112794" y="42545"/>
                  </a:lnTo>
                  <a:lnTo>
                    <a:pt x="123325" y="42545"/>
                  </a:lnTo>
                  <a:lnTo>
                    <a:pt x="124325" y="41021"/>
                  </a:lnTo>
                  <a:lnTo>
                    <a:pt x="125786" y="40894"/>
                  </a:lnTo>
                  <a:lnTo>
                    <a:pt x="130496" y="40894"/>
                  </a:lnTo>
                  <a:lnTo>
                    <a:pt x="129386" y="38645"/>
                  </a:lnTo>
                  <a:close/>
                </a:path>
                <a:path w="199390" h="101600">
                  <a:moveTo>
                    <a:pt x="181691" y="40513"/>
                  </a:moveTo>
                  <a:lnTo>
                    <a:pt x="173055" y="40513"/>
                  </a:lnTo>
                  <a:lnTo>
                    <a:pt x="176065" y="41148"/>
                  </a:lnTo>
                  <a:lnTo>
                    <a:pt x="177246" y="41529"/>
                  </a:lnTo>
                  <a:lnTo>
                    <a:pt x="178250" y="42037"/>
                  </a:lnTo>
                  <a:lnTo>
                    <a:pt x="177729" y="42037"/>
                  </a:lnTo>
                  <a:lnTo>
                    <a:pt x="175456" y="43053"/>
                  </a:lnTo>
                  <a:lnTo>
                    <a:pt x="177310" y="43180"/>
                  </a:lnTo>
                  <a:lnTo>
                    <a:pt x="178656" y="43307"/>
                  </a:lnTo>
                  <a:lnTo>
                    <a:pt x="179156" y="45720"/>
                  </a:lnTo>
                  <a:lnTo>
                    <a:pt x="179275" y="46990"/>
                  </a:lnTo>
                  <a:lnTo>
                    <a:pt x="178072" y="50292"/>
                  </a:lnTo>
                  <a:lnTo>
                    <a:pt x="174173" y="51689"/>
                  </a:lnTo>
                  <a:lnTo>
                    <a:pt x="176459" y="51689"/>
                  </a:lnTo>
                  <a:lnTo>
                    <a:pt x="179431" y="50673"/>
                  </a:lnTo>
                  <a:lnTo>
                    <a:pt x="181226" y="47307"/>
                  </a:lnTo>
                  <a:lnTo>
                    <a:pt x="181120" y="43942"/>
                  </a:lnTo>
                  <a:lnTo>
                    <a:pt x="186058" y="43942"/>
                  </a:lnTo>
                  <a:lnTo>
                    <a:pt x="184295" y="43307"/>
                  </a:lnTo>
                  <a:lnTo>
                    <a:pt x="183660" y="41783"/>
                  </a:lnTo>
                  <a:lnTo>
                    <a:pt x="182428" y="40767"/>
                  </a:lnTo>
                  <a:lnTo>
                    <a:pt x="181691" y="40513"/>
                  </a:lnTo>
                  <a:close/>
                </a:path>
                <a:path w="199390" h="101600">
                  <a:moveTo>
                    <a:pt x="129107" y="50038"/>
                  </a:moveTo>
                  <a:lnTo>
                    <a:pt x="117810" y="50038"/>
                  </a:lnTo>
                  <a:lnTo>
                    <a:pt x="119715" y="51054"/>
                  </a:lnTo>
                  <a:lnTo>
                    <a:pt x="122166" y="51181"/>
                  </a:lnTo>
                  <a:lnTo>
                    <a:pt x="124440" y="50165"/>
                  </a:lnTo>
                  <a:lnTo>
                    <a:pt x="128694" y="50165"/>
                  </a:lnTo>
                  <a:lnTo>
                    <a:pt x="129107" y="50038"/>
                  </a:lnTo>
                  <a:close/>
                </a:path>
                <a:path w="199390" h="101600">
                  <a:moveTo>
                    <a:pt x="120830" y="47752"/>
                  </a:moveTo>
                  <a:lnTo>
                    <a:pt x="112832" y="47752"/>
                  </a:lnTo>
                  <a:lnTo>
                    <a:pt x="115588" y="48133"/>
                  </a:lnTo>
                  <a:lnTo>
                    <a:pt x="115840" y="48511"/>
                  </a:lnTo>
                  <a:lnTo>
                    <a:pt x="116121" y="48768"/>
                  </a:lnTo>
                  <a:lnTo>
                    <a:pt x="116439" y="49149"/>
                  </a:lnTo>
                  <a:lnTo>
                    <a:pt x="115893" y="49657"/>
                  </a:lnTo>
                  <a:lnTo>
                    <a:pt x="115410" y="50292"/>
                  </a:lnTo>
                  <a:lnTo>
                    <a:pt x="115004" y="51054"/>
                  </a:lnTo>
                  <a:lnTo>
                    <a:pt x="117246" y="51054"/>
                  </a:lnTo>
                  <a:lnTo>
                    <a:pt x="117810" y="50038"/>
                  </a:lnTo>
                  <a:lnTo>
                    <a:pt x="129107" y="50038"/>
                  </a:lnTo>
                  <a:lnTo>
                    <a:pt x="129520" y="49911"/>
                  </a:lnTo>
                  <a:lnTo>
                    <a:pt x="130874" y="48895"/>
                  </a:lnTo>
                  <a:lnTo>
                    <a:pt x="127513" y="48895"/>
                  </a:lnTo>
                  <a:lnTo>
                    <a:pt x="124592" y="48768"/>
                  </a:lnTo>
                  <a:lnTo>
                    <a:pt x="122983" y="48511"/>
                  </a:lnTo>
                  <a:lnTo>
                    <a:pt x="121404" y="48006"/>
                  </a:lnTo>
                  <a:lnTo>
                    <a:pt x="120830" y="47752"/>
                  </a:lnTo>
                  <a:close/>
                </a:path>
                <a:path w="199390" h="101600">
                  <a:moveTo>
                    <a:pt x="58628" y="47752"/>
                  </a:moveTo>
                  <a:lnTo>
                    <a:pt x="57770" y="48387"/>
                  </a:lnTo>
                  <a:lnTo>
                    <a:pt x="57695" y="48590"/>
                  </a:lnTo>
                  <a:lnTo>
                    <a:pt x="58501" y="49276"/>
                  </a:lnTo>
                  <a:lnTo>
                    <a:pt x="62895" y="50927"/>
                  </a:lnTo>
                  <a:lnTo>
                    <a:pt x="63136" y="50958"/>
                  </a:lnTo>
                  <a:lnTo>
                    <a:pt x="58628" y="47752"/>
                  </a:lnTo>
                  <a:close/>
                </a:path>
                <a:path w="199390" h="101600">
                  <a:moveTo>
                    <a:pt x="143743" y="49149"/>
                  </a:moveTo>
                  <a:lnTo>
                    <a:pt x="139692" y="49149"/>
                  </a:lnTo>
                  <a:lnTo>
                    <a:pt x="140505" y="49403"/>
                  </a:lnTo>
                  <a:lnTo>
                    <a:pt x="141204" y="50673"/>
                  </a:lnTo>
                  <a:lnTo>
                    <a:pt x="143763" y="50673"/>
                  </a:lnTo>
                  <a:lnTo>
                    <a:pt x="143743" y="49149"/>
                  </a:lnTo>
                  <a:close/>
                </a:path>
                <a:path w="199390" h="101600">
                  <a:moveTo>
                    <a:pt x="82351" y="31115"/>
                  </a:moveTo>
                  <a:lnTo>
                    <a:pt x="80879" y="31115"/>
                  </a:lnTo>
                  <a:lnTo>
                    <a:pt x="79997" y="32165"/>
                  </a:lnTo>
                  <a:lnTo>
                    <a:pt x="76358" y="38862"/>
                  </a:lnTo>
                  <a:lnTo>
                    <a:pt x="76245" y="39147"/>
                  </a:lnTo>
                  <a:lnTo>
                    <a:pt x="80612" y="42672"/>
                  </a:lnTo>
                  <a:lnTo>
                    <a:pt x="80155" y="42884"/>
                  </a:lnTo>
                  <a:lnTo>
                    <a:pt x="82987" y="44958"/>
                  </a:lnTo>
                  <a:lnTo>
                    <a:pt x="89210" y="48514"/>
                  </a:lnTo>
                  <a:lnTo>
                    <a:pt x="84435" y="49403"/>
                  </a:lnTo>
                  <a:lnTo>
                    <a:pt x="79609" y="50038"/>
                  </a:lnTo>
                  <a:lnTo>
                    <a:pt x="89473" y="50038"/>
                  </a:lnTo>
                  <a:lnTo>
                    <a:pt x="91191" y="49657"/>
                  </a:lnTo>
                  <a:lnTo>
                    <a:pt x="95581" y="49657"/>
                  </a:lnTo>
                  <a:lnTo>
                    <a:pt x="94252" y="48895"/>
                  </a:lnTo>
                  <a:lnTo>
                    <a:pt x="99052" y="48895"/>
                  </a:lnTo>
                  <a:lnTo>
                    <a:pt x="102405" y="47498"/>
                  </a:lnTo>
                  <a:lnTo>
                    <a:pt x="104669" y="46482"/>
                  </a:lnTo>
                  <a:lnTo>
                    <a:pt x="91813" y="46482"/>
                  </a:lnTo>
                  <a:lnTo>
                    <a:pt x="89604" y="45212"/>
                  </a:lnTo>
                  <a:lnTo>
                    <a:pt x="89480" y="44704"/>
                  </a:lnTo>
                  <a:lnTo>
                    <a:pt x="87216" y="44704"/>
                  </a:lnTo>
                  <a:lnTo>
                    <a:pt x="85921" y="43815"/>
                  </a:lnTo>
                  <a:lnTo>
                    <a:pt x="84689" y="42799"/>
                  </a:lnTo>
                  <a:lnTo>
                    <a:pt x="81615" y="39497"/>
                  </a:lnTo>
                  <a:lnTo>
                    <a:pt x="80532" y="37211"/>
                  </a:lnTo>
                  <a:lnTo>
                    <a:pt x="80632" y="36576"/>
                  </a:lnTo>
                  <a:lnTo>
                    <a:pt x="82351" y="31115"/>
                  </a:lnTo>
                  <a:close/>
                </a:path>
                <a:path w="199390" h="101600">
                  <a:moveTo>
                    <a:pt x="73551" y="49530"/>
                  </a:moveTo>
                  <a:lnTo>
                    <a:pt x="72687" y="49530"/>
                  </a:lnTo>
                  <a:lnTo>
                    <a:pt x="72065" y="49657"/>
                  </a:lnTo>
                  <a:lnTo>
                    <a:pt x="73633" y="49657"/>
                  </a:lnTo>
                  <a:close/>
                </a:path>
                <a:path w="199390" h="101600">
                  <a:moveTo>
                    <a:pt x="25643" y="44041"/>
                  </a:moveTo>
                  <a:lnTo>
                    <a:pt x="25316" y="44069"/>
                  </a:lnTo>
                  <a:lnTo>
                    <a:pt x="22382" y="46101"/>
                  </a:lnTo>
                  <a:lnTo>
                    <a:pt x="20693" y="49530"/>
                  </a:lnTo>
                  <a:lnTo>
                    <a:pt x="23043" y="49276"/>
                  </a:lnTo>
                  <a:lnTo>
                    <a:pt x="25643" y="44041"/>
                  </a:lnTo>
                  <a:close/>
                </a:path>
                <a:path w="199390" h="101600">
                  <a:moveTo>
                    <a:pt x="99052" y="48895"/>
                  </a:moveTo>
                  <a:lnTo>
                    <a:pt x="94252" y="48895"/>
                  </a:lnTo>
                  <a:lnTo>
                    <a:pt x="98138" y="49276"/>
                  </a:lnTo>
                  <a:lnTo>
                    <a:pt x="99052" y="48895"/>
                  </a:lnTo>
                  <a:close/>
                </a:path>
                <a:path w="199390" h="101600">
                  <a:moveTo>
                    <a:pt x="19373" y="13843"/>
                  </a:moveTo>
                  <a:lnTo>
                    <a:pt x="13480" y="16256"/>
                  </a:lnTo>
                  <a:lnTo>
                    <a:pt x="12866" y="18161"/>
                  </a:lnTo>
                  <a:lnTo>
                    <a:pt x="12772" y="18669"/>
                  </a:lnTo>
                  <a:lnTo>
                    <a:pt x="13353" y="21209"/>
                  </a:lnTo>
                  <a:lnTo>
                    <a:pt x="8171" y="25146"/>
                  </a:lnTo>
                  <a:lnTo>
                    <a:pt x="5292" y="31369"/>
                  </a:lnTo>
                  <a:lnTo>
                    <a:pt x="5221" y="31877"/>
                  </a:lnTo>
                  <a:lnTo>
                    <a:pt x="6290" y="37592"/>
                  </a:lnTo>
                  <a:lnTo>
                    <a:pt x="6406" y="38608"/>
                  </a:lnTo>
                  <a:lnTo>
                    <a:pt x="6116" y="39370"/>
                  </a:lnTo>
                  <a:lnTo>
                    <a:pt x="5892" y="40259"/>
                  </a:lnTo>
                  <a:lnTo>
                    <a:pt x="5784" y="40894"/>
                  </a:lnTo>
                  <a:lnTo>
                    <a:pt x="3713" y="42799"/>
                  </a:lnTo>
                  <a:lnTo>
                    <a:pt x="1974" y="45212"/>
                  </a:lnTo>
                  <a:lnTo>
                    <a:pt x="145" y="49149"/>
                  </a:lnTo>
                  <a:lnTo>
                    <a:pt x="2621" y="48895"/>
                  </a:lnTo>
                  <a:lnTo>
                    <a:pt x="3764" y="46482"/>
                  </a:lnTo>
                  <a:lnTo>
                    <a:pt x="4653" y="45085"/>
                  </a:lnTo>
                  <a:lnTo>
                    <a:pt x="5644" y="43942"/>
                  </a:lnTo>
                  <a:lnTo>
                    <a:pt x="8287" y="43942"/>
                  </a:lnTo>
                  <a:lnTo>
                    <a:pt x="8247" y="43688"/>
                  </a:lnTo>
                  <a:lnTo>
                    <a:pt x="11105" y="43688"/>
                  </a:lnTo>
                  <a:lnTo>
                    <a:pt x="9936" y="40640"/>
                  </a:lnTo>
                  <a:lnTo>
                    <a:pt x="11562" y="39878"/>
                  </a:lnTo>
                  <a:lnTo>
                    <a:pt x="13302" y="39370"/>
                  </a:lnTo>
                  <a:lnTo>
                    <a:pt x="15118" y="39243"/>
                  </a:lnTo>
                  <a:lnTo>
                    <a:pt x="28096" y="39243"/>
                  </a:lnTo>
                  <a:lnTo>
                    <a:pt x="25735" y="38227"/>
                  </a:lnTo>
                  <a:lnTo>
                    <a:pt x="9251" y="38227"/>
                  </a:lnTo>
                  <a:lnTo>
                    <a:pt x="9334" y="37338"/>
                  </a:lnTo>
                  <a:lnTo>
                    <a:pt x="9860" y="36322"/>
                  </a:lnTo>
                  <a:lnTo>
                    <a:pt x="10952" y="35052"/>
                  </a:lnTo>
                  <a:lnTo>
                    <a:pt x="8920" y="35052"/>
                  </a:lnTo>
                  <a:lnTo>
                    <a:pt x="9014" y="30353"/>
                  </a:lnTo>
                  <a:lnTo>
                    <a:pt x="10559" y="26289"/>
                  </a:lnTo>
                  <a:lnTo>
                    <a:pt x="14026" y="23114"/>
                  </a:lnTo>
                  <a:lnTo>
                    <a:pt x="16395" y="23114"/>
                  </a:lnTo>
                  <a:lnTo>
                    <a:pt x="16274" y="22860"/>
                  </a:lnTo>
                  <a:lnTo>
                    <a:pt x="15982" y="21590"/>
                  </a:lnTo>
                  <a:lnTo>
                    <a:pt x="17010" y="20955"/>
                  </a:lnTo>
                  <a:lnTo>
                    <a:pt x="19106" y="19939"/>
                  </a:lnTo>
                  <a:lnTo>
                    <a:pt x="18732" y="19558"/>
                  </a:lnTo>
                  <a:lnTo>
                    <a:pt x="15804" y="19558"/>
                  </a:lnTo>
                  <a:lnTo>
                    <a:pt x="15923" y="18669"/>
                  </a:lnTo>
                  <a:lnTo>
                    <a:pt x="16049" y="18288"/>
                  </a:lnTo>
                  <a:lnTo>
                    <a:pt x="16225" y="18000"/>
                  </a:lnTo>
                  <a:lnTo>
                    <a:pt x="17302" y="15621"/>
                  </a:lnTo>
                  <a:lnTo>
                    <a:pt x="19677" y="15494"/>
                  </a:lnTo>
                  <a:lnTo>
                    <a:pt x="32277" y="15494"/>
                  </a:lnTo>
                  <a:lnTo>
                    <a:pt x="32115" y="15367"/>
                  </a:lnTo>
                  <a:lnTo>
                    <a:pt x="25215" y="15367"/>
                  </a:lnTo>
                  <a:lnTo>
                    <a:pt x="24630" y="15113"/>
                  </a:lnTo>
                  <a:lnTo>
                    <a:pt x="25089" y="14605"/>
                  </a:lnTo>
                  <a:lnTo>
                    <a:pt x="23525" y="14605"/>
                  </a:lnTo>
                  <a:lnTo>
                    <a:pt x="21519" y="13970"/>
                  </a:lnTo>
                  <a:lnTo>
                    <a:pt x="19373" y="13843"/>
                  </a:lnTo>
                  <a:close/>
                </a:path>
                <a:path w="199390" h="101600">
                  <a:moveTo>
                    <a:pt x="71449" y="39702"/>
                  </a:moveTo>
                  <a:lnTo>
                    <a:pt x="66350" y="42037"/>
                  </a:lnTo>
                  <a:lnTo>
                    <a:pt x="67074" y="49149"/>
                  </a:lnTo>
                  <a:lnTo>
                    <a:pt x="69692" y="49149"/>
                  </a:lnTo>
                  <a:lnTo>
                    <a:pt x="68986" y="45339"/>
                  </a:lnTo>
                  <a:lnTo>
                    <a:pt x="69099" y="44577"/>
                  </a:lnTo>
                  <a:lnTo>
                    <a:pt x="71449" y="39702"/>
                  </a:lnTo>
                  <a:close/>
                </a:path>
                <a:path w="199390" h="101600">
                  <a:moveTo>
                    <a:pt x="131186" y="42291"/>
                  </a:moveTo>
                  <a:lnTo>
                    <a:pt x="127805" y="42291"/>
                  </a:lnTo>
                  <a:lnTo>
                    <a:pt x="129215" y="43815"/>
                  </a:lnTo>
                  <a:lnTo>
                    <a:pt x="129648" y="45847"/>
                  </a:lnTo>
                  <a:lnTo>
                    <a:pt x="129754" y="46863"/>
                  </a:lnTo>
                  <a:lnTo>
                    <a:pt x="128415" y="48895"/>
                  </a:lnTo>
                  <a:lnTo>
                    <a:pt x="130874" y="48895"/>
                  </a:lnTo>
                  <a:lnTo>
                    <a:pt x="131281" y="48590"/>
                  </a:lnTo>
                  <a:lnTo>
                    <a:pt x="130777" y="48387"/>
                  </a:lnTo>
                  <a:lnTo>
                    <a:pt x="132047" y="47371"/>
                  </a:lnTo>
                  <a:lnTo>
                    <a:pt x="132170" y="46863"/>
                  </a:lnTo>
                  <a:lnTo>
                    <a:pt x="132292" y="45593"/>
                  </a:lnTo>
                  <a:lnTo>
                    <a:pt x="132189" y="44323"/>
                  </a:lnTo>
                  <a:lnTo>
                    <a:pt x="131186" y="42291"/>
                  </a:lnTo>
                  <a:close/>
                </a:path>
                <a:path w="199390" h="101600">
                  <a:moveTo>
                    <a:pt x="20439" y="42418"/>
                  </a:moveTo>
                  <a:lnTo>
                    <a:pt x="18293" y="44958"/>
                  </a:lnTo>
                  <a:lnTo>
                    <a:pt x="17125" y="46736"/>
                  </a:lnTo>
                  <a:lnTo>
                    <a:pt x="16185" y="48768"/>
                  </a:lnTo>
                  <a:lnTo>
                    <a:pt x="18650" y="48768"/>
                  </a:lnTo>
                  <a:lnTo>
                    <a:pt x="19042" y="47879"/>
                  </a:lnTo>
                  <a:lnTo>
                    <a:pt x="20312" y="45974"/>
                  </a:lnTo>
                  <a:lnTo>
                    <a:pt x="22789" y="42926"/>
                  </a:lnTo>
                  <a:lnTo>
                    <a:pt x="20439" y="42418"/>
                  </a:lnTo>
                  <a:close/>
                </a:path>
                <a:path w="199390" h="101600">
                  <a:moveTo>
                    <a:pt x="50140" y="48514"/>
                  </a:moveTo>
                  <a:lnTo>
                    <a:pt x="45611" y="48514"/>
                  </a:lnTo>
                  <a:lnTo>
                    <a:pt x="49078" y="48768"/>
                  </a:lnTo>
                  <a:lnTo>
                    <a:pt x="50140" y="48514"/>
                  </a:lnTo>
                  <a:close/>
                </a:path>
                <a:path w="199390" h="101600">
                  <a:moveTo>
                    <a:pt x="125650" y="45466"/>
                  </a:moveTo>
                  <a:lnTo>
                    <a:pt x="122319" y="45466"/>
                  </a:lnTo>
                  <a:lnTo>
                    <a:pt x="123106" y="46228"/>
                  </a:lnTo>
                  <a:lnTo>
                    <a:pt x="123779" y="47117"/>
                  </a:lnTo>
                  <a:lnTo>
                    <a:pt x="124592" y="48768"/>
                  </a:lnTo>
                  <a:lnTo>
                    <a:pt x="127475" y="48768"/>
                  </a:lnTo>
                  <a:lnTo>
                    <a:pt x="127132" y="47625"/>
                  </a:lnTo>
                  <a:lnTo>
                    <a:pt x="127015" y="47307"/>
                  </a:lnTo>
                  <a:lnTo>
                    <a:pt x="126167" y="45974"/>
                  </a:lnTo>
                  <a:lnTo>
                    <a:pt x="125650" y="45466"/>
                  </a:lnTo>
                  <a:close/>
                </a:path>
                <a:path w="199390" h="101600">
                  <a:moveTo>
                    <a:pt x="132127" y="47307"/>
                  </a:moveTo>
                  <a:lnTo>
                    <a:pt x="130777" y="48387"/>
                  </a:lnTo>
                  <a:lnTo>
                    <a:pt x="131281" y="48590"/>
                  </a:lnTo>
                  <a:lnTo>
                    <a:pt x="132060" y="48006"/>
                  </a:lnTo>
                  <a:lnTo>
                    <a:pt x="132127" y="47307"/>
                  </a:lnTo>
                  <a:close/>
                </a:path>
                <a:path w="199390" h="101600">
                  <a:moveTo>
                    <a:pt x="58984" y="46228"/>
                  </a:moveTo>
                  <a:lnTo>
                    <a:pt x="54920" y="46228"/>
                  </a:lnTo>
                  <a:lnTo>
                    <a:pt x="57603" y="48511"/>
                  </a:lnTo>
                  <a:lnTo>
                    <a:pt x="58628" y="47752"/>
                  </a:lnTo>
                  <a:lnTo>
                    <a:pt x="62730" y="47752"/>
                  </a:lnTo>
                  <a:lnTo>
                    <a:pt x="61918" y="47244"/>
                  </a:lnTo>
                  <a:lnTo>
                    <a:pt x="60305" y="46990"/>
                  </a:lnTo>
                  <a:lnTo>
                    <a:pt x="58984" y="46228"/>
                  </a:lnTo>
                  <a:close/>
                </a:path>
                <a:path w="199390" h="101600">
                  <a:moveTo>
                    <a:pt x="140556" y="45212"/>
                  </a:moveTo>
                  <a:lnTo>
                    <a:pt x="136543" y="48006"/>
                  </a:lnTo>
                  <a:lnTo>
                    <a:pt x="136136" y="48260"/>
                  </a:lnTo>
                  <a:lnTo>
                    <a:pt x="143731" y="48260"/>
                  </a:lnTo>
                  <a:lnTo>
                    <a:pt x="142408" y="46990"/>
                  </a:lnTo>
                  <a:lnTo>
                    <a:pt x="141534" y="46990"/>
                  </a:lnTo>
                  <a:lnTo>
                    <a:pt x="139743" y="46609"/>
                  </a:lnTo>
                  <a:lnTo>
                    <a:pt x="141096" y="45730"/>
                  </a:lnTo>
                  <a:lnTo>
                    <a:pt x="140556" y="45212"/>
                  </a:lnTo>
                  <a:close/>
                </a:path>
                <a:path w="199390" h="101600">
                  <a:moveTo>
                    <a:pt x="55683" y="32766"/>
                  </a:moveTo>
                  <a:lnTo>
                    <a:pt x="53358" y="32766"/>
                  </a:lnTo>
                  <a:lnTo>
                    <a:pt x="54296" y="34290"/>
                  </a:lnTo>
                  <a:lnTo>
                    <a:pt x="54415" y="34544"/>
                  </a:lnTo>
                  <a:lnTo>
                    <a:pt x="55034" y="36449"/>
                  </a:lnTo>
                  <a:lnTo>
                    <a:pt x="56647" y="37719"/>
                  </a:lnTo>
                  <a:lnTo>
                    <a:pt x="52202" y="38735"/>
                  </a:lnTo>
                  <a:lnTo>
                    <a:pt x="49937" y="40641"/>
                  </a:lnTo>
                  <a:lnTo>
                    <a:pt x="50462" y="40767"/>
                  </a:lnTo>
                  <a:lnTo>
                    <a:pt x="49874" y="41139"/>
                  </a:lnTo>
                  <a:lnTo>
                    <a:pt x="53675" y="45085"/>
                  </a:lnTo>
                  <a:lnTo>
                    <a:pt x="50830" y="47117"/>
                  </a:lnTo>
                  <a:lnTo>
                    <a:pt x="53593" y="47117"/>
                  </a:lnTo>
                  <a:lnTo>
                    <a:pt x="54920" y="46228"/>
                  </a:lnTo>
                  <a:lnTo>
                    <a:pt x="58984" y="46228"/>
                  </a:lnTo>
                  <a:lnTo>
                    <a:pt x="58323" y="45847"/>
                  </a:lnTo>
                  <a:lnTo>
                    <a:pt x="56965" y="44577"/>
                  </a:lnTo>
                  <a:lnTo>
                    <a:pt x="57930" y="43561"/>
                  </a:lnTo>
                  <a:lnTo>
                    <a:pt x="58314" y="43053"/>
                  </a:lnTo>
                  <a:lnTo>
                    <a:pt x="55847" y="43053"/>
                  </a:lnTo>
                  <a:lnTo>
                    <a:pt x="55062" y="41529"/>
                  </a:lnTo>
                  <a:lnTo>
                    <a:pt x="55174" y="40513"/>
                  </a:lnTo>
                  <a:lnTo>
                    <a:pt x="55352" y="39624"/>
                  </a:lnTo>
                  <a:lnTo>
                    <a:pt x="58235" y="38608"/>
                  </a:lnTo>
                  <a:lnTo>
                    <a:pt x="65975" y="38608"/>
                  </a:lnTo>
                  <a:lnTo>
                    <a:pt x="67467" y="38100"/>
                  </a:lnTo>
                  <a:lnTo>
                    <a:pt x="72882" y="38100"/>
                  </a:lnTo>
                  <a:lnTo>
                    <a:pt x="74224" y="37211"/>
                  </a:lnTo>
                  <a:lnTo>
                    <a:pt x="71366" y="36830"/>
                  </a:lnTo>
                  <a:lnTo>
                    <a:pt x="68903" y="36830"/>
                  </a:lnTo>
                  <a:lnTo>
                    <a:pt x="58603" y="35941"/>
                  </a:lnTo>
                  <a:lnTo>
                    <a:pt x="57092" y="35052"/>
                  </a:lnTo>
                  <a:lnTo>
                    <a:pt x="55683" y="32766"/>
                  </a:lnTo>
                  <a:close/>
                </a:path>
                <a:path w="199390" h="101600">
                  <a:moveTo>
                    <a:pt x="141096" y="45730"/>
                  </a:moveTo>
                  <a:lnTo>
                    <a:pt x="139743" y="46609"/>
                  </a:lnTo>
                  <a:lnTo>
                    <a:pt x="141534" y="46990"/>
                  </a:lnTo>
                  <a:lnTo>
                    <a:pt x="142030" y="46736"/>
                  </a:lnTo>
                  <a:lnTo>
                    <a:pt x="141096" y="45730"/>
                  </a:lnTo>
                  <a:close/>
                </a:path>
                <a:path w="199390" h="101600">
                  <a:moveTo>
                    <a:pt x="142104" y="46698"/>
                  </a:moveTo>
                  <a:lnTo>
                    <a:pt x="141534" y="46990"/>
                  </a:lnTo>
                  <a:lnTo>
                    <a:pt x="142408" y="46990"/>
                  </a:lnTo>
                  <a:lnTo>
                    <a:pt x="142104" y="46698"/>
                  </a:lnTo>
                  <a:close/>
                </a:path>
                <a:path w="199390" h="101600">
                  <a:moveTo>
                    <a:pt x="122992" y="43053"/>
                  </a:moveTo>
                  <a:lnTo>
                    <a:pt x="116985" y="43053"/>
                  </a:lnTo>
                  <a:lnTo>
                    <a:pt x="117658" y="43180"/>
                  </a:lnTo>
                  <a:lnTo>
                    <a:pt x="118001" y="43307"/>
                  </a:lnTo>
                  <a:lnTo>
                    <a:pt x="119398" y="43561"/>
                  </a:lnTo>
                  <a:lnTo>
                    <a:pt x="120566" y="44069"/>
                  </a:lnTo>
                  <a:lnTo>
                    <a:pt x="121569" y="44831"/>
                  </a:lnTo>
                  <a:lnTo>
                    <a:pt x="119791" y="46101"/>
                  </a:lnTo>
                  <a:lnTo>
                    <a:pt x="118941" y="46736"/>
                  </a:lnTo>
                  <a:lnTo>
                    <a:pt x="120573" y="46736"/>
                  </a:lnTo>
                  <a:lnTo>
                    <a:pt x="121481" y="46101"/>
                  </a:lnTo>
                  <a:lnTo>
                    <a:pt x="122319" y="45466"/>
                  </a:lnTo>
                  <a:lnTo>
                    <a:pt x="125650" y="45466"/>
                  </a:lnTo>
                  <a:lnTo>
                    <a:pt x="124617" y="44450"/>
                  </a:lnTo>
                  <a:lnTo>
                    <a:pt x="124440" y="44450"/>
                  </a:lnTo>
                  <a:lnTo>
                    <a:pt x="124287" y="44196"/>
                  </a:lnTo>
                  <a:lnTo>
                    <a:pt x="125487" y="43561"/>
                  </a:lnTo>
                  <a:lnTo>
                    <a:pt x="123474" y="43561"/>
                  </a:lnTo>
                  <a:lnTo>
                    <a:pt x="122776" y="43180"/>
                  </a:lnTo>
                  <a:lnTo>
                    <a:pt x="122992" y="43053"/>
                  </a:lnTo>
                  <a:close/>
                </a:path>
                <a:path w="199390" h="101600">
                  <a:moveTo>
                    <a:pt x="145280" y="43307"/>
                  </a:moveTo>
                  <a:lnTo>
                    <a:pt x="144633" y="43434"/>
                  </a:lnTo>
                  <a:lnTo>
                    <a:pt x="141308" y="45593"/>
                  </a:lnTo>
                  <a:lnTo>
                    <a:pt x="141217" y="45847"/>
                  </a:lnTo>
                  <a:lnTo>
                    <a:pt x="142104" y="46698"/>
                  </a:lnTo>
                  <a:lnTo>
                    <a:pt x="148477" y="43434"/>
                  </a:lnTo>
                  <a:lnTo>
                    <a:pt x="145738" y="43434"/>
                  </a:lnTo>
                  <a:lnTo>
                    <a:pt x="145280" y="43307"/>
                  </a:lnTo>
                  <a:close/>
                </a:path>
                <a:path w="199390" h="101600">
                  <a:moveTo>
                    <a:pt x="95471" y="45466"/>
                  </a:moveTo>
                  <a:lnTo>
                    <a:pt x="91813" y="46482"/>
                  </a:lnTo>
                  <a:lnTo>
                    <a:pt x="104669" y="46482"/>
                  </a:lnTo>
                  <a:lnTo>
                    <a:pt x="105802" y="45974"/>
                  </a:lnTo>
                  <a:lnTo>
                    <a:pt x="99611" y="45974"/>
                  </a:lnTo>
                  <a:lnTo>
                    <a:pt x="98062" y="45847"/>
                  </a:lnTo>
                  <a:lnTo>
                    <a:pt x="95471" y="45466"/>
                  </a:lnTo>
                  <a:close/>
                </a:path>
                <a:path w="199390" h="101600">
                  <a:moveTo>
                    <a:pt x="96116" y="41910"/>
                  </a:moveTo>
                  <a:lnTo>
                    <a:pt x="88803" y="41910"/>
                  </a:lnTo>
                  <a:lnTo>
                    <a:pt x="92550" y="42672"/>
                  </a:lnTo>
                  <a:lnTo>
                    <a:pt x="96614" y="43307"/>
                  </a:lnTo>
                  <a:lnTo>
                    <a:pt x="99929" y="44958"/>
                  </a:lnTo>
                  <a:lnTo>
                    <a:pt x="100564" y="45212"/>
                  </a:lnTo>
                  <a:lnTo>
                    <a:pt x="101059" y="45593"/>
                  </a:lnTo>
                  <a:lnTo>
                    <a:pt x="99611" y="45974"/>
                  </a:lnTo>
                  <a:lnTo>
                    <a:pt x="105802" y="45974"/>
                  </a:lnTo>
                  <a:lnTo>
                    <a:pt x="106344" y="45730"/>
                  </a:lnTo>
                  <a:lnTo>
                    <a:pt x="106914" y="44704"/>
                  </a:lnTo>
                  <a:lnTo>
                    <a:pt x="96116" y="41910"/>
                  </a:lnTo>
                  <a:close/>
                </a:path>
                <a:path w="199390" h="101600">
                  <a:moveTo>
                    <a:pt x="93325" y="29591"/>
                  </a:moveTo>
                  <a:lnTo>
                    <a:pt x="87127" y="34163"/>
                  </a:lnTo>
                  <a:lnTo>
                    <a:pt x="85971" y="37084"/>
                  </a:lnTo>
                  <a:lnTo>
                    <a:pt x="85874" y="40259"/>
                  </a:lnTo>
                  <a:lnTo>
                    <a:pt x="85628" y="40513"/>
                  </a:lnTo>
                  <a:lnTo>
                    <a:pt x="85463" y="41021"/>
                  </a:lnTo>
                  <a:lnTo>
                    <a:pt x="86060" y="41275"/>
                  </a:lnTo>
                  <a:lnTo>
                    <a:pt x="86192" y="42291"/>
                  </a:lnTo>
                  <a:lnTo>
                    <a:pt x="86310" y="42799"/>
                  </a:lnTo>
                  <a:lnTo>
                    <a:pt x="86564" y="43561"/>
                  </a:lnTo>
                  <a:lnTo>
                    <a:pt x="87216" y="44704"/>
                  </a:lnTo>
                  <a:lnTo>
                    <a:pt x="89480" y="44704"/>
                  </a:lnTo>
                  <a:lnTo>
                    <a:pt x="88803" y="41910"/>
                  </a:lnTo>
                  <a:lnTo>
                    <a:pt x="96116" y="41910"/>
                  </a:lnTo>
                  <a:lnTo>
                    <a:pt x="90226" y="40386"/>
                  </a:lnTo>
                  <a:lnTo>
                    <a:pt x="91547" y="39878"/>
                  </a:lnTo>
                  <a:lnTo>
                    <a:pt x="91343" y="39116"/>
                  </a:lnTo>
                  <a:lnTo>
                    <a:pt x="88575" y="39116"/>
                  </a:lnTo>
                  <a:lnTo>
                    <a:pt x="88698" y="37592"/>
                  </a:lnTo>
                  <a:lnTo>
                    <a:pt x="90429" y="32893"/>
                  </a:lnTo>
                  <a:lnTo>
                    <a:pt x="95788" y="31496"/>
                  </a:lnTo>
                  <a:lnTo>
                    <a:pt x="98712" y="31496"/>
                  </a:lnTo>
                  <a:lnTo>
                    <a:pt x="97439" y="30607"/>
                  </a:lnTo>
                  <a:lnTo>
                    <a:pt x="93325" y="29591"/>
                  </a:lnTo>
                  <a:close/>
                </a:path>
                <a:path w="199390" h="101600">
                  <a:moveTo>
                    <a:pt x="25994" y="43335"/>
                  </a:moveTo>
                  <a:lnTo>
                    <a:pt x="25643" y="44041"/>
                  </a:lnTo>
                  <a:lnTo>
                    <a:pt x="28313" y="43815"/>
                  </a:lnTo>
                  <a:lnTo>
                    <a:pt x="25994" y="43335"/>
                  </a:lnTo>
                  <a:close/>
                </a:path>
                <a:path w="199390" h="101600">
                  <a:moveTo>
                    <a:pt x="43109" y="40513"/>
                  </a:moveTo>
                  <a:lnTo>
                    <a:pt x="39019" y="40513"/>
                  </a:lnTo>
                  <a:lnTo>
                    <a:pt x="41750" y="43434"/>
                  </a:lnTo>
                  <a:lnTo>
                    <a:pt x="45649" y="43815"/>
                  </a:lnTo>
                  <a:lnTo>
                    <a:pt x="49259" y="41529"/>
                  </a:lnTo>
                  <a:lnTo>
                    <a:pt x="46131" y="41529"/>
                  </a:lnTo>
                  <a:lnTo>
                    <a:pt x="43934" y="41021"/>
                  </a:lnTo>
                  <a:lnTo>
                    <a:pt x="43109" y="40513"/>
                  </a:lnTo>
                  <a:close/>
                </a:path>
                <a:path w="199390" h="101600">
                  <a:moveTo>
                    <a:pt x="74948" y="38100"/>
                  </a:moveTo>
                  <a:lnTo>
                    <a:pt x="72729" y="39116"/>
                  </a:lnTo>
                  <a:lnTo>
                    <a:pt x="72782" y="39243"/>
                  </a:lnTo>
                  <a:lnTo>
                    <a:pt x="78428" y="43688"/>
                  </a:lnTo>
                  <a:lnTo>
                    <a:pt x="80066" y="42926"/>
                  </a:lnTo>
                  <a:lnTo>
                    <a:pt x="80038" y="42799"/>
                  </a:lnTo>
                  <a:lnTo>
                    <a:pt x="75875" y="39751"/>
                  </a:lnTo>
                  <a:lnTo>
                    <a:pt x="76206" y="39116"/>
                  </a:lnTo>
                  <a:lnTo>
                    <a:pt x="74948" y="38100"/>
                  </a:lnTo>
                  <a:close/>
                </a:path>
                <a:path w="199390" h="101600">
                  <a:moveTo>
                    <a:pt x="130496" y="40894"/>
                  </a:moveTo>
                  <a:lnTo>
                    <a:pt x="125786" y="40894"/>
                  </a:lnTo>
                  <a:lnTo>
                    <a:pt x="126967" y="41529"/>
                  </a:lnTo>
                  <a:lnTo>
                    <a:pt x="124533" y="42926"/>
                  </a:lnTo>
                  <a:lnTo>
                    <a:pt x="123474" y="43561"/>
                  </a:lnTo>
                  <a:lnTo>
                    <a:pt x="125487" y="43561"/>
                  </a:lnTo>
                  <a:lnTo>
                    <a:pt x="126760" y="42884"/>
                  </a:lnTo>
                  <a:lnTo>
                    <a:pt x="127805" y="42291"/>
                  </a:lnTo>
                  <a:lnTo>
                    <a:pt x="131186" y="42291"/>
                  </a:lnTo>
                  <a:lnTo>
                    <a:pt x="130496" y="40894"/>
                  </a:lnTo>
                  <a:close/>
                </a:path>
                <a:path w="199390" h="101600">
                  <a:moveTo>
                    <a:pt x="167353" y="42926"/>
                  </a:moveTo>
                  <a:lnTo>
                    <a:pt x="162654" y="43561"/>
                  </a:lnTo>
                  <a:lnTo>
                    <a:pt x="168771" y="43561"/>
                  </a:lnTo>
                  <a:lnTo>
                    <a:pt x="167353" y="42926"/>
                  </a:lnTo>
                  <a:close/>
                </a:path>
                <a:path w="199390" h="101600">
                  <a:moveTo>
                    <a:pt x="151722" y="41656"/>
                  </a:moveTo>
                  <a:lnTo>
                    <a:pt x="146957" y="41656"/>
                  </a:lnTo>
                  <a:lnTo>
                    <a:pt x="148405" y="42037"/>
                  </a:lnTo>
                  <a:lnTo>
                    <a:pt x="145738" y="43434"/>
                  </a:lnTo>
                  <a:lnTo>
                    <a:pt x="148477" y="43434"/>
                  </a:lnTo>
                  <a:lnTo>
                    <a:pt x="151453" y="41910"/>
                  </a:lnTo>
                  <a:lnTo>
                    <a:pt x="151722" y="41656"/>
                  </a:lnTo>
                  <a:close/>
                </a:path>
                <a:path w="199390" h="101600">
                  <a:moveTo>
                    <a:pt x="19144" y="39243"/>
                  </a:moveTo>
                  <a:lnTo>
                    <a:pt x="15118" y="39243"/>
                  </a:lnTo>
                  <a:lnTo>
                    <a:pt x="15791" y="39878"/>
                  </a:lnTo>
                  <a:lnTo>
                    <a:pt x="20719" y="42291"/>
                  </a:lnTo>
                  <a:lnTo>
                    <a:pt x="25994" y="43335"/>
                  </a:lnTo>
                  <a:lnTo>
                    <a:pt x="26827" y="41656"/>
                  </a:lnTo>
                  <a:lnTo>
                    <a:pt x="28326" y="41656"/>
                  </a:lnTo>
                  <a:lnTo>
                    <a:pt x="26095" y="41139"/>
                  </a:lnTo>
                  <a:lnTo>
                    <a:pt x="24059" y="40640"/>
                  </a:lnTo>
                  <a:lnTo>
                    <a:pt x="21709" y="40132"/>
                  </a:lnTo>
                  <a:lnTo>
                    <a:pt x="22014" y="39751"/>
                  </a:lnTo>
                  <a:lnTo>
                    <a:pt x="29276" y="39751"/>
                  </a:lnTo>
                  <a:lnTo>
                    <a:pt x="28686" y="39497"/>
                  </a:lnTo>
                  <a:lnTo>
                    <a:pt x="19868" y="39497"/>
                  </a:lnTo>
                  <a:lnTo>
                    <a:pt x="19144" y="39243"/>
                  </a:lnTo>
                  <a:close/>
                </a:path>
                <a:path w="199390" h="101600">
                  <a:moveTo>
                    <a:pt x="123325" y="42545"/>
                  </a:moveTo>
                  <a:lnTo>
                    <a:pt x="113327" y="42545"/>
                  </a:lnTo>
                  <a:lnTo>
                    <a:pt x="113238" y="43180"/>
                  </a:lnTo>
                  <a:lnTo>
                    <a:pt x="116964" y="43180"/>
                  </a:lnTo>
                  <a:lnTo>
                    <a:pt x="122992" y="43053"/>
                  </a:lnTo>
                  <a:lnTo>
                    <a:pt x="123325" y="42545"/>
                  </a:lnTo>
                  <a:close/>
                </a:path>
                <a:path w="199390" h="101600">
                  <a:moveTo>
                    <a:pt x="60140" y="40005"/>
                  </a:moveTo>
                  <a:lnTo>
                    <a:pt x="57650" y="40259"/>
                  </a:lnTo>
                  <a:lnTo>
                    <a:pt x="56774" y="41783"/>
                  </a:lnTo>
                  <a:lnTo>
                    <a:pt x="55847" y="43053"/>
                  </a:lnTo>
                  <a:lnTo>
                    <a:pt x="58314" y="43053"/>
                  </a:lnTo>
                  <a:lnTo>
                    <a:pt x="58793" y="42418"/>
                  </a:lnTo>
                  <a:lnTo>
                    <a:pt x="60140" y="40005"/>
                  </a:lnTo>
                  <a:close/>
                </a:path>
                <a:path w="199390" h="101600">
                  <a:moveTo>
                    <a:pt x="162730" y="40513"/>
                  </a:moveTo>
                  <a:lnTo>
                    <a:pt x="161486" y="41783"/>
                  </a:lnTo>
                  <a:lnTo>
                    <a:pt x="160647" y="43053"/>
                  </a:lnTo>
                  <a:lnTo>
                    <a:pt x="163032" y="43053"/>
                  </a:lnTo>
                  <a:lnTo>
                    <a:pt x="163505" y="42418"/>
                  </a:lnTo>
                  <a:lnTo>
                    <a:pt x="165143" y="40767"/>
                  </a:lnTo>
                  <a:lnTo>
                    <a:pt x="162730" y="40513"/>
                  </a:lnTo>
                  <a:close/>
                </a:path>
                <a:path w="199390" h="101600">
                  <a:moveTo>
                    <a:pt x="76216" y="39123"/>
                  </a:moveTo>
                  <a:lnTo>
                    <a:pt x="75875" y="39751"/>
                  </a:lnTo>
                  <a:lnTo>
                    <a:pt x="80155" y="42884"/>
                  </a:lnTo>
                  <a:lnTo>
                    <a:pt x="80612" y="42672"/>
                  </a:lnTo>
                  <a:lnTo>
                    <a:pt x="76216" y="39123"/>
                  </a:lnTo>
                  <a:close/>
                </a:path>
                <a:path w="199390" h="101600">
                  <a:moveTo>
                    <a:pt x="98712" y="31496"/>
                  </a:moveTo>
                  <a:lnTo>
                    <a:pt x="95788" y="31496"/>
                  </a:lnTo>
                  <a:lnTo>
                    <a:pt x="100297" y="34798"/>
                  </a:lnTo>
                  <a:lnTo>
                    <a:pt x="101542" y="36830"/>
                  </a:lnTo>
                  <a:lnTo>
                    <a:pt x="100962" y="37338"/>
                  </a:lnTo>
                  <a:lnTo>
                    <a:pt x="100887" y="37592"/>
                  </a:lnTo>
                  <a:lnTo>
                    <a:pt x="101440" y="38608"/>
                  </a:lnTo>
                  <a:lnTo>
                    <a:pt x="109009" y="42418"/>
                  </a:lnTo>
                  <a:lnTo>
                    <a:pt x="121277" y="42418"/>
                  </a:lnTo>
                  <a:lnTo>
                    <a:pt x="120020" y="41783"/>
                  </a:lnTo>
                  <a:lnTo>
                    <a:pt x="118699" y="41402"/>
                  </a:lnTo>
                  <a:lnTo>
                    <a:pt x="117328" y="41148"/>
                  </a:lnTo>
                  <a:lnTo>
                    <a:pt x="117387" y="40894"/>
                  </a:lnTo>
                  <a:lnTo>
                    <a:pt x="112730" y="40894"/>
                  </a:lnTo>
                  <a:lnTo>
                    <a:pt x="111943" y="40767"/>
                  </a:lnTo>
                  <a:lnTo>
                    <a:pt x="111858" y="40513"/>
                  </a:lnTo>
                  <a:lnTo>
                    <a:pt x="109390" y="40513"/>
                  </a:lnTo>
                  <a:lnTo>
                    <a:pt x="102227" y="38862"/>
                  </a:lnTo>
                  <a:lnTo>
                    <a:pt x="103096" y="37719"/>
                  </a:lnTo>
                  <a:lnTo>
                    <a:pt x="102977" y="35814"/>
                  </a:lnTo>
                  <a:lnTo>
                    <a:pt x="106617" y="35814"/>
                  </a:lnTo>
                  <a:lnTo>
                    <a:pt x="104412" y="34798"/>
                  </a:lnTo>
                  <a:lnTo>
                    <a:pt x="103540" y="33020"/>
                  </a:lnTo>
                  <a:lnTo>
                    <a:pt x="100894" y="33020"/>
                  </a:lnTo>
                  <a:lnTo>
                    <a:pt x="98712" y="31496"/>
                  </a:lnTo>
                  <a:close/>
                </a:path>
                <a:path w="199390" h="101600">
                  <a:moveTo>
                    <a:pt x="159326" y="36322"/>
                  </a:moveTo>
                  <a:lnTo>
                    <a:pt x="152303" y="36322"/>
                  </a:lnTo>
                  <a:lnTo>
                    <a:pt x="153510" y="37211"/>
                  </a:lnTo>
                  <a:lnTo>
                    <a:pt x="155466" y="39243"/>
                  </a:lnTo>
                  <a:lnTo>
                    <a:pt x="155576" y="40005"/>
                  </a:lnTo>
                  <a:lnTo>
                    <a:pt x="155346" y="40894"/>
                  </a:lnTo>
                  <a:lnTo>
                    <a:pt x="155224" y="41275"/>
                  </a:lnTo>
                  <a:lnTo>
                    <a:pt x="154120" y="42164"/>
                  </a:lnTo>
                  <a:lnTo>
                    <a:pt x="156583" y="42291"/>
                  </a:lnTo>
                  <a:lnTo>
                    <a:pt x="157256" y="41656"/>
                  </a:lnTo>
                  <a:lnTo>
                    <a:pt x="159933" y="41656"/>
                  </a:lnTo>
                  <a:lnTo>
                    <a:pt x="158761" y="40005"/>
                  </a:lnTo>
                  <a:lnTo>
                    <a:pt x="158847" y="39497"/>
                  </a:lnTo>
                  <a:lnTo>
                    <a:pt x="159689" y="37719"/>
                  </a:lnTo>
                  <a:lnTo>
                    <a:pt x="159594" y="36957"/>
                  </a:lnTo>
                  <a:lnTo>
                    <a:pt x="159326" y="36322"/>
                  </a:lnTo>
                  <a:close/>
                </a:path>
                <a:path w="199390" h="101600">
                  <a:moveTo>
                    <a:pt x="128673" y="31877"/>
                  </a:moveTo>
                  <a:lnTo>
                    <a:pt x="126141" y="31877"/>
                  </a:lnTo>
                  <a:lnTo>
                    <a:pt x="126131" y="32893"/>
                  </a:lnTo>
                  <a:lnTo>
                    <a:pt x="126254" y="33401"/>
                  </a:lnTo>
                  <a:lnTo>
                    <a:pt x="127742" y="36449"/>
                  </a:lnTo>
                  <a:lnTo>
                    <a:pt x="131056" y="36957"/>
                  </a:lnTo>
                  <a:lnTo>
                    <a:pt x="145164" y="41139"/>
                  </a:lnTo>
                  <a:lnTo>
                    <a:pt x="145118" y="41275"/>
                  </a:lnTo>
                  <a:lnTo>
                    <a:pt x="144607" y="42164"/>
                  </a:lnTo>
                  <a:lnTo>
                    <a:pt x="146373" y="41910"/>
                  </a:lnTo>
                  <a:lnTo>
                    <a:pt x="146957" y="41656"/>
                  </a:lnTo>
                  <a:lnTo>
                    <a:pt x="151722" y="41656"/>
                  </a:lnTo>
                  <a:lnTo>
                    <a:pt x="152126" y="41275"/>
                  </a:lnTo>
                  <a:lnTo>
                    <a:pt x="148608" y="40259"/>
                  </a:lnTo>
                  <a:lnTo>
                    <a:pt x="149261" y="39624"/>
                  </a:lnTo>
                  <a:lnTo>
                    <a:pt x="146106" y="39624"/>
                  </a:lnTo>
                  <a:lnTo>
                    <a:pt x="135870" y="36576"/>
                  </a:lnTo>
                  <a:lnTo>
                    <a:pt x="133342" y="36195"/>
                  </a:lnTo>
                  <a:lnTo>
                    <a:pt x="128681" y="33782"/>
                  </a:lnTo>
                  <a:lnTo>
                    <a:pt x="128673" y="31877"/>
                  </a:lnTo>
                  <a:close/>
                </a:path>
                <a:path w="199390" h="101600">
                  <a:moveTo>
                    <a:pt x="48341" y="40259"/>
                  </a:moveTo>
                  <a:lnTo>
                    <a:pt x="46131" y="41529"/>
                  </a:lnTo>
                  <a:lnTo>
                    <a:pt x="49259" y="41529"/>
                  </a:lnTo>
                  <a:lnTo>
                    <a:pt x="49861" y="41148"/>
                  </a:lnTo>
                  <a:lnTo>
                    <a:pt x="49637" y="40894"/>
                  </a:lnTo>
                  <a:lnTo>
                    <a:pt x="49937" y="40641"/>
                  </a:lnTo>
                  <a:lnTo>
                    <a:pt x="48341" y="40259"/>
                  </a:lnTo>
                  <a:close/>
                </a:path>
                <a:path w="199390" h="101600">
                  <a:moveTo>
                    <a:pt x="169595" y="37211"/>
                  </a:moveTo>
                  <a:lnTo>
                    <a:pt x="167023" y="37211"/>
                  </a:lnTo>
                  <a:lnTo>
                    <a:pt x="167442" y="38608"/>
                  </a:lnTo>
                  <a:lnTo>
                    <a:pt x="168267" y="39751"/>
                  </a:lnTo>
                  <a:lnTo>
                    <a:pt x="171404" y="41275"/>
                  </a:lnTo>
                  <a:lnTo>
                    <a:pt x="173055" y="40513"/>
                  </a:lnTo>
                  <a:lnTo>
                    <a:pt x="181691" y="40513"/>
                  </a:lnTo>
                  <a:lnTo>
                    <a:pt x="179850" y="39878"/>
                  </a:lnTo>
                  <a:lnTo>
                    <a:pt x="172382" y="39751"/>
                  </a:lnTo>
                  <a:lnTo>
                    <a:pt x="169969" y="37719"/>
                  </a:lnTo>
                  <a:lnTo>
                    <a:pt x="169595" y="37211"/>
                  </a:lnTo>
                  <a:close/>
                </a:path>
                <a:path w="199390" h="101600">
                  <a:moveTo>
                    <a:pt x="49937" y="40641"/>
                  </a:moveTo>
                  <a:lnTo>
                    <a:pt x="49788" y="40767"/>
                  </a:lnTo>
                  <a:lnTo>
                    <a:pt x="49759" y="41021"/>
                  </a:lnTo>
                  <a:lnTo>
                    <a:pt x="50462" y="40767"/>
                  </a:lnTo>
                  <a:lnTo>
                    <a:pt x="49937" y="40641"/>
                  </a:lnTo>
                  <a:close/>
                </a:path>
                <a:path w="199390" h="101600">
                  <a:moveTo>
                    <a:pt x="137902" y="30226"/>
                  </a:moveTo>
                  <a:lnTo>
                    <a:pt x="124541" y="30226"/>
                  </a:lnTo>
                  <a:lnTo>
                    <a:pt x="126561" y="30353"/>
                  </a:lnTo>
                  <a:lnTo>
                    <a:pt x="126383" y="30861"/>
                  </a:lnTo>
                  <a:lnTo>
                    <a:pt x="121836" y="32512"/>
                  </a:lnTo>
                  <a:lnTo>
                    <a:pt x="117213" y="35560"/>
                  </a:lnTo>
                  <a:lnTo>
                    <a:pt x="115334" y="40005"/>
                  </a:lnTo>
                  <a:lnTo>
                    <a:pt x="115207" y="40132"/>
                  </a:lnTo>
                  <a:lnTo>
                    <a:pt x="115054" y="40132"/>
                  </a:lnTo>
                  <a:lnTo>
                    <a:pt x="114318" y="40894"/>
                  </a:lnTo>
                  <a:lnTo>
                    <a:pt x="117387" y="40894"/>
                  </a:lnTo>
                  <a:lnTo>
                    <a:pt x="117645" y="40132"/>
                  </a:lnTo>
                  <a:lnTo>
                    <a:pt x="118699" y="39497"/>
                  </a:lnTo>
                  <a:lnTo>
                    <a:pt x="120007" y="38989"/>
                  </a:lnTo>
                  <a:lnTo>
                    <a:pt x="123247" y="38100"/>
                  </a:lnTo>
                  <a:lnTo>
                    <a:pt x="118560" y="38100"/>
                  </a:lnTo>
                  <a:lnTo>
                    <a:pt x="119588" y="36449"/>
                  </a:lnTo>
                  <a:lnTo>
                    <a:pt x="121061" y="34925"/>
                  </a:lnTo>
                  <a:lnTo>
                    <a:pt x="122992" y="33782"/>
                  </a:lnTo>
                  <a:lnTo>
                    <a:pt x="123982" y="33020"/>
                  </a:lnTo>
                  <a:lnTo>
                    <a:pt x="125037" y="32385"/>
                  </a:lnTo>
                  <a:lnTo>
                    <a:pt x="126141" y="31877"/>
                  </a:lnTo>
                  <a:lnTo>
                    <a:pt x="128673" y="31877"/>
                  </a:lnTo>
                  <a:lnTo>
                    <a:pt x="129621" y="30734"/>
                  </a:lnTo>
                  <a:lnTo>
                    <a:pt x="135289" y="30734"/>
                  </a:lnTo>
                  <a:lnTo>
                    <a:pt x="134943" y="30607"/>
                  </a:lnTo>
                  <a:lnTo>
                    <a:pt x="135946" y="30607"/>
                  </a:lnTo>
                  <a:lnTo>
                    <a:pt x="136936" y="30480"/>
                  </a:lnTo>
                  <a:lnTo>
                    <a:pt x="137902" y="30226"/>
                  </a:lnTo>
                  <a:close/>
                </a:path>
                <a:path w="199390" h="101600">
                  <a:moveTo>
                    <a:pt x="38054" y="31115"/>
                  </a:moveTo>
                  <a:lnTo>
                    <a:pt x="35540" y="31115"/>
                  </a:lnTo>
                  <a:lnTo>
                    <a:pt x="35871" y="33655"/>
                  </a:lnTo>
                  <a:lnTo>
                    <a:pt x="36444" y="36957"/>
                  </a:lnTo>
                  <a:lnTo>
                    <a:pt x="36559" y="37211"/>
                  </a:lnTo>
                  <a:lnTo>
                    <a:pt x="38130" y="39370"/>
                  </a:lnTo>
                  <a:lnTo>
                    <a:pt x="37191" y="39497"/>
                  </a:lnTo>
                  <a:lnTo>
                    <a:pt x="34549" y="39497"/>
                  </a:lnTo>
                  <a:lnTo>
                    <a:pt x="32301" y="40640"/>
                  </a:lnTo>
                  <a:lnTo>
                    <a:pt x="35375" y="40767"/>
                  </a:lnTo>
                  <a:lnTo>
                    <a:pt x="39019" y="40513"/>
                  </a:lnTo>
                  <a:lnTo>
                    <a:pt x="43109" y="40513"/>
                  </a:lnTo>
                  <a:lnTo>
                    <a:pt x="42283" y="40005"/>
                  </a:lnTo>
                  <a:lnTo>
                    <a:pt x="44150" y="39624"/>
                  </a:lnTo>
                  <a:lnTo>
                    <a:pt x="45623" y="39116"/>
                  </a:lnTo>
                  <a:lnTo>
                    <a:pt x="41026" y="39116"/>
                  </a:lnTo>
                  <a:lnTo>
                    <a:pt x="39756" y="37465"/>
                  </a:lnTo>
                  <a:lnTo>
                    <a:pt x="39183" y="35941"/>
                  </a:lnTo>
                  <a:lnTo>
                    <a:pt x="38232" y="32893"/>
                  </a:lnTo>
                  <a:lnTo>
                    <a:pt x="38054" y="31115"/>
                  </a:lnTo>
                  <a:close/>
                </a:path>
                <a:path w="199390" h="101600">
                  <a:moveTo>
                    <a:pt x="106617" y="35814"/>
                  </a:moveTo>
                  <a:lnTo>
                    <a:pt x="102977" y="35814"/>
                  </a:lnTo>
                  <a:lnTo>
                    <a:pt x="104844" y="36957"/>
                  </a:lnTo>
                  <a:lnTo>
                    <a:pt x="107447" y="37084"/>
                  </a:lnTo>
                  <a:lnTo>
                    <a:pt x="109428" y="37211"/>
                  </a:lnTo>
                  <a:lnTo>
                    <a:pt x="109301" y="37719"/>
                  </a:lnTo>
                  <a:lnTo>
                    <a:pt x="109176" y="39497"/>
                  </a:lnTo>
                  <a:lnTo>
                    <a:pt x="109390" y="40513"/>
                  </a:lnTo>
                  <a:lnTo>
                    <a:pt x="111858" y="40513"/>
                  </a:lnTo>
                  <a:lnTo>
                    <a:pt x="111604" y="39751"/>
                  </a:lnTo>
                  <a:lnTo>
                    <a:pt x="111481" y="38608"/>
                  </a:lnTo>
                  <a:lnTo>
                    <a:pt x="111587" y="37719"/>
                  </a:lnTo>
                  <a:lnTo>
                    <a:pt x="111765" y="36830"/>
                  </a:lnTo>
                  <a:lnTo>
                    <a:pt x="114559" y="36322"/>
                  </a:lnTo>
                  <a:lnTo>
                    <a:pt x="114796" y="36195"/>
                  </a:lnTo>
                  <a:lnTo>
                    <a:pt x="109720" y="36195"/>
                  </a:lnTo>
                  <a:lnTo>
                    <a:pt x="107168" y="36068"/>
                  </a:lnTo>
                  <a:lnTo>
                    <a:pt x="106617" y="35814"/>
                  </a:lnTo>
                  <a:close/>
                </a:path>
                <a:path w="199390" h="101600">
                  <a:moveTo>
                    <a:pt x="65975" y="38608"/>
                  </a:moveTo>
                  <a:lnTo>
                    <a:pt x="58235" y="38608"/>
                  </a:lnTo>
                  <a:lnTo>
                    <a:pt x="61206" y="39878"/>
                  </a:lnTo>
                  <a:lnTo>
                    <a:pt x="64483" y="39116"/>
                  </a:lnTo>
                  <a:lnTo>
                    <a:pt x="65975" y="38608"/>
                  </a:lnTo>
                  <a:close/>
                </a:path>
                <a:path w="199390" h="101600">
                  <a:moveTo>
                    <a:pt x="177651" y="37084"/>
                  </a:moveTo>
                  <a:lnTo>
                    <a:pt x="171874" y="37084"/>
                  </a:lnTo>
                  <a:lnTo>
                    <a:pt x="174274" y="37719"/>
                  </a:lnTo>
                  <a:lnTo>
                    <a:pt x="176052" y="39116"/>
                  </a:lnTo>
                  <a:lnTo>
                    <a:pt x="173451" y="39116"/>
                  </a:lnTo>
                  <a:lnTo>
                    <a:pt x="172382" y="39751"/>
                  </a:lnTo>
                  <a:lnTo>
                    <a:pt x="179773" y="39751"/>
                  </a:lnTo>
                  <a:lnTo>
                    <a:pt x="179388" y="39116"/>
                  </a:lnTo>
                  <a:lnTo>
                    <a:pt x="176052" y="39116"/>
                  </a:lnTo>
                  <a:lnTo>
                    <a:pt x="173665" y="38989"/>
                  </a:lnTo>
                  <a:lnTo>
                    <a:pt x="179311" y="38989"/>
                  </a:lnTo>
                  <a:lnTo>
                    <a:pt x="178618" y="37846"/>
                  </a:lnTo>
                  <a:lnTo>
                    <a:pt x="177651" y="37084"/>
                  </a:lnTo>
                  <a:close/>
                </a:path>
                <a:path w="199390" h="101600">
                  <a:moveTo>
                    <a:pt x="71976" y="38608"/>
                  </a:moveTo>
                  <a:lnTo>
                    <a:pt x="71449" y="39702"/>
                  </a:lnTo>
                  <a:lnTo>
                    <a:pt x="72661" y="39147"/>
                  </a:lnTo>
                  <a:lnTo>
                    <a:pt x="71976" y="38608"/>
                  </a:lnTo>
                  <a:close/>
                </a:path>
                <a:path w="199390" h="101600">
                  <a:moveTo>
                    <a:pt x="145640" y="30226"/>
                  </a:moveTo>
                  <a:lnTo>
                    <a:pt x="137902" y="30226"/>
                  </a:lnTo>
                  <a:lnTo>
                    <a:pt x="140442" y="30480"/>
                  </a:lnTo>
                  <a:lnTo>
                    <a:pt x="142918" y="31115"/>
                  </a:lnTo>
                  <a:lnTo>
                    <a:pt x="146373" y="32512"/>
                  </a:lnTo>
                  <a:lnTo>
                    <a:pt x="147681" y="33147"/>
                  </a:lnTo>
                  <a:lnTo>
                    <a:pt x="149001" y="33909"/>
                  </a:lnTo>
                  <a:lnTo>
                    <a:pt x="149016" y="34798"/>
                  </a:lnTo>
                  <a:lnTo>
                    <a:pt x="148900" y="35687"/>
                  </a:lnTo>
                  <a:lnTo>
                    <a:pt x="148773" y="36195"/>
                  </a:lnTo>
                  <a:lnTo>
                    <a:pt x="147744" y="37211"/>
                  </a:lnTo>
                  <a:lnTo>
                    <a:pt x="146855" y="38354"/>
                  </a:lnTo>
                  <a:lnTo>
                    <a:pt x="146106" y="39624"/>
                  </a:lnTo>
                  <a:lnTo>
                    <a:pt x="149261" y="39624"/>
                  </a:lnTo>
                  <a:lnTo>
                    <a:pt x="149522" y="39370"/>
                  </a:lnTo>
                  <a:lnTo>
                    <a:pt x="150208" y="38354"/>
                  </a:lnTo>
                  <a:lnTo>
                    <a:pt x="150678" y="37338"/>
                  </a:lnTo>
                  <a:lnTo>
                    <a:pt x="151757" y="36576"/>
                  </a:lnTo>
                  <a:lnTo>
                    <a:pt x="152303" y="36322"/>
                  </a:lnTo>
                  <a:lnTo>
                    <a:pt x="159326" y="36322"/>
                  </a:lnTo>
                  <a:lnTo>
                    <a:pt x="158628" y="34671"/>
                  </a:lnTo>
                  <a:lnTo>
                    <a:pt x="155388" y="33782"/>
                  </a:lnTo>
                  <a:lnTo>
                    <a:pt x="152583" y="33782"/>
                  </a:lnTo>
                  <a:lnTo>
                    <a:pt x="151732" y="33274"/>
                  </a:lnTo>
                  <a:lnTo>
                    <a:pt x="151427" y="33020"/>
                  </a:lnTo>
                  <a:lnTo>
                    <a:pt x="151320" y="31623"/>
                  </a:lnTo>
                  <a:lnTo>
                    <a:pt x="148646" y="31623"/>
                  </a:lnTo>
                  <a:lnTo>
                    <a:pt x="146093" y="30353"/>
                  </a:lnTo>
                  <a:lnTo>
                    <a:pt x="145640" y="30226"/>
                  </a:lnTo>
                  <a:close/>
                </a:path>
                <a:path w="199390" h="101600">
                  <a:moveTo>
                    <a:pt x="28096" y="39243"/>
                  </a:moveTo>
                  <a:lnTo>
                    <a:pt x="19144" y="39243"/>
                  </a:lnTo>
                  <a:lnTo>
                    <a:pt x="19957" y="39370"/>
                  </a:lnTo>
                  <a:lnTo>
                    <a:pt x="28686" y="39497"/>
                  </a:lnTo>
                  <a:lnTo>
                    <a:pt x="28096" y="39243"/>
                  </a:lnTo>
                  <a:close/>
                </a:path>
                <a:path w="199390" h="101600">
                  <a:moveTo>
                    <a:pt x="52126" y="27432"/>
                  </a:moveTo>
                  <a:lnTo>
                    <a:pt x="43058" y="27432"/>
                  </a:lnTo>
                  <a:lnTo>
                    <a:pt x="48417" y="27940"/>
                  </a:lnTo>
                  <a:lnTo>
                    <a:pt x="52037" y="31115"/>
                  </a:lnTo>
                  <a:lnTo>
                    <a:pt x="52123" y="31496"/>
                  </a:lnTo>
                  <a:lnTo>
                    <a:pt x="47186" y="37973"/>
                  </a:lnTo>
                  <a:lnTo>
                    <a:pt x="41026" y="39116"/>
                  </a:lnTo>
                  <a:lnTo>
                    <a:pt x="45623" y="39116"/>
                  </a:lnTo>
                  <a:lnTo>
                    <a:pt x="45992" y="38989"/>
                  </a:lnTo>
                  <a:lnTo>
                    <a:pt x="49560" y="37084"/>
                  </a:lnTo>
                  <a:lnTo>
                    <a:pt x="53358" y="32766"/>
                  </a:lnTo>
                  <a:lnTo>
                    <a:pt x="55683" y="32766"/>
                  </a:lnTo>
                  <a:lnTo>
                    <a:pt x="54894" y="31369"/>
                  </a:lnTo>
                  <a:lnTo>
                    <a:pt x="61498" y="31369"/>
                  </a:lnTo>
                  <a:lnTo>
                    <a:pt x="63022" y="30607"/>
                  </a:lnTo>
                  <a:lnTo>
                    <a:pt x="57714" y="30607"/>
                  </a:lnTo>
                  <a:lnTo>
                    <a:pt x="55796" y="29972"/>
                  </a:lnTo>
                  <a:lnTo>
                    <a:pt x="56495" y="29083"/>
                  </a:lnTo>
                  <a:lnTo>
                    <a:pt x="53802" y="29083"/>
                  </a:lnTo>
                  <a:lnTo>
                    <a:pt x="53396" y="28829"/>
                  </a:lnTo>
                  <a:lnTo>
                    <a:pt x="52888" y="28067"/>
                  </a:lnTo>
                  <a:lnTo>
                    <a:pt x="52126" y="27432"/>
                  </a:lnTo>
                  <a:close/>
                </a:path>
                <a:path w="199390" h="101600">
                  <a:moveTo>
                    <a:pt x="91140" y="38354"/>
                  </a:moveTo>
                  <a:lnTo>
                    <a:pt x="88575" y="39116"/>
                  </a:lnTo>
                  <a:lnTo>
                    <a:pt x="91343" y="39116"/>
                  </a:lnTo>
                  <a:lnTo>
                    <a:pt x="91140" y="38354"/>
                  </a:lnTo>
                  <a:close/>
                </a:path>
                <a:path w="199390" h="101600">
                  <a:moveTo>
                    <a:pt x="132109" y="38608"/>
                  </a:moveTo>
                  <a:lnTo>
                    <a:pt x="129367" y="38608"/>
                  </a:lnTo>
                  <a:lnTo>
                    <a:pt x="131133" y="39116"/>
                  </a:lnTo>
                  <a:lnTo>
                    <a:pt x="132109" y="38608"/>
                  </a:lnTo>
                  <a:close/>
                </a:path>
                <a:path w="199390" h="101600">
                  <a:moveTo>
                    <a:pt x="160482" y="24257"/>
                  </a:moveTo>
                  <a:lnTo>
                    <a:pt x="160159" y="24257"/>
                  </a:lnTo>
                  <a:lnTo>
                    <a:pt x="163613" y="32512"/>
                  </a:lnTo>
                  <a:lnTo>
                    <a:pt x="163733" y="33020"/>
                  </a:lnTo>
                  <a:lnTo>
                    <a:pt x="162795" y="36068"/>
                  </a:lnTo>
                  <a:lnTo>
                    <a:pt x="162672" y="36322"/>
                  </a:lnTo>
                  <a:lnTo>
                    <a:pt x="160838" y="39116"/>
                  </a:lnTo>
                  <a:lnTo>
                    <a:pt x="163086" y="38608"/>
                  </a:lnTo>
                  <a:lnTo>
                    <a:pt x="164356" y="37846"/>
                  </a:lnTo>
                  <a:lnTo>
                    <a:pt x="165651" y="37465"/>
                  </a:lnTo>
                  <a:lnTo>
                    <a:pt x="167023" y="37211"/>
                  </a:lnTo>
                  <a:lnTo>
                    <a:pt x="169595" y="37211"/>
                  </a:lnTo>
                  <a:lnTo>
                    <a:pt x="177651" y="37084"/>
                  </a:lnTo>
                  <a:lnTo>
                    <a:pt x="176845" y="36449"/>
                  </a:lnTo>
                  <a:lnTo>
                    <a:pt x="164826" y="36449"/>
                  </a:lnTo>
                  <a:lnTo>
                    <a:pt x="164711" y="35941"/>
                  </a:lnTo>
                  <a:lnTo>
                    <a:pt x="164254" y="34417"/>
                  </a:lnTo>
                  <a:lnTo>
                    <a:pt x="164314" y="34163"/>
                  </a:lnTo>
                  <a:lnTo>
                    <a:pt x="165973" y="32004"/>
                  </a:lnTo>
                  <a:lnTo>
                    <a:pt x="165867" y="31369"/>
                  </a:lnTo>
                  <a:lnTo>
                    <a:pt x="163632" y="25781"/>
                  </a:lnTo>
                  <a:lnTo>
                    <a:pt x="160482" y="24257"/>
                  </a:lnTo>
                  <a:close/>
                </a:path>
                <a:path w="199390" h="101600">
                  <a:moveTo>
                    <a:pt x="132833" y="37846"/>
                  </a:moveTo>
                  <a:lnTo>
                    <a:pt x="124173" y="37846"/>
                  </a:lnTo>
                  <a:lnTo>
                    <a:pt x="127361" y="38100"/>
                  </a:lnTo>
                  <a:lnTo>
                    <a:pt x="129292" y="38620"/>
                  </a:lnTo>
                  <a:lnTo>
                    <a:pt x="132109" y="38608"/>
                  </a:lnTo>
                  <a:lnTo>
                    <a:pt x="133330" y="37973"/>
                  </a:lnTo>
                  <a:lnTo>
                    <a:pt x="132833" y="37846"/>
                  </a:lnTo>
                  <a:close/>
                </a:path>
                <a:path w="199390" h="101600">
                  <a:moveTo>
                    <a:pt x="72882" y="38100"/>
                  </a:moveTo>
                  <a:lnTo>
                    <a:pt x="68750" y="38100"/>
                  </a:lnTo>
                  <a:lnTo>
                    <a:pt x="70033" y="38354"/>
                  </a:lnTo>
                  <a:lnTo>
                    <a:pt x="71303" y="38481"/>
                  </a:lnTo>
                  <a:lnTo>
                    <a:pt x="72116" y="38608"/>
                  </a:lnTo>
                  <a:lnTo>
                    <a:pt x="72882" y="38100"/>
                  </a:lnTo>
                  <a:close/>
                </a:path>
                <a:path w="199390" h="101600">
                  <a:moveTo>
                    <a:pt x="14785" y="34290"/>
                  </a:moveTo>
                  <a:lnTo>
                    <a:pt x="12388" y="34290"/>
                  </a:lnTo>
                  <a:lnTo>
                    <a:pt x="12421" y="34798"/>
                  </a:lnTo>
                  <a:lnTo>
                    <a:pt x="12542" y="35433"/>
                  </a:lnTo>
                  <a:lnTo>
                    <a:pt x="12645" y="35814"/>
                  </a:lnTo>
                  <a:lnTo>
                    <a:pt x="13073" y="36703"/>
                  </a:lnTo>
                  <a:lnTo>
                    <a:pt x="11740" y="37084"/>
                  </a:lnTo>
                  <a:lnTo>
                    <a:pt x="10444" y="37592"/>
                  </a:lnTo>
                  <a:lnTo>
                    <a:pt x="9251" y="38227"/>
                  </a:lnTo>
                  <a:lnTo>
                    <a:pt x="25735" y="38227"/>
                  </a:lnTo>
                  <a:lnTo>
                    <a:pt x="26152" y="37338"/>
                  </a:lnTo>
                  <a:lnTo>
                    <a:pt x="23602" y="37338"/>
                  </a:lnTo>
                  <a:lnTo>
                    <a:pt x="23094" y="37211"/>
                  </a:lnTo>
                  <a:lnTo>
                    <a:pt x="23229" y="36449"/>
                  </a:lnTo>
                  <a:lnTo>
                    <a:pt x="20503" y="36449"/>
                  </a:lnTo>
                  <a:lnTo>
                    <a:pt x="19639" y="36195"/>
                  </a:lnTo>
                  <a:lnTo>
                    <a:pt x="15588" y="36195"/>
                  </a:lnTo>
                  <a:lnTo>
                    <a:pt x="15001" y="35179"/>
                  </a:lnTo>
                  <a:lnTo>
                    <a:pt x="14880" y="34798"/>
                  </a:lnTo>
                  <a:lnTo>
                    <a:pt x="14785" y="34290"/>
                  </a:lnTo>
                  <a:close/>
                </a:path>
                <a:path w="199390" h="101600">
                  <a:moveTo>
                    <a:pt x="122941" y="36449"/>
                  </a:moveTo>
                  <a:lnTo>
                    <a:pt x="118560" y="38100"/>
                  </a:lnTo>
                  <a:lnTo>
                    <a:pt x="123247" y="38100"/>
                  </a:lnTo>
                  <a:lnTo>
                    <a:pt x="124173" y="37846"/>
                  </a:lnTo>
                  <a:lnTo>
                    <a:pt x="132833" y="37846"/>
                  </a:lnTo>
                  <a:lnTo>
                    <a:pt x="128364" y="36703"/>
                  </a:lnTo>
                  <a:lnTo>
                    <a:pt x="122941" y="36449"/>
                  </a:lnTo>
                  <a:close/>
                </a:path>
                <a:path w="199390" h="101600">
                  <a:moveTo>
                    <a:pt x="37978" y="30353"/>
                  </a:moveTo>
                  <a:lnTo>
                    <a:pt x="22687" y="30353"/>
                  </a:lnTo>
                  <a:lnTo>
                    <a:pt x="24300" y="30607"/>
                  </a:lnTo>
                  <a:lnTo>
                    <a:pt x="25481" y="31115"/>
                  </a:lnTo>
                  <a:lnTo>
                    <a:pt x="26764" y="31877"/>
                  </a:lnTo>
                  <a:lnTo>
                    <a:pt x="27450" y="32131"/>
                  </a:lnTo>
                  <a:lnTo>
                    <a:pt x="25913" y="33528"/>
                  </a:lnTo>
                  <a:lnTo>
                    <a:pt x="24592" y="35306"/>
                  </a:lnTo>
                  <a:lnTo>
                    <a:pt x="23602" y="37338"/>
                  </a:lnTo>
                  <a:lnTo>
                    <a:pt x="26152" y="37338"/>
                  </a:lnTo>
                  <a:lnTo>
                    <a:pt x="26688" y="36195"/>
                  </a:lnTo>
                  <a:lnTo>
                    <a:pt x="28199" y="34290"/>
                  </a:lnTo>
                  <a:lnTo>
                    <a:pt x="30104" y="32766"/>
                  </a:lnTo>
                  <a:lnTo>
                    <a:pt x="31755" y="32766"/>
                  </a:lnTo>
                  <a:lnTo>
                    <a:pt x="33749" y="32258"/>
                  </a:lnTo>
                  <a:lnTo>
                    <a:pt x="34676" y="31750"/>
                  </a:lnTo>
                  <a:lnTo>
                    <a:pt x="35540" y="31115"/>
                  </a:lnTo>
                  <a:lnTo>
                    <a:pt x="38054" y="31115"/>
                  </a:lnTo>
                  <a:lnTo>
                    <a:pt x="37978" y="30353"/>
                  </a:lnTo>
                  <a:close/>
                </a:path>
                <a:path w="199390" h="101600">
                  <a:moveTo>
                    <a:pt x="71885" y="30353"/>
                  </a:moveTo>
                  <a:lnTo>
                    <a:pt x="63530" y="30353"/>
                  </a:lnTo>
                  <a:lnTo>
                    <a:pt x="67429" y="32385"/>
                  </a:lnTo>
                  <a:lnTo>
                    <a:pt x="68903" y="36830"/>
                  </a:lnTo>
                  <a:lnTo>
                    <a:pt x="70261" y="36830"/>
                  </a:lnTo>
                  <a:lnTo>
                    <a:pt x="76586" y="33401"/>
                  </a:lnTo>
                  <a:lnTo>
                    <a:pt x="74823" y="32258"/>
                  </a:lnTo>
                  <a:lnTo>
                    <a:pt x="73398" y="32258"/>
                  </a:lnTo>
                  <a:lnTo>
                    <a:pt x="73452" y="31369"/>
                  </a:lnTo>
                  <a:lnTo>
                    <a:pt x="71885" y="30353"/>
                  </a:lnTo>
                  <a:close/>
                </a:path>
                <a:path w="199390" h="101600">
                  <a:moveTo>
                    <a:pt x="21215" y="30607"/>
                  </a:moveTo>
                  <a:lnTo>
                    <a:pt x="18255" y="30607"/>
                  </a:lnTo>
                  <a:lnTo>
                    <a:pt x="19398" y="32639"/>
                  </a:lnTo>
                  <a:lnTo>
                    <a:pt x="20263" y="34417"/>
                  </a:lnTo>
                  <a:lnTo>
                    <a:pt x="20384" y="35179"/>
                  </a:lnTo>
                  <a:lnTo>
                    <a:pt x="20503" y="36449"/>
                  </a:lnTo>
                  <a:lnTo>
                    <a:pt x="23229" y="36449"/>
                  </a:lnTo>
                  <a:lnTo>
                    <a:pt x="23455" y="35179"/>
                  </a:lnTo>
                  <a:lnTo>
                    <a:pt x="23336" y="34544"/>
                  </a:lnTo>
                  <a:lnTo>
                    <a:pt x="22459" y="32512"/>
                  </a:lnTo>
                  <a:lnTo>
                    <a:pt x="21215" y="30607"/>
                  </a:lnTo>
                  <a:close/>
                </a:path>
                <a:path w="199390" h="101600">
                  <a:moveTo>
                    <a:pt x="167187" y="19067"/>
                  </a:moveTo>
                  <a:lnTo>
                    <a:pt x="168944" y="22352"/>
                  </a:lnTo>
                  <a:lnTo>
                    <a:pt x="168989" y="23114"/>
                  </a:lnTo>
                  <a:lnTo>
                    <a:pt x="167846" y="29464"/>
                  </a:lnTo>
                  <a:lnTo>
                    <a:pt x="167741" y="30861"/>
                  </a:lnTo>
                  <a:lnTo>
                    <a:pt x="167617" y="31496"/>
                  </a:lnTo>
                  <a:lnTo>
                    <a:pt x="166696" y="32766"/>
                  </a:lnTo>
                  <a:lnTo>
                    <a:pt x="166644" y="34163"/>
                  </a:lnTo>
                  <a:lnTo>
                    <a:pt x="166769" y="36068"/>
                  </a:lnTo>
                  <a:lnTo>
                    <a:pt x="165918" y="36195"/>
                  </a:lnTo>
                  <a:lnTo>
                    <a:pt x="165296" y="36322"/>
                  </a:lnTo>
                  <a:lnTo>
                    <a:pt x="164826" y="36449"/>
                  </a:lnTo>
                  <a:lnTo>
                    <a:pt x="176845" y="36449"/>
                  </a:lnTo>
                  <a:lnTo>
                    <a:pt x="176522" y="36195"/>
                  </a:lnTo>
                  <a:lnTo>
                    <a:pt x="174255" y="35687"/>
                  </a:lnTo>
                  <a:lnTo>
                    <a:pt x="168940" y="35687"/>
                  </a:lnTo>
                  <a:lnTo>
                    <a:pt x="168575" y="33401"/>
                  </a:lnTo>
                  <a:lnTo>
                    <a:pt x="168640" y="33020"/>
                  </a:lnTo>
                  <a:lnTo>
                    <a:pt x="170980" y="30226"/>
                  </a:lnTo>
                  <a:lnTo>
                    <a:pt x="170859" y="26924"/>
                  </a:lnTo>
                  <a:lnTo>
                    <a:pt x="170622" y="23622"/>
                  </a:lnTo>
                  <a:lnTo>
                    <a:pt x="170543" y="23241"/>
                  </a:lnTo>
                  <a:lnTo>
                    <a:pt x="169499" y="21082"/>
                  </a:lnTo>
                  <a:lnTo>
                    <a:pt x="167187" y="19067"/>
                  </a:lnTo>
                  <a:close/>
                </a:path>
                <a:path w="199390" h="101600">
                  <a:moveTo>
                    <a:pt x="17963" y="35941"/>
                  </a:moveTo>
                  <a:lnTo>
                    <a:pt x="16388" y="36068"/>
                  </a:lnTo>
                  <a:lnTo>
                    <a:pt x="15994" y="36068"/>
                  </a:lnTo>
                  <a:lnTo>
                    <a:pt x="15588" y="36195"/>
                  </a:lnTo>
                  <a:lnTo>
                    <a:pt x="19639" y="36195"/>
                  </a:lnTo>
                  <a:lnTo>
                    <a:pt x="19207" y="36068"/>
                  </a:lnTo>
                  <a:lnTo>
                    <a:pt x="17963" y="35941"/>
                  </a:lnTo>
                  <a:close/>
                </a:path>
                <a:path w="199390" h="101600">
                  <a:moveTo>
                    <a:pt x="118255" y="31369"/>
                  </a:moveTo>
                  <a:lnTo>
                    <a:pt x="114584" y="31369"/>
                  </a:lnTo>
                  <a:lnTo>
                    <a:pt x="113746" y="31877"/>
                  </a:lnTo>
                  <a:lnTo>
                    <a:pt x="111663" y="33147"/>
                  </a:lnTo>
                  <a:lnTo>
                    <a:pt x="110393" y="34544"/>
                  </a:lnTo>
                  <a:lnTo>
                    <a:pt x="109720" y="36195"/>
                  </a:lnTo>
                  <a:lnTo>
                    <a:pt x="114796" y="36195"/>
                  </a:lnTo>
                  <a:lnTo>
                    <a:pt x="115033" y="36068"/>
                  </a:lnTo>
                  <a:lnTo>
                    <a:pt x="112019" y="36068"/>
                  </a:lnTo>
                  <a:lnTo>
                    <a:pt x="112514" y="34671"/>
                  </a:lnTo>
                  <a:lnTo>
                    <a:pt x="113581" y="33655"/>
                  </a:lnTo>
                  <a:lnTo>
                    <a:pt x="114877" y="32893"/>
                  </a:lnTo>
                  <a:lnTo>
                    <a:pt x="117446" y="32893"/>
                  </a:lnTo>
                  <a:lnTo>
                    <a:pt x="117150" y="31750"/>
                  </a:lnTo>
                  <a:lnTo>
                    <a:pt x="118255" y="31369"/>
                  </a:lnTo>
                  <a:close/>
                </a:path>
                <a:path w="199390" h="101600">
                  <a:moveTo>
                    <a:pt x="117446" y="32893"/>
                  </a:moveTo>
                  <a:lnTo>
                    <a:pt x="114877" y="32893"/>
                  </a:lnTo>
                  <a:lnTo>
                    <a:pt x="114851" y="33147"/>
                  </a:lnTo>
                  <a:lnTo>
                    <a:pt x="114734" y="33655"/>
                  </a:lnTo>
                  <a:lnTo>
                    <a:pt x="114643" y="33909"/>
                  </a:lnTo>
                  <a:lnTo>
                    <a:pt x="113734" y="35433"/>
                  </a:lnTo>
                  <a:lnTo>
                    <a:pt x="112959" y="35814"/>
                  </a:lnTo>
                  <a:lnTo>
                    <a:pt x="112019" y="36068"/>
                  </a:lnTo>
                  <a:lnTo>
                    <a:pt x="115033" y="36068"/>
                  </a:lnTo>
                  <a:lnTo>
                    <a:pt x="117874" y="34544"/>
                  </a:lnTo>
                  <a:lnTo>
                    <a:pt x="117446" y="32893"/>
                  </a:lnTo>
                  <a:close/>
                </a:path>
                <a:path w="199390" h="101600">
                  <a:moveTo>
                    <a:pt x="171988" y="35179"/>
                  </a:moveTo>
                  <a:lnTo>
                    <a:pt x="168940" y="35687"/>
                  </a:lnTo>
                  <a:lnTo>
                    <a:pt x="174255" y="35687"/>
                  </a:lnTo>
                  <a:lnTo>
                    <a:pt x="171988" y="35179"/>
                  </a:lnTo>
                  <a:close/>
                </a:path>
                <a:path w="199390" h="101600">
                  <a:moveTo>
                    <a:pt x="16395" y="23114"/>
                  </a:moveTo>
                  <a:lnTo>
                    <a:pt x="14026" y="23114"/>
                  </a:lnTo>
                  <a:lnTo>
                    <a:pt x="14724" y="24765"/>
                  </a:lnTo>
                  <a:lnTo>
                    <a:pt x="16794" y="28194"/>
                  </a:lnTo>
                  <a:lnTo>
                    <a:pt x="15740" y="28575"/>
                  </a:lnTo>
                  <a:lnTo>
                    <a:pt x="14762" y="29210"/>
                  </a:lnTo>
                  <a:lnTo>
                    <a:pt x="13137" y="31115"/>
                  </a:lnTo>
                  <a:lnTo>
                    <a:pt x="12705" y="32004"/>
                  </a:lnTo>
                  <a:lnTo>
                    <a:pt x="12502" y="32893"/>
                  </a:lnTo>
                  <a:lnTo>
                    <a:pt x="11194" y="33401"/>
                  </a:lnTo>
                  <a:lnTo>
                    <a:pt x="9962" y="34163"/>
                  </a:lnTo>
                  <a:lnTo>
                    <a:pt x="8920" y="35052"/>
                  </a:lnTo>
                  <a:lnTo>
                    <a:pt x="10952" y="35052"/>
                  </a:lnTo>
                  <a:lnTo>
                    <a:pt x="12388" y="34290"/>
                  </a:lnTo>
                  <a:lnTo>
                    <a:pt x="14785" y="34290"/>
                  </a:lnTo>
                  <a:lnTo>
                    <a:pt x="14864" y="33274"/>
                  </a:lnTo>
                  <a:lnTo>
                    <a:pt x="15296" y="33274"/>
                  </a:lnTo>
                  <a:lnTo>
                    <a:pt x="16388" y="33020"/>
                  </a:lnTo>
                  <a:lnTo>
                    <a:pt x="17136" y="32004"/>
                  </a:lnTo>
                  <a:lnTo>
                    <a:pt x="15512" y="32004"/>
                  </a:lnTo>
                  <a:lnTo>
                    <a:pt x="16134" y="31369"/>
                  </a:lnTo>
                  <a:lnTo>
                    <a:pt x="17099" y="30861"/>
                  </a:lnTo>
                  <a:lnTo>
                    <a:pt x="18255" y="30607"/>
                  </a:lnTo>
                  <a:lnTo>
                    <a:pt x="21215" y="30607"/>
                  </a:lnTo>
                  <a:lnTo>
                    <a:pt x="21049" y="30353"/>
                  </a:lnTo>
                  <a:lnTo>
                    <a:pt x="37978" y="30353"/>
                  </a:lnTo>
                  <a:lnTo>
                    <a:pt x="37940" y="29972"/>
                  </a:lnTo>
                  <a:lnTo>
                    <a:pt x="30561" y="29972"/>
                  </a:lnTo>
                  <a:lnTo>
                    <a:pt x="28898" y="29845"/>
                  </a:lnTo>
                  <a:lnTo>
                    <a:pt x="27018" y="29083"/>
                  </a:lnTo>
                  <a:lnTo>
                    <a:pt x="25242" y="27686"/>
                  </a:lnTo>
                  <a:lnTo>
                    <a:pt x="19246" y="27686"/>
                  </a:lnTo>
                  <a:lnTo>
                    <a:pt x="16820" y="24003"/>
                  </a:lnTo>
                  <a:lnTo>
                    <a:pt x="16395" y="23114"/>
                  </a:lnTo>
                  <a:close/>
                </a:path>
                <a:path w="199390" h="101600">
                  <a:moveTo>
                    <a:pt x="154462" y="33528"/>
                  </a:moveTo>
                  <a:lnTo>
                    <a:pt x="153497" y="33528"/>
                  </a:lnTo>
                  <a:lnTo>
                    <a:pt x="152583" y="33782"/>
                  </a:lnTo>
                  <a:lnTo>
                    <a:pt x="155388" y="33782"/>
                  </a:lnTo>
                  <a:lnTo>
                    <a:pt x="154462" y="33528"/>
                  </a:lnTo>
                  <a:close/>
                </a:path>
                <a:path w="199390" h="101600">
                  <a:moveTo>
                    <a:pt x="135289" y="30734"/>
                  </a:moveTo>
                  <a:lnTo>
                    <a:pt x="129621" y="30734"/>
                  </a:lnTo>
                  <a:lnTo>
                    <a:pt x="132149" y="31242"/>
                  </a:lnTo>
                  <a:lnTo>
                    <a:pt x="134647" y="32165"/>
                  </a:lnTo>
                  <a:lnTo>
                    <a:pt x="137546" y="33528"/>
                  </a:lnTo>
                  <a:lnTo>
                    <a:pt x="139807" y="32512"/>
                  </a:lnTo>
                  <a:lnTo>
                    <a:pt x="137711" y="31623"/>
                  </a:lnTo>
                  <a:lnTo>
                    <a:pt x="135289" y="30734"/>
                  </a:lnTo>
                  <a:close/>
                </a:path>
                <a:path w="199390" h="101600">
                  <a:moveTo>
                    <a:pt x="116896" y="28448"/>
                  </a:moveTo>
                  <a:lnTo>
                    <a:pt x="101173" y="28448"/>
                  </a:lnTo>
                  <a:lnTo>
                    <a:pt x="103726" y="28575"/>
                  </a:lnTo>
                  <a:lnTo>
                    <a:pt x="103002" y="28956"/>
                  </a:lnTo>
                  <a:lnTo>
                    <a:pt x="101376" y="30226"/>
                  </a:lnTo>
                  <a:lnTo>
                    <a:pt x="100763" y="31369"/>
                  </a:lnTo>
                  <a:lnTo>
                    <a:pt x="100651" y="31750"/>
                  </a:lnTo>
                  <a:lnTo>
                    <a:pt x="100894" y="33020"/>
                  </a:lnTo>
                  <a:lnTo>
                    <a:pt x="103540" y="33020"/>
                  </a:lnTo>
                  <a:lnTo>
                    <a:pt x="103166" y="32258"/>
                  </a:lnTo>
                  <a:lnTo>
                    <a:pt x="103236" y="30988"/>
                  </a:lnTo>
                  <a:lnTo>
                    <a:pt x="104132" y="29337"/>
                  </a:lnTo>
                  <a:lnTo>
                    <a:pt x="104640" y="28829"/>
                  </a:lnTo>
                  <a:lnTo>
                    <a:pt x="105237" y="28575"/>
                  </a:lnTo>
                  <a:lnTo>
                    <a:pt x="116686" y="28575"/>
                  </a:lnTo>
                  <a:lnTo>
                    <a:pt x="116896" y="28448"/>
                  </a:lnTo>
                  <a:close/>
                </a:path>
                <a:path w="199390" h="101600">
                  <a:moveTo>
                    <a:pt x="31755" y="32766"/>
                  </a:moveTo>
                  <a:lnTo>
                    <a:pt x="30104" y="32766"/>
                  </a:lnTo>
                  <a:lnTo>
                    <a:pt x="30917" y="32893"/>
                  </a:lnTo>
                  <a:lnTo>
                    <a:pt x="31755" y="32766"/>
                  </a:lnTo>
                  <a:close/>
                </a:path>
                <a:path w="199390" h="101600">
                  <a:moveTo>
                    <a:pt x="73485" y="31390"/>
                  </a:moveTo>
                  <a:lnTo>
                    <a:pt x="73398" y="32258"/>
                  </a:lnTo>
                  <a:lnTo>
                    <a:pt x="74680" y="32165"/>
                  </a:lnTo>
                  <a:lnTo>
                    <a:pt x="73485" y="31390"/>
                  </a:lnTo>
                  <a:close/>
                </a:path>
                <a:path w="199390" h="101600">
                  <a:moveTo>
                    <a:pt x="74680" y="32165"/>
                  </a:moveTo>
                  <a:lnTo>
                    <a:pt x="73398" y="32258"/>
                  </a:lnTo>
                  <a:lnTo>
                    <a:pt x="74823" y="32258"/>
                  </a:lnTo>
                  <a:lnTo>
                    <a:pt x="74680" y="32165"/>
                  </a:lnTo>
                  <a:close/>
                </a:path>
                <a:path w="199390" h="101600">
                  <a:moveTo>
                    <a:pt x="70515" y="22098"/>
                  </a:moveTo>
                  <a:lnTo>
                    <a:pt x="67036" y="22098"/>
                  </a:lnTo>
                  <a:lnTo>
                    <a:pt x="73551" y="29464"/>
                  </a:lnTo>
                  <a:lnTo>
                    <a:pt x="73602" y="30226"/>
                  </a:lnTo>
                  <a:lnTo>
                    <a:pt x="73485" y="31390"/>
                  </a:lnTo>
                  <a:lnTo>
                    <a:pt x="74680" y="32165"/>
                  </a:lnTo>
                  <a:lnTo>
                    <a:pt x="78656" y="31877"/>
                  </a:lnTo>
                  <a:lnTo>
                    <a:pt x="79774" y="31623"/>
                  </a:lnTo>
                  <a:lnTo>
                    <a:pt x="80879" y="31115"/>
                  </a:lnTo>
                  <a:lnTo>
                    <a:pt x="82351" y="31115"/>
                  </a:lnTo>
                  <a:lnTo>
                    <a:pt x="82630" y="30226"/>
                  </a:lnTo>
                  <a:lnTo>
                    <a:pt x="81133" y="30226"/>
                  </a:lnTo>
                  <a:lnTo>
                    <a:pt x="75113" y="29718"/>
                  </a:lnTo>
                  <a:lnTo>
                    <a:pt x="75585" y="27178"/>
                  </a:lnTo>
                  <a:lnTo>
                    <a:pt x="75488" y="26924"/>
                  </a:lnTo>
                  <a:lnTo>
                    <a:pt x="71646" y="22860"/>
                  </a:lnTo>
                  <a:lnTo>
                    <a:pt x="70515" y="22098"/>
                  </a:lnTo>
                  <a:close/>
                </a:path>
                <a:path w="199390" h="101600">
                  <a:moveTo>
                    <a:pt x="61498" y="31369"/>
                  </a:moveTo>
                  <a:lnTo>
                    <a:pt x="54894" y="31369"/>
                  </a:lnTo>
                  <a:lnTo>
                    <a:pt x="57828" y="32131"/>
                  </a:lnTo>
                  <a:lnTo>
                    <a:pt x="60736" y="31750"/>
                  </a:lnTo>
                  <a:lnTo>
                    <a:pt x="61498" y="31369"/>
                  </a:lnTo>
                  <a:close/>
                </a:path>
                <a:path w="199390" h="101600">
                  <a:moveTo>
                    <a:pt x="17417" y="31623"/>
                  </a:moveTo>
                  <a:lnTo>
                    <a:pt x="15512" y="32004"/>
                  </a:lnTo>
                  <a:lnTo>
                    <a:pt x="17136" y="32004"/>
                  </a:lnTo>
                  <a:lnTo>
                    <a:pt x="17417" y="31623"/>
                  </a:lnTo>
                  <a:close/>
                </a:path>
                <a:path w="199390" h="101600">
                  <a:moveTo>
                    <a:pt x="116686" y="28575"/>
                  </a:moveTo>
                  <a:lnTo>
                    <a:pt x="105237" y="28575"/>
                  </a:lnTo>
                  <a:lnTo>
                    <a:pt x="108349" y="28702"/>
                  </a:lnTo>
                  <a:lnTo>
                    <a:pt x="111702" y="29210"/>
                  </a:lnTo>
                  <a:lnTo>
                    <a:pt x="113530" y="30353"/>
                  </a:lnTo>
                  <a:lnTo>
                    <a:pt x="112794" y="30861"/>
                  </a:lnTo>
                  <a:lnTo>
                    <a:pt x="112540" y="31750"/>
                  </a:lnTo>
                  <a:lnTo>
                    <a:pt x="114127" y="31496"/>
                  </a:lnTo>
                  <a:lnTo>
                    <a:pt x="114343" y="31496"/>
                  </a:lnTo>
                  <a:lnTo>
                    <a:pt x="114584" y="31369"/>
                  </a:lnTo>
                  <a:lnTo>
                    <a:pt x="118255" y="31369"/>
                  </a:lnTo>
                  <a:lnTo>
                    <a:pt x="119360" y="30988"/>
                  </a:lnTo>
                  <a:lnTo>
                    <a:pt x="122204" y="30226"/>
                  </a:lnTo>
                  <a:lnTo>
                    <a:pt x="145640" y="30226"/>
                  </a:lnTo>
                  <a:lnTo>
                    <a:pt x="143828" y="29718"/>
                  </a:lnTo>
                  <a:lnTo>
                    <a:pt x="115969" y="29718"/>
                  </a:lnTo>
                  <a:lnTo>
                    <a:pt x="115778" y="29591"/>
                  </a:lnTo>
                  <a:lnTo>
                    <a:pt x="115308" y="29210"/>
                  </a:lnTo>
                  <a:lnTo>
                    <a:pt x="116058" y="28956"/>
                  </a:lnTo>
                  <a:lnTo>
                    <a:pt x="116686" y="28575"/>
                  </a:lnTo>
                  <a:close/>
                </a:path>
                <a:path w="199390" h="101600">
                  <a:moveTo>
                    <a:pt x="150783" y="26035"/>
                  </a:moveTo>
                  <a:lnTo>
                    <a:pt x="144010" y="26035"/>
                  </a:lnTo>
                  <a:lnTo>
                    <a:pt x="145052" y="26543"/>
                  </a:lnTo>
                  <a:lnTo>
                    <a:pt x="146030" y="27305"/>
                  </a:lnTo>
                  <a:lnTo>
                    <a:pt x="147719" y="29337"/>
                  </a:lnTo>
                  <a:lnTo>
                    <a:pt x="148290" y="30480"/>
                  </a:lnTo>
                  <a:lnTo>
                    <a:pt x="148646" y="31623"/>
                  </a:lnTo>
                  <a:lnTo>
                    <a:pt x="151320" y="31623"/>
                  </a:lnTo>
                  <a:lnTo>
                    <a:pt x="151208" y="31115"/>
                  </a:lnTo>
                  <a:lnTo>
                    <a:pt x="150703" y="29718"/>
                  </a:lnTo>
                  <a:lnTo>
                    <a:pt x="149649" y="28194"/>
                  </a:lnTo>
                  <a:lnTo>
                    <a:pt x="150716" y="27686"/>
                  </a:lnTo>
                  <a:lnTo>
                    <a:pt x="156787" y="26670"/>
                  </a:lnTo>
                  <a:lnTo>
                    <a:pt x="157371" y="26162"/>
                  </a:lnTo>
                  <a:lnTo>
                    <a:pt x="152354" y="26162"/>
                  </a:lnTo>
                  <a:lnTo>
                    <a:pt x="150783" y="26035"/>
                  </a:lnTo>
                  <a:close/>
                </a:path>
                <a:path w="199390" h="101600">
                  <a:moveTo>
                    <a:pt x="59200" y="27432"/>
                  </a:moveTo>
                  <a:lnTo>
                    <a:pt x="57866" y="29337"/>
                  </a:lnTo>
                  <a:lnTo>
                    <a:pt x="59543" y="29464"/>
                  </a:lnTo>
                  <a:lnTo>
                    <a:pt x="61041" y="29464"/>
                  </a:lnTo>
                  <a:lnTo>
                    <a:pt x="61765" y="29718"/>
                  </a:lnTo>
                  <a:lnTo>
                    <a:pt x="59695" y="30607"/>
                  </a:lnTo>
                  <a:lnTo>
                    <a:pt x="63022" y="30607"/>
                  </a:lnTo>
                  <a:lnTo>
                    <a:pt x="63530" y="30353"/>
                  </a:lnTo>
                  <a:lnTo>
                    <a:pt x="71885" y="30353"/>
                  </a:lnTo>
                  <a:lnTo>
                    <a:pt x="71493" y="30099"/>
                  </a:lnTo>
                  <a:lnTo>
                    <a:pt x="65791" y="28448"/>
                  </a:lnTo>
                  <a:lnTo>
                    <a:pt x="65639" y="28321"/>
                  </a:lnTo>
                  <a:lnTo>
                    <a:pt x="65232" y="28194"/>
                  </a:lnTo>
                  <a:lnTo>
                    <a:pt x="64800" y="28194"/>
                  </a:lnTo>
                  <a:lnTo>
                    <a:pt x="63264" y="27813"/>
                  </a:lnTo>
                  <a:lnTo>
                    <a:pt x="61727" y="27559"/>
                  </a:lnTo>
                  <a:lnTo>
                    <a:pt x="59200" y="27432"/>
                  </a:lnTo>
                  <a:close/>
                </a:path>
                <a:path w="199390" h="101600">
                  <a:moveTo>
                    <a:pt x="83164" y="28530"/>
                  </a:moveTo>
                  <a:lnTo>
                    <a:pt x="81133" y="30226"/>
                  </a:lnTo>
                  <a:lnTo>
                    <a:pt x="82630" y="30226"/>
                  </a:lnTo>
                  <a:lnTo>
                    <a:pt x="83164" y="28530"/>
                  </a:lnTo>
                  <a:close/>
                </a:path>
                <a:path w="199390" h="101600">
                  <a:moveTo>
                    <a:pt x="29066" y="18161"/>
                  </a:moveTo>
                  <a:lnTo>
                    <a:pt x="25354" y="18161"/>
                  </a:lnTo>
                  <a:lnTo>
                    <a:pt x="28796" y="20701"/>
                  </a:lnTo>
                  <a:lnTo>
                    <a:pt x="31120" y="24384"/>
                  </a:lnTo>
                  <a:lnTo>
                    <a:pt x="32466" y="28829"/>
                  </a:lnTo>
                  <a:lnTo>
                    <a:pt x="31895" y="29210"/>
                  </a:lnTo>
                  <a:lnTo>
                    <a:pt x="30561" y="29972"/>
                  </a:lnTo>
                  <a:lnTo>
                    <a:pt x="37940" y="29972"/>
                  </a:lnTo>
                  <a:lnTo>
                    <a:pt x="38042" y="28829"/>
                  </a:lnTo>
                  <a:lnTo>
                    <a:pt x="41234" y="27940"/>
                  </a:lnTo>
                  <a:lnTo>
                    <a:pt x="34917" y="27940"/>
                  </a:lnTo>
                  <a:lnTo>
                    <a:pt x="33762" y="24257"/>
                  </a:lnTo>
                  <a:lnTo>
                    <a:pt x="31184" y="19939"/>
                  </a:lnTo>
                  <a:lnTo>
                    <a:pt x="29066" y="18161"/>
                  </a:lnTo>
                  <a:close/>
                </a:path>
                <a:path w="199390" h="101600">
                  <a:moveTo>
                    <a:pt x="132098" y="23241"/>
                  </a:moveTo>
                  <a:lnTo>
                    <a:pt x="124694" y="23241"/>
                  </a:lnTo>
                  <a:lnTo>
                    <a:pt x="124043" y="24257"/>
                  </a:lnTo>
                  <a:lnTo>
                    <a:pt x="123988" y="25019"/>
                  </a:lnTo>
                  <a:lnTo>
                    <a:pt x="124095" y="25527"/>
                  </a:lnTo>
                  <a:lnTo>
                    <a:pt x="124214" y="25781"/>
                  </a:lnTo>
                  <a:lnTo>
                    <a:pt x="124859" y="26670"/>
                  </a:lnTo>
                  <a:lnTo>
                    <a:pt x="121785" y="27813"/>
                  </a:lnTo>
                  <a:lnTo>
                    <a:pt x="118788" y="29083"/>
                  </a:lnTo>
                  <a:lnTo>
                    <a:pt x="115969" y="29718"/>
                  </a:lnTo>
                  <a:lnTo>
                    <a:pt x="143828" y="29718"/>
                  </a:lnTo>
                  <a:lnTo>
                    <a:pt x="143375" y="29591"/>
                  </a:lnTo>
                  <a:lnTo>
                    <a:pt x="140607" y="29210"/>
                  </a:lnTo>
                  <a:lnTo>
                    <a:pt x="122611" y="29210"/>
                  </a:lnTo>
                  <a:lnTo>
                    <a:pt x="126091" y="27940"/>
                  </a:lnTo>
                  <a:lnTo>
                    <a:pt x="142671" y="27940"/>
                  </a:lnTo>
                  <a:lnTo>
                    <a:pt x="142821" y="27813"/>
                  </a:lnTo>
                  <a:lnTo>
                    <a:pt x="137787" y="27813"/>
                  </a:lnTo>
                  <a:lnTo>
                    <a:pt x="137622" y="27686"/>
                  </a:lnTo>
                  <a:lnTo>
                    <a:pt x="137079" y="27559"/>
                  </a:lnTo>
                  <a:lnTo>
                    <a:pt x="133736" y="27559"/>
                  </a:lnTo>
                  <a:lnTo>
                    <a:pt x="132889" y="27051"/>
                  </a:lnTo>
                  <a:lnTo>
                    <a:pt x="131260" y="27051"/>
                  </a:lnTo>
                  <a:lnTo>
                    <a:pt x="131044" y="26162"/>
                  </a:lnTo>
                  <a:lnTo>
                    <a:pt x="131196" y="26035"/>
                  </a:lnTo>
                  <a:lnTo>
                    <a:pt x="139760" y="26035"/>
                  </a:lnTo>
                  <a:lnTo>
                    <a:pt x="140480" y="25781"/>
                  </a:lnTo>
                  <a:lnTo>
                    <a:pt x="141102" y="25654"/>
                  </a:lnTo>
                  <a:lnTo>
                    <a:pt x="136670" y="25527"/>
                  </a:lnTo>
                  <a:lnTo>
                    <a:pt x="134917" y="25146"/>
                  </a:lnTo>
                  <a:lnTo>
                    <a:pt x="136644" y="24765"/>
                  </a:lnTo>
                  <a:lnTo>
                    <a:pt x="138372" y="24638"/>
                  </a:lnTo>
                  <a:lnTo>
                    <a:pt x="148420" y="24638"/>
                  </a:lnTo>
                  <a:lnTo>
                    <a:pt x="148074" y="24003"/>
                  </a:lnTo>
                  <a:lnTo>
                    <a:pt x="132657" y="24003"/>
                  </a:lnTo>
                  <a:lnTo>
                    <a:pt x="132098" y="23241"/>
                  </a:lnTo>
                  <a:close/>
                </a:path>
                <a:path w="199390" h="101600">
                  <a:moveTo>
                    <a:pt x="110432" y="26670"/>
                  </a:moveTo>
                  <a:lnTo>
                    <a:pt x="107193" y="27305"/>
                  </a:lnTo>
                  <a:lnTo>
                    <a:pt x="102126" y="27305"/>
                  </a:lnTo>
                  <a:lnTo>
                    <a:pt x="100487" y="27559"/>
                  </a:lnTo>
                  <a:lnTo>
                    <a:pt x="97922" y="28067"/>
                  </a:lnTo>
                  <a:lnTo>
                    <a:pt x="96627" y="29210"/>
                  </a:lnTo>
                  <a:lnTo>
                    <a:pt x="99014" y="28702"/>
                  </a:lnTo>
                  <a:lnTo>
                    <a:pt x="101173" y="28448"/>
                  </a:lnTo>
                  <a:lnTo>
                    <a:pt x="116896" y="28448"/>
                  </a:lnTo>
                  <a:lnTo>
                    <a:pt x="114333" y="27432"/>
                  </a:lnTo>
                  <a:lnTo>
                    <a:pt x="113721" y="27432"/>
                  </a:lnTo>
                  <a:lnTo>
                    <a:pt x="113753" y="27258"/>
                  </a:lnTo>
                  <a:lnTo>
                    <a:pt x="110432" y="26670"/>
                  </a:lnTo>
                  <a:close/>
                </a:path>
                <a:path w="199390" h="101600">
                  <a:moveTo>
                    <a:pt x="125811" y="29083"/>
                  </a:moveTo>
                  <a:lnTo>
                    <a:pt x="124198" y="29083"/>
                  </a:lnTo>
                  <a:lnTo>
                    <a:pt x="122611" y="29210"/>
                  </a:lnTo>
                  <a:lnTo>
                    <a:pt x="127411" y="29210"/>
                  </a:lnTo>
                  <a:lnTo>
                    <a:pt x="125811" y="29083"/>
                  </a:lnTo>
                  <a:close/>
                </a:path>
                <a:path w="199390" h="101600">
                  <a:moveTo>
                    <a:pt x="142671" y="27940"/>
                  </a:moveTo>
                  <a:lnTo>
                    <a:pt x="126091" y="27940"/>
                  </a:lnTo>
                  <a:lnTo>
                    <a:pt x="126573" y="28321"/>
                  </a:lnTo>
                  <a:lnTo>
                    <a:pt x="127107" y="28575"/>
                  </a:lnTo>
                  <a:lnTo>
                    <a:pt x="127462" y="28829"/>
                  </a:lnTo>
                  <a:lnTo>
                    <a:pt x="127526" y="29083"/>
                  </a:lnTo>
                  <a:lnTo>
                    <a:pt x="127411" y="29210"/>
                  </a:lnTo>
                  <a:lnTo>
                    <a:pt x="132669" y="29210"/>
                  </a:lnTo>
                  <a:lnTo>
                    <a:pt x="132428" y="29083"/>
                  </a:lnTo>
                  <a:lnTo>
                    <a:pt x="133393" y="28829"/>
                  </a:lnTo>
                  <a:lnTo>
                    <a:pt x="134435" y="28702"/>
                  </a:lnTo>
                  <a:lnTo>
                    <a:pt x="141580" y="28702"/>
                  </a:lnTo>
                  <a:lnTo>
                    <a:pt x="142067" y="28448"/>
                  </a:lnTo>
                  <a:lnTo>
                    <a:pt x="142671" y="27940"/>
                  </a:lnTo>
                  <a:close/>
                </a:path>
                <a:path w="199390" h="101600">
                  <a:moveTo>
                    <a:pt x="141580" y="28702"/>
                  </a:moveTo>
                  <a:lnTo>
                    <a:pt x="134435" y="28702"/>
                  </a:lnTo>
                  <a:lnTo>
                    <a:pt x="135438" y="28956"/>
                  </a:lnTo>
                  <a:lnTo>
                    <a:pt x="135235" y="28956"/>
                  </a:lnTo>
                  <a:lnTo>
                    <a:pt x="134371" y="29083"/>
                  </a:lnTo>
                  <a:lnTo>
                    <a:pt x="132669" y="29210"/>
                  </a:lnTo>
                  <a:lnTo>
                    <a:pt x="140607" y="29210"/>
                  </a:lnTo>
                  <a:lnTo>
                    <a:pt x="141580" y="28702"/>
                  </a:lnTo>
                  <a:close/>
                </a:path>
                <a:path w="199390" h="101600">
                  <a:moveTo>
                    <a:pt x="54083" y="18415"/>
                  </a:moveTo>
                  <a:lnTo>
                    <a:pt x="51453" y="18415"/>
                  </a:lnTo>
                  <a:lnTo>
                    <a:pt x="51651" y="19685"/>
                  </a:lnTo>
                  <a:lnTo>
                    <a:pt x="51772" y="22479"/>
                  </a:lnTo>
                  <a:lnTo>
                    <a:pt x="53129" y="25781"/>
                  </a:lnTo>
                  <a:lnTo>
                    <a:pt x="54082" y="26797"/>
                  </a:lnTo>
                  <a:lnTo>
                    <a:pt x="55110" y="27258"/>
                  </a:lnTo>
                  <a:lnTo>
                    <a:pt x="55111" y="27432"/>
                  </a:lnTo>
                  <a:lnTo>
                    <a:pt x="53802" y="29083"/>
                  </a:lnTo>
                  <a:lnTo>
                    <a:pt x="56495" y="29083"/>
                  </a:lnTo>
                  <a:lnTo>
                    <a:pt x="57206" y="28321"/>
                  </a:lnTo>
                  <a:lnTo>
                    <a:pt x="57917" y="27686"/>
                  </a:lnTo>
                  <a:lnTo>
                    <a:pt x="58844" y="27432"/>
                  </a:lnTo>
                  <a:lnTo>
                    <a:pt x="60178" y="26924"/>
                  </a:lnTo>
                  <a:lnTo>
                    <a:pt x="60140" y="26289"/>
                  </a:lnTo>
                  <a:lnTo>
                    <a:pt x="59746" y="25908"/>
                  </a:lnTo>
                  <a:lnTo>
                    <a:pt x="60224" y="25527"/>
                  </a:lnTo>
                  <a:lnTo>
                    <a:pt x="56876" y="25527"/>
                  </a:lnTo>
                  <a:lnTo>
                    <a:pt x="55758" y="24765"/>
                  </a:lnTo>
                  <a:lnTo>
                    <a:pt x="54862" y="23114"/>
                  </a:lnTo>
                  <a:lnTo>
                    <a:pt x="54763" y="22860"/>
                  </a:lnTo>
                  <a:lnTo>
                    <a:pt x="54401" y="21336"/>
                  </a:lnTo>
                  <a:lnTo>
                    <a:pt x="54290" y="19685"/>
                  </a:lnTo>
                  <a:lnTo>
                    <a:pt x="54083" y="18415"/>
                  </a:lnTo>
                  <a:close/>
                </a:path>
                <a:path w="199390" h="101600">
                  <a:moveTo>
                    <a:pt x="88387" y="16637"/>
                  </a:moveTo>
                  <a:lnTo>
                    <a:pt x="81831" y="16637"/>
                  </a:lnTo>
                  <a:lnTo>
                    <a:pt x="84181" y="16891"/>
                  </a:lnTo>
                  <a:lnTo>
                    <a:pt x="85439" y="20447"/>
                  </a:lnTo>
                  <a:lnTo>
                    <a:pt x="86136" y="22733"/>
                  </a:lnTo>
                  <a:lnTo>
                    <a:pt x="86898" y="24003"/>
                  </a:lnTo>
                  <a:lnTo>
                    <a:pt x="87826" y="24638"/>
                  </a:lnTo>
                  <a:lnTo>
                    <a:pt x="84261" y="27613"/>
                  </a:lnTo>
                  <a:lnTo>
                    <a:pt x="90785" y="28067"/>
                  </a:lnTo>
                  <a:lnTo>
                    <a:pt x="96462" y="28702"/>
                  </a:lnTo>
                  <a:lnTo>
                    <a:pt x="98209" y="27686"/>
                  </a:lnTo>
                  <a:lnTo>
                    <a:pt x="86314" y="27686"/>
                  </a:lnTo>
                  <a:lnTo>
                    <a:pt x="87449" y="26797"/>
                  </a:lnTo>
                  <a:lnTo>
                    <a:pt x="89172" y="25400"/>
                  </a:lnTo>
                  <a:lnTo>
                    <a:pt x="93226" y="25400"/>
                  </a:lnTo>
                  <a:lnTo>
                    <a:pt x="94417" y="24257"/>
                  </a:lnTo>
                  <a:lnTo>
                    <a:pt x="92118" y="24130"/>
                  </a:lnTo>
                  <a:lnTo>
                    <a:pt x="91572" y="24003"/>
                  </a:lnTo>
                  <a:lnTo>
                    <a:pt x="91077" y="23749"/>
                  </a:lnTo>
                  <a:lnTo>
                    <a:pt x="92037" y="22987"/>
                  </a:lnTo>
                  <a:lnTo>
                    <a:pt x="89845" y="22987"/>
                  </a:lnTo>
                  <a:lnTo>
                    <a:pt x="88537" y="21971"/>
                  </a:lnTo>
                  <a:lnTo>
                    <a:pt x="86835" y="18542"/>
                  </a:lnTo>
                  <a:lnTo>
                    <a:pt x="89153" y="18542"/>
                  </a:lnTo>
                  <a:lnTo>
                    <a:pt x="88387" y="16637"/>
                  </a:lnTo>
                  <a:close/>
                </a:path>
                <a:path w="199390" h="101600">
                  <a:moveTo>
                    <a:pt x="83469" y="27559"/>
                  </a:moveTo>
                  <a:lnTo>
                    <a:pt x="83164" y="28530"/>
                  </a:lnTo>
                  <a:lnTo>
                    <a:pt x="84261" y="27613"/>
                  </a:lnTo>
                  <a:lnTo>
                    <a:pt x="83469" y="27559"/>
                  </a:lnTo>
                  <a:close/>
                </a:path>
                <a:path w="199390" h="101600">
                  <a:moveTo>
                    <a:pt x="33729" y="16637"/>
                  </a:moveTo>
                  <a:lnTo>
                    <a:pt x="29939" y="16637"/>
                  </a:lnTo>
                  <a:lnTo>
                    <a:pt x="31552" y="17399"/>
                  </a:lnTo>
                  <a:lnTo>
                    <a:pt x="33401" y="20463"/>
                  </a:lnTo>
                  <a:lnTo>
                    <a:pt x="33984" y="21717"/>
                  </a:lnTo>
                  <a:lnTo>
                    <a:pt x="34828" y="24765"/>
                  </a:lnTo>
                  <a:lnTo>
                    <a:pt x="35171" y="27940"/>
                  </a:lnTo>
                  <a:lnTo>
                    <a:pt x="41234" y="27940"/>
                  </a:lnTo>
                  <a:lnTo>
                    <a:pt x="43058" y="27432"/>
                  </a:lnTo>
                  <a:lnTo>
                    <a:pt x="52126" y="27432"/>
                  </a:lnTo>
                  <a:lnTo>
                    <a:pt x="51821" y="27178"/>
                  </a:lnTo>
                  <a:lnTo>
                    <a:pt x="50619" y="26670"/>
                  </a:lnTo>
                  <a:lnTo>
                    <a:pt x="37572" y="26670"/>
                  </a:lnTo>
                  <a:lnTo>
                    <a:pt x="37129" y="23241"/>
                  </a:lnTo>
                  <a:lnTo>
                    <a:pt x="37008" y="22479"/>
                  </a:lnTo>
                  <a:lnTo>
                    <a:pt x="36288" y="19177"/>
                  </a:lnTo>
                  <a:lnTo>
                    <a:pt x="35616" y="19177"/>
                  </a:lnTo>
                  <a:lnTo>
                    <a:pt x="35815" y="18415"/>
                  </a:lnTo>
                  <a:lnTo>
                    <a:pt x="33729" y="16637"/>
                  </a:lnTo>
                  <a:close/>
                </a:path>
                <a:path w="199390" h="101600">
                  <a:moveTo>
                    <a:pt x="148628" y="25019"/>
                  </a:moveTo>
                  <a:lnTo>
                    <a:pt x="141420" y="25019"/>
                  </a:lnTo>
                  <a:lnTo>
                    <a:pt x="141635" y="25146"/>
                  </a:lnTo>
                  <a:lnTo>
                    <a:pt x="142055" y="25273"/>
                  </a:lnTo>
                  <a:lnTo>
                    <a:pt x="141889" y="25781"/>
                  </a:lnTo>
                  <a:lnTo>
                    <a:pt x="141762" y="26035"/>
                  </a:lnTo>
                  <a:lnTo>
                    <a:pt x="137787" y="27813"/>
                  </a:lnTo>
                  <a:lnTo>
                    <a:pt x="142821" y="27813"/>
                  </a:lnTo>
                  <a:lnTo>
                    <a:pt x="143274" y="27432"/>
                  </a:lnTo>
                  <a:lnTo>
                    <a:pt x="144010" y="26035"/>
                  </a:lnTo>
                  <a:lnTo>
                    <a:pt x="150783" y="26035"/>
                  </a:lnTo>
                  <a:lnTo>
                    <a:pt x="146068" y="25654"/>
                  </a:lnTo>
                  <a:lnTo>
                    <a:pt x="148697" y="25146"/>
                  </a:lnTo>
                  <a:close/>
                </a:path>
                <a:path w="199390" h="101600">
                  <a:moveTo>
                    <a:pt x="32277" y="15494"/>
                  </a:moveTo>
                  <a:lnTo>
                    <a:pt x="19677" y="15494"/>
                  </a:lnTo>
                  <a:lnTo>
                    <a:pt x="21876" y="16252"/>
                  </a:lnTo>
                  <a:lnTo>
                    <a:pt x="20287" y="18161"/>
                  </a:lnTo>
                  <a:lnTo>
                    <a:pt x="19533" y="20447"/>
                  </a:lnTo>
                  <a:lnTo>
                    <a:pt x="19430" y="23495"/>
                  </a:lnTo>
                  <a:lnTo>
                    <a:pt x="19390" y="24130"/>
                  </a:lnTo>
                  <a:lnTo>
                    <a:pt x="19601" y="24384"/>
                  </a:lnTo>
                  <a:lnTo>
                    <a:pt x="19745" y="25654"/>
                  </a:lnTo>
                  <a:lnTo>
                    <a:pt x="19982" y="26670"/>
                  </a:lnTo>
                  <a:lnTo>
                    <a:pt x="20414" y="27686"/>
                  </a:lnTo>
                  <a:lnTo>
                    <a:pt x="25242" y="27686"/>
                  </a:lnTo>
                  <a:lnTo>
                    <a:pt x="24721" y="27258"/>
                  </a:lnTo>
                  <a:lnTo>
                    <a:pt x="21809" y="23241"/>
                  </a:lnTo>
                  <a:lnTo>
                    <a:pt x="21688" y="22606"/>
                  </a:lnTo>
                  <a:lnTo>
                    <a:pt x="21814" y="20701"/>
                  </a:lnTo>
                  <a:lnTo>
                    <a:pt x="22179" y="19558"/>
                  </a:lnTo>
                  <a:lnTo>
                    <a:pt x="22357" y="19177"/>
                  </a:lnTo>
                  <a:lnTo>
                    <a:pt x="24237" y="19177"/>
                  </a:lnTo>
                  <a:lnTo>
                    <a:pt x="24554" y="18542"/>
                  </a:lnTo>
                  <a:lnTo>
                    <a:pt x="25354" y="18161"/>
                  </a:lnTo>
                  <a:lnTo>
                    <a:pt x="29066" y="18161"/>
                  </a:lnTo>
                  <a:lnTo>
                    <a:pt x="27856" y="17145"/>
                  </a:lnTo>
                  <a:lnTo>
                    <a:pt x="29939" y="16637"/>
                  </a:lnTo>
                  <a:lnTo>
                    <a:pt x="33729" y="16637"/>
                  </a:lnTo>
                  <a:lnTo>
                    <a:pt x="32277" y="15494"/>
                  </a:lnTo>
                  <a:close/>
                </a:path>
                <a:path w="199390" h="101600">
                  <a:moveTo>
                    <a:pt x="89832" y="26670"/>
                  </a:moveTo>
                  <a:lnTo>
                    <a:pt x="86314" y="27686"/>
                  </a:lnTo>
                  <a:lnTo>
                    <a:pt x="98209" y="27686"/>
                  </a:lnTo>
                  <a:lnTo>
                    <a:pt x="98646" y="27432"/>
                  </a:lnTo>
                  <a:lnTo>
                    <a:pt x="93883" y="26924"/>
                  </a:lnTo>
                  <a:lnTo>
                    <a:pt x="89832" y="26670"/>
                  </a:lnTo>
                  <a:close/>
                </a:path>
                <a:path w="199390" h="101600">
                  <a:moveTo>
                    <a:pt x="133279" y="26670"/>
                  </a:moveTo>
                  <a:lnTo>
                    <a:pt x="132500" y="26817"/>
                  </a:lnTo>
                  <a:lnTo>
                    <a:pt x="133736" y="27559"/>
                  </a:lnTo>
                  <a:lnTo>
                    <a:pt x="135453" y="27178"/>
                  </a:lnTo>
                  <a:lnTo>
                    <a:pt x="133279" y="26670"/>
                  </a:lnTo>
                  <a:close/>
                </a:path>
                <a:path w="199390" h="101600">
                  <a:moveTo>
                    <a:pt x="135453" y="27178"/>
                  </a:moveTo>
                  <a:lnTo>
                    <a:pt x="133736" y="27559"/>
                  </a:lnTo>
                  <a:lnTo>
                    <a:pt x="137079" y="27559"/>
                  </a:lnTo>
                  <a:lnTo>
                    <a:pt x="135453" y="27178"/>
                  </a:lnTo>
                  <a:close/>
                </a:path>
                <a:path w="199390" h="101600">
                  <a:moveTo>
                    <a:pt x="113753" y="27258"/>
                  </a:moveTo>
                  <a:lnTo>
                    <a:pt x="113721" y="27432"/>
                  </a:lnTo>
                  <a:lnTo>
                    <a:pt x="114162" y="27364"/>
                  </a:lnTo>
                  <a:lnTo>
                    <a:pt x="114013" y="27305"/>
                  </a:lnTo>
                  <a:lnTo>
                    <a:pt x="113753" y="27258"/>
                  </a:lnTo>
                  <a:close/>
                </a:path>
                <a:path w="199390" h="101600">
                  <a:moveTo>
                    <a:pt x="114162" y="27364"/>
                  </a:moveTo>
                  <a:lnTo>
                    <a:pt x="113721" y="27432"/>
                  </a:lnTo>
                  <a:lnTo>
                    <a:pt x="114333" y="27432"/>
                  </a:lnTo>
                  <a:lnTo>
                    <a:pt x="114162" y="27364"/>
                  </a:lnTo>
                  <a:close/>
                </a:path>
                <a:path w="199390" h="101600">
                  <a:moveTo>
                    <a:pt x="106937" y="16264"/>
                  </a:moveTo>
                  <a:lnTo>
                    <a:pt x="105740" y="20752"/>
                  </a:lnTo>
                  <a:lnTo>
                    <a:pt x="109543" y="22352"/>
                  </a:lnTo>
                  <a:lnTo>
                    <a:pt x="114191" y="23114"/>
                  </a:lnTo>
                  <a:lnTo>
                    <a:pt x="114102" y="25400"/>
                  </a:lnTo>
                  <a:lnTo>
                    <a:pt x="113753" y="27258"/>
                  </a:lnTo>
                  <a:lnTo>
                    <a:pt x="114013" y="27305"/>
                  </a:lnTo>
                  <a:lnTo>
                    <a:pt x="114162" y="27364"/>
                  </a:lnTo>
                  <a:lnTo>
                    <a:pt x="116197" y="27051"/>
                  </a:lnTo>
                  <a:lnTo>
                    <a:pt x="116433" y="25781"/>
                  </a:lnTo>
                  <a:lnTo>
                    <a:pt x="116553" y="25019"/>
                  </a:lnTo>
                  <a:lnTo>
                    <a:pt x="116680" y="23368"/>
                  </a:lnTo>
                  <a:lnTo>
                    <a:pt x="123532" y="23368"/>
                  </a:lnTo>
                  <a:lnTo>
                    <a:pt x="124694" y="23241"/>
                  </a:lnTo>
                  <a:lnTo>
                    <a:pt x="132098" y="23241"/>
                  </a:lnTo>
                  <a:lnTo>
                    <a:pt x="131716" y="21590"/>
                  </a:lnTo>
                  <a:lnTo>
                    <a:pt x="129494" y="21590"/>
                  </a:lnTo>
                  <a:lnTo>
                    <a:pt x="129215" y="21336"/>
                  </a:lnTo>
                  <a:lnTo>
                    <a:pt x="116705" y="21336"/>
                  </a:lnTo>
                  <a:lnTo>
                    <a:pt x="116697" y="21082"/>
                  </a:lnTo>
                  <a:lnTo>
                    <a:pt x="114064" y="21082"/>
                  </a:lnTo>
                  <a:lnTo>
                    <a:pt x="111016" y="20066"/>
                  </a:lnTo>
                  <a:lnTo>
                    <a:pt x="109581" y="19177"/>
                  </a:lnTo>
                  <a:lnTo>
                    <a:pt x="106937" y="16264"/>
                  </a:lnTo>
                  <a:close/>
                </a:path>
                <a:path w="199390" h="101600">
                  <a:moveTo>
                    <a:pt x="105540" y="17399"/>
                  </a:moveTo>
                  <a:lnTo>
                    <a:pt x="101999" y="17399"/>
                  </a:lnTo>
                  <a:lnTo>
                    <a:pt x="102456" y="18542"/>
                  </a:lnTo>
                  <a:lnTo>
                    <a:pt x="102578" y="19050"/>
                  </a:lnTo>
                  <a:lnTo>
                    <a:pt x="102931" y="20955"/>
                  </a:lnTo>
                  <a:lnTo>
                    <a:pt x="103035" y="21971"/>
                  </a:lnTo>
                  <a:lnTo>
                    <a:pt x="103159" y="25400"/>
                  </a:lnTo>
                  <a:lnTo>
                    <a:pt x="103764" y="27305"/>
                  </a:lnTo>
                  <a:lnTo>
                    <a:pt x="107193" y="27305"/>
                  </a:lnTo>
                  <a:lnTo>
                    <a:pt x="105923" y="27178"/>
                  </a:lnTo>
                  <a:lnTo>
                    <a:pt x="106164" y="27051"/>
                  </a:lnTo>
                  <a:lnTo>
                    <a:pt x="106234" y="26924"/>
                  </a:lnTo>
                  <a:lnTo>
                    <a:pt x="106139" y="26289"/>
                  </a:lnTo>
                  <a:lnTo>
                    <a:pt x="105151" y="23241"/>
                  </a:lnTo>
                  <a:lnTo>
                    <a:pt x="105246" y="22606"/>
                  </a:lnTo>
                  <a:lnTo>
                    <a:pt x="105618" y="21209"/>
                  </a:lnTo>
                  <a:lnTo>
                    <a:pt x="105540" y="17399"/>
                  </a:lnTo>
                  <a:close/>
                </a:path>
                <a:path w="199390" h="101600">
                  <a:moveTo>
                    <a:pt x="137748" y="26670"/>
                  </a:moveTo>
                  <a:lnTo>
                    <a:pt x="133279" y="26670"/>
                  </a:lnTo>
                  <a:lnTo>
                    <a:pt x="135455" y="27178"/>
                  </a:lnTo>
                  <a:lnTo>
                    <a:pt x="137748" y="26670"/>
                  </a:lnTo>
                  <a:close/>
                </a:path>
                <a:path w="199390" h="101600">
                  <a:moveTo>
                    <a:pt x="132500" y="26817"/>
                  </a:moveTo>
                  <a:lnTo>
                    <a:pt x="131260" y="27051"/>
                  </a:lnTo>
                  <a:lnTo>
                    <a:pt x="132889" y="27051"/>
                  </a:lnTo>
                  <a:lnTo>
                    <a:pt x="132500" y="26817"/>
                  </a:lnTo>
                  <a:close/>
                </a:path>
                <a:path w="199390" h="101600">
                  <a:moveTo>
                    <a:pt x="139760" y="26035"/>
                  </a:moveTo>
                  <a:lnTo>
                    <a:pt x="131196" y="26035"/>
                  </a:lnTo>
                  <a:lnTo>
                    <a:pt x="132500" y="26817"/>
                  </a:lnTo>
                  <a:lnTo>
                    <a:pt x="133279" y="26670"/>
                  </a:lnTo>
                  <a:lnTo>
                    <a:pt x="137748" y="26670"/>
                  </a:lnTo>
                  <a:lnTo>
                    <a:pt x="138321" y="26543"/>
                  </a:lnTo>
                  <a:lnTo>
                    <a:pt x="139760" y="26035"/>
                  </a:lnTo>
                  <a:close/>
                </a:path>
                <a:path w="199390" h="101600">
                  <a:moveTo>
                    <a:pt x="41176" y="18034"/>
                  </a:moveTo>
                  <a:lnTo>
                    <a:pt x="38346" y="18034"/>
                  </a:lnTo>
                  <a:lnTo>
                    <a:pt x="39709" y="19177"/>
                  </a:lnTo>
                  <a:lnTo>
                    <a:pt x="41928" y="21336"/>
                  </a:lnTo>
                  <a:lnTo>
                    <a:pt x="39489" y="23749"/>
                  </a:lnTo>
                  <a:lnTo>
                    <a:pt x="38575" y="25527"/>
                  </a:lnTo>
                  <a:lnTo>
                    <a:pt x="37572" y="26670"/>
                  </a:lnTo>
                  <a:lnTo>
                    <a:pt x="40074" y="26670"/>
                  </a:lnTo>
                  <a:lnTo>
                    <a:pt x="41280" y="25400"/>
                  </a:lnTo>
                  <a:lnTo>
                    <a:pt x="42474" y="24257"/>
                  </a:lnTo>
                  <a:lnTo>
                    <a:pt x="43680" y="23241"/>
                  </a:lnTo>
                  <a:lnTo>
                    <a:pt x="46485" y="23241"/>
                  </a:lnTo>
                  <a:lnTo>
                    <a:pt x="45204" y="21971"/>
                  </a:lnTo>
                  <a:lnTo>
                    <a:pt x="47173" y="20447"/>
                  </a:lnTo>
                  <a:lnTo>
                    <a:pt x="47584" y="20193"/>
                  </a:lnTo>
                  <a:lnTo>
                    <a:pt x="43414" y="20193"/>
                  </a:lnTo>
                  <a:lnTo>
                    <a:pt x="41176" y="18034"/>
                  </a:lnTo>
                  <a:close/>
                </a:path>
                <a:path w="199390" h="101600">
                  <a:moveTo>
                    <a:pt x="46485" y="23241"/>
                  </a:moveTo>
                  <a:lnTo>
                    <a:pt x="43680" y="23241"/>
                  </a:lnTo>
                  <a:lnTo>
                    <a:pt x="46208" y="25908"/>
                  </a:lnTo>
                  <a:lnTo>
                    <a:pt x="44938" y="25908"/>
                  </a:lnTo>
                  <a:lnTo>
                    <a:pt x="43655" y="26035"/>
                  </a:lnTo>
                  <a:lnTo>
                    <a:pt x="40074" y="26670"/>
                  </a:lnTo>
                  <a:lnTo>
                    <a:pt x="50619" y="26670"/>
                  </a:lnTo>
                  <a:lnTo>
                    <a:pt x="50018" y="26416"/>
                  </a:lnTo>
                  <a:lnTo>
                    <a:pt x="48405" y="25146"/>
                  </a:lnTo>
                  <a:lnTo>
                    <a:pt x="46485" y="23241"/>
                  </a:lnTo>
                  <a:close/>
                </a:path>
                <a:path w="199390" h="101600">
                  <a:moveTo>
                    <a:pt x="159562" y="24257"/>
                  </a:moveTo>
                  <a:lnTo>
                    <a:pt x="155847" y="24257"/>
                  </a:lnTo>
                  <a:lnTo>
                    <a:pt x="152354" y="26162"/>
                  </a:lnTo>
                  <a:lnTo>
                    <a:pt x="157371" y="26162"/>
                  </a:lnTo>
                  <a:lnTo>
                    <a:pt x="159562" y="24257"/>
                  </a:lnTo>
                  <a:close/>
                </a:path>
                <a:path w="199390" h="101600">
                  <a:moveTo>
                    <a:pt x="93226" y="25400"/>
                  </a:moveTo>
                  <a:lnTo>
                    <a:pt x="89172" y="25400"/>
                  </a:lnTo>
                  <a:lnTo>
                    <a:pt x="89934" y="25654"/>
                  </a:lnTo>
                  <a:lnTo>
                    <a:pt x="90810" y="25781"/>
                  </a:lnTo>
                  <a:lnTo>
                    <a:pt x="92829" y="25781"/>
                  </a:lnTo>
                  <a:lnTo>
                    <a:pt x="93226" y="25400"/>
                  </a:lnTo>
                  <a:close/>
                </a:path>
                <a:path w="199390" h="101600">
                  <a:moveTo>
                    <a:pt x="66324" y="20955"/>
                  </a:moveTo>
                  <a:lnTo>
                    <a:pt x="56876" y="25527"/>
                  </a:lnTo>
                  <a:lnTo>
                    <a:pt x="60224" y="25527"/>
                  </a:lnTo>
                  <a:lnTo>
                    <a:pt x="63251" y="23114"/>
                  </a:lnTo>
                  <a:lnTo>
                    <a:pt x="67036" y="22098"/>
                  </a:lnTo>
                  <a:lnTo>
                    <a:pt x="70515" y="22098"/>
                  </a:lnTo>
                  <a:lnTo>
                    <a:pt x="70754" y="21336"/>
                  </a:lnTo>
                  <a:lnTo>
                    <a:pt x="68471" y="21336"/>
                  </a:lnTo>
                  <a:lnTo>
                    <a:pt x="67429" y="21082"/>
                  </a:lnTo>
                  <a:lnTo>
                    <a:pt x="66324" y="20955"/>
                  </a:lnTo>
                  <a:close/>
                </a:path>
                <a:path w="199390" h="101600">
                  <a:moveTo>
                    <a:pt x="148420" y="24638"/>
                  </a:moveTo>
                  <a:lnTo>
                    <a:pt x="138372" y="24638"/>
                  </a:lnTo>
                  <a:lnTo>
                    <a:pt x="140035" y="24765"/>
                  </a:lnTo>
                  <a:lnTo>
                    <a:pt x="138740" y="25273"/>
                  </a:lnTo>
                  <a:lnTo>
                    <a:pt x="136670" y="25527"/>
                  </a:lnTo>
                  <a:lnTo>
                    <a:pt x="141199" y="25527"/>
                  </a:lnTo>
                  <a:lnTo>
                    <a:pt x="141297" y="25400"/>
                  </a:lnTo>
                  <a:lnTo>
                    <a:pt x="141420" y="25019"/>
                  </a:lnTo>
                  <a:lnTo>
                    <a:pt x="148628" y="25019"/>
                  </a:lnTo>
                  <a:lnTo>
                    <a:pt x="148420" y="24638"/>
                  </a:lnTo>
                  <a:close/>
                </a:path>
                <a:path w="199390" h="101600">
                  <a:moveTo>
                    <a:pt x="160000" y="23876"/>
                  </a:moveTo>
                  <a:lnTo>
                    <a:pt x="159562" y="24257"/>
                  </a:lnTo>
                  <a:lnTo>
                    <a:pt x="160159" y="24257"/>
                  </a:lnTo>
                  <a:lnTo>
                    <a:pt x="160000" y="23876"/>
                  </a:lnTo>
                  <a:close/>
                </a:path>
                <a:path w="199390" h="101600">
                  <a:moveTo>
                    <a:pt x="139273" y="22733"/>
                  </a:moveTo>
                  <a:lnTo>
                    <a:pt x="135971" y="23114"/>
                  </a:lnTo>
                  <a:lnTo>
                    <a:pt x="132657" y="24003"/>
                  </a:lnTo>
                  <a:lnTo>
                    <a:pt x="148074" y="24003"/>
                  </a:lnTo>
                  <a:lnTo>
                    <a:pt x="147798" y="23495"/>
                  </a:lnTo>
                  <a:lnTo>
                    <a:pt x="142423" y="23495"/>
                  </a:lnTo>
                  <a:lnTo>
                    <a:pt x="139273" y="22733"/>
                  </a:lnTo>
                  <a:close/>
                </a:path>
                <a:path w="199390" h="101600">
                  <a:moveTo>
                    <a:pt x="123532" y="23368"/>
                  </a:moveTo>
                  <a:lnTo>
                    <a:pt x="116680" y="23368"/>
                  </a:lnTo>
                  <a:lnTo>
                    <a:pt x="119499" y="23495"/>
                  </a:lnTo>
                  <a:lnTo>
                    <a:pt x="122370" y="23495"/>
                  </a:lnTo>
                  <a:lnTo>
                    <a:pt x="123532" y="23368"/>
                  </a:lnTo>
                  <a:close/>
                </a:path>
                <a:path w="199390" h="101600">
                  <a:moveTo>
                    <a:pt x="140708" y="15367"/>
                  </a:moveTo>
                  <a:lnTo>
                    <a:pt x="135920" y="15367"/>
                  </a:lnTo>
                  <a:lnTo>
                    <a:pt x="137533" y="15875"/>
                  </a:lnTo>
                  <a:lnTo>
                    <a:pt x="139057" y="16510"/>
                  </a:lnTo>
                  <a:lnTo>
                    <a:pt x="141661" y="18542"/>
                  </a:lnTo>
                  <a:lnTo>
                    <a:pt x="142436" y="19304"/>
                  </a:lnTo>
                  <a:lnTo>
                    <a:pt x="142905" y="20193"/>
                  </a:lnTo>
                  <a:lnTo>
                    <a:pt x="142347" y="20320"/>
                  </a:lnTo>
                  <a:lnTo>
                    <a:pt x="141851" y="20574"/>
                  </a:lnTo>
                  <a:lnTo>
                    <a:pt x="142307" y="21844"/>
                  </a:lnTo>
                  <a:lnTo>
                    <a:pt x="142423" y="23495"/>
                  </a:lnTo>
                  <a:lnTo>
                    <a:pt x="147798" y="23495"/>
                  </a:lnTo>
                  <a:lnTo>
                    <a:pt x="144963" y="18288"/>
                  </a:lnTo>
                  <a:lnTo>
                    <a:pt x="142829" y="16510"/>
                  </a:lnTo>
                  <a:lnTo>
                    <a:pt x="140708" y="15367"/>
                  </a:lnTo>
                  <a:close/>
                </a:path>
                <a:path w="199390" h="101600">
                  <a:moveTo>
                    <a:pt x="94468" y="21209"/>
                  </a:moveTo>
                  <a:lnTo>
                    <a:pt x="91991" y="21463"/>
                  </a:lnTo>
                  <a:lnTo>
                    <a:pt x="89845" y="22987"/>
                  </a:lnTo>
                  <a:lnTo>
                    <a:pt x="92037" y="22987"/>
                  </a:lnTo>
                  <a:lnTo>
                    <a:pt x="92677" y="22479"/>
                  </a:lnTo>
                  <a:lnTo>
                    <a:pt x="94468" y="21209"/>
                  </a:lnTo>
                  <a:close/>
                </a:path>
                <a:path w="199390" h="101600">
                  <a:moveTo>
                    <a:pt x="91669" y="20463"/>
                  </a:moveTo>
                  <a:lnTo>
                    <a:pt x="90005" y="20662"/>
                  </a:lnTo>
                  <a:lnTo>
                    <a:pt x="90429" y="21717"/>
                  </a:lnTo>
                  <a:lnTo>
                    <a:pt x="91669" y="20463"/>
                  </a:lnTo>
                  <a:close/>
                </a:path>
                <a:path w="199390" h="101600">
                  <a:moveTo>
                    <a:pt x="138118" y="14224"/>
                  </a:moveTo>
                  <a:lnTo>
                    <a:pt x="130078" y="14224"/>
                  </a:lnTo>
                  <a:lnTo>
                    <a:pt x="133736" y="14859"/>
                  </a:lnTo>
                  <a:lnTo>
                    <a:pt x="133571" y="15494"/>
                  </a:lnTo>
                  <a:lnTo>
                    <a:pt x="133230" y="16252"/>
                  </a:lnTo>
                  <a:lnTo>
                    <a:pt x="131590" y="18542"/>
                  </a:lnTo>
                  <a:lnTo>
                    <a:pt x="129888" y="19685"/>
                  </a:lnTo>
                  <a:lnTo>
                    <a:pt x="129494" y="21590"/>
                  </a:lnTo>
                  <a:lnTo>
                    <a:pt x="131716" y="21590"/>
                  </a:lnTo>
                  <a:lnTo>
                    <a:pt x="131787" y="20955"/>
                  </a:lnTo>
                  <a:lnTo>
                    <a:pt x="132504" y="19812"/>
                  </a:lnTo>
                  <a:lnTo>
                    <a:pt x="134231" y="17653"/>
                  </a:lnTo>
                  <a:lnTo>
                    <a:pt x="135362" y="16764"/>
                  </a:lnTo>
                  <a:lnTo>
                    <a:pt x="135920" y="15367"/>
                  </a:lnTo>
                  <a:lnTo>
                    <a:pt x="140708" y="15367"/>
                  </a:lnTo>
                  <a:lnTo>
                    <a:pt x="139057" y="14478"/>
                  </a:lnTo>
                  <a:lnTo>
                    <a:pt x="138118" y="14224"/>
                  </a:lnTo>
                  <a:close/>
                </a:path>
                <a:path w="199390" h="101600">
                  <a:moveTo>
                    <a:pt x="67011" y="3556"/>
                  </a:moveTo>
                  <a:lnTo>
                    <a:pt x="64699" y="3556"/>
                  </a:lnTo>
                  <a:lnTo>
                    <a:pt x="70655" y="10668"/>
                  </a:lnTo>
                  <a:lnTo>
                    <a:pt x="71252" y="12573"/>
                  </a:lnTo>
                  <a:lnTo>
                    <a:pt x="72198" y="13970"/>
                  </a:lnTo>
                  <a:lnTo>
                    <a:pt x="72273" y="14351"/>
                  </a:lnTo>
                  <a:lnTo>
                    <a:pt x="70731" y="16383"/>
                  </a:lnTo>
                  <a:lnTo>
                    <a:pt x="69385" y="19050"/>
                  </a:lnTo>
                  <a:lnTo>
                    <a:pt x="68471" y="21336"/>
                  </a:lnTo>
                  <a:lnTo>
                    <a:pt x="70754" y="21336"/>
                  </a:lnTo>
                  <a:lnTo>
                    <a:pt x="71798" y="18288"/>
                  </a:lnTo>
                  <a:lnTo>
                    <a:pt x="72649" y="16383"/>
                  </a:lnTo>
                  <a:lnTo>
                    <a:pt x="73424" y="15367"/>
                  </a:lnTo>
                  <a:lnTo>
                    <a:pt x="77087" y="15367"/>
                  </a:lnTo>
                  <a:lnTo>
                    <a:pt x="75049" y="13462"/>
                  </a:lnTo>
                  <a:lnTo>
                    <a:pt x="76179" y="12319"/>
                  </a:lnTo>
                  <a:lnTo>
                    <a:pt x="73944" y="12319"/>
                  </a:lnTo>
                  <a:lnTo>
                    <a:pt x="72332" y="10160"/>
                  </a:lnTo>
                  <a:lnTo>
                    <a:pt x="71735" y="7239"/>
                  </a:lnTo>
                  <a:lnTo>
                    <a:pt x="67011" y="3556"/>
                  </a:lnTo>
                  <a:close/>
                </a:path>
                <a:path w="199390" h="101600">
                  <a:moveTo>
                    <a:pt x="126256" y="19558"/>
                  </a:moveTo>
                  <a:lnTo>
                    <a:pt x="120566" y="21336"/>
                  </a:lnTo>
                  <a:lnTo>
                    <a:pt x="129215" y="21336"/>
                  </a:lnTo>
                  <a:lnTo>
                    <a:pt x="129075" y="21209"/>
                  </a:lnTo>
                  <a:lnTo>
                    <a:pt x="126256" y="19558"/>
                  </a:lnTo>
                  <a:close/>
                </a:path>
                <a:path w="199390" h="101600">
                  <a:moveTo>
                    <a:pt x="114432" y="13208"/>
                  </a:moveTo>
                  <a:lnTo>
                    <a:pt x="111130" y="13208"/>
                  </a:lnTo>
                  <a:lnTo>
                    <a:pt x="112667" y="15494"/>
                  </a:lnTo>
                  <a:lnTo>
                    <a:pt x="113721" y="18161"/>
                  </a:lnTo>
                  <a:lnTo>
                    <a:pt x="114064" y="21082"/>
                  </a:lnTo>
                  <a:lnTo>
                    <a:pt x="116697" y="21082"/>
                  </a:lnTo>
                  <a:lnTo>
                    <a:pt x="116604" y="18288"/>
                  </a:lnTo>
                  <a:lnTo>
                    <a:pt x="116304" y="17272"/>
                  </a:lnTo>
                  <a:lnTo>
                    <a:pt x="116116" y="16637"/>
                  </a:lnTo>
                  <a:lnTo>
                    <a:pt x="115778" y="15494"/>
                  </a:lnTo>
                  <a:lnTo>
                    <a:pt x="114432" y="13208"/>
                  </a:lnTo>
                  <a:close/>
                </a:path>
                <a:path w="199390" h="101600">
                  <a:moveTo>
                    <a:pt x="162209" y="14732"/>
                  </a:moveTo>
                  <a:lnTo>
                    <a:pt x="155288" y="16637"/>
                  </a:lnTo>
                  <a:lnTo>
                    <a:pt x="148087" y="19050"/>
                  </a:lnTo>
                  <a:lnTo>
                    <a:pt x="148519" y="20828"/>
                  </a:lnTo>
                  <a:lnTo>
                    <a:pt x="150043" y="20320"/>
                  </a:lnTo>
                  <a:lnTo>
                    <a:pt x="153231" y="18669"/>
                  </a:lnTo>
                  <a:lnTo>
                    <a:pt x="161660" y="18669"/>
                  </a:lnTo>
                  <a:lnTo>
                    <a:pt x="165828" y="18021"/>
                  </a:lnTo>
                  <a:lnTo>
                    <a:pt x="162209" y="14732"/>
                  </a:lnTo>
                  <a:close/>
                </a:path>
                <a:path w="199390" h="101600">
                  <a:moveTo>
                    <a:pt x="105503" y="15827"/>
                  </a:moveTo>
                  <a:lnTo>
                    <a:pt x="105615" y="20574"/>
                  </a:lnTo>
                  <a:lnTo>
                    <a:pt x="105740" y="20752"/>
                  </a:lnTo>
                  <a:lnTo>
                    <a:pt x="106905" y="16383"/>
                  </a:lnTo>
                  <a:lnTo>
                    <a:pt x="106926" y="16252"/>
                  </a:lnTo>
                  <a:lnTo>
                    <a:pt x="105503" y="15827"/>
                  </a:lnTo>
                  <a:close/>
                </a:path>
                <a:path w="199390" h="101600">
                  <a:moveTo>
                    <a:pt x="89153" y="18542"/>
                  </a:moveTo>
                  <a:lnTo>
                    <a:pt x="86835" y="18542"/>
                  </a:lnTo>
                  <a:lnTo>
                    <a:pt x="88397" y="20066"/>
                  </a:lnTo>
                  <a:lnTo>
                    <a:pt x="89680" y="20701"/>
                  </a:lnTo>
                  <a:lnTo>
                    <a:pt x="90005" y="20662"/>
                  </a:lnTo>
                  <a:lnTo>
                    <a:pt x="89153" y="18542"/>
                  </a:lnTo>
                  <a:close/>
                </a:path>
                <a:path w="199390" h="101600">
                  <a:moveTo>
                    <a:pt x="101402" y="14605"/>
                  </a:moveTo>
                  <a:lnTo>
                    <a:pt x="100157" y="15113"/>
                  </a:lnTo>
                  <a:lnTo>
                    <a:pt x="96335" y="15748"/>
                  </a:lnTo>
                  <a:lnTo>
                    <a:pt x="91669" y="20463"/>
                  </a:lnTo>
                  <a:lnTo>
                    <a:pt x="93934" y="20193"/>
                  </a:lnTo>
                  <a:lnTo>
                    <a:pt x="98036" y="17780"/>
                  </a:lnTo>
                  <a:lnTo>
                    <a:pt x="98608" y="17399"/>
                  </a:lnTo>
                  <a:lnTo>
                    <a:pt x="105540" y="17399"/>
                  </a:lnTo>
                  <a:lnTo>
                    <a:pt x="105503" y="15827"/>
                  </a:lnTo>
                  <a:lnTo>
                    <a:pt x="101402" y="14605"/>
                  </a:lnTo>
                  <a:close/>
                </a:path>
                <a:path w="199390" h="101600">
                  <a:moveTo>
                    <a:pt x="48463" y="10541"/>
                  </a:moveTo>
                  <a:lnTo>
                    <a:pt x="47224" y="10541"/>
                  </a:lnTo>
                  <a:lnTo>
                    <a:pt x="50564" y="15621"/>
                  </a:lnTo>
                  <a:lnTo>
                    <a:pt x="50919" y="16510"/>
                  </a:lnTo>
                  <a:lnTo>
                    <a:pt x="48379" y="17272"/>
                  </a:lnTo>
                  <a:lnTo>
                    <a:pt x="45814" y="18542"/>
                  </a:lnTo>
                  <a:lnTo>
                    <a:pt x="44582" y="19304"/>
                  </a:lnTo>
                  <a:lnTo>
                    <a:pt x="43414" y="20193"/>
                  </a:lnTo>
                  <a:lnTo>
                    <a:pt x="47584" y="20193"/>
                  </a:lnTo>
                  <a:lnTo>
                    <a:pt x="49230" y="19177"/>
                  </a:lnTo>
                  <a:lnTo>
                    <a:pt x="51453" y="18415"/>
                  </a:lnTo>
                  <a:lnTo>
                    <a:pt x="54083" y="18415"/>
                  </a:lnTo>
                  <a:lnTo>
                    <a:pt x="53980" y="17780"/>
                  </a:lnTo>
                  <a:lnTo>
                    <a:pt x="56685" y="17272"/>
                  </a:lnTo>
                  <a:lnTo>
                    <a:pt x="65861" y="17272"/>
                  </a:lnTo>
                  <a:lnTo>
                    <a:pt x="66007" y="17145"/>
                  </a:lnTo>
                  <a:lnTo>
                    <a:pt x="62464" y="16129"/>
                  </a:lnTo>
                  <a:lnTo>
                    <a:pt x="61109" y="15875"/>
                  </a:lnTo>
                  <a:lnTo>
                    <a:pt x="53459" y="15875"/>
                  </a:lnTo>
                  <a:lnTo>
                    <a:pt x="53116" y="15113"/>
                  </a:lnTo>
                  <a:lnTo>
                    <a:pt x="51529" y="12319"/>
                  </a:lnTo>
                  <a:lnTo>
                    <a:pt x="49179" y="10668"/>
                  </a:lnTo>
                  <a:lnTo>
                    <a:pt x="48463" y="10541"/>
                  </a:lnTo>
                  <a:close/>
                </a:path>
                <a:path w="199390" h="101600">
                  <a:moveTo>
                    <a:pt x="17734" y="18542"/>
                  </a:moveTo>
                  <a:lnTo>
                    <a:pt x="16248" y="19304"/>
                  </a:lnTo>
                  <a:lnTo>
                    <a:pt x="15804" y="19558"/>
                  </a:lnTo>
                  <a:lnTo>
                    <a:pt x="18732" y="19558"/>
                  </a:lnTo>
                  <a:lnTo>
                    <a:pt x="17734" y="18542"/>
                  </a:lnTo>
                  <a:close/>
                </a:path>
                <a:path w="199390" h="101600">
                  <a:moveTo>
                    <a:pt x="24237" y="19177"/>
                  </a:moveTo>
                  <a:lnTo>
                    <a:pt x="22357" y="19177"/>
                  </a:lnTo>
                  <a:lnTo>
                    <a:pt x="22890" y="19431"/>
                  </a:lnTo>
                  <a:lnTo>
                    <a:pt x="24237" y="19177"/>
                  </a:lnTo>
                  <a:close/>
                </a:path>
                <a:path w="199390" h="101600">
                  <a:moveTo>
                    <a:pt x="35845" y="18302"/>
                  </a:moveTo>
                  <a:lnTo>
                    <a:pt x="35616" y="19177"/>
                  </a:lnTo>
                  <a:lnTo>
                    <a:pt x="36272" y="19104"/>
                  </a:lnTo>
                  <a:lnTo>
                    <a:pt x="36149" y="18542"/>
                  </a:lnTo>
                  <a:lnTo>
                    <a:pt x="35845" y="18302"/>
                  </a:lnTo>
                  <a:close/>
                </a:path>
                <a:path w="199390" h="101600">
                  <a:moveTo>
                    <a:pt x="36272" y="19104"/>
                  </a:moveTo>
                  <a:lnTo>
                    <a:pt x="35616" y="19177"/>
                  </a:lnTo>
                  <a:lnTo>
                    <a:pt x="36288" y="19177"/>
                  </a:lnTo>
                  <a:close/>
                </a:path>
                <a:path w="199390" h="101600">
                  <a:moveTo>
                    <a:pt x="31666" y="12065"/>
                  </a:moveTo>
                  <a:lnTo>
                    <a:pt x="29917" y="12327"/>
                  </a:lnTo>
                  <a:lnTo>
                    <a:pt x="32669" y="13589"/>
                  </a:lnTo>
                  <a:lnTo>
                    <a:pt x="36290" y="16383"/>
                  </a:lnTo>
                  <a:lnTo>
                    <a:pt x="36352" y="16764"/>
                  </a:lnTo>
                  <a:lnTo>
                    <a:pt x="36048" y="17526"/>
                  </a:lnTo>
                  <a:lnTo>
                    <a:pt x="35845" y="18302"/>
                  </a:lnTo>
                  <a:lnTo>
                    <a:pt x="36149" y="18542"/>
                  </a:lnTo>
                  <a:lnTo>
                    <a:pt x="36272" y="19104"/>
                  </a:lnTo>
                  <a:lnTo>
                    <a:pt x="37902" y="18923"/>
                  </a:lnTo>
                  <a:lnTo>
                    <a:pt x="38346" y="18034"/>
                  </a:lnTo>
                  <a:lnTo>
                    <a:pt x="41176" y="18034"/>
                  </a:lnTo>
                  <a:lnTo>
                    <a:pt x="40518" y="17399"/>
                  </a:lnTo>
                  <a:lnTo>
                    <a:pt x="39043" y="16264"/>
                  </a:lnTo>
                  <a:lnTo>
                    <a:pt x="39715" y="14859"/>
                  </a:lnTo>
                  <a:lnTo>
                    <a:pt x="37241" y="14859"/>
                  </a:lnTo>
                  <a:lnTo>
                    <a:pt x="34524" y="13081"/>
                  </a:lnTo>
                  <a:lnTo>
                    <a:pt x="31666" y="12065"/>
                  </a:lnTo>
                  <a:close/>
                </a:path>
                <a:path w="199390" h="101600">
                  <a:moveTo>
                    <a:pt x="166566" y="17907"/>
                  </a:moveTo>
                  <a:lnTo>
                    <a:pt x="165962" y="18000"/>
                  </a:lnTo>
                  <a:lnTo>
                    <a:pt x="167187" y="19067"/>
                  </a:lnTo>
                  <a:lnTo>
                    <a:pt x="166566" y="17907"/>
                  </a:lnTo>
                  <a:close/>
                </a:path>
                <a:path w="199390" h="101600">
                  <a:moveTo>
                    <a:pt x="80520" y="18021"/>
                  </a:moveTo>
                  <a:lnTo>
                    <a:pt x="80358" y="18288"/>
                  </a:lnTo>
                  <a:lnTo>
                    <a:pt x="80212" y="18288"/>
                  </a:lnTo>
                  <a:lnTo>
                    <a:pt x="80891" y="18923"/>
                  </a:lnTo>
                  <a:lnTo>
                    <a:pt x="80520" y="18021"/>
                  </a:lnTo>
                  <a:close/>
                </a:path>
                <a:path w="199390" h="101600">
                  <a:moveTo>
                    <a:pt x="161660" y="18669"/>
                  </a:moveTo>
                  <a:lnTo>
                    <a:pt x="153231" y="18669"/>
                  </a:lnTo>
                  <a:lnTo>
                    <a:pt x="155593" y="18923"/>
                  </a:lnTo>
                  <a:lnTo>
                    <a:pt x="160025" y="18923"/>
                  </a:lnTo>
                  <a:lnTo>
                    <a:pt x="161660" y="18669"/>
                  </a:lnTo>
                  <a:close/>
                </a:path>
                <a:path w="199390" h="101600">
                  <a:moveTo>
                    <a:pt x="65861" y="17272"/>
                  </a:moveTo>
                  <a:lnTo>
                    <a:pt x="56685" y="17272"/>
                  </a:lnTo>
                  <a:lnTo>
                    <a:pt x="59657" y="17526"/>
                  </a:lnTo>
                  <a:lnTo>
                    <a:pt x="63073" y="18415"/>
                  </a:lnTo>
                  <a:lnTo>
                    <a:pt x="64115" y="18796"/>
                  </a:lnTo>
                  <a:lnTo>
                    <a:pt x="65861" y="17272"/>
                  </a:lnTo>
                  <a:close/>
                </a:path>
                <a:path w="199390" h="101600">
                  <a:moveTo>
                    <a:pt x="77087" y="15367"/>
                  </a:moveTo>
                  <a:lnTo>
                    <a:pt x="73424" y="15367"/>
                  </a:lnTo>
                  <a:lnTo>
                    <a:pt x="73830" y="15748"/>
                  </a:lnTo>
                  <a:lnTo>
                    <a:pt x="75672" y="17018"/>
                  </a:lnTo>
                  <a:lnTo>
                    <a:pt x="76637" y="18161"/>
                  </a:lnTo>
                  <a:lnTo>
                    <a:pt x="78821" y="18288"/>
                  </a:lnTo>
                  <a:lnTo>
                    <a:pt x="80212" y="18288"/>
                  </a:lnTo>
                  <a:lnTo>
                    <a:pt x="77087" y="15367"/>
                  </a:lnTo>
                  <a:close/>
                </a:path>
                <a:path w="199390" h="101600">
                  <a:moveTo>
                    <a:pt x="78643" y="13462"/>
                  </a:moveTo>
                  <a:lnTo>
                    <a:pt x="80520" y="18021"/>
                  </a:lnTo>
                  <a:lnTo>
                    <a:pt x="81209" y="16891"/>
                  </a:lnTo>
                  <a:lnTo>
                    <a:pt x="81831" y="16637"/>
                  </a:lnTo>
                  <a:lnTo>
                    <a:pt x="88387" y="16637"/>
                  </a:lnTo>
                  <a:lnTo>
                    <a:pt x="85514" y="16510"/>
                  </a:lnTo>
                  <a:lnTo>
                    <a:pt x="85159" y="16002"/>
                  </a:lnTo>
                  <a:lnTo>
                    <a:pt x="88132" y="16002"/>
                  </a:lnTo>
                  <a:lnTo>
                    <a:pt x="87876" y="15367"/>
                  </a:lnTo>
                  <a:lnTo>
                    <a:pt x="88162" y="15367"/>
                  </a:lnTo>
                  <a:lnTo>
                    <a:pt x="88019" y="15113"/>
                  </a:lnTo>
                  <a:lnTo>
                    <a:pt x="84193" y="15113"/>
                  </a:lnTo>
                  <a:lnTo>
                    <a:pt x="83635" y="14732"/>
                  </a:lnTo>
                  <a:lnTo>
                    <a:pt x="83000" y="14351"/>
                  </a:lnTo>
                  <a:lnTo>
                    <a:pt x="78643" y="13462"/>
                  </a:lnTo>
                  <a:close/>
                </a:path>
                <a:path w="199390" h="101600">
                  <a:moveTo>
                    <a:pt x="116300" y="17258"/>
                  </a:moveTo>
                  <a:close/>
                </a:path>
                <a:path w="199390" h="101600">
                  <a:moveTo>
                    <a:pt x="118510" y="13208"/>
                  </a:moveTo>
                  <a:lnTo>
                    <a:pt x="114432" y="13208"/>
                  </a:lnTo>
                  <a:lnTo>
                    <a:pt x="115067" y="13335"/>
                  </a:lnTo>
                  <a:lnTo>
                    <a:pt x="115677" y="13589"/>
                  </a:lnTo>
                  <a:lnTo>
                    <a:pt x="116172" y="13843"/>
                  </a:lnTo>
                  <a:lnTo>
                    <a:pt x="116769" y="13843"/>
                  </a:lnTo>
                  <a:lnTo>
                    <a:pt x="116362" y="14605"/>
                  </a:lnTo>
                  <a:lnTo>
                    <a:pt x="116297" y="14859"/>
                  </a:lnTo>
                  <a:lnTo>
                    <a:pt x="116177" y="16252"/>
                  </a:lnTo>
                  <a:lnTo>
                    <a:pt x="116300" y="17258"/>
                  </a:lnTo>
                  <a:lnTo>
                    <a:pt x="118725" y="16764"/>
                  </a:lnTo>
                  <a:lnTo>
                    <a:pt x="118510" y="13208"/>
                  </a:lnTo>
                  <a:close/>
                </a:path>
                <a:path w="199390" h="101600">
                  <a:moveTo>
                    <a:pt x="88132" y="16002"/>
                  </a:moveTo>
                  <a:lnTo>
                    <a:pt x="85362" y="16002"/>
                  </a:lnTo>
                  <a:lnTo>
                    <a:pt x="85514" y="16510"/>
                  </a:lnTo>
                  <a:lnTo>
                    <a:pt x="88336" y="16510"/>
                  </a:lnTo>
                  <a:lnTo>
                    <a:pt x="88132" y="16002"/>
                  </a:lnTo>
                  <a:close/>
                </a:path>
                <a:path w="199390" h="101600">
                  <a:moveTo>
                    <a:pt x="105190" y="6350"/>
                  </a:moveTo>
                  <a:lnTo>
                    <a:pt x="98629" y="6350"/>
                  </a:lnTo>
                  <a:lnTo>
                    <a:pt x="104883" y="7747"/>
                  </a:lnTo>
                  <a:lnTo>
                    <a:pt x="110178" y="11938"/>
                  </a:lnTo>
                  <a:lnTo>
                    <a:pt x="107587" y="12446"/>
                  </a:lnTo>
                  <a:lnTo>
                    <a:pt x="105453" y="13716"/>
                  </a:lnTo>
                  <a:lnTo>
                    <a:pt x="105503" y="15827"/>
                  </a:lnTo>
                  <a:lnTo>
                    <a:pt x="106926" y="16252"/>
                  </a:lnTo>
                  <a:lnTo>
                    <a:pt x="106699" y="16002"/>
                  </a:lnTo>
                  <a:lnTo>
                    <a:pt x="106818" y="15621"/>
                  </a:lnTo>
                  <a:lnTo>
                    <a:pt x="108463" y="13843"/>
                  </a:lnTo>
                  <a:lnTo>
                    <a:pt x="111130" y="13208"/>
                  </a:lnTo>
                  <a:lnTo>
                    <a:pt x="118510" y="13208"/>
                  </a:lnTo>
                  <a:lnTo>
                    <a:pt x="118472" y="12573"/>
                  </a:lnTo>
                  <a:lnTo>
                    <a:pt x="117505" y="12573"/>
                  </a:lnTo>
                  <a:lnTo>
                    <a:pt x="116477" y="12319"/>
                  </a:lnTo>
                  <a:lnTo>
                    <a:pt x="115067" y="12065"/>
                  </a:lnTo>
                  <a:lnTo>
                    <a:pt x="113581" y="11938"/>
                  </a:lnTo>
                  <a:lnTo>
                    <a:pt x="107674" y="6985"/>
                  </a:lnTo>
                  <a:lnTo>
                    <a:pt x="105190" y="6350"/>
                  </a:lnTo>
                  <a:close/>
                </a:path>
                <a:path w="199390" h="101600">
                  <a:moveTo>
                    <a:pt x="62451" y="0"/>
                  </a:moveTo>
                  <a:lnTo>
                    <a:pt x="57193" y="9144"/>
                  </a:lnTo>
                  <a:lnTo>
                    <a:pt x="55961" y="15621"/>
                  </a:lnTo>
                  <a:lnTo>
                    <a:pt x="55123" y="15748"/>
                  </a:lnTo>
                  <a:lnTo>
                    <a:pt x="54285" y="15748"/>
                  </a:lnTo>
                  <a:lnTo>
                    <a:pt x="53459" y="15875"/>
                  </a:lnTo>
                  <a:lnTo>
                    <a:pt x="61109" y="15875"/>
                  </a:lnTo>
                  <a:lnTo>
                    <a:pt x="60432" y="15748"/>
                  </a:lnTo>
                  <a:lnTo>
                    <a:pt x="58412" y="15621"/>
                  </a:lnTo>
                  <a:lnTo>
                    <a:pt x="59466" y="10541"/>
                  </a:lnTo>
                  <a:lnTo>
                    <a:pt x="64699" y="3556"/>
                  </a:lnTo>
                  <a:lnTo>
                    <a:pt x="67011" y="3556"/>
                  </a:lnTo>
                  <a:lnTo>
                    <a:pt x="62451" y="0"/>
                  </a:lnTo>
                  <a:close/>
                </a:path>
                <a:path w="199390" h="101600">
                  <a:moveTo>
                    <a:pt x="88162" y="15367"/>
                  </a:moveTo>
                  <a:lnTo>
                    <a:pt x="87876" y="15367"/>
                  </a:lnTo>
                  <a:lnTo>
                    <a:pt x="88448" y="15875"/>
                  </a:lnTo>
                  <a:lnTo>
                    <a:pt x="88162" y="15367"/>
                  </a:lnTo>
                  <a:close/>
                </a:path>
                <a:path w="199390" h="101600">
                  <a:moveTo>
                    <a:pt x="27628" y="14097"/>
                  </a:moveTo>
                  <a:lnTo>
                    <a:pt x="25215" y="15367"/>
                  </a:lnTo>
                  <a:lnTo>
                    <a:pt x="32115" y="15367"/>
                  </a:lnTo>
                  <a:lnTo>
                    <a:pt x="30663" y="14224"/>
                  </a:lnTo>
                  <a:lnTo>
                    <a:pt x="27628" y="14097"/>
                  </a:lnTo>
                  <a:close/>
                </a:path>
                <a:path w="199390" h="101600">
                  <a:moveTo>
                    <a:pt x="85104" y="10795"/>
                  </a:moveTo>
                  <a:lnTo>
                    <a:pt x="79355" y="10795"/>
                  </a:lnTo>
                  <a:lnTo>
                    <a:pt x="83520" y="12573"/>
                  </a:lnTo>
                  <a:lnTo>
                    <a:pt x="84104" y="12954"/>
                  </a:lnTo>
                  <a:lnTo>
                    <a:pt x="84460" y="13462"/>
                  </a:lnTo>
                  <a:lnTo>
                    <a:pt x="84567" y="13716"/>
                  </a:lnTo>
                  <a:lnTo>
                    <a:pt x="84660" y="14224"/>
                  </a:lnTo>
                  <a:lnTo>
                    <a:pt x="84193" y="15113"/>
                  </a:lnTo>
                  <a:lnTo>
                    <a:pt x="88019" y="15113"/>
                  </a:lnTo>
                  <a:lnTo>
                    <a:pt x="87244" y="13843"/>
                  </a:lnTo>
                  <a:lnTo>
                    <a:pt x="87284" y="13589"/>
                  </a:lnTo>
                  <a:lnTo>
                    <a:pt x="88710" y="12065"/>
                  </a:lnTo>
                  <a:lnTo>
                    <a:pt x="86073" y="12065"/>
                  </a:lnTo>
                  <a:lnTo>
                    <a:pt x="85628" y="11430"/>
                  </a:lnTo>
                  <a:lnTo>
                    <a:pt x="85104" y="10795"/>
                  </a:lnTo>
                  <a:close/>
                </a:path>
                <a:path w="199390" h="101600">
                  <a:moveTo>
                    <a:pt x="42728" y="9525"/>
                  </a:moveTo>
                  <a:lnTo>
                    <a:pt x="39223" y="11557"/>
                  </a:lnTo>
                  <a:lnTo>
                    <a:pt x="37241" y="14859"/>
                  </a:lnTo>
                  <a:lnTo>
                    <a:pt x="39715" y="14859"/>
                  </a:lnTo>
                  <a:lnTo>
                    <a:pt x="41267" y="11684"/>
                  </a:lnTo>
                  <a:lnTo>
                    <a:pt x="47224" y="10541"/>
                  </a:lnTo>
                  <a:lnTo>
                    <a:pt x="48463" y="10541"/>
                  </a:lnTo>
                  <a:lnTo>
                    <a:pt x="42728" y="9525"/>
                  </a:lnTo>
                  <a:close/>
                </a:path>
                <a:path w="199390" h="101600">
                  <a:moveTo>
                    <a:pt x="130548" y="13081"/>
                  </a:moveTo>
                  <a:lnTo>
                    <a:pt x="127183" y="13335"/>
                  </a:lnTo>
                  <a:lnTo>
                    <a:pt x="123386" y="13716"/>
                  </a:lnTo>
                  <a:lnTo>
                    <a:pt x="121290" y="14732"/>
                  </a:lnTo>
                  <a:lnTo>
                    <a:pt x="126141" y="14351"/>
                  </a:lnTo>
                  <a:lnTo>
                    <a:pt x="130078" y="14224"/>
                  </a:lnTo>
                  <a:lnTo>
                    <a:pt x="138118" y="14224"/>
                  </a:lnTo>
                  <a:lnTo>
                    <a:pt x="136238" y="13716"/>
                  </a:lnTo>
                  <a:lnTo>
                    <a:pt x="136243" y="13462"/>
                  </a:lnTo>
                  <a:lnTo>
                    <a:pt x="133812" y="13462"/>
                  </a:lnTo>
                  <a:lnTo>
                    <a:pt x="130548" y="13081"/>
                  </a:lnTo>
                  <a:close/>
                </a:path>
                <a:path w="199390" h="101600">
                  <a:moveTo>
                    <a:pt x="26711" y="12810"/>
                  </a:moveTo>
                  <a:lnTo>
                    <a:pt x="24910" y="13589"/>
                  </a:lnTo>
                  <a:lnTo>
                    <a:pt x="23525" y="14605"/>
                  </a:lnTo>
                  <a:lnTo>
                    <a:pt x="25089" y="14605"/>
                  </a:lnTo>
                  <a:lnTo>
                    <a:pt x="26711" y="12810"/>
                  </a:lnTo>
                  <a:close/>
                </a:path>
                <a:path w="199390" h="101600">
                  <a:moveTo>
                    <a:pt x="133019" y="8613"/>
                  </a:moveTo>
                  <a:lnTo>
                    <a:pt x="133812" y="13462"/>
                  </a:lnTo>
                  <a:lnTo>
                    <a:pt x="136243" y="13462"/>
                  </a:lnTo>
                  <a:lnTo>
                    <a:pt x="136289" y="11049"/>
                  </a:lnTo>
                  <a:lnTo>
                    <a:pt x="134041" y="8890"/>
                  </a:lnTo>
                  <a:lnTo>
                    <a:pt x="133019" y="8613"/>
                  </a:lnTo>
                  <a:close/>
                </a:path>
                <a:path w="199390" h="101600">
                  <a:moveTo>
                    <a:pt x="27958" y="11430"/>
                  </a:moveTo>
                  <a:lnTo>
                    <a:pt x="26711" y="12810"/>
                  </a:lnTo>
                  <a:lnTo>
                    <a:pt x="29917" y="12327"/>
                  </a:lnTo>
                  <a:lnTo>
                    <a:pt x="27958" y="11430"/>
                  </a:lnTo>
                  <a:close/>
                </a:path>
                <a:path w="199390" h="101600">
                  <a:moveTo>
                    <a:pt x="118403" y="11436"/>
                  </a:moveTo>
                  <a:lnTo>
                    <a:pt x="117505" y="12573"/>
                  </a:lnTo>
                  <a:lnTo>
                    <a:pt x="118472" y="12573"/>
                  </a:lnTo>
                  <a:lnTo>
                    <a:pt x="118403" y="11436"/>
                  </a:lnTo>
                  <a:close/>
                </a:path>
                <a:path w="199390" h="101600">
                  <a:moveTo>
                    <a:pt x="81526" y="6985"/>
                  </a:moveTo>
                  <a:lnTo>
                    <a:pt x="77297" y="8636"/>
                  </a:lnTo>
                  <a:lnTo>
                    <a:pt x="73944" y="12319"/>
                  </a:lnTo>
                  <a:lnTo>
                    <a:pt x="76179" y="12319"/>
                  </a:lnTo>
                  <a:lnTo>
                    <a:pt x="77183" y="11303"/>
                  </a:lnTo>
                  <a:lnTo>
                    <a:pt x="79355" y="10795"/>
                  </a:lnTo>
                  <a:lnTo>
                    <a:pt x="85104" y="10795"/>
                  </a:lnTo>
                  <a:lnTo>
                    <a:pt x="81526" y="6985"/>
                  </a:lnTo>
                  <a:close/>
                </a:path>
                <a:path w="199390" h="101600">
                  <a:moveTo>
                    <a:pt x="100222" y="5080"/>
                  </a:moveTo>
                  <a:lnTo>
                    <a:pt x="92573" y="6731"/>
                  </a:lnTo>
                  <a:lnTo>
                    <a:pt x="86073" y="12065"/>
                  </a:lnTo>
                  <a:lnTo>
                    <a:pt x="88710" y="12065"/>
                  </a:lnTo>
                  <a:lnTo>
                    <a:pt x="92395" y="8128"/>
                  </a:lnTo>
                  <a:lnTo>
                    <a:pt x="98629" y="6350"/>
                  </a:lnTo>
                  <a:lnTo>
                    <a:pt x="105190" y="6350"/>
                  </a:lnTo>
                  <a:lnTo>
                    <a:pt x="100222" y="5080"/>
                  </a:lnTo>
                  <a:close/>
                </a:path>
                <a:path w="199390" h="101600">
                  <a:moveTo>
                    <a:pt x="85581" y="11303"/>
                  </a:moveTo>
                  <a:lnTo>
                    <a:pt x="85819" y="11557"/>
                  </a:lnTo>
                  <a:lnTo>
                    <a:pt x="85581" y="11303"/>
                  </a:lnTo>
                  <a:close/>
                </a:path>
                <a:path w="199390" h="101600">
                  <a:moveTo>
                    <a:pt x="124109" y="8025"/>
                  </a:moveTo>
                  <a:lnTo>
                    <a:pt x="118204" y="8128"/>
                  </a:lnTo>
                  <a:lnTo>
                    <a:pt x="118403" y="11436"/>
                  </a:lnTo>
                  <a:lnTo>
                    <a:pt x="120515" y="8763"/>
                  </a:lnTo>
                  <a:lnTo>
                    <a:pt x="124109" y="8025"/>
                  </a:lnTo>
                  <a:close/>
                </a:path>
                <a:path w="199390" h="101600">
                  <a:moveTo>
                    <a:pt x="132898" y="7874"/>
                  </a:moveTo>
                  <a:lnTo>
                    <a:pt x="130446" y="7916"/>
                  </a:lnTo>
                  <a:lnTo>
                    <a:pt x="133019" y="8613"/>
                  </a:lnTo>
                  <a:lnTo>
                    <a:pt x="132898" y="7874"/>
                  </a:lnTo>
                  <a:close/>
                </a:path>
                <a:path w="199390" h="101600">
                  <a:moveTo>
                    <a:pt x="127945" y="7239"/>
                  </a:moveTo>
                  <a:lnTo>
                    <a:pt x="124109" y="8025"/>
                  </a:lnTo>
                  <a:lnTo>
                    <a:pt x="130446" y="7916"/>
                  </a:lnTo>
                  <a:lnTo>
                    <a:pt x="127945" y="7239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5" name="object 5095" descr=""/>
            <p:cNvSpPr/>
            <p:nvPr/>
          </p:nvSpPr>
          <p:spPr>
            <a:xfrm>
              <a:off x="991074" y="2845083"/>
              <a:ext cx="27940" cy="26670"/>
            </a:xfrm>
            <a:custGeom>
              <a:avLst/>
              <a:gdLst/>
              <a:ahLst/>
              <a:cxnLst/>
              <a:rect l="l" t="t" r="r" b="b"/>
              <a:pathLst>
                <a:path w="27940" h="26669">
                  <a:moveTo>
                    <a:pt x="17259" y="0"/>
                  </a:moveTo>
                  <a:lnTo>
                    <a:pt x="10820" y="1396"/>
                  </a:lnTo>
                  <a:lnTo>
                    <a:pt x="6794" y="6286"/>
                  </a:lnTo>
                  <a:lnTo>
                    <a:pt x="1866" y="12623"/>
                  </a:lnTo>
                  <a:lnTo>
                    <a:pt x="0" y="19684"/>
                  </a:lnTo>
                  <a:lnTo>
                    <a:pt x="7238" y="26530"/>
                  </a:lnTo>
                  <a:lnTo>
                    <a:pt x="27421" y="7470"/>
                  </a:lnTo>
                  <a:lnTo>
                    <a:pt x="23393" y="3263"/>
                  </a:lnTo>
                  <a:lnTo>
                    <a:pt x="172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6" name="object 5096" descr=""/>
            <p:cNvSpPr/>
            <p:nvPr/>
          </p:nvSpPr>
          <p:spPr>
            <a:xfrm>
              <a:off x="999985" y="2844482"/>
              <a:ext cx="73025" cy="71120"/>
            </a:xfrm>
            <a:custGeom>
              <a:avLst/>
              <a:gdLst/>
              <a:ahLst/>
              <a:cxnLst/>
              <a:rect l="l" t="t" r="r" b="b"/>
              <a:pathLst>
                <a:path w="73025" h="71119">
                  <a:moveTo>
                    <a:pt x="25742" y="48196"/>
                  </a:moveTo>
                  <a:lnTo>
                    <a:pt x="21196" y="44640"/>
                  </a:lnTo>
                  <a:lnTo>
                    <a:pt x="15367" y="41871"/>
                  </a:lnTo>
                  <a:lnTo>
                    <a:pt x="9271" y="41033"/>
                  </a:lnTo>
                  <a:lnTo>
                    <a:pt x="3886" y="43268"/>
                  </a:lnTo>
                  <a:lnTo>
                    <a:pt x="279" y="46443"/>
                  </a:lnTo>
                  <a:lnTo>
                    <a:pt x="508" y="53543"/>
                  </a:lnTo>
                  <a:lnTo>
                    <a:pt x="101" y="62788"/>
                  </a:lnTo>
                  <a:lnTo>
                    <a:pt x="0" y="68770"/>
                  </a:lnTo>
                  <a:lnTo>
                    <a:pt x="7035" y="70535"/>
                  </a:lnTo>
                  <a:lnTo>
                    <a:pt x="9055" y="66090"/>
                  </a:lnTo>
                  <a:lnTo>
                    <a:pt x="13360" y="60045"/>
                  </a:lnTo>
                  <a:lnTo>
                    <a:pt x="19088" y="54444"/>
                  </a:lnTo>
                  <a:lnTo>
                    <a:pt x="23977" y="50190"/>
                  </a:lnTo>
                  <a:lnTo>
                    <a:pt x="25742" y="48196"/>
                  </a:lnTo>
                  <a:close/>
                </a:path>
                <a:path w="73025" h="71119">
                  <a:moveTo>
                    <a:pt x="72923" y="6311"/>
                  </a:moveTo>
                  <a:lnTo>
                    <a:pt x="72478" y="5829"/>
                  </a:lnTo>
                  <a:lnTo>
                    <a:pt x="69303" y="2425"/>
                  </a:lnTo>
                  <a:lnTo>
                    <a:pt x="65595" y="228"/>
                  </a:lnTo>
                  <a:lnTo>
                    <a:pt x="57111" y="0"/>
                  </a:lnTo>
                  <a:lnTo>
                    <a:pt x="53632" y="1473"/>
                  </a:lnTo>
                  <a:lnTo>
                    <a:pt x="41567" y="4229"/>
                  </a:lnTo>
                  <a:lnTo>
                    <a:pt x="38061" y="2692"/>
                  </a:lnTo>
                  <a:lnTo>
                    <a:pt x="24307" y="1308"/>
                  </a:lnTo>
                  <a:lnTo>
                    <a:pt x="23622" y="4749"/>
                  </a:lnTo>
                  <a:lnTo>
                    <a:pt x="32639" y="4838"/>
                  </a:lnTo>
                  <a:lnTo>
                    <a:pt x="33566" y="7213"/>
                  </a:lnTo>
                  <a:lnTo>
                    <a:pt x="38887" y="13665"/>
                  </a:lnTo>
                  <a:lnTo>
                    <a:pt x="39420" y="15151"/>
                  </a:lnTo>
                  <a:lnTo>
                    <a:pt x="43421" y="17754"/>
                  </a:lnTo>
                  <a:lnTo>
                    <a:pt x="52539" y="19380"/>
                  </a:lnTo>
                  <a:lnTo>
                    <a:pt x="63042" y="19837"/>
                  </a:lnTo>
                  <a:lnTo>
                    <a:pt x="63030" y="10680"/>
                  </a:lnTo>
                  <a:lnTo>
                    <a:pt x="72326" y="7061"/>
                  </a:lnTo>
                  <a:lnTo>
                    <a:pt x="72923" y="6311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7" name="object 5097" descr=""/>
            <p:cNvSpPr/>
            <p:nvPr/>
          </p:nvSpPr>
          <p:spPr>
            <a:xfrm>
              <a:off x="1079145" y="2858919"/>
              <a:ext cx="33020" cy="43180"/>
            </a:xfrm>
            <a:custGeom>
              <a:avLst/>
              <a:gdLst/>
              <a:ahLst/>
              <a:cxnLst/>
              <a:rect l="l" t="t" r="r" b="b"/>
              <a:pathLst>
                <a:path w="33019" h="43180">
                  <a:moveTo>
                    <a:pt x="1625" y="0"/>
                  </a:moveTo>
                  <a:lnTo>
                    <a:pt x="2082" y="1460"/>
                  </a:lnTo>
                  <a:lnTo>
                    <a:pt x="812" y="9271"/>
                  </a:lnTo>
                  <a:lnTo>
                    <a:pt x="0" y="15963"/>
                  </a:lnTo>
                  <a:lnTo>
                    <a:pt x="3670" y="24511"/>
                  </a:lnTo>
                  <a:lnTo>
                    <a:pt x="4978" y="26339"/>
                  </a:lnTo>
                  <a:lnTo>
                    <a:pt x="5943" y="30632"/>
                  </a:lnTo>
                  <a:lnTo>
                    <a:pt x="4991" y="32905"/>
                  </a:lnTo>
                  <a:lnTo>
                    <a:pt x="5295" y="36804"/>
                  </a:lnTo>
                  <a:lnTo>
                    <a:pt x="5156" y="38341"/>
                  </a:lnTo>
                  <a:lnTo>
                    <a:pt x="9296" y="42570"/>
                  </a:lnTo>
                  <a:lnTo>
                    <a:pt x="16484" y="41262"/>
                  </a:lnTo>
                  <a:lnTo>
                    <a:pt x="22542" y="41300"/>
                  </a:lnTo>
                  <a:lnTo>
                    <a:pt x="25209" y="41452"/>
                  </a:lnTo>
                  <a:lnTo>
                    <a:pt x="29997" y="35356"/>
                  </a:lnTo>
                  <a:lnTo>
                    <a:pt x="26530" y="28575"/>
                  </a:lnTo>
                  <a:lnTo>
                    <a:pt x="27114" y="24396"/>
                  </a:lnTo>
                  <a:lnTo>
                    <a:pt x="27914" y="18669"/>
                  </a:lnTo>
                  <a:lnTo>
                    <a:pt x="32613" y="15862"/>
                  </a:lnTo>
                  <a:lnTo>
                    <a:pt x="29781" y="10579"/>
                  </a:lnTo>
                  <a:lnTo>
                    <a:pt x="25320" y="4962"/>
                  </a:lnTo>
                  <a:lnTo>
                    <a:pt x="19659" y="1771"/>
                  </a:lnTo>
                  <a:lnTo>
                    <a:pt x="13007" y="352"/>
                  </a:lnTo>
                  <a:lnTo>
                    <a:pt x="5575" y="50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C0D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8" name="object 5098" descr=""/>
            <p:cNvSpPr/>
            <p:nvPr/>
          </p:nvSpPr>
          <p:spPr>
            <a:xfrm>
              <a:off x="1059742" y="2846833"/>
              <a:ext cx="29209" cy="21590"/>
            </a:xfrm>
            <a:custGeom>
              <a:avLst/>
              <a:gdLst/>
              <a:ahLst/>
              <a:cxnLst/>
              <a:rect l="l" t="t" r="r" b="b"/>
              <a:pathLst>
                <a:path w="29209" h="21589">
                  <a:moveTo>
                    <a:pt x="8953" y="0"/>
                  </a:moveTo>
                  <a:lnTo>
                    <a:pt x="3098" y="838"/>
                  </a:lnTo>
                  <a:lnTo>
                    <a:pt x="0" y="12623"/>
                  </a:lnTo>
                  <a:lnTo>
                    <a:pt x="10604" y="19913"/>
                  </a:lnTo>
                  <a:lnTo>
                    <a:pt x="21475" y="21462"/>
                  </a:lnTo>
                  <a:lnTo>
                    <a:pt x="27304" y="18846"/>
                  </a:lnTo>
                  <a:lnTo>
                    <a:pt x="28638" y="5003"/>
                  </a:lnTo>
                  <a:lnTo>
                    <a:pt x="20675" y="1193"/>
                  </a:lnTo>
                  <a:lnTo>
                    <a:pt x="13893" y="457"/>
                  </a:lnTo>
                  <a:lnTo>
                    <a:pt x="13563" y="495"/>
                  </a:lnTo>
                  <a:lnTo>
                    <a:pt x="8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9" name="object 5099" descr=""/>
            <p:cNvSpPr/>
            <p:nvPr/>
          </p:nvSpPr>
          <p:spPr>
            <a:xfrm>
              <a:off x="956335" y="2842298"/>
              <a:ext cx="100965" cy="78740"/>
            </a:xfrm>
            <a:custGeom>
              <a:avLst/>
              <a:gdLst/>
              <a:ahLst/>
              <a:cxnLst/>
              <a:rect l="l" t="t" r="r" b="b"/>
              <a:pathLst>
                <a:path w="100965" h="78739">
                  <a:moveTo>
                    <a:pt x="39789" y="13525"/>
                  </a:moveTo>
                  <a:lnTo>
                    <a:pt x="38836" y="5778"/>
                  </a:lnTo>
                  <a:lnTo>
                    <a:pt x="30657" y="2616"/>
                  </a:lnTo>
                  <a:lnTo>
                    <a:pt x="24295" y="431"/>
                  </a:lnTo>
                  <a:lnTo>
                    <a:pt x="23863" y="0"/>
                  </a:lnTo>
                  <a:lnTo>
                    <a:pt x="22504" y="50"/>
                  </a:lnTo>
                  <a:lnTo>
                    <a:pt x="17360" y="5499"/>
                  </a:lnTo>
                  <a:lnTo>
                    <a:pt x="12344" y="9855"/>
                  </a:lnTo>
                  <a:lnTo>
                    <a:pt x="6921" y="13728"/>
                  </a:lnTo>
                  <a:lnTo>
                    <a:pt x="711" y="17297"/>
                  </a:lnTo>
                  <a:lnTo>
                    <a:pt x="0" y="17843"/>
                  </a:lnTo>
                  <a:lnTo>
                    <a:pt x="4114" y="22580"/>
                  </a:lnTo>
                  <a:lnTo>
                    <a:pt x="14592" y="31889"/>
                  </a:lnTo>
                  <a:lnTo>
                    <a:pt x="19354" y="39611"/>
                  </a:lnTo>
                  <a:lnTo>
                    <a:pt x="21818" y="36969"/>
                  </a:lnTo>
                  <a:lnTo>
                    <a:pt x="27470" y="31877"/>
                  </a:lnTo>
                  <a:lnTo>
                    <a:pt x="33299" y="25958"/>
                  </a:lnTo>
                  <a:lnTo>
                    <a:pt x="38125" y="19456"/>
                  </a:lnTo>
                  <a:lnTo>
                    <a:pt x="39789" y="13525"/>
                  </a:lnTo>
                  <a:close/>
                </a:path>
                <a:path w="100965" h="78739">
                  <a:moveTo>
                    <a:pt x="100444" y="64592"/>
                  </a:moveTo>
                  <a:lnTo>
                    <a:pt x="99453" y="55854"/>
                  </a:lnTo>
                  <a:lnTo>
                    <a:pt x="98386" y="46520"/>
                  </a:lnTo>
                  <a:lnTo>
                    <a:pt x="89522" y="41592"/>
                  </a:lnTo>
                  <a:lnTo>
                    <a:pt x="81584" y="37465"/>
                  </a:lnTo>
                  <a:lnTo>
                    <a:pt x="79197" y="38379"/>
                  </a:lnTo>
                  <a:lnTo>
                    <a:pt x="64668" y="66471"/>
                  </a:lnTo>
                  <a:lnTo>
                    <a:pt x="65976" y="66370"/>
                  </a:lnTo>
                  <a:lnTo>
                    <a:pt x="86906" y="78587"/>
                  </a:lnTo>
                  <a:lnTo>
                    <a:pt x="88328" y="78181"/>
                  </a:lnTo>
                  <a:lnTo>
                    <a:pt x="94208" y="71678"/>
                  </a:lnTo>
                  <a:lnTo>
                    <a:pt x="100444" y="64592"/>
                  </a:lnTo>
                  <a:close/>
                </a:path>
              </a:pathLst>
            </a:custGeom>
            <a:solidFill>
              <a:srgbClr val="C0D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0" name="object 5100" descr=""/>
            <p:cNvSpPr/>
            <p:nvPr/>
          </p:nvSpPr>
          <p:spPr>
            <a:xfrm>
              <a:off x="1008711" y="2871624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30">
                  <a:moveTo>
                    <a:pt x="12280" y="0"/>
                  </a:moveTo>
                  <a:lnTo>
                    <a:pt x="0" y="5359"/>
                  </a:lnTo>
                  <a:lnTo>
                    <a:pt x="2120" y="13474"/>
                  </a:lnTo>
                  <a:lnTo>
                    <a:pt x="12585" y="21335"/>
                  </a:lnTo>
                  <a:lnTo>
                    <a:pt x="23355" y="23748"/>
                  </a:lnTo>
                  <a:lnTo>
                    <a:pt x="27673" y="17792"/>
                  </a:lnTo>
                  <a:lnTo>
                    <a:pt x="31432" y="12598"/>
                  </a:lnTo>
                  <a:lnTo>
                    <a:pt x="28219" y="5791"/>
                  </a:lnTo>
                  <a:lnTo>
                    <a:pt x="23431" y="2806"/>
                  </a:lnTo>
                  <a:lnTo>
                    <a:pt x="19888" y="253"/>
                  </a:lnTo>
                  <a:lnTo>
                    <a:pt x="12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1" name="object 5101" descr=""/>
            <p:cNvSpPr/>
            <p:nvPr/>
          </p:nvSpPr>
          <p:spPr>
            <a:xfrm>
              <a:off x="977988" y="2866673"/>
              <a:ext cx="12065" cy="46355"/>
            </a:xfrm>
            <a:custGeom>
              <a:avLst/>
              <a:gdLst/>
              <a:ahLst/>
              <a:cxnLst/>
              <a:rect l="l" t="t" r="r" b="b"/>
              <a:pathLst>
                <a:path w="12065" h="46355">
                  <a:moveTo>
                    <a:pt x="1790" y="0"/>
                  </a:moveTo>
                  <a:lnTo>
                    <a:pt x="1282" y="1993"/>
                  </a:lnTo>
                  <a:lnTo>
                    <a:pt x="3810" y="5829"/>
                  </a:lnTo>
                  <a:lnTo>
                    <a:pt x="3848" y="10896"/>
                  </a:lnTo>
                  <a:lnTo>
                    <a:pt x="139" y="27825"/>
                  </a:lnTo>
                  <a:lnTo>
                    <a:pt x="0" y="40297"/>
                  </a:lnTo>
                  <a:lnTo>
                    <a:pt x="2501" y="44361"/>
                  </a:lnTo>
                  <a:lnTo>
                    <a:pt x="4356" y="46012"/>
                  </a:lnTo>
                  <a:lnTo>
                    <a:pt x="9740" y="36677"/>
                  </a:lnTo>
                  <a:lnTo>
                    <a:pt x="11391" y="27863"/>
                  </a:lnTo>
                  <a:lnTo>
                    <a:pt x="11506" y="19583"/>
                  </a:lnTo>
                  <a:lnTo>
                    <a:pt x="11709" y="4635"/>
                  </a:lnTo>
                  <a:lnTo>
                    <a:pt x="8674" y="558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02" name="object 5102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049439" y="2867787"/>
              <a:ext cx="31915" cy="30264"/>
            </a:xfrm>
            <a:prstGeom prst="rect">
              <a:avLst/>
            </a:prstGeom>
          </p:spPr>
        </p:pic>
        <p:pic>
          <p:nvPicPr>
            <p:cNvPr id="5103" name="object 5103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987345" y="2853957"/>
              <a:ext cx="56264" cy="42442"/>
            </a:xfrm>
            <a:prstGeom prst="rect">
              <a:avLst/>
            </a:prstGeom>
          </p:spPr>
        </p:pic>
        <p:sp>
          <p:nvSpPr>
            <p:cNvPr id="5104" name="object 5104" descr=""/>
            <p:cNvSpPr/>
            <p:nvPr/>
          </p:nvSpPr>
          <p:spPr>
            <a:xfrm>
              <a:off x="946560" y="2866897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28575" h="25400">
                  <a:moveTo>
                    <a:pt x="7200" y="0"/>
                  </a:moveTo>
                  <a:lnTo>
                    <a:pt x="4876" y="1689"/>
                  </a:lnTo>
                  <a:lnTo>
                    <a:pt x="2870" y="3644"/>
                  </a:lnTo>
                  <a:lnTo>
                    <a:pt x="0" y="11734"/>
                  </a:lnTo>
                  <a:lnTo>
                    <a:pt x="5803" y="17132"/>
                  </a:lnTo>
                  <a:lnTo>
                    <a:pt x="13487" y="22072"/>
                  </a:lnTo>
                  <a:lnTo>
                    <a:pt x="17932" y="25374"/>
                  </a:lnTo>
                  <a:lnTo>
                    <a:pt x="23342" y="22034"/>
                  </a:lnTo>
                  <a:lnTo>
                    <a:pt x="23952" y="20523"/>
                  </a:lnTo>
                  <a:lnTo>
                    <a:pt x="25501" y="17284"/>
                  </a:lnTo>
                  <a:lnTo>
                    <a:pt x="26784" y="15392"/>
                  </a:lnTo>
                  <a:lnTo>
                    <a:pt x="28155" y="13588"/>
                  </a:lnTo>
                  <a:lnTo>
                    <a:pt x="24752" y="9855"/>
                  </a:lnTo>
                  <a:lnTo>
                    <a:pt x="21120" y="6248"/>
                  </a:lnTo>
                  <a:lnTo>
                    <a:pt x="16560" y="4165"/>
                  </a:lnTo>
                  <a:lnTo>
                    <a:pt x="14452" y="3200"/>
                  </a:lnTo>
                  <a:lnTo>
                    <a:pt x="12204" y="2590"/>
                  </a:lnTo>
                  <a:lnTo>
                    <a:pt x="9080" y="1193"/>
                  </a:lnTo>
                  <a:lnTo>
                    <a:pt x="8089" y="647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5" name="object 5105" descr=""/>
            <p:cNvSpPr/>
            <p:nvPr/>
          </p:nvSpPr>
          <p:spPr>
            <a:xfrm>
              <a:off x="953762" y="2861428"/>
              <a:ext cx="27305" cy="19685"/>
            </a:xfrm>
            <a:custGeom>
              <a:avLst/>
              <a:gdLst/>
              <a:ahLst/>
              <a:cxnLst/>
              <a:rect l="l" t="t" r="r" b="b"/>
              <a:pathLst>
                <a:path w="27305" h="19685">
                  <a:moveTo>
                    <a:pt x="9956" y="0"/>
                  </a:moveTo>
                  <a:lnTo>
                    <a:pt x="4381" y="2273"/>
                  </a:lnTo>
                  <a:lnTo>
                    <a:pt x="0" y="5460"/>
                  </a:lnTo>
                  <a:lnTo>
                    <a:pt x="889" y="6121"/>
                  </a:lnTo>
                  <a:lnTo>
                    <a:pt x="1879" y="6667"/>
                  </a:lnTo>
                  <a:lnTo>
                    <a:pt x="4991" y="8051"/>
                  </a:lnTo>
                  <a:lnTo>
                    <a:pt x="7251" y="8674"/>
                  </a:lnTo>
                  <a:lnTo>
                    <a:pt x="13919" y="11722"/>
                  </a:lnTo>
                  <a:lnTo>
                    <a:pt x="17551" y="15316"/>
                  </a:lnTo>
                  <a:lnTo>
                    <a:pt x="20955" y="19062"/>
                  </a:lnTo>
                  <a:lnTo>
                    <a:pt x="23685" y="15430"/>
                  </a:lnTo>
                  <a:lnTo>
                    <a:pt x="26708" y="12153"/>
                  </a:lnTo>
                  <a:lnTo>
                    <a:pt x="20650" y="8978"/>
                  </a:lnTo>
                  <a:lnTo>
                    <a:pt x="10363" y="39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6" name="object 5106" descr=""/>
            <p:cNvSpPr/>
            <p:nvPr/>
          </p:nvSpPr>
          <p:spPr>
            <a:xfrm>
              <a:off x="966762" y="2853588"/>
              <a:ext cx="135890" cy="60960"/>
            </a:xfrm>
            <a:custGeom>
              <a:avLst/>
              <a:gdLst/>
              <a:ahLst/>
              <a:cxnLst/>
              <a:rect l="l" t="t" r="r" b="b"/>
              <a:pathLst>
                <a:path w="135890" h="60960">
                  <a:moveTo>
                    <a:pt x="14363" y="12"/>
                  </a:moveTo>
                  <a:lnTo>
                    <a:pt x="13271" y="25"/>
                  </a:lnTo>
                  <a:lnTo>
                    <a:pt x="12738" y="0"/>
                  </a:lnTo>
                  <a:lnTo>
                    <a:pt x="11925" y="292"/>
                  </a:lnTo>
                  <a:lnTo>
                    <a:pt x="8470" y="3225"/>
                  </a:lnTo>
                  <a:lnTo>
                    <a:pt x="5181" y="5359"/>
                  </a:lnTo>
                  <a:lnTo>
                    <a:pt x="0" y="7759"/>
                  </a:lnTo>
                  <a:lnTo>
                    <a:pt x="2476" y="7607"/>
                  </a:lnTo>
                  <a:lnTo>
                    <a:pt x="3086" y="7327"/>
                  </a:lnTo>
                  <a:lnTo>
                    <a:pt x="6997" y="5511"/>
                  </a:lnTo>
                  <a:lnTo>
                    <a:pt x="10604" y="3213"/>
                  </a:lnTo>
                  <a:lnTo>
                    <a:pt x="14363" y="12"/>
                  </a:lnTo>
                  <a:close/>
                </a:path>
                <a:path w="135890" h="60960">
                  <a:moveTo>
                    <a:pt x="20764" y="38"/>
                  </a:moveTo>
                  <a:lnTo>
                    <a:pt x="18465" y="939"/>
                  </a:lnTo>
                  <a:lnTo>
                    <a:pt x="18884" y="3568"/>
                  </a:lnTo>
                  <a:lnTo>
                    <a:pt x="19304" y="6197"/>
                  </a:lnTo>
                  <a:lnTo>
                    <a:pt x="14998" y="11709"/>
                  </a:lnTo>
                  <a:lnTo>
                    <a:pt x="8394" y="13843"/>
                  </a:lnTo>
                  <a:lnTo>
                    <a:pt x="8699" y="15163"/>
                  </a:lnTo>
                  <a:lnTo>
                    <a:pt x="16256" y="12725"/>
                  </a:lnTo>
                  <a:lnTo>
                    <a:pt x="20701" y="7543"/>
                  </a:lnTo>
                  <a:lnTo>
                    <a:pt x="20764" y="38"/>
                  </a:lnTo>
                  <a:close/>
                </a:path>
                <a:path w="135890" h="60960">
                  <a:moveTo>
                    <a:pt x="73126" y="36830"/>
                  </a:moveTo>
                  <a:lnTo>
                    <a:pt x="70624" y="37147"/>
                  </a:lnTo>
                  <a:lnTo>
                    <a:pt x="70192" y="37617"/>
                  </a:lnTo>
                  <a:lnTo>
                    <a:pt x="69557" y="38747"/>
                  </a:lnTo>
                  <a:lnTo>
                    <a:pt x="65163" y="43624"/>
                  </a:lnTo>
                  <a:lnTo>
                    <a:pt x="61861" y="47713"/>
                  </a:lnTo>
                  <a:lnTo>
                    <a:pt x="58191" y="53555"/>
                  </a:lnTo>
                  <a:lnTo>
                    <a:pt x="60566" y="53454"/>
                  </a:lnTo>
                  <a:lnTo>
                    <a:pt x="64414" y="47332"/>
                  </a:lnTo>
                  <a:lnTo>
                    <a:pt x="68275" y="42214"/>
                  </a:lnTo>
                  <a:lnTo>
                    <a:pt x="73126" y="36830"/>
                  </a:lnTo>
                  <a:close/>
                </a:path>
                <a:path w="135890" h="60960">
                  <a:moveTo>
                    <a:pt x="76898" y="48069"/>
                  </a:moveTo>
                  <a:lnTo>
                    <a:pt x="76466" y="41363"/>
                  </a:lnTo>
                  <a:lnTo>
                    <a:pt x="75057" y="40309"/>
                  </a:lnTo>
                  <a:lnTo>
                    <a:pt x="75399" y="43903"/>
                  </a:lnTo>
                  <a:lnTo>
                    <a:pt x="75742" y="47498"/>
                  </a:lnTo>
                  <a:lnTo>
                    <a:pt x="73469" y="54457"/>
                  </a:lnTo>
                  <a:lnTo>
                    <a:pt x="71335" y="60782"/>
                  </a:lnTo>
                  <a:lnTo>
                    <a:pt x="73926" y="60464"/>
                  </a:lnTo>
                  <a:lnTo>
                    <a:pt x="76136" y="53936"/>
                  </a:lnTo>
                  <a:lnTo>
                    <a:pt x="76898" y="48069"/>
                  </a:lnTo>
                  <a:close/>
                </a:path>
                <a:path w="135890" h="60960">
                  <a:moveTo>
                    <a:pt x="130060" y="33616"/>
                  </a:moveTo>
                  <a:lnTo>
                    <a:pt x="127609" y="25920"/>
                  </a:lnTo>
                  <a:lnTo>
                    <a:pt x="123113" y="17564"/>
                  </a:lnTo>
                  <a:lnTo>
                    <a:pt x="121805" y="18389"/>
                  </a:lnTo>
                  <a:lnTo>
                    <a:pt x="122161" y="19050"/>
                  </a:lnTo>
                  <a:lnTo>
                    <a:pt x="126174" y="26517"/>
                  </a:lnTo>
                  <a:lnTo>
                    <a:pt x="127419" y="33997"/>
                  </a:lnTo>
                  <a:lnTo>
                    <a:pt x="125857" y="43319"/>
                  </a:lnTo>
                  <a:lnTo>
                    <a:pt x="128511" y="42862"/>
                  </a:lnTo>
                  <a:lnTo>
                    <a:pt x="130060" y="33616"/>
                  </a:lnTo>
                  <a:close/>
                </a:path>
                <a:path w="135890" h="60960">
                  <a:moveTo>
                    <a:pt x="135445" y="21107"/>
                  </a:moveTo>
                  <a:lnTo>
                    <a:pt x="131876" y="17919"/>
                  </a:lnTo>
                  <a:lnTo>
                    <a:pt x="128358" y="15659"/>
                  </a:lnTo>
                  <a:lnTo>
                    <a:pt x="123774" y="13639"/>
                  </a:lnTo>
                  <a:lnTo>
                    <a:pt x="121704" y="14732"/>
                  </a:lnTo>
                  <a:lnTo>
                    <a:pt x="121996" y="14859"/>
                  </a:lnTo>
                  <a:lnTo>
                    <a:pt x="124002" y="14909"/>
                  </a:lnTo>
                  <a:lnTo>
                    <a:pt x="127876" y="16611"/>
                  </a:lnTo>
                  <a:lnTo>
                    <a:pt x="129387" y="18834"/>
                  </a:lnTo>
                  <a:lnTo>
                    <a:pt x="133070" y="22123"/>
                  </a:lnTo>
                  <a:lnTo>
                    <a:pt x="135445" y="21107"/>
                  </a:lnTo>
                  <a:close/>
                </a:path>
              </a:pathLst>
            </a:custGeom>
            <a:solidFill>
              <a:srgbClr val="A3C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7" name="object 5107" descr=""/>
            <p:cNvSpPr/>
            <p:nvPr/>
          </p:nvSpPr>
          <p:spPr>
            <a:xfrm>
              <a:off x="979271" y="2870428"/>
              <a:ext cx="10160" cy="40005"/>
            </a:xfrm>
            <a:custGeom>
              <a:avLst/>
              <a:gdLst/>
              <a:ahLst/>
              <a:cxnLst/>
              <a:rect l="l" t="t" r="r" b="b"/>
              <a:pathLst>
                <a:path w="10159" h="40005">
                  <a:moveTo>
                    <a:pt x="2692" y="11214"/>
                  </a:moveTo>
                  <a:lnTo>
                    <a:pt x="1130" y="14859"/>
                  </a:lnTo>
                  <a:lnTo>
                    <a:pt x="0" y="27368"/>
                  </a:lnTo>
                  <a:lnTo>
                    <a:pt x="215" y="33159"/>
                  </a:lnTo>
                  <a:lnTo>
                    <a:pt x="1003" y="39573"/>
                  </a:lnTo>
                  <a:lnTo>
                    <a:pt x="1739" y="39192"/>
                  </a:lnTo>
                  <a:lnTo>
                    <a:pt x="749" y="31013"/>
                  </a:lnTo>
                  <a:lnTo>
                    <a:pt x="711" y="23469"/>
                  </a:lnTo>
                  <a:lnTo>
                    <a:pt x="2692" y="11214"/>
                  </a:lnTo>
                  <a:close/>
                </a:path>
                <a:path w="10159" h="40005">
                  <a:moveTo>
                    <a:pt x="4254" y="7556"/>
                  </a:moveTo>
                  <a:lnTo>
                    <a:pt x="4114" y="7112"/>
                  </a:lnTo>
                  <a:lnTo>
                    <a:pt x="2781" y="10642"/>
                  </a:lnTo>
                  <a:lnTo>
                    <a:pt x="2692" y="11214"/>
                  </a:lnTo>
                  <a:lnTo>
                    <a:pt x="4254" y="7556"/>
                  </a:lnTo>
                  <a:close/>
                </a:path>
                <a:path w="10159" h="40005">
                  <a:moveTo>
                    <a:pt x="4584" y="5867"/>
                  </a:moveTo>
                  <a:lnTo>
                    <a:pt x="2730" y="0"/>
                  </a:lnTo>
                  <a:lnTo>
                    <a:pt x="2006" y="469"/>
                  </a:lnTo>
                  <a:lnTo>
                    <a:pt x="4114" y="7112"/>
                  </a:lnTo>
                  <a:lnTo>
                    <a:pt x="4584" y="5867"/>
                  </a:lnTo>
                  <a:close/>
                </a:path>
                <a:path w="10159" h="40005">
                  <a:moveTo>
                    <a:pt x="7835" y="30429"/>
                  </a:moveTo>
                  <a:lnTo>
                    <a:pt x="7302" y="28422"/>
                  </a:lnTo>
                  <a:lnTo>
                    <a:pt x="6604" y="29845"/>
                  </a:lnTo>
                  <a:lnTo>
                    <a:pt x="6921" y="31051"/>
                  </a:lnTo>
                  <a:lnTo>
                    <a:pt x="6565" y="31648"/>
                  </a:lnTo>
                  <a:lnTo>
                    <a:pt x="4902" y="33108"/>
                  </a:lnTo>
                  <a:lnTo>
                    <a:pt x="5778" y="33185"/>
                  </a:lnTo>
                  <a:lnTo>
                    <a:pt x="7302" y="31864"/>
                  </a:lnTo>
                  <a:lnTo>
                    <a:pt x="7835" y="30429"/>
                  </a:lnTo>
                  <a:close/>
                </a:path>
                <a:path w="10159" h="40005">
                  <a:moveTo>
                    <a:pt x="8940" y="22504"/>
                  </a:moveTo>
                  <a:lnTo>
                    <a:pt x="8204" y="20167"/>
                  </a:lnTo>
                  <a:lnTo>
                    <a:pt x="7480" y="21082"/>
                  </a:lnTo>
                  <a:lnTo>
                    <a:pt x="7975" y="22656"/>
                  </a:lnTo>
                  <a:lnTo>
                    <a:pt x="7670" y="24231"/>
                  </a:lnTo>
                  <a:lnTo>
                    <a:pt x="6057" y="26149"/>
                  </a:lnTo>
                  <a:lnTo>
                    <a:pt x="6705" y="26200"/>
                  </a:lnTo>
                  <a:lnTo>
                    <a:pt x="7150" y="26009"/>
                  </a:lnTo>
                  <a:lnTo>
                    <a:pt x="8572" y="24320"/>
                  </a:lnTo>
                  <a:lnTo>
                    <a:pt x="8940" y="22504"/>
                  </a:lnTo>
                  <a:close/>
                </a:path>
                <a:path w="10159" h="40005">
                  <a:moveTo>
                    <a:pt x="9601" y="14185"/>
                  </a:moveTo>
                  <a:lnTo>
                    <a:pt x="8255" y="12103"/>
                  </a:lnTo>
                  <a:lnTo>
                    <a:pt x="8178" y="13614"/>
                  </a:lnTo>
                  <a:lnTo>
                    <a:pt x="8953" y="14808"/>
                  </a:lnTo>
                  <a:lnTo>
                    <a:pt x="8559" y="15925"/>
                  </a:lnTo>
                  <a:lnTo>
                    <a:pt x="7467" y="17411"/>
                  </a:lnTo>
                  <a:lnTo>
                    <a:pt x="7035" y="17932"/>
                  </a:lnTo>
                  <a:lnTo>
                    <a:pt x="7797" y="18059"/>
                  </a:lnTo>
                  <a:lnTo>
                    <a:pt x="8255" y="17754"/>
                  </a:lnTo>
                  <a:lnTo>
                    <a:pt x="9499" y="16040"/>
                  </a:lnTo>
                  <a:lnTo>
                    <a:pt x="9601" y="14185"/>
                  </a:lnTo>
                  <a:close/>
                </a:path>
                <a:path w="10159" h="40005">
                  <a:moveTo>
                    <a:pt x="9740" y="8318"/>
                  </a:moveTo>
                  <a:lnTo>
                    <a:pt x="9423" y="6705"/>
                  </a:lnTo>
                  <a:lnTo>
                    <a:pt x="7962" y="5346"/>
                  </a:lnTo>
                  <a:lnTo>
                    <a:pt x="7480" y="6159"/>
                  </a:lnTo>
                  <a:lnTo>
                    <a:pt x="8547" y="7150"/>
                  </a:lnTo>
                  <a:lnTo>
                    <a:pt x="8674" y="8585"/>
                  </a:lnTo>
                  <a:lnTo>
                    <a:pt x="7912" y="10033"/>
                  </a:lnTo>
                  <a:lnTo>
                    <a:pt x="7924" y="10223"/>
                  </a:lnTo>
                  <a:lnTo>
                    <a:pt x="8420" y="10223"/>
                  </a:lnTo>
                  <a:lnTo>
                    <a:pt x="8813" y="10033"/>
                  </a:lnTo>
                  <a:lnTo>
                    <a:pt x="9740" y="8318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8" name="object 5108" descr=""/>
            <p:cNvSpPr/>
            <p:nvPr/>
          </p:nvSpPr>
          <p:spPr>
            <a:xfrm>
              <a:off x="1062238" y="2871404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80" h="16510">
                  <a:moveTo>
                    <a:pt x="431" y="0"/>
                  </a:moveTo>
                  <a:lnTo>
                    <a:pt x="139" y="685"/>
                  </a:lnTo>
                  <a:lnTo>
                    <a:pt x="0" y="1130"/>
                  </a:lnTo>
                  <a:lnTo>
                    <a:pt x="5109" y="4244"/>
                  </a:lnTo>
                  <a:lnTo>
                    <a:pt x="13728" y="8748"/>
                  </a:lnTo>
                  <a:lnTo>
                    <a:pt x="22709" y="13212"/>
                  </a:lnTo>
                  <a:lnTo>
                    <a:pt x="29057" y="16281"/>
                  </a:lnTo>
                  <a:lnTo>
                    <a:pt x="29502" y="16002"/>
                  </a:lnTo>
                  <a:lnTo>
                    <a:pt x="30022" y="1560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9" name="object 5109" descr=""/>
            <p:cNvSpPr/>
            <p:nvPr/>
          </p:nvSpPr>
          <p:spPr>
            <a:xfrm>
              <a:off x="1008926" y="2842094"/>
              <a:ext cx="86995" cy="45085"/>
            </a:xfrm>
            <a:custGeom>
              <a:avLst/>
              <a:gdLst/>
              <a:ahLst/>
              <a:cxnLst/>
              <a:rect l="l" t="t" r="r" b="b"/>
              <a:pathLst>
                <a:path w="86994" h="45085">
                  <a:moveTo>
                    <a:pt x="30657" y="4521"/>
                  </a:moveTo>
                  <a:lnTo>
                    <a:pt x="29984" y="1803"/>
                  </a:lnTo>
                  <a:lnTo>
                    <a:pt x="28206" y="0"/>
                  </a:lnTo>
                  <a:lnTo>
                    <a:pt x="23114" y="1003"/>
                  </a:lnTo>
                  <a:lnTo>
                    <a:pt x="5816" y="5511"/>
                  </a:lnTo>
                  <a:lnTo>
                    <a:pt x="0" y="6604"/>
                  </a:lnTo>
                  <a:lnTo>
                    <a:pt x="12" y="10617"/>
                  </a:lnTo>
                  <a:lnTo>
                    <a:pt x="7747" y="9486"/>
                  </a:lnTo>
                  <a:lnTo>
                    <a:pt x="15443" y="8089"/>
                  </a:lnTo>
                  <a:lnTo>
                    <a:pt x="23075" y="6438"/>
                  </a:lnTo>
                  <a:lnTo>
                    <a:pt x="30657" y="4521"/>
                  </a:lnTo>
                  <a:close/>
                </a:path>
                <a:path w="86994" h="45085">
                  <a:moveTo>
                    <a:pt x="86487" y="42100"/>
                  </a:moveTo>
                  <a:lnTo>
                    <a:pt x="78955" y="36855"/>
                  </a:lnTo>
                  <a:lnTo>
                    <a:pt x="69862" y="30353"/>
                  </a:lnTo>
                  <a:lnTo>
                    <a:pt x="62064" y="24904"/>
                  </a:lnTo>
                  <a:lnTo>
                    <a:pt x="58394" y="22872"/>
                  </a:lnTo>
                  <a:lnTo>
                    <a:pt x="55994" y="24536"/>
                  </a:lnTo>
                  <a:lnTo>
                    <a:pt x="54444" y="27647"/>
                  </a:lnTo>
                  <a:lnTo>
                    <a:pt x="53746" y="29311"/>
                  </a:lnTo>
                  <a:lnTo>
                    <a:pt x="83337" y="44919"/>
                  </a:lnTo>
                  <a:lnTo>
                    <a:pt x="84620" y="43942"/>
                  </a:lnTo>
                  <a:lnTo>
                    <a:pt x="86487" y="42100"/>
                  </a:lnTo>
                  <a:close/>
                </a:path>
              </a:pathLst>
            </a:custGeom>
            <a:solidFill>
              <a:srgbClr val="F47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0" name="object 5110" descr=""/>
            <p:cNvSpPr/>
            <p:nvPr/>
          </p:nvSpPr>
          <p:spPr>
            <a:xfrm>
              <a:off x="1008951" y="28466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19">
                  <a:moveTo>
                    <a:pt x="30645" y="0"/>
                  </a:moveTo>
                  <a:lnTo>
                    <a:pt x="23061" y="1911"/>
                  </a:lnTo>
                  <a:lnTo>
                    <a:pt x="15422" y="3567"/>
                  </a:lnTo>
                  <a:lnTo>
                    <a:pt x="7733" y="4963"/>
                  </a:lnTo>
                  <a:lnTo>
                    <a:pt x="0" y="6096"/>
                  </a:lnTo>
                  <a:lnTo>
                    <a:pt x="0" y="7150"/>
                  </a:lnTo>
                  <a:lnTo>
                    <a:pt x="8463" y="7002"/>
                  </a:lnTo>
                  <a:lnTo>
                    <a:pt x="18686" y="5108"/>
                  </a:lnTo>
                  <a:lnTo>
                    <a:pt x="27287" y="2810"/>
                  </a:lnTo>
                  <a:lnTo>
                    <a:pt x="30886" y="1447"/>
                  </a:lnTo>
                  <a:lnTo>
                    <a:pt x="30759" y="457"/>
                  </a:lnTo>
                  <a:lnTo>
                    <a:pt x="30645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1" name="object 5111" descr=""/>
            <p:cNvSpPr/>
            <p:nvPr/>
          </p:nvSpPr>
          <p:spPr>
            <a:xfrm>
              <a:off x="964674" y="2840350"/>
              <a:ext cx="40005" cy="19050"/>
            </a:xfrm>
            <a:custGeom>
              <a:avLst/>
              <a:gdLst/>
              <a:ahLst/>
              <a:cxnLst/>
              <a:rect l="l" t="t" r="r" b="b"/>
              <a:pathLst>
                <a:path w="40005" h="19050">
                  <a:moveTo>
                    <a:pt x="31153" y="0"/>
                  </a:moveTo>
                  <a:lnTo>
                    <a:pt x="26822" y="1104"/>
                  </a:lnTo>
                  <a:lnTo>
                    <a:pt x="21221" y="1752"/>
                  </a:lnTo>
                  <a:lnTo>
                    <a:pt x="15557" y="2324"/>
                  </a:lnTo>
                  <a:lnTo>
                    <a:pt x="7835" y="4000"/>
                  </a:lnTo>
                  <a:lnTo>
                    <a:pt x="3581" y="4457"/>
                  </a:lnTo>
                  <a:lnTo>
                    <a:pt x="0" y="8991"/>
                  </a:lnTo>
                  <a:lnTo>
                    <a:pt x="2400" y="9512"/>
                  </a:lnTo>
                  <a:lnTo>
                    <a:pt x="8420" y="11747"/>
                  </a:lnTo>
                  <a:lnTo>
                    <a:pt x="10261" y="13576"/>
                  </a:lnTo>
                  <a:lnTo>
                    <a:pt x="14909" y="17398"/>
                  </a:lnTo>
                  <a:lnTo>
                    <a:pt x="16535" y="18440"/>
                  </a:lnTo>
                  <a:lnTo>
                    <a:pt x="20624" y="18859"/>
                  </a:lnTo>
                  <a:lnTo>
                    <a:pt x="22732" y="18338"/>
                  </a:lnTo>
                  <a:lnTo>
                    <a:pt x="25692" y="15925"/>
                  </a:lnTo>
                  <a:lnTo>
                    <a:pt x="26238" y="14389"/>
                  </a:lnTo>
                  <a:lnTo>
                    <a:pt x="29870" y="9944"/>
                  </a:lnTo>
                  <a:lnTo>
                    <a:pt x="31953" y="9956"/>
                  </a:lnTo>
                  <a:lnTo>
                    <a:pt x="39585" y="2247"/>
                  </a:lnTo>
                  <a:lnTo>
                    <a:pt x="31153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2" name="object 5112" descr=""/>
            <p:cNvSpPr/>
            <p:nvPr/>
          </p:nvSpPr>
          <p:spPr>
            <a:xfrm>
              <a:off x="975842" y="2842907"/>
              <a:ext cx="90805" cy="65405"/>
            </a:xfrm>
            <a:custGeom>
              <a:avLst/>
              <a:gdLst/>
              <a:ahLst/>
              <a:cxnLst/>
              <a:rect l="l" t="t" r="r" b="b"/>
              <a:pathLst>
                <a:path w="90805" h="65405">
                  <a:moveTo>
                    <a:pt x="14439" y="4229"/>
                  </a:moveTo>
                  <a:lnTo>
                    <a:pt x="12344" y="3708"/>
                  </a:lnTo>
                  <a:lnTo>
                    <a:pt x="11176" y="3683"/>
                  </a:lnTo>
                  <a:lnTo>
                    <a:pt x="9220" y="3632"/>
                  </a:lnTo>
                  <a:lnTo>
                    <a:pt x="7569" y="4368"/>
                  </a:lnTo>
                  <a:lnTo>
                    <a:pt x="5842" y="4686"/>
                  </a:lnTo>
                  <a:lnTo>
                    <a:pt x="3505" y="4152"/>
                  </a:lnTo>
                  <a:lnTo>
                    <a:pt x="2247" y="4394"/>
                  </a:lnTo>
                  <a:lnTo>
                    <a:pt x="1270" y="3937"/>
                  </a:lnTo>
                  <a:lnTo>
                    <a:pt x="0" y="4914"/>
                  </a:lnTo>
                  <a:lnTo>
                    <a:pt x="2552" y="6108"/>
                  </a:lnTo>
                  <a:lnTo>
                    <a:pt x="4038" y="6248"/>
                  </a:lnTo>
                  <a:lnTo>
                    <a:pt x="5575" y="6045"/>
                  </a:lnTo>
                  <a:lnTo>
                    <a:pt x="9601" y="7150"/>
                  </a:lnTo>
                  <a:lnTo>
                    <a:pt x="12560" y="7366"/>
                  </a:lnTo>
                  <a:lnTo>
                    <a:pt x="14097" y="7023"/>
                  </a:lnTo>
                  <a:lnTo>
                    <a:pt x="14439" y="4229"/>
                  </a:lnTo>
                  <a:close/>
                </a:path>
                <a:path w="90805" h="65405">
                  <a:moveTo>
                    <a:pt x="19939" y="1778"/>
                  </a:moveTo>
                  <a:lnTo>
                    <a:pt x="18148" y="0"/>
                  </a:lnTo>
                  <a:lnTo>
                    <a:pt x="16548" y="1511"/>
                  </a:lnTo>
                  <a:lnTo>
                    <a:pt x="16027" y="2679"/>
                  </a:lnTo>
                  <a:lnTo>
                    <a:pt x="15773" y="3251"/>
                  </a:lnTo>
                  <a:lnTo>
                    <a:pt x="16344" y="3479"/>
                  </a:lnTo>
                  <a:lnTo>
                    <a:pt x="16903" y="3403"/>
                  </a:lnTo>
                  <a:lnTo>
                    <a:pt x="17741" y="3568"/>
                  </a:lnTo>
                  <a:lnTo>
                    <a:pt x="18656" y="3581"/>
                  </a:lnTo>
                  <a:lnTo>
                    <a:pt x="19773" y="2489"/>
                  </a:lnTo>
                  <a:lnTo>
                    <a:pt x="19939" y="1778"/>
                  </a:lnTo>
                  <a:close/>
                </a:path>
                <a:path w="90805" h="65405">
                  <a:moveTo>
                    <a:pt x="45275" y="53238"/>
                  </a:moveTo>
                  <a:lnTo>
                    <a:pt x="43230" y="51727"/>
                  </a:lnTo>
                  <a:lnTo>
                    <a:pt x="41795" y="50660"/>
                  </a:lnTo>
                  <a:lnTo>
                    <a:pt x="39814" y="52641"/>
                  </a:lnTo>
                  <a:lnTo>
                    <a:pt x="39154" y="53873"/>
                  </a:lnTo>
                  <a:lnTo>
                    <a:pt x="37414" y="55168"/>
                  </a:lnTo>
                  <a:lnTo>
                    <a:pt x="35991" y="57340"/>
                  </a:lnTo>
                  <a:lnTo>
                    <a:pt x="35585" y="58813"/>
                  </a:lnTo>
                  <a:lnTo>
                    <a:pt x="34251" y="60439"/>
                  </a:lnTo>
                  <a:lnTo>
                    <a:pt x="33515" y="60528"/>
                  </a:lnTo>
                  <a:lnTo>
                    <a:pt x="32931" y="61506"/>
                  </a:lnTo>
                  <a:lnTo>
                    <a:pt x="33185" y="62395"/>
                  </a:lnTo>
                  <a:lnTo>
                    <a:pt x="32677" y="62280"/>
                  </a:lnTo>
                  <a:lnTo>
                    <a:pt x="31800" y="62636"/>
                  </a:lnTo>
                  <a:lnTo>
                    <a:pt x="32029" y="65112"/>
                  </a:lnTo>
                  <a:lnTo>
                    <a:pt x="34239" y="63652"/>
                  </a:lnTo>
                  <a:lnTo>
                    <a:pt x="35153" y="62255"/>
                  </a:lnTo>
                  <a:lnTo>
                    <a:pt x="34925" y="61785"/>
                  </a:lnTo>
                  <a:lnTo>
                    <a:pt x="35915" y="60375"/>
                  </a:lnTo>
                  <a:lnTo>
                    <a:pt x="36512" y="59944"/>
                  </a:lnTo>
                  <a:lnTo>
                    <a:pt x="37960" y="57683"/>
                  </a:lnTo>
                  <a:lnTo>
                    <a:pt x="38976" y="55130"/>
                  </a:lnTo>
                  <a:lnTo>
                    <a:pt x="41198" y="54229"/>
                  </a:lnTo>
                  <a:lnTo>
                    <a:pt x="45275" y="53238"/>
                  </a:lnTo>
                  <a:close/>
                </a:path>
                <a:path w="90805" h="65405">
                  <a:moveTo>
                    <a:pt x="75260" y="9613"/>
                  </a:moveTo>
                  <a:lnTo>
                    <a:pt x="72072" y="8915"/>
                  </a:lnTo>
                  <a:lnTo>
                    <a:pt x="68262" y="8420"/>
                  </a:lnTo>
                  <a:lnTo>
                    <a:pt x="66509" y="7696"/>
                  </a:lnTo>
                  <a:lnTo>
                    <a:pt x="65074" y="6985"/>
                  </a:lnTo>
                  <a:lnTo>
                    <a:pt x="63703" y="6629"/>
                  </a:lnTo>
                  <a:lnTo>
                    <a:pt x="61582" y="6794"/>
                  </a:lnTo>
                  <a:lnTo>
                    <a:pt x="60261" y="7620"/>
                  </a:lnTo>
                  <a:lnTo>
                    <a:pt x="61531" y="7518"/>
                  </a:lnTo>
                  <a:lnTo>
                    <a:pt x="64211" y="7835"/>
                  </a:lnTo>
                  <a:lnTo>
                    <a:pt x="64985" y="8382"/>
                  </a:lnTo>
                  <a:lnTo>
                    <a:pt x="66662" y="9207"/>
                  </a:lnTo>
                  <a:lnTo>
                    <a:pt x="68199" y="10401"/>
                  </a:lnTo>
                  <a:lnTo>
                    <a:pt x="71704" y="11137"/>
                  </a:lnTo>
                  <a:lnTo>
                    <a:pt x="73240" y="10858"/>
                  </a:lnTo>
                  <a:lnTo>
                    <a:pt x="74790" y="9969"/>
                  </a:lnTo>
                  <a:lnTo>
                    <a:pt x="75260" y="9613"/>
                  </a:lnTo>
                  <a:close/>
                </a:path>
                <a:path w="90805" h="65405">
                  <a:moveTo>
                    <a:pt x="90195" y="6731"/>
                  </a:moveTo>
                  <a:lnTo>
                    <a:pt x="89179" y="5702"/>
                  </a:lnTo>
                  <a:lnTo>
                    <a:pt x="87947" y="5194"/>
                  </a:lnTo>
                  <a:lnTo>
                    <a:pt x="86106" y="4432"/>
                  </a:lnTo>
                  <a:lnTo>
                    <a:pt x="84137" y="4305"/>
                  </a:lnTo>
                  <a:lnTo>
                    <a:pt x="82207" y="4610"/>
                  </a:lnTo>
                  <a:lnTo>
                    <a:pt x="79489" y="5118"/>
                  </a:lnTo>
                  <a:lnTo>
                    <a:pt x="77546" y="5130"/>
                  </a:lnTo>
                  <a:lnTo>
                    <a:pt x="75184" y="6667"/>
                  </a:lnTo>
                  <a:lnTo>
                    <a:pt x="75031" y="7010"/>
                  </a:lnTo>
                  <a:lnTo>
                    <a:pt x="75869" y="7607"/>
                  </a:lnTo>
                  <a:lnTo>
                    <a:pt x="76365" y="7708"/>
                  </a:lnTo>
                  <a:lnTo>
                    <a:pt x="77304" y="7505"/>
                  </a:lnTo>
                  <a:lnTo>
                    <a:pt x="77584" y="7327"/>
                  </a:lnTo>
                  <a:lnTo>
                    <a:pt x="79108" y="6756"/>
                  </a:lnTo>
                  <a:lnTo>
                    <a:pt x="80187" y="6413"/>
                  </a:lnTo>
                  <a:lnTo>
                    <a:pt x="83464" y="6807"/>
                  </a:lnTo>
                  <a:lnTo>
                    <a:pt x="86766" y="8496"/>
                  </a:lnTo>
                  <a:lnTo>
                    <a:pt x="90195" y="67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3" name="object 5113" descr=""/>
            <p:cNvSpPr/>
            <p:nvPr/>
          </p:nvSpPr>
          <p:spPr>
            <a:xfrm>
              <a:off x="1063800" y="2893326"/>
              <a:ext cx="34290" cy="24130"/>
            </a:xfrm>
            <a:custGeom>
              <a:avLst/>
              <a:gdLst/>
              <a:ahLst/>
              <a:cxnLst/>
              <a:rect l="l" t="t" r="r" b="b"/>
              <a:pathLst>
                <a:path w="34290" h="24130">
                  <a:moveTo>
                    <a:pt x="15163" y="0"/>
                  </a:moveTo>
                  <a:lnTo>
                    <a:pt x="11214" y="1168"/>
                  </a:lnTo>
                  <a:lnTo>
                    <a:pt x="9461" y="2438"/>
                  </a:lnTo>
                  <a:lnTo>
                    <a:pt x="7645" y="5803"/>
                  </a:lnTo>
                  <a:lnTo>
                    <a:pt x="7721" y="7429"/>
                  </a:lnTo>
                  <a:lnTo>
                    <a:pt x="6057" y="12928"/>
                  </a:lnTo>
                  <a:lnTo>
                    <a:pt x="4127" y="13703"/>
                  </a:lnTo>
                  <a:lnTo>
                    <a:pt x="0" y="23723"/>
                  </a:lnTo>
                  <a:lnTo>
                    <a:pt x="8648" y="22606"/>
                  </a:lnTo>
                  <a:lnTo>
                    <a:pt x="12230" y="19939"/>
                  </a:lnTo>
                  <a:lnTo>
                    <a:pt x="17170" y="17208"/>
                  </a:lnTo>
                  <a:lnTo>
                    <a:pt x="22186" y="14541"/>
                  </a:lnTo>
                  <a:lnTo>
                    <a:pt x="28701" y="10045"/>
                  </a:lnTo>
                  <a:lnTo>
                    <a:pt x="32448" y="8013"/>
                  </a:lnTo>
                  <a:lnTo>
                    <a:pt x="34048" y="2451"/>
                  </a:lnTo>
                  <a:lnTo>
                    <a:pt x="31622" y="2882"/>
                  </a:lnTo>
                  <a:lnTo>
                    <a:pt x="25209" y="3098"/>
                  </a:lnTo>
                  <a:lnTo>
                    <a:pt x="22809" y="2108"/>
                  </a:lnTo>
                  <a:lnTo>
                    <a:pt x="17056" y="342"/>
                  </a:lnTo>
                  <a:lnTo>
                    <a:pt x="15163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4" name="object 5114" descr=""/>
            <p:cNvSpPr/>
            <p:nvPr/>
          </p:nvSpPr>
          <p:spPr>
            <a:xfrm>
              <a:off x="1070724" y="2901302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80" h="12064">
                  <a:moveTo>
                    <a:pt x="3416" y="7670"/>
                  </a:moveTo>
                  <a:lnTo>
                    <a:pt x="2794" y="7670"/>
                  </a:lnTo>
                  <a:lnTo>
                    <a:pt x="2311" y="7950"/>
                  </a:lnTo>
                  <a:lnTo>
                    <a:pt x="1473" y="8115"/>
                  </a:lnTo>
                  <a:lnTo>
                    <a:pt x="609" y="8458"/>
                  </a:lnTo>
                  <a:lnTo>
                    <a:pt x="266" y="9271"/>
                  </a:lnTo>
                  <a:lnTo>
                    <a:pt x="0" y="9880"/>
                  </a:lnTo>
                  <a:lnTo>
                    <a:pt x="114" y="10617"/>
                  </a:lnTo>
                  <a:lnTo>
                    <a:pt x="2451" y="11582"/>
                  </a:lnTo>
                  <a:lnTo>
                    <a:pt x="3352" y="9563"/>
                  </a:lnTo>
                  <a:lnTo>
                    <a:pt x="3390" y="8293"/>
                  </a:lnTo>
                  <a:lnTo>
                    <a:pt x="3416" y="7670"/>
                  </a:lnTo>
                  <a:close/>
                </a:path>
                <a:path w="17780" h="12064">
                  <a:moveTo>
                    <a:pt x="17360" y="139"/>
                  </a:moveTo>
                  <a:lnTo>
                    <a:pt x="14554" y="0"/>
                  </a:lnTo>
                  <a:lnTo>
                    <a:pt x="13119" y="431"/>
                  </a:lnTo>
                  <a:lnTo>
                    <a:pt x="11772" y="1206"/>
                  </a:lnTo>
                  <a:lnTo>
                    <a:pt x="7632" y="1714"/>
                  </a:lnTo>
                  <a:lnTo>
                    <a:pt x="4813" y="2641"/>
                  </a:lnTo>
                  <a:lnTo>
                    <a:pt x="3517" y="3543"/>
                  </a:lnTo>
                  <a:lnTo>
                    <a:pt x="4267" y="6261"/>
                  </a:lnTo>
                  <a:lnTo>
                    <a:pt x="6400" y="5943"/>
                  </a:lnTo>
                  <a:lnTo>
                    <a:pt x="7493" y="5524"/>
                  </a:lnTo>
                  <a:lnTo>
                    <a:pt x="9321" y="4826"/>
                  </a:lnTo>
                  <a:lnTo>
                    <a:pt x="10579" y="3517"/>
                  </a:lnTo>
                  <a:lnTo>
                    <a:pt x="12039" y="2578"/>
                  </a:lnTo>
                  <a:lnTo>
                    <a:pt x="14414" y="2171"/>
                  </a:lnTo>
                  <a:lnTo>
                    <a:pt x="15494" y="1473"/>
                  </a:lnTo>
                  <a:lnTo>
                    <a:pt x="16560" y="1524"/>
                  </a:lnTo>
                  <a:lnTo>
                    <a:pt x="17360" y="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5" name="object 5115" descr=""/>
            <p:cNvSpPr/>
            <p:nvPr/>
          </p:nvSpPr>
          <p:spPr>
            <a:xfrm>
              <a:off x="1031680" y="2887913"/>
              <a:ext cx="26034" cy="22225"/>
            </a:xfrm>
            <a:custGeom>
              <a:avLst/>
              <a:gdLst/>
              <a:ahLst/>
              <a:cxnLst/>
              <a:rect l="l" t="t" r="r" b="b"/>
              <a:pathLst>
                <a:path w="26034" h="22225">
                  <a:moveTo>
                    <a:pt x="10579" y="0"/>
                  </a:moveTo>
                  <a:lnTo>
                    <a:pt x="5626" y="1524"/>
                  </a:lnTo>
                  <a:lnTo>
                    <a:pt x="0" y="4953"/>
                  </a:lnTo>
                  <a:lnTo>
                    <a:pt x="1549" y="18415"/>
                  </a:lnTo>
                  <a:lnTo>
                    <a:pt x="5372" y="21793"/>
                  </a:lnTo>
                  <a:lnTo>
                    <a:pt x="6451" y="21958"/>
                  </a:lnTo>
                  <a:lnTo>
                    <a:pt x="7416" y="22161"/>
                  </a:lnTo>
                  <a:lnTo>
                    <a:pt x="7848" y="22174"/>
                  </a:lnTo>
                  <a:lnTo>
                    <a:pt x="10058" y="22072"/>
                  </a:lnTo>
                  <a:lnTo>
                    <a:pt x="12560" y="22098"/>
                  </a:lnTo>
                  <a:lnTo>
                    <a:pt x="16421" y="20434"/>
                  </a:lnTo>
                  <a:lnTo>
                    <a:pt x="19811" y="17691"/>
                  </a:lnTo>
                  <a:lnTo>
                    <a:pt x="22174" y="14211"/>
                  </a:lnTo>
                  <a:lnTo>
                    <a:pt x="24409" y="10922"/>
                  </a:lnTo>
                  <a:lnTo>
                    <a:pt x="25704" y="7023"/>
                  </a:lnTo>
                  <a:lnTo>
                    <a:pt x="25946" y="3048"/>
                  </a:lnTo>
                  <a:lnTo>
                    <a:pt x="22720" y="1790"/>
                  </a:lnTo>
                  <a:lnTo>
                    <a:pt x="19469" y="596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6" name="object 5116" descr=""/>
            <p:cNvSpPr/>
            <p:nvPr/>
          </p:nvSpPr>
          <p:spPr>
            <a:xfrm>
              <a:off x="1044243" y="2890966"/>
              <a:ext cx="27940" cy="20955"/>
            </a:xfrm>
            <a:custGeom>
              <a:avLst/>
              <a:gdLst/>
              <a:ahLst/>
              <a:cxnLst/>
              <a:rect l="l" t="t" r="r" b="b"/>
              <a:pathLst>
                <a:path w="27940" h="20955">
                  <a:moveTo>
                    <a:pt x="13385" y="0"/>
                  </a:moveTo>
                  <a:lnTo>
                    <a:pt x="0" y="19037"/>
                  </a:lnTo>
                  <a:lnTo>
                    <a:pt x="2578" y="19062"/>
                  </a:lnTo>
                  <a:lnTo>
                    <a:pt x="5461" y="19215"/>
                  </a:lnTo>
                  <a:lnTo>
                    <a:pt x="7035" y="19773"/>
                  </a:lnTo>
                  <a:lnTo>
                    <a:pt x="10134" y="20307"/>
                  </a:lnTo>
                  <a:lnTo>
                    <a:pt x="11163" y="20815"/>
                  </a:lnTo>
                  <a:lnTo>
                    <a:pt x="18618" y="14706"/>
                  </a:lnTo>
                  <a:lnTo>
                    <a:pt x="22745" y="9271"/>
                  </a:lnTo>
                  <a:lnTo>
                    <a:pt x="27813" y="3949"/>
                  </a:lnTo>
                  <a:lnTo>
                    <a:pt x="26771" y="3352"/>
                  </a:lnTo>
                  <a:lnTo>
                    <a:pt x="26060" y="3352"/>
                  </a:lnTo>
                  <a:lnTo>
                    <a:pt x="21539" y="3327"/>
                  </a:lnTo>
                  <a:lnTo>
                    <a:pt x="17475" y="1600"/>
                  </a:lnTo>
                  <a:lnTo>
                    <a:pt x="13385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7" name="object 5117" descr=""/>
            <p:cNvSpPr/>
            <p:nvPr/>
          </p:nvSpPr>
          <p:spPr>
            <a:xfrm>
              <a:off x="1051796" y="2899202"/>
              <a:ext cx="33020" cy="17145"/>
            </a:xfrm>
            <a:custGeom>
              <a:avLst/>
              <a:gdLst/>
              <a:ahLst/>
              <a:cxnLst/>
              <a:rect l="l" t="t" r="r" b="b"/>
              <a:pathLst>
                <a:path w="33019" h="17144">
                  <a:moveTo>
                    <a:pt x="2946" y="0"/>
                  </a:moveTo>
                  <a:lnTo>
                    <a:pt x="0" y="3568"/>
                  </a:lnTo>
                  <a:lnTo>
                    <a:pt x="32486" y="16573"/>
                  </a:lnTo>
                  <a:lnTo>
                    <a:pt x="33019" y="12001"/>
                  </a:lnTo>
                  <a:lnTo>
                    <a:pt x="27195" y="9349"/>
                  </a:lnTo>
                  <a:lnTo>
                    <a:pt x="16983" y="5310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F47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8" name="object 5118" descr=""/>
            <p:cNvSpPr/>
            <p:nvPr/>
          </p:nvSpPr>
          <p:spPr>
            <a:xfrm>
              <a:off x="1051600" y="2902767"/>
              <a:ext cx="33020" cy="14604"/>
            </a:xfrm>
            <a:custGeom>
              <a:avLst/>
              <a:gdLst/>
              <a:ahLst/>
              <a:cxnLst/>
              <a:rect l="l" t="t" r="r" b="b"/>
              <a:pathLst>
                <a:path w="33019" h="14605">
                  <a:moveTo>
                    <a:pt x="190" y="0"/>
                  </a:moveTo>
                  <a:lnTo>
                    <a:pt x="0" y="1993"/>
                  </a:lnTo>
                  <a:lnTo>
                    <a:pt x="6785" y="4610"/>
                  </a:lnTo>
                  <a:lnTo>
                    <a:pt x="17254" y="8856"/>
                  </a:lnTo>
                  <a:lnTo>
                    <a:pt x="27230" y="12729"/>
                  </a:lnTo>
                  <a:lnTo>
                    <a:pt x="32537" y="14224"/>
                  </a:lnTo>
                  <a:lnTo>
                    <a:pt x="32677" y="1300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9" name="object 5119" descr=""/>
            <p:cNvSpPr/>
            <p:nvPr/>
          </p:nvSpPr>
          <p:spPr>
            <a:xfrm>
              <a:off x="1038361" y="2857678"/>
              <a:ext cx="31115" cy="37465"/>
            </a:xfrm>
            <a:custGeom>
              <a:avLst/>
              <a:gdLst/>
              <a:ahLst/>
              <a:cxnLst/>
              <a:rect l="l" t="t" r="r" b="b"/>
              <a:pathLst>
                <a:path w="31115" h="37464">
                  <a:moveTo>
                    <a:pt x="29313" y="0"/>
                  </a:moveTo>
                  <a:lnTo>
                    <a:pt x="27585" y="1473"/>
                  </a:lnTo>
                  <a:lnTo>
                    <a:pt x="25731" y="2552"/>
                  </a:lnTo>
                  <a:lnTo>
                    <a:pt x="11571" y="698"/>
                  </a:lnTo>
                  <a:lnTo>
                    <a:pt x="3989" y="11455"/>
                  </a:lnTo>
                  <a:lnTo>
                    <a:pt x="1020" y="18126"/>
                  </a:lnTo>
                  <a:lnTo>
                    <a:pt x="0" y="25712"/>
                  </a:lnTo>
                  <a:lnTo>
                    <a:pt x="815" y="32463"/>
                  </a:lnTo>
                  <a:lnTo>
                    <a:pt x="3354" y="36626"/>
                  </a:lnTo>
                  <a:lnTo>
                    <a:pt x="4433" y="37363"/>
                  </a:lnTo>
                  <a:lnTo>
                    <a:pt x="8624" y="24993"/>
                  </a:lnTo>
                  <a:lnTo>
                    <a:pt x="13831" y="11734"/>
                  </a:lnTo>
                  <a:lnTo>
                    <a:pt x="20270" y="9525"/>
                  </a:lnTo>
                  <a:lnTo>
                    <a:pt x="28792" y="3733"/>
                  </a:lnTo>
                  <a:lnTo>
                    <a:pt x="30938" y="2514"/>
                  </a:lnTo>
                  <a:lnTo>
                    <a:pt x="29313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0" name="object 5120" descr=""/>
            <p:cNvSpPr/>
            <p:nvPr/>
          </p:nvSpPr>
          <p:spPr>
            <a:xfrm>
              <a:off x="1038707" y="2863659"/>
              <a:ext cx="23495" cy="24765"/>
            </a:xfrm>
            <a:custGeom>
              <a:avLst/>
              <a:gdLst/>
              <a:ahLst/>
              <a:cxnLst/>
              <a:rect l="l" t="t" r="r" b="b"/>
              <a:pathLst>
                <a:path w="23494" h="24764">
                  <a:moveTo>
                    <a:pt x="3683" y="13538"/>
                  </a:moveTo>
                  <a:lnTo>
                    <a:pt x="3162" y="13538"/>
                  </a:lnTo>
                  <a:lnTo>
                    <a:pt x="2667" y="13563"/>
                  </a:lnTo>
                  <a:lnTo>
                    <a:pt x="2146" y="13690"/>
                  </a:lnTo>
                  <a:lnTo>
                    <a:pt x="1879" y="13944"/>
                  </a:lnTo>
                  <a:lnTo>
                    <a:pt x="355" y="15379"/>
                  </a:lnTo>
                  <a:lnTo>
                    <a:pt x="0" y="17703"/>
                  </a:lnTo>
                  <a:lnTo>
                    <a:pt x="1447" y="19875"/>
                  </a:lnTo>
                  <a:lnTo>
                    <a:pt x="2108" y="18961"/>
                  </a:lnTo>
                  <a:lnTo>
                    <a:pt x="1981" y="18783"/>
                  </a:lnTo>
                  <a:lnTo>
                    <a:pt x="901" y="17145"/>
                  </a:lnTo>
                  <a:lnTo>
                    <a:pt x="1968" y="15163"/>
                  </a:lnTo>
                  <a:lnTo>
                    <a:pt x="3416" y="13804"/>
                  </a:lnTo>
                  <a:lnTo>
                    <a:pt x="3683" y="13538"/>
                  </a:lnTo>
                  <a:close/>
                </a:path>
                <a:path w="23494" h="24764">
                  <a:moveTo>
                    <a:pt x="6972" y="6832"/>
                  </a:moveTo>
                  <a:lnTo>
                    <a:pt x="5969" y="6388"/>
                  </a:lnTo>
                  <a:lnTo>
                    <a:pt x="5245" y="6705"/>
                  </a:lnTo>
                  <a:lnTo>
                    <a:pt x="3276" y="7581"/>
                  </a:lnTo>
                  <a:lnTo>
                    <a:pt x="1981" y="9537"/>
                  </a:lnTo>
                  <a:lnTo>
                    <a:pt x="2628" y="12242"/>
                  </a:lnTo>
                  <a:lnTo>
                    <a:pt x="3810" y="11734"/>
                  </a:lnTo>
                  <a:lnTo>
                    <a:pt x="3327" y="9715"/>
                  </a:lnTo>
                  <a:lnTo>
                    <a:pt x="4419" y="7962"/>
                  </a:lnTo>
                  <a:lnTo>
                    <a:pt x="5892" y="7302"/>
                  </a:lnTo>
                  <a:lnTo>
                    <a:pt x="6972" y="6832"/>
                  </a:lnTo>
                  <a:close/>
                </a:path>
                <a:path w="23494" h="24764">
                  <a:moveTo>
                    <a:pt x="11506" y="1600"/>
                  </a:moveTo>
                  <a:lnTo>
                    <a:pt x="11099" y="1485"/>
                  </a:lnTo>
                  <a:lnTo>
                    <a:pt x="8724" y="825"/>
                  </a:lnTo>
                  <a:lnTo>
                    <a:pt x="5854" y="2235"/>
                  </a:lnTo>
                  <a:lnTo>
                    <a:pt x="6007" y="5397"/>
                  </a:lnTo>
                  <a:lnTo>
                    <a:pt x="7112" y="5016"/>
                  </a:lnTo>
                  <a:lnTo>
                    <a:pt x="7035" y="3263"/>
                  </a:lnTo>
                  <a:lnTo>
                    <a:pt x="8318" y="1854"/>
                  </a:lnTo>
                  <a:lnTo>
                    <a:pt x="10109" y="2349"/>
                  </a:lnTo>
                  <a:lnTo>
                    <a:pt x="10591" y="2273"/>
                  </a:lnTo>
                  <a:lnTo>
                    <a:pt x="10934" y="2070"/>
                  </a:lnTo>
                  <a:lnTo>
                    <a:pt x="11087" y="1968"/>
                  </a:lnTo>
                  <a:lnTo>
                    <a:pt x="11506" y="1600"/>
                  </a:lnTo>
                  <a:close/>
                </a:path>
                <a:path w="23494" h="24764">
                  <a:moveTo>
                    <a:pt x="23202" y="215"/>
                  </a:moveTo>
                  <a:lnTo>
                    <a:pt x="22072" y="0"/>
                  </a:lnTo>
                  <a:lnTo>
                    <a:pt x="21221" y="393"/>
                  </a:lnTo>
                  <a:lnTo>
                    <a:pt x="20040" y="838"/>
                  </a:lnTo>
                  <a:lnTo>
                    <a:pt x="5067" y="24269"/>
                  </a:lnTo>
                  <a:lnTo>
                    <a:pt x="6096" y="24333"/>
                  </a:lnTo>
                  <a:lnTo>
                    <a:pt x="6159" y="23596"/>
                  </a:lnTo>
                  <a:lnTo>
                    <a:pt x="7734" y="16383"/>
                  </a:lnTo>
                  <a:lnTo>
                    <a:pt x="11036" y="9969"/>
                  </a:lnTo>
                  <a:lnTo>
                    <a:pt x="15900" y="4648"/>
                  </a:lnTo>
                  <a:lnTo>
                    <a:pt x="22136" y="698"/>
                  </a:lnTo>
                  <a:lnTo>
                    <a:pt x="23202" y="215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21" name="object 5121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965050" y="2808021"/>
              <a:ext cx="91344" cy="99859"/>
            </a:xfrm>
            <a:prstGeom prst="rect">
              <a:avLst/>
            </a:prstGeom>
          </p:spPr>
        </p:pic>
        <p:pic>
          <p:nvPicPr>
            <p:cNvPr id="5122" name="object 5122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042435" y="2789885"/>
              <a:ext cx="27755" cy="66522"/>
            </a:xfrm>
            <a:prstGeom prst="rect">
              <a:avLst/>
            </a:prstGeom>
          </p:spPr>
        </p:pic>
        <p:pic>
          <p:nvPicPr>
            <p:cNvPr id="5123" name="object 5123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087624" y="2820252"/>
              <a:ext cx="39744" cy="80326"/>
            </a:xfrm>
            <a:prstGeom prst="rect">
              <a:avLst/>
            </a:prstGeom>
          </p:spPr>
        </p:pic>
        <p:sp>
          <p:nvSpPr>
            <p:cNvPr id="5124" name="object 5124" descr=""/>
            <p:cNvSpPr/>
            <p:nvPr/>
          </p:nvSpPr>
          <p:spPr>
            <a:xfrm>
              <a:off x="1096556" y="2881518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28575" h="25400">
                  <a:moveTo>
                    <a:pt x="7200" y="0"/>
                  </a:moveTo>
                  <a:lnTo>
                    <a:pt x="4864" y="1689"/>
                  </a:lnTo>
                  <a:lnTo>
                    <a:pt x="2870" y="3644"/>
                  </a:lnTo>
                  <a:lnTo>
                    <a:pt x="0" y="11747"/>
                  </a:lnTo>
                  <a:lnTo>
                    <a:pt x="5803" y="17132"/>
                  </a:lnTo>
                  <a:lnTo>
                    <a:pt x="13487" y="22072"/>
                  </a:lnTo>
                  <a:lnTo>
                    <a:pt x="17932" y="25374"/>
                  </a:lnTo>
                  <a:lnTo>
                    <a:pt x="23342" y="22034"/>
                  </a:lnTo>
                  <a:lnTo>
                    <a:pt x="23952" y="20523"/>
                  </a:lnTo>
                  <a:lnTo>
                    <a:pt x="25501" y="17284"/>
                  </a:lnTo>
                  <a:lnTo>
                    <a:pt x="26784" y="15392"/>
                  </a:lnTo>
                  <a:lnTo>
                    <a:pt x="28155" y="13588"/>
                  </a:lnTo>
                  <a:lnTo>
                    <a:pt x="24752" y="9855"/>
                  </a:lnTo>
                  <a:lnTo>
                    <a:pt x="21120" y="6248"/>
                  </a:lnTo>
                  <a:lnTo>
                    <a:pt x="16560" y="4165"/>
                  </a:lnTo>
                  <a:lnTo>
                    <a:pt x="14452" y="3200"/>
                  </a:lnTo>
                  <a:lnTo>
                    <a:pt x="12204" y="2590"/>
                  </a:lnTo>
                  <a:lnTo>
                    <a:pt x="9080" y="1193"/>
                  </a:lnTo>
                  <a:lnTo>
                    <a:pt x="8089" y="647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5" name="object 5125" descr=""/>
            <p:cNvSpPr/>
            <p:nvPr/>
          </p:nvSpPr>
          <p:spPr>
            <a:xfrm>
              <a:off x="1103758" y="2876051"/>
              <a:ext cx="27305" cy="19685"/>
            </a:xfrm>
            <a:custGeom>
              <a:avLst/>
              <a:gdLst/>
              <a:ahLst/>
              <a:cxnLst/>
              <a:rect l="l" t="t" r="r" b="b"/>
              <a:pathLst>
                <a:path w="27305" h="19685">
                  <a:moveTo>
                    <a:pt x="9956" y="0"/>
                  </a:moveTo>
                  <a:lnTo>
                    <a:pt x="4381" y="2273"/>
                  </a:lnTo>
                  <a:lnTo>
                    <a:pt x="0" y="5460"/>
                  </a:lnTo>
                  <a:lnTo>
                    <a:pt x="889" y="6121"/>
                  </a:lnTo>
                  <a:lnTo>
                    <a:pt x="1879" y="6667"/>
                  </a:lnTo>
                  <a:lnTo>
                    <a:pt x="4991" y="8051"/>
                  </a:lnTo>
                  <a:lnTo>
                    <a:pt x="7251" y="8674"/>
                  </a:lnTo>
                  <a:lnTo>
                    <a:pt x="13919" y="11722"/>
                  </a:lnTo>
                  <a:lnTo>
                    <a:pt x="17551" y="15316"/>
                  </a:lnTo>
                  <a:lnTo>
                    <a:pt x="20955" y="19062"/>
                  </a:lnTo>
                  <a:lnTo>
                    <a:pt x="23685" y="15430"/>
                  </a:lnTo>
                  <a:lnTo>
                    <a:pt x="26708" y="12153"/>
                  </a:lnTo>
                  <a:lnTo>
                    <a:pt x="20650" y="8978"/>
                  </a:lnTo>
                  <a:lnTo>
                    <a:pt x="10363" y="39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126" name="object 5126" descr=""/>
          <p:cNvPicPr/>
          <p:nvPr/>
        </p:nvPicPr>
        <p:blipFill>
          <a:blip r:embed="rId150" cstate="print"/>
          <a:stretch>
            <a:fillRect/>
          </a:stretch>
        </p:blipFill>
        <p:spPr>
          <a:xfrm>
            <a:off x="4560006" y="14388847"/>
            <a:ext cx="1961692" cy="444479"/>
          </a:xfrm>
          <a:prstGeom prst="rect">
            <a:avLst/>
          </a:prstGeom>
        </p:spPr>
      </p:pic>
      <p:sp>
        <p:nvSpPr>
          <p:cNvPr id="5127" name="object 5127" descr=""/>
          <p:cNvSpPr/>
          <p:nvPr/>
        </p:nvSpPr>
        <p:spPr>
          <a:xfrm>
            <a:off x="4803000" y="1476554"/>
            <a:ext cx="1379855" cy="1390015"/>
          </a:xfrm>
          <a:custGeom>
            <a:avLst/>
            <a:gdLst/>
            <a:ahLst/>
            <a:cxnLst/>
            <a:rect l="l" t="t" r="r" b="b"/>
            <a:pathLst>
              <a:path w="1379854" h="1390014">
                <a:moveTo>
                  <a:pt x="490486" y="0"/>
                </a:moveTo>
                <a:lnTo>
                  <a:pt x="469836" y="4552"/>
                </a:lnTo>
                <a:lnTo>
                  <a:pt x="450878" y="17171"/>
                </a:lnTo>
                <a:lnTo>
                  <a:pt x="437012" y="36299"/>
                </a:lnTo>
                <a:lnTo>
                  <a:pt x="431634" y="60375"/>
                </a:lnTo>
                <a:lnTo>
                  <a:pt x="436280" y="88268"/>
                </a:lnTo>
                <a:lnTo>
                  <a:pt x="449556" y="111493"/>
                </a:lnTo>
                <a:lnTo>
                  <a:pt x="470473" y="131041"/>
                </a:lnTo>
                <a:lnTo>
                  <a:pt x="498043" y="147904"/>
                </a:lnTo>
                <a:lnTo>
                  <a:pt x="490761" y="194498"/>
                </a:lnTo>
                <a:lnTo>
                  <a:pt x="483264" y="240293"/>
                </a:lnTo>
                <a:lnTo>
                  <a:pt x="475332" y="285579"/>
                </a:lnTo>
                <a:lnTo>
                  <a:pt x="466746" y="330649"/>
                </a:lnTo>
                <a:lnTo>
                  <a:pt x="457288" y="375792"/>
                </a:lnTo>
                <a:lnTo>
                  <a:pt x="401674" y="401122"/>
                </a:lnTo>
                <a:lnTo>
                  <a:pt x="298416" y="448661"/>
                </a:lnTo>
                <a:lnTo>
                  <a:pt x="250878" y="470977"/>
                </a:lnTo>
                <a:lnTo>
                  <a:pt x="206137" y="492396"/>
                </a:lnTo>
                <a:lnTo>
                  <a:pt x="164247" y="512970"/>
                </a:lnTo>
                <a:lnTo>
                  <a:pt x="125260" y="532752"/>
                </a:lnTo>
                <a:lnTo>
                  <a:pt x="109559" y="524126"/>
                </a:lnTo>
                <a:lnTo>
                  <a:pt x="92440" y="516912"/>
                </a:lnTo>
                <a:lnTo>
                  <a:pt x="74753" y="511960"/>
                </a:lnTo>
                <a:lnTo>
                  <a:pt x="57353" y="510120"/>
                </a:lnTo>
                <a:lnTo>
                  <a:pt x="35656" y="513422"/>
                </a:lnTo>
                <a:lnTo>
                  <a:pt x="17356" y="522947"/>
                </a:lnTo>
                <a:lnTo>
                  <a:pt x="4716" y="538131"/>
                </a:lnTo>
                <a:lnTo>
                  <a:pt x="0" y="558406"/>
                </a:lnTo>
                <a:lnTo>
                  <a:pt x="7475" y="588907"/>
                </a:lnTo>
                <a:lnTo>
                  <a:pt x="61496" y="648400"/>
                </a:lnTo>
                <a:lnTo>
                  <a:pt x="104187" y="672108"/>
                </a:lnTo>
                <a:lnTo>
                  <a:pt x="154760" y="688271"/>
                </a:lnTo>
                <a:lnTo>
                  <a:pt x="211289" y="694245"/>
                </a:lnTo>
                <a:lnTo>
                  <a:pt x="262248" y="692524"/>
                </a:lnTo>
                <a:lnTo>
                  <a:pt x="307687" y="687265"/>
                </a:lnTo>
                <a:lnTo>
                  <a:pt x="349448" y="678327"/>
                </a:lnTo>
                <a:lnTo>
                  <a:pt x="389369" y="665568"/>
                </a:lnTo>
                <a:lnTo>
                  <a:pt x="358675" y="728331"/>
                </a:lnTo>
                <a:lnTo>
                  <a:pt x="327455" y="786267"/>
                </a:lnTo>
                <a:lnTo>
                  <a:pt x="296001" y="839440"/>
                </a:lnTo>
                <a:lnTo>
                  <a:pt x="264601" y="887913"/>
                </a:lnTo>
                <a:lnTo>
                  <a:pt x="233545" y="931751"/>
                </a:lnTo>
                <a:lnTo>
                  <a:pt x="203122" y="971015"/>
                </a:lnTo>
                <a:lnTo>
                  <a:pt x="173623" y="1005771"/>
                </a:lnTo>
                <a:lnTo>
                  <a:pt x="145336" y="1036080"/>
                </a:lnTo>
                <a:lnTo>
                  <a:pt x="93560" y="1083614"/>
                </a:lnTo>
                <a:lnTo>
                  <a:pt x="46972" y="1116255"/>
                </a:lnTo>
                <a:lnTo>
                  <a:pt x="6032" y="1131912"/>
                </a:lnTo>
                <a:lnTo>
                  <a:pt x="30273" y="1183423"/>
                </a:lnTo>
                <a:lnTo>
                  <a:pt x="60612" y="1227806"/>
                </a:lnTo>
                <a:lnTo>
                  <a:pt x="95572" y="1264771"/>
                </a:lnTo>
                <a:lnTo>
                  <a:pt x="133673" y="1294026"/>
                </a:lnTo>
                <a:lnTo>
                  <a:pt x="173437" y="1315282"/>
                </a:lnTo>
                <a:lnTo>
                  <a:pt x="213387" y="1328249"/>
                </a:lnTo>
                <a:lnTo>
                  <a:pt x="252044" y="1332636"/>
                </a:lnTo>
                <a:lnTo>
                  <a:pt x="271605" y="1330644"/>
                </a:lnTo>
                <a:lnTo>
                  <a:pt x="314025" y="1314201"/>
                </a:lnTo>
                <a:lnTo>
                  <a:pt x="360151" y="1280010"/>
                </a:lnTo>
                <a:lnTo>
                  <a:pt x="409150" y="1226710"/>
                </a:lnTo>
                <a:lnTo>
                  <a:pt x="434468" y="1192468"/>
                </a:lnTo>
                <a:lnTo>
                  <a:pt x="460192" y="1152938"/>
                </a:lnTo>
                <a:lnTo>
                  <a:pt x="486220" y="1107949"/>
                </a:lnTo>
                <a:lnTo>
                  <a:pt x="512446" y="1057333"/>
                </a:lnTo>
                <a:lnTo>
                  <a:pt x="538767" y="1000918"/>
                </a:lnTo>
                <a:lnTo>
                  <a:pt x="565079" y="938534"/>
                </a:lnTo>
                <a:lnTo>
                  <a:pt x="591279" y="870011"/>
                </a:lnTo>
                <a:lnTo>
                  <a:pt x="617262" y="795178"/>
                </a:lnTo>
                <a:lnTo>
                  <a:pt x="642924" y="713866"/>
                </a:lnTo>
                <a:lnTo>
                  <a:pt x="674029" y="747755"/>
                </a:lnTo>
                <a:lnTo>
                  <a:pt x="705210" y="783360"/>
                </a:lnTo>
                <a:lnTo>
                  <a:pt x="736405" y="820549"/>
                </a:lnTo>
                <a:lnTo>
                  <a:pt x="767550" y="859190"/>
                </a:lnTo>
                <a:lnTo>
                  <a:pt x="798583" y="899151"/>
                </a:lnTo>
                <a:lnTo>
                  <a:pt x="829441" y="940300"/>
                </a:lnTo>
                <a:lnTo>
                  <a:pt x="860061" y="982505"/>
                </a:lnTo>
                <a:lnTo>
                  <a:pt x="890381" y="1025634"/>
                </a:lnTo>
                <a:lnTo>
                  <a:pt x="920338" y="1069555"/>
                </a:lnTo>
                <a:lnTo>
                  <a:pt x="949869" y="1114135"/>
                </a:lnTo>
                <a:lnTo>
                  <a:pt x="978912" y="1159244"/>
                </a:lnTo>
                <a:lnTo>
                  <a:pt x="1007403" y="1204748"/>
                </a:lnTo>
                <a:lnTo>
                  <a:pt x="1035281" y="1250516"/>
                </a:lnTo>
                <a:lnTo>
                  <a:pt x="1062482" y="1296415"/>
                </a:lnTo>
                <a:lnTo>
                  <a:pt x="1092240" y="1340965"/>
                </a:lnTo>
                <a:lnTo>
                  <a:pt x="1122853" y="1369806"/>
                </a:lnTo>
                <a:lnTo>
                  <a:pt x="1157992" y="1385344"/>
                </a:lnTo>
                <a:lnTo>
                  <a:pt x="1201331" y="1389989"/>
                </a:lnTo>
                <a:lnTo>
                  <a:pt x="1245957" y="1382092"/>
                </a:lnTo>
                <a:lnTo>
                  <a:pt x="1285582" y="1359416"/>
                </a:lnTo>
                <a:lnTo>
                  <a:pt x="1317383" y="1323483"/>
                </a:lnTo>
                <a:lnTo>
                  <a:pt x="1338534" y="1275813"/>
                </a:lnTo>
                <a:lnTo>
                  <a:pt x="1346212" y="1217929"/>
                </a:lnTo>
                <a:lnTo>
                  <a:pt x="1341685" y="1170042"/>
                </a:lnTo>
                <a:lnTo>
                  <a:pt x="1328104" y="1121157"/>
                </a:lnTo>
                <a:lnTo>
                  <a:pt x="1305466" y="1070856"/>
                </a:lnTo>
                <a:lnTo>
                  <a:pt x="1273771" y="1018717"/>
                </a:lnTo>
                <a:lnTo>
                  <a:pt x="1246457" y="980712"/>
                </a:lnTo>
                <a:lnTo>
                  <a:pt x="1217494" y="942661"/>
                </a:lnTo>
                <a:lnTo>
                  <a:pt x="1186948" y="904626"/>
                </a:lnTo>
                <a:lnTo>
                  <a:pt x="1154885" y="866670"/>
                </a:lnTo>
                <a:lnTo>
                  <a:pt x="1121371" y="828854"/>
                </a:lnTo>
                <a:lnTo>
                  <a:pt x="1086472" y="791240"/>
                </a:lnTo>
                <a:lnTo>
                  <a:pt x="1050253" y="753890"/>
                </a:lnTo>
                <a:lnTo>
                  <a:pt x="1012781" y="716865"/>
                </a:lnTo>
                <a:lnTo>
                  <a:pt x="974122" y="680229"/>
                </a:lnTo>
                <a:lnTo>
                  <a:pt x="934341" y="644042"/>
                </a:lnTo>
                <a:lnTo>
                  <a:pt x="893504" y="608366"/>
                </a:lnTo>
                <a:lnTo>
                  <a:pt x="851677" y="573264"/>
                </a:lnTo>
                <a:lnTo>
                  <a:pt x="808926" y="538797"/>
                </a:lnTo>
                <a:lnTo>
                  <a:pt x="857093" y="520055"/>
                </a:lnTo>
                <a:lnTo>
                  <a:pt x="904823" y="502256"/>
                </a:lnTo>
                <a:lnTo>
                  <a:pt x="950960" y="485979"/>
                </a:lnTo>
                <a:lnTo>
                  <a:pt x="994344" y="471804"/>
                </a:lnTo>
                <a:lnTo>
                  <a:pt x="1033818" y="460311"/>
                </a:lnTo>
                <a:lnTo>
                  <a:pt x="1071921" y="455596"/>
                </a:lnTo>
                <a:lnTo>
                  <a:pt x="1086867" y="459675"/>
                </a:lnTo>
                <a:lnTo>
                  <a:pt x="1103223" y="467855"/>
                </a:lnTo>
                <a:lnTo>
                  <a:pt x="1167392" y="502732"/>
                </a:lnTo>
                <a:lnTo>
                  <a:pt x="1218118" y="525016"/>
                </a:lnTo>
                <a:lnTo>
                  <a:pt x="1260069" y="536829"/>
                </a:lnTo>
                <a:lnTo>
                  <a:pt x="1297914" y="540296"/>
                </a:lnTo>
                <a:lnTo>
                  <a:pt x="1338032" y="532539"/>
                </a:lnTo>
                <a:lnTo>
                  <a:pt x="1363003" y="512192"/>
                </a:lnTo>
                <a:lnTo>
                  <a:pt x="1375804" y="483637"/>
                </a:lnTo>
                <a:lnTo>
                  <a:pt x="1379410" y="451256"/>
                </a:lnTo>
                <a:lnTo>
                  <a:pt x="1370191" y="412066"/>
                </a:lnTo>
                <a:lnTo>
                  <a:pt x="1344136" y="370892"/>
                </a:lnTo>
                <a:lnTo>
                  <a:pt x="1303651" y="330282"/>
                </a:lnTo>
                <a:lnTo>
                  <a:pt x="1251140" y="292785"/>
                </a:lnTo>
                <a:lnTo>
                  <a:pt x="1212361" y="270620"/>
                </a:lnTo>
                <a:lnTo>
                  <a:pt x="1170311" y="251260"/>
                </a:lnTo>
                <a:lnTo>
                  <a:pt x="1125494" y="235253"/>
                </a:lnTo>
                <a:lnTo>
                  <a:pt x="1078413" y="223143"/>
                </a:lnTo>
                <a:lnTo>
                  <a:pt x="1029572" y="215477"/>
                </a:lnTo>
                <a:lnTo>
                  <a:pt x="979474" y="212801"/>
                </a:lnTo>
                <a:lnTo>
                  <a:pt x="938679" y="215192"/>
                </a:lnTo>
                <a:lnTo>
                  <a:pt x="892524" y="221785"/>
                </a:lnTo>
                <a:lnTo>
                  <a:pt x="843977" y="231710"/>
                </a:lnTo>
                <a:lnTo>
                  <a:pt x="796007" y="244097"/>
                </a:lnTo>
                <a:lnTo>
                  <a:pt x="751586" y="258076"/>
                </a:lnTo>
                <a:lnTo>
                  <a:pt x="747507" y="211880"/>
                </a:lnTo>
                <a:lnTo>
                  <a:pt x="735930" y="170354"/>
                </a:lnTo>
                <a:lnTo>
                  <a:pt x="717842" y="133071"/>
                </a:lnTo>
                <a:lnTo>
                  <a:pt x="694232" y="99606"/>
                </a:lnTo>
                <a:lnTo>
                  <a:pt x="660297" y="66067"/>
                </a:lnTo>
                <a:lnTo>
                  <a:pt x="620131" y="38467"/>
                </a:lnTo>
                <a:lnTo>
                  <a:pt x="576557" y="17676"/>
                </a:lnTo>
                <a:lnTo>
                  <a:pt x="532401" y="4564"/>
                </a:lnTo>
                <a:lnTo>
                  <a:pt x="490486" y="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8" name="object 5128" descr=""/>
          <p:cNvSpPr/>
          <p:nvPr/>
        </p:nvSpPr>
        <p:spPr>
          <a:xfrm>
            <a:off x="6233744" y="1443520"/>
            <a:ext cx="2792095" cy="1449070"/>
          </a:xfrm>
          <a:custGeom>
            <a:avLst/>
            <a:gdLst/>
            <a:ahLst/>
            <a:cxnLst/>
            <a:rect l="l" t="t" r="r" b="b"/>
            <a:pathLst>
              <a:path w="2792095" h="1449070">
                <a:moveTo>
                  <a:pt x="1358290" y="1054989"/>
                </a:moveTo>
                <a:lnTo>
                  <a:pt x="1327912" y="991489"/>
                </a:lnTo>
                <a:lnTo>
                  <a:pt x="1296530" y="966089"/>
                </a:lnTo>
                <a:lnTo>
                  <a:pt x="1260195" y="940689"/>
                </a:lnTo>
                <a:lnTo>
                  <a:pt x="1214869" y="915289"/>
                </a:lnTo>
                <a:lnTo>
                  <a:pt x="1125232" y="889889"/>
                </a:lnTo>
                <a:lnTo>
                  <a:pt x="1078179" y="877189"/>
                </a:lnTo>
                <a:lnTo>
                  <a:pt x="953439" y="877189"/>
                </a:lnTo>
                <a:lnTo>
                  <a:pt x="906475" y="889889"/>
                </a:lnTo>
                <a:lnTo>
                  <a:pt x="855611" y="889889"/>
                </a:lnTo>
                <a:lnTo>
                  <a:pt x="750074" y="915289"/>
                </a:lnTo>
                <a:lnTo>
                  <a:pt x="743991" y="902589"/>
                </a:lnTo>
                <a:lnTo>
                  <a:pt x="733526" y="902589"/>
                </a:lnTo>
                <a:lnTo>
                  <a:pt x="727443" y="889889"/>
                </a:lnTo>
                <a:lnTo>
                  <a:pt x="847750" y="864489"/>
                </a:lnTo>
                <a:lnTo>
                  <a:pt x="904455" y="851789"/>
                </a:lnTo>
                <a:lnTo>
                  <a:pt x="955306" y="839089"/>
                </a:lnTo>
                <a:lnTo>
                  <a:pt x="997597" y="839089"/>
                </a:lnTo>
                <a:lnTo>
                  <a:pt x="1019911" y="826389"/>
                </a:lnTo>
                <a:lnTo>
                  <a:pt x="1061694" y="826389"/>
                </a:lnTo>
                <a:lnTo>
                  <a:pt x="1080604" y="839089"/>
                </a:lnTo>
                <a:lnTo>
                  <a:pt x="1139672" y="851789"/>
                </a:lnTo>
                <a:lnTo>
                  <a:pt x="1185303" y="864489"/>
                </a:lnTo>
                <a:lnTo>
                  <a:pt x="1220457" y="877189"/>
                </a:lnTo>
                <a:lnTo>
                  <a:pt x="1267599" y="877189"/>
                </a:lnTo>
                <a:lnTo>
                  <a:pt x="1283957" y="864489"/>
                </a:lnTo>
                <a:lnTo>
                  <a:pt x="1295234" y="851789"/>
                </a:lnTo>
                <a:lnTo>
                  <a:pt x="1299425" y="826389"/>
                </a:lnTo>
                <a:lnTo>
                  <a:pt x="1294333" y="800989"/>
                </a:lnTo>
                <a:lnTo>
                  <a:pt x="1279055" y="775589"/>
                </a:lnTo>
                <a:lnTo>
                  <a:pt x="1253591" y="750189"/>
                </a:lnTo>
                <a:lnTo>
                  <a:pt x="1235760" y="737489"/>
                </a:lnTo>
                <a:lnTo>
                  <a:pt x="1217930" y="724789"/>
                </a:lnTo>
                <a:lnTo>
                  <a:pt x="1171333" y="712089"/>
                </a:lnTo>
                <a:lnTo>
                  <a:pt x="1071918" y="686689"/>
                </a:lnTo>
                <a:lnTo>
                  <a:pt x="961542" y="686689"/>
                </a:lnTo>
                <a:lnTo>
                  <a:pt x="904963" y="699389"/>
                </a:lnTo>
                <a:lnTo>
                  <a:pt x="849807" y="699389"/>
                </a:lnTo>
                <a:lnTo>
                  <a:pt x="795362" y="712089"/>
                </a:lnTo>
                <a:lnTo>
                  <a:pt x="795362" y="686689"/>
                </a:lnTo>
                <a:lnTo>
                  <a:pt x="839571" y="673989"/>
                </a:lnTo>
                <a:lnTo>
                  <a:pt x="885342" y="673989"/>
                </a:lnTo>
                <a:lnTo>
                  <a:pt x="976464" y="648589"/>
                </a:lnTo>
                <a:lnTo>
                  <a:pt x="1072083" y="648589"/>
                </a:lnTo>
                <a:lnTo>
                  <a:pt x="1095502" y="661289"/>
                </a:lnTo>
                <a:lnTo>
                  <a:pt x="1158709" y="661289"/>
                </a:lnTo>
                <a:lnTo>
                  <a:pt x="1176058" y="648589"/>
                </a:lnTo>
                <a:lnTo>
                  <a:pt x="1186053" y="635889"/>
                </a:lnTo>
                <a:lnTo>
                  <a:pt x="1189253" y="610489"/>
                </a:lnTo>
                <a:lnTo>
                  <a:pt x="1184605" y="597789"/>
                </a:lnTo>
                <a:lnTo>
                  <a:pt x="1172464" y="585089"/>
                </a:lnTo>
                <a:lnTo>
                  <a:pt x="1155522" y="572389"/>
                </a:lnTo>
                <a:lnTo>
                  <a:pt x="1136434" y="559689"/>
                </a:lnTo>
                <a:lnTo>
                  <a:pt x="1104277" y="546989"/>
                </a:lnTo>
                <a:lnTo>
                  <a:pt x="1049007" y="546989"/>
                </a:lnTo>
                <a:lnTo>
                  <a:pt x="1020229" y="534289"/>
                </a:lnTo>
                <a:lnTo>
                  <a:pt x="960678" y="546989"/>
                </a:lnTo>
                <a:lnTo>
                  <a:pt x="901573" y="546989"/>
                </a:lnTo>
                <a:lnTo>
                  <a:pt x="845566" y="559689"/>
                </a:lnTo>
                <a:lnTo>
                  <a:pt x="795362" y="572389"/>
                </a:lnTo>
                <a:lnTo>
                  <a:pt x="795362" y="534289"/>
                </a:lnTo>
                <a:lnTo>
                  <a:pt x="839736" y="521589"/>
                </a:lnTo>
                <a:lnTo>
                  <a:pt x="883272" y="521589"/>
                </a:lnTo>
                <a:lnTo>
                  <a:pt x="927366" y="508889"/>
                </a:lnTo>
                <a:lnTo>
                  <a:pt x="973442" y="496189"/>
                </a:lnTo>
                <a:lnTo>
                  <a:pt x="1132001" y="496189"/>
                </a:lnTo>
                <a:lnTo>
                  <a:pt x="1152283" y="483489"/>
                </a:lnTo>
                <a:lnTo>
                  <a:pt x="1162380" y="470789"/>
                </a:lnTo>
                <a:lnTo>
                  <a:pt x="1165110" y="458089"/>
                </a:lnTo>
                <a:lnTo>
                  <a:pt x="1161643" y="445389"/>
                </a:lnTo>
                <a:lnTo>
                  <a:pt x="1152093" y="432689"/>
                </a:lnTo>
                <a:lnTo>
                  <a:pt x="1137742" y="419989"/>
                </a:lnTo>
                <a:lnTo>
                  <a:pt x="1119847" y="407289"/>
                </a:lnTo>
                <a:lnTo>
                  <a:pt x="1092085" y="394589"/>
                </a:lnTo>
                <a:lnTo>
                  <a:pt x="1061923" y="394589"/>
                </a:lnTo>
                <a:lnTo>
                  <a:pt x="1027518" y="381889"/>
                </a:lnTo>
                <a:lnTo>
                  <a:pt x="987031" y="381889"/>
                </a:lnTo>
                <a:lnTo>
                  <a:pt x="937437" y="394589"/>
                </a:lnTo>
                <a:lnTo>
                  <a:pt x="886853" y="394589"/>
                </a:lnTo>
                <a:lnTo>
                  <a:pt x="787806" y="419989"/>
                </a:lnTo>
                <a:lnTo>
                  <a:pt x="781888" y="419989"/>
                </a:lnTo>
                <a:lnTo>
                  <a:pt x="775550" y="407289"/>
                </a:lnTo>
                <a:lnTo>
                  <a:pt x="768921" y="407289"/>
                </a:lnTo>
                <a:lnTo>
                  <a:pt x="762152" y="394589"/>
                </a:lnTo>
                <a:lnTo>
                  <a:pt x="804214" y="381889"/>
                </a:lnTo>
                <a:lnTo>
                  <a:pt x="985507" y="331089"/>
                </a:lnTo>
                <a:lnTo>
                  <a:pt x="1024572" y="331089"/>
                </a:lnTo>
                <a:lnTo>
                  <a:pt x="1038339" y="343789"/>
                </a:lnTo>
                <a:lnTo>
                  <a:pt x="1078763" y="343789"/>
                </a:lnTo>
                <a:lnTo>
                  <a:pt x="1116063" y="356489"/>
                </a:lnTo>
                <a:lnTo>
                  <a:pt x="1149972" y="356489"/>
                </a:lnTo>
                <a:lnTo>
                  <a:pt x="1180198" y="369189"/>
                </a:lnTo>
                <a:lnTo>
                  <a:pt x="1207604" y="356489"/>
                </a:lnTo>
                <a:lnTo>
                  <a:pt x="1229626" y="343789"/>
                </a:lnTo>
                <a:lnTo>
                  <a:pt x="1244295" y="331089"/>
                </a:lnTo>
                <a:lnTo>
                  <a:pt x="1249629" y="305689"/>
                </a:lnTo>
                <a:lnTo>
                  <a:pt x="1244892" y="280289"/>
                </a:lnTo>
                <a:lnTo>
                  <a:pt x="1230960" y="267589"/>
                </a:lnTo>
                <a:lnTo>
                  <a:pt x="1208252" y="242189"/>
                </a:lnTo>
                <a:lnTo>
                  <a:pt x="1177188" y="229489"/>
                </a:lnTo>
                <a:lnTo>
                  <a:pt x="1139863" y="204089"/>
                </a:lnTo>
                <a:lnTo>
                  <a:pt x="1094752" y="191389"/>
                </a:lnTo>
                <a:lnTo>
                  <a:pt x="1043698" y="191389"/>
                </a:lnTo>
                <a:lnTo>
                  <a:pt x="988542" y="178689"/>
                </a:lnTo>
                <a:lnTo>
                  <a:pt x="953236" y="191389"/>
                </a:lnTo>
                <a:lnTo>
                  <a:pt x="911402" y="191389"/>
                </a:lnTo>
                <a:lnTo>
                  <a:pt x="864019" y="204089"/>
                </a:lnTo>
                <a:lnTo>
                  <a:pt x="812126" y="216789"/>
                </a:lnTo>
                <a:lnTo>
                  <a:pt x="698766" y="242189"/>
                </a:lnTo>
                <a:lnTo>
                  <a:pt x="692543" y="242189"/>
                </a:lnTo>
                <a:lnTo>
                  <a:pt x="685190" y="229489"/>
                </a:lnTo>
                <a:lnTo>
                  <a:pt x="676694" y="229489"/>
                </a:lnTo>
                <a:lnTo>
                  <a:pt x="667067" y="216789"/>
                </a:lnTo>
                <a:lnTo>
                  <a:pt x="706094" y="204089"/>
                </a:lnTo>
                <a:lnTo>
                  <a:pt x="742721" y="191389"/>
                </a:lnTo>
                <a:lnTo>
                  <a:pt x="801382" y="191389"/>
                </a:lnTo>
                <a:lnTo>
                  <a:pt x="818438" y="178689"/>
                </a:lnTo>
                <a:lnTo>
                  <a:pt x="854240" y="178689"/>
                </a:lnTo>
                <a:lnTo>
                  <a:pt x="873836" y="165989"/>
                </a:lnTo>
                <a:lnTo>
                  <a:pt x="894753" y="165989"/>
                </a:lnTo>
                <a:lnTo>
                  <a:pt x="909878" y="153289"/>
                </a:lnTo>
                <a:lnTo>
                  <a:pt x="919048" y="140589"/>
                </a:lnTo>
                <a:lnTo>
                  <a:pt x="922134" y="115189"/>
                </a:lnTo>
                <a:lnTo>
                  <a:pt x="919099" y="102489"/>
                </a:lnTo>
                <a:lnTo>
                  <a:pt x="876858" y="64389"/>
                </a:lnTo>
                <a:lnTo>
                  <a:pt x="825169" y="38989"/>
                </a:lnTo>
                <a:lnTo>
                  <a:pt x="794931" y="38989"/>
                </a:lnTo>
                <a:lnTo>
                  <a:pt x="757631" y="26289"/>
                </a:lnTo>
                <a:lnTo>
                  <a:pt x="700036" y="26289"/>
                </a:lnTo>
                <a:lnTo>
                  <a:pt x="643902" y="13589"/>
                </a:lnTo>
                <a:lnTo>
                  <a:pt x="590283" y="13589"/>
                </a:lnTo>
                <a:lnTo>
                  <a:pt x="544830" y="2044"/>
                </a:lnTo>
                <a:lnTo>
                  <a:pt x="544830" y="775589"/>
                </a:lnTo>
                <a:lnTo>
                  <a:pt x="533882" y="779729"/>
                </a:lnTo>
                <a:lnTo>
                  <a:pt x="533882" y="1207389"/>
                </a:lnTo>
                <a:lnTo>
                  <a:pt x="533603" y="1232789"/>
                </a:lnTo>
                <a:lnTo>
                  <a:pt x="532752" y="1258189"/>
                </a:lnTo>
                <a:lnTo>
                  <a:pt x="463943" y="1245489"/>
                </a:lnTo>
                <a:lnTo>
                  <a:pt x="411264" y="1220089"/>
                </a:lnTo>
                <a:lnTo>
                  <a:pt x="374421" y="1207389"/>
                </a:lnTo>
                <a:lnTo>
                  <a:pt x="353148" y="1194689"/>
                </a:lnTo>
                <a:lnTo>
                  <a:pt x="400113" y="1194689"/>
                </a:lnTo>
                <a:lnTo>
                  <a:pt x="490054" y="1169289"/>
                </a:lnTo>
                <a:lnTo>
                  <a:pt x="532752" y="1156589"/>
                </a:lnTo>
                <a:lnTo>
                  <a:pt x="533603" y="1181989"/>
                </a:lnTo>
                <a:lnTo>
                  <a:pt x="533882" y="1207389"/>
                </a:lnTo>
                <a:lnTo>
                  <a:pt x="533882" y="779729"/>
                </a:lnTo>
                <a:lnTo>
                  <a:pt x="531241" y="780732"/>
                </a:lnTo>
                <a:lnTo>
                  <a:pt x="531241" y="966089"/>
                </a:lnTo>
                <a:lnTo>
                  <a:pt x="478497" y="991489"/>
                </a:lnTo>
                <a:lnTo>
                  <a:pt x="420509" y="1004189"/>
                </a:lnTo>
                <a:lnTo>
                  <a:pt x="365074" y="1016889"/>
                </a:lnTo>
                <a:lnTo>
                  <a:pt x="319951" y="1029589"/>
                </a:lnTo>
                <a:lnTo>
                  <a:pt x="312458" y="1016889"/>
                </a:lnTo>
                <a:lnTo>
                  <a:pt x="305231" y="1004189"/>
                </a:lnTo>
                <a:lnTo>
                  <a:pt x="297459" y="1004189"/>
                </a:lnTo>
                <a:lnTo>
                  <a:pt x="288264" y="991489"/>
                </a:lnTo>
                <a:lnTo>
                  <a:pt x="339572" y="978789"/>
                </a:lnTo>
                <a:lnTo>
                  <a:pt x="388620" y="966089"/>
                </a:lnTo>
                <a:lnTo>
                  <a:pt x="481152" y="940689"/>
                </a:lnTo>
                <a:lnTo>
                  <a:pt x="528066" y="940689"/>
                </a:lnTo>
                <a:lnTo>
                  <a:pt x="529920" y="953389"/>
                </a:lnTo>
                <a:lnTo>
                  <a:pt x="530936" y="966089"/>
                </a:lnTo>
                <a:lnTo>
                  <a:pt x="531241" y="966089"/>
                </a:lnTo>
                <a:lnTo>
                  <a:pt x="531241" y="780732"/>
                </a:lnTo>
                <a:lnTo>
                  <a:pt x="511225" y="788289"/>
                </a:lnTo>
                <a:lnTo>
                  <a:pt x="476351" y="788289"/>
                </a:lnTo>
                <a:lnTo>
                  <a:pt x="404469" y="813689"/>
                </a:lnTo>
                <a:lnTo>
                  <a:pt x="366953" y="826389"/>
                </a:lnTo>
                <a:lnTo>
                  <a:pt x="336372" y="839089"/>
                </a:lnTo>
                <a:lnTo>
                  <a:pt x="283171" y="839089"/>
                </a:lnTo>
                <a:lnTo>
                  <a:pt x="277825" y="826389"/>
                </a:lnTo>
                <a:lnTo>
                  <a:pt x="273177" y="826389"/>
                </a:lnTo>
                <a:lnTo>
                  <a:pt x="270687" y="813689"/>
                </a:lnTo>
                <a:lnTo>
                  <a:pt x="268071" y="800989"/>
                </a:lnTo>
                <a:lnTo>
                  <a:pt x="265747" y="788289"/>
                </a:lnTo>
                <a:lnTo>
                  <a:pt x="264121" y="775589"/>
                </a:lnTo>
                <a:lnTo>
                  <a:pt x="410133" y="775589"/>
                </a:lnTo>
                <a:lnTo>
                  <a:pt x="466496" y="750189"/>
                </a:lnTo>
                <a:lnTo>
                  <a:pt x="541807" y="737489"/>
                </a:lnTo>
                <a:lnTo>
                  <a:pt x="542912" y="737489"/>
                </a:lnTo>
                <a:lnTo>
                  <a:pt x="543890" y="750189"/>
                </a:lnTo>
                <a:lnTo>
                  <a:pt x="544576" y="762889"/>
                </a:lnTo>
                <a:lnTo>
                  <a:pt x="544830" y="775589"/>
                </a:lnTo>
                <a:lnTo>
                  <a:pt x="544830" y="2044"/>
                </a:lnTo>
                <a:lnTo>
                  <a:pt x="540296" y="889"/>
                </a:lnTo>
                <a:lnTo>
                  <a:pt x="535774" y="889"/>
                </a:lnTo>
                <a:lnTo>
                  <a:pt x="535774" y="585089"/>
                </a:lnTo>
                <a:lnTo>
                  <a:pt x="535774" y="623189"/>
                </a:lnTo>
                <a:lnTo>
                  <a:pt x="438289" y="648589"/>
                </a:lnTo>
                <a:lnTo>
                  <a:pt x="391274" y="673989"/>
                </a:lnTo>
                <a:lnTo>
                  <a:pt x="345503" y="686689"/>
                </a:lnTo>
                <a:lnTo>
                  <a:pt x="258076" y="712089"/>
                </a:lnTo>
                <a:lnTo>
                  <a:pt x="256565" y="686689"/>
                </a:lnTo>
                <a:lnTo>
                  <a:pt x="255054" y="673989"/>
                </a:lnTo>
                <a:lnTo>
                  <a:pt x="254685" y="648589"/>
                </a:lnTo>
                <a:lnTo>
                  <a:pt x="256565" y="623189"/>
                </a:lnTo>
                <a:lnTo>
                  <a:pt x="271729" y="635889"/>
                </a:lnTo>
                <a:lnTo>
                  <a:pt x="397497" y="635889"/>
                </a:lnTo>
                <a:lnTo>
                  <a:pt x="424815" y="623189"/>
                </a:lnTo>
                <a:lnTo>
                  <a:pt x="452132" y="610489"/>
                </a:lnTo>
                <a:lnTo>
                  <a:pt x="535774" y="585089"/>
                </a:lnTo>
                <a:lnTo>
                  <a:pt x="535774" y="889"/>
                </a:lnTo>
                <a:lnTo>
                  <a:pt x="532752" y="889"/>
                </a:lnTo>
                <a:lnTo>
                  <a:pt x="532752" y="483489"/>
                </a:lnTo>
                <a:lnTo>
                  <a:pt x="481393" y="508889"/>
                </a:lnTo>
                <a:lnTo>
                  <a:pt x="432752" y="521589"/>
                </a:lnTo>
                <a:lnTo>
                  <a:pt x="386549" y="534289"/>
                </a:lnTo>
                <a:lnTo>
                  <a:pt x="342480" y="546989"/>
                </a:lnTo>
                <a:lnTo>
                  <a:pt x="300266" y="572389"/>
                </a:lnTo>
                <a:lnTo>
                  <a:pt x="259588" y="585089"/>
                </a:lnTo>
                <a:lnTo>
                  <a:pt x="261048" y="559689"/>
                </a:lnTo>
                <a:lnTo>
                  <a:pt x="263359" y="534289"/>
                </a:lnTo>
                <a:lnTo>
                  <a:pt x="266801" y="508889"/>
                </a:lnTo>
                <a:lnTo>
                  <a:pt x="271653" y="496189"/>
                </a:lnTo>
                <a:lnTo>
                  <a:pt x="319836" y="496189"/>
                </a:lnTo>
                <a:lnTo>
                  <a:pt x="336562" y="508889"/>
                </a:lnTo>
                <a:lnTo>
                  <a:pt x="368109" y="496189"/>
                </a:lnTo>
                <a:lnTo>
                  <a:pt x="405599" y="496189"/>
                </a:lnTo>
                <a:lnTo>
                  <a:pt x="454990" y="483489"/>
                </a:lnTo>
                <a:lnTo>
                  <a:pt x="522185" y="458089"/>
                </a:lnTo>
                <a:lnTo>
                  <a:pt x="525538" y="458089"/>
                </a:lnTo>
                <a:lnTo>
                  <a:pt x="528599" y="470789"/>
                </a:lnTo>
                <a:lnTo>
                  <a:pt x="531101" y="483489"/>
                </a:lnTo>
                <a:lnTo>
                  <a:pt x="532752" y="483489"/>
                </a:lnTo>
                <a:lnTo>
                  <a:pt x="532752" y="889"/>
                </a:lnTo>
                <a:lnTo>
                  <a:pt x="493509" y="889"/>
                </a:lnTo>
                <a:lnTo>
                  <a:pt x="493509" y="318389"/>
                </a:lnTo>
                <a:lnTo>
                  <a:pt x="444068" y="331089"/>
                </a:lnTo>
                <a:lnTo>
                  <a:pt x="395808" y="356489"/>
                </a:lnTo>
                <a:lnTo>
                  <a:pt x="349389" y="369189"/>
                </a:lnTo>
                <a:lnTo>
                  <a:pt x="305473" y="381889"/>
                </a:lnTo>
                <a:lnTo>
                  <a:pt x="264756" y="394589"/>
                </a:lnTo>
                <a:lnTo>
                  <a:pt x="227888" y="419989"/>
                </a:lnTo>
                <a:lnTo>
                  <a:pt x="207403" y="407289"/>
                </a:lnTo>
                <a:lnTo>
                  <a:pt x="199212" y="401053"/>
                </a:lnTo>
                <a:lnTo>
                  <a:pt x="199212" y="1042289"/>
                </a:lnTo>
                <a:lnTo>
                  <a:pt x="198437" y="1054989"/>
                </a:lnTo>
                <a:lnTo>
                  <a:pt x="196380" y="1054989"/>
                </a:lnTo>
                <a:lnTo>
                  <a:pt x="193484" y="1067689"/>
                </a:lnTo>
                <a:lnTo>
                  <a:pt x="190157" y="1067689"/>
                </a:lnTo>
                <a:lnTo>
                  <a:pt x="156527" y="1080389"/>
                </a:lnTo>
                <a:lnTo>
                  <a:pt x="132816" y="1093089"/>
                </a:lnTo>
                <a:lnTo>
                  <a:pt x="84518" y="1093089"/>
                </a:lnTo>
                <a:lnTo>
                  <a:pt x="85534" y="1080389"/>
                </a:lnTo>
                <a:lnTo>
                  <a:pt x="89242" y="1080389"/>
                </a:lnTo>
                <a:lnTo>
                  <a:pt x="96621" y="1067689"/>
                </a:lnTo>
                <a:lnTo>
                  <a:pt x="108661" y="1054989"/>
                </a:lnTo>
                <a:lnTo>
                  <a:pt x="122669" y="1054989"/>
                </a:lnTo>
                <a:lnTo>
                  <a:pt x="141490" y="1042289"/>
                </a:lnTo>
                <a:lnTo>
                  <a:pt x="164274" y="1029589"/>
                </a:lnTo>
                <a:lnTo>
                  <a:pt x="190157" y="1016889"/>
                </a:lnTo>
                <a:lnTo>
                  <a:pt x="193484" y="1029589"/>
                </a:lnTo>
                <a:lnTo>
                  <a:pt x="196380" y="1029589"/>
                </a:lnTo>
                <a:lnTo>
                  <a:pt x="198437" y="1042289"/>
                </a:lnTo>
                <a:lnTo>
                  <a:pt x="199212" y="1042289"/>
                </a:lnTo>
                <a:lnTo>
                  <a:pt x="199212" y="401053"/>
                </a:lnTo>
                <a:lnTo>
                  <a:pt x="190728" y="394589"/>
                </a:lnTo>
                <a:lnTo>
                  <a:pt x="177165" y="381889"/>
                </a:lnTo>
                <a:lnTo>
                  <a:pt x="166014" y="381889"/>
                </a:lnTo>
                <a:lnTo>
                  <a:pt x="161086" y="369189"/>
                </a:lnTo>
                <a:lnTo>
                  <a:pt x="165379" y="369189"/>
                </a:lnTo>
                <a:lnTo>
                  <a:pt x="176580" y="356489"/>
                </a:lnTo>
                <a:lnTo>
                  <a:pt x="267131" y="331089"/>
                </a:lnTo>
                <a:lnTo>
                  <a:pt x="313537" y="305689"/>
                </a:lnTo>
                <a:lnTo>
                  <a:pt x="457301" y="267589"/>
                </a:lnTo>
                <a:lnTo>
                  <a:pt x="465302" y="280289"/>
                </a:lnTo>
                <a:lnTo>
                  <a:pt x="473710" y="292989"/>
                </a:lnTo>
                <a:lnTo>
                  <a:pt x="482968" y="305689"/>
                </a:lnTo>
                <a:lnTo>
                  <a:pt x="493509" y="318389"/>
                </a:lnTo>
                <a:lnTo>
                  <a:pt x="493509" y="889"/>
                </a:lnTo>
                <a:lnTo>
                  <a:pt x="459155" y="889"/>
                </a:lnTo>
                <a:lnTo>
                  <a:pt x="428802" y="13589"/>
                </a:lnTo>
                <a:lnTo>
                  <a:pt x="404406" y="13589"/>
                </a:lnTo>
                <a:lnTo>
                  <a:pt x="386359" y="26289"/>
                </a:lnTo>
                <a:lnTo>
                  <a:pt x="370751" y="26289"/>
                </a:lnTo>
                <a:lnTo>
                  <a:pt x="359943" y="38989"/>
                </a:lnTo>
                <a:lnTo>
                  <a:pt x="353682" y="51689"/>
                </a:lnTo>
                <a:lnTo>
                  <a:pt x="351650" y="77089"/>
                </a:lnTo>
                <a:lnTo>
                  <a:pt x="355854" y="89789"/>
                </a:lnTo>
                <a:lnTo>
                  <a:pt x="369379" y="115189"/>
                </a:lnTo>
                <a:lnTo>
                  <a:pt x="393661" y="127889"/>
                </a:lnTo>
                <a:lnTo>
                  <a:pt x="430123" y="127889"/>
                </a:lnTo>
                <a:lnTo>
                  <a:pt x="322846" y="178689"/>
                </a:lnTo>
                <a:lnTo>
                  <a:pt x="271767" y="191389"/>
                </a:lnTo>
                <a:lnTo>
                  <a:pt x="223786" y="216789"/>
                </a:lnTo>
                <a:lnTo>
                  <a:pt x="179920" y="242189"/>
                </a:lnTo>
                <a:lnTo>
                  <a:pt x="141198" y="254889"/>
                </a:lnTo>
                <a:lnTo>
                  <a:pt x="108661" y="280289"/>
                </a:lnTo>
                <a:lnTo>
                  <a:pt x="73571" y="305689"/>
                </a:lnTo>
                <a:lnTo>
                  <a:pt x="46418" y="318389"/>
                </a:lnTo>
                <a:lnTo>
                  <a:pt x="28867" y="343789"/>
                </a:lnTo>
                <a:lnTo>
                  <a:pt x="22644" y="369189"/>
                </a:lnTo>
                <a:lnTo>
                  <a:pt x="26352" y="407289"/>
                </a:lnTo>
                <a:lnTo>
                  <a:pt x="39814" y="432689"/>
                </a:lnTo>
                <a:lnTo>
                  <a:pt x="66573" y="458089"/>
                </a:lnTo>
                <a:lnTo>
                  <a:pt x="110185" y="496189"/>
                </a:lnTo>
                <a:lnTo>
                  <a:pt x="104406" y="534289"/>
                </a:lnTo>
                <a:lnTo>
                  <a:pt x="99047" y="559689"/>
                </a:lnTo>
                <a:lnTo>
                  <a:pt x="95110" y="610489"/>
                </a:lnTo>
                <a:lnTo>
                  <a:pt x="93573" y="661289"/>
                </a:lnTo>
                <a:lnTo>
                  <a:pt x="95580" y="724789"/>
                </a:lnTo>
                <a:lnTo>
                  <a:pt x="101638" y="775589"/>
                </a:lnTo>
                <a:lnTo>
                  <a:pt x="111836" y="826389"/>
                </a:lnTo>
                <a:lnTo>
                  <a:pt x="126225" y="877189"/>
                </a:lnTo>
                <a:lnTo>
                  <a:pt x="144881" y="902589"/>
                </a:lnTo>
                <a:lnTo>
                  <a:pt x="124891" y="915289"/>
                </a:lnTo>
                <a:lnTo>
                  <a:pt x="104889" y="940689"/>
                </a:lnTo>
                <a:lnTo>
                  <a:pt x="87160" y="953389"/>
                </a:lnTo>
                <a:lnTo>
                  <a:pt x="73952" y="966089"/>
                </a:lnTo>
                <a:lnTo>
                  <a:pt x="42024" y="1004189"/>
                </a:lnTo>
                <a:lnTo>
                  <a:pt x="18859" y="1029589"/>
                </a:lnTo>
                <a:lnTo>
                  <a:pt x="4762" y="1067689"/>
                </a:lnTo>
                <a:lnTo>
                  <a:pt x="8331" y="1131189"/>
                </a:lnTo>
                <a:lnTo>
                  <a:pt x="32639" y="1169289"/>
                </a:lnTo>
                <a:lnTo>
                  <a:pt x="71945" y="1194689"/>
                </a:lnTo>
                <a:lnTo>
                  <a:pt x="125260" y="1207389"/>
                </a:lnTo>
                <a:lnTo>
                  <a:pt x="113995" y="1232789"/>
                </a:lnTo>
                <a:lnTo>
                  <a:pt x="103009" y="1245489"/>
                </a:lnTo>
                <a:lnTo>
                  <a:pt x="92583" y="1258189"/>
                </a:lnTo>
                <a:lnTo>
                  <a:pt x="83007" y="1270889"/>
                </a:lnTo>
                <a:lnTo>
                  <a:pt x="75984" y="1270889"/>
                </a:lnTo>
                <a:lnTo>
                  <a:pt x="68668" y="1283589"/>
                </a:lnTo>
                <a:lnTo>
                  <a:pt x="54330" y="1283589"/>
                </a:lnTo>
                <a:lnTo>
                  <a:pt x="60718" y="1308989"/>
                </a:lnTo>
                <a:lnTo>
                  <a:pt x="97840" y="1359789"/>
                </a:lnTo>
                <a:lnTo>
                  <a:pt x="153276" y="1410589"/>
                </a:lnTo>
                <a:lnTo>
                  <a:pt x="181102" y="1423289"/>
                </a:lnTo>
                <a:lnTo>
                  <a:pt x="207797" y="1435989"/>
                </a:lnTo>
                <a:lnTo>
                  <a:pt x="259562" y="1435989"/>
                </a:lnTo>
                <a:lnTo>
                  <a:pt x="280530" y="1423289"/>
                </a:lnTo>
                <a:lnTo>
                  <a:pt x="297815" y="1397889"/>
                </a:lnTo>
                <a:lnTo>
                  <a:pt x="312407" y="1385189"/>
                </a:lnTo>
                <a:lnTo>
                  <a:pt x="323596" y="1359789"/>
                </a:lnTo>
                <a:lnTo>
                  <a:pt x="333921" y="1334389"/>
                </a:lnTo>
                <a:lnTo>
                  <a:pt x="342544" y="1308989"/>
                </a:lnTo>
                <a:lnTo>
                  <a:pt x="348627" y="1296289"/>
                </a:lnTo>
                <a:lnTo>
                  <a:pt x="388226" y="1321689"/>
                </a:lnTo>
                <a:lnTo>
                  <a:pt x="431076" y="1347089"/>
                </a:lnTo>
                <a:lnTo>
                  <a:pt x="478726" y="1385189"/>
                </a:lnTo>
                <a:lnTo>
                  <a:pt x="532752" y="1423289"/>
                </a:lnTo>
                <a:lnTo>
                  <a:pt x="581799" y="1448689"/>
                </a:lnTo>
                <a:lnTo>
                  <a:pt x="703491" y="1448689"/>
                </a:lnTo>
                <a:lnTo>
                  <a:pt x="736625" y="1435989"/>
                </a:lnTo>
                <a:lnTo>
                  <a:pt x="763663" y="1410589"/>
                </a:lnTo>
                <a:lnTo>
                  <a:pt x="786650" y="1397889"/>
                </a:lnTo>
                <a:lnTo>
                  <a:pt x="800442" y="1372489"/>
                </a:lnTo>
                <a:lnTo>
                  <a:pt x="807173" y="1334389"/>
                </a:lnTo>
                <a:lnTo>
                  <a:pt x="808939" y="1296289"/>
                </a:lnTo>
                <a:lnTo>
                  <a:pt x="808164" y="1258189"/>
                </a:lnTo>
                <a:lnTo>
                  <a:pt x="806107" y="1207389"/>
                </a:lnTo>
                <a:lnTo>
                  <a:pt x="803211" y="1156589"/>
                </a:lnTo>
                <a:lnTo>
                  <a:pt x="799884" y="1105789"/>
                </a:lnTo>
                <a:lnTo>
                  <a:pt x="836104" y="1105789"/>
                </a:lnTo>
                <a:lnTo>
                  <a:pt x="861872" y="1131189"/>
                </a:lnTo>
                <a:lnTo>
                  <a:pt x="888365" y="1169289"/>
                </a:lnTo>
                <a:lnTo>
                  <a:pt x="913993" y="1207389"/>
                </a:lnTo>
                <a:lnTo>
                  <a:pt x="937221" y="1232789"/>
                </a:lnTo>
                <a:lnTo>
                  <a:pt x="960970" y="1270889"/>
                </a:lnTo>
                <a:lnTo>
                  <a:pt x="985710" y="1308989"/>
                </a:lnTo>
                <a:lnTo>
                  <a:pt x="1009599" y="1347089"/>
                </a:lnTo>
                <a:lnTo>
                  <a:pt x="1030795" y="1385189"/>
                </a:lnTo>
                <a:lnTo>
                  <a:pt x="1048410" y="1410589"/>
                </a:lnTo>
                <a:lnTo>
                  <a:pt x="1068717" y="1423289"/>
                </a:lnTo>
                <a:lnTo>
                  <a:pt x="1090434" y="1435989"/>
                </a:lnTo>
                <a:lnTo>
                  <a:pt x="1130973" y="1435989"/>
                </a:lnTo>
                <a:lnTo>
                  <a:pt x="1150772" y="1423289"/>
                </a:lnTo>
                <a:lnTo>
                  <a:pt x="1171714" y="1423289"/>
                </a:lnTo>
                <a:lnTo>
                  <a:pt x="1213675" y="1385189"/>
                </a:lnTo>
                <a:lnTo>
                  <a:pt x="1239850" y="1334389"/>
                </a:lnTo>
                <a:lnTo>
                  <a:pt x="1243596" y="1308989"/>
                </a:lnTo>
                <a:lnTo>
                  <a:pt x="1241894" y="1270889"/>
                </a:lnTo>
                <a:lnTo>
                  <a:pt x="1223213" y="1220089"/>
                </a:lnTo>
                <a:lnTo>
                  <a:pt x="1166266" y="1156589"/>
                </a:lnTo>
                <a:lnTo>
                  <a:pt x="1128699" y="1118489"/>
                </a:lnTo>
                <a:lnTo>
                  <a:pt x="1115707" y="1105789"/>
                </a:lnTo>
                <a:lnTo>
                  <a:pt x="1102715" y="1093089"/>
                </a:lnTo>
                <a:lnTo>
                  <a:pt x="1089723" y="1080389"/>
                </a:lnTo>
                <a:lnTo>
                  <a:pt x="1048905" y="1054989"/>
                </a:lnTo>
                <a:lnTo>
                  <a:pt x="1079093" y="1054989"/>
                </a:lnTo>
                <a:lnTo>
                  <a:pt x="1092555" y="1042289"/>
                </a:lnTo>
                <a:lnTo>
                  <a:pt x="1104176" y="1042289"/>
                </a:lnTo>
                <a:lnTo>
                  <a:pt x="1114958" y="1054989"/>
                </a:lnTo>
                <a:lnTo>
                  <a:pt x="1125867" y="1054989"/>
                </a:lnTo>
                <a:lnTo>
                  <a:pt x="1147559" y="1067689"/>
                </a:lnTo>
                <a:lnTo>
                  <a:pt x="1188694" y="1093089"/>
                </a:lnTo>
                <a:lnTo>
                  <a:pt x="1210386" y="1105789"/>
                </a:lnTo>
                <a:lnTo>
                  <a:pt x="1240993" y="1118489"/>
                </a:lnTo>
                <a:lnTo>
                  <a:pt x="1322641" y="1118489"/>
                </a:lnTo>
                <a:lnTo>
                  <a:pt x="1342453" y="1105789"/>
                </a:lnTo>
                <a:lnTo>
                  <a:pt x="1354328" y="1080389"/>
                </a:lnTo>
                <a:lnTo>
                  <a:pt x="1358290" y="1054989"/>
                </a:lnTo>
                <a:close/>
              </a:path>
              <a:path w="2792095" h="1449070">
                <a:moveTo>
                  <a:pt x="2713571" y="1028700"/>
                </a:moveTo>
                <a:lnTo>
                  <a:pt x="2691434" y="965200"/>
                </a:lnTo>
                <a:lnTo>
                  <a:pt x="2667165" y="914400"/>
                </a:lnTo>
                <a:lnTo>
                  <a:pt x="2637104" y="876300"/>
                </a:lnTo>
                <a:lnTo>
                  <a:pt x="2603525" y="838200"/>
                </a:lnTo>
                <a:lnTo>
                  <a:pt x="2568676" y="800100"/>
                </a:lnTo>
                <a:lnTo>
                  <a:pt x="2528620" y="774700"/>
                </a:lnTo>
                <a:lnTo>
                  <a:pt x="2487079" y="736600"/>
                </a:lnTo>
                <a:lnTo>
                  <a:pt x="2444369" y="723900"/>
                </a:lnTo>
                <a:lnTo>
                  <a:pt x="2411730" y="704888"/>
                </a:lnTo>
                <a:lnTo>
                  <a:pt x="2411730" y="876300"/>
                </a:lnTo>
                <a:lnTo>
                  <a:pt x="2410485" y="889000"/>
                </a:lnTo>
                <a:lnTo>
                  <a:pt x="2406256" y="901700"/>
                </a:lnTo>
                <a:lnTo>
                  <a:pt x="2398357" y="914400"/>
                </a:lnTo>
                <a:lnTo>
                  <a:pt x="2386063" y="939800"/>
                </a:lnTo>
                <a:lnTo>
                  <a:pt x="2359431" y="977900"/>
                </a:lnTo>
                <a:lnTo>
                  <a:pt x="2327376" y="1016000"/>
                </a:lnTo>
                <a:lnTo>
                  <a:pt x="2291562" y="1041400"/>
                </a:lnTo>
                <a:lnTo>
                  <a:pt x="2253602" y="1079500"/>
                </a:lnTo>
                <a:lnTo>
                  <a:pt x="2215134" y="1104900"/>
                </a:lnTo>
                <a:lnTo>
                  <a:pt x="2177796" y="1117600"/>
                </a:lnTo>
                <a:lnTo>
                  <a:pt x="2140229" y="1143000"/>
                </a:lnTo>
                <a:lnTo>
                  <a:pt x="2099094" y="1155700"/>
                </a:lnTo>
                <a:lnTo>
                  <a:pt x="2053107" y="1168400"/>
                </a:lnTo>
                <a:lnTo>
                  <a:pt x="2000948" y="1181100"/>
                </a:lnTo>
                <a:lnTo>
                  <a:pt x="1941322" y="1193800"/>
                </a:lnTo>
                <a:lnTo>
                  <a:pt x="1872932" y="1219200"/>
                </a:lnTo>
                <a:lnTo>
                  <a:pt x="1842541" y="1219200"/>
                </a:lnTo>
                <a:lnTo>
                  <a:pt x="1808619" y="1231900"/>
                </a:lnTo>
                <a:lnTo>
                  <a:pt x="1727873" y="1231900"/>
                </a:lnTo>
                <a:lnTo>
                  <a:pt x="1713725" y="1219200"/>
                </a:lnTo>
                <a:lnTo>
                  <a:pt x="1705229" y="1193800"/>
                </a:lnTo>
                <a:lnTo>
                  <a:pt x="1702396" y="1168400"/>
                </a:lnTo>
                <a:lnTo>
                  <a:pt x="1702689" y="1143000"/>
                </a:lnTo>
                <a:lnTo>
                  <a:pt x="1703539" y="1117600"/>
                </a:lnTo>
                <a:lnTo>
                  <a:pt x="1704949" y="1092200"/>
                </a:lnTo>
                <a:lnTo>
                  <a:pt x="1706930" y="1079500"/>
                </a:lnTo>
                <a:lnTo>
                  <a:pt x="1738858" y="1092200"/>
                </a:lnTo>
                <a:lnTo>
                  <a:pt x="1772196" y="1104900"/>
                </a:lnTo>
                <a:lnTo>
                  <a:pt x="1808378" y="1117600"/>
                </a:lnTo>
                <a:lnTo>
                  <a:pt x="1881060" y="1117600"/>
                </a:lnTo>
                <a:lnTo>
                  <a:pt x="1917839" y="1104900"/>
                </a:lnTo>
                <a:lnTo>
                  <a:pt x="1998192" y="1079500"/>
                </a:lnTo>
                <a:lnTo>
                  <a:pt x="2022055" y="1066800"/>
                </a:lnTo>
                <a:lnTo>
                  <a:pt x="2050453" y="1041400"/>
                </a:lnTo>
                <a:lnTo>
                  <a:pt x="2084616" y="1028700"/>
                </a:lnTo>
                <a:lnTo>
                  <a:pt x="2125738" y="1003300"/>
                </a:lnTo>
                <a:lnTo>
                  <a:pt x="2175040" y="965200"/>
                </a:lnTo>
                <a:lnTo>
                  <a:pt x="2194610" y="952500"/>
                </a:lnTo>
                <a:lnTo>
                  <a:pt x="2233739" y="927100"/>
                </a:lnTo>
                <a:lnTo>
                  <a:pt x="2322499" y="863600"/>
                </a:lnTo>
                <a:lnTo>
                  <a:pt x="2338527" y="850900"/>
                </a:lnTo>
                <a:lnTo>
                  <a:pt x="2352306" y="838200"/>
                </a:lnTo>
                <a:lnTo>
                  <a:pt x="2379256" y="838200"/>
                </a:lnTo>
                <a:lnTo>
                  <a:pt x="2394559" y="850900"/>
                </a:lnTo>
                <a:lnTo>
                  <a:pt x="2406751" y="863600"/>
                </a:lnTo>
                <a:lnTo>
                  <a:pt x="2411730" y="876300"/>
                </a:lnTo>
                <a:lnTo>
                  <a:pt x="2411730" y="704888"/>
                </a:lnTo>
                <a:lnTo>
                  <a:pt x="2400770" y="698500"/>
                </a:lnTo>
                <a:lnTo>
                  <a:pt x="2356586" y="685800"/>
                </a:lnTo>
                <a:lnTo>
                  <a:pt x="2273947" y="685800"/>
                </a:lnTo>
                <a:lnTo>
                  <a:pt x="2231733" y="698500"/>
                </a:lnTo>
                <a:lnTo>
                  <a:pt x="2182482" y="711200"/>
                </a:lnTo>
                <a:lnTo>
                  <a:pt x="2123236" y="736600"/>
                </a:lnTo>
                <a:lnTo>
                  <a:pt x="2051024" y="762000"/>
                </a:lnTo>
                <a:lnTo>
                  <a:pt x="2019681" y="787400"/>
                </a:lnTo>
                <a:lnTo>
                  <a:pt x="1980260" y="800100"/>
                </a:lnTo>
                <a:lnTo>
                  <a:pt x="1934857" y="825500"/>
                </a:lnTo>
                <a:lnTo>
                  <a:pt x="1885581" y="850900"/>
                </a:lnTo>
                <a:lnTo>
                  <a:pt x="1783829" y="901700"/>
                </a:lnTo>
                <a:lnTo>
                  <a:pt x="1735556" y="927100"/>
                </a:lnTo>
                <a:lnTo>
                  <a:pt x="1691830" y="952500"/>
                </a:lnTo>
                <a:lnTo>
                  <a:pt x="1653933" y="914400"/>
                </a:lnTo>
                <a:lnTo>
                  <a:pt x="1620710" y="889000"/>
                </a:lnTo>
                <a:lnTo>
                  <a:pt x="1590598" y="876300"/>
                </a:lnTo>
                <a:lnTo>
                  <a:pt x="1562049" y="863600"/>
                </a:lnTo>
                <a:lnTo>
                  <a:pt x="1539100" y="863600"/>
                </a:lnTo>
                <a:lnTo>
                  <a:pt x="1516583" y="876300"/>
                </a:lnTo>
                <a:lnTo>
                  <a:pt x="1499438" y="901700"/>
                </a:lnTo>
                <a:lnTo>
                  <a:pt x="1492618" y="927100"/>
                </a:lnTo>
                <a:lnTo>
                  <a:pt x="1494840" y="939800"/>
                </a:lnTo>
                <a:lnTo>
                  <a:pt x="1502435" y="965200"/>
                </a:lnTo>
                <a:lnTo>
                  <a:pt x="1516811" y="990600"/>
                </a:lnTo>
                <a:lnTo>
                  <a:pt x="1539392" y="1016000"/>
                </a:lnTo>
                <a:lnTo>
                  <a:pt x="1537182" y="1041400"/>
                </a:lnTo>
                <a:lnTo>
                  <a:pt x="1535252" y="1066800"/>
                </a:lnTo>
                <a:lnTo>
                  <a:pt x="1533893" y="1092200"/>
                </a:lnTo>
                <a:lnTo>
                  <a:pt x="1533372" y="1130300"/>
                </a:lnTo>
                <a:lnTo>
                  <a:pt x="1537271" y="1193800"/>
                </a:lnTo>
                <a:lnTo>
                  <a:pt x="1548638" y="1244600"/>
                </a:lnTo>
                <a:lnTo>
                  <a:pt x="1566951" y="1295400"/>
                </a:lnTo>
                <a:lnTo>
                  <a:pt x="1591716" y="1333500"/>
                </a:lnTo>
                <a:lnTo>
                  <a:pt x="1622412" y="1358900"/>
                </a:lnTo>
                <a:lnTo>
                  <a:pt x="1658277" y="1397000"/>
                </a:lnTo>
                <a:lnTo>
                  <a:pt x="1694865" y="1409700"/>
                </a:lnTo>
                <a:lnTo>
                  <a:pt x="1734337" y="1435100"/>
                </a:lnTo>
                <a:lnTo>
                  <a:pt x="1950389" y="1435100"/>
                </a:lnTo>
                <a:lnTo>
                  <a:pt x="1993671" y="1422400"/>
                </a:lnTo>
                <a:lnTo>
                  <a:pt x="2055380" y="1422400"/>
                </a:lnTo>
                <a:lnTo>
                  <a:pt x="2114651" y="1409700"/>
                </a:lnTo>
                <a:lnTo>
                  <a:pt x="2171154" y="1397000"/>
                </a:lnTo>
                <a:lnTo>
                  <a:pt x="2224595" y="1384300"/>
                </a:lnTo>
                <a:lnTo>
                  <a:pt x="2274620" y="1384300"/>
                </a:lnTo>
                <a:lnTo>
                  <a:pt x="2320950" y="1371600"/>
                </a:lnTo>
                <a:lnTo>
                  <a:pt x="2363228" y="1371600"/>
                </a:lnTo>
                <a:lnTo>
                  <a:pt x="2401163" y="1358900"/>
                </a:lnTo>
                <a:lnTo>
                  <a:pt x="2432481" y="1358900"/>
                </a:lnTo>
                <a:lnTo>
                  <a:pt x="2442768" y="1371600"/>
                </a:lnTo>
                <a:lnTo>
                  <a:pt x="2452471" y="1371600"/>
                </a:lnTo>
                <a:lnTo>
                  <a:pt x="2484767" y="1409700"/>
                </a:lnTo>
                <a:lnTo>
                  <a:pt x="2511526" y="1422400"/>
                </a:lnTo>
                <a:lnTo>
                  <a:pt x="2532913" y="1435100"/>
                </a:lnTo>
                <a:lnTo>
                  <a:pt x="2581300" y="1435100"/>
                </a:lnTo>
                <a:lnTo>
                  <a:pt x="2606611" y="1422400"/>
                </a:lnTo>
                <a:lnTo>
                  <a:pt x="2623134" y="1397000"/>
                </a:lnTo>
                <a:lnTo>
                  <a:pt x="2629052" y="1371600"/>
                </a:lnTo>
                <a:lnTo>
                  <a:pt x="2627325" y="1358900"/>
                </a:lnTo>
                <a:lnTo>
                  <a:pt x="2606611" y="1295400"/>
                </a:lnTo>
                <a:lnTo>
                  <a:pt x="2574937" y="1257300"/>
                </a:lnTo>
                <a:lnTo>
                  <a:pt x="2542603" y="1231900"/>
                </a:lnTo>
                <a:lnTo>
                  <a:pt x="2526423" y="1219200"/>
                </a:lnTo>
                <a:lnTo>
                  <a:pt x="2594800" y="1181100"/>
                </a:lnTo>
                <a:lnTo>
                  <a:pt x="2644711" y="1143000"/>
                </a:lnTo>
                <a:lnTo>
                  <a:pt x="2678861" y="1117600"/>
                </a:lnTo>
                <a:lnTo>
                  <a:pt x="2699943" y="1079500"/>
                </a:lnTo>
                <a:lnTo>
                  <a:pt x="2710611" y="1054100"/>
                </a:lnTo>
                <a:lnTo>
                  <a:pt x="2713571" y="1028700"/>
                </a:lnTo>
                <a:close/>
              </a:path>
              <a:path w="2792095" h="1449070">
                <a:moveTo>
                  <a:pt x="2792044" y="647700"/>
                </a:moveTo>
                <a:lnTo>
                  <a:pt x="2790977" y="635000"/>
                </a:lnTo>
                <a:lnTo>
                  <a:pt x="2787777" y="596900"/>
                </a:lnTo>
                <a:lnTo>
                  <a:pt x="2772613" y="558800"/>
                </a:lnTo>
                <a:lnTo>
                  <a:pt x="2743022" y="508000"/>
                </a:lnTo>
                <a:lnTo>
                  <a:pt x="2695460" y="469900"/>
                </a:lnTo>
                <a:lnTo>
                  <a:pt x="2655786" y="431800"/>
                </a:lnTo>
                <a:lnTo>
                  <a:pt x="2613952" y="406400"/>
                </a:lnTo>
                <a:lnTo>
                  <a:pt x="2570340" y="381000"/>
                </a:lnTo>
                <a:lnTo>
                  <a:pt x="2525318" y="342900"/>
                </a:lnTo>
                <a:lnTo>
                  <a:pt x="2502281" y="330200"/>
                </a:lnTo>
                <a:lnTo>
                  <a:pt x="2385415" y="266700"/>
                </a:lnTo>
                <a:lnTo>
                  <a:pt x="2338400" y="228600"/>
                </a:lnTo>
                <a:lnTo>
                  <a:pt x="2245982" y="177800"/>
                </a:lnTo>
                <a:lnTo>
                  <a:pt x="2201316" y="165100"/>
                </a:lnTo>
                <a:lnTo>
                  <a:pt x="2197417" y="162814"/>
                </a:lnTo>
                <a:lnTo>
                  <a:pt x="2197417" y="444500"/>
                </a:lnTo>
                <a:lnTo>
                  <a:pt x="2137270" y="444500"/>
                </a:lnTo>
                <a:lnTo>
                  <a:pt x="2101900" y="457200"/>
                </a:lnTo>
                <a:lnTo>
                  <a:pt x="2059597" y="469900"/>
                </a:lnTo>
                <a:lnTo>
                  <a:pt x="2007781" y="495300"/>
                </a:lnTo>
                <a:lnTo>
                  <a:pt x="1943900" y="520700"/>
                </a:lnTo>
                <a:lnTo>
                  <a:pt x="1865388" y="558800"/>
                </a:lnTo>
                <a:lnTo>
                  <a:pt x="1895703" y="520700"/>
                </a:lnTo>
                <a:lnTo>
                  <a:pt x="1924761" y="482600"/>
                </a:lnTo>
                <a:lnTo>
                  <a:pt x="1952561" y="444500"/>
                </a:lnTo>
                <a:lnTo>
                  <a:pt x="1979091" y="406400"/>
                </a:lnTo>
                <a:lnTo>
                  <a:pt x="2004364" y="368300"/>
                </a:lnTo>
                <a:lnTo>
                  <a:pt x="2028380" y="330200"/>
                </a:lnTo>
                <a:lnTo>
                  <a:pt x="2068601" y="355600"/>
                </a:lnTo>
                <a:lnTo>
                  <a:pt x="2115731" y="381000"/>
                </a:lnTo>
                <a:lnTo>
                  <a:pt x="2161463" y="406400"/>
                </a:lnTo>
                <a:lnTo>
                  <a:pt x="2197417" y="444500"/>
                </a:lnTo>
                <a:lnTo>
                  <a:pt x="2197417" y="162814"/>
                </a:lnTo>
                <a:lnTo>
                  <a:pt x="2158174" y="139700"/>
                </a:lnTo>
                <a:lnTo>
                  <a:pt x="2146008" y="114300"/>
                </a:lnTo>
                <a:lnTo>
                  <a:pt x="2120823" y="88900"/>
                </a:lnTo>
                <a:lnTo>
                  <a:pt x="2089416" y="63500"/>
                </a:lnTo>
                <a:lnTo>
                  <a:pt x="2058568" y="50800"/>
                </a:lnTo>
                <a:lnTo>
                  <a:pt x="2012467" y="25400"/>
                </a:lnTo>
                <a:lnTo>
                  <a:pt x="1968207" y="12700"/>
                </a:lnTo>
                <a:lnTo>
                  <a:pt x="1927631" y="12700"/>
                </a:lnTo>
                <a:lnTo>
                  <a:pt x="1892554" y="0"/>
                </a:lnTo>
                <a:lnTo>
                  <a:pt x="1853488" y="12700"/>
                </a:lnTo>
                <a:lnTo>
                  <a:pt x="1827847" y="25400"/>
                </a:lnTo>
                <a:lnTo>
                  <a:pt x="1813814" y="38100"/>
                </a:lnTo>
                <a:lnTo>
                  <a:pt x="1809546" y="63500"/>
                </a:lnTo>
                <a:lnTo>
                  <a:pt x="1811909" y="88900"/>
                </a:lnTo>
                <a:lnTo>
                  <a:pt x="1820494" y="101600"/>
                </a:lnTo>
                <a:lnTo>
                  <a:pt x="1837563" y="114300"/>
                </a:lnTo>
                <a:lnTo>
                  <a:pt x="1865388" y="139700"/>
                </a:lnTo>
                <a:lnTo>
                  <a:pt x="1836648" y="177800"/>
                </a:lnTo>
                <a:lnTo>
                  <a:pt x="1805762" y="215900"/>
                </a:lnTo>
                <a:lnTo>
                  <a:pt x="1773072" y="254000"/>
                </a:lnTo>
                <a:lnTo>
                  <a:pt x="1738960" y="292100"/>
                </a:lnTo>
                <a:lnTo>
                  <a:pt x="1703781" y="342900"/>
                </a:lnTo>
                <a:lnTo>
                  <a:pt x="1595424" y="457200"/>
                </a:lnTo>
                <a:lnTo>
                  <a:pt x="1559572" y="495300"/>
                </a:lnTo>
                <a:lnTo>
                  <a:pt x="1524469" y="533400"/>
                </a:lnTo>
                <a:lnTo>
                  <a:pt x="1490459" y="571500"/>
                </a:lnTo>
                <a:lnTo>
                  <a:pt x="1457909" y="596900"/>
                </a:lnTo>
                <a:lnTo>
                  <a:pt x="1437017" y="622300"/>
                </a:lnTo>
                <a:lnTo>
                  <a:pt x="1411884" y="647700"/>
                </a:lnTo>
                <a:lnTo>
                  <a:pt x="1356791" y="673100"/>
                </a:lnTo>
                <a:lnTo>
                  <a:pt x="1385722" y="723900"/>
                </a:lnTo>
                <a:lnTo>
                  <a:pt x="1420190" y="774700"/>
                </a:lnTo>
                <a:lnTo>
                  <a:pt x="1458671" y="812800"/>
                </a:lnTo>
                <a:lnTo>
                  <a:pt x="1499666" y="838200"/>
                </a:lnTo>
                <a:lnTo>
                  <a:pt x="1583169" y="863600"/>
                </a:lnTo>
                <a:lnTo>
                  <a:pt x="1615909" y="850900"/>
                </a:lnTo>
                <a:lnTo>
                  <a:pt x="1674012" y="825500"/>
                </a:lnTo>
                <a:lnTo>
                  <a:pt x="1708429" y="787400"/>
                </a:lnTo>
                <a:lnTo>
                  <a:pt x="1726971" y="787400"/>
                </a:lnTo>
                <a:lnTo>
                  <a:pt x="1744662" y="800100"/>
                </a:lnTo>
                <a:lnTo>
                  <a:pt x="1821535" y="800100"/>
                </a:lnTo>
                <a:lnTo>
                  <a:pt x="1857095" y="787400"/>
                </a:lnTo>
                <a:lnTo>
                  <a:pt x="1893798" y="774700"/>
                </a:lnTo>
                <a:lnTo>
                  <a:pt x="2025764" y="736600"/>
                </a:lnTo>
                <a:lnTo>
                  <a:pt x="2070036" y="711200"/>
                </a:lnTo>
                <a:lnTo>
                  <a:pt x="2160397" y="685800"/>
                </a:lnTo>
                <a:lnTo>
                  <a:pt x="2254770" y="647700"/>
                </a:lnTo>
                <a:lnTo>
                  <a:pt x="2286279" y="647700"/>
                </a:lnTo>
                <a:lnTo>
                  <a:pt x="2297430" y="635000"/>
                </a:lnTo>
                <a:lnTo>
                  <a:pt x="2307590" y="647700"/>
                </a:lnTo>
                <a:lnTo>
                  <a:pt x="2395131" y="647700"/>
                </a:lnTo>
                <a:lnTo>
                  <a:pt x="2416784" y="635000"/>
                </a:lnTo>
                <a:lnTo>
                  <a:pt x="2435872" y="635000"/>
                </a:lnTo>
                <a:lnTo>
                  <a:pt x="2464460" y="660400"/>
                </a:lnTo>
                <a:lnTo>
                  <a:pt x="2497010" y="685800"/>
                </a:lnTo>
                <a:lnTo>
                  <a:pt x="2531808" y="723900"/>
                </a:lnTo>
                <a:lnTo>
                  <a:pt x="2567178" y="749300"/>
                </a:lnTo>
                <a:lnTo>
                  <a:pt x="2591866" y="774700"/>
                </a:lnTo>
                <a:lnTo>
                  <a:pt x="2615285" y="787400"/>
                </a:lnTo>
                <a:lnTo>
                  <a:pt x="2639555" y="800100"/>
                </a:lnTo>
                <a:lnTo>
                  <a:pt x="2666784" y="800100"/>
                </a:lnTo>
                <a:lnTo>
                  <a:pt x="2705316" y="787400"/>
                </a:lnTo>
                <a:lnTo>
                  <a:pt x="2739567" y="774700"/>
                </a:lnTo>
                <a:lnTo>
                  <a:pt x="2767076" y="736600"/>
                </a:lnTo>
                <a:lnTo>
                  <a:pt x="2785402" y="698500"/>
                </a:lnTo>
                <a:lnTo>
                  <a:pt x="2792044" y="64770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9" name="object 5129" descr=""/>
          <p:cNvSpPr/>
          <p:nvPr/>
        </p:nvSpPr>
        <p:spPr>
          <a:xfrm>
            <a:off x="9504247" y="1524851"/>
            <a:ext cx="419734" cy="1287780"/>
          </a:xfrm>
          <a:custGeom>
            <a:avLst/>
            <a:gdLst/>
            <a:ahLst/>
            <a:cxnLst/>
            <a:rect l="l" t="t" r="r" b="b"/>
            <a:pathLst>
              <a:path w="419734" h="1287780">
                <a:moveTo>
                  <a:pt x="111683" y="949299"/>
                </a:moveTo>
                <a:lnTo>
                  <a:pt x="71917" y="952553"/>
                </a:lnTo>
                <a:lnTo>
                  <a:pt x="40362" y="962880"/>
                </a:lnTo>
                <a:lnTo>
                  <a:pt x="19563" y="981130"/>
                </a:lnTo>
                <a:lnTo>
                  <a:pt x="12064" y="1008151"/>
                </a:lnTo>
                <a:lnTo>
                  <a:pt x="14258" y="1026310"/>
                </a:lnTo>
                <a:lnTo>
                  <a:pt x="20556" y="1040225"/>
                </a:lnTo>
                <a:lnTo>
                  <a:pt x="30533" y="1050178"/>
                </a:lnTo>
                <a:lnTo>
                  <a:pt x="43764" y="1056449"/>
                </a:lnTo>
                <a:lnTo>
                  <a:pt x="60055" y="1063102"/>
                </a:lnTo>
                <a:lnTo>
                  <a:pt x="76774" y="1073429"/>
                </a:lnTo>
                <a:lnTo>
                  <a:pt x="108661" y="1101724"/>
                </a:lnTo>
                <a:lnTo>
                  <a:pt x="156389" y="1157944"/>
                </a:lnTo>
                <a:lnTo>
                  <a:pt x="191668" y="1216431"/>
                </a:lnTo>
                <a:lnTo>
                  <a:pt x="214731" y="1248522"/>
                </a:lnTo>
                <a:lnTo>
                  <a:pt x="242606" y="1270569"/>
                </a:lnTo>
                <a:lnTo>
                  <a:pt x="274441" y="1283280"/>
                </a:lnTo>
                <a:lnTo>
                  <a:pt x="309384" y="1287360"/>
                </a:lnTo>
                <a:lnTo>
                  <a:pt x="349519" y="1278989"/>
                </a:lnTo>
                <a:lnTo>
                  <a:pt x="384844" y="1254347"/>
                </a:lnTo>
                <a:lnTo>
                  <a:pt x="409982" y="1214141"/>
                </a:lnTo>
                <a:lnTo>
                  <a:pt x="419557" y="1159078"/>
                </a:lnTo>
                <a:lnTo>
                  <a:pt x="413719" y="1119288"/>
                </a:lnTo>
                <a:lnTo>
                  <a:pt x="397223" y="1082692"/>
                </a:lnTo>
                <a:lnTo>
                  <a:pt x="371598" y="1049686"/>
                </a:lnTo>
                <a:lnTo>
                  <a:pt x="338371" y="1020667"/>
                </a:lnTo>
                <a:lnTo>
                  <a:pt x="299070" y="996034"/>
                </a:lnTo>
                <a:lnTo>
                  <a:pt x="255222" y="976184"/>
                </a:lnTo>
                <a:lnTo>
                  <a:pt x="208357" y="961513"/>
                </a:lnTo>
                <a:lnTo>
                  <a:pt x="160001" y="952419"/>
                </a:lnTo>
                <a:lnTo>
                  <a:pt x="111683" y="949299"/>
                </a:lnTo>
                <a:close/>
              </a:path>
              <a:path w="419734" h="1287780">
                <a:moveTo>
                  <a:pt x="76974" y="0"/>
                </a:moveTo>
                <a:lnTo>
                  <a:pt x="41383" y="4786"/>
                </a:lnTo>
                <a:lnTo>
                  <a:pt x="17541" y="17921"/>
                </a:lnTo>
                <a:lnTo>
                  <a:pt x="4172" y="37563"/>
                </a:lnTo>
                <a:lnTo>
                  <a:pt x="0" y="61874"/>
                </a:lnTo>
                <a:lnTo>
                  <a:pt x="5565" y="90954"/>
                </a:lnTo>
                <a:lnTo>
                  <a:pt x="21883" y="115646"/>
                </a:lnTo>
                <a:lnTo>
                  <a:pt x="48386" y="137223"/>
                </a:lnTo>
                <a:lnTo>
                  <a:pt x="84505" y="156959"/>
                </a:lnTo>
                <a:lnTo>
                  <a:pt x="86452" y="195098"/>
                </a:lnTo>
                <a:lnTo>
                  <a:pt x="88762" y="239163"/>
                </a:lnTo>
                <a:lnTo>
                  <a:pt x="91368" y="288117"/>
                </a:lnTo>
                <a:lnTo>
                  <a:pt x="106536" y="569853"/>
                </a:lnTo>
                <a:lnTo>
                  <a:pt x="109537" y="626323"/>
                </a:lnTo>
                <a:lnTo>
                  <a:pt x="112372" y="680411"/>
                </a:lnTo>
                <a:lnTo>
                  <a:pt x="114976" y="731078"/>
                </a:lnTo>
                <a:lnTo>
                  <a:pt x="117283" y="777285"/>
                </a:lnTo>
                <a:lnTo>
                  <a:pt x="119227" y="817994"/>
                </a:lnTo>
                <a:lnTo>
                  <a:pt x="126415" y="859757"/>
                </a:lnTo>
                <a:lnTo>
                  <a:pt x="143935" y="888361"/>
                </a:lnTo>
                <a:lnTo>
                  <a:pt x="172494" y="904798"/>
                </a:lnTo>
                <a:lnTo>
                  <a:pt x="212801" y="910056"/>
                </a:lnTo>
                <a:lnTo>
                  <a:pt x="260387" y="905624"/>
                </a:lnTo>
                <a:lnTo>
                  <a:pt x="303728" y="890439"/>
                </a:lnTo>
                <a:lnTo>
                  <a:pt x="336318" y="861670"/>
                </a:lnTo>
                <a:lnTo>
                  <a:pt x="351650" y="816482"/>
                </a:lnTo>
                <a:lnTo>
                  <a:pt x="355840" y="771624"/>
                </a:lnTo>
                <a:lnTo>
                  <a:pt x="360861" y="720431"/>
                </a:lnTo>
                <a:lnTo>
                  <a:pt x="366494" y="664503"/>
                </a:lnTo>
                <a:lnTo>
                  <a:pt x="378726" y="544836"/>
                </a:lnTo>
                <a:lnTo>
                  <a:pt x="384890" y="484294"/>
                </a:lnTo>
                <a:lnTo>
                  <a:pt x="390795" y="425412"/>
                </a:lnTo>
                <a:lnTo>
                  <a:pt x="396225" y="369788"/>
                </a:lnTo>
                <a:lnTo>
                  <a:pt x="400960" y="319021"/>
                </a:lnTo>
                <a:lnTo>
                  <a:pt x="404784" y="274711"/>
                </a:lnTo>
                <a:lnTo>
                  <a:pt x="407479" y="238455"/>
                </a:lnTo>
                <a:lnTo>
                  <a:pt x="402870" y="182183"/>
                </a:lnTo>
                <a:lnTo>
                  <a:pt x="384351" y="137065"/>
                </a:lnTo>
                <a:lnTo>
                  <a:pt x="355761" y="101218"/>
                </a:lnTo>
                <a:lnTo>
                  <a:pt x="320940" y="72760"/>
                </a:lnTo>
                <a:lnTo>
                  <a:pt x="283730" y="49809"/>
                </a:lnTo>
                <a:lnTo>
                  <a:pt x="232536" y="26746"/>
                </a:lnTo>
                <a:lnTo>
                  <a:pt x="176390" y="11322"/>
                </a:lnTo>
                <a:lnTo>
                  <a:pt x="122224" y="2689"/>
                </a:lnTo>
                <a:lnTo>
                  <a:pt x="76974" y="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130" name="object 5130" descr=""/>
          <p:cNvPicPr/>
          <p:nvPr/>
        </p:nvPicPr>
        <p:blipFill>
          <a:blip r:embed="rId151" cstate="print"/>
          <a:stretch>
            <a:fillRect/>
          </a:stretch>
        </p:blipFill>
        <p:spPr>
          <a:xfrm>
            <a:off x="7632825" y="5028417"/>
            <a:ext cx="557208" cy="284479"/>
          </a:xfrm>
          <a:prstGeom prst="rect">
            <a:avLst/>
          </a:prstGeom>
        </p:spPr>
      </p:pic>
      <p:sp>
        <p:nvSpPr>
          <p:cNvPr id="5131" name="object 5131" descr=""/>
          <p:cNvSpPr/>
          <p:nvPr/>
        </p:nvSpPr>
        <p:spPr>
          <a:xfrm>
            <a:off x="8261337" y="5026929"/>
            <a:ext cx="252729" cy="290830"/>
          </a:xfrm>
          <a:custGeom>
            <a:avLst/>
            <a:gdLst/>
            <a:ahLst/>
            <a:cxnLst/>
            <a:rect l="l" t="t" r="r" b="b"/>
            <a:pathLst>
              <a:path w="252729" h="290829">
                <a:moveTo>
                  <a:pt x="139293" y="287019"/>
                </a:moveTo>
                <a:lnTo>
                  <a:pt x="68275" y="287019"/>
                </a:lnTo>
                <a:lnTo>
                  <a:pt x="71932" y="288289"/>
                </a:lnTo>
                <a:lnTo>
                  <a:pt x="75590" y="288289"/>
                </a:lnTo>
                <a:lnTo>
                  <a:pt x="82905" y="290829"/>
                </a:lnTo>
                <a:lnTo>
                  <a:pt x="86880" y="289559"/>
                </a:lnTo>
                <a:lnTo>
                  <a:pt x="135636" y="289559"/>
                </a:lnTo>
                <a:lnTo>
                  <a:pt x="139293" y="287019"/>
                </a:lnTo>
                <a:close/>
              </a:path>
              <a:path w="252729" h="290829">
                <a:moveTo>
                  <a:pt x="113385" y="289559"/>
                </a:moveTo>
                <a:lnTo>
                  <a:pt x="91135" y="289559"/>
                </a:lnTo>
                <a:lnTo>
                  <a:pt x="97231" y="290829"/>
                </a:lnTo>
                <a:lnTo>
                  <a:pt x="105460" y="290829"/>
                </a:lnTo>
                <a:lnTo>
                  <a:pt x="113385" y="289559"/>
                </a:lnTo>
                <a:close/>
              </a:path>
              <a:path w="252729" h="290829">
                <a:moveTo>
                  <a:pt x="135636" y="289559"/>
                </a:moveTo>
                <a:lnTo>
                  <a:pt x="120396" y="289559"/>
                </a:lnTo>
                <a:lnTo>
                  <a:pt x="126796" y="290829"/>
                </a:lnTo>
                <a:lnTo>
                  <a:pt x="135636" y="289559"/>
                </a:lnTo>
                <a:close/>
              </a:path>
              <a:path w="252729" h="290829">
                <a:moveTo>
                  <a:pt x="149059" y="153669"/>
                </a:moveTo>
                <a:lnTo>
                  <a:pt x="104546" y="153669"/>
                </a:lnTo>
                <a:lnTo>
                  <a:pt x="108521" y="154939"/>
                </a:lnTo>
                <a:lnTo>
                  <a:pt x="112179" y="158749"/>
                </a:lnTo>
                <a:lnTo>
                  <a:pt x="116446" y="161289"/>
                </a:lnTo>
                <a:lnTo>
                  <a:pt x="118262" y="163829"/>
                </a:lnTo>
                <a:lnTo>
                  <a:pt x="120713" y="168909"/>
                </a:lnTo>
                <a:lnTo>
                  <a:pt x="124371" y="173989"/>
                </a:lnTo>
                <a:lnTo>
                  <a:pt x="127419" y="179069"/>
                </a:lnTo>
                <a:lnTo>
                  <a:pt x="125895" y="181609"/>
                </a:lnTo>
                <a:lnTo>
                  <a:pt x="123151" y="184149"/>
                </a:lnTo>
                <a:lnTo>
                  <a:pt x="55168" y="184149"/>
                </a:lnTo>
                <a:lnTo>
                  <a:pt x="49377" y="185419"/>
                </a:lnTo>
                <a:lnTo>
                  <a:pt x="46024" y="185419"/>
                </a:lnTo>
                <a:lnTo>
                  <a:pt x="39319" y="189229"/>
                </a:lnTo>
                <a:lnTo>
                  <a:pt x="36271" y="190499"/>
                </a:lnTo>
                <a:lnTo>
                  <a:pt x="31394" y="191769"/>
                </a:lnTo>
                <a:lnTo>
                  <a:pt x="27114" y="193039"/>
                </a:lnTo>
                <a:lnTo>
                  <a:pt x="24688" y="196849"/>
                </a:lnTo>
                <a:lnTo>
                  <a:pt x="20421" y="200659"/>
                </a:lnTo>
                <a:lnTo>
                  <a:pt x="15532" y="207009"/>
                </a:lnTo>
                <a:lnTo>
                  <a:pt x="12496" y="212089"/>
                </a:lnTo>
                <a:lnTo>
                  <a:pt x="9448" y="214629"/>
                </a:lnTo>
                <a:lnTo>
                  <a:pt x="9448" y="218439"/>
                </a:lnTo>
                <a:lnTo>
                  <a:pt x="6705" y="224789"/>
                </a:lnTo>
                <a:lnTo>
                  <a:pt x="8534" y="227329"/>
                </a:lnTo>
                <a:lnTo>
                  <a:pt x="7315" y="233679"/>
                </a:lnTo>
                <a:lnTo>
                  <a:pt x="7924" y="241299"/>
                </a:lnTo>
                <a:lnTo>
                  <a:pt x="8534" y="243839"/>
                </a:lnTo>
                <a:lnTo>
                  <a:pt x="9448" y="248919"/>
                </a:lnTo>
                <a:lnTo>
                  <a:pt x="10363" y="255269"/>
                </a:lnTo>
                <a:lnTo>
                  <a:pt x="14325" y="260349"/>
                </a:lnTo>
                <a:lnTo>
                  <a:pt x="16459" y="262889"/>
                </a:lnTo>
                <a:lnTo>
                  <a:pt x="19507" y="269239"/>
                </a:lnTo>
                <a:lnTo>
                  <a:pt x="24688" y="271779"/>
                </a:lnTo>
                <a:lnTo>
                  <a:pt x="28651" y="274319"/>
                </a:lnTo>
                <a:lnTo>
                  <a:pt x="33528" y="278129"/>
                </a:lnTo>
                <a:lnTo>
                  <a:pt x="36880" y="280669"/>
                </a:lnTo>
                <a:lnTo>
                  <a:pt x="43586" y="281939"/>
                </a:lnTo>
                <a:lnTo>
                  <a:pt x="48158" y="284479"/>
                </a:lnTo>
                <a:lnTo>
                  <a:pt x="51511" y="284479"/>
                </a:lnTo>
                <a:lnTo>
                  <a:pt x="57607" y="285749"/>
                </a:lnTo>
                <a:lnTo>
                  <a:pt x="61569" y="289559"/>
                </a:lnTo>
                <a:lnTo>
                  <a:pt x="68275" y="287019"/>
                </a:lnTo>
                <a:lnTo>
                  <a:pt x="143268" y="287019"/>
                </a:lnTo>
                <a:lnTo>
                  <a:pt x="143560" y="284479"/>
                </a:lnTo>
                <a:lnTo>
                  <a:pt x="146926" y="281939"/>
                </a:lnTo>
                <a:lnTo>
                  <a:pt x="147828" y="279399"/>
                </a:lnTo>
                <a:lnTo>
                  <a:pt x="150583" y="276859"/>
                </a:lnTo>
                <a:lnTo>
                  <a:pt x="149961" y="271779"/>
                </a:lnTo>
                <a:lnTo>
                  <a:pt x="148450" y="267969"/>
                </a:lnTo>
                <a:lnTo>
                  <a:pt x="147535" y="261619"/>
                </a:lnTo>
                <a:lnTo>
                  <a:pt x="144487" y="260349"/>
                </a:lnTo>
                <a:lnTo>
                  <a:pt x="142049" y="257809"/>
                </a:lnTo>
                <a:lnTo>
                  <a:pt x="96012" y="257809"/>
                </a:lnTo>
                <a:lnTo>
                  <a:pt x="91440" y="256539"/>
                </a:lnTo>
                <a:lnTo>
                  <a:pt x="71932" y="256539"/>
                </a:lnTo>
                <a:lnTo>
                  <a:pt x="66141" y="253999"/>
                </a:lnTo>
                <a:lnTo>
                  <a:pt x="60350" y="252729"/>
                </a:lnTo>
                <a:lnTo>
                  <a:pt x="54864" y="251459"/>
                </a:lnTo>
                <a:lnTo>
                  <a:pt x="50596" y="246379"/>
                </a:lnTo>
                <a:lnTo>
                  <a:pt x="45415" y="245109"/>
                </a:lnTo>
                <a:lnTo>
                  <a:pt x="44805" y="240029"/>
                </a:lnTo>
                <a:lnTo>
                  <a:pt x="44196" y="233679"/>
                </a:lnTo>
                <a:lnTo>
                  <a:pt x="45110" y="227329"/>
                </a:lnTo>
                <a:lnTo>
                  <a:pt x="47244" y="223519"/>
                </a:lnTo>
                <a:lnTo>
                  <a:pt x="49072" y="220979"/>
                </a:lnTo>
                <a:lnTo>
                  <a:pt x="53035" y="218439"/>
                </a:lnTo>
                <a:lnTo>
                  <a:pt x="55778" y="215899"/>
                </a:lnTo>
                <a:lnTo>
                  <a:pt x="61874" y="213359"/>
                </a:lnTo>
                <a:lnTo>
                  <a:pt x="67360" y="213359"/>
                </a:lnTo>
                <a:lnTo>
                  <a:pt x="70713" y="209549"/>
                </a:lnTo>
                <a:lnTo>
                  <a:pt x="183045" y="209549"/>
                </a:lnTo>
                <a:lnTo>
                  <a:pt x="182283" y="203199"/>
                </a:lnTo>
                <a:lnTo>
                  <a:pt x="179844" y="196849"/>
                </a:lnTo>
                <a:lnTo>
                  <a:pt x="178930" y="194309"/>
                </a:lnTo>
                <a:lnTo>
                  <a:pt x="173748" y="187959"/>
                </a:lnTo>
                <a:lnTo>
                  <a:pt x="172224" y="185419"/>
                </a:lnTo>
                <a:lnTo>
                  <a:pt x="168567" y="182879"/>
                </a:lnTo>
                <a:lnTo>
                  <a:pt x="165811" y="177799"/>
                </a:lnTo>
                <a:lnTo>
                  <a:pt x="163995" y="175259"/>
                </a:lnTo>
                <a:lnTo>
                  <a:pt x="160032" y="171449"/>
                </a:lnTo>
                <a:lnTo>
                  <a:pt x="157886" y="167639"/>
                </a:lnTo>
                <a:lnTo>
                  <a:pt x="154241" y="163829"/>
                </a:lnTo>
                <a:lnTo>
                  <a:pt x="152717" y="160019"/>
                </a:lnTo>
                <a:lnTo>
                  <a:pt x="149059" y="153669"/>
                </a:lnTo>
                <a:close/>
              </a:path>
              <a:path w="252729" h="290829">
                <a:moveTo>
                  <a:pt x="106997" y="256539"/>
                </a:moveTo>
                <a:lnTo>
                  <a:pt x="100888" y="256539"/>
                </a:lnTo>
                <a:lnTo>
                  <a:pt x="96012" y="257809"/>
                </a:lnTo>
                <a:lnTo>
                  <a:pt x="110947" y="257809"/>
                </a:lnTo>
                <a:lnTo>
                  <a:pt x="106997" y="256539"/>
                </a:lnTo>
                <a:close/>
              </a:path>
              <a:path w="252729" h="290829">
                <a:moveTo>
                  <a:pt x="116128" y="256539"/>
                </a:moveTo>
                <a:lnTo>
                  <a:pt x="110947" y="257809"/>
                </a:lnTo>
                <a:lnTo>
                  <a:pt x="119786" y="257809"/>
                </a:lnTo>
                <a:lnTo>
                  <a:pt x="116128" y="256539"/>
                </a:lnTo>
                <a:close/>
              </a:path>
              <a:path w="252729" h="290829">
                <a:moveTo>
                  <a:pt x="131368" y="255269"/>
                </a:moveTo>
                <a:lnTo>
                  <a:pt x="125285" y="256539"/>
                </a:lnTo>
                <a:lnTo>
                  <a:pt x="119786" y="257809"/>
                </a:lnTo>
                <a:lnTo>
                  <a:pt x="142049" y="257809"/>
                </a:lnTo>
                <a:lnTo>
                  <a:pt x="140830" y="256539"/>
                </a:lnTo>
                <a:lnTo>
                  <a:pt x="136867" y="256539"/>
                </a:lnTo>
                <a:lnTo>
                  <a:pt x="131368" y="255269"/>
                </a:lnTo>
                <a:close/>
              </a:path>
              <a:path w="252729" h="290829">
                <a:moveTo>
                  <a:pt x="183045" y="209549"/>
                </a:moveTo>
                <a:lnTo>
                  <a:pt x="102120" y="209549"/>
                </a:lnTo>
                <a:lnTo>
                  <a:pt x="106070" y="210819"/>
                </a:lnTo>
                <a:lnTo>
                  <a:pt x="116446" y="210819"/>
                </a:lnTo>
                <a:lnTo>
                  <a:pt x="121018" y="212089"/>
                </a:lnTo>
                <a:lnTo>
                  <a:pt x="124980" y="214629"/>
                </a:lnTo>
                <a:lnTo>
                  <a:pt x="129844" y="214629"/>
                </a:lnTo>
                <a:lnTo>
                  <a:pt x="135636" y="215899"/>
                </a:lnTo>
                <a:lnTo>
                  <a:pt x="141135" y="215899"/>
                </a:lnTo>
                <a:lnTo>
                  <a:pt x="144487" y="218439"/>
                </a:lnTo>
                <a:lnTo>
                  <a:pt x="149352" y="219709"/>
                </a:lnTo>
                <a:lnTo>
                  <a:pt x="152717" y="220979"/>
                </a:lnTo>
                <a:lnTo>
                  <a:pt x="154546" y="222249"/>
                </a:lnTo>
                <a:lnTo>
                  <a:pt x="161251" y="222249"/>
                </a:lnTo>
                <a:lnTo>
                  <a:pt x="163995" y="223519"/>
                </a:lnTo>
                <a:lnTo>
                  <a:pt x="171005" y="223519"/>
                </a:lnTo>
                <a:lnTo>
                  <a:pt x="176187" y="222249"/>
                </a:lnTo>
                <a:lnTo>
                  <a:pt x="178015" y="218439"/>
                </a:lnTo>
                <a:lnTo>
                  <a:pt x="182283" y="214629"/>
                </a:lnTo>
                <a:lnTo>
                  <a:pt x="183197" y="210819"/>
                </a:lnTo>
                <a:lnTo>
                  <a:pt x="183045" y="209549"/>
                </a:lnTo>
                <a:close/>
              </a:path>
              <a:path w="252729" h="290829">
                <a:moveTo>
                  <a:pt x="87172" y="209549"/>
                </a:moveTo>
                <a:lnTo>
                  <a:pt x="70713" y="209549"/>
                </a:lnTo>
                <a:lnTo>
                  <a:pt x="77724" y="210819"/>
                </a:lnTo>
                <a:lnTo>
                  <a:pt x="82905" y="212089"/>
                </a:lnTo>
                <a:lnTo>
                  <a:pt x="87172" y="209549"/>
                </a:lnTo>
                <a:close/>
              </a:path>
              <a:path w="252729" h="290829">
                <a:moveTo>
                  <a:pt x="102120" y="209549"/>
                </a:moveTo>
                <a:lnTo>
                  <a:pt x="87172" y="209549"/>
                </a:lnTo>
                <a:lnTo>
                  <a:pt x="91440" y="210819"/>
                </a:lnTo>
                <a:lnTo>
                  <a:pt x="96012" y="210819"/>
                </a:lnTo>
                <a:lnTo>
                  <a:pt x="102120" y="209549"/>
                </a:lnTo>
                <a:close/>
              </a:path>
              <a:path w="252729" h="290829">
                <a:moveTo>
                  <a:pt x="91135" y="180339"/>
                </a:moveTo>
                <a:lnTo>
                  <a:pt x="72237" y="180339"/>
                </a:lnTo>
                <a:lnTo>
                  <a:pt x="69189" y="181609"/>
                </a:lnTo>
                <a:lnTo>
                  <a:pt x="63703" y="182879"/>
                </a:lnTo>
                <a:lnTo>
                  <a:pt x="57912" y="184149"/>
                </a:lnTo>
                <a:lnTo>
                  <a:pt x="123151" y="184149"/>
                </a:lnTo>
                <a:lnTo>
                  <a:pt x="120713" y="182879"/>
                </a:lnTo>
                <a:lnTo>
                  <a:pt x="114312" y="181609"/>
                </a:lnTo>
                <a:lnTo>
                  <a:pt x="93268" y="181609"/>
                </a:lnTo>
                <a:lnTo>
                  <a:pt x="91135" y="180339"/>
                </a:lnTo>
                <a:close/>
              </a:path>
              <a:path w="252729" h="290829">
                <a:moveTo>
                  <a:pt x="110045" y="180339"/>
                </a:moveTo>
                <a:lnTo>
                  <a:pt x="98755" y="180339"/>
                </a:lnTo>
                <a:lnTo>
                  <a:pt x="93268" y="181609"/>
                </a:lnTo>
                <a:lnTo>
                  <a:pt x="114312" y="181609"/>
                </a:lnTo>
                <a:lnTo>
                  <a:pt x="110045" y="180339"/>
                </a:lnTo>
                <a:close/>
              </a:path>
              <a:path w="252729" h="290829">
                <a:moveTo>
                  <a:pt x="28651" y="161289"/>
                </a:moveTo>
                <a:lnTo>
                  <a:pt x="12496" y="161289"/>
                </a:lnTo>
                <a:lnTo>
                  <a:pt x="16459" y="162559"/>
                </a:lnTo>
                <a:lnTo>
                  <a:pt x="23164" y="162559"/>
                </a:lnTo>
                <a:lnTo>
                  <a:pt x="28651" y="161289"/>
                </a:lnTo>
                <a:close/>
              </a:path>
              <a:path w="252729" h="290829">
                <a:moveTo>
                  <a:pt x="117970" y="95249"/>
                </a:moveTo>
                <a:lnTo>
                  <a:pt x="74980" y="95249"/>
                </a:lnTo>
                <a:lnTo>
                  <a:pt x="77724" y="96519"/>
                </a:lnTo>
                <a:lnTo>
                  <a:pt x="81686" y="99059"/>
                </a:lnTo>
                <a:lnTo>
                  <a:pt x="84747" y="101599"/>
                </a:lnTo>
                <a:lnTo>
                  <a:pt x="86271" y="105409"/>
                </a:lnTo>
                <a:lnTo>
                  <a:pt x="88404" y="109219"/>
                </a:lnTo>
                <a:lnTo>
                  <a:pt x="89928" y="113029"/>
                </a:lnTo>
                <a:lnTo>
                  <a:pt x="90538" y="116839"/>
                </a:lnTo>
                <a:lnTo>
                  <a:pt x="89928" y="119379"/>
                </a:lnTo>
                <a:lnTo>
                  <a:pt x="89306" y="123189"/>
                </a:lnTo>
                <a:lnTo>
                  <a:pt x="81686" y="123189"/>
                </a:lnTo>
                <a:lnTo>
                  <a:pt x="73152" y="125729"/>
                </a:lnTo>
                <a:lnTo>
                  <a:pt x="65227" y="125729"/>
                </a:lnTo>
                <a:lnTo>
                  <a:pt x="60350" y="126999"/>
                </a:lnTo>
                <a:lnTo>
                  <a:pt x="53644" y="126999"/>
                </a:lnTo>
                <a:lnTo>
                  <a:pt x="47244" y="128269"/>
                </a:lnTo>
                <a:lnTo>
                  <a:pt x="36880" y="128269"/>
                </a:lnTo>
                <a:lnTo>
                  <a:pt x="29248" y="129539"/>
                </a:lnTo>
                <a:lnTo>
                  <a:pt x="21031" y="129539"/>
                </a:lnTo>
                <a:lnTo>
                  <a:pt x="17678" y="130809"/>
                </a:lnTo>
                <a:lnTo>
                  <a:pt x="7010" y="130809"/>
                </a:lnTo>
                <a:lnTo>
                  <a:pt x="2438" y="138429"/>
                </a:lnTo>
                <a:lnTo>
                  <a:pt x="0" y="143509"/>
                </a:lnTo>
                <a:lnTo>
                  <a:pt x="0" y="151129"/>
                </a:lnTo>
                <a:lnTo>
                  <a:pt x="1524" y="154939"/>
                </a:lnTo>
                <a:lnTo>
                  <a:pt x="7315" y="161289"/>
                </a:lnTo>
                <a:lnTo>
                  <a:pt x="40233" y="161289"/>
                </a:lnTo>
                <a:lnTo>
                  <a:pt x="44805" y="160019"/>
                </a:lnTo>
                <a:lnTo>
                  <a:pt x="52120" y="160019"/>
                </a:lnTo>
                <a:lnTo>
                  <a:pt x="55778" y="158749"/>
                </a:lnTo>
                <a:lnTo>
                  <a:pt x="64008" y="158749"/>
                </a:lnTo>
                <a:lnTo>
                  <a:pt x="68275" y="156209"/>
                </a:lnTo>
                <a:lnTo>
                  <a:pt x="77876" y="156209"/>
                </a:lnTo>
                <a:lnTo>
                  <a:pt x="80162" y="154939"/>
                </a:lnTo>
                <a:lnTo>
                  <a:pt x="93573" y="154939"/>
                </a:lnTo>
                <a:lnTo>
                  <a:pt x="101193" y="153669"/>
                </a:lnTo>
                <a:lnTo>
                  <a:pt x="149059" y="153669"/>
                </a:lnTo>
                <a:lnTo>
                  <a:pt x="147231" y="149859"/>
                </a:lnTo>
                <a:lnTo>
                  <a:pt x="148755" y="146049"/>
                </a:lnTo>
                <a:lnTo>
                  <a:pt x="152095" y="143509"/>
                </a:lnTo>
                <a:lnTo>
                  <a:pt x="158203" y="140969"/>
                </a:lnTo>
                <a:lnTo>
                  <a:pt x="165519" y="140969"/>
                </a:lnTo>
                <a:lnTo>
                  <a:pt x="169786" y="139699"/>
                </a:lnTo>
                <a:lnTo>
                  <a:pt x="173443" y="138429"/>
                </a:lnTo>
                <a:lnTo>
                  <a:pt x="177101" y="138429"/>
                </a:lnTo>
                <a:lnTo>
                  <a:pt x="180454" y="137159"/>
                </a:lnTo>
                <a:lnTo>
                  <a:pt x="184111" y="135889"/>
                </a:lnTo>
                <a:lnTo>
                  <a:pt x="188683" y="134619"/>
                </a:lnTo>
                <a:lnTo>
                  <a:pt x="192341" y="133349"/>
                </a:lnTo>
                <a:lnTo>
                  <a:pt x="197218" y="132079"/>
                </a:lnTo>
                <a:lnTo>
                  <a:pt x="201485" y="129539"/>
                </a:lnTo>
                <a:lnTo>
                  <a:pt x="203619" y="126999"/>
                </a:lnTo>
                <a:lnTo>
                  <a:pt x="206984" y="124459"/>
                </a:lnTo>
                <a:lnTo>
                  <a:pt x="207581" y="118109"/>
                </a:lnTo>
                <a:lnTo>
                  <a:pt x="206984" y="114299"/>
                </a:lnTo>
                <a:lnTo>
                  <a:pt x="130771" y="114299"/>
                </a:lnTo>
                <a:lnTo>
                  <a:pt x="129235" y="113029"/>
                </a:lnTo>
                <a:lnTo>
                  <a:pt x="125577" y="110489"/>
                </a:lnTo>
                <a:lnTo>
                  <a:pt x="124371" y="106679"/>
                </a:lnTo>
                <a:lnTo>
                  <a:pt x="117970" y="95249"/>
                </a:lnTo>
                <a:close/>
              </a:path>
              <a:path w="252729" h="290829">
                <a:moveTo>
                  <a:pt x="77876" y="156209"/>
                </a:moveTo>
                <a:lnTo>
                  <a:pt x="68275" y="156209"/>
                </a:lnTo>
                <a:lnTo>
                  <a:pt x="70421" y="158749"/>
                </a:lnTo>
                <a:lnTo>
                  <a:pt x="75590" y="157479"/>
                </a:lnTo>
                <a:lnTo>
                  <a:pt x="77876" y="156209"/>
                </a:lnTo>
                <a:close/>
              </a:path>
              <a:path w="252729" h="290829">
                <a:moveTo>
                  <a:pt x="87172" y="154939"/>
                </a:moveTo>
                <a:lnTo>
                  <a:pt x="80162" y="154939"/>
                </a:lnTo>
                <a:lnTo>
                  <a:pt x="84747" y="156209"/>
                </a:lnTo>
                <a:lnTo>
                  <a:pt x="87172" y="154939"/>
                </a:lnTo>
                <a:close/>
              </a:path>
              <a:path w="252729" h="290829">
                <a:moveTo>
                  <a:pt x="93573" y="154939"/>
                </a:moveTo>
                <a:lnTo>
                  <a:pt x="87172" y="154939"/>
                </a:lnTo>
                <a:lnTo>
                  <a:pt x="91744" y="156209"/>
                </a:lnTo>
                <a:lnTo>
                  <a:pt x="93573" y="154939"/>
                </a:lnTo>
                <a:close/>
              </a:path>
              <a:path w="252729" h="290829">
                <a:moveTo>
                  <a:pt x="193268" y="100329"/>
                </a:moveTo>
                <a:lnTo>
                  <a:pt x="186550" y="101599"/>
                </a:lnTo>
                <a:lnTo>
                  <a:pt x="175577" y="104139"/>
                </a:lnTo>
                <a:lnTo>
                  <a:pt x="171602" y="105409"/>
                </a:lnTo>
                <a:lnTo>
                  <a:pt x="166738" y="105409"/>
                </a:lnTo>
                <a:lnTo>
                  <a:pt x="160947" y="110489"/>
                </a:lnTo>
                <a:lnTo>
                  <a:pt x="150583" y="110489"/>
                </a:lnTo>
                <a:lnTo>
                  <a:pt x="144792" y="111759"/>
                </a:lnTo>
                <a:lnTo>
                  <a:pt x="138379" y="114299"/>
                </a:lnTo>
                <a:lnTo>
                  <a:pt x="206984" y="114299"/>
                </a:lnTo>
                <a:lnTo>
                  <a:pt x="206984" y="110489"/>
                </a:lnTo>
                <a:lnTo>
                  <a:pt x="160947" y="110489"/>
                </a:lnTo>
                <a:lnTo>
                  <a:pt x="156984" y="109219"/>
                </a:lnTo>
                <a:lnTo>
                  <a:pt x="206984" y="109219"/>
                </a:lnTo>
                <a:lnTo>
                  <a:pt x="202399" y="106679"/>
                </a:lnTo>
                <a:lnTo>
                  <a:pt x="199961" y="102869"/>
                </a:lnTo>
                <a:lnTo>
                  <a:pt x="193268" y="100329"/>
                </a:lnTo>
                <a:close/>
              </a:path>
              <a:path w="252729" h="290829">
                <a:moveTo>
                  <a:pt x="80772" y="15239"/>
                </a:moveTo>
                <a:lnTo>
                  <a:pt x="77114" y="16509"/>
                </a:lnTo>
                <a:lnTo>
                  <a:pt x="71323" y="17779"/>
                </a:lnTo>
                <a:lnTo>
                  <a:pt x="68897" y="19049"/>
                </a:lnTo>
                <a:lnTo>
                  <a:pt x="65227" y="21589"/>
                </a:lnTo>
                <a:lnTo>
                  <a:pt x="64630" y="25399"/>
                </a:lnTo>
                <a:lnTo>
                  <a:pt x="63093" y="29209"/>
                </a:lnTo>
                <a:lnTo>
                  <a:pt x="61874" y="33019"/>
                </a:lnTo>
                <a:lnTo>
                  <a:pt x="63093" y="39369"/>
                </a:lnTo>
                <a:lnTo>
                  <a:pt x="66141" y="46989"/>
                </a:lnTo>
                <a:lnTo>
                  <a:pt x="67970" y="52069"/>
                </a:lnTo>
                <a:lnTo>
                  <a:pt x="69494" y="59689"/>
                </a:lnTo>
                <a:lnTo>
                  <a:pt x="67360" y="63499"/>
                </a:lnTo>
                <a:lnTo>
                  <a:pt x="65532" y="66039"/>
                </a:lnTo>
                <a:lnTo>
                  <a:pt x="55778" y="66039"/>
                </a:lnTo>
                <a:lnTo>
                  <a:pt x="51511" y="68579"/>
                </a:lnTo>
                <a:lnTo>
                  <a:pt x="39319" y="68579"/>
                </a:lnTo>
                <a:lnTo>
                  <a:pt x="35052" y="69849"/>
                </a:lnTo>
                <a:lnTo>
                  <a:pt x="12192" y="69849"/>
                </a:lnTo>
                <a:lnTo>
                  <a:pt x="9131" y="72389"/>
                </a:lnTo>
                <a:lnTo>
                  <a:pt x="7010" y="74929"/>
                </a:lnTo>
                <a:lnTo>
                  <a:pt x="4267" y="76199"/>
                </a:lnTo>
                <a:lnTo>
                  <a:pt x="3340" y="81279"/>
                </a:lnTo>
                <a:lnTo>
                  <a:pt x="3340" y="85089"/>
                </a:lnTo>
                <a:lnTo>
                  <a:pt x="3048" y="90169"/>
                </a:lnTo>
                <a:lnTo>
                  <a:pt x="5181" y="93979"/>
                </a:lnTo>
                <a:lnTo>
                  <a:pt x="7924" y="96519"/>
                </a:lnTo>
                <a:lnTo>
                  <a:pt x="9448" y="99059"/>
                </a:lnTo>
                <a:lnTo>
                  <a:pt x="14325" y="102869"/>
                </a:lnTo>
                <a:lnTo>
                  <a:pt x="19507" y="101599"/>
                </a:lnTo>
                <a:lnTo>
                  <a:pt x="30480" y="101599"/>
                </a:lnTo>
                <a:lnTo>
                  <a:pt x="35356" y="100329"/>
                </a:lnTo>
                <a:lnTo>
                  <a:pt x="39319" y="100329"/>
                </a:lnTo>
                <a:lnTo>
                  <a:pt x="46634" y="99059"/>
                </a:lnTo>
                <a:lnTo>
                  <a:pt x="56705" y="99059"/>
                </a:lnTo>
                <a:lnTo>
                  <a:pt x="63093" y="97789"/>
                </a:lnTo>
                <a:lnTo>
                  <a:pt x="71932" y="96519"/>
                </a:lnTo>
                <a:lnTo>
                  <a:pt x="74980" y="95249"/>
                </a:lnTo>
                <a:lnTo>
                  <a:pt x="117970" y="95249"/>
                </a:lnTo>
                <a:lnTo>
                  <a:pt x="121018" y="88899"/>
                </a:lnTo>
                <a:lnTo>
                  <a:pt x="124980" y="87629"/>
                </a:lnTo>
                <a:lnTo>
                  <a:pt x="131686" y="85089"/>
                </a:lnTo>
                <a:lnTo>
                  <a:pt x="133502" y="85089"/>
                </a:lnTo>
                <a:lnTo>
                  <a:pt x="138379" y="83819"/>
                </a:lnTo>
                <a:lnTo>
                  <a:pt x="142354" y="83819"/>
                </a:lnTo>
                <a:lnTo>
                  <a:pt x="145694" y="81279"/>
                </a:lnTo>
                <a:lnTo>
                  <a:pt x="149352" y="81279"/>
                </a:lnTo>
                <a:lnTo>
                  <a:pt x="154851" y="80009"/>
                </a:lnTo>
                <a:lnTo>
                  <a:pt x="169684" y="68579"/>
                </a:lnTo>
                <a:lnTo>
                  <a:pt x="47244" y="68579"/>
                </a:lnTo>
                <a:lnTo>
                  <a:pt x="44500" y="67309"/>
                </a:lnTo>
                <a:lnTo>
                  <a:pt x="169938" y="67309"/>
                </a:lnTo>
                <a:lnTo>
                  <a:pt x="170700" y="63499"/>
                </a:lnTo>
                <a:lnTo>
                  <a:pt x="170395" y="59689"/>
                </a:lnTo>
                <a:lnTo>
                  <a:pt x="169468" y="57149"/>
                </a:lnTo>
                <a:lnTo>
                  <a:pt x="110045" y="57149"/>
                </a:lnTo>
                <a:lnTo>
                  <a:pt x="106070" y="53339"/>
                </a:lnTo>
                <a:lnTo>
                  <a:pt x="103327" y="48259"/>
                </a:lnTo>
                <a:lnTo>
                  <a:pt x="101803" y="44449"/>
                </a:lnTo>
                <a:lnTo>
                  <a:pt x="101803" y="40639"/>
                </a:lnTo>
                <a:lnTo>
                  <a:pt x="99987" y="36829"/>
                </a:lnTo>
                <a:lnTo>
                  <a:pt x="98463" y="35559"/>
                </a:lnTo>
                <a:lnTo>
                  <a:pt x="97853" y="31749"/>
                </a:lnTo>
                <a:lnTo>
                  <a:pt x="97231" y="26669"/>
                </a:lnTo>
                <a:lnTo>
                  <a:pt x="96621" y="24129"/>
                </a:lnTo>
                <a:lnTo>
                  <a:pt x="94488" y="20319"/>
                </a:lnTo>
                <a:lnTo>
                  <a:pt x="91135" y="19049"/>
                </a:lnTo>
                <a:lnTo>
                  <a:pt x="88404" y="16509"/>
                </a:lnTo>
                <a:lnTo>
                  <a:pt x="83515" y="16509"/>
                </a:lnTo>
                <a:lnTo>
                  <a:pt x="80772" y="15239"/>
                </a:lnTo>
                <a:close/>
              </a:path>
              <a:path w="252729" h="290829">
                <a:moveTo>
                  <a:pt x="188988" y="20319"/>
                </a:moveTo>
                <a:lnTo>
                  <a:pt x="181063" y="20319"/>
                </a:lnTo>
                <a:lnTo>
                  <a:pt x="178015" y="22859"/>
                </a:lnTo>
                <a:lnTo>
                  <a:pt x="171602" y="27939"/>
                </a:lnTo>
                <a:lnTo>
                  <a:pt x="170091" y="34289"/>
                </a:lnTo>
                <a:lnTo>
                  <a:pt x="175882" y="41909"/>
                </a:lnTo>
                <a:lnTo>
                  <a:pt x="178625" y="45719"/>
                </a:lnTo>
                <a:lnTo>
                  <a:pt x="181368" y="50799"/>
                </a:lnTo>
                <a:lnTo>
                  <a:pt x="185331" y="54609"/>
                </a:lnTo>
                <a:lnTo>
                  <a:pt x="187159" y="58419"/>
                </a:lnTo>
                <a:lnTo>
                  <a:pt x="191427" y="62229"/>
                </a:lnTo>
                <a:lnTo>
                  <a:pt x="193865" y="67309"/>
                </a:lnTo>
                <a:lnTo>
                  <a:pt x="195999" y="71119"/>
                </a:lnTo>
                <a:lnTo>
                  <a:pt x="199656" y="76199"/>
                </a:lnTo>
                <a:lnTo>
                  <a:pt x="205143" y="73659"/>
                </a:lnTo>
                <a:lnTo>
                  <a:pt x="207581" y="73659"/>
                </a:lnTo>
                <a:lnTo>
                  <a:pt x="212153" y="72389"/>
                </a:lnTo>
                <a:lnTo>
                  <a:pt x="214287" y="69849"/>
                </a:lnTo>
                <a:lnTo>
                  <a:pt x="217043" y="67309"/>
                </a:lnTo>
                <a:lnTo>
                  <a:pt x="218859" y="66039"/>
                </a:lnTo>
                <a:lnTo>
                  <a:pt x="218249" y="60959"/>
                </a:lnTo>
                <a:lnTo>
                  <a:pt x="216420" y="53339"/>
                </a:lnTo>
                <a:lnTo>
                  <a:pt x="213677" y="48259"/>
                </a:lnTo>
                <a:lnTo>
                  <a:pt x="211848" y="45719"/>
                </a:lnTo>
                <a:lnTo>
                  <a:pt x="207886" y="40639"/>
                </a:lnTo>
                <a:lnTo>
                  <a:pt x="206057" y="38099"/>
                </a:lnTo>
                <a:lnTo>
                  <a:pt x="202704" y="35559"/>
                </a:lnTo>
                <a:lnTo>
                  <a:pt x="200875" y="30479"/>
                </a:lnTo>
                <a:lnTo>
                  <a:pt x="193865" y="24129"/>
                </a:lnTo>
                <a:lnTo>
                  <a:pt x="188988" y="20319"/>
                </a:lnTo>
                <a:close/>
              </a:path>
              <a:path w="252729" h="290829">
                <a:moveTo>
                  <a:pt x="31699" y="68579"/>
                </a:moveTo>
                <a:lnTo>
                  <a:pt x="28041" y="69849"/>
                </a:lnTo>
                <a:lnTo>
                  <a:pt x="35052" y="69849"/>
                </a:lnTo>
                <a:lnTo>
                  <a:pt x="31699" y="68579"/>
                </a:lnTo>
                <a:close/>
              </a:path>
              <a:path w="252729" h="290829">
                <a:moveTo>
                  <a:pt x="159118" y="46989"/>
                </a:moveTo>
                <a:lnTo>
                  <a:pt x="150279" y="48259"/>
                </a:lnTo>
                <a:lnTo>
                  <a:pt x="145097" y="49529"/>
                </a:lnTo>
                <a:lnTo>
                  <a:pt x="139293" y="50799"/>
                </a:lnTo>
                <a:lnTo>
                  <a:pt x="136867" y="52069"/>
                </a:lnTo>
                <a:lnTo>
                  <a:pt x="133502" y="54609"/>
                </a:lnTo>
                <a:lnTo>
                  <a:pt x="127114" y="54609"/>
                </a:lnTo>
                <a:lnTo>
                  <a:pt x="124053" y="55879"/>
                </a:lnTo>
                <a:lnTo>
                  <a:pt x="119494" y="57149"/>
                </a:lnTo>
                <a:lnTo>
                  <a:pt x="169468" y="57149"/>
                </a:lnTo>
                <a:lnTo>
                  <a:pt x="166632" y="54609"/>
                </a:lnTo>
                <a:lnTo>
                  <a:pt x="133502" y="54609"/>
                </a:lnTo>
                <a:lnTo>
                  <a:pt x="131076" y="53339"/>
                </a:lnTo>
                <a:lnTo>
                  <a:pt x="165214" y="53339"/>
                </a:lnTo>
                <a:lnTo>
                  <a:pt x="162775" y="49529"/>
                </a:lnTo>
                <a:lnTo>
                  <a:pt x="159118" y="46989"/>
                </a:lnTo>
                <a:close/>
              </a:path>
              <a:path w="252729" h="290829">
                <a:moveTo>
                  <a:pt x="220700" y="0"/>
                </a:moveTo>
                <a:lnTo>
                  <a:pt x="212458" y="0"/>
                </a:lnTo>
                <a:lnTo>
                  <a:pt x="210629" y="1269"/>
                </a:lnTo>
                <a:lnTo>
                  <a:pt x="207886" y="2539"/>
                </a:lnTo>
                <a:lnTo>
                  <a:pt x="202095" y="7619"/>
                </a:lnTo>
                <a:lnTo>
                  <a:pt x="204533" y="15239"/>
                </a:lnTo>
                <a:lnTo>
                  <a:pt x="206057" y="17779"/>
                </a:lnTo>
                <a:lnTo>
                  <a:pt x="207886" y="21589"/>
                </a:lnTo>
                <a:lnTo>
                  <a:pt x="212153" y="26669"/>
                </a:lnTo>
                <a:lnTo>
                  <a:pt x="215811" y="30479"/>
                </a:lnTo>
                <a:lnTo>
                  <a:pt x="217639" y="31749"/>
                </a:lnTo>
                <a:lnTo>
                  <a:pt x="218859" y="34289"/>
                </a:lnTo>
                <a:lnTo>
                  <a:pt x="222516" y="39369"/>
                </a:lnTo>
                <a:lnTo>
                  <a:pt x="224040" y="41909"/>
                </a:lnTo>
                <a:lnTo>
                  <a:pt x="226491" y="45719"/>
                </a:lnTo>
                <a:lnTo>
                  <a:pt x="229235" y="49529"/>
                </a:lnTo>
                <a:lnTo>
                  <a:pt x="233184" y="53339"/>
                </a:lnTo>
                <a:lnTo>
                  <a:pt x="240817" y="53339"/>
                </a:lnTo>
                <a:lnTo>
                  <a:pt x="245376" y="50799"/>
                </a:lnTo>
                <a:lnTo>
                  <a:pt x="247510" y="48259"/>
                </a:lnTo>
                <a:lnTo>
                  <a:pt x="249948" y="46989"/>
                </a:lnTo>
                <a:lnTo>
                  <a:pt x="252691" y="41909"/>
                </a:lnTo>
                <a:lnTo>
                  <a:pt x="251472" y="39369"/>
                </a:lnTo>
                <a:lnTo>
                  <a:pt x="251472" y="38099"/>
                </a:lnTo>
                <a:lnTo>
                  <a:pt x="250266" y="33019"/>
                </a:lnTo>
                <a:lnTo>
                  <a:pt x="248742" y="30479"/>
                </a:lnTo>
                <a:lnTo>
                  <a:pt x="245084" y="24129"/>
                </a:lnTo>
                <a:lnTo>
                  <a:pt x="238366" y="16509"/>
                </a:lnTo>
                <a:lnTo>
                  <a:pt x="235623" y="15239"/>
                </a:lnTo>
                <a:lnTo>
                  <a:pt x="233794" y="10159"/>
                </a:lnTo>
                <a:lnTo>
                  <a:pt x="231368" y="8889"/>
                </a:lnTo>
                <a:lnTo>
                  <a:pt x="230136" y="6349"/>
                </a:lnTo>
                <a:lnTo>
                  <a:pt x="227101" y="3809"/>
                </a:lnTo>
                <a:lnTo>
                  <a:pt x="224345" y="1269"/>
                </a:lnTo>
                <a:lnTo>
                  <a:pt x="22070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2" name="object 5132" descr=""/>
          <p:cNvSpPr/>
          <p:nvPr/>
        </p:nvSpPr>
        <p:spPr>
          <a:xfrm>
            <a:off x="501020" y="9204052"/>
            <a:ext cx="182880" cy="264160"/>
          </a:xfrm>
          <a:custGeom>
            <a:avLst/>
            <a:gdLst/>
            <a:ahLst/>
            <a:cxnLst/>
            <a:rect l="l" t="t" r="r" b="b"/>
            <a:pathLst>
              <a:path w="182879" h="264159">
                <a:moveTo>
                  <a:pt x="53339" y="0"/>
                </a:moveTo>
                <a:lnTo>
                  <a:pt x="48768" y="2133"/>
                </a:lnTo>
                <a:lnTo>
                  <a:pt x="45427" y="5181"/>
                </a:lnTo>
                <a:lnTo>
                  <a:pt x="40538" y="8839"/>
                </a:lnTo>
                <a:lnTo>
                  <a:pt x="39319" y="13716"/>
                </a:lnTo>
                <a:lnTo>
                  <a:pt x="39941" y="17373"/>
                </a:lnTo>
                <a:lnTo>
                  <a:pt x="38404" y="21958"/>
                </a:lnTo>
                <a:lnTo>
                  <a:pt x="39941" y="25603"/>
                </a:lnTo>
                <a:lnTo>
                  <a:pt x="39941" y="31394"/>
                </a:lnTo>
                <a:lnTo>
                  <a:pt x="40843" y="35966"/>
                </a:lnTo>
                <a:lnTo>
                  <a:pt x="40233" y="45110"/>
                </a:lnTo>
                <a:lnTo>
                  <a:pt x="40233" y="50292"/>
                </a:lnTo>
                <a:lnTo>
                  <a:pt x="41160" y="58521"/>
                </a:lnTo>
                <a:lnTo>
                  <a:pt x="41160" y="62484"/>
                </a:lnTo>
                <a:lnTo>
                  <a:pt x="42075" y="67373"/>
                </a:lnTo>
                <a:lnTo>
                  <a:pt x="42367" y="71932"/>
                </a:lnTo>
                <a:lnTo>
                  <a:pt x="41452" y="75907"/>
                </a:lnTo>
                <a:lnTo>
                  <a:pt x="43903" y="85648"/>
                </a:lnTo>
                <a:lnTo>
                  <a:pt x="43903" y="88696"/>
                </a:lnTo>
                <a:lnTo>
                  <a:pt x="46939" y="106083"/>
                </a:lnTo>
                <a:lnTo>
                  <a:pt x="48475" y="113398"/>
                </a:lnTo>
                <a:lnTo>
                  <a:pt x="50609" y="119494"/>
                </a:lnTo>
                <a:lnTo>
                  <a:pt x="47853" y="126796"/>
                </a:lnTo>
                <a:lnTo>
                  <a:pt x="35661" y="136258"/>
                </a:lnTo>
                <a:lnTo>
                  <a:pt x="32626" y="139611"/>
                </a:lnTo>
                <a:lnTo>
                  <a:pt x="29260" y="141744"/>
                </a:lnTo>
                <a:lnTo>
                  <a:pt x="25311" y="145097"/>
                </a:lnTo>
                <a:lnTo>
                  <a:pt x="24079" y="147840"/>
                </a:lnTo>
                <a:lnTo>
                  <a:pt x="19811" y="151803"/>
                </a:lnTo>
                <a:lnTo>
                  <a:pt x="17983" y="153936"/>
                </a:lnTo>
                <a:lnTo>
                  <a:pt x="14643" y="161251"/>
                </a:lnTo>
                <a:lnTo>
                  <a:pt x="12801" y="162166"/>
                </a:lnTo>
                <a:lnTo>
                  <a:pt x="10045" y="166738"/>
                </a:lnTo>
                <a:lnTo>
                  <a:pt x="9461" y="171615"/>
                </a:lnTo>
                <a:lnTo>
                  <a:pt x="6705" y="174967"/>
                </a:lnTo>
                <a:lnTo>
                  <a:pt x="3657" y="180759"/>
                </a:lnTo>
                <a:lnTo>
                  <a:pt x="2438" y="184111"/>
                </a:lnTo>
                <a:lnTo>
                  <a:pt x="2438" y="188683"/>
                </a:lnTo>
                <a:lnTo>
                  <a:pt x="1523" y="191427"/>
                </a:lnTo>
                <a:lnTo>
                  <a:pt x="304" y="198145"/>
                </a:lnTo>
                <a:lnTo>
                  <a:pt x="1219" y="201180"/>
                </a:lnTo>
                <a:lnTo>
                  <a:pt x="0" y="206362"/>
                </a:lnTo>
                <a:lnTo>
                  <a:pt x="596" y="211543"/>
                </a:lnTo>
                <a:lnTo>
                  <a:pt x="2743" y="215519"/>
                </a:lnTo>
                <a:lnTo>
                  <a:pt x="3060" y="221310"/>
                </a:lnTo>
                <a:lnTo>
                  <a:pt x="5194" y="225869"/>
                </a:lnTo>
                <a:lnTo>
                  <a:pt x="7924" y="228612"/>
                </a:lnTo>
                <a:lnTo>
                  <a:pt x="11277" y="232892"/>
                </a:lnTo>
                <a:lnTo>
                  <a:pt x="11595" y="237451"/>
                </a:lnTo>
                <a:lnTo>
                  <a:pt x="16154" y="239903"/>
                </a:lnTo>
                <a:lnTo>
                  <a:pt x="17678" y="244170"/>
                </a:lnTo>
                <a:lnTo>
                  <a:pt x="24079" y="245986"/>
                </a:lnTo>
                <a:lnTo>
                  <a:pt x="32626" y="253009"/>
                </a:lnTo>
                <a:lnTo>
                  <a:pt x="39027" y="253911"/>
                </a:lnTo>
                <a:lnTo>
                  <a:pt x="54254" y="260019"/>
                </a:lnTo>
                <a:lnTo>
                  <a:pt x="61887" y="260019"/>
                </a:lnTo>
                <a:lnTo>
                  <a:pt x="68592" y="262763"/>
                </a:lnTo>
                <a:lnTo>
                  <a:pt x="74675" y="260934"/>
                </a:lnTo>
                <a:lnTo>
                  <a:pt x="80175" y="262153"/>
                </a:lnTo>
                <a:lnTo>
                  <a:pt x="85661" y="263067"/>
                </a:lnTo>
                <a:lnTo>
                  <a:pt x="93586" y="263359"/>
                </a:lnTo>
                <a:lnTo>
                  <a:pt x="98158" y="262763"/>
                </a:lnTo>
                <a:lnTo>
                  <a:pt x="103644" y="263677"/>
                </a:lnTo>
                <a:lnTo>
                  <a:pt x="106984" y="262763"/>
                </a:lnTo>
                <a:lnTo>
                  <a:pt x="120116" y="262153"/>
                </a:lnTo>
                <a:lnTo>
                  <a:pt x="128638" y="263359"/>
                </a:lnTo>
                <a:lnTo>
                  <a:pt x="135039" y="261543"/>
                </a:lnTo>
                <a:lnTo>
                  <a:pt x="141439" y="261848"/>
                </a:lnTo>
                <a:lnTo>
                  <a:pt x="148755" y="259702"/>
                </a:lnTo>
                <a:lnTo>
                  <a:pt x="160337" y="259092"/>
                </a:lnTo>
                <a:lnTo>
                  <a:pt x="167347" y="257886"/>
                </a:lnTo>
                <a:lnTo>
                  <a:pt x="170713" y="256057"/>
                </a:lnTo>
                <a:lnTo>
                  <a:pt x="175577" y="254825"/>
                </a:lnTo>
                <a:lnTo>
                  <a:pt x="179539" y="249643"/>
                </a:lnTo>
                <a:lnTo>
                  <a:pt x="182587" y="243243"/>
                </a:lnTo>
                <a:lnTo>
                  <a:pt x="182295" y="238683"/>
                </a:lnTo>
                <a:lnTo>
                  <a:pt x="164909" y="220992"/>
                </a:lnTo>
                <a:lnTo>
                  <a:pt x="160032" y="220992"/>
                </a:lnTo>
                <a:lnTo>
                  <a:pt x="155155" y="222529"/>
                </a:lnTo>
                <a:lnTo>
                  <a:pt x="141135" y="224663"/>
                </a:lnTo>
                <a:lnTo>
                  <a:pt x="137477" y="224663"/>
                </a:lnTo>
                <a:lnTo>
                  <a:pt x="130162" y="226479"/>
                </a:lnTo>
                <a:lnTo>
                  <a:pt x="126809" y="226187"/>
                </a:lnTo>
                <a:lnTo>
                  <a:pt x="116141" y="227393"/>
                </a:lnTo>
                <a:lnTo>
                  <a:pt x="112483" y="226783"/>
                </a:lnTo>
                <a:lnTo>
                  <a:pt x="107911" y="228003"/>
                </a:lnTo>
                <a:lnTo>
                  <a:pt x="104559" y="226479"/>
                </a:lnTo>
                <a:lnTo>
                  <a:pt x="98450" y="227101"/>
                </a:lnTo>
                <a:lnTo>
                  <a:pt x="82918" y="228003"/>
                </a:lnTo>
                <a:lnTo>
                  <a:pt x="76504" y="226187"/>
                </a:lnTo>
                <a:lnTo>
                  <a:pt x="71018" y="226187"/>
                </a:lnTo>
                <a:lnTo>
                  <a:pt x="68592" y="226783"/>
                </a:lnTo>
                <a:lnTo>
                  <a:pt x="65544" y="224663"/>
                </a:lnTo>
                <a:lnTo>
                  <a:pt x="61569" y="224053"/>
                </a:lnTo>
                <a:lnTo>
                  <a:pt x="59436" y="224663"/>
                </a:lnTo>
                <a:lnTo>
                  <a:pt x="54876" y="221919"/>
                </a:lnTo>
                <a:lnTo>
                  <a:pt x="48475" y="219468"/>
                </a:lnTo>
                <a:lnTo>
                  <a:pt x="42671" y="213385"/>
                </a:lnTo>
                <a:lnTo>
                  <a:pt x="39319" y="208800"/>
                </a:lnTo>
                <a:lnTo>
                  <a:pt x="37795" y="204228"/>
                </a:lnTo>
                <a:lnTo>
                  <a:pt x="39027" y="193878"/>
                </a:lnTo>
                <a:lnTo>
                  <a:pt x="38404" y="188988"/>
                </a:lnTo>
                <a:lnTo>
                  <a:pt x="41452" y="184111"/>
                </a:lnTo>
                <a:lnTo>
                  <a:pt x="42671" y="180454"/>
                </a:lnTo>
                <a:lnTo>
                  <a:pt x="47243" y="175577"/>
                </a:lnTo>
                <a:lnTo>
                  <a:pt x="49377" y="171005"/>
                </a:lnTo>
                <a:lnTo>
                  <a:pt x="53962" y="166738"/>
                </a:lnTo>
                <a:lnTo>
                  <a:pt x="56387" y="162471"/>
                </a:lnTo>
                <a:lnTo>
                  <a:pt x="60655" y="159727"/>
                </a:lnTo>
                <a:lnTo>
                  <a:pt x="64020" y="156375"/>
                </a:lnTo>
                <a:lnTo>
                  <a:pt x="68592" y="153936"/>
                </a:lnTo>
                <a:lnTo>
                  <a:pt x="73469" y="150583"/>
                </a:lnTo>
                <a:lnTo>
                  <a:pt x="76200" y="147535"/>
                </a:lnTo>
                <a:lnTo>
                  <a:pt x="79552" y="147535"/>
                </a:lnTo>
                <a:lnTo>
                  <a:pt x="82003" y="145097"/>
                </a:lnTo>
                <a:lnTo>
                  <a:pt x="83223" y="143573"/>
                </a:lnTo>
                <a:lnTo>
                  <a:pt x="85953" y="143573"/>
                </a:lnTo>
                <a:lnTo>
                  <a:pt x="91135" y="139915"/>
                </a:lnTo>
                <a:lnTo>
                  <a:pt x="95719" y="138087"/>
                </a:lnTo>
                <a:lnTo>
                  <a:pt x="98158" y="136563"/>
                </a:lnTo>
                <a:lnTo>
                  <a:pt x="99987" y="133819"/>
                </a:lnTo>
                <a:lnTo>
                  <a:pt x="103936" y="134429"/>
                </a:lnTo>
                <a:lnTo>
                  <a:pt x="107302" y="132295"/>
                </a:lnTo>
                <a:lnTo>
                  <a:pt x="110045" y="131381"/>
                </a:lnTo>
                <a:lnTo>
                  <a:pt x="113093" y="128930"/>
                </a:lnTo>
                <a:lnTo>
                  <a:pt x="119799" y="128028"/>
                </a:lnTo>
                <a:lnTo>
                  <a:pt x="123151" y="126504"/>
                </a:lnTo>
                <a:lnTo>
                  <a:pt x="125285" y="124980"/>
                </a:lnTo>
                <a:lnTo>
                  <a:pt x="143281" y="118579"/>
                </a:lnTo>
                <a:lnTo>
                  <a:pt x="147840" y="116141"/>
                </a:lnTo>
                <a:lnTo>
                  <a:pt x="153631" y="115214"/>
                </a:lnTo>
                <a:lnTo>
                  <a:pt x="156997" y="113080"/>
                </a:lnTo>
                <a:lnTo>
                  <a:pt x="160337" y="113398"/>
                </a:lnTo>
                <a:lnTo>
                  <a:pt x="162166" y="109131"/>
                </a:lnTo>
                <a:lnTo>
                  <a:pt x="162471" y="106083"/>
                </a:lnTo>
                <a:lnTo>
                  <a:pt x="165823" y="102730"/>
                </a:lnTo>
                <a:lnTo>
                  <a:pt x="165214" y="99364"/>
                </a:lnTo>
                <a:lnTo>
                  <a:pt x="165531" y="96024"/>
                </a:lnTo>
                <a:lnTo>
                  <a:pt x="163398" y="90233"/>
                </a:lnTo>
                <a:lnTo>
                  <a:pt x="158216" y="84429"/>
                </a:lnTo>
                <a:lnTo>
                  <a:pt x="152717" y="81699"/>
                </a:lnTo>
                <a:lnTo>
                  <a:pt x="146621" y="81699"/>
                </a:lnTo>
                <a:lnTo>
                  <a:pt x="141744" y="83223"/>
                </a:lnTo>
                <a:lnTo>
                  <a:pt x="135039" y="84747"/>
                </a:lnTo>
                <a:lnTo>
                  <a:pt x="131991" y="86880"/>
                </a:lnTo>
                <a:lnTo>
                  <a:pt x="127419" y="85966"/>
                </a:lnTo>
                <a:lnTo>
                  <a:pt x="125895" y="87782"/>
                </a:lnTo>
                <a:lnTo>
                  <a:pt x="121932" y="90233"/>
                </a:lnTo>
                <a:lnTo>
                  <a:pt x="119494" y="91147"/>
                </a:lnTo>
                <a:lnTo>
                  <a:pt x="115836" y="91757"/>
                </a:lnTo>
                <a:lnTo>
                  <a:pt x="113093" y="93891"/>
                </a:lnTo>
                <a:lnTo>
                  <a:pt x="107911" y="95097"/>
                </a:lnTo>
                <a:lnTo>
                  <a:pt x="105778" y="96024"/>
                </a:lnTo>
                <a:lnTo>
                  <a:pt x="101803" y="97231"/>
                </a:lnTo>
                <a:lnTo>
                  <a:pt x="99377" y="98755"/>
                </a:lnTo>
                <a:lnTo>
                  <a:pt x="89928" y="102730"/>
                </a:lnTo>
                <a:lnTo>
                  <a:pt x="84137" y="99987"/>
                </a:lnTo>
                <a:lnTo>
                  <a:pt x="82918" y="97231"/>
                </a:lnTo>
                <a:lnTo>
                  <a:pt x="81394" y="92367"/>
                </a:lnTo>
                <a:lnTo>
                  <a:pt x="81089" y="89916"/>
                </a:lnTo>
                <a:lnTo>
                  <a:pt x="80784" y="82613"/>
                </a:lnTo>
                <a:lnTo>
                  <a:pt x="78955" y="78041"/>
                </a:lnTo>
                <a:lnTo>
                  <a:pt x="79552" y="73774"/>
                </a:lnTo>
                <a:lnTo>
                  <a:pt x="79260" y="69189"/>
                </a:lnTo>
                <a:lnTo>
                  <a:pt x="79870" y="65532"/>
                </a:lnTo>
                <a:lnTo>
                  <a:pt x="78638" y="62484"/>
                </a:lnTo>
                <a:lnTo>
                  <a:pt x="78041" y="54864"/>
                </a:lnTo>
                <a:lnTo>
                  <a:pt x="78638" y="48768"/>
                </a:lnTo>
                <a:lnTo>
                  <a:pt x="76200" y="32918"/>
                </a:lnTo>
                <a:lnTo>
                  <a:pt x="77419" y="24993"/>
                </a:lnTo>
                <a:lnTo>
                  <a:pt x="76809" y="17373"/>
                </a:lnTo>
                <a:lnTo>
                  <a:pt x="75603" y="13411"/>
                </a:lnTo>
                <a:lnTo>
                  <a:pt x="74993" y="9448"/>
                </a:lnTo>
                <a:lnTo>
                  <a:pt x="71018" y="5181"/>
                </a:lnTo>
                <a:lnTo>
                  <a:pt x="67678" y="2133"/>
                </a:lnTo>
                <a:lnTo>
                  <a:pt x="63703" y="2133"/>
                </a:lnTo>
                <a:lnTo>
                  <a:pt x="58216" y="609"/>
                </a:lnTo>
                <a:lnTo>
                  <a:pt x="5333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3" name="object 5133" descr=""/>
          <p:cNvSpPr/>
          <p:nvPr/>
        </p:nvSpPr>
        <p:spPr>
          <a:xfrm>
            <a:off x="810098" y="9210458"/>
            <a:ext cx="159385" cy="266700"/>
          </a:xfrm>
          <a:custGeom>
            <a:avLst/>
            <a:gdLst/>
            <a:ahLst/>
            <a:cxnLst/>
            <a:rect l="l" t="t" r="r" b="b"/>
            <a:pathLst>
              <a:path w="159384" h="266700">
                <a:moveTo>
                  <a:pt x="129235" y="0"/>
                </a:moveTo>
                <a:lnTo>
                  <a:pt x="122821" y="2133"/>
                </a:lnTo>
                <a:lnTo>
                  <a:pt x="119481" y="5791"/>
                </a:lnTo>
                <a:lnTo>
                  <a:pt x="115214" y="8839"/>
                </a:lnTo>
                <a:lnTo>
                  <a:pt x="113080" y="14020"/>
                </a:lnTo>
                <a:lnTo>
                  <a:pt x="114300" y="18897"/>
                </a:lnTo>
                <a:lnTo>
                  <a:pt x="115214" y="25298"/>
                </a:lnTo>
                <a:lnTo>
                  <a:pt x="113995" y="32003"/>
                </a:lnTo>
                <a:lnTo>
                  <a:pt x="116128" y="38099"/>
                </a:lnTo>
                <a:lnTo>
                  <a:pt x="116128" y="45110"/>
                </a:lnTo>
                <a:lnTo>
                  <a:pt x="118554" y="50596"/>
                </a:lnTo>
                <a:lnTo>
                  <a:pt x="117700" y="56083"/>
                </a:lnTo>
                <a:lnTo>
                  <a:pt x="117652" y="67055"/>
                </a:lnTo>
                <a:lnTo>
                  <a:pt x="118872" y="71018"/>
                </a:lnTo>
                <a:lnTo>
                  <a:pt x="117970" y="76212"/>
                </a:lnTo>
                <a:lnTo>
                  <a:pt x="119786" y="80467"/>
                </a:lnTo>
                <a:lnTo>
                  <a:pt x="119481" y="85648"/>
                </a:lnTo>
                <a:lnTo>
                  <a:pt x="118554" y="89001"/>
                </a:lnTo>
                <a:lnTo>
                  <a:pt x="120063" y="99987"/>
                </a:lnTo>
                <a:lnTo>
                  <a:pt x="120023" y="101511"/>
                </a:lnTo>
                <a:lnTo>
                  <a:pt x="119786" y="105155"/>
                </a:lnTo>
                <a:lnTo>
                  <a:pt x="120103" y="108813"/>
                </a:lnTo>
                <a:lnTo>
                  <a:pt x="120202" y="115836"/>
                </a:lnTo>
                <a:lnTo>
                  <a:pt x="120688" y="121919"/>
                </a:lnTo>
                <a:lnTo>
                  <a:pt x="118554" y="128320"/>
                </a:lnTo>
                <a:lnTo>
                  <a:pt x="119176" y="134111"/>
                </a:lnTo>
                <a:lnTo>
                  <a:pt x="117652" y="140525"/>
                </a:lnTo>
                <a:lnTo>
                  <a:pt x="117652" y="146926"/>
                </a:lnTo>
                <a:lnTo>
                  <a:pt x="116420" y="153327"/>
                </a:lnTo>
                <a:lnTo>
                  <a:pt x="114909" y="158508"/>
                </a:lnTo>
                <a:lnTo>
                  <a:pt x="113703" y="166725"/>
                </a:lnTo>
                <a:lnTo>
                  <a:pt x="111239" y="172224"/>
                </a:lnTo>
                <a:lnTo>
                  <a:pt x="110947" y="176491"/>
                </a:lnTo>
                <a:lnTo>
                  <a:pt x="108508" y="178625"/>
                </a:lnTo>
                <a:lnTo>
                  <a:pt x="107594" y="181051"/>
                </a:lnTo>
                <a:lnTo>
                  <a:pt x="105156" y="184416"/>
                </a:lnTo>
                <a:lnTo>
                  <a:pt x="104838" y="188074"/>
                </a:lnTo>
                <a:lnTo>
                  <a:pt x="103327" y="189903"/>
                </a:lnTo>
                <a:lnTo>
                  <a:pt x="101193" y="195694"/>
                </a:lnTo>
                <a:lnTo>
                  <a:pt x="97840" y="198437"/>
                </a:lnTo>
                <a:lnTo>
                  <a:pt x="96012" y="201485"/>
                </a:lnTo>
                <a:lnTo>
                  <a:pt x="93573" y="204533"/>
                </a:lnTo>
                <a:lnTo>
                  <a:pt x="91744" y="208191"/>
                </a:lnTo>
                <a:lnTo>
                  <a:pt x="87782" y="212153"/>
                </a:lnTo>
                <a:lnTo>
                  <a:pt x="85039" y="216725"/>
                </a:lnTo>
                <a:lnTo>
                  <a:pt x="80454" y="218249"/>
                </a:lnTo>
                <a:lnTo>
                  <a:pt x="78638" y="222211"/>
                </a:lnTo>
                <a:lnTo>
                  <a:pt x="74980" y="226491"/>
                </a:lnTo>
                <a:lnTo>
                  <a:pt x="72529" y="229222"/>
                </a:lnTo>
                <a:lnTo>
                  <a:pt x="68580" y="231355"/>
                </a:lnTo>
                <a:lnTo>
                  <a:pt x="64008" y="235013"/>
                </a:lnTo>
                <a:lnTo>
                  <a:pt x="60337" y="241109"/>
                </a:lnTo>
                <a:lnTo>
                  <a:pt x="60337" y="247510"/>
                </a:lnTo>
                <a:lnTo>
                  <a:pt x="61556" y="252996"/>
                </a:lnTo>
                <a:lnTo>
                  <a:pt x="63093" y="257263"/>
                </a:lnTo>
                <a:lnTo>
                  <a:pt x="65824" y="259714"/>
                </a:lnTo>
                <a:lnTo>
                  <a:pt x="68275" y="263664"/>
                </a:lnTo>
                <a:lnTo>
                  <a:pt x="71932" y="266115"/>
                </a:lnTo>
                <a:lnTo>
                  <a:pt x="78333" y="265188"/>
                </a:lnTo>
                <a:lnTo>
                  <a:pt x="81991" y="263982"/>
                </a:lnTo>
                <a:lnTo>
                  <a:pt x="85039" y="263664"/>
                </a:lnTo>
                <a:lnTo>
                  <a:pt x="86855" y="263055"/>
                </a:lnTo>
                <a:lnTo>
                  <a:pt x="89306" y="260616"/>
                </a:lnTo>
                <a:lnTo>
                  <a:pt x="94488" y="259714"/>
                </a:lnTo>
                <a:lnTo>
                  <a:pt x="99060" y="255130"/>
                </a:lnTo>
                <a:lnTo>
                  <a:pt x="102412" y="250558"/>
                </a:lnTo>
                <a:lnTo>
                  <a:pt x="106680" y="247205"/>
                </a:lnTo>
                <a:lnTo>
                  <a:pt x="110947" y="243547"/>
                </a:lnTo>
                <a:lnTo>
                  <a:pt x="114604" y="238074"/>
                </a:lnTo>
                <a:lnTo>
                  <a:pt x="118554" y="234099"/>
                </a:lnTo>
                <a:lnTo>
                  <a:pt x="121920" y="230746"/>
                </a:lnTo>
                <a:lnTo>
                  <a:pt x="123748" y="227393"/>
                </a:lnTo>
                <a:lnTo>
                  <a:pt x="128320" y="224040"/>
                </a:lnTo>
                <a:lnTo>
                  <a:pt x="130454" y="219163"/>
                </a:lnTo>
                <a:lnTo>
                  <a:pt x="133502" y="215811"/>
                </a:lnTo>
                <a:lnTo>
                  <a:pt x="136245" y="211543"/>
                </a:lnTo>
                <a:lnTo>
                  <a:pt x="137464" y="207276"/>
                </a:lnTo>
                <a:lnTo>
                  <a:pt x="140512" y="203314"/>
                </a:lnTo>
                <a:lnTo>
                  <a:pt x="142036" y="198437"/>
                </a:lnTo>
                <a:lnTo>
                  <a:pt x="143560" y="194767"/>
                </a:lnTo>
                <a:lnTo>
                  <a:pt x="145084" y="190207"/>
                </a:lnTo>
                <a:lnTo>
                  <a:pt x="145402" y="186550"/>
                </a:lnTo>
                <a:lnTo>
                  <a:pt x="148437" y="181978"/>
                </a:lnTo>
                <a:lnTo>
                  <a:pt x="148353" y="181051"/>
                </a:lnTo>
                <a:lnTo>
                  <a:pt x="148258" y="178320"/>
                </a:lnTo>
                <a:lnTo>
                  <a:pt x="150874" y="171919"/>
                </a:lnTo>
                <a:lnTo>
                  <a:pt x="152095" y="168859"/>
                </a:lnTo>
                <a:lnTo>
                  <a:pt x="153619" y="165823"/>
                </a:lnTo>
                <a:lnTo>
                  <a:pt x="154851" y="158800"/>
                </a:lnTo>
                <a:lnTo>
                  <a:pt x="155143" y="155752"/>
                </a:lnTo>
                <a:lnTo>
                  <a:pt x="156984" y="152717"/>
                </a:lnTo>
                <a:lnTo>
                  <a:pt x="156793" y="149961"/>
                </a:lnTo>
                <a:lnTo>
                  <a:pt x="156841" y="144792"/>
                </a:lnTo>
                <a:lnTo>
                  <a:pt x="157276" y="137159"/>
                </a:lnTo>
                <a:lnTo>
                  <a:pt x="157276" y="132295"/>
                </a:lnTo>
                <a:lnTo>
                  <a:pt x="158203" y="128320"/>
                </a:lnTo>
                <a:lnTo>
                  <a:pt x="158496" y="122529"/>
                </a:lnTo>
                <a:lnTo>
                  <a:pt x="157581" y="120700"/>
                </a:lnTo>
                <a:lnTo>
                  <a:pt x="158496" y="114604"/>
                </a:lnTo>
                <a:lnTo>
                  <a:pt x="157276" y="110642"/>
                </a:lnTo>
                <a:lnTo>
                  <a:pt x="158800" y="105155"/>
                </a:lnTo>
                <a:lnTo>
                  <a:pt x="158597" y="103327"/>
                </a:lnTo>
                <a:lnTo>
                  <a:pt x="158558" y="102120"/>
                </a:lnTo>
                <a:lnTo>
                  <a:pt x="159345" y="98450"/>
                </a:lnTo>
                <a:lnTo>
                  <a:pt x="159226" y="96621"/>
                </a:lnTo>
                <a:lnTo>
                  <a:pt x="159118" y="95719"/>
                </a:lnTo>
                <a:lnTo>
                  <a:pt x="158203" y="89928"/>
                </a:lnTo>
                <a:lnTo>
                  <a:pt x="157886" y="86271"/>
                </a:lnTo>
                <a:lnTo>
                  <a:pt x="157886" y="77419"/>
                </a:lnTo>
                <a:lnTo>
                  <a:pt x="157276" y="72847"/>
                </a:lnTo>
                <a:lnTo>
                  <a:pt x="157581" y="68884"/>
                </a:lnTo>
                <a:lnTo>
                  <a:pt x="156984" y="65227"/>
                </a:lnTo>
                <a:lnTo>
                  <a:pt x="155143" y="62788"/>
                </a:lnTo>
                <a:lnTo>
                  <a:pt x="156028" y="56387"/>
                </a:lnTo>
                <a:lnTo>
                  <a:pt x="156070" y="53035"/>
                </a:lnTo>
                <a:lnTo>
                  <a:pt x="155448" y="48158"/>
                </a:lnTo>
                <a:lnTo>
                  <a:pt x="155342" y="44805"/>
                </a:lnTo>
                <a:lnTo>
                  <a:pt x="154851" y="40538"/>
                </a:lnTo>
                <a:lnTo>
                  <a:pt x="153009" y="36563"/>
                </a:lnTo>
                <a:lnTo>
                  <a:pt x="153936" y="32613"/>
                </a:lnTo>
                <a:lnTo>
                  <a:pt x="153936" y="26504"/>
                </a:lnTo>
                <a:lnTo>
                  <a:pt x="153314" y="21945"/>
                </a:lnTo>
                <a:lnTo>
                  <a:pt x="153936" y="18580"/>
                </a:lnTo>
                <a:lnTo>
                  <a:pt x="151180" y="12788"/>
                </a:lnTo>
                <a:lnTo>
                  <a:pt x="149352" y="10972"/>
                </a:lnTo>
                <a:lnTo>
                  <a:pt x="149669" y="7924"/>
                </a:lnTo>
                <a:lnTo>
                  <a:pt x="141732" y="2133"/>
                </a:lnTo>
                <a:lnTo>
                  <a:pt x="137769" y="1816"/>
                </a:lnTo>
                <a:lnTo>
                  <a:pt x="133197" y="914"/>
                </a:lnTo>
                <a:lnTo>
                  <a:pt x="129235" y="0"/>
                </a:lnTo>
                <a:close/>
              </a:path>
              <a:path w="159384" h="266700">
                <a:moveTo>
                  <a:pt x="38201" y="177406"/>
                </a:moveTo>
                <a:lnTo>
                  <a:pt x="32613" y="177406"/>
                </a:lnTo>
                <a:lnTo>
                  <a:pt x="37172" y="178625"/>
                </a:lnTo>
                <a:lnTo>
                  <a:pt x="38201" y="177406"/>
                </a:lnTo>
                <a:close/>
              </a:path>
              <a:path w="159384" h="266700">
                <a:moveTo>
                  <a:pt x="30175" y="7315"/>
                </a:moveTo>
                <a:lnTo>
                  <a:pt x="23774" y="7607"/>
                </a:lnTo>
                <a:lnTo>
                  <a:pt x="20116" y="9448"/>
                </a:lnTo>
                <a:lnTo>
                  <a:pt x="18275" y="11264"/>
                </a:lnTo>
                <a:lnTo>
                  <a:pt x="14630" y="14630"/>
                </a:lnTo>
                <a:lnTo>
                  <a:pt x="13093" y="18287"/>
                </a:lnTo>
                <a:lnTo>
                  <a:pt x="11874" y="20713"/>
                </a:lnTo>
                <a:lnTo>
                  <a:pt x="11264" y="24688"/>
                </a:lnTo>
                <a:lnTo>
                  <a:pt x="9448" y="29260"/>
                </a:lnTo>
                <a:lnTo>
                  <a:pt x="8229" y="40538"/>
                </a:lnTo>
                <a:lnTo>
                  <a:pt x="6692" y="44488"/>
                </a:lnTo>
                <a:lnTo>
                  <a:pt x="6997" y="48158"/>
                </a:lnTo>
                <a:lnTo>
                  <a:pt x="5778" y="51815"/>
                </a:lnTo>
                <a:lnTo>
                  <a:pt x="5181" y="56387"/>
                </a:lnTo>
                <a:lnTo>
                  <a:pt x="4864" y="59740"/>
                </a:lnTo>
                <a:lnTo>
                  <a:pt x="3048" y="64007"/>
                </a:lnTo>
                <a:lnTo>
                  <a:pt x="3272" y="67055"/>
                </a:lnTo>
                <a:lnTo>
                  <a:pt x="3266" y="68884"/>
                </a:lnTo>
                <a:lnTo>
                  <a:pt x="2120" y="83210"/>
                </a:lnTo>
                <a:lnTo>
                  <a:pt x="1107" y="89928"/>
                </a:lnTo>
                <a:lnTo>
                  <a:pt x="191" y="95719"/>
                </a:lnTo>
                <a:lnTo>
                  <a:pt x="106" y="97853"/>
                </a:lnTo>
                <a:lnTo>
                  <a:pt x="385" y="100279"/>
                </a:lnTo>
                <a:lnTo>
                  <a:pt x="484" y="105155"/>
                </a:lnTo>
                <a:lnTo>
                  <a:pt x="292" y="110337"/>
                </a:lnTo>
                <a:lnTo>
                  <a:pt x="0" y="115836"/>
                </a:lnTo>
                <a:lnTo>
                  <a:pt x="1206" y="118871"/>
                </a:lnTo>
                <a:lnTo>
                  <a:pt x="914" y="123761"/>
                </a:lnTo>
                <a:lnTo>
                  <a:pt x="1511" y="128625"/>
                </a:lnTo>
                <a:lnTo>
                  <a:pt x="292" y="132600"/>
                </a:lnTo>
                <a:lnTo>
                  <a:pt x="2120" y="136867"/>
                </a:lnTo>
                <a:lnTo>
                  <a:pt x="3340" y="142951"/>
                </a:lnTo>
                <a:lnTo>
                  <a:pt x="3949" y="144792"/>
                </a:lnTo>
                <a:lnTo>
                  <a:pt x="4559" y="150279"/>
                </a:lnTo>
                <a:lnTo>
                  <a:pt x="4864" y="155460"/>
                </a:lnTo>
                <a:lnTo>
                  <a:pt x="6997" y="159727"/>
                </a:lnTo>
                <a:lnTo>
                  <a:pt x="8826" y="167043"/>
                </a:lnTo>
                <a:lnTo>
                  <a:pt x="12496" y="170992"/>
                </a:lnTo>
                <a:lnTo>
                  <a:pt x="15532" y="174358"/>
                </a:lnTo>
                <a:lnTo>
                  <a:pt x="18275" y="175882"/>
                </a:lnTo>
                <a:lnTo>
                  <a:pt x="22542" y="177711"/>
                </a:lnTo>
                <a:lnTo>
                  <a:pt x="28041" y="178320"/>
                </a:lnTo>
                <a:lnTo>
                  <a:pt x="32613" y="177406"/>
                </a:lnTo>
                <a:lnTo>
                  <a:pt x="38201" y="177406"/>
                </a:lnTo>
                <a:lnTo>
                  <a:pt x="40525" y="174650"/>
                </a:lnTo>
                <a:lnTo>
                  <a:pt x="42659" y="171919"/>
                </a:lnTo>
                <a:lnTo>
                  <a:pt x="47840" y="168859"/>
                </a:lnTo>
                <a:lnTo>
                  <a:pt x="49682" y="165823"/>
                </a:lnTo>
                <a:lnTo>
                  <a:pt x="52412" y="163385"/>
                </a:lnTo>
                <a:lnTo>
                  <a:pt x="52108" y="158800"/>
                </a:lnTo>
                <a:lnTo>
                  <a:pt x="55778" y="154241"/>
                </a:lnTo>
                <a:lnTo>
                  <a:pt x="56997" y="149961"/>
                </a:lnTo>
                <a:lnTo>
                  <a:pt x="60960" y="146608"/>
                </a:lnTo>
                <a:lnTo>
                  <a:pt x="62471" y="140525"/>
                </a:lnTo>
                <a:lnTo>
                  <a:pt x="64008" y="136550"/>
                </a:lnTo>
                <a:lnTo>
                  <a:pt x="66986" y="128320"/>
                </a:lnTo>
                <a:lnTo>
                  <a:pt x="67957" y="125577"/>
                </a:lnTo>
                <a:lnTo>
                  <a:pt x="68698" y="121627"/>
                </a:lnTo>
                <a:lnTo>
                  <a:pt x="37795" y="121627"/>
                </a:lnTo>
                <a:lnTo>
                  <a:pt x="36880" y="120700"/>
                </a:lnTo>
                <a:lnTo>
                  <a:pt x="36258" y="117652"/>
                </a:lnTo>
                <a:lnTo>
                  <a:pt x="35966" y="115836"/>
                </a:lnTo>
                <a:lnTo>
                  <a:pt x="35689" y="112775"/>
                </a:lnTo>
                <a:lnTo>
                  <a:pt x="35613" y="108813"/>
                </a:lnTo>
                <a:lnTo>
                  <a:pt x="35039" y="105155"/>
                </a:lnTo>
                <a:lnTo>
                  <a:pt x="35344" y="100279"/>
                </a:lnTo>
                <a:lnTo>
                  <a:pt x="36182" y="96926"/>
                </a:lnTo>
                <a:lnTo>
                  <a:pt x="36258" y="94487"/>
                </a:lnTo>
                <a:lnTo>
                  <a:pt x="36563" y="89928"/>
                </a:lnTo>
                <a:lnTo>
                  <a:pt x="37172" y="85648"/>
                </a:lnTo>
                <a:lnTo>
                  <a:pt x="37490" y="78943"/>
                </a:lnTo>
                <a:lnTo>
                  <a:pt x="39306" y="74079"/>
                </a:lnTo>
                <a:lnTo>
                  <a:pt x="39306" y="60655"/>
                </a:lnTo>
                <a:lnTo>
                  <a:pt x="41757" y="53949"/>
                </a:lnTo>
                <a:lnTo>
                  <a:pt x="42354" y="48158"/>
                </a:lnTo>
                <a:lnTo>
                  <a:pt x="42386" y="44488"/>
                </a:lnTo>
                <a:lnTo>
                  <a:pt x="42659" y="41757"/>
                </a:lnTo>
                <a:lnTo>
                  <a:pt x="44792" y="36563"/>
                </a:lnTo>
                <a:lnTo>
                  <a:pt x="45707" y="33527"/>
                </a:lnTo>
                <a:lnTo>
                  <a:pt x="47244" y="26822"/>
                </a:lnTo>
                <a:lnTo>
                  <a:pt x="47840" y="16763"/>
                </a:lnTo>
                <a:lnTo>
                  <a:pt x="45415" y="13715"/>
                </a:lnTo>
                <a:lnTo>
                  <a:pt x="41757" y="10972"/>
                </a:lnTo>
                <a:lnTo>
                  <a:pt x="39014" y="9131"/>
                </a:lnTo>
                <a:lnTo>
                  <a:pt x="32905" y="7607"/>
                </a:lnTo>
                <a:lnTo>
                  <a:pt x="30175" y="7315"/>
                </a:lnTo>
                <a:close/>
              </a:path>
              <a:path w="159384" h="266700">
                <a:moveTo>
                  <a:pt x="54864" y="97231"/>
                </a:moveTo>
                <a:lnTo>
                  <a:pt x="51816" y="98145"/>
                </a:lnTo>
                <a:lnTo>
                  <a:pt x="48463" y="101193"/>
                </a:lnTo>
                <a:lnTo>
                  <a:pt x="46329" y="103644"/>
                </a:lnTo>
                <a:lnTo>
                  <a:pt x="44488" y="105155"/>
                </a:lnTo>
                <a:lnTo>
                  <a:pt x="43281" y="109118"/>
                </a:lnTo>
                <a:lnTo>
                  <a:pt x="42062" y="112775"/>
                </a:lnTo>
                <a:lnTo>
                  <a:pt x="41440" y="117652"/>
                </a:lnTo>
                <a:lnTo>
                  <a:pt x="39014" y="120395"/>
                </a:lnTo>
                <a:lnTo>
                  <a:pt x="37795" y="121627"/>
                </a:lnTo>
                <a:lnTo>
                  <a:pt x="68698" y="121627"/>
                </a:lnTo>
                <a:lnTo>
                  <a:pt x="68872" y="120700"/>
                </a:lnTo>
                <a:lnTo>
                  <a:pt x="71932" y="115836"/>
                </a:lnTo>
                <a:lnTo>
                  <a:pt x="71965" y="110337"/>
                </a:lnTo>
                <a:lnTo>
                  <a:pt x="72224" y="107911"/>
                </a:lnTo>
                <a:lnTo>
                  <a:pt x="70091" y="103327"/>
                </a:lnTo>
                <a:lnTo>
                  <a:pt x="67360" y="101511"/>
                </a:lnTo>
                <a:lnTo>
                  <a:pt x="65227" y="99987"/>
                </a:lnTo>
                <a:lnTo>
                  <a:pt x="60045" y="98450"/>
                </a:lnTo>
                <a:lnTo>
                  <a:pt x="57607" y="97853"/>
                </a:lnTo>
                <a:lnTo>
                  <a:pt x="54864" y="972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4" name="object 5134" descr=""/>
          <p:cNvSpPr/>
          <p:nvPr/>
        </p:nvSpPr>
        <p:spPr>
          <a:xfrm>
            <a:off x="1055446" y="9216849"/>
            <a:ext cx="285750" cy="257810"/>
          </a:xfrm>
          <a:custGeom>
            <a:avLst/>
            <a:gdLst/>
            <a:ahLst/>
            <a:cxnLst/>
            <a:rect l="l" t="t" r="r" b="b"/>
            <a:pathLst>
              <a:path w="285750" h="257809">
                <a:moveTo>
                  <a:pt x="89306" y="0"/>
                </a:moveTo>
                <a:lnTo>
                  <a:pt x="83223" y="1219"/>
                </a:lnTo>
                <a:lnTo>
                  <a:pt x="77724" y="1219"/>
                </a:lnTo>
                <a:lnTo>
                  <a:pt x="71640" y="609"/>
                </a:lnTo>
                <a:lnTo>
                  <a:pt x="68275" y="1219"/>
                </a:lnTo>
                <a:lnTo>
                  <a:pt x="62191" y="0"/>
                </a:lnTo>
                <a:lnTo>
                  <a:pt x="59131" y="1219"/>
                </a:lnTo>
                <a:lnTo>
                  <a:pt x="53047" y="1219"/>
                </a:lnTo>
                <a:lnTo>
                  <a:pt x="47244" y="2451"/>
                </a:lnTo>
                <a:lnTo>
                  <a:pt x="43891" y="2451"/>
                </a:lnTo>
                <a:lnTo>
                  <a:pt x="38100" y="1219"/>
                </a:lnTo>
                <a:lnTo>
                  <a:pt x="34150" y="1523"/>
                </a:lnTo>
                <a:lnTo>
                  <a:pt x="26822" y="3060"/>
                </a:lnTo>
                <a:lnTo>
                  <a:pt x="22567" y="1523"/>
                </a:lnTo>
                <a:lnTo>
                  <a:pt x="17678" y="2133"/>
                </a:lnTo>
                <a:lnTo>
                  <a:pt x="13106" y="4584"/>
                </a:lnTo>
                <a:lnTo>
                  <a:pt x="12496" y="6718"/>
                </a:lnTo>
                <a:lnTo>
                  <a:pt x="10668" y="9766"/>
                </a:lnTo>
                <a:lnTo>
                  <a:pt x="7632" y="14033"/>
                </a:lnTo>
                <a:lnTo>
                  <a:pt x="8839" y="17691"/>
                </a:lnTo>
                <a:lnTo>
                  <a:pt x="7924" y="22250"/>
                </a:lnTo>
                <a:lnTo>
                  <a:pt x="10668" y="25615"/>
                </a:lnTo>
                <a:lnTo>
                  <a:pt x="12496" y="28968"/>
                </a:lnTo>
                <a:lnTo>
                  <a:pt x="15544" y="32931"/>
                </a:lnTo>
                <a:lnTo>
                  <a:pt x="18897" y="34442"/>
                </a:lnTo>
                <a:lnTo>
                  <a:pt x="22567" y="34150"/>
                </a:lnTo>
                <a:lnTo>
                  <a:pt x="25908" y="34759"/>
                </a:lnTo>
                <a:lnTo>
                  <a:pt x="31699" y="34150"/>
                </a:lnTo>
                <a:lnTo>
                  <a:pt x="35661" y="34442"/>
                </a:lnTo>
                <a:lnTo>
                  <a:pt x="39014" y="34442"/>
                </a:lnTo>
                <a:lnTo>
                  <a:pt x="43891" y="35966"/>
                </a:lnTo>
                <a:lnTo>
                  <a:pt x="48475" y="34442"/>
                </a:lnTo>
                <a:lnTo>
                  <a:pt x="53047" y="35064"/>
                </a:lnTo>
                <a:lnTo>
                  <a:pt x="57315" y="35966"/>
                </a:lnTo>
                <a:lnTo>
                  <a:pt x="61264" y="34442"/>
                </a:lnTo>
                <a:lnTo>
                  <a:pt x="64325" y="35966"/>
                </a:lnTo>
                <a:lnTo>
                  <a:pt x="70408" y="35356"/>
                </a:lnTo>
                <a:lnTo>
                  <a:pt x="74079" y="34442"/>
                </a:lnTo>
                <a:lnTo>
                  <a:pt x="78346" y="35674"/>
                </a:lnTo>
                <a:lnTo>
                  <a:pt x="81394" y="33540"/>
                </a:lnTo>
                <a:lnTo>
                  <a:pt x="86880" y="34442"/>
                </a:lnTo>
                <a:lnTo>
                  <a:pt x="90233" y="35966"/>
                </a:lnTo>
                <a:lnTo>
                  <a:pt x="96634" y="33223"/>
                </a:lnTo>
                <a:lnTo>
                  <a:pt x="99682" y="34442"/>
                </a:lnTo>
                <a:lnTo>
                  <a:pt x="102425" y="33540"/>
                </a:lnTo>
                <a:lnTo>
                  <a:pt x="108839" y="35674"/>
                </a:lnTo>
                <a:lnTo>
                  <a:pt x="115227" y="34442"/>
                </a:lnTo>
                <a:lnTo>
                  <a:pt x="119494" y="33223"/>
                </a:lnTo>
                <a:lnTo>
                  <a:pt x="124980" y="39623"/>
                </a:lnTo>
                <a:lnTo>
                  <a:pt x="123761" y="43599"/>
                </a:lnTo>
                <a:lnTo>
                  <a:pt x="122847" y="51219"/>
                </a:lnTo>
                <a:lnTo>
                  <a:pt x="124688" y="55473"/>
                </a:lnTo>
                <a:lnTo>
                  <a:pt x="121627" y="64020"/>
                </a:lnTo>
                <a:lnTo>
                  <a:pt x="121627" y="68592"/>
                </a:lnTo>
                <a:lnTo>
                  <a:pt x="122555" y="78041"/>
                </a:lnTo>
                <a:lnTo>
                  <a:pt x="116446" y="81394"/>
                </a:lnTo>
                <a:lnTo>
                  <a:pt x="114007" y="81699"/>
                </a:lnTo>
                <a:lnTo>
                  <a:pt x="108508" y="84747"/>
                </a:lnTo>
                <a:lnTo>
                  <a:pt x="106083" y="84442"/>
                </a:lnTo>
                <a:lnTo>
                  <a:pt x="99974" y="84137"/>
                </a:lnTo>
                <a:lnTo>
                  <a:pt x="93891" y="85051"/>
                </a:lnTo>
                <a:lnTo>
                  <a:pt x="90843" y="84442"/>
                </a:lnTo>
                <a:lnTo>
                  <a:pt x="86575" y="85356"/>
                </a:lnTo>
                <a:lnTo>
                  <a:pt x="83527" y="83832"/>
                </a:lnTo>
                <a:lnTo>
                  <a:pt x="79565" y="84442"/>
                </a:lnTo>
                <a:lnTo>
                  <a:pt x="65532" y="85661"/>
                </a:lnTo>
                <a:lnTo>
                  <a:pt x="58229" y="84442"/>
                </a:lnTo>
                <a:lnTo>
                  <a:pt x="50914" y="83832"/>
                </a:lnTo>
                <a:lnTo>
                  <a:pt x="33223" y="84442"/>
                </a:lnTo>
                <a:lnTo>
                  <a:pt x="27432" y="86880"/>
                </a:lnTo>
                <a:lnTo>
                  <a:pt x="26517" y="89623"/>
                </a:lnTo>
                <a:lnTo>
                  <a:pt x="23774" y="92367"/>
                </a:lnTo>
                <a:lnTo>
                  <a:pt x="23774" y="97548"/>
                </a:lnTo>
                <a:lnTo>
                  <a:pt x="22860" y="100596"/>
                </a:lnTo>
                <a:lnTo>
                  <a:pt x="23774" y="104559"/>
                </a:lnTo>
                <a:lnTo>
                  <a:pt x="25298" y="109131"/>
                </a:lnTo>
                <a:lnTo>
                  <a:pt x="26517" y="111874"/>
                </a:lnTo>
                <a:lnTo>
                  <a:pt x="29883" y="114922"/>
                </a:lnTo>
                <a:lnTo>
                  <a:pt x="33223" y="115531"/>
                </a:lnTo>
                <a:lnTo>
                  <a:pt x="36576" y="117055"/>
                </a:lnTo>
                <a:lnTo>
                  <a:pt x="41757" y="117970"/>
                </a:lnTo>
                <a:lnTo>
                  <a:pt x="51206" y="116763"/>
                </a:lnTo>
                <a:lnTo>
                  <a:pt x="56997" y="117055"/>
                </a:lnTo>
                <a:lnTo>
                  <a:pt x="62496" y="117055"/>
                </a:lnTo>
                <a:lnTo>
                  <a:pt x="70726" y="115836"/>
                </a:lnTo>
                <a:lnTo>
                  <a:pt x="77114" y="117055"/>
                </a:lnTo>
                <a:lnTo>
                  <a:pt x="84747" y="117055"/>
                </a:lnTo>
                <a:lnTo>
                  <a:pt x="91147" y="118579"/>
                </a:lnTo>
                <a:lnTo>
                  <a:pt x="101206" y="117055"/>
                </a:lnTo>
                <a:lnTo>
                  <a:pt x="106083" y="118275"/>
                </a:lnTo>
                <a:lnTo>
                  <a:pt x="115824" y="121932"/>
                </a:lnTo>
                <a:lnTo>
                  <a:pt x="113398" y="126822"/>
                </a:lnTo>
                <a:lnTo>
                  <a:pt x="110045" y="137782"/>
                </a:lnTo>
                <a:lnTo>
                  <a:pt x="107607" y="142354"/>
                </a:lnTo>
                <a:lnTo>
                  <a:pt x="106083" y="147231"/>
                </a:lnTo>
                <a:lnTo>
                  <a:pt x="102425" y="151803"/>
                </a:lnTo>
                <a:lnTo>
                  <a:pt x="99974" y="160337"/>
                </a:lnTo>
                <a:lnTo>
                  <a:pt x="97243" y="161861"/>
                </a:lnTo>
                <a:lnTo>
                  <a:pt x="91147" y="170103"/>
                </a:lnTo>
                <a:lnTo>
                  <a:pt x="90233" y="171627"/>
                </a:lnTo>
                <a:lnTo>
                  <a:pt x="86575" y="174980"/>
                </a:lnTo>
                <a:lnTo>
                  <a:pt x="82905" y="177711"/>
                </a:lnTo>
                <a:lnTo>
                  <a:pt x="81991" y="179844"/>
                </a:lnTo>
                <a:lnTo>
                  <a:pt x="78943" y="183210"/>
                </a:lnTo>
                <a:lnTo>
                  <a:pt x="72542" y="188379"/>
                </a:lnTo>
                <a:lnTo>
                  <a:pt x="68592" y="192658"/>
                </a:lnTo>
                <a:lnTo>
                  <a:pt x="64325" y="196011"/>
                </a:lnTo>
                <a:lnTo>
                  <a:pt x="59740" y="199059"/>
                </a:lnTo>
                <a:lnTo>
                  <a:pt x="56997" y="201498"/>
                </a:lnTo>
                <a:lnTo>
                  <a:pt x="52743" y="204241"/>
                </a:lnTo>
                <a:lnTo>
                  <a:pt x="50292" y="206374"/>
                </a:lnTo>
                <a:lnTo>
                  <a:pt x="45415" y="209118"/>
                </a:lnTo>
                <a:lnTo>
                  <a:pt x="43281" y="210032"/>
                </a:lnTo>
                <a:lnTo>
                  <a:pt x="40551" y="213080"/>
                </a:lnTo>
                <a:lnTo>
                  <a:pt x="35064" y="212166"/>
                </a:lnTo>
                <a:lnTo>
                  <a:pt x="33223" y="215214"/>
                </a:lnTo>
                <a:lnTo>
                  <a:pt x="30175" y="218262"/>
                </a:lnTo>
                <a:lnTo>
                  <a:pt x="25908" y="217652"/>
                </a:lnTo>
                <a:lnTo>
                  <a:pt x="23164" y="219786"/>
                </a:lnTo>
                <a:lnTo>
                  <a:pt x="19812" y="220700"/>
                </a:lnTo>
                <a:lnTo>
                  <a:pt x="16459" y="222529"/>
                </a:lnTo>
                <a:lnTo>
                  <a:pt x="13106" y="224053"/>
                </a:lnTo>
                <a:lnTo>
                  <a:pt x="9144" y="224662"/>
                </a:lnTo>
                <a:lnTo>
                  <a:pt x="6096" y="227101"/>
                </a:lnTo>
                <a:lnTo>
                  <a:pt x="4876" y="230454"/>
                </a:lnTo>
                <a:lnTo>
                  <a:pt x="3365" y="233502"/>
                </a:lnTo>
                <a:lnTo>
                  <a:pt x="609" y="237769"/>
                </a:lnTo>
                <a:lnTo>
                  <a:pt x="1524" y="240512"/>
                </a:lnTo>
                <a:lnTo>
                  <a:pt x="0" y="244474"/>
                </a:lnTo>
                <a:lnTo>
                  <a:pt x="3962" y="248742"/>
                </a:lnTo>
                <a:lnTo>
                  <a:pt x="7924" y="254838"/>
                </a:lnTo>
                <a:lnTo>
                  <a:pt x="13716" y="256984"/>
                </a:lnTo>
                <a:lnTo>
                  <a:pt x="17983" y="257594"/>
                </a:lnTo>
                <a:lnTo>
                  <a:pt x="28041" y="255142"/>
                </a:lnTo>
                <a:lnTo>
                  <a:pt x="31394" y="253923"/>
                </a:lnTo>
                <a:lnTo>
                  <a:pt x="35661" y="250875"/>
                </a:lnTo>
                <a:lnTo>
                  <a:pt x="39014" y="251790"/>
                </a:lnTo>
                <a:lnTo>
                  <a:pt x="51206" y="242950"/>
                </a:lnTo>
                <a:lnTo>
                  <a:pt x="56400" y="241731"/>
                </a:lnTo>
                <a:lnTo>
                  <a:pt x="61582" y="239902"/>
                </a:lnTo>
                <a:lnTo>
                  <a:pt x="65532" y="236245"/>
                </a:lnTo>
                <a:lnTo>
                  <a:pt x="72859" y="232892"/>
                </a:lnTo>
                <a:lnTo>
                  <a:pt x="77114" y="230149"/>
                </a:lnTo>
                <a:lnTo>
                  <a:pt x="80175" y="226796"/>
                </a:lnTo>
                <a:lnTo>
                  <a:pt x="83223" y="224967"/>
                </a:lnTo>
                <a:lnTo>
                  <a:pt x="86880" y="221005"/>
                </a:lnTo>
                <a:lnTo>
                  <a:pt x="91147" y="218566"/>
                </a:lnTo>
                <a:lnTo>
                  <a:pt x="95707" y="217042"/>
                </a:lnTo>
                <a:lnTo>
                  <a:pt x="98158" y="213385"/>
                </a:lnTo>
                <a:lnTo>
                  <a:pt x="101511" y="209118"/>
                </a:lnTo>
                <a:lnTo>
                  <a:pt x="105778" y="207289"/>
                </a:lnTo>
                <a:lnTo>
                  <a:pt x="107911" y="203022"/>
                </a:lnTo>
                <a:lnTo>
                  <a:pt x="111556" y="199364"/>
                </a:lnTo>
                <a:lnTo>
                  <a:pt x="113690" y="196303"/>
                </a:lnTo>
                <a:lnTo>
                  <a:pt x="117665" y="193268"/>
                </a:lnTo>
                <a:lnTo>
                  <a:pt x="120713" y="189001"/>
                </a:lnTo>
                <a:lnTo>
                  <a:pt x="122237" y="185635"/>
                </a:lnTo>
                <a:lnTo>
                  <a:pt x="126504" y="183819"/>
                </a:lnTo>
                <a:lnTo>
                  <a:pt x="128333" y="178638"/>
                </a:lnTo>
                <a:lnTo>
                  <a:pt x="130162" y="175894"/>
                </a:lnTo>
                <a:lnTo>
                  <a:pt x="134734" y="167652"/>
                </a:lnTo>
                <a:lnTo>
                  <a:pt x="135953" y="164312"/>
                </a:lnTo>
                <a:lnTo>
                  <a:pt x="139306" y="160337"/>
                </a:lnTo>
                <a:lnTo>
                  <a:pt x="141744" y="151803"/>
                </a:lnTo>
                <a:lnTo>
                  <a:pt x="146621" y="151803"/>
                </a:lnTo>
                <a:lnTo>
                  <a:pt x="149364" y="155155"/>
                </a:lnTo>
                <a:lnTo>
                  <a:pt x="150888" y="162178"/>
                </a:lnTo>
                <a:lnTo>
                  <a:pt x="154546" y="163702"/>
                </a:lnTo>
                <a:lnTo>
                  <a:pt x="163080" y="177418"/>
                </a:lnTo>
                <a:lnTo>
                  <a:pt x="169176" y="184734"/>
                </a:lnTo>
                <a:lnTo>
                  <a:pt x="169786" y="187769"/>
                </a:lnTo>
                <a:lnTo>
                  <a:pt x="174371" y="190830"/>
                </a:lnTo>
                <a:lnTo>
                  <a:pt x="176187" y="193560"/>
                </a:lnTo>
                <a:lnTo>
                  <a:pt x="178638" y="195097"/>
                </a:lnTo>
                <a:lnTo>
                  <a:pt x="181063" y="198450"/>
                </a:lnTo>
                <a:lnTo>
                  <a:pt x="183819" y="201498"/>
                </a:lnTo>
                <a:lnTo>
                  <a:pt x="186550" y="203619"/>
                </a:lnTo>
                <a:lnTo>
                  <a:pt x="188087" y="205460"/>
                </a:lnTo>
                <a:lnTo>
                  <a:pt x="193268" y="209422"/>
                </a:lnTo>
                <a:lnTo>
                  <a:pt x="195402" y="212470"/>
                </a:lnTo>
                <a:lnTo>
                  <a:pt x="197827" y="213994"/>
                </a:lnTo>
                <a:lnTo>
                  <a:pt x="199047" y="216738"/>
                </a:lnTo>
                <a:lnTo>
                  <a:pt x="203314" y="218871"/>
                </a:lnTo>
                <a:lnTo>
                  <a:pt x="204228" y="221919"/>
                </a:lnTo>
                <a:lnTo>
                  <a:pt x="207581" y="223138"/>
                </a:lnTo>
                <a:lnTo>
                  <a:pt x="211251" y="225272"/>
                </a:lnTo>
                <a:lnTo>
                  <a:pt x="214299" y="228320"/>
                </a:lnTo>
                <a:lnTo>
                  <a:pt x="217335" y="228015"/>
                </a:lnTo>
                <a:lnTo>
                  <a:pt x="219468" y="231063"/>
                </a:lnTo>
                <a:lnTo>
                  <a:pt x="223431" y="234416"/>
                </a:lnTo>
                <a:lnTo>
                  <a:pt x="224967" y="236245"/>
                </a:lnTo>
                <a:lnTo>
                  <a:pt x="228015" y="236550"/>
                </a:lnTo>
                <a:lnTo>
                  <a:pt x="230454" y="238074"/>
                </a:lnTo>
                <a:lnTo>
                  <a:pt x="232879" y="239293"/>
                </a:lnTo>
                <a:lnTo>
                  <a:pt x="240512" y="244170"/>
                </a:lnTo>
                <a:lnTo>
                  <a:pt x="243865" y="248437"/>
                </a:lnTo>
                <a:lnTo>
                  <a:pt x="250571" y="249351"/>
                </a:lnTo>
                <a:lnTo>
                  <a:pt x="256362" y="251193"/>
                </a:lnTo>
                <a:lnTo>
                  <a:pt x="263067" y="256057"/>
                </a:lnTo>
                <a:lnTo>
                  <a:pt x="267627" y="254228"/>
                </a:lnTo>
                <a:lnTo>
                  <a:pt x="272516" y="254228"/>
                </a:lnTo>
                <a:lnTo>
                  <a:pt x="277698" y="253618"/>
                </a:lnTo>
                <a:lnTo>
                  <a:pt x="280136" y="248437"/>
                </a:lnTo>
                <a:lnTo>
                  <a:pt x="283476" y="246303"/>
                </a:lnTo>
                <a:lnTo>
                  <a:pt x="285318" y="240207"/>
                </a:lnTo>
                <a:lnTo>
                  <a:pt x="285318" y="235635"/>
                </a:lnTo>
                <a:lnTo>
                  <a:pt x="283794" y="230454"/>
                </a:lnTo>
                <a:lnTo>
                  <a:pt x="282270" y="227101"/>
                </a:lnTo>
                <a:lnTo>
                  <a:pt x="279222" y="222224"/>
                </a:lnTo>
                <a:lnTo>
                  <a:pt x="274650" y="220395"/>
                </a:lnTo>
                <a:lnTo>
                  <a:pt x="271602" y="218262"/>
                </a:lnTo>
                <a:lnTo>
                  <a:pt x="266115" y="214909"/>
                </a:lnTo>
                <a:lnTo>
                  <a:pt x="263359" y="214604"/>
                </a:lnTo>
                <a:lnTo>
                  <a:pt x="257581" y="210642"/>
                </a:lnTo>
                <a:lnTo>
                  <a:pt x="254228" y="210337"/>
                </a:lnTo>
                <a:lnTo>
                  <a:pt x="249047" y="206070"/>
                </a:lnTo>
                <a:lnTo>
                  <a:pt x="246913" y="205460"/>
                </a:lnTo>
                <a:lnTo>
                  <a:pt x="242328" y="203619"/>
                </a:lnTo>
                <a:lnTo>
                  <a:pt x="240817" y="201193"/>
                </a:lnTo>
                <a:lnTo>
                  <a:pt x="237147" y="199669"/>
                </a:lnTo>
                <a:lnTo>
                  <a:pt x="235318" y="197535"/>
                </a:lnTo>
                <a:lnTo>
                  <a:pt x="232587" y="196303"/>
                </a:lnTo>
                <a:lnTo>
                  <a:pt x="230149" y="193268"/>
                </a:lnTo>
                <a:lnTo>
                  <a:pt x="228015" y="193268"/>
                </a:lnTo>
                <a:lnTo>
                  <a:pt x="221602" y="188379"/>
                </a:lnTo>
                <a:lnTo>
                  <a:pt x="218871" y="187769"/>
                </a:lnTo>
                <a:lnTo>
                  <a:pt x="217030" y="185038"/>
                </a:lnTo>
                <a:lnTo>
                  <a:pt x="213385" y="183210"/>
                </a:lnTo>
                <a:lnTo>
                  <a:pt x="212471" y="181076"/>
                </a:lnTo>
                <a:lnTo>
                  <a:pt x="209715" y="178942"/>
                </a:lnTo>
                <a:lnTo>
                  <a:pt x="206070" y="175577"/>
                </a:lnTo>
                <a:lnTo>
                  <a:pt x="204851" y="175285"/>
                </a:lnTo>
                <a:lnTo>
                  <a:pt x="202717" y="172237"/>
                </a:lnTo>
                <a:lnTo>
                  <a:pt x="200888" y="171919"/>
                </a:lnTo>
                <a:lnTo>
                  <a:pt x="197535" y="168871"/>
                </a:lnTo>
                <a:lnTo>
                  <a:pt x="196621" y="166128"/>
                </a:lnTo>
                <a:lnTo>
                  <a:pt x="193560" y="161264"/>
                </a:lnTo>
                <a:lnTo>
                  <a:pt x="190830" y="159727"/>
                </a:lnTo>
                <a:lnTo>
                  <a:pt x="187159" y="156387"/>
                </a:lnTo>
                <a:lnTo>
                  <a:pt x="185039" y="149986"/>
                </a:lnTo>
                <a:lnTo>
                  <a:pt x="180454" y="146011"/>
                </a:lnTo>
                <a:lnTo>
                  <a:pt x="179552" y="143573"/>
                </a:lnTo>
                <a:lnTo>
                  <a:pt x="176796" y="139928"/>
                </a:lnTo>
                <a:lnTo>
                  <a:pt x="175882" y="138404"/>
                </a:lnTo>
                <a:lnTo>
                  <a:pt x="173748" y="135953"/>
                </a:lnTo>
                <a:lnTo>
                  <a:pt x="173151" y="132613"/>
                </a:lnTo>
                <a:lnTo>
                  <a:pt x="170103" y="128955"/>
                </a:lnTo>
                <a:lnTo>
                  <a:pt x="166433" y="122237"/>
                </a:lnTo>
                <a:lnTo>
                  <a:pt x="172237" y="115836"/>
                </a:lnTo>
                <a:lnTo>
                  <a:pt x="180771" y="117055"/>
                </a:lnTo>
                <a:lnTo>
                  <a:pt x="185635" y="118275"/>
                </a:lnTo>
                <a:lnTo>
                  <a:pt x="189598" y="118275"/>
                </a:lnTo>
                <a:lnTo>
                  <a:pt x="199351" y="115836"/>
                </a:lnTo>
                <a:lnTo>
                  <a:pt x="206070" y="117055"/>
                </a:lnTo>
                <a:lnTo>
                  <a:pt x="213080" y="115836"/>
                </a:lnTo>
                <a:lnTo>
                  <a:pt x="228015" y="117055"/>
                </a:lnTo>
                <a:lnTo>
                  <a:pt x="233794" y="117970"/>
                </a:lnTo>
                <a:lnTo>
                  <a:pt x="242646" y="118579"/>
                </a:lnTo>
                <a:lnTo>
                  <a:pt x="255752" y="116141"/>
                </a:lnTo>
                <a:lnTo>
                  <a:pt x="260311" y="111874"/>
                </a:lnTo>
                <a:lnTo>
                  <a:pt x="261848" y="109131"/>
                </a:lnTo>
                <a:lnTo>
                  <a:pt x="263982" y="100596"/>
                </a:lnTo>
                <a:lnTo>
                  <a:pt x="263677" y="96634"/>
                </a:lnTo>
                <a:lnTo>
                  <a:pt x="263982" y="94195"/>
                </a:lnTo>
                <a:lnTo>
                  <a:pt x="260311" y="89623"/>
                </a:lnTo>
                <a:lnTo>
                  <a:pt x="258800" y="86271"/>
                </a:lnTo>
                <a:lnTo>
                  <a:pt x="255752" y="84442"/>
                </a:lnTo>
                <a:lnTo>
                  <a:pt x="250266" y="84442"/>
                </a:lnTo>
                <a:lnTo>
                  <a:pt x="241122" y="83832"/>
                </a:lnTo>
                <a:lnTo>
                  <a:pt x="233794" y="85661"/>
                </a:lnTo>
                <a:lnTo>
                  <a:pt x="217944" y="83223"/>
                </a:lnTo>
                <a:lnTo>
                  <a:pt x="210337" y="84137"/>
                </a:lnTo>
                <a:lnTo>
                  <a:pt x="203022" y="84442"/>
                </a:lnTo>
                <a:lnTo>
                  <a:pt x="199047" y="85356"/>
                </a:lnTo>
                <a:lnTo>
                  <a:pt x="196303" y="83223"/>
                </a:lnTo>
                <a:lnTo>
                  <a:pt x="190512" y="84442"/>
                </a:lnTo>
                <a:lnTo>
                  <a:pt x="185953" y="83832"/>
                </a:lnTo>
                <a:lnTo>
                  <a:pt x="181686" y="84442"/>
                </a:lnTo>
                <a:lnTo>
                  <a:pt x="174663" y="84442"/>
                </a:lnTo>
                <a:lnTo>
                  <a:pt x="166128" y="85051"/>
                </a:lnTo>
                <a:lnTo>
                  <a:pt x="158203" y="78955"/>
                </a:lnTo>
                <a:lnTo>
                  <a:pt x="158203" y="76212"/>
                </a:lnTo>
                <a:lnTo>
                  <a:pt x="157594" y="71323"/>
                </a:lnTo>
                <a:lnTo>
                  <a:pt x="158521" y="67373"/>
                </a:lnTo>
                <a:lnTo>
                  <a:pt x="159105" y="61582"/>
                </a:lnTo>
                <a:lnTo>
                  <a:pt x="160655" y="57924"/>
                </a:lnTo>
                <a:lnTo>
                  <a:pt x="158203" y="53962"/>
                </a:lnTo>
                <a:lnTo>
                  <a:pt x="159727" y="45123"/>
                </a:lnTo>
                <a:lnTo>
                  <a:pt x="159105" y="42075"/>
                </a:lnTo>
                <a:lnTo>
                  <a:pt x="163703" y="34150"/>
                </a:lnTo>
                <a:lnTo>
                  <a:pt x="170700" y="34442"/>
                </a:lnTo>
                <a:lnTo>
                  <a:pt x="176187" y="34150"/>
                </a:lnTo>
                <a:lnTo>
                  <a:pt x="181368" y="35674"/>
                </a:lnTo>
                <a:lnTo>
                  <a:pt x="185331" y="34442"/>
                </a:lnTo>
                <a:lnTo>
                  <a:pt x="189001" y="35966"/>
                </a:lnTo>
                <a:lnTo>
                  <a:pt x="192963" y="33223"/>
                </a:lnTo>
                <a:lnTo>
                  <a:pt x="202095" y="35356"/>
                </a:lnTo>
                <a:lnTo>
                  <a:pt x="206984" y="35674"/>
                </a:lnTo>
                <a:lnTo>
                  <a:pt x="216433" y="33223"/>
                </a:lnTo>
                <a:lnTo>
                  <a:pt x="219468" y="35674"/>
                </a:lnTo>
                <a:lnTo>
                  <a:pt x="230149" y="33223"/>
                </a:lnTo>
                <a:lnTo>
                  <a:pt x="235013" y="34442"/>
                </a:lnTo>
                <a:lnTo>
                  <a:pt x="238379" y="34442"/>
                </a:lnTo>
                <a:lnTo>
                  <a:pt x="243243" y="35674"/>
                </a:lnTo>
                <a:lnTo>
                  <a:pt x="246303" y="34442"/>
                </a:lnTo>
                <a:lnTo>
                  <a:pt x="251485" y="34442"/>
                </a:lnTo>
                <a:lnTo>
                  <a:pt x="257276" y="33832"/>
                </a:lnTo>
                <a:lnTo>
                  <a:pt x="260311" y="32931"/>
                </a:lnTo>
                <a:lnTo>
                  <a:pt x="265201" y="34150"/>
                </a:lnTo>
                <a:lnTo>
                  <a:pt x="268859" y="33832"/>
                </a:lnTo>
                <a:lnTo>
                  <a:pt x="272211" y="32626"/>
                </a:lnTo>
                <a:lnTo>
                  <a:pt x="275259" y="28968"/>
                </a:lnTo>
                <a:lnTo>
                  <a:pt x="276161" y="26225"/>
                </a:lnTo>
                <a:lnTo>
                  <a:pt x="278307" y="23177"/>
                </a:lnTo>
                <a:lnTo>
                  <a:pt x="278917" y="17691"/>
                </a:lnTo>
                <a:lnTo>
                  <a:pt x="278307" y="14643"/>
                </a:lnTo>
                <a:lnTo>
                  <a:pt x="278917" y="10058"/>
                </a:lnTo>
                <a:lnTo>
                  <a:pt x="275259" y="6718"/>
                </a:lnTo>
                <a:lnTo>
                  <a:pt x="274027" y="3365"/>
                </a:lnTo>
                <a:lnTo>
                  <a:pt x="269176" y="927"/>
                </a:lnTo>
                <a:lnTo>
                  <a:pt x="265201" y="1523"/>
                </a:lnTo>
                <a:lnTo>
                  <a:pt x="259410" y="927"/>
                </a:lnTo>
                <a:lnTo>
                  <a:pt x="253619" y="2451"/>
                </a:lnTo>
                <a:lnTo>
                  <a:pt x="249643" y="1219"/>
                </a:lnTo>
                <a:lnTo>
                  <a:pt x="244779" y="317"/>
                </a:lnTo>
                <a:lnTo>
                  <a:pt x="238379" y="1523"/>
                </a:lnTo>
                <a:lnTo>
                  <a:pt x="234416" y="1219"/>
                </a:lnTo>
                <a:lnTo>
                  <a:pt x="228612" y="317"/>
                </a:lnTo>
                <a:lnTo>
                  <a:pt x="222834" y="1523"/>
                </a:lnTo>
                <a:lnTo>
                  <a:pt x="219468" y="1219"/>
                </a:lnTo>
                <a:lnTo>
                  <a:pt x="213995" y="2451"/>
                </a:lnTo>
                <a:lnTo>
                  <a:pt x="208203" y="2451"/>
                </a:lnTo>
                <a:lnTo>
                  <a:pt x="204228" y="1219"/>
                </a:lnTo>
                <a:lnTo>
                  <a:pt x="198132" y="2133"/>
                </a:lnTo>
                <a:lnTo>
                  <a:pt x="192963" y="2451"/>
                </a:lnTo>
                <a:lnTo>
                  <a:pt x="189293" y="1219"/>
                </a:lnTo>
                <a:lnTo>
                  <a:pt x="185039" y="1841"/>
                </a:lnTo>
                <a:lnTo>
                  <a:pt x="174053" y="1219"/>
                </a:lnTo>
                <a:lnTo>
                  <a:pt x="169481" y="1219"/>
                </a:lnTo>
                <a:lnTo>
                  <a:pt x="163703" y="609"/>
                </a:lnTo>
                <a:lnTo>
                  <a:pt x="152412" y="2133"/>
                </a:lnTo>
                <a:lnTo>
                  <a:pt x="148450" y="1219"/>
                </a:lnTo>
                <a:lnTo>
                  <a:pt x="143878" y="1219"/>
                </a:lnTo>
                <a:lnTo>
                  <a:pt x="138696" y="1523"/>
                </a:lnTo>
                <a:lnTo>
                  <a:pt x="132600" y="927"/>
                </a:lnTo>
                <a:lnTo>
                  <a:pt x="128638" y="1219"/>
                </a:lnTo>
                <a:lnTo>
                  <a:pt x="124371" y="1841"/>
                </a:lnTo>
                <a:lnTo>
                  <a:pt x="119799" y="2133"/>
                </a:lnTo>
                <a:lnTo>
                  <a:pt x="113398" y="1219"/>
                </a:lnTo>
                <a:lnTo>
                  <a:pt x="106997" y="927"/>
                </a:lnTo>
                <a:lnTo>
                  <a:pt x="102425" y="2451"/>
                </a:lnTo>
                <a:lnTo>
                  <a:pt x="98463" y="1219"/>
                </a:lnTo>
                <a:lnTo>
                  <a:pt x="93281" y="2743"/>
                </a:lnTo>
                <a:lnTo>
                  <a:pt x="8930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5" name="object 5135" descr=""/>
          <p:cNvSpPr/>
          <p:nvPr/>
        </p:nvSpPr>
        <p:spPr>
          <a:xfrm>
            <a:off x="4817384" y="673188"/>
            <a:ext cx="616585" cy="622935"/>
          </a:xfrm>
          <a:custGeom>
            <a:avLst/>
            <a:gdLst/>
            <a:ahLst/>
            <a:cxnLst/>
            <a:rect l="l" t="t" r="r" b="b"/>
            <a:pathLst>
              <a:path w="616585" h="622935">
                <a:moveTo>
                  <a:pt x="589121" y="560666"/>
                </a:moveTo>
                <a:lnTo>
                  <a:pt x="459930" y="560666"/>
                </a:lnTo>
                <a:lnTo>
                  <a:pt x="467779" y="563930"/>
                </a:lnTo>
                <a:lnTo>
                  <a:pt x="471703" y="567867"/>
                </a:lnTo>
                <a:lnTo>
                  <a:pt x="504458" y="596047"/>
                </a:lnTo>
                <a:lnTo>
                  <a:pt x="528626" y="612760"/>
                </a:lnTo>
                <a:lnTo>
                  <a:pt x="546414" y="620765"/>
                </a:lnTo>
                <a:lnTo>
                  <a:pt x="560031" y="622820"/>
                </a:lnTo>
                <a:lnTo>
                  <a:pt x="575239" y="620693"/>
                </a:lnTo>
                <a:lnTo>
                  <a:pt x="587014" y="614149"/>
                </a:lnTo>
                <a:lnTo>
                  <a:pt x="594620" y="602943"/>
                </a:lnTo>
                <a:lnTo>
                  <a:pt x="597319" y="586828"/>
                </a:lnTo>
                <a:lnTo>
                  <a:pt x="589610" y="561330"/>
                </a:lnTo>
                <a:lnTo>
                  <a:pt x="589121" y="560666"/>
                </a:lnTo>
                <a:close/>
              </a:path>
              <a:path w="616585" h="622935">
                <a:moveTo>
                  <a:pt x="56934" y="398411"/>
                </a:moveTo>
                <a:lnTo>
                  <a:pt x="38053" y="415920"/>
                </a:lnTo>
                <a:lnTo>
                  <a:pt x="40301" y="427785"/>
                </a:lnTo>
                <a:lnTo>
                  <a:pt x="48347" y="438731"/>
                </a:lnTo>
                <a:lnTo>
                  <a:pt x="63629" y="450291"/>
                </a:lnTo>
                <a:lnTo>
                  <a:pt x="87680" y="464489"/>
                </a:lnTo>
                <a:lnTo>
                  <a:pt x="69052" y="483484"/>
                </a:lnTo>
                <a:lnTo>
                  <a:pt x="51039" y="508490"/>
                </a:lnTo>
                <a:lnTo>
                  <a:pt x="37444" y="534232"/>
                </a:lnTo>
                <a:lnTo>
                  <a:pt x="32067" y="555434"/>
                </a:lnTo>
                <a:lnTo>
                  <a:pt x="39519" y="582421"/>
                </a:lnTo>
                <a:lnTo>
                  <a:pt x="60282" y="603518"/>
                </a:lnTo>
                <a:lnTo>
                  <a:pt x="91962" y="617254"/>
                </a:lnTo>
                <a:lnTo>
                  <a:pt x="132168" y="622160"/>
                </a:lnTo>
                <a:lnTo>
                  <a:pt x="152036" y="621240"/>
                </a:lnTo>
                <a:lnTo>
                  <a:pt x="173869" y="618726"/>
                </a:lnTo>
                <a:lnTo>
                  <a:pt x="196930" y="614986"/>
                </a:lnTo>
                <a:lnTo>
                  <a:pt x="220484" y="610387"/>
                </a:lnTo>
                <a:lnTo>
                  <a:pt x="312712" y="590414"/>
                </a:lnTo>
                <a:lnTo>
                  <a:pt x="404689" y="571821"/>
                </a:lnTo>
                <a:lnTo>
                  <a:pt x="450113" y="563283"/>
                </a:lnTo>
                <a:lnTo>
                  <a:pt x="459930" y="560666"/>
                </a:lnTo>
                <a:lnTo>
                  <a:pt x="589121" y="560666"/>
                </a:lnTo>
                <a:lnTo>
                  <a:pt x="586715" y="557403"/>
                </a:lnTo>
                <a:lnTo>
                  <a:pt x="76555" y="557403"/>
                </a:lnTo>
                <a:lnTo>
                  <a:pt x="71970" y="556082"/>
                </a:lnTo>
                <a:lnTo>
                  <a:pt x="71970" y="546925"/>
                </a:lnTo>
                <a:lnTo>
                  <a:pt x="75247" y="543001"/>
                </a:lnTo>
                <a:lnTo>
                  <a:pt x="113701" y="511366"/>
                </a:lnTo>
                <a:lnTo>
                  <a:pt x="174420" y="478345"/>
                </a:lnTo>
                <a:lnTo>
                  <a:pt x="216560" y="461225"/>
                </a:lnTo>
                <a:lnTo>
                  <a:pt x="335399" y="461225"/>
                </a:lnTo>
                <a:lnTo>
                  <a:pt x="335213" y="453947"/>
                </a:lnTo>
                <a:lnTo>
                  <a:pt x="334684" y="438731"/>
                </a:lnTo>
                <a:lnTo>
                  <a:pt x="334327" y="429171"/>
                </a:lnTo>
                <a:lnTo>
                  <a:pt x="409054" y="408228"/>
                </a:lnTo>
                <a:lnTo>
                  <a:pt x="82448" y="408228"/>
                </a:lnTo>
                <a:lnTo>
                  <a:pt x="76891" y="404214"/>
                </a:lnTo>
                <a:lnTo>
                  <a:pt x="70419" y="401115"/>
                </a:lnTo>
                <a:lnTo>
                  <a:pt x="63583" y="399118"/>
                </a:lnTo>
                <a:lnTo>
                  <a:pt x="56934" y="398411"/>
                </a:lnTo>
                <a:close/>
              </a:path>
              <a:path w="616585" h="622935">
                <a:moveTo>
                  <a:pt x="335399" y="461225"/>
                </a:moveTo>
                <a:lnTo>
                  <a:pt x="216560" y="461225"/>
                </a:lnTo>
                <a:lnTo>
                  <a:pt x="216793" y="473317"/>
                </a:lnTo>
                <a:lnTo>
                  <a:pt x="217377" y="486410"/>
                </a:lnTo>
                <a:lnTo>
                  <a:pt x="218215" y="499677"/>
                </a:lnTo>
                <a:lnTo>
                  <a:pt x="219176" y="511594"/>
                </a:lnTo>
                <a:lnTo>
                  <a:pt x="188364" y="524876"/>
                </a:lnTo>
                <a:lnTo>
                  <a:pt x="141704" y="543340"/>
                </a:lnTo>
                <a:lnTo>
                  <a:pt x="103782" y="555110"/>
                </a:lnTo>
                <a:lnTo>
                  <a:pt x="86360" y="557403"/>
                </a:lnTo>
                <a:lnTo>
                  <a:pt x="586715" y="557403"/>
                </a:lnTo>
                <a:lnTo>
                  <a:pt x="545980" y="512773"/>
                </a:lnTo>
                <a:lnTo>
                  <a:pt x="495207" y="484627"/>
                </a:lnTo>
                <a:lnTo>
                  <a:pt x="469542" y="476275"/>
                </a:lnTo>
                <a:lnTo>
                  <a:pt x="335622" y="476275"/>
                </a:lnTo>
                <a:lnTo>
                  <a:pt x="335509" y="465509"/>
                </a:lnTo>
                <a:lnTo>
                  <a:pt x="335399" y="461225"/>
                </a:lnTo>
                <a:close/>
              </a:path>
              <a:path w="616585" h="622935">
                <a:moveTo>
                  <a:pt x="415442" y="469722"/>
                </a:moveTo>
                <a:lnTo>
                  <a:pt x="393587" y="470101"/>
                </a:lnTo>
                <a:lnTo>
                  <a:pt x="372589" y="471279"/>
                </a:lnTo>
                <a:lnTo>
                  <a:pt x="353063" y="473317"/>
                </a:lnTo>
                <a:lnTo>
                  <a:pt x="335622" y="476275"/>
                </a:lnTo>
                <a:lnTo>
                  <a:pt x="469542" y="476275"/>
                </a:lnTo>
                <a:lnTo>
                  <a:pt x="469006" y="476100"/>
                </a:lnTo>
                <a:lnTo>
                  <a:pt x="442683" y="471255"/>
                </a:lnTo>
                <a:lnTo>
                  <a:pt x="415442" y="469722"/>
                </a:lnTo>
                <a:close/>
              </a:path>
              <a:path w="616585" h="622935">
                <a:moveTo>
                  <a:pt x="558242" y="399732"/>
                </a:moveTo>
                <a:lnTo>
                  <a:pt x="444881" y="399732"/>
                </a:lnTo>
                <a:lnTo>
                  <a:pt x="452081" y="402348"/>
                </a:lnTo>
                <a:lnTo>
                  <a:pt x="473816" y="409420"/>
                </a:lnTo>
                <a:lnTo>
                  <a:pt x="494936" y="414775"/>
                </a:lnTo>
                <a:lnTo>
                  <a:pt x="514091" y="418168"/>
                </a:lnTo>
                <a:lnTo>
                  <a:pt x="529932" y="419354"/>
                </a:lnTo>
                <a:lnTo>
                  <a:pt x="542361" y="417482"/>
                </a:lnTo>
                <a:lnTo>
                  <a:pt x="551849" y="411746"/>
                </a:lnTo>
                <a:lnTo>
                  <a:pt x="557904" y="401962"/>
                </a:lnTo>
                <a:lnTo>
                  <a:pt x="558242" y="399732"/>
                </a:lnTo>
                <a:close/>
              </a:path>
              <a:path w="616585" h="622935">
                <a:moveTo>
                  <a:pt x="514196" y="332994"/>
                </a:moveTo>
                <a:lnTo>
                  <a:pt x="212636" y="332994"/>
                </a:lnTo>
                <a:lnTo>
                  <a:pt x="214727" y="338032"/>
                </a:lnTo>
                <a:lnTo>
                  <a:pt x="216146" y="343868"/>
                </a:lnTo>
                <a:lnTo>
                  <a:pt x="216952" y="351299"/>
                </a:lnTo>
                <a:lnTo>
                  <a:pt x="217208" y="361124"/>
                </a:lnTo>
                <a:lnTo>
                  <a:pt x="146146" y="385167"/>
                </a:lnTo>
                <a:lnTo>
                  <a:pt x="113161" y="396820"/>
                </a:lnTo>
                <a:lnTo>
                  <a:pt x="82448" y="408228"/>
                </a:lnTo>
                <a:lnTo>
                  <a:pt x="409054" y="408228"/>
                </a:lnTo>
                <a:lnTo>
                  <a:pt x="431787" y="401688"/>
                </a:lnTo>
                <a:lnTo>
                  <a:pt x="437680" y="399732"/>
                </a:lnTo>
                <a:lnTo>
                  <a:pt x="558242" y="399732"/>
                </a:lnTo>
                <a:lnTo>
                  <a:pt x="560031" y="387946"/>
                </a:lnTo>
                <a:lnTo>
                  <a:pt x="558292" y="377126"/>
                </a:lnTo>
                <a:lnTo>
                  <a:pt x="552994" y="365626"/>
                </a:lnTo>
                <a:lnTo>
                  <a:pt x="544017" y="354003"/>
                </a:lnTo>
                <a:lnTo>
                  <a:pt x="531241" y="342811"/>
                </a:lnTo>
                <a:lnTo>
                  <a:pt x="514196" y="332994"/>
                </a:lnTo>
                <a:close/>
              </a:path>
              <a:path w="616585" h="622935">
                <a:moveTo>
                  <a:pt x="229641" y="0"/>
                </a:moveTo>
                <a:lnTo>
                  <a:pt x="214428" y="1859"/>
                </a:lnTo>
                <a:lnTo>
                  <a:pt x="202653" y="7031"/>
                </a:lnTo>
                <a:lnTo>
                  <a:pt x="195051" y="14900"/>
                </a:lnTo>
                <a:lnTo>
                  <a:pt x="192354" y="24853"/>
                </a:lnTo>
                <a:lnTo>
                  <a:pt x="194243" y="33036"/>
                </a:lnTo>
                <a:lnTo>
                  <a:pt x="200118" y="40235"/>
                </a:lnTo>
                <a:lnTo>
                  <a:pt x="210286" y="46940"/>
                </a:lnTo>
                <a:lnTo>
                  <a:pt x="225056" y="53644"/>
                </a:lnTo>
                <a:lnTo>
                  <a:pt x="192184" y="96480"/>
                </a:lnTo>
                <a:lnTo>
                  <a:pt x="155790" y="140101"/>
                </a:lnTo>
                <a:lnTo>
                  <a:pt x="117386" y="181996"/>
                </a:lnTo>
                <a:lnTo>
                  <a:pt x="78478" y="219652"/>
                </a:lnTo>
                <a:lnTo>
                  <a:pt x="40576" y="250558"/>
                </a:lnTo>
                <a:lnTo>
                  <a:pt x="0" y="276733"/>
                </a:lnTo>
                <a:lnTo>
                  <a:pt x="572" y="283765"/>
                </a:lnTo>
                <a:lnTo>
                  <a:pt x="35452" y="331217"/>
                </a:lnTo>
                <a:lnTo>
                  <a:pt x="77221" y="357184"/>
                </a:lnTo>
                <a:lnTo>
                  <a:pt x="95529" y="360476"/>
                </a:lnTo>
                <a:lnTo>
                  <a:pt x="106860" y="358749"/>
                </a:lnTo>
                <a:lnTo>
                  <a:pt x="118500" y="353526"/>
                </a:lnTo>
                <a:lnTo>
                  <a:pt x="130755" y="344746"/>
                </a:lnTo>
                <a:lnTo>
                  <a:pt x="143929" y="332346"/>
                </a:lnTo>
                <a:lnTo>
                  <a:pt x="513072" y="332346"/>
                </a:lnTo>
                <a:lnTo>
                  <a:pt x="506552" y="328591"/>
                </a:lnTo>
                <a:lnTo>
                  <a:pt x="498880" y="325793"/>
                </a:lnTo>
                <a:lnTo>
                  <a:pt x="327774" y="325793"/>
                </a:lnTo>
                <a:lnTo>
                  <a:pt x="323164" y="319951"/>
                </a:lnTo>
                <a:lnTo>
                  <a:pt x="318860" y="314842"/>
                </a:lnTo>
                <a:lnTo>
                  <a:pt x="314435" y="309976"/>
                </a:lnTo>
                <a:lnTo>
                  <a:pt x="309460" y="304863"/>
                </a:lnTo>
                <a:lnTo>
                  <a:pt x="331654" y="296971"/>
                </a:lnTo>
                <a:lnTo>
                  <a:pt x="353539" y="289817"/>
                </a:lnTo>
                <a:lnTo>
                  <a:pt x="375790" y="283153"/>
                </a:lnTo>
                <a:lnTo>
                  <a:pt x="399084" y="276733"/>
                </a:lnTo>
                <a:lnTo>
                  <a:pt x="405625" y="274777"/>
                </a:lnTo>
                <a:lnTo>
                  <a:pt x="409549" y="274116"/>
                </a:lnTo>
                <a:lnTo>
                  <a:pt x="616181" y="274116"/>
                </a:lnTo>
                <a:lnTo>
                  <a:pt x="616292" y="273456"/>
                </a:lnTo>
                <a:lnTo>
                  <a:pt x="614799" y="256674"/>
                </a:lnTo>
                <a:lnTo>
                  <a:pt x="609749" y="238786"/>
                </a:lnTo>
                <a:lnTo>
                  <a:pt x="609036" y="237477"/>
                </a:lnTo>
                <a:lnTo>
                  <a:pt x="218516" y="237477"/>
                </a:lnTo>
                <a:lnTo>
                  <a:pt x="239258" y="210949"/>
                </a:lnTo>
                <a:lnTo>
                  <a:pt x="258837" y="184729"/>
                </a:lnTo>
                <a:lnTo>
                  <a:pt x="276575" y="159369"/>
                </a:lnTo>
                <a:lnTo>
                  <a:pt x="291795" y="135420"/>
                </a:lnTo>
                <a:lnTo>
                  <a:pt x="482250" y="135420"/>
                </a:lnTo>
                <a:lnTo>
                  <a:pt x="433061" y="105712"/>
                </a:lnTo>
                <a:lnTo>
                  <a:pt x="399083" y="86515"/>
                </a:lnTo>
                <a:lnTo>
                  <a:pt x="336283" y="53644"/>
                </a:lnTo>
                <a:lnTo>
                  <a:pt x="333223" y="41129"/>
                </a:lnTo>
                <a:lnTo>
                  <a:pt x="293751" y="12420"/>
                </a:lnTo>
                <a:lnTo>
                  <a:pt x="246100" y="561"/>
                </a:lnTo>
                <a:lnTo>
                  <a:pt x="229641" y="0"/>
                </a:lnTo>
                <a:close/>
              </a:path>
              <a:path w="616585" h="622935">
                <a:moveTo>
                  <a:pt x="513072" y="332346"/>
                </a:moveTo>
                <a:lnTo>
                  <a:pt x="143929" y="332346"/>
                </a:lnTo>
                <a:lnTo>
                  <a:pt x="150199" y="334814"/>
                </a:lnTo>
                <a:lnTo>
                  <a:pt x="157267" y="336429"/>
                </a:lnTo>
                <a:lnTo>
                  <a:pt x="166664" y="337311"/>
                </a:lnTo>
                <a:lnTo>
                  <a:pt x="179920" y="337578"/>
                </a:lnTo>
                <a:lnTo>
                  <a:pt x="186597" y="337230"/>
                </a:lnTo>
                <a:lnTo>
                  <a:pt x="195109" y="336257"/>
                </a:lnTo>
                <a:lnTo>
                  <a:pt x="204116" y="334814"/>
                </a:lnTo>
                <a:lnTo>
                  <a:pt x="212636" y="332994"/>
                </a:lnTo>
                <a:lnTo>
                  <a:pt x="514196" y="332994"/>
                </a:lnTo>
                <a:lnTo>
                  <a:pt x="513072" y="332346"/>
                </a:lnTo>
                <a:close/>
              </a:path>
              <a:path w="616585" h="622935">
                <a:moveTo>
                  <a:pt x="615960" y="275424"/>
                </a:moveTo>
                <a:lnTo>
                  <a:pt x="481507" y="275424"/>
                </a:lnTo>
                <a:lnTo>
                  <a:pt x="493157" y="284553"/>
                </a:lnTo>
                <a:lnTo>
                  <a:pt x="504004" y="293497"/>
                </a:lnTo>
                <a:lnTo>
                  <a:pt x="526119" y="312171"/>
                </a:lnTo>
                <a:lnTo>
                  <a:pt x="540845" y="324947"/>
                </a:lnTo>
                <a:lnTo>
                  <a:pt x="551030" y="332252"/>
                </a:lnTo>
                <a:lnTo>
                  <a:pt x="559496" y="335511"/>
                </a:lnTo>
                <a:lnTo>
                  <a:pt x="569188" y="336257"/>
                </a:lnTo>
                <a:lnTo>
                  <a:pt x="583996" y="332794"/>
                </a:lnTo>
                <a:lnTo>
                  <a:pt x="599360" y="321787"/>
                </a:lnTo>
                <a:lnTo>
                  <a:pt x="611415" y="302316"/>
                </a:lnTo>
                <a:lnTo>
                  <a:pt x="615960" y="275424"/>
                </a:lnTo>
                <a:close/>
              </a:path>
              <a:path w="616585" h="622935">
                <a:moveTo>
                  <a:pt x="417410" y="310095"/>
                </a:moveTo>
                <a:lnTo>
                  <a:pt x="394568" y="311169"/>
                </a:lnTo>
                <a:lnTo>
                  <a:pt x="371116" y="314267"/>
                </a:lnTo>
                <a:lnTo>
                  <a:pt x="348402" y="319204"/>
                </a:lnTo>
                <a:lnTo>
                  <a:pt x="327774" y="325793"/>
                </a:lnTo>
                <a:lnTo>
                  <a:pt x="498880" y="325793"/>
                </a:lnTo>
                <a:lnTo>
                  <a:pt x="478493" y="318357"/>
                </a:lnTo>
                <a:lnTo>
                  <a:pt x="448350" y="312171"/>
                </a:lnTo>
                <a:lnTo>
                  <a:pt x="417410" y="310095"/>
                </a:lnTo>
                <a:close/>
              </a:path>
              <a:path w="616585" h="622935">
                <a:moveTo>
                  <a:pt x="616181" y="274116"/>
                </a:moveTo>
                <a:lnTo>
                  <a:pt x="409549" y="274116"/>
                </a:lnTo>
                <a:lnTo>
                  <a:pt x="425946" y="279030"/>
                </a:lnTo>
                <a:lnTo>
                  <a:pt x="435067" y="281068"/>
                </a:lnTo>
                <a:lnTo>
                  <a:pt x="443697" y="282246"/>
                </a:lnTo>
                <a:lnTo>
                  <a:pt x="452081" y="282625"/>
                </a:lnTo>
                <a:lnTo>
                  <a:pt x="459071" y="282236"/>
                </a:lnTo>
                <a:lnTo>
                  <a:pt x="466799" y="280987"/>
                </a:lnTo>
                <a:lnTo>
                  <a:pt x="474525" y="278757"/>
                </a:lnTo>
                <a:lnTo>
                  <a:pt x="481507" y="275424"/>
                </a:lnTo>
                <a:lnTo>
                  <a:pt x="615960" y="275424"/>
                </a:lnTo>
                <a:lnTo>
                  <a:pt x="616181" y="274116"/>
                </a:lnTo>
                <a:close/>
              </a:path>
              <a:path w="616585" h="622935">
                <a:moveTo>
                  <a:pt x="482250" y="135420"/>
                </a:moveTo>
                <a:lnTo>
                  <a:pt x="291795" y="135420"/>
                </a:lnTo>
                <a:lnTo>
                  <a:pt x="306400" y="144110"/>
                </a:lnTo>
                <a:lnTo>
                  <a:pt x="322297" y="154393"/>
                </a:lnTo>
                <a:lnTo>
                  <a:pt x="341751" y="167620"/>
                </a:lnTo>
                <a:lnTo>
                  <a:pt x="367030" y="185140"/>
                </a:lnTo>
                <a:lnTo>
                  <a:pt x="339541" y="189098"/>
                </a:lnTo>
                <a:lnTo>
                  <a:pt x="306998" y="198550"/>
                </a:lnTo>
                <a:lnTo>
                  <a:pt x="267294" y="214396"/>
                </a:lnTo>
                <a:lnTo>
                  <a:pt x="218516" y="237477"/>
                </a:lnTo>
                <a:lnTo>
                  <a:pt x="609036" y="237477"/>
                </a:lnTo>
                <a:lnTo>
                  <a:pt x="585546" y="206070"/>
                </a:lnTo>
                <a:lnTo>
                  <a:pt x="541135" y="173286"/>
                </a:lnTo>
                <a:lnTo>
                  <a:pt x="511481" y="153915"/>
                </a:lnTo>
                <a:lnTo>
                  <a:pt x="482250" y="13542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6" name="object 5136" descr=""/>
          <p:cNvSpPr/>
          <p:nvPr/>
        </p:nvSpPr>
        <p:spPr>
          <a:xfrm>
            <a:off x="5487371" y="675744"/>
            <a:ext cx="582295" cy="624840"/>
          </a:xfrm>
          <a:custGeom>
            <a:avLst/>
            <a:gdLst/>
            <a:ahLst/>
            <a:cxnLst/>
            <a:rect l="l" t="t" r="r" b="b"/>
            <a:pathLst>
              <a:path w="582295" h="624840">
                <a:moveTo>
                  <a:pt x="575029" y="593090"/>
                </a:moveTo>
                <a:lnTo>
                  <a:pt x="390575" y="593090"/>
                </a:lnTo>
                <a:lnTo>
                  <a:pt x="412834" y="594360"/>
                </a:lnTo>
                <a:lnTo>
                  <a:pt x="431715" y="598170"/>
                </a:lnTo>
                <a:lnTo>
                  <a:pt x="447527" y="604520"/>
                </a:lnTo>
                <a:lnTo>
                  <a:pt x="460578" y="613410"/>
                </a:lnTo>
                <a:lnTo>
                  <a:pt x="468142" y="619760"/>
                </a:lnTo>
                <a:lnTo>
                  <a:pt x="475954" y="622300"/>
                </a:lnTo>
                <a:lnTo>
                  <a:pt x="485238" y="624840"/>
                </a:lnTo>
                <a:lnTo>
                  <a:pt x="497217" y="624840"/>
                </a:lnTo>
                <a:lnTo>
                  <a:pt x="527619" y="622300"/>
                </a:lnTo>
                <a:lnTo>
                  <a:pt x="554955" y="613410"/>
                </a:lnTo>
                <a:lnTo>
                  <a:pt x="574684" y="594360"/>
                </a:lnTo>
                <a:lnTo>
                  <a:pt x="575029" y="593090"/>
                </a:lnTo>
                <a:close/>
              </a:path>
              <a:path w="582295" h="624840">
                <a:moveTo>
                  <a:pt x="24866" y="63500"/>
                </a:moveTo>
                <a:lnTo>
                  <a:pt x="15462" y="64770"/>
                </a:lnTo>
                <a:lnTo>
                  <a:pt x="7527" y="69850"/>
                </a:lnTo>
                <a:lnTo>
                  <a:pt x="2045" y="77470"/>
                </a:lnTo>
                <a:lnTo>
                  <a:pt x="0" y="87630"/>
                </a:lnTo>
                <a:lnTo>
                  <a:pt x="1298" y="96520"/>
                </a:lnTo>
                <a:lnTo>
                  <a:pt x="5972" y="106680"/>
                </a:lnTo>
                <a:lnTo>
                  <a:pt x="15184" y="116840"/>
                </a:lnTo>
                <a:lnTo>
                  <a:pt x="30099" y="132080"/>
                </a:lnTo>
                <a:lnTo>
                  <a:pt x="24815" y="175260"/>
                </a:lnTo>
                <a:lnTo>
                  <a:pt x="20161" y="227330"/>
                </a:lnTo>
                <a:lnTo>
                  <a:pt x="16450" y="283210"/>
                </a:lnTo>
                <a:lnTo>
                  <a:pt x="13994" y="337820"/>
                </a:lnTo>
                <a:lnTo>
                  <a:pt x="13225" y="389890"/>
                </a:lnTo>
                <a:lnTo>
                  <a:pt x="14372" y="450850"/>
                </a:lnTo>
                <a:lnTo>
                  <a:pt x="18826" y="502920"/>
                </a:lnTo>
                <a:lnTo>
                  <a:pt x="27449" y="542290"/>
                </a:lnTo>
                <a:lnTo>
                  <a:pt x="60096" y="595630"/>
                </a:lnTo>
                <a:lnTo>
                  <a:pt x="107650" y="619760"/>
                </a:lnTo>
                <a:lnTo>
                  <a:pt x="136080" y="621030"/>
                </a:lnTo>
                <a:lnTo>
                  <a:pt x="170189" y="621030"/>
                </a:lnTo>
                <a:lnTo>
                  <a:pt x="245152" y="610870"/>
                </a:lnTo>
                <a:lnTo>
                  <a:pt x="279933" y="605790"/>
                </a:lnTo>
                <a:lnTo>
                  <a:pt x="311161" y="601980"/>
                </a:lnTo>
                <a:lnTo>
                  <a:pt x="338899" y="598170"/>
                </a:lnTo>
                <a:lnTo>
                  <a:pt x="351204" y="595630"/>
                </a:lnTo>
                <a:lnTo>
                  <a:pt x="364247" y="594360"/>
                </a:lnTo>
                <a:lnTo>
                  <a:pt x="377534" y="594360"/>
                </a:lnTo>
                <a:lnTo>
                  <a:pt x="390575" y="593090"/>
                </a:lnTo>
                <a:lnTo>
                  <a:pt x="575029" y="593090"/>
                </a:lnTo>
                <a:lnTo>
                  <a:pt x="582269" y="566420"/>
                </a:lnTo>
                <a:lnTo>
                  <a:pt x="581979" y="544830"/>
                </a:lnTo>
                <a:lnTo>
                  <a:pt x="119075" y="544830"/>
                </a:lnTo>
                <a:lnTo>
                  <a:pt x="113393" y="542290"/>
                </a:lnTo>
                <a:lnTo>
                  <a:pt x="107956" y="534670"/>
                </a:lnTo>
                <a:lnTo>
                  <a:pt x="102519" y="515620"/>
                </a:lnTo>
                <a:lnTo>
                  <a:pt x="96837" y="482600"/>
                </a:lnTo>
                <a:lnTo>
                  <a:pt x="309298" y="482600"/>
                </a:lnTo>
                <a:lnTo>
                  <a:pt x="345222" y="473710"/>
                </a:lnTo>
                <a:lnTo>
                  <a:pt x="378815" y="466090"/>
                </a:lnTo>
                <a:lnTo>
                  <a:pt x="395493" y="463550"/>
                </a:lnTo>
                <a:lnTo>
                  <a:pt x="580470" y="463550"/>
                </a:lnTo>
                <a:lnTo>
                  <a:pt x="580424" y="461010"/>
                </a:lnTo>
                <a:lnTo>
                  <a:pt x="126276" y="461010"/>
                </a:lnTo>
                <a:lnTo>
                  <a:pt x="124307" y="458470"/>
                </a:lnTo>
                <a:lnTo>
                  <a:pt x="124307" y="454660"/>
                </a:lnTo>
                <a:lnTo>
                  <a:pt x="130589" y="445770"/>
                </a:lnTo>
                <a:lnTo>
                  <a:pt x="93573" y="445770"/>
                </a:lnTo>
                <a:lnTo>
                  <a:pt x="92607" y="422910"/>
                </a:lnTo>
                <a:lnTo>
                  <a:pt x="91770" y="396240"/>
                </a:lnTo>
                <a:lnTo>
                  <a:pt x="91180" y="370840"/>
                </a:lnTo>
                <a:lnTo>
                  <a:pt x="91062" y="359410"/>
                </a:lnTo>
                <a:lnTo>
                  <a:pt x="91134" y="342900"/>
                </a:lnTo>
                <a:lnTo>
                  <a:pt x="92161" y="306070"/>
                </a:lnTo>
                <a:lnTo>
                  <a:pt x="95694" y="251460"/>
                </a:lnTo>
                <a:lnTo>
                  <a:pt x="101437" y="195580"/>
                </a:lnTo>
                <a:lnTo>
                  <a:pt x="109270" y="148590"/>
                </a:lnTo>
                <a:lnTo>
                  <a:pt x="249289" y="148590"/>
                </a:lnTo>
                <a:lnTo>
                  <a:pt x="270865" y="139700"/>
                </a:lnTo>
                <a:lnTo>
                  <a:pt x="314020" y="120650"/>
                </a:lnTo>
                <a:lnTo>
                  <a:pt x="352637" y="101600"/>
                </a:lnTo>
                <a:lnTo>
                  <a:pt x="92913" y="101600"/>
                </a:lnTo>
                <a:lnTo>
                  <a:pt x="79153" y="88900"/>
                </a:lnTo>
                <a:lnTo>
                  <a:pt x="60856" y="76200"/>
                </a:lnTo>
                <a:lnTo>
                  <a:pt x="41576" y="67310"/>
                </a:lnTo>
                <a:lnTo>
                  <a:pt x="24866" y="63500"/>
                </a:lnTo>
                <a:close/>
              </a:path>
              <a:path w="582295" h="624840">
                <a:moveTo>
                  <a:pt x="454816" y="488950"/>
                </a:moveTo>
                <a:lnTo>
                  <a:pt x="433108" y="488950"/>
                </a:lnTo>
                <a:lnTo>
                  <a:pt x="401149" y="490220"/>
                </a:lnTo>
                <a:lnTo>
                  <a:pt x="319024" y="500380"/>
                </a:lnTo>
                <a:lnTo>
                  <a:pt x="268093" y="510540"/>
                </a:lnTo>
                <a:lnTo>
                  <a:pt x="210076" y="523240"/>
                </a:lnTo>
                <a:lnTo>
                  <a:pt x="144589" y="541020"/>
                </a:lnTo>
                <a:lnTo>
                  <a:pt x="131589" y="543560"/>
                </a:lnTo>
                <a:lnTo>
                  <a:pt x="125181" y="543560"/>
                </a:lnTo>
                <a:lnTo>
                  <a:pt x="119075" y="544830"/>
                </a:lnTo>
                <a:lnTo>
                  <a:pt x="581979" y="544830"/>
                </a:lnTo>
                <a:lnTo>
                  <a:pt x="581757" y="528320"/>
                </a:lnTo>
                <a:lnTo>
                  <a:pt x="580989" y="490220"/>
                </a:lnTo>
                <a:lnTo>
                  <a:pt x="460578" y="490220"/>
                </a:lnTo>
                <a:lnTo>
                  <a:pt x="454816" y="488950"/>
                </a:lnTo>
                <a:close/>
              </a:path>
              <a:path w="582295" h="624840">
                <a:moveTo>
                  <a:pt x="309298" y="482600"/>
                </a:moveTo>
                <a:lnTo>
                  <a:pt x="96837" y="482600"/>
                </a:lnTo>
                <a:lnTo>
                  <a:pt x="108522" y="495300"/>
                </a:lnTo>
                <a:lnTo>
                  <a:pt x="124069" y="505460"/>
                </a:lnTo>
                <a:lnTo>
                  <a:pt x="142193" y="511810"/>
                </a:lnTo>
                <a:lnTo>
                  <a:pt x="161607" y="514350"/>
                </a:lnTo>
                <a:lnTo>
                  <a:pt x="180538" y="513080"/>
                </a:lnTo>
                <a:lnTo>
                  <a:pt x="197751" y="510540"/>
                </a:lnTo>
                <a:lnTo>
                  <a:pt x="217175" y="506730"/>
                </a:lnTo>
                <a:lnTo>
                  <a:pt x="242735" y="500380"/>
                </a:lnTo>
                <a:lnTo>
                  <a:pt x="274113" y="491490"/>
                </a:lnTo>
                <a:lnTo>
                  <a:pt x="309298" y="482600"/>
                </a:lnTo>
                <a:close/>
              </a:path>
              <a:path w="582295" h="624840">
                <a:moveTo>
                  <a:pt x="580470" y="463550"/>
                </a:moveTo>
                <a:lnTo>
                  <a:pt x="395493" y="463550"/>
                </a:lnTo>
                <a:lnTo>
                  <a:pt x="403279" y="464820"/>
                </a:lnTo>
                <a:lnTo>
                  <a:pt x="410210" y="467360"/>
                </a:lnTo>
                <a:lnTo>
                  <a:pt x="423603" y="472440"/>
                </a:lnTo>
                <a:lnTo>
                  <a:pt x="436379" y="474980"/>
                </a:lnTo>
                <a:lnTo>
                  <a:pt x="460578" y="477520"/>
                </a:lnTo>
                <a:lnTo>
                  <a:pt x="460578" y="490220"/>
                </a:lnTo>
                <a:lnTo>
                  <a:pt x="580989" y="490220"/>
                </a:lnTo>
                <a:lnTo>
                  <a:pt x="580470" y="463550"/>
                </a:lnTo>
                <a:close/>
              </a:path>
              <a:path w="582295" h="624840">
                <a:moveTo>
                  <a:pt x="579665" y="419100"/>
                </a:moveTo>
                <a:lnTo>
                  <a:pt x="220062" y="419100"/>
                </a:lnTo>
                <a:lnTo>
                  <a:pt x="225056" y="420370"/>
                </a:lnTo>
                <a:lnTo>
                  <a:pt x="206435" y="429260"/>
                </a:lnTo>
                <a:lnTo>
                  <a:pt x="188425" y="438150"/>
                </a:lnTo>
                <a:lnTo>
                  <a:pt x="171883" y="447040"/>
                </a:lnTo>
                <a:lnTo>
                  <a:pt x="157670" y="453390"/>
                </a:lnTo>
                <a:lnTo>
                  <a:pt x="150828" y="457200"/>
                </a:lnTo>
                <a:lnTo>
                  <a:pt x="144103" y="458470"/>
                </a:lnTo>
                <a:lnTo>
                  <a:pt x="137621" y="461010"/>
                </a:lnTo>
                <a:lnTo>
                  <a:pt x="580424" y="461010"/>
                </a:lnTo>
                <a:lnTo>
                  <a:pt x="579665" y="419100"/>
                </a:lnTo>
                <a:close/>
              </a:path>
              <a:path w="582295" h="624840">
                <a:moveTo>
                  <a:pt x="320281" y="349250"/>
                </a:moveTo>
                <a:lnTo>
                  <a:pt x="210019" y="349250"/>
                </a:lnTo>
                <a:lnTo>
                  <a:pt x="210019" y="361950"/>
                </a:lnTo>
                <a:lnTo>
                  <a:pt x="164407" y="378460"/>
                </a:lnTo>
                <a:lnTo>
                  <a:pt x="131184" y="396240"/>
                </a:lnTo>
                <a:lnTo>
                  <a:pt x="108267" y="417830"/>
                </a:lnTo>
                <a:lnTo>
                  <a:pt x="93573" y="445770"/>
                </a:lnTo>
                <a:lnTo>
                  <a:pt x="130589" y="445770"/>
                </a:lnTo>
                <a:lnTo>
                  <a:pt x="132384" y="443230"/>
                </a:lnTo>
                <a:lnTo>
                  <a:pt x="152114" y="433070"/>
                </a:lnTo>
                <a:lnTo>
                  <a:pt x="176749" y="424180"/>
                </a:lnTo>
                <a:lnTo>
                  <a:pt x="207122" y="419100"/>
                </a:lnTo>
                <a:lnTo>
                  <a:pt x="579665" y="419100"/>
                </a:lnTo>
                <a:lnTo>
                  <a:pt x="579573" y="414020"/>
                </a:lnTo>
                <a:lnTo>
                  <a:pt x="460578" y="414020"/>
                </a:lnTo>
                <a:lnTo>
                  <a:pt x="454959" y="407670"/>
                </a:lnTo>
                <a:lnTo>
                  <a:pt x="446514" y="401320"/>
                </a:lnTo>
                <a:lnTo>
                  <a:pt x="434633" y="396240"/>
                </a:lnTo>
                <a:lnTo>
                  <a:pt x="428262" y="393700"/>
                </a:lnTo>
                <a:lnTo>
                  <a:pt x="321233" y="393700"/>
                </a:lnTo>
                <a:lnTo>
                  <a:pt x="320703" y="370840"/>
                </a:lnTo>
                <a:lnTo>
                  <a:pt x="320281" y="349250"/>
                </a:lnTo>
                <a:close/>
              </a:path>
              <a:path w="582295" h="624840">
                <a:moveTo>
                  <a:pt x="579190" y="375920"/>
                </a:moveTo>
                <a:lnTo>
                  <a:pt x="460578" y="375920"/>
                </a:lnTo>
                <a:lnTo>
                  <a:pt x="460578" y="414020"/>
                </a:lnTo>
                <a:lnTo>
                  <a:pt x="579573" y="414020"/>
                </a:lnTo>
                <a:lnTo>
                  <a:pt x="579481" y="407670"/>
                </a:lnTo>
                <a:lnTo>
                  <a:pt x="579190" y="375920"/>
                </a:lnTo>
                <a:close/>
              </a:path>
              <a:path w="582295" h="624840">
                <a:moveTo>
                  <a:pt x="429372" y="312420"/>
                </a:moveTo>
                <a:lnTo>
                  <a:pt x="334962" y="312420"/>
                </a:lnTo>
                <a:lnTo>
                  <a:pt x="333667" y="314960"/>
                </a:lnTo>
                <a:lnTo>
                  <a:pt x="331711" y="321310"/>
                </a:lnTo>
                <a:lnTo>
                  <a:pt x="331711" y="328930"/>
                </a:lnTo>
                <a:lnTo>
                  <a:pt x="332742" y="345440"/>
                </a:lnTo>
                <a:lnTo>
                  <a:pt x="335551" y="361950"/>
                </a:lnTo>
                <a:lnTo>
                  <a:pt x="339710" y="375920"/>
                </a:lnTo>
                <a:lnTo>
                  <a:pt x="344792" y="388620"/>
                </a:lnTo>
                <a:lnTo>
                  <a:pt x="335622" y="389890"/>
                </a:lnTo>
                <a:lnTo>
                  <a:pt x="329730" y="391160"/>
                </a:lnTo>
                <a:lnTo>
                  <a:pt x="321233" y="393700"/>
                </a:lnTo>
                <a:lnTo>
                  <a:pt x="428262" y="393700"/>
                </a:lnTo>
                <a:lnTo>
                  <a:pt x="418706" y="389890"/>
                </a:lnTo>
                <a:lnTo>
                  <a:pt x="436016" y="388620"/>
                </a:lnTo>
                <a:lnTo>
                  <a:pt x="447743" y="384810"/>
                </a:lnTo>
                <a:lnTo>
                  <a:pt x="455419" y="381000"/>
                </a:lnTo>
                <a:lnTo>
                  <a:pt x="460578" y="375920"/>
                </a:lnTo>
                <a:lnTo>
                  <a:pt x="579190" y="375920"/>
                </a:lnTo>
                <a:lnTo>
                  <a:pt x="578993" y="354330"/>
                </a:lnTo>
                <a:lnTo>
                  <a:pt x="460578" y="354330"/>
                </a:lnTo>
                <a:lnTo>
                  <a:pt x="458307" y="350520"/>
                </a:lnTo>
                <a:lnTo>
                  <a:pt x="382727" y="350520"/>
                </a:lnTo>
                <a:lnTo>
                  <a:pt x="374448" y="342900"/>
                </a:lnTo>
                <a:lnTo>
                  <a:pt x="368988" y="335280"/>
                </a:lnTo>
                <a:lnTo>
                  <a:pt x="365982" y="328930"/>
                </a:lnTo>
                <a:lnTo>
                  <a:pt x="365061" y="321310"/>
                </a:lnTo>
                <a:lnTo>
                  <a:pt x="365061" y="316230"/>
                </a:lnTo>
                <a:lnTo>
                  <a:pt x="367690" y="313690"/>
                </a:lnTo>
                <a:lnTo>
                  <a:pt x="430735" y="313690"/>
                </a:lnTo>
                <a:lnTo>
                  <a:pt x="429372" y="312420"/>
                </a:lnTo>
                <a:close/>
              </a:path>
              <a:path w="582295" h="624840">
                <a:moveTo>
                  <a:pt x="126276" y="308610"/>
                </a:moveTo>
                <a:lnTo>
                  <a:pt x="109270" y="308610"/>
                </a:lnTo>
                <a:lnTo>
                  <a:pt x="100761" y="314960"/>
                </a:lnTo>
                <a:lnTo>
                  <a:pt x="100761" y="323850"/>
                </a:lnTo>
                <a:lnTo>
                  <a:pt x="106138" y="337820"/>
                </a:lnTo>
                <a:lnTo>
                  <a:pt x="119734" y="349250"/>
                </a:lnTo>
                <a:lnTo>
                  <a:pt x="137746" y="356870"/>
                </a:lnTo>
                <a:lnTo>
                  <a:pt x="156375" y="360680"/>
                </a:lnTo>
                <a:lnTo>
                  <a:pt x="181478" y="358140"/>
                </a:lnTo>
                <a:lnTo>
                  <a:pt x="195288" y="354330"/>
                </a:lnTo>
                <a:lnTo>
                  <a:pt x="210019" y="349250"/>
                </a:lnTo>
                <a:lnTo>
                  <a:pt x="320281" y="349250"/>
                </a:lnTo>
                <a:lnTo>
                  <a:pt x="320076" y="335280"/>
                </a:lnTo>
                <a:lnTo>
                  <a:pt x="319925" y="316230"/>
                </a:lnTo>
                <a:lnTo>
                  <a:pt x="323850" y="314960"/>
                </a:lnTo>
                <a:lnTo>
                  <a:pt x="330390" y="312420"/>
                </a:lnTo>
                <a:lnTo>
                  <a:pt x="429372" y="312420"/>
                </a:lnTo>
                <a:lnTo>
                  <a:pt x="428009" y="311150"/>
                </a:lnTo>
                <a:lnTo>
                  <a:pt x="131508" y="311150"/>
                </a:lnTo>
                <a:lnTo>
                  <a:pt x="126276" y="308610"/>
                </a:lnTo>
                <a:close/>
              </a:path>
              <a:path w="582295" h="624840">
                <a:moveTo>
                  <a:pt x="522323" y="58420"/>
                </a:moveTo>
                <a:lnTo>
                  <a:pt x="446189" y="58420"/>
                </a:lnTo>
                <a:lnTo>
                  <a:pt x="451068" y="60960"/>
                </a:lnTo>
                <a:lnTo>
                  <a:pt x="454782" y="66040"/>
                </a:lnTo>
                <a:lnTo>
                  <a:pt x="458742" y="125730"/>
                </a:lnTo>
                <a:lnTo>
                  <a:pt x="459433" y="175260"/>
                </a:lnTo>
                <a:lnTo>
                  <a:pt x="459996" y="231140"/>
                </a:lnTo>
                <a:lnTo>
                  <a:pt x="460330" y="279400"/>
                </a:lnTo>
                <a:lnTo>
                  <a:pt x="460578" y="354330"/>
                </a:lnTo>
                <a:lnTo>
                  <a:pt x="578993" y="354330"/>
                </a:lnTo>
                <a:lnTo>
                  <a:pt x="578759" y="302260"/>
                </a:lnTo>
                <a:lnTo>
                  <a:pt x="578068" y="251460"/>
                </a:lnTo>
                <a:lnTo>
                  <a:pt x="577064" y="207010"/>
                </a:lnTo>
                <a:lnTo>
                  <a:pt x="575716" y="163830"/>
                </a:lnTo>
                <a:lnTo>
                  <a:pt x="564765" y="116840"/>
                </a:lnTo>
                <a:lnTo>
                  <a:pt x="531241" y="67310"/>
                </a:lnTo>
                <a:lnTo>
                  <a:pt x="522323" y="58420"/>
                </a:lnTo>
                <a:close/>
              </a:path>
              <a:path w="582295" h="624840">
                <a:moveTo>
                  <a:pt x="430735" y="313690"/>
                </a:moveTo>
                <a:lnTo>
                  <a:pt x="370954" y="313690"/>
                </a:lnTo>
                <a:lnTo>
                  <a:pt x="377816" y="317500"/>
                </a:lnTo>
                <a:lnTo>
                  <a:pt x="384616" y="325120"/>
                </a:lnTo>
                <a:lnTo>
                  <a:pt x="389820" y="334010"/>
                </a:lnTo>
                <a:lnTo>
                  <a:pt x="391896" y="340360"/>
                </a:lnTo>
                <a:lnTo>
                  <a:pt x="391896" y="344170"/>
                </a:lnTo>
                <a:lnTo>
                  <a:pt x="388620" y="347980"/>
                </a:lnTo>
                <a:lnTo>
                  <a:pt x="382727" y="350520"/>
                </a:lnTo>
                <a:lnTo>
                  <a:pt x="458307" y="350520"/>
                </a:lnTo>
                <a:lnTo>
                  <a:pt x="448466" y="334010"/>
                </a:lnTo>
                <a:lnTo>
                  <a:pt x="434824" y="317500"/>
                </a:lnTo>
                <a:lnTo>
                  <a:pt x="430735" y="313690"/>
                </a:lnTo>
                <a:close/>
              </a:path>
              <a:path w="582295" h="624840">
                <a:moveTo>
                  <a:pt x="440667" y="259080"/>
                </a:moveTo>
                <a:lnTo>
                  <a:pt x="211988" y="259080"/>
                </a:lnTo>
                <a:lnTo>
                  <a:pt x="211988" y="270510"/>
                </a:lnTo>
                <a:lnTo>
                  <a:pt x="192694" y="279400"/>
                </a:lnTo>
                <a:lnTo>
                  <a:pt x="173462" y="289560"/>
                </a:lnTo>
                <a:lnTo>
                  <a:pt x="153373" y="299720"/>
                </a:lnTo>
                <a:lnTo>
                  <a:pt x="131508" y="311150"/>
                </a:lnTo>
                <a:lnTo>
                  <a:pt x="428009" y="311150"/>
                </a:lnTo>
                <a:lnTo>
                  <a:pt x="419832" y="303530"/>
                </a:lnTo>
                <a:lnTo>
                  <a:pt x="403669" y="293370"/>
                </a:lnTo>
                <a:lnTo>
                  <a:pt x="416750" y="293370"/>
                </a:lnTo>
                <a:lnTo>
                  <a:pt x="428147" y="292100"/>
                </a:lnTo>
                <a:lnTo>
                  <a:pt x="437273" y="288290"/>
                </a:lnTo>
                <a:lnTo>
                  <a:pt x="443332" y="281940"/>
                </a:lnTo>
                <a:lnTo>
                  <a:pt x="445528" y="273050"/>
                </a:lnTo>
                <a:lnTo>
                  <a:pt x="440667" y="259080"/>
                </a:lnTo>
                <a:close/>
              </a:path>
              <a:path w="582295" h="624840">
                <a:moveTo>
                  <a:pt x="124968" y="207010"/>
                </a:moveTo>
                <a:lnTo>
                  <a:pt x="121691" y="207010"/>
                </a:lnTo>
                <a:lnTo>
                  <a:pt x="115415" y="208280"/>
                </a:lnTo>
                <a:lnTo>
                  <a:pt x="109261" y="212090"/>
                </a:lnTo>
                <a:lnTo>
                  <a:pt x="104578" y="217170"/>
                </a:lnTo>
                <a:lnTo>
                  <a:pt x="102717" y="224790"/>
                </a:lnTo>
                <a:lnTo>
                  <a:pt x="106592" y="237490"/>
                </a:lnTo>
                <a:lnTo>
                  <a:pt x="118013" y="251460"/>
                </a:lnTo>
                <a:lnTo>
                  <a:pt x="136670" y="261620"/>
                </a:lnTo>
                <a:lnTo>
                  <a:pt x="162255" y="265430"/>
                </a:lnTo>
                <a:lnTo>
                  <a:pt x="174901" y="265430"/>
                </a:lnTo>
                <a:lnTo>
                  <a:pt x="200442" y="260350"/>
                </a:lnTo>
                <a:lnTo>
                  <a:pt x="211988" y="259080"/>
                </a:lnTo>
                <a:lnTo>
                  <a:pt x="440667" y="259080"/>
                </a:lnTo>
                <a:lnTo>
                  <a:pt x="440225" y="257810"/>
                </a:lnTo>
                <a:lnTo>
                  <a:pt x="425172" y="245110"/>
                </a:lnTo>
                <a:lnTo>
                  <a:pt x="308152" y="245110"/>
                </a:lnTo>
                <a:lnTo>
                  <a:pt x="304876" y="240030"/>
                </a:lnTo>
                <a:lnTo>
                  <a:pt x="300964" y="234950"/>
                </a:lnTo>
                <a:lnTo>
                  <a:pt x="298335" y="231140"/>
                </a:lnTo>
                <a:lnTo>
                  <a:pt x="315866" y="224790"/>
                </a:lnTo>
                <a:lnTo>
                  <a:pt x="355547" y="210820"/>
                </a:lnTo>
                <a:lnTo>
                  <a:pt x="136080" y="210820"/>
                </a:lnTo>
                <a:lnTo>
                  <a:pt x="131508" y="209550"/>
                </a:lnTo>
                <a:lnTo>
                  <a:pt x="124968" y="207010"/>
                </a:lnTo>
                <a:close/>
              </a:path>
              <a:path w="582295" h="624840">
                <a:moveTo>
                  <a:pt x="370954" y="232410"/>
                </a:moveTo>
                <a:lnTo>
                  <a:pt x="357553" y="232410"/>
                </a:lnTo>
                <a:lnTo>
                  <a:pt x="342253" y="234950"/>
                </a:lnTo>
                <a:lnTo>
                  <a:pt x="325603" y="238760"/>
                </a:lnTo>
                <a:lnTo>
                  <a:pt x="308152" y="245110"/>
                </a:lnTo>
                <a:lnTo>
                  <a:pt x="425172" y="245110"/>
                </a:lnTo>
                <a:lnTo>
                  <a:pt x="401653" y="236220"/>
                </a:lnTo>
                <a:lnTo>
                  <a:pt x="370954" y="232410"/>
                </a:lnTo>
                <a:close/>
              </a:path>
              <a:path w="582295" h="624840">
                <a:moveTo>
                  <a:pt x="449478" y="204470"/>
                </a:moveTo>
                <a:lnTo>
                  <a:pt x="376834" y="204470"/>
                </a:lnTo>
                <a:lnTo>
                  <a:pt x="382066" y="207010"/>
                </a:lnTo>
                <a:lnTo>
                  <a:pt x="393947" y="210820"/>
                </a:lnTo>
                <a:lnTo>
                  <a:pt x="404969" y="213360"/>
                </a:lnTo>
                <a:lnTo>
                  <a:pt x="415008" y="215900"/>
                </a:lnTo>
                <a:lnTo>
                  <a:pt x="423938" y="215900"/>
                </a:lnTo>
                <a:lnTo>
                  <a:pt x="436850" y="213360"/>
                </a:lnTo>
                <a:lnTo>
                  <a:pt x="446757" y="208280"/>
                </a:lnTo>
                <a:lnTo>
                  <a:pt x="449478" y="204470"/>
                </a:lnTo>
                <a:close/>
              </a:path>
              <a:path w="582295" h="624840">
                <a:moveTo>
                  <a:pt x="345440" y="132080"/>
                </a:moveTo>
                <a:lnTo>
                  <a:pt x="314477" y="135890"/>
                </a:lnTo>
                <a:lnTo>
                  <a:pt x="272411" y="149860"/>
                </a:lnTo>
                <a:lnTo>
                  <a:pt x="214520" y="173990"/>
                </a:lnTo>
                <a:lnTo>
                  <a:pt x="136080" y="210820"/>
                </a:lnTo>
                <a:lnTo>
                  <a:pt x="355547" y="210820"/>
                </a:lnTo>
                <a:lnTo>
                  <a:pt x="366369" y="207010"/>
                </a:lnTo>
                <a:lnTo>
                  <a:pt x="371602" y="204470"/>
                </a:lnTo>
                <a:lnTo>
                  <a:pt x="449478" y="204470"/>
                </a:lnTo>
                <a:lnTo>
                  <a:pt x="453106" y="199390"/>
                </a:lnTo>
                <a:lnTo>
                  <a:pt x="455345" y="186690"/>
                </a:lnTo>
                <a:lnTo>
                  <a:pt x="448845" y="168910"/>
                </a:lnTo>
                <a:lnTo>
                  <a:pt x="428853" y="151130"/>
                </a:lnTo>
                <a:lnTo>
                  <a:pt x="394631" y="137160"/>
                </a:lnTo>
                <a:lnTo>
                  <a:pt x="345440" y="132080"/>
                </a:lnTo>
                <a:close/>
              </a:path>
              <a:path w="582295" h="624840">
                <a:moveTo>
                  <a:pt x="249289" y="148590"/>
                </a:moveTo>
                <a:lnTo>
                  <a:pt x="109270" y="148590"/>
                </a:lnTo>
                <a:lnTo>
                  <a:pt x="123382" y="156210"/>
                </a:lnTo>
                <a:lnTo>
                  <a:pt x="140258" y="161290"/>
                </a:lnTo>
                <a:lnTo>
                  <a:pt x="158487" y="163830"/>
                </a:lnTo>
                <a:lnTo>
                  <a:pt x="176657" y="165100"/>
                </a:lnTo>
                <a:lnTo>
                  <a:pt x="199837" y="162560"/>
                </a:lnTo>
                <a:lnTo>
                  <a:pt x="222775" y="157480"/>
                </a:lnTo>
                <a:lnTo>
                  <a:pt x="246206" y="149860"/>
                </a:lnTo>
                <a:lnTo>
                  <a:pt x="249289" y="148590"/>
                </a:lnTo>
                <a:close/>
              </a:path>
              <a:path w="582295" h="624840">
                <a:moveTo>
                  <a:pt x="406933" y="0"/>
                </a:moveTo>
                <a:lnTo>
                  <a:pt x="352717" y="6350"/>
                </a:lnTo>
                <a:lnTo>
                  <a:pt x="277393" y="27940"/>
                </a:lnTo>
                <a:lnTo>
                  <a:pt x="229617" y="44450"/>
                </a:lnTo>
                <a:lnTo>
                  <a:pt x="182700" y="63500"/>
                </a:lnTo>
                <a:lnTo>
                  <a:pt x="137009" y="82550"/>
                </a:lnTo>
                <a:lnTo>
                  <a:pt x="92913" y="101600"/>
                </a:lnTo>
                <a:lnTo>
                  <a:pt x="352637" y="101600"/>
                </a:lnTo>
                <a:lnTo>
                  <a:pt x="424599" y="63500"/>
                </a:lnTo>
                <a:lnTo>
                  <a:pt x="429171" y="59690"/>
                </a:lnTo>
                <a:lnTo>
                  <a:pt x="439000" y="58420"/>
                </a:lnTo>
                <a:lnTo>
                  <a:pt x="522323" y="58420"/>
                </a:lnTo>
                <a:lnTo>
                  <a:pt x="507035" y="43180"/>
                </a:lnTo>
                <a:lnTo>
                  <a:pt x="476450" y="21590"/>
                </a:lnTo>
                <a:lnTo>
                  <a:pt x="442183" y="6350"/>
                </a:lnTo>
                <a:lnTo>
                  <a:pt x="406933" y="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7" name="object 5137" descr=""/>
          <p:cNvSpPr/>
          <p:nvPr/>
        </p:nvSpPr>
        <p:spPr>
          <a:xfrm>
            <a:off x="6146901" y="677773"/>
            <a:ext cx="1226185" cy="614680"/>
          </a:xfrm>
          <a:custGeom>
            <a:avLst/>
            <a:gdLst/>
            <a:ahLst/>
            <a:cxnLst/>
            <a:rect l="l" t="t" r="r" b="b"/>
            <a:pathLst>
              <a:path w="1226184" h="614680">
                <a:moveTo>
                  <a:pt x="590765" y="333654"/>
                </a:moveTo>
                <a:lnTo>
                  <a:pt x="587629" y="284480"/>
                </a:lnTo>
                <a:lnTo>
                  <a:pt x="578383" y="238201"/>
                </a:lnTo>
                <a:lnTo>
                  <a:pt x="563295" y="195351"/>
                </a:lnTo>
                <a:lnTo>
                  <a:pt x="542607" y="156464"/>
                </a:lnTo>
                <a:lnTo>
                  <a:pt x="516585" y="122097"/>
                </a:lnTo>
                <a:lnTo>
                  <a:pt x="496036" y="102717"/>
                </a:lnTo>
                <a:lnTo>
                  <a:pt x="485482" y="92760"/>
                </a:lnTo>
                <a:lnTo>
                  <a:pt x="472998" y="84518"/>
                </a:lnTo>
                <a:lnTo>
                  <a:pt x="472998" y="253174"/>
                </a:lnTo>
                <a:lnTo>
                  <a:pt x="469811" y="309321"/>
                </a:lnTo>
                <a:lnTo>
                  <a:pt x="460146" y="359244"/>
                </a:lnTo>
                <a:lnTo>
                  <a:pt x="443839" y="402564"/>
                </a:lnTo>
                <a:lnTo>
                  <a:pt x="420738" y="438886"/>
                </a:lnTo>
                <a:lnTo>
                  <a:pt x="390677" y="467817"/>
                </a:lnTo>
                <a:lnTo>
                  <a:pt x="353479" y="488975"/>
                </a:lnTo>
                <a:lnTo>
                  <a:pt x="309016" y="501942"/>
                </a:lnTo>
                <a:lnTo>
                  <a:pt x="257098" y="506361"/>
                </a:lnTo>
                <a:lnTo>
                  <a:pt x="248170" y="506018"/>
                </a:lnTo>
                <a:lnTo>
                  <a:pt x="240093" y="505129"/>
                </a:lnTo>
                <a:lnTo>
                  <a:pt x="233006" y="503872"/>
                </a:lnTo>
                <a:lnTo>
                  <a:pt x="227012" y="502437"/>
                </a:lnTo>
                <a:lnTo>
                  <a:pt x="255498" y="452475"/>
                </a:lnTo>
                <a:lnTo>
                  <a:pt x="268884" y="424916"/>
                </a:lnTo>
                <a:lnTo>
                  <a:pt x="303390" y="345668"/>
                </a:lnTo>
                <a:lnTo>
                  <a:pt x="320535" y="294398"/>
                </a:lnTo>
                <a:lnTo>
                  <a:pt x="331647" y="248246"/>
                </a:lnTo>
                <a:lnTo>
                  <a:pt x="335610" y="210007"/>
                </a:lnTo>
                <a:lnTo>
                  <a:pt x="332079" y="189763"/>
                </a:lnTo>
                <a:lnTo>
                  <a:pt x="321132" y="165849"/>
                </a:lnTo>
                <a:lnTo>
                  <a:pt x="302209" y="138976"/>
                </a:lnTo>
                <a:lnTo>
                  <a:pt x="293903" y="130187"/>
                </a:lnTo>
                <a:lnTo>
                  <a:pt x="274764" y="109905"/>
                </a:lnTo>
                <a:lnTo>
                  <a:pt x="285064" y="106845"/>
                </a:lnTo>
                <a:lnTo>
                  <a:pt x="297256" y="104597"/>
                </a:lnTo>
                <a:lnTo>
                  <a:pt x="312762" y="103200"/>
                </a:lnTo>
                <a:lnTo>
                  <a:pt x="332994" y="102717"/>
                </a:lnTo>
                <a:lnTo>
                  <a:pt x="382727" y="108508"/>
                </a:lnTo>
                <a:lnTo>
                  <a:pt x="421843" y="126098"/>
                </a:lnTo>
                <a:lnTo>
                  <a:pt x="450088" y="155841"/>
                </a:lnTo>
                <a:lnTo>
                  <a:pt x="467233" y="198081"/>
                </a:lnTo>
                <a:lnTo>
                  <a:pt x="472998" y="253174"/>
                </a:lnTo>
                <a:lnTo>
                  <a:pt x="472998" y="84518"/>
                </a:lnTo>
                <a:lnTo>
                  <a:pt x="449541" y="69011"/>
                </a:lnTo>
                <a:lnTo>
                  <a:pt x="409041" y="51384"/>
                </a:lnTo>
                <a:lnTo>
                  <a:pt x="364210" y="40411"/>
                </a:lnTo>
                <a:lnTo>
                  <a:pt x="315328" y="36639"/>
                </a:lnTo>
                <a:lnTo>
                  <a:pt x="269646" y="39395"/>
                </a:lnTo>
                <a:lnTo>
                  <a:pt x="244017" y="44196"/>
                </a:lnTo>
                <a:lnTo>
                  <a:pt x="244017" y="168783"/>
                </a:lnTo>
                <a:lnTo>
                  <a:pt x="228790" y="218173"/>
                </a:lnTo>
                <a:lnTo>
                  <a:pt x="207949" y="271195"/>
                </a:lnTo>
                <a:lnTo>
                  <a:pt x="183400" y="324142"/>
                </a:lnTo>
                <a:lnTo>
                  <a:pt x="157060" y="373240"/>
                </a:lnTo>
                <a:lnTo>
                  <a:pt x="130848" y="414782"/>
                </a:lnTo>
                <a:lnTo>
                  <a:pt x="117678" y="424916"/>
                </a:lnTo>
                <a:lnTo>
                  <a:pt x="110312" y="422135"/>
                </a:lnTo>
                <a:lnTo>
                  <a:pt x="85140" y="387845"/>
                </a:lnTo>
                <a:lnTo>
                  <a:pt x="69494" y="338302"/>
                </a:lnTo>
                <a:lnTo>
                  <a:pt x="68046" y="310095"/>
                </a:lnTo>
                <a:lnTo>
                  <a:pt x="76365" y="263817"/>
                </a:lnTo>
                <a:lnTo>
                  <a:pt x="98856" y="221983"/>
                </a:lnTo>
                <a:lnTo>
                  <a:pt x="131775" y="185318"/>
                </a:lnTo>
                <a:lnTo>
                  <a:pt x="171373" y="154482"/>
                </a:lnTo>
                <a:lnTo>
                  <a:pt x="213931" y="130187"/>
                </a:lnTo>
                <a:lnTo>
                  <a:pt x="220103" y="140995"/>
                </a:lnTo>
                <a:lnTo>
                  <a:pt x="227990" y="151930"/>
                </a:lnTo>
                <a:lnTo>
                  <a:pt x="236372" y="161645"/>
                </a:lnTo>
                <a:lnTo>
                  <a:pt x="244017" y="168783"/>
                </a:lnTo>
                <a:lnTo>
                  <a:pt x="244017" y="44196"/>
                </a:lnTo>
                <a:lnTo>
                  <a:pt x="184150" y="61074"/>
                </a:lnTo>
                <a:lnTo>
                  <a:pt x="145415" y="79667"/>
                </a:lnTo>
                <a:lnTo>
                  <a:pt x="110096" y="103251"/>
                </a:lnTo>
                <a:lnTo>
                  <a:pt x="78714" y="131660"/>
                </a:lnTo>
                <a:lnTo>
                  <a:pt x="51828" y="164744"/>
                </a:lnTo>
                <a:lnTo>
                  <a:pt x="29959" y="202349"/>
                </a:lnTo>
                <a:lnTo>
                  <a:pt x="13677" y="244348"/>
                </a:lnTo>
                <a:lnTo>
                  <a:pt x="3505" y="290563"/>
                </a:lnTo>
                <a:lnTo>
                  <a:pt x="0" y="340855"/>
                </a:lnTo>
                <a:lnTo>
                  <a:pt x="6692" y="418185"/>
                </a:lnTo>
                <a:lnTo>
                  <a:pt x="24295" y="477393"/>
                </a:lnTo>
                <a:lnTo>
                  <a:pt x="49149" y="520268"/>
                </a:lnTo>
                <a:lnTo>
                  <a:pt x="77533" y="548652"/>
                </a:lnTo>
                <a:lnTo>
                  <a:pt x="130187" y="569175"/>
                </a:lnTo>
                <a:lnTo>
                  <a:pt x="148031" y="567347"/>
                </a:lnTo>
                <a:lnTo>
                  <a:pt x="165519" y="561898"/>
                </a:lnTo>
                <a:lnTo>
                  <a:pt x="181521" y="552881"/>
                </a:lnTo>
                <a:lnTo>
                  <a:pt x="194957" y="540385"/>
                </a:lnTo>
                <a:lnTo>
                  <a:pt x="238175" y="564489"/>
                </a:lnTo>
                <a:lnTo>
                  <a:pt x="279666" y="581190"/>
                </a:lnTo>
                <a:lnTo>
                  <a:pt x="321170" y="590892"/>
                </a:lnTo>
                <a:lnTo>
                  <a:pt x="364401" y="594029"/>
                </a:lnTo>
                <a:lnTo>
                  <a:pt x="403517" y="590918"/>
                </a:lnTo>
                <a:lnTo>
                  <a:pt x="440982" y="581520"/>
                </a:lnTo>
                <a:lnTo>
                  <a:pt x="476008" y="565772"/>
                </a:lnTo>
                <a:lnTo>
                  <a:pt x="507796" y="543598"/>
                </a:lnTo>
                <a:lnTo>
                  <a:pt x="535571" y="514921"/>
                </a:lnTo>
                <a:lnTo>
                  <a:pt x="558533" y="479666"/>
                </a:lnTo>
                <a:lnTo>
                  <a:pt x="575919" y="437756"/>
                </a:lnTo>
                <a:lnTo>
                  <a:pt x="586917" y="389102"/>
                </a:lnTo>
                <a:lnTo>
                  <a:pt x="590765" y="333654"/>
                </a:lnTo>
                <a:close/>
              </a:path>
              <a:path w="1226184" h="614680">
                <a:moveTo>
                  <a:pt x="1226070" y="433095"/>
                </a:moveTo>
                <a:lnTo>
                  <a:pt x="1211275" y="388200"/>
                </a:lnTo>
                <a:lnTo>
                  <a:pt x="1173632" y="339534"/>
                </a:lnTo>
                <a:lnTo>
                  <a:pt x="1135075" y="302666"/>
                </a:lnTo>
                <a:lnTo>
                  <a:pt x="1113193" y="288505"/>
                </a:lnTo>
                <a:lnTo>
                  <a:pt x="1104226" y="282702"/>
                </a:lnTo>
                <a:lnTo>
                  <a:pt x="1095222" y="278866"/>
                </a:lnTo>
                <a:lnTo>
                  <a:pt x="1095222" y="360464"/>
                </a:lnTo>
                <a:lnTo>
                  <a:pt x="1094536" y="364909"/>
                </a:lnTo>
                <a:lnTo>
                  <a:pt x="1061910" y="412648"/>
                </a:lnTo>
                <a:lnTo>
                  <a:pt x="1018260" y="452310"/>
                </a:lnTo>
                <a:lnTo>
                  <a:pt x="972413" y="476973"/>
                </a:lnTo>
                <a:lnTo>
                  <a:pt x="911123" y="497192"/>
                </a:lnTo>
                <a:lnTo>
                  <a:pt x="866254" y="509638"/>
                </a:lnTo>
                <a:lnTo>
                  <a:pt x="817664" y="520128"/>
                </a:lnTo>
                <a:lnTo>
                  <a:pt x="809980" y="520763"/>
                </a:lnTo>
                <a:lnTo>
                  <a:pt x="804011" y="516737"/>
                </a:lnTo>
                <a:lnTo>
                  <a:pt x="798537" y="505218"/>
                </a:lnTo>
                <a:lnTo>
                  <a:pt x="794537" y="487083"/>
                </a:lnTo>
                <a:lnTo>
                  <a:pt x="792975" y="463181"/>
                </a:lnTo>
                <a:lnTo>
                  <a:pt x="792975" y="455993"/>
                </a:lnTo>
                <a:lnTo>
                  <a:pt x="793623" y="452716"/>
                </a:lnTo>
                <a:lnTo>
                  <a:pt x="810793" y="461581"/>
                </a:lnTo>
                <a:lnTo>
                  <a:pt x="826909" y="467690"/>
                </a:lnTo>
                <a:lnTo>
                  <a:pt x="841933" y="471220"/>
                </a:lnTo>
                <a:lnTo>
                  <a:pt x="855776" y="472351"/>
                </a:lnTo>
                <a:lnTo>
                  <a:pt x="872058" y="469938"/>
                </a:lnTo>
                <a:lnTo>
                  <a:pt x="911326" y="452716"/>
                </a:lnTo>
                <a:lnTo>
                  <a:pt x="959383" y="419531"/>
                </a:lnTo>
                <a:lnTo>
                  <a:pt x="989838" y="396455"/>
                </a:lnTo>
                <a:lnTo>
                  <a:pt x="1021181" y="372224"/>
                </a:lnTo>
                <a:lnTo>
                  <a:pt x="1050734" y="348703"/>
                </a:lnTo>
                <a:lnTo>
                  <a:pt x="1058583" y="342811"/>
                </a:lnTo>
                <a:lnTo>
                  <a:pt x="1064475" y="339534"/>
                </a:lnTo>
                <a:lnTo>
                  <a:pt x="1069708" y="339534"/>
                </a:lnTo>
                <a:lnTo>
                  <a:pt x="1078941" y="341706"/>
                </a:lnTo>
                <a:lnTo>
                  <a:pt x="1087132" y="347052"/>
                </a:lnTo>
                <a:lnTo>
                  <a:pt x="1092987" y="353885"/>
                </a:lnTo>
                <a:lnTo>
                  <a:pt x="1095222" y="360464"/>
                </a:lnTo>
                <a:lnTo>
                  <a:pt x="1095222" y="278866"/>
                </a:lnTo>
                <a:lnTo>
                  <a:pt x="1072629" y="269240"/>
                </a:lnTo>
                <a:lnTo>
                  <a:pt x="1042885" y="264299"/>
                </a:lnTo>
                <a:lnTo>
                  <a:pt x="1041946" y="255066"/>
                </a:lnTo>
                <a:lnTo>
                  <a:pt x="1039291" y="246316"/>
                </a:lnTo>
                <a:lnTo>
                  <a:pt x="1035164" y="238544"/>
                </a:lnTo>
                <a:lnTo>
                  <a:pt x="1029804" y="232244"/>
                </a:lnTo>
                <a:lnTo>
                  <a:pt x="1065326" y="216903"/>
                </a:lnTo>
                <a:lnTo>
                  <a:pt x="1098092" y="203212"/>
                </a:lnTo>
                <a:lnTo>
                  <a:pt x="1100683" y="202158"/>
                </a:lnTo>
                <a:lnTo>
                  <a:pt x="1127785" y="191122"/>
                </a:lnTo>
                <a:lnTo>
                  <a:pt x="1154112" y="180555"/>
                </a:lnTo>
                <a:lnTo>
                  <a:pt x="1168438" y="173507"/>
                </a:lnTo>
                <a:lnTo>
                  <a:pt x="1178890" y="164858"/>
                </a:lnTo>
                <a:lnTo>
                  <a:pt x="1182052" y="159626"/>
                </a:lnTo>
                <a:lnTo>
                  <a:pt x="1185303" y="154254"/>
                </a:lnTo>
                <a:lnTo>
                  <a:pt x="1171943" y="91833"/>
                </a:lnTo>
                <a:lnTo>
                  <a:pt x="1142479" y="57569"/>
                </a:lnTo>
                <a:lnTo>
                  <a:pt x="1102182" y="26492"/>
                </a:lnTo>
                <a:lnTo>
                  <a:pt x="1068400" y="10858"/>
                </a:lnTo>
                <a:lnTo>
                  <a:pt x="1068400" y="81775"/>
                </a:lnTo>
                <a:lnTo>
                  <a:pt x="1066292" y="88773"/>
                </a:lnTo>
                <a:lnTo>
                  <a:pt x="1059815" y="95516"/>
                </a:lnTo>
                <a:lnTo>
                  <a:pt x="1048804" y="102743"/>
                </a:lnTo>
                <a:lnTo>
                  <a:pt x="1033068" y="111213"/>
                </a:lnTo>
                <a:lnTo>
                  <a:pt x="1012710" y="121818"/>
                </a:lnTo>
                <a:lnTo>
                  <a:pt x="963891" y="147916"/>
                </a:lnTo>
                <a:lnTo>
                  <a:pt x="942784" y="159626"/>
                </a:lnTo>
                <a:lnTo>
                  <a:pt x="934783" y="154203"/>
                </a:lnTo>
                <a:lnTo>
                  <a:pt x="932980" y="153174"/>
                </a:lnTo>
                <a:lnTo>
                  <a:pt x="932980" y="307479"/>
                </a:lnTo>
                <a:lnTo>
                  <a:pt x="793623" y="396455"/>
                </a:lnTo>
                <a:lnTo>
                  <a:pt x="788657" y="390740"/>
                </a:lnTo>
                <a:lnTo>
                  <a:pt x="782828" y="385584"/>
                </a:lnTo>
                <a:lnTo>
                  <a:pt x="776516" y="381279"/>
                </a:lnTo>
                <a:lnTo>
                  <a:pt x="770064" y="378142"/>
                </a:lnTo>
                <a:lnTo>
                  <a:pt x="881214" y="308584"/>
                </a:lnTo>
                <a:lnTo>
                  <a:pt x="914654" y="288505"/>
                </a:lnTo>
                <a:lnTo>
                  <a:pt x="919454" y="293865"/>
                </a:lnTo>
                <a:lnTo>
                  <a:pt x="924560" y="298970"/>
                </a:lnTo>
                <a:lnTo>
                  <a:pt x="929297" y="303593"/>
                </a:lnTo>
                <a:lnTo>
                  <a:pt x="932980" y="307479"/>
                </a:lnTo>
                <a:lnTo>
                  <a:pt x="932980" y="153174"/>
                </a:lnTo>
                <a:lnTo>
                  <a:pt x="924306" y="148170"/>
                </a:lnTo>
                <a:lnTo>
                  <a:pt x="912609" y="142151"/>
                </a:lnTo>
                <a:lnTo>
                  <a:pt x="900912" y="136728"/>
                </a:lnTo>
                <a:lnTo>
                  <a:pt x="923696" y="120408"/>
                </a:lnTo>
                <a:lnTo>
                  <a:pt x="980732" y="81114"/>
                </a:lnTo>
                <a:lnTo>
                  <a:pt x="1023886" y="59321"/>
                </a:lnTo>
                <a:lnTo>
                  <a:pt x="1035037" y="57569"/>
                </a:lnTo>
                <a:lnTo>
                  <a:pt x="1047699" y="60058"/>
                </a:lnTo>
                <a:lnTo>
                  <a:pt x="1058341" y="66230"/>
                </a:lnTo>
                <a:lnTo>
                  <a:pt x="1065669" y="74129"/>
                </a:lnTo>
                <a:lnTo>
                  <a:pt x="1068400" y="81775"/>
                </a:lnTo>
                <a:lnTo>
                  <a:pt x="1068400" y="10858"/>
                </a:lnTo>
                <a:lnTo>
                  <a:pt x="1043051" y="3111"/>
                </a:lnTo>
                <a:lnTo>
                  <a:pt x="1016063" y="0"/>
                </a:lnTo>
                <a:lnTo>
                  <a:pt x="988275" y="2882"/>
                </a:lnTo>
                <a:lnTo>
                  <a:pt x="953744" y="12268"/>
                </a:lnTo>
                <a:lnTo>
                  <a:pt x="909154" y="29248"/>
                </a:lnTo>
                <a:lnTo>
                  <a:pt x="851192" y="54952"/>
                </a:lnTo>
                <a:lnTo>
                  <a:pt x="840041" y="49212"/>
                </a:lnTo>
                <a:lnTo>
                  <a:pt x="829119" y="44894"/>
                </a:lnTo>
                <a:lnTo>
                  <a:pt x="818451" y="42164"/>
                </a:lnTo>
                <a:lnTo>
                  <a:pt x="808024" y="41211"/>
                </a:lnTo>
                <a:lnTo>
                  <a:pt x="796899" y="42545"/>
                </a:lnTo>
                <a:lnTo>
                  <a:pt x="787742" y="46532"/>
                </a:lnTo>
                <a:lnTo>
                  <a:pt x="781532" y="53073"/>
                </a:lnTo>
                <a:lnTo>
                  <a:pt x="779233" y="62141"/>
                </a:lnTo>
                <a:lnTo>
                  <a:pt x="780415" y="67716"/>
                </a:lnTo>
                <a:lnTo>
                  <a:pt x="783729" y="73355"/>
                </a:lnTo>
                <a:lnTo>
                  <a:pt x="788898" y="78613"/>
                </a:lnTo>
                <a:lnTo>
                  <a:pt x="795578" y="83083"/>
                </a:lnTo>
                <a:lnTo>
                  <a:pt x="761415" y="98539"/>
                </a:lnTo>
                <a:lnTo>
                  <a:pt x="686981" y="130187"/>
                </a:lnTo>
                <a:lnTo>
                  <a:pt x="651002" y="138696"/>
                </a:lnTo>
                <a:lnTo>
                  <a:pt x="653059" y="157073"/>
                </a:lnTo>
                <a:lnTo>
                  <a:pt x="682409" y="208038"/>
                </a:lnTo>
                <a:lnTo>
                  <a:pt x="725195" y="236550"/>
                </a:lnTo>
                <a:lnTo>
                  <a:pt x="738670" y="238785"/>
                </a:lnTo>
                <a:lnTo>
                  <a:pt x="752678" y="236372"/>
                </a:lnTo>
                <a:lnTo>
                  <a:pt x="769747" y="229298"/>
                </a:lnTo>
                <a:lnTo>
                  <a:pt x="789279" y="217817"/>
                </a:lnTo>
                <a:lnTo>
                  <a:pt x="810641" y="202158"/>
                </a:lnTo>
                <a:lnTo>
                  <a:pt x="822413" y="209270"/>
                </a:lnTo>
                <a:lnTo>
                  <a:pt x="827570" y="212547"/>
                </a:lnTo>
                <a:lnTo>
                  <a:pt x="832218" y="215887"/>
                </a:lnTo>
                <a:lnTo>
                  <a:pt x="805700" y="231000"/>
                </a:lnTo>
                <a:lnTo>
                  <a:pt x="740867" y="261239"/>
                </a:lnTo>
                <a:lnTo>
                  <a:pt x="700722" y="276733"/>
                </a:lnTo>
                <a:lnTo>
                  <a:pt x="660336" y="290474"/>
                </a:lnTo>
                <a:lnTo>
                  <a:pt x="630732" y="294398"/>
                </a:lnTo>
                <a:lnTo>
                  <a:pt x="639521" y="326466"/>
                </a:lnTo>
                <a:lnTo>
                  <a:pt x="654939" y="353682"/>
                </a:lnTo>
                <a:lnTo>
                  <a:pt x="676732" y="375627"/>
                </a:lnTo>
                <a:lnTo>
                  <a:pt x="704646" y="391871"/>
                </a:lnTo>
                <a:lnTo>
                  <a:pt x="706831" y="401485"/>
                </a:lnTo>
                <a:lnTo>
                  <a:pt x="711771" y="410438"/>
                </a:lnTo>
                <a:lnTo>
                  <a:pt x="718540" y="418274"/>
                </a:lnTo>
                <a:lnTo>
                  <a:pt x="726236" y="424586"/>
                </a:lnTo>
                <a:lnTo>
                  <a:pt x="724242" y="437375"/>
                </a:lnTo>
                <a:lnTo>
                  <a:pt x="723049" y="449364"/>
                </a:lnTo>
                <a:lnTo>
                  <a:pt x="722503" y="461581"/>
                </a:lnTo>
                <a:lnTo>
                  <a:pt x="722414" y="467106"/>
                </a:lnTo>
                <a:lnTo>
                  <a:pt x="722312" y="477583"/>
                </a:lnTo>
                <a:lnTo>
                  <a:pt x="724192" y="506298"/>
                </a:lnTo>
                <a:lnTo>
                  <a:pt x="739978" y="557618"/>
                </a:lnTo>
                <a:lnTo>
                  <a:pt x="768565" y="592239"/>
                </a:lnTo>
                <a:lnTo>
                  <a:pt x="811695" y="611365"/>
                </a:lnTo>
                <a:lnTo>
                  <a:pt x="838771" y="614311"/>
                </a:lnTo>
                <a:lnTo>
                  <a:pt x="857186" y="612927"/>
                </a:lnTo>
                <a:lnTo>
                  <a:pt x="915593" y="603542"/>
                </a:lnTo>
                <a:lnTo>
                  <a:pt x="1018019" y="582422"/>
                </a:lnTo>
                <a:lnTo>
                  <a:pt x="1065136" y="571131"/>
                </a:lnTo>
                <a:lnTo>
                  <a:pt x="1071422" y="570382"/>
                </a:lnTo>
                <a:lnTo>
                  <a:pt x="1078128" y="570966"/>
                </a:lnTo>
                <a:lnTo>
                  <a:pt x="1084732" y="572795"/>
                </a:lnTo>
                <a:lnTo>
                  <a:pt x="1090650" y="575716"/>
                </a:lnTo>
                <a:lnTo>
                  <a:pt x="1108468" y="587019"/>
                </a:lnTo>
                <a:lnTo>
                  <a:pt x="1121803" y="594029"/>
                </a:lnTo>
                <a:lnTo>
                  <a:pt x="1132319" y="597598"/>
                </a:lnTo>
                <a:lnTo>
                  <a:pt x="1141666" y="598601"/>
                </a:lnTo>
                <a:lnTo>
                  <a:pt x="1153236" y="596633"/>
                </a:lnTo>
                <a:lnTo>
                  <a:pt x="1164005" y="590677"/>
                </a:lnTo>
                <a:lnTo>
                  <a:pt x="1171943" y="580669"/>
                </a:lnTo>
                <a:lnTo>
                  <a:pt x="1174203" y="570382"/>
                </a:lnTo>
                <a:lnTo>
                  <a:pt x="1175042" y="566559"/>
                </a:lnTo>
                <a:lnTo>
                  <a:pt x="1172489" y="552500"/>
                </a:lnTo>
                <a:lnTo>
                  <a:pt x="1164907" y="538010"/>
                </a:lnTo>
                <a:lnTo>
                  <a:pt x="1152410" y="523405"/>
                </a:lnTo>
                <a:lnTo>
                  <a:pt x="1149248" y="520763"/>
                </a:lnTo>
                <a:lnTo>
                  <a:pt x="1135138" y="508977"/>
                </a:lnTo>
                <a:lnTo>
                  <a:pt x="1176388" y="488657"/>
                </a:lnTo>
                <a:lnTo>
                  <a:pt x="1204645" y="471030"/>
                </a:lnTo>
                <a:lnTo>
                  <a:pt x="1220876" y="453415"/>
                </a:lnTo>
                <a:lnTo>
                  <a:pt x="1226070" y="433095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8" name="object 5138" descr=""/>
          <p:cNvSpPr/>
          <p:nvPr/>
        </p:nvSpPr>
        <p:spPr>
          <a:xfrm>
            <a:off x="7435184" y="682550"/>
            <a:ext cx="605155" cy="612140"/>
          </a:xfrm>
          <a:custGeom>
            <a:avLst/>
            <a:gdLst/>
            <a:ahLst/>
            <a:cxnLst/>
            <a:rect l="l" t="t" r="r" b="b"/>
            <a:pathLst>
              <a:path w="605154" h="612140">
                <a:moveTo>
                  <a:pt x="21589" y="406399"/>
                </a:moveTo>
                <a:lnTo>
                  <a:pt x="15709" y="406399"/>
                </a:lnTo>
                <a:lnTo>
                  <a:pt x="9938" y="407669"/>
                </a:lnTo>
                <a:lnTo>
                  <a:pt x="4906" y="412749"/>
                </a:lnTo>
                <a:lnTo>
                  <a:pt x="1349" y="419099"/>
                </a:lnTo>
                <a:lnTo>
                  <a:pt x="0" y="426719"/>
                </a:lnTo>
                <a:lnTo>
                  <a:pt x="4294" y="440689"/>
                </a:lnTo>
                <a:lnTo>
                  <a:pt x="15705" y="454659"/>
                </a:lnTo>
                <a:lnTo>
                  <a:pt x="32023" y="467359"/>
                </a:lnTo>
                <a:lnTo>
                  <a:pt x="51041" y="474979"/>
                </a:lnTo>
                <a:lnTo>
                  <a:pt x="64246" y="494029"/>
                </a:lnTo>
                <a:lnTo>
                  <a:pt x="76228" y="510539"/>
                </a:lnTo>
                <a:lnTo>
                  <a:pt x="86738" y="527049"/>
                </a:lnTo>
                <a:lnTo>
                  <a:pt x="95529" y="539749"/>
                </a:lnTo>
                <a:lnTo>
                  <a:pt x="103011" y="551179"/>
                </a:lnTo>
                <a:lnTo>
                  <a:pt x="109758" y="563879"/>
                </a:lnTo>
                <a:lnTo>
                  <a:pt x="115769" y="575309"/>
                </a:lnTo>
                <a:lnTo>
                  <a:pt x="121043" y="586739"/>
                </a:lnTo>
                <a:lnTo>
                  <a:pt x="126327" y="596899"/>
                </a:lnTo>
                <a:lnTo>
                  <a:pt x="133880" y="605789"/>
                </a:lnTo>
                <a:lnTo>
                  <a:pt x="143028" y="610869"/>
                </a:lnTo>
                <a:lnTo>
                  <a:pt x="153098" y="612139"/>
                </a:lnTo>
                <a:lnTo>
                  <a:pt x="177094" y="609599"/>
                </a:lnTo>
                <a:lnTo>
                  <a:pt x="195451" y="601979"/>
                </a:lnTo>
                <a:lnTo>
                  <a:pt x="207185" y="589279"/>
                </a:lnTo>
                <a:lnTo>
                  <a:pt x="211315" y="576579"/>
                </a:lnTo>
                <a:lnTo>
                  <a:pt x="210867" y="561339"/>
                </a:lnTo>
                <a:lnTo>
                  <a:pt x="209684" y="542289"/>
                </a:lnTo>
                <a:lnTo>
                  <a:pt x="208009" y="520699"/>
                </a:lnTo>
                <a:lnTo>
                  <a:pt x="206082" y="499109"/>
                </a:lnTo>
                <a:lnTo>
                  <a:pt x="205828" y="496569"/>
                </a:lnTo>
                <a:lnTo>
                  <a:pt x="125615" y="496569"/>
                </a:lnTo>
                <a:lnTo>
                  <a:pt x="114707" y="487679"/>
                </a:lnTo>
                <a:lnTo>
                  <a:pt x="104598" y="478789"/>
                </a:lnTo>
                <a:lnTo>
                  <a:pt x="87020" y="464819"/>
                </a:lnTo>
                <a:lnTo>
                  <a:pt x="106645" y="452119"/>
                </a:lnTo>
                <a:lnTo>
                  <a:pt x="115906" y="445769"/>
                </a:lnTo>
                <a:lnTo>
                  <a:pt x="124307" y="438149"/>
                </a:lnTo>
                <a:lnTo>
                  <a:pt x="200971" y="438149"/>
                </a:lnTo>
                <a:lnTo>
                  <a:pt x="200198" y="426719"/>
                </a:lnTo>
                <a:lnTo>
                  <a:pt x="199276" y="408939"/>
                </a:lnTo>
                <a:lnTo>
                  <a:pt x="30759" y="408939"/>
                </a:lnTo>
                <a:lnTo>
                  <a:pt x="27482" y="407669"/>
                </a:lnTo>
                <a:lnTo>
                  <a:pt x="21589" y="406399"/>
                </a:lnTo>
                <a:close/>
              </a:path>
              <a:path w="605154" h="612140">
                <a:moveTo>
                  <a:pt x="590778" y="548639"/>
                </a:moveTo>
                <a:lnTo>
                  <a:pt x="440296" y="548639"/>
                </a:lnTo>
                <a:lnTo>
                  <a:pt x="447507" y="558799"/>
                </a:lnTo>
                <a:lnTo>
                  <a:pt x="455266" y="570229"/>
                </a:lnTo>
                <a:lnTo>
                  <a:pt x="463392" y="584199"/>
                </a:lnTo>
                <a:lnTo>
                  <a:pt x="471703" y="599439"/>
                </a:lnTo>
                <a:lnTo>
                  <a:pt x="477672" y="604519"/>
                </a:lnTo>
                <a:lnTo>
                  <a:pt x="486586" y="609599"/>
                </a:lnTo>
                <a:lnTo>
                  <a:pt x="506374" y="612139"/>
                </a:lnTo>
                <a:lnTo>
                  <a:pt x="526786" y="610869"/>
                </a:lnTo>
                <a:lnTo>
                  <a:pt x="562958" y="596899"/>
                </a:lnTo>
                <a:lnTo>
                  <a:pt x="588617" y="561339"/>
                </a:lnTo>
                <a:lnTo>
                  <a:pt x="590778" y="548639"/>
                </a:lnTo>
                <a:close/>
              </a:path>
              <a:path w="605154" h="612140">
                <a:moveTo>
                  <a:pt x="431131" y="566419"/>
                </a:moveTo>
                <a:lnTo>
                  <a:pt x="336930" y="566419"/>
                </a:lnTo>
                <a:lnTo>
                  <a:pt x="350025" y="581659"/>
                </a:lnTo>
                <a:lnTo>
                  <a:pt x="363675" y="593089"/>
                </a:lnTo>
                <a:lnTo>
                  <a:pt x="377695" y="599439"/>
                </a:lnTo>
                <a:lnTo>
                  <a:pt x="391896" y="601979"/>
                </a:lnTo>
                <a:lnTo>
                  <a:pt x="403963" y="598169"/>
                </a:lnTo>
                <a:lnTo>
                  <a:pt x="415848" y="589279"/>
                </a:lnTo>
                <a:lnTo>
                  <a:pt x="427858" y="572769"/>
                </a:lnTo>
                <a:lnTo>
                  <a:pt x="431131" y="566419"/>
                </a:lnTo>
                <a:close/>
              </a:path>
              <a:path w="605154" h="612140">
                <a:moveTo>
                  <a:pt x="384472" y="386079"/>
                </a:moveTo>
                <a:lnTo>
                  <a:pt x="239458" y="386079"/>
                </a:lnTo>
                <a:lnTo>
                  <a:pt x="229850" y="421639"/>
                </a:lnTo>
                <a:lnTo>
                  <a:pt x="221465" y="457199"/>
                </a:lnTo>
                <a:lnTo>
                  <a:pt x="215534" y="488949"/>
                </a:lnTo>
                <a:lnTo>
                  <a:pt x="213283" y="515619"/>
                </a:lnTo>
                <a:lnTo>
                  <a:pt x="219131" y="543559"/>
                </a:lnTo>
                <a:lnTo>
                  <a:pt x="234548" y="567689"/>
                </a:lnTo>
                <a:lnTo>
                  <a:pt x="256344" y="584199"/>
                </a:lnTo>
                <a:lnTo>
                  <a:pt x="281330" y="589279"/>
                </a:lnTo>
                <a:lnTo>
                  <a:pt x="301885" y="588009"/>
                </a:lnTo>
                <a:lnTo>
                  <a:pt x="317717" y="582929"/>
                </a:lnTo>
                <a:lnTo>
                  <a:pt x="329256" y="576579"/>
                </a:lnTo>
                <a:lnTo>
                  <a:pt x="336930" y="566419"/>
                </a:lnTo>
                <a:lnTo>
                  <a:pt x="431131" y="566419"/>
                </a:lnTo>
                <a:lnTo>
                  <a:pt x="440296" y="548639"/>
                </a:lnTo>
                <a:lnTo>
                  <a:pt x="590778" y="548639"/>
                </a:lnTo>
                <a:lnTo>
                  <a:pt x="591722" y="539749"/>
                </a:lnTo>
                <a:lnTo>
                  <a:pt x="263651" y="539749"/>
                </a:lnTo>
                <a:lnTo>
                  <a:pt x="261048" y="538479"/>
                </a:lnTo>
                <a:lnTo>
                  <a:pt x="261048" y="532129"/>
                </a:lnTo>
                <a:lnTo>
                  <a:pt x="263788" y="515619"/>
                </a:lnTo>
                <a:lnTo>
                  <a:pt x="271679" y="490219"/>
                </a:lnTo>
                <a:lnTo>
                  <a:pt x="284231" y="453389"/>
                </a:lnTo>
                <a:lnTo>
                  <a:pt x="300951" y="407669"/>
                </a:lnTo>
                <a:lnTo>
                  <a:pt x="387959" y="407669"/>
                </a:lnTo>
                <a:lnTo>
                  <a:pt x="381419" y="403859"/>
                </a:lnTo>
                <a:lnTo>
                  <a:pt x="384472" y="386079"/>
                </a:lnTo>
                <a:close/>
              </a:path>
              <a:path w="605154" h="612140">
                <a:moveTo>
                  <a:pt x="387959" y="407669"/>
                </a:moveTo>
                <a:lnTo>
                  <a:pt x="300951" y="407669"/>
                </a:lnTo>
                <a:lnTo>
                  <a:pt x="313385" y="416559"/>
                </a:lnTo>
                <a:lnTo>
                  <a:pt x="305896" y="443229"/>
                </a:lnTo>
                <a:lnTo>
                  <a:pt x="296203" y="473709"/>
                </a:lnTo>
                <a:lnTo>
                  <a:pt x="285779" y="505459"/>
                </a:lnTo>
                <a:lnTo>
                  <a:pt x="276097" y="532129"/>
                </a:lnTo>
                <a:lnTo>
                  <a:pt x="274777" y="535939"/>
                </a:lnTo>
                <a:lnTo>
                  <a:pt x="271513" y="539749"/>
                </a:lnTo>
                <a:lnTo>
                  <a:pt x="591722" y="539749"/>
                </a:lnTo>
                <a:lnTo>
                  <a:pt x="593611" y="521969"/>
                </a:lnTo>
                <a:lnTo>
                  <a:pt x="357860" y="521969"/>
                </a:lnTo>
                <a:lnTo>
                  <a:pt x="353288" y="520699"/>
                </a:lnTo>
                <a:lnTo>
                  <a:pt x="356977" y="505459"/>
                </a:lnTo>
                <a:lnTo>
                  <a:pt x="360238" y="490219"/>
                </a:lnTo>
                <a:lnTo>
                  <a:pt x="363132" y="476249"/>
                </a:lnTo>
                <a:lnTo>
                  <a:pt x="365721" y="462279"/>
                </a:lnTo>
                <a:lnTo>
                  <a:pt x="467779" y="462279"/>
                </a:lnTo>
                <a:lnTo>
                  <a:pt x="465162" y="459739"/>
                </a:lnTo>
                <a:lnTo>
                  <a:pt x="459930" y="455929"/>
                </a:lnTo>
                <a:lnTo>
                  <a:pt x="465701" y="414019"/>
                </a:lnTo>
                <a:lnTo>
                  <a:pt x="400392" y="414019"/>
                </a:lnTo>
                <a:lnTo>
                  <a:pt x="394500" y="411479"/>
                </a:lnTo>
                <a:lnTo>
                  <a:pt x="387959" y="407669"/>
                </a:lnTo>
                <a:close/>
              </a:path>
              <a:path w="605154" h="612140">
                <a:moveTo>
                  <a:pt x="467779" y="462279"/>
                </a:moveTo>
                <a:lnTo>
                  <a:pt x="365721" y="462279"/>
                </a:lnTo>
                <a:lnTo>
                  <a:pt x="371601" y="466089"/>
                </a:lnTo>
                <a:lnTo>
                  <a:pt x="378790" y="471169"/>
                </a:lnTo>
                <a:lnTo>
                  <a:pt x="383387" y="476249"/>
                </a:lnTo>
                <a:lnTo>
                  <a:pt x="380521" y="490219"/>
                </a:lnTo>
                <a:lnTo>
                  <a:pt x="377166" y="501649"/>
                </a:lnTo>
                <a:lnTo>
                  <a:pt x="373813" y="510539"/>
                </a:lnTo>
                <a:lnTo>
                  <a:pt x="370954" y="515619"/>
                </a:lnTo>
                <a:lnTo>
                  <a:pt x="365721" y="521969"/>
                </a:lnTo>
                <a:lnTo>
                  <a:pt x="593611" y="521969"/>
                </a:lnTo>
                <a:lnTo>
                  <a:pt x="596039" y="499109"/>
                </a:lnTo>
                <a:lnTo>
                  <a:pt x="598348" y="468629"/>
                </a:lnTo>
                <a:lnTo>
                  <a:pt x="476935" y="468629"/>
                </a:lnTo>
                <a:lnTo>
                  <a:pt x="471703" y="466089"/>
                </a:lnTo>
                <a:lnTo>
                  <a:pt x="467779" y="462279"/>
                </a:lnTo>
                <a:close/>
              </a:path>
              <a:path w="605154" h="612140">
                <a:moveTo>
                  <a:pt x="200971" y="438149"/>
                </a:moveTo>
                <a:lnTo>
                  <a:pt x="124307" y="438149"/>
                </a:lnTo>
                <a:lnTo>
                  <a:pt x="124420" y="450849"/>
                </a:lnTo>
                <a:lnTo>
                  <a:pt x="124751" y="467359"/>
                </a:lnTo>
                <a:lnTo>
                  <a:pt x="125138" y="482599"/>
                </a:lnTo>
                <a:lnTo>
                  <a:pt x="125615" y="496569"/>
                </a:lnTo>
                <a:lnTo>
                  <a:pt x="205828" y="496569"/>
                </a:lnTo>
                <a:lnTo>
                  <a:pt x="204045" y="478789"/>
                </a:lnTo>
                <a:lnTo>
                  <a:pt x="202001" y="453389"/>
                </a:lnTo>
                <a:lnTo>
                  <a:pt x="200971" y="438149"/>
                </a:lnTo>
                <a:close/>
              </a:path>
              <a:path w="605154" h="612140">
                <a:moveTo>
                  <a:pt x="572444" y="106679"/>
                </a:moveTo>
                <a:lnTo>
                  <a:pt x="494601" y="106679"/>
                </a:lnTo>
                <a:lnTo>
                  <a:pt x="496419" y="115569"/>
                </a:lnTo>
                <a:lnTo>
                  <a:pt x="497868" y="128269"/>
                </a:lnTo>
                <a:lnTo>
                  <a:pt x="498827" y="142239"/>
                </a:lnTo>
                <a:lnTo>
                  <a:pt x="499029" y="151129"/>
                </a:lnTo>
                <a:lnTo>
                  <a:pt x="499110" y="161289"/>
                </a:lnTo>
                <a:lnTo>
                  <a:pt x="498522" y="196849"/>
                </a:lnTo>
                <a:lnTo>
                  <a:pt x="496461" y="250189"/>
                </a:lnTo>
                <a:lnTo>
                  <a:pt x="493207" y="306069"/>
                </a:lnTo>
                <a:lnTo>
                  <a:pt x="488808" y="363219"/>
                </a:lnTo>
                <a:lnTo>
                  <a:pt x="483354" y="419099"/>
                </a:lnTo>
                <a:lnTo>
                  <a:pt x="476935" y="468629"/>
                </a:lnTo>
                <a:lnTo>
                  <a:pt x="598348" y="468629"/>
                </a:lnTo>
                <a:lnTo>
                  <a:pt x="602863" y="389889"/>
                </a:lnTo>
                <a:lnTo>
                  <a:pt x="604612" y="328929"/>
                </a:lnTo>
                <a:lnTo>
                  <a:pt x="605059" y="281939"/>
                </a:lnTo>
                <a:lnTo>
                  <a:pt x="604940" y="260349"/>
                </a:lnTo>
                <a:lnTo>
                  <a:pt x="603603" y="200659"/>
                </a:lnTo>
                <a:lnTo>
                  <a:pt x="598050" y="157479"/>
                </a:lnTo>
                <a:lnTo>
                  <a:pt x="587224" y="128269"/>
                </a:lnTo>
                <a:lnTo>
                  <a:pt x="572444" y="106679"/>
                </a:lnTo>
                <a:close/>
              </a:path>
              <a:path w="605154" h="612140">
                <a:moveTo>
                  <a:pt x="470435" y="226059"/>
                </a:moveTo>
                <a:lnTo>
                  <a:pt x="421982" y="226059"/>
                </a:lnTo>
                <a:lnTo>
                  <a:pt x="423938" y="229869"/>
                </a:lnTo>
                <a:lnTo>
                  <a:pt x="423853" y="238759"/>
                </a:lnTo>
                <a:lnTo>
                  <a:pt x="422834" y="269239"/>
                </a:lnTo>
                <a:lnTo>
                  <a:pt x="419033" y="306069"/>
                </a:lnTo>
                <a:lnTo>
                  <a:pt x="411797" y="351789"/>
                </a:lnTo>
                <a:lnTo>
                  <a:pt x="400392" y="414019"/>
                </a:lnTo>
                <a:lnTo>
                  <a:pt x="465701" y="414019"/>
                </a:lnTo>
                <a:lnTo>
                  <a:pt x="467275" y="402589"/>
                </a:lnTo>
                <a:lnTo>
                  <a:pt x="472600" y="353059"/>
                </a:lnTo>
                <a:lnTo>
                  <a:pt x="475841" y="311149"/>
                </a:lnTo>
                <a:lnTo>
                  <a:pt x="476935" y="281939"/>
                </a:lnTo>
                <a:lnTo>
                  <a:pt x="474401" y="241299"/>
                </a:lnTo>
                <a:lnTo>
                  <a:pt x="470435" y="226059"/>
                </a:lnTo>
                <a:close/>
              </a:path>
              <a:path w="605154" h="612140">
                <a:moveTo>
                  <a:pt x="237844" y="302259"/>
                </a:moveTo>
                <a:lnTo>
                  <a:pt x="123659" y="302259"/>
                </a:lnTo>
                <a:lnTo>
                  <a:pt x="122999" y="318769"/>
                </a:lnTo>
                <a:lnTo>
                  <a:pt x="101044" y="337819"/>
                </a:lnTo>
                <a:lnTo>
                  <a:pt x="77369" y="360679"/>
                </a:lnTo>
                <a:lnTo>
                  <a:pt x="53449" y="384809"/>
                </a:lnTo>
                <a:lnTo>
                  <a:pt x="30759" y="408939"/>
                </a:lnTo>
                <a:lnTo>
                  <a:pt x="199276" y="408939"/>
                </a:lnTo>
                <a:lnTo>
                  <a:pt x="198881" y="401319"/>
                </a:lnTo>
                <a:lnTo>
                  <a:pt x="207893" y="394969"/>
                </a:lnTo>
                <a:lnTo>
                  <a:pt x="217455" y="389889"/>
                </a:lnTo>
                <a:lnTo>
                  <a:pt x="227874" y="387349"/>
                </a:lnTo>
                <a:lnTo>
                  <a:pt x="239458" y="386079"/>
                </a:lnTo>
                <a:lnTo>
                  <a:pt x="384472" y="386079"/>
                </a:lnTo>
                <a:lnTo>
                  <a:pt x="386872" y="372109"/>
                </a:lnTo>
                <a:lnTo>
                  <a:pt x="327774" y="372109"/>
                </a:lnTo>
                <a:lnTo>
                  <a:pt x="315340" y="367029"/>
                </a:lnTo>
                <a:lnTo>
                  <a:pt x="321834" y="349249"/>
                </a:lnTo>
                <a:lnTo>
                  <a:pt x="326547" y="332739"/>
                </a:lnTo>
                <a:lnTo>
                  <a:pt x="329132" y="321309"/>
                </a:lnTo>
                <a:lnTo>
                  <a:pt x="257771" y="321309"/>
                </a:lnTo>
                <a:lnTo>
                  <a:pt x="251078" y="313689"/>
                </a:lnTo>
                <a:lnTo>
                  <a:pt x="243463" y="306069"/>
                </a:lnTo>
                <a:lnTo>
                  <a:pt x="237844" y="302259"/>
                </a:lnTo>
                <a:close/>
              </a:path>
              <a:path w="605154" h="612140">
                <a:moveTo>
                  <a:pt x="409120" y="241299"/>
                </a:moveTo>
                <a:lnTo>
                  <a:pt x="365721" y="241299"/>
                </a:lnTo>
                <a:lnTo>
                  <a:pt x="358687" y="262889"/>
                </a:lnTo>
                <a:lnTo>
                  <a:pt x="349200" y="294639"/>
                </a:lnTo>
                <a:lnTo>
                  <a:pt x="338488" y="332739"/>
                </a:lnTo>
                <a:lnTo>
                  <a:pt x="327774" y="372109"/>
                </a:lnTo>
                <a:lnTo>
                  <a:pt x="386872" y="372109"/>
                </a:lnTo>
                <a:lnTo>
                  <a:pt x="396470" y="316229"/>
                </a:lnTo>
                <a:lnTo>
                  <a:pt x="409120" y="241299"/>
                </a:lnTo>
                <a:close/>
              </a:path>
              <a:path w="605154" h="612140">
                <a:moveTo>
                  <a:pt x="49757" y="52069"/>
                </a:moveTo>
                <a:lnTo>
                  <a:pt x="39255" y="52069"/>
                </a:lnTo>
                <a:lnTo>
                  <a:pt x="29824" y="53339"/>
                </a:lnTo>
                <a:lnTo>
                  <a:pt x="21186" y="59689"/>
                </a:lnTo>
                <a:lnTo>
                  <a:pt x="14877" y="68579"/>
                </a:lnTo>
                <a:lnTo>
                  <a:pt x="12433" y="78739"/>
                </a:lnTo>
                <a:lnTo>
                  <a:pt x="14856" y="91439"/>
                </a:lnTo>
                <a:lnTo>
                  <a:pt x="21510" y="102869"/>
                </a:lnTo>
                <a:lnTo>
                  <a:pt x="31474" y="114299"/>
                </a:lnTo>
                <a:lnTo>
                  <a:pt x="43827" y="128269"/>
                </a:lnTo>
                <a:lnTo>
                  <a:pt x="27051" y="158749"/>
                </a:lnTo>
                <a:lnTo>
                  <a:pt x="13088" y="191769"/>
                </a:lnTo>
                <a:lnTo>
                  <a:pt x="3538" y="224789"/>
                </a:lnTo>
                <a:lnTo>
                  <a:pt x="0" y="255269"/>
                </a:lnTo>
                <a:lnTo>
                  <a:pt x="5531" y="283209"/>
                </a:lnTo>
                <a:lnTo>
                  <a:pt x="20204" y="306069"/>
                </a:lnTo>
                <a:lnTo>
                  <a:pt x="41131" y="320039"/>
                </a:lnTo>
                <a:lnTo>
                  <a:pt x="65430" y="323849"/>
                </a:lnTo>
                <a:lnTo>
                  <a:pt x="79861" y="322579"/>
                </a:lnTo>
                <a:lnTo>
                  <a:pt x="109957" y="309879"/>
                </a:lnTo>
                <a:lnTo>
                  <a:pt x="123659" y="302259"/>
                </a:lnTo>
                <a:lnTo>
                  <a:pt x="237844" y="302259"/>
                </a:lnTo>
                <a:lnTo>
                  <a:pt x="235970" y="300989"/>
                </a:lnTo>
                <a:lnTo>
                  <a:pt x="229641" y="297179"/>
                </a:lnTo>
                <a:lnTo>
                  <a:pt x="223331" y="294639"/>
                </a:lnTo>
                <a:lnTo>
                  <a:pt x="215488" y="290829"/>
                </a:lnTo>
                <a:lnTo>
                  <a:pt x="206543" y="288289"/>
                </a:lnTo>
                <a:lnTo>
                  <a:pt x="196926" y="285749"/>
                </a:lnTo>
                <a:lnTo>
                  <a:pt x="197431" y="278129"/>
                </a:lnTo>
                <a:lnTo>
                  <a:pt x="197996" y="271779"/>
                </a:lnTo>
                <a:lnTo>
                  <a:pt x="198269" y="269239"/>
                </a:lnTo>
                <a:lnTo>
                  <a:pt x="41224" y="269239"/>
                </a:lnTo>
                <a:lnTo>
                  <a:pt x="39255" y="265429"/>
                </a:lnTo>
                <a:lnTo>
                  <a:pt x="39255" y="261619"/>
                </a:lnTo>
                <a:lnTo>
                  <a:pt x="61340" y="223519"/>
                </a:lnTo>
                <a:lnTo>
                  <a:pt x="91034" y="194309"/>
                </a:lnTo>
                <a:lnTo>
                  <a:pt x="126276" y="181609"/>
                </a:lnTo>
                <a:lnTo>
                  <a:pt x="273442" y="181609"/>
                </a:lnTo>
                <a:lnTo>
                  <a:pt x="278369" y="176529"/>
                </a:lnTo>
                <a:lnTo>
                  <a:pt x="300702" y="160019"/>
                </a:lnTo>
                <a:lnTo>
                  <a:pt x="316656" y="152399"/>
                </a:lnTo>
                <a:lnTo>
                  <a:pt x="228993" y="152399"/>
                </a:lnTo>
                <a:lnTo>
                  <a:pt x="222440" y="151129"/>
                </a:lnTo>
                <a:lnTo>
                  <a:pt x="206743" y="151129"/>
                </a:lnTo>
                <a:lnTo>
                  <a:pt x="208349" y="140969"/>
                </a:lnTo>
                <a:lnTo>
                  <a:pt x="210259" y="129539"/>
                </a:lnTo>
                <a:lnTo>
                  <a:pt x="212800" y="116839"/>
                </a:lnTo>
                <a:lnTo>
                  <a:pt x="132168" y="116839"/>
                </a:lnTo>
                <a:lnTo>
                  <a:pt x="95821" y="78739"/>
                </a:lnTo>
                <a:lnTo>
                  <a:pt x="59948" y="54609"/>
                </a:lnTo>
                <a:lnTo>
                  <a:pt x="49757" y="52069"/>
                </a:lnTo>
                <a:close/>
              </a:path>
              <a:path w="605154" h="612140">
                <a:moveTo>
                  <a:pt x="353726" y="251459"/>
                </a:moveTo>
                <a:lnTo>
                  <a:pt x="216547" y="251459"/>
                </a:lnTo>
                <a:lnTo>
                  <a:pt x="227272" y="267969"/>
                </a:lnTo>
                <a:lnTo>
                  <a:pt x="238550" y="279399"/>
                </a:lnTo>
                <a:lnTo>
                  <a:pt x="249951" y="285749"/>
                </a:lnTo>
                <a:lnTo>
                  <a:pt x="261048" y="287019"/>
                </a:lnTo>
                <a:lnTo>
                  <a:pt x="262097" y="293369"/>
                </a:lnTo>
                <a:lnTo>
                  <a:pt x="262105" y="300989"/>
                </a:lnTo>
                <a:lnTo>
                  <a:pt x="260766" y="309879"/>
                </a:lnTo>
                <a:lnTo>
                  <a:pt x="257771" y="321309"/>
                </a:lnTo>
                <a:lnTo>
                  <a:pt x="329132" y="321309"/>
                </a:lnTo>
                <a:lnTo>
                  <a:pt x="329419" y="320039"/>
                </a:lnTo>
                <a:lnTo>
                  <a:pt x="330390" y="308609"/>
                </a:lnTo>
                <a:lnTo>
                  <a:pt x="329532" y="300989"/>
                </a:lnTo>
                <a:lnTo>
                  <a:pt x="326958" y="292099"/>
                </a:lnTo>
                <a:lnTo>
                  <a:pt x="322664" y="284479"/>
                </a:lnTo>
                <a:lnTo>
                  <a:pt x="316649" y="276859"/>
                </a:lnTo>
                <a:lnTo>
                  <a:pt x="327536" y="270509"/>
                </a:lnTo>
                <a:lnTo>
                  <a:pt x="340447" y="261619"/>
                </a:lnTo>
                <a:lnTo>
                  <a:pt x="353726" y="251459"/>
                </a:lnTo>
                <a:close/>
              </a:path>
              <a:path w="605154" h="612140">
                <a:moveTo>
                  <a:pt x="273442" y="181609"/>
                </a:moveTo>
                <a:lnTo>
                  <a:pt x="126276" y="181609"/>
                </a:lnTo>
                <a:lnTo>
                  <a:pt x="125615" y="186689"/>
                </a:lnTo>
                <a:lnTo>
                  <a:pt x="108850" y="203199"/>
                </a:lnTo>
                <a:lnTo>
                  <a:pt x="90614" y="222249"/>
                </a:lnTo>
                <a:lnTo>
                  <a:pt x="59537" y="256539"/>
                </a:lnTo>
                <a:lnTo>
                  <a:pt x="53657" y="264159"/>
                </a:lnTo>
                <a:lnTo>
                  <a:pt x="45808" y="269239"/>
                </a:lnTo>
                <a:lnTo>
                  <a:pt x="198269" y="269239"/>
                </a:lnTo>
                <a:lnTo>
                  <a:pt x="198679" y="265429"/>
                </a:lnTo>
                <a:lnTo>
                  <a:pt x="199542" y="260349"/>
                </a:lnTo>
                <a:lnTo>
                  <a:pt x="204774" y="255269"/>
                </a:lnTo>
                <a:lnTo>
                  <a:pt x="213283" y="252729"/>
                </a:lnTo>
                <a:lnTo>
                  <a:pt x="216547" y="251459"/>
                </a:lnTo>
                <a:lnTo>
                  <a:pt x="353726" y="251459"/>
                </a:lnTo>
                <a:lnTo>
                  <a:pt x="365721" y="241299"/>
                </a:lnTo>
                <a:lnTo>
                  <a:pt x="409120" y="241299"/>
                </a:lnTo>
                <a:lnTo>
                  <a:pt x="409549" y="238759"/>
                </a:lnTo>
                <a:lnTo>
                  <a:pt x="411518" y="229869"/>
                </a:lnTo>
                <a:lnTo>
                  <a:pt x="415429" y="226059"/>
                </a:lnTo>
                <a:lnTo>
                  <a:pt x="470435" y="226059"/>
                </a:lnTo>
                <a:lnTo>
                  <a:pt x="467791" y="215899"/>
                </a:lnTo>
                <a:lnTo>
                  <a:pt x="255816" y="215899"/>
                </a:lnTo>
                <a:lnTo>
                  <a:pt x="253187" y="213359"/>
                </a:lnTo>
                <a:lnTo>
                  <a:pt x="253187" y="207009"/>
                </a:lnTo>
                <a:lnTo>
                  <a:pt x="256463" y="199389"/>
                </a:lnTo>
                <a:lnTo>
                  <a:pt x="262356" y="193039"/>
                </a:lnTo>
                <a:lnTo>
                  <a:pt x="273442" y="181609"/>
                </a:lnTo>
                <a:close/>
              </a:path>
              <a:path w="605154" h="612140">
                <a:moveTo>
                  <a:pt x="460890" y="142239"/>
                </a:moveTo>
                <a:lnTo>
                  <a:pt x="345439" y="142239"/>
                </a:lnTo>
                <a:lnTo>
                  <a:pt x="317307" y="168909"/>
                </a:lnTo>
                <a:lnTo>
                  <a:pt x="302018" y="182879"/>
                </a:lnTo>
                <a:lnTo>
                  <a:pt x="270611" y="210819"/>
                </a:lnTo>
                <a:lnTo>
                  <a:pt x="258419" y="215899"/>
                </a:lnTo>
                <a:lnTo>
                  <a:pt x="467791" y="215899"/>
                </a:lnTo>
                <a:lnTo>
                  <a:pt x="466469" y="210819"/>
                </a:lnTo>
                <a:lnTo>
                  <a:pt x="452648" y="190499"/>
                </a:lnTo>
                <a:lnTo>
                  <a:pt x="432447" y="175259"/>
                </a:lnTo>
                <a:lnTo>
                  <a:pt x="443996" y="161289"/>
                </a:lnTo>
                <a:lnTo>
                  <a:pt x="458614" y="144779"/>
                </a:lnTo>
                <a:lnTo>
                  <a:pt x="460890" y="142239"/>
                </a:lnTo>
                <a:close/>
              </a:path>
              <a:path w="605154" h="612140">
                <a:moveTo>
                  <a:pt x="274777" y="3809"/>
                </a:moveTo>
                <a:lnTo>
                  <a:pt x="260660" y="6349"/>
                </a:lnTo>
                <a:lnTo>
                  <a:pt x="250653" y="12699"/>
                </a:lnTo>
                <a:lnTo>
                  <a:pt x="244694" y="24129"/>
                </a:lnTo>
                <a:lnTo>
                  <a:pt x="242722" y="36829"/>
                </a:lnTo>
                <a:lnTo>
                  <a:pt x="245380" y="48259"/>
                </a:lnTo>
                <a:lnTo>
                  <a:pt x="252699" y="60959"/>
                </a:lnTo>
                <a:lnTo>
                  <a:pt x="263698" y="73659"/>
                </a:lnTo>
                <a:lnTo>
                  <a:pt x="277393" y="86359"/>
                </a:lnTo>
                <a:lnTo>
                  <a:pt x="265508" y="99059"/>
                </a:lnTo>
                <a:lnTo>
                  <a:pt x="252945" y="115569"/>
                </a:lnTo>
                <a:lnTo>
                  <a:pt x="240506" y="133349"/>
                </a:lnTo>
                <a:lnTo>
                  <a:pt x="228993" y="152399"/>
                </a:lnTo>
                <a:lnTo>
                  <a:pt x="316656" y="152399"/>
                </a:lnTo>
                <a:lnTo>
                  <a:pt x="324634" y="148589"/>
                </a:lnTo>
                <a:lnTo>
                  <a:pt x="345439" y="142239"/>
                </a:lnTo>
                <a:lnTo>
                  <a:pt x="460890" y="142239"/>
                </a:lnTo>
                <a:lnTo>
                  <a:pt x="475687" y="125729"/>
                </a:lnTo>
                <a:lnTo>
                  <a:pt x="494601" y="106679"/>
                </a:lnTo>
                <a:lnTo>
                  <a:pt x="572444" y="106679"/>
                </a:lnTo>
                <a:lnTo>
                  <a:pt x="569836" y="102869"/>
                </a:lnTo>
                <a:lnTo>
                  <a:pt x="559775" y="92709"/>
                </a:lnTo>
                <a:lnTo>
                  <a:pt x="402361" y="92709"/>
                </a:lnTo>
                <a:lnTo>
                  <a:pt x="389798" y="76199"/>
                </a:lnTo>
                <a:lnTo>
                  <a:pt x="361229" y="46989"/>
                </a:lnTo>
                <a:lnTo>
                  <a:pt x="326847" y="21589"/>
                </a:lnTo>
                <a:lnTo>
                  <a:pt x="289602" y="6349"/>
                </a:lnTo>
                <a:lnTo>
                  <a:pt x="274777" y="3809"/>
                </a:lnTo>
                <a:close/>
              </a:path>
              <a:path w="605154" h="612140">
                <a:moveTo>
                  <a:pt x="124307" y="0"/>
                </a:moveTo>
                <a:lnTo>
                  <a:pt x="114525" y="1269"/>
                </a:lnTo>
                <a:lnTo>
                  <a:pt x="106403" y="5079"/>
                </a:lnTo>
                <a:lnTo>
                  <a:pt x="100858" y="11429"/>
                </a:lnTo>
                <a:lnTo>
                  <a:pt x="98805" y="20319"/>
                </a:lnTo>
                <a:lnTo>
                  <a:pt x="101788" y="31749"/>
                </a:lnTo>
                <a:lnTo>
                  <a:pt x="109920" y="44449"/>
                </a:lnTo>
                <a:lnTo>
                  <a:pt x="121978" y="55879"/>
                </a:lnTo>
                <a:lnTo>
                  <a:pt x="136740" y="67309"/>
                </a:lnTo>
                <a:lnTo>
                  <a:pt x="135290" y="78739"/>
                </a:lnTo>
                <a:lnTo>
                  <a:pt x="133959" y="91439"/>
                </a:lnTo>
                <a:lnTo>
                  <a:pt x="132876" y="105409"/>
                </a:lnTo>
                <a:lnTo>
                  <a:pt x="132168" y="116839"/>
                </a:lnTo>
                <a:lnTo>
                  <a:pt x="212800" y="116839"/>
                </a:lnTo>
                <a:lnTo>
                  <a:pt x="220488" y="76199"/>
                </a:lnTo>
                <a:lnTo>
                  <a:pt x="221132" y="62229"/>
                </a:lnTo>
                <a:lnTo>
                  <a:pt x="219824" y="54609"/>
                </a:lnTo>
                <a:lnTo>
                  <a:pt x="215899" y="49529"/>
                </a:lnTo>
                <a:lnTo>
                  <a:pt x="197813" y="33019"/>
                </a:lnTo>
                <a:lnTo>
                  <a:pt x="172799" y="16509"/>
                </a:lnTo>
                <a:lnTo>
                  <a:pt x="146437" y="5079"/>
                </a:lnTo>
                <a:lnTo>
                  <a:pt x="124307" y="0"/>
                </a:lnTo>
                <a:close/>
              </a:path>
              <a:path w="605154" h="612140">
                <a:moveTo>
                  <a:pt x="487400" y="55879"/>
                </a:moveTo>
                <a:lnTo>
                  <a:pt x="469146" y="58419"/>
                </a:lnTo>
                <a:lnTo>
                  <a:pt x="449295" y="64769"/>
                </a:lnTo>
                <a:lnTo>
                  <a:pt x="427237" y="76199"/>
                </a:lnTo>
                <a:lnTo>
                  <a:pt x="402361" y="92709"/>
                </a:lnTo>
                <a:lnTo>
                  <a:pt x="559775" y="92709"/>
                </a:lnTo>
                <a:lnTo>
                  <a:pt x="550972" y="83819"/>
                </a:lnTo>
                <a:lnTo>
                  <a:pt x="529351" y="68579"/>
                </a:lnTo>
                <a:lnTo>
                  <a:pt x="507364" y="59689"/>
                </a:lnTo>
                <a:lnTo>
                  <a:pt x="487400" y="55879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39" name="object 5139" descr=""/>
          <p:cNvGrpSpPr/>
          <p:nvPr/>
        </p:nvGrpSpPr>
        <p:grpSpPr>
          <a:xfrm>
            <a:off x="8102558" y="674488"/>
            <a:ext cx="1932939" cy="628650"/>
            <a:chOff x="8102558" y="674488"/>
            <a:chExt cx="1932939" cy="628650"/>
          </a:xfrm>
        </p:grpSpPr>
        <p:pic>
          <p:nvPicPr>
            <p:cNvPr id="5140" name="object 5140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8102558" y="677611"/>
              <a:ext cx="1264673" cy="624931"/>
            </a:xfrm>
            <a:prstGeom prst="rect">
              <a:avLst/>
            </a:prstGeom>
          </p:spPr>
        </p:pic>
        <p:sp>
          <p:nvSpPr>
            <p:cNvPr id="5141" name="object 5141" descr=""/>
            <p:cNvSpPr/>
            <p:nvPr/>
          </p:nvSpPr>
          <p:spPr>
            <a:xfrm>
              <a:off x="9395432" y="674488"/>
              <a:ext cx="640080" cy="608330"/>
            </a:xfrm>
            <a:custGeom>
              <a:avLst/>
              <a:gdLst/>
              <a:ahLst/>
              <a:cxnLst/>
              <a:rect l="l" t="t" r="r" b="b"/>
              <a:pathLst>
                <a:path w="640079" h="608330">
                  <a:moveTo>
                    <a:pt x="396653" y="474967"/>
                  </a:moveTo>
                  <a:lnTo>
                    <a:pt x="170751" y="474967"/>
                  </a:lnTo>
                  <a:lnTo>
                    <a:pt x="182742" y="492905"/>
                  </a:lnTo>
                  <a:lnTo>
                    <a:pt x="194548" y="513975"/>
                  </a:lnTo>
                  <a:lnTo>
                    <a:pt x="206720" y="539093"/>
                  </a:lnTo>
                  <a:lnTo>
                    <a:pt x="219811" y="569175"/>
                  </a:lnTo>
                  <a:lnTo>
                    <a:pt x="228017" y="584866"/>
                  </a:lnTo>
                  <a:lnTo>
                    <a:pt x="239283" y="597060"/>
                  </a:lnTo>
                  <a:lnTo>
                    <a:pt x="255698" y="604960"/>
                  </a:lnTo>
                  <a:lnTo>
                    <a:pt x="279349" y="607771"/>
                  </a:lnTo>
                  <a:lnTo>
                    <a:pt x="304300" y="606065"/>
                  </a:lnTo>
                  <a:lnTo>
                    <a:pt x="341455" y="590390"/>
                  </a:lnTo>
                  <a:lnTo>
                    <a:pt x="371019" y="553210"/>
                  </a:lnTo>
                  <a:lnTo>
                    <a:pt x="395952" y="478721"/>
                  </a:lnTo>
                  <a:lnTo>
                    <a:pt x="396653" y="474967"/>
                  </a:lnTo>
                  <a:close/>
                </a:path>
                <a:path w="640079" h="608330">
                  <a:moveTo>
                    <a:pt x="215351" y="312724"/>
                  </a:moveTo>
                  <a:lnTo>
                    <a:pt x="107289" y="312724"/>
                  </a:lnTo>
                  <a:lnTo>
                    <a:pt x="93081" y="348355"/>
                  </a:lnTo>
                  <a:lnTo>
                    <a:pt x="76539" y="388285"/>
                  </a:lnTo>
                  <a:lnTo>
                    <a:pt x="58526" y="429198"/>
                  </a:lnTo>
                  <a:lnTo>
                    <a:pt x="39903" y="467779"/>
                  </a:lnTo>
                  <a:lnTo>
                    <a:pt x="32107" y="485160"/>
                  </a:lnTo>
                  <a:lnTo>
                    <a:pt x="27066" y="500889"/>
                  </a:lnTo>
                  <a:lnTo>
                    <a:pt x="24355" y="514783"/>
                  </a:lnTo>
                  <a:lnTo>
                    <a:pt x="23545" y="526656"/>
                  </a:lnTo>
                  <a:lnTo>
                    <a:pt x="27563" y="545472"/>
                  </a:lnTo>
                  <a:lnTo>
                    <a:pt x="50318" y="578446"/>
                  </a:lnTo>
                  <a:lnTo>
                    <a:pt x="83178" y="598208"/>
                  </a:lnTo>
                  <a:lnTo>
                    <a:pt x="100101" y="601230"/>
                  </a:lnTo>
                  <a:lnTo>
                    <a:pt x="110672" y="600792"/>
                  </a:lnTo>
                  <a:lnTo>
                    <a:pt x="148584" y="558690"/>
                  </a:lnTo>
                  <a:lnTo>
                    <a:pt x="163932" y="503363"/>
                  </a:lnTo>
                  <a:lnTo>
                    <a:pt x="170751" y="474967"/>
                  </a:lnTo>
                  <a:lnTo>
                    <a:pt x="396653" y="474967"/>
                  </a:lnTo>
                  <a:lnTo>
                    <a:pt x="396897" y="473659"/>
                  </a:lnTo>
                  <a:lnTo>
                    <a:pt x="261035" y="473659"/>
                  </a:lnTo>
                  <a:lnTo>
                    <a:pt x="240969" y="461382"/>
                  </a:lnTo>
                  <a:lnTo>
                    <a:pt x="221210" y="449046"/>
                  </a:lnTo>
                  <a:lnTo>
                    <a:pt x="202062" y="436586"/>
                  </a:lnTo>
                  <a:lnTo>
                    <a:pt x="183832" y="423938"/>
                  </a:lnTo>
                  <a:lnTo>
                    <a:pt x="193717" y="386351"/>
                  </a:lnTo>
                  <a:lnTo>
                    <a:pt x="205506" y="345024"/>
                  </a:lnTo>
                  <a:lnTo>
                    <a:pt x="215351" y="312724"/>
                  </a:lnTo>
                  <a:close/>
                </a:path>
                <a:path w="640079" h="608330">
                  <a:moveTo>
                    <a:pt x="616161" y="430479"/>
                  </a:moveTo>
                  <a:lnTo>
                    <a:pt x="404952" y="430479"/>
                  </a:lnTo>
                  <a:lnTo>
                    <a:pt x="428943" y="446447"/>
                  </a:lnTo>
                  <a:lnTo>
                    <a:pt x="449618" y="464502"/>
                  </a:lnTo>
                  <a:lnTo>
                    <a:pt x="466606" y="482557"/>
                  </a:lnTo>
                  <a:lnTo>
                    <a:pt x="479539" y="498525"/>
                  </a:lnTo>
                  <a:lnTo>
                    <a:pt x="489933" y="510135"/>
                  </a:lnTo>
                  <a:lnTo>
                    <a:pt x="500391" y="517820"/>
                  </a:lnTo>
                  <a:lnTo>
                    <a:pt x="512198" y="522071"/>
                  </a:lnTo>
                  <a:lnTo>
                    <a:pt x="526643" y="523379"/>
                  </a:lnTo>
                  <a:lnTo>
                    <a:pt x="538842" y="521908"/>
                  </a:lnTo>
                  <a:lnTo>
                    <a:pt x="588797" y="493941"/>
                  </a:lnTo>
                  <a:lnTo>
                    <a:pt x="610146" y="458039"/>
                  </a:lnTo>
                  <a:lnTo>
                    <a:pt x="616122" y="431102"/>
                  </a:lnTo>
                  <a:lnTo>
                    <a:pt x="616161" y="430479"/>
                  </a:lnTo>
                  <a:close/>
                </a:path>
                <a:path w="640079" h="608330">
                  <a:moveTo>
                    <a:pt x="391272" y="207390"/>
                  </a:moveTo>
                  <a:lnTo>
                    <a:pt x="294398" y="207390"/>
                  </a:lnTo>
                  <a:lnTo>
                    <a:pt x="302098" y="209884"/>
                  </a:lnTo>
                  <a:lnTo>
                    <a:pt x="306916" y="217530"/>
                  </a:lnTo>
                  <a:lnTo>
                    <a:pt x="309402" y="230574"/>
                  </a:lnTo>
                  <a:lnTo>
                    <a:pt x="309990" y="246145"/>
                  </a:lnTo>
                  <a:lnTo>
                    <a:pt x="310003" y="251454"/>
                  </a:lnTo>
                  <a:lnTo>
                    <a:pt x="308020" y="292824"/>
                  </a:lnTo>
                  <a:lnTo>
                    <a:pt x="301880" y="339462"/>
                  </a:lnTo>
                  <a:lnTo>
                    <a:pt x="291877" y="386760"/>
                  </a:lnTo>
                  <a:lnTo>
                    <a:pt x="278199" y="432298"/>
                  </a:lnTo>
                  <a:lnTo>
                    <a:pt x="261035" y="473659"/>
                  </a:lnTo>
                  <a:lnTo>
                    <a:pt x="396897" y="473659"/>
                  </a:lnTo>
                  <a:lnTo>
                    <a:pt x="404952" y="430479"/>
                  </a:lnTo>
                  <a:lnTo>
                    <a:pt x="616161" y="430479"/>
                  </a:lnTo>
                  <a:lnTo>
                    <a:pt x="618235" y="397116"/>
                  </a:lnTo>
                  <a:lnTo>
                    <a:pt x="618050" y="394500"/>
                  </a:lnTo>
                  <a:lnTo>
                    <a:pt x="469734" y="394500"/>
                  </a:lnTo>
                  <a:lnTo>
                    <a:pt x="456529" y="394121"/>
                  </a:lnTo>
                  <a:lnTo>
                    <a:pt x="441602" y="392944"/>
                  </a:lnTo>
                  <a:lnTo>
                    <a:pt x="426674" y="390910"/>
                  </a:lnTo>
                  <a:lnTo>
                    <a:pt x="413461" y="387959"/>
                  </a:lnTo>
                  <a:lnTo>
                    <a:pt x="414700" y="374063"/>
                  </a:lnTo>
                  <a:lnTo>
                    <a:pt x="415507" y="358270"/>
                  </a:lnTo>
                  <a:lnTo>
                    <a:pt x="415845" y="345024"/>
                  </a:lnTo>
                  <a:lnTo>
                    <a:pt x="415957" y="339462"/>
                  </a:lnTo>
                  <a:lnTo>
                    <a:pt x="416077" y="323189"/>
                  </a:lnTo>
                  <a:lnTo>
                    <a:pt x="408288" y="251400"/>
                  </a:lnTo>
                  <a:lnTo>
                    <a:pt x="391272" y="207390"/>
                  </a:lnTo>
                  <a:close/>
                </a:path>
                <a:path w="640079" h="608330">
                  <a:moveTo>
                    <a:pt x="410197" y="66078"/>
                  </a:moveTo>
                  <a:lnTo>
                    <a:pt x="396712" y="67130"/>
                  </a:lnTo>
                  <a:lnTo>
                    <a:pt x="384268" y="71064"/>
                  </a:lnTo>
                  <a:lnTo>
                    <a:pt x="375137" y="79049"/>
                  </a:lnTo>
                  <a:lnTo>
                    <a:pt x="371589" y="92252"/>
                  </a:lnTo>
                  <a:lnTo>
                    <a:pt x="378867" y="109279"/>
                  </a:lnTo>
                  <a:lnTo>
                    <a:pt x="396451" y="119072"/>
                  </a:lnTo>
                  <a:lnTo>
                    <a:pt x="417961" y="124449"/>
                  </a:lnTo>
                  <a:lnTo>
                    <a:pt x="437019" y="128231"/>
                  </a:lnTo>
                  <a:lnTo>
                    <a:pt x="453444" y="160377"/>
                  </a:lnTo>
                  <a:lnTo>
                    <a:pt x="467641" y="202634"/>
                  </a:lnTo>
                  <a:lnTo>
                    <a:pt x="478794" y="251454"/>
                  </a:lnTo>
                  <a:lnTo>
                    <a:pt x="486084" y="303291"/>
                  </a:lnTo>
                  <a:lnTo>
                    <a:pt x="488695" y="354596"/>
                  </a:lnTo>
                  <a:lnTo>
                    <a:pt x="487204" y="377113"/>
                  </a:lnTo>
                  <a:lnTo>
                    <a:pt x="483139" y="389021"/>
                  </a:lnTo>
                  <a:lnTo>
                    <a:pt x="477112" y="393692"/>
                  </a:lnTo>
                  <a:lnTo>
                    <a:pt x="469734" y="394500"/>
                  </a:lnTo>
                  <a:lnTo>
                    <a:pt x="618050" y="394500"/>
                  </a:lnTo>
                  <a:lnTo>
                    <a:pt x="615017" y="351783"/>
                  </a:lnTo>
                  <a:lnTo>
                    <a:pt x="605728" y="299394"/>
                  </a:lnTo>
                  <a:lnTo>
                    <a:pt x="590916" y="246145"/>
                  </a:lnTo>
                  <a:lnTo>
                    <a:pt x="571131" y="198234"/>
                  </a:lnTo>
                  <a:lnTo>
                    <a:pt x="540224" y="148513"/>
                  </a:lnTo>
                  <a:lnTo>
                    <a:pt x="506374" y="110566"/>
                  </a:lnTo>
                  <a:lnTo>
                    <a:pt x="454852" y="76792"/>
                  </a:lnTo>
                  <a:lnTo>
                    <a:pt x="430563" y="68705"/>
                  </a:lnTo>
                  <a:lnTo>
                    <a:pt x="410197" y="66078"/>
                  </a:lnTo>
                  <a:close/>
                </a:path>
                <a:path w="640079" h="608330">
                  <a:moveTo>
                    <a:pt x="19634" y="226364"/>
                  </a:moveTo>
                  <a:lnTo>
                    <a:pt x="12424" y="228183"/>
                  </a:lnTo>
                  <a:lnTo>
                    <a:pt x="6135" y="233068"/>
                  </a:lnTo>
                  <a:lnTo>
                    <a:pt x="1687" y="240161"/>
                  </a:lnTo>
                  <a:lnTo>
                    <a:pt x="0" y="248602"/>
                  </a:lnTo>
                  <a:lnTo>
                    <a:pt x="2760" y="260864"/>
                  </a:lnTo>
                  <a:lnTo>
                    <a:pt x="29438" y="297027"/>
                  </a:lnTo>
                  <a:lnTo>
                    <a:pt x="75530" y="314778"/>
                  </a:lnTo>
                  <a:lnTo>
                    <a:pt x="83731" y="315341"/>
                  </a:lnTo>
                  <a:lnTo>
                    <a:pt x="90284" y="315341"/>
                  </a:lnTo>
                  <a:lnTo>
                    <a:pt x="101396" y="314680"/>
                  </a:lnTo>
                  <a:lnTo>
                    <a:pt x="107289" y="312724"/>
                  </a:lnTo>
                  <a:lnTo>
                    <a:pt x="215351" y="312724"/>
                  </a:lnTo>
                  <a:lnTo>
                    <a:pt x="218888" y="301119"/>
                  </a:lnTo>
                  <a:lnTo>
                    <a:pt x="233552" y="255803"/>
                  </a:lnTo>
                  <a:lnTo>
                    <a:pt x="248580" y="240786"/>
                  </a:lnTo>
                  <a:lnTo>
                    <a:pt x="252800" y="236829"/>
                  </a:lnTo>
                  <a:lnTo>
                    <a:pt x="43179" y="236829"/>
                  </a:lnTo>
                  <a:lnTo>
                    <a:pt x="38672" y="232435"/>
                  </a:lnTo>
                  <a:lnTo>
                    <a:pt x="33121" y="229144"/>
                  </a:lnTo>
                  <a:lnTo>
                    <a:pt x="26713" y="227080"/>
                  </a:lnTo>
                  <a:lnTo>
                    <a:pt x="19634" y="226364"/>
                  </a:lnTo>
                  <a:close/>
                </a:path>
                <a:path w="640079" h="608330">
                  <a:moveTo>
                    <a:pt x="148501" y="11785"/>
                  </a:moveTo>
                  <a:lnTo>
                    <a:pt x="138798" y="13195"/>
                  </a:lnTo>
                  <a:lnTo>
                    <a:pt x="130195" y="17670"/>
                  </a:lnTo>
                  <a:lnTo>
                    <a:pt x="124042" y="25581"/>
                  </a:lnTo>
                  <a:lnTo>
                    <a:pt x="121691" y="37299"/>
                  </a:lnTo>
                  <a:lnTo>
                    <a:pt x="126156" y="51608"/>
                  </a:lnTo>
                  <a:lnTo>
                    <a:pt x="137306" y="64936"/>
                  </a:lnTo>
                  <a:lnTo>
                    <a:pt x="151770" y="77038"/>
                  </a:lnTo>
                  <a:lnTo>
                    <a:pt x="166179" y="87668"/>
                  </a:lnTo>
                  <a:lnTo>
                    <a:pt x="162291" y="110852"/>
                  </a:lnTo>
                  <a:lnTo>
                    <a:pt x="157668" y="133792"/>
                  </a:lnTo>
                  <a:lnTo>
                    <a:pt x="152558" y="155749"/>
                  </a:lnTo>
                  <a:lnTo>
                    <a:pt x="147205" y="175983"/>
                  </a:lnTo>
                  <a:lnTo>
                    <a:pt x="119728" y="190647"/>
                  </a:lnTo>
                  <a:lnTo>
                    <a:pt x="92249" y="206411"/>
                  </a:lnTo>
                  <a:lnTo>
                    <a:pt x="66242" y="222173"/>
                  </a:lnTo>
                  <a:lnTo>
                    <a:pt x="43179" y="236829"/>
                  </a:lnTo>
                  <a:lnTo>
                    <a:pt x="252800" y="236829"/>
                  </a:lnTo>
                  <a:lnTo>
                    <a:pt x="265447" y="224972"/>
                  </a:lnTo>
                  <a:lnTo>
                    <a:pt x="281578" y="212471"/>
                  </a:lnTo>
                  <a:lnTo>
                    <a:pt x="294398" y="207390"/>
                  </a:lnTo>
                  <a:lnTo>
                    <a:pt x="391272" y="207390"/>
                  </a:lnTo>
                  <a:lnTo>
                    <a:pt x="389091" y="201750"/>
                  </a:lnTo>
                  <a:lnTo>
                    <a:pt x="364744" y="169643"/>
                  </a:lnTo>
                  <a:lnTo>
                    <a:pt x="326834" y="142422"/>
                  </a:lnTo>
                  <a:lnTo>
                    <a:pt x="289558" y="135432"/>
                  </a:lnTo>
                  <a:lnTo>
                    <a:pt x="262343" y="135432"/>
                  </a:lnTo>
                  <a:lnTo>
                    <a:pt x="260316" y="105375"/>
                  </a:lnTo>
                  <a:lnTo>
                    <a:pt x="233454" y="59985"/>
                  </a:lnTo>
                  <a:lnTo>
                    <a:pt x="196992" y="29444"/>
                  </a:lnTo>
                  <a:lnTo>
                    <a:pt x="162704" y="13747"/>
                  </a:lnTo>
                  <a:lnTo>
                    <a:pt x="148501" y="11785"/>
                  </a:lnTo>
                  <a:close/>
                </a:path>
                <a:path w="640079" h="608330">
                  <a:moveTo>
                    <a:pt x="289157" y="135391"/>
                  </a:moveTo>
                  <a:lnTo>
                    <a:pt x="262343" y="135432"/>
                  </a:lnTo>
                  <a:lnTo>
                    <a:pt x="289558" y="135432"/>
                  </a:lnTo>
                  <a:lnTo>
                    <a:pt x="289157" y="135391"/>
                  </a:lnTo>
                  <a:close/>
                </a:path>
                <a:path w="640079" h="608330">
                  <a:moveTo>
                    <a:pt x="499821" y="20929"/>
                  </a:moveTo>
                  <a:lnTo>
                    <a:pt x="493293" y="20929"/>
                  </a:lnTo>
                  <a:lnTo>
                    <a:pt x="487330" y="21319"/>
                  </a:lnTo>
                  <a:lnTo>
                    <a:pt x="479958" y="23061"/>
                  </a:lnTo>
                  <a:lnTo>
                    <a:pt x="473690" y="27010"/>
                  </a:lnTo>
                  <a:lnTo>
                    <a:pt x="471042" y="34023"/>
                  </a:lnTo>
                  <a:lnTo>
                    <a:pt x="474365" y="42131"/>
                  </a:lnTo>
                  <a:lnTo>
                    <a:pt x="482411" y="46866"/>
                  </a:lnTo>
                  <a:lnTo>
                    <a:pt x="501141" y="52336"/>
                  </a:lnTo>
                  <a:lnTo>
                    <a:pt x="514809" y="78724"/>
                  </a:lnTo>
                  <a:lnTo>
                    <a:pt x="530009" y="102960"/>
                  </a:lnTo>
                  <a:lnTo>
                    <a:pt x="544836" y="120693"/>
                  </a:lnTo>
                  <a:lnTo>
                    <a:pt x="557390" y="127571"/>
                  </a:lnTo>
                  <a:lnTo>
                    <a:pt x="566146" y="126263"/>
                  </a:lnTo>
                  <a:lnTo>
                    <a:pt x="573919" y="122012"/>
                  </a:lnTo>
                  <a:lnTo>
                    <a:pt x="579482" y="114326"/>
                  </a:lnTo>
                  <a:lnTo>
                    <a:pt x="581609" y="102717"/>
                  </a:lnTo>
                  <a:lnTo>
                    <a:pt x="578024" y="87668"/>
                  </a:lnTo>
                  <a:lnTo>
                    <a:pt x="568604" y="71477"/>
                  </a:lnTo>
                  <a:lnTo>
                    <a:pt x="555388" y="55059"/>
                  </a:lnTo>
                  <a:lnTo>
                    <a:pt x="540397" y="39255"/>
                  </a:lnTo>
                  <a:lnTo>
                    <a:pt x="541693" y="35331"/>
                  </a:lnTo>
                  <a:lnTo>
                    <a:pt x="543661" y="26822"/>
                  </a:lnTo>
                  <a:lnTo>
                    <a:pt x="517499" y="26822"/>
                  </a:lnTo>
                  <a:lnTo>
                    <a:pt x="507034" y="22898"/>
                  </a:lnTo>
                  <a:lnTo>
                    <a:pt x="499821" y="20929"/>
                  </a:lnTo>
                  <a:close/>
                </a:path>
                <a:path w="640079" h="608330">
                  <a:moveTo>
                    <a:pt x="563943" y="0"/>
                  </a:moveTo>
                  <a:lnTo>
                    <a:pt x="546472" y="2258"/>
                  </a:lnTo>
                  <a:lnTo>
                    <a:pt x="533601" y="8258"/>
                  </a:lnTo>
                  <a:lnTo>
                    <a:pt x="524290" y="16834"/>
                  </a:lnTo>
                  <a:lnTo>
                    <a:pt x="517499" y="26822"/>
                  </a:lnTo>
                  <a:lnTo>
                    <a:pt x="557390" y="26822"/>
                  </a:lnTo>
                  <a:lnTo>
                    <a:pt x="561974" y="28790"/>
                  </a:lnTo>
                  <a:lnTo>
                    <a:pt x="583756" y="61083"/>
                  </a:lnTo>
                  <a:lnTo>
                    <a:pt x="588797" y="69354"/>
                  </a:lnTo>
                  <a:lnTo>
                    <a:pt x="595683" y="79234"/>
                  </a:lnTo>
                  <a:lnTo>
                    <a:pt x="602207" y="87583"/>
                  </a:lnTo>
                  <a:lnTo>
                    <a:pt x="609223" y="93359"/>
                  </a:lnTo>
                  <a:lnTo>
                    <a:pt x="617588" y="95516"/>
                  </a:lnTo>
                  <a:lnTo>
                    <a:pt x="623272" y="94647"/>
                  </a:lnTo>
                  <a:lnTo>
                    <a:pt x="630675" y="90528"/>
                  </a:lnTo>
                  <a:lnTo>
                    <a:pt x="637097" y="80889"/>
                  </a:lnTo>
                  <a:lnTo>
                    <a:pt x="639838" y="63461"/>
                  </a:lnTo>
                  <a:lnTo>
                    <a:pt x="637701" y="53434"/>
                  </a:lnTo>
                  <a:lnTo>
                    <a:pt x="614972" y="22250"/>
                  </a:lnTo>
                  <a:lnTo>
                    <a:pt x="576335" y="1451"/>
                  </a:lnTo>
                  <a:lnTo>
                    <a:pt x="563943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42" name="object 5142" descr=""/>
          <p:cNvSpPr/>
          <p:nvPr/>
        </p:nvSpPr>
        <p:spPr>
          <a:xfrm>
            <a:off x="7862620" y="2954883"/>
            <a:ext cx="725170" cy="1159510"/>
          </a:xfrm>
          <a:custGeom>
            <a:avLst/>
            <a:gdLst/>
            <a:ahLst/>
            <a:cxnLst/>
            <a:rect l="l" t="t" r="r" b="b"/>
            <a:pathLst>
              <a:path w="725170" h="1159510">
                <a:moveTo>
                  <a:pt x="152768" y="270560"/>
                </a:moveTo>
                <a:close/>
              </a:path>
              <a:path w="725170" h="1159510">
                <a:moveTo>
                  <a:pt x="155397" y="272224"/>
                </a:moveTo>
                <a:lnTo>
                  <a:pt x="154520" y="271665"/>
                </a:lnTo>
                <a:lnTo>
                  <a:pt x="153644" y="271119"/>
                </a:lnTo>
                <a:lnTo>
                  <a:pt x="153009" y="270725"/>
                </a:lnTo>
                <a:lnTo>
                  <a:pt x="153492" y="271284"/>
                </a:lnTo>
                <a:lnTo>
                  <a:pt x="154152" y="272084"/>
                </a:lnTo>
                <a:lnTo>
                  <a:pt x="154825" y="272872"/>
                </a:lnTo>
                <a:lnTo>
                  <a:pt x="155397" y="272224"/>
                </a:lnTo>
                <a:close/>
              </a:path>
              <a:path w="725170" h="1159510">
                <a:moveTo>
                  <a:pt x="180276" y="205460"/>
                </a:moveTo>
                <a:lnTo>
                  <a:pt x="168478" y="206476"/>
                </a:lnTo>
                <a:lnTo>
                  <a:pt x="172516" y="208051"/>
                </a:lnTo>
                <a:lnTo>
                  <a:pt x="176453" y="207848"/>
                </a:lnTo>
                <a:lnTo>
                  <a:pt x="180276" y="205460"/>
                </a:lnTo>
                <a:close/>
              </a:path>
              <a:path w="725170" h="1159510">
                <a:moveTo>
                  <a:pt x="203225" y="248513"/>
                </a:moveTo>
                <a:lnTo>
                  <a:pt x="202095" y="248081"/>
                </a:lnTo>
                <a:lnTo>
                  <a:pt x="199491" y="246545"/>
                </a:lnTo>
                <a:lnTo>
                  <a:pt x="201345" y="245872"/>
                </a:lnTo>
                <a:lnTo>
                  <a:pt x="202425" y="244995"/>
                </a:lnTo>
                <a:lnTo>
                  <a:pt x="201523" y="241579"/>
                </a:lnTo>
                <a:lnTo>
                  <a:pt x="200113" y="240944"/>
                </a:lnTo>
                <a:lnTo>
                  <a:pt x="197840" y="240614"/>
                </a:lnTo>
                <a:lnTo>
                  <a:pt x="198856" y="245389"/>
                </a:lnTo>
                <a:lnTo>
                  <a:pt x="198386" y="245579"/>
                </a:lnTo>
                <a:lnTo>
                  <a:pt x="197154" y="245846"/>
                </a:lnTo>
                <a:lnTo>
                  <a:pt x="195745" y="245846"/>
                </a:lnTo>
                <a:lnTo>
                  <a:pt x="195834" y="248183"/>
                </a:lnTo>
                <a:lnTo>
                  <a:pt x="196494" y="249186"/>
                </a:lnTo>
                <a:lnTo>
                  <a:pt x="197650" y="250583"/>
                </a:lnTo>
                <a:lnTo>
                  <a:pt x="198488" y="251028"/>
                </a:lnTo>
                <a:lnTo>
                  <a:pt x="200317" y="251752"/>
                </a:lnTo>
                <a:lnTo>
                  <a:pt x="202679" y="250774"/>
                </a:lnTo>
                <a:lnTo>
                  <a:pt x="203225" y="248513"/>
                </a:lnTo>
                <a:close/>
              </a:path>
              <a:path w="725170" h="1159510">
                <a:moveTo>
                  <a:pt x="223431" y="250571"/>
                </a:moveTo>
                <a:lnTo>
                  <a:pt x="222338" y="249313"/>
                </a:lnTo>
                <a:lnTo>
                  <a:pt x="219837" y="250393"/>
                </a:lnTo>
                <a:lnTo>
                  <a:pt x="219075" y="251460"/>
                </a:lnTo>
                <a:lnTo>
                  <a:pt x="218033" y="253060"/>
                </a:lnTo>
                <a:lnTo>
                  <a:pt x="218147" y="254076"/>
                </a:lnTo>
                <a:lnTo>
                  <a:pt x="216750" y="256616"/>
                </a:lnTo>
                <a:lnTo>
                  <a:pt x="217678" y="257556"/>
                </a:lnTo>
                <a:lnTo>
                  <a:pt x="219697" y="258787"/>
                </a:lnTo>
                <a:lnTo>
                  <a:pt x="220687" y="257543"/>
                </a:lnTo>
                <a:lnTo>
                  <a:pt x="221729" y="256514"/>
                </a:lnTo>
                <a:lnTo>
                  <a:pt x="222872" y="254406"/>
                </a:lnTo>
                <a:lnTo>
                  <a:pt x="222796" y="253238"/>
                </a:lnTo>
                <a:lnTo>
                  <a:pt x="223431" y="250571"/>
                </a:lnTo>
                <a:close/>
              </a:path>
              <a:path w="725170" h="1159510">
                <a:moveTo>
                  <a:pt x="367868" y="194119"/>
                </a:moveTo>
                <a:lnTo>
                  <a:pt x="366255" y="191452"/>
                </a:lnTo>
                <a:lnTo>
                  <a:pt x="365239" y="191960"/>
                </a:lnTo>
                <a:lnTo>
                  <a:pt x="361734" y="192976"/>
                </a:lnTo>
                <a:lnTo>
                  <a:pt x="359295" y="194119"/>
                </a:lnTo>
                <a:lnTo>
                  <a:pt x="356768" y="194500"/>
                </a:lnTo>
                <a:lnTo>
                  <a:pt x="349859" y="195135"/>
                </a:lnTo>
                <a:lnTo>
                  <a:pt x="342938" y="195897"/>
                </a:lnTo>
                <a:lnTo>
                  <a:pt x="324358" y="197548"/>
                </a:lnTo>
                <a:lnTo>
                  <a:pt x="319951" y="197675"/>
                </a:lnTo>
                <a:lnTo>
                  <a:pt x="319951" y="203390"/>
                </a:lnTo>
                <a:lnTo>
                  <a:pt x="317855" y="204279"/>
                </a:lnTo>
                <a:lnTo>
                  <a:pt x="318465" y="203263"/>
                </a:lnTo>
                <a:lnTo>
                  <a:pt x="319951" y="203390"/>
                </a:lnTo>
                <a:lnTo>
                  <a:pt x="319951" y="197675"/>
                </a:lnTo>
                <a:lnTo>
                  <a:pt x="319582" y="197675"/>
                </a:lnTo>
                <a:lnTo>
                  <a:pt x="311569" y="198945"/>
                </a:lnTo>
                <a:lnTo>
                  <a:pt x="308584" y="198818"/>
                </a:lnTo>
                <a:lnTo>
                  <a:pt x="302425" y="195135"/>
                </a:lnTo>
                <a:lnTo>
                  <a:pt x="299212" y="195516"/>
                </a:lnTo>
                <a:lnTo>
                  <a:pt x="295503" y="197929"/>
                </a:lnTo>
                <a:lnTo>
                  <a:pt x="294792" y="198183"/>
                </a:lnTo>
                <a:lnTo>
                  <a:pt x="292595" y="199834"/>
                </a:lnTo>
                <a:lnTo>
                  <a:pt x="291211" y="199961"/>
                </a:lnTo>
                <a:lnTo>
                  <a:pt x="288404" y="197675"/>
                </a:lnTo>
                <a:lnTo>
                  <a:pt x="287007" y="196532"/>
                </a:lnTo>
                <a:lnTo>
                  <a:pt x="284137" y="195135"/>
                </a:lnTo>
                <a:lnTo>
                  <a:pt x="278574" y="193738"/>
                </a:lnTo>
                <a:lnTo>
                  <a:pt x="276479" y="193865"/>
                </a:lnTo>
                <a:lnTo>
                  <a:pt x="271322" y="197675"/>
                </a:lnTo>
                <a:lnTo>
                  <a:pt x="268617" y="197294"/>
                </a:lnTo>
                <a:lnTo>
                  <a:pt x="267779" y="198183"/>
                </a:lnTo>
                <a:lnTo>
                  <a:pt x="266827" y="199326"/>
                </a:lnTo>
                <a:lnTo>
                  <a:pt x="266407" y="200215"/>
                </a:lnTo>
                <a:lnTo>
                  <a:pt x="265645" y="201358"/>
                </a:lnTo>
                <a:lnTo>
                  <a:pt x="264515" y="199961"/>
                </a:lnTo>
                <a:lnTo>
                  <a:pt x="264096" y="199453"/>
                </a:lnTo>
                <a:lnTo>
                  <a:pt x="262267" y="199326"/>
                </a:lnTo>
                <a:lnTo>
                  <a:pt x="259715" y="199961"/>
                </a:lnTo>
                <a:lnTo>
                  <a:pt x="259041" y="199453"/>
                </a:lnTo>
                <a:lnTo>
                  <a:pt x="257606" y="199326"/>
                </a:lnTo>
                <a:lnTo>
                  <a:pt x="256768" y="199199"/>
                </a:lnTo>
                <a:lnTo>
                  <a:pt x="254990" y="199326"/>
                </a:lnTo>
                <a:lnTo>
                  <a:pt x="254038" y="199580"/>
                </a:lnTo>
                <a:lnTo>
                  <a:pt x="253085" y="199580"/>
                </a:lnTo>
                <a:lnTo>
                  <a:pt x="245579" y="199707"/>
                </a:lnTo>
                <a:lnTo>
                  <a:pt x="227457" y="203263"/>
                </a:lnTo>
                <a:lnTo>
                  <a:pt x="223926" y="203771"/>
                </a:lnTo>
                <a:lnTo>
                  <a:pt x="213525" y="204914"/>
                </a:lnTo>
                <a:lnTo>
                  <a:pt x="206616" y="205295"/>
                </a:lnTo>
                <a:lnTo>
                  <a:pt x="195541" y="206819"/>
                </a:lnTo>
                <a:lnTo>
                  <a:pt x="191490" y="206946"/>
                </a:lnTo>
                <a:lnTo>
                  <a:pt x="187185" y="205676"/>
                </a:lnTo>
                <a:lnTo>
                  <a:pt x="185470" y="205168"/>
                </a:lnTo>
                <a:lnTo>
                  <a:pt x="183451" y="205168"/>
                </a:lnTo>
                <a:lnTo>
                  <a:pt x="180949" y="205803"/>
                </a:lnTo>
                <a:lnTo>
                  <a:pt x="183845" y="207200"/>
                </a:lnTo>
                <a:lnTo>
                  <a:pt x="186804" y="205676"/>
                </a:lnTo>
                <a:lnTo>
                  <a:pt x="189814" y="207454"/>
                </a:lnTo>
                <a:lnTo>
                  <a:pt x="185445" y="207708"/>
                </a:lnTo>
                <a:lnTo>
                  <a:pt x="181813" y="207835"/>
                </a:lnTo>
                <a:lnTo>
                  <a:pt x="173634" y="208343"/>
                </a:lnTo>
                <a:lnTo>
                  <a:pt x="169075" y="208978"/>
                </a:lnTo>
                <a:lnTo>
                  <a:pt x="163664" y="209359"/>
                </a:lnTo>
                <a:lnTo>
                  <a:pt x="162318" y="209105"/>
                </a:lnTo>
                <a:lnTo>
                  <a:pt x="161061" y="206946"/>
                </a:lnTo>
                <a:lnTo>
                  <a:pt x="159981" y="207073"/>
                </a:lnTo>
                <a:lnTo>
                  <a:pt x="153593" y="210375"/>
                </a:lnTo>
                <a:lnTo>
                  <a:pt x="147828" y="210248"/>
                </a:lnTo>
                <a:lnTo>
                  <a:pt x="140500" y="211772"/>
                </a:lnTo>
                <a:lnTo>
                  <a:pt x="138506" y="211899"/>
                </a:lnTo>
                <a:lnTo>
                  <a:pt x="133438" y="214058"/>
                </a:lnTo>
                <a:lnTo>
                  <a:pt x="130302" y="215963"/>
                </a:lnTo>
                <a:lnTo>
                  <a:pt x="125577" y="218122"/>
                </a:lnTo>
                <a:lnTo>
                  <a:pt x="124460" y="218757"/>
                </a:lnTo>
                <a:lnTo>
                  <a:pt x="123888" y="221678"/>
                </a:lnTo>
                <a:lnTo>
                  <a:pt x="122847" y="222059"/>
                </a:lnTo>
                <a:lnTo>
                  <a:pt x="119951" y="222567"/>
                </a:lnTo>
                <a:lnTo>
                  <a:pt x="117957" y="223202"/>
                </a:lnTo>
                <a:lnTo>
                  <a:pt x="111734" y="222313"/>
                </a:lnTo>
                <a:lnTo>
                  <a:pt x="107353" y="221551"/>
                </a:lnTo>
                <a:lnTo>
                  <a:pt x="104711" y="220789"/>
                </a:lnTo>
                <a:lnTo>
                  <a:pt x="97650" y="218757"/>
                </a:lnTo>
                <a:lnTo>
                  <a:pt x="93726" y="216725"/>
                </a:lnTo>
                <a:lnTo>
                  <a:pt x="92494" y="216090"/>
                </a:lnTo>
                <a:lnTo>
                  <a:pt x="86131" y="216725"/>
                </a:lnTo>
                <a:lnTo>
                  <a:pt x="85661" y="216598"/>
                </a:lnTo>
                <a:lnTo>
                  <a:pt x="83693" y="215709"/>
                </a:lnTo>
                <a:lnTo>
                  <a:pt x="77558" y="216979"/>
                </a:lnTo>
                <a:lnTo>
                  <a:pt x="74549" y="217233"/>
                </a:lnTo>
                <a:lnTo>
                  <a:pt x="66840" y="218757"/>
                </a:lnTo>
                <a:lnTo>
                  <a:pt x="53721" y="221551"/>
                </a:lnTo>
                <a:lnTo>
                  <a:pt x="50076" y="222567"/>
                </a:lnTo>
                <a:lnTo>
                  <a:pt x="39268" y="224472"/>
                </a:lnTo>
                <a:lnTo>
                  <a:pt x="32143" y="225488"/>
                </a:lnTo>
                <a:lnTo>
                  <a:pt x="14376" y="228409"/>
                </a:lnTo>
                <a:lnTo>
                  <a:pt x="5676" y="229425"/>
                </a:lnTo>
                <a:lnTo>
                  <a:pt x="3124" y="231076"/>
                </a:lnTo>
                <a:lnTo>
                  <a:pt x="355" y="234251"/>
                </a:lnTo>
                <a:lnTo>
                  <a:pt x="0" y="235775"/>
                </a:lnTo>
                <a:lnTo>
                  <a:pt x="1168" y="241744"/>
                </a:lnTo>
                <a:lnTo>
                  <a:pt x="5981" y="245046"/>
                </a:lnTo>
                <a:lnTo>
                  <a:pt x="11709" y="244538"/>
                </a:lnTo>
                <a:lnTo>
                  <a:pt x="12319" y="244792"/>
                </a:lnTo>
                <a:lnTo>
                  <a:pt x="13373" y="244792"/>
                </a:lnTo>
                <a:lnTo>
                  <a:pt x="12674" y="245554"/>
                </a:lnTo>
                <a:lnTo>
                  <a:pt x="12242" y="245935"/>
                </a:lnTo>
                <a:lnTo>
                  <a:pt x="10477" y="248348"/>
                </a:lnTo>
                <a:lnTo>
                  <a:pt x="8902" y="250126"/>
                </a:lnTo>
                <a:lnTo>
                  <a:pt x="7010" y="253428"/>
                </a:lnTo>
                <a:lnTo>
                  <a:pt x="6908" y="253809"/>
                </a:lnTo>
                <a:lnTo>
                  <a:pt x="7785" y="256222"/>
                </a:lnTo>
                <a:lnTo>
                  <a:pt x="14681" y="259524"/>
                </a:lnTo>
                <a:lnTo>
                  <a:pt x="20002" y="260032"/>
                </a:lnTo>
                <a:lnTo>
                  <a:pt x="26263" y="255333"/>
                </a:lnTo>
                <a:lnTo>
                  <a:pt x="27597" y="254825"/>
                </a:lnTo>
                <a:lnTo>
                  <a:pt x="28435" y="254444"/>
                </a:lnTo>
                <a:lnTo>
                  <a:pt x="35712" y="251142"/>
                </a:lnTo>
                <a:lnTo>
                  <a:pt x="41236" y="248856"/>
                </a:lnTo>
                <a:lnTo>
                  <a:pt x="43357" y="247586"/>
                </a:lnTo>
                <a:lnTo>
                  <a:pt x="50634" y="247205"/>
                </a:lnTo>
                <a:lnTo>
                  <a:pt x="55816" y="247586"/>
                </a:lnTo>
                <a:lnTo>
                  <a:pt x="62674" y="247967"/>
                </a:lnTo>
                <a:lnTo>
                  <a:pt x="64414" y="248475"/>
                </a:lnTo>
                <a:lnTo>
                  <a:pt x="66446" y="249618"/>
                </a:lnTo>
                <a:lnTo>
                  <a:pt x="64020" y="250888"/>
                </a:lnTo>
                <a:lnTo>
                  <a:pt x="62153" y="251777"/>
                </a:lnTo>
                <a:lnTo>
                  <a:pt x="53594" y="255587"/>
                </a:lnTo>
                <a:lnTo>
                  <a:pt x="48552" y="261048"/>
                </a:lnTo>
                <a:lnTo>
                  <a:pt x="39243" y="266255"/>
                </a:lnTo>
                <a:lnTo>
                  <a:pt x="36766" y="269049"/>
                </a:lnTo>
                <a:lnTo>
                  <a:pt x="30060" y="275272"/>
                </a:lnTo>
                <a:lnTo>
                  <a:pt x="29133" y="281622"/>
                </a:lnTo>
                <a:lnTo>
                  <a:pt x="31661" y="286448"/>
                </a:lnTo>
                <a:lnTo>
                  <a:pt x="32943" y="286575"/>
                </a:lnTo>
                <a:lnTo>
                  <a:pt x="34074" y="286575"/>
                </a:lnTo>
                <a:lnTo>
                  <a:pt x="39814" y="287718"/>
                </a:lnTo>
                <a:lnTo>
                  <a:pt x="43802" y="286702"/>
                </a:lnTo>
                <a:lnTo>
                  <a:pt x="48475" y="281241"/>
                </a:lnTo>
                <a:lnTo>
                  <a:pt x="50025" y="279590"/>
                </a:lnTo>
                <a:lnTo>
                  <a:pt x="53086" y="280352"/>
                </a:lnTo>
                <a:lnTo>
                  <a:pt x="53543" y="279971"/>
                </a:lnTo>
                <a:lnTo>
                  <a:pt x="57150" y="279717"/>
                </a:lnTo>
                <a:lnTo>
                  <a:pt x="58483" y="279590"/>
                </a:lnTo>
                <a:lnTo>
                  <a:pt x="63792" y="279082"/>
                </a:lnTo>
                <a:lnTo>
                  <a:pt x="62598" y="285432"/>
                </a:lnTo>
                <a:lnTo>
                  <a:pt x="59728" y="290766"/>
                </a:lnTo>
                <a:lnTo>
                  <a:pt x="58966" y="293560"/>
                </a:lnTo>
                <a:lnTo>
                  <a:pt x="57607" y="297497"/>
                </a:lnTo>
                <a:lnTo>
                  <a:pt x="58102" y="298259"/>
                </a:lnTo>
                <a:lnTo>
                  <a:pt x="63576" y="300037"/>
                </a:lnTo>
                <a:lnTo>
                  <a:pt x="69773" y="297878"/>
                </a:lnTo>
                <a:lnTo>
                  <a:pt x="75222" y="289115"/>
                </a:lnTo>
                <a:lnTo>
                  <a:pt x="78054" y="284416"/>
                </a:lnTo>
                <a:lnTo>
                  <a:pt x="81445" y="279082"/>
                </a:lnTo>
                <a:lnTo>
                  <a:pt x="82740" y="277050"/>
                </a:lnTo>
                <a:lnTo>
                  <a:pt x="84074" y="276415"/>
                </a:lnTo>
                <a:lnTo>
                  <a:pt x="88696" y="277685"/>
                </a:lnTo>
                <a:lnTo>
                  <a:pt x="90258" y="278320"/>
                </a:lnTo>
                <a:lnTo>
                  <a:pt x="96558" y="282003"/>
                </a:lnTo>
                <a:lnTo>
                  <a:pt x="101930" y="282892"/>
                </a:lnTo>
                <a:lnTo>
                  <a:pt x="109842" y="282892"/>
                </a:lnTo>
                <a:lnTo>
                  <a:pt x="112217" y="282511"/>
                </a:lnTo>
                <a:lnTo>
                  <a:pt x="115709" y="281876"/>
                </a:lnTo>
                <a:lnTo>
                  <a:pt x="116700" y="280733"/>
                </a:lnTo>
                <a:lnTo>
                  <a:pt x="122135" y="278701"/>
                </a:lnTo>
                <a:lnTo>
                  <a:pt x="125095" y="277431"/>
                </a:lnTo>
                <a:lnTo>
                  <a:pt x="126276" y="276923"/>
                </a:lnTo>
                <a:lnTo>
                  <a:pt x="130632" y="274129"/>
                </a:lnTo>
                <a:lnTo>
                  <a:pt x="131305" y="273748"/>
                </a:lnTo>
                <a:lnTo>
                  <a:pt x="134327" y="274002"/>
                </a:lnTo>
                <a:lnTo>
                  <a:pt x="134861" y="273748"/>
                </a:lnTo>
                <a:lnTo>
                  <a:pt x="136474" y="272986"/>
                </a:lnTo>
                <a:lnTo>
                  <a:pt x="140233" y="271843"/>
                </a:lnTo>
                <a:lnTo>
                  <a:pt x="141071" y="272224"/>
                </a:lnTo>
                <a:lnTo>
                  <a:pt x="145110" y="277685"/>
                </a:lnTo>
                <a:lnTo>
                  <a:pt x="148958" y="281368"/>
                </a:lnTo>
                <a:lnTo>
                  <a:pt x="153441" y="285051"/>
                </a:lnTo>
                <a:lnTo>
                  <a:pt x="153746" y="285559"/>
                </a:lnTo>
                <a:lnTo>
                  <a:pt x="154228" y="286067"/>
                </a:lnTo>
                <a:lnTo>
                  <a:pt x="151638" y="287083"/>
                </a:lnTo>
                <a:lnTo>
                  <a:pt x="152273" y="287591"/>
                </a:lnTo>
                <a:lnTo>
                  <a:pt x="152565" y="288099"/>
                </a:lnTo>
                <a:lnTo>
                  <a:pt x="156552" y="288226"/>
                </a:lnTo>
                <a:lnTo>
                  <a:pt x="159626" y="289623"/>
                </a:lnTo>
                <a:lnTo>
                  <a:pt x="162560" y="292671"/>
                </a:lnTo>
                <a:lnTo>
                  <a:pt x="163068" y="292925"/>
                </a:lnTo>
                <a:lnTo>
                  <a:pt x="165696" y="293814"/>
                </a:lnTo>
                <a:lnTo>
                  <a:pt x="167843" y="294322"/>
                </a:lnTo>
                <a:lnTo>
                  <a:pt x="169773" y="296354"/>
                </a:lnTo>
                <a:lnTo>
                  <a:pt x="170434" y="296354"/>
                </a:lnTo>
                <a:lnTo>
                  <a:pt x="171145" y="296481"/>
                </a:lnTo>
                <a:lnTo>
                  <a:pt x="171145" y="294068"/>
                </a:lnTo>
                <a:lnTo>
                  <a:pt x="173774" y="295084"/>
                </a:lnTo>
                <a:lnTo>
                  <a:pt x="176072" y="294322"/>
                </a:lnTo>
                <a:lnTo>
                  <a:pt x="176657" y="294068"/>
                </a:lnTo>
                <a:lnTo>
                  <a:pt x="184175" y="290766"/>
                </a:lnTo>
                <a:lnTo>
                  <a:pt x="189166" y="288480"/>
                </a:lnTo>
                <a:lnTo>
                  <a:pt x="199974" y="283527"/>
                </a:lnTo>
                <a:lnTo>
                  <a:pt x="204038" y="281876"/>
                </a:lnTo>
                <a:lnTo>
                  <a:pt x="211607" y="281495"/>
                </a:lnTo>
                <a:lnTo>
                  <a:pt x="214452" y="280606"/>
                </a:lnTo>
                <a:lnTo>
                  <a:pt x="218440" y="277431"/>
                </a:lnTo>
                <a:lnTo>
                  <a:pt x="220205" y="276542"/>
                </a:lnTo>
                <a:lnTo>
                  <a:pt x="223062" y="274637"/>
                </a:lnTo>
                <a:lnTo>
                  <a:pt x="224320" y="274256"/>
                </a:lnTo>
                <a:lnTo>
                  <a:pt x="227838" y="275018"/>
                </a:lnTo>
                <a:lnTo>
                  <a:pt x="229616" y="274510"/>
                </a:lnTo>
                <a:lnTo>
                  <a:pt x="229743" y="274256"/>
                </a:lnTo>
                <a:lnTo>
                  <a:pt x="230657" y="272478"/>
                </a:lnTo>
                <a:lnTo>
                  <a:pt x="236448" y="275272"/>
                </a:lnTo>
                <a:lnTo>
                  <a:pt x="242557" y="275145"/>
                </a:lnTo>
                <a:lnTo>
                  <a:pt x="252272" y="275907"/>
                </a:lnTo>
                <a:lnTo>
                  <a:pt x="256070" y="275653"/>
                </a:lnTo>
                <a:lnTo>
                  <a:pt x="264210" y="276415"/>
                </a:lnTo>
                <a:lnTo>
                  <a:pt x="268579" y="277177"/>
                </a:lnTo>
                <a:lnTo>
                  <a:pt x="281127" y="278955"/>
                </a:lnTo>
                <a:lnTo>
                  <a:pt x="289077" y="278193"/>
                </a:lnTo>
                <a:lnTo>
                  <a:pt x="295986" y="275653"/>
                </a:lnTo>
                <a:lnTo>
                  <a:pt x="297370" y="275145"/>
                </a:lnTo>
                <a:lnTo>
                  <a:pt x="298411" y="274764"/>
                </a:lnTo>
                <a:lnTo>
                  <a:pt x="300139" y="274510"/>
                </a:lnTo>
                <a:lnTo>
                  <a:pt x="301612" y="274256"/>
                </a:lnTo>
                <a:lnTo>
                  <a:pt x="304368" y="278193"/>
                </a:lnTo>
                <a:lnTo>
                  <a:pt x="308229" y="278955"/>
                </a:lnTo>
                <a:lnTo>
                  <a:pt x="316585" y="279844"/>
                </a:lnTo>
                <a:lnTo>
                  <a:pt x="320967" y="280225"/>
                </a:lnTo>
                <a:lnTo>
                  <a:pt x="331304" y="281241"/>
                </a:lnTo>
                <a:lnTo>
                  <a:pt x="346024" y="282511"/>
                </a:lnTo>
                <a:lnTo>
                  <a:pt x="348843" y="282638"/>
                </a:lnTo>
                <a:lnTo>
                  <a:pt x="354863" y="282638"/>
                </a:lnTo>
                <a:lnTo>
                  <a:pt x="366687" y="279082"/>
                </a:lnTo>
                <a:lnTo>
                  <a:pt x="367792" y="278066"/>
                </a:lnTo>
                <a:lnTo>
                  <a:pt x="367169" y="276542"/>
                </a:lnTo>
                <a:lnTo>
                  <a:pt x="355536" y="276542"/>
                </a:lnTo>
                <a:lnTo>
                  <a:pt x="344703" y="276161"/>
                </a:lnTo>
                <a:lnTo>
                  <a:pt x="338378" y="275653"/>
                </a:lnTo>
                <a:lnTo>
                  <a:pt x="330149" y="275145"/>
                </a:lnTo>
                <a:lnTo>
                  <a:pt x="329196" y="274637"/>
                </a:lnTo>
                <a:lnTo>
                  <a:pt x="328244" y="274129"/>
                </a:lnTo>
                <a:lnTo>
                  <a:pt x="320433" y="274637"/>
                </a:lnTo>
                <a:lnTo>
                  <a:pt x="319633" y="274256"/>
                </a:lnTo>
                <a:lnTo>
                  <a:pt x="317512" y="273240"/>
                </a:lnTo>
                <a:lnTo>
                  <a:pt x="316445" y="272732"/>
                </a:lnTo>
                <a:lnTo>
                  <a:pt x="315658" y="272351"/>
                </a:lnTo>
                <a:lnTo>
                  <a:pt x="314858" y="271970"/>
                </a:lnTo>
                <a:lnTo>
                  <a:pt x="306489" y="272351"/>
                </a:lnTo>
                <a:lnTo>
                  <a:pt x="304038" y="270954"/>
                </a:lnTo>
                <a:lnTo>
                  <a:pt x="301294" y="272732"/>
                </a:lnTo>
                <a:lnTo>
                  <a:pt x="300596" y="272478"/>
                </a:lnTo>
                <a:lnTo>
                  <a:pt x="299440" y="272351"/>
                </a:lnTo>
                <a:lnTo>
                  <a:pt x="298818" y="271970"/>
                </a:lnTo>
                <a:lnTo>
                  <a:pt x="293166" y="272224"/>
                </a:lnTo>
                <a:lnTo>
                  <a:pt x="288099" y="272224"/>
                </a:lnTo>
                <a:lnTo>
                  <a:pt x="278853" y="273240"/>
                </a:lnTo>
                <a:lnTo>
                  <a:pt x="274751" y="272605"/>
                </a:lnTo>
                <a:lnTo>
                  <a:pt x="273748" y="272478"/>
                </a:lnTo>
                <a:lnTo>
                  <a:pt x="264655" y="271335"/>
                </a:lnTo>
                <a:lnTo>
                  <a:pt x="262001" y="270700"/>
                </a:lnTo>
                <a:lnTo>
                  <a:pt x="258826" y="269938"/>
                </a:lnTo>
                <a:lnTo>
                  <a:pt x="246532" y="269557"/>
                </a:lnTo>
                <a:lnTo>
                  <a:pt x="240347" y="268668"/>
                </a:lnTo>
                <a:lnTo>
                  <a:pt x="231876" y="266890"/>
                </a:lnTo>
                <a:lnTo>
                  <a:pt x="230060" y="266509"/>
                </a:lnTo>
                <a:lnTo>
                  <a:pt x="227177" y="265430"/>
                </a:lnTo>
                <a:lnTo>
                  <a:pt x="227177" y="270319"/>
                </a:lnTo>
                <a:lnTo>
                  <a:pt x="223126" y="270700"/>
                </a:lnTo>
                <a:lnTo>
                  <a:pt x="220179" y="269684"/>
                </a:lnTo>
                <a:lnTo>
                  <a:pt x="218782" y="267398"/>
                </a:lnTo>
                <a:lnTo>
                  <a:pt x="218478" y="266890"/>
                </a:lnTo>
                <a:lnTo>
                  <a:pt x="227177" y="270319"/>
                </a:lnTo>
                <a:lnTo>
                  <a:pt x="227177" y="265430"/>
                </a:lnTo>
                <a:lnTo>
                  <a:pt x="226364" y="265112"/>
                </a:lnTo>
                <a:lnTo>
                  <a:pt x="221551" y="261937"/>
                </a:lnTo>
                <a:lnTo>
                  <a:pt x="218465" y="259905"/>
                </a:lnTo>
                <a:lnTo>
                  <a:pt x="217436" y="259232"/>
                </a:lnTo>
                <a:lnTo>
                  <a:pt x="217436" y="267398"/>
                </a:lnTo>
                <a:lnTo>
                  <a:pt x="214096" y="266128"/>
                </a:lnTo>
                <a:lnTo>
                  <a:pt x="211264" y="265366"/>
                </a:lnTo>
                <a:lnTo>
                  <a:pt x="209334" y="262953"/>
                </a:lnTo>
                <a:lnTo>
                  <a:pt x="211086" y="261937"/>
                </a:lnTo>
                <a:lnTo>
                  <a:pt x="212496" y="262699"/>
                </a:lnTo>
                <a:lnTo>
                  <a:pt x="217436" y="267398"/>
                </a:lnTo>
                <a:lnTo>
                  <a:pt x="217436" y="259232"/>
                </a:lnTo>
                <a:lnTo>
                  <a:pt x="212293" y="255841"/>
                </a:lnTo>
                <a:lnTo>
                  <a:pt x="210058" y="256476"/>
                </a:lnTo>
                <a:lnTo>
                  <a:pt x="208838" y="259905"/>
                </a:lnTo>
                <a:lnTo>
                  <a:pt x="207441" y="259397"/>
                </a:lnTo>
                <a:lnTo>
                  <a:pt x="205955" y="259143"/>
                </a:lnTo>
                <a:lnTo>
                  <a:pt x="201295" y="256476"/>
                </a:lnTo>
                <a:lnTo>
                  <a:pt x="198043" y="254444"/>
                </a:lnTo>
                <a:lnTo>
                  <a:pt x="193776" y="252158"/>
                </a:lnTo>
                <a:lnTo>
                  <a:pt x="192697" y="251777"/>
                </a:lnTo>
                <a:lnTo>
                  <a:pt x="190296" y="251396"/>
                </a:lnTo>
                <a:lnTo>
                  <a:pt x="189001" y="251777"/>
                </a:lnTo>
                <a:lnTo>
                  <a:pt x="188125" y="254825"/>
                </a:lnTo>
                <a:lnTo>
                  <a:pt x="189052" y="255460"/>
                </a:lnTo>
                <a:lnTo>
                  <a:pt x="194119" y="258127"/>
                </a:lnTo>
                <a:lnTo>
                  <a:pt x="197739" y="260667"/>
                </a:lnTo>
                <a:lnTo>
                  <a:pt x="202806" y="261556"/>
                </a:lnTo>
                <a:lnTo>
                  <a:pt x="203352" y="261937"/>
                </a:lnTo>
                <a:lnTo>
                  <a:pt x="204152" y="262191"/>
                </a:lnTo>
                <a:lnTo>
                  <a:pt x="202603" y="264731"/>
                </a:lnTo>
                <a:lnTo>
                  <a:pt x="202565" y="265112"/>
                </a:lnTo>
                <a:lnTo>
                  <a:pt x="203987" y="266636"/>
                </a:lnTo>
                <a:lnTo>
                  <a:pt x="207162" y="268795"/>
                </a:lnTo>
                <a:lnTo>
                  <a:pt x="211848" y="271081"/>
                </a:lnTo>
                <a:lnTo>
                  <a:pt x="216281" y="272986"/>
                </a:lnTo>
                <a:lnTo>
                  <a:pt x="209486" y="276415"/>
                </a:lnTo>
                <a:lnTo>
                  <a:pt x="200367" y="276542"/>
                </a:lnTo>
                <a:lnTo>
                  <a:pt x="195224" y="277939"/>
                </a:lnTo>
                <a:lnTo>
                  <a:pt x="184683" y="282257"/>
                </a:lnTo>
                <a:lnTo>
                  <a:pt x="178485" y="282892"/>
                </a:lnTo>
                <a:lnTo>
                  <a:pt x="171818" y="288480"/>
                </a:lnTo>
                <a:lnTo>
                  <a:pt x="169240" y="288480"/>
                </a:lnTo>
                <a:lnTo>
                  <a:pt x="163436" y="284416"/>
                </a:lnTo>
                <a:lnTo>
                  <a:pt x="161010" y="281622"/>
                </a:lnTo>
                <a:lnTo>
                  <a:pt x="159385" y="278574"/>
                </a:lnTo>
                <a:lnTo>
                  <a:pt x="158496" y="276923"/>
                </a:lnTo>
                <a:lnTo>
                  <a:pt x="157594" y="275907"/>
                </a:lnTo>
                <a:lnTo>
                  <a:pt x="156806" y="274764"/>
                </a:lnTo>
                <a:lnTo>
                  <a:pt x="156311" y="275145"/>
                </a:lnTo>
                <a:lnTo>
                  <a:pt x="157124" y="278193"/>
                </a:lnTo>
                <a:lnTo>
                  <a:pt x="155422" y="278574"/>
                </a:lnTo>
                <a:lnTo>
                  <a:pt x="154787" y="277558"/>
                </a:lnTo>
                <a:lnTo>
                  <a:pt x="150101" y="271843"/>
                </a:lnTo>
                <a:lnTo>
                  <a:pt x="148691" y="269557"/>
                </a:lnTo>
                <a:lnTo>
                  <a:pt x="147853" y="268033"/>
                </a:lnTo>
                <a:lnTo>
                  <a:pt x="147713" y="267779"/>
                </a:lnTo>
                <a:lnTo>
                  <a:pt x="152742" y="270535"/>
                </a:lnTo>
                <a:lnTo>
                  <a:pt x="152615" y="270319"/>
                </a:lnTo>
                <a:lnTo>
                  <a:pt x="152501" y="269938"/>
                </a:lnTo>
                <a:lnTo>
                  <a:pt x="152438" y="269557"/>
                </a:lnTo>
                <a:lnTo>
                  <a:pt x="149288" y="267779"/>
                </a:lnTo>
                <a:lnTo>
                  <a:pt x="147040" y="266509"/>
                </a:lnTo>
                <a:lnTo>
                  <a:pt x="135445" y="246443"/>
                </a:lnTo>
                <a:lnTo>
                  <a:pt x="135445" y="264350"/>
                </a:lnTo>
                <a:lnTo>
                  <a:pt x="133527" y="265239"/>
                </a:lnTo>
                <a:lnTo>
                  <a:pt x="133324" y="263969"/>
                </a:lnTo>
                <a:lnTo>
                  <a:pt x="131889" y="262953"/>
                </a:lnTo>
                <a:lnTo>
                  <a:pt x="133604" y="261556"/>
                </a:lnTo>
                <a:lnTo>
                  <a:pt x="135445" y="264350"/>
                </a:lnTo>
                <a:lnTo>
                  <a:pt x="135445" y="246443"/>
                </a:lnTo>
                <a:lnTo>
                  <a:pt x="134073" y="242887"/>
                </a:lnTo>
                <a:lnTo>
                  <a:pt x="133832" y="235521"/>
                </a:lnTo>
                <a:lnTo>
                  <a:pt x="133781" y="233362"/>
                </a:lnTo>
                <a:lnTo>
                  <a:pt x="131826" y="232752"/>
                </a:lnTo>
                <a:lnTo>
                  <a:pt x="131826" y="258000"/>
                </a:lnTo>
                <a:lnTo>
                  <a:pt x="128701" y="260413"/>
                </a:lnTo>
                <a:lnTo>
                  <a:pt x="126288" y="262191"/>
                </a:lnTo>
                <a:lnTo>
                  <a:pt x="126187" y="262953"/>
                </a:lnTo>
                <a:lnTo>
                  <a:pt x="128041" y="265366"/>
                </a:lnTo>
                <a:lnTo>
                  <a:pt x="129933" y="267525"/>
                </a:lnTo>
                <a:lnTo>
                  <a:pt x="129095" y="267779"/>
                </a:lnTo>
                <a:lnTo>
                  <a:pt x="128409" y="268033"/>
                </a:lnTo>
                <a:lnTo>
                  <a:pt x="125425" y="267525"/>
                </a:lnTo>
                <a:lnTo>
                  <a:pt x="123482" y="266128"/>
                </a:lnTo>
                <a:lnTo>
                  <a:pt x="119888" y="262318"/>
                </a:lnTo>
                <a:lnTo>
                  <a:pt x="117360" y="262572"/>
                </a:lnTo>
                <a:lnTo>
                  <a:pt x="115455" y="266128"/>
                </a:lnTo>
                <a:lnTo>
                  <a:pt x="115468" y="266509"/>
                </a:lnTo>
                <a:lnTo>
                  <a:pt x="115811" y="267779"/>
                </a:lnTo>
                <a:lnTo>
                  <a:pt x="119062" y="269811"/>
                </a:lnTo>
                <a:lnTo>
                  <a:pt x="120954" y="270573"/>
                </a:lnTo>
                <a:lnTo>
                  <a:pt x="123050" y="271589"/>
                </a:lnTo>
                <a:lnTo>
                  <a:pt x="122301" y="272097"/>
                </a:lnTo>
                <a:lnTo>
                  <a:pt x="121704" y="272732"/>
                </a:lnTo>
                <a:lnTo>
                  <a:pt x="115163" y="276542"/>
                </a:lnTo>
                <a:lnTo>
                  <a:pt x="108902" y="277431"/>
                </a:lnTo>
                <a:lnTo>
                  <a:pt x="105092" y="276415"/>
                </a:lnTo>
                <a:lnTo>
                  <a:pt x="100317" y="275145"/>
                </a:lnTo>
                <a:lnTo>
                  <a:pt x="98386" y="274002"/>
                </a:lnTo>
                <a:lnTo>
                  <a:pt x="94322" y="271843"/>
                </a:lnTo>
                <a:lnTo>
                  <a:pt x="92671" y="271462"/>
                </a:lnTo>
                <a:lnTo>
                  <a:pt x="92113" y="271335"/>
                </a:lnTo>
                <a:lnTo>
                  <a:pt x="87414" y="271462"/>
                </a:lnTo>
                <a:lnTo>
                  <a:pt x="85153" y="271208"/>
                </a:lnTo>
                <a:lnTo>
                  <a:pt x="82473" y="270954"/>
                </a:lnTo>
                <a:lnTo>
                  <a:pt x="82042" y="270827"/>
                </a:lnTo>
                <a:lnTo>
                  <a:pt x="68059" y="273113"/>
                </a:lnTo>
                <a:lnTo>
                  <a:pt x="57404" y="274637"/>
                </a:lnTo>
                <a:lnTo>
                  <a:pt x="53441" y="275145"/>
                </a:lnTo>
                <a:lnTo>
                  <a:pt x="50241" y="271589"/>
                </a:lnTo>
                <a:lnTo>
                  <a:pt x="50076" y="271462"/>
                </a:lnTo>
                <a:lnTo>
                  <a:pt x="49822" y="270954"/>
                </a:lnTo>
                <a:lnTo>
                  <a:pt x="49555" y="270192"/>
                </a:lnTo>
                <a:lnTo>
                  <a:pt x="52108" y="268541"/>
                </a:lnTo>
                <a:lnTo>
                  <a:pt x="55054" y="268160"/>
                </a:lnTo>
                <a:lnTo>
                  <a:pt x="62344" y="266636"/>
                </a:lnTo>
                <a:lnTo>
                  <a:pt x="66941" y="266128"/>
                </a:lnTo>
                <a:lnTo>
                  <a:pt x="77800" y="264731"/>
                </a:lnTo>
                <a:lnTo>
                  <a:pt x="83515" y="262191"/>
                </a:lnTo>
                <a:lnTo>
                  <a:pt x="91147" y="258889"/>
                </a:lnTo>
                <a:lnTo>
                  <a:pt x="92202" y="257492"/>
                </a:lnTo>
                <a:lnTo>
                  <a:pt x="93675" y="255333"/>
                </a:lnTo>
                <a:lnTo>
                  <a:pt x="93611" y="253047"/>
                </a:lnTo>
                <a:lnTo>
                  <a:pt x="92659" y="249364"/>
                </a:lnTo>
                <a:lnTo>
                  <a:pt x="91046" y="247205"/>
                </a:lnTo>
                <a:lnTo>
                  <a:pt x="90754" y="246824"/>
                </a:lnTo>
                <a:lnTo>
                  <a:pt x="85928" y="243395"/>
                </a:lnTo>
                <a:lnTo>
                  <a:pt x="85750" y="243268"/>
                </a:lnTo>
                <a:lnTo>
                  <a:pt x="84861" y="242633"/>
                </a:lnTo>
                <a:lnTo>
                  <a:pt x="81864" y="240093"/>
                </a:lnTo>
                <a:lnTo>
                  <a:pt x="79362" y="239585"/>
                </a:lnTo>
                <a:lnTo>
                  <a:pt x="75590" y="238823"/>
                </a:lnTo>
                <a:lnTo>
                  <a:pt x="74968" y="238696"/>
                </a:lnTo>
                <a:lnTo>
                  <a:pt x="71869" y="238823"/>
                </a:lnTo>
                <a:lnTo>
                  <a:pt x="69621" y="238315"/>
                </a:lnTo>
                <a:lnTo>
                  <a:pt x="65112" y="237299"/>
                </a:lnTo>
                <a:lnTo>
                  <a:pt x="63423" y="236918"/>
                </a:lnTo>
                <a:lnTo>
                  <a:pt x="57797" y="237299"/>
                </a:lnTo>
                <a:lnTo>
                  <a:pt x="46685" y="236664"/>
                </a:lnTo>
                <a:lnTo>
                  <a:pt x="38150" y="237451"/>
                </a:lnTo>
                <a:lnTo>
                  <a:pt x="38150" y="244157"/>
                </a:lnTo>
                <a:lnTo>
                  <a:pt x="36131" y="245173"/>
                </a:lnTo>
                <a:lnTo>
                  <a:pt x="34734" y="246443"/>
                </a:lnTo>
                <a:lnTo>
                  <a:pt x="28752" y="247840"/>
                </a:lnTo>
                <a:lnTo>
                  <a:pt x="25234" y="249745"/>
                </a:lnTo>
                <a:lnTo>
                  <a:pt x="20955" y="252793"/>
                </a:lnTo>
                <a:lnTo>
                  <a:pt x="19799" y="253555"/>
                </a:lnTo>
                <a:lnTo>
                  <a:pt x="16687" y="254444"/>
                </a:lnTo>
                <a:lnTo>
                  <a:pt x="15354" y="253301"/>
                </a:lnTo>
                <a:lnTo>
                  <a:pt x="15773" y="250507"/>
                </a:lnTo>
                <a:lnTo>
                  <a:pt x="25425" y="243268"/>
                </a:lnTo>
                <a:lnTo>
                  <a:pt x="27000" y="243649"/>
                </a:lnTo>
                <a:lnTo>
                  <a:pt x="33959" y="243395"/>
                </a:lnTo>
                <a:lnTo>
                  <a:pt x="37096" y="243395"/>
                </a:lnTo>
                <a:lnTo>
                  <a:pt x="37452" y="243776"/>
                </a:lnTo>
                <a:lnTo>
                  <a:pt x="38150" y="244157"/>
                </a:lnTo>
                <a:lnTo>
                  <a:pt x="38150" y="237451"/>
                </a:lnTo>
                <a:lnTo>
                  <a:pt x="28676" y="238315"/>
                </a:lnTo>
                <a:lnTo>
                  <a:pt x="24155" y="237553"/>
                </a:lnTo>
                <a:lnTo>
                  <a:pt x="22783" y="237807"/>
                </a:lnTo>
                <a:lnTo>
                  <a:pt x="20523" y="239204"/>
                </a:lnTo>
                <a:lnTo>
                  <a:pt x="19151" y="239458"/>
                </a:lnTo>
                <a:lnTo>
                  <a:pt x="16103" y="239458"/>
                </a:lnTo>
                <a:lnTo>
                  <a:pt x="14554" y="239585"/>
                </a:lnTo>
                <a:lnTo>
                  <a:pt x="10096" y="238950"/>
                </a:lnTo>
                <a:lnTo>
                  <a:pt x="7289" y="238061"/>
                </a:lnTo>
                <a:lnTo>
                  <a:pt x="5245" y="234759"/>
                </a:lnTo>
                <a:lnTo>
                  <a:pt x="7277" y="234378"/>
                </a:lnTo>
                <a:lnTo>
                  <a:pt x="8978" y="233743"/>
                </a:lnTo>
                <a:lnTo>
                  <a:pt x="16040" y="232727"/>
                </a:lnTo>
                <a:lnTo>
                  <a:pt x="21386" y="232092"/>
                </a:lnTo>
                <a:lnTo>
                  <a:pt x="31381" y="230568"/>
                </a:lnTo>
                <a:lnTo>
                  <a:pt x="42176" y="228536"/>
                </a:lnTo>
                <a:lnTo>
                  <a:pt x="43700" y="228663"/>
                </a:lnTo>
                <a:lnTo>
                  <a:pt x="44488" y="228536"/>
                </a:lnTo>
                <a:lnTo>
                  <a:pt x="50038" y="227647"/>
                </a:lnTo>
                <a:lnTo>
                  <a:pt x="60198" y="224853"/>
                </a:lnTo>
                <a:lnTo>
                  <a:pt x="67983" y="222567"/>
                </a:lnTo>
                <a:lnTo>
                  <a:pt x="78562" y="221678"/>
                </a:lnTo>
                <a:lnTo>
                  <a:pt x="81013" y="221170"/>
                </a:lnTo>
                <a:lnTo>
                  <a:pt x="88544" y="220789"/>
                </a:lnTo>
                <a:lnTo>
                  <a:pt x="93306" y="222059"/>
                </a:lnTo>
                <a:lnTo>
                  <a:pt x="99860" y="224599"/>
                </a:lnTo>
                <a:lnTo>
                  <a:pt x="101942" y="224853"/>
                </a:lnTo>
                <a:lnTo>
                  <a:pt x="107226" y="225742"/>
                </a:lnTo>
                <a:lnTo>
                  <a:pt x="110515" y="226377"/>
                </a:lnTo>
                <a:lnTo>
                  <a:pt x="114160" y="227139"/>
                </a:lnTo>
                <a:lnTo>
                  <a:pt x="114414" y="227774"/>
                </a:lnTo>
                <a:lnTo>
                  <a:pt x="114719" y="228155"/>
                </a:lnTo>
                <a:lnTo>
                  <a:pt x="116433" y="225107"/>
                </a:lnTo>
                <a:lnTo>
                  <a:pt x="119583" y="227520"/>
                </a:lnTo>
                <a:lnTo>
                  <a:pt x="121996" y="226123"/>
                </a:lnTo>
                <a:lnTo>
                  <a:pt x="123024" y="230187"/>
                </a:lnTo>
                <a:lnTo>
                  <a:pt x="124193" y="233743"/>
                </a:lnTo>
                <a:lnTo>
                  <a:pt x="124282" y="234251"/>
                </a:lnTo>
                <a:lnTo>
                  <a:pt x="125425" y="242760"/>
                </a:lnTo>
                <a:lnTo>
                  <a:pt x="126682" y="247967"/>
                </a:lnTo>
                <a:lnTo>
                  <a:pt x="131064" y="256476"/>
                </a:lnTo>
                <a:lnTo>
                  <a:pt x="131826" y="258000"/>
                </a:lnTo>
                <a:lnTo>
                  <a:pt x="131826" y="232752"/>
                </a:lnTo>
                <a:lnTo>
                  <a:pt x="131356" y="232600"/>
                </a:lnTo>
                <a:lnTo>
                  <a:pt x="131927" y="231076"/>
                </a:lnTo>
                <a:lnTo>
                  <a:pt x="132041" y="230695"/>
                </a:lnTo>
                <a:lnTo>
                  <a:pt x="132422" y="228663"/>
                </a:lnTo>
                <a:lnTo>
                  <a:pt x="132334" y="227393"/>
                </a:lnTo>
                <a:lnTo>
                  <a:pt x="132207" y="227012"/>
                </a:lnTo>
                <a:lnTo>
                  <a:pt x="131025" y="226123"/>
                </a:lnTo>
                <a:lnTo>
                  <a:pt x="130695" y="225869"/>
                </a:lnTo>
                <a:lnTo>
                  <a:pt x="130467" y="225488"/>
                </a:lnTo>
                <a:lnTo>
                  <a:pt x="130187" y="225234"/>
                </a:lnTo>
                <a:lnTo>
                  <a:pt x="130340" y="225107"/>
                </a:lnTo>
                <a:lnTo>
                  <a:pt x="131546" y="224091"/>
                </a:lnTo>
                <a:lnTo>
                  <a:pt x="133362" y="226250"/>
                </a:lnTo>
                <a:lnTo>
                  <a:pt x="134239" y="224091"/>
                </a:lnTo>
                <a:lnTo>
                  <a:pt x="134289" y="223964"/>
                </a:lnTo>
                <a:lnTo>
                  <a:pt x="128917" y="223456"/>
                </a:lnTo>
                <a:lnTo>
                  <a:pt x="129781" y="223202"/>
                </a:lnTo>
                <a:lnTo>
                  <a:pt x="131508" y="222694"/>
                </a:lnTo>
                <a:lnTo>
                  <a:pt x="133705" y="221678"/>
                </a:lnTo>
                <a:lnTo>
                  <a:pt x="135636" y="219265"/>
                </a:lnTo>
                <a:lnTo>
                  <a:pt x="136194" y="219011"/>
                </a:lnTo>
                <a:lnTo>
                  <a:pt x="139268" y="218122"/>
                </a:lnTo>
                <a:lnTo>
                  <a:pt x="141884" y="216979"/>
                </a:lnTo>
                <a:lnTo>
                  <a:pt x="147408" y="217233"/>
                </a:lnTo>
                <a:lnTo>
                  <a:pt x="148526" y="216979"/>
                </a:lnTo>
                <a:lnTo>
                  <a:pt x="150215" y="216598"/>
                </a:lnTo>
                <a:lnTo>
                  <a:pt x="162737" y="215836"/>
                </a:lnTo>
                <a:lnTo>
                  <a:pt x="169811" y="216090"/>
                </a:lnTo>
                <a:lnTo>
                  <a:pt x="170561" y="215836"/>
                </a:lnTo>
                <a:lnTo>
                  <a:pt x="172072" y="215328"/>
                </a:lnTo>
                <a:lnTo>
                  <a:pt x="178066" y="215582"/>
                </a:lnTo>
                <a:lnTo>
                  <a:pt x="178739" y="215328"/>
                </a:lnTo>
                <a:lnTo>
                  <a:pt x="181787" y="214185"/>
                </a:lnTo>
                <a:lnTo>
                  <a:pt x="185750" y="215201"/>
                </a:lnTo>
                <a:lnTo>
                  <a:pt x="185991" y="215201"/>
                </a:lnTo>
                <a:lnTo>
                  <a:pt x="195948" y="214185"/>
                </a:lnTo>
                <a:lnTo>
                  <a:pt x="200926" y="213677"/>
                </a:lnTo>
                <a:lnTo>
                  <a:pt x="202882" y="213550"/>
                </a:lnTo>
                <a:lnTo>
                  <a:pt x="210769" y="211772"/>
                </a:lnTo>
                <a:lnTo>
                  <a:pt x="216890" y="211137"/>
                </a:lnTo>
                <a:lnTo>
                  <a:pt x="229273" y="210883"/>
                </a:lnTo>
                <a:lnTo>
                  <a:pt x="230987" y="210375"/>
                </a:lnTo>
                <a:lnTo>
                  <a:pt x="234429" y="209359"/>
                </a:lnTo>
                <a:lnTo>
                  <a:pt x="234861" y="209232"/>
                </a:lnTo>
                <a:lnTo>
                  <a:pt x="238645" y="206946"/>
                </a:lnTo>
                <a:lnTo>
                  <a:pt x="242849" y="204406"/>
                </a:lnTo>
                <a:lnTo>
                  <a:pt x="245795" y="204025"/>
                </a:lnTo>
                <a:lnTo>
                  <a:pt x="248462" y="203644"/>
                </a:lnTo>
                <a:lnTo>
                  <a:pt x="246862" y="205422"/>
                </a:lnTo>
                <a:lnTo>
                  <a:pt x="245338" y="207454"/>
                </a:lnTo>
                <a:lnTo>
                  <a:pt x="242773" y="209867"/>
                </a:lnTo>
                <a:lnTo>
                  <a:pt x="241554" y="210375"/>
                </a:lnTo>
                <a:lnTo>
                  <a:pt x="238950" y="211010"/>
                </a:lnTo>
                <a:lnTo>
                  <a:pt x="237147" y="211137"/>
                </a:lnTo>
                <a:lnTo>
                  <a:pt x="236550" y="214693"/>
                </a:lnTo>
                <a:lnTo>
                  <a:pt x="238467" y="215455"/>
                </a:lnTo>
                <a:lnTo>
                  <a:pt x="240271" y="216725"/>
                </a:lnTo>
                <a:lnTo>
                  <a:pt x="240982" y="216725"/>
                </a:lnTo>
                <a:lnTo>
                  <a:pt x="242176" y="217360"/>
                </a:lnTo>
                <a:lnTo>
                  <a:pt x="243725" y="218376"/>
                </a:lnTo>
                <a:lnTo>
                  <a:pt x="242506" y="218376"/>
                </a:lnTo>
                <a:lnTo>
                  <a:pt x="241858" y="218503"/>
                </a:lnTo>
                <a:lnTo>
                  <a:pt x="240004" y="218376"/>
                </a:lnTo>
                <a:lnTo>
                  <a:pt x="238785" y="218884"/>
                </a:lnTo>
                <a:lnTo>
                  <a:pt x="238772" y="220789"/>
                </a:lnTo>
                <a:lnTo>
                  <a:pt x="239750" y="221805"/>
                </a:lnTo>
                <a:lnTo>
                  <a:pt x="241401" y="223202"/>
                </a:lnTo>
                <a:lnTo>
                  <a:pt x="242582" y="223583"/>
                </a:lnTo>
                <a:lnTo>
                  <a:pt x="244017" y="224726"/>
                </a:lnTo>
                <a:lnTo>
                  <a:pt x="244284" y="225488"/>
                </a:lnTo>
                <a:lnTo>
                  <a:pt x="244690" y="226123"/>
                </a:lnTo>
                <a:lnTo>
                  <a:pt x="243141" y="226758"/>
                </a:lnTo>
                <a:lnTo>
                  <a:pt x="240906" y="226504"/>
                </a:lnTo>
                <a:lnTo>
                  <a:pt x="241465" y="230060"/>
                </a:lnTo>
                <a:lnTo>
                  <a:pt x="242633" y="231330"/>
                </a:lnTo>
                <a:lnTo>
                  <a:pt x="243446" y="232854"/>
                </a:lnTo>
                <a:lnTo>
                  <a:pt x="242544" y="235140"/>
                </a:lnTo>
                <a:lnTo>
                  <a:pt x="242430" y="235775"/>
                </a:lnTo>
                <a:lnTo>
                  <a:pt x="242684" y="237426"/>
                </a:lnTo>
                <a:lnTo>
                  <a:pt x="248653" y="239966"/>
                </a:lnTo>
                <a:lnTo>
                  <a:pt x="252437" y="241236"/>
                </a:lnTo>
                <a:lnTo>
                  <a:pt x="257733" y="242887"/>
                </a:lnTo>
                <a:lnTo>
                  <a:pt x="259473" y="242760"/>
                </a:lnTo>
                <a:lnTo>
                  <a:pt x="260667" y="240728"/>
                </a:lnTo>
                <a:lnTo>
                  <a:pt x="256921" y="238061"/>
                </a:lnTo>
                <a:lnTo>
                  <a:pt x="260070" y="237680"/>
                </a:lnTo>
                <a:lnTo>
                  <a:pt x="260794" y="235140"/>
                </a:lnTo>
                <a:lnTo>
                  <a:pt x="263588" y="232346"/>
                </a:lnTo>
                <a:lnTo>
                  <a:pt x="264210" y="230822"/>
                </a:lnTo>
                <a:lnTo>
                  <a:pt x="264096" y="230187"/>
                </a:lnTo>
                <a:lnTo>
                  <a:pt x="263156" y="227139"/>
                </a:lnTo>
                <a:lnTo>
                  <a:pt x="263055" y="226758"/>
                </a:lnTo>
                <a:lnTo>
                  <a:pt x="262890" y="226123"/>
                </a:lnTo>
                <a:lnTo>
                  <a:pt x="261137" y="220408"/>
                </a:lnTo>
                <a:lnTo>
                  <a:pt x="263118" y="218503"/>
                </a:lnTo>
                <a:lnTo>
                  <a:pt x="263512" y="218122"/>
                </a:lnTo>
                <a:lnTo>
                  <a:pt x="263753" y="217487"/>
                </a:lnTo>
                <a:lnTo>
                  <a:pt x="266179" y="213550"/>
                </a:lnTo>
                <a:lnTo>
                  <a:pt x="268122" y="209994"/>
                </a:lnTo>
                <a:lnTo>
                  <a:pt x="271564" y="205168"/>
                </a:lnTo>
                <a:lnTo>
                  <a:pt x="272338" y="203644"/>
                </a:lnTo>
                <a:lnTo>
                  <a:pt x="272592" y="203136"/>
                </a:lnTo>
                <a:lnTo>
                  <a:pt x="275513" y="202501"/>
                </a:lnTo>
                <a:lnTo>
                  <a:pt x="276237" y="202628"/>
                </a:lnTo>
                <a:lnTo>
                  <a:pt x="276936" y="202628"/>
                </a:lnTo>
                <a:lnTo>
                  <a:pt x="276948" y="204279"/>
                </a:lnTo>
                <a:lnTo>
                  <a:pt x="276352" y="206819"/>
                </a:lnTo>
                <a:lnTo>
                  <a:pt x="275488" y="209232"/>
                </a:lnTo>
                <a:lnTo>
                  <a:pt x="275018" y="212915"/>
                </a:lnTo>
                <a:lnTo>
                  <a:pt x="274942" y="214566"/>
                </a:lnTo>
                <a:lnTo>
                  <a:pt x="276618" y="216471"/>
                </a:lnTo>
                <a:lnTo>
                  <a:pt x="280390" y="217106"/>
                </a:lnTo>
                <a:lnTo>
                  <a:pt x="281355" y="216979"/>
                </a:lnTo>
                <a:lnTo>
                  <a:pt x="282752" y="216979"/>
                </a:lnTo>
                <a:lnTo>
                  <a:pt x="283476" y="221805"/>
                </a:lnTo>
                <a:lnTo>
                  <a:pt x="282321" y="221805"/>
                </a:lnTo>
                <a:lnTo>
                  <a:pt x="279349" y="221043"/>
                </a:lnTo>
                <a:lnTo>
                  <a:pt x="278320" y="221297"/>
                </a:lnTo>
                <a:lnTo>
                  <a:pt x="277495" y="224853"/>
                </a:lnTo>
                <a:lnTo>
                  <a:pt x="278930" y="225361"/>
                </a:lnTo>
                <a:lnTo>
                  <a:pt x="280974" y="226250"/>
                </a:lnTo>
                <a:lnTo>
                  <a:pt x="281266" y="227012"/>
                </a:lnTo>
                <a:lnTo>
                  <a:pt x="281686" y="227520"/>
                </a:lnTo>
                <a:lnTo>
                  <a:pt x="281051" y="227774"/>
                </a:lnTo>
                <a:lnTo>
                  <a:pt x="280428" y="228155"/>
                </a:lnTo>
                <a:lnTo>
                  <a:pt x="278841" y="228409"/>
                </a:lnTo>
                <a:lnTo>
                  <a:pt x="277888" y="228282"/>
                </a:lnTo>
                <a:lnTo>
                  <a:pt x="276834" y="228282"/>
                </a:lnTo>
                <a:lnTo>
                  <a:pt x="275983" y="230060"/>
                </a:lnTo>
                <a:lnTo>
                  <a:pt x="275869" y="231076"/>
                </a:lnTo>
                <a:lnTo>
                  <a:pt x="276542" y="233870"/>
                </a:lnTo>
                <a:lnTo>
                  <a:pt x="279971" y="233743"/>
                </a:lnTo>
                <a:lnTo>
                  <a:pt x="281393" y="235521"/>
                </a:lnTo>
                <a:lnTo>
                  <a:pt x="281444" y="235775"/>
                </a:lnTo>
                <a:lnTo>
                  <a:pt x="280974" y="236918"/>
                </a:lnTo>
                <a:lnTo>
                  <a:pt x="280390" y="237553"/>
                </a:lnTo>
                <a:lnTo>
                  <a:pt x="278206" y="237045"/>
                </a:lnTo>
                <a:lnTo>
                  <a:pt x="276821" y="237553"/>
                </a:lnTo>
                <a:lnTo>
                  <a:pt x="276250" y="238696"/>
                </a:lnTo>
                <a:lnTo>
                  <a:pt x="276237" y="238950"/>
                </a:lnTo>
                <a:lnTo>
                  <a:pt x="276707" y="240093"/>
                </a:lnTo>
                <a:lnTo>
                  <a:pt x="277393" y="241617"/>
                </a:lnTo>
                <a:lnTo>
                  <a:pt x="278117" y="242252"/>
                </a:lnTo>
                <a:lnTo>
                  <a:pt x="279107" y="243395"/>
                </a:lnTo>
                <a:lnTo>
                  <a:pt x="275628" y="242125"/>
                </a:lnTo>
                <a:lnTo>
                  <a:pt x="272669" y="242506"/>
                </a:lnTo>
                <a:lnTo>
                  <a:pt x="271386" y="244538"/>
                </a:lnTo>
                <a:lnTo>
                  <a:pt x="272122" y="245935"/>
                </a:lnTo>
                <a:lnTo>
                  <a:pt x="275310" y="248221"/>
                </a:lnTo>
                <a:lnTo>
                  <a:pt x="276148" y="248729"/>
                </a:lnTo>
                <a:lnTo>
                  <a:pt x="278523" y="250253"/>
                </a:lnTo>
                <a:lnTo>
                  <a:pt x="280035" y="251269"/>
                </a:lnTo>
                <a:lnTo>
                  <a:pt x="282841" y="252793"/>
                </a:lnTo>
                <a:lnTo>
                  <a:pt x="283044" y="253301"/>
                </a:lnTo>
                <a:lnTo>
                  <a:pt x="283083" y="254317"/>
                </a:lnTo>
                <a:lnTo>
                  <a:pt x="282917" y="255206"/>
                </a:lnTo>
                <a:lnTo>
                  <a:pt x="281330" y="254444"/>
                </a:lnTo>
                <a:lnTo>
                  <a:pt x="279857" y="253809"/>
                </a:lnTo>
                <a:lnTo>
                  <a:pt x="278447" y="253047"/>
                </a:lnTo>
                <a:lnTo>
                  <a:pt x="275932" y="251777"/>
                </a:lnTo>
                <a:lnTo>
                  <a:pt x="275640" y="250634"/>
                </a:lnTo>
                <a:lnTo>
                  <a:pt x="272529" y="254444"/>
                </a:lnTo>
                <a:lnTo>
                  <a:pt x="273075" y="255079"/>
                </a:lnTo>
                <a:lnTo>
                  <a:pt x="273507" y="256095"/>
                </a:lnTo>
                <a:lnTo>
                  <a:pt x="276961" y="258254"/>
                </a:lnTo>
                <a:lnTo>
                  <a:pt x="279666" y="260032"/>
                </a:lnTo>
                <a:lnTo>
                  <a:pt x="284594" y="262318"/>
                </a:lnTo>
                <a:lnTo>
                  <a:pt x="286969" y="262953"/>
                </a:lnTo>
                <a:lnTo>
                  <a:pt x="291261" y="262699"/>
                </a:lnTo>
                <a:lnTo>
                  <a:pt x="295922" y="262699"/>
                </a:lnTo>
                <a:lnTo>
                  <a:pt x="296379" y="262826"/>
                </a:lnTo>
                <a:lnTo>
                  <a:pt x="297078" y="262699"/>
                </a:lnTo>
                <a:lnTo>
                  <a:pt x="300532" y="262064"/>
                </a:lnTo>
                <a:lnTo>
                  <a:pt x="303276" y="260286"/>
                </a:lnTo>
                <a:lnTo>
                  <a:pt x="300774" y="255206"/>
                </a:lnTo>
                <a:lnTo>
                  <a:pt x="300405" y="254444"/>
                </a:lnTo>
                <a:lnTo>
                  <a:pt x="299478" y="253301"/>
                </a:lnTo>
                <a:lnTo>
                  <a:pt x="296595" y="250126"/>
                </a:lnTo>
                <a:lnTo>
                  <a:pt x="294690" y="247713"/>
                </a:lnTo>
                <a:lnTo>
                  <a:pt x="293370" y="243395"/>
                </a:lnTo>
                <a:lnTo>
                  <a:pt x="293217" y="242887"/>
                </a:lnTo>
                <a:lnTo>
                  <a:pt x="292773" y="240601"/>
                </a:lnTo>
                <a:lnTo>
                  <a:pt x="292379" y="238950"/>
                </a:lnTo>
                <a:lnTo>
                  <a:pt x="292963" y="238696"/>
                </a:lnTo>
                <a:lnTo>
                  <a:pt x="296760" y="237680"/>
                </a:lnTo>
                <a:lnTo>
                  <a:pt x="296735" y="237553"/>
                </a:lnTo>
                <a:lnTo>
                  <a:pt x="295897" y="233743"/>
                </a:lnTo>
                <a:lnTo>
                  <a:pt x="295783" y="233235"/>
                </a:lnTo>
                <a:lnTo>
                  <a:pt x="295224" y="232092"/>
                </a:lnTo>
                <a:lnTo>
                  <a:pt x="295338" y="230568"/>
                </a:lnTo>
                <a:lnTo>
                  <a:pt x="296976" y="221805"/>
                </a:lnTo>
                <a:lnTo>
                  <a:pt x="300062" y="217233"/>
                </a:lnTo>
                <a:lnTo>
                  <a:pt x="300278" y="216979"/>
                </a:lnTo>
                <a:lnTo>
                  <a:pt x="300837" y="216344"/>
                </a:lnTo>
                <a:lnTo>
                  <a:pt x="303644" y="214312"/>
                </a:lnTo>
                <a:lnTo>
                  <a:pt x="304368" y="214566"/>
                </a:lnTo>
                <a:lnTo>
                  <a:pt x="307555" y="223202"/>
                </a:lnTo>
                <a:lnTo>
                  <a:pt x="307721" y="226504"/>
                </a:lnTo>
                <a:lnTo>
                  <a:pt x="307835" y="231076"/>
                </a:lnTo>
                <a:lnTo>
                  <a:pt x="307721" y="235775"/>
                </a:lnTo>
                <a:lnTo>
                  <a:pt x="307594" y="237299"/>
                </a:lnTo>
                <a:lnTo>
                  <a:pt x="307365" y="237934"/>
                </a:lnTo>
                <a:lnTo>
                  <a:pt x="304558" y="240601"/>
                </a:lnTo>
                <a:lnTo>
                  <a:pt x="304482" y="240855"/>
                </a:lnTo>
                <a:lnTo>
                  <a:pt x="304393" y="241617"/>
                </a:lnTo>
                <a:lnTo>
                  <a:pt x="308076" y="245935"/>
                </a:lnTo>
                <a:lnTo>
                  <a:pt x="310222" y="247586"/>
                </a:lnTo>
                <a:lnTo>
                  <a:pt x="312191" y="249364"/>
                </a:lnTo>
                <a:lnTo>
                  <a:pt x="312077" y="250888"/>
                </a:lnTo>
                <a:lnTo>
                  <a:pt x="311912" y="251396"/>
                </a:lnTo>
                <a:lnTo>
                  <a:pt x="311785" y="252158"/>
                </a:lnTo>
                <a:lnTo>
                  <a:pt x="313270" y="254698"/>
                </a:lnTo>
                <a:lnTo>
                  <a:pt x="311912" y="255841"/>
                </a:lnTo>
                <a:lnTo>
                  <a:pt x="311861" y="256222"/>
                </a:lnTo>
                <a:lnTo>
                  <a:pt x="312483" y="257873"/>
                </a:lnTo>
                <a:lnTo>
                  <a:pt x="312788" y="258381"/>
                </a:lnTo>
                <a:lnTo>
                  <a:pt x="315531" y="261175"/>
                </a:lnTo>
                <a:lnTo>
                  <a:pt x="318897" y="261302"/>
                </a:lnTo>
                <a:lnTo>
                  <a:pt x="322072" y="258889"/>
                </a:lnTo>
                <a:lnTo>
                  <a:pt x="319024" y="254952"/>
                </a:lnTo>
                <a:lnTo>
                  <a:pt x="320573" y="253428"/>
                </a:lnTo>
                <a:lnTo>
                  <a:pt x="319138" y="252158"/>
                </a:lnTo>
                <a:lnTo>
                  <a:pt x="318503" y="251396"/>
                </a:lnTo>
                <a:lnTo>
                  <a:pt x="319163" y="248983"/>
                </a:lnTo>
                <a:lnTo>
                  <a:pt x="320941" y="247459"/>
                </a:lnTo>
                <a:lnTo>
                  <a:pt x="320598" y="242887"/>
                </a:lnTo>
                <a:lnTo>
                  <a:pt x="320725" y="241617"/>
                </a:lnTo>
                <a:lnTo>
                  <a:pt x="320941" y="239966"/>
                </a:lnTo>
                <a:lnTo>
                  <a:pt x="321271" y="235775"/>
                </a:lnTo>
                <a:lnTo>
                  <a:pt x="321144" y="232854"/>
                </a:lnTo>
                <a:lnTo>
                  <a:pt x="321043" y="232092"/>
                </a:lnTo>
                <a:lnTo>
                  <a:pt x="325386" y="231457"/>
                </a:lnTo>
                <a:lnTo>
                  <a:pt x="326174" y="230060"/>
                </a:lnTo>
                <a:lnTo>
                  <a:pt x="326275" y="229425"/>
                </a:lnTo>
                <a:lnTo>
                  <a:pt x="326339" y="227901"/>
                </a:lnTo>
                <a:lnTo>
                  <a:pt x="325501" y="227393"/>
                </a:lnTo>
                <a:lnTo>
                  <a:pt x="325285" y="227266"/>
                </a:lnTo>
                <a:lnTo>
                  <a:pt x="323888" y="227393"/>
                </a:lnTo>
                <a:lnTo>
                  <a:pt x="323761" y="227139"/>
                </a:lnTo>
                <a:lnTo>
                  <a:pt x="323659" y="227012"/>
                </a:lnTo>
                <a:lnTo>
                  <a:pt x="323621" y="226758"/>
                </a:lnTo>
                <a:lnTo>
                  <a:pt x="324472" y="225107"/>
                </a:lnTo>
                <a:lnTo>
                  <a:pt x="331089" y="226377"/>
                </a:lnTo>
                <a:lnTo>
                  <a:pt x="331355" y="226250"/>
                </a:lnTo>
                <a:lnTo>
                  <a:pt x="331800" y="225107"/>
                </a:lnTo>
                <a:lnTo>
                  <a:pt x="332727" y="222694"/>
                </a:lnTo>
                <a:lnTo>
                  <a:pt x="329082" y="220154"/>
                </a:lnTo>
                <a:lnTo>
                  <a:pt x="330517" y="219900"/>
                </a:lnTo>
                <a:lnTo>
                  <a:pt x="331724" y="220027"/>
                </a:lnTo>
                <a:lnTo>
                  <a:pt x="331952" y="219900"/>
                </a:lnTo>
                <a:lnTo>
                  <a:pt x="333514" y="219011"/>
                </a:lnTo>
                <a:lnTo>
                  <a:pt x="334403" y="217995"/>
                </a:lnTo>
                <a:lnTo>
                  <a:pt x="334899" y="216471"/>
                </a:lnTo>
                <a:lnTo>
                  <a:pt x="333679" y="215582"/>
                </a:lnTo>
                <a:lnTo>
                  <a:pt x="333095" y="214820"/>
                </a:lnTo>
                <a:lnTo>
                  <a:pt x="333514" y="214312"/>
                </a:lnTo>
                <a:lnTo>
                  <a:pt x="334645" y="212915"/>
                </a:lnTo>
                <a:lnTo>
                  <a:pt x="335965" y="210502"/>
                </a:lnTo>
                <a:lnTo>
                  <a:pt x="339178" y="210121"/>
                </a:lnTo>
                <a:lnTo>
                  <a:pt x="339280" y="209740"/>
                </a:lnTo>
                <a:lnTo>
                  <a:pt x="340728" y="208978"/>
                </a:lnTo>
                <a:lnTo>
                  <a:pt x="341947" y="208089"/>
                </a:lnTo>
                <a:lnTo>
                  <a:pt x="344741" y="207327"/>
                </a:lnTo>
                <a:lnTo>
                  <a:pt x="345617" y="206692"/>
                </a:lnTo>
                <a:lnTo>
                  <a:pt x="346075" y="204787"/>
                </a:lnTo>
                <a:lnTo>
                  <a:pt x="346506" y="204279"/>
                </a:lnTo>
                <a:lnTo>
                  <a:pt x="347256" y="203263"/>
                </a:lnTo>
                <a:lnTo>
                  <a:pt x="347446" y="203009"/>
                </a:lnTo>
                <a:lnTo>
                  <a:pt x="347878" y="202501"/>
                </a:lnTo>
                <a:lnTo>
                  <a:pt x="348856" y="201358"/>
                </a:lnTo>
                <a:lnTo>
                  <a:pt x="349986" y="201358"/>
                </a:lnTo>
                <a:lnTo>
                  <a:pt x="351472" y="201104"/>
                </a:lnTo>
                <a:lnTo>
                  <a:pt x="358051" y="200977"/>
                </a:lnTo>
                <a:lnTo>
                  <a:pt x="360045" y="199961"/>
                </a:lnTo>
                <a:lnTo>
                  <a:pt x="362038" y="198945"/>
                </a:lnTo>
                <a:lnTo>
                  <a:pt x="362292" y="198818"/>
                </a:lnTo>
                <a:lnTo>
                  <a:pt x="367131" y="195008"/>
                </a:lnTo>
                <a:lnTo>
                  <a:pt x="367868" y="194119"/>
                </a:lnTo>
                <a:close/>
              </a:path>
              <a:path w="725170" h="1159510">
                <a:moveTo>
                  <a:pt x="407733" y="475208"/>
                </a:moveTo>
                <a:lnTo>
                  <a:pt x="407314" y="472909"/>
                </a:lnTo>
                <a:lnTo>
                  <a:pt x="406488" y="472440"/>
                </a:lnTo>
                <a:lnTo>
                  <a:pt x="406260" y="472198"/>
                </a:lnTo>
                <a:lnTo>
                  <a:pt x="403313" y="472287"/>
                </a:lnTo>
                <a:lnTo>
                  <a:pt x="401916" y="473176"/>
                </a:lnTo>
                <a:lnTo>
                  <a:pt x="402094" y="475919"/>
                </a:lnTo>
                <a:lnTo>
                  <a:pt x="403110" y="476732"/>
                </a:lnTo>
                <a:lnTo>
                  <a:pt x="406400" y="476592"/>
                </a:lnTo>
                <a:lnTo>
                  <a:pt x="407733" y="475208"/>
                </a:lnTo>
                <a:close/>
              </a:path>
              <a:path w="725170" h="1159510">
                <a:moveTo>
                  <a:pt x="408635" y="499884"/>
                </a:moveTo>
                <a:lnTo>
                  <a:pt x="408139" y="499262"/>
                </a:lnTo>
                <a:lnTo>
                  <a:pt x="407720" y="498551"/>
                </a:lnTo>
                <a:lnTo>
                  <a:pt x="404761" y="495719"/>
                </a:lnTo>
                <a:lnTo>
                  <a:pt x="402285" y="493509"/>
                </a:lnTo>
                <a:lnTo>
                  <a:pt x="398487" y="489775"/>
                </a:lnTo>
                <a:lnTo>
                  <a:pt x="396532" y="489445"/>
                </a:lnTo>
                <a:lnTo>
                  <a:pt x="393788" y="491350"/>
                </a:lnTo>
                <a:lnTo>
                  <a:pt x="393725" y="493636"/>
                </a:lnTo>
                <a:lnTo>
                  <a:pt x="395109" y="495604"/>
                </a:lnTo>
                <a:lnTo>
                  <a:pt x="398373" y="498525"/>
                </a:lnTo>
                <a:lnTo>
                  <a:pt x="401929" y="500329"/>
                </a:lnTo>
                <a:lnTo>
                  <a:pt x="406666" y="500888"/>
                </a:lnTo>
                <a:lnTo>
                  <a:pt x="408635" y="499884"/>
                </a:lnTo>
                <a:close/>
              </a:path>
              <a:path w="725170" h="1159510">
                <a:moveTo>
                  <a:pt x="410438" y="489165"/>
                </a:moveTo>
                <a:lnTo>
                  <a:pt x="409130" y="487972"/>
                </a:lnTo>
                <a:lnTo>
                  <a:pt x="407898" y="487184"/>
                </a:lnTo>
                <a:lnTo>
                  <a:pt x="405676" y="483908"/>
                </a:lnTo>
                <a:lnTo>
                  <a:pt x="403707" y="484174"/>
                </a:lnTo>
                <a:lnTo>
                  <a:pt x="400202" y="484936"/>
                </a:lnTo>
                <a:lnTo>
                  <a:pt x="399681" y="486143"/>
                </a:lnTo>
                <a:lnTo>
                  <a:pt x="400964" y="490283"/>
                </a:lnTo>
                <a:lnTo>
                  <a:pt x="406323" y="492594"/>
                </a:lnTo>
                <a:lnTo>
                  <a:pt x="409549" y="490842"/>
                </a:lnTo>
                <a:lnTo>
                  <a:pt x="409930" y="489851"/>
                </a:lnTo>
                <a:lnTo>
                  <a:pt x="410438" y="489165"/>
                </a:lnTo>
                <a:close/>
              </a:path>
              <a:path w="725170" h="1159510">
                <a:moveTo>
                  <a:pt x="445477" y="230035"/>
                </a:moveTo>
                <a:lnTo>
                  <a:pt x="445312" y="229108"/>
                </a:lnTo>
                <a:lnTo>
                  <a:pt x="444665" y="227012"/>
                </a:lnTo>
                <a:lnTo>
                  <a:pt x="444500" y="225856"/>
                </a:lnTo>
                <a:lnTo>
                  <a:pt x="443903" y="224243"/>
                </a:lnTo>
                <a:lnTo>
                  <a:pt x="443331" y="223431"/>
                </a:lnTo>
                <a:lnTo>
                  <a:pt x="441833" y="223545"/>
                </a:lnTo>
                <a:lnTo>
                  <a:pt x="440601" y="223761"/>
                </a:lnTo>
                <a:lnTo>
                  <a:pt x="438988" y="224701"/>
                </a:lnTo>
                <a:lnTo>
                  <a:pt x="438708" y="225729"/>
                </a:lnTo>
                <a:lnTo>
                  <a:pt x="438238" y="226529"/>
                </a:lnTo>
                <a:lnTo>
                  <a:pt x="439699" y="227647"/>
                </a:lnTo>
                <a:lnTo>
                  <a:pt x="441591" y="227558"/>
                </a:lnTo>
                <a:lnTo>
                  <a:pt x="441794" y="230733"/>
                </a:lnTo>
                <a:lnTo>
                  <a:pt x="443179" y="231241"/>
                </a:lnTo>
                <a:lnTo>
                  <a:pt x="445477" y="230035"/>
                </a:lnTo>
                <a:close/>
              </a:path>
              <a:path w="725170" h="1159510">
                <a:moveTo>
                  <a:pt x="448932" y="240931"/>
                </a:moveTo>
                <a:lnTo>
                  <a:pt x="447459" y="240347"/>
                </a:lnTo>
                <a:lnTo>
                  <a:pt x="446239" y="239712"/>
                </a:lnTo>
                <a:lnTo>
                  <a:pt x="443801" y="239141"/>
                </a:lnTo>
                <a:lnTo>
                  <a:pt x="441845" y="240906"/>
                </a:lnTo>
                <a:lnTo>
                  <a:pt x="441680" y="243001"/>
                </a:lnTo>
                <a:lnTo>
                  <a:pt x="442836" y="244297"/>
                </a:lnTo>
                <a:lnTo>
                  <a:pt x="445503" y="244640"/>
                </a:lnTo>
                <a:lnTo>
                  <a:pt x="447725" y="243243"/>
                </a:lnTo>
                <a:lnTo>
                  <a:pt x="448932" y="240931"/>
                </a:lnTo>
                <a:close/>
              </a:path>
              <a:path w="725170" h="1159510">
                <a:moveTo>
                  <a:pt x="449199" y="254469"/>
                </a:moveTo>
                <a:lnTo>
                  <a:pt x="449021" y="252323"/>
                </a:lnTo>
                <a:lnTo>
                  <a:pt x="447484" y="251231"/>
                </a:lnTo>
                <a:lnTo>
                  <a:pt x="444881" y="251231"/>
                </a:lnTo>
                <a:lnTo>
                  <a:pt x="443141" y="252539"/>
                </a:lnTo>
                <a:lnTo>
                  <a:pt x="443865" y="254203"/>
                </a:lnTo>
                <a:lnTo>
                  <a:pt x="444830" y="254711"/>
                </a:lnTo>
                <a:lnTo>
                  <a:pt x="445122" y="254977"/>
                </a:lnTo>
                <a:lnTo>
                  <a:pt x="448094" y="255041"/>
                </a:lnTo>
                <a:lnTo>
                  <a:pt x="449199" y="254469"/>
                </a:lnTo>
                <a:close/>
              </a:path>
              <a:path w="725170" h="1159510">
                <a:moveTo>
                  <a:pt x="470687" y="73660"/>
                </a:moveTo>
                <a:lnTo>
                  <a:pt x="467245" y="73660"/>
                </a:lnTo>
                <a:lnTo>
                  <a:pt x="465797" y="76200"/>
                </a:lnTo>
                <a:lnTo>
                  <a:pt x="461378" y="80010"/>
                </a:lnTo>
                <a:lnTo>
                  <a:pt x="459384" y="81280"/>
                </a:lnTo>
                <a:lnTo>
                  <a:pt x="456933" y="83820"/>
                </a:lnTo>
                <a:lnTo>
                  <a:pt x="460857" y="83820"/>
                </a:lnTo>
                <a:lnTo>
                  <a:pt x="467360" y="77470"/>
                </a:lnTo>
                <a:lnTo>
                  <a:pt x="469125" y="76200"/>
                </a:lnTo>
                <a:lnTo>
                  <a:pt x="470687" y="73660"/>
                </a:lnTo>
                <a:close/>
              </a:path>
              <a:path w="725170" h="1159510">
                <a:moveTo>
                  <a:pt x="477405" y="82550"/>
                </a:moveTo>
                <a:lnTo>
                  <a:pt x="476516" y="81280"/>
                </a:lnTo>
                <a:lnTo>
                  <a:pt x="474560" y="81280"/>
                </a:lnTo>
                <a:lnTo>
                  <a:pt x="474052" y="80010"/>
                </a:lnTo>
                <a:lnTo>
                  <a:pt x="472465" y="80010"/>
                </a:lnTo>
                <a:lnTo>
                  <a:pt x="469798" y="81280"/>
                </a:lnTo>
                <a:lnTo>
                  <a:pt x="467817" y="82550"/>
                </a:lnTo>
                <a:lnTo>
                  <a:pt x="465950" y="83820"/>
                </a:lnTo>
                <a:lnTo>
                  <a:pt x="459854" y="87503"/>
                </a:lnTo>
                <a:lnTo>
                  <a:pt x="459854" y="92710"/>
                </a:lnTo>
                <a:lnTo>
                  <a:pt x="457619" y="93980"/>
                </a:lnTo>
                <a:lnTo>
                  <a:pt x="459486" y="92710"/>
                </a:lnTo>
                <a:lnTo>
                  <a:pt x="459854" y="92710"/>
                </a:lnTo>
                <a:lnTo>
                  <a:pt x="459854" y="87503"/>
                </a:lnTo>
                <a:lnTo>
                  <a:pt x="459638" y="87630"/>
                </a:lnTo>
                <a:lnTo>
                  <a:pt x="455168" y="91376"/>
                </a:lnTo>
                <a:lnTo>
                  <a:pt x="455168" y="96520"/>
                </a:lnTo>
                <a:lnTo>
                  <a:pt x="441020" y="113030"/>
                </a:lnTo>
                <a:lnTo>
                  <a:pt x="440270" y="109220"/>
                </a:lnTo>
                <a:lnTo>
                  <a:pt x="446074" y="104140"/>
                </a:lnTo>
                <a:lnTo>
                  <a:pt x="454787" y="96520"/>
                </a:lnTo>
                <a:lnTo>
                  <a:pt x="455168" y="96520"/>
                </a:lnTo>
                <a:lnTo>
                  <a:pt x="455168" y="91376"/>
                </a:lnTo>
                <a:lnTo>
                  <a:pt x="453567" y="92710"/>
                </a:lnTo>
                <a:lnTo>
                  <a:pt x="447814" y="97790"/>
                </a:lnTo>
                <a:lnTo>
                  <a:pt x="442429" y="102870"/>
                </a:lnTo>
                <a:lnTo>
                  <a:pt x="442061" y="102870"/>
                </a:lnTo>
                <a:lnTo>
                  <a:pt x="441744" y="104140"/>
                </a:lnTo>
                <a:lnTo>
                  <a:pt x="441045" y="102870"/>
                </a:lnTo>
                <a:lnTo>
                  <a:pt x="444512" y="96520"/>
                </a:lnTo>
                <a:lnTo>
                  <a:pt x="448106" y="93980"/>
                </a:lnTo>
                <a:lnTo>
                  <a:pt x="456158" y="87630"/>
                </a:lnTo>
                <a:lnTo>
                  <a:pt x="459295" y="85090"/>
                </a:lnTo>
                <a:lnTo>
                  <a:pt x="446392" y="85090"/>
                </a:lnTo>
                <a:lnTo>
                  <a:pt x="442582" y="85090"/>
                </a:lnTo>
                <a:lnTo>
                  <a:pt x="440359" y="88900"/>
                </a:lnTo>
                <a:lnTo>
                  <a:pt x="438226" y="91440"/>
                </a:lnTo>
                <a:lnTo>
                  <a:pt x="436029" y="97790"/>
                </a:lnTo>
                <a:lnTo>
                  <a:pt x="435940" y="100330"/>
                </a:lnTo>
                <a:lnTo>
                  <a:pt x="435610" y="106680"/>
                </a:lnTo>
                <a:lnTo>
                  <a:pt x="435991" y="109220"/>
                </a:lnTo>
                <a:lnTo>
                  <a:pt x="436168" y="111760"/>
                </a:lnTo>
                <a:lnTo>
                  <a:pt x="436219" y="114300"/>
                </a:lnTo>
                <a:lnTo>
                  <a:pt x="437172" y="118110"/>
                </a:lnTo>
                <a:lnTo>
                  <a:pt x="439572" y="118110"/>
                </a:lnTo>
                <a:lnTo>
                  <a:pt x="444360" y="113030"/>
                </a:lnTo>
                <a:lnTo>
                  <a:pt x="446760" y="110490"/>
                </a:lnTo>
                <a:lnTo>
                  <a:pt x="452475" y="104140"/>
                </a:lnTo>
                <a:lnTo>
                  <a:pt x="460578" y="96520"/>
                </a:lnTo>
                <a:lnTo>
                  <a:pt x="461924" y="95250"/>
                </a:lnTo>
                <a:lnTo>
                  <a:pt x="463842" y="93980"/>
                </a:lnTo>
                <a:lnTo>
                  <a:pt x="465759" y="92710"/>
                </a:lnTo>
                <a:lnTo>
                  <a:pt x="470192" y="88900"/>
                </a:lnTo>
                <a:lnTo>
                  <a:pt x="471182" y="87630"/>
                </a:lnTo>
                <a:lnTo>
                  <a:pt x="474726" y="87630"/>
                </a:lnTo>
                <a:lnTo>
                  <a:pt x="476821" y="85090"/>
                </a:lnTo>
                <a:lnTo>
                  <a:pt x="477405" y="82550"/>
                </a:lnTo>
                <a:close/>
              </a:path>
              <a:path w="725170" h="1159510">
                <a:moveTo>
                  <a:pt x="513511" y="193128"/>
                </a:moveTo>
                <a:lnTo>
                  <a:pt x="513295" y="191350"/>
                </a:lnTo>
                <a:lnTo>
                  <a:pt x="512178" y="191592"/>
                </a:lnTo>
                <a:lnTo>
                  <a:pt x="511225" y="191757"/>
                </a:lnTo>
                <a:lnTo>
                  <a:pt x="509092" y="192366"/>
                </a:lnTo>
                <a:lnTo>
                  <a:pt x="507923" y="192925"/>
                </a:lnTo>
                <a:lnTo>
                  <a:pt x="504456" y="193573"/>
                </a:lnTo>
                <a:lnTo>
                  <a:pt x="504190" y="193852"/>
                </a:lnTo>
                <a:lnTo>
                  <a:pt x="504291" y="196773"/>
                </a:lnTo>
                <a:lnTo>
                  <a:pt x="507466" y="198081"/>
                </a:lnTo>
                <a:lnTo>
                  <a:pt x="509270" y="195046"/>
                </a:lnTo>
                <a:lnTo>
                  <a:pt x="512838" y="193954"/>
                </a:lnTo>
                <a:lnTo>
                  <a:pt x="513511" y="193128"/>
                </a:lnTo>
                <a:close/>
              </a:path>
              <a:path w="725170" h="1159510">
                <a:moveTo>
                  <a:pt x="535114" y="823963"/>
                </a:moveTo>
                <a:lnTo>
                  <a:pt x="533806" y="824357"/>
                </a:lnTo>
                <a:lnTo>
                  <a:pt x="532841" y="824344"/>
                </a:lnTo>
                <a:lnTo>
                  <a:pt x="530390" y="827405"/>
                </a:lnTo>
                <a:lnTo>
                  <a:pt x="528396" y="830084"/>
                </a:lnTo>
                <a:lnTo>
                  <a:pt x="525830" y="833793"/>
                </a:lnTo>
                <a:lnTo>
                  <a:pt x="525449" y="835063"/>
                </a:lnTo>
                <a:lnTo>
                  <a:pt x="527380" y="836714"/>
                </a:lnTo>
                <a:lnTo>
                  <a:pt x="534898" y="825817"/>
                </a:lnTo>
                <a:lnTo>
                  <a:pt x="534885" y="825182"/>
                </a:lnTo>
                <a:lnTo>
                  <a:pt x="535114" y="823963"/>
                </a:lnTo>
                <a:close/>
              </a:path>
              <a:path w="725170" h="1159510">
                <a:moveTo>
                  <a:pt x="538213" y="812355"/>
                </a:moveTo>
                <a:lnTo>
                  <a:pt x="536854" y="810691"/>
                </a:lnTo>
                <a:lnTo>
                  <a:pt x="535698" y="811034"/>
                </a:lnTo>
                <a:lnTo>
                  <a:pt x="533298" y="813562"/>
                </a:lnTo>
                <a:lnTo>
                  <a:pt x="531964" y="815111"/>
                </a:lnTo>
                <a:lnTo>
                  <a:pt x="520700" y="828814"/>
                </a:lnTo>
                <a:lnTo>
                  <a:pt x="514096" y="837006"/>
                </a:lnTo>
                <a:lnTo>
                  <a:pt x="512635" y="839266"/>
                </a:lnTo>
                <a:lnTo>
                  <a:pt x="511124" y="841387"/>
                </a:lnTo>
                <a:lnTo>
                  <a:pt x="513016" y="843572"/>
                </a:lnTo>
                <a:lnTo>
                  <a:pt x="513854" y="843737"/>
                </a:lnTo>
                <a:lnTo>
                  <a:pt x="516636" y="841159"/>
                </a:lnTo>
                <a:lnTo>
                  <a:pt x="517779" y="840003"/>
                </a:lnTo>
                <a:lnTo>
                  <a:pt x="523811" y="832129"/>
                </a:lnTo>
                <a:lnTo>
                  <a:pt x="535368" y="816737"/>
                </a:lnTo>
                <a:lnTo>
                  <a:pt x="536765" y="814489"/>
                </a:lnTo>
                <a:lnTo>
                  <a:pt x="538213" y="812355"/>
                </a:lnTo>
                <a:close/>
              </a:path>
              <a:path w="725170" h="1159510">
                <a:moveTo>
                  <a:pt x="539635" y="795667"/>
                </a:moveTo>
                <a:lnTo>
                  <a:pt x="538048" y="794562"/>
                </a:lnTo>
                <a:lnTo>
                  <a:pt x="535190" y="796721"/>
                </a:lnTo>
                <a:lnTo>
                  <a:pt x="533996" y="798296"/>
                </a:lnTo>
                <a:lnTo>
                  <a:pt x="522109" y="811415"/>
                </a:lnTo>
                <a:lnTo>
                  <a:pt x="513537" y="821245"/>
                </a:lnTo>
                <a:lnTo>
                  <a:pt x="510476" y="825423"/>
                </a:lnTo>
                <a:lnTo>
                  <a:pt x="504164" y="832383"/>
                </a:lnTo>
                <a:lnTo>
                  <a:pt x="502259" y="836015"/>
                </a:lnTo>
                <a:lnTo>
                  <a:pt x="499897" y="841171"/>
                </a:lnTo>
                <a:lnTo>
                  <a:pt x="500037" y="842378"/>
                </a:lnTo>
                <a:lnTo>
                  <a:pt x="502412" y="843775"/>
                </a:lnTo>
                <a:lnTo>
                  <a:pt x="503580" y="843076"/>
                </a:lnTo>
                <a:lnTo>
                  <a:pt x="506095" y="837539"/>
                </a:lnTo>
                <a:lnTo>
                  <a:pt x="508723" y="834275"/>
                </a:lnTo>
                <a:lnTo>
                  <a:pt x="512724" y="830199"/>
                </a:lnTo>
                <a:lnTo>
                  <a:pt x="515442" y="826604"/>
                </a:lnTo>
                <a:lnTo>
                  <a:pt x="517613" y="823518"/>
                </a:lnTo>
                <a:lnTo>
                  <a:pt x="526669" y="812380"/>
                </a:lnTo>
                <a:lnTo>
                  <a:pt x="532193" y="806577"/>
                </a:lnTo>
                <a:lnTo>
                  <a:pt x="533615" y="804189"/>
                </a:lnTo>
                <a:lnTo>
                  <a:pt x="537832" y="801700"/>
                </a:lnTo>
                <a:lnTo>
                  <a:pt x="538619" y="799261"/>
                </a:lnTo>
                <a:lnTo>
                  <a:pt x="539496" y="797928"/>
                </a:lnTo>
                <a:lnTo>
                  <a:pt x="539635" y="795667"/>
                </a:lnTo>
                <a:close/>
              </a:path>
              <a:path w="725170" h="1159510">
                <a:moveTo>
                  <a:pt x="559866" y="829297"/>
                </a:moveTo>
                <a:lnTo>
                  <a:pt x="559536" y="829056"/>
                </a:lnTo>
                <a:lnTo>
                  <a:pt x="559054" y="828408"/>
                </a:lnTo>
                <a:lnTo>
                  <a:pt x="558507" y="828344"/>
                </a:lnTo>
                <a:lnTo>
                  <a:pt x="557415" y="828230"/>
                </a:lnTo>
                <a:lnTo>
                  <a:pt x="555879" y="829691"/>
                </a:lnTo>
                <a:lnTo>
                  <a:pt x="556171" y="830529"/>
                </a:lnTo>
                <a:lnTo>
                  <a:pt x="556361" y="831037"/>
                </a:lnTo>
                <a:lnTo>
                  <a:pt x="557187" y="831570"/>
                </a:lnTo>
                <a:lnTo>
                  <a:pt x="557771" y="831646"/>
                </a:lnTo>
                <a:lnTo>
                  <a:pt x="559041" y="831799"/>
                </a:lnTo>
                <a:lnTo>
                  <a:pt x="559765" y="831049"/>
                </a:lnTo>
                <a:lnTo>
                  <a:pt x="559866" y="829297"/>
                </a:lnTo>
                <a:close/>
              </a:path>
              <a:path w="725170" h="1159510">
                <a:moveTo>
                  <a:pt x="565023" y="1037437"/>
                </a:moveTo>
                <a:lnTo>
                  <a:pt x="564870" y="1036675"/>
                </a:lnTo>
                <a:lnTo>
                  <a:pt x="564591" y="1035151"/>
                </a:lnTo>
                <a:lnTo>
                  <a:pt x="564248" y="1035227"/>
                </a:lnTo>
                <a:lnTo>
                  <a:pt x="563892" y="1035291"/>
                </a:lnTo>
                <a:lnTo>
                  <a:pt x="563549" y="1035367"/>
                </a:lnTo>
                <a:lnTo>
                  <a:pt x="563791" y="1036129"/>
                </a:lnTo>
                <a:lnTo>
                  <a:pt x="564273" y="1037628"/>
                </a:lnTo>
                <a:lnTo>
                  <a:pt x="565023" y="1037437"/>
                </a:lnTo>
                <a:close/>
              </a:path>
              <a:path w="725170" h="1159510">
                <a:moveTo>
                  <a:pt x="565327" y="1038529"/>
                </a:moveTo>
                <a:lnTo>
                  <a:pt x="565035" y="1038542"/>
                </a:lnTo>
                <a:lnTo>
                  <a:pt x="564756" y="1038542"/>
                </a:lnTo>
                <a:lnTo>
                  <a:pt x="564464" y="1038555"/>
                </a:lnTo>
                <a:lnTo>
                  <a:pt x="564565" y="1039253"/>
                </a:lnTo>
                <a:lnTo>
                  <a:pt x="564743" y="1040638"/>
                </a:lnTo>
                <a:lnTo>
                  <a:pt x="564934" y="1040612"/>
                </a:lnTo>
                <a:lnTo>
                  <a:pt x="565327" y="1040587"/>
                </a:lnTo>
                <a:lnTo>
                  <a:pt x="565327" y="1038529"/>
                </a:lnTo>
                <a:close/>
              </a:path>
              <a:path w="725170" h="1159510">
                <a:moveTo>
                  <a:pt x="582980" y="434505"/>
                </a:moveTo>
                <a:lnTo>
                  <a:pt x="581926" y="434555"/>
                </a:lnTo>
                <a:lnTo>
                  <a:pt x="581215" y="434390"/>
                </a:lnTo>
                <a:lnTo>
                  <a:pt x="579386" y="435635"/>
                </a:lnTo>
                <a:lnTo>
                  <a:pt x="554456" y="466636"/>
                </a:lnTo>
                <a:lnTo>
                  <a:pt x="554075" y="467766"/>
                </a:lnTo>
                <a:lnTo>
                  <a:pt x="556006" y="469900"/>
                </a:lnTo>
                <a:lnTo>
                  <a:pt x="557326" y="469684"/>
                </a:lnTo>
                <a:lnTo>
                  <a:pt x="561238" y="467004"/>
                </a:lnTo>
                <a:lnTo>
                  <a:pt x="566813" y="458647"/>
                </a:lnTo>
                <a:lnTo>
                  <a:pt x="581279" y="436702"/>
                </a:lnTo>
                <a:lnTo>
                  <a:pt x="582980" y="434505"/>
                </a:lnTo>
                <a:close/>
              </a:path>
              <a:path w="725170" h="1159510">
                <a:moveTo>
                  <a:pt x="585228" y="441921"/>
                </a:moveTo>
                <a:lnTo>
                  <a:pt x="583628" y="441147"/>
                </a:lnTo>
                <a:lnTo>
                  <a:pt x="578967" y="443725"/>
                </a:lnTo>
                <a:lnTo>
                  <a:pt x="576110" y="447725"/>
                </a:lnTo>
                <a:lnTo>
                  <a:pt x="574001" y="453809"/>
                </a:lnTo>
                <a:lnTo>
                  <a:pt x="574014" y="455053"/>
                </a:lnTo>
                <a:lnTo>
                  <a:pt x="576605" y="456323"/>
                </a:lnTo>
                <a:lnTo>
                  <a:pt x="577329" y="455295"/>
                </a:lnTo>
                <a:lnTo>
                  <a:pt x="578370" y="454253"/>
                </a:lnTo>
                <a:lnTo>
                  <a:pt x="578535" y="453834"/>
                </a:lnTo>
                <a:lnTo>
                  <a:pt x="580631" y="450354"/>
                </a:lnTo>
                <a:lnTo>
                  <a:pt x="582523" y="447116"/>
                </a:lnTo>
                <a:lnTo>
                  <a:pt x="584936" y="442836"/>
                </a:lnTo>
                <a:lnTo>
                  <a:pt x="585228" y="441921"/>
                </a:lnTo>
                <a:close/>
              </a:path>
              <a:path w="725170" h="1159510">
                <a:moveTo>
                  <a:pt x="590372" y="771004"/>
                </a:moveTo>
                <a:lnTo>
                  <a:pt x="589889" y="769734"/>
                </a:lnTo>
                <a:lnTo>
                  <a:pt x="586092" y="767435"/>
                </a:lnTo>
                <a:lnTo>
                  <a:pt x="585063" y="767702"/>
                </a:lnTo>
                <a:lnTo>
                  <a:pt x="582371" y="770902"/>
                </a:lnTo>
                <a:lnTo>
                  <a:pt x="576618" y="776566"/>
                </a:lnTo>
                <a:lnTo>
                  <a:pt x="572389" y="782307"/>
                </a:lnTo>
                <a:lnTo>
                  <a:pt x="568172" y="792162"/>
                </a:lnTo>
                <a:lnTo>
                  <a:pt x="567397" y="795680"/>
                </a:lnTo>
                <a:lnTo>
                  <a:pt x="566318" y="799642"/>
                </a:lnTo>
                <a:lnTo>
                  <a:pt x="566813" y="800354"/>
                </a:lnTo>
                <a:lnTo>
                  <a:pt x="566902" y="800633"/>
                </a:lnTo>
                <a:lnTo>
                  <a:pt x="568858" y="798995"/>
                </a:lnTo>
                <a:lnTo>
                  <a:pt x="571296" y="797750"/>
                </a:lnTo>
                <a:lnTo>
                  <a:pt x="573722" y="793623"/>
                </a:lnTo>
                <a:lnTo>
                  <a:pt x="575005" y="791641"/>
                </a:lnTo>
                <a:lnTo>
                  <a:pt x="577227" y="789495"/>
                </a:lnTo>
                <a:lnTo>
                  <a:pt x="582650" y="782535"/>
                </a:lnTo>
                <a:lnTo>
                  <a:pt x="587895" y="775322"/>
                </a:lnTo>
                <a:lnTo>
                  <a:pt x="590372" y="771004"/>
                </a:lnTo>
                <a:close/>
              </a:path>
              <a:path w="725170" h="1159510">
                <a:moveTo>
                  <a:pt x="698766" y="1131570"/>
                </a:moveTo>
                <a:lnTo>
                  <a:pt x="698728" y="1130300"/>
                </a:lnTo>
                <a:lnTo>
                  <a:pt x="698690" y="1129030"/>
                </a:lnTo>
                <a:lnTo>
                  <a:pt x="698652" y="1127760"/>
                </a:lnTo>
                <a:lnTo>
                  <a:pt x="698588" y="1116330"/>
                </a:lnTo>
                <a:lnTo>
                  <a:pt x="696468" y="1115060"/>
                </a:lnTo>
                <a:lnTo>
                  <a:pt x="694982" y="1112520"/>
                </a:lnTo>
                <a:lnTo>
                  <a:pt x="694448" y="1111250"/>
                </a:lnTo>
                <a:lnTo>
                  <a:pt x="693788" y="1110183"/>
                </a:lnTo>
                <a:lnTo>
                  <a:pt x="693788" y="1122680"/>
                </a:lnTo>
                <a:lnTo>
                  <a:pt x="693750" y="1125220"/>
                </a:lnTo>
                <a:lnTo>
                  <a:pt x="693267" y="1126490"/>
                </a:lnTo>
                <a:lnTo>
                  <a:pt x="691527" y="1127760"/>
                </a:lnTo>
                <a:lnTo>
                  <a:pt x="689825" y="1127760"/>
                </a:lnTo>
                <a:lnTo>
                  <a:pt x="683488" y="1125220"/>
                </a:lnTo>
                <a:lnTo>
                  <a:pt x="678980" y="1122680"/>
                </a:lnTo>
                <a:lnTo>
                  <a:pt x="676427" y="1121410"/>
                </a:lnTo>
                <a:lnTo>
                  <a:pt x="673862" y="1120140"/>
                </a:lnTo>
                <a:lnTo>
                  <a:pt x="673061" y="1120140"/>
                </a:lnTo>
                <a:lnTo>
                  <a:pt x="672668" y="1117600"/>
                </a:lnTo>
                <a:lnTo>
                  <a:pt x="671995" y="1117600"/>
                </a:lnTo>
                <a:lnTo>
                  <a:pt x="671995" y="1129030"/>
                </a:lnTo>
                <a:lnTo>
                  <a:pt x="669582" y="1129030"/>
                </a:lnTo>
                <a:lnTo>
                  <a:pt x="668782" y="1128560"/>
                </a:lnTo>
                <a:lnTo>
                  <a:pt x="668782" y="1134110"/>
                </a:lnTo>
                <a:lnTo>
                  <a:pt x="667143" y="1134110"/>
                </a:lnTo>
                <a:lnTo>
                  <a:pt x="668540" y="1132840"/>
                </a:lnTo>
                <a:lnTo>
                  <a:pt x="668782" y="1134110"/>
                </a:lnTo>
                <a:lnTo>
                  <a:pt x="668782" y="1128560"/>
                </a:lnTo>
                <a:lnTo>
                  <a:pt x="667435" y="1127760"/>
                </a:lnTo>
                <a:lnTo>
                  <a:pt x="665619" y="1126490"/>
                </a:lnTo>
                <a:lnTo>
                  <a:pt x="668185" y="1125220"/>
                </a:lnTo>
                <a:lnTo>
                  <a:pt x="669823" y="1127760"/>
                </a:lnTo>
                <a:lnTo>
                  <a:pt x="671995" y="1129030"/>
                </a:lnTo>
                <a:lnTo>
                  <a:pt x="671995" y="1117600"/>
                </a:lnTo>
                <a:lnTo>
                  <a:pt x="671842" y="1117600"/>
                </a:lnTo>
                <a:lnTo>
                  <a:pt x="664375" y="1113790"/>
                </a:lnTo>
                <a:lnTo>
                  <a:pt x="662241" y="1112520"/>
                </a:lnTo>
                <a:lnTo>
                  <a:pt x="657987" y="1109980"/>
                </a:lnTo>
                <a:lnTo>
                  <a:pt x="653249" y="1106487"/>
                </a:lnTo>
                <a:lnTo>
                  <a:pt x="653249" y="1111250"/>
                </a:lnTo>
                <a:lnTo>
                  <a:pt x="652830" y="1112520"/>
                </a:lnTo>
                <a:lnTo>
                  <a:pt x="651471" y="1112520"/>
                </a:lnTo>
                <a:lnTo>
                  <a:pt x="649363" y="1111313"/>
                </a:lnTo>
                <a:lnTo>
                  <a:pt x="649363" y="1120140"/>
                </a:lnTo>
                <a:lnTo>
                  <a:pt x="646087" y="1120965"/>
                </a:lnTo>
                <a:lnTo>
                  <a:pt x="646087" y="1130300"/>
                </a:lnTo>
                <a:lnTo>
                  <a:pt x="645858" y="1130274"/>
                </a:lnTo>
                <a:lnTo>
                  <a:pt x="645858" y="1134110"/>
                </a:lnTo>
                <a:lnTo>
                  <a:pt x="638594" y="1130782"/>
                </a:lnTo>
                <a:lnTo>
                  <a:pt x="638594" y="1140460"/>
                </a:lnTo>
                <a:lnTo>
                  <a:pt x="633260" y="1141730"/>
                </a:lnTo>
                <a:lnTo>
                  <a:pt x="633742" y="1137920"/>
                </a:lnTo>
                <a:lnTo>
                  <a:pt x="634187" y="1137920"/>
                </a:lnTo>
                <a:lnTo>
                  <a:pt x="638594" y="1140460"/>
                </a:lnTo>
                <a:lnTo>
                  <a:pt x="638594" y="1130782"/>
                </a:lnTo>
                <a:lnTo>
                  <a:pt x="637552" y="1130300"/>
                </a:lnTo>
                <a:lnTo>
                  <a:pt x="637755" y="1129030"/>
                </a:lnTo>
                <a:lnTo>
                  <a:pt x="645363" y="1131570"/>
                </a:lnTo>
                <a:lnTo>
                  <a:pt x="645858" y="1134110"/>
                </a:lnTo>
                <a:lnTo>
                  <a:pt x="645858" y="1130274"/>
                </a:lnTo>
                <a:lnTo>
                  <a:pt x="637819" y="1129030"/>
                </a:lnTo>
                <a:lnTo>
                  <a:pt x="637857" y="1127760"/>
                </a:lnTo>
                <a:lnTo>
                  <a:pt x="640257" y="1126490"/>
                </a:lnTo>
                <a:lnTo>
                  <a:pt x="642251" y="1126490"/>
                </a:lnTo>
                <a:lnTo>
                  <a:pt x="644258" y="1127760"/>
                </a:lnTo>
                <a:lnTo>
                  <a:pt x="645223" y="1129030"/>
                </a:lnTo>
                <a:lnTo>
                  <a:pt x="646087" y="1130300"/>
                </a:lnTo>
                <a:lnTo>
                  <a:pt x="646087" y="1120965"/>
                </a:lnTo>
                <a:lnTo>
                  <a:pt x="644321" y="1121410"/>
                </a:lnTo>
                <a:lnTo>
                  <a:pt x="635660" y="1114056"/>
                </a:lnTo>
                <a:lnTo>
                  <a:pt x="635660" y="1127760"/>
                </a:lnTo>
                <a:lnTo>
                  <a:pt x="634428" y="1127760"/>
                </a:lnTo>
                <a:lnTo>
                  <a:pt x="628243" y="1122997"/>
                </a:lnTo>
                <a:lnTo>
                  <a:pt x="628243" y="1140460"/>
                </a:lnTo>
                <a:lnTo>
                  <a:pt x="627684" y="1141730"/>
                </a:lnTo>
                <a:lnTo>
                  <a:pt x="625157" y="1140460"/>
                </a:lnTo>
                <a:lnTo>
                  <a:pt x="622630" y="1139190"/>
                </a:lnTo>
                <a:lnTo>
                  <a:pt x="625043" y="1137920"/>
                </a:lnTo>
                <a:lnTo>
                  <a:pt x="628243" y="1140460"/>
                </a:lnTo>
                <a:lnTo>
                  <a:pt x="628243" y="1122997"/>
                </a:lnTo>
                <a:lnTo>
                  <a:pt x="626186" y="1121410"/>
                </a:lnTo>
                <a:lnTo>
                  <a:pt x="619137" y="1115745"/>
                </a:lnTo>
                <a:lnTo>
                  <a:pt x="619137" y="1139190"/>
                </a:lnTo>
                <a:lnTo>
                  <a:pt x="618680" y="1139190"/>
                </a:lnTo>
                <a:lnTo>
                  <a:pt x="618185" y="1140460"/>
                </a:lnTo>
                <a:lnTo>
                  <a:pt x="616381" y="1139190"/>
                </a:lnTo>
                <a:lnTo>
                  <a:pt x="613295" y="1136650"/>
                </a:lnTo>
                <a:lnTo>
                  <a:pt x="616153" y="1136650"/>
                </a:lnTo>
                <a:lnTo>
                  <a:pt x="617410" y="1137920"/>
                </a:lnTo>
                <a:lnTo>
                  <a:pt x="619137" y="1139190"/>
                </a:lnTo>
                <a:lnTo>
                  <a:pt x="619137" y="1115745"/>
                </a:lnTo>
                <a:lnTo>
                  <a:pt x="618299" y="1115060"/>
                </a:lnTo>
                <a:lnTo>
                  <a:pt x="610476" y="1109980"/>
                </a:lnTo>
                <a:lnTo>
                  <a:pt x="602856" y="1103630"/>
                </a:lnTo>
                <a:lnTo>
                  <a:pt x="609130" y="1106170"/>
                </a:lnTo>
                <a:lnTo>
                  <a:pt x="614032" y="1111250"/>
                </a:lnTo>
                <a:lnTo>
                  <a:pt x="625094" y="1118870"/>
                </a:lnTo>
                <a:lnTo>
                  <a:pt x="631164" y="1122680"/>
                </a:lnTo>
                <a:lnTo>
                  <a:pt x="635660" y="1127760"/>
                </a:lnTo>
                <a:lnTo>
                  <a:pt x="635660" y="1114056"/>
                </a:lnTo>
                <a:lnTo>
                  <a:pt x="635355" y="1113790"/>
                </a:lnTo>
                <a:lnTo>
                  <a:pt x="629920" y="1109980"/>
                </a:lnTo>
                <a:lnTo>
                  <a:pt x="624179" y="1106170"/>
                </a:lnTo>
                <a:lnTo>
                  <a:pt x="623989" y="1104900"/>
                </a:lnTo>
                <a:lnTo>
                  <a:pt x="649363" y="1120140"/>
                </a:lnTo>
                <a:lnTo>
                  <a:pt x="649363" y="1111313"/>
                </a:lnTo>
                <a:lnTo>
                  <a:pt x="647065" y="1109980"/>
                </a:lnTo>
                <a:lnTo>
                  <a:pt x="643293" y="1107440"/>
                </a:lnTo>
                <a:lnTo>
                  <a:pt x="637933" y="1104900"/>
                </a:lnTo>
                <a:lnTo>
                  <a:pt x="636143" y="1104900"/>
                </a:lnTo>
                <a:lnTo>
                  <a:pt x="634072" y="1103630"/>
                </a:lnTo>
                <a:lnTo>
                  <a:pt x="631990" y="1102360"/>
                </a:lnTo>
                <a:lnTo>
                  <a:pt x="624433" y="1097280"/>
                </a:lnTo>
                <a:lnTo>
                  <a:pt x="622033" y="1096010"/>
                </a:lnTo>
                <a:lnTo>
                  <a:pt x="616927" y="1092200"/>
                </a:lnTo>
                <a:lnTo>
                  <a:pt x="614324" y="1090930"/>
                </a:lnTo>
                <a:lnTo>
                  <a:pt x="608444" y="1087120"/>
                </a:lnTo>
                <a:lnTo>
                  <a:pt x="605218" y="1085850"/>
                </a:lnTo>
                <a:lnTo>
                  <a:pt x="602005" y="1083310"/>
                </a:lnTo>
                <a:lnTo>
                  <a:pt x="598068" y="1087120"/>
                </a:lnTo>
                <a:lnTo>
                  <a:pt x="598068" y="1082040"/>
                </a:lnTo>
                <a:lnTo>
                  <a:pt x="594321" y="1082040"/>
                </a:lnTo>
                <a:lnTo>
                  <a:pt x="594868" y="1079500"/>
                </a:lnTo>
                <a:lnTo>
                  <a:pt x="600659" y="1079500"/>
                </a:lnTo>
                <a:lnTo>
                  <a:pt x="602373" y="1078230"/>
                </a:lnTo>
                <a:lnTo>
                  <a:pt x="614464" y="1088390"/>
                </a:lnTo>
                <a:lnTo>
                  <a:pt x="627049" y="1096010"/>
                </a:lnTo>
                <a:lnTo>
                  <a:pt x="640003" y="1103630"/>
                </a:lnTo>
                <a:lnTo>
                  <a:pt x="653249" y="1111250"/>
                </a:lnTo>
                <a:lnTo>
                  <a:pt x="653249" y="1106487"/>
                </a:lnTo>
                <a:lnTo>
                  <a:pt x="649376" y="1103630"/>
                </a:lnTo>
                <a:lnTo>
                  <a:pt x="646112" y="1102360"/>
                </a:lnTo>
                <a:lnTo>
                  <a:pt x="639292" y="1097280"/>
                </a:lnTo>
                <a:lnTo>
                  <a:pt x="635584" y="1094740"/>
                </a:lnTo>
                <a:lnTo>
                  <a:pt x="629361" y="1090930"/>
                </a:lnTo>
                <a:lnTo>
                  <a:pt x="626783" y="1089660"/>
                </a:lnTo>
                <a:lnTo>
                  <a:pt x="622719" y="1087120"/>
                </a:lnTo>
                <a:lnTo>
                  <a:pt x="621182" y="1085850"/>
                </a:lnTo>
                <a:lnTo>
                  <a:pt x="609727" y="1078230"/>
                </a:lnTo>
                <a:lnTo>
                  <a:pt x="611060" y="1078230"/>
                </a:lnTo>
                <a:lnTo>
                  <a:pt x="613625" y="1079500"/>
                </a:lnTo>
                <a:lnTo>
                  <a:pt x="621334" y="1084580"/>
                </a:lnTo>
                <a:lnTo>
                  <a:pt x="624509" y="1085850"/>
                </a:lnTo>
                <a:lnTo>
                  <a:pt x="631786" y="1090930"/>
                </a:lnTo>
                <a:lnTo>
                  <a:pt x="635901" y="1093470"/>
                </a:lnTo>
                <a:lnTo>
                  <a:pt x="641146" y="1096010"/>
                </a:lnTo>
                <a:lnTo>
                  <a:pt x="642340" y="1097280"/>
                </a:lnTo>
                <a:lnTo>
                  <a:pt x="661390" y="1108710"/>
                </a:lnTo>
                <a:lnTo>
                  <a:pt x="667385" y="1112520"/>
                </a:lnTo>
                <a:lnTo>
                  <a:pt x="671969" y="1115060"/>
                </a:lnTo>
                <a:lnTo>
                  <a:pt x="682002" y="1120140"/>
                </a:lnTo>
                <a:lnTo>
                  <a:pt x="684022" y="1120140"/>
                </a:lnTo>
                <a:lnTo>
                  <a:pt x="681621" y="1116330"/>
                </a:lnTo>
                <a:lnTo>
                  <a:pt x="682612" y="1113790"/>
                </a:lnTo>
                <a:lnTo>
                  <a:pt x="679399" y="1111250"/>
                </a:lnTo>
                <a:lnTo>
                  <a:pt x="672642" y="1107440"/>
                </a:lnTo>
                <a:lnTo>
                  <a:pt x="667727" y="1103630"/>
                </a:lnTo>
                <a:lnTo>
                  <a:pt x="662305" y="1101090"/>
                </a:lnTo>
                <a:lnTo>
                  <a:pt x="653630" y="1096010"/>
                </a:lnTo>
                <a:lnTo>
                  <a:pt x="645363" y="1090930"/>
                </a:lnTo>
                <a:lnTo>
                  <a:pt x="637260" y="1085850"/>
                </a:lnTo>
                <a:lnTo>
                  <a:pt x="628904" y="1080770"/>
                </a:lnTo>
                <a:lnTo>
                  <a:pt x="628523" y="1079500"/>
                </a:lnTo>
                <a:lnTo>
                  <a:pt x="630986" y="1078230"/>
                </a:lnTo>
                <a:lnTo>
                  <a:pt x="633818" y="1078230"/>
                </a:lnTo>
                <a:lnTo>
                  <a:pt x="636536" y="1075690"/>
                </a:lnTo>
                <a:lnTo>
                  <a:pt x="637895" y="1074420"/>
                </a:lnTo>
                <a:lnTo>
                  <a:pt x="640359" y="1071880"/>
                </a:lnTo>
                <a:lnTo>
                  <a:pt x="642785" y="1070610"/>
                </a:lnTo>
                <a:lnTo>
                  <a:pt x="643712" y="1073150"/>
                </a:lnTo>
                <a:lnTo>
                  <a:pt x="644994" y="1073150"/>
                </a:lnTo>
                <a:lnTo>
                  <a:pt x="648754" y="1074420"/>
                </a:lnTo>
                <a:lnTo>
                  <a:pt x="650240" y="1075690"/>
                </a:lnTo>
                <a:lnTo>
                  <a:pt x="652640" y="1079500"/>
                </a:lnTo>
                <a:lnTo>
                  <a:pt x="653402" y="1080770"/>
                </a:lnTo>
                <a:lnTo>
                  <a:pt x="654354" y="1083310"/>
                </a:lnTo>
                <a:lnTo>
                  <a:pt x="658914" y="1083310"/>
                </a:lnTo>
                <a:lnTo>
                  <a:pt x="659688" y="1087120"/>
                </a:lnTo>
                <a:lnTo>
                  <a:pt x="657390" y="1085850"/>
                </a:lnTo>
                <a:lnTo>
                  <a:pt x="654545" y="1085850"/>
                </a:lnTo>
                <a:lnTo>
                  <a:pt x="654354" y="1083310"/>
                </a:lnTo>
                <a:lnTo>
                  <a:pt x="651357" y="1083310"/>
                </a:lnTo>
                <a:lnTo>
                  <a:pt x="649122" y="1080770"/>
                </a:lnTo>
                <a:lnTo>
                  <a:pt x="643966" y="1078230"/>
                </a:lnTo>
                <a:lnTo>
                  <a:pt x="636244" y="1078230"/>
                </a:lnTo>
                <a:lnTo>
                  <a:pt x="634542" y="1080770"/>
                </a:lnTo>
                <a:lnTo>
                  <a:pt x="635355" y="1080770"/>
                </a:lnTo>
                <a:lnTo>
                  <a:pt x="636117" y="1082040"/>
                </a:lnTo>
                <a:lnTo>
                  <a:pt x="643585" y="1085850"/>
                </a:lnTo>
                <a:lnTo>
                  <a:pt x="650151" y="1089660"/>
                </a:lnTo>
                <a:lnTo>
                  <a:pt x="663498" y="1096010"/>
                </a:lnTo>
                <a:lnTo>
                  <a:pt x="669886" y="1099820"/>
                </a:lnTo>
                <a:lnTo>
                  <a:pt x="676414" y="1104900"/>
                </a:lnTo>
                <a:lnTo>
                  <a:pt x="677468" y="1104900"/>
                </a:lnTo>
                <a:lnTo>
                  <a:pt x="680720" y="1103630"/>
                </a:lnTo>
                <a:lnTo>
                  <a:pt x="680923" y="1103630"/>
                </a:lnTo>
                <a:lnTo>
                  <a:pt x="684047" y="1107440"/>
                </a:lnTo>
                <a:lnTo>
                  <a:pt x="684872" y="1108710"/>
                </a:lnTo>
                <a:lnTo>
                  <a:pt x="687971" y="1112520"/>
                </a:lnTo>
                <a:lnTo>
                  <a:pt x="690422" y="1116330"/>
                </a:lnTo>
                <a:lnTo>
                  <a:pt x="693788" y="1122680"/>
                </a:lnTo>
                <a:lnTo>
                  <a:pt x="693788" y="1110183"/>
                </a:lnTo>
                <a:lnTo>
                  <a:pt x="692111" y="1107440"/>
                </a:lnTo>
                <a:lnTo>
                  <a:pt x="690626" y="1104900"/>
                </a:lnTo>
                <a:lnTo>
                  <a:pt x="689546" y="1103630"/>
                </a:lnTo>
                <a:lnTo>
                  <a:pt x="685241" y="1098550"/>
                </a:lnTo>
                <a:lnTo>
                  <a:pt x="681634" y="1096010"/>
                </a:lnTo>
                <a:lnTo>
                  <a:pt x="674751" y="1089660"/>
                </a:lnTo>
                <a:lnTo>
                  <a:pt x="673430" y="1087120"/>
                </a:lnTo>
                <a:lnTo>
                  <a:pt x="672769" y="1085850"/>
                </a:lnTo>
                <a:lnTo>
                  <a:pt x="666965" y="1080770"/>
                </a:lnTo>
                <a:lnTo>
                  <a:pt x="663994" y="1078230"/>
                </a:lnTo>
                <a:lnTo>
                  <a:pt x="657974" y="1073150"/>
                </a:lnTo>
                <a:lnTo>
                  <a:pt x="655370" y="1071880"/>
                </a:lnTo>
                <a:lnTo>
                  <a:pt x="655269" y="1070610"/>
                </a:lnTo>
                <a:lnTo>
                  <a:pt x="655154" y="1069340"/>
                </a:lnTo>
                <a:lnTo>
                  <a:pt x="655053" y="1068070"/>
                </a:lnTo>
                <a:lnTo>
                  <a:pt x="652970" y="1066800"/>
                </a:lnTo>
                <a:lnTo>
                  <a:pt x="651103" y="1066800"/>
                </a:lnTo>
                <a:lnTo>
                  <a:pt x="648258" y="1069340"/>
                </a:lnTo>
                <a:lnTo>
                  <a:pt x="647357" y="1068070"/>
                </a:lnTo>
                <a:lnTo>
                  <a:pt x="646125" y="1068070"/>
                </a:lnTo>
                <a:lnTo>
                  <a:pt x="647052" y="1066800"/>
                </a:lnTo>
                <a:lnTo>
                  <a:pt x="647839" y="1065530"/>
                </a:lnTo>
                <a:lnTo>
                  <a:pt x="650506" y="1062990"/>
                </a:lnTo>
                <a:lnTo>
                  <a:pt x="652157" y="1061720"/>
                </a:lnTo>
                <a:lnTo>
                  <a:pt x="654037" y="1060450"/>
                </a:lnTo>
                <a:lnTo>
                  <a:pt x="655916" y="1059180"/>
                </a:lnTo>
                <a:lnTo>
                  <a:pt x="657110" y="1056640"/>
                </a:lnTo>
                <a:lnTo>
                  <a:pt x="658672" y="1054100"/>
                </a:lnTo>
                <a:lnTo>
                  <a:pt x="650621" y="1054100"/>
                </a:lnTo>
                <a:lnTo>
                  <a:pt x="646912" y="1054100"/>
                </a:lnTo>
                <a:lnTo>
                  <a:pt x="646912" y="1059180"/>
                </a:lnTo>
                <a:lnTo>
                  <a:pt x="646836" y="1060450"/>
                </a:lnTo>
                <a:lnTo>
                  <a:pt x="645477" y="1060450"/>
                </a:lnTo>
                <a:lnTo>
                  <a:pt x="645147" y="1059180"/>
                </a:lnTo>
                <a:lnTo>
                  <a:pt x="646912" y="1059180"/>
                </a:lnTo>
                <a:lnTo>
                  <a:pt x="646912" y="1054100"/>
                </a:lnTo>
                <a:lnTo>
                  <a:pt x="643750" y="1054100"/>
                </a:lnTo>
                <a:lnTo>
                  <a:pt x="644194" y="1059180"/>
                </a:lnTo>
                <a:lnTo>
                  <a:pt x="642505" y="1059180"/>
                </a:lnTo>
                <a:lnTo>
                  <a:pt x="638022" y="1056640"/>
                </a:lnTo>
                <a:lnTo>
                  <a:pt x="637082" y="1057910"/>
                </a:lnTo>
                <a:lnTo>
                  <a:pt x="635825" y="1061720"/>
                </a:lnTo>
                <a:lnTo>
                  <a:pt x="637679" y="1064260"/>
                </a:lnTo>
                <a:lnTo>
                  <a:pt x="640321" y="1062990"/>
                </a:lnTo>
                <a:lnTo>
                  <a:pt x="642581" y="1062990"/>
                </a:lnTo>
                <a:lnTo>
                  <a:pt x="641832" y="1065530"/>
                </a:lnTo>
                <a:lnTo>
                  <a:pt x="637400" y="1069340"/>
                </a:lnTo>
                <a:lnTo>
                  <a:pt x="631304" y="1071880"/>
                </a:lnTo>
                <a:lnTo>
                  <a:pt x="631075" y="1069340"/>
                </a:lnTo>
                <a:lnTo>
                  <a:pt x="629170" y="1066800"/>
                </a:lnTo>
                <a:lnTo>
                  <a:pt x="627621" y="1065237"/>
                </a:lnTo>
                <a:lnTo>
                  <a:pt x="627621" y="1074420"/>
                </a:lnTo>
                <a:lnTo>
                  <a:pt x="623595" y="1074420"/>
                </a:lnTo>
                <a:lnTo>
                  <a:pt x="625132" y="1071880"/>
                </a:lnTo>
                <a:lnTo>
                  <a:pt x="627621" y="1074420"/>
                </a:lnTo>
                <a:lnTo>
                  <a:pt x="627621" y="1065237"/>
                </a:lnTo>
                <a:lnTo>
                  <a:pt x="621665" y="1059180"/>
                </a:lnTo>
                <a:lnTo>
                  <a:pt x="620712" y="1057567"/>
                </a:lnTo>
                <a:lnTo>
                  <a:pt x="620712" y="1069340"/>
                </a:lnTo>
                <a:lnTo>
                  <a:pt x="616661" y="1066800"/>
                </a:lnTo>
                <a:lnTo>
                  <a:pt x="612787" y="1062990"/>
                </a:lnTo>
                <a:lnTo>
                  <a:pt x="610374" y="1061720"/>
                </a:lnTo>
                <a:lnTo>
                  <a:pt x="603110" y="1057910"/>
                </a:lnTo>
                <a:lnTo>
                  <a:pt x="600011" y="1054100"/>
                </a:lnTo>
                <a:lnTo>
                  <a:pt x="599313" y="1053249"/>
                </a:lnTo>
                <a:lnTo>
                  <a:pt x="599313" y="1074420"/>
                </a:lnTo>
                <a:lnTo>
                  <a:pt x="594715" y="1075690"/>
                </a:lnTo>
                <a:lnTo>
                  <a:pt x="593559" y="1071880"/>
                </a:lnTo>
                <a:lnTo>
                  <a:pt x="599313" y="1074420"/>
                </a:lnTo>
                <a:lnTo>
                  <a:pt x="599313" y="1053249"/>
                </a:lnTo>
                <a:lnTo>
                  <a:pt x="598982" y="1052830"/>
                </a:lnTo>
                <a:lnTo>
                  <a:pt x="593902" y="1051128"/>
                </a:lnTo>
                <a:lnTo>
                  <a:pt x="593902" y="1059180"/>
                </a:lnTo>
                <a:lnTo>
                  <a:pt x="590156" y="1059180"/>
                </a:lnTo>
                <a:lnTo>
                  <a:pt x="588632" y="1061720"/>
                </a:lnTo>
                <a:lnTo>
                  <a:pt x="587070" y="1059180"/>
                </a:lnTo>
                <a:lnTo>
                  <a:pt x="586447" y="1054100"/>
                </a:lnTo>
                <a:lnTo>
                  <a:pt x="593902" y="1059180"/>
                </a:lnTo>
                <a:lnTo>
                  <a:pt x="593902" y="1051128"/>
                </a:lnTo>
                <a:lnTo>
                  <a:pt x="591400" y="1050290"/>
                </a:lnTo>
                <a:lnTo>
                  <a:pt x="590880" y="1049020"/>
                </a:lnTo>
                <a:lnTo>
                  <a:pt x="590346" y="1047750"/>
                </a:lnTo>
                <a:lnTo>
                  <a:pt x="587654" y="1049020"/>
                </a:lnTo>
                <a:lnTo>
                  <a:pt x="587070" y="1047750"/>
                </a:lnTo>
                <a:lnTo>
                  <a:pt x="586587" y="1045210"/>
                </a:lnTo>
                <a:lnTo>
                  <a:pt x="586460" y="1043940"/>
                </a:lnTo>
                <a:lnTo>
                  <a:pt x="586155" y="1042670"/>
                </a:lnTo>
                <a:lnTo>
                  <a:pt x="591540" y="1046480"/>
                </a:lnTo>
                <a:lnTo>
                  <a:pt x="597014" y="1050290"/>
                </a:lnTo>
                <a:lnTo>
                  <a:pt x="602551" y="1052830"/>
                </a:lnTo>
                <a:lnTo>
                  <a:pt x="610044" y="1056640"/>
                </a:lnTo>
                <a:lnTo>
                  <a:pt x="612025" y="1057910"/>
                </a:lnTo>
                <a:lnTo>
                  <a:pt x="615518" y="1059180"/>
                </a:lnTo>
                <a:lnTo>
                  <a:pt x="616483" y="1059180"/>
                </a:lnTo>
                <a:lnTo>
                  <a:pt x="618236" y="1064260"/>
                </a:lnTo>
                <a:lnTo>
                  <a:pt x="619785" y="1065530"/>
                </a:lnTo>
                <a:lnTo>
                  <a:pt x="620712" y="1069340"/>
                </a:lnTo>
                <a:lnTo>
                  <a:pt x="620712" y="1057567"/>
                </a:lnTo>
                <a:lnTo>
                  <a:pt x="617943" y="1052830"/>
                </a:lnTo>
                <a:lnTo>
                  <a:pt x="612559" y="1039063"/>
                </a:lnTo>
                <a:lnTo>
                  <a:pt x="612559" y="1052830"/>
                </a:lnTo>
                <a:lnTo>
                  <a:pt x="595541" y="1041400"/>
                </a:lnTo>
                <a:lnTo>
                  <a:pt x="588784" y="1037590"/>
                </a:lnTo>
                <a:lnTo>
                  <a:pt x="584733" y="1037590"/>
                </a:lnTo>
                <a:lnTo>
                  <a:pt x="583158" y="1031240"/>
                </a:lnTo>
                <a:lnTo>
                  <a:pt x="584695" y="1032510"/>
                </a:lnTo>
                <a:lnTo>
                  <a:pt x="585851" y="1032510"/>
                </a:lnTo>
                <a:lnTo>
                  <a:pt x="593636" y="1036320"/>
                </a:lnTo>
                <a:lnTo>
                  <a:pt x="600214" y="1041400"/>
                </a:lnTo>
                <a:lnTo>
                  <a:pt x="610539" y="1046480"/>
                </a:lnTo>
                <a:lnTo>
                  <a:pt x="612559" y="1052830"/>
                </a:lnTo>
                <a:lnTo>
                  <a:pt x="612559" y="1039063"/>
                </a:lnTo>
                <a:lnTo>
                  <a:pt x="612482" y="1038860"/>
                </a:lnTo>
                <a:lnTo>
                  <a:pt x="609269" y="1033780"/>
                </a:lnTo>
                <a:lnTo>
                  <a:pt x="604989" y="1024890"/>
                </a:lnTo>
                <a:lnTo>
                  <a:pt x="604608" y="1023620"/>
                </a:lnTo>
                <a:lnTo>
                  <a:pt x="603846" y="1021080"/>
                </a:lnTo>
                <a:lnTo>
                  <a:pt x="603808" y="1019810"/>
                </a:lnTo>
                <a:lnTo>
                  <a:pt x="603656" y="1014730"/>
                </a:lnTo>
                <a:lnTo>
                  <a:pt x="602742" y="1012190"/>
                </a:lnTo>
                <a:lnTo>
                  <a:pt x="602691" y="1012012"/>
                </a:lnTo>
                <a:lnTo>
                  <a:pt x="602691" y="1031240"/>
                </a:lnTo>
                <a:lnTo>
                  <a:pt x="602310" y="1031240"/>
                </a:lnTo>
                <a:lnTo>
                  <a:pt x="592531" y="1023620"/>
                </a:lnTo>
                <a:lnTo>
                  <a:pt x="593915" y="1023620"/>
                </a:lnTo>
                <a:lnTo>
                  <a:pt x="595058" y="1024890"/>
                </a:lnTo>
                <a:lnTo>
                  <a:pt x="600329" y="1024890"/>
                </a:lnTo>
                <a:lnTo>
                  <a:pt x="602691" y="1031240"/>
                </a:lnTo>
                <a:lnTo>
                  <a:pt x="602691" y="1012012"/>
                </a:lnTo>
                <a:lnTo>
                  <a:pt x="600570" y="1004570"/>
                </a:lnTo>
                <a:lnTo>
                  <a:pt x="599452" y="1002030"/>
                </a:lnTo>
                <a:lnTo>
                  <a:pt x="598893" y="1000760"/>
                </a:lnTo>
                <a:lnTo>
                  <a:pt x="598805" y="1000467"/>
                </a:lnTo>
                <a:lnTo>
                  <a:pt x="598805" y="1019810"/>
                </a:lnTo>
                <a:lnTo>
                  <a:pt x="590105" y="1014730"/>
                </a:lnTo>
                <a:lnTo>
                  <a:pt x="592353" y="1013460"/>
                </a:lnTo>
                <a:lnTo>
                  <a:pt x="594601" y="1012190"/>
                </a:lnTo>
                <a:lnTo>
                  <a:pt x="594131" y="1010920"/>
                </a:lnTo>
                <a:lnTo>
                  <a:pt x="593737" y="1009650"/>
                </a:lnTo>
                <a:lnTo>
                  <a:pt x="592683" y="1005840"/>
                </a:lnTo>
                <a:lnTo>
                  <a:pt x="595223" y="1004570"/>
                </a:lnTo>
                <a:lnTo>
                  <a:pt x="597281" y="1009650"/>
                </a:lnTo>
                <a:lnTo>
                  <a:pt x="597763" y="1014730"/>
                </a:lnTo>
                <a:lnTo>
                  <a:pt x="598805" y="1019810"/>
                </a:lnTo>
                <a:lnTo>
                  <a:pt x="598805" y="1000467"/>
                </a:lnTo>
                <a:lnTo>
                  <a:pt x="598512" y="999490"/>
                </a:lnTo>
                <a:lnTo>
                  <a:pt x="597014" y="994410"/>
                </a:lnTo>
                <a:lnTo>
                  <a:pt x="596963" y="991870"/>
                </a:lnTo>
                <a:lnTo>
                  <a:pt x="596582" y="989330"/>
                </a:lnTo>
                <a:lnTo>
                  <a:pt x="594956" y="988060"/>
                </a:lnTo>
                <a:lnTo>
                  <a:pt x="594118" y="985520"/>
                </a:lnTo>
                <a:lnTo>
                  <a:pt x="594233" y="982980"/>
                </a:lnTo>
                <a:lnTo>
                  <a:pt x="595452" y="982980"/>
                </a:lnTo>
                <a:lnTo>
                  <a:pt x="597560" y="981710"/>
                </a:lnTo>
                <a:lnTo>
                  <a:pt x="597712" y="981710"/>
                </a:lnTo>
                <a:lnTo>
                  <a:pt x="596074" y="979170"/>
                </a:lnTo>
                <a:lnTo>
                  <a:pt x="595630" y="979170"/>
                </a:lnTo>
                <a:lnTo>
                  <a:pt x="593953" y="978585"/>
                </a:lnTo>
                <a:lnTo>
                  <a:pt x="593953" y="999490"/>
                </a:lnTo>
                <a:lnTo>
                  <a:pt x="593725" y="1000760"/>
                </a:lnTo>
                <a:lnTo>
                  <a:pt x="591883" y="999490"/>
                </a:lnTo>
                <a:lnTo>
                  <a:pt x="593953" y="999490"/>
                </a:lnTo>
                <a:lnTo>
                  <a:pt x="593953" y="978585"/>
                </a:lnTo>
                <a:lnTo>
                  <a:pt x="592035" y="977900"/>
                </a:lnTo>
                <a:lnTo>
                  <a:pt x="591489" y="975360"/>
                </a:lnTo>
                <a:lnTo>
                  <a:pt x="591286" y="974699"/>
                </a:lnTo>
                <a:lnTo>
                  <a:pt x="591286" y="990600"/>
                </a:lnTo>
                <a:lnTo>
                  <a:pt x="590943" y="991870"/>
                </a:lnTo>
                <a:lnTo>
                  <a:pt x="589534" y="991870"/>
                </a:lnTo>
                <a:lnTo>
                  <a:pt x="589356" y="991704"/>
                </a:lnTo>
                <a:lnTo>
                  <a:pt x="589356" y="1012190"/>
                </a:lnTo>
                <a:lnTo>
                  <a:pt x="587578" y="1013460"/>
                </a:lnTo>
                <a:lnTo>
                  <a:pt x="586752" y="1012190"/>
                </a:lnTo>
                <a:lnTo>
                  <a:pt x="582764" y="1009650"/>
                </a:lnTo>
                <a:lnTo>
                  <a:pt x="581863" y="1008380"/>
                </a:lnTo>
                <a:lnTo>
                  <a:pt x="580936" y="1008380"/>
                </a:lnTo>
                <a:lnTo>
                  <a:pt x="579297" y="1007110"/>
                </a:lnTo>
                <a:lnTo>
                  <a:pt x="578599" y="1005840"/>
                </a:lnTo>
                <a:lnTo>
                  <a:pt x="577850" y="1005840"/>
                </a:lnTo>
                <a:lnTo>
                  <a:pt x="578383" y="1004570"/>
                </a:lnTo>
                <a:lnTo>
                  <a:pt x="581456" y="1007110"/>
                </a:lnTo>
                <a:lnTo>
                  <a:pt x="583107" y="1008380"/>
                </a:lnTo>
                <a:lnTo>
                  <a:pt x="582815" y="1009650"/>
                </a:lnTo>
                <a:lnTo>
                  <a:pt x="584263" y="1009650"/>
                </a:lnTo>
                <a:lnTo>
                  <a:pt x="586232" y="1010920"/>
                </a:lnTo>
                <a:lnTo>
                  <a:pt x="587565" y="1010920"/>
                </a:lnTo>
                <a:lnTo>
                  <a:pt x="589356" y="1012190"/>
                </a:lnTo>
                <a:lnTo>
                  <a:pt x="589356" y="991704"/>
                </a:lnTo>
                <a:lnTo>
                  <a:pt x="588213" y="990600"/>
                </a:lnTo>
                <a:lnTo>
                  <a:pt x="586930" y="989330"/>
                </a:lnTo>
                <a:lnTo>
                  <a:pt x="583882" y="988060"/>
                </a:lnTo>
                <a:lnTo>
                  <a:pt x="577773" y="982980"/>
                </a:lnTo>
                <a:lnTo>
                  <a:pt x="578154" y="982980"/>
                </a:lnTo>
                <a:lnTo>
                  <a:pt x="581939" y="984250"/>
                </a:lnTo>
                <a:lnTo>
                  <a:pt x="585825" y="986790"/>
                </a:lnTo>
                <a:lnTo>
                  <a:pt x="590816" y="989330"/>
                </a:lnTo>
                <a:lnTo>
                  <a:pt x="591286" y="990600"/>
                </a:lnTo>
                <a:lnTo>
                  <a:pt x="591286" y="974699"/>
                </a:lnTo>
                <a:lnTo>
                  <a:pt x="588314" y="964907"/>
                </a:lnTo>
                <a:lnTo>
                  <a:pt x="588314" y="982980"/>
                </a:lnTo>
                <a:lnTo>
                  <a:pt x="579475" y="976630"/>
                </a:lnTo>
                <a:lnTo>
                  <a:pt x="576084" y="974191"/>
                </a:lnTo>
                <a:lnTo>
                  <a:pt x="576084" y="1005840"/>
                </a:lnTo>
                <a:lnTo>
                  <a:pt x="572198" y="1008380"/>
                </a:lnTo>
                <a:lnTo>
                  <a:pt x="570661" y="1002030"/>
                </a:lnTo>
                <a:lnTo>
                  <a:pt x="573341" y="1002030"/>
                </a:lnTo>
                <a:lnTo>
                  <a:pt x="574370" y="1004570"/>
                </a:lnTo>
                <a:lnTo>
                  <a:pt x="576084" y="1005840"/>
                </a:lnTo>
                <a:lnTo>
                  <a:pt x="576084" y="974191"/>
                </a:lnTo>
                <a:lnTo>
                  <a:pt x="574179" y="972820"/>
                </a:lnTo>
                <a:lnTo>
                  <a:pt x="568210" y="968540"/>
                </a:lnTo>
                <a:lnTo>
                  <a:pt x="568210" y="975360"/>
                </a:lnTo>
                <a:lnTo>
                  <a:pt x="565099" y="976630"/>
                </a:lnTo>
                <a:lnTo>
                  <a:pt x="563740" y="972820"/>
                </a:lnTo>
                <a:lnTo>
                  <a:pt x="564197" y="972820"/>
                </a:lnTo>
                <a:lnTo>
                  <a:pt x="568210" y="975360"/>
                </a:lnTo>
                <a:lnTo>
                  <a:pt x="568210" y="968540"/>
                </a:lnTo>
                <a:lnTo>
                  <a:pt x="560031" y="962660"/>
                </a:lnTo>
                <a:lnTo>
                  <a:pt x="559930" y="961390"/>
                </a:lnTo>
                <a:lnTo>
                  <a:pt x="571614" y="969010"/>
                </a:lnTo>
                <a:lnTo>
                  <a:pt x="578650" y="974090"/>
                </a:lnTo>
                <a:lnTo>
                  <a:pt x="587527" y="979170"/>
                </a:lnTo>
                <a:lnTo>
                  <a:pt x="587629" y="980440"/>
                </a:lnTo>
                <a:lnTo>
                  <a:pt x="588314" y="982980"/>
                </a:lnTo>
                <a:lnTo>
                  <a:pt x="588314" y="964907"/>
                </a:lnTo>
                <a:lnTo>
                  <a:pt x="587248" y="961390"/>
                </a:lnTo>
                <a:lnTo>
                  <a:pt x="585330" y="955040"/>
                </a:lnTo>
                <a:lnTo>
                  <a:pt x="582650" y="946150"/>
                </a:lnTo>
                <a:lnTo>
                  <a:pt x="581050" y="941070"/>
                </a:lnTo>
                <a:lnTo>
                  <a:pt x="580656" y="939800"/>
                </a:lnTo>
                <a:lnTo>
                  <a:pt x="583057" y="938530"/>
                </a:lnTo>
                <a:lnTo>
                  <a:pt x="583272" y="938530"/>
                </a:lnTo>
                <a:lnTo>
                  <a:pt x="582193" y="937260"/>
                </a:lnTo>
                <a:lnTo>
                  <a:pt x="581317" y="935990"/>
                </a:lnTo>
                <a:lnTo>
                  <a:pt x="579970" y="935380"/>
                </a:lnTo>
                <a:lnTo>
                  <a:pt x="579970" y="955040"/>
                </a:lnTo>
                <a:lnTo>
                  <a:pt x="577672" y="953770"/>
                </a:lnTo>
                <a:lnTo>
                  <a:pt x="575792" y="952500"/>
                </a:lnTo>
                <a:lnTo>
                  <a:pt x="570712" y="948690"/>
                </a:lnTo>
                <a:lnTo>
                  <a:pt x="567486" y="947420"/>
                </a:lnTo>
                <a:lnTo>
                  <a:pt x="559943" y="942340"/>
                </a:lnTo>
                <a:lnTo>
                  <a:pt x="555802" y="938530"/>
                </a:lnTo>
                <a:lnTo>
                  <a:pt x="549262" y="935990"/>
                </a:lnTo>
                <a:lnTo>
                  <a:pt x="549059" y="933450"/>
                </a:lnTo>
                <a:lnTo>
                  <a:pt x="548703" y="932180"/>
                </a:lnTo>
                <a:lnTo>
                  <a:pt x="555929" y="935990"/>
                </a:lnTo>
                <a:lnTo>
                  <a:pt x="565632" y="942340"/>
                </a:lnTo>
                <a:lnTo>
                  <a:pt x="579767" y="951230"/>
                </a:lnTo>
                <a:lnTo>
                  <a:pt x="579526" y="952500"/>
                </a:lnTo>
                <a:lnTo>
                  <a:pt x="579970" y="955040"/>
                </a:lnTo>
                <a:lnTo>
                  <a:pt x="579970" y="935380"/>
                </a:lnTo>
                <a:lnTo>
                  <a:pt x="578535" y="934720"/>
                </a:lnTo>
                <a:lnTo>
                  <a:pt x="577418" y="933450"/>
                </a:lnTo>
                <a:lnTo>
                  <a:pt x="576300" y="929640"/>
                </a:lnTo>
                <a:lnTo>
                  <a:pt x="575513" y="928509"/>
                </a:lnTo>
                <a:lnTo>
                  <a:pt x="575513" y="941070"/>
                </a:lnTo>
                <a:lnTo>
                  <a:pt x="573862" y="941070"/>
                </a:lnTo>
                <a:lnTo>
                  <a:pt x="569264" y="937260"/>
                </a:lnTo>
                <a:lnTo>
                  <a:pt x="565353" y="933450"/>
                </a:lnTo>
                <a:lnTo>
                  <a:pt x="563295" y="932180"/>
                </a:lnTo>
                <a:lnTo>
                  <a:pt x="557136" y="928370"/>
                </a:lnTo>
                <a:lnTo>
                  <a:pt x="553186" y="925830"/>
                </a:lnTo>
                <a:lnTo>
                  <a:pt x="547331" y="923290"/>
                </a:lnTo>
                <a:lnTo>
                  <a:pt x="546265" y="923290"/>
                </a:lnTo>
                <a:lnTo>
                  <a:pt x="543953" y="922020"/>
                </a:lnTo>
                <a:lnTo>
                  <a:pt x="543420" y="920750"/>
                </a:lnTo>
                <a:lnTo>
                  <a:pt x="543560" y="918210"/>
                </a:lnTo>
                <a:lnTo>
                  <a:pt x="545693" y="919480"/>
                </a:lnTo>
                <a:lnTo>
                  <a:pt x="547382" y="920750"/>
                </a:lnTo>
                <a:lnTo>
                  <a:pt x="559930" y="928370"/>
                </a:lnTo>
                <a:lnTo>
                  <a:pt x="565404" y="930910"/>
                </a:lnTo>
                <a:lnTo>
                  <a:pt x="570928" y="934720"/>
                </a:lnTo>
                <a:lnTo>
                  <a:pt x="573633" y="935990"/>
                </a:lnTo>
                <a:lnTo>
                  <a:pt x="574700" y="938530"/>
                </a:lnTo>
                <a:lnTo>
                  <a:pt x="575513" y="941070"/>
                </a:lnTo>
                <a:lnTo>
                  <a:pt x="575513" y="928509"/>
                </a:lnTo>
                <a:lnTo>
                  <a:pt x="575424" y="928370"/>
                </a:lnTo>
                <a:lnTo>
                  <a:pt x="575043" y="927100"/>
                </a:lnTo>
                <a:lnTo>
                  <a:pt x="574649" y="925830"/>
                </a:lnTo>
                <a:lnTo>
                  <a:pt x="573824" y="924560"/>
                </a:lnTo>
                <a:lnTo>
                  <a:pt x="576135" y="922020"/>
                </a:lnTo>
                <a:lnTo>
                  <a:pt x="575437" y="922020"/>
                </a:lnTo>
                <a:lnTo>
                  <a:pt x="572071" y="919480"/>
                </a:lnTo>
                <a:lnTo>
                  <a:pt x="570839" y="916940"/>
                </a:lnTo>
                <a:lnTo>
                  <a:pt x="571131" y="914400"/>
                </a:lnTo>
                <a:lnTo>
                  <a:pt x="571284" y="913130"/>
                </a:lnTo>
                <a:lnTo>
                  <a:pt x="571423" y="911860"/>
                </a:lnTo>
                <a:lnTo>
                  <a:pt x="569671" y="908621"/>
                </a:lnTo>
                <a:lnTo>
                  <a:pt x="569671" y="925830"/>
                </a:lnTo>
                <a:lnTo>
                  <a:pt x="569506" y="927100"/>
                </a:lnTo>
                <a:lnTo>
                  <a:pt x="567207" y="925830"/>
                </a:lnTo>
                <a:lnTo>
                  <a:pt x="564845" y="924560"/>
                </a:lnTo>
                <a:lnTo>
                  <a:pt x="557834" y="919480"/>
                </a:lnTo>
                <a:lnTo>
                  <a:pt x="555879" y="918210"/>
                </a:lnTo>
                <a:lnTo>
                  <a:pt x="546125" y="911860"/>
                </a:lnTo>
                <a:lnTo>
                  <a:pt x="543725" y="910590"/>
                </a:lnTo>
                <a:lnTo>
                  <a:pt x="540512" y="911860"/>
                </a:lnTo>
                <a:lnTo>
                  <a:pt x="534974" y="895350"/>
                </a:lnTo>
                <a:lnTo>
                  <a:pt x="540410" y="899160"/>
                </a:lnTo>
                <a:lnTo>
                  <a:pt x="540105" y="900430"/>
                </a:lnTo>
                <a:lnTo>
                  <a:pt x="538213" y="901700"/>
                </a:lnTo>
                <a:lnTo>
                  <a:pt x="540435" y="904240"/>
                </a:lnTo>
                <a:lnTo>
                  <a:pt x="541274" y="905510"/>
                </a:lnTo>
                <a:lnTo>
                  <a:pt x="553732" y="913130"/>
                </a:lnTo>
                <a:lnTo>
                  <a:pt x="559498" y="915670"/>
                </a:lnTo>
                <a:lnTo>
                  <a:pt x="567474" y="920750"/>
                </a:lnTo>
                <a:lnTo>
                  <a:pt x="568756" y="922020"/>
                </a:lnTo>
                <a:lnTo>
                  <a:pt x="569290" y="925830"/>
                </a:lnTo>
                <a:lnTo>
                  <a:pt x="569671" y="925830"/>
                </a:lnTo>
                <a:lnTo>
                  <a:pt x="569671" y="908621"/>
                </a:lnTo>
                <a:lnTo>
                  <a:pt x="568680" y="906780"/>
                </a:lnTo>
                <a:lnTo>
                  <a:pt x="568693" y="905510"/>
                </a:lnTo>
                <a:lnTo>
                  <a:pt x="568756" y="899160"/>
                </a:lnTo>
                <a:lnTo>
                  <a:pt x="568439" y="897890"/>
                </a:lnTo>
                <a:lnTo>
                  <a:pt x="568109" y="896620"/>
                </a:lnTo>
                <a:lnTo>
                  <a:pt x="566280" y="889457"/>
                </a:lnTo>
                <a:lnTo>
                  <a:pt x="566280" y="914400"/>
                </a:lnTo>
                <a:lnTo>
                  <a:pt x="565569" y="914400"/>
                </a:lnTo>
                <a:lnTo>
                  <a:pt x="564553" y="913130"/>
                </a:lnTo>
                <a:lnTo>
                  <a:pt x="565200" y="913130"/>
                </a:lnTo>
                <a:lnTo>
                  <a:pt x="566280" y="914400"/>
                </a:lnTo>
                <a:lnTo>
                  <a:pt x="566280" y="889457"/>
                </a:lnTo>
                <a:lnTo>
                  <a:pt x="565518" y="886460"/>
                </a:lnTo>
                <a:lnTo>
                  <a:pt x="564845" y="882650"/>
                </a:lnTo>
                <a:lnTo>
                  <a:pt x="564426" y="880325"/>
                </a:lnTo>
                <a:lnTo>
                  <a:pt x="564426" y="901700"/>
                </a:lnTo>
                <a:lnTo>
                  <a:pt x="564045" y="905510"/>
                </a:lnTo>
                <a:lnTo>
                  <a:pt x="555802" y="900430"/>
                </a:lnTo>
                <a:lnTo>
                  <a:pt x="553427" y="897890"/>
                </a:lnTo>
                <a:lnTo>
                  <a:pt x="554786" y="897890"/>
                </a:lnTo>
                <a:lnTo>
                  <a:pt x="555701" y="899160"/>
                </a:lnTo>
                <a:lnTo>
                  <a:pt x="555802" y="900430"/>
                </a:lnTo>
                <a:lnTo>
                  <a:pt x="559422" y="900430"/>
                </a:lnTo>
                <a:lnTo>
                  <a:pt x="560590" y="901700"/>
                </a:lnTo>
                <a:lnTo>
                  <a:pt x="564426" y="901700"/>
                </a:lnTo>
                <a:lnTo>
                  <a:pt x="564426" y="880325"/>
                </a:lnTo>
                <a:lnTo>
                  <a:pt x="564159" y="878840"/>
                </a:lnTo>
                <a:lnTo>
                  <a:pt x="563575" y="876300"/>
                </a:lnTo>
                <a:lnTo>
                  <a:pt x="562838" y="873137"/>
                </a:lnTo>
                <a:lnTo>
                  <a:pt x="562838" y="896620"/>
                </a:lnTo>
                <a:lnTo>
                  <a:pt x="559117" y="895350"/>
                </a:lnTo>
                <a:lnTo>
                  <a:pt x="556234" y="892810"/>
                </a:lnTo>
                <a:lnTo>
                  <a:pt x="553085" y="890270"/>
                </a:lnTo>
                <a:lnTo>
                  <a:pt x="549935" y="887730"/>
                </a:lnTo>
                <a:lnTo>
                  <a:pt x="547992" y="886460"/>
                </a:lnTo>
                <a:lnTo>
                  <a:pt x="546049" y="885190"/>
                </a:lnTo>
                <a:lnTo>
                  <a:pt x="543826" y="883920"/>
                </a:lnTo>
                <a:lnTo>
                  <a:pt x="541591" y="882650"/>
                </a:lnTo>
                <a:lnTo>
                  <a:pt x="541235" y="881964"/>
                </a:lnTo>
                <a:lnTo>
                  <a:pt x="541235" y="890270"/>
                </a:lnTo>
                <a:lnTo>
                  <a:pt x="537908" y="890270"/>
                </a:lnTo>
                <a:lnTo>
                  <a:pt x="536575" y="887730"/>
                </a:lnTo>
                <a:lnTo>
                  <a:pt x="536308" y="887222"/>
                </a:lnTo>
                <a:lnTo>
                  <a:pt x="541235" y="890270"/>
                </a:lnTo>
                <a:lnTo>
                  <a:pt x="541235" y="881964"/>
                </a:lnTo>
                <a:lnTo>
                  <a:pt x="540943" y="881380"/>
                </a:lnTo>
                <a:lnTo>
                  <a:pt x="537629" y="878840"/>
                </a:lnTo>
                <a:lnTo>
                  <a:pt x="535381" y="878052"/>
                </a:lnTo>
                <a:lnTo>
                  <a:pt x="535381" y="886637"/>
                </a:lnTo>
                <a:lnTo>
                  <a:pt x="532193" y="887730"/>
                </a:lnTo>
                <a:lnTo>
                  <a:pt x="530999" y="883920"/>
                </a:lnTo>
                <a:lnTo>
                  <a:pt x="535381" y="886637"/>
                </a:lnTo>
                <a:lnTo>
                  <a:pt x="535381" y="878052"/>
                </a:lnTo>
                <a:lnTo>
                  <a:pt x="534060" y="877570"/>
                </a:lnTo>
                <a:lnTo>
                  <a:pt x="529920" y="878840"/>
                </a:lnTo>
                <a:lnTo>
                  <a:pt x="528294" y="873760"/>
                </a:lnTo>
                <a:lnTo>
                  <a:pt x="527278" y="871220"/>
                </a:lnTo>
                <a:lnTo>
                  <a:pt x="529069" y="871220"/>
                </a:lnTo>
                <a:lnTo>
                  <a:pt x="535038" y="875030"/>
                </a:lnTo>
                <a:lnTo>
                  <a:pt x="554101" y="887730"/>
                </a:lnTo>
                <a:lnTo>
                  <a:pt x="556856" y="889000"/>
                </a:lnTo>
                <a:lnTo>
                  <a:pt x="561695" y="891540"/>
                </a:lnTo>
                <a:lnTo>
                  <a:pt x="562737" y="894080"/>
                </a:lnTo>
                <a:lnTo>
                  <a:pt x="562838" y="896620"/>
                </a:lnTo>
                <a:lnTo>
                  <a:pt x="562838" y="873137"/>
                </a:lnTo>
                <a:lnTo>
                  <a:pt x="561505" y="867410"/>
                </a:lnTo>
                <a:lnTo>
                  <a:pt x="560260" y="864082"/>
                </a:lnTo>
                <a:lnTo>
                  <a:pt x="560260" y="885190"/>
                </a:lnTo>
                <a:lnTo>
                  <a:pt x="559523" y="886460"/>
                </a:lnTo>
                <a:lnTo>
                  <a:pt x="556933" y="882650"/>
                </a:lnTo>
                <a:lnTo>
                  <a:pt x="559816" y="882650"/>
                </a:lnTo>
                <a:lnTo>
                  <a:pt x="560260" y="885190"/>
                </a:lnTo>
                <a:lnTo>
                  <a:pt x="560260" y="864082"/>
                </a:lnTo>
                <a:lnTo>
                  <a:pt x="560082" y="863600"/>
                </a:lnTo>
                <a:lnTo>
                  <a:pt x="559727" y="862330"/>
                </a:lnTo>
                <a:lnTo>
                  <a:pt x="559028" y="859790"/>
                </a:lnTo>
                <a:lnTo>
                  <a:pt x="559003" y="876300"/>
                </a:lnTo>
                <a:lnTo>
                  <a:pt x="556171" y="876300"/>
                </a:lnTo>
                <a:lnTo>
                  <a:pt x="552424" y="873760"/>
                </a:lnTo>
                <a:lnTo>
                  <a:pt x="551294" y="871220"/>
                </a:lnTo>
                <a:lnTo>
                  <a:pt x="546684" y="867410"/>
                </a:lnTo>
                <a:lnTo>
                  <a:pt x="544512" y="866140"/>
                </a:lnTo>
                <a:lnTo>
                  <a:pt x="542302" y="863600"/>
                </a:lnTo>
                <a:lnTo>
                  <a:pt x="542874" y="863600"/>
                </a:lnTo>
                <a:lnTo>
                  <a:pt x="557263" y="869950"/>
                </a:lnTo>
                <a:lnTo>
                  <a:pt x="559003" y="876300"/>
                </a:lnTo>
                <a:lnTo>
                  <a:pt x="559003" y="859688"/>
                </a:lnTo>
                <a:lnTo>
                  <a:pt x="557466" y="853440"/>
                </a:lnTo>
                <a:lnTo>
                  <a:pt x="556298" y="847090"/>
                </a:lnTo>
                <a:lnTo>
                  <a:pt x="556158" y="845820"/>
                </a:lnTo>
                <a:lnTo>
                  <a:pt x="555574" y="840740"/>
                </a:lnTo>
                <a:lnTo>
                  <a:pt x="555320" y="833120"/>
                </a:lnTo>
                <a:lnTo>
                  <a:pt x="555167" y="831850"/>
                </a:lnTo>
                <a:lnTo>
                  <a:pt x="554672" y="831850"/>
                </a:lnTo>
                <a:lnTo>
                  <a:pt x="554672" y="862330"/>
                </a:lnTo>
                <a:lnTo>
                  <a:pt x="548538" y="859790"/>
                </a:lnTo>
                <a:lnTo>
                  <a:pt x="542899" y="855980"/>
                </a:lnTo>
                <a:lnTo>
                  <a:pt x="535673" y="850900"/>
                </a:lnTo>
                <a:lnTo>
                  <a:pt x="532066" y="848360"/>
                </a:lnTo>
                <a:lnTo>
                  <a:pt x="531799" y="848360"/>
                </a:lnTo>
                <a:lnTo>
                  <a:pt x="531609" y="847090"/>
                </a:lnTo>
                <a:lnTo>
                  <a:pt x="534555" y="845820"/>
                </a:lnTo>
                <a:lnTo>
                  <a:pt x="538010" y="848360"/>
                </a:lnTo>
                <a:lnTo>
                  <a:pt x="541350" y="850900"/>
                </a:lnTo>
                <a:lnTo>
                  <a:pt x="546976" y="854710"/>
                </a:lnTo>
                <a:lnTo>
                  <a:pt x="549198" y="855980"/>
                </a:lnTo>
                <a:lnTo>
                  <a:pt x="551599" y="857250"/>
                </a:lnTo>
                <a:lnTo>
                  <a:pt x="554266" y="857250"/>
                </a:lnTo>
                <a:lnTo>
                  <a:pt x="554596" y="859790"/>
                </a:lnTo>
                <a:lnTo>
                  <a:pt x="554672" y="862330"/>
                </a:lnTo>
                <a:lnTo>
                  <a:pt x="554672" y="831850"/>
                </a:lnTo>
                <a:lnTo>
                  <a:pt x="551853" y="831850"/>
                </a:lnTo>
                <a:lnTo>
                  <a:pt x="554748" y="828040"/>
                </a:lnTo>
                <a:lnTo>
                  <a:pt x="559498" y="825500"/>
                </a:lnTo>
                <a:lnTo>
                  <a:pt x="566585" y="820420"/>
                </a:lnTo>
                <a:lnTo>
                  <a:pt x="570572" y="817880"/>
                </a:lnTo>
                <a:lnTo>
                  <a:pt x="572516" y="816610"/>
                </a:lnTo>
                <a:lnTo>
                  <a:pt x="578332" y="812800"/>
                </a:lnTo>
                <a:lnTo>
                  <a:pt x="582282" y="810260"/>
                </a:lnTo>
                <a:lnTo>
                  <a:pt x="586371" y="807720"/>
                </a:lnTo>
                <a:lnTo>
                  <a:pt x="588162" y="808990"/>
                </a:lnTo>
                <a:lnTo>
                  <a:pt x="588568" y="811530"/>
                </a:lnTo>
                <a:lnTo>
                  <a:pt x="591121" y="820420"/>
                </a:lnTo>
                <a:lnTo>
                  <a:pt x="592823" y="828040"/>
                </a:lnTo>
                <a:lnTo>
                  <a:pt x="597738" y="844550"/>
                </a:lnTo>
                <a:lnTo>
                  <a:pt x="603656" y="864870"/>
                </a:lnTo>
                <a:lnTo>
                  <a:pt x="609003" y="882650"/>
                </a:lnTo>
                <a:lnTo>
                  <a:pt x="611746" y="890270"/>
                </a:lnTo>
                <a:lnTo>
                  <a:pt x="613867" y="897890"/>
                </a:lnTo>
                <a:lnTo>
                  <a:pt x="622998" y="938530"/>
                </a:lnTo>
                <a:lnTo>
                  <a:pt x="624624" y="942340"/>
                </a:lnTo>
                <a:lnTo>
                  <a:pt x="626833" y="951230"/>
                </a:lnTo>
                <a:lnTo>
                  <a:pt x="627761" y="956310"/>
                </a:lnTo>
                <a:lnTo>
                  <a:pt x="629297" y="962660"/>
                </a:lnTo>
                <a:lnTo>
                  <a:pt x="630097" y="963930"/>
                </a:lnTo>
                <a:lnTo>
                  <a:pt x="630631" y="965200"/>
                </a:lnTo>
                <a:lnTo>
                  <a:pt x="633183" y="974090"/>
                </a:lnTo>
                <a:lnTo>
                  <a:pt x="635393" y="984250"/>
                </a:lnTo>
                <a:lnTo>
                  <a:pt x="637387" y="993140"/>
                </a:lnTo>
                <a:lnTo>
                  <a:pt x="640334" y="1007110"/>
                </a:lnTo>
                <a:lnTo>
                  <a:pt x="641819" y="1013460"/>
                </a:lnTo>
                <a:lnTo>
                  <a:pt x="646518" y="1026160"/>
                </a:lnTo>
                <a:lnTo>
                  <a:pt x="648208" y="1033780"/>
                </a:lnTo>
                <a:lnTo>
                  <a:pt x="649389" y="1046480"/>
                </a:lnTo>
                <a:lnTo>
                  <a:pt x="650062" y="1050290"/>
                </a:lnTo>
                <a:lnTo>
                  <a:pt x="650430" y="1052830"/>
                </a:lnTo>
                <a:lnTo>
                  <a:pt x="658101" y="1052830"/>
                </a:lnTo>
                <a:lnTo>
                  <a:pt x="655675" y="1050290"/>
                </a:lnTo>
                <a:lnTo>
                  <a:pt x="655447" y="1049020"/>
                </a:lnTo>
                <a:lnTo>
                  <a:pt x="655599" y="1045210"/>
                </a:lnTo>
                <a:lnTo>
                  <a:pt x="655688" y="1043940"/>
                </a:lnTo>
                <a:lnTo>
                  <a:pt x="654634" y="1037590"/>
                </a:lnTo>
                <a:lnTo>
                  <a:pt x="653821" y="1032510"/>
                </a:lnTo>
                <a:lnTo>
                  <a:pt x="651827" y="1022350"/>
                </a:lnTo>
                <a:lnTo>
                  <a:pt x="650900" y="1018540"/>
                </a:lnTo>
                <a:lnTo>
                  <a:pt x="647382" y="1010920"/>
                </a:lnTo>
                <a:lnTo>
                  <a:pt x="646633" y="1005840"/>
                </a:lnTo>
                <a:lnTo>
                  <a:pt x="644563" y="996950"/>
                </a:lnTo>
                <a:lnTo>
                  <a:pt x="643953" y="991870"/>
                </a:lnTo>
                <a:lnTo>
                  <a:pt x="642073" y="981710"/>
                </a:lnTo>
                <a:lnTo>
                  <a:pt x="640956" y="977900"/>
                </a:lnTo>
                <a:lnTo>
                  <a:pt x="639914" y="974090"/>
                </a:lnTo>
                <a:lnTo>
                  <a:pt x="637095" y="962660"/>
                </a:lnTo>
                <a:lnTo>
                  <a:pt x="633945" y="951230"/>
                </a:lnTo>
                <a:lnTo>
                  <a:pt x="632129" y="946150"/>
                </a:lnTo>
                <a:lnTo>
                  <a:pt x="629907" y="937260"/>
                </a:lnTo>
                <a:lnTo>
                  <a:pt x="629767" y="934720"/>
                </a:lnTo>
                <a:lnTo>
                  <a:pt x="626122" y="919480"/>
                </a:lnTo>
                <a:lnTo>
                  <a:pt x="624547" y="914400"/>
                </a:lnTo>
                <a:lnTo>
                  <a:pt x="621588" y="901700"/>
                </a:lnTo>
                <a:lnTo>
                  <a:pt x="620077" y="896620"/>
                </a:lnTo>
                <a:lnTo>
                  <a:pt x="617677" y="889000"/>
                </a:lnTo>
                <a:lnTo>
                  <a:pt x="616673" y="886460"/>
                </a:lnTo>
                <a:lnTo>
                  <a:pt x="614057" y="880110"/>
                </a:lnTo>
                <a:lnTo>
                  <a:pt x="613791" y="876300"/>
                </a:lnTo>
                <a:lnTo>
                  <a:pt x="611251" y="866140"/>
                </a:lnTo>
                <a:lnTo>
                  <a:pt x="609422" y="858520"/>
                </a:lnTo>
                <a:lnTo>
                  <a:pt x="606082" y="845820"/>
                </a:lnTo>
                <a:lnTo>
                  <a:pt x="604532" y="838200"/>
                </a:lnTo>
                <a:lnTo>
                  <a:pt x="602068" y="828040"/>
                </a:lnTo>
                <a:lnTo>
                  <a:pt x="601103" y="825500"/>
                </a:lnTo>
                <a:lnTo>
                  <a:pt x="599528" y="817880"/>
                </a:lnTo>
                <a:lnTo>
                  <a:pt x="597928" y="808990"/>
                </a:lnTo>
                <a:lnTo>
                  <a:pt x="597293" y="807720"/>
                </a:lnTo>
                <a:lnTo>
                  <a:pt x="593559" y="805180"/>
                </a:lnTo>
                <a:lnTo>
                  <a:pt x="593585" y="803910"/>
                </a:lnTo>
                <a:lnTo>
                  <a:pt x="598170" y="801370"/>
                </a:lnTo>
                <a:lnTo>
                  <a:pt x="599198" y="798944"/>
                </a:lnTo>
                <a:lnTo>
                  <a:pt x="599325" y="795020"/>
                </a:lnTo>
                <a:lnTo>
                  <a:pt x="600430" y="791210"/>
                </a:lnTo>
                <a:lnTo>
                  <a:pt x="600532" y="789940"/>
                </a:lnTo>
                <a:lnTo>
                  <a:pt x="600417" y="786130"/>
                </a:lnTo>
                <a:lnTo>
                  <a:pt x="600278" y="784860"/>
                </a:lnTo>
                <a:lnTo>
                  <a:pt x="600951" y="782320"/>
                </a:lnTo>
                <a:lnTo>
                  <a:pt x="601624" y="779780"/>
                </a:lnTo>
                <a:lnTo>
                  <a:pt x="600379" y="775970"/>
                </a:lnTo>
                <a:lnTo>
                  <a:pt x="598512" y="768350"/>
                </a:lnTo>
                <a:lnTo>
                  <a:pt x="597496" y="765810"/>
                </a:lnTo>
                <a:lnTo>
                  <a:pt x="596176" y="759460"/>
                </a:lnTo>
                <a:lnTo>
                  <a:pt x="596150" y="759129"/>
                </a:lnTo>
                <a:lnTo>
                  <a:pt x="596150" y="789940"/>
                </a:lnTo>
                <a:lnTo>
                  <a:pt x="589661" y="797560"/>
                </a:lnTo>
                <a:lnTo>
                  <a:pt x="586270" y="800100"/>
                </a:lnTo>
                <a:lnTo>
                  <a:pt x="580377" y="802640"/>
                </a:lnTo>
                <a:lnTo>
                  <a:pt x="579297" y="803910"/>
                </a:lnTo>
                <a:lnTo>
                  <a:pt x="577697" y="803910"/>
                </a:lnTo>
                <a:lnTo>
                  <a:pt x="594588" y="782320"/>
                </a:lnTo>
                <a:lnTo>
                  <a:pt x="595033" y="786130"/>
                </a:lnTo>
                <a:lnTo>
                  <a:pt x="596150" y="789940"/>
                </a:lnTo>
                <a:lnTo>
                  <a:pt x="596150" y="759129"/>
                </a:lnTo>
                <a:lnTo>
                  <a:pt x="595884" y="755650"/>
                </a:lnTo>
                <a:lnTo>
                  <a:pt x="593991" y="746760"/>
                </a:lnTo>
                <a:lnTo>
                  <a:pt x="593953" y="746594"/>
                </a:lnTo>
                <a:lnTo>
                  <a:pt x="593953" y="777240"/>
                </a:lnTo>
                <a:lnTo>
                  <a:pt x="587425" y="779780"/>
                </a:lnTo>
                <a:lnTo>
                  <a:pt x="582676" y="784860"/>
                </a:lnTo>
                <a:lnTo>
                  <a:pt x="575564" y="793750"/>
                </a:lnTo>
                <a:lnTo>
                  <a:pt x="573125" y="798830"/>
                </a:lnTo>
                <a:lnTo>
                  <a:pt x="571652" y="803910"/>
                </a:lnTo>
                <a:lnTo>
                  <a:pt x="571830" y="805180"/>
                </a:lnTo>
                <a:lnTo>
                  <a:pt x="571119" y="808990"/>
                </a:lnTo>
                <a:lnTo>
                  <a:pt x="567131" y="811530"/>
                </a:lnTo>
                <a:lnTo>
                  <a:pt x="563689" y="814070"/>
                </a:lnTo>
                <a:lnTo>
                  <a:pt x="560311" y="816610"/>
                </a:lnTo>
                <a:lnTo>
                  <a:pt x="559714" y="815340"/>
                </a:lnTo>
                <a:lnTo>
                  <a:pt x="560463" y="812863"/>
                </a:lnTo>
                <a:lnTo>
                  <a:pt x="562076" y="808990"/>
                </a:lnTo>
                <a:lnTo>
                  <a:pt x="563219" y="805180"/>
                </a:lnTo>
                <a:lnTo>
                  <a:pt x="565086" y="800100"/>
                </a:lnTo>
                <a:lnTo>
                  <a:pt x="564984" y="798830"/>
                </a:lnTo>
                <a:lnTo>
                  <a:pt x="562724" y="795020"/>
                </a:lnTo>
                <a:lnTo>
                  <a:pt x="563041" y="792480"/>
                </a:lnTo>
                <a:lnTo>
                  <a:pt x="567499" y="787400"/>
                </a:lnTo>
                <a:lnTo>
                  <a:pt x="569836" y="784860"/>
                </a:lnTo>
                <a:lnTo>
                  <a:pt x="576186" y="775970"/>
                </a:lnTo>
                <a:lnTo>
                  <a:pt x="580161" y="770890"/>
                </a:lnTo>
                <a:lnTo>
                  <a:pt x="585774" y="764540"/>
                </a:lnTo>
                <a:lnTo>
                  <a:pt x="587286" y="762000"/>
                </a:lnTo>
                <a:lnTo>
                  <a:pt x="588937" y="759460"/>
                </a:lnTo>
                <a:lnTo>
                  <a:pt x="589686" y="759460"/>
                </a:lnTo>
                <a:lnTo>
                  <a:pt x="593953" y="777240"/>
                </a:lnTo>
                <a:lnTo>
                  <a:pt x="593953" y="746594"/>
                </a:lnTo>
                <a:lnTo>
                  <a:pt x="592607" y="740410"/>
                </a:lnTo>
                <a:lnTo>
                  <a:pt x="590816" y="732790"/>
                </a:lnTo>
                <a:lnTo>
                  <a:pt x="590219" y="730250"/>
                </a:lnTo>
                <a:lnTo>
                  <a:pt x="589622" y="727710"/>
                </a:lnTo>
                <a:lnTo>
                  <a:pt x="588505" y="721004"/>
                </a:lnTo>
                <a:lnTo>
                  <a:pt x="588505" y="753110"/>
                </a:lnTo>
                <a:lnTo>
                  <a:pt x="584631" y="753110"/>
                </a:lnTo>
                <a:lnTo>
                  <a:pt x="582739" y="755650"/>
                </a:lnTo>
                <a:lnTo>
                  <a:pt x="575932" y="763270"/>
                </a:lnTo>
                <a:lnTo>
                  <a:pt x="571182" y="769620"/>
                </a:lnTo>
                <a:lnTo>
                  <a:pt x="564299" y="779780"/>
                </a:lnTo>
                <a:lnTo>
                  <a:pt x="562673" y="783590"/>
                </a:lnTo>
                <a:lnTo>
                  <a:pt x="560552" y="787400"/>
                </a:lnTo>
                <a:lnTo>
                  <a:pt x="579513" y="756920"/>
                </a:lnTo>
                <a:lnTo>
                  <a:pt x="587260" y="746760"/>
                </a:lnTo>
                <a:lnTo>
                  <a:pt x="588505" y="753110"/>
                </a:lnTo>
                <a:lnTo>
                  <a:pt x="588505" y="721004"/>
                </a:lnTo>
                <a:lnTo>
                  <a:pt x="588352" y="720090"/>
                </a:lnTo>
                <a:lnTo>
                  <a:pt x="587844" y="715010"/>
                </a:lnTo>
                <a:lnTo>
                  <a:pt x="587044" y="707390"/>
                </a:lnTo>
                <a:lnTo>
                  <a:pt x="585711" y="704850"/>
                </a:lnTo>
                <a:lnTo>
                  <a:pt x="585101" y="701001"/>
                </a:lnTo>
                <a:lnTo>
                  <a:pt x="585101" y="739140"/>
                </a:lnTo>
                <a:lnTo>
                  <a:pt x="576122" y="746760"/>
                </a:lnTo>
                <a:lnTo>
                  <a:pt x="575525" y="745490"/>
                </a:lnTo>
                <a:lnTo>
                  <a:pt x="583717" y="732790"/>
                </a:lnTo>
                <a:lnTo>
                  <a:pt x="585101" y="739140"/>
                </a:lnTo>
                <a:lnTo>
                  <a:pt x="585101" y="701001"/>
                </a:lnTo>
                <a:lnTo>
                  <a:pt x="584708" y="698500"/>
                </a:lnTo>
                <a:lnTo>
                  <a:pt x="583450" y="694690"/>
                </a:lnTo>
                <a:lnTo>
                  <a:pt x="583387" y="694334"/>
                </a:lnTo>
                <a:lnTo>
                  <a:pt x="583387" y="730250"/>
                </a:lnTo>
                <a:lnTo>
                  <a:pt x="579056" y="727710"/>
                </a:lnTo>
                <a:lnTo>
                  <a:pt x="578358" y="727710"/>
                </a:lnTo>
                <a:lnTo>
                  <a:pt x="568667" y="739140"/>
                </a:lnTo>
                <a:lnTo>
                  <a:pt x="562330" y="751840"/>
                </a:lnTo>
                <a:lnTo>
                  <a:pt x="558685" y="758190"/>
                </a:lnTo>
                <a:lnTo>
                  <a:pt x="554291" y="767080"/>
                </a:lnTo>
                <a:lnTo>
                  <a:pt x="554088" y="769620"/>
                </a:lnTo>
                <a:lnTo>
                  <a:pt x="553250" y="772160"/>
                </a:lnTo>
                <a:lnTo>
                  <a:pt x="553478" y="773430"/>
                </a:lnTo>
                <a:lnTo>
                  <a:pt x="554824" y="774700"/>
                </a:lnTo>
                <a:lnTo>
                  <a:pt x="558241" y="772160"/>
                </a:lnTo>
                <a:lnTo>
                  <a:pt x="559511" y="768350"/>
                </a:lnTo>
                <a:lnTo>
                  <a:pt x="561911" y="765810"/>
                </a:lnTo>
                <a:lnTo>
                  <a:pt x="560844" y="772160"/>
                </a:lnTo>
                <a:lnTo>
                  <a:pt x="557999" y="775970"/>
                </a:lnTo>
                <a:lnTo>
                  <a:pt x="556348" y="782320"/>
                </a:lnTo>
                <a:lnTo>
                  <a:pt x="554304" y="779780"/>
                </a:lnTo>
                <a:lnTo>
                  <a:pt x="553593" y="775970"/>
                </a:lnTo>
                <a:lnTo>
                  <a:pt x="551434" y="773430"/>
                </a:lnTo>
                <a:lnTo>
                  <a:pt x="546684" y="764540"/>
                </a:lnTo>
                <a:lnTo>
                  <a:pt x="543293" y="759460"/>
                </a:lnTo>
                <a:lnTo>
                  <a:pt x="538530" y="753110"/>
                </a:lnTo>
                <a:lnTo>
                  <a:pt x="538403" y="753110"/>
                </a:lnTo>
                <a:lnTo>
                  <a:pt x="542455" y="748030"/>
                </a:lnTo>
                <a:lnTo>
                  <a:pt x="543471" y="746760"/>
                </a:lnTo>
                <a:lnTo>
                  <a:pt x="547052" y="741680"/>
                </a:lnTo>
                <a:lnTo>
                  <a:pt x="553491" y="734060"/>
                </a:lnTo>
                <a:lnTo>
                  <a:pt x="556374" y="728980"/>
                </a:lnTo>
                <a:lnTo>
                  <a:pt x="567690" y="713740"/>
                </a:lnTo>
                <a:lnTo>
                  <a:pt x="568109" y="713740"/>
                </a:lnTo>
                <a:lnTo>
                  <a:pt x="569683" y="709930"/>
                </a:lnTo>
                <a:lnTo>
                  <a:pt x="573112" y="707390"/>
                </a:lnTo>
                <a:lnTo>
                  <a:pt x="575322" y="703580"/>
                </a:lnTo>
                <a:lnTo>
                  <a:pt x="575525" y="701040"/>
                </a:lnTo>
                <a:lnTo>
                  <a:pt x="575602" y="699770"/>
                </a:lnTo>
                <a:lnTo>
                  <a:pt x="572008" y="698500"/>
                </a:lnTo>
                <a:lnTo>
                  <a:pt x="569887" y="697230"/>
                </a:lnTo>
                <a:lnTo>
                  <a:pt x="566851" y="699770"/>
                </a:lnTo>
                <a:lnTo>
                  <a:pt x="565861" y="702310"/>
                </a:lnTo>
                <a:lnTo>
                  <a:pt x="562038" y="707390"/>
                </a:lnTo>
                <a:lnTo>
                  <a:pt x="559447" y="712470"/>
                </a:lnTo>
                <a:lnTo>
                  <a:pt x="547966" y="728980"/>
                </a:lnTo>
                <a:lnTo>
                  <a:pt x="541324" y="739216"/>
                </a:lnTo>
                <a:lnTo>
                  <a:pt x="539127" y="743038"/>
                </a:lnTo>
                <a:lnTo>
                  <a:pt x="536651" y="746760"/>
                </a:lnTo>
                <a:lnTo>
                  <a:pt x="536270" y="746760"/>
                </a:lnTo>
                <a:lnTo>
                  <a:pt x="535673" y="748030"/>
                </a:lnTo>
                <a:lnTo>
                  <a:pt x="534911" y="746760"/>
                </a:lnTo>
                <a:lnTo>
                  <a:pt x="533996" y="746760"/>
                </a:lnTo>
                <a:lnTo>
                  <a:pt x="531393" y="741680"/>
                </a:lnTo>
                <a:lnTo>
                  <a:pt x="529501" y="737870"/>
                </a:lnTo>
                <a:lnTo>
                  <a:pt x="530288" y="728980"/>
                </a:lnTo>
                <a:lnTo>
                  <a:pt x="530440" y="726440"/>
                </a:lnTo>
                <a:lnTo>
                  <a:pt x="530783" y="722630"/>
                </a:lnTo>
                <a:lnTo>
                  <a:pt x="531152" y="722630"/>
                </a:lnTo>
                <a:lnTo>
                  <a:pt x="536511" y="715010"/>
                </a:lnTo>
                <a:lnTo>
                  <a:pt x="539318" y="711200"/>
                </a:lnTo>
                <a:lnTo>
                  <a:pt x="541197" y="708660"/>
                </a:lnTo>
                <a:lnTo>
                  <a:pt x="549529" y="698500"/>
                </a:lnTo>
                <a:lnTo>
                  <a:pt x="551916" y="694690"/>
                </a:lnTo>
                <a:lnTo>
                  <a:pt x="556133" y="688340"/>
                </a:lnTo>
                <a:lnTo>
                  <a:pt x="557733" y="685749"/>
                </a:lnTo>
                <a:lnTo>
                  <a:pt x="562698" y="678180"/>
                </a:lnTo>
                <a:lnTo>
                  <a:pt x="566153" y="673100"/>
                </a:lnTo>
                <a:lnTo>
                  <a:pt x="570357" y="666750"/>
                </a:lnTo>
                <a:lnTo>
                  <a:pt x="571233" y="666750"/>
                </a:lnTo>
                <a:lnTo>
                  <a:pt x="572350" y="664210"/>
                </a:lnTo>
                <a:lnTo>
                  <a:pt x="573455" y="668020"/>
                </a:lnTo>
                <a:lnTo>
                  <a:pt x="573544" y="669290"/>
                </a:lnTo>
                <a:lnTo>
                  <a:pt x="573595" y="673100"/>
                </a:lnTo>
                <a:lnTo>
                  <a:pt x="573468" y="674370"/>
                </a:lnTo>
                <a:lnTo>
                  <a:pt x="571068" y="675640"/>
                </a:lnTo>
                <a:lnTo>
                  <a:pt x="569214" y="678180"/>
                </a:lnTo>
                <a:lnTo>
                  <a:pt x="564959" y="684530"/>
                </a:lnTo>
                <a:lnTo>
                  <a:pt x="561784" y="688340"/>
                </a:lnTo>
                <a:lnTo>
                  <a:pt x="556387" y="697230"/>
                </a:lnTo>
                <a:lnTo>
                  <a:pt x="553999" y="701040"/>
                </a:lnTo>
                <a:lnTo>
                  <a:pt x="548144" y="711200"/>
                </a:lnTo>
                <a:lnTo>
                  <a:pt x="544728" y="717550"/>
                </a:lnTo>
                <a:lnTo>
                  <a:pt x="536816" y="732790"/>
                </a:lnTo>
                <a:lnTo>
                  <a:pt x="534377" y="736600"/>
                </a:lnTo>
                <a:lnTo>
                  <a:pt x="534327" y="737870"/>
                </a:lnTo>
                <a:lnTo>
                  <a:pt x="534200" y="737870"/>
                </a:lnTo>
                <a:lnTo>
                  <a:pt x="535673" y="739140"/>
                </a:lnTo>
                <a:lnTo>
                  <a:pt x="536346" y="737870"/>
                </a:lnTo>
                <a:lnTo>
                  <a:pt x="540245" y="732790"/>
                </a:lnTo>
                <a:lnTo>
                  <a:pt x="543534" y="728980"/>
                </a:lnTo>
                <a:lnTo>
                  <a:pt x="550824" y="718820"/>
                </a:lnTo>
                <a:lnTo>
                  <a:pt x="554901" y="713740"/>
                </a:lnTo>
                <a:lnTo>
                  <a:pt x="573849" y="685800"/>
                </a:lnTo>
                <a:lnTo>
                  <a:pt x="574230" y="685800"/>
                </a:lnTo>
                <a:lnTo>
                  <a:pt x="575640" y="689610"/>
                </a:lnTo>
                <a:lnTo>
                  <a:pt x="577545" y="697230"/>
                </a:lnTo>
                <a:lnTo>
                  <a:pt x="579196" y="704850"/>
                </a:lnTo>
                <a:lnTo>
                  <a:pt x="579856" y="709930"/>
                </a:lnTo>
                <a:lnTo>
                  <a:pt x="575881" y="709930"/>
                </a:lnTo>
                <a:lnTo>
                  <a:pt x="574751" y="713740"/>
                </a:lnTo>
                <a:lnTo>
                  <a:pt x="568655" y="722630"/>
                </a:lnTo>
                <a:lnTo>
                  <a:pt x="564413" y="728980"/>
                </a:lnTo>
                <a:lnTo>
                  <a:pt x="560438" y="734060"/>
                </a:lnTo>
                <a:lnTo>
                  <a:pt x="556895" y="741680"/>
                </a:lnTo>
                <a:lnTo>
                  <a:pt x="554316" y="746760"/>
                </a:lnTo>
                <a:lnTo>
                  <a:pt x="550837" y="751840"/>
                </a:lnTo>
                <a:lnTo>
                  <a:pt x="548906" y="758190"/>
                </a:lnTo>
                <a:lnTo>
                  <a:pt x="547738" y="760730"/>
                </a:lnTo>
                <a:lnTo>
                  <a:pt x="549275" y="762000"/>
                </a:lnTo>
                <a:lnTo>
                  <a:pt x="551383" y="760730"/>
                </a:lnTo>
                <a:lnTo>
                  <a:pt x="553148" y="758190"/>
                </a:lnTo>
                <a:lnTo>
                  <a:pt x="558774" y="750570"/>
                </a:lnTo>
                <a:lnTo>
                  <a:pt x="562648" y="745490"/>
                </a:lnTo>
                <a:lnTo>
                  <a:pt x="569785" y="735330"/>
                </a:lnTo>
                <a:lnTo>
                  <a:pt x="572973" y="731520"/>
                </a:lnTo>
                <a:lnTo>
                  <a:pt x="576199" y="726440"/>
                </a:lnTo>
                <a:lnTo>
                  <a:pt x="581558" y="720090"/>
                </a:lnTo>
                <a:lnTo>
                  <a:pt x="583387" y="730250"/>
                </a:lnTo>
                <a:lnTo>
                  <a:pt x="583387" y="694334"/>
                </a:lnTo>
                <a:lnTo>
                  <a:pt x="581875" y="685800"/>
                </a:lnTo>
                <a:lnTo>
                  <a:pt x="580694" y="681990"/>
                </a:lnTo>
                <a:lnTo>
                  <a:pt x="580542" y="670560"/>
                </a:lnTo>
                <a:lnTo>
                  <a:pt x="578967" y="664210"/>
                </a:lnTo>
                <a:lnTo>
                  <a:pt x="577837" y="657860"/>
                </a:lnTo>
                <a:lnTo>
                  <a:pt x="576935" y="652780"/>
                </a:lnTo>
                <a:lnTo>
                  <a:pt x="576389" y="647700"/>
                </a:lnTo>
                <a:lnTo>
                  <a:pt x="576211" y="646430"/>
                </a:lnTo>
                <a:lnTo>
                  <a:pt x="575665" y="642620"/>
                </a:lnTo>
                <a:lnTo>
                  <a:pt x="575233" y="640080"/>
                </a:lnTo>
                <a:lnTo>
                  <a:pt x="574802" y="637540"/>
                </a:lnTo>
                <a:lnTo>
                  <a:pt x="574090" y="633730"/>
                </a:lnTo>
                <a:lnTo>
                  <a:pt x="573366" y="629920"/>
                </a:lnTo>
                <a:lnTo>
                  <a:pt x="572338" y="626110"/>
                </a:lnTo>
                <a:lnTo>
                  <a:pt x="571728" y="623316"/>
                </a:lnTo>
                <a:lnTo>
                  <a:pt x="571728" y="657860"/>
                </a:lnTo>
                <a:lnTo>
                  <a:pt x="570369" y="657860"/>
                </a:lnTo>
                <a:lnTo>
                  <a:pt x="569366" y="656590"/>
                </a:lnTo>
                <a:lnTo>
                  <a:pt x="566940" y="656590"/>
                </a:lnTo>
                <a:lnTo>
                  <a:pt x="565734" y="657860"/>
                </a:lnTo>
                <a:lnTo>
                  <a:pt x="551637" y="681990"/>
                </a:lnTo>
                <a:lnTo>
                  <a:pt x="543102" y="695960"/>
                </a:lnTo>
                <a:lnTo>
                  <a:pt x="538886" y="702310"/>
                </a:lnTo>
                <a:lnTo>
                  <a:pt x="534403" y="709930"/>
                </a:lnTo>
                <a:lnTo>
                  <a:pt x="534009" y="709930"/>
                </a:lnTo>
                <a:lnTo>
                  <a:pt x="533400" y="711200"/>
                </a:lnTo>
                <a:lnTo>
                  <a:pt x="533412" y="702310"/>
                </a:lnTo>
                <a:lnTo>
                  <a:pt x="533628" y="702310"/>
                </a:lnTo>
                <a:lnTo>
                  <a:pt x="532714" y="697230"/>
                </a:lnTo>
                <a:lnTo>
                  <a:pt x="556996" y="665480"/>
                </a:lnTo>
                <a:lnTo>
                  <a:pt x="558520" y="661670"/>
                </a:lnTo>
                <a:lnTo>
                  <a:pt x="563460" y="656590"/>
                </a:lnTo>
                <a:lnTo>
                  <a:pt x="563956" y="654050"/>
                </a:lnTo>
                <a:lnTo>
                  <a:pt x="567270" y="650240"/>
                </a:lnTo>
                <a:lnTo>
                  <a:pt x="568325" y="647700"/>
                </a:lnTo>
                <a:lnTo>
                  <a:pt x="569493" y="646430"/>
                </a:lnTo>
                <a:lnTo>
                  <a:pt x="570141" y="646430"/>
                </a:lnTo>
                <a:lnTo>
                  <a:pt x="571728" y="657860"/>
                </a:lnTo>
                <a:lnTo>
                  <a:pt x="571728" y="623316"/>
                </a:lnTo>
                <a:lnTo>
                  <a:pt x="571233" y="621030"/>
                </a:lnTo>
                <a:lnTo>
                  <a:pt x="571385" y="619760"/>
                </a:lnTo>
                <a:lnTo>
                  <a:pt x="570026" y="613410"/>
                </a:lnTo>
                <a:lnTo>
                  <a:pt x="568439" y="608330"/>
                </a:lnTo>
                <a:lnTo>
                  <a:pt x="568401" y="607987"/>
                </a:lnTo>
                <a:lnTo>
                  <a:pt x="568401" y="636270"/>
                </a:lnTo>
                <a:lnTo>
                  <a:pt x="564794" y="640080"/>
                </a:lnTo>
                <a:lnTo>
                  <a:pt x="564451" y="638810"/>
                </a:lnTo>
                <a:lnTo>
                  <a:pt x="566851" y="633730"/>
                </a:lnTo>
                <a:lnTo>
                  <a:pt x="567728" y="635000"/>
                </a:lnTo>
                <a:lnTo>
                  <a:pt x="568401" y="636270"/>
                </a:lnTo>
                <a:lnTo>
                  <a:pt x="568401" y="607987"/>
                </a:lnTo>
                <a:lnTo>
                  <a:pt x="567753" y="601980"/>
                </a:lnTo>
                <a:lnTo>
                  <a:pt x="567537" y="600710"/>
                </a:lnTo>
                <a:lnTo>
                  <a:pt x="566686" y="595630"/>
                </a:lnTo>
                <a:lnTo>
                  <a:pt x="566127" y="593128"/>
                </a:lnTo>
                <a:lnTo>
                  <a:pt x="566127" y="624840"/>
                </a:lnTo>
                <a:lnTo>
                  <a:pt x="565645" y="626110"/>
                </a:lnTo>
                <a:lnTo>
                  <a:pt x="562965" y="627380"/>
                </a:lnTo>
                <a:lnTo>
                  <a:pt x="561924" y="628650"/>
                </a:lnTo>
                <a:lnTo>
                  <a:pt x="557568" y="637540"/>
                </a:lnTo>
                <a:lnTo>
                  <a:pt x="553935" y="643890"/>
                </a:lnTo>
                <a:lnTo>
                  <a:pt x="550316" y="651510"/>
                </a:lnTo>
                <a:lnTo>
                  <a:pt x="546747" y="657860"/>
                </a:lnTo>
                <a:lnTo>
                  <a:pt x="543991" y="662940"/>
                </a:lnTo>
                <a:lnTo>
                  <a:pt x="541477" y="668020"/>
                </a:lnTo>
                <a:lnTo>
                  <a:pt x="537235" y="676910"/>
                </a:lnTo>
                <a:lnTo>
                  <a:pt x="540639" y="678180"/>
                </a:lnTo>
                <a:lnTo>
                  <a:pt x="541070" y="674370"/>
                </a:lnTo>
                <a:lnTo>
                  <a:pt x="543534" y="673100"/>
                </a:lnTo>
                <a:lnTo>
                  <a:pt x="533361" y="692150"/>
                </a:lnTo>
                <a:lnTo>
                  <a:pt x="532384" y="687070"/>
                </a:lnTo>
                <a:lnTo>
                  <a:pt x="532409" y="675640"/>
                </a:lnTo>
                <a:lnTo>
                  <a:pt x="532638" y="675640"/>
                </a:lnTo>
                <a:lnTo>
                  <a:pt x="532053" y="670560"/>
                </a:lnTo>
                <a:lnTo>
                  <a:pt x="532650" y="668020"/>
                </a:lnTo>
                <a:lnTo>
                  <a:pt x="533146" y="664210"/>
                </a:lnTo>
                <a:lnTo>
                  <a:pt x="533387" y="662940"/>
                </a:lnTo>
                <a:lnTo>
                  <a:pt x="535520" y="660400"/>
                </a:lnTo>
                <a:lnTo>
                  <a:pt x="537375" y="659130"/>
                </a:lnTo>
                <a:lnTo>
                  <a:pt x="539483" y="656590"/>
                </a:lnTo>
                <a:lnTo>
                  <a:pt x="539699" y="656590"/>
                </a:lnTo>
                <a:lnTo>
                  <a:pt x="550900" y="640080"/>
                </a:lnTo>
                <a:lnTo>
                  <a:pt x="551116" y="640080"/>
                </a:lnTo>
                <a:lnTo>
                  <a:pt x="556450" y="635000"/>
                </a:lnTo>
                <a:lnTo>
                  <a:pt x="559269" y="628650"/>
                </a:lnTo>
                <a:lnTo>
                  <a:pt x="562775" y="622300"/>
                </a:lnTo>
                <a:lnTo>
                  <a:pt x="563867" y="621030"/>
                </a:lnTo>
                <a:lnTo>
                  <a:pt x="564857" y="619760"/>
                </a:lnTo>
                <a:lnTo>
                  <a:pt x="565454" y="622300"/>
                </a:lnTo>
                <a:lnTo>
                  <a:pt x="566127" y="624840"/>
                </a:lnTo>
                <a:lnTo>
                  <a:pt x="566127" y="593128"/>
                </a:lnTo>
                <a:lnTo>
                  <a:pt x="565556" y="590550"/>
                </a:lnTo>
                <a:lnTo>
                  <a:pt x="565277" y="589280"/>
                </a:lnTo>
                <a:lnTo>
                  <a:pt x="563689" y="581660"/>
                </a:lnTo>
                <a:lnTo>
                  <a:pt x="562635" y="577519"/>
                </a:lnTo>
                <a:lnTo>
                  <a:pt x="562635" y="605790"/>
                </a:lnTo>
                <a:lnTo>
                  <a:pt x="560057" y="607060"/>
                </a:lnTo>
                <a:lnTo>
                  <a:pt x="546430" y="633730"/>
                </a:lnTo>
                <a:lnTo>
                  <a:pt x="535876" y="654050"/>
                </a:lnTo>
                <a:lnTo>
                  <a:pt x="532866" y="659130"/>
                </a:lnTo>
                <a:lnTo>
                  <a:pt x="529564" y="645160"/>
                </a:lnTo>
                <a:lnTo>
                  <a:pt x="532257" y="645160"/>
                </a:lnTo>
                <a:lnTo>
                  <a:pt x="533895" y="642620"/>
                </a:lnTo>
                <a:lnTo>
                  <a:pt x="554748" y="612140"/>
                </a:lnTo>
                <a:lnTo>
                  <a:pt x="557733" y="607060"/>
                </a:lnTo>
                <a:lnTo>
                  <a:pt x="559295" y="604520"/>
                </a:lnTo>
                <a:lnTo>
                  <a:pt x="561060" y="600710"/>
                </a:lnTo>
                <a:lnTo>
                  <a:pt x="562038" y="603250"/>
                </a:lnTo>
                <a:lnTo>
                  <a:pt x="562635" y="605790"/>
                </a:lnTo>
                <a:lnTo>
                  <a:pt x="562635" y="577519"/>
                </a:lnTo>
                <a:lnTo>
                  <a:pt x="561428" y="572770"/>
                </a:lnTo>
                <a:lnTo>
                  <a:pt x="561111" y="571500"/>
                </a:lnTo>
                <a:lnTo>
                  <a:pt x="560539" y="568007"/>
                </a:lnTo>
                <a:lnTo>
                  <a:pt x="560539" y="595630"/>
                </a:lnTo>
                <a:lnTo>
                  <a:pt x="556501" y="594360"/>
                </a:lnTo>
                <a:lnTo>
                  <a:pt x="556704" y="593090"/>
                </a:lnTo>
                <a:lnTo>
                  <a:pt x="557669" y="591820"/>
                </a:lnTo>
                <a:lnTo>
                  <a:pt x="559587" y="590550"/>
                </a:lnTo>
                <a:lnTo>
                  <a:pt x="560539" y="595630"/>
                </a:lnTo>
                <a:lnTo>
                  <a:pt x="560539" y="568007"/>
                </a:lnTo>
                <a:lnTo>
                  <a:pt x="560489" y="567690"/>
                </a:lnTo>
                <a:lnTo>
                  <a:pt x="559536" y="562610"/>
                </a:lnTo>
                <a:lnTo>
                  <a:pt x="559600" y="560070"/>
                </a:lnTo>
                <a:lnTo>
                  <a:pt x="557758" y="552450"/>
                </a:lnTo>
                <a:lnTo>
                  <a:pt x="557237" y="549910"/>
                </a:lnTo>
                <a:lnTo>
                  <a:pt x="557174" y="549605"/>
                </a:lnTo>
                <a:lnTo>
                  <a:pt x="557174" y="577850"/>
                </a:lnTo>
                <a:lnTo>
                  <a:pt x="553250" y="581660"/>
                </a:lnTo>
                <a:lnTo>
                  <a:pt x="550252" y="585470"/>
                </a:lnTo>
                <a:lnTo>
                  <a:pt x="547992" y="589280"/>
                </a:lnTo>
                <a:lnTo>
                  <a:pt x="544804" y="595630"/>
                </a:lnTo>
                <a:lnTo>
                  <a:pt x="541502" y="601980"/>
                </a:lnTo>
                <a:lnTo>
                  <a:pt x="538162" y="608330"/>
                </a:lnTo>
                <a:lnTo>
                  <a:pt x="533742" y="615950"/>
                </a:lnTo>
                <a:lnTo>
                  <a:pt x="532892" y="618490"/>
                </a:lnTo>
                <a:lnTo>
                  <a:pt x="531380" y="622300"/>
                </a:lnTo>
                <a:lnTo>
                  <a:pt x="531622" y="623570"/>
                </a:lnTo>
                <a:lnTo>
                  <a:pt x="533641" y="624840"/>
                </a:lnTo>
                <a:lnTo>
                  <a:pt x="536168" y="624840"/>
                </a:lnTo>
                <a:lnTo>
                  <a:pt x="537121" y="622300"/>
                </a:lnTo>
                <a:lnTo>
                  <a:pt x="540105" y="618490"/>
                </a:lnTo>
                <a:lnTo>
                  <a:pt x="541324" y="615950"/>
                </a:lnTo>
                <a:lnTo>
                  <a:pt x="543115" y="613410"/>
                </a:lnTo>
                <a:lnTo>
                  <a:pt x="544487" y="613410"/>
                </a:lnTo>
                <a:lnTo>
                  <a:pt x="529132" y="642620"/>
                </a:lnTo>
                <a:lnTo>
                  <a:pt x="528929" y="642620"/>
                </a:lnTo>
                <a:lnTo>
                  <a:pt x="527545" y="637540"/>
                </a:lnTo>
                <a:lnTo>
                  <a:pt x="523786" y="624840"/>
                </a:lnTo>
                <a:lnTo>
                  <a:pt x="522947" y="621030"/>
                </a:lnTo>
                <a:lnTo>
                  <a:pt x="519684" y="613410"/>
                </a:lnTo>
                <a:lnTo>
                  <a:pt x="519303" y="608330"/>
                </a:lnTo>
                <a:lnTo>
                  <a:pt x="518071" y="594360"/>
                </a:lnTo>
                <a:lnTo>
                  <a:pt x="517702" y="588010"/>
                </a:lnTo>
                <a:lnTo>
                  <a:pt x="518096" y="586740"/>
                </a:lnTo>
                <a:lnTo>
                  <a:pt x="519201" y="577850"/>
                </a:lnTo>
                <a:lnTo>
                  <a:pt x="521601" y="577850"/>
                </a:lnTo>
                <a:lnTo>
                  <a:pt x="522706" y="576580"/>
                </a:lnTo>
                <a:lnTo>
                  <a:pt x="526300" y="570230"/>
                </a:lnTo>
                <a:lnTo>
                  <a:pt x="529082" y="565150"/>
                </a:lnTo>
                <a:lnTo>
                  <a:pt x="532104" y="560070"/>
                </a:lnTo>
                <a:lnTo>
                  <a:pt x="533095" y="560070"/>
                </a:lnTo>
                <a:lnTo>
                  <a:pt x="530567" y="566420"/>
                </a:lnTo>
                <a:lnTo>
                  <a:pt x="527545" y="572770"/>
                </a:lnTo>
                <a:lnTo>
                  <a:pt x="524789" y="579120"/>
                </a:lnTo>
                <a:lnTo>
                  <a:pt x="523036" y="586740"/>
                </a:lnTo>
                <a:lnTo>
                  <a:pt x="525627" y="586740"/>
                </a:lnTo>
                <a:lnTo>
                  <a:pt x="526199" y="585470"/>
                </a:lnTo>
                <a:lnTo>
                  <a:pt x="527392" y="582930"/>
                </a:lnTo>
                <a:lnTo>
                  <a:pt x="528802" y="580390"/>
                </a:lnTo>
                <a:lnTo>
                  <a:pt x="529805" y="579120"/>
                </a:lnTo>
                <a:lnTo>
                  <a:pt x="531190" y="579120"/>
                </a:lnTo>
                <a:lnTo>
                  <a:pt x="529666" y="581660"/>
                </a:lnTo>
                <a:lnTo>
                  <a:pt x="528116" y="585470"/>
                </a:lnTo>
                <a:lnTo>
                  <a:pt x="522300" y="598170"/>
                </a:lnTo>
                <a:lnTo>
                  <a:pt x="522147" y="598170"/>
                </a:lnTo>
                <a:lnTo>
                  <a:pt x="521436" y="601980"/>
                </a:lnTo>
                <a:lnTo>
                  <a:pt x="525335" y="601980"/>
                </a:lnTo>
                <a:lnTo>
                  <a:pt x="526973" y="600710"/>
                </a:lnTo>
                <a:lnTo>
                  <a:pt x="527291" y="599440"/>
                </a:lnTo>
                <a:lnTo>
                  <a:pt x="528320" y="596900"/>
                </a:lnTo>
                <a:lnTo>
                  <a:pt x="528815" y="596900"/>
                </a:lnTo>
                <a:lnTo>
                  <a:pt x="532345" y="591820"/>
                </a:lnTo>
                <a:lnTo>
                  <a:pt x="535241" y="586740"/>
                </a:lnTo>
                <a:lnTo>
                  <a:pt x="539788" y="580390"/>
                </a:lnTo>
                <a:lnTo>
                  <a:pt x="540804" y="579120"/>
                </a:lnTo>
                <a:lnTo>
                  <a:pt x="542290" y="575310"/>
                </a:lnTo>
                <a:lnTo>
                  <a:pt x="543382" y="574040"/>
                </a:lnTo>
                <a:lnTo>
                  <a:pt x="544207" y="572770"/>
                </a:lnTo>
                <a:lnTo>
                  <a:pt x="544918" y="572770"/>
                </a:lnTo>
                <a:lnTo>
                  <a:pt x="543420" y="576580"/>
                </a:lnTo>
                <a:lnTo>
                  <a:pt x="536384" y="589280"/>
                </a:lnTo>
                <a:lnTo>
                  <a:pt x="523786" y="610870"/>
                </a:lnTo>
                <a:lnTo>
                  <a:pt x="523341" y="610870"/>
                </a:lnTo>
                <a:lnTo>
                  <a:pt x="521957" y="614680"/>
                </a:lnTo>
                <a:lnTo>
                  <a:pt x="524751" y="614680"/>
                </a:lnTo>
                <a:lnTo>
                  <a:pt x="527392" y="612140"/>
                </a:lnTo>
                <a:lnTo>
                  <a:pt x="529615" y="610870"/>
                </a:lnTo>
                <a:lnTo>
                  <a:pt x="536206" y="601980"/>
                </a:lnTo>
                <a:lnTo>
                  <a:pt x="540918" y="596900"/>
                </a:lnTo>
                <a:lnTo>
                  <a:pt x="547725" y="586740"/>
                </a:lnTo>
                <a:lnTo>
                  <a:pt x="549452" y="582930"/>
                </a:lnTo>
                <a:lnTo>
                  <a:pt x="552767" y="577850"/>
                </a:lnTo>
                <a:lnTo>
                  <a:pt x="554126" y="575310"/>
                </a:lnTo>
                <a:lnTo>
                  <a:pt x="555840" y="572770"/>
                </a:lnTo>
                <a:lnTo>
                  <a:pt x="557174" y="577850"/>
                </a:lnTo>
                <a:lnTo>
                  <a:pt x="557174" y="549605"/>
                </a:lnTo>
                <a:lnTo>
                  <a:pt x="556183" y="544830"/>
                </a:lnTo>
                <a:lnTo>
                  <a:pt x="555904" y="543560"/>
                </a:lnTo>
                <a:lnTo>
                  <a:pt x="554494" y="537210"/>
                </a:lnTo>
                <a:lnTo>
                  <a:pt x="553923" y="534670"/>
                </a:lnTo>
                <a:lnTo>
                  <a:pt x="555675" y="533400"/>
                </a:lnTo>
                <a:lnTo>
                  <a:pt x="557517" y="532130"/>
                </a:lnTo>
                <a:lnTo>
                  <a:pt x="559079" y="532130"/>
                </a:lnTo>
                <a:lnTo>
                  <a:pt x="561886" y="529590"/>
                </a:lnTo>
                <a:lnTo>
                  <a:pt x="566089" y="525780"/>
                </a:lnTo>
                <a:lnTo>
                  <a:pt x="571944" y="520700"/>
                </a:lnTo>
                <a:lnTo>
                  <a:pt x="584542" y="510540"/>
                </a:lnTo>
                <a:lnTo>
                  <a:pt x="590715" y="505460"/>
                </a:lnTo>
                <a:lnTo>
                  <a:pt x="603872" y="495300"/>
                </a:lnTo>
                <a:lnTo>
                  <a:pt x="609638" y="490220"/>
                </a:lnTo>
                <a:lnTo>
                  <a:pt x="612216" y="488950"/>
                </a:lnTo>
                <a:lnTo>
                  <a:pt x="622642" y="480060"/>
                </a:lnTo>
                <a:lnTo>
                  <a:pt x="629183" y="476250"/>
                </a:lnTo>
                <a:lnTo>
                  <a:pt x="631240" y="474980"/>
                </a:lnTo>
                <a:lnTo>
                  <a:pt x="636955" y="469900"/>
                </a:lnTo>
                <a:lnTo>
                  <a:pt x="640334" y="466090"/>
                </a:lnTo>
                <a:lnTo>
                  <a:pt x="649681" y="461010"/>
                </a:lnTo>
                <a:lnTo>
                  <a:pt x="653643" y="455930"/>
                </a:lnTo>
                <a:lnTo>
                  <a:pt x="659485" y="449580"/>
                </a:lnTo>
                <a:lnTo>
                  <a:pt x="661123" y="447040"/>
                </a:lnTo>
                <a:lnTo>
                  <a:pt x="662940" y="441960"/>
                </a:lnTo>
                <a:lnTo>
                  <a:pt x="663549" y="438150"/>
                </a:lnTo>
                <a:lnTo>
                  <a:pt x="664032" y="431800"/>
                </a:lnTo>
                <a:lnTo>
                  <a:pt x="663930" y="426720"/>
                </a:lnTo>
                <a:lnTo>
                  <a:pt x="663829" y="424180"/>
                </a:lnTo>
                <a:lnTo>
                  <a:pt x="663702" y="419100"/>
                </a:lnTo>
                <a:lnTo>
                  <a:pt x="663473" y="416560"/>
                </a:lnTo>
                <a:lnTo>
                  <a:pt x="663562" y="408940"/>
                </a:lnTo>
                <a:lnTo>
                  <a:pt x="663651" y="406400"/>
                </a:lnTo>
                <a:lnTo>
                  <a:pt x="664121" y="400050"/>
                </a:lnTo>
                <a:lnTo>
                  <a:pt x="664527" y="389890"/>
                </a:lnTo>
                <a:lnTo>
                  <a:pt x="664654" y="381000"/>
                </a:lnTo>
                <a:lnTo>
                  <a:pt x="664806" y="374650"/>
                </a:lnTo>
                <a:lnTo>
                  <a:pt x="665238" y="370840"/>
                </a:lnTo>
                <a:lnTo>
                  <a:pt x="664273" y="363220"/>
                </a:lnTo>
                <a:lnTo>
                  <a:pt x="664667" y="358140"/>
                </a:lnTo>
                <a:lnTo>
                  <a:pt x="664895" y="350520"/>
                </a:lnTo>
                <a:lnTo>
                  <a:pt x="665441" y="347980"/>
                </a:lnTo>
                <a:lnTo>
                  <a:pt x="663930" y="342900"/>
                </a:lnTo>
                <a:lnTo>
                  <a:pt x="663562" y="340360"/>
                </a:lnTo>
                <a:lnTo>
                  <a:pt x="661644" y="331470"/>
                </a:lnTo>
                <a:lnTo>
                  <a:pt x="660044" y="325120"/>
                </a:lnTo>
                <a:lnTo>
                  <a:pt x="658050" y="313690"/>
                </a:lnTo>
                <a:lnTo>
                  <a:pt x="657364" y="308610"/>
                </a:lnTo>
                <a:lnTo>
                  <a:pt x="657618" y="300990"/>
                </a:lnTo>
                <a:lnTo>
                  <a:pt x="657491" y="295910"/>
                </a:lnTo>
                <a:lnTo>
                  <a:pt x="657072" y="290830"/>
                </a:lnTo>
                <a:lnTo>
                  <a:pt x="656894" y="287020"/>
                </a:lnTo>
                <a:lnTo>
                  <a:pt x="655777" y="274320"/>
                </a:lnTo>
                <a:lnTo>
                  <a:pt x="654646" y="265430"/>
                </a:lnTo>
                <a:lnTo>
                  <a:pt x="654037" y="251460"/>
                </a:lnTo>
                <a:lnTo>
                  <a:pt x="653580" y="245110"/>
                </a:lnTo>
                <a:lnTo>
                  <a:pt x="651433" y="237490"/>
                </a:lnTo>
                <a:lnTo>
                  <a:pt x="650354" y="234950"/>
                </a:lnTo>
                <a:lnTo>
                  <a:pt x="642645" y="228600"/>
                </a:lnTo>
                <a:lnTo>
                  <a:pt x="636193" y="226060"/>
                </a:lnTo>
                <a:lnTo>
                  <a:pt x="627367" y="228600"/>
                </a:lnTo>
                <a:lnTo>
                  <a:pt x="625792" y="228600"/>
                </a:lnTo>
                <a:lnTo>
                  <a:pt x="622617" y="227330"/>
                </a:lnTo>
                <a:lnTo>
                  <a:pt x="620864" y="226060"/>
                </a:lnTo>
                <a:lnTo>
                  <a:pt x="613219" y="222250"/>
                </a:lnTo>
                <a:lnTo>
                  <a:pt x="607491" y="219710"/>
                </a:lnTo>
                <a:lnTo>
                  <a:pt x="599160" y="214630"/>
                </a:lnTo>
                <a:lnTo>
                  <a:pt x="596404" y="214630"/>
                </a:lnTo>
                <a:lnTo>
                  <a:pt x="584885" y="210820"/>
                </a:lnTo>
                <a:lnTo>
                  <a:pt x="576427" y="207010"/>
                </a:lnTo>
                <a:lnTo>
                  <a:pt x="572452" y="205740"/>
                </a:lnTo>
                <a:lnTo>
                  <a:pt x="568807" y="204470"/>
                </a:lnTo>
                <a:lnTo>
                  <a:pt x="565150" y="203200"/>
                </a:lnTo>
                <a:lnTo>
                  <a:pt x="561860" y="201930"/>
                </a:lnTo>
                <a:lnTo>
                  <a:pt x="555307" y="200660"/>
                </a:lnTo>
                <a:lnTo>
                  <a:pt x="553491" y="198120"/>
                </a:lnTo>
                <a:lnTo>
                  <a:pt x="553770" y="193040"/>
                </a:lnTo>
                <a:lnTo>
                  <a:pt x="553516" y="193040"/>
                </a:lnTo>
                <a:lnTo>
                  <a:pt x="552284" y="192366"/>
                </a:lnTo>
                <a:lnTo>
                  <a:pt x="552284" y="208280"/>
                </a:lnTo>
                <a:lnTo>
                  <a:pt x="548944" y="207010"/>
                </a:lnTo>
                <a:lnTo>
                  <a:pt x="549503" y="204470"/>
                </a:lnTo>
                <a:lnTo>
                  <a:pt x="551332" y="204470"/>
                </a:lnTo>
                <a:lnTo>
                  <a:pt x="552246" y="205740"/>
                </a:lnTo>
                <a:lnTo>
                  <a:pt x="552284" y="208280"/>
                </a:lnTo>
                <a:lnTo>
                  <a:pt x="552284" y="192366"/>
                </a:lnTo>
                <a:lnTo>
                  <a:pt x="551230" y="191770"/>
                </a:lnTo>
                <a:lnTo>
                  <a:pt x="550735" y="190500"/>
                </a:lnTo>
                <a:lnTo>
                  <a:pt x="550113" y="189230"/>
                </a:lnTo>
                <a:lnTo>
                  <a:pt x="553123" y="186690"/>
                </a:lnTo>
                <a:lnTo>
                  <a:pt x="549770" y="182880"/>
                </a:lnTo>
                <a:lnTo>
                  <a:pt x="547344" y="181610"/>
                </a:lnTo>
                <a:lnTo>
                  <a:pt x="546125" y="180340"/>
                </a:lnTo>
                <a:lnTo>
                  <a:pt x="542163" y="176530"/>
                </a:lnTo>
                <a:lnTo>
                  <a:pt x="541235" y="175260"/>
                </a:lnTo>
                <a:lnTo>
                  <a:pt x="540308" y="173990"/>
                </a:lnTo>
                <a:lnTo>
                  <a:pt x="539381" y="172720"/>
                </a:lnTo>
                <a:lnTo>
                  <a:pt x="533869" y="167640"/>
                </a:lnTo>
                <a:lnTo>
                  <a:pt x="531025" y="166370"/>
                </a:lnTo>
                <a:lnTo>
                  <a:pt x="526300" y="161417"/>
                </a:lnTo>
                <a:lnTo>
                  <a:pt x="526300" y="172720"/>
                </a:lnTo>
                <a:lnTo>
                  <a:pt x="519188" y="172720"/>
                </a:lnTo>
                <a:lnTo>
                  <a:pt x="518502" y="166370"/>
                </a:lnTo>
                <a:lnTo>
                  <a:pt x="521766" y="167640"/>
                </a:lnTo>
                <a:lnTo>
                  <a:pt x="524230" y="170180"/>
                </a:lnTo>
                <a:lnTo>
                  <a:pt x="526300" y="172720"/>
                </a:lnTo>
                <a:lnTo>
                  <a:pt x="526300" y="161417"/>
                </a:lnTo>
                <a:lnTo>
                  <a:pt x="526186" y="161290"/>
                </a:lnTo>
                <a:lnTo>
                  <a:pt x="523595" y="160020"/>
                </a:lnTo>
                <a:lnTo>
                  <a:pt x="518617" y="160020"/>
                </a:lnTo>
                <a:lnTo>
                  <a:pt x="517499" y="158750"/>
                </a:lnTo>
                <a:lnTo>
                  <a:pt x="516839" y="156210"/>
                </a:lnTo>
                <a:lnTo>
                  <a:pt x="516432" y="154940"/>
                </a:lnTo>
                <a:lnTo>
                  <a:pt x="516013" y="153670"/>
                </a:lnTo>
                <a:lnTo>
                  <a:pt x="515391" y="148590"/>
                </a:lnTo>
                <a:lnTo>
                  <a:pt x="516178" y="147320"/>
                </a:lnTo>
                <a:lnTo>
                  <a:pt x="516026" y="146050"/>
                </a:lnTo>
                <a:lnTo>
                  <a:pt x="515708" y="143510"/>
                </a:lnTo>
                <a:lnTo>
                  <a:pt x="516204" y="140970"/>
                </a:lnTo>
                <a:lnTo>
                  <a:pt x="520357" y="135890"/>
                </a:lnTo>
                <a:lnTo>
                  <a:pt x="521931" y="133350"/>
                </a:lnTo>
                <a:lnTo>
                  <a:pt x="522719" y="132080"/>
                </a:lnTo>
                <a:lnTo>
                  <a:pt x="531914" y="124460"/>
                </a:lnTo>
                <a:lnTo>
                  <a:pt x="535749" y="119380"/>
                </a:lnTo>
                <a:lnTo>
                  <a:pt x="536841" y="116840"/>
                </a:lnTo>
                <a:lnTo>
                  <a:pt x="539038" y="111760"/>
                </a:lnTo>
                <a:lnTo>
                  <a:pt x="541235" y="106680"/>
                </a:lnTo>
                <a:lnTo>
                  <a:pt x="542759" y="101600"/>
                </a:lnTo>
                <a:lnTo>
                  <a:pt x="543204" y="97790"/>
                </a:lnTo>
                <a:lnTo>
                  <a:pt x="543344" y="96520"/>
                </a:lnTo>
                <a:lnTo>
                  <a:pt x="497941" y="96520"/>
                </a:lnTo>
                <a:lnTo>
                  <a:pt x="497941" y="133350"/>
                </a:lnTo>
                <a:lnTo>
                  <a:pt x="496798" y="133350"/>
                </a:lnTo>
                <a:lnTo>
                  <a:pt x="497535" y="132080"/>
                </a:lnTo>
                <a:lnTo>
                  <a:pt x="497941" y="133350"/>
                </a:lnTo>
                <a:lnTo>
                  <a:pt x="497941" y="96520"/>
                </a:lnTo>
                <a:lnTo>
                  <a:pt x="494982" y="96520"/>
                </a:lnTo>
                <a:lnTo>
                  <a:pt x="494982" y="101600"/>
                </a:lnTo>
                <a:lnTo>
                  <a:pt x="494906" y="101777"/>
                </a:lnTo>
                <a:lnTo>
                  <a:pt x="494906" y="113030"/>
                </a:lnTo>
                <a:lnTo>
                  <a:pt x="494106" y="115570"/>
                </a:lnTo>
                <a:lnTo>
                  <a:pt x="493356" y="115570"/>
                </a:lnTo>
                <a:lnTo>
                  <a:pt x="493356" y="118110"/>
                </a:lnTo>
                <a:lnTo>
                  <a:pt x="489839" y="123190"/>
                </a:lnTo>
                <a:lnTo>
                  <a:pt x="482282" y="124460"/>
                </a:lnTo>
                <a:lnTo>
                  <a:pt x="483311" y="123190"/>
                </a:lnTo>
                <a:lnTo>
                  <a:pt x="484428" y="121920"/>
                </a:lnTo>
                <a:lnTo>
                  <a:pt x="488264" y="119380"/>
                </a:lnTo>
                <a:lnTo>
                  <a:pt x="492836" y="116840"/>
                </a:lnTo>
                <a:lnTo>
                  <a:pt x="493356" y="118110"/>
                </a:lnTo>
                <a:lnTo>
                  <a:pt x="493356" y="115570"/>
                </a:lnTo>
                <a:lnTo>
                  <a:pt x="490270" y="115570"/>
                </a:lnTo>
                <a:lnTo>
                  <a:pt x="484441" y="118110"/>
                </a:lnTo>
                <a:lnTo>
                  <a:pt x="481025" y="119380"/>
                </a:lnTo>
                <a:lnTo>
                  <a:pt x="477380" y="123190"/>
                </a:lnTo>
                <a:lnTo>
                  <a:pt x="477037" y="124460"/>
                </a:lnTo>
                <a:lnTo>
                  <a:pt x="476148" y="127000"/>
                </a:lnTo>
                <a:lnTo>
                  <a:pt x="474154" y="127000"/>
                </a:lnTo>
                <a:lnTo>
                  <a:pt x="471335" y="128270"/>
                </a:lnTo>
                <a:lnTo>
                  <a:pt x="466521" y="129540"/>
                </a:lnTo>
                <a:lnTo>
                  <a:pt x="465023" y="130810"/>
                </a:lnTo>
                <a:lnTo>
                  <a:pt x="463219" y="130810"/>
                </a:lnTo>
                <a:lnTo>
                  <a:pt x="462038" y="129540"/>
                </a:lnTo>
                <a:lnTo>
                  <a:pt x="465226" y="127000"/>
                </a:lnTo>
                <a:lnTo>
                  <a:pt x="468185" y="124460"/>
                </a:lnTo>
                <a:lnTo>
                  <a:pt x="475335" y="120650"/>
                </a:lnTo>
                <a:lnTo>
                  <a:pt x="478777" y="118110"/>
                </a:lnTo>
                <a:lnTo>
                  <a:pt x="484733" y="115570"/>
                </a:lnTo>
                <a:lnTo>
                  <a:pt x="487248" y="114300"/>
                </a:lnTo>
                <a:lnTo>
                  <a:pt x="491350" y="111760"/>
                </a:lnTo>
                <a:lnTo>
                  <a:pt x="492925" y="111760"/>
                </a:lnTo>
                <a:lnTo>
                  <a:pt x="494906" y="113030"/>
                </a:lnTo>
                <a:lnTo>
                  <a:pt x="494906" y="101777"/>
                </a:lnTo>
                <a:lnTo>
                  <a:pt x="492798" y="106680"/>
                </a:lnTo>
                <a:lnTo>
                  <a:pt x="489356" y="107950"/>
                </a:lnTo>
                <a:lnTo>
                  <a:pt x="492061" y="104140"/>
                </a:lnTo>
                <a:lnTo>
                  <a:pt x="493712" y="101600"/>
                </a:lnTo>
                <a:lnTo>
                  <a:pt x="494144" y="99060"/>
                </a:lnTo>
                <a:lnTo>
                  <a:pt x="494360" y="97790"/>
                </a:lnTo>
                <a:lnTo>
                  <a:pt x="494982" y="101600"/>
                </a:lnTo>
                <a:lnTo>
                  <a:pt x="494982" y="96520"/>
                </a:lnTo>
                <a:lnTo>
                  <a:pt x="478320" y="96520"/>
                </a:lnTo>
                <a:lnTo>
                  <a:pt x="474268" y="96520"/>
                </a:lnTo>
                <a:lnTo>
                  <a:pt x="467614" y="101600"/>
                </a:lnTo>
                <a:lnTo>
                  <a:pt x="462953" y="106680"/>
                </a:lnTo>
                <a:lnTo>
                  <a:pt x="456882" y="113030"/>
                </a:lnTo>
                <a:lnTo>
                  <a:pt x="454494" y="114300"/>
                </a:lnTo>
                <a:lnTo>
                  <a:pt x="452081" y="116840"/>
                </a:lnTo>
                <a:lnTo>
                  <a:pt x="452805" y="119380"/>
                </a:lnTo>
                <a:lnTo>
                  <a:pt x="453999" y="118110"/>
                </a:lnTo>
                <a:lnTo>
                  <a:pt x="457873" y="115570"/>
                </a:lnTo>
                <a:lnTo>
                  <a:pt x="471208" y="102870"/>
                </a:lnTo>
                <a:lnTo>
                  <a:pt x="475665" y="99060"/>
                </a:lnTo>
                <a:lnTo>
                  <a:pt x="476910" y="99060"/>
                </a:lnTo>
                <a:lnTo>
                  <a:pt x="478142" y="100330"/>
                </a:lnTo>
                <a:lnTo>
                  <a:pt x="477812" y="102870"/>
                </a:lnTo>
                <a:lnTo>
                  <a:pt x="475449" y="105410"/>
                </a:lnTo>
                <a:lnTo>
                  <a:pt x="474649" y="106680"/>
                </a:lnTo>
                <a:lnTo>
                  <a:pt x="473989" y="107950"/>
                </a:lnTo>
                <a:lnTo>
                  <a:pt x="474230" y="109220"/>
                </a:lnTo>
                <a:lnTo>
                  <a:pt x="474230" y="110490"/>
                </a:lnTo>
                <a:lnTo>
                  <a:pt x="477177" y="110490"/>
                </a:lnTo>
                <a:lnTo>
                  <a:pt x="479818" y="107950"/>
                </a:lnTo>
                <a:lnTo>
                  <a:pt x="482307" y="111760"/>
                </a:lnTo>
                <a:lnTo>
                  <a:pt x="480047" y="113030"/>
                </a:lnTo>
                <a:lnTo>
                  <a:pt x="477342" y="114300"/>
                </a:lnTo>
                <a:lnTo>
                  <a:pt x="469811" y="119380"/>
                </a:lnTo>
                <a:lnTo>
                  <a:pt x="464693" y="120650"/>
                </a:lnTo>
                <a:lnTo>
                  <a:pt x="460146" y="124421"/>
                </a:lnTo>
                <a:lnTo>
                  <a:pt x="460146" y="133350"/>
                </a:lnTo>
                <a:lnTo>
                  <a:pt x="457530" y="133350"/>
                </a:lnTo>
                <a:lnTo>
                  <a:pt x="458571" y="130810"/>
                </a:lnTo>
                <a:lnTo>
                  <a:pt x="459638" y="132080"/>
                </a:lnTo>
                <a:lnTo>
                  <a:pt x="460146" y="133350"/>
                </a:lnTo>
                <a:lnTo>
                  <a:pt x="460146" y="124421"/>
                </a:lnTo>
                <a:lnTo>
                  <a:pt x="458558" y="125730"/>
                </a:lnTo>
                <a:lnTo>
                  <a:pt x="457466" y="127000"/>
                </a:lnTo>
                <a:lnTo>
                  <a:pt x="458482" y="129540"/>
                </a:lnTo>
                <a:lnTo>
                  <a:pt x="454380" y="133350"/>
                </a:lnTo>
                <a:lnTo>
                  <a:pt x="450507" y="137160"/>
                </a:lnTo>
                <a:lnTo>
                  <a:pt x="446506" y="140309"/>
                </a:lnTo>
                <a:lnTo>
                  <a:pt x="446506" y="149860"/>
                </a:lnTo>
                <a:lnTo>
                  <a:pt x="445935" y="149860"/>
                </a:lnTo>
                <a:lnTo>
                  <a:pt x="441985" y="151130"/>
                </a:lnTo>
                <a:lnTo>
                  <a:pt x="441172" y="152400"/>
                </a:lnTo>
                <a:lnTo>
                  <a:pt x="439356" y="153670"/>
                </a:lnTo>
                <a:lnTo>
                  <a:pt x="438429" y="154940"/>
                </a:lnTo>
                <a:lnTo>
                  <a:pt x="436943" y="154940"/>
                </a:lnTo>
                <a:lnTo>
                  <a:pt x="439470" y="151130"/>
                </a:lnTo>
                <a:lnTo>
                  <a:pt x="443204" y="148590"/>
                </a:lnTo>
                <a:lnTo>
                  <a:pt x="446417" y="146050"/>
                </a:lnTo>
                <a:lnTo>
                  <a:pt x="446506" y="149860"/>
                </a:lnTo>
                <a:lnTo>
                  <a:pt x="446506" y="140309"/>
                </a:lnTo>
                <a:lnTo>
                  <a:pt x="442417" y="143510"/>
                </a:lnTo>
                <a:lnTo>
                  <a:pt x="438200" y="147320"/>
                </a:lnTo>
                <a:lnTo>
                  <a:pt x="433476" y="151130"/>
                </a:lnTo>
                <a:lnTo>
                  <a:pt x="433755" y="149860"/>
                </a:lnTo>
                <a:lnTo>
                  <a:pt x="433666" y="148590"/>
                </a:lnTo>
                <a:lnTo>
                  <a:pt x="434606" y="147320"/>
                </a:lnTo>
                <a:lnTo>
                  <a:pt x="436499" y="144780"/>
                </a:lnTo>
                <a:lnTo>
                  <a:pt x="438861" y="142240"/>
                </a:lnTo>
                <a:lnTo>
                  <a:pt x="444957" y="138430"/>
                </a:lnTo>
                <a:lnTo>
                  <a:pt x="447484" y="137160"/>
                </a:lnTo>
                <a:lnTo>
                  <a:pt x="451764" y="134620"/>
                </a:lnTo>
                <a:lnTo>
                  <a:pt x="453351" y="133350"/>
                </a:lnTo>
                <a:lnTo>
                  <a:pt x="453339" y="132080"/>
                </a:lnTo>
                <a:lnTo>
                  <a:pt x="453326" y="130810"/>
                </a:lnTo>
                <a:lnTo>
                  <a:pt x="453999" y="129540"/>
                </a:lnTo>
                <a:lnTo>
                  <a:pt x="456679" y="125730"/>
                </a:lnTo>
                <a:lnTo>
                  <a:pt x="458660" y="123190"/>
                </a:lnTo>
                <a:lnTo>
                  <a:pt x="459651" y="121920"/>
                </a:lnTo>
                <a:lnTo>
                  <a:pt x="464858" y="118110"/>
                </a:lnTo>
                <a:lnTo>
                  <a:pt x="466229" y="116840"/>
                </a:lnTo>
                <a:lnTo>
                  <a:pt x="467868" y="115570"/>
                </a:lnTo>
                <a:lnTo>
                  <a:pt x="467614" y="114300"/>
                </a:lnTo>
                <a:lnTo>
                  <a:pt x="467639" y="113030"/>
                </a:lnTo>
                <a:lnTo>
                  <a:pt x="466051" y="113030"/>
                </a:lnTo>
                <a:lnTo>
                  <a:pt x="464273" y="114300"/>
                </a:lnTo>
                <a:lnTo>
                  <a:pt x="463194" y="115570"/>
                </a:lnTo>
                <a:lnTo>
                  <a:pt x="459968" y="118110"/>
                </a:lnTo>
                <a:lnTo>
                  <a:pt x="457974" y="120650"/>
                </a:lnTo>
                <a:lnTo>
                  <a:pt x="455358" y="121920"/>
                </a:lnTo>
                <a:lnTo>
                  <a:pt x="451015" y="121920"/>
                </a:lnTo>
                <a:lnTo>
                  <a:pt x="451015" y="125730"/>
                </a:lnTo>
                <a:lnTo>
                  <a:pt x="449757" y="128270"/>
                </a:lnTo>
                <a:lnTo>
                  <a:pt x="447535" y="129540"/>
                </a:lnTo>
                <a:lnTo>
                  <a:pt x="444893" y="130810"/>
                </a:lnTo>
                <a:lnTo>
                  <a:pt x="444627" y="128270"/>
                </a:lnTo>
                <a:lnTo>
                  <a:pt x="442480" y="129540"/>
                </a:lnTo>
                <a:lnTo>
                  <a:pt x="441083" y="128270"/>
                </a:lnTo>
                <a:lnTo>
                  <a:pt x="442264" y="127000"/>
                </a:lnTo>
                <a:lnTo>
                  <a:pt x="443992" y="125730"/>
                </a:lnTo>
                <a:lnTo>
                  <a:pt x="451015" y="125730"/>
                </a:lnTo>
                <a:lnTo>
                  <a:pt x="451015" y="121920"/>
                </a:lnTo>
                <a:lnTo>
                  <a:pt x="442950" y="121920"/>
                </a:lnTo>
                <a:lnTo>
                  <a:pt x="444055" y="120650"/>
                </a:lnTo>
                <a:lnTo>
                  <a:pt x="452920" y="110490"/>
                </a:lnTo>
                <a:lnTo>
                  <a:pt x="463372" y="100330"/>
                </a:lnTo>
                <a:lnTo>
                  <a:pt x="474395" y="91440"/>
                </a:lnTo>
                <a:lnTo>
                  <a:pt x="486130" y="82550"/>
                </a:lnTo>
                <a:lnTo>
                  <a:pt x="483958" y="81280"/>
                </a:lnTo>
                <a:lnTo>
                  <a:pt x="484568" y="80010"/>
                </a:lnTo>
                <a:lnTo>
                  <a:pt x="486676" y="78740"/>
                </a:lnTo>
                <a:lnTo>
                  <a:pt x="491121" y="81280"/>
                </a:lnTo>
                <a:lnTo>
                  <a:pt x="493433" y="82550"/>
                </a:lnTo>
                <a:lnTo>
                  <a:pt x="494195" y="86360"/>
                </a:lnTo>
                <a:lnTo>
                  <a:pt x="491236" y="87630"/>
                </a:lnTo>
                <a:lnTo>
                  <a:pt x="488378" y="88900"/>
                </a:lnTo>
                <a:lnTo>
                  <a:pt x="485546" y="86360"/>
                </a:lnTo>
                <a:lnTo>
                  <a:pt x="481406" y="88900"/>
                </a:lnTo>
                <a:lnTo>
                  <a:pt x="479983" y="92710"/>
                </a:lnTo>
                <a:lnTo>
                  <a:pt x="478866" y="95250"/>
                </a:lnTo>
                <a:lnTo>
                  <a:pt x="543496" y="95250"/>
                </a:lnTo>
                <a:lnTo>
                  <a:pt x="544220" y="88900"/>
                </a:lnTo>
                <a:lnTo>
                  <a:pt x="545172" y="80010"/>
                </a:lnTo>
                <a:lnTo>
                  <a:pt x="545198" y="78740"/>
                </a:lnTo>
                <a:lnTo>
                  <a:pt x="545236" y="76200"/>
                </a:lnTo>
                <a:lnTo>
                  <a:pt x="545122" y="60960"/>
                </a:lnTo>
                <a:lnTo>
                  <a:pt x="541832" y="35560"/>
                </a:lnTo>
                <a:lnTo>
                  <a:pt x="541299" y="33020"/>
                </a:lnTo>
                <a:lnTo>
                  <a:pt x="537540" y="27940"/>
                </a:lnTo>
                <a:lnTo>
                  <a:pt x="536600" y="26670"/>
                </a:lnTo>
                <a:lnTo>
                  <a:pt x="535254" y="25400"/>
                </a:lnTo>
                <a:lnTo>
                  <a:pt x="536587" y="21590"/>
                </a:lnTo>
                <a:lnTo>
                  <a:pt x="536079" y="20320"/>
                </a:lnTo>
                <a:lnTo>
                  <a:pt x="532650" y="15240"/>
                </a:lnTo>
                <a:lnTo>
                  <a:pt x="530771" y="13665"/>
                </a:lnTo>
                <a:lnTo>
                  <a:pt x="530771" y="27940"/>
                </a:lnTo>
                <a:lnTo>
                  <a:pt x="529336" y="26670"/>
                </a:lnTo>
                <a:lnTo>
                  <a:pt x="527558" y="25400"/>
                </a:lnTo>
                <a:lnTo>
                  <a:pt x="525576" y="24130"/>
                </a:lnTo>
                <a:lnTo>
                  <a:pt x="524040" y="25400"/>
                </a:lnTo>
                <a:lnTo>
                  <a:pt x="523773" y="26670"/>
                </a:lnTo>
                <a:lnTo>
                  <a:pt x="524217" y="29210"/>
                </a:lnTo>
                <a:lnTo>
                  <a:pt x="524510" y="30480"/>
                </a:lnTo>
                <a:lnTo>
                  <a:pt x="524637" y="31750"/>
                </a:lnTo>
                <a:lnTo>
                  <a:pt x="524675" y="35560"/>
                </a:lnTo>
                <a:lnTo>
                  <a:pt x="523011" y="33020"/>
                </a:lnTo>
                <a:lnTo>
                  <a:pt x="522173" y="31750"/>
                </a:lnTo>
                <a:lnTo>
                  <a:pt x="520547" y="30480"/>
                </a:lnTo>
                <a:lnTo>
                  <a:pt x="520014" y="29210"/>
                </a:lnTo>
                <a:lnTo>
                  <a:pt x="516775" y="27940"/>
                </a:lnTo>
                <a:lnTo>
                  <a:pt x="514629" y="25400"/>
                </a:lnTo>
                <a:lnTo>
                  <a:pt x="512356" y="23139"/>
                </a:lnTo>
                <a:lnTo>
                  <a:pt x="512356" y="39370"/>
                </a:lnTo>
                <a:lnTo>
                  <a:pt x="511848" y="39370"/>
                </a:lnTo>
                <a:lnTo>
                  <a:pt x="511035" y="36830"/>
                </a:lnTo>
                <a:lnTo>
                  <a:pt x="511708" y="36830"/>
                </a:lnTo>
                <a:lnTo>
                  <a:pt x="512356" y="39370"/>
                </a:lnTo>
                <a:lnTo>
                  <a:pt x="512356" y="23139"/>
                </a:lnTo>
                <a:lnTo>
                  <a:pt x="512076" y="22860"/>
                </a:lnTo>
                <a:lnTo>
                  <a:pt x="510959" y="21590"/>
                </a:lnTo>
                <a:lnTo>
                  <a:pt x="509562" y="22415"/>
                </a:lnTo>
                <a:lnTo>
                  <a:pt x="509562" y="33020"/>
                </a:lnTo>
                <a:lnTo>
                  <a:pt x="507847" y="33020"/>
                </a:lnTo>
                <a:lnTo>
                  <a:pt x="507326" y="31750"/>
                </a:lnTo>
                <a:lnTo>
                  <a:pt x="508254" y="30480"/>
                </a:lnTo>
                <a:lnTo>
                  <a:pt x="509562" y="33020"/>
                </a:lnTo>
                <a:lnTo>
                  <a:pt x="509562" y="22415"/>
                </a:lnTo>
                <a:lnTo>
                  <a:pt x="508787" y="22860"/>
                </a:lnTo>
                <a:lnTo>
                  <a:pt x="506425" y="22860"/>
                </a:lnTo>
                <a:lnTo>
                  <a:pt x="507568" y="29210"/>
                </a:lnTo>
                <a:lnTo>
                  <a:pt x="504926" y="27940"/>
                </a:lnTo>
                <a:lnTo>
                  <a:pt x="504164" y="25400"/>
                </a:lnTo>
                <a:lnTo>
                  <a:pt x="501650" y="24130"/>
                </a:lnTo>
                <a:lnTo>
                  <a:pt x="500126" y="27940"/>
                </a:lnTo>
                <a:lnTo>
                  <a:pt x="498398" y="25400"/>
                </a:lnTo>
                <a:lnTo>
                  <a:pt x="498144" y="26670"/>
                </a:lnTo>
                <a:lnTo>
                  <a:pt x="497713" y="27940"/>
                </a:lnTo>
                <a:lnTo>
                  <a:pt x="498144" y="30480"/>
                </a:lnTo>
                <a:lnTo>
                  <a:pt x="499084" y="33020"/>
                </a:lnTo>
                <a:lnTo>
                  <a:pt x="498983" y="39370"/>
                </a:lnTo>
                <a:lnTo>
                  <a:pt x="503097" y="49530"/>
                </a:lnTo>
                <a:lnTo>
                  <a:pt x="503580" y="50800"/>
                </a:lnTo>
                <a:lnTo>
                  <a:pt x="503720" y="53340"/>
                </a:lnTo>
                <a:lnTo>
                  <a:pt x="503440" y="54610"/>
                </a:lnTo>
                <a:lnTo>
                  <a:pt x="499503" y="54610"/>
                </a:lnTo>
                <a:lnTo>
                  <a:pt x="499287" y="49530"/>
                </a:lnTo>
                <a:lnTo>
                  <a:pt x="493318" y="49530"/>
                </a:lnTo>
                <a:lnTo>
                  <a:pt x="490550" y="46990"/>
                </a:lnTo>
                <a:lnTo>
                  <a:pt x="488746" y="49530"/>
                </a:lnTo>
                <a:lnTo>
                  <a:pt x="487019" y="48260"/>
                </a:lnTo>
                <a:lnTo>
                  <a:pt x="486803" y="49530"/>
                </a:lnTo>
                <a:lnTo>
                  <a:pt x="486168" y="49530"/>
                </a:lnTo>
                <a:lnTo>
                  <a:pt x="489750" y="55880"/>
                </a:lnTo>
                <a:lnTo>
                  <a:pt x="490448" y="62230"/>
                </a:lnTo>
                <a:lnTo>
                  <a:pt x="496722" y="68580"/>
                </a:lnTo>
                <a:lnTo>
                  <a:pt x="494245" y="73660"/>
                </a:lnTo>
                <a:lnTo>
                  <a:pt x="487603" y="73660"/>
                </a:lnTo>
                <a:lnTo>
                  <a:pt x="485609" y="76200"/>
                </a:lnTo>
                <a:lnTo>
                  <a:pt x="482574" y="76200"/>
                </a:lnTo>
                <a:lnTo>
                  <a:pt x="482574" y="82550"/>
                </a:lnTo>
                <a:lnTo>
                  <a:pt x="477786" y="85090"/>
                </a:lnTo>
                <a:lnTo>
                  <a:pt x="475462" y="87630"/>
                </a:lnTo>
                <a:lnTo>
                  <a:pt x="470192" y="91440"/>
                </a:lnTo>
                <a:lnTo>
                  <a:pt x="465099" y="95250"/>
                </a:lnTo>
                <a:lnTo>
                  <a:pt x="460235" y="100330"/>
                </a:lnTo>
                <a:lnTo>
                  <a:pt x="455625" y="105410"/>
                </a:lnTo>
                <a:lnTo>
                  <a:pt x="452018" y="109220"/>
                </a:lnTo>
                <a:lnTo>
                  <a:pt x="442874" y="118110"/>
                </a:lnTo>
                <a:lnTo>
                  <a:pt x="441121" y="119380"/>
                </a:lnTo>
                <a:lnTo>
                  <a:pt x="440423" y="119862"/>
                </a:lnTo>
                <a:lnTo>
                  <a:pt x="440423" y="135890"/>
                </a:lnTo>
                <a:lnTo>
                  <a:pt x="437692" y="138430"/>
                </a:lnTo>
                <a:lnTo>
                  <a:pt x="435533" y="140970"/>
                </a:lnTo>
                <a:lnTo>
                  <a:pt x="431685" y="144195"/>
                </a:lnTo>
                <a:lnTo>
                  <a:pt x="431685" y="152400"/>
                </a:lnTo>
                <a:lnTo>
                  <a:pt x="431634" y="153670"/>
                </a:lnTo>
                <a:lnTo>
                  <a:pt x="431457" y="154940"/>
                </a:lnTo>
                <a:lnTo>
                  <a:pt x="431203" y="156210"/>
                </a:lnTo>
                <a:lnTo>
                  <a:pt x="429920" y="156210"/>
                </a:lnTo>
                <a:lnTo>
                  <a:pt x="428726" y="154940"/>
                </a:lnTo>
                <a:lnTo>
                  <a:pt x="428066" y="154940"/>
                </a:lnTo>
                <a:lnTo>
                  <a:pt x="427062" y="153670"/>
                </a:lnTo>
                <a:lnTo>
                  <a:pt x="428701" y="149860"/>
                </a:lnTo>
                <a:lnTo>
                  <a:pt x="431685" y="152400"/>
                </a:lnTo>
                <a:lnTo>
                  <a:pt x="431685" y="144195"/>
                </a:lnTo>
                <a:lnTo>
                  <a:pt x="430974" y="144780"/>
                </a:lnTo>
                <a:lnTo>
                  <a:pt x="426250" y="147320"/>
                </a:lnTo>
                <a:lnTo>
                  <a:pt x="425792" y="147320"/>
                </a:lnTo>
                <a:lnTo>
                  <a:pt x="430047" y="139700"/>
                </a:lnTo>
                <a:lnTo>
                  <a:pt x="427443" y="140970"/>
                </a:lnTo>
                <a:lnTo>
                  <a:pt x="425386" y="140970"/>
                </a:lnTo>
                <a:lnTo>
                  <a:pt x="423341" y="143510"/>
                </a:lnTo>
                <a:lnTo>
                  <a:pt x="422529" y="144780"/>
                </a:lnTo>
                <a:lnTo>
                  <a:pt x="420560" y="147320"/>
                </a:lnTo>
                <a:lnTo>
                  <a:pt x="419201" y="148590"/>
                </a:lnTo>
                <a:lnTo>
                  <a:pt x="413232" y="148590"/>
                </a:lnTo>
                <a:lnTo>
                  <a:pt x="411276" y="149860"/>
                </a:lnTo>
                <a:lnTo>
                  <a:pt x="414807" y="147320"/>
                </a:lnTo>
                <a:lnTo>
                  <a:pt x="416890" y="143510"/>
                </a:lnTo>
                <a:lnTo>
                  <a:pt x="419366" y="140970"/>
                </a:lnTo>
                <a:lnTo>
                  <a:pt x="421525" y="140970"/>
                </a:lnTo>
                <a:lnTo>
                  <a:pt x="423595" y="139700"/>
                </a:lnTo>
                <a:lnTo>
                  <a:pt x="424637" y="139700"/>
                </a:lnTo>
                <a:lnTo>
                  <a:pt x="423786" y="137160"/>
                </a:lnTo>
                <a:lnTo>
                  <a:pt x="422732" y="135890"/>
                </a:lnTo>
                <a:lnTo>
                  <a:pt x="418693" y="137160"/>
                </a:lnTo>
                <a:lnTo>
                  <a:pt x="416928" y="134620"/>
                </a:lnTo>
                <a:lnTo>
                  <a:pt x="413258" y="134620"/>
                </a:lnTo>
                <a:lnTo>
                  <a:pt x="412165" y="133350"/>
                </a:lnTo>
                <a:lnTo>
                  <a:pt x="409575" y="132080"/>
                </a:lnTo>
                <a:lnTo>
                  <a:pt x="408203" y="132080"/>
                </a:lnTo>
                <a:lnTo>
                  <a:pt x="407022" y="129540"/>
                </a:lnTo>
                <a:lnTo>
                  <a:pt x="402361" y="129540"/>
                </a:lnTo>
                <a:lnTo>
                  <a:pt x="401066" y="128270"/>
                </a:lnTo>
                <a:lnTo>
                  <a:pt x="400278" y="125730"/>
                </a:lnTo>
                <a:lnTo>
                  <a:pt x="402132" y="124460"/>
                </a:lnTo>
                <a:lnTo>
                  <a:pt x="403821" y="128270"/>
                </a:lnTo>
                <a:lnTo>
                  <a:pt x="407085" y="124460"/>
                </a:lnTo>
                <a:lnTo>
                  <a:pt x="408165" y="123190"/>
                </a:lnTo>
                <a:lnTo>
                  <a:pt x="411365" y="124460"/>
                </a:lnTo>
                <a:lnTo>
                  <a:pt x="413778" y="127000"/>
                </a:lnTo>
                <a:lnTo>
                  <a:pt x="417677" y="129540"/>
                </a:lnTo>
                <a:lnTo>
                  <a:pt x="419011" y="130810"/>
                </a:lnTo>
                <a:lnTo>
                  <a:pt x="423405" y="134620"/>
                </a:lnTo>
                <a:lnTo>
                  <a:pt x="426796" y="135890"/>
                </a:lnTo>
                <a:lnTo>
                  <a:pt x="440423" y="135890"/>
                </a:lnTo>
                <a:lnTo>
                  <a:pt x="440423" y="119862"/>
                </a:lnTo>
                <a:lnTo>
                  <a:pt x="439254" y="120650"/>
                </a:lnTo>
                <a:lnTo>
                  <a:pt x="437362" y="119380"/>
                </a:lnTo>
                <a:lnTo>
                  <a:pt x="435660" y="118237"/>
                </a:lnTo>
                <a:lnTo>
                  <a:pt x="435660" y="130810"/>
                </a:lnTo>
                <a:lnTo>
                  <a:pt x="434060" y="132080"/>
                </a:lnTo>
                <a:lnTo>
                  <a:pt x="433654" y="129616"/>
                </a:lnTo>
                <a:lnTo>
                  <a:pt x="435660" y="130810"/>
                </a:lnTo>
                <a:lnTo>
                  <a:pt x="435660" y="118237"/>
                </a:lnTo>
                <a:lnTo>
                  <a:pt x="435483" y="118110"/>
                </a:lnTo>
                <a:lnTo>
                  <a:pt x="434962" y="117767"/>
                </a:lnTo>
                <a:lnTo>
                  <a:pt x="434962" y="125730"/>
                </a:lnTo>
                <a:lnTo>
                  <a:pt x="434416" y="127000"/>
                </a:lnTo>
                <a:lnTo>
                  <a:pt x="433527" y="129540"/>
                </a:lnTo>
                <a:lnTo>
                  <a:pt x="430911" y="129540"/>
                </a:lnTo>
                <a:lnTo>
                  <a:pt x="428396" y="128270"/>
                </a:lnTo>
                <a:lnTo>
                  <a:pt x="426681" y="127000"/>
                </a:lnTo>
                <a:lnTo>
                  <a:pt x="424954" y="125730"/>
                </a:lnTo>
                <a:lnTo>
                  <a:pt x="423570" y="125730"/>
                </a:lnTo>
                <a:lnTo>
                  <a:pt x="422186" y="127000"/>
                </a:lnTo>
                <a:lnTo>
                  <a:pt x="418757" y="124460"/>
                </a:lnTo>
                <a:lnTo>
                  <a:pt x="417918" y="123190"/>
                </a:lnTo>
                <a:lnTo>
                  <a:pt x="416255" y="120650"/>
                </a:lnTo>
                <a:lnTo>
                  <a:pt x="412216" y="119380"/>
                </a:lnTo>
                <a:lnTo>
                  <a:pt x="413181" y="118110"/>
                </a:lnTo>
                <a:lnTo>
                  <a:pt x="414223" y="118110"/>
                </a:lnTo>
                <a:lnTo>
                  <a:pt x="416458" y="120650"/>
                </a:lnTo>
                <a:lnTo>
                  <a:pt x="417563" y="120650"/>
                </a:lnTo>
                <a:lnTo>
                  <a:pt x="419900" y="121920"/>
                </a:lnTo>
                <a:lnTo>
                  <a:pt x="420662" y="120650"/>
                </a:lnTo>
                <a:lnTo>
                  <a:pt x="421119" y="119380"/>
                </a:lnTo>
                <a:lnTo>
                  <a:pt x="429564" y="124460"/>
                </a:lnTo>
                <a:lnTo>
                  <a:pt x="431812" y="123190"/>
                </a:lnTo>
                <a:lnTo>
                  <a:pt x="434962" y="125730"/>
                </a:lnTo>
                <a:lnTo>
                  <a:pt x="434962" y="117767"/>
                </a:lnTo>
                <a:lnTo>
                  <a:pt x="433590" y="116840"/>
                </a:lnTo>
                <a:lnTo>
                  <a:pt x="426516" y="115570"/>
                </a:lnTo>
                <a:lnTo>
                  <a:pt x="421919" y="110490"/>
                </a:lnTo>
                <a:lnTo>
                  <a:pt x="423125" y="109220"/>
                </a:lnTo>
                <a:lnTo>
                  <a:pt x="424294" y="107950"/>
                </a:lnTo>
                <a:lnTo>
                  <a:pt x="426212" y="106680"/>
                </a:lnTo>
                <a:lnTo>
                  <a:pt x="426783" y="105410"/>
                </a:lnTo>
                <a:lnTo>
                  <a:pt x="425767" y="104140"/>
                </a:lnTo>
                <a:lnTo>
                  <a:pt x="425234" y="102870"/>
                </a:lnTo>
                <a:lnTo>
                  <a:pt x="425488" y="101600"/>
                </a:lnTo>
                <a:lnTo>
                  <a:pt x="425983" y="99060"/>
                </a:lnTo>
                <a:lnTo>
                  <a:pt x="423049" y="97790"/>
                </a:lnTo>
                <a:lnTo>
                  <a:pt x="419163" y="95250"/>
                </a:lnTo>
                <a:lnTo>
                  <a:pt x="418541" y="95250"/>
                </a:lnTo>
                <a:lnTo>
                  <a:pt x="420484" y="90170"/>
                </a:lnTo>
                <a:lnTo>
                  <a:pt x="421741" y="88900"/>
                </a:lnTo>
                <a:lnTo>
                  <a:pt x="423252" y="85090"/>
                </a:lnTo>
                <a:lnTo>
                  <a:pt x="423722" y="85090"/>
                </a:lnTo>
                <a:lnTo>
                  <a:pt x="424370" y="81280"/>
                </a:lnTo>
                <a:lnTo>
                  <a:pt x="425653" y="78740"/>
                </a:lnTo>
                <a:lnTo>
                  <a:pt x="428117" y="77470"/>
                </a:lnTo>
                <a:lnTo>
                  <a:pt x="428980" y="78740"/>
                </a:lnTo>
                <a:lnTo>
                  <a:pt x="429806" y="78740"/>
                </a:lnTo>
                <a:lnTo>
                  <a:pt x="435140" y="82550"/>
                </a:lnTo>
                <a:lnTo>
                  <a:pt x="437883" y="82550"/>
                </a:lnTo>
                <a:lnTo>
                  <a:pt x="444182" y="77470"/>
                </a:lnTo>
                <a:lnTo>
                  <a:pt x="444017" y="74930"/>
                </a:lnTo>
                <a:lnTo>
                  <a:pt x="440905" y="72390"/>
                </a:lnTo>
                <a:lnTo>
                  <a:pt x="436829" y="72390"/>
                </a:lnTo>
                <a:lnTo>
                  <a:pt x="433349" y="71120"/>
                </a:lnTo>
                <a:lnTo>
                  <a:pt x="430250" y="69850"/>
                </a:lnTo>
                <a:lnTo>
                  <a:pt x="430987" y="66040"/>
                </a:lnTo>
                <a:lnTo>
                  <a:pt x="432028" y="64770"/>
                </a:lnTo>
                <a:lnTo>
                  <a:pt x="444690" y="64770"/>
                </a:lnTo>
                <a:lnTo>
                  <a:pt x="447103" y="66040"/>
                </a:lnTo>
                <a:lnTo>
                  <a:pt x="447459" y="64770"/>
                </a:lnTo>
                <a:lnTo>
                  <a:pt x="448094" y="63500"/>
                </a:lnTo>
                <a:lnTo>
                  <a:pt x="448589" y="62230"/>
                </a:lnTo>
                <a:lnTo>
                  <a:pt x="448525" y="60960"/>
                </a:lnTo>
                <a:lnTo>
                  <a:pt x="446379" y="58420"/>
                </a:lnTo>
                <a:lnTo>
                  <a:pt x="444525" y="57150"/>
                </a:lnTo>
                <a:lnTo>
                  <a:pt x="437946" y="54610"/>
                </a:lnTo>
                <a:lnTo>
                  <a:pt x="434009" y="55880"/>
                </a:lnTo>
                <a:lnTo>
                  <a:pt x="428256" y="55880"/>
                </a:lnTo>
                <a:lnTo>
                  <a:pt x="426427" y="58420"/>
                </a:lnTo>
                <a:lnTo>
                  <a:pt x="421246" y="62230"/>
                </a:lnTo>
                <a:lnTo>
                  <a:pt x="420204" y="64770"/>
                </a:lnTo>
                <a:lnTo>
                  <a:pt x="418693" y="67310"/>
                </a:lnTo>
                <a:lnTo>
                  <a:pt x="416166" y="69850"/>
                </a:lnTo>
                <a:lnTo>
                  <a:pt x="416166" y="73660"/>
                </a:lnTo>
                <a:lnTo>
                  <a:pt x="418147" y="77470"/>
                </a:lnTo>
                <a:lnTo>
                  <a:pt x="417893" y="78740"/>
                </a:lnTo>
                <a:lnTo>
                  <a:pt x="415899" y="82550"/>
                </a:lnTo>
                <a:lnTo>
                  <a:pt x="414350" y="86360"/>
                </a:lnTo>
                <a:lnTo>
                  <a:pt x="410616" y="92710"/>
                </a:lnTo>
                <a:lnTo>
                  <a:pt x="409359" y="96520"/>
                </a:lnTo>
                <a:lnTo>
                  <a:pt x="409155" y="99060"/>
                </a:lnTo>
                <a:lnTo>
                  <a:pt x="409028" y="101600"/>
                </a:lnTo>
                <a:lnTo>
                  <a:pt x="411416" y="104140"/>
                </a:lnTo>
                <a:lnTo>
                  <a:pt x="412254" y="102870"/>
                </a:lnTo>
                <a:lnTo>
                  <a:pt x="413702" y="101600"/>
                </a:lnTo>
                <a:lnTo>
                  <a:pt x="415620" y="101600"/>
                </a:lnTo>
                <a:lnTo>
                  <a:pt x="416471" y="102870"/>
                </a:lnTo>
                <a:lnTo>
                  <a:pt x="416979" y="104140"/>
                </a:lnTo>
                <a:lnTo>
                  <a:pt x="414159" y="104140"/>
                </a:lnTo>
                <a:lnTo>
                  <a:pt x="413232" y="107950"/>
                </a:lnTo>
                <a:lnTo>
                  <a:pt x="411035" y="106680"/>
                </a:lnTo>
                <a:lnTo>
                  <a:pt x="407047" y="107950"/>
                </a:lnTo>
                <a:lnTo>
                  <a:pt x="404774" y="107950"/>
                </a:lnTo>
                <a:lnTo>
                  <a:pt x="401066" y="109220"/>
                </a:lnTo>
                <a:lnTo>
                  <a:pt x="399961" y="109220"/>
                </a:lnTo>
                <a:lnTo>
                  <a:pt x="395808" y="104140"/>
                </a:lnTo>
                <a:lnTo>
                  <a:pt x="396481" y="104140"/>
                </a:lnTo>
                <a:lnTo>
                  <a:pt x="397002" y="102870"/>
                </a:lnTo>
                <a:lnTo>
                  <a:pt x="400037" y="102870"/>
                </a:lnTo>
                <a:lnTo>
                  <a:pt x="400837" y="100330"/>
                </a:lnTo>
                <a:lnTo>
                  <a:pt x="402856" y="97790"/>
                </a:lnTo>
                <a:lnTo>
                  <a:pt x="408317" y="82550"/>
                </a:lnTo>
                <a:lnTo>
                  <a:pt x="408800" y="80010"/>
                </a:lnTo>
                <a:lnTo>
                  <a:pt x="410946" y="76200"/>
                </a:lnTo>
                <a:lnTo>
                  <a:pt x="408584" y="73660"/>
                </a:lnTo>
                <a:lnTo>
                  <a:pt x="409028" y="72390"/>
                </a:lnTo>
                <a:lnTo>
                  <a:pt x="409600" y="68580"/>
                </a:lnTo>
                <a:lnTo>
                  <a:pt x="409943" y="66040"/>
                </a:lnTo>
                <a:lnTo>
                  <a:pt x="406603" y="64770"/>
                </a:lnTo>
                <a:lnTo>
                  <a:pt x="406247" y="63500"/>
                </a:lnTo>
                <a:lnTo>
                  <a:pt x="408724" y="57150"/>
                </a:lnTo>
                <a:lnTo>
                  <a:pt x="410832" y="52070"/>
                </a:lnTo>
                <a:lnTo>
                  <a:pt x="416331" y="41910"/>
                </a:lnTo>
                <a:lnTo>
                  <a:pt x="419722" y="36830"/>
                </a:lnTo>
                <a:lnTo>
                  <a:pt x="424535" y="27940"/>
                </a:lnTo>
                <a:lnTo>
                  <a:pt x="423329" y="26670"/>
                </a:lnTo>
                <a:lnTo>
                  <a:pt x="425589" y="21590"/>
                </a:lnTo>
                <a:lnTo>
                  <a:pt x="425399" y="19050"/>
                </a:lnTo>
                <a:lnTo>
                  <a:pt x="426808" y="17780"/>
                </a:lnTo>
                <a:lnTo>
                  <a:pt x="425602" y="21590"/>
                </a:lnTo>
                <a:lnTo>
                  <a:pt x="437172" y="21590"/>
                </a:lnTo>
                <a:lnTo>
                  <a:pt x="445477" y="22860"/>
                </a:lnTo>
                <a:lnTo>
                  <a:pt x="447954" y="22860"/>
                </a:lnTo>
                <a:lnTo>
                  <a:pt x="455714" y="25400"/>
                </a:lnTo>
                <a:lnTo>
                  <a:pt x="460971" y="26670"/>
                </a:lnTo>
                <a:lnTo>
                  <a:pt x="467029" y="27940"/>
                </a:lnTo>
                <a:lnTo>
                  <a:pt x="468845" y="27940"/>
                </a:lnTo>
                <a:lnTo>
                  <a:pt x="468668" y="29210"/>
                </a:lnTo>
                <a:lnTo>
                  <a:pt x="468591" y="30480"/>
                </a:lnTo>
                <a:lnTo>
                  <a:pt x="466788" y="34290"/>
                </a:lnTo>
                <a:lnTo>
                  <a:pt x="465416" y="38100"/>
                </a:lnTo>
                <a:lnTo>
                  <a:pt x="461632" y="41910"/>
                </a:lnTo>
                <a:lnTo>
                  <a:pt x="461137" y="43180"/>
                </a:lnTo>
                <a:lnTo>
                  <a:pt x="461454" y="44450"/>
                </a:lnTo>
                <a:lnTo>
                  <a:pt x="460743" y="45720"/>
                </a:lnTo>
                <a:lnTo>
                  <a:pt x="458241" y="48260"/>
                </a:lnTo>
                <a:lnTo>
                  <a:pt x="457225" y="50800"/>
                </a:lnTo>
                <a:lnTo>
                  <a:pt x="456018" y="54610"/>
                </a:lnTo>
                <a:lnTo>
                  <a:pt x="455206" y="55880"/>
                </a:lnTo>
                <a:lnTo>
                  <a:pt x="453644" y="59690"/>
                </a:lnTo>
                <a:lnTo>
                  <a:pt x="453834" y="62230"/>
                </a:lnTo>
                <a:lnTo>
                  <a:pt x="456514" y="64770"/>
                </a:lnTo>
                <a:lnTo>
                  <a:pt x="457466" y="66040"/>
                </a:lnTo>
                <a:lnTo>
                  <a:pt x="455650" y="67310"/>
                </a:lnTo>
                <a:lnTo>
                  <a:pt x="461378" y="72390"/>
                </a:lnTo>
                <a:lnTo>
                  <a:pt x="461556" y="73660"/>
                </a:lnTo>
                <a:lnTo>
                  <a:pt x="459841" y="74930"/>
                </a:lnTo>
                <a:lnTo>
                  <a:pt x="454672" y="77470"/>
                </a:lnTo>
                <a:lnTo>
                  <a:pt x="451777" y="80010"/>
                </a:lnTo>
                <a:lnTo>
                  <a:pt x="447586" y="83820"/>
                </a:lnTo>
                <a:lnTo>
                  <a:pt x="456933" y="83820"/>
                </a:lnTo>
                <a:lnTo>
                  <a:pt x="455053" y="81280"/>
                </a:lnTo>
                <a:lnTo>
                  <a:pt x="456996" y="80010"/>
                </a:lnTo>
                <a:lnTo>
                  <a:pt x="458558" y="78740"/>
                </a:lnTo>
                <a:lnTo>
                  <a:pt x="461873" y="77470"/>
                </a:lnTo>
                <a:lnTo>
                  <a:pt x="463042" y="76200"/>
                </a:lnTo>
                <a:lnTo>
                  <a:pt x="464235" y="73660"/>
                </a:lnTo>
                <a:lnTo>
                  <a:pt x="465124" y="72390"/>
                </a:lnTo>
                <a:lnTo>
                  <a:pt x="466166" y="69850"/>
                </a:lnTo>
                <a:lnTo>
                  <a:pt x="463765" y="68580"/>
                </a:lnTo>
                <a:lnTo>
                  <a:pt x="464007" y="68580"/>
                </a:lnTo>
                <a:lnTo>
                  <a:pt x="467398" y="66040"/>
                </a:lnTo>
                <a:lnTo>
                  <a:pt x="470204" y="64770"/>
                </a:lnTo>
                <a:lnTo>
                  <a:pt x="471678" y="63500"/>
                </a:lnTo>
                <a:lnTo>
                  <a:pt x="471271" y="62230"/>
                </a:lnTo>
                <a:lnTo>
                  <a:pt x="467639" y="62230"/>
                </a:lnTo>
                <a:lnTo>
                  <a:pt x="465416" y="64770"/>
                </a:lnTo>
                <a:lnTo>
                  <a:pt x="461899" y="66040"/>
                </a:lnTo>
                <a:lnTo>
                  <a:pt x="463791" y="63500"/>
                </a:lnTo>
                <a:lnTo>
                  <a:pt x="464731" y="62230"/>
                </a:lnTo>
                <a:lnTo>
                  <a:pt x="468896" y="59690"/>
                </a:lnTo>
                <a:lnTo>
                  <a:pt x="472846" y="57150"/>
                </a:lnTo>
                <a:lnTo>
                  <a:pt x="474472" y="58420"/>
                </a:lnTo>
                <a:lnTo>
                  <a:pt x="476275" y="59690"/>
                </a:lnTo>
                <a:lnTo>
                  <a:pt x="478536" y="62230"/>
                </a:lnTo>
                <a:lnTo>
                  <a:pt x="479145" y="63500"/>
                </a:lnTo>
                <a:lnTo>
                  <a:pt x="479234" y="66040"/>
                </a:lnTo>
                <a:lnTo>
                  <a:pt x="478904" y="68580"/>
                </a:lnTo>
                <a:lnTo>
                  <a:pt x="478459" y="72390"/>
                </a:lnTo>
                <a:lnTo>
                  <a:pt x="477951" y="73660"/>
                </a:lnTo>
                <a:lnTo>
                  <a:pt x="477532" y="78740"/>
                </a:lnTo>
                <a:lnTo>
                  <a:pt x="478917" y="81280"/>
                </a:lnTo>
                <a:lnTo>
                  <a:pt x="482574" y="82550"/>
                </a:lnTo>
                <a:lnTo>
                  <a:pt x="482574" y="76200"/>
                </a:lnTo>
                <a:lnTo>
                  <a:pt x="482219" y="76200"/>
                </a:lnTo>
                <a:lnTo>
                  <a:pt x="482739" y="73660"/>
                </a:lnTo>
                <a:lnTo>
                  <a:pt x="483590" y="67310"/>
                </a:lnTo>
                <a:lnTo>
                  <a:pt x="484085" y="62230"/>
                </a:lnTo>
                <a:lnTo>
                  <a:pt x="482777" y="59690"/>
                </a:lnTo>
                <a:lnTo>
                  <a:pt x="480555" y="58420"/>
                </a:lnTo>
                <a:lnTo>
                  <a:pt x="479132" y="57150"/>
                </a:lnTo>
                <a:lnTo>
                  <a:pt x="477710" y="55880"/>
                </a:lnTo>
                <a:lnTo>
                  <a:pt x="476046" y="54610"/>
                </a:lnTo>
                <a:lnTo>
                  <a:pt x="474383" y="53340"/>
                </a:lnTo>
                <a:lnTo>
                  <a:pt x="474179" y="52070"/>
                </a:lnTo>
                <a:lnTo>
                  <a:pt x="475030" y="49530"/>
                </a:lnTo>
                <a:lnTo>
                  <a:pt x="477139" y="43180"/>
                </a:lnTo>
                <a:lnTo>
                  <a:pt x="477558" y="41910"/>
                </a:lnTo>
                <a:lnTo>
                  <a:pt x="479247" y="36830"/>
                </a:lnTo>
                <a:lnTo>
                  <a:pt x="481672" y="29210"/>
                </a:lnTo>
                <a:lnTo>
                  <a:pt x="482485" y="26670"/>
                </a:lnTo>
                <a:lnTo>
                  <a:pt x="482219" y="26670"/>
                </a:lnTo>
                <a:lnTo>
                  <a:pt x="479018" y="24130"/>
                </a:lnTo>
                <a:lnTo>
                  <a:pt x="478942" y="22860"/>
                </a:lnTo>
                <a:lnTo>
                  <a:pt x="484441" y="22860"/>
                </a:lnTo>
                <a:lnTo>
                  <a:pt x="484060" y="20320"/>
                </a:lnTo>
                <a:lnTo>
                  <a:pt x="485330" y="19050"/>
                </a:lnTo>
                <a:lnTo>
                  <a:pt x="486511" y="17780"/>
                </a:lnTo>
                <a:lnTo>
                  <a:pt x="490042" y="17780"/>
                </a:lnTo>
                <a:lnTo>
                  <a:pt x="492125" y="15240"/>
                </a:lnTo>
                <a:lnTo>
                  <a:pt x="493433" y="15240"/>
                </a:lnTo>
                <a:lnTo>
                  <a:pt x="499008" y="16510"/>
                </a:lnTo>
                <a:lnTo>
                  <a:pt x="509587" y="16510"/>
                </a:lnTo>
                <a:lnTo>
                  <a:pt x="512318" y="15240"/>
                </a:lnTo>
                <a:lnTo>
                  <a:pt x="515137" y="15240"/>
                </a:lnTo>
                <a:lnTo>
                  <a:pt x="516128" y="12700"/>
                </a:lnTo>
                <a:lnTo>
                  <a:pt x="512267" y="11430"/>
                </a:lnTo>
                <a:lnTo>
                  <a:pt x="509092" y="8890"/>
                </a:lnTo>
                <a:lnTo>
                  <a:pt x="511365" y="8890"/>
                </a:lnTo>
                <a:lnTo>
                  <a:pt x="513359" y="10160"/>
                </a:lnTo>
                <a:lnTo>
                  <a:pt x="516585" y="11430"/>
                </a:lnTo>
                <a:lnTo>
                  <a:pt x="517372" y="11430"/>
                </a:lnTo>
                <a:lnTo>
                  <a:pt x="519709" y="15240"/>
                </a:lnTo>
                <a:lnTo>
                  <a:pt x="522300" y="17780"/>
                </a:lnTo>
                <a:lnTo>
                  <a:pt x="527227" y="19050"/>
                </a:lnTo>
                <a:lnTo>
                  <a:pt x="529551" y="20320"/>
                </a:lnTo>
                <a:lnTo>
                  <a:pt x="528675" y="24130"/>
                </a:lnTo>
                <a:lnTo>
                  <a:pt x="529691" y="25400"/>
                </a:lnTo>
                <a:lnTo>
                  <a:pt x="530771" y="27940"/>
                </a:lnTo>
                <a:lnTo>
                  <a:pt x="530771" y="13665"/>
                </a:lnTo>
                <a:lnTo>
                  <a:pt x="528129" y="11430"/>
                </a:lnTo>
                <a:lnTo>
                  <a:pt x="523963" y="8890"/>
                </a:lnTo>
                <a:lnTo>
                  <a:pt x="517715" y="5080"/>
                </a:lnTo>
                <a:lnTo>
                  <a:pt x="515632" y="3810"/>
                </a:lnTo>
                <a:lnTo>
                  <a:pt x="507136" y="2540"/>
                </a:lnTo>
                <a:lnTo>
                  <a:pt x="491871" y="1270"/>
                </a:lnTo>
                <a:lnTo>
                  <a:pt x="485076" y="1270"/>
                </a:lnTo>
                <a:lnTo>
                  <a:pt x="474865" y="0"/>
                </a:lnTo>
                <a:lnTo>
                  <a:pt x="457492" y="0"/>
                </a:lnTo>
                <a:lnTo>
                  <a:pt x="446951" y="1270"/>
                </a:lnTo>
                <a:lnTo>
                  <a:pt x="442125" y="2540"/>
                </a:lnTo>
                <a:lnTo>
                  <a:pt x="437934" y="5080"/>
                </a:lnTo>
                <a:lnTo>
                  <a:pt x="466229" y="5080"/>
                </a:lnTo>
                <a:lnTo>
                  <a:pt x="475386" y="6350"/>
                </a:lnTo>
                <a:lnTo>
                  <a:pt x="480695" y="5080"/>
                </a:lnTo>
                <a:lnTo>
                  <a:pt x="492721" y="6350"/>
                </a:lnTo>
                <a:lnTo>
                  <a:pt x="499478" y="7620"/>
                </a:lnTo>
                <a:lnTo>
                  <a:pt x="506806" y="7620"/>
                </a:lnTo>
                <a:lnTo>
                  <a:pt x="507123" y="8890"/>
                </a:lnTo>
                <a:lnTo>
                  <a:pt x="503999" y="11430"/>
                </a:lnTo>
                <a:lnTo>
                  <a:pt x="498106" y="7620"/>
                </a:lnTo>
                <a:lnTo>
                  <a:pt x="495528" y="7620"/>
                </a:lnTo>
                <a:lnTo>
                  <a:pt x="491718" y="10160"/>
                </a:lnTo>
                <a:lnTo>
                  <a:pt x="490334" y="10160"/>
                </a:lnTo>
                <a:lnTo>
                  <a:pt x="488683" y="11430"/>
                </a:lnTo>
                <a:lnTo>
                  <a:pt x="485635" y="10160"/>
                </a:lnTo>
                <a:lnTo>
                  <a:pt x="482320" y="11430"/>
                </a:lnTo>
                <a:lnTo>
                  <a:pt x="481126" y="11430"/>
                </a:lnTo>
                <a:lnTo>
                  <a:pt x="479539" y="10160"/>
                </a:lnTo>
                <a:lnTo>
                  <a:pt x="478332" y="10160"/>
                </a:lnTo>
                <a:lnTo>
                  <a:pt x="476097" y="11506"/>
                </a:lnTo>
                <a:lnTo>
                  <a:pt x="476097" y="33020"/>
                </a:lnTo>
                <a:lnTo>
                  <a:pt x="474065" y="36830"/>
                </a:lnTo>
                <a:lnTo>
                  <a:pt x="473735" y="39370"/>
                </a:lnTo>
                <a:lnTo>
                  <a:pt x="473011" y="39370"/>
                </a:lnTo>
                <a:lnTo>
                  <a:pt x="472071" y="39776"/>
                </a:lnTo>
                <a:lnTo>
                  <a:pt x="472071" y="44450"/>
                </a:lnTo>
                <a:lnTo>
                  <a:pt x="471601" y="45720"/>
                </a:lnTo>
                <a:lnTo>
                  <a:pt x="469874" y="46888"/>
                </a:lnTo>
                <a:lnTo>
                  <a:pt x="469874" y="55880"/>
                </a:lnTo>
                <a:lnTo>
                  <a:pt x="460108" y="63500"/>
                </a:lnTo>
                <a:lnTo>
                  <a:pt x="459549" y="62230"/>
                </a:lnTo>
                <a:lnTo>
                  <a:pt x="461822" y="59690"/>
                </a:lnTo>
                <a:lnTo>
                  <a:pt x="464083" y="58420"/>
                </a:lnTo>
                <a:lnTo>
                  <a:pt x="466928" y="54610"/>
                </a:lnTo>
                <a:lnTo>
                  <a:pt x="469049" y="54610"/>
                </a:lnTo>
                <a:lnTo>
                  <a:pt x="469874" y="55880"/>
                </a:lnTo>
                <a:lnTo>
                  <a:pt x="469874" y="46888"/>
                </a:lnTo>
                <a:lnTo>
                  <a:pt x="467829" y="48260"/>
                </a:lnTo>
                <a:lnTo>
                  <a:pt x="465848" y="49530"/>
                </a:lnTo>
                <a:lnTo>
                  <a:pt x="463359" y="49530"/>
                </a:lnTo>
                <a:lnTo>
                  <a:pt x="465518" y="46990"/>
                </a:lnTo>
                <a:lnTo>
                  <a:pt x="468122" y="43180"/>
                </a:lnTo>
                <a:lnTo>
                  <a:pt x="471982" y="43180"/>
                </a:lnTo>
                <a:lnTo>
                  <a:pt x="472071" y="44450"/>
                </a:lnTo>
                <a:lnTo>
                  <a:pt x="472071" y="39776"/>
                </a:lnTo>
                <a:lnTo>
                  <a:pt x="470027" y="40640"/>
                </a:lnTo>
                <a:lnTo>
                  <a:pt x="468731" y="40640"/>
                </a:lnTo>
                <a:lnTo>
                  <a:pt x="467118" y="41910"/>
                </a:lnTo>
                <a:lnTo>
                  <a:pt x="467944" y="38100"/>
                </a:lnTo>
                <a:lnTo>
                  <a:pt x="472008" y="38100"/>
                </a:lnTo>
                <a:lnTo>
                  <a:pt x="473684" y="35560"/>
                </a:lnTo>
                <a:lnTo>
                  <a:pt x="473100" y="34290"/>
                </a:lnTo>
                <a:lnTo>
                  <a:pt x="472516" y="33020"/>
                </a:lnTo>
                <a:lnTo>
                  <a:pt x="470954" y="34290"/>
                </a:lnTo>
                <a:lnTo>
                  <a:pt x="468833" y="34290"/>
                </a:lnTo>
                <a:lnTo>
                  <a:pt x="471246" y="29210"/>
                </a:lnTo>
                <a:lnTo>
                  <a:pt x="472478" y="30480"/>
                </a:lnTo>
                <a:lnTo>
                  <a:pt x="475653" y="31750"/>
                </a:lnTo>
                <a:lnTo>
                  <a:pt x="476097" y="33020"/>
                </a:lnTo>
                <a:lnTo>
                  <a:pt x="476097" y="11506"/>
                </a:lnTo>
                <a:lnTo>
                  <a:pt x="474091" y="12700"/>
                </a:lnTo>
                <a:lnTo>
                  <a:pt x="471639" y="10160"/>
                </a:lnTo>
                <a:lnTo>
                  <a:pt x="467982" y="7620"/>
                </a:lnTo>
                <a:lnTo>
                  <a:pt x="467017" y="7620"/>
                </a:lnTo>
                <a:lnTo>
                  <a:pt x="465023" y="6350"/>
                </a:lnTo>
                <a:lnTo>
                  <a:pt x="463956" y="6350"/>
                </a:lnTo>
                <a:lnTo>
                  <a:pt x="462838" y="7620"/>
                </a:lnTo>
                <a:lnTo>
                  <a:pt x="463092" y="8890"/>
                </a:lnTo>
                <a:lnTo>
                  <a:pt x="465518" y="10160"/>
                </a:lnTo>
                <a:lnTo>
                  <a:pt x="464489" y="11430"/>
                </a:lnTo>
                <a:lnTo>
                  <a:pt x="465505" y="12700"/>
                </a:lnTo>
                <a:lnTo>
                  <a:pt x="466483" y="13970"/>
                </a:lnTo>
                <a:lnTo>
                  <a:pt x="470027" y="15240"/>
                </a:lnTo>
                <a:lnTo>
                  <a:pt x="471982" y="17780"/>
                </a:lnTo>
                <a:lnTo>
                  <a:pt x="473722" y="20320"/>
                </a:lnTo>
                <a:lnTo>
                  <a:pt x="471741" y="20320"/>
                </a:lnTo>
                <a:lnTo>
                  <a:pt x="470027" y="19050"/>
                </a:lnTo>
                <a:lnTo>
                  <a:pt x="464743" y="13970"/>
                </a:lnTo>
                <a:lnTo>
                  <a:pt x="453059" y="13970"/>
                </a:lnTo>
                <a:lnTo>
                  <a:pt x="452437" y="16510"/>
                </a:lnTo>
                <a:lnTo>
                  <a:pt x="454621" y="19050"/>
                </a:lnTo>
                <a:lnTo>
                  <a:pt x="455536" y="19050"/>
                </a:lnTo>
                <a:lnTo>
                  <a:pt x="456399" y="20320"/>
                </a:lnTo>
                <a:lnTo>
                  <a:pt x="456171" y="21590"/>
                </a:lnTo>
                <a:lnTo>
                  <a:pt x="449834" y="19050"/>
                </a:lnTo>
                <a:lnTo>
                  <a:pt x="445528" y="17780"/>
                </a:lnTo>
                <a:lnTo>
                  <a:pt x="442036" y="17780"/>
                </a:lnTo>
                <a:lnTo>
                  <a:pt x="439572" y="16510"/>
                </a:lnTo>
                <a:lnTo>
                  <a:pt x="440194" y="13970"/>
                </a:lnTo>
                <a:lnTo>
                  <a:pt x="441706" y="12700"/>
                </a:lnTo>
                <a:lnTo>
                  <a:pt x="445477" y="12700"/>
                </a:lnTo>
                <a:lnTo>
                  <a:pt x="446608" y="11430"/>
                </a:lnTo>
                <a:lnTo>
                  <a:pt x="447611" y="10160"/>
                </a:lnTo>
                <a:lnTo>
                  <a:pt x="444627" y="7620"/>
                </a:lnTo>
                <a:lnTo>
                  <a:pt x="447459" y="7620"/>
                </a:lnTo>
                <a:lnTo>
                  <a:pt x="449922" y="6350"/>
                </a:lnTo>
                <a:lnTo>
                  <a:pt x="435851" y="6350"/>
                </a:lnTo>
                <a:lnTo>
                  <a:pt x="434187" y="6350"/>
                </a:lnTo>
                <a:lnTo>
                  <a:pt x="430047" y="6350"/>
                </a:lnTo>
                <a:lnTo>
                  <a:pt x="426770" y="10160"/>
                </a:lnTo>
                <a:lnTo>
                  <a:pt x="423545" y="12700"/>
                </a:lnTo>
                <a:lnTo>
                  <a:pt x="421932" y="17780"/>
                </a:lnTo>
                <a:lnTo>
                  <a:pt x="421716" y="17780"/>
                </a:lnTo>
                <a:lnTo>
                  <a:pt x="419315" y="20320"/>
                </a:lnTo>
                <a:lnTo>
                  <a:pt x="419506" y="22860"/>
                </a:lnTo>
                <a:lnTo>
                  <a:pt x="421106" y="25400"/>
                </a:lnTo>
                <a:lnTo>
                  <a:pt x="420243" y="26670"/>
                </a:lnTo>
                <a:lnTo>
                  <a:pt x="419328" y="26670"/>
                </a:lnTo>
                <a:lnTo>
                  <a:pt x="416852" y="29210"/>
                </a:lnTo>
                <a:lnTo>
                  <a:pt x="414972" y="30480"/>
                </a:lnTo>
                <a:lnTo>
                  <a:pt x="412254" y="38100"/>
                </a:lnTo>
                <a:lnTo>
                  <a:pt x="410273" y="41910"/>
                </a:lnTo>
                <a:lnTo>
                  <a:pt x="404850" y="53340"/>
                </a:lnTo>
                <a:lnTo>
                  <a:pt x="402475" y="59690"/>
                </a:lnTo>
                <a:lnTo>
                  <a:pt x="402297" y="60960"/>
                </a:lnTo>
                <a:lnTo>
                  <a:pt x="398881" y="68580"/>
                </a:lnTo>
                <a:lnTo>
                  <a:pt x="400583" y="73660"/>
                </a:lnTo>
                <a:lnTo>
                  <a:pt x="403796" y="80010"/>
                </a:lnTo>
                <a:lnTo>
                  <a:pt x="403936" y="82550"/>
                </a:lnTo>
                <a:lnTo>
                  <a:pt x="402361" y="86360"/>
                </a:lnTo>
                <a:lnTo>
                  <a:pt x="401637" y="88900"/>
                </a:lnTo>
                <a:lnTo>
                  <a:pt x="399351" y="95250"/>
                </a:lnTo>
                <a:lnTo>
                  <a:pt x="397865" y="97790"/>
                </a:lnTo>
                <a:lnTo>
                  <a:pt x="392976" y="101600"/>
                </a:lnTo>
                <a:lnTo>
                  <a:pt x="391845" y="102870"/>
                </a:lnTo>
                <a:lnTo>
                  <a:pt x="390779" y="105410"/>
                </a:lnTo>
                <a:lnTo>
                  <a:pt x="392112" y="106680"/>
                </a:lnTo>
                <a:lnTo>
                  <a:pt x="393827" y="107950"/>
                </a:lnTo>
                <a:lnTo>
                  <a:pt x="395617" y="111760"/>
                </a:lnTo>
                <a:lnTo>
                  <a:pt x="397205" y="113030"/>
                </a:lnTo>
                <a:lnTo>
                  <a:pt x="399757" y="113030"/>
                </a:lnTo>
                <a:lnTo>
                  <a:pt x="398208" y="115570"/>
                </a:lnTo>
                <a:lnTo>
                  <a:pt x="396875" y="116840"/>
                </a:lnTo>
                <a:lnTo>
                  <a:pt x="394550" y="119380"/>
                </a:lnTo>
                <a:lnTo>
                  <a:pt x="393598" y="121920"/>
                </a:lnTo>
                <a:lnTo>
                  <a:pt x="394830" y="127000"/>
                </a:lnTo>
                <a:lnTo>
                  <a:pt x="396773" y="129540"/>
                </a:lnTo>
                <a:lnTo>
                  <a:pt x="402856" y="132080"/>
                </a:lnTo>
                <a:lnTo>
                  <a:pt x="405117" y="133350"/>
                </a:lnTo>
                <a:lnTo>
                  <a:pt x="406438" y="138430"/>
                </a:lnTo>
                <a:lnTo>
                  <a:pt x="405523" y="140970"/>
                </a:lnTo>
                <a:lnTo>
                  <a:pt x="405231" y="143510"/>
                </a:lnTo>
                <a:lnTo>
                  <a:pt x="404774" y="144780"/>
                </a:lnTo>
                <a:lnTo>
                  <a:pt x="402437" y="146050"/>
                </a:lnTo>
                <a:lnTo>
                  <a:pt x="401104" y="146050"/>
                </a:lnTo>
                <a:lnTo>
                  <a:pt x="400227" y="147320"/>
                </a:lnTo>
                <a:lnTo>
                  <a:pt x="399618" y="149860"/>
                </a:lnTo>
                <a:lnTo>
                  <a:pt x="397903" y="152400"/>
                </a:lnTo>
                <a:lnTo>
                  <a:pt x="397738" y="153670"/>
                </a:lnTo>
                <a:lnTo>
                  <a:pt x="399097" y="156210"/>
                </a:lnTo>
                <a:lnTo>
                  <a:pt x="399275" y="157480"/>
                </a:lnTo>
                <a:lnTo>
                  <a:pt x="399338" y="161290"/>
                </a:lnTo>
                <a:lnTo>
                  <a:pt x="399643" y="163830"/>
                </a:lnTo>
                <a:lnTo>
                  <a:pt x="398068" y="166370"/>
                </a:lnTo>
                <a:lnTo>
                  <a:pt x="398068" y="167640"/>
                </a:lnTo>
                <a:lnTo>
                  <a:pt x="397573" y="171450"/>
                </a:lnTo>
                <a:lnTo>
                  <a:pt x="405231" y="171450"/>
                </a:lnTo>
                <a:lnTo>
                  <a:pt x="405180" y="173990"/>
                </a:lnTo>
                <a:lnTo>
                  <a:pt x="405549" y="175260"/>
                </a:lnTo>
                <a:lnTo>
                  <a:pt x="412534" y="180340"/>
                </a:lnTo>
                <a:lnTo>
                  <a:pt x="418566" y="180340"/>
                </a:lnTo>
                <a:lnTo>
                  <a:pt x="427228" y="177800"/>
                </a:lnTo>
                <a:lnTo>
                  <a:pt x="429463" y="175260"/>
                </a:lnTo>
                <a:lnTo>
                  <a:pt x="432650" y="173990"/>
                </a:lnTo>
                <a:lnTo>
                  <a:pt x="435051" y="173990"/>
                </a:lnTo>
                <a:lnTo>
                  <a:pt x="435279" y="175260"/>
                </a:lnTo>
                <a:lnTo>
                  <a:pt x="437349" y="176530"/>
                </a:lnTo>
                <a:lnTo>
                  <a:pt x="437667" y="179070"/>
                </a:lnTo>
                <a:lnTo>
                  <a:pt x="437324" y="181610"/>
                </a:lnTo>
                <a:lnTo>
                  <a:pt x="437362" y="184150"/>
                </a:lnTo>
                <a:lnTo>
                  <a:pt x="435292" y="185420"/>
                </a:lnTo>
                <a:lnTo>
                  <a:pt x="435178" y="186690"/>
                </a:lnTo>
                <a:lnTo>
                  <a:pt x="434822" y="187960"/>
                </a:lnTo>
                <a:lnTo>
                  <a:pt x="437489" y="189230"/>
                </a:lnTo>
                <a:lnTo>
                  <a:pt x="438886" y="189230"/>
                </a:lnTo>
                <a:lnTo>
                  <a:pt x="442404" y="187960"/>
                </a:lnTo>
                <a:lnTo>
                  <a:pt x="449186" y="187960"/>
                </a:lnTo>
                <a:lnTo>
                  <a:pt x="450786" y="185420"/>
                </a:lnTo>
                <a:lnTo>
                  <a:pt x="455028" y="185420"/>
                </a:lnTo>
                <a:lnTo>
                  <a:pt x="455295" y="189230"/>
                </a:lnTo>
                <a:lnTo>
                  <a:pt x="461848" y="189230"/>
                </a:lnTo>
                <a:lnTo>
                  <a:pt x="464972" y="190500"/>
                </a:lnTo>
                <a:lnTo>
                  <a:pt x="467106" y="195580"/>
                </a:lnTo>
                <a:lnTo>
                  <a:pt x="469087" y="199390"/>
                </a:lnTo>
                <a:lnTo>
                  <a:pt x="468464" y="207010"/>
                </a:lnTo>
                <a:lnTo>
                  <a:pt x="467931" y="208280"/>
                </a:lnTo>
                <a:lnTo>
                  <a:pt x="467906" y="213360"/>
                </a:lnTo>
                <a:lnTo>
                  <a:pt x="468820" y="217170"/>
                </a:lnTo>
                <a:lnTo>
                  <a:pt x="471093" y="217170"/>
                </a:lnTo>
                <a:lnTo>
                  <a:pt x="471716" y="213360"/>
                </a:lnTo>
                <a:lnTo>
                  <a:pt x="473544" y="212090"/>
                </a:lnTo>
                <a:lnTo>
                  <a:pt x="475907" y="209550"/>
                </a:lnTo>
                <a:lnTo>
                  <a:pt x="477545" y="207010"/>
                </a:lnTo>
                <a:lnTo>
                  <a:pt x="478358" y="205740"/>
                </a:lnTo>
                <a:lnTo>
                  <a:pt x="478015" y="205740"/>
                </a:lnTo>
                <a:lnTo>
                  <a:pt x="476783" y="204470"/>
                </a:lnTo>
                <a:lnTo>
                  <a:pt x="473608" y="207010"/>
                </a:lnTo>
                <a:lnTo>
                  <a:pt x="474243" y="201930"/>
                </a:lnTo>
                <a:lnTo>
                  <a:pt x="474383" y="201930"/>
                </a:lnTo>
                <a:lnTo>
                  <a:pt x="478790" y="198120"/>
                </a:lnTo>
                <a:lnTo>
                  <a:pt x="479234" y="196850"/>
                </a:lnTo>
                <a:lnTo>
                  <a:pt x="478764" y="195580"/>
                </a:lnTo>
                <a:lnTo>
                  <a:pt x="477786" y="195580"/>
                </a:lnTo>
                <a:lnTo>
                  <a:pt x="475932" y="196850"/>
                </a:lnTo>
                <a:lnTo>
                  <a:pt x="473925" y="198120"/>
                </a:lnTo>
                <a:lnTo>
                  <a:pt x="472935" y="195580"/>
                </a:lnTo>
                <a:lnTo>
                  <a:pt x="473367" y="194310"/>
                </a:lnTo>
                <a:lnTo>
                  <a:pt x="476465" y="191770"/>
                </a:lnTo>
                <a:lnTo>
                  <a:pt x="477913" y="190500"/>
                </a:lnTo>
                <a:lnTo>
                  <a:pt x="479399" y="187960"/>
                </a:lnTo>
                <a:lnTo>
                  <a:pt x="478066" y="186690"/>
                </a:lnTo>
                <a:lnTo>
                  <a:pt x="476872" y="186690"/>
                </a:lnTo>
                <a:lnTo>
                  <a:pt x="474370" y="189230"/>
                </a:lnTo>
                <a:lnTo>
                  <a:pt x="471855" y="190500"/>
                </a:lnTo>
                <a:lnTo>
                  <a:pt x="467550" y="187960"/>
                </a:lnTo>
                <a:lnTo>
                  <a:pt x="468579" y="187960"/>
                </a:lnTo>
                <a:lnTo>
                  <a:pt x="470242" y="186690"/>
                </a:lnTo>
                <a:lnTo>
                  <a:pt x="471589" y="186690"/>
                </a:lnTo>
                <a:lnTo>
                  <a:pt x="477431" y="185420"/>
                </a:lnTo>
                <a:lnTo>
                  <a:pt x="481266" y="186690"/>
                </a:lnTo>
                <a:lnTo>
                  <a:pt x="486359" y="190500"/>
                </a:lnTo>
                <a:lnTo>
                  <a:pt x="487629" y="190500"/>
                </a:lnTo>
                <a:lnTo>
                  <a:pt x="489839" y="189230"/>
                </a:lnTo>
                <a:lnTo>
                  <a:pt x="477177" y="214630"/>
                </a:lnTo>
                <a:lnTo>
                  <a:pt x="475107" y="214630"/>
                </a:lnTo>
                <a:lnTo>
                  <a:pt x="471297" y="218440"/>
                </a:lnTo>
                <a:lnTo>
                  <a:pt x="470827" y="219710"/>
                </a:lnTo>
                <a:lnTo>
                  <a:pt x="480352" y="219710"/>
                </a:lnTo>
                <a:lnTo>
                  <a:pt x="485571" y="208280"/>
                </a:lnTo>
                <a:lnTo>
                  <a:pt x="485902" y="208280"/>
                </a:lnTo>
                <a:lnTo>
                  <a:pt x="489140" y="203200"/>
                </a:lnTo>
                <a:lnTo>
                  <a:pt x="490435" y="199390"/>
                </a:lnTo>
                <a:lnTo>
                  <a:pt x="493229" y="193040"/>
                </a:lnTo>
                <a:lnTo>
                  <a:pt x="494703" y="190500"/>
                </a:lnTo>
                <a:lnTo>
                  <a:pt x="496265" y="189230"/>
                </a:lnTo>
                <a:lnTo>
                  <a:pt x="496912" y="189230"/>
                </a:lnTo>
                <a:lnTo>
                  <a:pt x="501408" y="187960"/>
                </a:lnTo>
                <a:lnTo>
                  <a:pt x="501573" y="187833"/>
                </a:lnTo>
                <a:lnTo>
                  <a:pt x="501611" y="189090"/>
                </a:lnTo>
                <a:lnTo>
                  <a:pt x="502246" y="190614"/>
                </a:lnTo>
                <a:lnTo>
                  <a:pt x="503262" y="191046"/>
                </a:lnTo>
                <a:lnTo>
                  <a:pt x="504672" y="191287"/>
                </a:lnTo>
                <a:lnTo>
                  <a:pt x="511517" y="188798"/>
                </a:lnTo>
                <a:lnTo>
                  <a:pt x="522427" y="184721"/>
                </a:lnTo>
                <a:lnTo>
                  <a:pt x="522566" y="184353"/>
                </a:lnTo>
                <a:lnTo>
                  <a:pt x="522935" y="183908"/>
                </a:lnTo>
                <a:lnTo>
                  <a:pt x="521500" y="181698"/>
                </a:lnTo>
                <a:lnTo>
                  <a:pt x="519303" y="181686"/>
                </a:lnTo>
                <a:lnTo>
                  <a:pt x="512635" y="183680"/>
                </a:lnTo>
                <a:lnTo>
                  <a:pt x="507809" y="185559"/>
                </a:lnTo>
                <a:lnTo>
                  <a:pt x="501573" y="187820"/>
                </a:lnTo>
                <a:lnTo>
                  <a:pt x="504456" y="185420"/>
                </a:lnTo>
                <a:lnTo>
                  <a:pt x="513499" y="180340"/>
                </a:lnTo>
                <a:lnTo>
                  <a:pt x="519049" y="177800"/>
                </a:lnTo>
                <a:lnTo>
                  <a:pt x="528142" y="175260"/>
                </a:lnTo>
                <a:lnTo>
                  <a:pt x="530313" y="176530"/>
                </a:lnTo>
                <a:lnTo>
                  <a:pt x="536130" y="181610"/>
                </a:lnTo>
                <a:lnTo>
                  <a:pt x="540143" y="185420"/>
                </a:lnTo>
                <a:lnTo>
                  <a:pt x="544601" y="189230"/>
                </a:lnTo>
                <a:lnTo>
                  <a:pt x="544957" y="190500"/>
                </a:lnTo>
                <a:lnTo>
                  <a:pt x="544715" y="194310"/>
                </a:lnTo>
                <a:lnTo>
                  <a:pt x="544588" y="196850"/>
                </a:lnTo>
                <a:lnTo>
                  <a:pt x="544474" y="200660"/>
                </a:lnTo>
                <a:lnTo>
                  <a:pt x="542239" y="212090"/>
                </a:lnTo>
                <a:lnTo>
                  <a:pt x="540385" y="219710"/>
                </a:lnTo>
                <a:lnTo>
                  <a:pt x="537324" y="234950"/>
                </a:lnTo>
                <a:lnTo>
                  <a:pt x="536270" y="241300"/>
                </a:lnTo>
                <a:lnTo>
                  <a:pt x="532803" y="254000"/>
                </a:lnTo>
                <a:lnTo>
                  <a:pt x="530326" y="260350"/>
                </a:lnTo>
                <a:lnTo>
                  <a:pt x="527685" y="267970"/>
                </a:lnTo>
                <a:lnTo>
                  <a:pt x="526491" y="267970"/>
                </a:lnTo>
                <a:lnTo>
                  <a:pt x="521182" y="269240"/>
                </a:lnTo>
                <a:lnTo>
                  <a:pt x="517969" y="267970"/>
                </a:lnTo>
                <a:lnTo>
                  <a:pt x="512686" y="267970"/>
                </a:lnTo>
                <a:lnTo>
                  <a:pt x="508469" y="270510"/>
                </a:lnTo>
                <a:lnTo>
                  <a:pt x="503897" y="269240"/>
                </a:lnTo>
                <a:lnTo>
                  <a:pt x="499160" y="270510"/>
                </a:lnTo>
                <a:lnTo>
                  <a:pt x="495769" y="270510"/>
                </a:lnTo>
                <a:lnTo>
                  <a:pt x="494245" y="271780"/>
                </a:lnTo>
                <a:lnTo>
                  <a:pt x="493115" y="275590"/>
                </a:lnTo>
                <a:lnTo>
                  <a:pt x="493839" y="276860"/>
                </a:lnTo>
                <a:lnTo>
                  <a:pt x="497598" y="279400"/>
                </a:lnTo>
                <a:lnTo>
                  <a:pt x="499567" y="280670"/>
                </a:lnTo>
                <a:lnTo>
                  <a:pt x="511733" y="284480"/>
                </a:lnTo>
                <a:lnTo>
                  <a:pt x="518896" y="287020"/>
                </a:lnTo>
                <a:lnTo>
                  <a:pt x="520979" y="288290"/>
                </a:lnTo>
                <a:lnTo>
                  <a:pt x="523036" y="288290"/>
                </a:lnTo>
                <a:lnTo>
                  <a:pt x="527812" y="290830"/>
                </a:lnTo>
                <a:lnTo>
                  <a:pt x="526249" y="292100"/>
                </a:lnTo>
                <a:lnTo>
                  <a:pt x="525233" y="292100"/>
                </a:lnTo>
                <a:lnTo>
                  <a:pt x="516191" y="298450"/>
                </a:lnTo>
                <a:lnTo>
                  <a:pt x="508355" y="304800"/>
                </a:lnTo>
                <a:lnTo>
                  <a:pt x="500710" y="309880"/>
                </a:lnTo>
                <a:lnTo>
                  <a:pt x="493407" y="316230"/>
                </a:lnTo>
                <a:lnTo>
                  <a:pt x="489115" y="320040"/>
                </a:lnTo>
                <a:lnTo>
                  <a:pt x="483946" y="322580"/>
                </a:lnTo>
                <a:lnTo>
                  <a:pt x="473671" y="328930"/>
                </a:lnTo>
                <a:lnTo>
                  <a:pt x="468579" y="332740"/>
                </a:lnTo>
                <a:lnTo>
                  <a:pt x="461111" y="337820"/>
                </a:lnTo>
                <a:lnTo>
                  <a:pt x="459054" y="339090"/>
                </a:lnTo>
                <a:lnTo>
                  <a:pt x="454939" y="342900"/>
                </a:lnTo>
                <a:lnTo>
                  <a:pt x="452932" y="344170"/>
                </a:lnTo>
                <a:lnTo>
                  <a:pt x="446773" y="347980"/>
                </a:lnTo>
                <a:lnTo>
                  <a:pt x="442556" y="350520"/>
                </a:lnTo>
                <a:lnTo>
                  <a:pt x="434670" y="356870"/>
                </a:lnTo>
                <a:lnTo>
                  <a:pt x="430860" y="358140"/>
                </a:lnTo>
                <a:lnTo>
                  <a:pt x="424751" y="363220"/>
                </a:lnTo>
                <a:lnTo>
                  <a:pt x="419036" y="368300"/>
                </a:lnTo>
                <a:lnTo>
                  <a:pt x="418274" y="369570"/>
                </a:lnTo>
                <a:lnTo>
                  <a:pt x="419531" y="372110"/>
                </a:lnTo>
                <a:lnTo>
                  <a:pt x="419087" y="373380"/>
                </a:lnTo>
                <a:lnTo>
                  <a:pt x="417220" y="375920"/>
                </a:lnTo>
                <a:lnTo>
                  <a:pt x="416382" y="378460"/>
                </a:lnTo>
                <a:lnTo>
                  <a:pt x="412153" y="381000"/>
                </a:lnTo>
                <a:lnTo>
                  <a:pt x="412305" y="382270"/>
                </a:lnTo>
                <a:lnTo>
                  <a:pt x="414883" y="383540"/>
                </a:lnTo>
                <a:lnTo>
                  <a:pt x="415772" y="384810"/>
                </a:lnTo>
                <a:lnTo>
                  <a:pt x="417512" y="386080"/>
                </a:lnTo>
                <a:lnTo>
                  <a:pt x="419011" y="387350"/>
                </a:lnTo>
                <a:lnTo>
                  <a:pt x="422097" y="384810"/>
                </a:lnTo>
                <a:lnTo>
                  <a:pt x="423506" y="386080"/>
                </a:lnTo>
                <a:lnTo>
                  <a:pt x="431050" y="386080"/>
                </a:lnTo>
                <a:lnTo>
                  <a:pt x="435000" y="384810"/>
                </a:lnTo>
                <a:lnTo>
                  <a:pt x="435889" y="384810"/>
                </a:lnTo>
                <a:lnTo>
                  <a:pt x="436791" y="383540"/>
                </a:lnTo>
                <a:lnTo>
                  <a:pt x="434428" y="382270"/>
                </a:lnTo>
                <a:lnTo>
                  <a:pt x="432054" y="381000"/>
                </a:lnTo>
                <a:lnTo>
                  <a:pt x="426554" y="382270"/>
                </a:lnTo>
                <a:lnTo>
                  <a:pt x="421728" y="379730"/>
                </a:lnTo>
                <a:lnTo>
                  <a:pt x="422249" y="373380"/>
                </a:lnTo>
                <a:lnTo>
                  <a:pt x="422821" y="373380"/>
                </a:lnTo>
                <a:lnTo>
                  <a:pt x="424091" y="377190"/>
                </a:lnTo>
                <a:lnTo>
                  <a:pt x="426770" y="377190"/>
                </a:lnTo>
                <a:lnTo>
                  <a:pt x="431749" y="375920"/>
                </a:lnTo>
                <a:lnTo>
                  <a:pt x="433946" y="374650"/>
                </a:lnTo>
                <a:lnTo>
                  <a:pt x="436626" y="374650"/>
                </a:lnTo>
                <a:lnTo>
                  <a:pt x="436943" y="373380"/>
                </a:lnTo>
                <a:lnTo>
                  <a:pt x="437362" y="373380"/>
                </a:lnTo>
                <a:lnTo>
                  <a:pt x="436854" y="372110"/>
                </a:lnTo>
                <a:lnTo>
                  <a:pt x="436397" y="372110"/>
                </a:lnTo>
                <a:lnTo>
                  <a:pt x="434174" y="370840"/>
                </a:lnTo>
                <a:lnTo>
                  <a:pt x="430796" y="370840"/>
                </a:lnTo>
                <a:lnTo>
                  <a:pt x="431241" y="368300"/>
                </a:lnTo>
                <a:lnTo>
                  <a:pt x="433819" y="365760"/>
                </a:lnTo>
                <a:lnTo>
                  <a:pt x="439254" y="368300"/>
                </a:lnTo>
                <a:lnTo>
                  <a:pt x="441871" y="367030"/>
                </a:lnTo>
                <a:lnTo>
                  <a:pt x="444817" y="365760"/>
                </a:lnTo>
                <a:lnTo>
                  <a:pt x="445414" y="364490"/>
                </a:lnTo>
                <a:lnTo>
                  <a:pt x="445096" y="363220"/>
                </a:lnTo>
                <a:lnTo>
                  <a:pt x="444461" y="363220"/>
                </a:lnTo>
                <a:lnTo>
                  <a:pt x="443039" y="361950"/>
                </a:lnTo>
                <a:lnTo>
                  <a:pt x="441706" y="361950"/>
                </a:lnTo>
                <a:lnTo>
                  <a:pt x="442264" y="360680"/>
                </a:lnTo>
                <a:lnTo>
                  <a:pt x="444982" y="359410"/>
                </a:lnTo>
                <a:lnTo>
                  <a:pt x="449173" y="356870"/>
                </a:lnTo>
                <a:lnTo>
                  <a:pt x="450380" y="356870"/>
                </a:lnTo>
                <a:lnTo>
                  <a:pt x="453898" y="359410"/>
                </a:lnTo>
                <a:lnTo>
                  <a:pt x="456692" y="358140"/>
                </a:lnTo>
                <a:lnTo>
                  <a:pt x="459803" y="356870"/>
                </a:lnTo>
                <a:lnTo>
                  <a:pt x="460336" y="355600"/>
                </a:lnTo>
                <a:lnTo>
                  <a:pt x="460057" y="354330"/>
                </a:lnTo>
                <a:lnTo>
                  <a:pt x="459524" y="354330"/>
                </a:lnTo>
                <a:lnTo>
                  <a:pt x="457415" y="353060"/>
                </a:lnTo>
                <a:lnTo>
                  <a:pt x="453529" y="353060"/>
                </a:lnTo>
                <a:lnTo>
                  <a:pt x="455142" y="351790"/>
                </a:lnTo>
                <a:lnTo>
                  <a:pt x="456184" y="350520"/>
                </a:lnTo>
                <a:lnTo>
                  <a:pt x="463143" y="346710"/>
                </a:lnTo>
                <a:lnTo>
                  <a:pt x="467512" y="342900"/>
                </a:lnTo>
                <a:lnTo>
                  <a:pt x="474002" y="337820"/>
                </a:lnTo>
                <a:lnTo>
                  <a:pt x="475449" y="336550"/>
                </a:lnTo>
                <a:lnTo>
                  <a:pt x="480339" y="331470"/>
                </a:lnTo>
                <a:lnTo>
                  <a:pt x="484339" y="330200"/>
                </a:lnTo>
                <a:lnTo>
                  <a:pt x="496773" y="322580"/>
                </a:lnTo>
                <a:lnTo>
                  <a:pt x="505968" y="314960"/>
                </a:lnTo>
                <a:lnTo>
                  <a:pt x="511136" y="309880"/>
                </a:lnTo>
                <a:lnTo>
                  <a:pt x="522655" y="303530"/>
                </a:lnTo>
                <a:lnTo>
                  <a:pt x="532739" y="294640"/>
                </a:lnTo>
                <a:lnTo>
                  <a:pt x="536841" y="290830"/>
                </a:lnTo>
                <a:lnTo>
                  <a:pt x="536981" y="290830"/>
                </a:lnTo>
                <a:lnTo>
                  <a:pt x="535305" y="288290"/>
                </a:lnTo>
                <a:lnTo>
                  <a:pt x="532295" y="287020"/>
                </a:lnTo>
                <a:lnTo>
                  <a:pt x="521906" y="284480"/>
                </a:lnTo>
                <a:lnTo>
                  <a:pt x="514489" y="281940"/>
                </a:lnTo>
                <a:lnTo>
                  <a:pt x="505434" y="278130"/>
                </a:lnTo>
                <a:lnTo>
                  <a:pt x="503986" y="278130"/>
                </a:lnTo>
                <a:lnTo>
                  <a:pt x="502500" y="276860"/>
                </a:lnTo>
                <a:lnTo>
                  <a:pt x="505129" y="276860"/>
                </a:lnTo>
                <a:lnTo>
                  <a:pt x="507746" y="275590"/>
                </a:lnTo>
                <a:lnTo>
                  <a:pt x="511632" y="274320"/>
                </a:lnTo>
                <a:lnTo>
                  <a:pt x="516966" y="274320"/>
                </a:lnTo>
                <a:lnTo>
                  <a:pt x="519645" y="273050"/>
                </a:lnTo>
                <a:lnTo>
                  <a:pt x="524014" y="275590"/>
                </a:lnTo>
                <a:lnTo>
                  <a:pt x="526008" y="275590"/>
                </a:lnTo>
                <a:lnTo>
                  <a:pt x="530161" y="276860"/>
                </a:lnTo>
                <a:lnTo>
                  <a:pt x="530428" y="276860"/>
                </a:lnTo>
                <a:lnTo>
                  <a:pt x="530364" y="273050"/>
                </a:lnTo>
                <a:lnTo>
                  <a:pt x="535012" y="273050"/>
                </a:lnTo>
                <a:lnTo>
                  <a:pt x="536714" y="271780"/>
                </a:lnTo>
                <a:lnTo>
                  <a:pt x="536498" y="269240"/>
                </a:lnTo>
                <a:lnTo>
                  <a:pt x="536397" y="267970"/>
                </a:lnTo>
                <a:lnTo>
                  <a:pt x="540232" y="267970"/>
                </a:lnTo>
                <a:lnTo>
                  <a:pt x="541642" y="266700"/>
                </a:lnTo>
                <a:lnTo>
                  <a:pt x="543788" y="266700"/>
                </a:lnTo>
                <a:lnTo>
                  <a:pt x="544461" y="265430"/>
                </a:lnTo>
                <a:lnTo>
                  <a:pt x="545376" y="264160"/>
                </a:lnTo>
                <a:lnTo>
                  <a:pt x="542937" y="261620"/>
                </a:lnTo>
                <a:lnTo>
                  <a:pt x="539699" y="264160"/>
                </a:lnTo>
                <a:lnTo>
                  <a:pt x="537413" y="262890"/>
                </a:lnTo>
                <a:lnTo>
                  <a:pt x="539254" y="255270"/>
                </a:lnTo>
                <a:lnTo>
                  <a:pt x="542721" y="255270"/>
                </a:lnTo>
                <a:lnTo>
                  <a:pt x="543433" y="252730"/>
                </a:lnTo>
                <a:lnTo>
                  <a:pt x="543026" y="252730"/>
                </a:lnTo>
                <a:lnTo>
                  <a:pt x="542480" y="251460"/>
                </a:lnTo>
                <a:lnTo>
                  <a:pt x="541832" y="250190"/>
                </a:lnTo>
                <a:lnTo>
                  <a:pt x="541528" y="250190"/>
                </a:lnTo>
                <a:lnTo>
                  <a:pt x="542048" y="246380"/>
                </a:lnTo>
                <a:lnTo>
                  <a:pt x="542518" y="243840"/>
                </a:lnTo>
                <a:lnTo>
                  <a:pt x="543394" y="241300"/>
                </a:lnTo>
                <a:lnTo>
                  <a:pt x="544423" y="241300"/>
                </a:lnTo>
                <a:lnTo>
                  <a:pt x="545947" y="240030"/>
                </a:lnTo>
                <a:lnTo>
                  <a:pt x="547662" y="240030"/>
                </a:lnTo>
                <a:lnTo>
                  <a:pt x="547166" y="237490"/>
                </a:lnTo>
                <a:lnTo>
                  <a:pt x="546925" y="236220"/>
                </a:lnTo>
                <a:lnTo>
                  <a:pt x="545452" y="237490"/>
                </a:lnTo>
                <a:lnTo>
                  <a:pt x="544042" y="237490"/>
                </a:lnTo>
                <a:lnTo>
                  <a:pt x="543039" y="233680"/>
                </a:lnTo>
                <a:lnTo>
                  <a:pt x="543509" y="229870"/>
                </a:lnTo>
                <a:lnTo>
                  <a:pt x="544550" y="227330"/>
                </a:lnTo>
                <a:lnTo>
                  <a:pt x="547712" y="226060"/>
                </a:lnTo>
                <a:lnTo>
                  <a:pt x="550875" y="228600"/>
                </a:lnTo>
                <a:lnTo>
                  <a:pt x="554075" y="226060"/>
                </a:lnTo>
                <a:lnTo>
                  <a:pt x="552170" y="223520"/>
                </a:lnTo>
                <a:lnTo>
                  <a:pt x="549122" y="220980"/>
                </a:lnTo>
                <a:lnTo>
                  <a:pt x="546379" y="219710"/>
                </a:lnTo>
                <a:lnTo>
                  <a:pt x="546252" y="218440"/>
                </a:lnTo>
                <a:lnTo>
                  <a:pt x="547065" y="214630"/>
                </a:lnTo>
                <a:lnTo>
                  <a:pt x="555409" y="215900"/>
                </a:lnTo>
                <a:lnTo>
                  <a:pt x="559282" y="215900"/>
                </a:lnTo>
                <a:lnTo>
                  <a:pt x="563956" y="214630"/>
                </a:lnTo>
                <a:lnTo>
                  <a:pt x="564781" y="213360"/>
                </a:lnTo>
                <a:lnTo>
                  <a:pt x="565569" y="213360"/>
                </a:lnTo>
                <a:lnTo>
                  <a:pt x="565302" y="212090"/>
                </a:lnTo>
                <a:lnTo>
                  <a:pt x="564019" y="212090"/>
                </a:lnTo>
                <a:lnTo>
                  <a:pt x="560527" y="210820"/>
                </a:lnTo>
                <a:lnTo>
                  <a:pt x="558177" y="209550"/>
                </a:lnTo>
                <a:lnTo>
                  <a:pt x="555129" y="208280"/>
                </a:lnTo>
                <a:lnTo>
                  <a:pt x="554545" y="208280"/>
                </a:lnTo>
                <a:lnTo>
                  <a:pt x="553567" y="207010"/>
                </a:lnTo>
                <a:lnTo>
                  <a:pt x="556323" y="205740"/>
                </a:lnTo>
                <a:lnTo>
                  <a:pt x="558736" y="207010"/>
                </a:lnTo>
                <a:lnTo>
                  <a:pt x="566496" y="208280"/>
                </a:lnTo>
                <a:lnTo>
                  <a:pt x="577634" y="213360"/>
                </a:lnTo>
                <a:lnTo>
                  <a:pt x="579069" y="213360"/>
                </a:lnTo>
                <a:lnTo>
                  <a:pt x="584504" y="215900"/>
                </a:lnTo>
                <a:lnTo>
                  <a:pt x="589305" y="217170"/>
                </a:lnTo>
                <a:lnTo>
                  <a:pt x="598182" y="220980"/>
                </a:lnTo>
                <a:lnTo>
                  <a:pt x="602246" y="223520"/>
                </a:lnTo>
                <a:lnTo>
                  <a:pt x="614324" y="228600"/>
                </a:lnTo>
                <a:lnTo>
                  <a:pt x="619074" y="231140"/>
                </a:lnTo>
                <a:lnTo>
                  <a:pt x="619925" y="231140"/>
                </a:lnTo>
                <a:lnTo>
                  <a:pt x="621220" y="232410"/>
                </a:lnTo>
                <a:lnTo>
                  <a:pt x="621906" y="232410"/>
                </a:lnTo>
                <a:lnTo>
                  <a:pt x="623481" y="234950"/>
                </a:lnTo>
                <a:lnTo>
                  <a:pt x="636447" y="234950"/>
                </a:lnTo>
                <a:lnTo>
                  <a:pt x="639495" y="237490"/>
                </a:lnTo>
                <a:lnTo>
                  <a:pt x="641438" y="240030"/>
                </a:lnTo>
                <a:lnTo>
                  <a:pt x="641781" y="243840"/>
                </a:lnTo>
                <a:lnTo>
                  <a:pt x="642594" y="246380"/>
                </a:lnTo>
                <a:lnTo>
                  <a:pt x="644131" y="254000"/>
                </a:lnTo>
                <a:lnTo>
                  <a:pt x="645388" y="259080"/>
                </a:lnTo>
                <a:lnTo>
                  <a:pt x="647039" y="269240"/>
                </a:lnTo>
                <a:lnTo>
                  <a:pt x="647255" y="273050"/>
                </a:lnTo>
                <a:lnTo>
                  <a:pt x="649224" y="293370"/>
                </a:lnTo>
                <a:lnTo>
                  <a:pt x="650963" y="308610"/>
                </a:lnTo>
                <a:lnTo>
                  <a:pt x="651916" y="314960"/>
                </a:lnTo>
                <a:lnTo>
                  <a:pt x="653376" y="325120"/>
                </a:lnTo>
                <a:lnTo>
                  <a:pt x="653986" y="328930"/>
                </a:lnTo>
                <a:lnTo>
                  <a:pt x="657009" y="339090"/>
                </a:lnTo>
                <a:lnTo>
                  <a:pt x="657885" y="346710"/>
                </a:lnTo>
                <a:lnTo>
                  <a:pt x="657999" y="349250"/>
                </a:lnTo>
                <a:lnTo>
                  <a:pt x="657885" y="372033"/>
                </a:lnTo>
                <a:lnTo>
                  <a:pt x="657682" y="382270"/>
                </a:lnTo>
                <a:lnTo>
                  <a:pt x="657047" y="402590"/>
                </a:lnTo>
                <a:lnTo>
                  <a:pt x="656831" y="407670"/>
                </a:lnTo>
                <a:lnTo>
                  <a:pt x="656729" y="412750"/>
                </a:lnTo>
                <a:lnTo>
                  <a:pt x="657098" y="419100"/>
                </a:lnTo>
                <a:lnTo>
                  <a:pt x="657479" y="433070"/>
                </a:lnTo>
                <a:lnTo>
                  <a:pt x="656628" y="438150"/>
                </a:lnTo>
                <a:lnTo>
                  <a:pt x="655840" y="444500"/>
                </a:lnTo>
                <a:lnTo>
                  <a:pt x="654913" y="445770"/>
                </a:lnTo>
                <a:lnTo>
                  <a:pt x="652843" y="448310"/>
                </a:lnTo>
                <a:lnTo>
                  <a:pt x="651433" y="449580"/>
                </a:lnTo>
                <a:lnTo>
                  <a:pt x="644944" y="455930"/>
                </a:lnTo>
                <a:lnTo>
                  <a:pt x="639483" y="461010"/>
                </a:lnTo>
                <a:lnTo>
                  <a:pt x="631329" y="466090"/>
                </a:lnTo>
                <a:lnTo>
                  <a:pt x="629323" y="468630"/>
                </a:lnTo>
                <a:lnTo>
                  <a:pt x="622960" y="472440"/>
                </a:lnTo>
                <a:lnTo>
                  <a:pt x="618680" y="476250"/>
                </a:lnTo>
                <a:lnTo>
                  <a:pt x="611479" y="481330"/>
                </a:lnTo>
                <a:lnTo>
                  <a:pt x="608609" y="483870"/>
                </a:lnTo>
                <a:lnTo>
                  <a:pt x="601256" y="490220"/>
                </a:lnTo>
                <a:lnTo>
                  <a:pt x="596785" y="492760"/>
                </a:lnTo>
                <a:lnTo>
                  <a:pt x="587032" y="500380"/>
                </a:lnTo>
                <a:lnTo>
                  <a:pt x="566089" y="518160"/>
                </a:lnTo>
                <a:lnTo>
                  <a:pt x="558774" y="524510"/>
                </a:lnTo>
                <a:lnTo>
                  <a:pt x="556729" y="525780"/>
                </a:lnTo>
                <a:lnTo>
                  <a:pt x="554113" y="528320"/>
                </a:lnTo>
                <a:lnTo>
                  <a:pt x="553618" y="529590"/>
                </a:lnTo>
                <a:lnTo>
                  <a:pt x="553135" y="529590"/>
                </a:lnTo>
                <a:lnTo>
                  <a:pt x="551434" y="527646"/>
                </a:lnTo>
                <a:lnTo>
                  <a:pt x="551434" y="549910"/>
                </a:lnTo>
                <a:lnTo>
                  <a:pt x="547814" y="548640"/>
                </a:lnTo>
                <a:lnTo>
                  <a:pt x="548462" y="547370"/>
                </a:lnTo>
                <a:lnTo>
                  <a:pt x="549097" y="546100"/>
                </a:lnTo>
                <a:lnTo>
                  <a:pt x="550379" y="543560"/>
                </a:lnTo>
                <a:lnTo>
                  <a:pt x="550748" y="544830"/>
                </a:lnTo>
                <a:lnTo>
                  <a:pt x="551053" y="546100"/>
                </a:lnTo>
                <a:lnTo>
                  <a:pt x="551294" y="547370"/>
                </a:lnTo>
                <a:lnTo>
                  <a:pt x="551332" y="548640"/>
                </a:lnTo>
                <a:lnTo>
                  <a:pt x="551434" y="549910"/>
                </a:lnTo>
                <a:lnTo>
                  <a:pt x="551434" y="527646"/>
                </a:lnTo>
                <a:lnTo>
                  <a:pt x="550913" y="527050"/>
                </a:lnTo>
                <a:lnTo>
                  <a:pt x="550951" y="523240"/>
                </a:lnTo>
                <a:lnTo>
                  <a:pt x="550697" y="519430"/>
                </a:lnTo>
                <a:lnTo>
                  <a:pt x="550278" y="513080"/>
                </a:lnTo>
                <a:lnTo>
                  <a:pt x="549541" y="509270"/>
                </a:lnTo>
                <a:lnTo>
                  <a:pt x="548792" y="505460"/>
                </a:lnTo>
                <a:lnTo>
                  <a:pt x="548563" y="504190"/>
                </a:lnTo>
                <a:lnTo>
                  <a:pt x="548119" y="501650"/>
                </a:lnTo>
                <a:lnTo>
                  <a:pt x="547001" y="495300"/>
                </a:lnTo>
                <a:lnTo>
                  <a:pt x="546557" y="492760"/>
                </a:lnTo>
                <a:lnTo>
                  <a:pt x="545744" y="486410"/>
                </a:lnTo>
                <a:lnTo>
                  <a:pt x="545261" y="483235"/>
                </a:lnTo>
                <a:lnTo>
                  <a:pt x="545261" y="523240"/>
                </a:lnTo>
                <a:lnTo>
                  <a:pt x="542759" y="523240"/>
                </a:lnTo>
                <a:lnTo>
                  <a:pt x="543661" y="519430"/>
                </a:lnTo>
                <a:lnTo>
                  <a:pt x="544258" y="519430"/>
                </a:lnTo>
                <a:lnTo>
                  <a:pt x="545261" y="523240"/>
                </a:lnTo>
                <a:lnTo>
                  <a:pt x="545261" y="483235"/>
                </a:lnTo>
                <a:lnTo>
                  <a:pt x="544588" y="478790"/>
                </a:lnTo>
                <a:lnTo>
                  <a:pt x="544779" y="477520"/>
                </a:lnTo>
                <a:lnTo>
                  <a:pt x="548881" y="473710"/>
                </a:lnTo>
                <a:lnTo>
                  <a:pt x="550227" y="471170"/>
                </a:lnTo>
                <a:lnTo>
                  <a:pt x="551827" y="468630"/>
                </a:lnTo>
                <a:lnTo>
                  <a:pt x="554228" y="464820"/>
                </a:lnTo>
                <a:lnTo>
                  <a:pt x="556209" y="461010"/>
                </a:lnTo>
                <a:lnTo>
                  <a:pt x="562038" y="452120"/>
                </a:lnTo>
                <a:lnTo>
                  <a:pt x="565873" y="447040"/>
                </a:lnTo>
                <a:lnTo>
                  <a:pt x="569277" y="443230"/>
                </a:lnTo>
                <a:lnTo>
                  <a:pt x="572681" y="439420"/>
                </a:lnTo>
                <a:lnTo>
                  <a:pt x="574573" y="436880"/>
                </a:lnTo>
                <a:lnTo>
                  <a:pt x="576884" y="434340"/>
                </a:lnTo>
                <a:lnTo>
                  <a:pt x="577240" y="433070"/>
                </a:lnTo>
                <a:lnTo>
                  <a:pt x="576376" y="430530"/>
                </a:lnTo>
                <a:lnTo>
                  <a:pt x="578612" y="429260"/>
                </a:lnTo>
                <a:lnTo>
                  <a:pt x="589686" y="420370"/>
                </a:lnTo>
                <a:lnTo>
                  <a:pt x="590994" y="422910"/>
                </a:lnTo>
                <a:lnTo>
                  <a:pt x="592493" y="421640"/>
                </a:lnTo>
                <a:lnTo>
                  <a:pt x="595909" y="420370"/>
                </a:lnTo>
                <a:lnTo>
                  <a:pt x="601472" y="417830"/>
                </a:lnTo>
                <a:lnTo>
                  <a:pt x="602068" y="417830"/>
                </a:lnTo>
                <a:lnTo>
                  <a:pt x="604964" y="422910"/>
                </a:lnTo>
                <a:lnTo>
                  <a:pt x="606183" y="425450"/>
                </a:lnTo>
                <a:lnTo>
                  <a:pt x="609930" y="431800"/>
                </a:lnTo>
                <a:lnTo>
                  <a:pt x="612254" y="434340"/>
                </a:lnTo>
                <a:lnTo>
                  <a:pt x="614857" y="438150"/>
                </a:lnTo>
                <a:lnTo>
                  <a:pt x="615391" y="438150"/>
                </a:lnTo>
                <a:lnTo>
                  <a:pt x="616445" y="440690"/>
                </a:lnTo>
                <a:lnTo>
                  <a:pt x="620763" y="440690"/>
                </a:lnTo>
                <a:lnTo>
                  <a:pt x="621614" y="439420"/>
                </a:lnTo>
                <a:lnTo>
                  <a:pt x="622769" y="435610"/>
                </a:lnTo>
                <a:lnTo>
                  <a:pt x="623633" y="434340"/>
                </a:lnTo>
                <a:lnTo>
                  <a:pt x="624814" y="424180"/>
                </a:lnTo>
                <a:lnTo>
                  <a:pt x="624446" y="417830"/>
                </a:lnTo>
                <a:lnTo>
                  <a:pt x="624293" y="415290"/>
                </a:lnTo>
                <a:lnTo>
                  <a:pt x="620699" y="411480"/>
                </a:lnTo>
                <a:lnTo>
                  <a:pt x="613181" y="406400"/>
                </a:lnTo>
                <a:lnTo>
                  <a:pt x="610781" y="405130"/>
                </a:lnTo>
                <a:lnTo>
                  <a:pt x="607491" y="403860"/>
                </a:lnTo>
                <a:lnTo>
                  <a:pt x="606704" y="402590"/>
                </a:lnTo>
                <a:lnTo>
                  <a:pt x="605726" y="401320"/>
                </a:lnTo>
                <a:lnTo>
                  <a:pt x="611365" y="401320"/>
                </a:lnTo>
                <a:lnTo>
                  <a:pt x="616978" y="403860"/>
                </a:lnTo>
                <a:lnTo>
                  <a:pt x="620115" y="403860"/>
                </a:lnTo>
                <a:lnTo>
                  <a:pt x="625386" y="402590"/>
                </a:lnTo>
                <a:lnTo>
                  <a:pt x="625919" y="401320"/>
                </a:lnTo>
                <a:lnTo>
                  <a:pt x="627507" y="397510"/>
                </a:lnTo>
                <a:lnTo>
                  <a:pt x="626643" y="396240"/>
                </a:lnTo>
                <a:lnTo>
                  <a:pt x="624128" y="393700"/>
                </a:lnTo>
                <a:lnTo>
                  <a:pt x="622058" y="392430"/>
                </a:lnTo>
                <a:lnTo>
                  <a:pt x="617715" y="392430"/>
                </a:lnTo>
                <a:lnTo>
                  <a:pt x="616419" y="391160"/>
                </a:lnTo>
                <a:lnTo>
                  <a:pt x="615365" y="389890"/>
                </a:lnTo>
                <a:lnTo>
                  <a:pt x="618007" y="388620"/>
                </a:lnTo>
                <a:lnTo>
                  <a:pt x="620395" y="388620"/>
                </a:lnTo>
                <a:lnTo>
                  <a:pt x="624586" y="387350"/>
                </a:lnTo>
                <a:lnTo>
                  <a:pt x="624878" y="386080"/>
                </a:lnTo>
                <a:lnTo>
                  <a:pt x="624255" y="378460"/>
                </a:lnTo>
                <a:lnTo>
                  <a:pt x="619239" y="374650"/>
                </a:lnTo>
                <a:lnTo>
                  <a:pt x="613168" y="373380"/>
                </a:lnTo>
                <a:lnTo>
                  <a:pt x="605650" y="373380"/>
                </a:lnTo>
                <a:lnTo>
                  <a:pt x="605764" y="372033"/>
                </a:lnTo>
                <a:lnTo>
                  <a:pt x="606767" y="370840"/>
                </a:lnTo>
                <a:lnTo>
                  <a:pt x="613524" y="364490"/>
                </a:lnTo>
                <a:lnTo>
                  <a:pt x="617575" y="360680"/>
                </a:lnTo>
                <a:lnTo>
                  <a:pt x="622592" y="356870"/>
                </a:lnTo>
                <a:lnTo>
                  <a:pt x="627672" y="351790"/>
                </a:lnTo>
                <a:lnTo>
                  <a:pt x="634542" y="346710"/>
                </a:lnTo>
                <a:lnTo>
                  <a:pt x="639356" y="339090"/>
                </a:lnTo>
                <a:lnTo>
                  <a:pt x="639953" y="328930"/>
                </a:lnTo>
                <a:lnTo>
                  <a:pt x="640664" y="327660"/>
                </a:lnTo>
                <a:lnTo>
                  <a:pt x="641819" y="320040"/>
                </a:lnTo>
                <a:lnTo>
                  <a:pt x="637921" y="317500"/>
                </a:lnTo>
                <a:lnTo>
                  <a:pt x="630059" y="320040"/>
                </a:lnTo>
                <a:lnTo>
                  <a:pt x="627189" y="322580"/>
                </a:lnTo>
                <a:lnTo>
                  <a:pt x="617016" y="332740"/>
                </a:lnTo>
                <a:lnTo>
                  <a:pt x="610374" y="340360"/>
                </a:lnTo>
                <a:lnTo>
                  <a:pt x="607682" y="344170"/>
                </a:lnTo>
                <a:lnTo>
                  <a:pt x="604227" y="347980"/>
                </a:lnTo>
                <a:lnTo>
                  <a:pt x="603516" y="349250"/>
                </a:lnTo>
                <a:lnTo>
                  <a:pt x="600494" y="351790"/>
                </a:lnTo>
                <a:lnTo>
                  <a:pt x="598182" y="353060"/>
                </a:lnTo>
                <a:lnTo>
                  <a:pt x="595236" y="355600"/>
                </a:lnTo>
                <a:lnTo>
                  <a:pt x="594537" y="355600"/>
                </a:lnTo>
                <a:lnTo>
                  <a:pt x="593267" y="356870"/>
                </a:lnTo>
                <a:lnTo>
                  <a:pt x="593267" y="355600"/>
                </a:lnTo>
                <a:lnTo>
                  <a:pt x="593090" y="354330"/>
                </a:lnTo>
                <a:lnTo>
                  <a:pt x="593775" y="351790"/>
                </a:lnTo>
                <a:lnTo>
                  <a:pt x="594448" y="349250"/>
                </a:lnTo>
                <a:lnTo>
                  <a:pt x="597027" y="342900"/>
                </a:lnTo>
                <a:lnTo>
                  <a:pt x="598830" y="337820"/>
                </a:lnTo>
                <a:lnTo>
                  <a:pt x="600062" y="335280"/>
                </a:lnTo>
                <a:lnTo>
                  <a:pt x="603135" y="328930"/>
                </a:lnTo>
                <a:lnTo>
                  <a:pt x="606425" y="323850"/>
                </a:lnTo>
                <a:lnTo>
                  <a:pt x="608050" y="322580"/>
                </a:lnTo>
                <a:lnTo>
                  <a:pt x="612914" y="318770"/>
                </a:lnTo>
                <a:lnTo>
                  <a:pt x="614540" y="317500"/>
                </a:lnTo>
                <a:lnTo>
                  <a:pt x="617016" y="312420"/>
                </a:lnTo>
                <a:lnTo>
                  <a:pt x="618439" y="306070"/>
                </a:lnTo>
                <a:lnTo>
                  <a:pt x="617728" y="303530"/>
                </a:lnTo>
                <a:lnTo>
                  <a:pt x="617512" y="300990"/>
                </a:lnTo>
                <a:lnTo>
                  <a:pt x="617296" y="298450"/>
                </a:lnTo>
                <a:lnTo>
                  <a:pt x="617156" y="297180"/>
                </a:lnTo>
                <a:lnTo>
                  <a:pt x="617004" y="295910"/>
                </a:lnTo>
                <a:lnTo>
                  <a:pt x="616673" y="292100"/>
                </a:lnTo>
                <a:lnTo>
                  <a:pt x="616280" y="290830"/>
                </a:lnTo>
                <a:lnTo>
                  <a:pt x="612559" y="289560"/>
                </a:lnTo>
                <a:lnTo>
                  <a:pt x="612330" y="289560"/>
                </a:lnTo>
                <a:lnTo>
                  <a:pt x="612330" y="298450"/>
                </a:lnTo>
                <a:lnTo>
                  <a:pt x="609981" y="300990"/>
                </a:lnTo>
                <a:lnTo>
                  <a:pt x="609650" y="299720"/>
                </a:lnTo>
                <a:lnTo>
                  <a:pt x="607987" y="298450"/>
                </a:lnTo>
                <a:lnTo>
                  <a:pt x="610743" y="297180"/>
                </a:lnTo>
                <a:lnTo>
                  <a:pt x="611695" y="298450"/>
                </a:lnTo>
                <a:lnTo>
                  <a:pt x="612330" y="298450"/>
                </a:lnTo>
                <a:lnTo>
                  <a:pt x="612330" y="289560"/>
                </a:lnTo>
                <a:lnTo>
                  <a:pt x="610984" y="289560"/>
                </a:lnTo>
                <a:lnTo>
                  <a:pt x="606323" y="295998"/>
                </a:lnTo>
                <a:lnTo>
                  <a:pt x="606323" y="320040"/>
                </a:lnTo>
                <a:lnTo>
                  <a:pt x="605764" y="321310"/>
                </a:lnTo>
                <a:lnTo>
                  <a:pt x="601586" y="322580"/>
                </a:lnTo>
                <a:lnTo>
                  <a:pt x="604939" y="318770"/>
                </a:lnTo>
                <a:lnTo>
                  <a:pt x="606323" y="320040"/>
                </a:lnTo>
                <a:lnTo>
                  <a:pt x="606323" y="295998"/>
                </a:lnTo>
                <a:lnTo>
                  <a:pt x="605459" y="297180"/>
                </a:lnTo>
                <a:lnTo>
                  <a:pt x="601218" y="300990"/>
                </a:lnTo>
                <a:lnTo>
                  <a:pt x="593674" y="309880"/>
                </a:lnTo>
                <a:lnTo>
                  <a:pt x="590423" y="313448"/>
                </a:lnTo>
                <a:lnTo>
                  <a:pt x="590423" y="401320"/>
                </a:lnTo>
                <a:lnTo>
                  <a:pt x="589051" y="402590"/>
                </a:lnTo>
                <a:lnTo>
                  <a:pt x="587603" y="402590"/>
                </a:lnTo>
                <a:lnTo>
                  <a:pt x="582206" y="407670"/>
                </a:lnTo>
                <a:lnTo>
                  <a:pt x="582307" y="410210"/>
                </a:lnTo>
                <a:lnTo>
                  <a:pt x="586638" y="414020"/>
                </a:lnTo>
                <a:lnTo>
                  <a:pt x="586981" y="414020"/>
                </a:lnTo>
                <a:lnTo>
                  <a:pt x="583641" y="417830"/>
                </a:lnTo>
                <a:lnTo>
                  <a:pt x="580453" y="420370"/>
                </a:lnTo>
                <a:lnTo>
                  <a:pt x="572630" y="425450"/>
                </a:lnTo>
                <a:lnTo>
                  <a:pt x="569366" y="429260"/>
                </a:lnTo>
                <a:lnTo>
                  <a:pt x="563346" y="434213"/>
                </a:lnTo>
                <a:lnTo>
                  <a:pt x="563346" y="443230"/>
                </a:lnTo>
                <a:lnTo>
                  <a:pt x="558215" y="449580"/>
                </a:lnTo>
                <a:lnTo>
                  <a:pt x="553377" y="454660"/>
                </a:lnTo>
                <a:lnTo>
                  <a:pt x="548779" y="462280"/>
                </a:lnTo>
                <a:lnTo>
                  <a:pt x="544360" y="468630"/>
                </a:lnTo>
                <a:lnTo>
                  <a:pt x="545706" y="463550"/>
                </a:lnTo>
                <a:lnTo>
                  <a:pt x="549097" y="458470"/>
                </a:lnTo>
                <a:lnTo>
                  <a:pt x="554532" y="450850"/>
                </a:lnTo>
                <a:lnTo>
                  <a:pt x="555434" y="449580"/>
                </a:lnTo>
                <a:lnTo>
                  <a:pt x="558990" y="445770"/>
                </a:lnTo>
                <a:lnTo>
                  <a:pt x="563346" y="443230"/>
                </a:lnTo>
                <a:lnTo>
                  <a:pt x="563346" y="434213"/>
                </a:lnTo>
                <a:lnTo>
                  <a:pt x="561632" y="435610"/>
                </a:lnTo>
                <a:lnTo>
                  <a:pt x="557872" y="438150"/>
                </a:lnTo>
                <a:lnTo>
                  <a:pt x="550176" y="443230"/>
                </a:lnTo>
                <a:lnTo>
                  <a:pt x="545960" y="445770"/>
                </a:lnTo>
                <a:lnTo>
                  <a:pt x="542353" y="449580"/>
                </a:lnTo>
                <a:lnTo>
                  <a:pt x="542251" y="450850"/>
                </a:lnTo>
                <a:lnTo>
                  <a:pt x="541477" y="450850"/>
                </a:lnTo>
                <a:lnTo>
                  <a:pt x="541477" y="504190"/>
                </a:lnTo>
                <a:lnTo>
                  <a:pt x="539800" y="504190"/>
                </a:lnTo>
                <a:lnTo>
                  <a:pt x="540486" y="502920"/>
                </a:lnTo>
                <a:lnTo>
                  <a:pt x="541159" y="501650"/>
                </a:lnTo>
                <a:lnTo>
                  <a:pt x="541477" y="504190"/>
                </a:lnTo>
                <a:lnTo>
                  <a:pt x="541477" y="450850"/>
                </a:lnTo>
                <a:lnTo>
                  <a:pt x="541185" y="450850"/>
                </a:lnTo>
                <a:lnTo>
                  <a:pt x="540512" y="447040"/>
                </a:lnTo>
                <a:lnTo>
                  <a:pt x="539788" y="444500"/>
                </a:lnTo>
                <a:lnTo>
                  <a:pt x="539076" y="440690"/>
                </a:lnTo>
                <a:lnTo>
                  <a:pt x="539330" y="439420"/>
                </a:lnTo>
                <a:lnTo>
                  <a:pt x="539826" y="438150"/>
                </a:lnTo>
                <a:lnTo>
                  <a:pt x="541312" y="434340"/>
                </a:lnTo>
                <a:lnTo>
                  <a:pt x="541629" y="433070"/>
                </a:lnTo>
                <a:lnTo>
                  <a:pt x="543204" y="426720"/>
                </a:lnTo>
                <a:lnTo>
                  <a:pt x="544080" y="425450"/>
                </a:lnTo>
                <a:lnTo>
                  <a:pt x="545833" y="422910"/>
                </a:lnTo>
                <a:lnTo>
                  <a:pt x="548208" y="419100"/>
                </a:lnTo>
                <a:lnTo>
                  <a:pt x="550570" y="415290"/>
                </a:lnTo>
                <a:lnTo>
                  <a:pt x="553783" y="411480"/>
                </a:lnTo>
                <a:lnTo>
                  <a:pt x="554977" y="410210"/>
                </a:lnTo>
                <a:lnTo>
                  <a:pt x="557377" y="407670"/>
                </a:lnTo>
                <a:lnTo>
                  <a:pt x="557847" y="406400"/>
                </a:lnTo>
                <a:lnTo>
                  <a:pt x="560235" y="402590"/>
                </a:lnTo>
                <a:lnTo>
                  <a:pt x="560832" y="400050"/>
                </a:lnTo>
                <a:lnTo>
                  <a:pt x="564273" y="397510"/>
                </a:lnTo>
                <a:lnTo>
                  <a:pt x="564565" y="396240"/>
                </a:lnTo>
                <a:lnTo>
                  <a:pt x="568693" y="388620"/>
                </a:lnTo>
                <a:lnTo>
                  <a:pt x="569950" y="386080"/>
                </a:lnTo>
                <a:lnTo>
                  <a:pt x="577481" y="370840"/>
                </a:lnTo>
                <a:lnTo>
                  <a:pt x="577837" y="369570"/>
                </a:lnTo>
                <a:lnTo>
                  <a:pt x="578548" y="367030"/>
                </a:lnTo>
                <a:lnTo>
                  <a:pt x="579831" y="364490"/>
                </a:lnTo>
                <a:lnTo>
                  <a:pt x="580999" y="364490"/>
                </a:lnTo>
                <a:lnTo>
                  <a:pt x="581279" y="365760"/>
                </a:lnTo>
                <a:lnTo>
                  <a:pt x="581228" y="368300"/>
                </a:lnTo>
                <a:lnTo>
                  <a:pt x="581761" y="369570"/>
                </a:lnTo>
                <a:lnTo>
                  <a:pt x="584568" y="372110"/>
                </a:lnTo>
                <a:lnTo>
                  <a:pt x="585317" y="374650"/>
                </a:lnTo>
                <a:lnTo>
                  <a:pt x="587197" y="378460"/>
                </a:lnTo>
                <a:lnTo>
                  <a:pt x="586041" y="381000"/>
                </a:lnTo>
                <a:lnTo>
                  <a:pt x="583565" y="383540"/>
                </a:lnTo>
                <a:lnTo>
                  <a:pt x="583476" y="384810"/>
                </a:lnTo>
                <a:lnTo>
                  <a:pt x="585457" y="387350"/>
                </a:lnTo>
                <a:lnTo>
                  <a:pt x="585851" y="388620"/>
                </a:lnTo>
                <a:lnTo>
                  <a:pt x="589203" y="392430"/>
                </a:lnTo>
                <a:lnTo>
                  <a:pt x="589915" y="394970"/>
                </a:lnTo>
                <a:lnTo>
                  <a:pt x="590257" y="398780"/>
                </a:lnTo>
                <a:lnTo>
                  <a:pt x="590423" y="401320"/>
                </a:lnTo>
                <a:lnTo>
                  <a:pt x="590423" y="313448"/>
                </a:lnTo>
                <a:lnTo>
                  <a:pt x="586714" y="317500"/>
                </a:lnTo>
                <a:lnTo>
                  <a:pt x="586816" y="316230"/>
                </a:lnTo>
                <a:lnTo>
                  <a:pt x="586930" y="313690"/>
                </a:lnTo>
                <a:lnTo>
                  <a:pt x="586943" y="312420"/>
                </a:lnTo>
                <a:lnTo>
                  <a:pt x="587616" y="307340"/>
                </a:lnTo>
                <a:lnTo>
                  <a:pt x="587959" y="304800"/>
                </a:lnTo>
                <a:lnTo>
                  <a:pt x="588479" y="298450"/>
                </a:lnTo>
                <a:lnTo>
                  <a:pt x="589076" y="295910"/>
                </a:lnTo>
                <a:lnTo>
                  <a:pt x="590562" y="289560"/>
                </a:lnTo>
                <a:lnTo>
                  <a:pt x="590969" y="285750"/>
                </a:lnTo>
                <a:lnTo>
                  <a:pt x="592150" y="280670"/>
                </a:lnTo>
                <a:lnTo>
                  <a:pt x="592734" y="278130"/>
                </a:lnTo>
                <a:lnTo>
                  <a:pt x="594499" y="276860"/>
                </a:lnTo>
                <a:lnTo>
                  <a:pt x="599554" y="275590"/>
                </a:lnTo>
                <a:lnTo>
                  <a:pt x="604024" y="274320"/>
                </a:lnTo>
                <a:lnTo>
                  <a:pt x="604532" y="273050"/>
                </a:lnTo>
                <a:lnTo>
                  <a:pt x="605040" y="273050"/>
                </a:lnTo>
                <a:lnTo>
                  <a:pt x="604672" y="271780"/>
                </a:lnTo>
                <a:lnTo>
                  <a:pt x="603719" y="271780"/>
                </a:lnTo>
                <a:lnTo>
                  <a:pt x="600456" y="273050"/>
                </a:lnTo>
                <a:lnTo>
                  <a:pt x="597738" y="271780"/>
                </a:lnTo>
                <a:lnTo>
                  <a:pt x="595122" y="273050"/>
                </a:lnTo>
                <a:lnTo>
                  <a:pt x="596099" y="267970"/>
                </a:lnTo>
                <a:lnTo>
                  <a:pt x="599732" y="264160"/>
                </a:lnTo>
                <a:lnTo>
                  <a:pt x="604761" y="262890"/>
                </a:lnTo>
                <a:lnTo>
                  <a:pt x="603910" y="260350"/>
                </a:lnTo>
                <a:lnTo>
                  <a:pt x="605205" y="259080"/>
                </a:lnTo>
                <a:lnTo>
                  <a:pt x="611149" y="255270"/>
                </a:lnTo>
                <a:lnTo>
                  <a:pt x="615924" y="251460"/>
                </a:lnTo>
                <a:lnTo>
                  <a:pt x="623887" y="248920"/>
                </a:lnTo>
                <a:lnTo>
                  <a:pt x="626097" y="246380"/>
                </a:lnTo>
                <a:lnTo>
                  <a:pt x="629602" y="243840"/>
                </a:lnTo>
                <a:lnTo>
                  <a:pt x="630567" y="242570"/>
                </a:lnTo>
                <a:lnTo>
                  <a:pt x="631761" y="241300"/>
                </a:lnTo>
                <a:lnTo>
                  <a:pt x="630783" y="240030"/>
                </a:lnTo>
                <a:lnTo>
                  <a:pt x="629780" y="240030"/>
                </a:lnTo>
                <a:lnTo>
                  <a:pt x="627354" y="241300"/>
                </a:lnTo>
                <a:lnTo>
                  <a:pt x="625995" y="242570"/>
                </a:lnTo>
                <a:lnTo>
                  <a:pt x="621982" y="245110"/>
                </a:lnTo>
                <a:lnTo>
                  <a:pt x="618528" y="246380"/>
                </a:lnTo>
                <a:lnTo>
                  <a:pt x="614756" y="247650"/>
                </a:lnTo>
                <a:lnTo>
                  <a:pt x="612736" y="247650"/>
                </a:lnTo>
                <a:lnTo>
                  <a:pt x="615149" y="245110"/>
                </a:lnTo>
                <a:lnTo>
                  <a:pt x="618299" y="245110"/>
                </a:lnTo>
                <a:lnTo>
                  <a:pt x="619785" y="241300"/>
                </a:lnTo>
                <a:lnTo>
                  <a:pt x="616356" y="241300"/>
                </a:lnTo>
                <a:lnTo>
                  <a:pt x="610260" y="243840"/>
                </a:lnTo>
                <a:lnTo>
                  <a:pt x="605764" y="245110"/>
                </a:lnTo>
                <a:lnTo>
                  <a:pt x="600519" y="247650"/>
                </a:lnTo>
                <a:lnTo>
                  <a:pt x="599617" y="247650"/>
                </a:lnTo>
                <a:lnTo>
                  <a:pt x="598436" y="248920"/>
                </a:lnTo>
                <a:lnTo>
                  <a:pt x="597827" y="250190"/>
                </a:lnTo>
                <a:lnTo>
                  <a:pt x="597865" y="251460"/>
                </a:lnTo>
                <a:lnTo>
                  <a:pt x="598893" y="252730"/>
                </a:lnTo>
                <a:lnTo>
                  <a:pt x="601853" y="252730"/>
                </a:lnTo>
                <a:lnTo>
                  <a:pt x="603732" y="251460"/>
                </a:lnTo>
                <a:lnTo>
                  <a:pt x="605523" y="251460"/>
                </a:lnTo>
                <a:lnTo>
                  <a:pt x="603631" y="254000"/>
                </a:lnTo>
                <a:lnTo>
                  <a:pt x="601662" y="255270"/>
                </a:lnTo>
                <a:lnTo>
                  <a:pt x="597598" y="257810"/>
                </a:lnTo>
                <a:lnTo>
                  <a:pt x="596493" y="260350"/>
                </a:lnTo>
                <a:lnTo>
                  <a:pt x="596760" y="262890"/>
                </a:lnTo>
                <a:lnTo>
                  <a:pt x="592759" y="264160"/>
                </a:lnTo>
                <a:lnTo>
                  <a:pt x="586841" y="266700"/>
                </a:lnTo>
                <a:lnTo>
                  <a:pt x="582879" y="269240"/>
                </a:lnTo>
                <a:lnTo>
                  <a:pt x="577875" y="270510"/>
                </a:lnTo>
                <a:lnTo>
                  <a:pt x="576326" y="271780"/>
                </a:lnTo>
                <a:lnTo>
                  <a:pt x="577913" y="275590"/>
                </a:lnTo>
                <a:lnTo>
                  <a:pt x="579526" y="275590"/>
                </a:lnTo>
                <a:lnTo>
                  <a:pt x="585279" y="271780"/>
                </a:lnTo>
                <a:lnTo>
                  <a:pt x="589140" y="270510"/>
                </a:lnTo>
                <a:lnTo>
                  <a:pt x="593242" y="267970"/>
                </a:lnTo>
                <a:lnTo>
                  <a:pt x="594118" y="267970"/>
                </a:lnTo>
                <a:lnTo>
                  <a:pt x="593483" y="271780"/>
                </a:lnTo>
                <a:lnTo>
                  <a:pt x="591794" y="274320"/>
                </a:lnTo>
                <a:lnTo>
                  <a:pt x="584987" y="276860"/>
                </a:lnTo>
                <a:lnTo>
                  <a:pt x="581723" y="279400"/>
                </a:lnTo>
                <a:lnTo>
                  <a:pt x="577723" y="281940"/>
                </a:lnTo>
                <a:lnTo>
                  <a:pt x="577176" y="281940"/>
                </a:lnTo>
                <a:lnTo>
                  <a:pt x="575830" y="284480"/>
                </a:lnTo>
                <a:lnTo>
                  <a:pt x="576300" y="284480"/>
                </a:lnTo>
                <a:lnTo>
                  <a:pt x="577900" y="287020"/>
                </a:lnTo>
                <a:lnTo>
                  <a:pt x="578929" y="287020"/>
                </a:lnTo>
                <a:lnTo>
                  <a:pt x="582218" y="284480"/>
                </a:lnTo>
                <a:lnTo>
                  <a:pt x="584466" y="283210"/>
                </a:lnTo>
                <a:lnTo>
                  <a:pt x="587260" y="280670"/>
                </a:lnTo>
                <a:lnTo>
                  <a:pt x="588797" y="280670"/>
                </a:lnTo>
                <a:lnTo>
                  <a:pt x="588530" y="281940"/>
                </a:lnTo>
                <a:lnTo>
                  <a:pt x="588378" y="284480"/>
                </a:lnTo>
                <a:lnTo>
                  <a:pt x="587870" y="285750"/>
                </a:lnTo>
                <a:lnTo>
                  <a:pt x="587413" y="287020"/>
                </a:lnTo>
                <a:lnTo>
                  <a:pt x="585495" y="288467"/>
                </a:lnTo>
                <a:lnTo>
                  <a:pt x="585495" y="295910"/>
                </a:lnTo>
                <a:lnTo>
                  <a:pt x="584936" y="298450"/>
                </a:lnTo>
                <a:lnTo>
                  <a:pt x="583196" y="297180"/>
                </a:lnTo>
                <a:lnTo>
                  <a:pt x="585038" y="295910"/>
                </a:lnTo>
                <a:lnTo>
                  <a:pt x="585495" y="295910"/>
                </a:lnTo>
                <a:lnTo>
                  <a:pt x="585495" y="288467"/>
                </a:lnTo>
                <a:lnTo>
                  <a:pt x="584047" y="289560"/>
                </a:lnTo>
                <a:lnTo>
                  <a:pt x="581075" y="292100"/>
                </a:lnTo>
                <a:lnTo>
                  <a:pt x="577380" y="294640"/>
                </a:lnTo>
                <a:lnTo>
                  <a:pt x="576897" y="295910"/>
                </a:lnTo>
                <a:lnTo>
                  <a:pt x="575945" y="297180"/>
                </a:lnTo>
                <a:lnTo>
                  <a:pt x="571830" y="298450"/>
                </a:lnTo>
                <a:lnTo>
                  <a:pt x="569747" y="299059"/>
                </a:lnTo>
                <a:lnTo>
                  <a:pt x="569747" y="304800"/>
                </a:lnTo>
                <a:lnTo>
                  <a:pt x="568820" y="307340"/>
                </a:lnTo>
                <a:lnTo>
                  <a:pt x="565035" y="307340"/>
                </a:lnTo>
                <a:lnTo>
                  <a:pt x="569747" y="304800"/>
                </a:lnTo>
                <a:lnTo>
                  <a:pt x="569747" y="299059"/>
                </a:lnTo>
                <a:lnTo>
                  <a:pt x="567461" y="299720"/>
                </a:lnTo>
                <a:lnTo>
                  <a:pt x="561136" y="303936"/>
                </a:lnTo>
                <a:lnTo>
                  <a:pt x="561136" y="369570"/>
                </a:lnTo>
                <a:lnTo>
                  <a:pt x="559181" y="372033"/>
                </a:lnTo>
                <a:lnTo>
                  <a:pt x="559117" y="371538"/>
                </a:lnTo>
                <a:lnTo>
                  <a:pt x="559117" y="372110"/>
                </a:lnTo>
                <a:lnTo>
                  <a:pt x="558253" y="373380"/>
                </a:lnTo>
                <a:lnTo>
                  <a:pt x="557504" y="375920"/>
                </a:lnTo>
                <a:lnTo>
                  <a:pt x="554850" y="381000"/>
                </a:lnTo>
                <a:lnTo>
                  <a:pt x="553034" y="383540"/>
                </a:lnTo>
                <a:lnTo>
                  <a:pt x="551281" y="386080"/>
                </a:lnTo>
                <a:lnTo>
                  <a:pt x="550633" y="386080"/>
                </a:lnTo>
                <a:lnTo>
                  <a:pt x="550430" y="384810"/>
                </a:lnTo>
                <a:lnTo>
                  <a:pt x="553021" y="381000"/>
                </a:lnTo>
                <a:lnTo>
                  <a:pt x="555421" y="377190"/>
                </a:lnTo>
                <a:lnTo>
                  <a:pt x="558088" y="372110"/>
                </a:lnTo>
                <a:lnTo>
                  <a:pt x="559117" y="372110"/>
                </a:lnTo>
                <a:lnTo>
                  <a:pt x="559117" y="371538"/>
                </a:lnTo>
                <a:lnTo>
                  <a:pt x="559028" y="370840"/>
                </a:lnTo>
                <a:lnTo>
                  <a:pt x="559435" y="369570"/>
                </a:lnTo>
                <a:lnTo>
                  <a:pt x="561136" y="369570"/>
                </a:lnTo>
                <a:lnTo>
                  <a:pt x="561136" y="303936"/>
                </a:lnTo>
                <a:lnTo>
                  <a:pt x="559841" y="304800"/>
                </a:lnTo>
                <a:lnTo>
                  <a:pt x="554736" y="307340"/>
                </a:lnTo>
                <a:lnTo>
                  <a:pt x="551497" y="309880"/>
                </a:lnTo>
                <a:lnTo>
                  <a:pt x="549579" y="310870"/>
                </a:lnTo>
                <a:lnTo>
                  <a:pt x="549579" y="335280"/>
                </a:lnTo>
                <a:lnTo>
                  <a:pt x="549579" y="336550"/>
                </a:lnTo>
                <a:lnTo>
                  <a:pt x="547649" y="337820"/>
                </a:lnTo>
                <a:lnTo>
                  <a:pt x="549579" y="335280"/>
                </a:lnTo>
                <a:lnTo>
                  <a:pt x="549579" y="310870"/>
                </a:lnTo>
                <a:lnTo>
                  <a:pt x="541553" y="314960"/>
                </a:lnTo>
                <a:lnTo>
                  <a:pt x="535203" y="318770"/>
                </a:lnTo>
                <a:lnTo>
                  <a:pt x="529247" y="322948"/>
                </a:lnTo>
                <a:lnTo>
                  <a:pt x="529247" y="407670"/>
                </a:lnTo>
                <a:lnTo>
                  <a:pt x="528993" y="408393"/>
                </a:lnTo>
                <a:lnTo>
                  <a:pt x="528993" y="547370"/>
                </a:lnTo>
                <a:lnTo>
                  <a:pt x="528904" y="549910"/>
                </a:lnTo>
                <a:lnTo>
                  <a:pt x="525932" y="557530"/>
                </a:lnTo>
                <a:lnTo>
                  <a:pt x="523773" y="560070"/>
                </a:lnTo>
                <a:lnTo>
                  <a:pt x="519988" y="557530"/>
                </a:lnTo>
                <a:lnTo>
                  <a:pt x="520979" y="556260"/>
                </a:lnTo>
                <a:lnTo>
                  <a:pt x="522643" y="552450"/>
                </a:lnTo>
                <a:lnTo>
                  <a:pt x="523417" y="551180"/>
                </a:lnTo>
                <a:lnTo>
                  <a:pt x="524446" y="549910"/>
                </a:lnTo>
                <a:lnTo>
                  <a:pt x="525246" y="547370"/>
                </a:lnTo>
                <a:lnTo>
                  <a:pt x="528993" y="547370"/>
                </a:lnTo>
                <a:lnTo>
                  <a:pt x="528993" y="408393"/>
                </a:lnTo>
                <a:lnTo>
                  <a:pt x="528345" y="410210"/>
                </a:lnTo>
                <a:lnTo>
                  <a:pt x="527977" y="410210"/>
                </a:lnTo>
                <a:lnTo>
                  <a:pt x="527977" y="411480"/>
                </a:lnTo>
                <a:lnTo>
                  <a:pt x="527253" y="414020"/>
                </a:lnTo>
                <a:lnTo>
                  <a:pt x="525043" y="419100"/>
                </a:lnTo>
                <a:lnTo>
                  <a:pt x="524370" y="419100"/>
                </a:lnTo>
                <a:lnTo>
                  <a:pt x="524383" y="417830"/>
                </a:lnTo>
                <a:lnTo>
                  <a:pt x="525437" y="415290"/>
                </a:lnTo>
                <a:lnTo>
                  <a:pt x="526338" y="412750"/>
                </a:lnTo>
                <a:lnTo>
                  <a:pt x="527392" y="411480"/>
                </a:lnTo>
                <a:lnTo>
                  <a:pt x="527977" y="411480"/>
                </a:lnTo>
                <a:lnTo>
                  <a:pt x="527977" y="410210"/>
                </a:lnTo>
                <a:lnTo>
                  <a:pt x="527761" y="410210"/>
                </a:lnTo>
                <a:lnTo>
                  <a:pt x="527977" y="408940"/>
                </a:lnTo>
                <a:lnTo>
                  <a:pt x="529247" y="407670"/>
                </a:lnTo>
                <a:lnTo>
                  <a:pt x="529247" y="322948"/>
                </a:lnTo>
                <a:lnTo>
                  <a:pt x="523468" y="326986"/>
                </a:lnTo>
                <a:lnTo>
                  <a:pt x="523468" y="414020"/>
                </a:lnTo>
                <a:lnTo>
                  <a:pt x="522389" y="417830"/>
                </a:lnTo>
                <a:lnTo>
                  <a:pt x="518375" y="420370"/>
                </a:lnTo>
                <a:lnTo>
                  <a:pt x="517207" y="422910"/>
                </a:lnTo>
                <a:lnTo>
                  <a:pt x="516178" y="424434"/>
                </a:lnTo>
                <a:lnTo>
                  <a:pt x="516178" y="509270"/>
                </a:lnTo>
                <a:lnTo>
                  <a:pt x="515823" y="510540"/>
                </a:lnTo>
                <a:lnTo>
                  <a:pt x="515721" y="510946"/>
                </a:lnTo>
                <a:lnTo>
                  <a:pt x="515721" y="537210"/>
                </a:lnTo>
                <a:lnTo>
                  <a:pt x="512533" y="546100"/>
                </a:lnTo>
                <a:lnTo>
                  <a:pt x="510794" y="542290"/>
                </a:lnTo>
                <a:lnTo>
                  <a:pt x="513397" y="538480"/>
                </a:lnTo>
                <a:lnTo>
                  <a:pt x="514400" y="538480"/>
                </a:lnTo>
                <a:lnTo>
                  <a:pt x="515327" y="537210"/>
                </a:lnTo>
                <a:lnTo>
                  <a:pt x="515721" y="537210"/>
                </a:lnTo>
                <a:lnTo>
                  <a:pt x="515721" y="510946"/>
                </a:lnTo>
                <a:lnTo>
                  <a:pt x="515505" y="511810"/>
                </a:lnTo>
                <a:lnTo>
                  <a:pt x="513194" y="516890"/>
                </a:lnTo>
                <a:lnTo>
                  <a:pt x="511949" y="521970"/>
                </a:lnTo>
                <a:lnTo>
                  <a:pt x="511581" y="529590"/>
                </a:lnTo>
                <a:lnTo>
                  <a:pt x="510413" y="532130"/>
                </a:lnTo>
                <a:lnTo>
                  <a:pt x="509714" y="533400"/>
                </a:lnTo>
                <a:lnTo>
                  <a:pt x="508838" y="533400"/>
                </a:lnTo>
                <a:lnTo>
                  <a:pt x="505764" y="524510"/>
                </a:lnTo>
                <a:lnTo>
                  <a:pt x="507809" y="521970"/>
                </a:lnTo>
                <a:lnTo>
                  <a:pt x="509117" y="518160"/>
                </a:lnTo>
                <a:lnTo>
                  <a:pt x="511987" y="513080"/>
                </a:lnTo>
                <a:lnTo>
                  <a:pt x="514032" y="511810"/>
                </a:lnTo>
                <a:lnTo>
                  <a:pt x="516178" y="509270"/>
                </a:lnTo>
                <a:lnTo>
                  <a:pt x="516178" y="424434"/>
                </a:lnTo>
                <a:lnTo>
                  <a:pt x="515480" y="425450"/>
                </a:lnTo>
                <a:lnTo>
                  <a:pt x="515467" y="421640"/>
                </a:lnTo>
                <a:lnTo>
                  <a:pt x="516496" y="420370"/>
                </a:lnTo>
                <a:lnTo>
                  <a:pt x="518541" y="417830"/>
                </a:lnTo>
                <a:lnTo>
                  <a:pt x="520014" y="415290"/>
                </a:lnTo>
                <a:lnTo>
                  <a:pt x="521639" y="412750"/>
                </a:lnTo>
                <a:lnTo>
                  <a:pt x="523468" y="414020"/>
                </a:lnTo>
                <a:lnTo>
                  <a:pt x="523468" y="326986"/>
                </a:lnTo>
                <a:lnTo>
                  <a:pt x="522503" y="327660"/>
                </a:lnTo>
                <a:lnTo>
                  <a:pt x="519823" y="330492"/>
                </a:lnTo>
                <a:lnTo>
                  <a:pt x="519823" y="353060"/>
                </a:lnTo>
                <a:lnTo>
                  <a:pt x="519201" y="354330"/>
                </a:lnTo>
                <a:lnTo>
                  <a:pt x="518642" y="355600"/>
                </a:lnTo>
                <a:lnTo>
                  <a:pt x="515785" y="359410"/>
                </a:lnTo>
                <a:lnTo>
                  <a:pt x="515277" y="360286"/>
                </a:lnTo>
                <a:lnTo>
                  <a:pt x="515277" y="483870"/>
                </a:lnTo>
                <a:lnTo>
                  <a:pt x="513575" y="487680"/>
                </a:lnTo>
                <a:lnTo>
                  <a:pt x="512305" y="491286"/>
                </a:lnTo>
                <a:lnTo>
                  <a:pt x="512305" y="502920"/>
                </a:lnTo>
                <a:lnTo>
                  <a:pt x="511213" y="505460"/>
                </a:lnTo>
                <a:lnTo>
                  <a:pt x="510374" y="505460"/>
                </a:lnTo>
                <a:lnTo>
                  <a:pt x="510984" y="504190"/>
                </a:lnTo>
                <a:lnTo>
                  <a:pt x="511581" y="502920"/>
                </a:lnTo>
                <a:lnTo>
                  <a:pt x="512305" y="502920"/>
                </a:lnTo>
                <a:lnTo>
                  <a:pt x="512305" y="491286"/>
                </a:lnTo>
                <a:lnTo>
                  <a:pt x="512229" y="491490"/>
                </a:lnTo>
                <a:lnTo>
                  <a:pt x="510451" y="495300"/>
                </a:lnTo>
                <a:lnTo>
                  <a:pt x="508774" y="495300"/>
                </a:lnTo>
                <a:lnTo>
                  <a:pt x="508800" y="492760"/>
                </a:lnTo>
                <a:lnTo>
                  <a:pt x="509549" y="491490"/>
                </a:lnTo>
                <a:lnTo>
                  <a:pt x="511035" y="488950"/>
                </a:lnTo>
                <a:lnTo>
                  <a:pt x="512521" y="486410"/>
                </a:lnTo>
                <a:lnTo>
                  <a:pt x="515277" y="483870"/>
                </a:lnTo>
                <a:lnTo>
                  <a:pt x="515277" y="360286"/>
                </a:lnTo>
                <a:lnTo>
                  <a:pt x="513943" y="362585"/>
                </a:lnTo>
                <a:lnTo>
                  <a:pt x="513943" y="411480"/>
                </a:lnTo>
                <a:lnTo>
                  <a:pt x="513803" y="414020"/>
                </a:lnTo>
                <a:lnTo>
                  <a:pt x="511848" y="417830"/>
                </a:lnTo>
                <a:lnTo>
                  <a:pt x="509765" y="420370"/>
                </a:lnTo>
                <a:lnTo>
                  <a:pt x="509282" y="420370"/>
                </a:lnTo>
                <a:lnTo>
                  <a:pt x="513943" y="411480"/>
                </a:lnTo>
                <a:lnTo>
                  <a:pt x="513943" y="362585"/>
                </a:lnTo>
                <a:lnTo>
                  <a:pt x="513575" y="363220"/>
                </a:lnTo>
                <a:lnTo>
                  <a:pt x="511175" y="367030"/>
                </a:lnTo>
                <a:lnTo>
                  <a:pt x="512572" y="360680"/>
                </a:lnTo>
                <a:lnTo>
                  <a:pt x="516140" y="356870"/>
                </a:lnTo>
                <a:lnTo>
                  <a:pt x="519303" y="351790"/>
                </a:lnTo>
                <a:lnTo>
                  <a:pt x="519823" y="353060"/>
                </a:lnTo>
                <a:lnTo>
                  <a:pt x="519823" y="330492"/>
                </a:lnTo>
                <a:lnTo>
                  <a:pt x="516470" y="334010"/>
                </a:lnTo>
                <a:lnTo>
                  <a:pt x="507809" y="342900"/>
                </a:lnTo>
                <a:lnTo>
                  <a:pt x="507593" y="343077"/>
                </a:lnTo>
                <a:lnTo>
                  <a:pt x="507593" y="471170"/>
                </a:lnTo>
                <a:lnTo>
                  <a:pt x="506234" y="476250"/>
                </a:lnTo>
                <a:lnTo>
                  <a:pt x="505218" y="476935"/>
                </a:lnTo>
                <a:lnTo>
                  <a:pt x="505218" y="518160"/>
                </a:lnTo>
                <a:lnTo>
                  <a:pt x="503732" y="521970"/>
                </a:lnTo>
                <a:lnTo>
                  <a:pt x="502310" y="521970"/>
                </a:lnTo>
                <a:lnTo>
                  <a:pt x="501827" y="520700"/>
                </a:lnTo>
                <a:lnTo>
                  <a:pt x="502069" y="520700"/>
                </a:lnTo>
                <a:lnTo>
                  <a:pt x="505218" y="518160"/>
                </a:lnTo>
                <a:lnTo>
                  <a:pt x="505218" y="476935"/>
                </a:lnTo>
                <a:lnTo>
                  <a:pt x="502424" y="478790"/>
                </a:lnTo>
                <a:lnTo>
                  <a:pt x="500316" y="483870"/>
                </a:lnTo>
                <a:lnTo>
                  <a:pt x="500608" y="478790"/>
                </a:lnTo>
                <a:lnTo>
                  <a:pt x="500684" y="477520"/>
                </a:lnTo>
                <a:lnTo>
                  <a:pt x="501853" y="473710"/>
                </a:lnTo>
                <a:lnTo>
                  <a:pt x="507593" y="471170"/>
                </a:lnTo>
                <a:lnTo>
                  <a:pt x="507593" y="343077"/>
                </a:lnTo>
                <a:lnTo>
                  <a:pt x="504659" y="345440"/>
                </a:lnTo>
                <a:lnTo>
                  <a:pt x="503262" y="346697"/>
                </a:lnTo>
                <a:lnTo>
                  <a:pt x="503262" y="439420"/>
                </a:lnTo>
                <a:lnTo>
                  <a:pt x="502932" y="440690"/>
                </a:lnTo>
                <a:lnTo>
                  <a:pt x="500202" y="447040"/>
                </a:lnTo>
                <a:lnTo>
                  <a:pt x="499922" y="447675"/>
                </a:lnTo>
                <a:lnTo>
                  <a:pt x="499922" y="492760"/>
                </a:lnTo>
                <a:lnTo>
                  <a:pt x="499135" y="496570"/>
                </a:lnTo>
                <a:lnTo>
                  <a:pt x="498729" y="500380"/>
                </a:lnTo>
                <a:lnTo>
                  <a:pt x="498208" y="504190"/>
                </a:lnTo>
                <a:lnTo>
                  <a:pt x="495719" y="502920"/>
                </a:lnTo>
                <a:lnTo>
                  <a:pt x="494487" y="500380"/>
                </a:lnTo>
                <a:lnTo>
                  <a:pt x="493864" y="496544"/>
                </a:lnTo>
                <a:lnTo>
                  <a:pt x="492556" y="494030"/>
                </a:lnTo>
                <a:lnTo>
                  <a:pt x="491680" y="491490"/>
                </a:lnTo>
                <a:lnTo>
                  <a:pt x="491477" y="488950"/>
                </a:lnTo>
                <a:lnTo>
                  <a:pt x="493293" y="488950"/>
                </a:lnTo>
                <a:lnTo>
                  <a:pt x="494093" y="490220"/>
                </a:lnTo>
                <a:lnTo>
                  <a:pt x="493953" y="492760"/>
                </a:lnTo>
                <a:lnTo>
                  <a:pt x="493877" y="496570"/>
                </a:lnTo>
                <a:lnTo>
                  <a:pt x="496773" y="496570"/>
                </a:lnTo>
                <a:lnTo>
                  <a:pt x="497268" y="494030"/>
                </a:lnTo>
                <a:lnTo>
                  <a:pt x="497979" y="491490"/>
                </a:lnTo>
                <a:lnTo>
                  <a:pt x="499338" y="491490"/>
                </a:lnTo>
                <a:lnTo>
                  <a:pt x="499922" y="492760"/>
                </a:lnTo>
                <a:lnTo>
                  <a:pt x="499922" y="447675"/>
                </a:lnTo>
                <a:lnTo>
                  <a:pt x="491159" y="467360"/>
                </a:lnTo>
                <a:lnTo>
                  <a:pt x="488378" y="474980"/>
                </a:lnTo>
                <a:lnTo>
                  <a:pt x="488911" y="477520"/>
                </a:lnTo>
                <a:lnTo>
                  <a:pt x="487159" y="478790"/>
                </a:lnTo>
                <a:lnTo>
                  <a:pt x="485813" y="477520"/>
                </a:lnTo>
                <a:lnTo>
                  <a:pt x="486130" y="476250"/>
                </a:lnTo>
                <a:lnTo>
                  <a:pt x="488657" y="471170"/>
                </a:lnTo>
                <a:lnTo>
                  <a:pt x="490067" y="467360"/>
                </a:lnTo>
                <a:lnTo>
                  <a:pt x="492721" y="459740"/>
                </a:lnTo>
                <a:lnTo>
                  <a:pt x="494068" y="455930"/>
                </a:lnTo>
                <a:lnTo>
                  <a:pt x="494969" y="453390"/>
                </a:lnTo>
                <a:lnTo>
                  <a:pt x="496646" y="450850"/>
                </a:lnTo>
                <a:lnTo>
                  <a:pt x="499440" y="444500"/>
                </a:lnTo>
                <a:lnTo>
                  <a:pt x="499846" y="443230"/>
                </a:lnTo>
                <a:lnTo>
                  <a:pt x="500646" y="440690"/>
                </a:lnTo>
                <a:lnTo>
                  <a:pt x="501980" y="438150"/>
                </a:lnTo>
                <a:lnTo>
                  <a:pt x="503262" y="439420"/>
                </a:lnTo>
                <a:lnTo>
                  <a:pt x="503262" y="346697"/>
                </a:lnTo>
                <a:lnTo>
                  <a:pt x="493344" y="355600"/>
                </a:lnTo>
                <a:lnTo>
                  <a:pt x="485178" y="360680"/>
                </a:lnTo>
                <a:lnTo>
                  <a:pt x="481571" y="363220"/>
                </a:lnTo>
                <a:lnTo>
                  <a:pt x="475030" y="369570"/>
                </a:lnTo>
                <a:lnTo>
                  <a:pt x="475373" y="372110"/>
                </a:lnTo>
                <a:lnTo>
                  <a:pt x="478510" y="377190"/>
                </a:lnTo>
                <a:lnTo>
                  <a:pt x="480606" y="377190"/>
                </a:lnTo>
                <a:lnTo>
                  <a:pt x="486422" y="378460"/>
                </a:lnTo>
                <a:lnTo>
                  <a:pt x="483450" y="382270"/>
                </a:lnTo>
                <a:lnTo>
                  <a:pt x="479145" y="386080"/>
                </a:lnTo>
                <a:lnTo>
                  <a:pt x="477316" y="389890"/>
                </a:lnTo>
                <a:lnTo>
                  <a:pt x="480174" y="392430"/>
                </a:lnTo>
                <a:lnTo>
                  <a:pt x="483133" y="398780"/>
                </a:lnTo>
                <a:lnTo>
                  <a:pt x="483095" y="400050"/>
                </a:lnTo>
                <a:lnTo>
                  <a:pt x="480009" y="408940"/>
                </a:lnTo>
                <a:lnTo>
                  <a:pt x="473049" y="414020"/>
                </a:lnTo>
                <a:lnTo>
                  <a:pt x="469900" y="416560"/>
                </a:lnTo>
                <a:lnTo>
                  <a:pt x="460273" y="419100"/>
                </a:lnTo>
                <a:lnTo>
                  <a:pt x="455371" y="422910"/>
                </a:lnTo>
                <a:lnTo>
                  <a:pt x="447992" y="427990"/>
                </a:lnTo>
                <a:lnTo>
                  <a:pt x="448068" y="429260"/>
                </a:lnTo>
                <a:lnTo>
                  <a:pt x="452018" y="430530"/>
                </a:lnTo>
                <a:lnTo>
                  <a:pt x="453910" y="431800"/>
                </a:lnTo>
                <a:lnTo>
                  <a:pt x="458343" y="434340"/>
                </a:lnTo>
                <a:lnTo>
                  <a:pt x="461060" y="433070"/>
                </a:lnTo>
                <a:lnTo>
                  <a:pt x="469887" y="433070"/>
                </a:lnTo>
                <a:lnTo>
                  <a:pt x="470839" y="434340"/>
                </a:lnTo>
                <a:lnTo>
                  <a:pt x="471716" y="438150"/>
                </a:lnTo>
                <a:lnTo>
                  <a:pt x="470344" y="439420"/>
                </a:lnTo>
                <a:lnTo>
                  <a:pt x="465683" y="441960"/>
                </a:lnTo>
                <a:lnTo>
                  <a:pt x="462330" y="443230"/>
                </a:lnTo>
                <a:lnTo>
                  <a:pt x="457390" y="443230"/>
                </a:lnTo>
                <a:lnTo>
                  <a:pt x="453529" y="441960"/>
                </a:lnTo>
                <a:lnTo>
                  <a:pt x="451967" y="444500"/>
                </a:lnTo>
                <a:lnTo>
                  <a:pt x="453263" y="448310"/>
                </a:lnTo>
                <a:lnTo>
                  <a:pt x="453390" y="448310"/>
                </a:lnTo>
                <a:lnTo>
                  <a:pt x="453542" y="449580"/>
                </a:lnTo>
                <a:lnTo>
                  <a:pt x="451408" y="449580"/>
                </a:lnTo>
                <a:lnTo>
                  <a:pt x="449262" y="450850"/>
                </a:lnTo>
                <a:lnTo>
                  <a:pt x="446366" y="452120"/>
                </a:lnTo>
                <a:lnTo>
                  <a:pt x="445503" y="452120"/>
                </a:lnTo>
                <a:lnTo>
                  <a:pt x="444119" y="454660"/>
                </a:lnTo>
                <a:lnTo>
                  <a:pt x="444741" y="455930"/>
                </a:lnTo>
                <a:lnTo>
                  <a:pt x="447154" y="457200"/>
                </a:lnTo>
                <a:lnTo>
                  <a:pt x="448170" y="457200"/>
                </a:lnTo>
                <a:lnTo>
                  <a:pt x="451307" y="455930"/>
                </a:lnTo>
                <a:lnTo>
                  <a:pt x="466598" y="455930"/>
                </a:lnTo>
                <a:lnTo>
                  <a:pt x="467550" y="457200"/>
                </a:lnTo>
                <a:lnTo>
                  <a:pt x="468782" y="458470"/>
                </a:lnTo>
                <a:lnTo>
                  <a:pt x="467931" y="458470"/>
                </a:lnTo>
                <a:lnTo>
                  <a:pt x="467321" y="459740"/>
                </a:lnTo>
                <a:lnTo>
                  <a:pt x="465467" y="461010"/>
                </a:lnTo>
                <a:lnTo>
                  <a:pt x="465848" y="463550"/>
                </a:lnTo>
                <a:lnTo>
                  <a:pt x="469214" y="464820"/>
                </a:lnTo>
                <a:lnTo>
                  <a:pt x="473608" y="464820"/>
                </a:lnTo>
                <a:lnTo>
                  <a:pt x="474332" y="466090"/>
                </a:lnTo>
                <a:lnTo>
                  <a:pt x="476262" y="469900"/>
                </a:lnTo>
                <a:lnTo>
                  <a:pt x="480314" y="477520"/>
                </a:lnTo>
                <a:lnTo>
                  <a:pt x="481469" y="480060"/>
                </a:lnTo>
                <a:lnTo>
                  <a:pt x="484530" y="486410"/>
                </a:lnTo>
                <a:lnTo>
                  <a:pt x="485228" y="488950"/>
                </a:lnTo>
                <a:lnTo>
                  <a:pt x="484974" y="491490"/>
                </a:lnTo>
                <a:lnTo>
                  <a:pt x="486511" y="494030"/>
                </a:lnTo>
                <a:lnTo>
                  <a:pt x="487921" y="496570"/>
                </a:lnTo>
                <a:lnTo>
                  <a:pt x="490118" y="501650"/>
                </a:lnTo>
                <a:lnTo>
                  <a:pt x="491413" y="504190"/>
                </a:lnTo>
                <a:lnTo>
                  <a:pt x="494296" y="506730"/>
                </a:lnTo>
                <a:lnTo>
                  <a:pt x="494512" y="508000"/>
                </a:lnTo>
                <a:lnTo>
                  <a:pt x="494944" y="509270"/>
                </a:lnTo>
                <a:lnTo>
                  <a:pt x="494741" y="510540"/>
                </a:lnTo>
                <a:lnTo>
                  <a:pt x="497725" y="514350"/>
                </a:lnTo>
                <a:lnTo>
                  <a:pt x="496570" y="519430"/>
                </a:lnTo>
                <a:lnTo>
                  <a:pt x="498246" y="528320"/>
                </a:lnTo>
                <a:lnTo>
                  <a:pt x="499452" y="532130"/>
                </a:lnTo>
                <a:lnTo>
                  <a:pt x="502678" y="535940"/>
                </a:lnTo>
                <a:lnTo>
                  <a:pt x="502881" y="537210"/>
                </a:lnTo>
                <a:lnTo>
                  <a:pt x="504863" y="541020"/>
                </a:lnTo>
                <a:lnTo>
                  <a:pt x="506310" y="544830"/>
                </a:lnTo>
                <a:lnTo>
                  <a:pt x="509422" y="551180"/>
                </a:lnTo>
                <a:lnTo>
                  <a:pt x="511251" y="552450"/>
                </a:lnTo>
                <a:lnTo>
                  <a:pt x="514096" y="556260"/>
                </a:lnTo>
                <a:lnTo>
                  <a:pt x="514654" y="558800"/>
                </a:lnTo>
                <a:lnTo>
                  <a:pt x="513651" y="562610"/>
                </a:lnTo>
                <a:lnTo>
                  <a:pt x="513041" y="563880"/>
                </a:lnTo>
                <a:lnTo>
                  <a:pt x="514959" y="566420"/>
                </a:lnTo>
                <a:lnTo>
                  <a:pt x="514743" y="566420"/>
                </a:lnTo>
                <a:lnTo>
                  <a:pt x="514578" y="567690"/>
                </a:lnTo>
                <a:lnTo>
                  <a:pt x="513105" y="574040"/>
                </a:lnTo>
                <a:lnTo>
                  <a:pt x="512114" y="581660"/>
                </a:lnTo>
                <a:lnTo>
                  <a:pt x="511822" y="586740"/>
                </a:lnTo>
                <a:lnTo>
                  <a:pt x="511708" y="590550"/>
                </a:lnTo>
                <a:lnTo>
                  <a:pt x="511797" y="594360"/>
                </a:lnTo>
                <a:lnTo>
                  <a:pt x="511924" y="596900"/>
                </a:lnTo>
                <a:lnTo>
                  <a:pt x="512013" y="598170"/>
                </a:lnTo>
                <a:lnTo>
                  <a:pt x="512597" y="600710"/>
                </a:lnTo>
                <a:lnTo>
                  <a:pt x="513143" y="604520"/>
                </a:lnTo>
                <a:lnTo>
                  <a:pt x="513372" y="605790"/>
                </a:lnTo>
                <a:lnTo>
                  <a:pt x="513537" y="612140"/>
                </a:lnTo>
                <a:lnTo>
                  <a:pt x="514743" y="617220"/>
                </a:lnTo>
                <a:lnTo>
                  <a:pt x="518083" y="627380"/>
                </a:lnTo>
                <a:lnTo>
                  <a:pt x="519607" y="632460"/>
                </a:lnTo>
                <a:lnTo>
                  <a:pt x="523786" y="645160"/>
                </a:lnTo>
                <a:lnTo>
                  <a:pt x="527850" y="683260"/>
                </a:lnTo>
                <a:lnTo>
                  <a:pt x="527977" y="693420"/>
                </a:lnTo>
                <a:lnTo>
                  <a:pt x="527519" y="697230"/>
                </a:lnTo>
                <a:lnTo>
                  <a:pt x="527405" y="699770"/>
                </a:lnTo>
                <a:lnTo>
                  <a:pt x="527329" y="704850"/>
                </a:lnTo>
                <a:lnTo>
                  <a:pt x="527405" y="706120"/>
                </a:lnTo>
                <a:lnTo>
                  <a:pt x="526440" y="715010"/>
                </a:lnTo>
                <a:lnTo>
                  <a:pt x="524459" y="732790"/>
                </a:lnTo>
                <a:lnTo>
                  <a:pt x="523862" y="735330"/>
                </a:lnTo>
                <a:lnTo>
                  <a:pt x="524040" y="741680"/>
                </a:lnTo>
                <a:lnTo>
                  <a:pt x="524129" y="743038"/>
                </a:lnTo>
                <a:lnTo>
                  <a:pt x="526440" y="746760"/>
                </a:lnTo>
                <a:lnTo>
                  <a:pt x="530021" y="753110"/>
                </a:lnTo>
                <a:lnTo>
                  <a:pt x="530821" y="754380"/>
                </a:lnTo>
                <a:lnTo>
                  <a:pt x="531926" y="756920"/>
                </a:lnTo>
                <a:lnTo>
                  <a:pt x="537057" y="762000"/>
                </a:lnTo>
                <a:lnTo>
                  <a:pt x="539750" y="768350"/>
                </a:lnTo>
                <a:lnTo>
                  <a:pt x="546582" y="778510"/>
                </a:lnTo>
                <a:lnTo>
                  <a:pt x="549910" y="783590"/>
                </a:lnTo>
                <a:lnTo>
                  <a:pt x="555853" y="792480"/>
                </a:lnTo>
                <a:lnTo>
                  <a:pt x="558317" y="797560"/>
                </a:lnTo>
                <a:lnTo>
                  <a:pt x="557796" y="806450"/>
                </a:lnTo>
                <a:lnTo>
                  <a:pt x="556564" y="808990"/>
                </a:lnTo>
                <a:lnTo>
                  <a:pt x="554583" y="814070"/>
                </a:lnTo>
                <a:lnTo>
                  <a:pt x="553466" y="817880"/>
                </a:lnTo>
                <a:lnTo>
                  <a:pt x="551510" y="821690"/>
                </a:lnTo>
                <a:lnTo>
                  <a:pt x="550621" y="822960"/>
                </a:lnTo>
                <a:lnTo>
                  <a:pt x="544118" y="828040"/>
                </a:lnTo>
                <a:lnTo>
                  <a:pt x="540067" y="831850"/>
                </a:lnTo>
                <a:lnTo>
                  <a:pt x="533387" y="839470"/>
                </a:lnTo>
                <a:lnTo>
                  <a:pt x="531063" y="840740"/>
                </a:lnTo>
                <a:lnTo>
                  <a:pt x="529234" y="841641"/>
                </a:lnTo>
                <a:lnTo>
                  <a:pt x="529234" y="854710"/>
                </a:lnTo>
                <a:lnTo>
                  <a:pt x="526973" y="854710"/>
                </a:lnTo>
                <a:lnTo>
                  <a:pt x="525094" y="853440"/>
                </a:lnTo>
                <a:lnTo>
                  <a:pt x="522503" y="854710"/>
                </a:lnTo>
                <a:lnTo>
                  <a:pt x="521690" y="853440"/>
                </a:lnTo>
                <a:lnTo>
                  <a:pt x="520941" y="852170"/>
                </a:lnTo>
                <a:lnTo>
                  <a:pt x="524624" y="850900"/>
                </a:lnTo>
                <a:lnTo>
                  <a:pt x="526338" y="850900"/>
                </a:lnTo>
                <a:lnTo>
                  <a:pt x="529234" y="854710"/>
                </a:lnTo>
                <a:lnTo>
                  <a:pt x="529234" y="841641"/>
                </a:lnTo>
                <a:lnTo>
                  <a:pt x="528472" y="842010"/>
                </a:lnTo>
                <a:lnTo>
                  <a:pt x="521614" y="845820"/>
                </a:lnTo>
                <a:lnTo>
                  <a:pt x="507212" y="850900"/>
                </a:lnTo>
                <a:lnTo>
                  <a:pt x="499770" y="852170"/>
                </a:lnTo>
                <a:lnTo>
                  <a:pt x="494830" y="852170"/>
                </a:lnTo>
                <a:lnTo>
                  <a:pt x="496354" y="848360"/>
                </a:lnTo>
                <a:lnTo>
                  <a:pt x="497763" y="843280"/>
                </a:lnTo>
                <a:lnTo>
                  <a:pt x="499313" y="839470"/>
                </a:lnTo>
                <a:lnTo>
                  <a:pt x="501662" y="833120"/>
                </a:lnTo>
                <a:lnTo>
                  <a:pt x="504482" y="828040"/>
                </a:lnTo>
                <a:lnTo>
                  <a:pt x="506171" y="825500"/>
                </a:lnTo>
                <a:lnTo>
                  <a:pt x="516674" y="810260"/>
                </a:lnTo>
                <a:lnTo>
                  <a:pt x="523519" y="801370"/>
                </a:lnTo>
                <a:lnTo>
                  <a:pt x="528764" y="796290"/>
                </a:lnTo>
                <a:lnTo>
                  <a:pt x="532980" y="796290"/>
                </a:lnTo>
                <a:lnTo>
                  <a:pt x="533057" y="792480"/>
                </a:lnTo>
                <a:lnTo>
                  <a:pt x="534682" y="789940"/>
                </a:lnTo>
                <a:lnTo>
                  <a:pt x="534987" y="788670"/>
                </a:lnTo>
                <a:lnTo>
                  <a:pt x="535330" y="788670"/>
                </a:lnTo>
                <a:lnTo>
                  <a:pt x="539762" y="793750"/>
                </a:lnTo>
                <a:lnTo>
                  <a:pt x="542696" y="798830"/>
                </a:lnTo>
                <a:lnTo>
                  <a:pt x="542417" y="803910"/>
                </a:lnTo>
                <a:lnTo>
                  <a:pt x="542290" y="807720"/>
                </a:lnTo>
                <a:lnTo>
                  <a:pt x="542417" y="811530"/>
                </a:lnTo>
                <a:lnTo>
                  <a:pt x="542709" y="811530"/>
                </a:lnTo>
                <a:lnTo>
                  <a:pt x="542988" y="812800"/>
                </a:lnTo>
                <a:lnTo>
                  <a:pt x="544563" y="811530"/>
                </a:lnTo>
                <a:lnTo>
                  <a:pt x="545350" y="810260"/>
                </a:lnTo>
                <a:lnTo>
                  <a:pt x="546049" y="805180"/>
                </a:lnTo>
                <a:lnTo>
                  <a:pt x="546315" y="801370"/>
                </a:lnTo>
                <a:lnTo>
                  <a:pt x="546671" y="797560"/>
                </a:lnTo>
                <a:lnTo>
                  <a:pt x="544436" y="793750"/>
                </a:lnTo>
                <a:lnTo>
                  <a:pt x="543572" y="789940"/>
                </a:lnTo>
                <a:lnTo>
                  <a:pt x="542493" y="788670"/>
                </a:lnTo>
                <a:lnTo>
                  <a:pt x="538200" y="783590"/>
                </a:lnTo>
                <a:lnTo>
                  <a:pt x="537502" y="782320"/>
                </a:lnTo>
                <a:lnTo>
                  <a:pt x="536117" y="779780"/>
                </a:lnTo>
                <a:lnTo>
                  <a:pt x="534200" y="777240"/>
                </a:lnTo>
                <a:lnTo>
                  <a:pt x="533831" y="776757"/>
                </a:lnTo>
                <a:lnTo>
                  <a:pt x="533831" y="786130"/>
                </a:lnTo>
                <a:lnTo>
                  <a:pt x="529463" y="788670"/>
                </a:lnTo>
                <a:lnTo>
                  <a:pt x="527443" y="792480"/>
                </a:lnTo>
                <a:lnTo>
                  <a:pt x="522185" y="797560"/>
                </a:lnTo>
                <a:lnTo>
                  <a:pt x="519747" y="800100"/>
                </a:lnTo>
                <a:lnTo>
                  <a:pt x="515429" y="805180"/>
                </a:lnTo>
                <a:lnTo>
                  <a:pt x="511733" y="810260"/>
                </a:lnTo>
                <a:lnTo>
                  <a:pt x="511225" y="808990"/>
                </a:lnTo>
                <a:lnTo>
                  <a:pt x="514972" y="802640"/>
                </a:lnTo>
                <a:lnTo>
                  <a:pt x="518972" y="795020"/>
                </a:lnTo>
                <a:lnTo>
                  <a:pt x="523684" y="788670"/>
                </a:lnTo>
                <a:lnTo>
                  <a:pt x="528383" y="783590"/>
                </a:lnTo>
                <a:lnTo>
                  <a:pt x="529551" y="782320"/>
                </a:lnTo>
                <a:lnTo>
                  <a:pt x="533831" y="786130"/>
                </a:lnTo>
                <a:lnTo>
                  <a:pt x="533831" y="776757"/>
                </a:lnTo>
                <a:lnTo>
                  <a:pt x="532269" y="774700"/>
                </a:lnTo>
                <a:lnTo>
                  <a:pt x="530656" y="773430"/>
                </a:lnTo>
                <a:lnTo>
                  <a:pt x="527532" y="770890"/>
                </a:lnTo>
                <a:lnTo>
                  <a:pt x="527215" y="771131"/>
                </a:lnTo>
                <a:lnTo>
                  <a:pt x="527215" y="778510"/>
                </a:lnTo>
                <a:lnTo>
                  <a:pt x="526211" y="781050"/>
                </a:lnTo>
                <a:lnTo>
                  <a:pt x="524205" y="782320"/>
                </a:lnTo>
                <a:lnTo>
                  <a:pt x="522325" y="783590"/>
                </a:lnTo>
                <a:lnTo>
                  <a:pt x="524891" y="777240"/>
                </a:lnTo>
                <a:lnTo>
                  <a:pt x="527215" y="778510"/>
                </a:lnTo>
                <a:lnTo>
                  <a:pt x="527215" y="771131"/>
                </a:lnTo>
                <a:lnTo>
                  <a:pt x="505383" y="812863"/>
                </a:lnTo>
                <a:lnTo>
                  <a:pt x="496506" y="833120"/>
                </a:lnTo>
                <a:lnTo>
                  <a:pt x="493585" y="839470"/>
                </a:lnTo>
                <a:lnTo>
                  <a:pt x="492467" y="843280"/>
                </a:lnTo>
                <a:lnTo>
                  <a:pt x="491794" y="845820"/>
                </a:lnTo>
                <a:lnTo>
                  <a:pt x="490562" y="849630"/>
                </a:lnTo>
                <a:lnTo>
                  <a:pt x="490639" y="852170"/>
                </a:lnTo>
                <a:lnTo>
                  <a:pt x="493141" y="852170"/>
                </a:lnTo>
                <a:lnTo>
                  <a:pt x="482561" y="854710"/>
                </a:lnTo>
                <a:lnTo>
                  <a:pt x="472605" y="855980"/>
                </a:lnTo>
                <a:lnTo>
                  <a:pt x="467880" y="858520"/>
                </a:lnTo>
                <a:lnTo>
                  <a:pt x="462229" y="858520"/>
                </a:lnTo>
                <a:lnTo>
                  <a:pt x="463232" y="855980"/>
                </a:lnTo>
                <a:lnTo>
                  <a:pt x="463727" y="854710"/>
                </a:lnTo>
                <a:lnTo>
                  <a:pt x="464223" y="853440"/>
                </a:lnTo>
                <a:lnTo>
                  <a:pt x="466217" y="848360"/>
                </a:lnTo>
                <a:lnTo>
                  <a:pt x="467715" y="844550"/>
                </a:lnTo>
                <a:lnTo>
                  <a:pt x="464477" y="844550"/>
                </a:lnTo>
                <a:lnTo>
                  <a:pt x="466636" y="840740"/>
                </a:lnTo>
                <a:lnTo>
                  <a:pt x="463765" y="838200"/>
                </a:lnTo>
                <a:lnTo>
                  <a:pt x="461835" y="840740"/>
                </a:lnTo>
                <a:lnTo>
                  <a:pt x="459892" y="842010"/>
                </a:lnTo>
                <a:lnTo>
                  <a:pt x="459333" y="843280"/>
                </a:lnTo>
                <a:lnTo>
                  <a:pt x="457733" y="843280"/>
                </a:lnTo>
                <a:lnTo>
                  <a:pt x="456006" y="848360"/>
                </a:lnTo>
                <a:lnTo>
                  <a:pt x="455307" y="848360"/>
                </a:lnTo>
                <a:lnTo>
                  <a:pt x="456120" y="845820"/>
                </a:lnTo>
                <a:lnTo>
                  <a:pt x="455942" y="844550"/>
                </a:lnTo>
                <a:lnTo>
                  <a:pt x="457720" y="843280"/>
                </a:lnTo>
                <a:lnTo>
                  <a:pt x="458038" y="842010"/>
                </a:lnTo>
                <a:lnTo>
                  <a:pt x="458254" y="840740"/>
                </a:lnTo>
                <a:lnTo>
                  <a:pt x="460171" y="835660"/>
                </a:lnTo>
                <a:lnTo>
                  <a:pt x="461772" y="831850"/>
                </a:lnTo>
                <a:lnTo>
                  <a:pt x="463575" y="828040"/>
                </a:lnTo>
                <a:lnTo>
                  <a:pt x="463499" y="826770"/>
                </a:lnTo>
                <a:lnTo>
                  <a:pt x="463677" y="825500"/>
                </a:lnTo>
                <a:lnTo>
                  <a:pt x="458622" y="826770"/>
                </a:lnTo>
                <a:lnTo>
                  <a:pt x="457885" y="831850"/>
                </a:lnTo>
                <a:lnTo>
                  <a:pt x="454799" y="835660"/>
                </a:lnTo>
                <a:lnTo>
                  <a:pt x="454634" y="831850"/>
                </a:lnTo>
                <a:lnTo>
                  <a:pt x="456717" y="830580"/>
                </a:lnTo>
                <a:lnTo>
                  <a:pt x="458050" y="826770"/>
                </a:lnTo>
                <a:lnTo>
                  <a:pt x="458495" y="825500"/>
                </a:lnTo>
                <a:lnTo>
                  <a:pt x="459854" y="822960"/>
                </a:lnTo>
                <a:lnTo>
                  <a:pt x="460819" y="820420"/>
                </a:lnTo>
                <a:lnTo>
                  <a:pt x="461289" y="819150"/>
                </a:lnTo>
                <a:lnTo>
                  <a:pt x="461772" y="817880"/>
                </a:lnTo>
                <a:lnTo>
                  <a:pt x="462394" y="815340"/>
                </a:lnTo>
                <a:lnTo>
                  <a:pt x="464172" y="810260"/>
                </a:lnTo>
                <a:lnTo>
                  <a:pt x="466013" y="807720"/>
                </a:lnTo>
                <a:lnTo>
                  <a:pt x="465785" y="803910"/>
                </a:lnTo>
                <a:lnTo>
                  <a:pt x="459079" y="812660"/>
                </a:lnTo>
                <a:lnTo>
                  <a:pt x="459841" y="810260"/>
                </a:lnTo>
                <a:lnTo>
                  <a:pt x="460552" y="807720"/>
                </a:lnTo>
                <a:lnTo>
                  <a:pt x="462686" y="802640"/>
                </a:lnTo>
                <a:lnTo>
                  <a:pt x="464007" y="800100"/>
                </a:lnTo>
                <a:lnTo>
                  <a:pt x="466178" y="796290"/>
                </a:lnTo>
                <a:lnTo>
                  <a:pt x="467131" y="793750"/>
                </a:lnTo>
                <a:lnTo>
                  <a:pt x="471906" y="786130"/>
                </a:lnTo>
                <a:lnTo>
                  <a:pt x="474624" y="781050"/>
                </a:lnTo>
                <a:lnTo>
                  <a:pt x="475513" y="779780"/>
                </a:lnTo>
                <a:lnTo>
                  <a:pt x="478040" y="775970"/>
                </a:lnTo>
                <a:lnTo>
                  <a:pt x="479590" y="772160"/>
                </a:lnTo>
                <a:lnTo>
                  <a:pt x="483958" y="764540"/>
                </a:lnTo>
                <a:lnTo>
                  <a:pt x="487819" y="755650"/>
                </a:lnTo>
                <a:lnTo>
                  <a:pt x="487972" y="755650"/>
                </a:lnTo>
                <a:lnTo>
                  <a:pt x="491553" y="750570"/>
                </a:lnTo>
                <a:lnTo>
                  <a:pt x="492950" y="745490"/>
                </a:lnTo>
                <a:lnTo>
                  <a:pt x="494880" y="736600"/>
                </a:lnTo>
                <a:lnTo>
                  <a:pt x="496023" y="732790"/>
                </a:lnTo>
                <a:lnTo>
                  <a:pt x="498271" y="727710"/>
                </a:lnTo>
                <a:lnTo>
                  <a:pt x="499732" y="726440"/>
                </a:lnTo>
                <a:lnTo>
                  <a:pt x="500062" y="723950"/>
                </a:lnTo>
                <a:lnTo>
                  <a:pt x="504698" y="720090"/>
                </a:lnTo>
                <a:lnTo>
                  <a:pt x="504888" y="713740"/>
                </a:lnTo>
                <a:lnTo>
                  <a:pt x="508596" y="703580"/>
                </a:lnTo>
                <a:lnTo>
                  <a:pt x="510336" y="697230"/>
                </a:lnTo>
                <a:lnTo>
                  <a:pt x="513118" y="689610"/>
                </a:lnTo>
                <a:lnTo>
                  <a:pt x="514438" y="688340"/>
                </a:lnTo>
                <a:lnTo>
                  <a:pt x="515797" y="685749"/>
                </a:lnTo>
                <a:lnTo>
                  <a:pt x="516115" y="684530"/>
                </a:lnTo>
                <a:lnTo>
                  <a:pt x="515759" y="676910"/>
                </a:lnTo>
                <a:lnTo>
                  <a:pt x="515556" y="670560"/>
                </a:lnTo>
                <a:lnTo>
                  <a:pt x="514604" y="660400"/>
                </a:lnTo>
                <a:lnTo>
                  <a:pt x="510654" y="650240"/>
                </a:lnTo>
                <a:lnTo>
                  <a:pt x="509308" y="640080"/>
                </a:lnTo>
                <a:lnTo>
                  <a:pt x="508050" y="632460"/>
                </a:lnTo>
                <a:lnTo>
                  <a:pt x="506260" y="626110"/>
                </a:lnTo>
                <a:lnTo>
                  <a:pt x="503910" y="618490"/>
                </a:lnTo>
                <a:lnTo>
                  <a:pt x="500989" y="612140"/>
                </a:lnTo>
                <a:lnTo>
                  <a:pt x="495554" y="612140"/>
                </a:lnTo>
                <a:lnTo>
                  <a:pt x="494893" y="643890"/>
                </a:lnTo>
                <a:lnTo>
                  <a:pt x="494792" y="650240"/>
                </a:lnTo>
                <a:lnTo>
                  <a:pt x="494677" y="664210"/>
                </a:lnTo>
                <a:lnTo>
                  <a:pt x="494982" y="675640"/>
                </a:lnTo>
                <a:lnTo>
                  <a:pt x="495439" y="678180"/>
                </a:lnTo>
                <a:lnTo>
                  <a:pt x="495554" y="680720"/>
                </a:lnTo>
                <a:lnTo>
                  <a:pt x="494703" y="689610"/>
                </a:lnTo>
                <a:lnTo>
                  <a:pt x="493598" y="695960"/>
                </a:lnTo>
                <a:lnTo>
                  <a:pt x="491820" y="709930"/>
                </a:lnTo>
                <a:lnTo>
                  <a:pt x="483971" y="744220"/>
                </a:lnTo>
                <a:lnTo>
                  <a:pt x="481596" y="754380"/>
                </a:lnTo>
                <a:lnTo>
                  <a:pt x="479450" y="758190"/>
                </a:lnTo>
                <a:lnTo>
                  <a:pt x="472427" y="767080"/>
                </a:lnTo>
                <a:lnTo>
                  <a:pt x="469188" y="773430"/>
                </a:lnTo>
                <a:lnTo>
                  <a:pt x="463486" y="786130"/>
                </a:lnTo>
                <a:lnTo>
                  <a:pt x="460540" y="789940"/>
                </a:lnTo>
                <a:lnTo>
                  <a:pt x="458952" y="791908"/>
                </a:lnTo>
                <a:lnTo>
                  <a:pt x="458952" y="812863"/>
                </a:lnTo>
                <a:lnTo>
                  <a:pt x="457136" y="817880"/>
                </a:lnTo>
                <a:lnTo>
                  <a:pt x="456526" y="817880"/>
                </a:lnTo>
                <a:lnTo>
                  <a:pt x="456831" y="816610"/>
                </a:lnTo>
                <a:lnTo>
                  <a:pt x="457136" y="815340"/>
                </a:lnTo>
                <a:lnTo>
                  <a:pt x="457238" y="814070"/>
                </a:lnTo>
                <a:lnTo>
                  <a:pt x="458952" y="812863"/>
                </a:lnTo>
                <a:lnTo>
                  <a:pt x="458952" y="791908"/>
                </a:lnTo>
                <a:lnTo>
                  <a:pt x="454355" y="797560"/>
                </a:lnTo>
                <a:lnTo>
                  <a:pt x="452234" y="801370"/>
                </a:lnTo>
                <a:lnTo>
                  <a:pt x="446189" y="808990"/>
                </a:lnTo>
                <a:lnTo>
                  <a:pt x="442417" y="812863"/>
                </a:lnTo>
                <a:lnTo>
                  <a:pt x="438327" y="816610"/>
                </a:lnTo>
                <a:lnTo>
                  <a:pt x="438912" y="814070"/>
                </a:lnTo>
                <a:lnTo>
                  <a:pt x="438861" y="810260"/>
                </a:lnTo>
                <a:lnTo>
                  <a:pt x="440016" y="807720"/>
                </a:lnTo>
                <a:lnTo>
                  <a:pt x="443484" y="800100"/>
                </a:lnTo>
                <a:lnTo>
                  <a:pt x="443674" y="797560"/>
                </a:lnTo>
                <a:lnTo>
                  <a:pt x="444144" y="791210"/>
                </a:lnTo>
                <a:lnTo>
                  <a:pt x="445693" y="786130"/>
                </a:lnTo>
                <a:lnTo>
                  <a:pt x="448398" y="777240"/>
                </a:lnTo>
                <a:lnTo>
                  <a:pt x="449173" y="773430"/>
                </a:lnTo>
                <a:lnTo>
                  <a:pt x="449681" y="770890"/>
                </a:lnTo>
                <a:lnTo>
                  <a:pt x="451650" y="764540"/>
                </a:lnTo>
                <a:lnTo>
                  <a:pt x="452043" y="763270"/>
                </a:lnTo>
                <a:lnTo>
                  <a:pt x="453110" y="760730"/>
                </a:lnTo>
                <a:lnTo>
                  <a:pt x="455904" y="753110"/>
                </a:lnTo>
                <a:lnTo>
                  <a:pt x="460857" y="737870"/>
                </a:lnTo>
                <a:lnTo>
                  <a:pt x="462102" y="734060"/>
                </a:lnTo>
                <a:lnTo>
                  <a:pt x="463854" y="727710"/>
                </a:lnTo>
                <a:lnTo>
                  <a:pt x="464197" y="726440"/>
                </a:lnTo>
                <a:lnTo>
                  <a:pt x="466471" y="718820"/>
                </a:lnTo>
                <a:lnTo>
                  <a:pt x="467258" y="716280"/>
                </a:lnTo>
                <a:lnTo>
                  <a:pt x="468426" y="712470"/>
                </a:lnTo>
                <a:lnTo>
                  <a:pt x="475526" y="689610"/>
                </a:lnTo>
                <a:lnTo>
                  <a:pt x="478142" y="684530"/>
                </a:lnTo>
                <a:lnTo>
                  <a:pt x="478624" y="683260"/>
                </a:lnTo>
                <a:lnTo>
                  <a:pt x="479120" y="681990"/>
                </a:lnTo>
                <a:lnTo>
                  <a:pt x="480085" y="679450"/>
                </a:lnTo>
                <a:lnTo>
                  <a:pt x="481368" y="676910"/>
                </a:lnTo>
                <a:lnTo>
                  <a:pt x="482003" y="675640"/>
                </a:lnTo>
                <a:lnTo>
                  <a:pt x="480250" y="673100"/>
                </a:lnTo>
                <a:lnTo>
                  <a:pt x="476161" y="675640"/>
                </a:lnTo>
                <a:lnTo>
                  <a:pt x="475208" y="671830"/>
                </a:lnTo>
                <a:lnTo>
                  <a:pt x="474827" y="669290"/>
                </a:lnTo>
                <a:lnTo>
                  <a:pt x="478472" y="662940"/>
                </a:lnTo>
                <a:lnTo>
                  <a:pt x="479856" y="659130"/>
                </a:lnTo>
                <a:lnTo>
                  <a:pt x="481850" y="655320"/>
                </a:lnTo>
                <a:lnTo>
                  <a:pt x="482130" y="655320"/>
                </a:lnTo>
                <a:lnTo>
                  <a:pt x="480009" y="654050"/>
                </a:lnTo>
                <a:lnTo>
                  <a:pt x="477088" y="657860"/>
                </a:lnTo>
                <a:lnTo>
                  <a:pt x="473481" y="662940"/>
                </a:lnTo>
                <a:lnTo>
                  <a:pt x="472338" y="661670"/>
                </a:lnTo>
                <a:lnTo>
                  <a:pt x="471830" y="661670"/>
                </a:lnTo>
                <a:lnTo>
                  <a:pt x="473659" y="657860"/>
                </a:lnTo>
                <a:lnTo>
                  <a:pt x="475424" y="655320"/>
                </a:lnTo>
                <a:lnTo>
                  <a:pt x="475945" y="652780"/>
                </a:lnTo>
                <a:lnTo>
                  <a:pt x="475830" y="651510"/>
                </a:lnTo>
                <a:lnTo>
                  <a:pt x="475703" y="650240"/>
                </a:lnTo>
                <a:lnTo>
                  <a:pt x="473329" y="650240"/>
                </a:lnTo>
                <a:lnTo>
                  <a:pt x="472770" y="651510"/>
                </a:lnTo>
                <a:lnTo>
                  <a:pt x="472249" y="651510"/>
                </a:lnTo>
                <a:lnTo>
                  <a:pt x="469646" y="648970"/>
                </a:lnTo>
                <a:lnTo>
                  <a:pt x="468934" y="650240"/>
                </a:lnTo>
                <a:lnTo>
                  <a:pt x="466102" y="652780"/>
                </a:lnTo>
                <a:lnTo>
                  <a:pt x="465289" y="652780"/>
                </a:lnTo>
                <a:lnTo>
                  <a:pt x="462622" y="654050"/>
                </a:lnTo>
                <a:lnTo>
                  <a:pt x="461175" y="655320"/>
                </a:lnTo>
                <a:lnTo>
                  <a:pt x="456272" y="660400"/>
                </a:lnTo>
                <a:lnTo>
                  <a:pt x="452450" y="665480"/>
                </a:lnTo>
                <a:lnTo>
                  <a:pt x="446798" y="673100"/>
                </a:lnTo>
                <a:lnTo>
                  <a:pt x="444995" y="674370"/>
                </a:lnTo>
                <a:lnTo>
                  <a:pt x="443128" y="676910"/>
                </a:lnTo>
                <a:lnTo>
                  <a:pt x="442341" y="675640"/>
                </a:lnTo>
                <a:lnTo>
                  <a:pt x="442849" y="674370"/>
                </a:lnTo>
                <a:lnTo>
                  <a:pt x="443115" y="674370"/>
                </a:lnTo>
                <a:lnTo>
                  <a:pt x="445363" y="666750"/>
                </a:lnTo>
                <a:lnTo>
                  <a:pt x="445897" y="665480"/>
                </a:lnTo>
                <a:lnTo>
                  <a:pt x="448005" y="660400"/>
                </a:lnTo>
                <a:lnTo>
                  <a:pt x="451015" y="654050"/>
                </a:lnTo>
                <a:lnTo>
                  <a:pt x="454393" y="647700"/>
                </a:lnTo>
                <a:lnTo>
                  <a:pt x="455193" y="646430"/>
                </a:lnTo>
                <a:lnTo>
                  <a:pt x="456806" y="643890"/>
                </a:lnTo>
                <a:lnTo>
                  <a:pt x="458470" y="638810"/>
                </a:lnTo>
                <a:lnTo>
                  <a:pt x="462267" y="629920"/>
                </a:lnTo>
                <a:lnTo>
                  <a:pt x="464248" y="626110"/>
                </a:lnTo>
                <a:lnTo>
                  <a:pt x="466915" y="618490"/>
                </a:lnTo>
                <a:lnTo>
                  <a:pt x="467525" y="614680"/>
                </a:lnTo>
                <a:lnTo>
                  <a:pt x="469506" y="605790"/>
                </a:lnTo>
                <a:lnTo>
                  <a:pt x="470687" y="599440"/>
                </a:lnTo>
                <a:lnTo>
                  <a:pt x="472516" y="589280"/>
                </a:lnTo>
                <a:lnTo>
                  <a:pt x="471805" y="586740"/>
                </a:lnTo>
                <a:lnTo>
                  <a:pt x="469379" y="580390"/>
                </a:lnTo>
                <a:lnTo>
                  <a:pt x="466928" y="575310"/>
                </a:lnTo>
                <a:lnTo>
                  <a:pt x="465175" y="575310"/>
                </a:lnTo>
                <a:lnTo>
                  <a:pt x="454558" y="579120"/>
                </a:lnTo>
                <a:lnTo>
                  <a:pt x="449414" y="584200"/>
                </a:lnTo>
                <a:lnTo>
                  <a:pt x="443445" y="596900"/>
                </a:lnTo>
                <a:lnTo>
                  <a:pt x="441413" y="601980"/>
                </a:lnTo>
                <a:lnTo>
                  <a:pt x="436118" y="614680"/>
                </a:lnTo>
                <a:lnTo>
                  <a:pt x="433031" y="624840"/>
                </a:lnTo>
                <a:lnTo>
                  <a:pt x="431482" y="631190"/>
                </a:lnTo>
                <a:lnTo>
                  <a:pt x="429120" y="640080"/>
                </a:lnTo>
                <a:lnTo>
                  <a:pt x="428498" y="642620"/>
                </a:lnTo>
                <a:lnTo>
                  <a:pt x="427291" y="646430"/>
                </a:lnTo>
                <a:lnTo>
                  <a:pt x="427024" y="643890"/>
                </a:lnTo>
                <a:lnTo>
                  <a:pt x="426212" y="636270"/>
                </a:lnTo>
                <a:lnTo>
                  <a:pt x="425310" y="631190"/>
                </a:lnTo>
                <a:lnTo>
                  <a:pt x="425310" y="629920"/>
                </a:lnTo>
                <a:lnTo>
                  <a:pt x="425335" y="618490"/>
                </a:lnTo>
                <a:lnTo>
                  <a:pt x="423989" y="612140"/>
                </a:lnTo>
                <a:lnTo>
                  <a:pt x="421195" y="567690"/>
                </a:lnTo>
                <a:lnTo>
                  <a:pt x="421081" y="565150"/>
                </a:lnTo>
                <a:lnTo>
                  <a:pt x="420827" y="557530"/>
                </a:lnTo>
                <a:lnTo>
                  <a:pt x="420725" y="547370"/>
                </a:lnTo>
                <a:lnTo>
                  <a:pt x="420497" y="538480"/>
                </a:lnTo>
                <a:lnTo>
                  <a:pt x="419519" y="538480"/>
                </a:lnTo>
                <a:lnTo>
                  <a:pt x="418185" y="538124"/>
                </a:lnTo>
                <a:lnTo>
                  <a:pt x="418185" y="890270"/>
                </a:lnTo>
                <a:lnTo>
                  <a:pt x="414667" y="889000"/>
                </a:lnTo>
                <a:lnTo>
                  <a:pt x="413893" y="886460"/>
                </a:lnTo>
                <a:lnTo>
                  <a:pt x="413232" y="885901"/>
                </a:lnTo>
                <a:lnTo>
                  <a:pt x="413232" y="913130"/>
                </a:lnTo>
                <a:lnTo>
                  <a:pt x="411619" y="914400"/>
                </a:lnTo>
                <a:lnTo>
                  <a:pt x="410400" y="911860"/>
                </a:lnTo>
                <a:lnTo>
                  <a:pt x="412864" y="910590"/>
                </a:lnTo>
                <a:lnTo>
                  <a:pt x="411645" y="911860"/>
                </a:lnTo>
                <a:lnTo>
                  <a:pt x="413232" y="913130"/>
                </a:lnTo>
                <a:lnTo>
                  <a:pt x="413232" y="885901"/>
                </a:lnTo>
                <a:lnTo>
                  <a:pt x="411365" y="884301"/>
                </a:lnTo>
                <a:lnTo>
                  <a:pt x="411365" y="890270"/>
                </a:lnTo>
                <a:lnTo>
                  <a:pt x="410603" y="892810"/>
                </a:lnTo>
                <a:lnTo>
                  <a:pt x="407301" y="892810"/>
                </a:lnTo>
                <a:lnTo>
                  <a:pt x="406882" y="889000"/>
                </a:lnTo>
                <a:lnTo>
                  <a:pt x="410464" y="889000"/>
                </a:lnTo>
                <a:lnTo>
                  <a:pt x="411365" y="890270"/>
                </a:lnTo>
                <a:lnTo>
                  <a:pt x="411365" y="884301"/>
                </a:lnTo>
                <a:lnTo>
                  <a:pt x="410921" y="883920"/>
                </a:lnTo>
                <a:lnTo>
                  <a:pt x="413677" y="882650"/>
                </a:lnTo>
                <a:lnTo>
                  <a:pt x="418185" y="890270"/>
                </a:lnTo>
                <a:lnTo>
                  <a:pt x="418185" y="538124"/>
                </a:lnTo>
                <a:lnTo>
                  <a:pt x="416013" y="537527"/>
                </a:lnTo>
                <a:lnTo>
                  <a:pt x="416013" y="829310"/>
                </a:lnTo>
                <a:lnTo>
                  <a:pt x="415112" y="844550"/>
                </a:lnTo>
                <a:lnTo>
                  <a:pt x="414985" y="844550"/>
                </a:lnTo>
                <a:lnTo>
                  <a:pt x="414985" y="852170"/>
                </a:lnTo>
                <a:lnTo>
                  <a:pt x="414083" y="853440"/>
                </a:lnTo>
                <a:lnTo>
                  <a:pt x="414070" y="858520"/>
                </a:lnTo>
                <a:lnTo>
                  <a:pt x="412826" y="858520"/>
                </a:lnTo>
                <a:lnTo>
                  <a:pt x="412826" y="863600"/>
                </a:lnTo>
                <a:lnTo>
                  <a:pt x="412635" y="866140"/>
                </a:lnTo>
                <a:lnTo>
                  <a:pt x="412623" y="872490"/>
                </a:lnTo>
                <a:lnTo>
                  <a:pt x="411645" y="873760"/>
                </a:lnTo>
                <a:lnTo>
                  <a:pt x="409003" y="872490"/>
                </a:lnTo>
                <a:lnTo>
                  <a:pt x="407911" y="869950"/>
                </a:lnTo>
                <a:lnTo>
                  <a:pt x="407365" y="868680"/>
                </a:lnTo>
                <a:lnTo>
                  <a:pt x="403174" y="869950"/>
                </a:lnTo>
                <a:lnTo>
                  <a:pt x="401828" y="863600"/>
                </a:lnTo>
                <a:lnTo>
                  <a:pt x="405066" y="866140"/>
                </a:lnTo>
                <a:lnTo>
                  <a:pt x="408089" y="868680"/>
                </a:lnTo>
                <a:lnTo>
                  <a:pt x="412191" y="871220"/>
                </a:lnTo>
                <a:lnTo>
                  <a:pt x="412623" y="872490"/>
                </a:lnTo>
                <a:lnTo>
                  <a:pt x="412623" y="866140"/>
                </a:lnTo>
                <a:lnTo>
                  <a:pt x="410730" y="864870"/>
                </a:lnTo>
                <a:lnTo>
                  <a:pt x="408520" y="863600"/>
                </a:lnTo>
                <a:lnTo>
                  <a:pt x="407670" y="861187"/>
                </a:lnTo>
                <a:lnTo>
                  <a:pt x="409016" y="862330"/>
                </a:lnTo>
                <a:lnTo>
                  <a:pt x="410514" y="862330"/>
                </a:lnTo>
                <a:lnTo>
                  <a:pt x="412826" y="863600"/>
                </a:lnTo>
                <a:lnTo>
                  <a:pt x="412826" y="858520"/>
                </a:lnTo>
                <a:lnTo>
                  <a:pt x="411454" y="858520"/>
                </a:lnTo>
                <a:lnTo>
                  <a:pt x="410641" y="857250"/>
                </a:lnTo>
                <a:lnTo>
                  <a:pt x="409600" y="855980"/>
                </a:lnTo>
                <a:lnTo>
                  <a:pt x="413232" y="855980"/>
                </a:lnTo>
                <a:lnTo>
                  <a:pt x="414070" y="858520"/>
                </a:lnTo>
                <a:lnTo>
                  <a:pt x="414070" y="853427"/>
                </a:lnTo>
                <a:lnTo>
                  <a:pt x="409587" y="848360"/>
                </a:lnTo>
                <a:lnTo>
                  <a:pt x="407568" y="846086"/>
                </a:lnTo>
                <a:lnTo>
                  <a:pt x="407568" y="861060"/>
                </a:lnTo>
                <a:lnTo>
                  <a:pt x="405422" y="861060"/>
                </a:lnTo>
                <a:lnTo>
                  <a:pt x="404444" y="859790"/>
                </a:lnTo>
                <a:lnTo>
                  <a:pt x="403466" y="858520"/>
                </a:lnTo>
                <a:lnTo>
                  <a:pt x="400532" y="859790"/>
                </a:lnTo>
                <a:lnTo>
                  <a:pt x="398970" y="854710"/>
                </a:lnTo>
                <a:lnTo>
                  <a:pt x="399440" y="854710"/>
                </a:lnTo>
                <a:lnTo>
                  <a:pt x="404761" y="858520"/>
                </a:lnTo>
                <a:lnTo>
                  <a:pt x="407568" y="861060"/>
                </a:lnTo>
                <a:lnTo>
                  <a:pt x="407568" y="846086"/>
                </a:lnTo>
                <a:lnTo>
                  <a:pt x="407339" y="845820"/>
                </a:lnTo>
                <a:lnTo>
                  <a:pt x="405091" y="843280"/>
                </a:lnTo>
                <a:lnTo>
                  <a:pt x="405574" y="843280"/>
                </a:lnTo>
                <a:lnTo>
                  <a:pt x="408419" y="844550"/>
                </a:lnTo>
                <a:lnTo>
                  <a:pt x="411403" y="847090"/>
                </a:lnTo>
                <a:lnTo>
                  <a:pt x="414845" y="849630"/>
                </a:lnTo>
                <a:lnTo>
                  <a:pt x="414705" y="850900"/>
                </a:lnTo>
                <a:lnTo>
                  <a:pt x="414985" y="852170"/>
                </a:lnTo>
                <a:lnTo>
                  <a:pt x="414985" y="844550"/>
                </a:lnTo>
                <a:lnTo>
                  <a:pt x="414375" y="844550"/>
                </a:lnTo>
                <a:lnTo>
                  <a:pt x="413016" y="843280"/>
                </a:lnTo>
                <a:lnTo>
                  <a:pt x="411657" y="842010"/>
                </a:lnTo>
                <a:lnTo>
                  <a:pt x="406793" y="836930"/>
                </a:lnTo>
                <a:lnTo>
                  <a:pt x="403301" y="834390"/>
                </a:lnTo>
                <a:lnTo>
                  <a:pt x="402056" y="833120"/>
                </a:lnTo>
                <a:lnTo>
                  <a:pt x="400570" y="831608"/>
                </a:lnTo>
                <a:lnTo>
                  <a:pt x="400570" y="847090"/>
                </a:lnTo>
                <a:lnTo>
                  <a:pt x="397383" y="848360"/>
                </a:lnTo>
                <a:lnTo>
                  <a:pt x="397471" y="845820"/>
                </a:lnTo>
                <a:lnTo>
                  <a:pt x="400570" y="847090"/>
                </a:lnTo>
                <a:lnTo>
                  <a:pt x="400570" y="831608"/>
                </a:lnTo>
                <a:lnTo>
                  <a:pt x="399567" y="830580"/>
                </a:lnTo>
                <a:lnTo>
                  <a:pt x="399440" y="830580"/>
                </a:lnTo>
                <a:lnTo>
                  <a:pt x="399249" y="829373"/>
                </a:lnTo>
                <a:lnTo>
                  <a:pt x="400583" y="830580"/>
                </a:lnTo>
                <a:lnTo>
                  <a:pt x="402297" y="830580"/>
                </a:lnTo>
                <a:lnTo>
                  <a:pt x="405599" y="834390"/>
                </a:lnTo>
                <a:lnTo>
                  <a:pt x="408482" y="835660"/>
                </a:lnTo>
                <a:lnTo>
                  <a:pt x="412838" y="836930"/>
                </a:lnTo>
                <a:lnTo>
                  <a:pt x="414896" y="835660"/>
                </a:lnTo>
                <a:lnTo>
                  <a:pt x="413702" y="834390"/>
                </a:lnTo>
                <a:lnTo>
                  <a:pt x="412445" y="833120"/>
                </a:lnTo>
                <a:lnTo>
                  <a:pt x="407873" y="829310"/>
                </a:lnTo>
                <a:lnTo>
                  <a:pt x="406349" y="828040"/>
                </a:lnTo>
                <a:lnTo>
                  <a:pt x="403860" y="825500"/>
                </a:lnTo>
                <a:lnTo>
                  <a:pt x="401358" y="822960"/>
                </a:lnTo>
                <a:lnTo>
                  <a:pt x="399173" y="820699"/>
                </a:lnTo>
                <a:lnTo>
                  <a:pt x="399173" y="829310"/>
                </a:lnTo>
                <a:lnTo>
                  <a:pt x="397929" y="829310"/>
                </a:lnTo>
                <a:lnTo>
                  <a:pt x="397929" y="836930"/>
                </a:lnTo>
                <a:lnTo>
                  <a:pt x="395008" y="836930"/>
                </a:lnTo>
                <a:lnTo>
                  <a:pt x="394004" y="833120"/>
                </a:lnTo>
                <a:lnTo>
                  <a:pt x="395922" y="834390"/>
                </a:lnTo>
                <a:lnTo>
                  <a:pt x="396900" y="835660"/>
                </a:lnTo>
                <a:lnTo>
                  <a:pt x="397929" y="836930"/>
                </a:lnTo>
                <a:lnTo>
                  <a:pt x="397929" y="829310"/>
                </a:lnTo>
                <a:lnTo>
                  <a:pt x="397484" y="829310"/>
                </a:lnTo>
                <a:lnTo>
                  <a:pt x="395668" y="828040"/>
                </a:lnTo>
                <a:lnTo>
                  <a:pt x="393534" y="826770"/>
                </a:lnTo>
                <a:lnTo>
                  <a:pt x="393522" y="825500"/>
                </a:lnTo>
                <a:lnTo>
                  <a:pt x="395693" y="826770"/>
                </a:lnTo>
                <a:lnTo>
                  <a:pt x="398221" y="826770"/>
                </a:lnTo>
                <a:lnTo>
                  <a:pt x="399173" y="829310"/>
                </a:lnTo>
                <a:lnTo>
                  <a:pt x="399173" y="820699"/>
                </a:lnTo>
                <a:lnTo>
                  <a:pt x="395236" y="816610"/>
                </a:lnTo>
                <a:lnTo>
                  <a:pt x="393941" y="816610"/>
                </a:lnTo>
                <a:lnTo>
                  <a:pt x="392252" y="815340"/>
                </a:lnTo>
                <a:lnTo>
                  <a:pt x="391782" y="811530"/>
                </a:lnTo>
                <a:lnTo>
                  <a:pt x="403161" y="821690"/>
                </a:lnTo>
                <a:lnTo>
                  <a:pt x="409244" y="825500"/>
                </a:lnTo>
                <a:lnTo>
                  <a:pt x="416013" y="829310"/>
                </a:lnTo>
                <a:lnTo>
                  <a:pt x="416013" y="537527"/>
                </a:lnTo>
                <a:lnTo>
                  <a:pt x="415836" y="537476"/>
                </a:lnTo>
                <a:lnTo>
                  <a:pt x="415836" y="826770"/>
                </a:lnTo>
                <a:lnTo>
                  <a:pt x="412800" y="825500"/>
                </a:lnTo>
                <a:lnTo>
                  <a:pt x="411861" y="821690"/>
                </a:lnTo>
                <a:lnTo>
                  <a:pt x="409321" y="820420"/>
                </a:lnTo>
                <a:lnTo>
                  <a:pt x="415417" y="821690"/>
                </a:lnTo>
                <a:lnTo>
                  <a:pt x="415836" y="826770"/>
                </a:lnTo>
                <a:lnTo>
                  <a:pt x="415836" y="537476"/>
                </a:lnTo>
                <a:lnTo>
                  <a:pt x="415353" y="537349"/>
                </a:lnTo>
                <a:lnTo>
                  <a:pt x="415353" y="812800"/>
                </a:lnTo>
                <a:lnTo>
                  <a:pt x="415239" y="816610"/>
                </a:lnTo>
                <a:lnTo>
                  <a:pt x="415137" y="819150"/>
                </a:lnTo>
                <a:lnTo>
                  <a:pt x="413029" y="816610"/>
                </a:lnTo>
                <a:lnTo>
                  <a:pt x="410806" y="816610"/>
                </a:lnTo>
                <a:lnTo>
                  <a:pt x="407708" y="811530"/>
                </a:lnTo>
                <a:lnTo>
                  <a:pt x="404279" y="810260"/>
                </a:lnTo>
                <a:lnTo>
                  <a:pt x="402678" y="807720"/>
                </a:lnTo>
                <a:lnTo>
                  <a:pt x="401078" y="805180"/>
                </a:lnTo>
                <a:lnTo>
                  <a:pt x="399618" y="803910"/>
                </a:lnTo>
                <a:lnTo>
                  <a:pt x="398310" y="802640"/>
                </a:lnTo>
                <a:lnTo>
                  <a:pt x="395338" y="798944"/>
                </a:lnTo>
                <a:lnTo>
                  <a:pt x="397217" y="800100"/>
                </a:lnTo>
                <a:lnTo>
                  <a:pt x="398145" y="801370"/>
                </a:lnTo>
                <a:lnTo>
                  <a:pt x="398310" y="802640"/>
                </a:lnTo>
                <a:lnTo>
                  <a:pt x="399821" y="802640"/>
                </a:lnTo>
                <a:lnTo>
                  <a:pt x="403440" y="805180"/>
                </a:lnTo>
                <a:lnTo>
                  <a:pt x="406514" y="807720"/>
                </a:lnTo>
                <a:lnTo>
                  <a:pt x="410476" y="810260"/>
                </a:lnTo>
                <a:lnTo>
                  <a:pt x="411314" y="811530"/>
                </a:lnTo>
                <a:lnTo>
                  <a:pt x="415353" y="812800"/>
                </a:lnTo>
                <a:lnTo>
                  <a:pt x="415353" y="537349"/>
                </a:lnTo>
                <a:lnTo>
                  <a:pt x="414858" y="537210"/>
                </a:lnTo>
                <a:lnTo>
                  <a:pt x="415569" y="533400"/>
                </a:lnTo>
                <a:lnTo>
                  <a:pt x="416382" y="529590"/>
                </a:lnTo>
                <a:lnTo>
                  <a:pt x="417372" y="523240"/>
                </a:lnTo>
                <a:lnTo>
                  <a:pt x="417436" y="520700"/>
                </a:lnTo>
                <a:lnTo>
                  <a:pt x="418338" y="511810"/>
                </a:lnTo>
                <a:lnTo>
                  <a:pt x="418477" y="510540"/>
                </a:lnTo>
                <a:lnTo>
                  <a:pt x="418579" y="509270"/>
                </a:lnTo>
                <a:lnTo>
                  <a:pt x="419087" y="502920"/>
                </a:lnTo>
                <a:lnTo>
                  <a:pt x="419328" y="497840"/>
                </a:lnTo>
                <a:lnTo>
                  <a:pt x="419201" y="478790"/>
                </a:lnTo>
                <a:lnTo>
                  <a:pt x="419011" y="472440"/>
                </a:lnTo>
                <a:lnTo>
                  <a:pt x="418642" y="466090"/>
                </a:lnTo>
                <a:lnTo>
                  <a:pt x="418020" y="458470"/>
                </a:lnTo>
                <a:lnTo>
                  <a:pt x="416547" y="444500"/>
                </a:lnTo>
                <a:lnTo>
                  <a:pt x="415493" y="431800"/>
                </a:lnTo>
                <a:lnTo>
                  <a:pt x="414286" y="426720"/>
                </a:lnTo>
                <a:lnTo>
                  <a:pt x="414210" y="426237"/>
                </a:lnTo>
                <a:lnTo>
                  <a:pt x="414210" y="792480"/>
                </a:lnTo>
                <a:lnTo>
                  <a:pt x="414185" y="793750"/>
                </a:lnTo>
                <a:lnTo>
                  <a:pt x="413931" y="796290"/>
                </a:lnTo>
                <a:lnTo>
                  <a:pt x="413931" y="800100"/>
                </a:lnTo>
                <a:lnTo>
                  <a:pt x="413931" y="807720"/>
                </a:lnTo>
                <a:lnTo>
                  <a:pt x="412254" y="806450"/>
                </a:lnTo>
                <a:lnTo>
                  <a:pt x="410972" y="805180"/>
                </a:lnTo>
                <a:lnTo>
                  <a:pt x="408101" y="801370"/>
                </a:lnTo>
                <a:lnTo>
                  <a:pt x="406527" y="800100"/>
                </a:lnTo>
                <a:lnTo>
                  <a:pt x="405053" y="798830"/>
                </a:lnTo>
                <a:lnTo>
                  <a:pt x="402094" y="796290"/>
                </a:lnTo>
                <a:lnTo>
                  <a:pt x="400227" y="793750"/>
                </a:lnTo>
                <a:lnTo>
                  <a:pt x="399288" y="792480"/>
                </a:lnTo>
                <a:lnTo>
                  <a:pt x="396582" y="789940"/>
                </a:lnTo>
                <a:lnTo>
                  <a:pt x="398272" y="789940"/>
                </a:lnTo>
                <a:lnTo>
                  <a:pt x="401802" y="793750"/>
                </a:lnTo>
                <a:lnTo>
                  <a:pt x="404698" y="795020"/>
                </a:lnTo>
                <a:lnTo>
                  <a:pt x="409384" y="798830"/>
                </a:lnTo>
                <a:lnTo>
                  <a:pt x="411289" y="800100"/>
                </a:lnTo>
                <a:lnTo>
                  <a:pt x="413931" y="800100"/>
                </a:lnTo>
                <a:lnTo>
                  <a:pt x="413931" y="796290"/>
                </a:lnTo>
                <a:lnTo>
                  <a:pt x="413804" y="797560"/>
                </a:lnTo>
                <a:lnTo>
                  <a:pt x="408559" y="792480"/>
                </a:lnTo>
                <a:lnTo>
                  <a:pt x="406412" y="789940"/>
                </a:lnTo>
                <a:lnTo>
                  <a:pt x="403199" y="786130"/>
                </a:lnTo>
                <a:lnTo>
                  <a:pt x="401078" y="783590"/>
                </a:lnTo>
                <a:lnTo>
                  <a:pt x="400011" y="782320"/>
                </a:lnTo>
                <a:lnTo>
                  <a:pt x="403491" y="784860"/>
                </a:lnTo>
                <a:lnTo>
                  <a:pt x="406920" y="787400"/>
                </a:lnTo>
                <a:lnTo>
                  <a:pt x="414210" y="792480"/>
                </a:lnTo>
                <a:lnTo>
                  <a:pt x="414210" y="426237"/>
                </a:lnTo>
                <a:lnTo>
                  <a:pt x="413689" y="422910"/>
                </a:lnTo>
                <a:lnTo>
                  <a:pt x="413689" y="772160"/>
                </a:lnTo>
                <a:lnTo>
                  <a:pt x="413397" y="772769"/>
                </a:lnTo>
                <a:lnTo>
                  <a:pt x="413397" y="775970"/>
                </a:lnTo>
                <a:lnTo>
                  <a:pt x="413397" y="786130"/>
                </a:lnTo>
                <a:lnTo>
                  <a:pt x="412178" y="784860"/>
                </a:lnTo>
                <a:lnTo>
                  <a:pt x="411149" y="784860"/>
                </a:lnTo>
                <a:lnTo>
                  <a:pt x="409409" y="783590"/>
                </a:lnTo>
                <a:lnTo>
                  <a:pt x="408698" y="782320"/>
                </a:lnTo>
                <a:lnTo>
                  <a:pt x="407911" y="781050"/>
                </a:lnTo>
                <a:lnTo>
                  <a:pt x="410768" y="779780"/>
                </a:lnTo>
                <a:lnTo>
                  <a:pt x="409930" y="778510"/>
                </a:lnTo>
                <a:lnTo>
                  <a:pt x="408254" y="775970"/>
                </a:lnTo>
                <a:lnTo>
                  <a:pt x="405003" y="773430"/>
                </a:lnTo>
                <a:lnTo>
                  <a:pt x="402653" y="769620"/>
                </a:lnTo>
                <a:lnTo>
                  <a:pt x="406171" y="772160"/>
                </a:lnTo>
                <a:lnTo>
                  <a:pt x="408813" y="775970"/>
                </a:lnTo>
                <a:lnTo>
                  <a:pt x="413397" y="775970"/>
                </a:lnTo>
                <a:lnTo>
                  <a:pt x="413397" y="772769"/>
                </a:lnTo>
                <a:lnTo>
                  <a:pt x="413080" y="773430"/>
                </a:lnTo>
                <a:lnTo>
                  <a:pt x="409041" y="769620"/>
                </a:lnTo>
                <a:lnTo>
                  <a:pt x="403656" y="764540"/>
                </a:lnTo>
                <a:lnTo>
                  <a:pt x="404025" y="763270"/>
                </a:lnTo>
                <a:lnTo>
                  <a:pt x="404787" y="763270"/>
                </a:lnTo>
                <a:lnTo>
                  <a:pt x="407377" y="765810"/>
                </a:lnTo>
                <a:lnTo>
                  <a:pt x="409613" y="768350"/>
                </a:lnTo>
                <a:lnTo>
                  <a:pt x="413118" y="770890"/>
                </a:lnTo>
                <a:lnTo>
                  <a:pt x="413689" y="772160"/>
                </a:lnTo>
                <a:lnTo>
                  <a:pt x="413689" y="422910"/>
                </a:lnTo>
                <a:lnTo>
                  <a:pt x="412889" y="417779"/>
                </a:lnTo>
                <a:lnTo>
                  <a:pt x="412889" y="764540"/>
                </a:lnTo>
                <a:lnTo>
                  <a:pt x="410743" y="764540"/>
                </a:lnTo>
                <a:lnTo>
                  <a:pt x="409917" y="763270"/>
                </a:lnTo>
                <a:lnTo>
                  <a:pt x="404812" y="756920"/>
                </a:lnTo>
                <a:lnTo>
                  <a:pt x="400812" y="753110"/>
                </a:lnTo>
                <a:lnTo>
                  <a:pt x="395160" y="746633"/>
                </a:lnTo>
                <a:lnTo>
                  <a:pt x="395160" y="798830"/>
                </a:lnTo>
                <a:lnTo>
                  <a:pt x="393763" y="798830"/>
                </a:lnTo>
                <a:lnTo>
                  <a:pt x="393763" y="806450"/>
                </a:lnTo>
                <a:lnTo>
                  <a:pt x="391528" y="807720"/>
                </a:lnTo>
                <a:lnTo>
                  <a:pt x="390766" y="805180"/>
                </a:lnTo>
                <a:lnTo>
                  <a:pt x="391769" y="803910"/>
                </a:lnTo>
                <a:lnTo>
                  <a:pt x="393763" y="806450"/>
                </a:lnTo>
                <a:lnTo>
                  <a:pt x="393763" y="798830"/>
                </a:lnTo>
                <a:lnTo>
                  <a:pt x="389953" y="798830"/>
                </a:lnTo>
                <a:lnTo>
                  <a:pt x="389509" y="793750"/>
                </a:lnTo>
                <a:lnTo>
                  <a:pt x="391807" y="795020"/>
                </a:lnTo>
                <a:lnTo>
                  <a:pt x="394385" y="796290"/>
                </a:lnTo>
                <a:lnTo>
                  <a:pt x="395160" y="798830"/>
                </a:lnTo>
                <a:lnTo>
                  <a:pt x="395160" y="746633"/>
                </a:lnTo>
                <a:lnTo>
                  <a:pt x="394169" y="745490"/>
                </a:lnTo>
                <a:lnTo>
                  <a:pt x="391782" y="742950"/>
                </a:lnTo>
                <a:lnTo>
                  <a:pt x="388048" y="740410"/>
                </a:lnTo>
                <a:lnTo>
                  <a:pt x="387781" y="739140"/>
                </a:lnTo>
                <a:lnTo>
                  <a:pt x="388594" y="739140"/>
                </a:lnTo>
                <a:lnTo>
                  <a:pt x="390055" y="740410"/>
                </a:lnTo>
                <a:lnTo>
                  <a:pt x="391566" y="741680"/>
                </a:lnTo>
                <a:lnTo>
                  <a:pt x="397268" y="746760"/>
                </a:lnTo>
                <a:lnTo>
                  <a:pt x="401332" y="750570"/>
                </a:lnTo>
                <a:lnTo>
                  <a:pt x="408089" y="754380"/>
                </a:lnTo>
                <a:lnTo>
                  <a:pt x="409867" y="755650"/>
                </a:lnTo>
                <a:lnTo>
                  <a:pt x="411988" y="755650"/>
                </a:lnTo>
                <a:lnTo>
                  <a:pt x="412889" y="764540"/>
                </a:lnTo>
                <a:lnTo>
                  <a:pt x="412889" y="417779"/>
                </a:lnTo>
                <a:lnTo>
                  <a:pt x="412699" y="416560"/>
                </a:lnTo>
                <a:lnTo>
                  <a:pt x="412013" y="412750"/>
                </a:lnTo>
                <a:lnTo>
                  <a:pt x="410540" y="402590"/>
                </a:lnTo>
                <a:lnTo>
                  <a:pt x="409727" y="397510"/>
                </a:lnTo>
                <a:lnTo>
                  <a:pt x="408597" y="389890"/>
                </a:lnTo>
                <a:lnTo>
                  <a:pt x="408711" y="386080"/>
                </a:lnTo>
                <a:lnTo>
                  <a:pt x="410400" y="382270"/>
                </a:lnTo>
                <a:lnTo>
                  <a:pt x="409740" y="381000"/>
                </a:lnTo>
                <a:lnTo>
                  <a:pt x="408990" y="379730"/>
                </a:lnTo>
                <a:lnTo>
                  <a:pt x="408381" y="378460"/>
                </a:lnTo>
                <a:lnTo>
                  <a:pt x="408711" y="377190"/>
                </a:lnTo>
                <a:lnTo>
                  <a:pt x="411759" y="369570"/>
                </a:lnTo>
                <a:lnTo>
                  <a:pt x="415759" y="364490"/>
                </a:lnTo>
                <a:lnTo>
                  <a:pt x="423176" y="351790"/>
                </a:lnTo>
                <a:lnTo>
                  <a:pt x="426783" y="345440"/>
                </a:lnTo>
                <a:lnTo>
                  <a:pt x="430288" y="339090"/>
                </a:lnTo>
                <a:lnTo>
                  <a:pt x="433628" y="332740"/>
                </a:lnTo>
                <a:lnTo>
                  <a:pt x="436130" y="328930"/>
                </a:lnTo>
                <a:lnTo>
                  <a:pt x="438251" y="323850"/>
                </a:lnTo>
                <a:lnTo>
                  <a:pt x="440867" y="313690"/>
                </a:lnTo>
                <a:lnTo>
                  <a:pt x="443191" y="309880"/>
                </a:lnTo>
                <a:lnTo>
                  <a:pt x="445757" y="300990"/>
                </a:lnTo>
                <a:lnTo>
                  <a:pt x="446125" y="299720"/>
                </a:lnTo>
                <a:lnTo>
                  <a:pt x="448995" y="294640"/>
                </a:lnTo>
                <a:lnTo>
                  <a:pt x="449808" y="290830"/>
                </a:lnTo>
                <a:lnTo>
                  <a:pt x="450900" y="285750"/>
                </a:lnTo>
                <a:lnTo>
                  <a:pt x="452996" y="283210"/>
                </a:lnTo>
                <a:lnTo>
                  <a:pt x="463232" y="260350"/>
                </a:lnTo>
                <a:lnTo>
                  <a:pt x="466305" y="261620"/>
                </a:lnTo>
                <a:lnTo>
                  <a:pt x="466572" y="260350"/>
                </a:lnTo>
                <a:lnTo>
                  <a:pt x="467118" y="257810"/>
                </a:lnTo>
                <a:lnTo>
                  <a:pt x="468058" y="254000"/>
                </a:lnTo>
                <a:lnTo>
                  <a:pt x="469163" y="247650"/>
                </a:lnTo>
                <a:lnTo>
                  <a:pt x="469938" y="243840"/>
                </a:lnTo>
                <a:lnTo>
                  <a:pt x="472732" y="238760"/>
                </a:lnTo>
                <a:lnTo>
                  <a:pt x="473125" y="236220"/>
                </a:lnTo>
                <a:lnTo>
                  <a:pt x="473976" y="233680"/>
                </a:lnTo>
                <a:lnTo>
                  <a:pt x="476529" y="229870"/>
                </a:lnTo>
                <a:lnTo>
                  <a:pt x="477443" y="226060"/>
                </a:lnTo>
                <a:lnTo>
                  <a:pt x="479767" y="220980"/>
                </a:lnTo>
                <a:lnTo>
                  <a:pt x="470357" y="220980"/>
                </a:lnTo>
                <a:lnTo>
                  <a:pt x="467423" y="220980"/>
                </a:lnTo>
                <a:lnTo>
                  <a:pt x="467245" y="223520"/>
                </a:lnTo>
                <a:lnTo>
                  <a:pt x="466725" y="227330"/>
                </a:lnTo>
                <a:lnTo>
                  <a:pt x="466890" y="237490"/>
                </a:lnTo>
                <a:lnTo>
                  <a:pt x="465505" y="242570"/>
                </a:lnTo>
                <a:lnTo>
                  <a:pt x="461327" y="251460"/>
                </a:lnTo>
                <a:lnTo>
                  <a:pt x="460197" y="256540"/>
                </a:lnTo>
                <a:lnTo>
                  <a:pt x="458355" y="260350"/>
                </a:lnTo>
                <a:lnTo>
                  <a:pt x="455269" y="267970"/>
                </a:lnTo>
                <a:lnTo>
                  <a:pt x="452132" y="274320"/>
                </a:lnTo>
                <a:lnTo>
                  <a:pt x="445427" y="289560"/>
                </a:lnTo>
                <a:lnTo>
                  <a:pt x="444931" y="289560"/>
                </a:lnTo>
                <a:lnTo>
                  <a:pt x="444500" y="290830"/>
                </a:lnTo>
                <a:lnTo>
                  <a:pt x="443852" y="290830"/>
                </a:lnTo>
                <a:lnTo>
                  <a:pt x="444512" y="288290"/>
                </a:lnTo>
                <a:lnTo>
                  <a:pt x="445020" y="285750"/>
                </a:lnTo>
                <a:lnTo>
                  <a:pt x="446824" y="280670"/>
                </a:lnTo>
                <a:lnTo>
                  <a:pt x="446290" y="279400"/>
                </a:lnTo>
                <a:lnTo>
                  <a:pt x="443839" y="276860"/>
                </a:lnTo>
                <a:lnTo>
                  <a:pt x="442683" y="276860"/>
                </a:lnTo>
                <a:lnTo>
                  <a:pt x="441896" y="274777"/>
                </a:lnTo>
                <a:lnTo>
                  <a:pt x="441896" y="298450"/>
                </a:lnTo>
                <a:lnTo>
                  <a:pt x="440804" y="300990"/>
                </a:lnTo>
                <a:lnTo>
                  <a:pt x="439940" y="300990"/>
                </a:lnTo>
                <a:lnTo>
                  <a:pt x="438162" y="297573"/>
                </a:lnTo>
                <a:lnTo>
                  <a:pt x="438162" y="308610"/>
                </a:lnTo>
                <a:lnTo>
                  <a:pt x="434949" y="316230"/>
                </a:lnTo>
                <a:lnTo>
                  <a:pt x="431838" y="323850"/>
                </a:lnTo>
                <a:lnTo>
                  <a:pt x="425589" y="337820"/>
                </a:lnTo>
                <a:lnTo>
                  <a:pt x="421055" y="345440"/>
                </a:lnTo>
                <a:lnTo>
                  <a:pt x="418071" y="351790"/>
                </a:lnTo>
                <a:lnTo>
                  <a:pt x="413461" y="360680"/>
                </a:lnTo>
                <a:lnTo>
                  <a:pt x="411581" y="361950"/>
                </a:lnTo>
                <a:lnTo>
                  <a:pt x="408292" y="368300"/>
                </a:lnTo>
                <a:lnTo>
                  <a:pt x="406742" y="370840"/>
                </a:lnTo>
                <a:lnTo>
                  <a:pt x="404355" y="375920"/>
                </a:lnTo>
                <a:lnTo>
                  <a:pt x="403453" y="377190"/>
                </a:lnTo>
                <a:lnTo>
                  <a:pt x="402297" y="378460"/>
                </a:lnTo>
                <a:lnTo>
                  <a:pt x="401739" y="379730"/>
                </a:lnTo>
                <a:lnTo>
                  <a:pt x="401205" y="382270"/>
                </a:lnTo>
                <a:lnTo>
                  <a:pt x="400646" y="386080"/>
                </a:lnTo>
                <a:lnTo>
                  <a:pt x="400634" y="392430"/>
                </a:lnTo>
                <a:lnTo>
                  <a:pt x="400964" y="394970"/>
                </a:lnTo>
                <a:lnTo>
                  <a:pt x="402856" y="400050"/>
                </a:lnTo>
                <a:lnTo>
                  <a:pt x="402971" y="405130"/>
                </a:lnTo>
                <a:lnTo>
                  <a:pt x="403326" y="412750"/>
                </a:lnTo>
                <a:lnTo>
                  <a:pt x="405358" y="420370"/>
                </a:lnTo>
                <a:lnTo>
                  <a:pt x="407466" y="433070"/>
                </a:lnTo>
                <a:lnTo>
                  <a:pt x="407822" y="438150"/>
                </a:lnTo>
                <a:lnTo>
                  <a:pt x="408927" y="447040"/>
                </a:lnTo>
                <a:lnTo>
                  <a:pt x="409422" y="452120"/>
                </a:lnTo>
                <a:lnTo>
                  <a:pt x="411060" y="463550"/>
                </a:lnTo>
                <a:lnTo>
                  <a:pt x="411162" y="487680"/>
                </a:lnTo>
                <a:lnTo>
                  <a:pt x="411581" y="497840"/>
                </a:lnTo>
                <a:lnTo>
                  <a:pt x="411543" y="497992"/>
                </a:lnTo>
                <a:lnTo>
                  <a:pt x="411543" y="753110"/>
                </a:lnTo>
                <a:lnTo>
                  <a:pt x="406704" y="749300"/>
                </a:lnTo>
                <a:lnTo>
                  <a:pt x="403174" y="745490"/>
                </a:lnTo>
                <a:lnTo>
                  <a:pt x="397700" y="739140"/>
                </a:lnTo>
                <a:lnTo>
                  <a:pt x="395503" y="736600"/>
                </a:lnTo>
                <a:lnTo>
                  <a:pt x="391502" y="731520"/>
                </a:lnTo>
                <a:lnTo>
                  <a:pt x="387578" y="727710"/>
                </a:lnTo>
                <a:lnTo>
                  <a:pt x="389750" y="727710"/>
                </a:lnTo>
                <a:lnTo>
                  <a:pt x="391388" y="728980"/>
                </a:lnTo>
                <a:lnTo>
                  <a:pt x="398335" y="734060"/>
                </a:lnTo>
                <a:lnTo>
                  <a:pt x="403618" y="737870"/>
                </a:lnTo>
                <a:lnTo>
                  <a:pt x="409435" y="742950"/>
                </a:lnTo>
                <a:lnTo>
                  <a:pt x="410159" y="742950"/>
                </a:lnTo>
                <a:lnTo>
                  <a:pt x="410908" y="746760"/>
                </a:lnTo>
                <a:lnTo>
                  <a:pt x="411378" y="750570"/>
                </a:lnTo>
                <a:lnTo>
                  <a:pt x="411543" y="753110"/>
                </a:lnTo>
                <a:lnTo>
                  <a:pt x="411543" y="497992"/>
                </a:lnTo>
                <a:lnTo>
                  <a:pt x="411238" y="499110"/>
                </a:lnTo>
                <a:lnTo>
                  <a:pt x="409117" y="502920"/>
                </a:lnTo>
                <a:lnTo>
                  <a:pt x="408114" y="505460"/>
                </a:lnTo>
                <a:lnTo>
                  <a:pt x="406806" y="509270"/>
                </a:lnTo>
                <a:lnTo>
                  <a:pt x="402082" y="506730"/>
                </a:lnTo>
                <a:lnTo>
                  <a:pt x="394246" y="502920"/>
                </a:lnTo>
                <a:lnTo>
                  <a:pt x="389229" y="499110"/>
                </a:lnTo>
                <a:lnTo>
                  <a:pt x="378383" y="488950"/>
                </a:lnTo>
                <a:lnTo>
                  <a:pt x="376389" y="488950"/>
                </a:lnTo>
                <a:lnTo>
                  <a:pt x="374611" y="491490"/>
                </a:lnTo>
                <a:lnTo>
                  <a:pt x="374307" y="492760"/>
                </a:lnTo>
                <a:lnTo>
                  <a:pt x="373786" y="492760"/>
                </a:lnTo>
                <a:lnTo>
                  <a:pt x="378841" y="497840"/>
                </a:lnTo>
                <a:lnTo>
                  <a:pt x="384492" y="501650"/>
                </a:lnTo>
                <a:lnTo>
                  <a:pt x="390702" y="505460"/>
                </a:lnTo>
                <a:lnTo>
                  <a:pt x="397421" y="508000"/>
                </a:lnTo>
                <a:lnTo>
                  <a:pt x="394004" y="509270"/>
                </a:lnTo>
                <a:lnTo>
                  <a:pt x="391096" y="509270"/>
                </a:lnTo>
                <a:lnTo>
                  <a:pt x="382943" y="506730"/>
                </a:lnTo>
                <a:lnTo>
                  <a:pt x="377596" y="505460"/>
                </a:lnTo>
                <a:lnTo>
                  <a:pt x="370268" y="502920"/>
                </a:lnTo>
                <a:lnTo>
                  <a:pt x="368465" y="501650"/>
                </a:lnTo>
                <a:lnTo>
                  <a:pt x="362483" y="499110"/>
                </a:lnTo>
                <a:lnTo>
                  <a:pt x="358241" y="497840"/>
                </a:lnTo>
                <a:lnTo>
                  <a:pt x="354939" y="495300"/>
                </a:lnTo>
                <a:lnTo>
                  <a:pt x="353288" y="494030"/>
                </a:lnTo>
                <a:lnTo>
                  <a:pt x="351358" y="494030"/>
                </a:lnTo>
                <a:lnTo>
                  <a:pt x="346811" y="492760"/>
                </a:lnTo>
                <a:lnTo>
                  <a:pt x="344119" y="492760"/>
                </a:lnTo>
                <a:lnTo>
                  <a:pt x="338442" y="490220"/>
                </a:lnTo>
                <a:lnTo>
                  <a:pt x="335026" y="490220"/>
                </a:lnTo>
                <a:lnTo>
                  <a:pt x="331609" y="488950"/>
                </a:lnTo>
                <a:lnTo>
                  <a:pt x="332422" y="486410"/>
                </a:lnTo>
                <a:lnTo>
                  <a:pt x="333121" y="483870"/>
                </a:lnTo>
                <a:lnTo>
                  <a:pt x="334251" y="481330"/>
                </a:lnTo>
                <a:lnTo>
                  <a:pt x="335153" y="481330"/>
                </a:lnTo>
                <a:lnTo>
                  <a:pt x="337972" y="478790"/>
                </a:lnTo>
                <a:lnTo>
                  <a:pt x="338162" y="478790"/>
                </a:lnTo>
                <a:lnTo>
                  <a:pt x="337083" y="474980"/>
                </a:lnTo>
                <a:lnTo>
                  <a:pt x="336956" y="473710"/>
                </a:lnTo>
                <a:lnTo>
                  <a:pt x="338734" y="468630"/>
                </a:lnTo>
                <a:lnTo>
                  <a:pt x="340271" y="463550"/>
                </a:lnTo>
                <a:lnTo>
                  <a:pt x="344093" y="452120"/>
                </a:lnTo>
                <a:lnTo>
                  <a:pt x="346303" y="447040"/>
                </a:lnTo>
                <a:lnTo>
                  <a:pt x="349846" y="438150"/>
                </a:lnTo>
                <a:lnTo>
                  <a:pt x="351510" y="435610"/>
                </a:lnTo>
                <a:lnTo>
                  <a:pt x="355384" y="426720"/>
                </a:lnTo>
                <a:lnTo>
                  <a:pt x="357759" y="421640"/>
                </a:lnTo>
                <a:lnTo>
                  <a:pt x="362915" y="410210"/>
                </a:lnTo>
                <a:lnTo>
                  <a:pt x="365721" y="405130"/>
                </a:lnTo>
                <a:lnTo>
                  <a:pt x="370255" y="394970"/>
                </a:lnTo>
                <a:lnTo>
                  <a:pt x="372008" y="391160"/>
                </a:lnTo>
                <a:lnTo>
                  <a:pt x="375958" y="382270"/>
                </a:lnTo>
                <a:lnTo>
                  <a:pt x="378053" y="378460"/>
                </a:lnTo>
                <a:lnTo>
                  <a:pt x="389636" y="351790"/>
                </a:lnTo>
                <a:lnTo>
                  <a:pt x="393230" y="345440"/>
                </a:lnTo>
                <a:lnTo>
                  <a:pt x="397129" y="334010"/>
                </a:lnTo>
                <a:lnTo>
                  <a:pt x="398475" y="330200"/>
                </a:lnTo>
                <a:lnTo>
                  <a:pt x="400634" y="323850"/>
                </a:lnTo>
                <a:lnTo>
                  <a:pt x="401586" y="322580"/>
                </a:lnTo>
                <a:lnTo>
                  <a:pt x="403313" y="317500"/>
                </a:lnTo>
                <a:lnTo>
                  <a:pt x="404520" y="314960"/>
                </a:lnTo>
                <a:lnTo>
                  <a:pt x="406806" y="306070"/>
                </a:lnTo>
                <a:lnTo>
                  <a:pt x="408012" y="299720"/>
                </a:lnTo>
                <a:lnTo>
                  <a:pt x="410806" y="288290"/>
                </a:lnTo>
                <a:lnTo>
                  <a:pt x="412584" y="283210"/>
                </a:lnTo>
                <a:lnTo>
                  <a:pt x="412343" y="276860"/>
                </a:lnTo>
                <a:lnTo>
                  <a:pt x="412813" y="275590"/>
                </a:lnTo>
                <a:lnTo>
                  <a:pt x="413219" y="274320"/>
                </a:lnTo>
                <a:lnTo>
                  <a:pt x="416191" y="278130"/>
                </a:lnTo>
                <a:lnTo>
                  <a:pt x="422948" y="284480"/>
                </a:lnTo>
                <a:lnTo>
                  <a:pt x="426212" y="290830"/>
                </a:lnTo>
                <a:lnTo>
                  <a:pt x="432015" y="299720"/>
                </a:lnTo>
                <a:lnTo>
                  <a:pt x="434327" y="303530"/>
                </a:lnTo>
                <a:lnTo>
                  <a:pt x="436486" y="306070"/>
                </a:lnTo>
                <a:lnTo>
                  <a:pt x="438162" y="308610"/>
                </a:lnTo>
                <a:lnTo>
                  <a:pt x="438162" y="297573"/>
                </a:lnTo>
                <a:lnTo>
                  <a:pt x="437959" y="297180"/>
                </a:lnTo>
                <a:lnTo>
                  <a:pt x="435698" y="293370"/>
                </a:lnTo>
                <a:lnTo>
                  <a:pt x="432765" y="285750"/>
                </a:lnTo>
                <a:lnTo>
                  <a:pt x="429907" y="281940"/>
                </a:lnTo>
                <a:lnTo>
                  <a:pt x="425043" y="276860"/>
                </a:lnTo>
                <a:lnTo>
                  <a:pt x="422973" y="274320"/>
                </a:lnTo>
                <a:lnTo>
                  <a:pt x="419582" y="270510"/>
                </a:lnTo>
                <a:lnTo>
                  <a:pt x="416407" y="267970"/>
                </a:lnTo>
                <a:lnTo>
                  <a:pt x="420458" y="260350"/>
                </a:lnTo>
                <a:lnTo>
                  <a:pt x="423024" y="261620"/>
                </a:lnTo>
                <a:lnTo>
                  <a:pt x="424586" y="260350"/>
                </a:lnTo>
                <a:lnTo>
                  <a:pt x="427545" y="256540"/>
                </a:lnTo>
                <a:lnTo>
                  <a:pt x="429298" y="254000"/>
                </a:lnTo>
                <a:lnTo>
                  <a:pt x="430974" y="252730"/>
                </a:lnTo>
                <a:lnTo>
                  <a:pt x="432536" y="255270"/>
                </a:lnTo>
                <a:lnTo>
                  <a:pt x="428993" y="259080"/>
                </a:lnTo>
                <a:lnTo>
                  <a:pt x="425081" y="264160"/>
                </a:lnTo>
                <a:lnTo>
                  <a:pt x="426554" y="265430"/>
                </a:lnTo>
                <a:lnTo>
                  <a:pt x="426910" y="265430"/>
                </a:lnTo>
                <a:lnTo>
                  <a:pt x="428853" y="264160"/>
                </a:lnTo>
                <a:lnTo>
                  <a:pt x="429387" y="262890"/>
                </a:lnTo>
                <a:lnTo>
                  <a:pt x="430911" y="261620"/>
                </a:lnTo>
                <a:lnTo>
                  <a:pt x="431800" y="260350"/>
                </a:lnTo>
                <a:lnTo>
                  <a:pt x="432879" y="259080"/>
                </a:lnTo>
                <a:lnTo>
                  <a:pt x="434149" y="261620"/>
                </a:lnTo>
                <a:lnTo>
                  <a:pt x="433692" y="262890"/>
                </a:lnTo>
                <a:lnTo>
                  <a:pt x="431126" y="264160"/>
                </a:lnTo>
                <a:lnTo>
                  <a:pt x="430072" y="265430"/>
                </a:lnTo>
                <a:lnTo>
                  <a:pt x="428967" y="266700"/>
                </a:lnTo>
                <a:lnTo>
                  <a:pt x="430758" y="267970"/>
                </a:lnTo>
                <a:lnTo>
                  <a:pt x="430987" y="267970"/>
                </a:lnTo>
                <a:lnTo>
                  <a:pt x="433717" y="266700"/>
                </a:lnTo>
                <a:lnTo>
                  <a:pt x="433654" y="267970"/>
                </a:lnTo>
                <a:lnTo>
                  <a:pt x="432854" y="269240"/>
                </a:lnTo>
                <a:lnTo>
                  <a:pt x="433578" y="270510"/>
                </a:lnTo>
                <a:lnTo>
                  <a:pt x="436029" y="271780"/>
                </a:lnTo>
                <a:lnTo>
                  <a:pt x="436270" y="271780"/>
                </a:lnTo>
                <a:lnTo>
                  <a:pt x="437464" y="275590"/>
                </a:lnTo>
                <a:lnTo>
                  <a:pt x="438099" y="276860"/>
                </a:lnTo>
                <a:lnTo>
                  <a:pt x="440169" y="279400"/>
                </a:lnTo>
                <a:lnTo>
                  <a:pt x="440220" y="281940"/>
                </a:lnTo>
                <a:lnTo>
                  <a:pt x="439559" y="287020"/>
                </a:lnTo>
                <a:lnTo>
                  <a:pt x="439458" y="294640"/>
                </a:lnTo>
                <a:lnTo>
                  <a:pt x="439915" y="297180"/>
                </a:lnTo>
                <a:lnTo>
                  <a:pt x="441896" y="298450"/>
                </a:lnTo>
                <a:lnTo>
                  <a:pt x="441896" y="274777"/>
                </a:lnTo>
                <a:lnTo>
                  <a:pt x="440766" y="271780"/>
                </a:lnTo>
                <a:lnTo>
                  <a:pt x="439166" y="267970"/>
                </a:lnTo>
                <a:lnTo>
                  <a:pt x="439051" y="266700"/>
                </a:lnTo>
                <a:lnTo>
                  <a:pt x="438581" y="261620"/>
                </a:lnTo>
                <a:lnTo>
                  <a:pt x="438556" y="259080"/>
                </a:lnTo>
                <a:lnTo>
                  <a:pt x="437883" y="252730"/>
                </a:lnTo>
                <a:lnTo>
                  <a:pt x="437743" y="251460"/>
                </a:lnTo>
                <a:lnTo>
                  <a:pt x="434949" y="246380"/>
                </a:lnTo>
                <a:lnTo>
                  <a:pt x="435419" y="240030"/>
                </a:lnTo>
                <a:lnTo>
                  <a:pt x="435178" y="240030"/>
                </a:lnTo>
                <a:lnTo>
                  <a:pt x="434581" y="237490"/>
                </a:lnTo>
                <a:lnTo>
                  <a:pt x="433946" y="234950"/>
                </a:lnTo>
                <a:lnTo>
                  <a:pt x="432727" y="227330"/>
                </a:lnTo>
                <a:lnTo>
                  <a:pt x="432498" y="220980"/>
                </a:lnTo>
                <a:lnTo>
                  <a:pt x="432574" y="210820"/>
                </a:lnTo>
                <a:lnTo>
                  <a:pt x="436816" y="212090"/>
                </a:lnTo>
                <a:lnTo>
                  <a:pt x="437045" y="210820"/>
                </a:lnTo>
                <a:lnTo>
                  <a:pt x="437261" y="209550"/>
                </a:lnTo>
                <a:lnTo>
                  <a:pt x="437489" y="208280"/>
                </a:lnTo>
                <a:lnTo>
                  <a:pt x="440067" y="207010"/>
                </a:lnTo>
                <a:lnTo>
                  <a:pt x="441032" y="208280"/>
                </a:lnTo>
                <a:lnTo>
                  <a:pt x="441477" y="210820"/>
                </a:lnTo>
                <a:lnTo>
                  <a:pt x="438988" y="213360"/>
                </a:lnTo>
                <a:lnTo>
                  <a:pt x="438099" y="214630"/>
                </a:lnTo>
                <a:lnTo>
                  <a:pt x="437057" y="215900"/>
                </a:lnTo>
                <a:lnTo>
                  <a:pt x="437222" y="217170"/>
                </a:lnTo>
                <a:lnTo>
                  <a:pt x="439381" y="217170"/>
                </a:lnTo>
                <a:lnTo>
                  <a:pt x="446074" y="212090"/>
                </a:lnTo>
                <a:lnTo>
                  <a:pt x="446544" y="210820"/>
                </a:lnTo>
                <a:lnTo>
                  <a:pt x="443242" y="209550"/>
                </a:lnTo>
                <a:lnTo>
                  <a:pt x="443966" y="207010"/>
                </a:lnTo>
                <a:lnTo>
                  <a:pt x="443598" y="203200"/>
                </a:lnTo>
                <a:lnTo>
                  <a:pt x="444322" y="201930"/>
                </a:lnTo>
                <a:lnTo>
                  <a:pt x="447459" y="200660"/>
                </a:lnTo>
                <a:lnTo>
                  <a:pt x="448233" y="199390"/>
                </a:lnTo>
                <a:lnTo>
                  <a:pt x="449453" y="198120"/>
                </a:lnTo>
                <a:lnTo>
                  <a:pt x="448830" y="196850"/>
                </a:lnTo>
                <a:lnTo>
                  <a:pt x="445579" y="196850"/>
                </a:lnTo>
                <a:lnTo>
                  <a:pt x="444461" y="198120"/>
                </a:lnTo>
                <a:lnTo>
                  <a:pt x="444512" y="196850"/>
                </a:lnTo>
                <a:lnTo>
                  <a:pt x="444665" y="196850"/>
                </a:lnTo>
                <a:lnTo>
                  <a:pt x="444169" y="195580"/>
                </a:lnTo>
                <a:lnTo>
                  <a:pt x="443903" y="194310"/>
                </a:lnTo>
                <a:lnTo>
                  <a:pt x="441286" y="194310"/>
                </a:lnTo>
                <a:lnTo>
                  <a:pt x="439077" y="195580"/>
                </a:lnTo>
                <a:lnTo>
                  <a:pt x="437591" y="198120"/>
                </a:lnTo>
                <a:lnTo>
                  <a:pt x="435343" y="200660"/>
                </a:lnTo>
                <a:lnTo>
                  <a:pt x="435927" y="201930"/>
                </a:lnTo>
                <a:lnTo>
                  <a:pt x="439864" y="201930"/>
                </a:lnTo>
                <a:lnTo>
                  <a:pt x="433349" y="209550"/>
                </a:lnTo>
                <a:lnTo>
                  <a:pt x="431990" y="207010"/>
                </a:lnTo>
                <a:lnTo>
                  <a:pt x="432765" y="204470"/>
                </a:lnTo>
                <a:lnTo>
                  <a:pt x="434213" y="199390"/>
                </a:lnTo>
                <a:lnTo>
                  <a:pt x="434403" y="195580"/>
                </a:lnTo>
                <a:lnTo>
                  <a:pt x="436295" y="193040"/>
                </a:lnTo>
                <a:lnTo>
                  <a:pt x="437248" y="191770"/>
                </a:lnTo>
                <a:lnTo>
                  <a:pt x="436753" y="190500"/>
                </a:lnTo>
                <a:lnTo>
                  <a:pt x="434924" y="189230"/>
                </a:lnTo>
                <a:lnTo>
                  <a:pt x="433793" y="189230"/>
                </a:lnTo>
                <a:lnTo>
                  <a:pt x="431660" y="191770"/>
                </a:lnTo>
                <a:lnTo>
                  <a:pt x="429945" y="190500"/>
                </a:lnTo>
                <a:lnTo>
                  <a:pt x="427520" y="189941"/>
                </a:lnTo>
                <a:lnTo>
                  <a:pt x="427520" y="198120"/>
                </a:lnTo>
                <a:lnTo>
                  <a:pt x="426643" y="199390"/>
                </a:lnTo>
                <a:lnTo>
                  <a:pt x="422910" y="203200"/>
                </a:lnTo>
                <a:lnTo>
                  <a:pt x="420890" y="204470"/>
                </a:lnTo>
                <a:lnTo>
                  <a:pt x="415036" y="214630"/>
                </a:lnTo>
                <a:lnTo>
                  <a:pt x="412026" y="222250"/>
                </a:lnTo>
                <a:lnTo>
                  <a:pt x="407733" y="231140"/>
                </a:lnTo>
                <a:lnTo>
                  <a:pt x="406311" y="232410"/>
                </a:lnTo>
                <a:lnTo>
                  <a:pt x="403529" y="238760"/>
                </a:lnTo>
                <a:lnTo>
                  <a:pt x="401637" y="241300"/>
                </a:lnTo>
                <a:lnTo>
                  <a:pt x="398056" y="251460"/>
                </a:lnTo>
                <a:lnTo>
                  <a:pt x="396125" y="259080"/>
                </a:lnTo>
                <a:lnTo>
                  <a:pt x="392861" y="269240"/>
                </a:lnTo>
                <a:lnTo>
                  <a:pt x="391541" y="271780"/>
                </a:lnTo>
                <a:lnTo>
                  <a:pt x="388785" y="278130"/>
                </a:lnTo>
                <a:lnTo>
                  <a:pt x="387184" y="281940"/>
                </a:lnTo>
                <a:lnTo>
                  <a:pt x="379895" y="299720"/>
                </a:lnTo>
                <a:lnTo>
                  <a:pt x="378485" y="292100"/>
                </a:lnTo>
                <a:lnTo>
                  <a:pt x="377202" y="283210"/>
                </a:lnTo>
                <a:lnTo>
                  <a:pt x="376428" y="278130"/>
                </a:lnTo>
                <a:lnTo>
                  <a:pt x="375564" y="269240"/>
                </a:lnTo>
                <a:lnTo>
                  <a:pt x="375462" y="265430"/>
                </a:lnTo>
                <a:lnTo>
                  <a:pt x="374954" y="252730"/>
                </a:lnTo>
                <a:lnTo>
                  <a:pt x="374713" y="245110"/>
                </a:lnTo>
                <a:lnTo>
                  <a:pt x="374307" y="236220"/>
                </a:lnTo>
                <a:lnTo>
                  <a:pt x="374116" y="233680"/>
                </a:lnTo>
                <a:lnTo>
                  <a:pt x="372541" y="227330"/>
                </a:lnTo>
                <a:lnTo>
                  <a:pt x="373164" y="222250"/>
                </a:lnTo>
                <a:lnTo>
                  <a:pt x="373291" y="218440"/>
                </a:lnTo>
                <a:lnTo>
                  <a:pt x="373253" y="214630"/>
                </a:lnTo>
                <a:lnTo>
                  <a:pt x="372452" y="205740"/>
                </a:lnTo>
                <a:lnTo>
                  <a:pt x="373926" y="198120"/>
                </a:lnTo>
                <a:lnTo>
                  <a:pt x="376301" y="191770"/>
                </a:lnTo>
                <a:lnTo>
                  <a:pt x="377304" y="187960"/>
                </a:lnTo>
                <a:lnTo>
                  <a:pt x="380136" y="187960"/>
                </a:lnTo>
                <a:lnTo>
                  <a:pt x="383654" y="190500"/>
                </a:lnTo>
                <a:lnTo>
                  <a:pt x="384035" y="193040"/>
                </a:lnTo>
                <a:lnTo>
                  <a:pt x="379818" y="195580"/>
                </a:lnTo>
                <a:lnTo>
                  <a:pt x="382498" y="195580"/>
                </a:lnTo>
                <a:lnTo>
                  <a:pt x="383743" y="199390"/>
                </a:lnTo>
                <a:lnTo>
                  <a:pt x="383959" y="204470"/>
                </a:lnTo>
                <a:lnTo>
                  <a:pt x="383184" y="210820"/>
                </a:lnTo>
                <a:lnTo>
                  <a:pt x="383730" y="212090"/>
                </a:lnTo>
                <a:lnTo>
                  <a:pt x="384683" y="215900"/>
                </a:lnTo>
                <a:lnTo>
                  <a:pt x="385254" y="217170"/>
                </a:lnTo>
                <a:lnTo>
                  <a:pt x="388975" y="215900"/>
                </a:lnTo>
                <a:lnTo>
                  <a:pt x="389394" y="215900"/>
                </a:lnTo>
                <a:lnTo>
                  <a:pt x="389648" y="212090"/>
                </a:lnTo>
                <a:lnTo>
                  <a:pt x="389750" y="209550"/>
                </a:lnTo>
                <a:lnTo>
                  <a:pt x="389801" y="207010"/>
                </a:lnTo>
                <a:lnTo>
                  <a:pt x="390372" y="201930"/>
                </a:lnTo>
                <a:lnTo>
                  <a:pt x="390994" y="199390"/>
                </a:lnTo>
                <a:lnTo>
                  <a:pt x="391502" y="196850"/>
                </a:lnTo>
                <a:lnTo>
                  <a:pt x="391414" y="195580"/>
                </a:lnTo>
                <a:lnTo>
                  <a:pt x="396417" y="195580"/>
                </a:lnTo>
                <a:lnTo>
                  <a:pt x="400786" y="196850"/>
                </a:lnTo>
                <a:lnTo>
                  <a:pt x="412877" y="196850"/>
                </a:lnTo>
                <a:lnTo>
                  <a:pt x="418655" y="194310"/>
                </a:lnTo>
                <a:lnTo>
                  <a:pt x="424294" y="194310"/>
                </a:lnTo>
                <a:lnTo>
                  <a:pt x="426681" y="195580"/>
                </a:lnTo>
                <a:lnTo>
                  <a:pt x="427520" y="198120"/>
                </a:lnTo>
                <a:lnTo>
                  <a:pt x="427520" y="189941"/>
                </a:lnTo>
                <a:lnTo>
                  <a:pt x="424472" y="189230"/>
                </a:lnTo>
                <a:lnTo>
                  <a:pt x="420738" y="189230"/>
                </a:lnTo>
                <a:lnTo>
                  <a:pt x="413702" y="190500"/>
                </a:lnTo>
                <a:lnTo>
                  <a:pt x="410362" y="191770"/>
                </a:lnTo>
                <a:lnTo>
                  <a:pt x="404710" y="193040"/>
                </a:lnTo>
                <a:lnTo>
                  <a:pt x="403186" y="191770"/>
                </a:lnTo>
                <a:lnTo>
                  <a:pt x="402310" y="190500"/>
                </a:lnTo>
                <a:lnTo>
                  <a:pt x="401421" y="189230"/>
                </a:lnTo>
                <a:lnTo>
                  <a:pt x="400545" y="187960"/>
                </a:lnTo>
                <a:lnTo>
                  <a:pt x="398437" y="187960"/>
                </a:lnTo>
                <a:lnTo>
                  <a:pt x="396633" y="187502"/>
                </a:lnTo>
                <a:lnTo>
                  <a:pt x="396633" y="193040"/>
                </a:lnTo>
                <a:lnTo>
                  <a:pt x="395122" y="194310"/>
                </a:lnTo>
                <a:lnTo>
                  <a:pt x="393763" y="194310"/>
                </a:lnTo>
                <a:lnTo>
                  <a:pt x="391947" y="193040"/>
                </a:lnTo>
                <a:lnTo>
                  <a:pt x="396163" y="190500"/>
                </a:lnTo>
                <a:lnTo>
                  <a:pt x="396240" y="191770"/>
                </a:lnTo>
                <a:lnTo>
                  <a:pt x="396633" y="193040"/>
                </a:lnTo>
                <a:lnTo>
                  <a:pt x="396633" y="187502"/>
                </a:lnTo>
                <a:lnTo>
                  <a:pt x="393471" y="186690"/>
                </a:lnTo>
                <a:lnTo>
                  <a:pt x="391591" y="187960"/>
                </a:lnTo>
                <a:lnTo>
                  <a:pt x="388569" y="189230"/>
                </a:lnTo>
                <a:lnTo>
                  <a:pt x="388124" y="189230"/>
                </a:lnTo>
                <a:lnTo>
                  <a:pt x="387616" y="187960"/>
                </a:lnTo>
                <a:lnTo>
                  <a:pt x="384175" y="184150"/>
                </a:lnTo>
                <a:lnTo>
                  <a:pt x="380682" y="182880"/>
                </a:lnTo>
                <a:lnTo>
                  <a:pt x="376174" y="184150"/>
                </a:lnTo>
                <a:lnTo>
                  <a:pt x="375500" y="185420"/>
                </a:lnTo>
                <a:lnTo>
                  <a:pt x="373951" y="186690"/>
                </a:lnTo>
                <a:lnTo>
                  <a:pt x="372859" y="189230"/>
                </a:lnTo>
                <a:lnTo>
                  <a:pt x="370840" y="191770"/>
                </a:lnTo>
                <a:lnTo>
                  <a:pt x="370065" y="194310"/>
                </a:lnTo>
                <a:lnTo>
                  <a:pt x="368096" y="196850"/>
                </a:lnTo>
                <a:lnTo>
                  <a:pt x="367690" y="196850"/>
                </a:lnTo>
                <a:lnTo>
                  <a:pt x="369062" y="199390"/>
                </a:lnTo>
                <a:lnTo>
                  <a:pt x="369087" y="201930"/>
                </a:lnTo>
                <a:lnTo>
                  <a:pt x="368058" y="207010"/>
                </a:lnTo>
                <a:lnTo>
                  <a:pt x="367919" y="210820"/>
                </a:lnTo>
                <a:lnTo>
                  <a:pt x="368630" y="215900"/>
                </a:lnTo>
                <a:lnTo>
                  <a:pt x="368236" y="218440"/>
                </a:lnTo>
                <a:lnTo>
                  <a:pt x="368071" y="222250"/>
                </a:lnTo>
                <a:lnTo>
                  <a:pt x="367855" y="223520"/>
                </a:lnTo>
                <a:lnTo>
                  <a:pt x="368300" y="229870"/>
                </a:lnTo>
                <a:lnTo>
                  <a:pt x="368973" y="233680"/>
                </a:lnTo>
                <a:lnTo>
                  <a:pt x="369163" y="237490"/>
                </a:lnTo>
                <a:lnTo>
                  <a:pt x="369862" y="259080"/>
                </a:lnTo>
                <a:lnTo>
                  <a:pt x="370738" y="278130"/>
                </a:lnTo>
                <a:lnTo>
                  <a:pt x="373849" y="289560"/>
                </a:lnTo>
                <a:lnTo>
                  <a:pt x="374065" y="293370"/>
                </a:lnTo>
                <a:lnTo>
                  <a:pt x="374142" y="298450"/>
                </a:lnTo>
                <a:lnTo>
                  <a:pt x="374040" y="304800"/>
                </a:lnTo>
                <a:lnTo>
                  <a:pt x="371843" y="307340"/>
                </a:lnTo>
                <a:lnTo>
                  <a:pt x="372211" y="309880"/>
                </a:lnTo>
                <a:lnTo>
                  <a:pt x="375958" y="312420"/>
                </a:lnTo>
                <a:lnTo>
                  <a:pt x="375894" y="313690"/>
                </a:lnTo>
                <a:lnTo>
                  <a:pt x="374421" y="322580"/>
                </a:lnTo>
                <a:lnTo>
                  <a:pt x="371767" y="327660"/>
                </a:lnTo>
                <a:lnTo>
                  <a:pt x="367436" y="339090"/>
                </a:lnTo>
                <a:lnTo>
                  <a:pt x="365188" y="345440"/>
                </a:lnTo>
                <a:lnTo>
                  <a:pt x="360514" y="353060"/>
                </a:lnTo>
                <a:lnTo>
                  <a:pt x="359625" y="356870"/>
                </a:lnTo>
                <a:lnTo>
                  <a:pt x="357568" y="361950"/>
                </a:lnTo>
                <a:lnTo>
                  <a:pt x="353352" y="370840"/>
                </a:lnTo>
                <a:lnTo>
                  <a:pt x="351193" y="377190"/>
                </a:lnTo>
                <a:lnTo>
                  <a:pt x="345059" y="388620"/>
                </a:lnTo>
                <a:lnTo>
                  <a:pt x="341591" y="394970"/>
                </a:lnTo>
                <a:lnTo>
                  <a:pt x="338264" y="401320"/>
                </a:lnTo>
                <a:lnTo>
                  <a:pt x="335267" y="408940"/>
                </a:lnTo>
                <a:lnTo>
                  <a:pt x="324167" y="435610"/>
                </a:lnTo>
                <a:lnTo>
                  <a:pt x="322135" y="440690"/>
                </a:lnTo>
                <a:lnTo>
                  <a:pt x="316839" y="453390"/>
                </a:lnTo>
                <a:lnTo>
                  <a:pt x="316052" y="455269"/>
                </a:lnTo>
                <a:lnTo>
                  <a:pt x="316052" y="717550"/>
                </a:lnTo>
                <a:lnTo>
                  <a:pt x="313029" y="713930"/>
                </a:lnTo>
                <a:lnTo>
                  <a:pt x="313029" y="742950"/>
                </a:lnTo>
                <a:lnTo>
                  <a:pt x="312051" y="741680"/>
                </a:lnTo>
                <a:lnTo>
                  <a:pt x="310337" y="741680"/>
                </a:lnTo>
                <a:lnTo>
                  <a:pt x="311213" y="739216"/>
                </a:lnTo>
                <a:lnTo>
                  <a:pt x="311810" y="740410"/>
                </a:lnTo>
                <a:lnTo>
                  <a:pt x="313029" y="742950"/>
                </a:lnTo>
                <a:lnTo>
                  <a:pt x="313029" y="713930"/>
                </a:lnTo>
                <a:lnTo>
                  <a:pt x="311823" y="712470"/>
                </a:lnTo>
                <a:lnTo>
                  <a:pt x="311175" y="711695"/>
                </a:lnTo>
                <a:lnTo>
                  <a:pt x="311175" y="739140"/>
                </a:lnTo>
                <a:lnTo>
                  <a:pt x="309651" y="739140"/>
                </a:lnTo>
                <a:lnTo>
                  <a:pt x="308546" y="737870"/>
                </a:lnTo>
                <a:lnTo>
                  <a:pt x="309346" y="737870"/>
                </a:lnTo>
                <a:lnTo>
                  <a:pt x="311175" y="739140"/>
                </a:lnTo>
                <a:lnTo>
                  <a:pt x="311175" y="711695"/>
                </a:lnTo>
                <a:lnTo>
                  <a:pt x="307594" y="707390"/>
                </a:lnTo>
                <a:lnTo>
                  <a:pt x="309435" y="707390"/>
                </a:lnTo>
                <a:lnTo>
                  <a:pt x="311543" y="708660"/>
                </a:lnTo>
                <a:lnTo>
                  <a:pt x="315849" y="715010"/>
                </a:lnTo>
                <a:lnTo>
                  <a:pt x="316052" y="717550"/>
                </a:lnTo>
                <a:lnTo>
                  <a:pt x="316052" y="455269"/>
                </a:lnTo>
                <a:lnTo>
                  <a:pt x="313626" y="461010"/>
                </a:lnTo>
                <a:lnTo>
                  <a:pt x="308686" y="471170"/>
                </a:lnTo>
                <a:lnTo>
                  <a:pt x="305790" y="477939"/>
                </a:lnTo>
                <a:lnTo>
                  <a:pt x="305790" y="633730"/>
                </a:lnTo>
                <a:lnTo>
                  <a:pt x="305511" y="635000"/>
                </a:lnTo>
                <a:lnTo>
                  <a:pt x="305015" y="637540"/>
                </a:lnTo>
                <a:lnTo>
                  <a:pt x="303872" y="635279"/>
                </a:lnTo>
                <a:lnTo>
                  <a:pt x="303872" y="760730"/>
                </a:lnTo>
                <a:lnTo>
                  <a:pt x="303187" y="760730"/>
                </a:lnTo>
                <a:lnTo>
                  <a:pt x="302450" y="759460"/>
                </a:lnTo>
                <a:lnTo>
                  <a:pt x="299631" y="756920"/>
                </a:lnTo>
                <a:lnTo>
                  <a:pt x="297472" y="755650"/>
                </a:lnTo>
                <a:lnTo>
                  <a:pt x="294843" y="753110"/>
                </a:lnTo>
                <a:lnTo>
                  <a:pt x="299427" y="754380"/>
                </a:lnTo>
                <a:lnTo>
                  <a:pt x="301701" y="756920"/>
                </a:lnTo>
                <a:lnTo>
                  <a:pt x="303872" y="760730"/>
                </a:lnTo>
                <a:lnTo>
                  <a:pt x="303872" y="635279"/>
                </a:lnTo>
                <a:lnTo>
                  <a:pt x="303733" y="635000"/>
                </a:lnTo>
                <a:lnTo>
                  <a:pt x="304330" y="633730"/>
                </a:lnTo>
                <a:lnTo>
                  <a:pt x="304584" y="631190"/>
                </a:lnTo>
                <a:lnTo>
                  <a:pt x="305790" y="633730"/>
                </a:lnTo>
                <a:lnTo>
                  <a:pt x="305790" y="477939"/>
                </a:lnTo>
                <a:lnTo>
                  <a:pt x="301955" y="486905"/>
                </a:lnTo>
                <a:lnTo>
                  <a:pt x="301955" y="660400"/>
                </a:lnTo>
                <a:lnTo>
                  <a:pt x="298208" y="661670"/>
                </a:lnTo>
                <a:lnTo>
                  <a:pt x="298399" y="657860"/>
                </a:lnTo>
                <a:lnTo>
                  <a:pt x="296608" y="657860"/>
                </a:lnTo>
                <a:lnTo>
                  <a:pt x="297078" y="656590"/>
                </a:lnTo>
                <a:lnTo>
                  <a:pt x="301955" y="660400"/>
                </a:lnTo>
                <a:lnTo>
                  <a:pt x="301955" y="486905"/>
                </a:lnTo>
                <a:lnTo>
                  <a:pt x="293090" y="507619"/>
                </a:lnTo>
                <a:lnTo>
                  <a:pt x="293090" y="745490"/>
                </a:lnTo>
                <a:lnTo>
                  <a:pt x="289013" y="745490"/>
                </a:lnTo>
                <a:lnTo>
                  <a:pt x="288937" y="741680"/>
                </a:lnTo>
                <a:lnTo>
                  <a:pt x="293090" y="745490"/>
                </a:lnTo>
                <a:lnTo>
                  <a:pt x="293090" y="507619"/>
                </a:lnTo>
                <a:lnTo>
                  <a:pt x="288036" y="519430"/>
                </a:lnTo>
                <a:lnTo>
                  <a:pt x="286372" y="524510"/>
                </a:lnTo>
                <a:lnTo>
                  <a:pt x="285496" y="525932"/>
                </a:lnTo>
                <a:lnTo>
                  <a:pt x="285496" y="613410"/>
                </a:lnTo>
                <a:lnTo>
                  <a:pt x="284276" y="614680"/>
                </a:lnTo>
                <a:lnTo>
                  <a:pt x="285178" y="612140"/>
                </a:lnTo>
                <a:lnTo>
                  <a:pt x="285496" y="613410"/>
                </a:lnTo>
                <a:lnTo>
                  <a:pt x="285496" y="525932"/>
                </a:lnTo>
                <a:lnTo>
                  <a:pt x="284022" y="528320"/>
                </a:lnTo>
                <a:lnTo>
                  <a:pt x="279425" y="537210"/>
                </a:lnTo>
                <a:lnTo>
                  <a:pt x="275717" y="544944"/>
                </a:lnTo>
                <a:lnTo>
                  <a:pt x="275717" y="750570"/>
                </a:lnTo>
                <a:lnTo>
                  <a:pt x="272999" y="748030"/>
                </a:lnTo>
                <a:lnTo>
                  <a:pt x="270243" y="746760"/>
                </a:lnTo>
                <a:lnTo>
                  <a:pt x="269887" y="745490"/>
                </a:lnTo>
                <a:lnTo>
                  <a:pt x="269214" y="743038"/>
                </a:lnTo>
                <a:lnTo>
                  <a:pt x="269113" y="742899"/>
                </a:lnTo>
                <a:lnTo>
                  <a:pt x="267106" y="741680"/>
                </a:lnTo>
                <a:lnTo>
                  <a:pt x="269074" y="741680"/>
                </a:lnTo>
                <a:lnTo>
                  <a:pt x="269113" y="742899"/>
                </a:lnTo>
                <a:lnTo>
                  <a:pt x="269214" y="743038"/>
                </a:lnTo>
                <a:lnTo>
                  <a:pt x="271970" y="745490"/>
                </a:lnTo>
                <a:lnTo>
                  <a:pt x="274307" y="746760"/>
                </a:lnTo>
                <a:lnTo>
                  <a:pt x="275717" y="750570"/>
                </a:lnTo>
                <a:lnTo>
                  <a:pt x="275717" y="544944"/>
                </a:lnTo>
                <a:lnTo>
                  <a:pt x="275158" y="546100"/>
                </a:lnTo>
                <a:lnTo>
                  <a:pt x="270979" y="554990"/>
                </a:lnTo>
                <a:lnTo>
                  <a:pt x="270065" y="556856"/>
                </a:lnTo>
                <a:lnTo>
                  <a:pt x="270065" y="699770"/>
                </a:lnTo>
                <a:lnTo>
                  <a:pt x="267550" y="699770"/>
                </a:lnTo>
                <a:lnTo>
                  <a:pt x="268084" y="697230"/>
                </a:lnTo>
                <a:lnTo>
                  <a:pt x="270065" y="699770"/>
                </a:lnTo>
                <a:lnTo>
                  <a:pt x="270065" y="556856"/>
                </a:lnTo>
                <a:lnTo>
                  <a:pt x="266598" y="563880"/>
                </a:lnTo>
                <a:lnTo>
                  <a:pt x="264223" y="568960"/>
                </a:lnTo>
                <a:lnTo>
                  <a:pt x="262140" y="574040"/>
                </a:lnTo>
                <a:lnTo>
                  <a:pt x="261797" y="574675"/>
                </a:lnTo>
                <a:lnTo>
                  <a:pt x="261797" y="683260"/>
                </a:lnTo>
                <a:lnTo>
                  <a:pt x="261048" y="685800"/>
                </a:lnTo>
                <a:lnTo>
                  <a:pt x="258318" y="681736"/>
                </a:lnTo>
                <a:lnTo>
                  <a:pt x="258318" y="717550"/>
                </a:lnTo>
                <a:lnTo>
                  <a:pt x="257657" y="718820"/>
                </a:lnTo>
                <a:lnTo>
                  <a:pt x="256082" y="717550"/>
                </a:lnTo>
                <a:lnTo>
                  <a:pt x="255371" y="716368"/>
                </a:lnTo>
                <a:lnTo>
                  <a:pt x="255371" y="731520"/>
                </a:lnTo>
                <a:lnTo>
                  <a:pt x="254850" y="732790"/>
                </a:lnTo>
                <a:lnTo>
                  <a:pt x="253936" y="731520"/>
                </a:lnTo>
                <a:lnTo>
                  <a:pt x="253022" y="730250"/>
                </a:lnTo>
                <a:lnTo>
                  <a:pt x="253606" y="730250"/>
                </a:lnTo>
                <a:lnTo>
                  <a:pt x="255371" y="731520"/>
                </a:lnTo>
                <a:lnTo>
                  <a:pt x="255371" y="716368"/>
                </a:lnTo>
                <a:lnTo>
                  <a:pt x="254558" y="715010"/>
                </a:lnTo>
                <a:lnTo>
                  <a:pt x="253492" y="713740"/>
                </a:lnTo>
                <a:lnTo>
                  <a:pt x="254177" y="712470"/>
                </a:lnTo>
                <a:lnTo>
                  <a:pt x="258318" y="717550"/>
                </a:lnTo>
                <a:lnTo>
                  <a:pt x="258318" y="681736"/>
                </a:lnTo>
                <a:lnTo>
                  <a:pt x="257644" y="680720"/>
                </a:lnTo>
                <a:lnTo>
                  <a:pt x="261086" y="683260"/>
                </a:lnTo>
                <a:lnTo>
                  <a:pt x="261797" y="683260"/>
                </a:lnTo>
                <a:lnTo>
                  <a:pt x="261797" y="574675"/>
                </a:lnTo>
                <a:lnTo>
                  <a:pt x="257429" y="582726"/>
                </a:lnTo>
                <a:lnTo>
                  <a:pt x="257429" y="621030"/>
                </a:lnTo>
                <a:lnTo>
                  <a:pt x="256717" y="622300"/>
                </a:lnTo>
                <a:lnTo>
                  <a:pt x="256273" y="622300"/>
                </a:lnTo>
                <a:lnTo>
                  <a:pt x="256832" y="621030"/>
                </a:lnTo>
                <a:lnTo>
                  <a:pt x="257429" y="621030"/>
                </a:lnTo>
                <a:lnTo>
                  <a:pt x="257429" y="582726"/>
                </a:lnTo>
                <a:lnTo>
                  <a:pt x="254749" y="587667"/>
                </a:lnTo>
                <a:lnTo>
                  <a:pt x="254749" y="629920"/>
                </a:lnTo>
                <a:lnTo>
                  <a:pt x="253098" y="631190"/>
                </a:lnTo>
                <a:lnTo>
                  <a:pt x="252806" y="631190"/>
                </a:lnTo>
                <a:lnTo>
                  <a:pt x="252577" y="630643"/>
                </a:lnTo>
                <a:lnTo>
                  <a:pt x="252577" y="728980"/>
                </a:lnTo>
                <a:lnTo>
                  <a:pt x="249720" y="727710"/>
                </a:lnTo>
                <a:lnTo>
                  <a:pt x="248742" y="725170"/>
                </a:lnTo>
                <a:lnTo>
                  <a:pt x="249377" y="723900"/>
                </a:lnTo>
                <a:lnTo>
                  <a:pt x="252577" y="728980"/>
                </a:lnTo>
                <a:lnTo>
                  <a:pt x="252577" y="630643"/>
                </a:lnTo>
                <a:lnTo>
                  <a:pt x="252285" y="629920"/>
                </a:lnTo>
                <a:lnTo>
                  <a:pt x="252869" y="628650"/>
                </a:lnTo>
                <a:lnTo>
                  <a:pt x="253428" y="628650"/>
                </a:lnTo>
                <a:lnTo>
                  <a:pt x="254749" y="629920"/>
                </a:lnTo>
                <a:lnTo>
                  <a:pt x="254749" y="587667"/>
                </a:lnTo>
                <a:lnTo>
                  <a:pt x="254558" y="588010"/>
                </a:lnTo>
                <a:lnTo>
                  <a:pt x="252171" y="593090"/>
                </a:lnTo>
                <a:lnTo>
                  <a:pt x="249224" y="598170"/>
                </a:lnTo>
                <a:lnTo>
                  <a:pt x="244640" y="608190"/>
                </a:lnTo>
                <a:lnTo>
                  <a:pt x="244640" y="718820"/>
                </a:lnTo>
                <a:lnTo>
                  <a:pt x="243941" y="718820"/>
                </a:lnTo>
                <a:lnTo>
                  <a:pt x="242798" y="717550"/>
                </a:lnTo>
                <a:lnTo>
                  <a:pt x="241655" y="716280"/>
                </a:lnTo>
                <a:lnTo>
                  <a:pt x="242328" y="715010"/>
                </a:lnTo>
                <a:lnTo>
                  <a:pt x="244640" y="718820"/>
                </a:lnTo>
                <a:lnTo>
                  <a:pt x="244640" y="608190"/>
                </a:lnTo>
                <a:lnTo>
                  <a:pt x="243408" y="610870"/>
                </a:lnTo>
                <a:lnTo>
                  <a:pt x="238874" y="621030"/>
                </a:lnTo>
                <a:lnTo>
                  <a:pt x="236880" y="623570"/>
                </a:lnTo>
                <a:lnTo>
                  <a:pt x="235216" y="627380"/>
                </a:lnTo>
                <a:lnTo>
                  <a:pt x="232257" y="632460"/>
                </a:lnTo>
                <a:lnTo>
                  <a:pt x="230492" y="636422"/>
                </a:lnTo>
                <a:lnTo>
                  <a:pt x="230492" y="730250"/>
                </a:lnTo>
                <a:lnTo>
                  <a:pt x="229717" y="731520"/>
                </a:lnTo>
                <a:lnTo>
                  <a:pt x="228536" y="730250"/>
                </a:lnTo>
                <a:lnTo>
                  <a:pt x="227965" y="730250"/>
                </a:lnTo>
                <a:lnTo>
                  <a:pt x="228409" y="728980"/>
                </a:lnTo>
                <a:lnTo>
                  <a:pt x="230492" y="730250"/>
                </a:lnTo>
                <a:lnTo>
                  <a:pt x="230492" y="636422"/>
                </a:lnTo>
                <a:lnTo>
                  <a:pt x="230365" y="636714"/>
                </a:lnTo>
                <a:lnTo>
                  <a:pt x="230365" y="727710"/>
                </a:lnTo>
                <a:lnTo>
                  <a:pt x="229743" y="727710"/>
                </a:lnTo>
                <a:lnTo>
                  <a:pt x="228650" y="726440"/>
                </a:lnTo>
                <a:lnTo>
                  <a:pt x="227457" y="725055"/>
                </a:lnTo>
                <a:lnTo>
                  <a:pt x="227457" y="744220"/>
                </a:lnTo>
                <a:lnTo>
                  <a:pt x="227253" y="745490"/>
                </a:lnTo>
                <a:lnTo>
                  <a:pt x="223608" y="744220"/>
                </a:lnTo>
                <a:lnTo>
                  <a:pt x="226174" y="742950"/>
                </a:lnTo>
                <a:lnTo>
                  <a:pt x="227457" y="744220"/>
                </a:lnTo>
                <a:lnTo>
                  <a:pt x="227457" y="725055"/>
                </a:lnTo>
                <a:lnTo>
                  <a:pt x="226466" y="723900"/>
                </a:lnTo>
                <a:lnTo>
                  <a:pt x="229044" y="725170"/>
                </a:lnTo>
                <a:lnTo>
                  <a:pt x="229870" y="726440"/>
                </a:lnTo>
                <a:lnTo>
                  <a:pt x="230365" y="727710"/>
                </a:lnTo>
                <a:lnTo>
                  <a:pt x="230365" y="636714"/>
                </a:lnTo>
                <a:lnTo>
                  <a:pt x="229425" y="638810"/>
                </a:lnTo>
                <a:lnTo>
                  <a:pt x="226745" y="645160"/>
                </a:lnTo>
                <a:lnTo>
                  <a:pt x="226618" y="645490"/>
                </a:lnTo>
                <a:lnTo>
                  <a:pt x="226618" y="723900"/>
                </a:lnTo>
                <a:lnTo>
                  <a:pt x="224917" y="722630"/>
                </a:lnTo>
                <a:lnTo>
                  <a:pt x="224383" y="722630"/>
                </a:lnTo>
                <a:lnTo>
                  <a:pt x="224383" y="723900"/>
                </a:lnTo>
                <a:lnTo>
                  <a:pt x="222021" y="723900"/>
                </a:lnTo>
                <a:lnTo>
                  <a:pt x="222110" y="722630"/>
                </a:lnTo>
                <a:lnTo>
                  <a:pt x="224383" y="723900"/>
                </a:lnTo>
                <a:lnTo>
                  <a:pt x="224383" y="722630"/>
                </a:lnTo>
                <a:lnTo>
                  <a:pt x="222821" y="722630"/>
                </a:lnTo>
                <a:lnTo>
                  <a:pt x="223532" y="720090"/>
                </a:lnTo>
                <a:lnTo>
                  <a:pt x="224421" y="720090"/>
                </a:lnTo>
                <a:lnTo>
                  <a:pt x="225399" y="721360"/>
                </a:lnTo>
                <a:lnTo>
                  <a:pt x="226504" y="722630"/>
                </a:lnTo>
                <a:lnTo>
                  <a:pt x="226618" y="723900"/>
                </a:lnTo>
                <a:lnTo>
                  <a:pt x="226618" y="645490"/>
                </a:lnTo>
                <a:lnTo>
                  <a:pt x="223481" y="653529"/>
                </a:lnTo>
                <a:lnTo>
                  <a:pt x="223481" y="720090"/>
                </a:lnTo>
                <a:lnTo>
                  <a:pt x="221665" y="720090"/>
                </a:lnTo>
                <a:lnTo>
                  <a:pt x="220814" y="718820"/>
                </a:lnTo>
                <a:lnTo>
                  <a:pt x="220853" y="717550"/>
                </a:lnTo>
                <a:lnTo>
                  <a:pt x="223481" y="720090"/>
                </a:lnTo>
                <a:lnTo>
                  <a:pt x="223481" y="653529"/>
                </a:lnTo>
                <a:lnTo>
                  <a:pt x="222288" y="656590"/>
                </a:lnTo>
                <a:lnTo>
                  <a:pt x="219773" y="661720"/>
                </a:lnTo>
                <a:lnTo>
                  <a:pt x="214985" y="671830"/>
                </a:lnTo>
                <a:lnTo>
                  <a:pt x="212420" y="676910"/>
                </a:lnTo>
                <a:lnTo>
                  <a:pt x="208648" y="684530"/>
                </a:lnTo>
                <a:lnTo>
                  <a:pt x="207276" y="687070"/>
                </a:lnTo>
                <a:lnTo>
                  <a:pt x="203669" y="694690"/>
                </a:lnTo>
                <a:lnTo>
                  <a:pt x="199986" y="699770"/>
                </a:lnTo>
                <a:lnTo>
                  <a:pt x="196062" y="703580"/>
                </a:lnTo>
                <a:lnTo>
                  <a:pt x="192811" y="707174"/>
                </a:lnTo>
                <a:lnTo>
                  <a:pt x="192811" y="721360"/>
                </a:lnTo>
                <a:lnTo>
                  <a:pt x="192214" y="722630"/>
                </a:lnTo>
                <a:lnTo>
                  <a:pt x="189306" y="723874"/>
                </a:lnTo>
                <a:lnTo>
                  <a:pt x="189420" y="721360"/>
                </a:lnTo>
                <a:lnTo>
                  <a:pt x="190576" y="721360"/>
                </a:lnTo>
                <a:lnTo>
                  <a:pt x="191846" y="720090"/>
                </a:lnTo>
                <a:lnTo>
                  <a:pt x="192811" y="721360"/>
                </a:lnTo>
                <a:lnTo>
                  <a:pt x="192811" y="707174"/>
                </a:lnTo>
                <a:lnTo>
                  <a:pt x="191452" y="708660"/>
                </a:lnTo>
                <a:lnTo>
                  <a:pt x="189230" y="711873"/>
                </a:lnTo>
                <a:lnTo>
                  <a:pt x="189230" y="723950"/>
                </a:lnTo>
                <a:lnTo>
                  <a:pt x="188404" y="726440"/>
                </a:lnTo>
                <a:lnTo>
                  <a:pt x="187045" y="725170"/>
                </a:lnTo>
                <a:lnTo>
                  <a:pt x="187261" y="725170"/>
                </a:lnTo>
                <a:lnTo>
                  <a:pt x="189230" y="723950"/>
                </a:lnTo>
                <a:lnTo>
                  <a:pt x="189230" y="711873"/>
                </a:lnTo>
                <a:lnTo>
                  <a:pt x="187058" y="715010"/>
                </a:lnTo>
                <a:lnTo>
                  <a:pt x="182994" y="720090"/>
                </a:lnTo>
                <a:lnTo>
                  <a:pt x="179362" y="726440"/>
                </a:lnTo>
                <a:lnTo>
                  <a:pt x="178943" y="727710"/>
                </a:lnTo>
                <a:lnTo>
                  <a:pt x="178777" y="728980"/>
                </a:lnTo>
                <a:lnTo>
                  <a:pt x="180949" y="730250"/>
                </a:lnTo>
                <a:lnTo>
                  <a:pt x="182765" y="731520"/>
                </a:lnTo>
                <a:lnTo>
                  <a:pt x="189052" y="737870"/>
                </a:lnTo>
                <a:lnTo>
                  <a:pt x="194284" y="741680"/>
                </a:lnTo>
                <a:lnTo>
                  <a:pt x="200355" y="742950"/>
                </a:lnTo>
                <a:lnTo>
                  <a:pt x="206387" y="745490"/>
                </a:lnTo>
                <a:lnTo>
                  <a:pt x="218478" y="749300"/>
                </a:lnTo>
                <a:lnTo>
                  <a:pt x="224497" y="751840"/>
                </a:lnTo>
                <a:lnTo>
                  <a:pt x="235966" y="755650"/>
                </a:lnTo>
                <a:lnTo>
                  <a:pt x="247434" y="760730"/>
                </a:lnTo>
                <a:lnTo>
                  <a:pt x="258876" y="764540"/>
                </a:lnTo>
                <a:lnTo>
                  <a:pt x="276860" y="770890"/>
                </a:lnTo>
                <a:lnTo>
                  <a:pt x="283235" y="774700"/>
                </a:lnTo>
                <a:lnTo>
                  <a:pt x="289750" y="777240"/>
                </a:lnTo>
                <a:lnTo>
                  <a:pt x="296608" y="779780"/>
                </a:lnTo>
                <a:lnTo>
                  <a:pt x="303326" y="783590"/>
                </a:lnTo>
                <a:lnTo>
                  <a:pt x="309930" y="786130"/>
                </a:lnTo>
                <a:lnTo>
                  <a:pt x="316445" y="789940"/>
                </a:lnTo>
                <a:lnTo>
                  <a:pt x="321221" y="792480"/>
                </a:lnTo>
                <a:lnTo>
                  <a:pt x="325767" y="796290"/>
                </a:lnTo>
                <a:lnTo>
                  <a:pt x="337273" y="802640"/>
                </a:lnTo>
                <a:lnTo>
                  <a:pt x="344131" y="805180"/>
                </a:lnTo>
                <a:lnTo>
                  <a:pt x="351142" y="808990"/>
                </a:lnTo>
                <a:lnTo>
                  <a:pt x="351548" y="810260"/>
                </a:lnTo>
                <a:lnTo>
                  <a:pt x="351980" y="812863"/>
                </a:lnTo>
                <a:lnTo>
                  <a:pt x="354558" y="821690"/>
                </a:lnTo>
                <a:lnTo>
                  <a:pt x="357225" y="828040"/>
                </a:lnTo>
                <a:lnTo>
                  <a:pt x="358546" y="835660"/>
                </a:lnTo>
                <a:lnTo>
                  <a:pt x="360172" y="843280"/>
                </a:lnTo>
                <a:lnTo>
                  <a:pt x="362127" y="850900"/>
                </a:lnTo>
                <a:lnTo>
                  <a:pt x="366356" y="866140"/>
                </a:lnTo>
                <a:lnTo>
                  <a:pt x="368541" y="873760"/>
                </a:lnTo>
                <a:lnTo>
                  <a:pt x="371233" y="881380"/>
                </a:lnTo>
                <a:lnTo>
                  <a:pt x="372910" y="894080"/>
                </a:lnTo>
                <a:lnTo>
                  <a:pt x="374421" y="897890"/>
                </a:lnTo>
                <a:lnTo>
                  <a:pt x="376123" y="909320"/>
                </a:lnTo>
                <a:lnTo>
                  <a:pt x="377520" y="914400"/>
                </a:lnTo>
                <a:lnTo>
                  <a:pt x="378714" y="920750"/>
                </a:lnTo>
                <a:lnTo>
                  <a:pt x="379209" y="928370"/>
                </a:lnTo>
                <a:lnTo>
                  <a:pt x="380466" y="933450"/>
                </a:lnTo>
                <a:lnTo>
                  <a:pt x="381685" y="937260"/>
                </a:lnTo>
                <a:lnTo>
                  <a:pt x="383540" y="944880"/>
                </a:lnTo>
                <a:lnTo>
                  <a:pt x="384238" y="948690"/>
                </a:lnTo>
                <a:lnTo>
                  <a:pt x="385787" y="958850"/>
                </a:lnTo>
                <a:lnTo>
                  <a:pt x="385889" y="965200"/>
                </a:lnTo>
                <a:lnTo>
                  <a:pt x="389369" y="977900"/>
                </a:lnTo>
                <a:lnTo>
                  <a:pt x="390690" y="985520"/>
                </a:lnTo>
                <a:lnTo>
                  <a:pt x="393611" y="999490"/>
                </a:lnTo>
                <a:lnTo>
                  <a:pt x="396278" y="1005840"/>
                </a:lnTo>
                <a:lnTo>
                  <a:pt x="396328" y="1019810"/>
                </a:lnTo>
                <a:lnTo>
                  <a:pt x="398640" y="1026160"/>
                </a:lnTo>
                <a:lnTo>
                  <a:pt x="397154" y="1033780"/>
                </a:lnTo>
                <a:lnTo>
                  <a:pt x="398437" y="1037590"/>
                </a:lnTo>
                <a:lnTo>
                  <a:pt x="397090" y="1040130"/>
                </a:lnTo>
                <a:lnTo>
                  <a:pt x="395782" y="1046480"/>
                </a:lnTo>
                <a:lnTo>
                  <a:pt x="395897" y="1049020"/>
                </a:lnTo>
                <a:lnTo>
                  <a:pt x="397281" y="1055370"/>
                </a:lnTo>
                <a:lnTo>
                  <a:pt x="397865" y="1059180"/>
                </a:lnTo>
                <a:lnTo>
                  <a:pt x="399834" y="1068070"/>
                </a:lnTo>
                <a:lnTo>
                  <a:pt x="401218" y="1073150"/>
                </a:lnTo>
                <a:lnTo>
                  <a:pt x="402818" y="1079500"/>
                </a:lnTo>
                <a:lnTo>
                  <a:pt x="403821" y="1082040"/>
                </a:lnTo>
                <a:lnTo>
                  <a:pt x="403313" y="1087120"/>
                </a:lnTo>
                <a:lnTo>
                  <a:pt x="405003" y="1088390"/>
                </a:lnTo>
                <a:lnTo>
                  <a:pt x="408965" y="1089660"/>
                </a:lnTo>
                <a:lnTo>
                  <a:pt x="409727" y="1089660"/>
                </a:lnTo>
                <a:lnTo>
                  <a:pt x="406374" y="1092200"/>
                </a:lnTo>
                <a:lnTo>
                  <a:pt x="403326" y="1094740"/>
                </a:lnTo>
                <a:lnTo>
                  <a:pt x="396392" y="1099820"/>
                </a:lnTo>
                <a:lnTo>
                  <a:pt x="392239" y="1101090"/>
                </a:lnTo>
                <a:lnTo>
                  <a:pt x="385381" y="1106170"/>
                </a:lnTo>
                <a:lnTo>
                  <a:pt x="381863" y="1108710"/>
                </a:lnTo>
                <a:lnTo>
                  <a:pt x="375323" y="1109980"/>
                </a:lnTo>
                <a:lnTo>
                  <a:pt x="373126" y="1111250"/>
                </a:lnTo>
                <a:lnTo>
                  <a:pt x="368033" y="1112520"/>
                </a:lnTo>
                <a:lnTo>
                  <a:pt x="365226" y="1113790"/>
                </a:lnTo>
                <a:lnTo>
                  <a:pt x="358952" y="1115060"/>
                </a:lnTo>
                <a:lnTo>
                  <a:pt x="355485" y="1116330"/>
                </a:lnTo>
                <a:lnTo>
                  <a:pt x="345097" y="1118870"/>
                </a:lnTo>
                <a:lnTo>
                  <a:pt x="338175" y="1121410"/>
                </a:lnTo>
                <a:lnTo>
                  <a:pt x="321805" y="1146810"/>
                </a:lnTo>
                <a:lnTo>
                  <a:pt x="323354" y="1150620"/>
                </a:lnTo>
                <a:lnTo>
                  <a:pt x="326148" y="1154430"/>
                </a:lnTo>
                <a:lnTo>
                  <a:pt x="326517" y="1155700"/>
                </a:lnTo>
                <a:lnTo>
                  <a:pt x="328371" y="1159510"/>
                </a:lnTo>
                <a:lnTo>
                  <a:pt x="340194" y="1159510"/>
                </a:lnTo>
                <a:lnTo>
                  <a:pt x="345973" y="1158240"/>
                </a:lnTo>
                <a:lnTo>
                  <a:pt x="357035" y="1159510"/>
                </a:lnTo>
                <a:lnTo>
                  <a:pt x="362254" y="1158240"/>
                </a:lnTo>
                <a:lnTo>
                  <a:pt x="371017" y="1156970"/>
                </a:lnTo>
                <a:lnTo>
                  <a:pt x="374688" y="1156970"/>
                </a:lnTo>
                <a:lnTo>
                  <a:pt x="380022" y="1155700"/>
                </a:lnTo>
                <a:lnTo>
                  <a:pt x="381977" y="1155700"/>
                </a:lnTo>
                <a:lnTo>
                  <a:pt x="386664" y="1154430"/>
                </a:lnTo>
                <a:lnTo>
                  <a:pt x="398195" y="1154430"/>
                </a:lnTo>
                <a:lnTo>
                  <a:pt x="404088" y="1153160"/>
                </a:lnTo>
                <a:lnTo>
                  <a:pt x="412267" y="1154430"/>
                </a:lnTo>
                <a:lnTo>
                  <a:pt x="420027" y="1154430"/>
                </a:lnTo>
                <a:lnTo>
                  <a:pt x="422871" y="1155700"/>
                </a:lnTo>
                <a:lnTo>
                  <a:pt x="424243" y="1155700"/>
                </a:lnTo>
                <a:lnTo>
                  <a:pt x="429653" y="1153160"/>
                </a:lnTo>
                <a:lnTo>
                  <a:pt x="434136" y="1153160"/>
                </a:lnTo>
                <a:lnTo>
                  <a:pt x="445820" y="1151890"/>
                </a:lnTo>
                <a:lnTo>
                  <a:pt x="466382" y="1151890"/>
                </a:lnTo>
                <a:lnTo>
                  <a:pt x="472452" y="1150620"/>
                </a:lnTo>
                <a:lnTo>
                  <a:pt x="476656" y="1149350"/>
                </a:lnTo>
                <a:lnTo>
                  <a:pt x="480847" y="1148080"/>
                </a:lnTo>
                <a:lnTo>
                  <a:pt x="483539" y="1148080"/>
                </a:lnTo>
                <a:lnTo>
                  <a:pt x="487997" y="1145540"/>
                </a:lnTo>
                <a:lnTo>
                  <a:pt x="490220" y="1144270"/>
                </a:lnTo>
                <a:lnTo>
                  <a:pt x="494474" y="1141730"/>
                </a:lnTo>
                <a:lnTo>
                  <a:pt x="497573" y="1139190"/>
                </a:lnTo>
                <a:lnTo>
                  <a:pt x="500672" y="1136650"/>
                </a:lnTo>
                <a:lnTo>
                  <a:pt x="500710" y="1135380"/>
                </a:lnTo>
                <a:lnTo>
                  <a:pt x="500024" y="1132840"/>
                </a:lnTo>
                <a:lnTo>
                  <a:pt x="498995" y="1129030"/>
                </a:lnTo>
                <a:lnTo>
                  <a:pt x="498119" y="1126490"/>
                </a:lnTo>
                <a:lnTo>
                  <a:pt x="497992" y="1125220"/>
                </a:lnTo>
                <a:lnTo>
                  <a:pt x="497598" y="1121410"/>
                </a:lnTo>
                <a:lnTo>
                  <a:pt x="497344" y="1118870"/>
                </a:lnTo>
                <a:lnTo>
                  <a:pt x="496951" y="1115060"/>
                </a:lnTo>
                <a:lnTo>
                  <a:pt x="496824" y="1113790"/>
                </a:lnTo>
                <a:lnTo>
                  <a:pt x="496557" y="1109980"/>
                </a:lnTo>
                <a:lnTo>
                  <a:pt x="490258" y="1109980"/>
                </a:lnTo>
                <a:lnTo>
                  <a:pt x="490258" y="1129030"/>
                </a:lnTo>
                <a:lnTo>
                  <a:pt x="489826" y="1132840"/>
                </a:lnTo>
                <a:lnTo>
                  <a:pt x="486511" y="1131570"/>
                </a:lnTo>
                <a:lnTo>
                  <a:pt x="489940" y="1130300"/>
                </a:lnTo>
                <a:lnTo>
                  <a:pt x="488772" y="1127760"/>
                </a:lnTo>
                <a:lnTo>
                  <a:pt x="488276" y="1125220"/>
                </a:lnTo>
                <a:lnTo>
                  <a:pt x="489915" y="1126490"/>
                </a:lnTo>
                <a:lnTo>
                  <a:pt x="490258" y="1129030"/>
                </a:lnTo>
                <a:lnTo>
                  <a:pt x="490258" y="1109980"/>
                </a:lnTo>
                <a:lnTo>
                  <a:pt x="488823" y="1109980"/>
                </a:lnTo>
                <a:lnTo>
                  <a:pt x="488823" y="1116330"/>
                </a:lnTo>
                <a:lnTo>
                  <a:pt x="488670" y="1118870"/>
                </a:lnTo>
                <a:lnTo>
                  <a:pt x="487832" y="1118870"/>
                </a:lnTo>
                <a:lnTo>
                  <a:pt x="485952" y="1117600"/>
                </a:lnTo>
                <a:lnTo>
                  <a:pt x="488759" y="1116330"/>
                </a:lnTo>
                <a:lnTo>
                  <a:pt x="488823" y="1109980"/>
                </a:lnTo>
                <a:lnTo>
                  <a:pt x="462216" y="1109980"/>
                </a:lnTo>
                <a:lnTo>
                  <a:pt x="462216" y="1144270"/>
                </a:lnTo>
                <a:lnTo>
                  <a:pt x="458800" y="1145540"/>
                </a:lnTo>
                <a:lnTo>
                  <a:pt x="455180" y="1144270"/>
                </a:lnTo>
                <a:lnTo>
                  <a:pt x="451345" y="1144270"/>
                </a:lnTo>
                <a:lnTo>
                  <a:pt x="452208" y="1141730"/>
                </a:lnTo>
                <a:lnTo>
                  <a:pt x="454075" y="1141730"/>
                </a:lnTo>
                <a:lnTo>
                  <a:pt x="455777" y="1143000"/>
                </a:lnTo>
                <a:lnTo>
                  <a:pt x="460654" y="1143000"/>
                </a:lnTo>
                <a:lnTo>
                  <a:pt x="462216" y="1144270"/>
                </a:lnTo>
                <a:lnTo>
                  <a:pt x="462216" y="1109980"/>
                </a:lnTo>
                <a:lnTo>
                  <a:pt x="456971" y="1109980"/>
                </a:lnTo>
                <a:lnTo>
                  <a:pt x="456971" y="1132840"/>
                </a:lnTo>
                <a:lnTo>
                  <a:pt x="454469" y="1131570"/>
                </a:lnTo>
                <a:lnTo>
                  <a:pt x="449465" y="1129030"/>
                </a:lnTo>
                <a:lnTo>
                  <a:pt x="445363" y="1127607"/>
                </a:lnTo>
                <a:lnTo>
                  <a:pt x="445363" y="1144270"/>
                </a:lnTo>
                <a:lnTo>
                  <a:pt x="443293" y="1145540"/>
                </a:lnTo>
                <a:lnTo>
                  <a:pt x="440829" y="1145540"/>
                </a:lnTo>
                <a:lnTo>
                  <a:pt x="438924" y="1143000"/>
                </a:lnTo>
                <a:lnTo>
                  <a:pt x="437972" y="1141730"/>
                </a:lnTo>
                <a:lnTo>
                  <a:pt x="445363" y="1144270"/>
                </a:lnTo>
                <a:lnTo>
                  <a:pt x="445363" y="1127607"/>
                </a:lnTo>
                <a:lnTo>
                  <a:pt x="442150" y="1126490"/>
                </a:lnTo>
                <a:lnTo>
                  <a:pt x="435025" y="1121410"/>
                </a:lnTo>
                <a:lnTo>
                  <a:pt x="428053" y="1117600"/>
                </a:lnTo>
                <a:lnTo>
                  <a:pt x="428459" y="1116330"/>
                </a:lnTo>
                <a:lnTo>
                  <a:pt x="429209" y="1117600"/>
                </a:lnTo>
                <a:lnTo>
                  <a:pt x="429933" y="1117600"/>
                </a:lnTo>
                <a:lnTo>
                  <a:pt x="437553" y="1121410"/>
                </a:lnTo>
                <a:lnTo>
                  <a:pt x="444411" y="1123950"/>
                </a:lnTo>
                <a:lnTo>
                  <a:pt x="453009" y="1127760"/>
                </a:lnTo>
                <a:lnTo>
                  <a:pt x="454672" y="1129030"/>
                </a:lnTo>
                <a:lnTo>
                  <a:pt x="456831" y="1131570"/>
                </a:lnTo>
                <a:lnTo>
                  <a:pt x="456971" y="1132840"/>
                </a:lnTo>
                <a:lnTo>
                  <a:pt x="456971" y="1109980"/>
                </a:lnTo>
                <a:lnTo>
                  <a:pt x="452056" y="1109980"/>
                </a:lnTo>
                <a:lnTo>
                  <a:pt x="452056" y="1120140"/>
                </a:lnTo>
                <a:lnTo>
                  <a:pt x="449834" y="1121410"/>
                </a:lnTo>
                <a:lnTo>
                  <a:pt x="449529" y="1121410"/>
                </a:lnTo>
                <a:lnTo>
                  <a:pt x="445198" y="1118870"/>
                </a:lnTo>
                <a:lnTo>
                  <a:pt x="445706" y="1118870"/>
                </a:lnTo>
                <a:lnTo>
                  <a:pt x="446379" y="1117600"/>
                </a:lnTo>
                <a:lnTo>
                  <a:pt x="448513" y="1118870"/>
                </a:lnTo>
                <a:lnTo>
                  <a:pt x="450113" y="1120140"/>
                </a:lnTo>
                <a:lnTo>
                  <a:pt x="452056" y="1120140"/>
                </a:lnTo>
                <a:lnTo>
                  <a:pt x="452056" y="1109980"/>
                </a:lnTo>
                <a:lnTo>
                  <a:pt x="445135" y="1109980"/>
                </a:lnTo>
                <a:lnTo>
                  <a:pt x="445135" y="1118831"/>
                </a:lnTo>
                <a:lnTo>
                  <a:pt x="440855" y="1116330"/>
                </a:lnTo>
                <a:lnTo>
                  <a:pt x="444931" y="1116330"/>
                </a:lnTo>
                <a:lnTo>
                  <a:pt x="445135" y="1118831"/>
                </a:lnTo>
                <a:lnTo>
                  <a:pt x="445135" y="1109980"/>
                </a:lnTo>
                <a:lnTo>
                  <a:pt x="429996" y="1109980"/>
                </a:lnTo>
                <a:lnTo>
                  <a:pt x="423595" y="1109980"/>
                </a:lnTo>
                <a:lnTo>
                  <a:pt x="424002" y="1115060"/>
                </a:lnTo>
                <a:lnTo>
                  <a:pt x="418045" y="1112520"/>
                </a:lnTo>
                <a:lnTo>
                  <a:pt x="422643" y="1107440"/>
                </a:lnTo>
                <a:lnTo>
                  <a:pt x="426148" y="1104900"/>
                </a:lnTo>
                <a:lnTo>
                  <a:pt x="426212" y="1103630"/>
                </a:lnTo>
                <a:lnTo>
                  <a:pt x="425107" y="1102360"/>
                </a:lnTo>
                <a:lnTo>
                  <a:pt x="430504" y="1104900"/>
                </a:lnTo>
                <a:lnTo>
                  <a:pt x="430123" y="1108710"/>
                </a:lnTo>
                <a:lnTo>
                  <a:pt x="496455" y="1108710"/>
                </a:lnTo>
                <a:lnTo>
                  <a:pt x="496277" y="1106170"/>
                </a:lnTo>
                <a:lnTo>
                  <a:pt x="492086" y="1092200"/>
                </a:lnTo>
                <a:lnTo>
                  <a:pt x="491502" y="1087120"/>
                </a:lnTo>
                <a:lnTo>
                  <a:pt x="491210" y="1085850"/>
                </a:lnTo>
                <a:lnTo>
                  <a:pt x="490918" y="1084580"/>
                </a:lnTo>
                <a:lnTo>
                  <a:pt x="490029" y="1080770"/>
                </a:lnTo>
                <a:lnTo>
                  <a:pt x="489153" y="1076960"/>
                </a:lnTo>
                <a:lnTo>
                  <a:pt x="488315" y="1070610"/>
                </a:lnTo>
                <a:lnTo>
                  <a:pt x="483095" y="1066800"/>
                </a:lnTo>
                <a:lnTo>
                  <a:pt x="484047" y="1064260"/>
                </a:lnTo>
                <a:lnTo>
                  <a:pt x="484759" y="1062990"/>
                </a:lnTo>
                <a:lnTo>
                  <a:pt x="483666" y="1059180"/>
                </a:lnTo>
                <a:lnTo>
                  <a:pt x="483946" y="1057910"/>
                </a:lnTo>
                <a:lnTo>
                  <a:pt x="485089" y="1055370"/>
                </a:lnTo>
                <a:lnTo>
                  <a:pt x="488581" y="1049020"/>
                </a:lnTo>
                <a:lnTo>
                  <a:pt x="485622" y="1045210"/>
                </a:lnTo>
                <a:lnTo>
                  <a:pt x="484784" y="1045210"/>
                </a:lnTo>
                <a:lnTo>
                  <a:pt x="483069" y="1040117"/>
                </a:lnTo>
                <a:lnTo>
                  <a:pt x="483069" y="1085850"/>
                </a:lnTo>
                <a:lnTo>
                  <a:pt x="482536" y="1085850"/>
                </a:lnTo>
                <a:lnTo>
                  <a:pt x="481901" y="1084580"/>
                </a:lnTo>
                <a:lnTo>
                  <a:pt x="482371" y="1084580"/>
                </a:lnTo>
                <a:lnTo>
                  <a:pt x="483069" y="1085850"/>
                </a:lnTo>
                <a:lnTo>
                  <a:pt x="483069" y="1040117"/>
                </a:lnTo>
                <a:lnTo>
                  <a:pt x="482650" y="1038860"/>
                </a:lnTo>
                <a:lnTo>
                  <a:pt x="481723" y="1032510"/>
                </a:lnTo>
                <a:lnTo>
                  <a:pt x="481774" y="1026160"/>
                </a:lnTo>
                <a:lnTo>
                  <a:pt x="481672" y="1017270"/>
                </a:lnTo>
                <a:lnTo>
                  <a:pt x="481545" y="1014730"/>
                </a:lnTo>
                <a:lnTo>
                  <a:pt x="481177" y="1013104"/>
                </a:lnTo>
                <a:lnTo>
                  <a:pt x="481177" y="1051560"/>
                </a:lnTo>
                <a:lnTo>
                  <a:pt x="479818" y="1056640"/>
                </a:lnTo>
                <a:lnTo>
                  <a:pt x="478904" y="1060450"/>
                </a:lnTo>
                <a:lnTo>
                  <a:pt x="478790" y="1065530"/>
                </a:lnTo>
                <a:lnTo>
                  <a:pt x="477240" y="1068070"/>
                </a:lnTo>
                <a:lnTo>
                  <a:pt x="476351" y="1070610"/>
                </a:lnTo>
                <a:lnTo>
                  <a:pt x="474268" y="1069073"/>
                </a:lnTo>
                <a:lnTo>
                  <a:pt x="474268" y="1073150"/>
                </a:lnTo>
                <a:lnTo>
                  <a:pt x="473113" y="1073150"/>
                </a:lnTo>
                <a:lnTo>
                  <a:pt x="473113" y="1102360"/>
                </a:lnTo>
                <a:lnTo>
                  <a:pt x="469874" y="1101090"/>
                </a:lnTo>
                <a:lnTo>
                  <a:pt x="467194" y="1098550"/>
                </a:lnTo>
                <a:lnTo>
                  <a:pt x="462483" y="1097280"/>
                </a:lnTo>
                <a:lnTo>
                  <a:pt x="460349" y="1096010"/>
                </a:lnTo>
                <a:lnTo>
                  <a:pt x="454152" y="1093470"/>
                </a:lnTo>
                <a:lnTo>
                  <a:pt x="451764" y="1092758"/>
                </a:lnTo>
                <a:lnTo>
                  <a:pt x="451764" y="1099820"/>
                </a:lnTo>
                <a:lnTo>
                  <a:pt x="450761" y="1101090"/>
                </a:lnTo>
                <a:lnTo>
                  <a:pt x="450291" y="1101090"/>
                </a:lnTo>
                <a:lnTo>
                  <a:pt x="447027" y="1099820"/>
                </a:lnTo>
                <a:lnTo>
                  <a:pt x="441058" y="1096010"/>
                </a:lnTo>
                <a:lnTo>
                  <a:pt x="441401" y="1096010"/>
                </a:lnTo>
                <a:lnTo>
                  <a:pt x="444601" y="1097280"/>
                </a:lnTo>
                <a:lnTo>
                  <a:pt x="448322" y="1097280"/>
                </a:lnTo>
                <a:lnTo>
                  <a:pt x="451764" y="1099820"/>
                </a:lnTo>
                <a:lnTo>
                  <a:pt x="451764" y="1092758"/>
                </a:lnTo>
                <a:lnTo>
                  <a:pt x="449948" y="1092200"/>
                </a:lnTo>
                <a:lnTo>
                  <a:pt x="444474" y="1089660"/>
                </a:lnTo>
                <a:lnTo>
                  <a:pt x="443268" y="1088390"/>
                </a:lnTo>
                <a:lnTo>
                  <a:pt x="442137" y="1087120"/>
                </a:lnTo>
                <a:lnTo>
                  <a:pt x="449503" y="1087120"/>
                </a:lnTo>
                <a:lnTo>
                  <a:pt x="453199" y="1090930"/>
                </a:lnTo>
                <a:lnTo>
                  <a:pt x="457060" y="1092200"/>
                </a:lnTo>
                <a:lnTo>
                  <a:pt x="473113" y="1102360"/>
                </a:lnTo>
                <a:lnTo>
                  <a:pt x="473113" y="1073150"/>
                </a:lnTo>
                <a:lnTo>
                  <a:pt x="471601" y="1074420"/>
                </a:lnTo>
                <a:lnTo>
                  <a:pt x="470039" y="1076960"/>
                </a:lnTo>
                <a:lnTo>
                  <a:pt x="469874" y="1078230"/>
                </a:lnTo>
                <a:lnTo>
                  <a:pt x="469277" y="1080770"/>
                </a:lnTo>
                <a:lnTo>
                  <a:pt x="454380" y="1080770"/>
                </a:lnTo>
                <a:lnTo>
                  <a:pt x="451332" y="1077772"/>
                </a:lnTo>
                <a:lnTo>
                  <a:pt x="451332" y="1080770"/>
                </a:lnTo>
                <a:lnTo>
                  <a:pt x="443992" y="1080770"/>
                </a:lnTo>
                <a:lnTo>
                  <a:pt x="445185" y="1076960"/>
                </a:lnTo>
                <a:lnTo>
                  <a:pt x="442099" y="1076960"/>
                </a:lnTo>
                <a:lnTo>
                  <a:pt x="440778" y="1074420"/>
                </a:lnTo>
                <a:lnTo>
                  <a:pt x="441223" y="1074420"/>
                </a:lnTo>
                <a:lnTo>
                  <a:pt x="451332" y="1080770"/>
                </a:lnTo>
                <a:lnTo>
                  <a:pt x="451332" y="1077772"/>
                </a:lnTo>
                <a:lnTo>
                  <a:pt x="450519" y="1076960"/>
                </a:lnTo>
                <a:lnTo>
                  <a:pt x="448271" y="1074420"/>
                </a:lnTo>
                <a:lnTo>
                  <a:pt x="447141" y="1073150"/>
                </a:lnTo>
                <a:lnTo>
                  <a:pt x="443471" y="1070610"/>
                </a:lnTo>
                <a:lnTo>
                  <a:pt x="447370" y="1070610"/>
                </a:lnTo>
                <a:lnTo>
                  <a:pt x="446265" y="1068070"/>
                </a:lnTo>
                <a:lnTo>
                  <a:pt x="446887" y="1068070"/>
                </a:lnTo>
                <a:lnTo>
                  <a:pt x="451789" y="1070610"/>
                </a:lnTo>
                <a:lnTo>
                  <a:pt x="456463" y="1074420"/>
                </a:lnTo>
                <a:lnTo>
                  <a:pt x="462064" y="1078230"/>
                </a:lnTo>
                <a:lnTo>
                  <a:pt x="463067" y="1078230"/>
                </a:lnTo>
                <a:lnTo>
                  <a:pt x="465366" y="1079500"/>
                </a:lnTo>
                <a:lnTo>
                  <a:pt x="466255" y="1079500"/>
                </a:lnTo>
                <a:lnTo>
                  <a:pt x="467093" y="1076960"/>
                </a:lnTo>
                <a:lnTo>
                  <a:pt x="463892" y="1074420"/>
                </a:lnTo>
                <a:lnTo>
                  <a:pt x="455066" y="1068070"/>
                </a:lnTo>
                <a:lnTo>
                  <a:pt x="453301" y="1066800"/>
                </a:lnTo>
                <a:lnTo>
                  <a:pt x="448132" y="1062990"/>
                </a:lnTo>
                <a:lnTo>
                  <a:pt x="447662" y="1061720"/>
                </a:lnTo>
                <a:lnTo>
                  <a:pt x="449084" y="1061720"/>
                </a:lnTo>
                <a:lnTo>
                  <a:pt x="450684" y="1062990"/>
                </a:lnTo>
                <a:lnTo>
                  <a:pt x="452615" y="1061720"/>
                </a:lnTo>
                <a:lnTo>
                  <a:pt x="455663" y="1061720"/>
                </a:lnTo>
                <a:lnTo>
                  <a:pt x="457276" y="1064260"/>
                </a:lnTo>
                <a:lnTo>
                  <a:pt x="459574" y="1062990"/>
                </a:lnTo>
                <a:lnTo>
                  <a:pt x="459994" y="1062990"/>
                </a:lnTo>
                <a:lnTo>
                  <a:pt x="474268" y="1073150"/>
                </a:lnTo>
                <a:lnTo>
                  <a:pt x="474268" y="1069073"/>
                </a:lnTo>
                <a:lnTo>
                  <a:pt x="466090" y="1062990"/>
                </a:lnTo>
                <a:lnTo>
                  <a:pt x="464566" y="1061720"/>
                </a:lnTo>
                <a:lnTo>
                  <a:pt x="455434" y="1054100"/>
                </a:lnTo>
                <a:lnTo>
                  <a:pt x="453910" y="1052830"/>
                </a:lnTo>
                <a:lnTo>
                  <a:pt x="452589" y="1051560"/>
                </a:lnTo>
                <a:lnTo>
                  <a:pt x="438264" y="1037755"/>
                </a:lnTo>
                <a:lnTo>
                  <a:pt x="438264" y="1052830"/>
                </a:lnTo>
                <a:lnTo>
                  <a:pt x="437857" y="1054100"/>
                </a:lnTo>
                <a:lnTo>
                  <a:pt x="435559" y="1052830"/>
                </a:lnTo>
                <a:lnTo>
                  <a:pt x="435889" y="1052830"/>
                </a:lnTo>
                <a:lnTo>
                  <a:pt x="436143" y="1051560"/>
                </a:lnTo>
                <a:lnTo>
                  <a:pt x="436930" y="1052830"/>
                </a:lnTo>
                <a:lnTo>
                  <a:pt x="438264" y="1052830"/>
                </a:lnTo>
                <a:lnTo>
                  <a:pt x="438264" y="1037755"/>
                </a:lnTo>
                <a:lnTo>
                  <a:pt x="438099" y="1037590"/>
                </a:lnTo>
                <a:lnTo>
                  <a:pt x="442569" y="1040130"/>
                </a:lnTo>
                <a:lnTo>
                  <a:pt x="450811" y="1046480"/>
                </a:lnTo>
                <a:lnTo>
                  <a:pt x="456819" y="1051560"/>
                </a:lnTo>
                <a:lnTo>
                  <a:pt x="464451" y="1056640"/>
                </a:lnTo>
                <a:lnTo>
                  <a:pt x="468515" y="1059180"/>
                </a:lnTo>
                <a:lnTo>
                  <a:pt x="470344" y="1059180"/>
                </a:lnTo>
                <a:lnTo>
                  <a:pt x="469303" y="1056640"/>
                </a:lnTo>
                <a:lnTo>
                  <a:pt x="467410" y="1055370"/>
                </a:lnTo>
                <a:lnTo>
                  <a:pt x="462648" y="1051560"/>
                </a:lnTo>
                <a:lnTo>
                  <a:pt x="459333" y="1049020"/>
                </a:lnTo>
                <a:lnTo>
                  <a:pt x="451434" y="1040130"/>
                </a:lnTo>
                <a:lnTo>
                  <a:pt x="445935" y="1036320"/>
                </a:lnTo>
                <a:lnTo>
                  <a:pt x="444436" y="1035050"/>
                </a:lnTo>
                <a:lnTo>
                  <a:pt x="441452" y="1032510"/>
                </a:lnTo>
                <a:lnTo>
                  <a:pt x="438467" y="1029970"/>
                </a:lnTo>
                <a:lnTo>
                  <a:pt x="436968" y="1028700"/>
                </a:lnTo>
                <a:lnTo>
                  <a:pt x="436778" y="1028573"/>
                </a:lnTo>
                <a:lnTo>
                  <a:pt x="436778" y="1036320"/>
                </a:lnTo>
                <a:lnTo>
                  <a:pt x="436575" y="1036320"/>
                </a:lnTo>
                <a:lnTo>
                  <a:pt x="436308" y="1037590"/>
                </a:lnTo>
                <a:lnTo>
                  <a:pt x="435800" y="1036320"/>
                </a:lnTo>
                <a:lnTo>
                  <a:pt x="435000" y="1036320"/>
                </a:lnTo>
                <a:lnTo>
                  <a:pt x="435165" y="1035050"/>
                </a:lnTo>
                <a:lnTo>
                  <a:pt x="436778" y="1036320"/>
                </a:lnTo>
                <a:lnTo>
                  <a:pt x="436778" y="1028573"/>
                </a:lnTo>
                <a:lnTo>
                  <a:pt x="434314" y="1026833"/>
                </a:lnTo>
                <a:lnTo>
                  <a:pt x="434314" y="1092200"/>
                </a:lnTo>
                <a:lnTo>
                  <a:pt x="431546" y="1090930"/>
                </a:lnTo>
                <a:lnTo>
                  <a:pt x="431507" y="1089660"/>
                </a:lnTo>
                <a:lnTo>
                  <a:pt x="433616" y="1089660"/>
                </a:lnTo>
                <a:lnTo>
                  <a:pt x="434314" y="1092200"/>
                </a:lnTo>
                <a:lnTo>
                  <a:pt x="434314" y="1026833"/>
                </a:lnTo>
                <a:lnTo>
                  <a:pt x="433374" y="1026160"/>
                </a:lnTo>
                <a:lnTo>
                  <a:pt x="429298" y="1023620"/>
                </a:lnTo>
                <a:lnTo>
                  <a:pt x="432955" y="1023620"/>
                </a:lnTo>
                <a:lnTo>
                  <a:pt x="468236" y="1047750"/>
                </a:lnTo>
                <a:lnTo>
                  <a:pt x="469125" y="1049020"/>
                </a:lnTo>
                <a:lnTo>
                  <a:pt x="471525" y="1049020"/>
                </a:lnTo>
                <a:lnTo>
                  <a:pt x="471017" y="1047750"/>
                </a:lnTo>
                <a:lnTo>
                  <a:pt x="470636" y="1047750"/>
                </a:lnTo>
                <a:lnTo>
                  <a:pt x="465302" y="1043940"/>
                </a:lnTo>
                <a:lnTo>
                  <a:pt x="460527" y="1040130"/>
                </a:lnTo>
                <a:lnTo>
                  <a:pt x="453783" y="1035050"/>
                </a:lnTo>
                <a:lnTo>
                  <a:pt x="451942" y="1032510"/>
                </a:lnTo>
                <a:lnTo>
                  <a:pt x="448360" y="1029970"/>
                </a:lnTo>
                <a:lnTo>
                  <a:pt x="446709" y="1027430"/>
                </a:lnTo>
                <a:lnTo>
                  <a:pt x="445249" y="1026160"/>
                </a:lnTo>
                <a:lnTo>
                  <a:pt x="451929" y="1028700"/>
                </a:lnTo>
                <a:lnTo>
                  <a:pt x="457466" y="1033780"/>
                </a:lnTo>
                <a:lnTo>
                  <a:pt x="464616" y="1037590"/>
                </a:lnTo>
                <a:lnTo>
                  <a:pt x="464273" y="1035050"/>
                </a:lnTo>
                <a:lnTo>
                  <a:pt x="463029" y="1033780"/>
                </a:lnTo>
                <a:lnTo>
                  <a:pt x="460806" y="1031240"/>
                </a:lnTo>
                <a:lnTo>
                  <a:pt x="459625" y="1029970"/>
                </a:lnTo>
                <a:lnTo>
                  <a:pt x="458444" y="1028750"/>
                </a:lnTo>
                <a:lnTo>
                  <a:pt x="471512" y="1035050"/>
                </a:lnTo>
                <a:lnTo>
                  <a:pt x="471309" y="1033780"/>
                </a:lnTo>
                <a:lnTo>
                  <a:pt x="467474" y="1031240"/>
                </a:lnTo>
                <a:lnTo>
                  <a:pt x="464108" y="1028700"/>
                </a:lnTo>
                <a:lnTo>
                  <a:pt x="462305" y="1027430"/>
                </a:lnTo>
                <a:lnTo>
                  <a:pt x="460502" y="1026160"/>
                </a:lnTo>
                <a:lnTo>
                  <a:pt x="458698" y="1024890"/>
                </a:lnTo>
                <a:lnTo>
                  <a:pt x="458355" y="1024686"/>
                </a:lnTo>
                <a:lnTo>
                  <a:pt x="458355" y="1028700"/>
                </a:lnTo>
                <a:lnTo>
                  <a:pt x="455777" y="1028700"/>
                </a:lnTo>
                <a:lnTo>
                  <a:pt x="454787" y="1027430"/>
                </a:lnTo>
                <a:lnTo>
                  <a:pt x="457657" y="1027430"/>
                </a:lnTo>
                <a:lnTo>
                  <a:pt x="458355" y="1028700"/>
                </a:lnTo>
                <a:lnTo>
                  <a:pt x="458355" y="1024686"/>
                </a:lnTo>
                <a:lnTo>
                  <a:pt x="456590" y="1023620"/>
                </a:lnTo>
                <a:lnTo>
                  <a:pt x="454101" y="1021080"/>
                </a:lnTo>
                <a:lnTo>
                  <a:pt x="453415" y="1021080"/>
                </a:lnTo>
                <a:lnTo>
                  <a:pt x="453161" y="1018540"/>
                </a:lnTo>
                <a:lnTo>
                  <a:pt x="451091" y="1017270"/>
                </a:lnTo>
                <a:lnTo>
                  <a:pt x="449097" y="1016000"/>
                </a:lnTo>
                <a:lnTo>
                  <a:pt x="448945" y="1014730"/>
                </a:lnTo>
                <a:lnTo>
                  <a:pt x="448297" y="1013460"/>
                </a:lnTo>
                <a:lnTo>
                  <a:pt x="449745" y="1014730"/>
                </a:lnTo>
                <a:lnTo>
                  <a:pt x="450519" y="1014730"/>
                </a:lnTo>
                <a:lnTo>
                  <a:pt x="452818" y="1016000"/>
                </a:lnTo>
                <a:lnTo>
                  <a:pt x="453834" y="1017270"/>
                </a:lnTo>
                <a:lnTo>
                  <a:pt x="456171" y="1016000"/>
                </a:lnTo>
                <a:lnTo>
                  <a:pt x="457060" y="1017270"/>
                </a:lnTo>
                <a:lnTo>
                  <a:pt x="463016" y="1021080"/>
                </a:lnTo>
                <a:lnTo>
                  <a:pt x="468325" y="1024890"/>
                </a:lnTo>
                <a:lnTo>
                  <a:pt x="475005" y="1028700"/>
                </a:lnTo>
                <a:lnTo>
                  <a:pt x="475716" y="1029970"/>
                </a:lnTo>
                <a:lnTo>
                  <a:pt x="476338" y="1037590"/>
                </a:lnTo>
                <a:lnTo>
                  <a:pt x="477316" y="1043940"/>
                </a:lnTo>
                <a:lnTo>
                  <a:pt x="481152" y="1051560"/>
                </a:lnTo>
                <a:lnTo>
                  <a:pt x="481177" y="1013104"/>
                </a:lnTo>
                <a:lnTo>
                  <a:pt x="480974" y="1012190"/>
                </a:lnTo>
                <a:lnTo>
                  <a:pt x="480364" y="1005840"/>
                </a:lnTo>
                <a:lnTo>
                  <a:pt x="479171" y="991870"/>
                </a:lnTo>
                <a:lnTo>
                  <a:pt x="478523" y="984250"/>
                </a:lnTo>
                <a:lnTo>
                  <a:pt x="478485" y="980440"/>
                </a:lnTo>
                <a:lnTo>
                  <a:pt x="478180" y="979170"/>
                </a:lnTo>
                <a:lnTo>
                  <a:pt x="477253" y="975360"/>
                </a:lnTo>
                <a:lnTo>
                  <a:pt x="476542" y="971550"/>
                </a:lnTo>
                <a:lnTo>
                  <a:pt x="476669" y="967740"/>
                </a:lnTo>
                <a:lnTo>
                  <a:pt x="476656" y="965200"/>
                </a:lnTo>
                <a:lnTo>
                  <a:pt x="475551" y="958507"/>
                </a:lnTo>
                <a:lnTo>
                  <a:pt x="475551" y="1024890"/>
                </a:lnTo>
                <a:lnTo>
                  <a:pt x="475297" y="1024890"/>
                </a:lnTo>
                <a:lnTo>
                  <a:pt x="475068" y="1026160"/>
                </a:lnTo>
                <a:lnTo>
                  <a:pt x="473773" y="1024890"/>
                </a:lnTo>
                <a:lnTo>
                  <a:pt x="472567" y="1023620"/>
                </a:lnTo>
                <a:lnTo>
                  <a:pt x="463219" y="1017270"/>
                </a:lnTo>
                <a:lnTo>
                  <a:pt x="461962" y="1016000"/>
                </a:lnTo>
                <a:lnTo>
                  <a:pt x="459447" y="1013460"/>
                </a:lnTo>
                <a:lnTo>
                  <a:pt x="458190" y="1012190"/>
                </a:lnTo>
                <a:lnTo>
                  <a:pt x="457454" y="1012190"/>
                </a:lnTo>
                <a:lnTo>
                  <a:pt x="456399" y="1010920"/>
                </a:lnTo>
                <a:lnTo>
                  <a:pt x="456018" y="1009650"/>
                </a:lnTo>
                <a:lnTo>
                  <a:pt x="456704" y="1008380"/>
                </a:lnTo>
                <a:lnTo>
                  <a:pt x="457390" y="1007110"/>
                </a:lnTo>
                <a:lnTo>
                  <a:pt x="454990" y="1005840"/>
                </a:lnTo>
                <a:lnTo>
                  <a:pt x="453796" y="1004570"/>
                </a:lnTo>
                <a:lnTo>
                  <a:pt x="459333" y="1005840"/>
                </a:lnTo>
                <a:lnTo>
                  <a:pt x="458762" y="1004570"/>
                </a:lnTo>
                <a:lnTo>
                  <a:pt x="457631" y="1002030"/>
                </a:lnTo>
                <a:lnTo>
                  <a:pt x="454456" y="1000760"/>
                </a:lnTo>
                <a:lnTo>
                  <a:pt x="450113" y="995680"/>
                </a:lnTo>
                <a:lnTo>
                  <a:pt x="447662" y="994410"/>
                </a:lnTo>
                <a:lnTo>
                  <a:pt x="445693" y="991870"/>
                </a:lnTo>
                <a:lnTo>
                  <a:pt x="450126" y="994410"/>
                </a:lnTo>
                <a:lnTo>
                  <a:pt x="458812" y="1000760"/>
                </a:lnTo>
                <a:lnTo>
                  <a:pt x="465226" y="1004570"/>
                </a:lnTo>
                <a:lnTo>
                  <a:pt x="473265" y="1009650"/>
                </a:lnTo>
                <a:lnTo>
                  <a:pt x="474116" y="1010920"/>
                </a:lnTo>
                <a:lnTo>
                  <a:pt x="475132" y="1021080"/>
                </a:lnTo>
                <a:lnTo>
                  <a:pt x="475551" y="1024890"/>
                </a:lnTo>
                <a:lnTo>
                  <a:pt x="475551" y="958507"/>
                </a:lnTo>
                <a:lnTo>
                  <a:pt x="475399" y="957580"/>
                </a:lnTo>
                <a:lnTo>
                  <a:pt x="474218" y="951230"/>
                </a:lnTo>
                <a:lnTo>
                  <a:pt x="473849" y="948690"/>
                </a:lnTo>
                <a:lnTo>
                  <a:pt x="473519" y="946454"/>
                </a:lnTo>
                <a:lnTo>
                  <a:pt x="473519" y="998220"/>
                </a:lnTo>
                <a:lnTo>
                  <a:pt x="472490" y="1002030"/>
                </a:lnTo>
                <a:lnTo>
                  <a:pt x="472821" y="1005840"/>
                </a:lnTo>
                <a:lnTo>
                  <a:pt x="466318" y="1000760"/>
                </a:lnTo>
                <a:lnTo>
                  <a:pt x="460425" y="996950"/>
                </a:lnTo>
                <a:lnTo>
                  <a:pt x="454863" y="991870"/>
                </a:lnTo>
                <a:lnTo>
                  <a:pt x="449313" y="986790"/>
                </a:lnTo>
                <a:lnTo>
                  <a:pt x="450773" y="986790"/>
                </a:lnTo>
                <a:lnTo>
                  <a:pt x="453847" y="988060"/>
                </a:lnTo>
                <a:lnTo>
                  <a:pt x="454393" y="986790"/>
                </a:lnTo>
                <a:lnTo>
                  <a:pt x="454939" y="985520"/>
                </a:lnTo>
                <a:lnTo>
                  <a:pt x="460514" y="989330"/>
                </a:lnTo>
                <a:lnTo>
                  <a:pt x="465315" y="993140"/>
                </a:lnTo>
                <a:lnTo>
                  <a:pt x="471919" y="994410"/>
                </a:lnTo>
                <a:lnTo>
                  <a:pt x="473519" y="998220"/>
                </a:lnTo>
                <a:lnTo>
                  <a:pt x="473519" y="946454"/>
                </a:lnTo>
                <a:lnTo>
                  <a:pt x="472541" y="939800"/>
                </a:lnTo>
                <a:lnTo>
                  <a:pt x="472211" y="935990"/>
                </a:lnTo>
                <a:lnTo>
                  <a:pt x="472173" y="935736"/>
                </a:lnTo>
                <a:lnTo>
                  <a:pt x="472173" y="991870"/>
                </a:lnTo>
                <a:lnTo>
                  <a:pt x="469607" y="991870"/>
                </a:lnTo>
                <a:lnTo>
                  <a:pt x="463981" y="986790"/>
                </a:lnTo>
                <a:lnTo>
                  <a:pt x="460667" y="985520"/>
                </a:lnTo>
                <a:lnTo>
                  <a:pt x="457885" y="981710"/>
                </a:lnTo>
                <a:lnTo>
                  <a:pt x="456742" y="980440"/>
                </a:lnTo>
                <a:lnTo>
                  <a:pt x="452577" y="977900"/>
                </a:lnTo>
                <a:lnTo>
                  <a:pt x="450367" y="975360"/>
                </a:lnTo>
                <a:lnTo>
                  <a:pt x="447306" y="971550"/>
                </a:lnTo>
                <a:lnTo>
                  <a:pt x="446481" y="971550"/>
                </a:lnTo>
                <a:lnTo>
                  <a:pt x="444995" y="970280"/>
                </a:lnTo>
                <a:lnTo>
                  <a:pt x="443331" y="969010"/>
                </a:lnTo>
                <a:lnTo>
                  <a:pt x="445820" y="967740"/>
                </a:lnTo>
                <a:lnTo>
                  <a:pt x="447522" y="967740"/>
                </a:lnTo>
                <a:lnTo>
                  <a:pt x="455955" y="974090"/>
                </a:lnTo>
                <a:lnTo>
                  <a:pt x="462559" y="979170"/>
                </a:lnTo>
                <a:lnTo>
                  <a:pt x="470852" y="982980"/>
                </a:lnTo>
                <a:lnTo>
                  <a:pt x="471512" y="982980"/>
                </a:lnTo>
                <a:lnTo>
                  <a:pt x="471754" y="986790"/>
                </a:lnTo>
                <a:lnTo>
                  <a:pt x="472173" y="991870"/>
                </a:lnTo>
                <a:lnTo>
                  <a:pt x="472173" y="935736"/>
                </a:lnTo>
                <a:lnTo>
                  <a:pt x="471093" y="928547"/>
                </a:lnTo>
                <a:lnTo>
                  <a:pt x="471093" y="979170"/>
                </a:lnTo>
                <a:lnTo>
                  <a:pt x="469506" y="979170"/>
                </a:lnTo>
                <a:lnTo>
                  <a:pt x="463880" y="975360"/>
                </a:lnTo>
                <a:lnTo>
                  <a:pt x="453478" y="967740"/>
                </a:lnTo>
                <a:lnTo>
                  <a:pt x="453174" y="967740"/>
                </a:lnTo>
                <a:lnTo>
                  <a:pt x="452475" y="963930"/>
                </a:lnTo>
                <a:lnTo>
                  <a:pt x="449135" y="962660"/>
                </a:lnTo>
                <a:lnTo>
                  <a:pt x="447217" y="961390"/>
                </a:lnTo>
                <a:lnTo>
                  <a:pt x="449414" y="957580"/>
                </a:lnTo>
                <a:lnTo>
                  <a:pt x="444906" y="956310"/>
                </a:lnTo>
                <a:lnTo>
                  <a:pt x="444360" y="955040"/>
                </a:lnTo>
                <a:lnTo>
                  <a:pt x="445287" y="953770"/>
                </a:lnTo>
                <a:lnTo>
                  <a:pt x="446328" y="953770"/>
                </a:lnTo>
                <a:lnTo>
                  <a:pt x="453758" y="958850"/>
                </a:lnTo>
                <a:lnTo>
                  <a:pt x="460705" y="962660"/>
                </a:lnTo>
                <a:lnTo>
                  <a:pt x="464502" y="965200"/>
                </a:lnTo>
                <a:lnTo>
                  <a:pt x="470039" y="967740"/>
                </a:lnTo>
                <a:lnTo>
                  <a:pt x="470712" y="969010"/>
                </a:lnTo>
                <a:lnTo>
                  <a:pt x="470611" y="974090"/>
                </a:lnTo>
                <a:lnTo>
                  <a:pt x="470916" y="976630"/>
                </a:lnTo>
                <a:lnTo>
                  <a:pt x="471093" y="979170"/>
                </a:lnTo>
                <a:lnTo>
                  <a:pt x="471093" y="928547"/>
                </a:lnTo>
                <a:lnTo>
                  <a:pt x="471068" y="928370"/>
                </a:lnTo>
                <a:lnTo>
                  <a:pt x="470344" y="925830"/>
                </a:lnTo>
                <a:lnTo>
                  <a:pt x="470065" y="925118"/>
                </a:lnTo>
                <a:lnTo>
                  <a:pt x="470065" y="965200"/>
                </a:lnTo>
                <a:lnTo>
                  <a:pt x="468490" y="965200"/>
                </a:lnTo>
                <a:lnTo>
                  <a:pt x="467309" y="963930"/>
                </a:lnTo>
                <a:lnTo>
                  <a:pt x="460387" y="958850"/>
                </a:lnTo>
                <a:lnTo>
                  <a:pt x="454380" y="955040"/>
                </a:lnTo>
                <a:lnTo>
                  <a:pt x="452869" y="953770"/>
                </a:lnTo>
                <a:lnTo>
                  <a:pt x="445300" y="947420"/>
                </a:lnTo>
                <a:lnTo>
                  <a:pt x="442315" y="944880"/>
                </a:lnTo>
                <a:lnTo>
                  <a:pt x="438594" y="941070"/>
                </a:lnTo>
                <a:lnTo>
                  <a:pt x="438010" y="939800"/>
                </a:lnTo>
                <a:lnTo>
                  <a:pt x="437337" y="939800"/>
                </a:lnTo>
                <a:lnTo>
                  <a:pt x="441236" y="938530"/>
                </a:lnTo>
                <a:lnTo>
                  <a:pt x="440486" y="934720"/>
                </a:lnTo>
                <a:lnTo>
                  <a:pt x="442925" y="937260"/>
                </a:lnTo>
                <a:lnTo>
                  <a:pt x="445084" y="937260"/>
                </a:lnTo>
                <a:lnTo>
                  <a:pt x="453478" y="943610"/>
                </a:lnTo>
                <a:lnTo>
                  <a:pt x="467055" y="952500"/>
                </a:lnTo>
                <a:lnTo>
                  <a:pt x="468185" y="952500"/>
                </a:lnTo>
                <a:lnTo>
                  <a:pt x="468858" y="957580"/>
                </a:lnTo>
                <a:lnTo>
                  <a:pt x="469430" y="961390"/>
                </a:lnTo>
                <a:lnTo>
                  <a:pt x="470065" y="965200"/>
                </a:lnTo>
                <a:lnTo>
                  <a:pt x="470065" y="925118"/>
                </a:lnTo>
                <a:lnTo>
                  <a:pt x="468376" y="920750"/>
                </a:lnTo>
                <a:lnTo>
                  <a:pt x="467880" y="919480"/>
                </a:lnTo>
                <a:lnTo>
                  <a:pt x="467436" y="915670"/>
                </a:lnTo>
                <a:lnTo>
                  <a:pt x="467309" y="915454"/>
                </a:lnTo>
                <a:lnTo>
                  <a:pt x="467309" y="948690"/>
                </a:lnTo>
                <a:lnTo>
                  <a:pt x="461391" y="944880"/>
                </a:lnTo>
                <a:lnTo>
                  <a:pt x="449948" y="935990"/>
                </a:lnTo>
                <a:lnTo>
                  <a:pt x="448487" y="934720"/>
                </a:lnTo>
                <a:lnTo>
                  <a:pt x="444080" y="930910"/>
                </a:lnTo>
                <a:lnTo>
                  <a:pt x="445770" y="930910"/>
                </a:lnTo>
                <a:lnTo>
                  <a:pt x="447509" y="932180"/>
                </a:lnTo>
                <a:lnTo>
                  <a:pt x="448932" y="930910"/>
                </a:lnTo>
                <a:lnTo>
                  <a:pt x="452424" y="932180"/>
                </a:lnTo>
                <a:lnTo>
                  <a:pt x="455904" y="934720"/>
                </a:lnTo>
                <a:lnTo>
                  <a:pt x="461429" y="937260"/>
                </a:lnTo>
                <a:lnTo>
                  <a:pt x="464083" y="938530"/>
                </a:lnTo>
                <a:lnTo>
                  <a:pt x="466636" y="941070"/>
                </a:lnTo>
                <a:lnTo>
                  <a:pt x="466572" y="943610"/>
                </a:lnTo>
                <a:lnTo>
                  <a:pt x="467271" y="947420"/>
                </a:lnTo>
                <a:lnTo>
                  <a:pt x="467309" y="948690"/>
                </a:lnTo>
                <a:lnTo>
                  <a:pt x="467309" y="915454"/>
                </a:lnTo>
                <a:lnTo>
                  <a:pt x="465823" y="912901"/>
                </a:lnTo>
                <a:lnTo>
                  <a:pt x="465823" y="933450"/>
                </a:lnTo>
                <a:lnTo>
                  <a:pt x="465493" y="935990"/>
                </a:lnTo>
                <a:lnTo>
                  <a:pt x="460895" y="934720"/>
                </a:lnTo>
                <a:lnTo>
                  <a:pt x="457809" y="932180"/>
                </a:lnTo>
                <a:lnTo>
                  <a:pt x="456006" y="930910"/>
                </a:lnTo>
                <a:lnTo>
                  <a:pt x="450570" y="927100"/>
                </a:lnTo>
                <a:lnTo>
                  <a:pt x="446786" y="924560"/>
                </a:lnTo>
                <a:lnTo>
                  <a:pt x="443687" y="920750"/>
                </a:lnTo>
                <a:lnTo>
                  <a:pt x="445401" y="922020"/>
                </a:lnTo>
                <a:lnTo>
                  <a:pt x="446519" y="922020"/>
                </a:lnTo>
                <a:lnTo>
                  <a:pt x="448779" y="923290"/>
                </a:lnTo>
                <a:lnTo>
                  <a:pt x="449872" y="924560"/>
                </a:lnTo>
                <a:lnTo>
                  <a:pt x="452196" y="924560"/>
                </a:lnTo>
                <a:lnTo>
                  <a:pt x="453250" y="927100"/>
                </a:lnTo>
                <a:lnTo>
                  <a:pt x="454914" y="924560"/>
                </a:lnTo>
                <a:lnTo>
                  <a:pt x="451624" y="922020"/>
                </a:lnTo>
                <a:lnTo>
                  <a:pt x="450024" y="920750"/>
                </a:lnTo>
                <a:lnTo>
                  <a:pt x="448424" y="919480"/>
                </a:lnTo>
                <a:lnTo>
                  <a:pt x="441299" y="915670"/>
                </a:lnTo>
                <a:lnTo>
                  <a:pt x="439343" y="914400"/>
                </a:lnTo>
                <a:lnTo>
                  <a:pt x="433451" y="910590"/>
                </a:lnTo>
                <a:lnTo>
                  <a:pt x="431495" y="909320"/>
                </a:lnTo>
                <a:lnTo>
                  <a:pt x="429399" y="908050"/>
                </a:lnTo>
                <a:lnTo>
                  <a:pt x="429272" y="907948"/>
                </a:lnTo>
                <a:lnTo>
                  <a:pt x="429272" y="1031240"/>
                </a:lnTo>
                <a:lnTo>
                  <a:pt x="428625" y="1032510"/>
                </a:lnTo>
                <a:lnTo>
                  <a:pt x="427316" y="1029970"/>
                </a:lnTo>
                <a:lnTo>
                  <a:pt x="427697" y="1029970"/>
                </a:lnTo>
                <a:lnTo>
                  <a:pt x="429272" y="1031240"/>
                </a:lnTo>
                <a:lnTo>
                  <a:pt x="429272" y="907948"/>
                </a:lnTo>
                <a:lnTo>
                  <a:pt x="423722" y="903249"/>
                </a:lnTo>
                <a:lnTo>
                  <a:pt x="423722" y="1094740"/>
                </a:lnTo>
                <a:lnTo>
                  <a:pt x="423214" y="1101090"/>
                </a:lnTo>
                <a:lnTo>
                  <a:pt x="420281" y="1099820"/>
                </a:lnTo>
                <a:lnTo>
                  <a:pt x="419481" y="1096010"/>
                </a:lnTo>
                <a:lnTo>
                  <a:pt x="418757" y="1093470"/>
                </a:lnTo>
                <a:lnTo>
                  <a:pt x="418528" y="1092682"/>
                </a:lnTo>
                <a:lnTo>
                  <a:pt x="418528" y="1106170"/>
                </a:lnTo>
                <a:lnTo>
                  <a:pt x="417334" y="1107440"/>
                </a:lnTo>
                <a:lnTo>
                  <a:pt x="415620" y="1108710"/>
                </a:lnTo>
                <a:lnTo>
                  <a:pt x="411149" y="1109980"/>
                </a:lnTo>
                <a:lnTo>
                  <a:pt x="408330" y="1111250"/>
                </a:lnTo>
                <a:lnTo>
                  <a:pt x="405384" y="1116330"/>
                </a:lnTo>
                <a:lnTo>
                  <a:pt x="405142" y="1116330"/>
                </a:lnTo>
                <a:lnTo>
                  <a:pt x="405752" y="1118870"/>
                </a:lnTo>
                <a:lnTo>
                  <a:pt x="404812" y="1121410"/>
                </a:lnTo>
                <a:lnTo>
                  <a:pt x="404025" y="1122680"/>
                </a:lnTo>
                <a:lnTo>
                  <a:pt x="401370" y="1125220"/>
                </a:lnTo>
                <a:lnTo>
                  <a:pt x="398932" y="1126490"/>
                </a:lnTo>
                <a:lnTo>
                  <a:pt x="398246" y="1126490"/>
                </a:lnTo>
                <a:lnTo>
                  <a:pt x="398246" y="1148080"/>
                </a:lnTo>
                <a:lnTo>
                  <a:pt x="395084" y="1149350"/>
                </a:lnTo>
                <a:lnTo>
                  <a:pt x="391172" y="1148080"/>
                </a:lnTo>
                <a:lnTo>
                  <a:pt x="385813" y="1143000"/>
                </a:lnTo>
                <a:lnTo>
                  <a:pt x="398246" y="1148080"/>
                </a:lnTo>
                <a:lnTo>
                  <a:pt x="398246" y="1126490"/>
                </a:lnTo>
                <a:lnTo>
                  <a:pt x="395871" y="1126490"/>
                </a:lnTo>
                <a:lnTo>
                  <a:pt x="393319" y="1123950"/>
                </a:lnTo>
                <a:lnTo>
                  <a:pt x="390093" y="1123950"/>
                </a:lnTo>
                <a:lnTo>
                  <a:pt x="385813" y="1124546"/>
                </a:lnTo>
                <a:lnTo>
                  <a:pt x="385813" y="1131570"/>
                </a:lnTo>
                <a:lnTo>
                  <a:pt x="385000" y="1131176"/>
                </a:lnTo>
                <a:lnTo>
                  <a:pt x="385000" y="1148080"/>
                </a:lnTo>
                <a:lnTo>
                  <a:pt x="382320" y="1150620"/>
                </a:lnTo>
                <a:lnTo>
                  <a:pt x="381457" y="1149350"/>
                </a:lnTo>
                <a:lnTo>
                  <a:pt x="380593" y="1148080"/>
                </a:lnTo>
                <a:lnTo>
                  <a:pt x="375539" y="1145540"/>
                </a:lnTo>
                <a:lnTo>
                  <a:pt x="372325" y="1144270"/>
                </a:lnTo>
                <a:lnTo>
                  <a:pt x="369036" y="1141730"/>
                </a:lnTo>
                <a:lnTo>
                  <a:pt x="366560" y="1140460"/>
                </a:lnTo>
                <a:lnTo>
                  <a:pt x="366001" y="1139825"/>
                </a:lnTo>
                <a:lnTo>
                  <a:pt x="366001" y="1150620"/>
                </a:lnTo>
                <a:lnTo>
                  <a:pt x="364388" y="1151890"/>
                </a:lnTo>
                <a:lnTo>
                  <a:pt x="356374" y="1153160"/>
                </a:lnTo>
                <a:lnTo>
                  <a:pt x="353098" y="1151890"/>
                </a:lnTo>
                <a:lnTo>
                  <a:pt x="349808" y="1150620"/>
                </a:lnTo>
                <a:lnTo>
                  <a:pt x="346608" y="1148080"/>
                </a:lnTo>
                <a:lnTo>
                  <a:pt x="343458" y="1145705"/>
                </a:lnTo>
                <a:lnTo>
                  <a:pt x="343458" y="1151890"/>
                </a:lnTo>
                <a:lnTo>
                  <a:pt x="341934" y="1151890"/>
                </a:lnTo>
                <a:lnTo>
                  <a:pt x="342125" y="1150620"/>
                </a:lnTo>
                <a:lnTo>
                  <a:pt x="343458" y="1151890"/>
                </a:lnTo>
                <a:lnTo>
                  <a:pt x="343458" y="1145705"/>
                </a:lnTo>
                <a:lnTo>
                  <a:pt x="343255" y="1145540"/>
                </a:lnTo>
                <a:lnTo>
                  <a:pt x="343585" y="1144270"/>
                </a:lnTo>
                <a:lnTo>
                  <a:pt x="344728" y="1145540"/>
                </a:lnTo>
                <a:lnTo>
                  <a:pt x="345909" y="1145540"/>
                </a:lnTo>
                <a:lnTo>
                  <a:pt x="350354" y="1146810"/>
                </a:lnTo>
                <a:lnTo>
                  <a:pt x="353656" y="1149350"/>
                </a:lnTo>
                <a:lnTo>
                  <a:pt x="358863" y="1150620"/>
                </a:lnTo>
                <a:lnTo>
                  <a:pt x="360705" y="1151890"/>
                </a:lnTo>
                <a:lnTo>
                  <a:pt x="362331" y="1149350"/>
                </a:lnTo>
                <a:lnTo>
                  <a:pt x="366001" y="1150620"/>
                </a:lnTo>
                <a:lnTo>
                  <a:pt x="366001" y="1139825"/>
                </a:lnTo>
                <a:lnTo>
                  <a:pt x="365455" y="1139190"/>
                </a:lnTo>
                <a:lnTo>
                  <a:pt x="372110" y="1141730"/>
                </a:lnTo>
                <a:lnTo>
                  <a:pt x="378523" y="1144270"/>
                </a:lnTo>
                <a:lnTo>
                  <a:pt x="385000" y="1148080"/>
                </a:lnTo>
                <a:lnTo>
                  <a:pt x="385000" y="1131176"/>
                </a:lnTo>
                <a:lnTo>
                  <a:pt x="383260" y="1130300"/>
                </a:lnTo>
                <a:lnTo>
                  <a:pt x="384403" y="1130300"/>
                </a:lnTo>
                <a:lnTo>
                  <a:pt x="385470" y="1129030"/>
                </a:lnTo>
                <a:lnTo>
                  <a:pt x="385813" y="1131570"/>
                </a:lnTo>
                <a:lnTo>
                  <a:pt x="385813" y="1124546"/>
                </a:lnTo>
                <a:lnTo>
                  <a:pt x="380695" y="1125258"/>
                </a:lnTo>
                <a:lnTo>
                  <a:pt x="380695" y="1131570"/>
                </a:lnTo>
                <a:lnTo>
                  <a:pt x="378206" y="1132840"/>
                </a:lnTo>
                <a:lnTo>
                  <a:pt x="375031" y="1131570"/>
                </a:lnTo>
                <a:lnTo>
                  <a:pt x="380542" y="1130300"/>
                </a:lnTo>
                <a:lnTo>
                  <a:pt x="380695" y="1131570"/>
                </a:lnTo>
                <a:lnTo>
                  <a:pt x="380695" y="1125258"/>
                </a:lnTo>
                <a:lnTo>
                  <a:pt x="335254" y="1134110"/>
                </a:lnTo>
                <a:lnTo>
                  <a:pt x="329450" y="1140460"/>
                </a:lnTo>
                <a:lnTo>
                  <a:pt x="328777" y="1140460"/>
                </a:lnTo>
                <a:lnTo>
                  <a:pt x="329158" y="1136650"/>
                </a:lnTo>
                <a:lnTo>
                  <a:pt x="328714" y="1134110"/>
                </a:lnTo>
                <a:lnTo>
                  <a:pt x="331495" y="1129030"/>
                </a:lnTo>
                <a:lnTo>
                  <a:pt x="332511" y="1127760"/>
                </a:lnTo>
                <a:lnTo>
                  <a:pt x="335394" y="1127760"/>
                </a:lnTo>
                <a:lnTo>
                  <a:pt x="336448" y="1126490"/>
                </a:lnTo>
                <a:lnTo>
                  <a:pt x="343522" y="1125220"/>
                </a:lnTo>
                <a:lnTo>
                  <a:pt x="355803" y="1120140"/>
                </a:lnTo>
                <a:lnTo>
                  <a:pt x="363143" y="1120140"/>
                </a:lnTo>
                <a:lnTo>
                  <a:pt x="369150" y="1116330"/>
                </a:lnTo>
                <a:lnTo>
                  <a:pt x="379641" y="1113790"/>
                </a:lnTo>
                <a:lnTo>
                  <a:pt x="383628" y="1112520"/>
                </a:lnTo>
                <a:lnTo>
                  <a:pt x="388607" y="1109980"/>
                </a:lnTo>
                <a:lnTo>
                  <a:pt x="390118" y="1108710"/>
                </a:lnTo>
                <a:lnTo>
                  <a:pt x="393534" y="1106170"/>
                </a:lnTo>
                <a:lnTo>
                  <a:pt x="395808" y="1104900"/>
                </a:lnTo>
                <a:lnTo>
                  <a:pt x="402158" y="1101090"/>
                </a:lnTo>
                <a:lnTo>
                  <a:pt x="405765" y="1098550"/>
                </a:lnTo>
                <a:lnTo>
                  <a:pt x="412496" y="1093470"/>
                </a:lnTo>
                <a:lnTo>
                  <a:pt x="418528" y="1106170"/>
                </a:lnTo>
                <a:lnTo>
                  <a:pt x="418528" y="1092682"/>
                </a:lnTo>
                <a:lnTo>
                  <a:pt x="418388" y="1092200"/>
                </a:lnTo>
                <a:lnTo>
                  <a:pt x="423722" y="1094740"/>
                </a:lnTo>
                <a:lnTo>
                  <a:pt x="423722" y="903249"/>
                </a:lnTo>
                <a:lnTo>
                  <a:pt x="423392" y="902970"/>
                </a:lnTo>
                <a:lnTo>
                  <a:pt x="421411" y="901725"/>
                </a:lnTo>
                <a:lnTo>
                  <a:pt x="421411" y="1008380"/>
                </a:lnTo>
                <a:lnTo>
                  <a:pt x="419912" y="1007110"/>
                </a:lnTo>
                <a:lnTo>
                  <a:pt x="418871" y="1007110"/>
                </a:lnTo>
                <a:lnTo>
                  <a:pt x="417245" y="1005840"/>
                </a:lnTo>
                <a:lnTo>
                  <a:pt x="416369" y="1005840"/>
                </a:lnTo>
                <a:lnTo>
                  <a:pt x="415658" y="1007110"/>
                </a:lnTo>
                <a:lnTo>
                  <a:pt x="415467" y="1007110"/>
                </a:lnTo>
                <a:lnTo>
                  <a:pt x="416509" y="1009650"/>
                </a:lnTo>
                <a:lnTo>
                  <a:pt x="417512" y="1010920"/>
                </a:lnTo>
                <a:lnTo>
                  <a:pt x="420331" y="1014730"/>
                </a:lnTo>
                <a:lnTo>
                  <a:pt x="421043" y="1016000"/>
                </a:lnTo>
                <a:lnTo>
                  <a:pt x="419163" y="1016000"/>
                </a:lnTo>
                <a:lnTo>
                  <a:pt x="417804" y="1014730"/>
                </a:lnTo>
                <a:lnTo>
                  <a:pt x="414489" y="1010920"/>
                </a:lnTo>
                <a:lnTo>
                  <a:pt x="413537" y="1010920"/>
                </a:lnTo>
                <a:lnTo>
                  <a:pt x="410387" y="1012190"/>
                </a:lnTo>
                <a:lnTo>
                  <a:pt x="411391" y="1016000"/>
                </a:lnTo>
                <a:lnTo>
                  <a:pt x="408736" y="1017270"/>
                </a:lnTo>
                <a:lnTo>
                  <a:pt x="406666" y="1016000"/>
                </a:lnTo>
                <a:lnTo>
                  <a:pt x="405485" y="1014539"/>
                </a:lnTo>
                <a:lnTo>
                  <a:pt x="405485" y="1024890"/>
                </a:lnTo>
                <a:lnTo>
                  <a:pt x="402221" y="1026160"/>
                </a:lnTo>
                <a:lnTo>
                  <a:pt x="403098" y="1024890"/>
                </a:lnTo>
                <a:lnTo>
                  <a:pt x="402463" y="1023620"/>
                </a:lnTo>
                <a:lnTo>
                  <a:pt x="403352" y="1023620"/>
                </a:lnTo>
                <a:lnTo>
                  <a:pt x="405485" y="1024890"/>
                </a:lnTo>
                <a:lnTo>
                  <a:pt x="405485" y="1014539"/>
                </a:lnTo>
                <a:lnTo>
                  <a:pt x="404622" y="1013460"/>
                </a:lnTo>
                <a:lnTo>
                  <a:pt x="402196" y="1010920"/>
                </a:lnTo>
                <a:lnTo>
                  <a:pt x="401878" y="1010920"/>
                </a:lnTo>
                <a:lnTo>
                  <a:pt x="401129" y="1007110"/>
                </a:lnTo>
                <a:lnTo>
                  <a:pt x="401053" y="1000760"/>
                </a:lnTo>
                <a:lnTo>
                  <a:pt x="398970" y="996950"/>
                </a:lnTo>
                <a:lnTo>
                  <a:pt x="397383" y="989330"/>
                </a:lnTo>
                <a:lnTo>
                  <a:pt x="396913" y="988060"/>
                </a:lnTo>
                <a:lnTo>
                  <a:pt x="396595" y="980440"/>
                </a:lnTo>
                <a:lnTo>
                  <a:pt x="394804" y="975360"/>
                </a:lnTo>
                <a:lnTo>
                  <a:pt x="392277" y="965200"/>
                </a:lnTo>
                <a:lnTo>
                  <a:pt x="391185" y="960120"/>
                </a:lnTo>
                <a:lnTo>
                  <a:pt x="390385" y="949960"/>
                </a:lnTo>
                <a:lnTo>
                  <a:pt x="389509" y="944880"/>
                </a:lnTo>
                <a:lnTo>
                  <a:pt x="388327" y="939800"/>
                </a:lnTo>
                <a:lnTo>
                  <a:pt x="386765" y="933450"/>
                </a:lnTo>
                <a:lnTo>
                  <a:pt x="385457" y="927100"/>
                </a:lnTo>
                <a:lnTo>
                  <a:pt x="383082" y="910590"/>
                </a:lnTo>
                <a:lnTo>
                  <a:pt x="382066" y="908050"/>
                </a:lnTo>
                <a:lnTo>
                  <a:pt x="380149" y="896620"/>
                </a:lnTo>
                <a:lnTo>
                  <a:pt x="378561" y="887730"/>
                </a:lnTo>
                <a:lnTo>
                  <a:pt x="376732" y="880110"/>
                </a:lnTo>
                <a:lnTo>
                  <a:pt x="374586" y="872490"/>
                </a:lnTo>
                <a:lnTo>
                  <a:pt x="372237" y="863600"/>
                </a:lnTo>
                <a:lnTo>
                  <a:pt x="369493" y="855980"/>
                </a:lnTo>
                <a:lnTo>
                  <a:pt x="366128" y="844550"/>
                </a:lnTo>
                <a:lnTo>
                  <a:pt x="365785" y="840740"/>
                </a:lnTo>
                <a:lnTo>
                  <a:pt x="363943" y="833120"/>
                </a:lnTo>
                <a:lnTo>
                  <a:pt x="363308" y="828040"/>
                </a:lnTo>
                <a:lnTo>
                  <a:pt x="360616" y="822960"/>
                </a:lnTo>
                <a:lnTo>
                  <a:pt x="360337" y="821690"/>
                </a:lnTo>
                <a:lnTo>
                  <a:pt x="357009" y="808990"/>
                </a:lnTo>
                <a:lnTo>
                  <a:pt x="359740" y="808990"/>
                </a:lnTo>
                <a:lnTo>
                  <a:pt x="361861" y="811530"/>
                </a:lnTo>
                <a:lnTo>
                  <a:pt x="365112" y="810260"/>
                </a:lnTo>
                <a:lnTo>
                  <a:pt x="364058" y="808990"/>
                </a:lnTo>
                <a:lnTo>
                  <a:pt x="361950" y="806450"/>
                </a:lnTo>
                <a:lnTo>
                  <a:pt x="360184" y="803910"/>
                </a:lnTo>
                <a:lnTo>
                  <a:pt x="359791" y="803910"/>
                </a:lnTo>
                <a:lnTo>
                  <a:pt x="357073" y="801370"/>
                </a:lnTo>
                <a:lnTo>
                  <a:pt x="355612" y="800100"/>
                </a:lnTo>
                <a:lnTo>
                  <a:pt x="356057" y="796290"/>
                </a:lnTo>
                <a:lnTo>
                  <a:pt x="358190" y="796290"/>
                </a:lnTo>
                <a:lnTo>
                  <a:pt x="360095" y="798830"/>
                </a:lnTo>
                <a:lnTo>
                  <a:pt x="362521" y="797560"/>
                </a:lnTo>
                <a:lnTo>
                  <a:pt x="362331" y="796290"/>
                </a:lnTo>
                <a:lnTo>
                  <a:pt x="362140" y="795020"/>
                </a:lnTo>
                <a:lnTo>
                  <a:pt x="361264" y="793750"/>
                </a:lnTo>
                <a:lnTo>
                  <a:pt x="358787" y="791210"/>
                </a:lnTo>
                <a:lnTo>
                  <a:pt x="357555" y="789940"/>
                </a:lnTo>
                <a:lnTo>
                  <a:pt x="355663" y="788670"/>
                </a:lnTo>
                <a:lnTo>
                  <a:pt x="355358" y="783590"/>
                </a:lnTo>
                <a:lnTo>
                  <a:pt x="353987" y="782320"/>
                </a:lnTo>
                <a:lnTo>
                  <a:pt x="352679" y="779780"/>
                </a:lnTo>
                <a:lnTo>
                  <a:pt x="351701" y="777240"/>
                </a:lnTo>
                <a:lnTo>
                  <a:pt x="353936" y="775970"/>
                </a:lnTo>
                <a:lnTo>
                  <a:pt x="350494" y="769620"/>
                </a:lnTo>
                <a:lnTo>
                  <a:pt x="349110" y="765810"/>
                </a:lnTo>
                <a:lnTo>
                  <a:pt x="349034" y="764540"/>
                </a:lnTo>
                <a:lnTo>
                  <a:pt x="348792" y="760730"/>
                </a:lnTo>
                <a:lnTo>
                  <a:pt x="350367" y="759460"/>
                </a:lnTo>
                <a:lnTo>
                  <a:pt x="349313" y="756920"/>
                </a:lnTo>
                <a:lnTo>
                  <a:pt x="348005" y="754380"/>
                </a:lnTo>
                <a:lnTo>
                  <a:pt x="347395" y="751840"/>
                </a:lnTo>
                <a:lnTo>
                  <a:pt x="347103" y="750570"/>
                </a:lnTo>
                <a:lnTo>
                  <a:pt x="346494" y="748030"/>
                </a:lnTo>
                <a:lnTo>
                  <a:pt x="346278" y="745490"/>
                </a:lnTo>
                <a:lnTo>
                  <a:pt x="345960" y="742950"/>
                </a:lnTo>
                <a:lnTo>
                  <a:pt x="345808" y="741680"/>
                </a:lnTo>
                <a:lnTo>
                  <a:pt x="348373" y="740410"/>
                </a:lnTo>
                <a:lnTo>
                  <a:pt x="348005" y="739140"/>
                </a:lnTo>
                <a:lnTo>
                  <a:pt x="347624" y="737870"/>
                </a:lnTo>
                <a:lnTo>
                  <a:pt x="347052" y="735330"/>
                </a:lnTo>
                <a:lnTo>
                  <a:pt x="346595" y="734060"/>
                </a:lnTo>
                <a:lnTo>
                  <a:pt x="346151" y="732790"/>
                </a:lnTo>
                <a:lnTo>
                  <a:pt x="345694" y="731520"/>
                </a:lnTo>
                <a:lnTo>
                  <a:pt x="344373" y="730250"/>
                </a:lnTo>
                <a:lnTo>
                  <a:pt x="343242" y="730250"/>
                </a:lnTo>
                <a:lnTo>
                  <a:pt x="342798" y="726440"/>
                </a:lnTo>
                <a:lnTo>
                  <a:pt x="342557" y="722630"/>
                </a:lnTo>
                <a:lnTo>
                  <a:pt x="340639" y="720204"/>
                </a:lnTo>
                <a:lnTo>
                  <a:pt x="340639" y="793750"/>
                </a:lnTo>
                <a:lnTo>
                  <a:pt x="337426" y="793750"/>
                </a:lnTo>
                <a:lnTo>
                  <a:pt x="336651" y="792480"/>
                </a:lnTo>
                <a:lnTo>
                  <a:pt x="337159" y="791210"/>
                </a:lnTo>
                <a:lnTo>
                  <a:pt x="340639" y="793750"/>
                </a:lnTo>
                <a:lnTo>
                  <a:pt x="340639" y="720204"/>
                </a:lnTo>
                <a:lnTo>
                  <a:pt x="340398" y="718820"/>
                </a:lnTo>
                <a:lnTo>
                  <a:pt x="340347" y="717550"/>
                </a:lnTo>
                <a:lnTo>
                  <a:pt x="340283" y="716280"/>
                </a:lnTo>
                <a:lnTo>
                  <a:pt x="338747" y="713740"/>
                </a:lnTo>
                <a:lnTo>
                  <a:pt x="335254" y="711200"/>
                </a:lnTo>
                <a:lnTo>
                  <a:pt x="335572" y="707390"/>
                </a:lnTo>
                <a:lnTo>
                  <a:pt x="336092" y="701040"/>
                </a:lnTo>
                <a:lnTo>
                  <a:pt x="343369" y="703580"/>
                </a:lnTo>
                <a:lnTo>
                  <a:pt x="343801" y="702310"/>
                </a:lnTo>
                <a:lnTo>
                  <a:pt x="342620" y="701040"/>
                </a:lnTo>
                <a:lnTo>
                  <a:pt x="341515" y="699770"/>
                </a:lnTo>
                <a:lnTo>
                  <a:pt x="339318" y="697230"/>
                </a:lnTo>
                <a:lnTo>
                  <a:pt x="338226" y="695960"/>
                </a:lnTo>
                <a:lnTo>
                  <a:pt x="336588" y="693420"/>
                </a:lnTo>
                <a:lnTo>
                  <a:pt x="334810" y="693420"/>
                </a:lnTo>
                <a:lnTo>
                  <a:pt x="334810" y="737870"/>
                </a:lnTo>
                <a:lnTo>
                  <a:pt x="332155" y="734060"/>
                </a:lnTo>
                <a:lnTo>
                  <a:pt x="334594" y="734060"/>
                </a:lnTo>
                <a:lnTo>
                  <a:pt x="334810" y="737870"/>
                </a:lnTo>
                <a:lnTo>
                  <a:pt x="334810" y="693420"/>
                </a:lnTo>
                <a:lnTo>
                  <a:pt x="333743" y="693420"/>
                </a:lnTo>
                <a:lnTo>
                  <a:pt x="332701" y="687070"/>
                </a:lnTo>
                <a:lnTo>
                  <a:pt x="338480" y="689610"/>
                </a:lnTo>
                <a:lnTo>
                  <a:pt x="339445" y="688340"/>
                </a:lnTo>
                <a:lnTo>
                  <a:pt x="340080" y="688340"/>
                </a:lnTo>
                <a:lnTo>
                  <a:pt x="339458" y="687070"/>
                </a:lnTo>
                <a:lnTo>
                  <a:pt x="338848" y="685800"/>
                </a:lnTo>
                <a:lnTo>
                  <a:pt x="338226" y="684530"/>
                </a:lnTo>
                <a:lnTo>
                  <a:pt x="337350" y="683260"/>
                </a:lnTo>
                <a:lnTo>
                  <a:pt x="335737" y="681990"/>
                </a:lnTo>
                <a:lnTo>
                  <a:pt x="334784" y="680720"/>
                </a:lnTo>
                <a:lnTo>
                  <a:pt x="330758" y="680720"/>
                </a:lnTo>
                <a:lnTo>
                  <a:pt x="329247" y="673100"/>
                </a:lnTo>
                <a:lnTo>
                  <a:pt x="334581" y="674370"/>
                </a:lnTo>
                <a:lnTo>
                  <a:pt x="334264" y="673100"/>
                </a:lnTo>
                <a:lnTo>
                  <a:pt x="333616" y="670560"/>
                </a:lnTo>
                <a:lnTo>
                  <a:pt x="333197" y="666750"/>
                </a:lnTo>
                <a:lnTo>
                  <a:pt x="329311" y="665480"/>
                </a:lnTo>
                <a:lnTo>
                  <a:pt x="328574" y="664210"/>
                </a:lnTo>
                <a:lnTo>
                  <a:pt x="327875" y="661670"/>
                </a:lnTo>
                <a:lnTo>
                  <a:pt x="327482" y="659130"/>
                </a:lnTo>
                <a:lnTo>
                  <a:pt x="327164" y="656590"/>
                </a:lnTo>
                <a:lnTo>
                  <a:pt x="326999" y="655320"/>
                </a:lnTo>
                <a:lnTo>
                  <a:pt x="328002" y="655320"/>
                </a:lnTo>
                <a:lnTo>
                  <a:pt x="330225" y="654050"/>
                </a:lnTo>
                <a:lnTo>
                  <a:pt x="330542" y="652780"/>
                </a:lnTo>
                <a:lnTo>
                  <a:pt x="328803" y="651510"/>
                </a:lnTo>
                <a:lnTo>
                  <a:pt x="328193" y="650240"/>
                </a:lnTo>
                <a:lnTo>
                  <a:pt x="326859" y="649401"/>
                </a:lnTo>
                <a:lnTo>
                  <a:pt x="326859" y="764540"/>
                </a:lnTo>
                <a:lnTo>
                  <a:pt x="322199" y="760730"/>
                </a:lnTo>
                <a:lnTo>
                  <a:pt x="317855" y="755650"/>
                </a:lnTo>
                <a:lnTo>
                  <a:pt x="315417" y="753110"/>
                </a:lnTo>
                <a:lnTo>
                  <a:pt x="314198" y="751840"/>
                </a:lnTo>
                <a:lnTo>
                  <a:pt x="318871" y="755650"/>
                </a:lnTo>
                <a:lnTo>
                  <a:pt x="323469" y="759460"/>
                </a:lnTo>
                <a:lnTo>
                  <a:pt x="326859" y="764540"/>
                </a:lnTo>
                <a:lnTo>
                  <a:pt x="326859" y="649401"/>
                </a:lnTo>
                <a:lnTo>
                  <a:pt x="324154" y="647700"/>
                </a:lnTo>
                <a:lnTo>
                  <a:pt x="323938" y="643890"/>
                </a:lnTo>
                <a:lnTo>
                  <a:pt x="324827" y="640080"/>
                </a:lnTo>
                <a:lnTo>
                  <a:pt x="325069" y="638810"/>
                </a:lnTo>
                <a:lnTo>
                  <a:pt x="324154" y="637540"/>
                </a:lnTo>
                <a:lnTo>
                  <a:pt x="322313" y="635000"/>
                </a:lnTo>
                <a:lnTo>
                  <a:pt x="322973" y="631190"/>
                </a:lnTo>
                <a:lnTo>
                  <a:pt x="322211" y="628650"/>
                </a:lnTo>
                <a:lnTo>
                  <a:pt x="321449" y="626110"/>
                </a:lnTo>
                <a:lnTo>
                  <a:pt x="320611" y="622300"/>
                </a:lnTo>
                <a:lnTo>
                  <a:pt x="324434" y="623570"/>
                </a:lnTo>
                <a:lnTo>
                  <a:pt x="325158" y="621030"/>
                </a:lnTo>
                <a:lnTo>
                  <a:pt x="325513" y="619760"/>
                </a:lnTo>
                <a:lnTo>
                  <a:pt x="324053" y="618490"/>
                </a:lnTo>
                <a:lnTo>
                  <a:pt x="319849" y="617220"/>
                </a:lnTo>
                <a:lnTo>
                  <a:pt x="319773" y="615950"/>
                </a:lnTo>
                <a:lnTo>
                  <a:pt x="320027" y="614680"/>
                </a:lnTo>
                <a:lnTo>
                  <a:pt x="320332" y="614680"/>
                </a:lnTo>
                <a:lnTo>
                  <a:pt x="320548" y="613410"/>
                </a:lnTo>
                <a:lnTo>
                  <a:pt x="323850" y="613410"/>
                </a:lnTo>
                <a:lnTo>
                  <a:pt x="323672" y="612140"/>
                </a:lnTo>
                <a:lnTo>
                  <a:pt x="323138" y="608330"/>
                </a:lnTo>
                <a:lnTo>
                  <a:pt x="323049" y="605790"/>
                </a:lnTo>
                <a:lnTo>
                  <a:pt x="322821" y="601980"/>
                </a:lnTo>
                <a:lnTo>
                  <a:pt x="319646" y="600710"/>
                </a:lnTo>
                <a:lnTo>
                  <a:pt x="319519" y="599440"/>
                </a:lnTo>
                <a:lnTo>
                  <a:pt x="319354" y="598170"/>
                </a:lnTo>
                <a:lnTo>
                  <a:pt x="319265" y="596900"/>
                </a:lnTo>
                <a:lnTo>
                  <a:pt x="319024" y="595630"/>
                </a:lnTo>
                <a:lnTo>
                  <a:pt x="320890" y="593090"/>
                </a:lnTo>
                <a:lnTo>
                  <a:pt x="320319" y="591820"/>
                </a:lnTo>
                <a:lnTo>
                  <a:pt x="317868" y="586740"/>
                </a:lnTo>
                <a:lnTo>
                  <a:pt x="317296" y="582930"/>
                </a:lnTo>
                <a:lnTo>
                  <a:pt x="320078" y="579120"/>
                </a:lnTo>
                <a:lnTo>
                  <a:pt x="319684" y="577850"/>
                </a:lnTo>
                <a:lnTo>
                  <a:pt x="319252" y="576580"/>
                </a:lnTo>
                <a:lnTo>
                  <a:pt x="318554" y="575310"/>
                </a:lnTo>
                <a:lnTo>
                  <a:pt x="318401" y="570230"/>
                </a:lnTo>
                <a:lnTo>
                  <a:pt x="318871" y="567690"/>
                </a:lnTo>
                <a:lnTo>
                  <a:pt x="317728" y="562610"/>
                </a:lnTo>
                <a:lnTo>
                  <a:pt x="317957" y="561340"/>
                </a:lnTo>
                <a:lnTo>
                  <a:pt x="320636" y="560070"/>
                </a:lnTo>
                <a:lnTo>
                  <a:pt x="320725" y="558800"/>
                </a:lnTo>
                <a:lnTo>
                  <a:pt x="318922" y="554990"/>
                </a:lnTo>
                <a:lnTo>
                  <a:pt x="318706" y="553720"/>
                </a:lnTo>
                <a:lnTo>
                  <a:pt x="319532" y="551180"/>
                </a:lnTo>
                <a:lnTo>
                  <a:pt x="319379" y="549910"/>
                </a:lnTo>
                <a:lnTo>
                  <a:pt x="320027" y="543560"/>
                </a:lnTo>
                <a:lnTo>
                  <a:pt x="323761" y="542290"/>
                </a:lnTo>
                <a:lnTo>
                  <a:pt x="323291" y="541020"/>
                </a:lnTo>
                <a:lnTo>
                  <a:pt x="323253" y="538480"/>
                </a:lnTo>
                <a:lnTo>
                  <a:pt x="320014" y="537210"/>
                </a:lnTo>
                <a:lnTo>
                  <a:pt x="320421" y="535940"/>
                </a:lnTo>
                <a:lnTo>
                  <a:pt x="321868" y="529590"/>
                </a:lnTo>
                <a:lnTo>
                  <a:pt x="323189" y="525780"/>
                </a:lnTo>
                <a:lnTo>
                  <a:pt x="324485" y="520700"/>
                </a:lnTo>
                <a:lnTo>
                  <a:pt x="328180" y="521970"/>
                </a:lnTo>
                <a:lnTo>
                  <a:pt x="328790" y="520700"/>
                </a:lnTo>
                <a:lnTo>
                  <a:pt x="330022" y="518160"/>
                </a:lnTo>
                <a:lnTo>
                  <a:pt x="329819" y="518160"/>
                </a:lnTo>
                <a:lnTo>
                  <a:pt x="325869" y="515620"/>
                </a:lnTo>
                <a:lnTo>
                  <a:pt x="326999" y="508000"/>
                </a:lnTo>
                <a:lnTo>
                  <a:pt x="328015" y="508000"/>
                </a:lnTo>
                <a:lnTo>
                  <a:pt x="329145" y="509270"/>
                </a:lnTo>
                <a:lnTo>
                  <a:pt x="330047" y="509270"/>
                </a:lnTo>
                <a:lnTo>
                  <a:pt x="330911" y="508000"/>
                </a:lnTo>
                <a:lnTo>
                  <a:pt x="330542" y="506730"/>
                </a:lnTo>
                <a:lnTo>
                  <a:pt x="330352" y="506730"/>
                </a:lnTo>
                <a:lnTo>
                  <a:pt x="330174" y="505460"/>
                </a:lnTo>
                <a:lnTo>
                  <a:pt x="327787" y="502920"/>
                </a:lnTo>
                <a:lnTo>
                  <a:pt x="328028" y="500380"/>
                </a:lnTo>
                <a:lnTo>
                  <a:pt x="329387" y="497840"/>
                </a:lnTo>
                <a:lnTo>
                  <a:pt x="330238" y="495300"/>
                </a:lnTo>
                <a:lnTo>
                  <a:pt x="331393" y="495300"/>
                </a:lnTo>
                <a:lnTo>
                  <a:pt x="335610" y="497840"/>
                </a:lnTo>
                <a:lnTo>
                  <a:pt x="339801" y="499110"/>
                </a:lnTo>
                <a:lnTo>
                  <a:pt x="345884" y="499110"/>
                </a:lnTo>
                <a:lnTo>
                  <a:pt x="347472" y="500380"/>
                </a:lnTo>
                <a:lnTo>
                  <a:pt x="352501" y="502920"/>
                </a:lnTo>
                <a:lnTo>
                  <a:pt x="356120" y="504190"/>
                </a:lnTo>
                <a:lnTo>
                  <a:pt x="363169" y="508000"/>
                </a:lnTo>
                <a:lnTo>
                  <a:pt x="371551" y="510540"/>
                </a:lnTo>
                <a:lnTo>
                  <a:pt x="378574" y="513080"/>
                </a:lnTo>
                <a:lnTo>
                  <a:pt x="385686" y="514350"/>
                </a:lnTo>
                <a:lnTo>
                  <a:pt x="406768" y="514350"/>
                </a:lnTo>
                <a:lnTo>
                  <a:pt x="408787" y="511810"/>
                </a:lnTo>
                <a:lnTo>
                  <a:pt x="410768" y="511810"/>
                </a:lnTo>
                <a:lnTo>
                  <a:pt x="410527" y="514350"/>
                </a:lnTo>
                <a:lnTo>
                  <a:pt x="410451" y="515620"/>
                </a:lnTo>
                <a:lnTo>
                  <a:pt x="410451" y="735330"/>
                </a:lnTo>
                <a:lnTo>
                  <a:pt x="409879" y="737870"/>
                </a:lnTo>
                <a:lnTo>
                  <a:pt x="408647" y="737870"/>
                </a:lnTo>
                <a:lnTo>
                  <a:pt x="399846" y="728980"/>
                </a:lnTo>
                <a:lnTo>
                  <a:pt x="398678" y="727710"/>
                </a:lnTo>
                <a:lnTo>
                  <a:pt x="392798" y="721360"/>
                </a:lnTo>
                <a:lnTo>
                  <a:pt x="389953" y="718820"/>
                </a:lnTo>
                <a:lnTo>
                  <a:pt x="385597" y="713740"/>
                </a:lnTo>
                <a:lnTo>
                  <a:pt x="381000" y="713740"/>
                </a:lnTo>
                <a:lnTo>
                  <a:pt x="378942" y="707390"/>
                </a:lnTo>
                <a:lnTo>
                  <a:pt x="379450" y="707390"/>
                </a:lnTo>
                <a:lnTo>
                  <a:pt x="383755" y="711200"/>
                </a:lnTo>
                <a:lnTo>
                  <a:pt x="388010" y="715010"/>
                </a:lnTo>
                <a:lnTo>
                  <a:pt x="397383" y="722630"/>
                </a:lnTo>
                <a:lnTo>
                  <a:pt x="402336" y="727710"/>
                </a:lnTo>
                <a:lnTo>
                  <a:pt x="410070" y="732790"/>
                </a:lnTo>
                <a:lnTo>
                  <a:pt x="410451" y="735330"/>
                </a:lnTo>
                <a:lnTo>
                  <a:pt x="410451" y="515620"/>
                </a:lnTo>
                <a:lnTo>
                  <a:pt x="410375" y="516890"/>
                </a:lnTo>
                <a:lnTo>
                  <a:pt x="409587" y="524510"/>
                </a:lnTo>
                <a:lnTo>
                  <a:pt x="409448" y="526262"/>
                </a:lnTo>
                <a:lnTo>
                  <a:pt x="409448" y="722630"/>
                </a:lnTo>
                <a:lnTo>
                  <a:pt x="409448" y="727710"/>
                </a:lnTo>
                <a:lnTo>
                  <a:pt x="408203" y="727710"/>
                </a:lnTo>
                <a:lnTo>
                  <a:pt x="404647" y="723874"/>
                </a:lnTo>
                <a:lnTo>
                  <a:pt x="401218" y="721360"/>
                </a:lnTo>
                <a:lnTo>
                  <a:pt x="393776" y="712470"/>
                </a:lnTo>
                <a:lnTo>
                  <a:pt x="387705" y="707390"/>
                </a:lnTo>
                <a:lnTo>
                  <a:pt x="382003" y="701040"/>
                </a:lnTo>
                <a:lnTo>
                  <a:pt x="381254" y="699770"/>
                </a:lnTo>
                <a:lnTo>
                  <a:pt x="379133" y="697230"/>
                </a:lnTo>
                <a:lnTo>
                  <a:pt x="377888" y="695960"/>
                </a:lnTo>
                <a:lnTo>
                  <a:pt x="373341" y="695960"/>
                </a:lnTo>
                <a:lnTo>
                  <a:pt x="373595" y="693420"/>
                </a:lnTo>
                <a:lnTo>
                  <a:pt x="372783" y="690880"/>
                </a:lnTo>
                <a:lnTo>
                  <a:pt x="409448" y="722630"/>
                </a:lnTo>
                <a:lnTo>
                  <a:pt x="409448" y="526262"/>
                </a:lnTo>
                <a:lnTo>
                  <a:pt x="409181" y="529590"/>
                </a:lnTo>
                <a:lnTo>
                  <a:pt x="408952" y="531063"/>
                </a:lnTo>
                <a:lnTo>
                  <a:pt x="408952" y="706120"/>
                </a:lnTo>
                <a:lnTo>
                  <a:pt x="408876" y="716280"/>
                </a:lnTo>
                <a:lnTo>
                  <a:pt x="407085" y="715010"/>
                </a:lnTo>
                <a:lnTo>
                  <a:pt x="400583" y="709930"/>
                </a:lnTo>
                <a:lnTo>
                  <a:pt x="397230" y="706120"/>
                </a:lnTo>
                <a:lnTo>
                  <a:pt x="393674" y="703580"/>
                </a:lnTo>
                <a:lnTo>
                  <a:pt x="393446" y="703580"/>
                </a:lnTo>
                <a:lnTo>
                  <a:pt x="390855" y="698500"/>
                </a:lnTo>
                <a:lnTo>
                  <a:pt x="386397" y="695960"/>
                </a:lnTo>
                <a:lnTo>
                  <a:pt x="381965" y="690880"/>
                </a:lnTo>
                <a:lnTo>
                  <a:pt x="378650" y="687070"/>
                </a:lnTo>
                <a:lnTo>
                  <a:pt x="374599" y="681990"/>
                </a:lnTo>
                <a:lnTo>
                  <a:pt x="367576" y="676910"/>
                </a:lnTo>
                <a:lnTo>
                  <a:pt x="367182" y="674370"/>
                </a:lnTo>
                <a:lnTo>
                  <a:pt x="367271" y="671830"/>
                </a:lnTo>
                <a:lnTo>
                  <a:pt x="370776" y="675640"/>
                </a:lnTo>
                <a:lnTo>
                  <a:pt x="373799" y="678180"/>
                </a:lnTo>
                <a:lnTo>
                  <a:pt x="376948" y="681990"/>
                </a:lnTo>
                <a:lnTo>
                  <a:pt x="383870" y="687070"/>
                </a:lnTo>
                <a:lnTo>
                  <a:pt x="390982" y="693420"/>
                </a:lnTo>
                <a:lnTo>
                  <a:pt x="398386" y="698500"/>
                </a:lnTo>
                <a:lnTo>
                  <a:pt x="406158" y="703580"/>
                </a:lnTo>
                <a:lnTo>
                  <a:pt x="408063" y="704850"/>
                </a:lnTo>
                <a:lnTo>
                  <a:pt x="408952" y="706120"/>
                </a:lnTo>
                <a:lnTo>
                  <a:pt x="408952" y="531063"/>
                </a:lnTo>
                <a:lnTo>
                  <a:pt x="408241" y="535635"/>
                </a:lnTo>
                <a:lnTo>
                  <a:pt x="408241" y="701040"/>
                </a:lnTo>
                <a:lnTo>
                  <a:pt x="406412" y="699770"/>
                </a:lnTo>
                <a:lnTo>
                  <a:pt x="404952" y="699770"/>
                </a:lnTo>
                <a:lnTo>
                  <a:pt x="399161" y="694690"/>
                </a:lnTo>
                <a:lnTo>
                  <a:pt x="394182" y="692150"/>
                </a:lnTo>
                <a:lnTo>
                  <a:pt x="390258" y="687070"/>
                </a:lnTo>
                <a:lnTo>
                  <a:pt x="374726" y="671830"/>
                </a:lnTo>
                <a:lnTo>
                  <a:pt x="368693" y="664210"/>
                </a:lnTo>
                <a:lnTo>
                  <a:pt x="366737" y="664210"/>
                </a:lnTo>
                <a:lnTo>
                  <a:pt x="367804" y="661720"/>
                </a:lnTo>
                <a:lnTo>
                  <a:pt x="370281" y="664210"/>
                </a:lnTo>
                <a:lnTo>
                  <a:pt x="372732" y="666750"/>
                </a:lnTo>
                <a:lnTo>
                  <a:pt x="379869" y="673100"/>
                </a:lnTo>
                <a:lnTo>
                  <a:pt x="384403" y="676910"/>
                </a:lnTo>
                <a:lnTo>
                  <a:pt x="392887" y="684530"/>
                </a:lnTo>
                <a:lnTo>
                  <a:pt x="396900" y="687070"/>
                </a:lnTo>
                <a:lnTo>
                  <a:pt x="401497" y="689610"/>
                </a:lnTo>
                <a:lnTo>
                  <a:pt x="402297" y="690880"/>
                </a:lnTo>
                <a:lnTo>
                  <a:pt x="404063" y="692150"/>
                </a:lnTo>
                <a:lnTo>
                  <a:pt x="405345" y="692150"/>
                </a:lnTo>
                <a:lnTo>
                  <a:pt x="407263" y="690880"/>
                </a:lnTo>
                <a:lnTo>
                  <a:pt x="408241" y="701040"/>
                </a:lnTo>
                <a:lnTo>
                  <a:pt x="408241" y="535635"/>
                </a:lnTo>
                <a:lnTo>
                  <a:pt x="407403" y="541020"/>
                </a:lnTo>
                <a:lnTo>
                  <a:pt x="407162" y="542163"/>
                </a:lnTo>
                <a:lnTo>
                  <a:pt x="407162" y="689610"/>
                </a:lnTo>
                <a:lnTo>
                  <a:pt x="404647" y="688340"/>
                </a:lnTo>
                <a:lnTo>
                  <a:pt x="403110" y="687070"/>
                </a:lnTo>
                <a:lnTo>
                  <a:pt x="401878" y="685800"/>
                </a:lnTo>
                <a:lnTo>
                  <a:pt x="403923" y="685800"/>
                </a:lnTo>
                <a:lnTo>
                  <a:pt x="405853" y="687070"/>
                </a:lnTo>
                <a:lnTo>
                  <a:pt x="407162" y="689610"/>
                </a:lnTo>
                <a:lnTo>
                  <a:pt x="407162" y="542163"/>
                </a:lnTo>
                <a:lnTo>
                  <a:pt x="406552" y="545045"/>
                </a:lnTo>
                <a:lnTo>
                  <a:pt x="406552" y="678180"/>
                </a:lnTo>
                <a:lnTo>
                  <a:pt x="405612" y="681990"/>
                </a:lnTo>
                <a:lnTo>
                  <a:pt x="404241" y="681990"/>
                </a:lnTo>
                <a:lnTo>
                  <a:pt x="403085" y="680720"/>
                </a:lnTo>
                <a:lnTo>
                  <a:pt x="401777" y="679983"/>
                </a:lnTo>
                <a:lnTo>
                  <a:pt x="401777" y="685749"/>
                </a:lnTo>
                <a:lnTo>
                  <a:pt x="399389" y="684530"/>
                </a:lnTo>
                <a:lnTo>
                  <a:pt x="399821" y="683260"/>
                </a:lnTo>
                <a:lnTo>
                  <a:pt x="401777" y="685749"/>
                </a:lnTo>
                <a:lnTo>
                  <a:pt x="401777" y="679983"/>
                </a:lnTo>
                <a:lnTo>
                  <a:pt x="398627" y="678180"/>
                </a:lnTo>
                <a:lnTo>
                  <a:pt x="395401" y="675640"/>
                </a:lnTo>
                <a:lnTo>
                  <a:pt x="389102" y="669290"/>
                </a:lnTo>
                <a:lnTo>
                  <a:pt x="385838" y="665480"/>
                </a:lnTo>
                <a:lnTo>
                  <a:pt x="381800" y="661670"/>
                </a:lnTo>
                <a:lnTo>
                  <a:pt x="379095" y="659130"/>
                </a:lnTo>
                <a:lnTo>
                  <a:pt x="377748" y="657860"/>
                </a:lnTo>
                <a:lnTo>
                  <a:pt x="373494" y="651510"/>
                </a:lnTo>
                <a:lnTo>
                  <a:pt x="367728" y="645655"/>
                </a:lnTo>
                <a:lnTo>
                  <a:pt x="367728" y="661670"/>
                </a:lnTo>
                <a:lnTo>
                  <a:pt x="365620" y="661670"/>
                </a:lnTo>
                <a:lnTo>
                  <a:pt x="365099" y="660400"/>
                </a:lnTo>
                <a:lnTo>
                  <a:pt x="364121" y="659130"/>
                </a:lnTo>
                <a:lnTo>
                  <a:pt x="364553" y="659130"/>
                </a:lnTo>
                <a:lnTo>
                  <a:pt x="367728" y="661670"/>
                </a:lnTo>
                <a:lnTo>
                  <a:pt x="367728" y="645655"/>
                </a:lnTo>
                <a:lnTo>
                  <a:pt x="364744" y="642620"/>
                </a:lnTo>
                <a:lnTo>
                  <a:pt x="360426" y="638810"/>
                </a:lnTo>
                <a:lnTo>
                  <a:pt x="355866" y="633730"/>
                </a:lnTo>
                <a:lnTo>
                  <a:pt x="351142" y="632460"/>
                </a:lnTo>
                <a:lnTo>
                  <a:pt x="351840" y="628650"/>
                </a:lnTo>
                <a:lnTo>
                  <a:pt x="350748" y="624840"/>
                </a:lnTo>
                <a:lnTo>
                  <a:pt x="377825" y="647700"/>
                </a:lnTo>
                <a:lnTo>
                  <a:pt x="391464" y="660400"/>
                </a:lnTo>
                <a:lnTo>
                  <a:pt x="405536" y="670560"/>
                </a:lnTo>
                <a:lnTo>
                  <a:pt x="405231" y="674370"/>
                </a:lnTo>
                <a:lnTo>
                  <a:pt x="406552" y="678180"/>
                </a:lnTo>
                <a:lnTo>
                  <a:pt x="406552" y="545045"/>
                </a:lnTo>
                <a:lnTo>
                  <a:pt x="406057" y="547370"/>
                </a:lnTo>
                <a:lnTo>
                  <a:pt x="405307" y="552030"/>
                </a:lnTo>
                <a:lnTo>
                  <a:pt x="405307" y="665480"/>
                </a:lnTo>
                <a:lnTo>
                  <a:pt x="404177" y="664210"/>
                </a:lnTo>
                <a:lnTo>
                  <a:pt x="403339" y="664210"/>
                </a:lnTo>
                <a:lnTo>
                  <a:pt x="402018" y="661670"/>
                </a:lnTo>
                <a:lnTo>
                  <a:pt x="399415" y="660400"/>
                </a:lnTo>
                <a:lnTo>
                  <a:pt x="396481" y="659130"/>
                </a:lnTo>
                <a:lnTo>
                  <a:pt x="395884" y="657860"/>
                </a:lnTo>
                <a:lnTo>
                  <a:pt x="391401" y="654050"/>
                </a:lnTo>
                <a:lnTo>
                  <a:pt x="383527" y="646430"/>
                </a:lnTo>
                <a:lnTo>
                  <a:pt x="381215" y="645160"/>
                </a:lnTo>
                <a:lnTo>
                  <a:pt x="380771" y="642620"/>
                </a:lnTo>
                <a:lnTo>
                  <a:pt x="378561" y="642620"/>
                </a:lnTo>
                <a:lnTo>
                  <a:pt x="377431" y="638810"/>
                </a:lnTo>
                <a:lnTo>
                  <a:pt x="374180" y="637540"/>
                </a:lnTo>
                <a:lnTo>
                  <a:pt x="371525" y="635000"/>
                </a:lnTo>
                <a:lnTo>
                  <a:pt x="371221" y="633730"/>
                </a:lnTo>
                <a:lnTo>
                  <a:pt x="373786" y="633730"/>
                </a:lnTo>
                <a:lnTo>
                  <a:pt x="375323" y="636270"/>
                </a:lnTo>
                <a:lnTo>
                  <a:pt x="383641" y="642620"/>
                </a:lnTo>
                <a:lnTo>
                  <a:pt x="389915" y="647700"/>
                </a:lnTo>
                <a:lnTo>
                  <a:pt x="398932" y="655320"/>
                </a:lnTo>
                <a:lnTo>
                  <a:pt x="401764" y="657860"/>
                </a:lnTo>
                <a:lnTo>
                  <a:pt x="405053" y="661670"/>
                </a:lnTo>
                <a:lnTo>
                  <a:pt x="404888" y="662940"/>
                </a:lnTo>
                <a:lnTo>
                  <a:pt x="405307" y="665480"/>
                </a:lnTo>
                <a:lnTo>
                  <a:pt x="405307" y="552030"/>
                </a:lnTo>
                <a:lnTo>
                  <a:pt x="404012" y="560070"/>
                </a:lnTo>
                <a:lnTo>
                  <a:pt x="402932" y="570230"/>
                </a:lnTo>
                <a:lnTo>
                  <a:pt x="402234" y="577850"/>
                </a:lnTo>
                <a:lnTo>
                  <a:pt x="400812" y="591820"/>
                </a:lnTo>
                <a:lnTo>
                  <a:pt x="400011" y="599440"/>
                </a:lnTo>
                <a:lnTo>
                  <a:pt x="401167" y="609600"/>
                </a:lnTo>
                <a:lnTo>
                  <a:pt x="401027" y="610870"/>
                </a:lnTo>
                <a:lnTo>
                  <a:pt x="400735" y="612140"/>
                </a:lnTo>
                <a:lnTo>
                  <a:pt x="398843" y="604520"/>
                </a:lnTo>
                <a:lnTo>
                  <a:pt x="396824" y="596900"/>
                </a:lnTo>
                <a:lnTo>
                  <a:pt x="397192" y="589280"/>
                </a:lnTo>
                <a:lnTo>
                  <a:pt x="395732" y="589280"/>
                </a:lnTo>
                <a:lnTo>
                  <a:pt x="395465" y="590550"/>
                </a:lnTo>
                <a:lnTo>
                  <a:pt x="395554" y="599440"/>
                </a:lnTo>
                <a:lnTo>
                  <a:pt x="401777" y="627380"/>
                </a:lnTo>
                <a:lnTo>
                  <a:pt x="401955" y="628650"/>
                </a:lnTo>
                <a:lnTo>
                  <a:pt x="401497" y="629920"/>
                </a:lnTo>
                <a:lnTo>
                  <a:pt x="399529" y="629920"/>
                </a:lnTo>
                <a:lnTo>
                  <a:pt x="398627" y="627380"/>
                </a:lnTo>
                <a:lnTo>
                  <a:pt x="391033" y="617220"/>
                </a:lnTo>
                <a:lnTo>
                  <a:pt x="386524" y="610870"/>
                </a:lnTo>
                <a:lnTo>
                  <a:pt x="385673" y="607060"/>
                </a:lnTo>
                <a:lnTo>
                  <a:pt x="379120" y="594360"/>
                </a:lnTo>
                <a:lnTo>
                  <a:pt x="373430" y="582930"/>
                </a:lnTo>
                <a:lnTo>
                  <a:pt x="370370" y="576580"/>
                </a:lnTo>
                <a:lnTo>
                  <a:pt x="366344" y="568960"/>
                </a:lnTo>
                <a:lnTo>
                  <a:pt x="365645" y="567690"/>
                </a:lnTo>
                <a:lnTo>
                  <a:pt x="363512" y="566420"/>
                </a:lnTo>
                <a:lnTo>
                  <a:pt x="363423" y="565150"/>
                </a:lnTo>
                <a:lnTo>
                  <a:pt x="355180" y="552450"/>
                </a:lnTo>
                <a:lnTo>
                  <a:pt x="352945" y="549910"/>
                </a:lnTo>
                <a:lnTo>
                  <a:pt x="349681" y="547370"/>
                </a:lnTo>
                <a:lnTo>
                  <a:pt x="349478" y="548640"/>
                </a:lnTo>
                <a:lnTo>
                  <a:pt x="349186" y="548640"/>
                </a:lnTo>
                <a:lnTo>
                  <a:pt x="350799" y="553720"/>
                </a:lnTo>
                <a:lnTo>
                  <a:pt x="352285" y="557530"/>
                </a:lnTo>
                <a:lnTo>
                  <a:pt x="355117" y="565150"/>
                </a:lnTo>
                <a:lnTo>
                  <a:pt x="356971" y="568960"/>
                </a:lnTo>
                <a:lnTo>
                  <a:pt x="359244" y="576580"/>
                </a:lnTo>
                <a:lnTo>
                  <a:pt x="361950" y="580390"/>
                </a:lnTo>
                <a:lnTo>
                  <a:pt x="366877" y="590550"/>
                </a:lnTo>
                <a:lnTo>
                  <a:pt x="370027" y="595630"/>
                </a:lnTo>
                <a:lnTo>
                  <a:pt x="374815" y="604520"/>
                </a:lnTo>
                <a:lnTo>
                  <a:pt x="376326" y="608330"/>
                </a:lnTo>
                <a:lnTo>
                  <a:pt x="381050" y="615950"/>
                </a:lnTo>
                <a:lnTo>
                  <a:pt x="384060" y="619760"/>
                </a:lnTo>
                <a:lnTo>
                  <a:pt x="389204" y="627380"/>
                </a:lnTo>
                <a:lnTo>
                  <a:pt x="391566" y="631190"/>
                </a:lnTo>
                <a:lnTo>
                  <a:pt x="395465" y="636270"/>
                </a:lnTo>
                <a:lnTo>
                  <a:pt x="396913" y="638810"/>
                </a:lnTo>
                <a:lnTo>
                  <a:pt x="399326" y="642620"/>
                </a:lnTo>
                <a:lnTo>
                  <a:pt x="398157" y="643890"/>
                </a:lnTo>
                <a:lnTo>
                  <a:pt x="395046" y="641350"/>
                </a:lnTo>
                <a:lnTo>
                  <a:pt x="391668" y="640080"/>
                </a:lnTo>
                <a:lnTo>
                  <a:pt x="386791" y="636270"/>
                </a:lnTo>
                <a:lnTo>
                  <a:pt x="384225" y="633730"/>
                </a:lnTo>
                <a:lnTo>
                  <a:pt x="376834" y="627380"/>
                </a:lnTo>
                <a:lnTo>
                  <a:pt x="374332" y="624840"/>
                </a:lnTo>
                <a:lnTo>
                  <a:pt x="371830" y="622300"/>
                </a:lnTo>
                <a:lnTo>
                  <a:pt x="367931" y="618490"/>
                </a:lnTo>
                <a:lnTo>
                  <a:pt x="361416" y="612140"/>
                </a:lnTo>
                <a:lnTo>
                  <a:pt x="358101" y="605790"/>
                </a:lnTo>
                <a:lnTo>
                  <a:pt x="351942" y="598170"/>
                </a:lnTo>
                <a:lnTo>
                  <a:pt x="347383" y="594360"/>
                </a:lnTo>
                <a:lnTo>
                  <a:pt x="346468" y="594360"/>
                </a:lnTo>
                <a:lnTo>
                  <a:pt x="344995" y="593090"/>
                </a:lnTo>
                <a:lnTo>
                  <a:pt x="346811" y="598170"/>
                </a:lnTo>
                <a:lnTo>
                  <a:pt x="349313" y="601980"/>
                </a:lnTo>
                <a:lnTo>
                  <a:pt x="353631" y="609600"/>
                </a:lnTo>
                <a:lnTo>
                  <a:pt x="358089" y="617220"/>
                </a:lnTo>
                <a:lnTo>
                  <a:pt x="355053" y="618490"/>
                </a:lnTo>
                <a:lnTo>
                  <a:pt x="354342" y="618490"/>
                </a:lnTo>
                <a:lnTo>
                  <a:pt x="353758" y="617220"/>
                </a:lnTo>
                <a:lnTo>
                  <a:pt x="350291" y="614680"/>
                </a:lnTo>
                <a:lnTo>
                  <a:pt x="347510" y="612140"/>
                </a:lnTo>
                <a:lnTo>
                  <a:pt x="344106" y="609600"/>
                </a:lnTo>
                <a:lnTo>
                  <a:pt x="339661" y="609600"/>
                </a:lnTo>
                <a:lnTo>
                  <a:pt x="338124" y="612140"/>
                </a:lnTo>
                <a:lnTo>
                  <a:pt x="338874" y="613410"/>
                </a:lnTo>
                <a:lnTo>
                  <a:pt x="341731" y="615950"/>
                </a:lnTo>
                <a:lnTo>
                  <a:pt x="343738" y="617220"/>
                </a:lnTo>
                <a:lnTo>
                  <a:pt x="346430" y="621030"/>
                </a:lnTo>
                <a:lnTo>
                  <a:pt x="347281" y="621030"/>
                </a:lnTo>
                <a:lnTo>
                  <a:pt x="348551" y="624840"/>
                </a:lnTo>
                <a:lnTo>
                  <a:pt x="349161" y="628650"/>
                </a:lnTo>
                <a:lnTo>
                  <a:pt x="350012" y="631190"/>
                </a:lnTo>
                <a:lnTo>
                  <a:pt x="350126" y="632460"/>
                </a:lnTo>
                <a:lnTo>
                  <a:pt x="349783" y="635000"/>
                </a:lnTo>
                <a:lnTo>
                  <a:pt x="350354" y="635000"/>
                </a:lnTo>
                <a:lnTo>
                  <a:pt x="352044" y="638810"/>
                </a:lnTo>
                <a:lnTo>
                  <a:pt x="354672" y="647700"/>
                </a:lnTo>
                <a:lnTo>
                  <a:pt x="355663" y="651510"/>
                </a:lnTo>
                <a:lnTo>
                  <a:pt x="356831" y="655320"/>
                </a:lnTo>
                <a:lnTo>
                  <a:pt x="357162" y="656590"/>
                </a:lnTo>
                <a:lnTo>
                  <a:pt x="355892" y="659130"/>
                </a:lnTo>
                <a:lnTo>
                  <a:pt x="357682" y="660400"/>
                </a:lnTo>
                <a:lnTo>
                  <a:pt x="359892" y="665480"/>
                </a:lnTo>
                <a:lnTo>
                  <a:pt x="360514" y="669290"/>
                </a:lnTo>
                <a:lnTo>
                  <a:pt x="363054" y="678180"/>
                </a:lnTo>
                <a:lnTo>
                  <a:pt x="364667" y="683260"/>
                </a:lnTo>
                <a:lnTo>
                  <a:pt x="367347" y="692150"/>
                </a:lnTo>
                <a:lnTo>
                  <a:pt x="368401" y="695960"/>
                </a:lnTo>
                <a:lnTo>
                  <a:pt x="371881" y="706120"/>
                </a:lnTo>
                <a:lnTo>
                  <a:pt x="374281" y="712470"/>
                </a:lnTo>
                <a:lnTo>
                  <a:pt x="376720" y="718820"/>
                </a:lnTo>
                <a:lnTo>
                  <a:pt x="379056" y="726440"/>
                </a:lnTo>
                <a:lnTo>
                  <a:pt x="380923" y="732790"/>
                </a:lnTo>
                <a:lnTo>
                  <a:pt x="382092" y="740410"/>
                </a:lnTo>
                <a:lnTo>
                  <a:pt x="382193" y="742899"/>
                </a:lnTo>
                <a:lnTo>
                  <a:pt x="382320" y="748030"/>
                </a:lnTo>
                <a:lnTo>
                  <a:pt x="384302" y="753110"/>
                </a:lnTo>
                <a:lnTo>
                  <a:pt x="383413" y="756920"/>
                </a:lnTo>
                <a:lnTo>
                  <a:pt x="383184" y="762000"/>
                </a:lnTo>
                <a:lnTo>
                  <a:pt x="383044" y="763270"/>
                </a:lnTo>
                <a:lnTo>
                  <a:pt x="383349" y="765810"/>
                </a:lnTo>
                <a:lnTo>
                  <a:pt x="384492" y="767080"/>
                </a:lnTo>
                <a:lnTo>
                  <a:pt x="387756" y="764540"/>
                </a:lnTo>
                <a:lnTo>
                  <a:pt x="388569" y="765810"/>
                </a:lnTo>
                <a:lnTo>
                  <a:pt x="389572" y="767080"/>
                </a:lnTo>
                <a:lnTo>
                  <a:pt x="386981" y="769620"/>
                </a:lnTo>
                <a:lnTo>
                  <a:pt x="387540" y="770890"/>
                </a:lnTo>
                <a:lnTo>
                  <a:pt x="388543" y="772160"/>
                </a:lnTo>
                <a:lnTo>
                  <a:pt x="391490" y="774700"/>
                </a:lnTo>
                <a:lnTo>
                  <a:pt x="392811" y="775970"/>
                </a:lnTo>
                <a:lnTo>
                  <a:pt x="394512" y="777240"/>
                </a:lnTo>
                <a:lnTo>
                  <a:pt x="393382" y="777557"/>
                </a:lnTo>
                <a:lnTo>
                  <a:pt x="393382" y="786130"/>
                </a:lnTo>
                <a:lnTo>
                  <a:pt x="390156" y="786130"/>
                </a:lnTo>
                <a:lnTo>
                  <a:pt x="390156" y="783590"/>
                </a:lnTo>
                <a:lnTo>
                  <a:pt x="393382" y="786130"/>
                </a:lnTo>
                <a:lnTo>
                  <a:pt x="393382" y="777557"/>
                </a:lnTo>
                <a:lnTo>
                  <a:pt x="389915" y="778510"/>
                </a:lnTo>
                <a:lnTo>
                  <a:pt x="389102" y="774700"/>
                </a:lnTo>
                <a:lnTo>
                  <a:pt x="388480" y="775970"/>
                </a:lnTo>
                <a:lnTo>
                  <a:pt x="387883" y="775970"/>
                </a:lnTo>
                <a:lnTo>
                  <a:pt x="386994" y="781050"/>
                </a:lnTo>
                <a:lnTo>
                  <a:pt x="386207" y="784860"/>
                </a:lnTo>
                <a:lnTo>
                  <a:pt x="385610" y="789940"/>
                </a:lnTo>
                <a:lnTo>
                  <a:pt x="385483" y="793750"/>
                </a:lnTo>
                <a:lnTo>
                  <a:pt x="386270" y="801370"/>
                </a:lnTo>
                <a:lnTo>
                  <a:pt x="387083" y="806450"/>
                </a:lnTo>
                <a:lnTo>
                  <a:pt x="388112" y="815340"/>
                </a:lnTo>
                <a:lnTo>
                  <a:pt x="388467" y="819150"/>
                </a:lnTo>
                <a:lnTo>
                  <a:pt x="388696" y="822960"/>
                </a:lnTo>
                <a:lnTo>
                  <a:pt x="389496" y="833120"/>
                </a:lnTo>
                <a:lnTo>
                  <a:pt x="390690" y="843280"/>
                </a:lnTo>
                <a:lnTo>
                  <a:pt x="392480" y="852170"/>
                </a:lnTo>
                <a:lnTo>
                  <a:pt x="395058" y="862330"/>
                </a:lnTo>
                <a:lnTo>
                  <a:pt x="396608" y="867410"/>
                </a:lnTo>
                <a:lnTo>
                  <a:pt x="397103" y="872490"/>
                </a:lnTo>
                <a:lnTo>
                  <a:pt x="399694" y="885190"/>
                </a:lnTo>
                <a:lnTo>
                  <a:pt x="401358" y="891540"/>
                </a:lnTo>
                <a:lnTo>
                  <a:pt x="404279" y="906780"/>
                </a:lnTo>
                <a:lnTo>
                  <a:pt x="404926" y="918210"/>
                </a:lnTo>
                <a:lnTo>
                  <a:pt x="406704" y="925830"/>
                </a:lnTo>
                <a:lnTo>
                  <a:pt x="410883" y="938530"/>
                </a:lnTo>
                <a:lnTo>
                  <a:pt x="411911" y="942340"/>
                </a:lnTo>
                <a:lnTo>
                  <a:pt x="414248" y="953770"/>
                </a:lnTo>
                <a:lnTo>
                  <a:pt x="417487" y="972820"/>
                </a:lnTo>
                <a:lnTo>
                  <a:pt x="417944" y="977900"/>
                </a:lnTo>
                <a:lnTo>
                  <a:pt x="419201" y="989330"/>
                </a:lnTo>
                <a:lnTo>
                  <a:pt x="419862" y="994410"/>
                </a:lnTo>
                <a:lnTo>
                  <a:pt x="420789" y="1002030"/>
                </a:lnTo>
                <a:lnTo>
                  <a:pt x="421411" y="1008380"/>
                </a:lnTo>
                <a:lnTo>
                  <a:pt x="421411" y="901725"/>
                </a:lnTo>
                <a:lnTo>
                  <a:pt x="419366" y="900430"/>
                </a:lnTo>
                <a:lnTo>
                  <a:pt x="415315" y="896620"/>
                </a:lnTo>
                <a:lnTo>
                  <a:pt x="415632" y="896620"/>
                </a:lnTo>
                <a:lnTo>
                  <a:pt x="419176" y="899160"/>
                </a:lnTo>
                <a:lnTo>
                  <a:pt x="422681" y="900430"/>
                </a:lnTo>
                <a:lnTo>
                  <a:pt x="426275" y="902970"/>
                </a:lnTo>
                <a:lnTo>
                  <a:pt x="433324" y="906780"/>
                </a:lnTo>
                <a:lnTo>
                  <a:pt x="440207" y="910590"/>
                </a:lnTo>
                <a:lnTo>
                  <a:pt x="446963" y="915670"/>
                </a:lnTo>
                <a:lnTo>
                  <a:pt x="456260" y="922020"/>
                </a:lnTo>
                <a:lnTo>
                  <a:pt x="459041" y="923290"/>
                </a:lnTo>
                <a:lnTo>
                  <a:pt x="462813" y="925830"/>
                </a:lnTo>
                <a:lnTo>
                  <a:pt x="463461" y="925830"/>
                </a:lnTo>
                <a:lnTo>
                  <a:pt x="465150" y="929640"/>
                </a:lnTo>
                <a:lnTo>
                  <a:pt x="465823" y="933450"/>
                </a:lnTo>
                <a:lnTo>
                  <a:pt x="465823" y="912901"/>
                </a:lnTo>
                <a:lnTo>
                  <a:pt x="463753" y="909320"/>
                </a:lnTo>
                <a:lnTo>
                  <a:pt x="462051" y="905624"/>
                </a:lnTo>
                <a:lnTo>
                  <a:pt x="462051" y="920750"/>
                </a:lnTo>
                <a:lnTo>
                  <a:pt x="458774" y="919480"/>
                </a:lnTo>
                <a:lnTo>
                  <a:pt x="456374" y="918210"/>
                </a:lnTo>
                <a:lnTo>
                  <a:pt x="453161" y="914400"/>
                </a:lnTo>
                <a:lnTo>
                  <a:pt x="451573" y="914400"/>
                </a:lnTo>
                <a:lnTo>
                  <a:pt x="446747" y="909320"/>
                </a:lnTo>
                <a:lnTo>
                  <a:pt x="443357" y="906780"/>
                </a:lnTo>
                <a:lnTo>
                  <a:pt x="436194" y="900430"/>
                </a:lnTo>
                <a:lnTo>
                  <a:pt x="432396" y="899160"/>
                </a:lnTo>
                <a:lnTo>
                  <a:pt x="429831" y="896620"/>
                </a:lnTo>
                <a:lnTo>
                  <a:pt x="425996" y="892810"/>
                </a:lnTo>
                <a:lnTo>
                  <a:pt x="424599" y="891540"/>
                </a:lnTo>
                <a:lnTo>
                  <a:pt x="426110" y="891540"/>
                </a:lnTo>
                <a:lnTo>
                  <a:pt x="428828" y="894080"/>
                </a:lnTo>
                <a:lnTo>
                  <a:pt x="431253" y="896620"/>
                </a:lnTo>
                <a:lnTo>
                  <a:pt x="435635" y="897890"/>
                </a:lnTo>
                <a:lnTo>
                  <a:pt x="436854" y="899160"/>
                </a:lnTo>
                <a:lnTo>
                  <a:pt x="441058" y="901700"/>
                </a:lnTo>
                <a:lnTo>
                  <a:pt x="443992" y="904240"/>
                </a:lnTo>
                <a:lnTo>
                  <a:pt x="447763" y="906780"/>
                </a:lnTo>
                <a:lnTo>
                  <a:pt x="448665" y="908050"/>
                </a:lnTo>
                <a:lnTo>
                  <a:pt x="450977" y="909320"/>
                </a:lnTo>
                <a:lnTo>
                  <a:pt x="452132" y="908050"/>
                </a:lnTo>
                <a:lnTo>
                  <a:pt x="453644" y="905510"/>
                </a:lnTo>
                <a:lnTo>
                  <a:pt x="452907" y="905510"/>
                </a:lnTo>
                <a:lnTo>
                  <a:pt x="451675" y="904240"/>
                </a:lnTo>
                <a:lnTo>
                  <a:pt x="451294" y="902970"/>
                </a:lnTo>
                <a:lnTo>
                  <a:pt x="450799" y="902970"/>
                </a:lnTo>
                <a:lnTo>
                  <a:pt x="453123" y="900430"/>
                </a:lnTo>
                <a:lnTo>
                  <a:pt x="455447" y="908050"/>
                </a:lnTo>
                <a:lnTo>
                  <a:pt x="459689" y="913130"/>
                </a:lnTo>
                <a:lnTo>
                  <a:pt x="462051" y="920750"/>
                </a:lnTo>
                <a:lnTo>
                  <a:pt x="462051" y="905624"/>
                </a:lnTo>
                <a:lnTo>
                  <a:pt x="459663" y="900430"/>
                </a:lnTo>
                <a:lnTo>
                  <a:pt x="459079" y="899160"/>
                </a:lnTo>
                <a:lnTo>
                  <a:pt x="457492" y="895350"/>
                </a:lnTo>
                <a:lnTo>
                  <a:pt x="456425" y="892810"/>
                </a:lnTo>
                <a:lnTo>
                  <a:pt x="451764" y="886460"/>
                </a:lnTo>
                <a:lnTo>
                  <a:pt x="451218" y="885190"/>
                </a:lnTo>
                <a:lnTo>
                  <a:pt x="450659" y="880110"/>
                </a:lnTo>
                <a:lnTo>
                  <a:pt x="450557" y="876300"/>
                </a:lnTo>
                <a:lnTo>
                  <a:pt x="450303" y="872490"/>
                </a:lnTo>
                <a:lnTo>
                  <a:pt x="449935" y="872490"/>
                </a:lnTo>
                <a:lnTo>
                  <a:pt x="449935" y="895350"/>
                </a:lnTo>
                <a:lnTo>
                  <a:pt x="447878" y="894080"/>
                </a:lnTo>
                <a:lnTo>
                  <a:pt x="446430" y="892810"/>
                </a:lnTo>
                <a:lnTo>
                  <a:pt x="445922" y="891540"/>
                </a:lnTo>
                <a:lnTo>
                  <a:pt x="445414" y="890270"/>
                </a:lnTo>
                <a:lnTo>
                  <a:pt x="444906" y="889000"/>
                </a:lnTo>
                <a:lnTo>
                  <a:pt x="444017" y="887730"/>
                </a:lnTo>
                <a:lnTo>
                  <a:pt x="441579" y="886460"/>
                </a:lnTo>
                <a:lnTo>
                  <a:pt x="439204" y="883920"/>
                </a:lnTo>
                <a:lnTo>
                  <a:pt x="437832" y="882650"/>
                </a:lnTo>
                <a:lnTo>
                  <a:pt x="436168" y="881380"/>
                </a:lnTo>
                <a:lnTo>
                  <a:pt x="438404" y="880110"/>
                </a:lnTo>
                <a:lnTo>
                  <a:pt x="439508" y="876300"/>
                </a:lnTo>
                <a:lnTo>
                  <a:pt x="444157" y="876300"/>
                </a:lnTo>
                <a:lnTo>
                  <a:pt x="445427" y="875030"/>
                </a:lnTo>
                <a:lnTo>
                  <a:pt x="446849" y="873760"/>
                </a:lnTo>
                <a:lnTo>
                  <a:pt x="446544" y="876300"/>
                </a:lnTo>
                <a:lnTo>
                  <a:pt x="446049" y="877570"/>
                </a:lnTo>
                <a:lnTo>
                  <a:pt x="445922" y="881380"/>
                </a:lnTo>
                <a:lnTo>
                  <a:pt x="446430" y="882650"/>
                </a:lnTo>
                <a:lnTo>
                  <a:pt x="447776" y="887730"/>
                </a:lnTo>
                <a:lnTo>
                  <a:pt x="448818" y="891540"/>
                </a:lnTo>
                <a:lnTo>
                  <a:pt x="449935" y="895350"/>
                </a:lnTo>
                <a:lnTo>
                  <a:pt x="449935" y="872490"/>
                </a:lnTo>
                <a:lnTo>
                  <a:pt x="449795" y="872490"/>
                </a:lnTo>
                <a:lnTo>
                  <a:pt x="449414" y="871220"/>
                </a:lnTo>
                <a:lnTo>
                  <a:pt x="450811" y="869950"/>
                </a:lnTo>
                <a:lnTo>
                  <a:pt x="452120" y="868680"/>
                </a:lnTo>
                <a:lnTo>
                  <a:pt x="458190" y="866140"/>
                </a:lnTo>
                <a:lnTo>
                  <a:pt x="462483" y="864870"/>
                </a:lnTo>
                <a:lnTo>
                  <a:pt x="468807" y="863600"/>
                </a:lnTo>
                <a:lnTo>
                  <a:pt x="470179" y="863600"/>
                </a:lnTo>
                <a:lnTo>
                  <a:pt x="476656" y="859790"/>
                </a:lnTo>
                <a:lnTo>
                  <a:pt x="482219" y="859790"/>
                </a:lnTo>
                <a:lnTo>
                  <a:pt x="492226" y="858520"/>
                </a:lnTo>
                <a:lnTo>
                  <a:pt x="496760" y="858520"/>
                </a:lnTo>
                <a:lnTo>
                  <a:pt x="505066" y="855980"/>
                </a:lnTo>
                <a:lnTo>
                  <a:pt x="508838" y="854710"/>
                </a:lnTo>
                <a:lnTo>
                  <a:pt x="512673" y="854710"/>
                </a:lnTo>
                <a:lnTo>
                  <a:pt x="515683" y="862330"/>
                </a:lnTo>
                <a:lnTo>
                  <a:pt x="519252" y="872490"/>
                </a:lnTo>
                <a:lnTo>
                  <a:pt x="521347" y="880110"/>
                </a:lnTo>
                <a:lnTo>
                  <a:pt x="523786" y="886637"/>
                </a:lnTo>
                <a:lnTo>
                  <a:pt x="525945" y="892810"/>
                </a:lnTo>
                <a:lnTo>
                  <a:pt x="528650" y="900430"/>
                </a:lnTo>
                <a:lnTo>
                  <a:pt x="530491" y="905510"/>
                </a:lnTo>
                <a:lnTo>
                  <a:pt x="532815" y="913130"/>
                </a:lnTo>
                <a:lnTo>
                  <a:pt x="535724" y="920750"/>
                </a:lnTo>
                <a:lnTo>
                  <a:pt x="538670" y="928370"/>
                </a:lnTo>
                <a:lnTo>
                  <a:pt x="549541" y="957580"/>
                </a:lnTo>
                <a:lnTo>
                  <a:pt x="552437" y="965200"/>
                </a:lnTo>
                <a:lnTo>
                  <a:pt x="554824" y="970280"/>
                </a:lnTo>
                <a:lnTo>
                  <a:pt x="556844" y="976630"/>
                </a:lnTo>
                <a:lnTo>
                  <a:pt x="567093" y="1019810"/>
                </a:lnTo>
                <a:lnTo>
                  <a:pt x="569277" y="1023620"/>
                </a:lnTo>
                <a:lnTo>
                  <a:pt x="568071" y="1028700"/>
                </a:lnTo>
                <a:lnTo>
                  <a:pt x="568604" y="1029970"/>
                </a:lnTo>
                <a:lnTo>
                  <a:pt x="569912" y="1032510"/>
                </a:lnTo>
                <a:lnTo>
                  <a:pt x="571144" y="1035050"/>
                </a:lnTo>
                <a:lnTo>
                  <a:pt x="572731" y="1040130"/>
                </a:lnTo>
                <a:lnTo>
                  <a:pt x="573252" y="1042670"/>
                </a:lnTo>
                <a:lnTo>
                  <a:pt x="575970" y="1045210"/>
                </a:lnTo>
                <a:lnTo>
                  <a:pt x="576326" y="1045210"/>
                </a:lnTo>
                <a:lnTo>
                  <a:pt x="577659" y="1050290"/>
                </a:lnTo>
                <a:lnTo>
                  <a:pt x="578688" y="1054100"/>
                </a:lnTo>
                <a:lnTo>
                  <a:pt x="581558" y="1062990"/>
                </a:lnTo>
                <a:lnTo>
                  <a:pt x="584187" y="1069340"/>
                </a:lnTo>
                <a:lnTo>
                  <a:pt x="586359" y="1073150"/>
                </a:lnTo>
                <a:lnTo>
                  <a:pt x="588479" y="1079500"/>
                </a:lnTo>
                <a:lnTo>
                  <a:pt x="589356" y="1082040"/>
                </a:lnTo>
                <a:lnTo>
                  <a:pt x="592531" y="1082040"/>
                </a:lnTo>
                <a:lnTo>
                  <a:pt x="592023" y="1083310"/>
                </a:lnTo>
                <a:lnTo>
                  <a:pt x="591121" y="1084580"/>
                </a:lnTo>
                <a:lnTo>
                  <a:pt x="592505" y="1097280"/>
                </a:lnTo>
                <a:lnTo>
                  <a:pt x="595845" y="1103630"/>
                </a:lnTo>
                <a:lnTo>
                  <a:pt x="596087" y="1104900"/>
                </a:lnTo>
                <a:lnTo>
                  <a:pt x="595414" y="1106170"/>
                </a:lnTo>
                <a:lnTo>
                  <a:pt x="596011" y="1107440"/>
                </a:lnTo>
                <a:lnTo>
                  <a:pt x="597369" y="1108710"/>
                </a:lnTo>
                <a:lnTo>
                  <a:pt x="598716" y="1111250"/>
                </a:lnTo>
                <a:lnTo>
                  <a:pt x="596747" y="1115060"/>
                </a:lnTo>
                <a:lnTo>
                  <a:pt x="597865" y="1115060"/>
                </a:lnTo>
                <a:lnTo>
                  <a:pt x="597916" y="1117600"/>
                </a:lnTo>
                <a:lnTo>
                  <a:pt x="597230" y="1118870"/>
                </a:lnTo>
                <a:lnTo>
                  <a:pt x="598017" y="1121410"/>
                </a:lnTo>
                <a:lnTo>
                  <a:pt x="599782" y="1121410"/>
                </a:lnTo>
                <a:lnTo>
                  <a:pt x="601611" y="1127760"/>
                </a:lnTo>
                <a:lnTo>
                  <a:pt x="602767" y="1132840"/>
                </a:lnTo>
                <a:lnTo>
                  <a:pt x="604266" y="1137920"/>
                </a:lnTo>
                <a:lnTo>
                  <a:pt x="604418" y="1137920"/>
                </a:lnTo>
                <a:lnTo>
                  <a:pt x="606374" y="1141730"/>
                </a:lnTo>
                <a:lnTo>
                  <a:pt x="608076" y="1143000"/>
                </a:lnTo>
                <a:lnTo>
                  <a:pt x="610425" y="1146810"/>
                </a:lnTo>
                <a:lnTo>
                  <a:pt x="615784" y="1146810"/>
                </a:lnTo>
                <a:lnTo>
                  <a:pt x="620712" y="1148080"/>
                </a:lnTo>
                <a:lnTo>
                  <a:pt x="630123" y="1148080"/>
                </a:lnTo>
                <a:lnTo>
                  <a:pt x="631850" y="1149350"/>
                </a:lnTo>
                <a:lnTo>
                  <a:pt x="637527" y="1150620"/>
                </a:lnTo>
                <a:lnTo>
                  <a:pt x="641616" y="1151890"/>
                </a:lnTo>
                <a:lnTo>
                  <a:pt x="647585" y="1150620"/>
                </a:lnTo>
                <a:lnTo>
                  <a:pt x="648855" y="1150620"/>
                </a:lnTo>
                <a:lnTo>
                  <a:pt x="650163" y="1149350"/>
                </a:lnTo>
                <a:lnTo>
                  <a:pt x="638098" y="1149350"/>
                </a:lnTo>
                <a:lnTo>
                  <a:pt x="636193" y="1146810"/>
                </a:lnTo>
                <a:lnTo>
                  <a:pt x="638733" y="1146810"/>
                </a:lnTo>
                <a:lnTo>
                  <a:pt x="646353" y="1144270"/>
                </a:lnTo>
                <a:lnTo>
                  <a:pt x="652894" y="1143000"/>
                </a:lnTo>
                <a:lnTo>
                  <a:pt x="663206" y="1141730"/>
                </a:lnTo>
                <a:lnTo>
                  <a:pt x="666737" y="1140460"/>
                </a:lnTo>
                <a:lnTo>
                  <a:pt x="672109" y="1140460"/>
                </a:lnTo>
                <a:lnTo>
                  <a:pt x="673849" y="1139190"/>
                </a:lnTo>
                <a:lnTo>
                  <a:pt x="681012" y="1137920"/>
                </a:lnTo>
                <a:lnTo>
                  <a:pt x="686333" y="1136650"/>
                </a:lnTo>
                <a:lnTo>
                  <a:pt x="691781" y="1135380"/>
                </a:lnTo>
                <a:lnTo>
                  <a:pt x="690880" y="1137920"/>
                </a:lnTo>
                <a:lnTo>
                  <a:pt x="687628" y="1137920"/>
                </a:lnTo>
                <a:lnTo>
                  <a:pt x="685838" y="1139190"/>
                </a:lnTo>
                <a:lnTo>
                  <a:pt x="686130" y="1140460"/>
                </a:lnTo>
                <a:lnTo>
                  <a:pt x="687374" y="1141730"/>
                </a:lnTo>
                <a:lnTo>
                  <a:pt x="691730" y="1140460"/>
                </a:lnTo>
                <a:lnTo>
                  <a:pt x="693712" y="1139190"/>
                </a:lnTo>
                <a:lnTo>
                  <a:pt x="696239" y="1135380"/>
                </a:lnTo>
                <a:lnTo>
                  <a:pt x="697077" y="1134110"/>
                </a:lnTo>
                <a:lnTo>
                  <a:pt x="697928" y="1132840"/>
                </a:lnTo>
                <a:lnTo>
                  <a:pt x="698766" y="1131570"/>
                </a:lnTo>
                <a:close/>
              </a:path>
              <a:path w="725170" h="1159510">
                <a:moveTo>
                  <a:pt x="725106" y="215455"/>
                </a:moveTo>
                <a:lnTo>
                  <a:pt x="724928" y="214439"/>
                </a:lnTo>
                <a:lnTo>
                  <a:pt x="724928" y="213474"/>
                </a:lnTo>
                <a:lnTo>
                  <a:pt x="724674" y="213347"/>
                </a:lnTo>
                <a:lnTo>
                  <a:pt x="724369" y="213055"/>
                </a:lnTo>
                <a:lnTo>
                  <a:pt x="723988" y="213690"/>
                </a:lnTo>
                <a:lnTo>
                  <a:pt x="723633" y="214261"/>
                </a:lnTo>
                <a:lnTo>
                  <a:pt x="723150" y="215074"/>
                </a:lnTo>
                <a:lnTo>
                  <a:pt x="725106" y="2154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143" name="object 5143" descr="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5456411" y="7634211"/>
            <a:ext cx="1036585" cy="845745"/>
          </a:xfrm>
          <a:prstGeom prst="rect">
            <a:avLst/>
          </a:prstGeom>
        </p:spPr>
      </p:pic>
      <p:pic>
        <p:nvPicPr>
          <p:cNvPr id="5144" name="object 5144" descr=""/>
          <p:cNvPicPr/>
          <p:nvPr/>
        </p:nvPicPr>
        <p:blipFill>
          <a:blip r:embed="rId154" cstate="print"/>
          <a:stretch>
            <a:fillRect/>
          </a:stretch>
        </p:blipFill>
        <p:spPr>
          <a:xfrm>
            <a:off x="8176665" y="5896827"/>
            <a:ext cx="1814807" cy="588782"/>
          </a:xfrm>
          <a:prstGeom prst="rect">
            <a:avLst/>
          </a:prstGeom>
        </p:spPr>
      </p:pic>
      <p:grpSp>
        <p:nvGrpSpPr>
          <p:cNvPr id="5145" name="object 5145" descr=""/>
          <p:cNvGrpSpPr/>
          <p:nvPr/>
        </p:nvGrpSpPr>
        <p:grpSpPr>
          <a:xfrm>
            <a:off x="4278426" y="3044063"/>
            <a:ext cx="4128135" cy="3053080"/>
            <a:chOff x="4278426" y="3044063"/>
            <a:chExt cx="4128135" cy="3053080"/>
          </a:xfrm>
        </p:grpSpPr>
        <p:sp>
          <p:nvSpPr>
            <p:cNvPr id="5146" name="object 5146" descr=""/>
            <p:cNvSpPr/>
            <p:nvPr/>
          </p:nvSpPr>
          <p:spPr>
            <a:xfrm>
              <a:off x="7363541" y="4089020"/>
              <a:ext cx="1043305" cy="903605"/>
            </a:xfrm>
            <a:custGeom>
              <a:avLst/>
              <a:gdLst/>
              <a:ahLst/>
              <a:cxnLst/>
              <a:rect l="l" t="t" r="r" b="b"/>
              <a:pathLst>
                <a:path w="1043304" h="903604">
                  <a:moveTo>
                    <a:pt x="782231" y="0"/>
                  </a:moveTo>
                  <a:lnTo>
                    <a:pt x="260743" y="0"/>
                  </a:lnTo>
                  <a:lnTo>
                    <a:pt x="0" y="451624"/>
                  </a:lnTo>
                  <a:lnTo>
                    <a:pt x="260743" y="903249"/>
                  </a:lnTo>
                  <a:lnTo>
                    <a:pt x="782231" y="903249"/>
                  </a:lnTo>
                  <a:lnTo>
                    <a:pt x="1042974" y="451624"/>
                  </a:lnTo>
                  <a:lnTo>
                    <a:pt x="782231" y="0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7" name="object 5147" descr=""/>
            <p:cNvSpPr/>
            <p:nvPr/>
          </p:nvSpPr>
          <p:spPr>
            <a:xfrm>
              <a:off x="7503401" y="4426089"/>
              <a:ext cx="744220" cy="238760"/>
            </a:xfrm>
            <a:custGeom>
              <a:avLst/>
              <a:gdLst/>
              <a:ahLst/>
              <a:cxnLst/>
              <a:rect l="l" t="t" r="r" b="b"/>
              <a:pathLst>
                <a:path w="744220" h="238760">
                  <a:moveTo>
                    <a:pt x="101574" y="17945"/>
                  </a:moveTo>
                  <a:lnTo>
                    <a:pt x="100317" y="13411"/>
                  </a:lnTo>
                  <a:lnTo>
                    <a:pt x="99822" y="8636"/>
                  </a:lnTo>
                  <a:lnTo>
                    <a:pt x="98056" y="5600"/>
                  </a:lnTo>
                  <a:lnTo>
                    <a:pt x="95783" y="4102"/>
                  </a:lnTo>
                  <a:lnTo>
                    <a:pt x="93268" y="2336"/>
                  </a:lnTo>
                  <a:lnTo>
                    <a:pt x="88480" y="1828"/>
                  </a:lnTo>
                  <a:lnTo>
                    <a:pt x="85471" y="825"/>
                  </a:lnTo>
                  <a:lnTo>
                    <a:pt x="80429" y="317"/>
                  </a:lnTo>
                  <a:lnTo>
                    <a:pt x="75145" y="4102"/>
                  </a:lnTo>
                  <a:lnTo>
                    <a:pt x="71361" y="5600"/>
                  </a:lnTo>
                  <a:lnTo>
                    <a:pt x="70866" y="8877"/>
                  </a:lnTo>
                  <a:lnTo>
                    <a:pt x="70358" y="13411"/>
                  </a:lnTo>
                  <a:lnTo>
                    <a:pt x="71120" y="17691"/>
                  </a:lnTo>
                  <a:lnTo>
                    <a:pt x="70612" y="21717"/>
                  </a:lnTo>
                  <a:lnTo>
                    <a:pt x="70358" y="26746"/>
                  </a:lnTo>
                  <a:lnTo>
                    <a:pt x="70116" y="30530"/>
                  </a:lnTo>
                  <a:lnTo>
                    <a:pt x="69113" y="35306"/>
                  </a:lnTo>
                  <a:lnTo>
                    <a:pt x="70358" y="39839"/>
                  </a:lnTo>
                  <a:lnTo>
                    <a:pt x="69113" y="44881"/>
                  </a:lnTo>
                  <a:lnTo>
                    <a:pt x="69608" y="48653"/>
                  </a:lnTo>
                  <a:lnTo>
                    <a:pt x="70358" y="55702"/>
                  </a:lnTo>
                  <a:lnTo>
                    <a:pt x="69850" y="62242"/>
                  </a:lnTo>
                  <a:lnTo>
                    <a:pt x="65074" y="65011"/>
                  </a:lnTo>
                  <a:lnTo>
                    <a:pt x="54762" y="65011"/>
                  </a:lnTo>
                  <a:lnTo>
                    <a:pt x="50482" y="65519"/>
                  </a:lnTo>
                  <a:lnTo>
                    <a:pt x="48590" y="65265"/>
                  </a:lnTo>
                  <a:lnTo>
                    <a:pt x="46697" y="65011"/>
                  </a:lnTo>
                  <a:lnTo>
                    <a:pt x="42418" y="65265"/>
                  </a:lnTo>
                  <a:lnTo>
                    <a:pt x="38392" y="64262"/>
                  </a:lnTo>
                  <a:lnTo>
                    <a:pt x="34366" y="65011"/>
                  </a:lnTo>
                  <a:lnTo>
                    <a:pt x="30581" y="65519"/>
                  </a:lnTo>
                  <a:lnTo>
                    <a:pt x="26555" y="65519"/>
                  </a:lnTo>
                  <a:lnTo>
                    <a:pt x="21780" y="65265"/>
                  </a:lnTo>
                  <a:lnTo>
                    <a:pt x="18757" y="65773"/>
                  </a:lnTo>
                  <a:lnTo>
                    <a:pt x="14478" y="68287"/>
                  </a:lnTo>
                  <a:lnTo>
                    <a:pt x="13474" y="69545"/>
                  </a:lnTo>
                  <a:lnTo>
                    <a:pt x="11709" y="71310"/>
                  </a:lnTo>
                  <a:lnTo>
                    <a:pt x="10960" y="76593"/>
                  </a:lnTo>
                  <a:lnTo>
                    <a:pt x="10706" y="78613"/>
                  </a:lnTo>
                  <a:lnTo>
                    <a:pt x="10706" y="81876"/>
                  </a:lnTo>
                  <a:lnTo>
                    <a:pt x="12204" y="86410"/>
                  </a:lnTo>
                  <a:lnTo>
                    <a:pt x="13474" y="87668"/>
                  </a:lnTo>
                  <a:lnTo>
                    <a:pt x="15748" y="91198"/>
                  </a:lnTo>
                  <a:lnTo>
                    <a:pt x="18262" y="91694"/>
                  </a:lnTo>
                  <a:lnTo>
                    <a:pt x="21780" y="92202"/>
                  </a:lnTo>
                  <a:lnTo>
                    <a:pt x="25806" y="91198"/>
                  </a:lnTo>
                  <a:lnTo>
                    <a:pt x="30581" y="92710"/>
                  </a:lnTo>
                  <a:lnTo>
                    <a:pt x="37896" y="91694"/>
                  </a:lnTo>
                  <a:lnTo>
                    <a:pt x="41922" y="92951"/>
                  </a:lnTo>
                  <a:lnTo>
                    <a:pt x="46697" y="92202"/>
                  </a:lnTo>
                  <a:lnTo>
                    <a:pt x="49720" y="92456"/>
                  </a:lnTo>
                  <a:lnTo>
                    <a:pt x="55003" y="92202"/>
                  </a:lnTo>
                  <a:lnTo>
                    <a:pt x="61556" y="92202"/>
                  </a:lnTo>
                  <a:lnTo>
                    <a:pt x="66840" y="92710"/>
                  </a:lnTo>
                  <a:lnTo>
                    <a:pt x="69354" y="96989"/>
                  </a:lnTo>
                  <a:lnTo>
                    <a:pt x="70358" y="102527"/>
                  </a:lnTo>
                  <a:lnTo>
                    <a:pt x="70866" y="111086"/>
                  </a:lnTo>
                  <a:lnTo>
                    <a:pt x="69354" y="115608"/>
                  </a:lnTo>
                  <a:lnTo>
                    <a:pt x="70358" y="119888"/>
                  </a:lnTo>
                  <a:lnTo>
                    <a:pt x="69608" y="124675"/>
                  </a:lnTo>
                  <a:lnTo>
                    <a:pt x="70358" y="129209"/>
                  </a:lnTo>
                  <a:lnTo>
                    <a:pt x="70358" y="141033"/>
                  </a:lnTo>
                  <a:lnTo>
                    <a:pt x="70116" y="142303"/>
                  </a:lnTo>
                  <a:lnTo>
                    <a:pt x="67348" y="145821"/>
                  </a:lnTo>
                  <a:lnTo>
                    <a:pt x="65570" y="147840"/>
                  </a:lnTo>
                  <a:lnTo>
                    <a:pt x="64071" y="150596"/>
                  </a:lnTo>
                  <a:lnTo>
                    <a:pt x="61798" y="151358"/>
                  </a:lnTo>
                  <a:lnTo>
                    <a:pt x="57023" y="154381"/>
                  </a:lnTo>
                  <a:lnTo>
                    <a:pt x="53251" y="154127"/>
                  </a:lnTo>
                  <a:lnTo>
                    <a:pt x="51727" y="155384"/>
                  </a:lnTo>
                  <a:lnTo>
                    <a:pt x="47967" y="157403"/>
                  </a:lnTo>
                  <a:lnTo>
                    <a:pt x="47967" y="156641"/>
                  </a:lnTo>
                  <a:lnTo>
                    <a:pt x="44691" y="157911"/>
                  </a:lnTo>
                  <a:lnTo>
                    <a:pt x="39903" y="160172"/>
                  </a:lnTo>
                  <a:lnTo>
                    <a:pt x="36893" y="161671"/>
                  </a:lnTo>
                  <a:lnTo>
                    <a:pt x="31597" y="162433"/>
                  </a:lnTo>
                  <a:lnTo>
                    <a:pt x="26060" y="164198"/>
                  </a:lnTo>
                  <a:lnTo>
                    <a:pt x="21526" y="165709"/>
                  </a:lnTo>
                  <a:lnTo>
                    <a:pt x="17995" y="166458"/>
                  </a:lnTo>
                  <a:lnTo>
                    <a:pt x="14478" y="166966"/>
                  </a:lnTo>
                  <a:lnTo>
                    <a:pt x="10452" y="167970"/>
                  </a:lnTo>
                  <a:lnTo>
                    <a:pt x="7188" y="169989"/>
                  </a:lnTo>
                  <a:lnTo>
                    <a:pt x="4152" y="171500"/>
                  </a:lnTo>
                  <a:lnTo>
                    <a:pt x="1892" y="176276"/>
                  </a:lnTo>
                  <a:lnTo>
                    <a:pt x="1130" y="181317"/>
                  </a:lnTo>
                  <a:lnTo>
                    <a:pt x="12" y="185343"/>
                  </a:lnTo>
                  <a:lnTo>
                    <a:pt x="0" y="186093"/>
                  </a:lnTo>
                  <a:lnTo>
                    <a:pt x="1892" y="189877"/>
                  </a:lnTo>
                  <a:lnTo>
                    <a:pt x="4660" y="191389"/>
                  </a:lnTo>
                  <a:lnTo>
                    <a:pt x="6172" y="194906"/>
                  </a:lnTo>
                  <a:lnTo>
                    <a:pt x="10452" y="196926"/>
                  </a:lnTo>
                  <a:lnTo>
                    <a:pt x="13982" y="195910"/>
                  </a:lnTo>
                  <a:lnTo>
                    <a:pt x="16992" y="197167"/>
                  </a:lnTo>
                  <a:lnTo>
                    <a:pt x="18948" y="195910"/>
                  </a:lnTo>
                  <a:lnTo>
                    <a:pt x="21272" y="194411"/>
                  </a:lnTo>
                  <a:lnTo>
                    <a:pt x="26060" y="193649"/>
                  </a:lnTo>
                  <a:lnTo>
                    <a:pt x="28067" y="193395"/>
                  </a:lnTo>
                  <a:lnTo>
                    <a:pt x="30581" y="191630"/>
                  </a:lnTo>
                  <a:lnTo>
                    <a:pt x="33858" y="191135"/>
                  </a:lnTo>
                  <a:lnTo>
                    <a:pt x="37630" y="191389"/>
                  </a:lnTo>
                  <a:lnTo>
                    <a:pt x="37973" y="191135"/>
                  </a:lnTo>
                  <a:lnTo>
                    <a:pt x="39649" y="189877"/>
                  </a:lnTo>
                  <a:lnTo>
                    <a:pt x="42418" y="187858"/>
                  </a:lnTo>
                  <a:lnTo>
                    <a:pt x="46202" y="187858"/>
                  </a:lnTo>
                  <a:lnTo>
                    <a:pt x="47967" y="186093"/>
                  </a:lnTo>
                  <a:lnTo>
                    <a:pt x="50977" y="184594"/>
                  </a:lnTo>
                  <a:lnTo>
                    <a:pt x="53251" y="183832"/>
                  </a:lnTo>
                  <a:lnTo>
                    <a:pt x="56515" y="183337"/>
                  </a:lnTo>
                  <a:lnTo>
                    <a:pt x="61556" y="180301"/>
                  </a:lnTo>
                  <a:lnTo>
                    <a:pt x="65074" y="179552"/>
                  </a:lnTo>
                  <a:lnTo>
                    <a:pt x="71120" y="182575"/>
                  </a:lnTo>
                  <a:lnTo>
                    <a:pt x="70485" y="185343"/>
                  </a:lnTo>
                  <a:lnTo>
                    <a:pt x="70459" y="188620"/>
                  </a:lnTo>
                  <a:lnTo>
                    <a:pt x="70561" y="191389"/>
                  </a:lnTo>
                  <a:lnTo>
                    <a:pt x="70675" y="193395"/>
                  </a:lnTo>
                  <a:lnTo>
                    <a:pt x="70777" y="195910"/>
                  </a:lnTo>
                  <a:lnTo>
                    <a:pt x="70358" y="200190"/>
                  </a:lnTo>
                  <a:lnTo>
                    <a:pt x="71361" y="205486"/>
                  </a:lnTo>
                  <a:lnTo>
                    <a:pt x="70358" y="209511"/>
                  </a:lnTo>
                  <a:lnTo>
                    <a:pt x="70358" y="212521"/>
                  </a:lnTo>
                  <a:lnTo>
                    <a:pt x="69850" y="220332"/>
                  </a:lnTo>
                  <a:lnTo>
                    <a:pt x="70358" y="225120"/>
                  </a:lnTo>
                  <a:lnTo>
                    <a:pt x="71628" y="228892"/>
                  </a:lnTo>
                  <a:lnTo>
                    <a:pt x="71361" y="232410"/>
                  </a:lnTo>
                  <a:lnTo>
                    <a:pt x="75145" y="234429"/>
                  </a:lnTo>
                  <a:lnTo>
                    <a:pt x="77914" y="236194"/>
                  </a:lnTo>
                  <a:lnTo>
                    <a:pt x="82435" y="238201"/>
                  </a:lnTo>
                  <a:lnTo>
                    <a:pt x="85471" y="237451"/>
                  </a:lnTo>
                  <a:lnTo>
                    <a:pt x="89992" y="237197"/>
                  </a:lnTo>
                  <a:lnTo>
                    <a:pt x="93776" y="236689"/>
                  </a:lnTo>
                  <a:lnTo>
                    <a:pt x="95783" y="234429"/>
                  </a:lnTo>
                  <a:lnTo>
                    <a:pt x="99568" y="232168"/>
                  </a:lnTo>
                  <a:lnTo>
                    <a:pt x="101066" y="228130"/>
                  </a:lnTo>
                  <a:lnTo>
                    <a:pt x="100317" y="225120"/>
                  </a:lnTo>
                  <a:lnTo>
                    <a:pt x="101333" y="219837"/>
                  </a:lnTo>
                  <a:lnTo>
                    <a:pt x="101574" y="215557"/>
                  </a:lnTo>
                  <a:lnTo>
                    <a:pt x="100571" y="211518"/>
                  </a:lnTo>
                  <a:lnTo>
                    <a:pt x="101066" y="207492"/>
                  </a:lnTo>
                  <a:lnTo>
                    <a:pt x="99822" y="203720"/>
                  </a:lnTo>
                  <a:lnTo>
                    <a:pt x="100952" y="195910"/>
                  </a:lnTo>
                  <a:lnTo>
                    <a:pt x="101003" y="194906"/>
                  </a:lnTo>
                  <a:lnTo>
                    <a:pt x="99314" y="188620"/>
                  </a:lnTo>
                  <a:lnTo>
                    <a:pt x="100571" y="185343"/>
                  </a:lnTo>
                  <a:lnTo>
                    <a:pt x="100812" y="182575"/>
                  </a:lnTo>
                  <a:lnTo>
                    <a:pt x="100711" y="181317"/>
                  </a:lnTo>
                  <a:lnTo>
                    <a:pt x="100495" y="179552"/>
                  </a:lnTo>
                  <a:lnTo>
                    <a:pt x="100063" y="176022"/>
                  </a:lnTo>
                  <a:lnTo>
                    <a:pt x="100571" y="172250"/>
                  </a:lnTo>
                  <a:lnTo>
                    <a:pt x="99822" y="168224"/>
                  </a:lnTo>
                  <a:lnTo>
                    <a:pt x="100825" y="163449"/>
                  </a:lnTo>
                  <a:lnTo>
                    <a:pt x="100571" y="158915"/>
                  </a:lnTo>
                  <a:lnTo>
                    <a:pt x="100304" y="157403"/>
                  </a:lnTo>
                  <a:lnTo>
                    <a:pt x="99822" y="154635"/>
                  </a:lnTo>
                  <a:lnTo>
                    <a:pt x="99860" y="154381"/>
                  </a:lnTo>
                  <a:lnTo>
                    <a:pt x="100317" y="151358"/>
                  </a:lnTo>
                  <a:lnTo>
                    <a:pt x="100571" y="145821"/>
                  </a:lnTo>
                  <a:lnTo>
                    <a:pt x="100799" y="142303"/>
                  </a:lnTo>
                  <a:lnTo>
                    <a:pt x="100825" y="138023"/>
                  </a:lnTo>
                  <a:lnTo>
                    <a:pt x="100571" y="132486"/>
                  </a:lnTo>
                  <a:lnTo>
                    <a:pt x="99568" y="129209"/>
                  </a:lnTo>
                  <a:lnTo>
                    <a:pt x="101066" y="124421"/>
                  </a:lnTo>
                  <a:lnTo>
                    <a:pt x="100647" y="119888"/>
                  </a:lnTo>
                  <a:lnTo>
                    <a:pt x="100533" y="115608"/>
                  </a:lnTo>
                  <a:lnTo>
                    <a:pt x="99568" y="109575"/>
                  </a:lnTo>
                  <a:lnTo>
                    <a:pt x="100571" y="106045"/>
                  </a:lnTo>
                  <a:lnTo>
                    <a:pt x="99822" y="102781"/>
                  </a:lnTo>
                  <a:lnTo>
                    <a:pt x="101574" y="96227"/>
                  </a:lnTo>
                  <a:lnTo>
                    <a:pt x="100571" y="92710"/>
                  </a:lnTo>
                  <a:lnTo>
                    <a:pt x="100444" y="92202"/>
                  </a:lnTo>
                  <a:lnTo>
                    <a:pt x="100317" y="91694"/>
                  </a:lnTo>
                  <a:lnTo>
                    <a:pt x="100203" y="91198"/>
                  </a:lnTo>
                  <a:lnTo>
                    <a:pt x="99314" y="87668"/>
                  </a:lnTo>
                  <a:lnTo>
                    <a:pt x="101333" y="84899"/>
                  </a:lnTo>
                  <a:lnTo>
                    <a:pt x="100571" y="79362"/>
                  </a:lnTo>
                  <a:lnTo>
                    <a:pt x="100317" y="74841"/>
                  </a:lnTo>
                  <a:lnTo>
                    <a:pt x="101066" y="71564"/>
                  </a:lnTo>
                  <a:lnTo>
                    <a:pt x="100571" y="66268"/>
                  </a:lnTo>
                  <a:lnTo>
                    <a:pt x="100457" y="65519"/>
                  </a:lnTo>
                  <a:lnTo>
                    <a:pt x="100063" y="63004"/>
                  </a:lnTo>
                  <a:lnTo>
                    <a:pt x="99568" y="56451"/>
                  </a:lnTo>
                  <a:lnTo>
                    <a:pt x="100571" y="53187"/>
                  </a:lnTo>
                  <a:lnTo>
                    <a:pt x="99822" y="49415"/>
                  </a:lnTo>
                  <a:lnTo>
                    <a:pt x="100317" y="45377"/>
                  </a:lnTo>
                  <a:lnTo>
                    <a:pt x="100825" y="34556"/>
                  </a:lnTo>
                  <a:lnTo>
                    <a:pt x="99568" y="32283"/>
                  </a:lnTo>
                  <a:lnTo>
                    <a:pt x="100571" y="26746"/>
                  </a:lnTo>
                  <a:lnTo>
                    <a:pt x="101066" y="21463"/>
                  </a:lnTo>
                  <a:lnTo>
                    <a:pt x="101574" y="17945"/>
                  </a:lnTo>
                  <a:close/>
                </a:path>
                <a:path w="744220" h="238760">
                  <a:moveTo>
                    <a:pt x="239204" y="186855"/>
                  </a:moveTo>
                  <a:lnTo>
                    <a:pt x="239191" y="185597"/>
                  </a:lnTo>
                  <a:lnTo>
                    <a:pt x="239026" y="183578"/>
                  </a:lnTo>
                  <a:lnTo>
                    <a:pt x="237502" y="180809"/>
                  </a:lnTo>
                  <a:lnTo>
                    <a:pt x="237007" y="175272"/>
                  </a:lnTo>
                  <a:lnTo>
                    <a:pt x="234988" y="173761"/>
                  </a:lnTo>
                  <a:lnTo>
                    <a:pt x="232219" y="170992"/>
                  </a:lnTo>
                  <a:lnTo>
                    <a:pt x="229196" y="170992"/>
                  </a:lnTo>
                  <a:lnTo>
                    <a:pt x="224917" y="169989"/>
                  </a:lnTo>
                  <a:lnTo>
                    <a:pt x="220637" y="170243"/>
                  </a:lnTo>
                  <a:lnTo>
                    <a:pt x="217360" y="171996"/>
                  </a:lnTo>
                  <a:lnTo>
                    <a:pt x="215861" y="173761"/>
                  </a:lnTo>
                  <a:lnTo>
                    <a:pt x="213347" y="177533"/>
                  </a:lnTo>
                  <a:lnTo>
                    <a:pt x="212598" y="180301"/>
                  </a:lnTo>
                  <a:lnTo>
                    <a:pt x="210566" y="187350"/>
                  </a:lnTo>
                  <a:lnTo>
                    <a:pt x="210832" y="189623"/>
                  </a:lnTo>
                  <a:lnTo>
                    <a:pt x="210566" y="192138"/>
                  </a:lnTo>
                  <a:lnTo>
                    <a:pt x="208318" y="194652"/>
                  </a:lnTo>
                  <a:lnTo>
                    <a:pt x="208051" y="196418"/>
                  </a:lnTo>
                  <a:lnTo>
                    <a:pt x="206552" y="197421"/>
                  </a:lnTo>
                  <a:lnTo>
                    <a:pt x="203276" y="199694"/>
                  </a:lnTo>
                  <a:lnTo>
                    <a:pt x="199491" y="201447"/>
                  </a:lnTo>
                  <a:lnTo>
                    <a:pt x="197243" y="202958"/>
                  </a:lnTo>
                  <a:lnTo>
                    <a:pt x="194462" y="202209"/>
                  </a:lnTo>
                  <a:lnTo>
                    <a:pt x="190931" y="202463"/>
                  </a:lnTo>
                  <a:lnTo>
                    <a:pt x="189179" y="203720"/>
                  </a:lnTo>
                  <a:lnTo>
                    <a:pt x="185140" y="202463"/>
                  </a:lnTo>
                  <a:lnTo>
                    <a:pt x="181889" y="202209"/>
                  </a:lnTo>
                  <a:lnTo>
                    <a:pt x="175831" y="202209"/>
                  </a:lnTo>
                  <a:lnTo>
                    <a:pt x="172313" y="201447"/>
                  </a:lnTo>
                  <a:lnTo>
                    <a:pt x="168033" y="200444"/>
                  </a:lnTo>
                  <a:lnTo>
                    <a:pt x="166027" y="198932"/>
                  </a:lnTo>
                  <a:lnTo>
                    <a:pt x="166484" y="193395"/>
                  </a:lnTo>
                  <a:lnTo>
                    <a:pt x="166522" y="185597"/>
                  </a:lnTo>
                  <a:lnTo>
                    <a:pt x="165773" y="181317"/>
                  </a:lnTo>
                  <a:lnTo>
                    <a:pt x="166522" y="173761"/>
                  </a:lnTo>
                  <a:lnTo>
                    <a:pt x="165506" y="166966"/>
                  </a:lnTo>
                  <a:lnTo>
                    <a:pt x="165506" y="159664"/>
                  </a:lnTo>
                  <a:lnTo>
                    <a:pt x="166522" y="154127"/>
                  </a:lnTo>
                  <a:lnTo>
                    <a:pt x="167030" y="150850"/>
                  </a:lnTo>
                  <a:lnTo>
                    <a:pt x="166027" y="146570"/>
                  </a:lnTo>
                  <a:lnTo>
                    <a:pt x="166522" y="143802"/>
                  </a:lnTo>
                  <a:lnTo>
                    <a:pt x="166268" y="140030"/>
                  </a:lnTo>
                  <a:lnTo>
                    <a:pt x="167271" y="135242"/>
                  </a:lnTo>
                  <a:lnTo>
                    <a:pt x="166522" y="128955"/>
                  </a:lnTo>
                  <a:lnTo>
                    <a:pt x="166027" y="127444"/>
                  </a:lnTo>
                  <a:lnTo>
                    <a:pt x="167271" y="122161"/>
                  </a:lnTo>
                  <a:lnTo>
                    <a:pt x="168783" y="118630"/>
                  </a:lnTo>
                  <a:lnTo>
                    <a:pt x="170053" y="115862"/>
                  </a:lnTo>
                  <a:lnTo>
                    <a:pt x="173824" y="111836"/>
                  </a:lnTo>
                  <a:lnTo>
                    <a:pt x="175336" y="111340"/>
                  </a:lnTo>
                  <a:lnTo>
                    <a:pt x="181127" y="108559"/>
                  </a:lnTo>
                  <a:lnTo>
                    <a:pt x="184404" y="106045"/>
                  </a:lnTo>
                  <a:lnTo>
                    <a:pt x="185648" y="105295"/>
                  </a:lnTo>
                  <a:lnTo>
                    <a:pt x="186918" y="104038"/>
                  </a:lnTo>
                  <a:lnTo>
                    <a:pt x="190182" y="102273"/>
                  </a:lnTo>
                  <a:lnTo>
                    <a:pt x="192201" y="101523"/>
                  </a:lnTo>
                  <a:lnTo>
                    <a:pt x="193205" y="100507"/>
                  </a:lnTo>
                  <a:lnTo>
                    <a:pt x="196481" y="97993"/>
                  </a:lnTo>
                  <a:lnTo>
                    <a:pt x="198488" y="97485"/>
                  </a:lnTo>
                  <a:lnTo>
                    <a:pt x="201002" y="94970"/>
                  </a:lnTo>
                  <a:lnTo>
                    <a:pt x="203530" y="94970"/>
                  </a:lnTo>
                  <a:lnTo>
                    <a:pt x="204533" y="93205"/>
                  </a:lnTo>
                  <a:lnTo>
                    <a:pt x="205790" y="92456"/>
                  </a:lnTo>
                  <a:lnTo>
                    <a:pt x="208051" y="90436"/>
                  </a:lnTo>
                  <a:lnTo>
                    <a:pt x="210566" y="88925"/>
                  </a:lnTo>
                  <a:lnTo>
                    <a:pt x="213601" y="87172"/>
                  </a:lnTo>
                  <a:lnTo>
                    <a:pt x="214350" y="86664"/>
                  </a:lnTo>
                  <a:lnTo>
                    <a:pt x="216865" y="84645"/>
                  </a:lnTo>
                  <a:lnTo>
                    <a:pt x="220141" y="82384"/>
                  </a:lnTo>
                  <a:lnTo>
                    <a:pt x="220395" y="82130"/>
                  </a:lnTo>
                  <a:lnTo>
                    <a:pt x="222148" y="80378"/>
                  </a:lnTo>
                  <a:lnTo>
                    <a:pt x="225933" y="77355"/>
                  </a:lnTo>
                  <a:lnTo>
                    <a:pt x="228460" y="75082"/>
                  </a:lnTo>
                  <a:lnTo>
                    <a:pt x="231978" y="71310"/>
                  </a:lnTo>
                  <a:lnTo>
                    <a:pt x="230962" y="66776"/>
                  </a:lnTo>
                  <a:lnTo>
                    <a:pt x="231711" y="63754"/>
                  </a:lnTo>
                  <a:lnTo>
                    <a:pt x="213347" y="52933"/>
                  </a:lnTo>
                  <a:lnTo>
                    <a:pt x="207302" y="55194"/>
                  </a:lnTo>
                  <a:lnTo>
                    <a:pt x="205790" y="56705"/>
                  </a:lnTo>
                  <a:lnTo>
                    <a:pt x="201510" y="60236"/>
                  </a:lnTo>
                  <a:lnTo>
                    <a:pt x="197993" y="63754"/>
                  </a:lnTo>
                  <a:lnTo>
                    <a:pt x="195719" y="66268"/>
                  </a:lnTo>
                  <a:lnTo>
                    <a:pt x="192963" y="67525"/>
                  </a:lnTo>
                  <a:lnTo>
                    <a:pt x="191198" y="70053"/>
                  </a:lnTo>
                  <a:lnTo>
                    <a:pt x="186156" y="72567"/>
                  </a:lnTo>
                  <a:lnTo>
                    <a:pt x="184137" y="74079"/>
                  </a:lnTo>
                  <a:lnTo>
                    <a:pt x="179857" y="76847"/>
                  </a:lnTo>
                  <a:lnTo>
                    <a:pt x="178612" y="78105"/>
                  </a:lnTo>
                  <a:lnTo>
                    <a:pt x="173570" y="81127"/>
                  </a:lnTo>
                  <a:lnTo>
                    <a:pt x="172567" y="82130"/>
                  </a:lnTo>
                  <a:lnTo>
                    <a:pt x="170802" y="81635"/>
                  </a:lnTo>
                  <a:lnTo>
                    <a:pt x="167538" y="78359"/>
                  </a:lnTo>
                  <a:lnTo>
                    <a:pt x="166027" y="75336"/>
                  </a:lnTo>
                  <a:lnTo>
                    <a:pt x="166497" y="71818"/>
                  </a:lnTo>
                  <a:lnTo>
                    <a:pt x="166522" y="66776"/>
                  </a:lnTo>
                  <a:lnTo>
                    <a:pt x="165506" y="64008"/>
                  </a:lnTo>
                  <a:lnTo>
                    <a:pt x="166458" y="60236"/>
                  </a:lnTo>
                  <a:lnTo>
                    <a:pt x="166497" y="59728"/>
                  </a:lnTo>
                  <a:lnTo>
                    <a:pt x="166268" y="57467"/>
                  </a:lnTo>
                  <a:lnTo>
                    <a:pt x="166624" y="54444"/>
                  </a:lnTo>
                  <a:lnTo>
                    <a:pt x="166649" y="51930"/>
                  </a:lnTo>
                  <a:lnTo>
                    <a:pt x="166522" y="50673"/>
                  </a:lnTo>
                  <a:lnTo>
                    <a:pt x="167182" y="45631"/>
                  </a:lnTo>
                  <a:lnTo>
                    <a:pt x="167208" y="37325"/>
                  </a:lnTo>
                  <a:lnTo>
                    <a:pt x="166522" y="32537"/>
                  </a:lnTo>
                  <a:lnTo>
                    <a:pt x="166776" y="27000"/>
                  </a:lnTo>
                  <a:lnTo>
                    <a:pt x="167271" y="20713"/>
                  </a:lnTo>
                  <a:lnTo>
                    <a:pt x="166268" y="14173"/>
                  </a:lnTo>
                  <a:lnTo>
                    <a:pt x="166027" y="10896"/>
                  </a:lnTo>
                  <a:lnTo>
                    <a:pt x="165011" y="6362"/>
                  </a:lnTo>
                  <a:lnTo>
                    <a:pt x="161988" y="4343"/>
                  </a:lnTo>
                  <a:lnTo>
                    <a:pt x="159473" y="2590"/>
                  </a:lnTo>
                  <a:lnTo>
                    <a:pt x="154190" y="1320"/>
                  </a:lnTo>
                  <a:lnTo>
                    <a:pt x="151676" y="571"/>
                  </a:lnTo>
                  <a:lnTo>
                    <a:pt x="147396" y="1320"/>
                  </a:lnTo>
                  <a:lnTo>
                    <a:pt x="144360" y="1320"/>
                  </a:lnTo>
                  <a:lnTo>
                    <a:pt x="141351" y="4343"/>
                  </a:lnTo>
                  <a:lnTo>
                    <a:pt x="138328" y="6858"/>
                  </a:lnTo>
                  <a:lnTo>
                    <a:pt x="137833" y="10134"/>
                  </a:lnTo>
                  <a:lnTo>
                    <a:pt x="136817" y="14173"/>
                  </a:lnTo>
                  <a:lnTo>
                    <a:pt x="137325" y="18948"/>
                  </a:lnTo>
                  <a:lnTo>
                    <a:pt x="136321" y="21971"/>
                  </a:lnTo>
                  <a:lnTo>
                    <a:pt x="136817" y="25742"/>
                  </a:lnTo>
                  <a:lnTo>
                    <a:pt x="137833" y="29527"/>
                  </a:lnTo>
                  <a:lnTo>
                    <a:pt x="136563" y="32537"/>
                  </a:lnTo>
                  <a:lnTo>
                    <a:pt x="136817" y="37325"/>
                  </a:lnTo>
                  <a:lnTo>
                    <a:pt x="136321" y="40601"/>
                  </a:lnTo>
                  <a:lnTo>
                    <a:pt x="135813" y="45631"/>
                  </a:lnTo>
                  <a:lnTo>
                    <a:pt x="136817" y="48653"/>
                  </a:lnTo>
                  <a:lnTo>
                    <a:pt x="137071" y="51930"/>
                  </a:lnTo>
                  <a:lnTo>
                    <a:pt x="135813" y="56705"/>
                  </a:lnTo>
                  <a:lnTo>
                    <a:pt x="136817" y="60236"/>
                  </a:lnTo>
                  <a:lnTo>
                    <a:pt x="136067" y="63246"/>
                  </a:lnTo>
                  <a:lnTo>
                    <a:pt x="135559" y="68287"/>
                  </a:lnTo>
                  <a:lnTo>
                    <a:pt x="136639" y="71310"/>
                  </a:lnTo>
                  <a:lnTo>
                    <a:pt x="136740" y="72567"/>
                  </a:lnTo>
                  <a:lnTo>
                    <a:pt x="136321" y="76593"/>
                  </a:lnTo>
                  <a:lnTo>
                    <a:pt x="135813" y="80378"/>
                  </a:lnTo>
                  <a:lnTo>
                    <a:pt x="136817" y="83388"/>
                  </a:lnTo>
                  <a:lnTo>
                    <a:pt x="135813" y="87922"/>
                  </a:lnTo>
                  <a:lnTo>
                    <a:pt x="135813" y="91948"/>
                  </a:lnTo>
                  <a:lnTo>
                    <a:pt x="136817" y="94716"/>
                  </a:lnTo>
                  <a:lnTo>
                    <a:pt x="137566" y="99250"/>
                  </a:lnTo>
                  <a:lnTo>
                    <a:pt x="136321" y="102781"/>
                  </a:lnTo>
                  <a:lnTo>
                    <a:pt x="136817" y="106299"/>
                  </a:lnTo>
                  <a:lnTo>
                    <a:pt x="137071" y="110324"/>
                  </a:lnTo>
                  <a:lnTo>
                    <a:pt x="136563" y="113601"/>
                  </a:lnTo>
                  <a:lnTo>
                    <a:pt x="136817" y="117881"/>
                  </a:lnTo>
                  <a:lnTo>
                    <a:pt x="135559" y="122415"/>
                  </a:lnTo>
                  <a:lnTo>
                    <a:pt x="136563" y="125679"/>
                  </a:lnTo>
                  <a:lnTo>
                    <a:pt x="136791" y="128955"/>
                  </a:lnTo>
                  <a:lnTo>
                    <a:pt x="136817" y="133489"/>
                  </a:lnTo>
                  <a:lnTo>
                    <a:pt x="135813" y="136766"/>
                  </a:lnTo>
                  <a:lnTo>
                    <a:pt x="136817" y="141033"/>
                  </a:lnTo>
                  <a:lnTo>
                    <a:pt x="137566" y="145313"/>
                  </a:lnTo>
                  <a:lnTo>
                    <a:pt x="137833" y="149339"/>
                  </a:lnTo>
                  <a:lnTo>
                    <a:pt x="135559" y="156133"/>
                  </a:lnTo>
                  <a:lnTo>
                    <a:pt x="136067" y="161175"/>
                  </a:lnTo>
                  <a:lnTo>
                    <a:pt x="136817" y="163944"/>
                  </a:lnTo>
                  <a:lnTo>
                    <a:pt x="136817" y="168986"/>
                  </a:lnTo>
                  <a:lnTo>
                    <a:pt x="137452" y="170243"/>
                  </a:lnTo>
                  <a:lnTo>
                    <a:pt x="137490" y="170992"/>
                  </a:lnTo>
                  <a:lnTo>
                    <a:pt x="136817" y="175526"/>
                  </a:lnTo>
                  <a:lnTo>
                    <a:pt x="136321" y="179298"/>
                  </a:lnTo>
                  <a:lnTo>
                    <a:pt x="135559" y="182575"/>
                  </a:lnTo>
                  <a:lnTo>
                    <a:pt x="136817" y="186855"/>
                  </a:lnTo>
                  <a:lnTo>
                    <a:pt x="136067" y="189623"/>
                  </a:lnTo>
                  <a:lnTo>
                    <a:pt x="137566" y="194411"/>
                  </a:lnTo>
                  <a:lnTo>
                    <a:pt x="137007" y="197421"/>
                  </a:lnTo>
                  <a:lnTo>
                    <a:pt x="136906" y="198932"/>
                  </a:lnTo>
                  <a:lnTo>
                    <a:pt x="137566" y="202704"/>
                  </a:lnTo>
                  <a:lnTo>
                    <a:pt x="135813" y="205727"/>
                  </a:lnTo>
                  <a:lnTo>
                    <a:pt x="137833" y="209003"/>
                  </a:lnTo>
                  <a:lnTo>
                    <a:pt x="137566" y="212521"/>
                  </a:lnTo>
                  <a:lnTo>
                    <a:pt x="140601" y="217055"/>
                  </a:lnTo>
                  <a:lnTo>
                    <a:pt x="142608" y="218567"/>
                  </a:lnTo>
                  <a:lnTo>
                    <a:pt x="145389" y="222351"/>
                  </a:lnTo>
                  <a:lnTo>
                    <a:pt x="147396" y="223608"/>
                  </a:lnTo>
                  <a:lnTo>
                    <a:pt x="151676" y="224358"/>
                  </a:lnTo>
                  <a:lnTo>
                    <a:pt x="155194" y="225374"/>
                  </a:lnTo>
                  <a:lnTo>
                    <a:pt x="159715" y="226377"/>
                  </a:lnTo>
                  <a:lnTo>
                    <a:pt x="162991" y="227380"/>
                  </a:lnTo>
                  <a:lnTo>
                    <a:pt x="166776" y="229146"/>
                  </a:lnTo>
                  <a:lnTo>
                    <a:pt x="169786" y="227888"/>
                  </a:lnTo>
                  <a:lnTo>
                    <a:pt x="174828" y="228638"/>
                  </a:lnTo>
                  <a:lnTo>
                    <a:pt x="178104" y="229641"/>
                  </a:lnTo>
                  <a:lnTo>
                    <a:pt x="182384" y="229387"/>
                  </a:lnTo>
                  <a:lnTo>
                    <a:pt x="185140" y="228638"/>
                  </a:lnTo>
                  <a:lnTo>
                    <a:pt x="187413" y="228130"/>
                  </a:lnTo>
                  <a:lnTo>
                    <a:pt x="191693" y="229641"/>
                  </a:lnTo>
                  <a:lnTo>
                    <a:pt x="196240" y="228130"/>
                  </a:lnTo>
                  <a:lnTo>
                    <a:pt x="196964" y="227888"/>
                  </a:lnTo>
                  <a:lnTo>
                    <a:pt x="198488" y="227380"/>
                  </a:lnTo>
                  <a:lnTo>
                    <a:pt x="202272" y="227634"/>
                  </a:lnTo>
                  <a:lnTo>
                    <a:pt x="206044" y="227380"/>
                  </a:lnTo>
                  <a:lnTo>
                    <a:pt x="209321" y="225615"/>
                  </a:lnTo>
                  <a:lnTo>
                    <a:pt x="212839" y="225374"/>
                  </a:lnTo>
                  <a:lnTo>
                    <a:pt x="216115" y="224358"/>
                  </a:lnTo>
                  <a:lnTo>
                    <a:pt x="218122" y="223850"/>
                  </a:lnTo>
                  <a:lnTo>
                    <a:pt x="222402" y="222592"/>
                  </a:lnTo>
                  <a:lnTo>
                    <a:pt x="225183" y="219075"/>
                  </a:lnTo>
                  <a:lnTo>
                    <a:pt x="226682" y="217055"/>
                  </a:lnTo>
                  <a:lnTo>
                    <a:pt x="229958" y="213537"/>
                  </a:lnTo>
                  <a:lnTo>
                    <a:pt x="231470" y="211772"/>
                  </a:lnTo>
                  <a:lnTo>
                    <a:pt x="233984" y="209003"/>
                  </a:lnTo>
                  <a:lnTo>
                    <a:pt x="235254" y="207238"/>
                  </a:lnTo>
                  <a:lnTo>
                    <a:pt x="235661" y="203720"/>
                  </a:lnTo>
                  <a:lnTo>
                    <a:pt x="235750" y="202958"/>
                  </a:lnTo>
                  <a:lnTo>
                    <a:pt x="236499" y="200444"/>
                  </a:lnTo>
                  <a:lnTo>
                    <a:pt x="237756" y="197675"/>
                  </a:lnTo>
                  <a:lnTo>
                    <a:pt x="238264" y="193395"/>
                  </a:lnTo>
                  <a:lnTo>
                    <a:pt x="238518" y="189623"/>
                  </a:lnTo>
                  <a:lnTo>
                    <a:pt x="239204" y="186855"/>
                  </a:lnTo>
                  <a:close/>
                </a:path>
                <a:path w="744220" h="238760">
                  <a:moveTo>
                    <a:pt x="305015" y="99542"/>
                  </a:moveTo>
                  <a:lnTo>
                    <a:pt x="304761" y="95732"/>
                  </a:lnTo>
                  <a:lnTo>
                    <a:pt x="302996" y="91922"/>
                  </a:lnTo>
                  <a:lnTo>
                    <a:pt x="298970" y="86842"/>
                  </a:lnTo>
                  <a:lnTo>
                    <a:pt x="295186" y="84302"/>
                  </a:lnTo>
                  <a:lnTo>
                    <a:pt x="290664" y="79222"/>
                  </a:lnTo>
                  <a:lnTo>
                    <a:pt x="288645" y="77952"/>
                  </a:lnTo>
                  <a:lnTo>
                    <a:pt x="285381" y="76682"/>
                  </a:lnTo>
                  <a:lnTo>
                    <a:pt x="284111" y="71602"/>
                  </a:lnTo>
                  <a:lnTo>
                    <a:pt x="279831" y="70332"/>
                  </a:lnTo>
                  <a:lnTo>
                    <a:pt x="275310" y="67792"/>
                  </a:lnTo>
                  <a:lnTo>
                    <a:pt x="273545" y="67792"/>
                  </a:lnTo>
                  <a:lnTo>
                    <a:pt x="269011" y="66522"/>
                  </a:lnTo>
                  <a:lnTo>
                    <a:pt x="264477" y="67792"/>
                  </a:lnTo>
                  <a:lnTo>
                    <a:pt x="262470" y="69062"/>
                  </a:lnTo>
                  <a:lnTo>
                    <a:pt x="259194" y="70332"/>
                  </a:lnTo>
                  <a:lnTo>
                    <a:pt x="256425" y="74142"/>
                  </a:lnTo>
                  <a:lnTo>
                    <a:pt x="253657" y="75412"/>
                  </a:lnTo>
                  <a:lnTo>
                    <a:pt x="254660" y="79222"/>
                  </a:lnTo>
                  <a:lnTo>
                    <a:pt x="255168" y="84302"/>
                  </a:lnTo>
                  <a:lnTo>
                    <a:pt x="255917" y="88112"/>
                  </a:lnTo>
                  <a:lnTo>
                    <a:pt x="261962" y="91922"/>
                  </a:lnTo>
                  <a:lnTo>
                    <a:pt x="263969" y="94462"/>
                  </a:lnTo>
                  <a:lnTo>
                    <a:pt x="267246" y="98272"/>
                  </a:lnTo>
                  <a:lnTo>
                    <a:pt x="270522" y="99542"/>
                  </a:lnTo>
                  <a:lnTo>
                    <a:pt x="273799" y="103352"/>
                  </a:lnTo>
                  <a:lnTo>
                    <a:pt x="276821" y="107162"/>
                  </a:lnTo>
                  <a:lnTo>
                    <a:pt x="280339" y="109702"/>
                  </a:lnTo>
                  <a:lnTo>
                    <a:pt x="282854" y="110972"/>
                  </a:lnTo>
                  <a:lnTo>
                    <a:pt x="286880" y="114782"/>
                  </a:lnTo>
                  <a:lnTo>
                    <a:pt x="290410" y="113512"/>
                  </a:lnTo>
                  <a:lnTo>
                    <a:pt x="293420" y="114782"/>
                  </a:lnTo>
                  <a:lnTo>
                    <a:pt x="297700" y="113512"/>
                  </a:lnTo>
                  <a:lnTo>
                    <a:pt x="300482" y="109702"/>
                  </a:lnTo>
                  <a:lnTo>
                    <a:pt x="303491" y="105892"/>
                  </a:lnTo>
                  <a:lnTo>
                    <a:pt x="303999" y="104622"/>
                  </a:lnTo>
                  <a:lnTo>
                    <a:pt x="305015" y="99542"/>
                  </a:lnTo>
                  <a:close/>
                </a:path>
                <a:path w="744220" h="238760">
                  <a:moveTo>
                    <a:pt x="319354" y="147802"/>
                  </a:moveTo>
                  <a:lnTo>
                    <a:pt x="317601" y="143992"/>
                  </a:lnTo>
                  <a:lnTo>
                    <a:pt x="314071" y="142722"/>
                  </a:lnTo>
                  <a:lnTo>
                    <a:pt x="311556" y="140182"/>
                  </a:lnTo>
                  <a:lnTo>
                    <a:pt x="308279" y="138912"/>
                  </a:lnTo>
                  <a:lnTo>
                    <a:pt x="303745" y="138912"/>
                  </a:lnTo>
                  <a:lnTo>
                    <a:pt x="300736" y="137642"/>
                  </a:lnTo>
                  <a:lnTo>
                    <a:pt x="297205" y="141452"/>
                  </a:lnTo>
                  <a:lnTo>
                    <a:pt x="295694" y="141452"/>
                  </a:lnTo>
                  <a:lnTo>
                    <a:pt x="292417" y="142722"/>
                  </a:lnTo>
                  <a:lnTo>
                    <a:pt x="290664" y="143992"/>
                  </a:lnTo>
                  <a:lnTo>
                    <a:pt x="290576" y="149072"/>
                  </a:lnTo>
                  <a:lnTo>
                    <a:pt x="290410" y="151612"/>
                  </a:lnTo>
                  <a:lnTo>
                    <a:pt x="287896" y="156692"/>
                  </a:lnTo>
                  <a:lnTo>
                    <a:pt x="285115" y="160502"/>
                  </a:lnTo>
                  <a:lnTo>
                    <a:pt x="283870" y="166852"/>
                  </a:lnTo>
                  <a:lnTo>
                    <a:pt x="282854" y="169392"/>
                  </a:lnTo>
                  <a:lnTo>
                    <a:pt x="281343" y="175742"/>
                  </a:lnTo>
                  <a:lnTo>
                    <a:pt x="280085" y="178282"/>
                  </a:lnTo>
                  <a:lnTo>
                    <a:pt x="277317" y="183362"/>
                  </a:lnTo>
                  <a:lnTo>
                    <a:pt x="274802" y="188442"/>
                  </a:lnTo>
                  <a:lnTo>
                    <a:pt x="272034" y="192252"/>
                  </a:lnTo>
                  <a:lnTo>
                    <a:pt x="271030" y="197332"/>
                  </a:lnTo>
                  <a:lnTo>
                    <a:pt x="267995" y="199872"/>
                  </a:lnTo>
                  <a:lnTo>
                    <a:pt x="266992" y="204952"/>
                  </a:lnTo>
                  <a:lnTo>
                    <a:pt x="263728" y="210032"/>
                  </a:lnTo>
                  <a:lnTo>
                    <a:pt x="262204" y="212572"/>
                  </a:lnTo>
                  <a:lnTo>
                    <a:pt x="261708" y="216382"/>
                  </a:lnTo>
                  <a:lnTo>
                    <a:pt x="261200" y="217652"/>
                  </a:lnTo>
                  <a:lnTo>
                    <a:pt x="272034" y="231622"/>
                  </a:lnTo>
                  <a:lnTo>
                    <a:pt x="275805" y="230352"/>
                  </a:lnTo>
                  <a:lnTo>
                    <a:pt x="278574" y="231622"/>
                  </a:lnTo>
                  <a:lnTo>
                    <a:pt x="283108" y="230352"/>
                  </a:lnTo>
                  <a:lnTo>
                    <a:pt x="285381" y="227812"/>
                  </a:lnTo>
                  <a:lnTo>
                    <a:pt x="286131" y="226542"/>
                  </a:lnTo>
                  <a:lnTo>
                    <a:pt x="289153" y="224002"/>
                  </a:lnTo>
                  <a:lnTo>
                    <a:pt x="290156" y="222732"/>
                  </a:lnTo>
                  <a:lnTo>
                    <a:pt x="292176" y="221462"/>
                  </a:lnTo>
                  <a:lnTo>
                    <a:pt x="292925" y="217652"/>
                  </a:lnTo>
                  <a:lnTo>
                    <a:pt x="294182" y="216382"/>
                  </a:lnTo>
                  <a:lnTo>
                    <a:pt x="296189" y="211302"/>
                  </a:lnTo>
                  <a:lnTo>
                    <a:pt x="298462" y="206222"/>
                  </a:lnTo>
                  <a:lnTo>
                    <a:pt x="302488" y="198602"/>
                  </a:lnTo>
                  <a:lnTo>
                    <a:pt x="303745" y="194792"/>
                  </a:lnTo>
                  <a:lnTo>
                    <a:pt x="305511" y="190982"/>
                  </a:lnTo>
                  <a:lnTo>
                    <a:pt x="306019" y="188442"/>
                  </a:lnTo>
                  <a:lnTo>
                    <a:pt x="308533" y="183362"/>
                  </a:lnTo>
                  <a:lnTo>
                    <a:pt x="310299" y="179552"/>
                  </a:lnTo>
                  <a:lnTo>
                    <a:pt x="311810" y="175742"/>
                  </a:lnTo>
                  <a:lnTo>
                    <a:pt x="312305" y="170662"/>
                  </a:lnTo>
                  <a:lnTo>
                    <a:pt x="316839" y="163042"/>
                  </a:lnTo>
                  <a:lnTo>
                    <a:pt x="318350" y="157962"/>
                  </a:lnTo>
                  <a:lnTo>
                    <a:pt x="318846" y="151612"/>
                  </a:lnTo>
                  <a:lnTo>
                    <a:pt x="319354" y="147802"/>
                  </a:lnTo>
                  <a:close/>
                </a:path>
                <a:path w="744220" h="238760">
                  <a:moveTo>
                    <a:pt x="320878" y="34772"/>
                  </a:moveTo>
                  <a:lnTo>
                    <a:pt x="317334" y="30962"/>
                  </a:lnTo>
                  <a:lnTo>
                    <a:pt x="314820" y="25882"/>
                  </a:lnTo>
                  <a:lnTo>
                    <a:pt x="306527" y="18262"/>
                  </a:lnTo>
                  <a:lnTo>
                    <a:pt x="304761" y="16992"/>
                  </a:lnTo>
                  <a:lnTo>
                    <a:pt x="302996" y="14452"/>
                  </a:lnTo>
                  <a:lnTo>
                    <a:pt x="298970" y="11912"/>
                  </a:lnTo>
                  <a:lnTo>
                    <a:pt x="293928" y="6832"/>
                  </a:lnTo>
                  <a:lnTo>
                    <a:pt x="290664" y="5562"/>
                  </a:lnTo>
                  <a:lnTo>
                    <a:pt x="285877" y="6832"/>
                  </a:lnTo>
                  <a:lnTo>
                    <a:pt x="279082" y="6832"/>
                  </a:lnTo>
                  <a:lnTo>
                    <a:pt x="276059" y="9372"/>
                  </a:lnTo>
                  <a:lnTo>
                    <a:pt x="272783" y="11912"/>
                  </a:lnTo>
                  <a:lnTo>
                    <a:pt x="270776" y="15722"/>
                  </a:lnTo>
                  <a:lnTo>
                    <a:pt x="271526" y="18262"/>
                  </a:lnTo>
                  <a:lnTo>
                    <a:pt x="271780" y="23342"/>
                  </a:lnTo>
                  <a:lnTo>
                    <a:pt x="273545" y="25882"/>
                  </a:lnTo>
                  <a:lnTo>
                    <a:pt x="278574" y="30962"/>
                  </a:lnTo>
                  <a:lnTo>
                    <a:pt x="279590" y="32232"/>
                  </a:lnTo>
                  <a:lnTo>
                    <a:pt x="282346" y="34772"/>
                  </a:lnTo>
                  <a:lnTo>
                    <a:pt x="284619" y="36042"/>
                  </a:lnTo>
                  <a:lnTo>
                    <a:pt x="286626" y="39852"/>
                  </a:lnTo>
                  <a:lnTo>
                    <a:pt x="290410" y="41122"/>
                  </a:lnTo>
                  <a:lnTo>
                    <a:pt x="293420" y="44932"/>
                  </a:lnTo>
                  <a:lnTo>
                    <a:pt x="294944" y="47472"/>
                  </a:lnTo>
                  <a:lnTo>
                    <a:pt x="297700" y="48742"/>
                  </a:lnTo>
                  <a:lnTo>
                    <a:pt x="299212" y="50012"/>
                  </a:lnTo>
                  <a:lnTo>
                    <a:pt x="300482" y="52552"/>
                  </a:lnTo>
                  <a:lnTo>
                    <a:pt x="306260" y="52552"/>
                  </a:lnTo>
                  <a:lnTo>
                    <a:pt x="310299" y="53822"/>
                  </a:lnTo>
                  <a:lnTo>
                    <a:pt x="313055" y="50012"/>
                  </a:lnTo>
                  <a:lnTo>
                    <a:pt x="316090" y="48742"/>
                  </a:lnTo>
                  <a:lnTo>
                    <a:pt x="317842" y="46202"/>
                  </a:lnTo>
                  <a:lnTo>
                    <a:pt x="320611" y="42392"/>
                  </a:lnTo>
                  <a:lnTo>
                    <a:pt x="320370" y="38582"/>
                  </a:lnTo>
                  <a:lnTo>
                    <a:pt x="320878" y="34772"/>
                  </a:lnTo>
                  <a:close/>
                </a:path>
                <a:path w="744220" h="238760">
                  <a:moveTo>
                    <a:pt x="486752" y="47472"/>
                  </a:moveTo>
                  <a:lnTo>
                    <a:pt x="485749" y="44932"/>
                  </a:lnTo>
                  <a:lnTo>
                    <a:pt x="485241" y="41122"/>
                  </a:lnTo>
                  <a:lnTo>
                    <a:pt x="484238" y="38582"/>
                  </a:lnTo>
                  <a:lnTo>
                    <a:pt x="482981" y="36042"/>
                  </a:lnTo>
                  <a:lnTo>
                    <a:pt x="480199" y="33502"/>
                  </a:lnTo>
                  <a:lnTo>
                    <a:pt x="478193" y="33502"/>
                  </a:lnTo>
                  <a:lnTo>
                    <a:pt x="475424" y="32232"/>
                  </a:lnTo>
                  <a:lnTo>
                    <a:pt x="470649" y="33502"/>
                  </a:lnTo>
                  <a:lnTo>
                    <a:pt x="468122" y="32232"/>
                  </a:lnTo>
                  <a:lnTo>
                    <a:pt x="465607" y="30962"/>
                  </a:lnTo>
                  <a:lnTo>
                    <a:pt x="462330" y="32232"/>
                  </a:lnTo>
                  <a:lnTo>
                    <a:pt x="457047" y="32232"/>
                  </a:lnTo>
                  <a:lnTo>
                    <a:pt x="455041" y="30962"/>
                  </a:lnTo>
                  <a:lnTo>
                    <a:pt x="444728" y="32232"/>
                  </a:lnTo>
                  <a:lnTo>
                    <a:pt x="441947" y="30962"/>
                  </a:lnTo>
                  <a:lnTo>
                    <a:pt x="437413" y="32232"/>
                  </a:lnTo>
                  <a:lnTo>
                    <a:pt x="433641" y="30962"/>
                  </a:lnTo>
                  <a:lnTo>
                    <a:pt x="430110" y="32232"/>
                  </a:lnTo>
                  <a:lnTo>
                    <a:pt x="421055" y="32232"/>
                  </a:lnTo>
                  <a:lnTo>
                    <a:pt x="416026" y="30962"/>
                  </a:lnTo>
                  <a:lnTo>
                    <a:pt x="412242" y="32232"/>
                  </a:lnTo>
                  <a:lnTo>
                    <a:pt x="399669" y="32232"/>
                  </a:lnTo>
                  <a:lnTo>
                    <a:pt x="395376" y="30962"/>
                  </a:lnTo>
                  <a:lnTo>
                    <a:pt x="390347" y="32232"/>
                  </a:lnTo>
                  <a:lnTo>
                    <a:pt x="380771" y="32232"/>
                  </a:lnTo>
                  <a:lnTo>
                    <a:pt x="378256" y="29692"/>
                  </a:lnTo>
                  <a:lnTo>
                    <a:pt x="379018" y="24612"/>
                  </a:lnTo>
                  <a:lnTo>
                    <a:pt x="381279" y="18262"/>
                  </a:lnTo>
                  <a:lnTo>
                    <a:pt x="382536" y="16992"/>
                  </a:lnTo>
                  <a:lnTo>
                    <a:pt x="382536" y="13182"/>
                  </a:lnTo>
                  <a:lnTo>
                    <a:pt x="381774" y="10642"/>
                  </a:lnTo>
                  <a:lnTo>
                    <a:pt x="381279" y="6832"/>
                  </a:lnTo>
                  <a:lnTo>
                    <a:pt x="377761" y="4292"/>
                  </a:lnTo>
                  <a:lnTo>
                    <a:pt x="374738" y="4292"/>
                  </a:lnTo>
                  <a:lnTo>
                    <a:pt x="371716" y="1752"/>
                  </a:lnTo>
                  <a:lnTo>
                    <a:pt x="363905" y="1752"/>
                  </a:lnTo>
                  <a:lnTo>
                    <a:pt x="362661" y="3022"/>
                  </a:lnTo>
                  <a:lnTo>
                    <a:pt x="359892" y="4292"/>
                  </a:lnTo>
                  <a:lnTo>
                    <a:pt x="357378" y="5562"/>
                  </a:lnTo>
                  <a:lnTo>
                    <a:pt x="356108" y="6832"/>
                  </a:lnTo>
                  <a:lnTo>
                    <a:pt x="354850" y="10642"/>
                  </a:lnTo>
                  <a:lnTo>
                    <a:pt x="354342" y="13182"/>
                  </a:lnTo>
                  <a:lnTo>
                    <a:pt x="352336" y="13182"/>
                  </a:lnTo>
                  <a:lnTo>
                    <a:pt x="351828" y="16992"/>
                  </a:lnTo>
                  <a:lnTo>
                    <a:pt x="349554" y="20802"/>
                  </a:lnTo>
                  <a:lnTo>
                    <a:pt x="344525" y="33502"/>
                  </a:lnTo>
                  <a:lnTo>
                    <a:pt x="341007" y="38582"/>
                  </a:lnTo>
                  <a:lnTo>
                    <a:pt x="339496" y="42392"/>
                  </a:lnTo>
                  <a:lnTo>
                    <a:pt x="336232" y="46202"/>
                  </a:lnTo>
                  <a:lnTo>
                    <a:pt x="333197" y="51282"/>
                  </a:lnTo>
                  <a:lnTo>
                    <a:pt x="331685" y="55092"/>
                  </a:lnTo>
                  <a:lnTo>
                    <a:pt x="325145" y="62712"/>
                  </a:lnTo>
                  <a:lnTo>
                    <a:pt x="322884" y="66522"/>
                  </a:lnTo>
                  <a:lnTo>
                    <a:pt x="321373" y="67792"/>
                  </a:lnTo>
                  <a:lnTo>
                    <a:pt x="319849" y="71602"/>
                  </a:lnTo>
                  <a:lnTo>
                    <a:pt x="319100" y="75412"/>
                  </a:lnTo>
                  <a:lnTo>
                    <a:pt x="318846" y="77952"/>
                  </a:lnTo>
                  <a:lnTo>
                    <a:pt x="321119" y="83032"/>
                  </a:lnTo>
                  <a:lnTo>
                    <a:pt x="323126" y="84302"/>
                  </a:lnTo>
                  <a:lnTo>
                    <a:pt x="326402" y="86842"/>
                  </a:lnTo>
                  <a:lnTo>
                    <a:pt x="327672" y="88112"/>
                  </a:lnTo>
                  <a:lnTo>
                    <a:pt x="332193" y="88112"/>
                  </a:lnTo>
                  <a:lnTo>
                    <a:pt x="335216" y="89382"/>
                  </a:lnTo>
                  <a:lnTo>
                    <a:pt x="338988" y="86842"/>
                  </a:lnTo>
                  <a:lnTo>
                    <a:pt x="340245" y="85572"/>
                  </a:lnTo>
                  <a:lnTo>
                    <a:pt x="344271" y="84302"/>
                  </a:lnTo>
                  <a:lnTo>
                    <a:pt x="344525" y="80492"/>
                  </a:lnTo>
                  <a:lnTo>
                    <a:pt x="346544" y="79222"/>
                  </a:lnTo>
                  <a:lnTo>
                    <a:pt x="350316" y="75412"/>
                  </a:lnTo>
                  <a:lnTo>
                    <a:pt x="350824" y="72872"/>
                  </a:lnTo>
                  <a:lnTo>
                    <a:pt x="354850" y="67792"/>
                  </a:lnTo>
                  <a:lnTo>
                    <a:pt x="356616" y="65252"/>
                  </a:lnTo>
                  <a:lnTo>
                    <a:pt x="358876" y="61442"/>
                  </a:lnTo>
                  <a:lnTo>
                    <a:pt x="362153" y="57632"/>
                  </a:lnTo>
                  <a:lnTo>
                    <a:pt x="366179" y="57632"/>
                  </a:lnTo>
                  <a:lnTo>
                    <a:pt x="371208" y="56362"/>
                  </a:lnTo>
                  <a:lnTo>
                    <a:pt x="375742" y="57632"/>
                  </a:lnTo>
                  <a:lnTo>
                    <a:pt x="380276" y="57632"/>
                  </a:lnTo>
                  <a:lnTo>
                    <a:pt x="386054" y="56362"/>
                  </a:lnTo>
                  <a:lnTo>
                    <a:pt x="389839" y="57632"/>
                  </a:lnTo>
                  <a:lnTo>
                    <a:pt x="394373" y="56362"/>
                  </a:lnTo>
                  <a:lnTo>
                    <a:pt x="399910" y="57632"/>
                  </a:lnTo>
                  <a:lnTo>
                    <a:pt x="403948" y="57632"/>
                  </a:lnTo>
                  <a:lnTo>
                    <a:pt x="408216" y="58902"/>
                  </a:lnTo>
                  <a:lnTo>
                    <a:pt x="412496" y="58902"/>
                  </a:lnTo>
                  <a:lnTo>
                    <a:pt x="418274" y="57632"/>
                  </a:lnTo>
                  <a:lnTo>
                    <a:pt x="423570" y="56362"/>
                  </a:lnTo>
                  <a:lnTo>
                    <a:pt x="428345" y="56362"/>
                  </a:lnTo>
                  <a:lnTo>
                    <a:pt x="432384" y="57632"/>
                  </a:lnTo>
                  <a:lnTo>
                    <a:pt x="446735" y="57632"/>
                  </a:lnTo>
                  <a:lnTo>
                    <a:pt x="452018" y="56362"/>
                  </a:lnTo>
                  <a:lnTo>
                    <a:pt x="455295" y="57632"/>
                  </a:lnTo>
                  <a:lnTo>
                    <a:pt x="466369" y="57632"/>
                  </a:lnTo>
                  <a:lnTo>
                    <a:pt x="470141" y="58902"/>
                  </a:lnTo>
                  <a:lnTo>
                    <a:pt x="475424" y="57632"/>
                  </a:lnTo>
                  <a:lnTo>
                    <a:pt x="478447" y="57632"/>
                  </a:lnTo>
                  <a:lnTo>
                    <a:pt x="482473" y="56362"/>
                  </a:lnTo>
                  <a:lnTo>
                    <a:pt x="482981" y="52552"/>
                  </a:lnTo>
                  <a:lnTo>
                    <a:pt x="485241" y="50012"/>
                  </a:lnTo>
                  <a:lnTo>
                    <a:pt x="486752" y="47472"/>
                  </a:lnTo>
                  <a:close/>
                </a:path>
                <a:path w="744220" h="238760">
                  <a:moveTo>
                    <a:pt x="493052" y="130022"/>
                  </a:moveTo>
                  <a:lnTo>
                    <a:pt x="490537" y="127482"/>
                  </a:lnTo>
                  <a:lnTo>
                    <a:pt x="490029" y="124942"/>
                  </a:lnTo>
                  <a:lnTo>
                    <a:pt x="488772" y="123672"/>
                  </a:lnTo>
                  <a:lnTo>
                    <a:pt x="487260" y="121132"/>
                  </a:lnTo>
                  <a:lnTo>
                    <a:pt x="486511" y="119862"/>
                  </a:lnTo>
                  <a:lnTo>
                    <a:pt x="480961" y="121132"/>
                  </a:lnTo>
                  <a:lnTo>
                    <a:pt x="476186" y="119862"/>
                  </a:lnTo>
                  <a:lnTo>
                    <a:pt x="473163" y="119862"/>
                  </a:lnTo>
                  <a:lnTo>
                    <a:pt x="469392" y="118592"/>
                  </a:lnTo>
                  <a:lnTo>
                    <a:pt x="465874" y="118592"/>
                  </a:lnTo>
                  <a:lnTo>
                    <a:pt x="464604" y="114782"/>
                  </a:lnTo>
                  <a:lnTo>
                    <a:pt x="465366" y="112242"/>
                  </a:lnTo>
                  <a:lnTo>
                    <a:pt x="465366" y="99542"/>
                  </a:lnTo>
                  <a:lnTo>
                    <a:pt x="466369" y="94462"/>
                  </a:lnTo>
                  <a:lnTo>
                    <a:pt x="466610" y="89382"/>
                  </a:lnTo>
                  <a:lnTo>
                    <a:pt x="465366" y="86842"/>
                  </a:lnTo>
                  <a:lnTo>
                    <a:pt x="465607" y="85572"/>
                  </a:lnTo>
                  <a:lnTo>
                    <a:pt x="463600" y="83032"/>
                  </a:lnTo>
                  <a:lnTo>
                    <a:pt x="461594" y="79222"/>
                  </a:lnTo>
                  <a:lnTo>
                    <a:pt x="458317" y="75412"/>
                  </a:lnTo>
                  <a:lnTo>
                    <a:pt x="453275" y="74142"/>
                  </a:lnTo>
                  <a:lnTo>
                    <a:pt x="450253" y="72872"/>
                  </a:lnTo>
                  <a:lnTo>
                    <a:pt x="444728" y="72872"/>
                  </a:lnTo>
                  <a:lnTo>
                    <a:pt x="440690" y="71602"/>
                  </a:lnTo>
                  <a:lnTo>
                    <a:pt x="439432" y="71602"/>
                  </a:lnTo>
                  <a:lnTo>
                    <a:pt x="439432" y="103352"/>
                  </a:lnTo>
                  <a:lnTo>
                    <a:pt x="437921" y="107162"/>
                  </a:lnTo>
                  <a:lnTo>
                    <a:pt x="438289" y="110972"/>
                  </a:lnTo>
                  <a:lnTo>
                    <a:pt x="438289" y="114782"/>
                  </a:lnTo>
                  <a:lnTo>
                    <a:pt x="438175" y="117322"/>
                  </a:lnTo>
                  <a:lnTo>
                    <a:pt x="435902" y="120192"/>
                  </a:lnTo>
                  <a:lnTo>
                    <a:pt x="435902" y="149072"/>
                  </a:lnTo>
                  <a:lnTo>
                    <a:pt x="435406" y="154152"/>
                  </a:lnTo>
                  <a:lnTo>
                    <a:pt x="434149" y="155422"/>
                  </a:lnTo>
                  <a:lnTo>
                    <a:pt x="435660" y="156692"/>
                  </a:lnTo>
                  <a:lnTo>
                    <a:pt x="434657" y="163042"/>
                  </a:lnTo>
                  <a:lnTo>
                    <a:pt x="433895" y="166852"/>
                  </a:lnTo>
                  <a:lnTo>
                    <a:pt x="432384" y="169392"/>
                  </a:lnTo>
                  <a:lnTo>
                    <a:pt x="431126" y="171932"/>
                  </a:lnTo>
                  <a:lnTo>
                    <a:pt x="428104" y="174472"/>
                  </a:lnTo>
                  <a:lnTo>
                    <a:pt x="423824" y="175742"/>
                  </a:lnTo>
                  <a:lnTo>
                    <a:pt x="421551" y="174472"/>
                  </a:lnTo>
                  <a:lnTo>
                    <a:pt x="414756" y="174472"/>
                  </a:lnTo>
                  <a:lnTo>
                    <a:pt x="408965" y="171932"/>
                  </a:lnTo>
                  <a:lnTo>
                    <a:pt x="410235" y="166852"/>
                  </a:lnTo>
                  <a:lnTo>
                    <a:pt x="412242" y="161772"/>
                  </a:lnTo>
                  <a:lnTo>
                    <a:pt x="411480" y="156692"/>
                  </a:lnTo>
                  <a:lnTo>
                    <a:pt x="412496" y="151612"/>
                  </a:lnTo>
                  <a:lnTo>
                    <a:pt x="413753" y="147802"/>
                  </a:lnTo>
                  <a:lnTo>
                    <a:pt x="413372" y="143992"/>
                  </a:lnTo>
                  <a:lnTo>
                    <a:pt x="413258" y="142722"/>
                  </a:lnTo>
                  <a:lnTo>
                    <a:pt x="424827" y="143992"/>
                  </a:lnTo>
                  <a:lnTo>
                    <a:pt x="431888" y="142722"/>
                  </a:lnTo>
                  <a:lnTo>
                    <a:pt x="435902" y="149072"/>
                  </a:lnTo>
                  <a:lnTo>
                    <a:pt x="435902" y="120192"/>
                  </a:lnTo>
                  <a:lnTo>
                    <a:pt x="435152" y="121132"/>
                  </a:lnTo>
                  <a:lnTo>
                    <a:pt x="417271" y="121132"/>
                  </a:lnTo>
                  <a:lnTo>
                    <a:pt x="416521" y="117322"/>
                  </a:lnTo>
                  <a:lnTo>
                    <a:pt x="416521" y="112242"/>
                  </a:lnTo>
                  <a:lnTo>
                    <a:pt x="418274" y="109702"/>
                  </a:lnTo>
                  <a:lnTo>
                    <a:pt x="417779" y="100812"/>
                  </a:lnTo>
                  <a:lnTo>
                    <a:pt x="418541" y="99542"/>
                  </a:lnTo>
                  <a:lnTo>
                    <a:pt x="417779" y="97002"/>
                  </a:lnTo>
                  <a:lnTo>
                    <a:pt x="420547" y="95732"/>
                  </a:lnTo>
                  <a:lnTo>
                    <a:pt x="422567" y="95732"/>
                  </a:lnTo>
                  <a:lnTo>
                    <a:pt x="429107" y="94462"/>
                  </a:lnTo>
                  <a:lnTo>
                    <a:pt x="436905" y="94462"/>
                  </a:lnTo>
                  <a:lnTo>
                    <a:pt x="438683" y="95732"/>
                  </a:lnTo>
                  <a:lnTo>
                    <a:pt x="439178" y="99542"/>
                  </a:lnTo>
                  <a:lnTo>
                    <a:pt x="439432" y="103352"/>
                  </a:lnTo>
                  <a:lnTo>
                    <a:pt x="439432" y="71602"/>
                  </a:lnTo>
                  <a:lnTo>
                    <a:pt x="437413" y="71602"/>
                  </a:lnTo>
                  <a:lnTo>
                    <a:pt x="431380" y="72872"/>
                  </a:lnTo>
                  <a:lnTo>
                    <a:pt x="427850" y="72872"/>
                  </a:lnTo>
                  <a:lnTo>
                    <a:pt x="422059" y="71602"/>
                  </a:lnTo>
                  <a:lnTo>
                    <a:pt x="417779" y="71602"/>
                  </a:lnTo>
                  <a:lnTo>
                    <a:pt x="410743" y="72872"/>
                  </a:lnTo>
                  <a:lnTo>
                    <a:pt x="406463" y="71602"/>
                  </a:lnTo>
                  <a:lnTo>
                    <a:pt x="400405" y="70332"/>
                  </a:lnTo>
                  <a:lnTo>
                    <a:pt x="395122" y="70332"/>
                  </a:lnTo>
                  <a:lnTo>
                    <a:pt x="392353" y="71158"/>
                  </a:lnTo>
                  <a:lnTo>
                    <a:pt x="392353" y="107162"/>
                  </a:lnTo>
                  <a:lnTo>
                    <a:pt x="391096" y="108432"/>
                  </a:lnTo>
                  <a:lnTo>
                    <a:pt x="390842" y="114782"/>
                  </a:lnTo>
                  <a:lnTo>
                    <a:pt x="389331" y="118592"/>
                  </a:lnTo>
                  <a:lnTo>
                    <a:pt x="386054" y="121132"/>
                  </a:lnTo>
                  <a:lnTo>
                    <a:pt x="386054" y="154152"/>
                  </a:lnTo>
                  <a:lnTo>
                    <a:pt x="385813" y="155422"/>
                  </a:lnTo>
                  <a:lnTo>
                    <a:pt x="385813" y="159232"/>
                  </a:lnTo>
                  <a:lnTo>
                    <a:pt x="384810" y="161772"/>
                  </a:lnTo>
                  <a:lnTo>
                    <a:pt x="384810" y="163042"/>
                  </a:lnTo>
                  <a:lnTo>
                    <a:pt x="384302" y="166852"/>
                  </a:lnTo>
                  <a:lnTo>
                    <a:pt x="383044" y="169392"/>
                  </a:lnTo>
                  <a:lnTo>
                    <a:pt x="382041" y="170662"/>
                  </a:lnTo>
                  <a:lnTo>
                    <a:pt x="378764" y="173202"/>
                  </a:lnTo>
                  <a:lnTo>
                    <a:pt x="375488" y="173202"/>
                  </a:lnTo>
                  <a:lnTo>
                    <a:pt x="372224" y="174472"/>
                  </a:lnTo>
                  <a:lnTo>
                    <a:pt x="365671" y="173202"/>
                  </a:lnTo>
                  <a:lnTo>
                    <a:pt x="360629" y="171932"/>
                  </a:lnTo>
                  <a:lnTo>
                    <a:pt x="362153" y="168122"/>
                  </a:lnTo>
                  <a:lnTo>
                    <a:pt x="362661" y="164312"/>
                  </a:lnTo>
                  <a:lnTo>
                    <a:pt x="362153" y="161772"/>
                  </a:lnTo>
                  <a:lnTo>
                    <a:pt x="365175" y="151612"/>
                  </a:lnTo>
                  <a:lnTo>
                    <a:pt x="365417" y="147802"/>
                  </a:lnTo>
                  <a:lnTo>
                    <a:pt x="369201" y="143992"/>
                  </a:lnTo>
                  <a:lnTo>
                    <a:pt x="377253" y="145262"/>
                  </a:lnTo>
                  <a:lnTo>
                    <a:pt x="379526" y="146532"/>
                  </a:lnTo>
                  <a:lnTo>
                    <a:pt x="383044" y="146532"/>
                  </a:lnTo>
                  <a:lnTo>
                    <a:pt x="385051" y="149072"/>
                  </a:lnTo>
                  <a:lnTo>
                    <a:pt x="385559" y="150342"/>
                  </a:lnTo>
                  <a:lnTo>
                    <a:pt x="386054" y="154152"/>
                  </a:lnTo>
                  <a:lnTo>
                    <a:pt x="386054" y="121132"/>
                  </a:lnTo>
                  <a:lnTo>
                    <a:pt x="380022" y="121132"/>
                  </a:lnTo>
                  <a:lnTo>
                    <a:pt x="372973" y="118592"/>
                  </a:lnTo>
                  <a:lnTo>
                    <a:pt x="369951" y="116052"/>
                  </a:lnTo>
                  <a:lnTo>
                    <a:pt x="370967" y="114782"/>
                  </a:lnTo>
                  <a:lnTo>
                    <a:pt x="372732" y="108432"/>
                  </a:lnTo>
                  <a:lnTo>
                    <a:pt x="380530" y="94462"/>
                  </a:lnTo>
                  <a:lnTo>
                    <a:pt x="385813" y="95732"/>
                  </a:lnTo>
                  <a:lnTo>
                    <a:pt x="392112" y="94462"/>
                  </a:lnTo>
                  <a:lnTo>
                    <a:pt x="392226" y="97002"/>
                  </a:lnTo>
                  <a:lnTo>
                    <a:pt x="392353" y="107162"/>
                  </a:lnTo>
                  <a:lnTo>
                    <a:pt x="392353" y="71158"/>
                  </a:lnTo>
                  <a:lnTo>
                    <a:pt x="390842" y="71602"/>
                  </a:lnTo>
                  <a:lnTo>
                    <a:pt x="385051" y="72872"/>
                  </a:lnTo>
                  <a:lnTo>
                    <a:pt x="380276" y="72872"/>
                  </a:lnTo>
                  <a:lnTo>
                    <a:pt x="375488" y="71602"/>
                  </a:lnTo>
                  <a:lnTo>
                    <a:pt x="369201" y="71602"/>
                  </a:lnTo>
                  <a:lnTo>
                    <a:pt x="364921" y="72872"/>
                  </a:lnTo>
                  <a:lnTo>
                    <a:pt x="362407" y="72872"/>
                  </a:lnTo>
                  <a:lnTo>
                    <a:pt x="358381" y="74142"/>
                  </a:lnTo>
                  <a:lnTo>
                    <a:pt x="355346" y="76682"/>
                  </a:lnTo>
                  <a:lnTo>
                    <a:pt x="351586" y="77952"/>
                  </a:lnTo>
                  <a:lnTo>
                    <a:pt x="350316" y="83032"/>
                  </a:lnTo>
                  <a:lnTo>
                    <a:pt x="347802" y="89382"/>
                  </a:lnTo>
                  <a:lnTo>
                    <a:pt x="347548" y="91922"/>
                  </a:lnTo>
                  <a:lnTo>
                    <a:pt x="347040" y="95732"/>
                  </a:lnTo>
                  <a:lnTo>
                    <a:pt x="346036" y="97002"/>
                  </a:lnTo>
                  <a:lnTo>
                    <a:pt x="347306" y="97002"/>
                  </a:lnTo>
                  <a:lnTo>
                    <a:pt x="346036" y="103352"/>
                  </a:lnTo>
                  <a:lnTo>
                    <a:pt x="345541" y="104622"/>
                  </a:lnTo>
                  <a:lnTo>
                    <a:pt x="346303" y="108432"/>
                  </a:lnTo>
                  <a:lnTo>
                    <a:pt x="344525" y="114782"/>
                  </a:lnTo>
                  <a:lnTo>
                    <a:pt x="344525" y="116052"/>
                  </a:lnTo>
                  <a:lnTo>
                    <a:pt x="343268" y="117322"/>
                  </a:lnTo>
                  <a:lnTo>
                    <a:pt x="341007" y="119862"/>
                  </a:lnTo>
                  <a:lnTo>
                    <a:pt x="338747" y="119862"/>
                  </a:lnTo>
                  <a:lnTo>
                    <a:pt x="331190" y="118592"/>
                  </a:lnTo>
                  <a:lnTo>
                    <a:pt x="327406" y="119862"/>
                  </a:lnTo>
                  <a:lnTo>
                    <a:pt x="321614" y="119862"/>
                  </a:lnTo>
                  <a:lnTo>
                    <a:pt x="320116" y="123672"/>
                  </a:lnTo>
                  <a:lnTo>
                    <a:pt x="319100" y="124942"/>
                  </a:lnTo>
                  <a:lnTo>
                    <a:pt x="316331" y="127482"/>
                  </a:lnTo>
                  <a:lnTo>
                    <a:pt x="316839" y="130022"/>
                  </a:lnTo>
                  <a:lnTo>
                    <a:pt x="316598" y="132562"/>
                  </a:lnTo>
                  <a:lnTo>
                    <a:pt x="315836" y="135102"/>
                  </a:lnTo>
                  <a:lnTo>
                    <a:pt x="317601" y="137642"/>
                  </a:lnTo>
                  <a:lnTo>
                    <a:pt x="319100" y="140182"/>
                  </a:lnTo>
                  <a:lnTo>
                    <a:pt x="320878" y="141452"/>
                  </a:lnTo>
                  <a:lnTo>
                    <a:pt x="323888" y="143992"/>
                  </a:lnTo>
                  <a:lnTo>
                    <a:pt x="327672" y="143992"/>
                  </a:lnTo>
                  <a:lnTo>
                    <a:pt x="330187" y="142722"/>
                  </a:lnTo>
                  <a:lnTo>
                    <a:pt x="336232" y="145262"/>
                  </a:lnTo>
                  <a:lnTo>
                    <a:pt x="337731" y="146532"/>
                  </a:lnTo>
                  <a:lnTo>
                    <a:pt x="338747" y="149072"/>
                  </a:lnTo>
                  <a:lnTo>
                    <a:pt x="337731" y="151612"/>
                  </a:lnTo>
                  <a:lnTo>
                    <a:pt x="337985" y="154152"/>
                  </a:lnTo>
                  <a:lnTo>
                    <a:pt x="336981" y="161772"/>
                  </a:lnTo>
                  <a:lnTo>
                    <a:pt x="334708" y="166852"/>
                  </a:lnTo>
                  <a:lnTo>
                    <a:pt x="334784" y="171932"/>
                  </a:lnTo>
                  <a:lnTo>
                    <a:pt x="334962" y="174472"/>
                  </a:lnTo>
                  <a:lnTo>
                    <a:pt x="332447" y="178282"/>
                  </a:lnTo>
                  <a:lnTo>
                    <a:pt x="332447" y="180822"/>
                  </a:lnTo>
                  <a:lnTo>
                    <a:pt x="331952" y="184632"/>
                  </a:lnTo>
                  <a:lnTo>
                    <a:pt x="329679" y="187172"/>
                  </a:lnTo>
                  <a:lnTo>
                    <a:pt x="329920" y="190982"/>
                  </a:lnTo>
                  <a:lnTo>
                    <a:pt x="328676" y="196062"/>
                  </a:lnTo>
                  <a:lnTo>
                    <a:pt x="328676" y="199872"/>
                  </a:lnTo>
                  <a:lnTo>
                    <a:pt x="328409" y="202412"/>
                  </a:lnTo>
                  <a:lnTo>
                    <a:pt x="328676" y="206222"/>
                  </a:lnTo>
                  <a:lnTo>
                    <a:pt x="329425" y="208762"/>
                  </a:lnTo>
                  <a:lnTo>
                    <a:pt x="332701" y="210032"/>
                  </a:lnTo>
                  <a:lnTo>
                    <a:pt x="334962" y="211302"/>
                  </a:lnTo>
                  <a:lnTo>
                    <a:pt x="338988" y="211302"/>
                  </a:lnTo>
                  <a:lnTo>
                    <a:pt x="341515" y="212572"/>
                  </a:lnTo>
                  <a:lnTo>
                    <a:pt x="343268" y="212572"/>
                  </a:lnTo>
                  <a:lnTo>
                    <a:pt x="347040" y="211302"/>
                  </a:lnTo>
                  <a:lnTo>
                    <a:pt x="350316" y="208762"/>
                  </a:lnTo>
                  <a:lnTo>
                    <a:pt x="354342" y="207492"/>
                  </a:lnTo>
                  <a:lnTo>
                    <a:pt x="354850" y="201142"/>
                  </a:lnTo>
                  <a:lnTo>
                    <a:pt x="359625" y="201142"/>
                  </a:lnTo>
                  <a:lnTo>
                    <a:pt x="363410" y="198602"/>
                  </a:lnTo>
                  <a:lnTo>
                    <a:pt x="366687" y="198602"/>
                  </a:lnTo>
                  <a:lnTo>
                    <a:pt x="369951" y="197332"/>
                  </a:lnTo>
                  <a:lnTo>
                    <a:pt x="375742" y="197332"/>
                  </a:lnTo>
                  <a:lnTo>
                    <a:pt x="379260" y="196062"/>
                  </a:lnTo>
                  <a:lnTo>
                    <a:pt x="386562" y="197332"/>
                  </a:lnTo>
                  <a:lnTo>
                    <a:pt x="390601" y="196062"/>
                  </a:lnTo>
                  <a:lnTo>
                    <a:pt x="393611" y="197332"/>
                  </a:lnTo>
                  <a:lnTo>
                    <a:pt x="396125" y="198602"/>
                  </a:lnTo>
                  <a:lnTo>
                    <a:pt x="400913" y="196062"/>
                  </a:lnTo>
                  <a:lnTo>
                    <a:pt x="403440" y="197332"/>
                  </a:lnTo>
                  <a:lnTo>
                    <a:pt x="406196" y="196062"/>
                  </a:lnTo>
                  <a:lnTo>
                    <a:pt x="410476" y="197332"/>
                  </a:lnTo>
                  <a:lnTo>
                    <a:pt x="426339" y="197332"/>
                  </a:lnTo>
                  <a:lnTo>
                    <a:pt x="429374" y="199872"/>
                  </a:lnTo>
                  <a:lnTo>
                    <a:pt x="428866" y="204952"/>
                  </a:lnTo>
                  <a:lnTo>
                    <a:pt x="427342" y="207492"/>
                  </a:lnTo>
                  <a:lnTo>
                    <a:pt x="424586" y="210032"/>
                  </a:lnTo>
                  <a:lnTo>
                    <a:pt x="419544" y="210032"/>
                  </a:lnTo>
                  <a:lnTo>
                    <a:pt x="417029" y="208762"/>
                  </a:lnTo>
                  <a:lnTo>
                    <a:pt x="402932" y="208762"/>
                  </a:lnTo>
                  <a:lnTo>
                    <a:pt x="401167" y="211302"/>
                  </a:lnTo>
                  <a:lnTo>
                    <a:pt x="399669" y="212572"/>
                  </a:lnTo>
                  <a:lnTo>
                    <a:pt x="397395" y="213842"/>
                  </a:lnTo>
                  <a:lnTo>
                    <a:pt x="396633" y="217652"/>
                  </a:lnTo>
                  <a:lnTo>
                    <a:pt x="396887" y="221462"/>
                  </a:lnTo>
                  <a:lnTo>
                    <a:pt x="395630" y="227812"/>
                  </a:lnTo>
                  <a:lnTo>
                    <a:pt x="399669" y="232892"/>
                  </a:lnTo>
                  <a:lnTo>
                    <a:pt x="405193" y="232892"/>
                  </a:lnTo>
                  <a:lnTo>
                    <a:pt x="407962" y="235432"/>
                  </a:lnTo>
                  <a:lnTo>
                    <a:pt x="435902" y="235432"/>
                  </a:lnTo>
                  <a:lnTo>
                    <a:pt x="439940" y="232892"/>
                  </a:lnTo>
                  <a:lnTo>
                    <a:pt x="442201" y="231622"/>
                  </a:lnTo>
                  <a:lnTo>
                    <a:pt x="442963" y="231622"/>
                  </a:lnTo>
                  <a:lnTo>
                    <a:pt x="445973" y="229082"/>
                  </a:lnTo>
                  <a:lnTo>
                    <a:pt x="448487" y="227812"/>
                  </a:lnTo>
                  <a:lnTo>
                    <a:pt x="448741" y="225272"/>
                  </a:lnTo>
                  <a:lnTo>
                    <a:pt x="450761" y="222732"/>
                  </a:lnTo>
                  <a:lnTo>
                    <a:pt x="450253" y="218922"/>
                  </a:lnTo>
                  <a:lnTo>
                    <a:pt x="452767" y="217652"/>
                  </a:lnTo>
                  <a:lnTo>
                    <a:pt x="453529" y="216382"/>
                  </a:lnTo>
                  <a:lnTo>
                    <a:pt x="453529" y="215112"/>
                  </a:lnTo>
                  <a:lnTo>
                    <a:pt x="454787" y="211302"/>
                  </a:lnTo>
                  <a:lnTo>
                    <a:pt x="455041" y="210032"/>
                  </a:lnTo>
                  <a:lnTo>
                    <a:pt x="455803" y="206222"/>
                  </a:lnTo>
                  <a:lnTo>
                    <a:pt x="457555" y="202412"/>
                  </a:lnTo>
                  <a:lnTo>
                    <a:pt x="458558" y="201142"/>
                  </a:lnTo>
                  <a:lnTo>
                    <a:pt x="461594" y="199872"/>
                  </a:lnTo>
                  <a:lnTo>
                    <a:pt x="463842" y="199872"/>
                  </a:lnTo>
                  <a:lnTo>
                    <a:pt x="467880" y="196062"/>
                  </a:lnTo>
                  <a:lnTo>
                    <a:pt x="472909" y="197332"/>
                  </a:lnTo>
                  <a:lnTo>
                    <a:pt x="476948" y="197332"/>
                  </a:lnTo>
                  <a:lnTo>
                    <a:pt x="479209" y="196062"/>
                  </a:lnTo>
                  <a:lnTo>
                    <a:pt x="481469" y="194792"/>
                  </a:lnTo>
                  <a:lnTo>
                    <a:pt x="482473" y="193522"/>
                  </a:lnTo>
                  <a:lnTo>
                    <a:pt x="483235" y="190982"/>
                  </a:lnTo>
                  <a:lnTo>
                    <a:pt x="485495" y="187172"/>
                  </a:lnTo>
                  <a:lnTo>
                    <a:pt x="485241" y="185902"/>
                  </a:lnTo>
                  <a:lnTo>
                    <a:pt x="484492" y="183362"/>
                  </a:lnTo>
                  <a:lnTo>
                    <a:pt x="483984" y="180822"/>
                  </a:lnTo>
                  <a:lnTo>
                    <a:pt x="482473" y="178282"/>
                  </a:lnTo>
                  <a:lnTo>
                    <a:pt x="481723" y="175742"/>
                  </a:lnTo>
                  <a:lnTo>
                    <a:pt x="477189" y="174472"/>
                  </a:lnTo>
                  <a:lnTo>
                    <a:pt x="475183" y="174472"/>
                  </a:lnTo>
                  <a:lnTo>
                    <a:pt x="470649" y="173202"/>
                  </a:lnTo>
                  <a:lnTo>
                    <a:pt x="465366" y="174472"/>
                  </a:lnTo>
                  <a:lnTo>
                    <a:pt x="460324" y="174472"/>
                  </a:lnTo>
                  <a:lnTo>
                    <a:pt x="459816" y="169392"/>
                  </a:lnTo>
                  <a:lnTo>
                    <a:pt x="459816" y="168122"/>
                  </a:lnTo>
                  <a:lnTo>
                    <a:pt x="461086" y="164312"/>
                  </a:lnTo>
                  <a:lnTo>
                    <a:pt x="460832" y="163042"/>
                  </a:lnTo>
                  <a:lnTo>
                    <a:pt x="462597" y="159232"/>
                  </a:lnTo>
                  <a:lnTo>
                    <a:pt x="462089" y="155422"/>
                  </a:lnTo>
                  <a:lnTo>
                    <a:pt x="463092" y="152882"/>
                  </a:lnTo>
                  <a:lnTo>
                    <a:pt x="463346" y="147802"/>
                  </a:lnTo>
                  <a:lnTo>
                    <a:pt x="467626" y="146532"/>
                  </a:lnTo>
                  <a:lnTo>
                    <a:pt x="469392" y="145262"/>
                  </a:lnTo>
                  <a:lnTo>
                    <a:pt x="476948" y="143992"/>
                  </a:lnTo>
                  <a:lnTo>
                    <a:pt x="480466" y="145262"/>
                  </a:lnTo>
                  <a:lnTo>
                    <a:pt x="485495" y="145262"/>
                  </a:lnTo>
                  <a:lnTo>
                    <a:pt x="487375" y="143992"/>
                  </a:lnTo>
                  <a:lnTo>
                    <a:pt x="489267" y="142722"/>
                  </a:lnTo>
                  <a:lnTo>
                    <a:pt x="490029" y="140182"/>
                  </a:lnTo>
                  <a:lnTo>
                    <a:pt x="490778" y="138912"/>
                  </a:lnTo>
                  <a:lnTo>
                    <a:pt x="491794" y="136372"/>
                  </a:lnTo>
                  <a:lnTo>
                    <a:pt x="492798" y="132562"/>
                  </a:lnTo>
                  <a:lnTo>
                    <a:pt x="493052" y="130022"/>
                  </a:lnTo>
                  <a:close/>
                </a:path>
                <a:path w="744220" h="238760">
                  <a:moveTo>
                    <a:pt x="571855" y="45720"/>
                  </a:moveTo>
                  <a:lnTo>
                    <a:pt x="560781" y="30480"/>
                  </a:lnTo>
                  <a:lnTo>
                    <a:pt x="557758" y="26670"/>
                  </a:lnTo>
                  <a:lnTo>
                    <a:pt x="554990" y="25400"/>
                  </a:lnTo>
                  <a:lnTo>
                    <a:pt x="551205" y="21590"/>
                  </a:lnTo>
                  <a:lnTo>
                    <a:pt x="548957" y="20320"/>
                  </a:lnTo>
                  <a:lnTo>
                    <a:pt x="545680" y="17780"/>
                  </a:lnTo>
                  <a:lnTo>
                    <a:pt x="541896" y="15240"/>
                  </a:lnTo>
                  <a:lnTo>
                    <a:pt x="540143" y="13970"/>
                  </a:lnTo>
                  <a:lnTo>
                    <a:pt x="538378" y="12700"/>
                  </a:lnTo>
                  <a:lnTo>
                    <a:pt x="534098" y="13970"/>
                  </a:lnTo>
                  <a:lnTo>
                    <a:pt x="529818" y="12700"/>
                  </a:lnTo>
                  <a:lnTo>
                    <a:pt x="526046" y="15240"/>
                  </a:lnTo>
                  <a:lnTo>
                    <a:pt x="524027" y="17780"/>
                  </a:lnTo>
                  <a:lnTo>
                    <a:pt x="520255" y="20320"/>
                  </a:lnTo>
                  <a:lnTo>
                    <a:pt x="519747" y="24130"/>
                  </a:lnTo>
                  <a:lnTo>
                    <a:pt x="519493" y="27940"/>
                  </a:lnTo>
                  <a:lnTo>
                    <a:pt x="518744" y="33020"/>
                  </a:lnTo>
                  <a:lnTo>
                    <a:pt x="522262" y="35560"/>
                  </a:lnTo>
                  <a:lnTo>
                    <a:pt x="527304" y="39370"/>
                  </a:lnTo>
                  <a:lnTo>
                    <a:pt x="529323" y="41910"/>
                  </a:lnTo>
                  <a:lnTo>
                    <a:pt x="532587" y="44450"/>
                  </a:lnTo>
                  <a:lnTo>
                    <a:pt x="535355" y="46990"/>
                  </a:lnTo>
                  <a:lnTo>
                    <a:pt x="538378" y="49530"/>
                  </a:lnTo>
                  <a:lnTo>
                    <a:pt x="541642" y="53340"/>
                  </a:lnTo>
                  <a:lnTo>
                    <a:pt x="544677" y="57150"/>
                  </a:lnTo>
                  <a:lnTo>
                    <a:pt x="548195" y="62230"/>
                  </a:lnTo>
                  <a:lnTo>
                    <a:pt x="552221" y="63500"/>
                  </a:lnTo>
                  <a:lnTo>
                    <a:pt x="560527" y="63500"/>
                  </a:lnTo>
                  <a:lnTo>
                    <a:pt x="563308" y="62230"/>
                  </a:lnTo>
                  <a:lnTo>
                    <a:pt x="567321" y="58420"/>
                  </a:lnTo>
                  <a:lnTo>
                    <a:pt x="568833" y="57150"/>
                  </a:lnTo>
                  <a:lnTo>
                    <a:pt x="571106" y="52070"/>
                  </a:lnTo>
                  <a:lnTo>
                    <a:pt x="571855" y="48260"/>
                  </a:lnTo>
                  <a:lnTo>
                    <a:pt x="571855" y="45720"/>
                  </a:lnTo>
                  <a:close/>
                </a:path>
                <a:path w="744220" h="238760">
                  <a:moveTo>
                    <a:pt x="742022" y="45720"/>
                  </a:moveTo>
                  <a:lnTo>
                    <a:pt x="741019" y="41910"/>
                  </a:lnTo>
                  <a:lnTo>
                    <a:pt x="741768" y="38100"/>
                  </a:lnTo>
                  <a:lnTo>
                    <a:pt x="739013" y="35560"/>
                  </a:lnTo>
                  <a:lnTo>
                    <a:pt x="736244" y="35560"/>
                  </a:lnTo>
                  <a:lnTo>
                    <a:pt x="735228" y="31750"/>
                  </a:lnTo>
                  <a:lnTo>
                    <a:pt x="732205" y="33020"/>
                  </a:lnTo>
                  <a:lnTo>
                    <a:pt x="728179" y="31750"/>
                  </a:lnTo>
                  <a:lnTo>
                    <a:pt x="724662" y="33020"/>
                  </a:lnTo>
                  <a:lnTo>
                    <a:pt x="721893" y="31750"/>
                  </a:lnTo>
                  <a:lnTo>
                    <a:pt x="709803" y="31750"/>
                  </a:lnTo>
                  <a:lnTo>
                    <a:pt x="697966" y="33020"/>
                  </a:lnTo>
                  <a:lnTo>
                    <a:pt x="696709" y="29210"/>
                  </a:lnTo>
                  <a:lnTo>
                    <a:pt x="699236" y="24130"/>
                  </a:lnTo>
                  <a:lnTo>
                    <a:pt x="700989" y="19050"/>
                  </a:lnTo>
                  <a:lnTo>
                    <a:pt x="703516" y="15240"/>
                  </a:lnTo>
                  <a:lnTo>
                    <a:pt x="704024" y="11430"/>
                  </a:lnTo>
                  <a:lnTo>
                    <a:pt x="704761" y="7620"/>
                  </a:lnTo>
                  <a:lnTo>
                    <a:pt x="701751" y="3810"/>
                  </a:lnTo>
                  <a:lnTo>
                    <a:pt x="699236" y="2540"/>
                  </a:lnTo>
                  <a:lnTo>
                    <a:pt x="695960" y="1270"/>
                  </a:lnTo>
                  <a:lnTo>
                    <a:pt x="692188" y="0"/>
                  </a:lnTo>
                  <a:lnTo>
                    <a:pt x="683120" y="0"/>
                  </a:lnTo>
                  <a:lnTo>
                    <a:pt x="681609" y="2540"/>
                  </a:lnTo>
                  <a:lnTo>
                    <a:pt x="678840" y="5080"/>
                  </a:lnTo>
                  <a:lnTo>
                    <a:pt x="678332" y="6350"/>
                  </a:lnTo>
                  <a:lnTo>
                    <a:pt x="675322" y="10160"/>
                  </a:lnTo>
                  <a:lnTo>
                    <a:pt x="675055" y="13970"/>
                  </a:lnTo>
                  <a:lnTo>
                    <a:pt x="673811" y="13970"/>
                  </a:lnTo>
                  <a:lnTo>
                    <a:pt x="672807" y="16510"/>
                  </a:lnTo>
                  <a:lnTo>
                    <a:pt x="672045" y="20320"/>
                  </a:lnTo>
                  <a:lnTo>
                    <a:pt x="670026" y="21590"/>
                  </a:lnTo>
                  <a:lnTo>
                    <a:pt x="668769" y="25400"/>
                  </a:lnTo>
                  <a:lnTo>
                    <a:pt x="668261" y="27940"/>
                  </a:lnTo>
                  <a:lnTo>
                    <a:pt x="665746" y="27940"/>
                  </a:lnTo>
                  <a:lnTo>
                    <a:pt x="663486" y="30480"/>
                  </a:lnTo>
                  <a:lnTo>
                    <a:pt x="661974" y="31750"/>
                  </a:lnTo>
                  <a:lnTo>
                    <a:pt x="658202" y="33020"/>
                  </a:lnTo>
                  <a:lnTo>
                    <a:pt x="654926" y="31750"/>
                  </a:lnTo>
                  <a:lnTo>
                    <a:pt x="648893" y="33020"/>
                  </a:lnTo>
                  <a:lnTo>
                    <a:pt x="645109" y="30480"/>
                  </a:lnTo>
                  <a:lnTo>
                    <a:pt x="646874" y="25400"/>
                  </a:lnTo>
                  <a:lnTo>
                    <a:pt x="647623" y="22860"/>
                  </a:lnTo>
                  <a:lnTo>
                    <a:pt x="646379" y="20320"/>
                  </a:lnTo>
                  <a:lnTo>
                    <a:pt x="644347" y="17780"/>
                  </a:lnTo>
                  <a:lnTo>
                    <a:pt x="642594" y="15240"/>
                  </a:lnTo>
                  <a:lnTo>
                    <a:pt x="640067" y="13970"/>
                  </a:lnTo>
                  <a:lnTo>
                    <a:pt x="639826" y="11430"/>
                  </a:lnTo>
                  <a:lnTo>
                    <a:pt x="637806" y="7620"/>
                  </a:lnTo>
                  <a:lnTo>
                    <a:pt x="636549" y="6350"/>
                  </a:lnTo>
                  <a:lnTo>
                    <a:pt x="633272" y="3810"/>
                  </a:lnTo>
                  <a:lnTo>
                    <a:pt x="630008" y="2540"/>
                  </a:lnTo>
                  <a:lnTo>
                    <a:pt x="628243" y="0"/>
                  </a:lnTo>
                  <a:lnTo>
                    <a:pt x="618426" y="0"/>
                  </a:lnTo>
                  <a:lnTo>
                    <a:pt x="615162" y="3810"/>
                  </a:lnTo>
                  <a:lnTo>
                    <a:pt x="613638" y="5080"/>
                  </a:lnTo>
                  <a:lnTo>
                    <a:pt x="609612" y="7620"/>
                  </a:lnTo>
                  <a:lnTo>
                    <a:pt x="610616" y="11430"/>
                  </a:lnTo>
                  <a:lnTo>
                    <a:pt x="611378" y="13970"/>
                  </a:lnTo>
                  <a:lnTo>
                    <a:pt x="613638" y="17780"/>
                  </a:lnTo>
                  <a:lnTo>
                    <a:pt x="616407" y="22860"/>
                  </a:lnTo>
                  <a:lnTo>
                    <a:pt x="618172" y="27940"/>
                  </a:lnTo>
                  <a:lnTo>
                    <a:pt x="615911" y="33020"/>
                  </a:lnTo>
                  <a:lnTo>
                    <a:pt x="609879" y="31750"/>
                  </a:lnTo>
                  <a:lnTo>
                    <a:pt x="598792" y="31750"/>
                  </a:lnTo>
                  <a:lnTo>
                    <a:pt x="595020" y="33020"/>
                  </a:lnTo>
                  <a:lnTo>
                    <a:pt x="591489" y="31750"/>
                  </a:lnTo>
                  <a:lnTo>
                    <a:pt x="589737" y="33020"/>
                  </a:lnTo>
                  <a:lnTo>
                    <a:pt x="583946" y="33020"/>
                  </a:lnTo>
                  <a:lnTo>
                    <a:pt x="582676" y="35560"/>
                  </a:lnTo>
                  <a:lnTo>
                    <a:pt x="580415" y="36830"/>
                  </a:lnTo>
                  <a:lnTo>
                    <a:pt x="579412" y="40640"/>
                  </a:lnTo>
                  <a:lnTo>
                    <a:pt x="580415" y="44450"/>
                  </a:lnTo>
                  <a:lnTo>
                    <a:pt x="580161" y="48260"/>
                  </a:lnTo>
                  <a:lnTo>
                    <a:pt x="582180" y="49530"/>
                  </a:lnTo>
                  <a:lnTo>
                    <a:pt x="582676" y="52070"/>
                  </a:lnTo>
                  <a:lnTo>
                    <a:pt x="584187" y="54610"/>
                  </a:lnTo>
                  <a:lnTo>
                    <a:pt x="587463" y="54610"/>
                  </a:lnTo>
                  <a:lnTo>
                    <a:pt x="589737" y="55880"/>
                  </a:lnTo>
                  <a:lnTo>
                    <a:pt x="594512" y="54610"/>
                  </a:lnTo>
                  <a:lnTo>
                    <a:pt x="599541" y="55880"/>
                  </a:lnTo>
                  <a:lnTo>
                    <a:pt x="603072" y="55880"/>
                  </a:lnTo>
                  <a:lnTo>
                    <a:pt x="607847" y="57150"/>
                  </a:lnTo>
                  <a:lnTo>
                    <a:pt x="611124" y="55880"/>
                  </a:lnTo>
                  <a:lnTo>
                    <a:pt x="621195" y="55880"/>
                  </a:lnTo>
                  <a:lnTo>
                    <a:pt x="624205" y="54610"/>
                  </a:lnTo>
                  <a:lnTo>
                    <a:pt x="631266" y="55880"/>
                  </a:lnTo>
                  <a:lnTo>
                    <a:pt x="634276" y="55880"/>
                  </a:lnTo>
                  <a:lnTo>
                    <a:pt x="639318" y="54610"/>
                  </a:lnTo>
                  <a:lnTo>
                    <a:pt x="639826" y="58420"/>
                  </a:lnTo>
                  <a:lnTo>
                    <a:pt x="638314" y="60960"/>
                  </a:lnTo>
                  <a:lnTo>
                    <a:pt x="636041" y="66040"/>
                  </a:lnTo>
                  <a:lnTo>
                    <a:pt x="629500" y="67310"/>
                  </a:lnTo>
                  <a:lnTo>
                    <a:pt x="621957" y="68580"/>
                  </a:lnTo>
                  <a:lnTo>
                    <a:pt x="613892" y="68580"/>
                  </a:lnTo>
                  <a:lnTo>
                    <a:pt x="608609" y="69850"/>
                  </a:lnTo>
                  <a:lnTo>
                    <a:pt x="604583" y="72390"/>
                  </a:lnTo>
                  <a:lnTo>
                    <a:pt x="602322" y="74930"/>
                  </a:lnTo>
                  <a:lnTo>
                    <a:pt x="599808" y="77470"/>
                  </a:lnTo>
                  <a:lnTo>
                    <a:pt x="596531" y="81280"/>
                  </a:lnTo>
                  <a:lnTo>
                    <a:pt x="596773" y="83820"/>
                  </a:lnTo>
                  <a:lnTo>
                    <a:pt x="596023" y="88900"/>
                  </a:lnTo>
                  <a:lnTo>
                    <a:pt x="595769" y="90170"/>
                  </a:lnTo>
                  <a:lnTo>
                    <a:pt x="595261" y="93980"/>
                  </a:lnTo>
                  <a:lnTo>
                    <a:pt x="595261" y="101600"/>
                  </a:lnTo>
                  <a:lnTo>
                    <a:pt x="596023" y="105410"/>
                  </a:lnTo>
                  <a:lnTo>
                    <a:pt x="595261" y="111760"/>
                  </a:lnTo>
                  <a:lnTo>
                    <a:pt x="594766" y="116840"/>
                  </a:lnTo>
                  <a:lnTo>
                    <a:pt x="594017" y="121920"/>
                  </a:lnTo>
                  <a:lnTo>
                    <a:pt x="595261" y="128270"/>
                  </a:lnTo>
                  <a:lnTo>
                    <a:pt x="594512" y="133350"/>
                  </a:lnTo>
                  <a:lnTo>
                    <a:pt x="596023" y="139700"/>
                  </a:lnTo>
                  <a:lnTo>
                    <a:pt x="594512" y="152400"/>
                  </a:lnTo>
                  <a:lnTo>
                    <a:pt x="596023" y="157480"/>
                  </a:lnTo>
                  <a:lnTo>
                    <a:pt x="595261" y="162560"/>
                  </a:lnTo>
                  <a:lnTo>
                    <a:pt x="594766" y="166370"/>
                  </a:lnTo>
                  <a:lnTo>
                    <a:pt x="596265" y="168910"/>
                  </a:lnTo>
                  <a:lnTo>
                    <a:pt x="596265" y="172720"/>
                  </a:lnTo>
                  <a:lnTo>
                    <a:pt x="597027" y="176530"/>
                  </a:lnTo>
                  <a:lnTo>
                    <a:pt x="599046" y="177800"/>
                  </a:lnTo>
                  <a:lnTo>
                    <a:pt x="601052" y="181610"/>
                  </a:lnTo>
                  <a:lnTo>
                    <a:pt x="603072" y="184150"/>
                  </a:lnTo>
                  <a:lnTo>
                    <a:pt x="608850" y="187960"/>
                  </a:lnTo>
                  <a:lnTo>
                    <a:pt x="612889" y="187960"/>
                  </a:lnTo>
                  <a:lnTo>
                    <a:pt x="617169" y="190500"/>
                  </a:lnTo>
                  <a:lnTo>
                    <a:pt x="622452" y="189230"/>
                  </a:lnTo>
                  <a:lnTo>
                    <a:pt x="626732" y="189230"/>
                  </a:lnTo>
                  <a:lnTo>
                    <a:pt x="630516" y="190500"/>
                  </a:lnTo>
                  <a:lnTo>
                    <a:pt x="636549" y="189230"/>
                  </a:lnTo>
                  <a:lnTo>
                    <a:pt x="657186" y="189230"/>
                  </a:lnTo>
                  <a:lnTo>
                    <a:pt x="663232" y="190500"/>
                  </a:lnTo>
                  <a:lnTo>
                    <a:pt x="668528" y="190500"/>
                  </a:lnTo>
                  <a:lnTo>
                    <a:pt x="672541" y="189230"/>
                  </a:lnTo>
                  <a:lnTo>
                    <a:pt x="676579" y="189230"/>
                  </a:lnTo>
                  <a:lnTo>
                    <a:pt x="682117" y="190500"/>
                  </a:lnTo>
                  <a:lnTo>
                    <a:pt x="687908" y="189230"/>
                  </a:lnTo>
                  <a:lnTo>
                    <a:pt x="691680" y="189230"/>
                  </a:lnTo>
                  <a:lnTo>
                    <a:pt x="696468" y="190500"/>
                  </a:lnTo>
                  <a:lnTo>
                    <a:pt x="698474" y="189230"/>
                  </a:lnTo>
                  <a:lnTo>
                    <a:pt x="700481" y="187960"/>
                  </a:lnTo>
                  <a:lnTo>
                    <a:pt x="705523" y="187960"/>
                  </a:lnTo>
                  <a:lnTo>
                    <a:pt x="707542" y="185420"/>
                  </a:lnTo>
                  <a:lnTo>
                    <a:pt x="712063" y="182880"/>
                  </a:lnTo>
                  <a:lnTo>
                    <a:pt x="714832" y="180340"/>
                  </a:lnTo>
                  <a:lnTo>
                    <a:pt x="717613" y="176530"/>
                  </a:lnTo>
                  <a:lnTo>
                    <a:pt x="717613" y="171450"/>
                  </a:lnTo>
                  <a:lnTo>
                    <a:pt x="718515" y="167640"/>
                  </a:lnTo>
                  <a:lnTo>
                    <a:pt x="719112" y="165100"/>
                  </a:lnTo>
                  <a:lnTo>
                    <a:pt x="719378" y="162560"/>
                  </a:lnTo>
                  <a:lnTo>
                    <a:pt x="718489" y="153670"/>
                  </a:lnTo>
                  <a:lnTo>
                    <a:pt x="718362" y="152400"/>
                  </a:lnTo>
                  <a:lnTo>
                    <a:pt x="719378" y="146050"/>
                  </a:lnTo>
                  <a:lnTo>
                    <a:pt x="718362" y="140970"/>
                  </a:lnTo>
                  <a:lnTo>
                    <a:pt x="718362" y="135890"/>
                  </a:lnTo>
                  <a:lnTo>
                    <a:pt x="718540" y="134620"/>
                  </a:lnTo>
                  <a:lnTo>
                    <a:pt x="720128" y="123190"/>
                  </a:lnTo>
                  <a:lnTo>
                    <a:pt x="719823" y="121920"/>
                  </a:lnTo>
                  <a:lnTo>
                    <a:pt x="718870" y="118110"/>
                  </a:lnTo>
                  <a:lnTo>
                    <a:pt x="719378" y="111760"/>
                  </a:lnTo>
                  <a:lnTo>
                    <a:pt x="719620" y="105410"/>
                  </a:lnTo>
                  <a:lnTo>
                    <a:pt x="719366" y="102870"/>
                  </a:lnTo>
                  <a:lnTo>
                    <a:pt x="719112" y="100330"/>
                  </a:lnTo>
                  <a:lnTo>
                    <a:pt x="719378" y="95250"/>
                  </a:lnTo>
                  <a:lnTo>
                    <a:pt x="720382" y="91440"/>
                  </a:lnTo>
                  <a:lnTo>
                    <a:pt x="717854" y="88900"/>
                  </a:lnTo>
                  <a:lnTo>
                    <a:pt x="718108" y="85090"/>
                  </a:lnTo>
                  <a:lnTo>
                    <a:pt x="716597" y="82550"/>
                  </a:lnTo>
                  <a:lnTo>
                    <a:pt x="714832" y="80010"/>
                  </a:lnTo>
                  <a:lnTo>
                    <a:pt x="713587" y="76200"/>
                  </a:lnTo>
                  <a:lnTo>
                    <a:pt x="710057" y="72390"/>
                  </a:lnTo>
                  <a:lnTo>
                    <a:pt x="707034" y="71120"/>
                  </a:lnTo>
                  <a:lnTo>
                    <a:pt x="701497" y="68580"/>
                  </a:lnTo>
                  <a:lnTo>
                    <a:pt x="697471" y="67310"/>
                  </a:lnTo>
                  <a:lnTo>
                    <a:pt x="693191" y="67310"/>
                  </a:lnTo>
                  <a:lnTo>
                    <a:pt x="693191" y="130810"/>
                  </a:lnTo>
                  <a:lnTo>
                    <a:pt x="692188" y="131826"/>
                  </a:lnTo>
                  <a:lnTo>
                    <a:pt x="692188" y="157480"/>
                  </a:lnTo>
                  <a:lnTo>
                    <a:pt x="692188" y="165100"/>
                  </a:lnTo>
                  <a:lnTo>
                    <a:pt x="690168" y="167640"/>
                  </a:lnTo>
                  <a:lnTo>
                    <a:pt x="685126" y="166370"/>
                  </a:lnTo>
                  <a:lnTo>
                    <a:pt x="680605" y="166370"/>
                  </a:lnTo>
                  <a:lnTo>
                    <a:pt x="674814" y="167640"/>
                  </a:lnTo>
                  <a:lnTo>
                    <a:pt x="671283" y="166370"/>
                  </a:lnTo>
                  <a:lnTo>
                    <a:pt x="666254" y="167640"/>
                  </a:lnTo>
                  <a:lnTo>
                    <a:pt x="662228" y="166370"/>
                  </a:lnTo>
                  <a:lnTo>
                    <a:pt x="657186" y="166370"/>
                  </a:lnTo>
                  <a:lnTo>
                    <a:pt x="652665" y="167640"/>
                  </a:lnTo>
                  <a:lnTo>
                    <a:pt x="648893" y="166370"/>
                  </a:lnTo>
                  <a:lnTo>
                    <a:pt x="629500" y="166370"/>
                  </a:lnTo>
                  <a:lnTo>
                    <a:pt x="625729" y="167640"/>
                  </a:lnTo>
                  <a:lnTo>
                    <a:pt x="621449" y="167640"/>
                  </a:lnTo>
                  <a:lnTo>
                    <a:pt x="622452" y="160020"/>
                  </a:lnTo>
                  <a:lnTo>
                    <a:pt x="621957" y="154940"/>
                  </a:lnTo>
                  <a:lnTo>
                    <a:pt x="635304" y="154940"/>
                  </a:lnTo>
                  <a:lnTo>
                    <a:pt x="639826" y="156210"/>
                  </a:lnTo>
                  <a:lnTo>
                    <a:pt x="643851" y="156210"/>
                  </a:lnTo>
                  <a:lnTo>
                    <a:pt x="647877" y="154940"/>
                  </a:lnTo>
                  <a:lnTo>
                    <a:pt x="650646" y="153670"/>
                  </a:lnTo>
                  <a:lnTo>
                    <a:pt x="654672" y="153670"/>
                  </a:lnTo>
                  <a:lnTo>
                    <a:pt x="657186" y="154940"/>
                  </a:lnTo>
                  <a:lnTo>
                    <a:pt x="683374" y="154940"/>
                  </a:lnTo>
                  <a:lnTo>
                    <a:pt x="687158" y="156210"/>
                  </a:lnTo>
                  <a:lnTo>
                    <a:pt x="690676" y="156210"/>
                  </a:lnTo>
                  <a:lnTo>
                    <a:pt x="692188" y="157480"/>
                  </a:lnTo>
                  <a:lnTo>
                    <a:pt x="692188" y="131826"/>
                  </a:lnTo>
                  <a:lnTo>
                    <a:pt x="690676" y="133350"/>
                  </a:lnTo>
                  <a:lnTo>
                    <a:pt x="688657" y="134620"/>
                  </a:lnTo>
                  <a:lnTo>
                    <a:pt x="680847" y="133350"/>
                  </a:lnTo>
                  <a:lnTo>
                    <a:pt x="679094" y="133350"/>
                  </a:lnTo>
                  <a:lnTo>
                    <a:pt x="675055" y="134620"/>
                  </a:lnTo>
                  <a:lnTo>
                    <a:pt x="669772" y="134620"/>
                  </a:lnTo>
                  <a:lnTo>
                    <a:pt x="666762" y="133350"/>
                  </a:lnTo>
                  <a:lnTo>
                    <a:pt x="663486" y="134620"/>
                  </a:lnTo>
                  <a:lnTo>
                    <a:pt x="659460" y="133350"/>
                  </a:lnTo>
                  <a:lnTo>
                    <a:pt x="628751" y="133350"/>
                  </a:lnTo>
                  <a:lnTo>
                    <a:pt x="623468" y="134620"/>
                  </a:lnTo>
                  <a:lnTo>
                    <a:pt x="620953" y="132080"/>
                  </a:lnTo>
                  <a:lnTo>
                    <a:pt x="620191" y="128270"/>
                  </a:lnTo>
                  <a:lnTo>
                    <a:pt x="619937" y="125730"/>
                  </a:lnTo>
                  <a:lnTo>
                    <a:pt x="622452" y="124460"/>
                  </a:lnTo>
                  <a:lnTo>
                    <a:pt x="624205" y="123190"/>
                  </a:lnTo>
                  <a:lnTo>
                    <a:pt x="632028" y="123190"/>
                  </a:lnTo>
                  <a:lnTo>
                    <a:pt x="635304" y="121920"/>
                  </a:lnTo>
                  <a:lnTo>
                    <a:pt x="639826" y="123190"/>
                  </a:lnTo>
                  <a:lnTo>
                    <a:pt x="645350" y="121920"/>
                  </a:lnTo>
                  <a:lnTo>
                    <a:pt x="647877" y="121920"/>
                  </a:lnTo>
                  <a:lnTo>
                    <a:pt x="652157" y="123190"/>
                  </a:lnTo>
                  <a:lnTo>
                    <a:pt x="653415" y="121920"/>
                  </a:lnTo>
                  <a:lnTo>
                    <a:pt x="657186" y="121920"/>
                  </a:lnTo>
                  <a:lnTo>
                    <a:pt x="662736" y="123190"/>
                  </a:lnTo>
                  <a:lnTo>
                    <a:pt x="668261" y="123190"/>
                  </a:lnTo>
                  <a:lnTo>
                    <a:pt x="675055" y="121920"/>
                  </a:lnTo>
                  <a:lnTo>
                    <a:pt x="679843" y="121920"/>
                  </a:lnTo>
                  <a:lnTo>
                    <a:pt x="681609" y="123190"/>
                  </a:lnTo>
                  <a:lnTo>
                    <a:pt x="692188" y="123190"/>
                  </a:lnTo>
                  <a:lnTo>
                    <a:pt x="692937" y="124460"/>
                  </a:lnTo>
                  <a:lnTo>
                    <a:pt x="692937" y="128270"/>
                  </a:lnTo>
                  <a:lnTo>
                    <a:pt x="693191" y="130810"/>
                  </a:lnTo>
                  <a:lnTo>
                    <a:pt x="693191" y="67310"/>
                  </a:lnTo>
                  <a:lnTo>
                    <a:pt x="692442" y="67310"/>
                  </a:lnTo>
                  <a:lnTo>
                    <a:pt x="692442" y="91440"/>
                  </a:lnTo>
                  <a:lnTo>
                    <a:pt x="692188" y="96520"/>
                  </a:lnTo>
                  <a:lnTo>
                    <a:pt x="691921" y="102870"/>
                  </a:lnTo>
                  <a:lnTo>
                    <a:pt x="683615" y="102870"/>
                  </a:lnTo>
                  <a:lnTo>
                    <a:pt x="679094" y="101600"/>
                  </a:lnTo>
                  <a:lnTo>
                    <a:pt x="674052" y="101600"/>
                  </a:lnTo>
                  <a:lnTo>
                    <a:pt x="671283" y="100330"/>
                  </a:lnTo>
                  <a:lnTo>
                    <a:pt x="666762" y="101600"/>
                  </a:lnTo>
                  <a:lnTo>
                    <a:pt x="663486" y="102870"/>
                  </a:lnTo>
                  <a:lnTo>
                    <a:pt x="660463" y="100330"/>
                  </a:lnTo>
                  <a:lnTo>
                    <a:pt x="657186" y="101600"/>
                  </a:lnTo>
                  <a:lnTo>
                    <a:pt x="653669" y="102870"/>
                  </a:lnTo>
                  <a:lnTo>
                    <a:pt x="650392" y="100330"/>
                  </a:lnTo>
                  <a:lnTo>
                    <a:pt x="644105" y="101600"/>
                  </a:lnTo>
                  <a:lnTo>
                    <a:pt x="639826" y="102870"/>
                  </a:lnTo>
                  <a:lnTo>
                    <a:pt x="635304" y="101600"/>
                  </a:lnTo>
                  <a:lnTo>
                    <a:pt x="628992" y="101600"/>
                  </a:lnTo>
                  <a:lnTo>
                    <a:pt x="621690" y="102870"/>
                  </a:lnTo>
                  <a:lnTo>
                    <a:pt x="622452" y="96520"/>
                  </a:lnTo>
                  <a:lnTo>
                    <a:pt x="620687" y="91440"/>
                  </a:lnTo>
                  <a:lnTo>
                    <a:pt x="624967" y="90170"/>
                  </a:lnTo>
                  <a:lnTo>
                    <a:pt x="629500" y="90170"/>
                  </a:lnTo>
                  <a:lnTo>
                    <a:pt x="634542" y="88900"/>
                  </a:lnTo>
                  <a:lnTo>
                    <a:pt x="639064" y="90170"/>
                  </a:lnTo>
                  <a:lnTo>
                    <a:pt x="643343" y="90170"/>
                  </a:lnTo>
                  <a:lnTo>
                    <a:pt x="651395" y="91440"/>
                  </a:lnTo>
                  <a:lnTo>
                    <a:pt x="657186" y="90170"/>
                  </a:lnTo>
                  <a:lnTo>
                    <a:pt x="662482" y="88900"/>
                  </a:lnTo>
                  <a:lnTo>
                    <a:pt x="665746" y="90170"/>
                  </a:lnTo>
                  <a:lnTo>
                    <a:pt x="671283" y="90170"/>
                  </a:lnTo>
                  <a:lnTo>
                    <a:pt x="676579" y="91440"/>
                  </a:lnTo>
                  <a:lnTo>
                    <a:pt x="680847" y="90170"/>
                  </a:lnTo>
                  <a:lnTo>
                    <a:pt x="688657" y="90170"/>
                  </a:lnTo>
                  <a:lnTo>
                    <a:pt x="692442" y="91440"/>
                  </a:lnTo>
                  <a:lnTo>
                    <a:pt x="692442" y="67310"/>
                  </a:lnTo>
                  <a:lnTo>
                    <a:pt x="687908" y="67310"/>
                  </a:lnTo>
                  <a:lnTo>
                    <a:pt x="683882" y="68580"/>
                  </a:lnTo>
                  <a:lnTo>
                    <a:pt x="680097" y="67310"/>
                  </a:lnTo>
                  <a:lnTo>
                    <a:pt x="673303" y="67310"/>
                  </a:lnTo>
                  <a:lnTo>
                    <a:pt x="670280" y="68580"/>
                  </a:lnTo>
                  <a:lnTo>
                    <a:pt x="665746" y="68580"/>
                  </a:lnTo>
                  <a:lnTo>
                    <a:pt x="665746" y="66040"/>
                  </a:lnTo>
                  <a:lnTo>
                    <a:pt x="667016" y="63500"/>
                  </a:lnTo>
                  <a:lnTo>
                    <a:pt x="667258" y="60960"/>
                  </a:lnTo>
                  <a:lnTo>
                    <a:pt x="674814" y="55880"/>
                  </a:lnTo>
                  <a:lnTo>
                    <a:pt x="677087" y="57150"/>
                  </a:lnTo>
                  <a:lnTo>
                    <a:pt x="681609" y="55880"/>
                  </a:lnTo>
                  <a:lnTo>
                    <a:pt x="688657" y="55880"/>
                  </a:lnTo>
                  <a:lnTo>
                    <a:pt x="693445" y="57150"/>
                  </a:lnTo>
                  <a:lnTo>
                    <a:pt x="699744" y="55880"/>
                  </a:lnTo>
                  <a:lnTo>
                    <a:pt x="705523" y="54610"/>
                  </a:lnTo>
                  <a:lnTo>
                    <a:pt x="709549" y="55880"/>
                  </a:lnTo>
                  <a:lnTo>
                    <a:pt x="715835" y="55880"/>
                  </a:lnTo>
                  <a:lnTo>
                    <a:pt x="720382" y="54610"/>
                  </a:lnTo>
                  <a:lnTo>
                    <a:pt x="725411" y="55880"/>
                  </a:lnTo>
                  <a:lnTo>
                    <a:pt x="732205" y="55880"/>
                  </a:lnTo>
                  <a:lnTo>
                    <a:pt x="734466" y="57150"/>
                  </a:lnTo>
                  <a:lnTo>
                    <a:pt x="737247" y="54610"/>
                  </a:lnTo>
                  <a:lnTo>
                    <a:pt x="739013" y="52070"/>
                  </a:lnTo>
                  <a:lnTo>
                    <a:pt x="739762" y="49530"/>
                  </a:lnTo>
                  <a:lnTo>
                    <a:pt x="742022" y="45720"/>
                  </a:lnTo>
                  <a:close/>
                </a:path>
                <a:path w="744220" h="238760">
                  <a:moveTo>
                    <a:pt x="743775" y="213360"/>
                  </a:moveTo>
                  <a:lnTo>
                    <a:pt x="742530" y="209550"/>
                  </a:lnTo>
                  <a:lnTo>
                    <a:pt x="742276" y="207010"/>
                  </a:lnTo>
                  <a:lnTo>
                    <a:pt x="740600" y="204470"/>
                  </a:lnTo>
                  <a:lnTo>
                    <a:pt x="739762" y="203200"/>
                  </a:lnTo>
                  <a:lnTo>
                    <a:pt x="732967" y="199390"/>
                  </a:lnTo>
                  <a:lnTo>
                    <a:pt x="729449" y="199390"/>
                  </a:lnTo>
                  <a:lnTo>
                    <a:pt x="723900" y="200660"/>
                  </a:lnTo>
                  <a:lnTo>
                    <a:pt x="717346" y="199390"/>
                  </a:lnTo>
                  <a:lnTo>
                    <a:pt x="712571" y="200660"/>
                  </a:lnTo>
                  <a:lnTo>
                    <a:pt x="701751" y="200660"/>
                  </a:lnTo>
                  <a:lnTo>
                    <a:pt x="689673" y="201930"/>
                  </a:lnTo>
                  <a:lnTo>
                    <a:pt x="684885" y="203200"/>
                  </a:lnTo>
                  <a:lnTo>
                    <a:pt x="679335" y="201930"/>
                  </a:lnTo>
                  <a:lnTo>
                    <a:pt x="674319" y="201930"/>
                  </a:lnTo>
                  <a:lnTo>
                    <a:pt x="668769" y="203200"/>
                  </a:lnTo>
                  <a:lnTo>
                    <a:pt x="662978" y="201930"/>
                  </a:lnTo>
                  <a:lnTo>
                    <a:pt x="647382" y="201930"/>
                  </a:lnTo>
                  <a:lnTo>
                    <a:pt x="643102" y="200660"/>
                  </a:lnTo>
                  <a:lnTo>
                    <a:pt x="620953" y="200660"/>
                  </a:lnTo>
                  <a:lnTo>
                    <a:pt x="616407" y="199390"/>
                  </a:lnTo>
                  <a:lnTo>
                    <a:pt x="611886" y="200660"/>
                  </a:lnTo>
                  <a:lnTo>
                    <a:pt x="605091" y="196850"/>
                  </a:lnTo>
                  <a:lnTo>
                    <a:pt x="597535" y="196850"/>
                  </a:lnTo>
                  <a:lnTo>
                    <a:pt x="595528" y="195580"/>
                  </a:lnTo>
                  <a:lnTo>
                    <a:pt x="592493" y="194310"/>
                  </a:lnTo>
                  <a:lnTo>
                    <a:pt x="589470" y="194310"/>
                  </a:lnTo>
                  <a:lnTo>
                    <a:pt x="587705" y="191770"/>
                  </a:lnTo>
                  <a:lnTo>
                    <a:pt x="580669" y="189230"/>
                  </a:lnTo>
                  <a:lnTo>
                    <a:pt x="579412" y="187960"/>
                  </a:lnTo>
                  <a:lnTo>
                    <a:pt x="576630" y="186690"/>
                  </a:lnTo>
                  <a:lnTo>
                    <a:pt x="573366" y="185420"/>
                  </a:lnTo>
                  <a:lnTo>
                    <a:pt x="570852" y="182880"/>
                  </a:lnTo>
                  <a:lnTo>
                    <a:pt x="569836" y="180340"/>
                  </a:lnTo>
                  <a:lnTo>
                    <a:pt x="568591" y="177800"/>
                  </a:lnTo>
                  <a:lnTo>
                    <a:pt x="570852" y="172720"/>
                  </a:lnTo>
                  <a:lnTo>
                    <a:pt x="569836" y="170180"/>
                  </a:lnTo>
                  <a:lnTo>
                    <a:pt x="568833" y="166370"/>
                  </a:lnTo>
                  <a:lnTo>
                    <a:pt x="570103" y="161290"/>
                  </a:lnTo>
                  <a:lnTo>
                    <a:pt x="569836" y="158750"/>
                  </a:lnTo>
                  <a:lnTo>
                    <a:pt x="570344" y="153670"/>
                  </a:lnTo>
                  <a:lnTo>
                    <a:pt x="570852" y="151130"/>
                  </a:lnTo>
                  <a:lnTo>
                    <a:pt x="569836" y="147320"/>
                  </a:lnTo>
                  <a:lnTo>
                    <a:pt x="570344" y="144780"/>
                  </a:lnTo>
                  <a:lnTo>
                    <a:pt x="569341" y="139700"/>
                  </a:lnTo>
                  <a:lnTo>
                    <a:pt x="569836" y="137160"/>
                  </a:lnTo>
                  <a:lnTo>
                    <a:pt x="569468" y="133350"/>
                  </a:lnTo>
                  <a:lnTo>
                    <a:pt x="563803" y="115570"/>
                  </a:lnTo>
                  <a:lnTo>
                    <a:pt x="560527" y="111760"/>
                  </a:lnTo>
                  <a:lnTo>
                    <a:pt x="557250" y="110490"/>
                  </a:lnTo>
                  <a:lnTo>
                    <a:pt x="552970" y="109220"/>
                  </a:lnTo>
                  <a:lnTo>
                    <a:pt x="547687" y="107950"/>
                  </a:lnTo>
                  <a:lnTo>
                    <a:pt x="544169" y="109220"/>
                  </a:lnTo>
                  <a:lnTo>
                    <a:pt x="540397" y="107950"/>
                  </a:lnTo>
                  <a:lnTo>
                    <a:pt x="538124" y="109220"/>
                  </a:lnTo>
                  <a:lnTo>
                    <a:pt x="533603" y="109220"/>
                  </a:lnTo>
                  <a:lnTo>
                    <a:pt x="530059" y="107950"/>
                  </a:lnTo>
                  <a:lnTo>
                    <a:pt x="516737" y="107950"/>
                  </a:lnTo>
                  <a:lnTo>
                    <a:pt x="513702" y="110490"/>
                  </a:lnTo>
                  <a:lnTo>
                    <a:pt x="511187" y="111760"/>
                  </a:lnTo>
                  <a:lnTo>
                    <a:pt x="508914" y="115570"/>
                  </a:lnTo>
                  <a:lnTo>
                    <a:pt x="508177" y="119380"/>
                  </a:lnTo>
                  <a:lnTo>
                    <a:pt x="508177" y="120650"/>
                  </a:lnTo>
                  <a:lnTo>
                    <a:pt x="506907" y="124460"/>
                  </a:lnTo>
                  <a:lnTo>
                    <a:pt x="509930" y="127000"/>
                  </a:lnTo>
                  <a:lnTo>
                    <a:pt x="511187" y="129540"/>
                  </a:lnTo>
                  <a:lnTo>
                    <a:pt x="512191" y="132080"/>
                  </a:lnTo>
                  <a:lnTo>
                    <a:pt x="516229" y="133350"/>
                  </a:lnTo>
                  <a:lnTo>
                    <a:pt x="519493" y="134620"/>
                  </a:lnTo>
                  <a:lnTo>
                    <a:pt x="524027" y="133350"/>
                  </a:lnTo>
                  <a:lnTo>
                    <a:pt x="528815" y="133350"/>
                  </a:lnTo>
                  <a:lnTo>
                    <a:pt x="534339" y="134620"/>
                  </a:lnTo>
                  <a:lnTo>
                    <a:pt x="537883" y="134620"/>
                  </a:lnTo>
                  <a:lnTo>
                    <a:pt x="540893" y="135890"/>
                  </a:lnTo>
                  <a:lnTo>
                    <a:pt x="541401" y="139700"/>
                  </a:lnTo>
                  <a:lnTo>
                    <a:pt x="542404" y="143510"/>
                  </a:lnTo>
                  <a:lnTo>
                    <a:pt x="540639" y="148590"/>
                  </a:lnTo>
                  <a:lnTo>
                    <a:pt x="541401" y="149860"/>
                  </a:lnTo>
                  <a:lnTo>
                    <a:pt x="540639" y="152400"/>
                  </a:lnTo>
                  <a:lnTo>
                    <a:pt x="540397" y="156210"/>
                  </a:lnTo>
                  <a:lnTo>
                    <a:pt x="541401" y="161290"/>
                  </a:lnTo>
                  <a:lnTo>
                    <a:pt x="540639" y="165100"/>
                  </a:lnTo>
                  <a:lnTo>
                    <a:pt x="541134" y="168910"/>
                  </a:lnTo>
                  <a:lnTo>
                    <a:pt x="541274" y="170180"/>
                  </a:lnTo>
                  <a:lnTo>
                    <a:pt x="541274" y="172720"/>
                  </a:lnTo>
                  <a:lnTo>
                    <a:pt x="540893" y="176530"/>
                  </a:lnTo>
                  <a:lnTo>
                    <a:pt x="540131" y="177800"/>
                  </a:lnTo>
                  <a:lnTo>
                    <a:pt x="541896" y="181610"/>
                  </a:lnTo>
                  <a:lnTo>
                    <a:pt x="539889" y="184150"/>
                  </a:lnTo>
                  <a:lnTo>
                    <a:pt x="538378" y="185420"/>
                  </a:lnTo>
                  <a:lnTo>
                    <a:pt x="535609" y="187960"/>
                  </a:lnTo>
                  <a:lnTo>
                    <a:pt x="533095" y="190500"/>
                  </a:lnTo>
                  <a:lnTo>
                    <a:pt x="531075" y="190500"/>
                  </a:lnTo>
                  <a:lnTo>
                    <a:pt x="529056" y="193040"/>
                  </a:lnTo>
                  <a:lnTo>
                    <a:pt x="527812" y="196850"/>
                  </a:lnTo>
                  <a:lnTo>
                    <a:pt x="524281" y="198120"/>
                  </a:lnTo>
                  <a:lnTo>
                    <a:pt x="521512" y="199390"/>
                  </a:lnTo>
                  <a:lnTo>
                    <a:pt x="519747" y="203200"/>
                  </a:lnTo>
                  <a:lnTo>
                    <a:pt x="515708" y="204470"/>
                  </a:lnTo>
                  <a:lnTo>
                    <a:pt x="512699" y="205740"/>
                  </a:lnTo>
                  <a:lnTo>
                    <a:pt x="508673" y="208280"/>
                  </a:lnTo>
                  <a:lnTo>
                    <a:pt x="505142" y="213360"/>
                  </a:lnTo>
                  <a:lnTo>
                    <a:pt x="505142" y="218440"/>
                  </a:lnTo>
                  <a:lnTo>
                    <a:pt x="504393" y="223520"/>
                  </a:lnTo>
                  <a:lnTo>
                    <a:pt x="506666" y="227330"/>
                  </a:lnTo>
                  <a:lnTo>
                    <a:pt x="509422" y="228600"/>
                  </a:lnTo>
                  <a:lnTo>
                    <a:pt x="512953" y="231140"/>
                  </a:lnTo>
                  <a:lnTo>
                    <a:pt x="514464" y="232410"/>
                  </a:lnTo>
                  <a:lnTo>
                    <a:pt x="519252" y="232410"/>
                  </a:lnTo>
                  <a:lnTo>
                    <a:pt x="524776" y="231140"/>
                  </a:lnTo>
                  <a:lnTo>
                    <a:pt x="528815" y="229870"/>
                  </a:lnTo>
                  <a:lnTo>
                    <a:pt x="531825" y="227330"/>
                  </a:lnTo>
                  <a:lnTo>
                    <a:pt x="534098" y="223520"/>
                  </a:lnTo>
                  <a:lnTo>
                    <a:pt x="535851" y="224790"/>
                  </a:lnTo>
                  <a:lnTo>
                    <a:pt x="536867" y="223520"/>
                  </a:lnTo>
                  <a:lnTo>
                    <a:pt x="538886" y="220980"/>
                  </a:lnTo>
                  <a:lnTo>
                    <a:pt x="540131" y="218440"/>
                  </a:lnTo>
                  <a:lnTo>
                    <a:pt x="542404" y="215900"/>
                  </a:lnTo>
                  <a:lnTo>
                    <a:pt x="548449" y="213360"/>
                  </a:lnTo>
                  <a:lnTo>
                    <a:pt x="550710" y="209550"/>
                  </a:lnTo>
                  <a:lnTo>
                    <a:pt x="553237" y="207010"/>
                  </a:lnTo>
                  <a:lnTo>
                    <a:pt x="554990" y="204470"/>
                  </a:lnTo>
                  <a:lnTo>
                    <a:pt x="559523" y="205740"/>
                  </a:lnTo>
                  <a:lnTo>
                    <a:pt x="562279" y="207010"/>
                  </a:lnTo>
                  <a:lnTo>
                    <a:pt x="566826" y="210820"/>
                  </a:lnTo>
                  <a:lnTo>
                    <a:pt x="567829" y="212090"/>
                  </a:lnTo>
                  <a:lnTo>
                    <a:pt x="571601" y="213360"/>
                  </a:lnTo>
                  <a:lnTo>
                    <a:pt x="573366" y="215900"/>
                  </a:lnTo>
                  <a:lnTo>
                    <a:pt x="576389" y="217170"/>
                  </a:lnTo>
                  <a:lnTo>
                    <a:pt x="581926" y="217170"/>
                  </a:lnTo>
                  <a:lnTo>
                    <a:pt x="583438" y="220980"/>
                  </a:lnTo>
                  <a:lnTo>
                    <a:pt x="586955" y="220980"/>
                  </a:lnTo>
                  <a:lnTo>
                    <a:pt x="588975" y="222250"/>
                  </a:lnTo>
                  <a:lnTo>
                    <a:pt x="592493" y="222250"/>
                  </a:lnTo>
                  <a:lnTo>
                    <a:pt x="595020" y="223520"/>
                  </a:lnTo>
                  <a:lnTo>
                    <a:pt x="597281" y="224790"/>
                  </a:lnTo>
                  <a:lnTo>
                    <a:pt x="601560" y="223520"/>
                  </a:lnTo>
                  <a:lnTo>
                    <a:pt x="603326" y="224790"/>
                  </a:lnTo>
                  <a:lnTo>
                    <a:pt x="607352" y="227330"/>
                  </a:lnTo>
                  <a:lnTo>
                    <a:pt x="614146" y="226060"/>
                  </a:lnTo>
                  <a:lnTo>
                    <a:pt x="618172" y="227330"/>
                  </a:lnTo>
                  <a:lnTo>
                    <a:pt x="621957" y="227330"/>
                  </a:lnTo>
                  <a:lnTo>
                    <a:pt x="628751" y="229870"/>
                  </a:lnTo>
                  <a:lnTo>
                    <a:pt x="633272" y="228600"/>
                  </a:lnTo>
                  <a:lnTo>
                    <a:pt x="637806" y="228600"/>
                  </a:lnTo>
                  <a:lnTo>
                    <a:pt x="643597" y="229870"/>
                  </a:lnTo>
                  <a:lnTo>
                    <a:pt x="648131" y="228600"/>
                  </a:lnTo>
                  <a:lnTo>
                    <a:pt x="652665" y="231140"/>
                  </a:lnTo>
                  <a:lnTo>
                    <a:pt x="657186" y="228600"/>
                  </a:lnTo>
                  <a:lnTo>
                    <a:pt x="669277" y="229870"/>
                  </a:lnTo>
                  <a:lnTo>
                    <a:pt x="674052" y="228600"/>
                  </a:lnTo>
                  <a:lnTo>
                    <a:pt x="681355" y="228600"/>
                  </a:lnTo>
                  <a:lnTo>
                    <a:pt x="686892" y="229870"/>
                  </a:lnTo>
                  <a:lnTo>
                    <a:pt x="693686" y="229870"/>
                  </a:lnTo>
                  <a:lnTo>
                    <a:pt x="699477" y="228600"/>
                  </a:lnTo>
                  <a:lnTo>
                    <a:pt x="705027" y="228600"/>
                  </a:lnTo>
                  <a:lnTo>
                    <a:pt x="709307" y="229870"/>
                  </a:lnTo>
                  <a:lnTo>
                    <a:pt x="715594" y="228600"/>
                  </a:lnTo>
                  <a:lnTo>
                    <a:pt x="720877" y="227330"/>
                  </a:lnTo>
                  <a:lnTo>
                    <a:pt x="728941" y="227330"/>
                  </a:lnTo>
                  <a:lnTo>
                    <a:pt x="733729" y="226060"/>
                  </a:lnTo>
                  <a:lnTo>
                    <a:pt x="735736" y="227330"/>
                  </a:lnTo>
                  <a:lnTo>
                    <a:pt x="737755" y="226060"/>
                  </a:lnTo>
                  <a:lnTo>
                    <a:pt x="739762" y="224790"/>
                  </a:lnTo>
                  <a:lnTo>
                    <a:pt x="740397" y="223520"/>
                  </a:lnTo>
                  <a:lnTo>
                    <a:pt x="741019" y="222250"/>
                  </a:lnTo>
                  <a:lnTo>
                    <a:pt x="742772" y="220980"/>
                  </a:lnTo>
                  <a:lnTo>
                    <a:pt x="742772" y="215900"/>
                  </a:lnTo>
                  <a:lnTo>
                    <a:pt x="743775" y="2133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48" name="object 5148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278426" y="3044063"/>
              <a:ext cx="3053067" cy="3053067"/>
            </a:xfrm>
            <a:prstGeom prst="rect">
              <a:avLst/>
            </a:prstGeom>
          </p:spPr>
        </p:pic>
      </p:grpSp>
      <p:grpSp>
        <p:nvGrpSpPr>
          <p:cNvPr id="5149" name="object 5149" descr=""/>
          <p:cNvGrpSpPr/>
          <p:nvPr/>
        </p:nvGrpSpPr>
        <p:grpSpPr>
          <a:xfrm>
            <a:off x="897876" y="4894758"/>
            <a:ext cx="3103880" cy="3103880"/>
            <a:chOff x="897876" y="4894758"/>
            <a:chExt cx="3103880" cy="3103880"/>
          </a:xfrm>
        </p:grpSpPr>
        <p:pic>
          <p:nvPicPr>
            <p:cNvPr id="5150" name="object 5150" descr="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914704" y="4920158"/>
              <a:ext cx="3053067" cy="3053067"/>
            </a:xfrm>
            <a:prstGeom prst="rect">
              <a:avLst/>
            </a:prstGeom>
          </p:spPr>
        </p:pic>
        <p:sp>
          <p:nvSpPr>
            <p:cNvPr id="5151" name="object 5151" descr=""/>
            <p:cNvSpPr/>
            <p:nvPr/>
          </p:nvSpPr>
          <p:spPr>
            <a:xfrm>
              <a:off x="923276" y="4920158"/>
              <a:ext cx="3053080" cy="3053080"/>
            </a:xfrm>
            <a:custGeom>
              <a:avLst/>
              <a:gdLst/>
              <a:ahLst/>
              <a:cxnLst/>
              <a:rect l="l" t="t" r="r" b="b"/>
              <a:pathLst>
                <a:path w="3053079" h="3053079">
                  <a:moveTo>
                    <a:pt x="3053067" y="1526540"/>
                  </a:moveTo>
                  <a:lnTo>
                    <a:pt x="3052312" y="1574998"/>
                  </a:lnTo>
                  <a:lnTo>
                    <a:pt x="3050064" y="1623079"/>
                  </a:lnTo>
                  <a:lnTo>
                    <a:pt x="3046343" y="1670762"/>
                  </a:lnTo>
                  <a:lnTo>
                    <a:pt x="3041173" y="1718024"/>
                  </a:lnTo>
                  <a:lnTo>
                    <a:pt x="3034576" y="1764842"/>
                  </a:lnTo>
                  <a:lnTo>
                    <a:pt x="3026574" y="1811194"/>
                  </a:lnTo>
                  <a:lnTo>
                    <a:pt x="3017190" y="1857058"/>
                  </a:lnTo>
                  <a:lnTo>
                    <a:pt x="3006445" y="1902411"/>
                  </a:lnTo>
                  <a:lnTo>
                    <a:pt x="2994363" y="1947231"/>
                  </a:lnTo>
                  <a:lnTo>
                    <a:pt x="2980966" y="1991496"/>
                  </a:lnTo>
                  <a:lnTo>
                    <a:pt x="2966275" y="2035183"/>
                  </a:lnTo>
                  <a:lnTo>
                    <a:pt x="2950314" y="2078270"/>
                  </a:lnTo>
                  <a:lnTo>
                    <a:pt x="2933104" y="2120734"/>
                  </a:lnTo>
                  <a:lnTo>
                    <a:pt x="2914669" y="2162554"/>
                  </a:lnTo>
                  <a:lnTo>
                    <a:pt x="2895030" y="2203707"/>
                  </a:lnTo>
                  <a:lnTo>
                    <a:pt x="2874210" y="2244170"/>
                  </a:lnTo>
                  <a:lnTo>
                    <a:pt x="2852230" y="2283922"/>
                  </a:lnTo>
                  <a:lnTo>
                    <a:pt x="2829115" y="2322939"/>
                  </a:lnTo>
                  <a:lnTo>
                    <a:pt x="2804885" y="2361199"/>
                  </a:lnTo>
                  <a:lnTo>
                    <a:pt x="2779563" y="2398681"/>
                  </a:lnTo>
                  <a:lnTo>
                    <a:pt x="2753172" y="2435362"/>
                  </a:lnTo>
                  <a:lnTo>
                    <a:pt x="2725733" y="2471219"/>
                  </a:lnTo>
                  <a:lnTo>
                    <a:pt x="2697270" y="2506230"/>
                  </a:lnTo>
                  <a:lnTo>
                    <a:pt x="2667805" y="2540372"/>
                  </a:lnTo>
                  <a:lnTo>
                    <a:pt x="2637359" y="2573624"/>
                  </a:lnTo>
                  <a:lnTo>
                    <a:pt x="2605955" y="2605963"/>
                  </a:lnTo>
                  <a:lnTo>
                    <a:pt x="2573617" y="2637367"/>
                  </a:lnTo>
                  <a:lnTo>
                    <a:pt x="2540365" y="2667813"/>
                  </a:lnTo>
                  <a:lnTo>
                    <a:pt x="2506222" y="2697279"/>
                  </a:lnTo>
                  <a:lnTo>
                    <a:pt x="2471211" y="2725742"/>
                  </a:lnTo>
                  <a:lnTo>
                    <a:pt x="2435354" y="2753181"/>
                  </a:lnTo>
                  <a:lnTo>
                    <a:pt x="2398674" y="2779572"/>
                  </a:lnTo>
                  <a:lnTo>
                    <a:pt x="2361192" y="2804894"/>
                  </a:lnTo>
                  <a:lnTo>
                    <a:pt x="2322932" y="2829124"/>
                  </a:lnTo>
                  <a:lnTo>
                    <a:pt x="2283914" y="2852240"/>
                  </a:lnTo>
                  <a:lnTo>
                    <a:pt x="2244163" y="2874220"/>
                  </a:lnTo>
                  <a:lnTo>
                    <a:pt x="2203700" y="2895040"/>
                  </a:lnTo>
                  <a:lnTo>
                    <a:pt x="2162547" y="2914680"/>
                  </a:lnTo>
                  <a:lnTo>
                    <a:pt x="2120727" y="2933115"/>
                  </a:lnTo>
                  <a:lnTo>
                    <a:pt x="2078262" y="2950325"/>
                  </a:lnTo>
                  <a:lnTo>
                    <a:pt x="2035175" y="2966286"/>
                  </a:lnTo>
                  <a:lnTo>
                    <a:pt x="1991488" y="2980977"/>
                  </a:lnTo>
                  <a:lnTo>
                    <a:pt x="1947223" y="2994375"/>
                  </a:lnTo>
                  <a:lnTo>
                    <a:pt x="1902402" y="3006457"/>
                  </a:lnTo>
                  <a:lnTo>
                    <a:pt x="1857049" y="3017202"/>
                  </a:lnTo>
                  <a:lnTo>
                    <a:pt x="1811185" y="3026586"/>
                  </a:lnTo>
                  <a:lnTo>
                    <a:pt x="1764832" y="3034588"/>
                  </a:lnTo>
                  <a:lnTo>
                    <a:pt x="1718014" y="3041185"/>
                  </a:lnTo>
                  <a:lnTo>
                    <a:pt x="1670752" y="3046356"/>
                  </a:lnTo>
                  <a:lnTo>
                    <a:pt x="1623068" y="3050076"/>
                  </a:lnTo>
                  <a:lnTo>
                    <a:pt x="1574986" y="3052325"/>
                  </a:lnTo>
                  <a:lnTo>
                    <a:pt x="1526527" y="3053080"/>
                  </a:lnTo>
                  <a:lnTo>
                    <a:pt x="1478069" y="3052325"/>
                  </a:lnTo>
                  <a:lnTo>
                    <a:pt x="1429987" y="3050076"/>
                  </a:lnTo>
                  <a:lnTo>
                    <a:pt x="1382304" y="3046356"/>
                  </a:lnTo>
                  <a:lnTo>
                    <a:pt x="1335043" y="3041185"/>
                  </a:lnTo>
                  <a:lnTo>
                    <a:pt x="1288225" y="3034588"/>
                  </a:lnTo>
                  <a:lnTo>
                    <a:pt x="1241873" y="3026586"/>
                  </a:lnTo>
                  <a:lnTo>
                    <a:pt x="1196009" y="3017202"/>
                  </a:lnTo>
                  <a:lnTo>
                    <a:pt x="1150656" y="3006457"/>
                  </a:lnTo>
                  <a:lnTo>
                    <a:pt x="1105836" y="2994375"/>
                  </a:lnTo>
                  <a:lnTo>
                    <a:pt x="1061572" y="2980977"/>
                  </a:lnTo>
                  <a:lnTo>
                    <a:pt x="1017885" y="2966286"/>
                  </a:lnTo>
                  <a:lnTo>
                    <a:pt x="974798" y="2950325"/>
                  </a:lnTo>
                  <a:lnTo>
                    <a:pt x="932334" y="2933115"/>
                  </a:lnTo>
                  <a:lnTo>
                    <a:pt x="890514" y="2914680"/>
                  </a:lnTo>
                  <a:lnTo>
                    <a:pt x="849362" y="2895040"/>
                  </a:lnTo>
                  <a:lnTo>
                    <a:pt x="808899" y="2874220"/>
                  </a:lnTo>
                  <a:lnTo>
                    <a:pt x="769148" y="2852240"/>
                  </a:lnTo>
                  <a:lnTo>
                    <a:pt x="730131" y="2829124"/>
                  </a:lnTo>
                  <a:lnTo>
                    <a:pt x="691871" y="2804894"/>
                  </a:lnTo>
                  <a:lnTo>
                    <a:pt x="654389" y="2779572"/>
                  </a:lnTo>
                  <a:lnTo>
                    <a:pt x="617709" y="2753181"/>
                  </a:lnTo>
                  <a:lnTo>
                    <a:pt x="581853" y="2725742"/>
                  </a:lnTo>
                  <a:lnTo>
                    <a:pt x="546842" y="2697279"/>
                  </a:lnTo>
                  <a:lnTo>
                    <a:pt x="512700" y="2667813"/>
                  </a:lnTo>
                  <a:lnTo>
                    <a:pt x="479448" y="2637367"/>
                  </a:lnTo>
                  <a:lnTo>
                    <a:pt x="447109" y="2605963"/>
                  </a:lnTo>
                  <a:lnTo>
                    <a:pt x="415706" y="2573624"/>
                  </a:lnTo>
                  <a:lnTo>
                    <a:pt x="385261" y="2540372"/>
                  </a:lnTo>
                  <a:lnTo>
                    <a:pt x="355795" y="2506230"/>
                  </a:lnTo>
                  <a:lnTo>
                    <a:pt x="327332" y="2471219"/>
                  </a:lnTo>
                  <a:lnTo>
                    <a:pt x="299894" y="2435362"/>
                  </a:lnTo>
                  <a:lnTo>
                    <a:pt x="273503" y="2398681"/>
                  </a:lnTo>
                  <a:lnTo>
                    <a:pt x="248181" y="2361199"/>
                  </a:lnTo>
                  <a:lnTo>
                    <a:pt x="223951" y="2322939"/>
                  </a:lnTo>
                  <a:lnTo>
                    <a:pt x="200835" y="2283922"/>
                  </a:lnTo>
                  <a:lnTo>
                    <a:pt x="178856" y="2244170"/>
                  </a:lnTo>
                  <a:lnTo>
                    <a:pt x="158036" y="2203707"/>
                  </a:lnTo>
                  <a:lnTo>
                    <a:pt x="138397" y="2162554"/>
                  </a:lnTo>
                  <a:lnTo>
                    <a:pt x="119962" y="2120734"/>
                  </a:lnTo>
                  <a:lnTo>
                    <a:pt x="102752" y="2078270"/>
                  </a:lnTo>
                  <a:lnTo>
                    <a:pt x="86791" y="2035183"/>
                  </a:lnTo>
                  <a:lnTo>
                    <a:pt x="72101" y="1991496"/>
                  </a:lnTo>
                  <a:lnTo>
                    <a:pt x="58703" y="1947231"/>
                  </a:lnTo>
                  <a:lnTo>
                    <a:pt x="46621" y="1902411"/>
                  </a:lnTo>
                  <a:lnTo>
                    <a:pt x="35877" y="1857058"/>
                  </a:lnTo>
                  <a:lnTo>
                    <a:pt x="26492" y="1811194"/>
                  </a:lnTo>
                  <a:lnTo>
                    <a:pt x="18490" y="1764842"/>
                  </a:lnTo>
                  <a:lnTo>
                    <a:pt x="11893" y="1718024"/>
                  </a:lnTo>
                  <a:lnTo>
                    <a:pt x="6723" y="1670762"/>
                  </a:lnTo>
                  <a:lnTo>
                    <a:pt x="3003" y="1623079"/>
                  </a:lnTo>
                  <a:lnTo>
                    <a:pt x="754" y="1574998"/>
                  </a:lnTo>
                  <a:lnTo>
                    <a:pt x="0" y="1526540"/>
                  </a:lnTo>
                  <a:lnTo>
                    <a:pt x="754" y="1478081"/>
                  </a:lnTo>
                  <a:lnTo>
                    <a:pt x="3003" y="1430000"/>
                  </a:lnTo>
                  <a:lnTo>
                    <a:pt x="6723" y="1382317"/>
                  </a:lnTo>
                  <a:lnTo>
                    <a:pt x="11893" y="1335055"/>
                  </a:lnTo>
                  <a:lnTo>
                    <a:pt x="18490" y="1288237"/>
                  </a:lnTo>
                  <a:lnTo>
                    <a:pt x="26492" y="1241885"/>
                  </a:lnTo>
                  <a:lnTo>
                    <a:pt x="35877" y="1196021"/>
                  </a:lnTo>
                  <a:lnTo>
                    <a:pt x="46621" y="1150668"/>
                  </a:lnTo>
                  <a:lnTo>
                    <a:pt x="58703" y="1105848"/>
                  </a:lnTo>
                  <a:lnTo>
                    <a:pt x="72101" y="1061583"/>
                  </a:lnTo>
                  <a:lnTo>
                    <a:pt x="86791" y="1017896"/>
                  </a:lnTo>
                  <a:lnTo>
                    <a:pt x="102752" y="974809"/>
                  </a:lnTo>
                  <a:lnTo>
                    <a:pt x="119962" y="932345"/>
                  </a:lnTo>
                  <a:lnTo>
                    <a:pt x="138397" y="890525"/>
                  </a:lnTo>
                  <a:lnTo>
                    <a:pt x="158036" y="849372"/>
                  </a:lnTo>
                  <a:lnTo>
                    <a:pt x="178856" y="808909"/>
                  </a:lnTo>
                  <a:lnTo>
                    <a:pt x="200835" y="769157"/>
                  </a:lnTo>
                  <a:lnTo>
                    <a:pt x="223951" y="730140"/>
                  </a:lnTo>
                  <a:lnTo>
                    <a:pt x="248181" y="691880"/>
                  </a:lnTo>
                  <a:lnTo>
                    <a:pt x="273503" y="654398"/>
                  </a:lnTo>
                  <a:lnTo>
                    <a:pt x="299894" y="617717"/>
                  </a:lnTo>
                  <a:lnTo>
                    <a:pt x="327332" y="581860"/>
                  </a:lnTo>
                  <a:lnTo>
                    <a:pt x="355795" y="546849"/>
                  </a:lnTo>
                  <a:lnTo>
                    <a:pt x="385261" y="512707"/>
                  </a:lnTo>
                  <a:lnTo>
                    <a:pt x="415706" y="479455"/>
                  </a:lnTo>
                  <a:lnTo>
                    <a:pt x="447109" y="447116"/>
                  </a:lnTo>
                  <a:lnTo>
                    <a:pt x="479448" y="415712"/>
                  </a:lnTo>
                  <a:lnTo>
                    <a:pt x="512700" y="385266"/>
                  </a:lnTo>
                  <a:lnTo>
                    <a:pt x="546842" y="355800"/>
                  </a:lnTo>
                  <a:lnTo>
                    <a:pt x="581853" y="327337"/>
                  </a:lnTo>
                  <a:lnTo>
                    <a:pt x="617709" y="299898"/>
                  </a:lnTo>
                  <a:lnTo>
                    <a:pt x="654389" y="273507"/>
                  </a:lnTo>
                  <a:lnTo>
                    <a:pt x="691871" y="248185"/>
                  </a:lnTo>
                  <a:lnTo>
                    <a:pt x="730131" y="223955"/>
                  </a:lnTo>
                  <a:lnTo>
                    <a:pt x="769148" y="200839"/>
                  </a:lnTo>
                  <a:lnTo>
                    <a:pt x="808899" y="178859"/>
                  </a:lnTo>
                  <a:lnTo>
                    <a:pt x="849362" y="158039"/>
                  </a:lnTo>
                  <a:lnTo>
                    <a:pt x="890514" y="138399"/>
                  </a:lnTo>
                  <a:lnTo>
                    <a:pt x="932334" y="119964"/>
                  </a:lnTo>
                  <a:lnTo>
                    <a:pt x="974798" y="102754"/>
                  </a:lnTo>
                  <a:lnTo>
                    <a:pt x="1017885" y="86793"/>
                  </a:lnTo>
                  <a:lnTo>
                    <a:pt x="1061572" y="72102"/>
                  </a:lnTo>
                  <a:lnTo>
                    <a:pt x="1105836" y="58704"/>
                  </a:lnTo>
                  <a:lnTo>
                    <a:pt x="1150656" y="46622"/>
                  </a:lnTo>
                  <a:lnTo>
                    <a:pt x="1196009" y="35877"/>
                  </a:lnTo>
                  <a:lnTo>
                    <a:pt x="1241873" y="26493"/>
                  </a:lnTo>
                  <a:lnTo>
                    <a:pt x="1288225" y="18491"/>
                  </a:lnTo>
                  <a:lnTo>
                    <a:pt x="1335043" y="11894"/>
                  </a:lnTo>
                  <a:lnTo>
                    <a:pt x="1382304" y="6723"/>
                  </a:lnTo>
                  <a:lnTo>
                    <a:pt x="1429987" y="3003"/>
                  </a:lnTo>
                  <a:lnTo>
                    <a:pt x="1478069" y="754"/>
                  </a:lnTo>
                  <a:lnTo>
                    <a:pt x="1526527" y="0"/>
                  </a:lnTo>
                  <a:lnTo>
                    <a:pt x="1574986" y="754"/>
                  </a:lnTo>
                  <a:lnTo>
                    <a:pt x="1623068" y="3003"/>
                  </a:lnTo>
                  <a:lnTo>
                    <a:pt x="1670752" y="6723"/>
                  </a:lnTo>
                  <a:lnTo>
                    <a:pt x="1718014" y="11894"/>
                  </a:lnTo>
                  <a:lnTo>
                    <a:pt x="1764832" y="18491"/>
                  </a:lnTo>
                  <a:lnTo>
                    <a:pt x="1811185" y="26493"/>
                  </a:lnTo>
                  <a:lnTo>
                    <a:pt x="1857049" y="35877"/>
                  </a:lnTo>
                  <a:lnTo>
                    <a:pt x="1902402" y="46622"/>
                  </a:lnTo>
                  <a:lnTo>
                    <a:pt x="1947223" y="58704"/>
                  </a:lnTo>
                  <a:lnTo>
                    <a:pt x="1991488" y="72102"/>
                  </a:lnTo>
                  <a:lnTo>
                    <a:pt x="2035175" y="86793"/>
                  </a:lnTo>
                  <a:lnTo>
                    <a:pt x="2078262" y="102754"/>
                  </a:lnTo>
                  <a:lnTo>
                    <a:pt x="2120727" y="119964"/>
                  </a:lnTo>
                  <a:lnTo>
                    <a:pt x="2162547" y="138399"/>
                  </a:lnTo>
                  <a:lnTo>
                    <a:pt x="2203700" y="158039"/>
                  </a:lnTo>
                  <a:lnTo>
                    <a:pt x="2244163" y="178859"/>
                  </a:lnTo>
                  <a:lnTo>
                    <a:pt x="2283914" y="200839"/>
                  </a:lnTo>
                  <a:lnTo>
                    <a:pt x="2322932" y="223955"/>
                  </a:lnTo>
                  <a:lnTo>
                    <a:pt x="2361192" y="248185"/>
                  </a:lnTo>
                  <a:lnTo>
                    <a:pt x="2398674" y="273507"/>
                  </a:lnTo>
                  <a:lnTo>
                    <a:pt x="2435354" y="299898"/>
                  </a:lnTo>
                  <a:lnTo>
                    <a:pt x="2471211" y="327337"/>
                  </a:lnTo>
                  <a:lnTo>
                    <a:pt x="2506222" y="355800"/>
                  </a:lnTo>
                  <a:lnTo>
                    <a:pt x="2540365" y="385266"/>
                  </a:lnTo>
                  <a:lnTo>
                    <a:pt x="2573617" y="415712"/>
                  </a:lnTo>
                  <a:lnTo>
                    <a:pt x="2605955" y="447116"/>
                  </a:lnTo>
                  <a:lnTo>
                    <a:pt x="2637359" y="479455"/>
                  </a:lnTo>
                  <a:lnTo>
                    <a:pt x="2667805" y="512707"/>
                  </a:lnTo>
                  <a:lnTo>
                    <a:pt x="2697270" y="546849"/>
                  </a:lnTo>
                  <a:lnTo>
                    <a:pt x="2725733" y="581860"/>
                  </a:lnTo>
                  <a:lnTo>
                    <a:pt x="2753172" y="617717"/>
                  </a:lnTo>
                  <a:lnTo>
                    <a:pt x="2779563" y="654398"/>
                  </a:lnTo>
                  <a:lnTo>
                    <a:pt x="2804885" y="691880"/>
                  </a:lnTo>
                  <a:lnTo>
                    <a:pt x="2829115" y="730140"/>
                  </a:lnTo>
                  <a:lnTo>
                    <a:pt x="2852230" y="769157"/>
                  </a:lnTo>
                  <a:lnTo>
                    <a:pt x="2874210" y="808909"/>
                  </a:lnTo>
                  <a:lnTo>
                    <a:pt x="2895030" y="849372"/>
                  </a:lnTo>
                  <a:lnTo>
                    <a:pt x="2914669" y="890525"/>
                  </a:lnTo>
                  <a:lnTo>
                    <a:pt x="2933104" y="932345"/>
                  </a:lnTo>
                  <a:lnTo>
                    <a:pt x="2950314" y="974809"/>
                  </a:lnTo>
                  <a:lnTo>
                    <a:pt x="2966275" y="1017896"/>
                  </a:lnTo>
                  <a:lnTo>
                    <a:pt x="2980966" y="1061583"/>
                  </a:lnTo>
                  <a:lnTo>
                    <a:pt x="2994363" y="1105848"/>
                  </a:lnTo>
                  <a:lnTo>
                    <a:pt x="3006445" y="1150668"/>
                  </a:lnTo>
                  <a:lnTo>
                    <a:pt x="3017190" y="1196021"/>
                  </a:lnTo>
                  <a:lnTo>
                    <a:pt x="3026574" y="1241885"/>
                  </a:lnTo>
                  <a:lnTo>
                    <a:pt x="3034576" y="1288237"/>
                  </a:lnTo>
                  <a:lnTo>
                    <a:pt x="3041173" y="1335055"/>
                  </a:lnTo>
                  <a:lnTo>
                    <a:pt x="3046343" y="1382317"/>
                  </a:lnTo>
                  <a:lnTo>
                    <a:pt x="3050064" y="1430000"/>
                  </a:lnTo>
                  <a:lnTo>
                    <a:pt x="3052312" y="1478081"/>
                  </a:lnTo>
                  <a:lnTo>
                    <a:pt x="3053067" y="1526540"/>
                  </a:lnTo>
                  <a:close/>
                </a:path>
              </a:pathLst>
            </a:custGeom>
            <a:ln w="507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52" name="object 5152" descr=""/>
          <p:cNvSpPr/>
          <p:nvPr/>
        </p:nvSpPr>
        <p:spPr>
          <a:xfrm>
            <a:off x="4252248" y="3025906"/>
            <a:ext cx="3053080" cy="3053080"/>
          </a:xfrm>
          <a:custGeom>
            <a:avLst/>
            <a:gdLst/>
            <a:ahLst/>
            <a:cxnLst/>
            <a:rect l="l" t="t" r="r" b="b"/>
            <a:pathLst>
              <a:path w="3053079" h="3053079">
                <a:moveTo>
                  <a:pt x="3053067" y="1526540"/>
                </a:moveTo>
                <a:lnTo>
                  <a:pt x="3052312" y="1574998"/>
                </a:lnTo>
                <a:lnTo>
                  <a:pt x="3050064" y="1623079"/>
                </a:lnTo>
                <a:lnTo>
                  <a:pt x="3046343" y="1670762"/>
                </a:lnTo>
                <a:lnTo>
                  <a:pt x="3041173" y="1718024"/>
                </a:lnTo>
                <a:lnTo>
                  <a:pt x="3034576" y="1764842"/>
                </a:lnTo>
                <a:lnTo>
                  <a:pt x="3026574" y="1811194"/>
                </a:lnTo>
                <a:lnTo>
                  <a:pt x="3017190" y="1857058"/>
                </a:lnTo>
                <a:lnTo>
                  <a:pt x="3006445" y="1902411"/>
                </a:lnTo>
                <a:lnTo>
                  <a:pt x="2994363" y="1947231"/>
                </a:lnTo>
                <a:lnTo>
                  <a:pt x="2980966" y="1991496"/>
                </a:lnTo>
                <a:lnTo>
                  <a:pt x="2966275" y="2035183"/>
                </a:lnTo>
                <a:lnTo>
                  <a:pt x="2950314" y="2078270"/>
                </a:lnTo>
                <a:lnTo>
                  <a:pt x="2933104" y="2120734"/>
                </a:lnTo>
                <a:lnTo>
                  <a:pt x="2914669" y="2162554"/>
                </a:lnTo>
                <a:lnTo>
                  <a:pt x="2895030" y="2203707"/>
                </a:lnTo>
                <a:lnTo>
                  <a:pt x="2874210" y="2244170"/>
                </a:lnTo>
                <a:lnTo>
                  <a:pt x="2852230" y="2283922"/>
                </a:lnTo>
                <a:lnTo>
                  <a:pt x="2829115" y="2322939"/>
                </a:lnTo>
                <a:lnTo>
                  <a:pt x="2804885" y="2361199"/>
                </a:lnTo>
                <a:lnTo>
                  <a:pt x="2779563" y="2398681"/>
                </a:lnTo>
                <a:lnTo>
                  <a:pt x="2753172" y="2435362"/>
                </a:lnTo>
                <a:lnTo>
                  <a:pt x="2725733" y="2471219"/>
                </a:lnTo>
                <a:lnTo>
                  <a:pt x="2697270" y="2506230"/>
                </a:lnTo>
                <a:lnTo>
                  <a:pt x="2667805" y="2540372"/>
                </a:lnTo>
                <a:lnTo>
                  <a:pt x="2637359" y="2573624"/>
                </a:lnTo>
                <a:lnTo>
                  <a:pt x="2605955" y="2605963"/>
                </a:lnTo>
                <a:lnTo>
                  <a:pt x="2573617" y="2637367"/>
                </a:lnTo>
                <a:lnTo>
                  <a:pt x="2540365" y="2667813"/>
                </a:lnTo>
                <a:lnTo>
                  <a:pt x="2506222" y="2697279"/>
                </a:lnTo>
                <a:lnTo>
                  <a:pt x="2471211" y="2725742"/>
                </a:lnTo>
                <a:lnTo>
                  <a:pt x="2435354" y="2753181"/>
                </a:lnTo>
                <a:lnTo>
                  <a:pt x="2398674" y="2779572"/>
                </a:lnTo>
                <a:lnTo>
                  <a:pt x="2361192" y="2804894"/>
                </a:lnTo>
                <a:lnTo>
                  <a:pt x="2322932" y="2829124"/>
                </a:lnTo>
                <a:lnTo>
                  <a:pt x="2283914" y="2852240"/>
                </a:lnTo>
                <a:lnTo>
                  <a:pt x="2244163" y="2874220"/>
                </a:lnTo>
                <a:lnTo>
                  <a:pt x="2203700" y="2895040"/>
                </a:lnTo>
                <a:lnTo>
                  <a:pt x="2162547" y="2914680"/>
                </a:lnTo>
                <a:lnTo>
                  <a:pt x="2120727" y="2933115"/>
                </a:lnTo>
                <a:lnTo>
                  <a:pt x="2078262" y="2950325"/>
                </a:lnTo>
                <a:lnTo>
                  <a:pt x="2035175" y="2966286"/>
                </a:lnTo>
                <a:lnTo>
                  <a:pt x="1991488" y="2980977"/>
                </a:lnTo>
                <a:lnTo>
                  <a:pt x="1947223" y="2994375"/>
                </a:lnTo>
                <a:lnTo>
                  <a:pt x="1902402" y="3006457"/>
                </a:lnTo>
                <a:lnTo>
                  <a:pt x="1857049" y="3017202"/>
                </a:lnTo>
                <a:lnTo>
                  <a:pt x="1811185" y="3026586"/>
                </a:lnTo>
                <a:lnTo>
                  <a:pt x="1764832" y="3034588"/>
                </a:lnTo>
                <a:lnTo>
                  <a:pt x="1718014" y="3041185"/>
                </a:lnTo>
                <a:lnTo>
                  <a:pt x="1670752" y="3046356"/>
                </a:lnTo>
                <a:lnTo>
                  <a:pt x="1623068" y="3050076"/>
                </a:lnTo>
                <a:lnTo>
                  <a:pt x="1574986" y="3052325"/>
                </a:lnTo>
                <a:lnTo>
                  <a:pt x="1526527" y="3053080"/>
                </a:lnTo>
                <a:lnTo>
                  <a:pt x="1478069" y="3052325"/>
                </a:lnTo>
                <a:lnTo>
                  <a:pt x="1429987" y="3050076"/>
                </a:lnTo>
                <a:lnTo>
                  <a:pt x="1382304" y="3046356"/>
                </a:lnTo>
                <a:lnTo>
                  <a:pt x="1335043" y="3041185"/>
                </a:lnTo>
                <a:lnTo>
                  <a:pt x="1288225" y="3034588"/>
                </a:lnTo>
                <a:lnTo>
                  <a:pt x="1241873" y="3026586"/>
                </a:lnTo>
                <a:lnTo>
                  <a:pt x="1196009" y="3017202"/>
                </a:lnTo>
                <a:lnTo>
                  <a:pt x="1150656" y="3006457"/>
                </a:lnTo>
                <a:lnTo>
                  <a:pt x="1105836" y="2994375"/>
                </a:lnTo>
                <a:lnTo>
                  <a:pt x="1061572" y="2980977"/>
                </a:lnTo>
                <a:lnTo>
                  <a:pt x="1017885" y="2966286"/>
                </a:lnTo>
                <a:lnTo>
                  <a:pt x="974798" y="2950325"/>
                </a:lnTo>
                <a:lnTo>
                  <a:pt x="932334" y="2933115"/>
                </a:lnTo>
                <a:lnTo>
                  <a:pt x="890514" y="2914680"/>
                </a:lnTo>
                <a:lnTo>
                  <a:pt x="849362" y="2895040"/>
                </a:lnTo>
                <a:lnTo>
                  <a:pt x="808899" y="2874220"/>
                </a:lnTo>
                <a:lnTo>
                  <a:pt x="769148" y="2852240"/>
                </a:lnTo>
                <a:lnTo>
                  <a:pt x="730131" y="2829124"/>
                </a:lnTo>
                <a:lnTo>
                  <a:pt x="691871" y="2804894"/>
                </a:lnTo>
                <a:lnTo>
                  <a:pt x="654389" y="2779572"/>
                </a:lnTo>
                <a:lnTo>
                  <a:pt x="617709" y="2753181"/>
                </a:lnTo>
                <a:lnTo>
                  <a:pt x="581853" y="2725742"/>
                </a:lnTo>
                <a:lnTo>
                  <a:pt x="546842" y="2697279"/>
                </a:lnTo>
                <a:lnTo>
                  <a:pt x="512700" y="2667813"/>
                </a:lnTo>
                <a:lnTo>
                  <a:pt x="479448" y="2637367"/>
                </a:lnTo>
                <a:lnTo>
                  <a:pt x="447109" y="2605963"/>
                </a:lnTo>
                <a:lnTo>
                  <a:pt x="415706" y="2573624"/>
                </a:lnTo>
                <a:lnTo>
                  <a:pt x="385261" y="2540372"/>
                </a:lnTo>
                <a:lnTo>
                  <a:pt x="355795" y="2506230"/>
                </a:lnTo>
                <a:lnTo>
                  <a:pt x="327332" y="2471219"/>
                </a:lnTo>
                <a:lnTo>
                  <a:pt x="299894" y="2435362"/>
                </a:lnTo>
                <a:lnTo>
                  <a:pt x="273503" y="2398681"/>
                </a:lnTo>
                <a:lnTo>
                  <a:pt x="248181" y="2361199"/>
                </a:lnTo>
                <a:lnTo>
                  <a:pt x="223951" y="2322939"/>
                </a:lnTo>
                <a:lnTo>
                  <a:pt x="200835" y="2283922"/>
                </a:lnTo>
                <a:lnTo>
                  <a:pt x="178856" y="2244170"/>
                </a:lnTo>
                <a:lnTo>
                  <a:pt x="158036" y="2203707"/>
                </a:lnTo>
                <a:lnTo>
                  <a:pt x="138397" y="2162554"/>
                </a:lnTo>
                <a:lnTo>
                  <a:pt x="119962" y="2120734"/>
                </a:lnTo>
                <a:lnTo>
                  <a:pt x="102752" y="2078270"/>
                </a:lnTo>
                <a:lnTo>
                  <a:pt x="86791" y="2035183"/>
                </a:lnTo>
                <a:lnTo>
                  <a:pt x="72101" y="1991496"/>
                </a:lnTo>
                <a:lnTo>
                  <a:pt x="58703" y="1947231"/>
                </a:lnTo>
                <a:lnTo>
                  <a:pt x="46621" y="1902411"/>
                </a:lnTo>
                <a:lnTo>
                  <a:pt x="35877" y="1857058"/>
                </a:lnTo>
                <a:lnTo>
                  <a:pt x="26492" y="1811194"/>
                </a:lnTo>
                <a:lnTo>
                  <a:pt x="18490" y="1764842"/>
                </a:lnTo>
                <a:lnTo>
                  <a:pt x="11893" y="1718024"/>
                </a:lnTo>
                <a:lnTo>
                  <a:pt x="6723" y="1670762"/>
                </a:lnTo>
                <a:lnTo>
                  <a:pt x="3003" y="1623079"/>
                </a:lnTo>
                <a:lnTo>
                  <a:pt x="754" y="1574998"/>
                </a:lnTo>
                <a:lnTo>
                  <a:pt x="0" y="1526540"/>
                </a:lnTo>
                <a:lnTo>
                  <a:pt x="754" y="1478081"/>
                </a:lnTo>
                <a:lnTo>
                  <a:pt x="3003" y="1430000"/>
                </a:lnTo>
                <a:lnTo>
                  <a:pt x="6723" y="1382317"/>
                </a:lnTo>
                <a:lnTo>
                  <a:pt x="11893" y="1335055"/>
                </a:lnTo>
                <a:lnTo>
                  <a:pt x="18490" y="1288237"/>
                </a:lnTo>
                <a:lnTo>
                  <a:pt x="26492" y="1241885"/>
                </a:lnTo>
                <a:lnTo>
                  <a:pt x="35877" y="1196021"/>
                </a:lnTo>
                <a:lnTo>
                  <a:pt x="46621" y="1150668"/>
                </a:lnTo>
                <a:lnTo>
                  <a:pt x="58703" y="1105848"/>
                </a:lnTo>
                <a:lnTo>
                  <a:pt x="72101" y="1061583"/>
                </a:lnTo>
                <a:lnTo>
                  <a:pt x="86791" y="1017896"/>
                </a:lnTo>
                <a:lnTo>
                  <a:pt x="102752" y="974809"/>
                </a:lnTo>
                <a:lnTo>
                  <a:pt x="119962" y="932345"/>
                </a:lnTo>
                <a:lnTo>
                  <a:pt x="138397" y="890525"/>
                </a:lnTo>
                <a:lnTo>
                  <a:pt x="158036" y="849372"/>
                </a:lnTo>
                <a:lnTo>
                  <a:pt x="178856" y="808909"/>
                </a:lnTo>
                <a:lnTo>
                  <a:pt x="200835" y="769157"/>
                </a:lnTo>
                <a:lnTo>
                  <a:pt x="223951" y="730140"/>
                </a:lnTo>
                <a:lnTo>
                  <a:pt x="248181" y="691880"/>
                </a:lnTo>
                <a:lnTo>
                  <a:pt x="273503" y="654398"/>
                </a:lnTo>
                <a:lnTo>
                  <a:pt x="299894" y="617717"/>
                </a:lnTo>
                <a:lnTo>
                  <a:pt x="327332" y="581860"/>
                </a:lnTo>
                <a:lnTo>
                  <a:pt x="355795" y="546849"/>
                </a:lnTo>
                <a:lnTo>
                  <a:pt x="385261" y="512707"/>
                </a:lnTo>
                <a:lnTo>
                  <a:pt x="415706" y="479455"/>
                </a:lnTo>
                <a:lnTo>
                  <a:pt x="447109" y="447116"/>
                </a:lnTo>
                <a:lnTo>
                  <a:pt x="479448" y="415712"/>
                </a:lnTo>
                <a:lnTo>
                  <a:pt x="512700" y="385266"/>
                </a:lnTo>
                <a:lnTo>
                  <a:pt x="546842" y="355800"/>
                </a:lnTo>
                <a:lnTo>
                  <a:pt x="581853" y="327337"/>
                </a:lnTo>
                <a:lnTo>
                  <a:pt x="617709" y="299898"/>
                </a:lnTo>
                <a:lnTo>
                  <a:pt x="654389" y="273507"/>
                </a:lnTo>
                <a:lnTo>
                  <a:pt x="691871" y="248185"/>
                </a:lnTo>
                <a:lnTo>
                  <a:pt x="730131" y="223955"/>
                </a:lnTo>
                <a:lnTo>
                  <a:pt x="769148" y="200839"/>
                </a:lnTo>
                <a:lnTo>
                  <a:pt x="808899" y="178859"/>
                </a:lnTo>
                <a:lnTo>
                  <a:pt x="849362" y="158039"/>
                </a:lnTo>
                <a:lnTo>
                  <a:pt x="890514" y="138399"/>
                </a:lnTo>
                <a:lnTo>
                  <a:pt x="932334" y="119964"/>
                </a:lnTo>
                <a:lnTo>
                  <a:pt x="974798" y="102754"/>
                </a:lnTo>
                <a:lnTo>
                  <a:pt x="1017885" y="86793"/>
                </a:lnTo>
                <a:lnTo>
                  <a:pt x="1061572" y="72102"/>
                </a:lnTo>
                <a:lnTo>
                  <a:pt x="1105836" y="58704"/>
                </a:lnTo>
                <a:lnTo>
                  <a:pt x="1150656" y="46622"/>
                </a:lnTo>
                <a:lnTo>
                  <a:pt x="1196009" y="35877"/>
                </a:lnTo>
                <a:lnTo>
                  <a:pt x="1241873" y="26493"/>
                </a:lnTo>
                <a:lnTo>
                  <a:pt x="1288225" y="18491"/>
                </a:lnTo>
                <a:lnTo>
                  <a:pt x="1335043" y="11894"/>
                </a:lnTo>
                <a:lnTo>
                  <a:pt x="1382304" y="6723"/>
                </a:lnTo>
                <a:lnTo>
                  <a:pt x="1429987" y="3003"/>
                </a:lnTo>
                <a:lnTo>
                  <a:pt x="1478069" y="754"/>
                </a:lnTo>
                <a:lnTo>
                  <a:pt x="1526527" y="0"/>
                </a:lnTo>
                <a:lnTo>
                  <a:pt x="1574986" y="754"/>
                </a:lnTo>
                <a:lnTo>
                  <a:pt x="1623068" y="3003"/>
                </a:lnTo>
                <a:lnTo>
                  <a:pt x="1670752" y="6723"/>
                </a:lnTo>
                <a:lnTo>
                  <a:pt x="1718014" y="11894"/>
                </a:lnTo>
                <a:lnTo>
                  <a:pt x="1764832" y="18491"/>
                </a:lnTo>
                <a:lnTo>
                  <a:pt x="1811185" y="26493"/>
                </a:lnTo>
                <a:lnTo>
                  <a:pt x="1857049" y="35877"/>
                </a:lnTo>
                <a:lnTo>
                  <a:pt x="1902402" y="46622"/>
                </a:lnTo>
                <a:lnTo>
                  <a:pt x="1947223" y="58704"/>
                </a:lnTo>
                <a:lnTo>
                  <a:pt x="1991488" y="72102"/>
                </a:lnTo>
                <a:lnTo>
                  <a:pt x="2035175" y="86793"/>
                </a:lnTo>
                <a:lnTo>
                  <a:pt x="2078262" y="102754"/>
                </a:lnTo>
                <a:lnTo>
                  <a:pt x="2120727" y="119964"/>
                </a:lnTo>
                <a:lnTo>
                  <a:pt x="2162547" y="138399"/>
                </a:lnTo>
                <a:lnTo>
                  <a:pt x="2203700" y="158039"/>
                </a:lnTo>
                <a:lnTo>
                  <a:pt x="2244163" y="178859"/>
                </a:lnTo>
                <a:lnTo>
                  <a:pt x="2283914" y="200839"/>
                </a:lnTo>
                <a:lnTo>
                  <a:pt x="2322932" y="223955"/>
                </a:lnTo>
                <a:lnTo>
                  <a:pt x="2361192" y="248185"/>
                </a:lnTo>
                <a:lnTo>
                  <a:pt x="2398674" y="273507"/>
                </a:lnTo>
                <a:lnTo>
                  <a:pt x="2435354" y="299898"/>
                </a:lnTo>
                <a:lnTo>
                  <a:pt x="2471211" y="327337"/>
                </a:lnTo>
                <a:lnTo>
                  <a:pt x="2506222" y="355800"/>
                </a:lnTo>
                <a:lnTo>
                  <a:pt x="2540365" y="385266"/>
                </a:lnTo>
                <a:lnTo>
                  <a:pt x="2573617" y="415712"/>
                </a:lnTo>
                <a:lnTo>
                  <a:pt x="2605955" y="447116"/>
                </a:lnTo>
                <a:lnTo>
                  <a:pt x="2637359" y="479455"/>
                </a:lnTo>
                <a:lnTo>
                  <a:pt x="2667805" y="512707"/>
                </a:lnTo>
                <a:lnTo>
                  <a:pt x="2697270" y="546849"/>
                </a:lnTo>
                <a:lnTo>
                  <a:pt x="2725733" y="581860"/>
                </a:lnTo>
                <a:lnTo>
                  <a:pt x="2753172" y="617717"/>
                </a:lnTo>
                <a:lnTo>
                  <a:pt x="2779563" y="654398"/>
                </a:lnTo>
                <a:lnTo>
                  <a:pt x="2804885" y="691880"/>
                </a:lnTo>
                <a:lnTo>
                  <a:pt x="2829115" y="730140"/>
                </a:lnTo>
                <a:lnTo>
                  <a:pt x="2852230" y="769157"/>
                </a:lnTo>
                <a:lnTo>
                  <a:pt x="2874210" y="808909"/>
                </a:lnTo>
                <a:lnTo>
                  <a:pt x="2895030" y="849372"/>
                </a:lnTo>
                <a:lnTo>
                  <a:pt x="2914669" y="890525"/>
                </a:lnTo>
                <a:lnTo>
                  <a:pt x="2933104" y="932345"/>
                </a:lnTo>
                <a:lnTo>
                  <a:pt x="2950314" y="974809"/>
                </a:lnTo>
                <a:lnTo>
                  <a:pt x="2966275" y="1017896"/>
                </a:lnTo>
                <a:lnTo>
                  <a:pt x="2980966" y="1061583"/>
                </a:lnTo>
                <a:lnTo>
                  <a:pt x="2994363" y="1105848"/>
                </a:lnTo>
                <a:lnTo>
                  <a:pt x="3006445" y="1150668"/>
                </a:lnTo>
                <a:lnTo>
                  <a:pt x="3017190" y="1196021"/>
                </a:lnTo>
                <a:lnTo>
                  <a:pt x="3026574" y="1241885"/>
                </a:lnTo>
                <a:lnTo>
                  <a:pt x="3034576" y="1288237"/>
                </a:lnTo>
                <a:lnTo>
                  <a:pt x="3041173" y="1335055"/>
                </a:lnTo>
                <a:lnTo>
                  <a:pt x="3046343" y="1382317"/>
                </a:lnTo>
                <a:lnTo>
                  <a:pt x="3050064" y="1430000"/>
                </a:lnTo>
                <a:lnTo>
                  <a:pt x="3052312" y="1478081"/>
                </a:lnTo>
                <a:lnTo>
                  <a:pt x="3053067" y="1526540"/>
                </a:lnTo>
                <a:close/>
              </a:path>
            </a:pathLst>
          </a:custGeom>
          <a:ln w="50799">
            <a:solidFill>
              <a:srgbClr val="ED1C2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153" name="object 5153" descr=""/>
          <p:cNvPicPr/>
          <p:nvPr/>
        </p:nvPicPr>
        <p:blipFill>
          <a:blip r:embed="rId157" cstate="print"/>
          <a:stretch>
            <a:fillRect/>
          </a:stretch>
        </p:blipFill>
        <p:spPr>
          <a:xfrm>
            <a:off x="5600572" y="9845434"/>
            <a:ext cx="3053067" cy="3053067"/>
          </a:xfrm>
          <a:prstGeom prst="rect">
            <a:avLst/>
          </a:prstGeom>
        </p:spPr>
      </p:pic>
      <p:grpSp>
        <p:nvGrpSpPr>
          <p:cNvPr id="5154" name="object 5154" descr=""/>
          <p:cNvGrpSpPr/>
          <p:nvPr/>
        </p:nvGrpSpPr>
        <p:grpSpPr>
          <a:xfrm>
            <a:off x="3702677" y="7351000"/>
            <a:ext cx="1492885" cy="580390"/>
            <a:chOff x="3702677" y="7351000"/>
            <a:chExt cx="1492885" cy="580390"/>
          </a:xfrm>
        </p:grpSpPr>
        <p:sp>
          <p:nvSpPr>
            <p:cNvPr id="5155" name="object 5155" descr=""/>
            <p:cNvSpPr/>
            <p:nvPr/>
          </p:nvSpPr>
          <p:spPr>
            <a:xfrm>
              <a:off x="3702677" y="7358008"/>
              <a:ext cx="254635" cy="265430"/>
            </a:xfrm>
            <a:custGeom>
              <a:avLst/>
              <a:gdLst/>
              <a:ahLst/>
              <a:cxnLst/>
              <a:rect l="l" t="t" r="r" b="b"/>
              <a:pathLst>
                <a:path w="254635" h="265429">
                  <a:moveTo>
                    <a:pt x="130467" y="0"/>
                  </a:moveTo>
                  <a:lnTo>
                    <a:pt x="121627" y="1231"/>
                  </a:lnTo>
                  <a:lnTo>
                    <a:pt x="116141" y="3060"/>
                  </a:lnTo>
                  <a:lnTo>
                    <a:pt x="111569" y="7023"/>
                  </a:lnTo>
                  <a:lnTo>
                    <a:pt x="107607" y="10985"/>
                  </a:lnTo>
                  <a:lnTo>
                    <a:pt x="108521" y="15557"/>
                  </a:lnTo>
                  <a:lnTo>
                    <a:pt x="108813" y="20739"/>
                  </a:lnTo>
                  <a:lnTo>
                    <a:pt x="109435" y="25311"/>
                  </a:lnTo>
                  <a:lnTo>
                    <a:pt x="108521" y="29273"/>
                  </a:lnTo>
                  <a:lnTo>
                    <a:pt x="107911" y="34455"/>
                  </a:lnTo>
                  <a:lnTo>
                    <a:pt x="107911" y="38112"/>
                  </a:lnTo>
                  <a:lnTo>
                    <a:pt x="108521" y="42684"/>
                  </a:lnTo>
                  <a:lnTo>
                    <a:pt x="109740" y="48780"/>
                  </a:lnTo>
                  <a:lnTo>
                    <a:pt x="108521" y="52743"/>
                  </a:lnTo>
                  <a:lnTo>
                    <a:pt x="108521" y="56400"/>
                  </a:lnTo>
                  <a:lnTo>
                    <a:pt x="109435" y="61887"/>
                  </a:lnTo>
                  <a:lnTo>
                    <a:pt x="108216" y="65557"/>
                  </a:lnTo>
                  <a:lnTo>
                    <a:pt x="108521" y="69811"/>
                  </a:lnTo>
                  <a:lnTo>
                    <a:pt x="107607" y="74688"/>
                  </a:lnTo>
                  <a:lnTo>
                    <a:pt x="108521" y="79870"/>
                  </a:lnTo>
                  <a:lnTo>
                    <a:pt x="108216" y="88709"/>
                  </a:lnTo>
                  <a:lnTo>
                    <a:pt x="109435" y="91757"/>
                  </a:lnTo>
                  <a:lnTo>
                    <a:pt x="108521" y="96939"/>
                  </a:lnTo>
                  <a:lnTo>
                    <a:pt x="107289" y="101523"/>
                  </a:lnTo>
                  <a:lnTo>
                    <a:pt x="108813" y="105181"/>
                  </a:lnTo>
                  <a:lnTo>
                    <a:pt x="108521" y="110362"/>
                  </a:lnTo>
                  <a:lnTo>
                    <a:pt x="107607" y="115531"/>
                  </a:lnTo>
                  <a:lnTo>
                    <a:pt x="107607" y="119506"/>
                  </a:lnTo>
                  <a:lnTo>
                    <a:pt x="109435" y="128346"/>
                  </a:lnTo>
                  <a:lnTo>
                    <a:pt x="107911" y="133515"/>
                  </a:lnTo>
                  <a:lnTo>
                    <a:pt x="108521" y="137490"/>
                  </a:lnTo>
                  <a:lnTo>
                    <a:pt x="109435" y="141147"/>
                  </a:lnTo>
                  <a:lnTo>
                    <a:pt x="109740" y="146011"/>
                  </a:lnTo>
                  <a:lnTo>
                    <a:pt x="108521" y="151206"/>
                  </a:lnTo>
                  <a:lnTo>
                    <a:pt x="109131" y="156070"/>
                  </a:lnTo>
                  <a:lnTo>
                    <a:pt x="107607" y="160959"/>
                  </a:lnTo>
                  <a:lnTo>
                    <a:pt x="108521" y="164604"/>
                  </a:lnTo>
                  <a:lnTo>
                    <a:pt x="109131" y="170395"/>
                  </a:lnTo>
                  <a:lnTo>
                    <a:pt x="106997" y="172529"/>
                  </a:lnTo>
                  <a:lnTo>
                    <a:pt x="108521" y="178320"/>
                  </a:lnTo>
                  <a:lnTo>
                    <a:pt x="108813" y="184111"/>
                  </a:lnTo>
                  <a:lnTo>
                    <a:pt x="107911" y="186562"/>
                  </a:lnTo>
                  <a:lnTo>
                    <a:pt x="108521" y="191744"/>
                  </a:lnTo>
                  <a:lnTo>
                    <a:pt x="107607" y="196926"/>
                  </a:lnTo>
                  <a:lnTo>
                    <a:pt x="108813" y="200583"/>
                  </a:lnTo>
                  <a:lnTo>
                    <a:pt x="108521" y="205155"/>
                  </a:lnTo>
                  <a:lnTo>
                    <a:pt x="107607" y="209727"/>
                  </a:lnTo>
                  <a:lnTo>
                    <a:pt x="108216" y="215836"/>
                  </a:lnTo>
                  <a:lnTo>
                    <a:pt x="108521" y="221627"/>
                  </a:lnTo>
                  <a:lnTo>
                    <a:pt x="107289" y="226796"/>
                  </a:lnTo>
                  <a:lnTo>
                    <a:pt x="101498" y="232282"/>
                  </a:lnTo>
                  <a:lnTo>
                    <a:pt x="98463" y="231063"/>
                  </a:lnTo>
                  <a:lnTo>
                    <a:pt x="89014" y="232587"/>
                  </a:lnTo>
                  <a:lnTo>
                    <a:pt x="85648" y="230149"/>
                  </a:lnTo>
                  <a:lnTo>
                    <a:pt x="81089" y="231063"/>
                  </a:lnTo>
                  <a:lnTo>
                    <a:pt x="76212" y="230454"/>
                  </a:lnTo>
                  <a:lnTo>
                    <a:pt x="71932" y="232282"/>
                  </a:lnTo>
                  <a:lnTo>
                    <a:pt x="67056" y="231063"/>
                  </a:lnTo>
                  <a:lnTo>
                    <a:pt x="63398" y="231978"/>
                  </a:lnTo>
                  <a:lnTo>
                    <a:pt x="53047" y="231063"/>
                  </a:lnTo>
                  <a:lnTo>
                    <a:pt x="46024" y="231368"/>
                  </a:lnTo>
                  <a:lnTo>
                    <a:pt x="43281" y="230149"/>
                  </a:lnTo>
                  <a:lnTo>
                    <a:pt x="37198" y="225894"/>
                  </a:lnTo>
                  <a:lnTo>
                    <a:pt x="37807" y="223443"/>
                  </a:lnTo>
                  <a:lnTo>
                    <a:pt x="36880" y="210032"/>
                  </a:lnTo>
                  <a:lnTo>
                    <a:pt x="35674" y="205155"/>
                  </a:lnTo>
                  <a:lnTo>
                    <a:pt x="37198" y="199364"/>
                  </a:lnTo>
                  <a:lnTo>
                    <a:pt x="35674" y="194487"/>
                  </a:lnTo>
                  <a:lnTo>
                    <a:pt x="36283" y="187782"/>
                  </a:lnTo>
                  <a:lnTo>
                    <a:pt x="37198" y="181978"/>
                  </a:lnTo>
                  <a:lnTo>
                    <a:pt x="37807" y="169189"/>
                  </a:lnTo>
                  <a:lnTo>
                    <a:pt x="37198" y="164604"/>
                  </a:lnTo>
                  <a:lnTo>
                    <a:pt x="38417" y="160337"/>
                  </a:lnTo>
                  <a:lnTo>
                    <a:pt x="37198" y="154546"/>
                  </a:lnTo>
                  <a:lnTo>
                    <a:pt x="37198" y="147243"/>
                  </a:lnTo>
                  <a:lnTo>
                    <a:pt x="36576" y="135039"/>
                  </a:lnTo>
                  <a:lnTo>
                    <a:pt x="37198" y="129870"/>
                  </a:lnTo>
                  <a:lnTo>
                    <a:pt x="37198" y="122847"/>
                  </a:lnTo>
                  <a:lnTo>
                    <a:pt x="36283" y="119799"/>
                  </a:lnTo>
                  <a:lnTo>
                    <a:pt x="37198" y="112496"/>
                  </a:lnTo>
                  <a:lnTo>
                    <a:pt x="35966" y="106387"/>
                  </a:lnTo>
                  <a:lnTo>
                    <a:pt x="35966" y="99682"/>
                  </a:lnTo>
                  <a:lnTo>
                    <a:pt x="37198" y="95122"/>
                  </a:lnTo>
                  <a:lnTo>
                    <a:pt x="38100" y="89623"/>
                  </a:lnTo>
                  <a:lnTo>
                    <a:pt x="38100" y="82308"/>
                  </a:lnTo>
                  <a:lnTo>
                    <a:pt x="36880" y="77431"/>
                  </a:lnTo>
                  <a:lnTo>
                    <a:pt x="38100" y="72250"/>
                  </a:lnTo>
                  <a:lnTo>
                    <a:pt x="33540" y="69214"/>
                  </a:lnTo>
                  <a:lnTo>
                    <a:pt x="31407" y="66459"/>
                  </a:lnTo>
                  <a:lnTo>
                    <a:pt x="27749" y="63715"/>
                  </a:lnTo>
                  <a:lnTo>
                    <a:pt x="24384" y="63423"/>
                  </a:lnTo>
                  <a:lnTo>
                    <a:pt x="19202" y="62496"/>
                  </a:lnTo>
                  <a:lnTo>
                    <a:pt x="15849" y="62191"/>
                  </a:lnTo>
                  <a:lnTo>
                    <a:pt x="7010" y="66459"/>
                  </a:lnTo>
                  <a:lnTo>
                    <a:pt x="2451" y="71348"/>
                  </a:lnTo>
                  <a:lnTo>
                    <a:pt x="317" y="83540"/>
                  </a:lnTo>
                  <a:lnTo>
                    <a:pt x="1219" y="89331"/>
                  </a:lnTo>
                  <a:lnTo>
                    <a:pt x="1219" y="100596"/>
                  </a:lnTo>
                  <a:lnTo>
                    <a:pt x="1828" y="108229"/>
                  </a:lnTo>
                  <a:lnTo>
                    <a:pt x="609" y="119189"/>
                  </a:lnTo>
                  <a:lnTo>
                    <a:pt x="317" y="126504"/>
                  </a:lnTo>
                  <a:lnTo>
                    <a:pt x="1219" y="131698"/>
                  </a:lnTo>
                  <a:lnTo>
                    <a:pt x="0" y="138087"/>
                  </a:lnTo>
                  <a:lnTo>
                    <a:pt x="1524" y="143878"/>
                  </a:lnTo>
                  <a:lnTo>
                    <a:pt x="1219" y="149682"/>
                  </a:lnTo>
                  <a:lnTo>
                    <a:pt x="0" y="154546"/>
                  </a:lnTo>
                  <a:lnTo>
                    <a:pt x="914" y="162471"/>
                  </a:lnTo>
                  <a:lnTo>
                    <a:pt x="1219" y="167970"/>
                  </a:lnTo>
                  <a:lnTo>
                    <a:pt x="914" y="174053"/>
                  </a:lnTo>
                  <a:lnTo>
                    <a:pt x="1219" y="178942"/>
                  </a:lnTo>
                  <a:lnTo>
                    <a:pt x="1219" y="185953"/>
                  </a:lnTo>
                  <a:lnTo>
                    <a:pt x="1828" y="192354"/>
                  </a:lnTo>
                  <a:lnTo>
                    <a:pt x="2133" y="198145"/>
                  </a:lnTo>
                  <a:lnTo>
                    <a:pt x="1219" y="203936"/>
                  </a:lnTo>
                  <a:lnTo>
                    <a:pt x="2133" y="209727"/>
                  </a:lnTo>
                  <a:lnTo>
                    <a:pt x="1524" y="215214"/>
                  </a:lnTo>
                  <a:lnTo>
                    <a:pt x="1219" y="221919"/>
                  </a:lnTo>
                  <a:lnTo>
                    <a:pt x="609" y="225894"/>
                  </a:lnTo>
                  <a:lnTo>
                    <a:pt x="914" y="231686"/>
                  </a:lnTo>
                  <a:lnTo>
                    <a:pt x="3048" y="237159"/>
                  </a:lnTo>
                  <a:lnTo>
                    <a:pt x="4876" y="242646"/>
                  </a:lnTo>
                  <a:lnTo>
                    <a:pt x="5486" y="248437"/>
                  </a:lnTo>
                  <a:lnTo>
                    <a:pt x="10058" y="251193"/>
                  </a:lnTo>
                  <a:lnTo>
                    <a:pt x="12192" y="253618"/>
                  </a:lnTo>
                  <a:lnTo>
                    <a:pt x="16764" y="257276"/>
                  </a:lnTo>
                  <a:lnTo>
                    <a:pt x="18592" y="257594"/>
                  </a:lnTo>
                  <a:lnTo>
                    <a:pt x="22555" y="259118"/>
                  </a:lnTo>
                  <a:lnTo>
                    <a:pt x="26517" y="260324"/>
                  </a:lnTo>
                  <a:lnTo>
                    <a:pt x="28651" y="261251"/>
                  </a:lnTo>
                  <a:lnTo>
                    <a:pt x="34442" y="262458"/>
                  </a:lnTo>
                  <a:lnTo>
                    <a:pt x="43599" y="262775"/>
                  </a:lnTo>
                  <a:lnTo>
                    <a:pt x="49682" y="263385"/>
                  </a:lnTo>
                  <a:lnTo>
                    <a:pt x="55791" y="262153"/>
                  </a:lnTo>
                  <a:lnTo>
                    <a:pt x="62484" y="263067"/>
                  </a:lnTo>
                  <a:lnTo>
                    <a:pt x="69189" y="263385"/>
                  </a:lnTo>
                  <a:lnTo>
                    <a:pt x="75298" y="262153"/>
                  </a:lnTo>
                  <a:lnTo>
                    <a:pt x="88404" y="263385"/>
                  </a:lnTo>
                  <a:lnTo>
                    <a:pt x="93281" y="264299"/>
                  </a:lnTo>
                  <a:lnTo>
                    <a:pt x="101206" y="264909"/>
                  </a:lnTo>
                  <a:lnTo>
                    <a:pt x="107607" y="263385"/>
                  </a:lnTo>
                  <a:lnTo>
                    <a:pt x="114617" y="264909"/>
                  </a:lnTo>
                  <a:lnTo>
                    <a:pt x="119799" y="263994"/>
                  </a:lnTo>
                  <a:lnTo>
                    <a:pt x="133515" y="262775"/>
                  </a:lnTo>
                  <a:lnTo>
                    <a:pt x="140830" y="262775"/>
                  </a:lnTo>
                  <a:lnTo>
                    <a:pt x="146316" y="263385"/>
                  </a:lnTo>
                  <a:lnTo>
                    <a:pt x="153022" y="264591"/>
                  </a:lnTo>
                  <a:lnTo>
                    <a:pt x="157899" y="262775"/>
                  </a:lnTo>
                  <a:lnTo>
                    <a:pt x="165823" y="263385"/>
                  </a:lnTo>
                  <a:lnTo>
                    <a:pt x="171615" y="264591"/>
                  </a:lnTo>
                  <a:lnTo>
                    <a:pt x="178930" y="264299"/>
                  </a:lnTo>
                  <a:lnTo>
                    <a:pt x="185026" y="263385"/>
                  </a:lnTo>
                  <a:lnTo>
                    <a:pt x="192036" y="264299"/>
                  </a:lnTo>
                  <a:lnTo>
                    <a:pt x="204546" y="263385"/>
                  </a:lnTo>
                  <a:lnTo>
                    <a:pt x="209118" y="262775"/>
                  </a:lnTo>
                  <a:lnTo>
                    <a:pt x="217944" y="262458"/>
                  </a:lnTo>
                  <a:lnTo>
                    <a:pt x="224053" y="261861"/>
                  </a:lnTo>
                  <a:lnTo>
                    <a:pt x="226796" y="260934"/>
                  </a:lnTo>
                  <a:lnTo>
                    <a:pt x="229844" y="260642"/>
                  </a:lnTo>
                  <a:lnTo>
                    <a:pt x="233502" y="258800"/>
                  </a:lnTo>
                  <a:lnTo>
                    <a:pt x="235026" y="257594"/>
                  </a:lnTo>
                  <a:lnTo>
                    <a:pt x="238683" y="256666"/>
                  </a:lnTo>
                  <a:lnTo>
                    <a:pt x="241719" y="253326"/>
                  </a:lnTo>
                  <a:lnTo>
                    <a:pt x="246913" y="249961"/>
                  </a:lnTo>
                  <a:lnTo>
                    <a:pt x="247827" y="245694"/>
                  </a:lnTo>
                  <a:lnTo>
                    <a:pt x="250875" y="238683"/>
                  </a:lnTo>
                  <a:lnTo>
                    <a:pt x="253301" y="228930"/>
                  </a:lnTo>
                  <a:lnTo>
                    <a:pt x="253009" y="221919"/>
                  </a:lnTo>
                  <a:lnTo>
                    <a:pt x="252095" y="217042"/>
                  </a:lnTo>
                  <a:lnTo>
                    <a:pt x="252704" y="211556"/>
                  </a:lnTo>
                  <a:lnTo>
                    <a:pt x="253009" y="203936"/>
                  </a:lnTo>
                  <a:lnTo>
                    <a:pt x="254228" y="198145"/>
                  </a:lnTo>
                  <a:lnTo>
                    <a:pt x="251790" y="192658"/>
                  </a:lnTo>
                  <a:lnTo>
                    <a:pt x="253009" y="185953"/>
                  </a:lnTo>
                  <a:lnTo>
                    <a:pt x="251485" y="180771"/>
                  </a:lnTo>
                  <a:lnTo>
                    <a:pt x="253923" y="173456"/>
                  </a:lnTo>
                  <a:lnTo>
                    <a:pt x="251790" y="161861"/>
                  </a:lnTo>
                  <a:lnTo>
                    <a:pt x="253301" y="154546"/>
                  </a:lnTo>
                  <a:lnTo>
                    <a:pt x="253009" y="149682"/>
                  </a:lnTo>
                  <a:lnTo>
                    <a:pt x="253923" y="143878"/>
                  </a:lnTo>
                  <a:lnTo>
                    <a:pt x="252704" y="126212"/>
                  </a:lnTo>
                  <a:lnTo>
                    <a:pt x="253009" y="121030"/>
                  </a:lnTo>
                  <a:lnTo>
                    <a:pt x="253009" y="113715"/>
                  </a:lnTo>
                  <a:lnTo>
                    <a:pt x="252704" y="106997"/>
                  </a:lnTo>
                  <a:lnTo>
                    <a:pt x="253301" y="101523"/>
                  </a:lnTo>
                  <a:lnTo>
                    <a:pt x="253009" y="95719"/>
                  </a:lnTo>
                  <a:lnTo>
                    <a:pt x="251790" y="89014"/>
                  </a:lnTo>
                  <a:lnTo>
                    <a:pt x="252704" y="84747"/>
                  </a:lnTo>
                  <a:lnTo>
                    <a:pt x="252704" y="72555"/>
                  </a:lnTo>
                  <a:lnTo>
                    <a:pt x="251167" y="70421"/>
                  </a:lnTo>
                  <a:lnTo>
                    <a:pt x="247218" y="66459"/>
                  </a:lnTo>
                  <a:lnTo>
                    <a:pt x="244170" y="65239"/>
                  </a:lnTo>
                  <a:lnTo>
                    <a:pt x="239293" y="62191"/>
                  </a:lnTo>
                  <a:lnTo>
                    <a:pt x="235026" y="62496"/>
                  </a:lnTo>
                  <a:lnTo>
                    <a:pt x="229235" y="63423"/>
                  </a:lnTo>
                  <a:lnTo>
                    <a:pt x="225577" y="65557"/>
                  </a:lnTo>
                  <a:lnTo>
                    <a:pt x="222834" y="66459"/>
                  </a:lnTo>
                  <a:lnTo>
                    <a:pt x="218554" y="70116"/>
                  </a:lnTo>
                  <a:lnTo>
                    <a:pt x="217335" y="77139"/>
                  </a:lnTo>
                  <a:lnTo>
                    <a:pt x="215811" y="83223"/>
                  </a:lnTo>
                  <a:lnTo>
                    <a:pt x="217652" y="90855"/>
                  </a:lnTo>
                  <a:lnTo>
                    <a:pt x="217043" y="95122"/>
                  </a:lnTo>
                  <a:lnTo>
                    <a:pt x="216738" y="101815"/>
                  </a:lnTo>
                  <a:lnTo>
                    <a:pt x="217335" y="106083"/>
                  </a:lnTo>
                  <a:lnTo>
                    <a:pt x="217043" y="112496"/>
                  </a:lnTo>
                  <a:lnTo>
                    <a:pt x="216420" y="118579"/>
                  </a:lnTo>
                  <a:lnTo>
                    <a:pt x="217944" y="124371"/>
                  </a:lnTo>
                  <a:lnTo>
                    <a:pt x="217043" y="129870"/>
                  </a:lnTo>
                  <a:lnTo>
                    <a:pt x="216738" y="136880"/>
                  </a:lnTo>
                  <a:lnTo>
                    <a:pt x="217652" y="141147"/>
                  </a:lnTo>
                  <a:lnTo>
                    <a:pt x="217043" y="147243"/>
                  </a:lnTo>
                  <a:lnTo>
                    <a:pt x="217335" y="153644"/>
                  </a:lnTo>
                  <a:lnTo>
                    <a:pt x="215519" y="159740"/>
                  </a:lnTo>
                  <a:lnTo>
                    <a:pt x="217043" y="164604"/>
                  </a:lnTo>
                  <a:lnTo>
                    <a:pt x="217652" y="171919"/>
                  </a:lnTo>
                  <a:lnTo>
                    <a:pt x="217652" y="175285"/>
                  </a:lnTo>
                  <a:lnTo>
                    <a:pt x="216420" y="188391"/>
                  </a:lnTo>
                  <a:lnTo>
                    <a:pt x="218262" y="194182"/>
                  </a:lnTo>
                  <a:lnTo>
                    <a:pt x="215811" y="205155"/>
                  </a:lnTo>
                  <a:lnTo>
                    <a:pt x="215811" y="211556"/>
                  </a:lnTo>
                  <a:lnTo>
                    <a:pt x="217043" y="216433"/>
                  </a:lnTo>
                  <a:lnTo>
                    <a:pt x="217043" y="225285"/>
                  </a:lnTo>
                  <a:lnTo>
                    <a:pt x="212775" y="229844"/>
                  </a:lnTo>
                  <a:lnTo>
                    <a:pt x="201193" y="231063"/>
                  </a:lnTo>
                  <a:lnTo>
                    <a:pt x="197535" y="230454"/>
                  </a:lnTo>
                  <a:lnTo>
                    <a:pt x="190220" y="231686"/>
                  </a:lnTo>
                  <a:lnTo>
                    <a:pt x="186855" y="231063"/>
                  </a:lnTo>
                  <a:lnTo>
                    <a:pt x="181063" y="231368"/>
                  </a:lnTo>
                  <a:lnTo>
                    <a:pt x="175895" y="231978"/>
                  </a:lnTo>
                  <a:lnTo>
                    <a:pt x="172237" y="231063"/>
                  </a:lnTo>
                  <a:lnTo>
                    <a:pt x="167652" y="232282"/>
                  </a:lnTo>
                  <a:lnTo>
                    <a:pt x="163995" y="230454"/>
                  </a:lnTo>
                  <a:lnTo>
                    <a:pt x="154546" y="231063"/>
                  </a:lnTo>
                  <a:lnTo>
                    <a:pt x="149669" y="232282"/>
                  </a:lnTo>
                  <a:lnTo>
                    <a:pt x="143268" y="227101"/>
                  </a:lnTo>
                  <a:lnTo>
                    <a:pt x="144487" y="221627"/>
                  </a:lnTo>
                  <a:lnTo>
                    <a:pt x="144792" y="214909"/>
                  </a:lnTo>
                  <a:lnTo>
                    <a:pt x="144487" y="205155"/>
                  </a:lnTo>
                  <a:lnTo>
                    <a:pt x="143268" y="202107"/>
                  </a:lnTo>
                  <a:lnTo>
                    <a:pt x="145097" y="197230"/>
                  </a:lnTo>
                  <a:lnTo>
                    <a:pt x="144487" y="191744"/>
                  </a:lnTo>
                  <a:lnTo>
                    <a:pt x="144487" y="188391"/>
                  </a:lnTo>
                  <a:lnTo>
                    <a:pt x="143268" y="181686"/>
                  </a:lnTo>
                  <a:lnTo>
                    <a:pt x="144487" y="178320"/>
                  </a:lnTo>
                  <a:lnTo>
                    <a:pt x="143573" y="175285"/>
                  </a:lnTo>
                  <a:lnTo>
                    <a:pt x="145707" y="167970"/>
                  </a:lnTo>
                  <a:lnTo>
                    <a:pt x="144487" y="164604"/>
                  </a:lnTo>
                  <a:lnTo>
                    <a:pt x="142963" y="159130"/>
                  </a:lnTo>
                  <a:lnTo>
                    <a:pt x="145402" y="156997"/>
                  </a:lnTo>
                  <a:lnTo>
                    <a:pt x="144487" y="151206"/>
                  </a:lnTo>
                  <a:lnTo>
                    <a:pt x="144183" y="146329"/>
                  </a:lnTo>
                  <a:lnTo>
                    <a:pt x="145097" y="143281"/>
                  </a:lnTo>
                  <a:lnTo>
                    <a:pt x="144487" y="137490"/>
                  </a:lnTo>
                  <a:lnTo>
                    <a:pt x="143878" y="134429"/>
                  </a:lnTo>
                  <a:lnTo>
                    <a:pt x="143268" y="127431"/>
                  </a:lnTo>
                  <a:lnTo>
                    <a:pt x="144487" y="124078"/>
                  </a:lnTo>
                  <a:lnTo>
                    <a:pt x="143573" y="120421"/>
                  </a:lnTo>
                  <a:lnTo>
                    <a:pt x="144183" y="116154"/>
                  </a:lnTo>
                  <a:lnTo>
                    <a:pt x="144792" y="104571"/>
                  </a:lnTo>
                  <a:lnTo>
                    <a:pt x="143268" y="102730"/>
                  </a:lnTo>
                  <a:lnTo>
                    <a:pt x="144487" y="96939"/>
                  </a:lnTo>
                  <a:lnTo>
                    <a:pt x="145097" y="91147"/>
                  </a:lnTo>
                  <a:lnTo>
                    <a:pt x="145707" y="87795"/>
                  </a:lnTo>
                  <a:lnTo>
                    <a:pt x="144487" y="83223"/>
                  </a:lnTo>
                  <a:lnTo>
                    <a:pt x="145097" y="80175"/>
                  </a:lnTo>
                  <a:lnTo>
                    <a:pt x="143878" y="74383"/>
                  </a:lnTo>
                  <a:lnTo>
                    <a:pt x="144487" y="69811"/>
                  </a:lnTo>
                  <a:lnTo>
                    <a:pt x="145707" y="64935"/>
                  </a:lnTo>
                  <a:lnTo>
                    <a:pt x="144183" y="59448"/>
                  </a:lnTo>
                  <a:lnTo>
                    <a:pt x="144487" y="56400"/>
                  </a:lnTo>
                  <a:lnTo>
                    <a:pt x="143878" y="51219"/>
                  </a:lnTo>
                  <a:lnTo>
                    <a:pt x="143268" y="48171"/>
                  </a:lnTo>
                  <a:lnTo>
                    <a:pt x="144487" y="42684"/>
                  </a:lnTo>
                  <a:lnTo>
                    <a:pt x="144792" y="37503"/>
                  </a:lnTo>
                  <a:lnTo>
                    <a:pt x="143268" y="34150"/>
                  </a:lnTo>
                  <a:lnTo>
                    <a:pt x="144487" y="29273"/>
                  </a:lnTo>
                  <a:lnTo>
                    <a:pt x="142963" y="20434"/>
                  </a:lnTo>
                  <a:lnTo>
                    <a:pt x="144183" y="15557"/>
                  </a:lnTo>
                  <a:lnTo>
                    <a:pt x="143573" y="11582"/>
                  </a:lnTo>
                  <a:lnTo>
                    <a:pt x="143268" y="7327"/>
                  </a:lnTo>
                  <a:lnTo>
                    <a:pt x="138696" y="4584"/>
                  </a:lnTo>
                  <a:lnTo>
                    <a:pt x="136563" y="1841"/>
                  </a:lnTo>
                  <a:lnTo>
                    <a:pt x="1304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56" name="object 5156" descr="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3717608" y="7351000"/>
              <a:ext cx="1477709" cy="580367"/>
            </a:xfrm>
            <a:prstGeom prst="rect">
              <a:avLst/>
            </a:prstGeom>
          </p:spPr>
        </p:pic>
      </p:grpSp>
      <p:pic>
        <p:nvPicPr>
          <p:cNvPr id="5157" name="object 5157" descr=""/>
          <p:cNvPicPr/>
          <p:nvPr/>
        </p:nvPicPr>
        <p:blipFill>
          <a:blip r:embed="rId159" cstate="print"/>
          <a:stretch>
            <a:fillRect/>
          </a:stretch>
        </p:blipFill>
        <p:spPr>
          <a:xfrm>
            <a:off x="3606770" y="6327389"/>
            <a:ext cx="1042974" cy="903249"/>
          </a:xfrm>
          <a:prstGeom prst="rect">
            <a:avLst/>
          </a:prstGeom>
        </p:spPr>
      </p:pic>
      <p:sp>
        <p:nvSpPr>
          <p:cNvPr id="5158" name="object 5158" descr=""/>
          <p:cNvSpPr/>
          <p:nvPr/>
        </p:nvSpPr>
        <p:spPr>
          <a:xfrm>
            <a:off x="6201389" y="8241083"/>
            <a:ext cx="972819" cy="445134"/>
          </a:xfrm>
          <a:custGeom>
            <a:avLst/>
            <a:gdLst/>
            <a:ahLst/>
            <a:cxnLst/>
            <a:rect l="l" t="t" r="r" b="b"/>
            <a:pathLst>
              <a:path w="972820" h="445134">
                <a:moveTo>
                  <a:pt x="0" y="0"/>
                </a:moveTo>
                <a:lnTo>
                  <a:pt x="820432" y="444969"/>
                </a:lnTo>
                <a:lnTo>
                  <a:pt x="972210" y="283984"/>
                </a:lnTo>
                <a:lnTo>
                  <a:pt x="0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9" name="object 5159" descr=""/>
          <p:cNvSpPr/>
          <p:nvPr/>
        </p:nvSpPr>
        <p:spPr>
          <a:xfrm>
            <a:off x="4492336" y="6822102"/>
            <a:ext cx="2343785" cy="191135"/>
          </a:xfrm>
          <a:custGeom>
            <a:avLst/>
            <a:gdLst/>
            <a:ahLst/>
            <a:cxnLst/>
            <a:rect l="l" t="t" r="r" b="b"/>
            <a:pathLst>
              <a:path w="2343784" h="191134">
                <a:moveTo>
                  <a:pt x="56070" y="0"/>
                </a:moveTo>
                <a:lnTo>
                  <a:pt x="0" y="191046"/>
                </a:lnTo>
                <a:lnTo>
                  <a:pt x="2343708" y="117221"/>
                </a:lnTo>
                <a:lnTo>
                  <a:pt x="56070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0" name="object 5160" descr=""/>
          <p:cNvSpPr/>
          <p:nvPr/>
        </p:nvSpPr>
        <p:spPr>
          <a:xfrm>
            <a:off x="5064449" y="9663328"/>
            <a:ext cx="323850" cy="647065"/>
          </a:xfrm>
          <a:custGeom>
            <a:avLst/>
            <a:gdLst/>
            <a:ahLst/>
            <a:cxnLst/>
            <a:rect l="l" t="t" r="r" b="b"/>
            <a:pathLst>
              <a:path w="323850" h="647065">
                <a:moveTo>
                  <a:pt x="0" y="0"/>
                </a:moveTo>
                <a:lnTo>
                  <a:pt x="216281" y="646811"/>
                </a:lnTo>
                <a:lnTo>
                  <a:pt x="323240" y="477342"/>
                </a:lnTo>
                <a:lnTo>
                  <a:pt x="0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61" name="object 5161" descr=""/>
          <p:cNvGrpSpPr/>
          <p:nvPr/>
        </p:nvGrpSpPr>
        <p:grpSpPr>
          <a:xfrm>
            <a:off x="3691199" y="11083761"/>
            <a:ext cx="1816100" cy="290830"/>
            <a:chOff x="3691199" y="11083761"/>
            <a:chExt cx="1816100" cy="290830"/>
          </a:xfrm>
        </p:grpSpPr>
        <p:pic>
          <p:nvPicPr>
            <p:cNvPr id="5162" name="object 5162" descr="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3691199" y="11083761"/>
              <a:ext cx="884854" cy="285750"/>
            </a:xfrm>
            <a:prstGeom prst="rect">
              <a:avLst/>
            </a:prstGeom>
          </p:spPr>
        </p:pic>
        <p:pic>
          <p:nvPicPr>
            <p:cNvPr id="5163" name="object 5163" descr="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4608955" y="11087732"/>
              <a:ext cx="569395" cy="285750"/>
            </a:xfrm>
            <a:prstGeom prst="rect">
              <a:avLst/>
            </a:prstGeom>
          </p:spPr>
        </p:pic>
        <p:pic>
          <p:nvPicPr>
            <p:cNvPr id="5164" name="object 5164" descr="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212768" y="11087068"/>
              <a:ext cx="294449" cy="287019"/>
            </a:xfrm>
            <a:prstGeom prst="rect">
              <a:avLst/>
            </a:prstGeom>
          </p:spPr>
        </p:pic>
      </p:grpSp>
      <p:pic>
        <p:nvPicPr>
          <p:cNvPr id="5165" name="object 5165" descr=""/>
          <p:cNvPicPr/>
          <p:nvPr/>
        </p:nvPicPr>
        <p:blipFill>
          <a:blip r:embed="rId163" cstate="print"/>
          <a:stretch>
            <a:fillRect/>
          </a:stretch>
        </p:blipFill>
        <p:spPr>
          <a:xfrm>
            <a:off x="3704306" y="11454434"/>
            <a:ext cx="263372" cy="272211"/>
          </a:xfrm>
          <a:prstGeom prst="rect">
            <a:avLst/>
          </a:prstGeom>
        </p:spPr>
      </p:pic>
      <p:sp>
        <p:nvSpPr>
          <p:cNvPr id="5166" name="object 5166" descr=""/>
          <p:cNvSpPr/>
          <p:nvPr/>
        </p:nvSpPr>
        <p:spPr>
          <a:xfrm>
            <a:off x="4057280" y="11454439"/>
            <a:ext cx="159385" cy="266700"/>
          </a:xfrm>
          <a:custGeom>
            <a:avLst/>
            <a:gdLst/>
            <a:ahLst/>
            <a:cxnLst/>
            <a:rect l="l" t="t" r="r" b="b"/>
            <a:pathLst>
              <a:path w="159385" h="266700">
                <a:moveTo>
                  <a:pt x="129235" y="0"/>
                </a:moveTo>
                <a:lnTo>
                  <a:pt x="122834" y="2133"/>
                </a:lnTo>
                <a:lnTo>
                  <a:pt x="119481" y="5791"/>
                </a:lnTo>
                <a:lnTo>
                  <a:pt x="115214" y="8839"/>
                </a:lnTo>
                <a:lnTo>
                  <a:pt x="113080" y="14020"/>
                </a:lnTo>
                <a:lnTo>
                  <a:pt x="114300" y="18897"/>
                </a:lnTo>
                <a:lnTo>
                  <a:pt x="115214" y="25298"/>
                </a:lnTo>
                <a:lnTo>
                  <a:pt x="113995" y="32004"/>
                </a:lnTo>
                <a:lnTo>
                  <a:pt x="116128" y="38100"/>
                </a:lnTo>
                <a:lnTo>
                  <a:pt x="116128" y="45110"/>
                </a:lnTo>
                <a:lnTo>
                  <a:pt x="118567" y="50596"/>
                </a:lnTo>
                <a:lnTo>
                  <a:pt x="117700" y="56083"/>
                </a:lnTo>
                <a:lnTo>
                  <a:pt x="117652" y="67056"/>
                </a:lnTo>
                <a:lnTo>
                  <a:pt x="118872" y="71018"/>
                </a:lnTo>
                <a:lnTo>
                  <a:pt x="117957" y="76212"/>
                </a:lnTo>
                <a:lnTo>
                  <a:pt x="119786" y="80467"/>
                </a:lnTo>
                <a:lnTo>
                  <a:pt x="119481" y="85648"/>
                </a:lnTo>
                <a:lnTo>
                  <a:pt x="118567" y="89001"/>
                </a:lnTo>
                <a:lnTo>
                  <a:pt x="120051" y="99987"/>
                </a:lnTo>
                <a:lnTo>
                  <a:pt x="120014" y="101511"/>
                </a:lnTo>
                <a:lnTo>
                  <a:pt x="119786" y="105156"/>
                </a:lnTo>
                <a:lnTo>
                  <a:pt x="120091" y="108813"/>
                </a:lnTo>
                <a:lnTo>
                  <a:pt x="120193" y="115836"/>
                </a:lnTo>
                <a:lnTo>
                  <a:pt x="120700" y="121920"/>
                </a:lnTo>
                <a:lnTo>
                  <a:pt x="118567" y="128320"/>
                </a:lnTo>
                <a:lnTo>
                  <a:pt x="119176" y="134112"/>
                </a:lnTo>
                <a:lnTo>
                  <a:pt x="117652" y="140525"/>
                </a:lnTo>
                <a:lnTo>
                  <a:pt x="117652" y="146926"/>
                </a:lnTo>
                <a:lnTo>
                  <a:pt x="116433" y="153327"/>
                </a:lnTo>
                <a:lnTo>
                  <a:pt x="114909" y="158508"/>
                </a:lnTo>
                <a:lnTo>
                  <a:pt x="113690" y="166725"/>
                </a:lnTo>
                <a:lnTo>
                  <a:pt x="111252" y="172224"/>
                </a:lnTo>
                <a:lnTo>
                  <a:pt x="110947" y="176491"/>
                </a:lnTo>
                <a:lnTo>
                  <a:pt x="108496" y="178625"/>
                </a:lnTo>
                <a:lnTo>
                  <a:pt x="107594" y="181051"/>
                </a:lnTo>
                <a:lnTo>
                  <a:pt x="105156" y="184416"/>
                </a:lnTo>
                <a:lnTo>
                  <a:pt x="104851" y="188074"/>
                </a:lnTo>
                <a:lnTo>
                  <a:pt x="103327" y="189903"/>
                </a:lnTo>
                <a:lnTo>
                  <a:pt x="101193" y="195694"/>
                </a:lnTo>
                <a:lnTo>
                  <a:pt x="97840" y="198437"/>
                </a:lnTo>
                <a:lnTo>
                  <a:pt x="96012" y="201485"/>
                </a:lnTo>
                <a:lnTo>
                  <a:pt x="93573" y="204533"/>
                </a:lnTo>
                <a:lnTo>
                  <a:pt x="91744" y="208191"/>
                </a:lnTo>
                <a:lnTo>
                  <a:pt x="87782" y="212153"/>
                </a:lnTo>
                <a:lnTo>
                  <a:pt x="85039" y="216725"/>
                </a:lnTo>
                <a:lnTo>
                  <a:pt x="80454" y="218249"/>
                </a:lnTo>
                <a:lnTo>
                  <a:pt x="78638" y="222211"/>
                </a:lnTo>
                <a:lnTo>
                  <a:pt x="74980" y="226491"/>
                </a:lnTo>
                <a:lnTo>
                  <a:pt x="72529" y="229222"/>
                </a:lnTo>
                <a:lnTo>
                  <a:pt x="68580" y="231355"/>
                </a:lnTo>
                <a:lnTo>
                  <a:pt x="64008" y="235013"/>
                </a:lnTo>
                <a:lnTo>
                  <a:pt x="60337" y="241109"/>
                </a:lnTo>
                <a:lnTo>
                  <a:pt x="60337" y="247510"/>
                </a:lnTo>
                <a:lnTo>
                  <a:pt x="61556" y="252996"/>
                </a:lnTo>
                <a:lnTo>
                  <a:pt x="63080" y="257263"/>
                </a:lnTo>
                <a:lnTo>
                  <a:pt x="65836" y="259715"/>
                </a:lnTo>
                <a:lnTo>
                  <a:pt x="68275" y="263664"/>
                </a:lnTo>
                <a:lnTo>
                  <a:pt x="71932" y="266115"/>
                </a:lnTo>
                <a:lnTo>
                  <a:pt x="78333" y="265188"/>
                </a:lnTo>
                <a:lnTo>
                  <a:pt x="81991" y="263982"/>
                </a:lnTo>
                <a:lnTo>
                  <a:pt x="85039" y="263664"/>
                </a:lnTo>
                <a:lnTo>
                  <a:pt x="86855" y="263055"/>
                </a:lnTo>
                <a:lnTo>
                  <a:pt x="89306" y="260616"/>
                </a:lnTo>
                <a:lnTo>
                  <a:pt x="94488" y="259715"/>
                </a:lnTo>
                <a:lnTo>
                  <a:pt x="99060" y="255130"/>
                </a:lnTo>
                <a:lnTo>
                  <a:pt x="102412" y="250558"/>
                </a:lnTo>
                <a:lnTo>
                  <a:pt x="106680" y="247205"/>
                </a:lnTo>
                <a:lnTo>
                  <a:pt x="110947" y="243547"/>
                </a:lnTo>
                <a:lnTo>
                  <a:pt x="114604" y="238074"/>
                </a:lnTo>
                <a:lnTo>
                  <a:pt x="121920" y="230746"/>
                </a:lnTo>
                <a:lnTo>
                  <a:pt x="123748" y="227393"/>
                </a:lnTo>
                <a:lnTo>
                  <a:pt x="128320" y="224040"/>
                </a:lnTo>
                <a:lnTo>
                  <a:pt x="130454" y="219163"/>
                </a:lnTo>
                <a:lnTo>
                  <a:pt x="133502" y="215811"/>
                </a:lnTo>
                <a:lnTo>
                  <a:pt x="136245" y="211543"/>
                </a:lnTo>
                <a:lnTo>
                  <a:pt x="137464" y="207276"/>
                </a:lnTo>
                <a:lnTo>
                  <a:pt x="140512" y="203314"/>
                </a:lnTo>
                <a:lnTo>
                  <a:pt x="142036" y="198437"/>
                </a:lnTo>
                <a:lnTo>
                  <a:pt x="143560" y="194767"/>
                </a:lnTo>
                <a:lnTo>
                  <a:pt x="145084" y="190207"/>
                </a:lnTo>
                <a:lnTo>
                  <a:pt x="145389" y="186550"/>
                </a:lnTo>
                <a:lnTo>
                  <a:pt x="148437" y="181978"/>
                </a:lnTo>
                <a:lnTo>
                  <a:pt x="148356" y="181051"/>
                </a:lnTo>
                <a:lnTo>
                  <a:pt x="148271" y="178320"/>
                </a:lnTo>
                <a:lnTo>
                  <a:pt x="150279" y="173443"/>
                </a:lnTo>
                <a:lnTo>
                  <a:pt x="152095" y="168859"/>
                </a:lnTo>
                <a:lnTo>
                  <a:pt x="153619" y="165823"/>
                </a:lnTo>
                <a:lnTo>
                  <a:pt x="154838" y="158800"/>
                </a:lnTo>
                <a:lnTo>
                  <a:pt x="155143" y="155752"/>
                </a:lnTo>
                <a:lnTo>
                  <a:pt x="156972" y="152717"/>
                </a:lnTo>
                <a:lnTo>
                  <a:pt x="156788" y="149961"/>
                </a:lnTo>
                <a:lnTo>
                  <a:pt x="156834" y="144792"/>
                </a:lnTo>
                <a:lnTo>
                  <a:pt x="157066" y="140525"/>
                </a:lnTo>
                <a:lnTo>
                  <a:pt x="157276" y="137160"/>
                </a:lnTo>
                <a:lnTo>
                  <a:pt x="157276" y="132295"/>
                </a:lnTo>
                <a:lnTo>
                  <a:pt x="158203" y="128320"/>
                </a:lnTo>
                <a:lnTo>
                  <a:pt x="158496" y="122529"/>
                </a:lnTo>
                <a:lnTo>
                  <a:pt x="157594" y="120700"/>
                </a:lnTo>
                <a:lnTo>
                  <a:pt x="158496" y="114604"/>
                </a:lnTo>
                <a:lnTo>
                  <a:pt x="157276" y="110642"/>
                </a:lnTo>
                <a:lnTo>
                  <a:pt x="158800" y="105156"/>
                </a:lnTo>
                <a:lnTo>
                  <a:pt x="158597" y="103327"/>
                </a:lnTo>
                <a:lnTo>
                  <a:pt x="158558" y="102120"/>
                </a:lnTo>
                <a:lnTo>
                  <a:pt x="159345" y="98450"/>
                </a:lnTo>
                <a:lnTo>
                  <a:pt x="159218" y="96621"/>
                </a:lnTo>
                <a:lnTo>
                  <a:pt x="159105" y="95719"/>
                </a:lnTo>
                <a:lnTo>
                  <a:pt x="158203" y="89928"/>
                </a:lnTo>
                <a:lnTo>
                  <a:pt x="157886" y="86271"/>
                </a:lnTo>
                <a:lnTo>
                  <a:pt x="157886" y="77419"/>
                </a:lnTo>
                <a:lnTo>
                  <a:pt x="157276" y="72847"/>
                </a:lnTo>
                <a:lnTo>
                  <a:pt x="157594" y="68884"/>
                </a:lnTo>
                <a:lnTo>
                  <a:pt x="156972" y="65227"/>
                </a:lnTo>
                <a:lnTo>
                  <a:pt x="155143" y="62788"/>
                </a:lnTo>
                <a:lnTo>
                  <a:pt x="156028" y="56388"/>
                </a:lnTo>
                <a:lnTo>
                  <a:pt x="156070" y="53035"/>
                </a:lnTo>
                <a:lnTo>
                  <a:pt x="155460" y="48158"/>
                </a:lnTo>
                <a:lnTo>
                  <a:pt x="155350" y="44805"/>
                </a:lnTo>
                <a:lnTo>
                  <a:pt x="154838" y="40538"/>
                </a:lnTo>
                <a:lnTo>
                  <a:pt x="153009" y="36563"/>
                </a:lnTo>
                <a:lnTo>
                  <a:pt x="153936" y="32613"/>
                </a:lnTo>
                <a:lnTo>
                  <a:pt x="153936" y="26504"/>
                </a:lnTo>
                <a:lnTo>
                  <a:pt x="153314" y="21945"/>
                </a:lnTo>
                <a:lnTo>
                  <a:pt x="153936" y="18580"/>
                </a:lnTo>
                <a:lnTo>
                  <a:pt x="151180" y="12788"/>
                </a:lnTo>
                <a:lnTo>
                  <a:pt x="149352" y="10972"/>
                </a:lnTo>
                <a:lnTo>
                  <a:pt x="149669" y="7924"/>
                </a:lnTo>
                <a:lnTo>
                  <a:pt x="141732" y="2133"/>
                </a:lnTo>
                <a:lnTo>
                  <a:pt x="137769" y="1816"/>
                </a:lnTo>
                <a:lnTo>
                  <a:pt x="133197" y="914"/>
                </a:lnTo>
                <a:lnTo>
                  <a:pt x="129235" y="0"/>
                </a:lnTo>
                <a:close/>
              </a:path>
              <a:path w="159385" h="266700">
                <a:moveTo>
                  <a:pt x="38205" y="177406"/>
                </a:moveTo>
                <a:lnTo>
                  <a:pt x="32613" y="177406"/>
                </a:lnTo>
                <a:lnTo>
                  <a:pt x="37172" y="178625"/>
                </a:lnTo>
                <a:lnTo>
                  <a:pt x="38205" y="177406"/>
                </a:lnTo>
                <a:close/>
              </a:path>
              <a:path w="159385" h="266700">
                <a:moveTo>
                  <a:pt x="30175" y="7315"/>
                </a:moveTo>
                <a:lnTo>
                  <a:pt x="23774" y="7607"/>
                </a:lnTo>
                <a:lnTo>
                  <a:pt x="20116" y="9448"/>
                </a:lnTo>
                <a:lnTo>
                  <a:pt x="18275" y="11264"/>
                </a:lnTo>
                <a:lnTo>
                  <a:pt x="14617" y="14630"/>
                </a:lnTo>
                <a:lnTo>
                  <a:pt x="13106" y="18288"/>
                </a:lnTo>
                <a:lnTo>
                  <a:pt x="11874" y="20713"/>
                </a:lnTo>
                <a:lnTo>
                  <a:pt x="11264" y="24688"/>
                </a:lnTo>
                <a:lnTo>
                  <a:pt x="9448" y="29260"/>
                </a:lnTo>
                <a:lnTo>
                  <a:pt x="8216" y="40538"/>
                </a:lnTo>
                <a:lnTo>
                  <a:pt x="6692" y="44488"/>
                </a:lnTo>
                <a:lnTo>
                  <a:pt x="6997" y="48158"/>
                </a:lnTo>
                <a:lnTo>
                  <a:pt x="5791" y="51816"/>
                </a:lnTo>
                <a:lnTo>
                  <a:pt x="5168" y="56388"/>
                </a:lnTo>
                <a:lnTo>
                  <a:pt x="4864" y="59740"/>
                </a:lnTo>
                <a:lnTo>
                  <a:pt x="3035" y="64008"/>
                </a:lnTo>
                <a:lnTo>
                  <a:pt x="3269" y="67056"/>
                </a:lnTo>
                <a:lnTo>
                  <a:pt x="3266" y="68884"/>
                </a:lnTo>
                <a:lnTo>
                  <a:pt x="2120" y="83210"/>
                </a:lnTo>
                <a:lnTo>
                  <a:pt x="1107" y="89928"/>
                </a:lnTo>
                <a:lnTo>
                  <a:pt x="191" y="95719"/>
                </a:lnTo>
                <a:lnTo>
                  <a:pt x="106" y="97853"/>
                </a:lnTo>
                <a:lnTo>
                  <a:pt x="385" y="100279"/>
                </a:lnTo>
                <a:lnTo>
                  <a:pt x="484" y="105156"/>
                </a:lnTo>
                <a:lnTo>
                  <a:pt x="292" y="110337"/>
                </a:lnTo>
                <a:lnTo>
                  <a:pt x="0" y="115836"/>
                </a:lnTo>
                <a:lnTo>
                  <a:pt x="1206" y="118872"/>
                </a:lnTo>
                <a:lnTo>
                  <a:pt x="901" y="123761"/>
                </a:lnTo>
                <a:lnTo>
                  <a:pt x="1524" y="128625"/>
                </a:lnTo>
                <a:lnTo>
                  <a:pt x="292" y="132600"/>
                </a:lnTo>
                <a:lnTo>
                  <a:pt x="2120" y="136867"/>
                </a:lnTo>
                <a:lnTo>
                  <a:pt x="3340" y="142951"/>
                </a:lnTo>
                <a:lnTo>
                  <a:pt x="3949" y="144792"/>
                </a:lnTo>
                <a:lnTo>
                  <a:pt x="4559" y="150279"/>
                </a:lnTo>
                <a:lnTo>
                  <a:pt x="4864" y="155460"/>
                </a:lnTo>
                <a:lnTo>
                  <a:pt x="6997" y="159727"/>
                </a:lnTo>
                <a:lnTo>
                  <a:pt x="8826" y="167043"/>
                </a:lnTo>
                <a:lnTo>
                  <a:pt x="12484" y="170992"/>
                </a:lnTo>
                <a:lnTo>
                  <a:pt x="15532" y="174358"/>
                </a:lnTo>
                <a:lnTo>
                  <a:pt x="18275" y="175882"/>
                </a:lnTo>
                <a:lnTo>
                  <a:pt x="22542" y="177711"/>
                </a:lnTo>
                <a:lnTo>
                  <a:pt x="28041" y="178320"/>
                </a:lnTo>
                <a:lnTo>
                  <a:pt x="32613" y="177406"/>
                </a:lnTo>
                <a:lnTo>
                  <a:pt x="38205" y="177406"/>
                </a:lnTo>
                <a:lnTo>
                  <a:pt x="40538" y="174650"/>
                </a:lnTo>
                <a:lnTo>
                  <a:pt x="42672" y="171919"/>
                </a:lnTo>
                <a:lnTo>
                  <a:pt x="47840" y="168859"/>
                </a:lnTo>
                <a:lnTo>
                  <a:pt x="49682" y="165823"/>
                </a:lnTo>
                <a:lnTo>
                  <a:pt x="52412" y="163385"/>
                </a:lnTo>
                <a:lnTo>
                  <a:pt x="52120" y="158800"/>
                </a:lnTo>
                <a:lnTo>
                  <a:pt x="55765" y="154241"/>
                </a:lnTo>
                <a:lnTo>
                  <a:pt x="56997" y="149961"/>
                </a:lnTo>
                <a:lnTo>
                  <a:pt x="60947" y="146608"/>
                </a:lnTo>
                <a:lnTo>
                  <a:pt x="62471" y="140525"/>
                </a:lnTo>
                <a:lnTo>
                  <a:pt x="64008" y="136550"/>
                </a:lnTo>
                <a:lnTo>
                  <a:pt x="67970" y="125577"/>
                </a:lnTo>
                <a:lnTo>
                  <a:pt x="68700" y="121627"/>
                </a:lnTo>
                <a:lnTo>
                  <a:pt x="37782" y="121627"/>
                </a:lnTo>
                <a:lnTo>
                  <a:pt x="36880" y="120700"/>
                </a:lnTo>
                <a:lnTo>
                  <a:pt x="36258" y="117652"/>
                </a:lnTo>
                <a:lnTo>
                  <a:pt x="35966" y="115836"/>
                </a:lnTo>
                <a:lnTo>
                  <a:pt x="35677" y="112776"/>
                </a:lnTo>
                <a:lnTo>
                  <a:pt x="35602" y="108813"/>
                </a:lnTo>
                <a:lnTo>
                  <a:pt x="35039" y="105156"/>
                </a:lnTo>
                <a:lnTo>
                  <a:pt x="35356" y="100279"/>
                </a:lnTo>
                <a:lnTo>
                  <a:pt x="36183" y="96926"/>
                </a:lnTo>
                <a:lnTo>
                  <a:pt x="36258" y="94488"/>
                </a:lnTo>
                <a:lnTo>
                  <a:pt x="36563" y="89928"/>
                </a:lnTo>
                <a:lnTo>
                  <a:pt x="37172" y="85648"/>
                </a:lnTo>
                <a:lnTo>
                  <a:pt x="37490" y="78943"/>
                </a:lnTo>
                <a:lnTo>
                  <a:pt x="39306" y="74079"/>
                </a:lnTo>
                <a:lnTo>
                  <a:pt x="39306" y="60655"/>
                </a:lnTo>
                <a:lnTo>
                  <a:pt x="41757" y="53949"/>
                </a:lnTo>
                <a:lnTo>
                  <a:pt x="42354" y="48158"/>
                </a:lnTo>
                <a:lnTo>
                  <a:pt x="42387" y="44488"/>
                </a:lnTo>
                <a:lnTo>
                  <a:pt x="42672" y="41757"/>
                </a:lnTo>
                <a:lnTo>
                  <a:pt x="44805" y="36563"/>
                </a:lnTo>
                <a:lnTo>
                  <a:pt x="45707" y="33528"/>
                </a:lnTo>
                <a:lnTo>
                  <a:pt x="47231" y="26822"/>
                </a:lnTo>
                <a:lnTo>
                  <a:pt x="47840" y="16764"/>
                </a:lnTo>
                <a:lnTo>
                  <a:pt x="45415" y="13716"/>
                </a:lnTo>
                <a:lnTo>
                  <a:pt x="41757" y="10972"/>
                </a:lnTo>
                <a:lnTo>
                  <a:pt x="39014" y="9131"/>
                </a:lnTo>
                <a:lnTo>
                  <a:pt x="32905" y="7607"/>
                </a:lnTo>
                <a:lnTo>
                  <a:pt x="30175" y="7315"/>
                </a:lnTo>
                <a:close/>
              </a:path>
              <a:path w="159385" h="266700">
                <a:moveTo>
                  <a:pt x="54864" y="97231"/>
                </a:moveTo>
                <a:lnTo>
                  <a:pt x="51816" y="98145"/>
                </a:lnTo>
                <a:lnTo>
                  <a:pt x="48463" y="101193"/>
                </a:lnTo>
                <a:lnTo>
                  <a:pt x="46329" y="103644"/>
                </a:lnTo>
                <a:lnTo>
                  <a:pt x="44488" y="105156"/>
                </a:lnTo>
                <a:lnTo>
                  <a:pt x="43281" y="109118"/>
                </a:lnTo>
                <a:lnTo>
                  <a:pt x="42049" y="112776"/>
                </a:lnTo>
                <a:lnTo>
                  <a:pt x="41440" y="117652"/>
                </a:lnTo>
                <a:lnTo>
                  <a:pt x="39014" y="120396"/>
                </a:lnTo>
                <a:lnTo>
                  <a:pt x="37782" y="121627"/>
                </a:lnTo>
                <a:lnTo>
                  <a:pt x="68700" y="121627"/>
                </a:lnTo>
                <a:lnTo>
                  <a:pt x="68872" y="120700"/>
                </a:lnTo>
                <a:lnTo>
                  <a:pt x="71932" y="115836"/>
                </a:lnTo>
                <a:lnTo>
                  <a:pt x="71966" y="110337"/>
                </a:lnTo>
                <a:lnTo>
                  <a:pt x="72237" y="107911"/>
                </a:lnTo>
                <a:lnTo>
                  <a:pt x="70104" y="103327"/>
                </a:lnTo>
                <a:lnTo>
                  <a:pt x="67348" y="101511"/>
                </a:lnTo>
                <a:lnTo>
                  <a:pt x="65214" y="99987"/>
                </a:lnTo>
                <a:lnTo>
                  <a:pt x="60045" y="98450"/>
                </a:lnTo>
                <a:lnTo>
                  <a:pt x="57607" y="97853"/>
                </a:lnTo>
                <a:lnTo>
                  <a:pt x="54864" y="972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167" name="object 5167" descr=""/>
          <p:cNvPicPr/>
          <p:nvPr/>
        </p:nvPicPr>
        <p:blipFill>
          <a:blip r:embed="rId164" cstate="print"/>
          <a:stretch>
            <a:fillRect/>
          </a:stretch>
        </p:blipFill>
        <p:spPr>
          <a:xfrm>
            <a:off x="4301707" y="11441749"/>
            <a:ext cx="557813" cy="287020"/>
          </a:xfrm>
          <a:prstGeom prst="rect">
            <a:avLst/>
          </a:prstGeom>
        </p:spPr>
      </p:pic>
      <p:sp>
        <p:nvSpPr>
          <p:cNvPr id="5168" name="object 5168" descr=""/>
          <p:cNvSpPr/>
          <p:nvPr/>
        </p:nvSpPr>
        <p:spPr>
          <a:xfrm>
            <a:off x="5614748" y="9817978"/>
            <a:ext cx="3053080" cy="3053080"/>
          </a:xfrm>
          <a:custGeom>
            <a:avLst/>
            <a:gdLst/>
            <a:ahLst/>
            <a:cxnLst/>
            <a:rect l="l" t="t" r="r" b="b"/>
            <a:pathLst>
              <a:path w="3053079" h="3053079">
                <a:moveTo>
                  <a:pt x="3053067" y="1526540"/>
                </a:moveTo>
                <a:lnTo>
                  <a:pt x="3052312" y="1574998"/>
                </a:lnTo>
                <a:lnTo>
                  <a:pt x="3050064" y="1623079"/>
                </a:lnTo>
                <a:lnTo>
                  <a:pt x="3046343" y="1670762"/>
                </a:lnTo>
                <a:lnTo>
                  <a:pt x="3041173" y="1718024"/>
                </a:lnTo>
                <a:lnTo>
                  <a:pt x="3034576" y="1764842"/>
                </a:lnTo>
                <a:lnTo>
                  <a:pt x="3026574" y="1811194"/>
                </a:lnTo>
                <a:lnTo>
                  <a:pt x="3017190" y="1857058"/>
                </a:lnTo>
                <a:lnTo>
                  <a:pt x="3006445" y="1902411"/>
                </a:lnTo>
                <a:lnTo>
                  <a:pt x="2994363" y="1947231"/>
                </a:lnTo>
                <a:lnTo>
                  <a:pt x="2980966" y="1991496"/>
                </a:lnTo>
                <a:lnTo>
                  <a:pt x="2966275" y="2035183"/>
                </a:lnTo>
                <a:lnTo>
                  <a:pt x="2950314" y="2078270"/>
                </a:lnTo>
                <a:lnTo>
                  <a:pt x="2933104" y="2120734"/>
                </a:lnTo>
                <a:lnTo>
                  <a:pt x="2914669" y="2162554"/>
                </a:lnTo>
                <a:lnTo>
                  <a:pt x="2895030" y="2203707"/>
                </a:lnTo>
                <a:lnTo>
                  <a:pt x="2874210" y="2244170"/>
                </a:lnTo>
                <a:lnTo>
                  <a:pt x="2852230" y="2283922"/>
                </a:lnTo>
                <a:lnTo>
                  <a:pt x="2829115" y="2322939"/>
                </a:lnTo>
                <a:lnTo>
                  <a:pt x="2804885" y="2361199"/>
                </a:lnTo>
                <a:lnTo>
                  <a:pt x="2779563" y="2398681"/>
                </a:lnTo>
                <a:lnTo>
                  <a:pt x="2753172" y="2435362"/>
                </a:lnTo>
                <a:lnTo>
                  <a:pt x="2725733" y="2471219"/>
                </a:lnTo>
                <a:lnTo>
                  <a:pt x="2697270" y="2506230"/>
                </a:lnTo>
                <a:lnTo>
                  <a:pt x="2667805" y="2540372"/>
                </a:lnTo>
                <a:lnTo>
                  <a:pt x="2637359" y="2573624"/>
                </a:lnTo>
                <a:lnTo>
                  <a:pt x="2605955" y="2605963"/>
                </a:lnTo>
                <a:lnTo>
                  <a:pt x="2573617" y="2637367"/>
                </a:lnTo>
                <a:lnTo>
                  <a:pt x="2540365" y="2667813"/>
                </a:lnTo>
                <a:lnTo>
                  <a:pt x="2506222" y="2697279"/>
                </a:lnTo>
                <a:lnTo>
                  <a:pt x="2471211" y="2725742"/>
                </a:lnTo>
                <a:lnTo>
                  <a:pt x="2435354" y="2753181"/>
                </a:lnTo>
                <a:lnTo>
                  <a:pt x="2398674" y="2779572"/>
                </a:lnTo>
                <a:lnTo>
                  <a:pt x="2361192" y="2804894"/>
                </a:lnTo>
                <a:lnTo>
                  <a:pt x="2322932" y="2829124"/>
                </a:lnTo>
                <a:lnTo>
                  <a:pt x="2283914" y="2852240"/>
                </a:lnTo>
                <a:lnTo>
                  <a:pt x="2244163" y="2874220"/>
                </a:lnTo>
                <a:lnTo>
                  <a:pt x="2203700" y="2895040"/>
                </a:lnTo>
                <a:lnTo>
                  <a:pt x="2162547" y="2914680"/>
                </a:lnTo>
                <a:lnTo>
                  <a:pt x="2120727" y="2933115"/>
                </a:lnTo>
                <a:lnTo>
                  <a:pt x="2078262" y="2950325"/>
                </a:lnTo>
                <a:lnTo>
                  <a:pt x="2035175" y="2966286"/>
                </a:lnTo>
                <a:lnTo>
                  <a:pt x="1991488" y="2980977"/>
                </a:lnTo>
                <a:lnTo>
                  <a:pt x="1947223" y="2994375"/>
                </a:lnTo>
                <a:lnTo>
                  <a:pt x="1902402" y="3006457"/>
                </a:lnTo>
                <a:lnTo>
                  <a:pt x="1857049" y="3017202"/>
                </a:lnTo>
                <a:lnTo>
                  <a:pt x="1811185" y="3026586"/>
                </a:lnTo>
                <a:lnTo>
                  <a:pt x="1764832" y="3034588"/>
                </a:lnTo>
                <a:lnTo>
                  <a:pt x="1718014" y="3041185"/>
                </a:lnTo>
                <a:lnTo>
                  <a:pt x="1670752" y="3046356"/>
                </a:lnTo>
                <a:lnTo>
                  <a:pt x="1623068" y="3050076"/>
                </a:lnTo>
                <a:lnTo>
                  <a:pt x="1574986" y="3052325"/>
                </a:lnTo>
                <a:lnTo>
                  <a:pt x="1526527" y="3053080"/>
                </a:lnTo>
                <a:lnTo>
                  <a:pt x="1478069" y="3052325"/>
                </a:lnTo>
                <a:lnTo>
                  <a:pt x="1429987" y="3050076"/>
                </a:lnTo>
                <a:lnTo>
                  <a:pt x="1382304" y="3046356"/>
                </a:lnTo>
                <a:lnTo>
                  <a:pt x="1335043" y="3041185"/>
                </a:lnTo>
                <a:lnTo>
                  <a:pt x="1288225" y="3034588"/>
                </a:lnTo>
                <a:lnTo>
                  <a:pt x="1241873" y="3026586"/>
                </a:lnTo>
                <a:lnTo>
                  <a:pt x="1196009" y="3017202"/>
                </a:lnTo>
                <a:lnTo>
                  <a:pt x="1150656" y="3006457"/>
                </a:lnTo>
                <a:lnTo>
                  <a:pt x="1105836" y="2994375"/>
                </a:lnTo>
                <a:lnTo>
                  <a:pt x="1061572" y="2980977"/>
                </a:lnTo>
                <a:lnTo>
                  <a:pt x="1017885" y="2966286"/>
                </a:lnTo>
                <a:lnTo>
                  <a:pt x="974798" y="2950325"/>
                </a:lnTo>
                <a:lnTo>
                  <a:pt x="932334" y="2933115"/>
                </a:lnTo>
                <a:lnTo>
                  <a:pt x="890514" y="2914680"/>
                </a:lnTo>
                <a:lnTo>
                  <a:pt x="849362" y="2895040"/>
                </a:lnTo>
                <a:lnTo>
                  <a:pt x="808899" y="2874220"/>
                </a:lnTo>
                <a:lnTo>
                  <a:pt x="769148" y="2852240"/>
                </a:lnTo>
                <a:lnTo>
                  <a:pt x="730131" y="2829124"/>
                </a:lnTo>
                <a:lnTo>
                  <a:pt x="691871" y="2804894"/>
                </a:lnTo>
                <a:lnTo>
                  <a:pt x="654389" y="2779572"/>
                </a:lnTo>
                <a:lnTo>
                  <a:pt x="617709" y="2753181"/>
                </a:lnTo>
                <a:lnTo>
                  <a:pt x="581853" y="2725742"/>
                </a:lnTo>
                <a:lnTo>
                  <a:pt x="546842" y="2697279"/>
                </a:lnTo>
                <a:lnTo>
                  <a:pt x="512700" y="2667813"/>
                </a:lnTo>
                <a:lnTo>
                  <a:pt x="479448" y="2637367"/>
                </a:lnTo>
                <a:lnTo>
                  <a:pt x="447109" y="2605963"/>
                </a:lnTo>
                <a:lnTo>
                  <a:pt x="415706" y="2573624"/>
                </a:lnTo>
                <a:lnTo>
                  <a:pt x="385261" y="2540372"/>
                </a:lnTo>
                <a:lnTo>
                  <a:pt x="355795" y="2506230"/>
                </a:lnTo>
                <a:lnTo>
                  <a:pt x="327332" y="2471219"/>
                </a:lnTo>
                <a:lnTo>
                  <a:pt x="299894" y="2435362"/>
                </a:lnTo>
                <a:lnTo>
                  <a:pt x="273503" y="2398681"/>
                </a:lnTo>
                <a:lnTo>
                  <a:pt x="248181" y="2361199"/>
                </a:lnTo>
                <a:lnTo>
                  <a:pt x="223951" y="2322939"/>
                </a:lnTo>
                <a:lnTo>
                  <a:pt x="200835" y="2283922"/>
                </a:lnTo>
                <a:lnTo>
                  <a:pt x="178856" y="2244170"/>
                </a:lnTo>
                <a:lnTo>
                  <a:pt x="158036" y="2203707"/>
                </a:lnTo>
                <a:lnTo>
                  <a:pt x="138397" y="2162554"/>
                </a:lnTo>
                <a:lnTo>
                  <a:pt x="119962" y="2120734"/>
                </a:lnTo>
                <a:lnTo>
                  <a:pt x="102752" y="2078270"/>
                </a:lnTo>
                <a:lnTo>
                  <a:pt x="86791" y="2035183"/>
                </a:lnTo>
                <a:lnTo>
                  <a:pt x="72101" y="1991496"/>
                </a:lnTo>
                <a:lnTo>
                  <a:pt x="58703" y="1947231"/>
                </a:lnTo>
                <a:lnTo>
                  <a:pt x="46621" y="1902411"/>
                </a:lnTo>
                <a:lnTo>
                  <a:pt x="35877" y="1857058"/>
                </a:lnTo>
                <a:lnTo>
                  <a:pt x="26492" y="1811194"/>
                </a:lnTo>
                <a:lnTo>
                  <a:pt x="18490" y="1764842"/>
                </a:lnTo>
                <a:lnTo>
                  <a:pt x="11893" y="1718024"/>
                </a:lnTo>
                <a:lnTo>
                  <a:pt x="6723" y="1670762"/>
                </a:lnTo>
                <a:lnTo>
                  <a:pt x="3003" y="1623079"/>
                </a:lnTo>
                <a:lnTo>
                  <a:pt x="754" y="1574998"/>
                </a:lnTo>
                <a:lnTo>
                  <a:pt x="0" y="1526540"/>
                </a:lnTo>
                <a:lnTo>
                  <a:pt x="754" y="1478081"/>
                </a:lnTo>
                <a:lnTo>
                  <a:pt x="3003" y="1430000"/>
                </a:lnTo>
                <a:lnTo>
                  <a:pt x="6723" y="1382317"/>
                </a:lnTo>
                <a:lnTo>
                  <a:pt x="11893" y="1335055"/>
                </a:lnTo>
                <a:lnTo>
                  <a:pt x="18490" y="1288237"/>
                </a:lnTo>
                <a:lnTo>
                  <a:pt x="26492" y="1241885"/>
                </a:lnTo>
                <a:lnTo>
                  <a:pt x="35877" y="1196021"/>
                </a:lnTo>
                <a:lnTo>
                  <a:pt x="46621" y="1150668"/>
                </a:lnTo>
                <a:lnTo>
                  <a:pt x="58703" y="1105848"/>
                </a:lnTo>
                <a:lnTo>
                  <a:pt x="72101" y="1061583"/>
                </a:lnTo>
                <a:lnTo>
                  <a:pt x="86791" y="1017896"/>
                </a:lnTo>
                <a:lnTo>
                  <a:pt x="102752" y="974809"/>
                </a:lnTo>
                <a:lnTo>
                  <a:pt x="119962" y="932345"/>
                </a:lnTo>
                <a:lnTo>
                  <a:pt x="138397" y="890525"/>
                </a:lnTo>
                <a:lnTo>
                  <a:pt x="158036" y="849372"/>
                </a:lnTo>
                <a:lnTo>
                  <a:pt x="178856" y="808909"/>
                </a:lnTo>
                <a:lnTo>
                  <a:pt x="200835" y="769157"/>
                </a:lnTo>
                <a:lnTo>
                  <a:pt x="223951" y="730140"/>
                </a:lnTo>
                <a:lnTo>
                  <a:pt x="248181" y="691880"/>
                </a:lnTo>
                <a:lnTo>
                  <a:pt x="273503" y="654398"/>
                </a:lnTo>
                <a:lnTo>
                  <a:pt x="299894" y="617717"/>
                </a:lnTo>
                <a:lnTo>
                  <a:pt x="327332" y="581860"/>
                </a:lnTo>
                <a:lnTo>
                  <a:pt x="355795" y="546849"/>
                </a:lnTo>
                <a:lnTo>
                  <a:pt x="385261" y="512707"/>
                </a:lnTo>
                <a:lnTo>
                  <a:pt x="415706" y="479455"/>
                </a:lnTo>
                <a:lnTo>
                  <a:pt x="447109" y="447116"/>
                </a:lnTo>
                <a:lnTo>
                  <a:pt x="479448" y="415712"/>
                </a:lnTo>
                <a:lnTo>
                  <a:pt x="512700" y="385266"/>
                </a:lnTo>
                <a:lnTo>
                  <a:pt x="546842" y="355800"/>
                </a:lnTo>
                <a:lnTo>
                  <a:pt x="581853" y="327337"/>
                </a:lnTo>
                <a:lnTo>
                  <a:pt x="617709" y="299898"/>
                </a:lnTo>
                <a:lnTo>
                  <a:pt x="654389" y="273507"/>
                </a:lnTo>
                <a:lnTo>
                  <a:pt x="691871" y="248185"/>
                </a:lnTo>
                <a:lnTo>
                  <a:pt x="730131" y="223955"/>
                </a:lnTo>
                <a:lnTo>
                  <a:pt x="769148" y="200839"/>
                </a:lnTo>
                <a:lnTo>
                  <a:pt x="808899" y="178859"/>
                </a:lnTo>
                <a:lnTo>
                  <a:pt x="849362" y="158039"/>
                </a:lnTo>
                <a:lnTo>
                  <a:pt x="890514" y="138399"/>
                </a:lnTo>
                <a:lnTo>
                  <a:pt x="932334" y="119964"/>
                </a:lnTo>
                <a:lnTo>
                  <a:pt x="974798" y="102754"/>
                </a:lnTo>
                <a:lnTo>
                  <a:pt x="1017885" y="86793"/>
                </a:lnTo>
                <a:lnTo>
                  <a:pt x="1061572" y="72102"/>
                </a:lnTo>
                <a:lnTo>
                  <a:pt x="1105836" y="58704"/>
                </a:lnTo>
                <a:lnTo>
                  <a:pt x="1150656" y="46622"/>
                </a:lnTo>
                <a:lnTo>
                  <a:pt x="1196009" y="35877"/>
                </a:lnTo>
                <a:lnTo>
                  <a:pt x="1241873" y="26493"/>
                </a:lnTo>
                <a:lnTo>
                  <a:pt x="1288225" y="18491"/>
                </a:lnTo>
                <a:lnTo>
                  <a:pt x="1335043" y="11894"/>
                </a:lnTo>
                <a:lnTo>
                  <a:pt x="1382304" y="6723"/>
                </a:lnTo>
                <a:lnTo>
                  <a:pt x="1429987" y="3003"/>
                </a:lnTo>
                <a:lnTo>
                  <a:pt x="1478069" y="754"/>
                </a:lnTo>
                <a:lnTo>
                  <a:pt x="1526527" y="0"/>
                </a:lnTo>
                <a:lnTo>
                  <a:pt x="1574986" y="754"/>
                </a:lnTo>
                <a:lnTo>
                  <a:pt x="1623068" y="3003"/>
                </a:lnTo>
                <a:lnTo>
                  <a:pt x="1670752" y="6723"/>
                </a:lnTo>
                <a:lnTo>
                  <a:pt x="1718014" y="11894"/>
                </a:lnTo>
                <a:lnTo>
                  <a:pt x="1764832" y="18491"/>
                </a:lnTo>
                <a:lnTo>
                  <a:pt x="1811185" y="26493"/>
                </a:lnTo>
                <a:lnTo>
                  <a:pt x="1857049" y="35877"/>
                </a:lnTo>
                <a:lnTo>
                  <a:pt x="1902402" y="46622"/>
                </a:lnTo>
                <a:lnTo>
                  <a:pt x="1947223" y="58704"/>
                </a:lnTo>
                <a:lnTo>
                  <a:pt x="1991488" y="72102"/>
                </a:lnTo>
                <a:lnTo>
                  <a:pt x="2035175" y="86793"/>
                </a:lnTo>
                <a:lnTo>
                  <a:pt x="2078262" y="102754"/>
                </a:lnTo>
                <a:lnTo>
                  <a:pt x="2120727" y="119964"/>
                </a:lnTo>
                <a:lnTo>
                  <a:pt x="2162547" y="138399"/>
                </a:lnTo>
                <a:lnTo>
                  <a:pt x="2203700" y="158039"/>
                </a:lnTo>
                <a:lnTo>
                  <a:pt x="2244163" y="178859"/>
                </a:lnTo>
                <a:lnTo>
                  <a:pt x="2283914" y="200839"/>
                </a:lnTo>
                <a:lnTo>
                  <a:pt x="2322932" y="223955"/>
                </a:lnTo>
                <a:lnTo>
                  <a:pt x="2361192" y="248185"/>
                </a:lnTo>
                <a:lnTo>
                  <a:pt x="2398674" y="273507"/>
                </a:lnTo>
                <a:lnTo>
                  <a:pt x="2435354" y="299898"/>
                </a:lnTo>
                <a:lnTo>
                  <a:pt x="2471211" y="327337"/>
                </a:lnTo>
                <a:lnTo>
                  <a:pt x="2506222" y="355800"/>
                </a:lnTo>
                <a:lnTo>
                  <a:pt x="2540365" y="385266"/>
                </a:lnTo>
                <a:lnTo>
                  <a:pt x="2573617" y="415712"/>
                </a:lnTo>
                <a:lnTo>
                  <a:pt x="2605955" y="447116"/>
                </a:lnTo>
                <a:lnTo>
                  <a:pt x="2637359" y="479455"/>
                </a:lnTo>
                <a:lnTo>
                  <a:pt x="2667805" y="512707"/>
                </a:lnTo>
                <a:lnTo>
                  <a:pt x="2697270" y="546849"/>
                </a:lnTo>
                <a:lnTo>
                  <a:pt x="2725733" y="581860"/>
                </a:lnTo>
                <a:lnTo>
                  <a:pt x="2753172" y="617717"/>
                </a:lnTo>
                <a:lnTo>
                  <a:pt x="2779563" y="654398"/>
                </a:lnTo>
                <a:lnTo>
                  <a:pt x="2804885" y="691880"/>
                </a:lnTo>
                <a:lnTo>
                  <a:pt x="2829115" y="730140"/>
                </a:lnTo>
                <a:lnTo>
                  <a:pt x="2852230" y="769157"/>
                </a:lnTo>
                <a:lnTo>
                  <a:pt x="2874210" y="808909"/>
                </a:lnTo>
                <a:lnTo>
                  <a:pt x="2895030" y="849372"/>
                </a:lnTo>
                <a:lnTo>
                  <a:pt x="2914669" y="890525"/>
                </a:lnTo>
                <a:lnTo>
                  <a:pt x="2933104" y="932345"/>
                </a:lnTo>
                <a:lnTo>
                  <a:pt x="2950314" y="974809"/>
                </a:lnTo>
                <a:lnTo>
                  <a:pt x="2966275" y="1017896"/>
                </a:lnTo>
                <a:lnTo>
                  <a:pt x="2980966" y="1061583"/>
                </a:lnTo>
                <a:lnTo>
                  <a:pt x="2994363" y="1105848"/>
                </a:lnTo>
                <a:lnTo>
                  <a:pt x="3006445" y="1150668"/>
                </a:lnTo>
                <a:lnTo>
                  <a:pt x="3017190" y="1196021"/>
                </a:lnTo>
                <a:lnTo>
                  <a:pt x="3026574" y="1241885"/>
                </a:lnTo>
                <a:lnTo>
                  <a:pt x="3034576" y="1288237"/>
                </a:lnTo>
                <a:lnTo>
                  <a:pt x="3041173" y="1335055"/>
                </a:lnTo>
                <a:lnTo>
                  <a:pt x="3046343" y="1382317"/>
                </a:lnTo>
                <a:lnTo>
                  <a:pt x="3050064" y="1430000"/>
                </a:lnTo>
                <a:lnTo>
                  <a:pt x="3052312" y="1478081"/>
                </a:lnTo>
                <a:lnTo>
                  <a:pt x="3053067" y="1526540"/>
                </a:lnTo>
                <a:close/>
              </a:path>
            </a:pathLst>
          </a:custGeom>
          <a:ln w="50799">
            <a:solidFill>
              <a:srgbClr val="ED1C2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169" name="object 5169" descr=""/>
          <p:cNvGrpSpPr/>
          <p:nvPr/>
        </p:nvGrpSpPr>
        <p:grpSpPr>
          <a:xfrm>
            <a:off x="6822911" y="8440163"/>
            <a:ext cx="1043305" cy="903605"/>
            <a:chOff x="6822911" y="8440163"/>
            <a:chExt cx="1043305" cy="903605"/>
          </a:xfrm>
        </p:grpSpPr>
        <p:sp>
          <p:nvSpPr>
            <p:cNvPr id="5170" name="object 5170" descr=""/>
            <p:cNvSpPr/>
            <p:nvPr/>
          </p:nvSpPr>
          <p:spPr>
            <a:xfrm>
              <a:off x="6822911" y="8440163"/>
              <a:ext cx="1043305" cy="903605"/>
            </a:xfrm>
            <a:custGeom>
              <a:avLst/>
              <a:gdLst/>
              <a:ahLst/>
              <a:cxnLst/>
              <a:rect l="l" t="t" r="r" b="b"/>
              <a:pathLst>
                <a:path w="1043304" h="903604">
                  <a:moveTo>
                    <a:pt x="782231" y="0"/>
                  </a:moveTo>
                  <a:lnTo>
                    <a:pt x="260743" y="0"/>
                  </a:lnTo>
                  <a:lnTo>
                    <a:pt x="0" y="451624"/>
                  </a:lnTo>
                  <a:lnTo>
                    <a:pt x="260743" y="903249"/>
                  </a:lnTo>
                  <a:lnTo>
                    <a:pt x="782231" y="903249"/>
                  </a:lnTo>
                  <a:lnTo>
                    <a:pt x="1042974" y="451624"/>
                  </a:lnTo>
                  <a:lnTo>
                    <a:pt x="782231" y="0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71" name="object 5171" descr="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6975199" y="8788394"/>
              <a:ext cx="233603" cy="222250"/>
            </a:xfrm>
            <a:prstGeom prst="rect">
              <a:avLst/>
            </a:prstGeom>
          </p:spPr>
        </p:pic>
        <p:pic>
          <p:nvPicPr>
            <p:cNvPr id="5172" name="object 5172" descr="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7479219" y="8789644"/>
              <a:ext cx="234353" cy="223519"/>
            </a:xfrm>
            <a:prstGeom prst="rect">
              <a:avLst/>
            </a:prstGeom>
          </p:spPr>
        </p:pic>
      </p:grpSp>
      <p:grpSp>
        <p:nvGrpSpPr>
          <p:cNvPr id="5173" name="object 5173" descr=""/>
          <p:cNvGrpSpPr/>
          <p:nvPr/>
        </p:nvGrpSpPr>
        <p:grpSpPr>
          <a:xfrm>
            <a:off x="4585018" y="9717161"/>
            <a:ext cx="1486535" cy="1287145"/>
            <a:chOff x="4585018" y="9717161"/>
            <a:chExt cx="1486535" cy="1287145"/>
          </a:xfrm>
        </p:grpSpPr>
        <p:sp>
          <p:nvSpPr>
            <p:cNvPr id="5174" name="object 5174" descr=""/>
            <p:cNvSpPr/>
            <p:nvPr/>
          </p:nvSpPr>
          <p:spPr>
            <a:xfrm>
              <a:off x="5027979" y="10100621"/>
              <a:ext cx="1043305" cy="903605"/>
            </a:xfrm>
            <a:custGeom>
              <a:avLst/>
              <a:gdLst/>
              <a:ahLst/>
              <a:cxnLst/>
              <a:rect l="l" t="t" r="r" b="b"/>
              <a:pathLst>
                <a:path w="1043304" h="903604">
                  <a:moveTo>
                    <a:pt x="782231" y="0"/>
                  </a:moveTo>
                  <a:lnTo>
                    <a:pt x="260743" y="0"/>
                  </a:lnTo>
                  <a:lnTo>
                    <a:pt x="0" y="451624"/>
                  </a:lnTo>
                  <a:lnTo>
                    <a:pt x="260743" y="903249"/>
                  </a:lnTo>
                  <a:lnTo>
                    <a:pt x="782231" y="903249"/>
                  </a:lnTo>
                  <a:lnTo>
                    <a:pt x="1042974" y="451624"/>
                  </a:lnTo>
                  <a:lnTo>
                    <a:pt x="782231" y="0"/>
                  </a:lnTo>
                  <a:close/>
                </a:path>
              </a:pathLst>
            </a:custGeom>
            <a:solidFill>
              <a:srgbClr val="754C2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75" name="object 5175" descr="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195484" y="10445818"/>
              <a:ext cx="225298" cy="229069"/>
            </a:xfrm>
            <a:prstGeom prst="rect">
              <a:avLst/>
            </a:prstGeom>
          </p:spPr>
        </p:pic>
        <p:pic>
          <p:nvPicPr>
            <p:cNvPr id="5176" name="object 5176" descr="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441957" y="10441961"/>
              <a:ext cx="241909" cy="233679"/>
            </a:xfrm>
            <a:prstGeom prst="rect">
              <a:avLst/>
            </a:prstGeom>
          </p:spPr>
        </p:pic>
        <p:pic>
          <p:nvPicPr>
            <p:cNvPr id="5177" name="object 5177" descr="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5709827" y="10441530"/>
              <a:ext cx="209931" cy="218757"/>
            </a:xfrm>
            <a:prstGeom prst="rect">
              <a:avLst/>
            </a:prstGeom>
          </p:spPr>
        </p:pic>
        <p:sp>
          <p:nvSpPr>
            <p:cNvPr id="5178" name="object 5178" descr=""/>
            <p:cNvSpPr/>
            <p:nvPr/>
          </p:nvSpPr>
          <p:spPr>
            <a:xfrm>
              <a:off x="4585017" y="9717164"/>
              <a:ext cx="471805" cy="534670"/>
            </a:xfrm>
            <a:custGeom>
              <a:avLst/>
              <a:gdLst/>
              <a:ahLst/>
              <a:cxnLst/>
              <a:rect l="l" t="t" r="r" b="b"/>
              <a:pathLst>
                <a:path w="471804" h="534670">
                  <a:moveTo>
                    <a:pt x="332892" y="343433"/>
                  </a:moveTo>
                  <a:lnTo>
                    <a:pt x="332651" y="339471"/>
                  </a:lnTo>
                  <a:lnTo>
                    <a:pt x="330098" y="334365"/>
                  </a:lnTo>
                  <a:lnTo>
                    <a:pt x="329044" y="331635"/>
                  </a:lnTo>
                  <a:lnTo>
                    <a:pt x="299885" y="301307"/>
                  </a:lnTo>
                  <a:lnTo>
                    <a:pt x="292519" y="301447"/>
                  </a:lnTo>
                  <a:lnTo>
                    <a:pt x="290741" y="301193"/>
                  </a:lnTo>
                  <a:lnTo>
                    <a:pt x="282600" y="301053"/>
                  </a:lnTo>
                  <a:lnTo>
                    <a:pt x="276618" y="301866"/>
                  </a:lnTo>
                  <a:lnTo>
                    <a:pt x="272516" y="308495"/>
                  </a:lnTo>
                  <a:lnTo>
                    <a:pt x="271767" y="308775"/>
                  </a:lnTo>
                  <a:lnTo>
                    <a:pt x="269240" y="313309"/>
                  </a:lnTo>
                  <a:lnTo>
                    <a:pt x="265823" y="316979"/>
                  </a:lnTo>
                  <a:lnTo>
                    <a:pt x="268351" y="323049"/>
                  </a:lnTo>
                  <a:lnTo>
                    <a:pt x="268097" y="324129"/>
                  </a:lnTo>
                  <a:lnTo>
                    <a:pt x="268262" y="326720"/>
                  </a:lnTo>
                  <a:lnTo>
                    <a:pt x="270103" y="332270"/>
                  </a:lnTo>
                  <a:lnTo>
                    <a:pt x="272008" y="336905"/>
                  </a:lnTo>
                  <a:lnTo>
                    <a:pt x="276898" y="342519"/>
                  </a:lnTo>
                  <a:lnTo>
                    <a:pt x="279857" y="347954"/>
                  </a:lnTo>
                  <a:lnTo>
                    <a:pt x="287680" y="357428"/>
                  </a:lnTo>
                  <a:lnTo>
                    <a:pt x="288772" y="360121"/>
                  </a:lnTo>
                  <a:lnTo>
                    <a:pt x="293916" y="360514"/>
                  </a:lnTo>
                  <a:lnTo>
                    <a:pt x="294386" y="363029"/>
                  </a:lnTo>
                  <a:lnTo>
                    <a:pt x="296202" y="364147"/>
                  </a:lnTo>
                  <a:lnTo>
                    <a:pt x="297091" y="364553"/>
                  </a:lnTo>
                  <a:lnTo>
                    <a:pt x="301472" y="364998"/>
                  </a:lnTo>
                  <a:lnTo>
                    <a:pt x="306285" y="364553"/>
                  </a:lnTo>
                  <a:lnTo>
                    <a:pt x="312394" y="363715"/>
                  </a:lnTo>
                  <a:lnTo>
                    <a:pt x="315925" y="360794"/>
                  </a:lnTo>
                  <a:lnTo>
                    <a:pt x="320878" y="360883"/>
                  </a:lnTo>
                  <a:lnTo>
                    <a:pt x="321424" y="360222"/>
                  </a:lnTo>
                  <a:lnTo>
                    <a:pt x="324612" y="359206"/>
                  </a:lnTo>
                  <a:lnTo>
                    <a:pt x="326377" y="357251"/>
                  </a:lnTo>
                  <a:lnTo>
                    <a:pt x="330161" y="354266"/>
                  </a:lnTo>
                  <a:lnTo>
                    <a:pt x="331304" y="352640"/>
                  </a:lnTo>
                  <a:lnTo>
                    <a:pt x="331647" y="349427"/>
                  </a:lnTo>
                  <a:lnTo>
                    <a:pt x="331952" y="348488"/>
                  </a:lnTo>
                  <a:lnTo>
                    <a:pt x="332892" y="343433"/>
                  </a:lnTo>
                  <a:close/>
                </a:path>
                <a:path w="471804" h="534670">
                  <a:moveTo>
                    <a:pt x="471601" y="467360"/>
                  </a:moveTo>
                  <a:lnTo>
                    <a:pt x="470179" y="466090"/>
                  </a:lnTo>
                  <a:lnTo>
                    <a:pt x="470217" y="463550"/>
                  </a:lnTo>
                  <a:lnTo>
                    <a:pt x="470928" y="455930"/>
                  </a:lnTo>
                  <a:lnTo>
                    <a:pt x="471055" y="453390"/>
                  </a:lnTo>
                  <a:lnTo>
                    <a:pt x="470941" y="438150"/>
                  </a:lnTo>
                  <a:lnTo>
                    <a:pt x="470814" y="426720"/>
                  </a:lnTo>
                  <a:lnTo>
                    <a:pt x="470547" y="415290"/>
                  </a:lnTo>
                  <a:lnTo>
                    <a:pt x="470268" y="412750"/>
                  </a:lnTo>
                  <a:lnTo>
                    <a:pt x="469849" y="406400"/>
                  </a:lnTo>
                  <a:lnTo>
                    <a:pt x="468871" y="403860"/>
                  </a:lnTo>
                  <a:lnTo>
                    <a:pt x="470408" y="400050"/>
                  </a:lnTo>
                  <a:lnTo>
                    <a:pt x="470001" y="397510"/>
                  </a:lnTo>
                  <a:lnTo>
                    <a:pt x="469430" y="394970"/>
                  </a:lnTo>
                  <a:lnTo>
                    <a:pt x="468668" y="392430"/>
                  </a:lnTo>
                  <a:lnTo>
                    <a:pt x="467906" y="389890"/>
                  </a:lnTo>
                  <a:lnTo>
                    <a:pt x="466763" y="386080"/>
                  </a:lnTo>
                  <a:lnTo>
                    <a:pt x="465785" y="379730"/>
                  </a:lnTo>
                  <a:lnTo>
                    <a:pt x="464629" y="369570"/>
                  </a:lnTo>
                  <a:lnTo>
                    <a:pt x="464413" y="365760"/>
                  </a:lnTo>
                  <a:lnTo>
                    <a:pt x="463753" y="361162"/>
                  </a:lnTo>
                  <a:lnTo>
                    <a:pt x="463753" y="469900"/>
                  </a:lnTo>
                  <a:lnTo>
                    <a:pt x="463308" y="471170"/>
                  </a:lnTo>
                  <a:lnTo>
                    <a:pt x="462622" y="471170"/>
                  </a:lnTo>
                  <a:lnTo>
                    <a:pt x="462597" y="469900"/>
                  </a:lnTo>
                  <a:lnTo>
                    <a:pt x="463753" y="469900"/>
                  </a:lnTo>
                  <a:lnTo>
                    <a:pt x="463753" y="361162"/>
                  </a:lnTo>
                  <a:lnTo>
                    <a:pt x="463321" y="358140"/>
                  </a:lnTo>
                  <a:lnTo>
                    <a:pt x="463143" y="356870"/>
                  </a:lnTo>
                  <a:lnTo>
                    <a:pt x="462483" y="351790"/>
                  </a:lnTo>
                  <a:lnTo>
                    <a:pt x="459282" y="341630"/>
                  </a:lnTo>
                  <a:lnTo>
                    <a:pt x="458622" y="336550"/>
                  </a:lnTo>
                  <a:lnTo>
                    <a:pt x="457657" y="332740"/>
                  </a:lnTo>
                  <a:lnTo>
                    <a:pt x="456361" y="327660"/>
                  </a:lnTo>
                  <a:lnTo>
                    <a:pt x="455256" y="322580"/>
                  </a:lnTo>
                  <a:lnTo>
                    <a:pt x="454901" y="321310"/>
                  </a:lnTo>
                  <a:lnTo>
                    <a:pt x="451662" y="309880"/>
                  </a:lnTo>
                  <a:lnTo>
                    <a:pt x="449211" y="302260"/>
                  </a:lnTo>
                  <a:lnTo>
                    <a:pt x="446265" y="292100"/>
                  </a:lnTo>
                  <a:lnTo>
                    <a:pt x="445757" y="289560"/>
                  </a:lnTo>
                  <a:lnTo>
                    <a:pt x="444665" y="284480"/>
                  </a:lnTo>
                  <a:lnTo>
                    <a:pt x="444004" y="281940"/>
                  </a:lnTo>
                  <a:lnTo>
                    <a:pt x="443318" y="276860"/>
                  </a:lnTo>
                  <a:lnTo>
                    <a:pt x="442798" y="273050"/>
                  </a:lnTo>
                  <a:lnTo>
                    <a:pt x="441883" y="266700"/>
                  </a:lnTo>
                  <a:lnTo>
                    <a:pt x="439559" y="257810"/>
                  </a:lnTo>
                  <a:lnTo>
                    <a:pt x="439229" y="256540"/>
                  </a:lnTo>
                  <a:lnTo>
                    <a:pt x="438023" y="251460"/>
                  </a:lnTo>
                  <a:lnTo>
                    <a:pt x="437819" y="245110"/>
                  </a:lnTo>
                  <a:lnTo>
                    <a:pt x="437476" y="242570"/>
                  </a:lnTo>
                  <a:lnTo>
                    <a:pt x="435317" y="237490"/>
                  </a:lnTo>
                  <a:lnTo>
                    <a:pt x="434975" y="234950"/>
                  </a:lnTo>
                  <a:lnTo>
                    <a:pt x="434797" y="233680"/>
                  </a:lnTo>
                  <a:lnTo>
                    <a:pt x="433209" y="226060"/>
                  </a:lnTo>
                  <a:lnTo>
                    <a:pt x="432498" y="222250"/>
                  </a:lnTo>
                  <a:lnTo>
                    <a:pt x="431482" y="218440"/>
                  </a:lnTo>
                  <a:lnTo>
                    <a:pt x="430123" y="213360"/>
                  </a:lnTo>
                  <a:lnTo>
                    <a:pt x="428409" y="208280"/>
                  </a:lnTo>
                  <a:lnTo>
                    <a:pt x="427024" y="201930"/>
                  </a:lnTo>
                  <a:lnTo>
                    <a:pt x="411619" y="168910"/>
                  </a:lnTo>
                  <a:lnTo>
                    <a:pt x="408038" y="161290"/>
                  </a:lnTo>
                  <a:lnTo>
                    <a:pt x="406133" y="157480"/>
                  </a:lnTo>
                  <a:lnTo>
                    <a:pt x="404609" y="154457"/>
                  </a:lnTo>
                  <a:lnTo>
                    <a:pt x="404609" y="297180"/>
                  </a:lnTo>
                  <a:lnTo>
                    <a:pt x="404533" y="302260"/>
                  </a:lnTo>
                  <a:lnTo>
                    <a:pt x="402564" y="300990"/>
                  </a:lnTo>
                  <a:lnTo>
                    <a:pt x="400964" y="299720"/>
                  </a:lnTo>
                  <a:lnTo>
                    <a:pt x="397878" y="297180"/>
                  </a:lnTo>
                  <a:lnTo>
                    <a:pt x="396328" y="297180"/>
                  </a:lnTo>
                  <a:lnTo>
                    <a:pt x="394335" y="298450"/>
                  </a:lnTo>
                  <a:lnTo>
                    <a:pt x="393623" y="298450"/>
                  </a:lnTo>
                  <a:lnTo>
                    <a:pt x="394081" y="299720"/>
                  </a:lnTo>
                  <a:lnTo>
                    <a:pt x="394398" y="299720"/>
                  </a:lnTo>
                  <a:lnTo>
                    <a:pt x="399961" y="303530"/>
                  </a:lnTo>
                  <a:lnTo>
                    <a:pt x="401307" y="308610"/>
                  </a:lnTo>
                  <a:lnTo>
                    <a:pt x="401307" y="316230"/>
                  </a:lnTo>
                  <a:lnTo>
                    <a:pt x="400913" y="318770"/>
                  </a:lnTo>
                  <a:lnTo>
                    <a:pt x="400697" y="321310"/>
                  </a:lnTo>
                  <a:lnTo>
                    <a:pt x="399008" y="321310"/>
                  </a:lnTo>
                  <a:lnTo>
                    <a:pt x="398792" y="320040"/>
                  </a:lnTo>
                  <a:lnTo>
                    <a:pt x="396011" y="317500"/>
                  </a:lnTo>
                  <a:lnTo>
                    <a:pt x="394639" y="317500"/>
                  </a:lnTo>
                  <a:lnTo>
                    <a:pt x="391833" y="318770"/>
                  </a:lnTo>
                  <a:lnTo>
                    <a:pt x="394677" y="322580"/>
                  </a:lnTo>
                  <a:lnTo>
                    <a:pt x="397154" y="325120"/>
                  </a:lnTo>
                  <a:lnTo>
                    <a:pt x="396824" y="331470"/>
                  </a:lnTo>
                  <a:lnTo>
                    <a:pt x="396265" y="332740"/>
                  </a:lnTo>
                  <a:lnTo>
                    <a:pt x="395490" y="332740"/>
                  </a:lnTo>
                  <a:lnTo>
                    <a:pt x="394182" y="331470"/>
                  </a:lnTo>
                  <a:lnTo>
                    <a:pt x="395592" y="328930"/>
                  </a:lnTo>
                  <a:lnTo>
                    <a:pt x="393039" y="326390"/>
                  </a:lnTo>
                  <a:lnTo>
                    <a:pt x="385394" y="358140"/>
                  </a:lnTo>
                  <a:lnTo>
                    <a:pt x="385114" y="358140"/>
                  </a:lnTo>
                  <a:lnTo>
                    <a:pt x="384619" y="356870"/>
                  </a:lnTo>
                  <a:lnTo>
                    <a:pt x="384848" y="354330"/>
                  </a:lnTo>
                  <a:lnTo>
                    <a:pt x="385267" y="353060"/>
                  </a:lnTo>
                  <a:lnTo>
                    <a:pt x="385711" y="350520"/>
                  </a:lnTo>
                  <a:lnTo>
                    <a:pt x="385800" y="349250"/>
                  </a:lnTo>
                  <a:lnTo>
                    <a:pt x="386029" y="347980"/>
                  </a:lnTo>
                  <a:lnTo>
                    <a:pt x="384987" y="349250"/>
                  </a:lnTo>
                  <a:lnTo>
                    <a:pt x="384314" y="349250"/>
                  </a:lnTo>
                  <a:lnTo>
                    <a:pt x="382727" y="351790"/>
                  </a:lnTo>
                  <a:lnTo>
                    <a:pt x="381520" y="354330"/>
                  </a:lnTo>
                  <a:lnTo>
                    <a:pt x="379488" y="359410"/>
                  </a:lnTo>
                  <a:lnTo>
                    <a:pt x="378714" y="361950"/>
                  </a:lnTo>
                  <a:lnTo>
                    <a:pt x="376478" y="367030"/>
                  </a:lnTo>
                  <a:lnTo>
                    <a:pt x="374269" y="370840"/>
                  </a:lnTo>
                  <a:lnTo>
                    <a:pt x="364947" y="375920"/>
                  </a:lnTo>
                  <a:lnTo>
                    <a:pt x="359384" y="381000"/>
                  </a:lnTo>
                  <a:lnTo>
                    <a:pt x="351637" y="384810"/>
                  </a:lnTo>
                  <a:lnTo>
                    <a:pt x="350278" y="386080"/>
                  </a:lnTo>
                  <a:lnTo>
                    <a:pt x="346989" y="388620"/>
                  </a:lnTo>
                  <a:lnTo>
                    <a:pt x="345160" y="388620"/>
                  </a:lnTo>
                  <a:lnTo>
                    <a:pt x="343192" y="389890"/>
                  </a:lnTo>
                  <a:lnTo>
                    <a:pt x="343535" y="387350"/>
                  </a:lnTo>
                  <a:lnTo>
                    <a:pt x="346011" y="384810"/>
                  </a:lnTo>
                  <a:lnTo>
                    <a:pt x="345846" y="383540"/>
                  </a:lnTo>
                  <a:lnTo>
                    <a:pt x="345084" y="383540"/>
                  </a:lnTo>
                  <a:lnTo>
                    <a:pt x="343014" y="386080"/>
                  </a:lnTo>
                  <a:lnTo>
                    <a:pt x="341795" y="387350"/>
                  </a:lnTo>
                  <a:lnTo>
                    <a:pt x="339483" y="391160"/>
                  </a:lnTo>
                  <a:lnTo>
                    <a:pt x="338531" y="392430"/>
                  </a:lnTo>
                  <a:lnTo>
                    <a:pt x="336791" y="393700"/>
                  </a:lnTo>
                  <a:lnTo>
                    <a:pt x="335965" y="394970"/>
                  </a:lnTo>
                  <a:lnTo>
                    <a:pt x="334543" y="393700"/>
                  </a:lnTo>
                  <a:lnTo>
                    <a:pt x="337680" y="388620"/>
                  </a:lnTo>
                  <a:lnTo>
                    <a:pt x="336816" y="387350"/>
                  </a:lnTo>
                  <a:lnTo>
                    <a:pt x="336245" y="387350"/>
                  </a:lnTo>
                  <a:lnTo>
                    <a:pt x="334073" y="391160"/>
                  </a:lnTo>
                  <a:lnTo>
                    <a:pt x="332333" y="393700"/>
                  </a:lnTo>
                  <a:lnTo>
                    <a:pt x="330517" y="396240"/>
                  </a:lnTo>
                  <a:lnTo>
                    <a:pt x="321005" y="397510"/>
                  </a:lnTo>
                  <a:lnTo>
                    <a:pt x="322199" y="393700"/>
                  </a:lnTo>
                  <a:lnTo>
                    <a:pt x="321652" y="393700"/>
                  </a:lnTo>
                  <a:lnTo>
                    <a:pt x="321335" y="392430"/>
                  </a:lnTo>
                  <a:lnTo>
                    <a:pt x="318198" y="393700"/>
                  </a:lnTo>
                  <a:lnTo>
                    <a:pt x="316661" y="396240"/>
                  </a:lnTo>
                  <a:lnTo>
                    <a:pt x="313436" y="401320"/>
                  </a:lnTo>
                  <a:lnTo>
                    <a:pt x="311937" y="403860"/>
                  </a:lnTo>
                  <a:lnTo>
                    <a:pt x="310210" y="406400"/>
                  </a:lnTo>
                  <a:lnTo>
                    <a:pt x="310070" y="406400"/>
                  </a:lnTo>
                  <a:lnTo>
                    <a:pt x="308622" y="412750"/>
                  </a:lnTo>
                  <a:lnTo>
                    <a:pt x="305358" y="417830"/>
                  </a:lnTo>
                  <a:lnTo>
                    <a:pt x="299618" y="425450"/>
                  </a:lnTo>
                  <a:lnTo>
                    <a:pt x="297878" y="427990"/>
                  </a:lnTo>
                  <a:lnTo>
                    <a:pt x="294817" y="433070"/>
                  </a:lnTo>
                  <a:lnTo>
                    <a:pt x="293166" y="434340"/>
                  </a:lnTo>
                  <a:lnTo>
                    <a:pt x="289445" y="434340"/>
                  </a:lnTo>
                  <a:lnTo>
                    <a:pt x="287972" y="435610"/>
                  </a:lnTo>
                  <a:lnTo>
                    <a:pt x="282841" y="438150"/>
                  </a:lnTo>
                  <a:lnTo>
                    <a:pt x="262191" y="438150"/>
                  </a:lnTo>
                  <a:lnTo>
                    <a:pt x="252107" y="436880"/>
                  </a:lnTo>
                  <a:lnTo>
                    <a:pt x="250418" y="435610"/>
                  </a:lnTo>
                  <a:lnTo>
                    <a:pt x="243357" y="434340"/>
                  </a:lnTo>
                  <a:lnTo>
                    <a:pt x="220078" y="401320"/>
                  </a:lnTo>
                  <a:lnTo>
                    <a:pt x="220954" y="394970"/>
                  </a:lnTo>
                  <a:lnTo>
                    <a:pt x="221297" y="392430"/>
                  </a:lnTo>
                  <a:lnTo>
                    <a:pt x="221094" y="391160"/>
                  </a:lnTo>
                  <a:lnTo>
                    <a:pt x="220941" y="391160"/>
                  </a:lnTo>
                  <a:lnTo>
                    <a:pt x="219875" y="389890"/>
                  </a:lnTo>
                  <a:lnTo>
                    <a:pt x="218363" y="391160"/>
                  </a:lnTo>
                  <a:lnTo>
                    <a:pt x="217424" y="392430"/>
                  </a:lnTo>
                  <a:lnTo>
                    <a:pt x="217068" y="393700"/>
                  </a:lnTo>
                  <a:lnTo>
                    <a:pt x="216509" y="394970"/>
                  </a:lnTo>
                  <a:lnTo>
                    <a:pt x="212991" y="394970"/>
                  </a:lnTo>
                  <a:lnTo>
                    <a:pt x="212293" y="392430"/>
                  </a:lnTo>
                  <a:lnTo>
                    <a:pt x="211543" y="391160"/>
                  </a:lnTo>
                  <a:lnTo>
                    <a:pt x="211023" y="391160"/>
                  </a:lnTo>
                  <a:lnTo>
                    <a:pt x="204558" y="388620"/>
                  </a:lnTo>
                  <a:lnTo>
                    <a:pt x="198767" y="384810"/>
                  </a:lnTo>
                  <a:lnTo>
                    <a:pt x="193852" y="381000"/>
                  </a:lnTo>
                  <a:lnTo>
                    <a:pt x="190030" y="374650"/>
                  </a:lnTo>
                  <a:lnTo>
                    <a:pt x="189217" y="373380"/>
                  </a:lnTo>
                  <a:lnTo>
                    <a:pt x="187871" y="372110"/>
                  </a:lnTo>
                  <a:lnTo>
                    <a:pt x="182448" y="369570"/>
                  </a:lnTo>
                  <a:lnTo>
                    <a:pt x="180632" y="367030"/>
                  </a:lnTo>
                  <a:lnTo>
                    <a:pt x="179514" y="360680"/>
                  </a:lnTo>
                  <a:lnTo>
                    <a:pt x="179425" y="356870"/>
                  </a:lnTo>
                  <a:lnTo>
                    <a:pt x="179527" y="355600"/>
                  </a:lnTo>
                  <a:lnTo>
                    <a:pt x="179349" y="354330"/>
                  </a:lnTo>
                  <a:lnTo>
                    <a:pt x="177812" y="353060"/>
                  </a:lnTo>
                  <a:lnTo>
                    <a:pt x="175856" y="354330"/>
                  </a:lnTo>
                  <a:lnTo>
                    <a:pt x="175006" y="355600"/>
                  </a:lnTo>
                  <a:lnTo>
                    <a:pt x="173964" y="356870"/>
                  </a:lnTo>
                  <a:lnTo>
                    <a:pt x="172110" y="353060"/>
                  </a:lnTo>
                  <a:lnTo>
                    <a:pt x="170942" y="349250"/>
                  </a:lnTo>
                  <a:lnTo>
                    <a:pt x="170332" y="344170"/>
                  </a:lnTo>
                  <a:lnTo>
                    <a:pt x="169875" y="341630"/>
                  </a:lnTo>
                  <a:lnTo>
                    <a:pt x="168694" y="341630"/>
                  </a:lnTo>
                  <a:lnTo>
                    <a:pt x="167309" y="342900"/>
                  </a:lnTo>
                  <a:lnTo>
                    <a:pt x="167093" y="342900"/>
                  </a:lnTo>
                  <a:lnTo>
                    <a:pt x="166547" y="344170"/>
                  </a:lnTo>
                  <a:lnTo>
                    <a:pt x="165785" y="344170"/>
                  </a:lnTo>
                  <a:lnTo>
                    <a:pt x="164007" y="341630"/>
                  </a:lnTo>
                  <a:lnTo>
                    <a:pt x="163842" y="337820"/>
                  </a:lnTo>
                  <a:lnTo>
                    <a:pt x="166293" y="332740"/>
                  </a:lnTo>
                  <a:lnTo>
                    <a:pt x="166471" y="332740"/>
                  </a:lnTo>
                  <a:lnTo>
                    <a:pt x="166344" y="331470"/>
                  </a:lnTo>
                  <a:lnTo>
                    <a:pt x="165468" y="330200"/>
                  </a:lnTo>
                  <a:lnTo>
                    <a:pt x="164325" y="328930"/>
                  </a:lnTo>
                  <a:lnTo>
                    <a:pt x="162979" y="327660"/>
                  </a:lnTo>
                  <a:lnTo>
                    <a:pt x="162775" y="326390"/>
                  </a:lnTo>
                  <a:lnTo>
                    <a:pt x="161925" y="323850"/>
                  </a:lnTo>
                  <a:lnTo>
                    <a:pt x="161378" y="322580"/>
                  </a:lnTo>
                  <a:lnTo>
                    <a:pt x="160477" y="318770"/>
                  </a:lnTo>
                  <a:lnTo>
                    <a:pt x="160172" y="317500"/>
                  </a:lnTo>
                  <a:lnTo>
                    <a:pt x="159753" y="313690"/>
                  </a:lnTo>
                  <a:lnTo>
                    <a:pt x="162191" y="306070"/>
                  </a:lnTo>
                  <a:lnTo>
                    <a:pt x="162293" y="295910"/>
                  </a:lnTo>
                  <a:lnTo>
                    <a:pt x="162407" y="294640"/>
                  </a:lnTo>
                  <a:lnTo>
                    <a:pt x="163537" y="290830"/>
                  </a:lnTo>
                  <a:lnTo>
                    <a:pt x="163906" y="289560"/>
                  </a:lnTo>
                  <a:lnTo>
                    <a:pt x="164287" y="287020"/>
                  </a:lnTo>
                  <a:lnTo>
                    <a:pt x="163563" y="280670"/>
                  </a:lnTo>
                  <a:lnTo>
                    <a:pt x="163957" y="278130"/>
                  </a:lnTo>
                  <a:lnTo>
                    <a:pt x="165481" y="273050"/>
                  </a:lnTo>
                  <a:lnTo>
                    <a:pt x="165671" y="270510"/>
                  </a:lnTo>
                  <a:lnTo>
                    <a:pt x="166966" y="264160"/>
                  </a:lnTo>
                  <a:lnTo>
                    <a:pt x="167462" y="261620"/>
                  </a:lnTo>
                  <a:lnTo>
                    <a:pt x="168694" y="255270"/>
                  </a:lnTo>
                  <a:lnTo>
                    <a:pt x="169138" y="252730"/>
                  </a:lnTo>
                  <a:lnTo>
                    <a:pt x="172910" y="243840"/>
                  </a:lnTo>
                  <a:lnTo>
                    <a:pt x="176250" y="236220"/>
                  </a:lnTo>
                  <a:lnTo>
                    <a:pt x="176326" y="232410"/>
                  </a:lnTo>
                  <a:lnTo>
                    <a:pt x="177685" y="232410"/>
                  </a:lnTo>
                  <a:lnTo>
                    <a:pt x="179590" y="231140"/>
                  </a:lnTo>
                  <a:lnTo>
                    <a:pt x="180555" y="231140"/>
                  </a:lnTo>
                  <a:lnTo>
                    <a:pt x="182486" y="229870"/>
                  </a:lnTo>
                  <a:lnTo>
                    <a:pt x="183705" y="229870"/>
                  </a:lnTo>
                  <a:lnTo>
                    <a:pt x="186791" y="228600"/>
                  </a:lnTo>
                  <a:lnTo>
                    <a:pt x="188048" y="227330"/>
                  </a:lnTo>
                  <a:lnTo>
                    <a:pt x="189826" y="224790"/>
                  </a:lnTo>
                  <a:lnTo>
                    <a:pt x="190957" y="223520"/>
                  </a:lnTo>
                  <a:lnTo>
                    <a:pt x="194170" y="220980"/>
                  </a:lnTo>
                  <a:lnTo>
                    <a:pt x="196469" y="219710"/>
                  </a:lnTo>
                  <a:lnTo>
                    <a:pt x="199847" y="217170"/>
                  </a:lnTo>
                  <a:lnTo>
                    <a:pt x="200850" y="214630"/>
                  </a:lnTo>
                  <a:lnTo>
                    <a:pt x="202196" y="213360"/>
                  </a:lnTo>
                  <a:lnTo>
                    <a:pt x="203238" y="213360"/>
                  </a:lnTo>
                  <a:lnTo>
                    <a:pt x="204952" y="214630"/>
                  </a:lnTo>
                  <a:lnTo>
                    <a:pt x="205651" y="213360"/>
                  </a:lnTo>
                  <a:lnTo>
                    <a:pt x="207721" y="209550"/>
                  </a:lnTo>
                  <a:lnTo>
                    <a:pt x="211378" y="208280"/>
                  </a:lnTo>
                  <a:lnTo>
                    <a:pt x="214642" y="205740"/>
                  </a:lnTo>
                  <a:lnTo>
                    <a:pt x="215315" y="205740"/>
                  </a:lnTo>
                  <a:lnTo>
                    <a:pt x="215950" y="207010"/>
                  </a:lnTo>
                  <a:lnTo>
                    <a:pt x="218884" y="208280"/>
                  </a:lnTo>
                  <a:lnTo>
                    <a:pt x="220383" y="207010"/>
                  </a:lnTo>
                  <a:lnTo>
                    <a:pt x="220827" y="205740"/>
                  </a:lnTo>
                  <a:lnTo>
                    <a:pt x="221259" y="204470"/>
                  </a:lnTo>
                  <a:lnTo>
                    <a:pt x="221335" y="203200"/>
                  </a:lnTo>
                  <a:lnTo>
                    <a:pt x="221475" y="203200"/>
                  </a:lnTo>
                  <a:lnTo>
                    <a:pt x="225272" y="201930"/>
                  </a:lnTo>
                  <a:lnTo>
                    <a:pt x="222313" y="199390"/>
                  </a:lnTo>
                  <a:lnTo>
                    <a:pt x="222313" y="198120"/>
                  </a:lnTo>
                  <a:lnTo>
                    <a:pt x="221983" y="196850"/>
                  </a:lnTo>
                  <a:lnTo>
                    <a:pt x="223812" y="191770"/>
                  </a:lnTo>
                  <a:lnTo>
                    <a:pt x="222326" y="187960"/>
                  </a:lnTo>
                  <a:lnTo>
                    <a:pt x="220332" y="180340"/>
                  </a:lnTo>
                  <a:lnTo>
                    <a:pt x="218490" y="176530"/>
                  </a:lnTo>
                  <a:lnTo>
                    <a:pt x="214795" y="171450"/>
                  </a:lnTo>
                  <a:lnTo>
                    <a:pt x="213436" y="168910"/>
                  </a:lnTo>
                  <a:lnTo>
                    <a:pt x="211988" y="167640"/>
                  </a:lnTo>
                  <a:lnTo>
                    <a:pt x="204381" y="162560"/>
                  </a:lnTo>
                  <a:lnTo>
                    <a:pt x="201206" y="161290"/>
                  </a:lnTo>
                  <a:lnTo>
                    <a:pt x="198031" y="160020"/>
                  </a:lnTo>
                  <a:lnTo>
                    <a:pt x="188010" y="160020"/>
                  </a:lnTo>
                  <a:lnTo>
                    <a:pt x="185254" y="161290"/>
                  </a:lnTo>
                  <a:lnTo>
                    <a:pt x="180784" y="161290"/>
                  </a:lnTo>
                  <a:lnTo>
                    <a:pt x="174561" y="133350"/>
                  </a:lnTo>
                  <a:lnTo>
                    <a:pt x="174650" y="123190"/>
                  </a:lnTo>
                  <a:lnTo>
                    <a:pt x="174713" y="121920"/>
                  </a:lnTo>
                  <a:lnTo>
                    <a:pt x="174777" y="120650"/>
                  </a:lnTo>
                  <a:lnTo>
                    <a:pt x="176085" y="115570"/>
                  </a:lnTo>
                  <a:lnTo>
                    <a:pt x="177863" y="111760"/>
                  </a:lnTo>
                  <a:lnTo>
                    <a:pt x="176441" y="111760"/>
                  </a:lnTo>
                  <a:lnTo>
                    <a:pt x="174167" y="113030"/>
                  </a:lnTo>
                  <a:lnTo>
                    <a:pt x="172669" y="114300"/>
                  </a:lnTo>
                  <a:lnTo>
                    <a:pt x="172008" y="118110"/>
                  </a:lnTo>
                  <a:lnTo>
                    <a:pt x="171335" y="119380"/>
                  </a:lnTo>
                  <a:lnTo>
                    <a:pt x="170662" y="121920"/>
                  </a:lnTo>
                  <a:lnTo>
                    <a:pt x="170192" y="120650"/>
                  </a:lnTo>
                  <a:lnTo>
                    <a:pt x="169837" y="120650"/>
                  </a:lnTo>
                  <a:lnTo>
                    <a:pt x="177876" y="93980"/>
                  </a:lnTo>
                  <a:lnTo>
                    <a:pt x="174459" y="92710"/>
                  </a:lnTo>
                  <a:lnTo>
                    <a:pt x="172161" y="92710"/>
                  </a:lnTo>
                  <a:lnTo>
                    <a:pt x="169862" y="97790"/>
                  </a:lnTo>
                  <a:lnTo>
                    <a:pt x="169659" y="99060"/>
                  </a:lnTo>
                  <a:lnTo>
                    <a:pt x="168465" y="100330"/>
                  </a:lnTo>
                  <a:lnTo>
                    <a:pt x="167005" y="100330"/>
                  </a:lnTo>
                  <a:lnTo>
                    <a:pt x="166763" y="96520"/>
                  </a:lnTo>
                  <a:lnTo>
                    <a:pt x="166687" y="92710"/>
                  </a:lnTo>
                  <a:lnTo>
                    <a:pt x="170903" y="81280"/>
                  </a:lnTo>
                  <a:lnTo>
                    <a:pt x="173558" y="73660"/>
                  </a:lnTo>
                  <a:lnTo>
                    <a:pt x="178904" y="67310"/>
                  </a:lnTo>
                  <a:lnTo>
                    <a:pt x="178269" y="66040"/>
                  </a:lnTo>
                  <a:lnTo>
                    <a:pt x="177317" y="66040"/>
                  </a:lnTo>
                  <a:lnTo>
                    <a:pt x="175348" y="67310"/>
                  </a:lnTo>
                  <a:lnTo>
                    <a:pt x="173990" y="68580"/>
                  </a:lnTo>
                  <a:lnTo>
                    <a:pt x="171577" y="71120"/>
                  </a:lnTo>
                  <a:lnTo>
                    <a:pt x="170561" y="72390"/>
                  </a:lnTo>
                  <a:lnTo>
                    <a:pt x="169456" y="73660"/>
                  </a:lnTo>
                  <a:lnTo>
                    <a:pt x="168262" y="73660"/>
                  </a:lnTo>
                  <a:lnTo>
                    <a:pt x="168440" y="71120"/>
                  </a:lnTo>
                  <a:lnTo>
                    <a:pt x="168554" y="67310"/>
                  </a:lnTo>
                  <a:lnTo>
                    <a:pt x="170180" y="62230"/>
                  </a:lnTo>
                  <a:lnTo>
                    <a:pt x="171500" y="57150"/>
                  </a:lnTo>
                  <a:lnTo>
                    <a:pt x="172402" y="54610"/>
                  </a:lnTo>
                  <a:lnTo>
                    <a:pt x="174193" y="49530"/>
                  </a:lnTo>
                  <a:lnTo>
                    <a:pt x="181762" y="39370"/>
                  </a:lnTo>
                  <a:lnTo>
                    <a:pt x="184480" y="36830"/>
                  </a:lnTo>
                  <a:lnTo>
                    <a:pt x="187490" y="33020"/>
                  </a:lnTo>
                  <a:lnTo>
                    <a:pt x="187782" y="31750"/>
                  </a:lnTo>
                  <a:lnTo>
                    <a:pt x="185661" y="31750"/>
                  </a:lnTo>
                  <a:lnTo>
                    <a:pt x="179857" y="35560"/>
                  </a:lnTo>
                  <a:lnTo>
                    <a:pt x="178104" y="38100"/>
                  </a:lnTo>
                  <a:lnTo>
                    <a:pt x="175679" y="39370"/>
                  </a:lnTo>
                  <a:lnTo>
                    <a:pt x="176009" y="36830"/>
                  </a:lnTo>
                  <a:lnTo>
                    <a:pt x="176631" y="35560"/>
                  </a:lnTo>
                  <a:lnTo>
                    <a:pt x="179870" y="30480"/>
                  </a:lnTo>
                  <a:lnTo>
                    <a:pt x="181749" y="27940"/>
                  </a:lnTo>
                  <a:lnTo>
                    <a:pt x="183362" y="24130"/>
                  </a:lnTo>
                  <a:lnTo>
                    <a:pt x="184581" y="22860"/>
                  </a:lnTo>
                  <a:lnTo>
                    <a:pt x="188912" y="19050"/>
                  </a:lnTo>
                  <a:lnTo>
                    <a:pt x="193014" y="16510"/>
                  </a:lnTo>
                  <a:lnTo>
                    <a:pt x="196951" y="15240"/>
                  </a:lnTo>
                  <a:lnTo>
                    <a:pt x="200469" y="15240"/>
                  </a:lnTo>
                  <a:lnTo>
                    <a:pt x="203593" y="13970"/>
                  </a:lnTo>
                  <a:lnTo>
                    <a:pt x="206489" y="12700"/>
                  </a:lnTo>
                  <a:lnTo>
                    <a:pt x="213918" y="10160"/>
                  </a:lnTo>
                  <a:lnTo>
                    <a:pt x="221322" y="8890"/>
                  </a:lnTo>
                  <a:lnTo>
                    <a:pt x="229971" y="8890"/>
                  </a:lnTo>
                  <a:lnTo>
                    <a:pt x="230949" y="7620"/>
                  </a:lnTo>
                  <a:lnTo>
                    <a:pt x="237312" y="7620"/>
                  </a:lnTo>
                  <a:lnTo>
                    <a:pt x="240779" y="8890"/>
                  </a:lnTo>
                  <a:lnTo>
                    <a:pt x="256286" y="8890"/>
                  </a:lnTo>
                  <a:lnTo>
                    <a:pt x="263042" y="11430"/>
                  </a:lnTo>
                  <a:lnTo>
                    <a:pt x="276301" y="13970"/>
                  </a:lnTo>
                  <a:lnTo>
                    <a:pt x="282994" y="16510"/>
                  </a:lnTo>
                  <a:lnTo>
                    <a:pt x="293433" y="21590"/>
                  </a:lnTo>
                  <a:lnTo>
                    <a:pt x="297865" y="22860"/>
                  </a:lnTo>
                  <a:lnTo>
                    <a:pt x="303568" y="27940"/>
                  </a:lnTo>
                  <a:lnTo>
                    <a:pt x="314680" y="34290"/>
                  </a:lnTo>
                  <a:lnTo>
                    <a:pt x="320255" y="40640"/>
                  </a:lnTo>
                  <a:lnTo>
                    <a:pt x="330123" y="50800"/>
                  </a:lnTo>
                  <a:lnTo>
                    <a:pt x="334606" y="54610"/>
                  </a:lnTo>
                  <a:lnTo>
                    <a:pt x="342480" y="64770"/>
                  </a:lnTo>
                  <a:lnTo>
                    <a:pt x="345973" y="68580"/>
                  </a:lnTo>
                  <a:lnTo>
                    <a:pt x="352704" y="80010"/>
                  </a:lnTo>
                  <a:lnTo>
                    <a:pt x="355866" y="86360"/>
                  </a:lnTo>
                  <a:lnTo>
                    <a:pt x="361378" y="96520"/>
                  </a:lnTo>
                  <a:lnTo>
                    <a:pt x="363537" y="100330"/>
                  </a:lnTo>
                  <a:lnTo>
                    <a:pt x="366674" y="106680"/>
                  </a:lnTo>
                  <a:lnTo>
                    <a:pt x="367245" y="109220"/>
                  </a:lnTo>
                  <a:lnTo>
                    <a:pt x="369646" y="113030"/>
                  </a:lnTo>
                  <a:lnTo>
                    <a:pt x="371436" y="114300"/>
                  </a:lnTo>
                  <a:lnTo>
                    <a:pt x="373735" y="118110"/>
                  </a:lnTo>
                  <a:lnTo>
                    <a:pt x="374586" y="119380"/>
                  </a:lnTo>
                  <a:lnTo>
                    <a:pt x="377050" y="128270"/>
                  </a:lnTo>
                  <a:lnTo>
                    <a:pt x="378866" y="134620"/>
                  </a:lnTo>
                  <a:lnTo>
                    <a:pt x="380885" y="142240"/>
                  </a:lnTo>
                  <a:lnTo>
                    <a:pt x="380961" y="143510"/>
                  </a:lnTo>
                  <a:lnTo>
                    <a:pt x="381698" y="152400"/>
                  </a:lnTo>
                  <a:lnTo>
                    <a:pt x="384378" y="158750"/>
                  </a:lnTo>
                  <a:lnTo>
                    <a:pt x="388785" y="166370"/>
                  </a:lnTo>
                  <a:lnTo>
                    <a:pt x="389026" y="167640"/>
                  </a:lnTo>
                  <a:lnTo>
                    <a:pt x="386613" y="168910"/>
                  </a:lnTo>
                  <a:lnTo>
                    <a:pt x="386905" y="168910"/>
                  </a:lnTo>
                  <a:lnTo>
                    <a:pt x="387121" y="170180"/>
                  </a:lnTo>
                  <a:lnTo>
                    <a:pt x="388759" y="172720"/>
                  </a:lnTo>
                  <a:lnTo>
                    <a:pt x="389940" y="175260"/>
                  </a:lnTo>
                  <a:lnTo>
                    <a:pt x="393268" y="180340"/>
                  </a:lnTo>
                  <a:lnTo>
                    <a:pt x="393877" y="184150"/>
                  </a:lnTo>
                  <a:lnTo>
                    <a:pt x="393941" y="189230"/>
                  </a:lnTo>
                  <a:lnTo>
                    <a:pt x="394512" y="193040"/>
                  </a:lnTo>
                  <a:lnTo>
                    <a:pt x="393877" y="195580"/>
                  </a:lnTo>
                  <a:lnTo>
                    <a:pt x="392150" y="194310"/>
                  </a:lnTo>
                  <a:lnTo>
                    <a:pt x="392252" y="193040"/>
                  </a:lnTo>
                  <a:lnTo>
                    <a:pt x="390956" y="190500"/>
                  </a:lnTo>
                  <a:lnTo>
                    <a:pt x="389699" y="190500"/>
                  </a:lnTo>
                  <a:lnTo>
                    <a:pt x="389547" y="191770"/>
                  </a:lnTo>
                  <a:lnTo>
                    <a:pt x="389140" y="191770"/>
                  </a:lnTo>
                  <a:lnTo>
                    <a:pt x="391972" y="198120"/>
                  </a:lnTo>
                  <a:lnTo>
                    <a:pt x="393242" y="204470"/>
                  </a:lnTo>
                  <a:lnTo>
                    <a:pt x="395198" y="212090"/>
                  </a:lnTo>
                  <a:lnTo>
                    <a:pt x="395986" y="212090"/>
                  </a:lnTo>
                  <a:lnTo>
                    <a:pt x="396887" y="214630"/>
                  </a:lnTo>
                  <a:lnTo>
                    <a:pt x="397878" y="218440"/>
                  </a:lnTo>
                  <a:lnTo>
                    <a:pt x="395693" y="215900"/>
                  </a:lnTo>
                  <a:lnTo>
                    <a:pt x="395757" y="214630"/>
                  </a:lnTo>
                  <a:lnTo>
                    <a:pt x="394398" y="213360"/>
                  </a:lnTo>
                  <a:lnTo>
                    <a:pt x="394131" y="212090"/>
                  </a:lnTo>
                  <a:lnTo>
                    <a:pt x="392188" y="213360"/>
                  </a:lnTo>
                  <a:lnTo>
                    <a:pt x="395503" y="219710"/>
                  </a:lnTo>
                  <a:lnTo>
                    <a:pt x="397344" y="227330"/>
                  </a:lnTo>
                  <a:lnTo>
                    <a:pt x="398195" y="234950"/>
                  </a:lnTo>
                  <a:lnTo>
                    <a:pt x="396544" y="234950"/>
                  </a:lnTo>
                  <a:lnTo>
                    <a:pt x="396684" y="233680"/>
                  </a:lnTo>
                  <a:lnTo>
                    <a:pt x="395617" y="231140"/>
                  </a:lnTo>
                  <a:lnTo>
                    <a:pt x="394868" y="228600"/>
                  </a:lnTo>
                  <a:lnTo>
                    <a:pt x="393839" y="224790"/>
                  </a:lnTo>
                  <a:lnTo>
                    <a:pt x="393661" y="223520"/>
                  </a:lnTo>
                  <a:lnTo>
                    <a:pt x="393115" y="222250"/>
                  </a:lnTo>
                  <a:lnTo>
                    <a:pt x="392912" y="220980"/>
                  </a:lnTo>
                  <a:lnTo>
                    <a:pt x="391096" y="220980"/>
                  </a:lnTo>
                  <a:lnTo>
                    <a:pt x="390740" y="222250"/>
                  </a:lnTo>
                  <a:lnTo>
                    <a:pt x="392607" y="228600"/>
                  </a:lnTo>
                  <a:lnTo>
                    <a:pt x="394106" y="232410"/>
                  </a:lnTo>
                  <a:lnTo>
                    <a:pt x="397560" y="245110"/>
                  </a:lnTo>
                  <a:lnTo>
                    <a:pt x="399199" y="251460"/>
                  </a:lnTo>
                  <a:lnTo>
                    <a:pt x="399021" y="252730"/>
                  </a:lnTo>
                  <a:lnTo>
                    <a:pt x="398068" y="257810"/>
                  </a:lnTo>
                  <a:lnTo>
                    <a:pt x="397675" y="257810"/>
                  </a:lnTo>
                  <a:lnTo>
                    <a:pt x="397179" y="256540"/>
                  </a:lnTo>
                  <a:lnTo>
                    <a:pt x="395236" y="250190"/>
                  </a:lnTo>
                  <a:lnTo>
                    <a:pt x="393496" y="245110"/>
                  </a:lnTo>
                  <a:lnTo>
                    <a:pt x="390893" y="236220"/>
                  </a:lnTo>
                  <a:lnTo>
                    <a:pt x="389953" y="234950"/>
                  </a:lnTo>
                  <a:lnTo>
                    <a:pt x="386016" y="224790"/>
                  </a:lnTo>
                  <a:lnTo>
                    <a:pt x="383006" y="215900"/>
                  </a:lnTo>
                  <a:lnTo>
                    <a:pt x="376974" y="207010"/>
                  </a:lnTo>
                  <a:lnTo>
                    <a:pt x="376326" y="205740"/>
                  </a:lnTo>
                  <a:lnTo>
                    <a:pt x="375666" y="204470"/>
                  </a:lnTo>
                  <a:lnTo>
                    <a:pt x="372745" y="203200"/>
                  </a:lnTo>
                  <a:lnTo>
                    <a:pt x="373761" y="201930"/>
                  </a:lnTo>
                  <a:lnTo>
                    <a:pt x="374700" y="200660"/>
                  </a:lnTo>
                  <a:lnTo>
                    <a:pt x="377253" y="198120"/>
                  </a:lnTo>
                  <a:lnTo>
                    <a:pt x="377609" y="196850"/>
                  </a:lnTo>
                  <a:lnTo>
                    <a:pt x="377164" y="194310"/>
                  </a:lnTo>
                  <a:lnTo>
                    <a:pt x="377024" y="194310"/>
                  </a:lnTo>
                  <a:lnTo>
                    <a:pt x="372160" y="181610"/>
                  </a:lnTo>
                  <a:lnTo>
                    <a:pt x="351497" y="156210"/>
                  </a:lnTo>
                  <a:lnTo>
                    <a:pt x="349796" y="154940"/>
                  </a:lnTo>
                  <a:lnTo>
                    <a:pt x="343801" y="151130"/>
                  </a:lnTo>
                  <a:lnTo>
                    <a:pt x="339064" y="151130"/>
                  </a:lnTo>
                  <a:lnTo>
                    <a:pt x="334086" y="152400"/>
                  </a:lnTo>
                  <a:lnTo>
                    <a:pt x="323456" y="153670"/>
                  </a:lnTo>
                  <a:lnTo>
                    <a:pt x="292557" y="179070"/>
                  </a:lnTo>
                  <a:lnTo>
                    <a:pt x="286334" y="187960"/>
                  </a:lnTo>
                  <a:lnTo>
                    <a:pt x="286296" y="194310"/>
                  </a:lnTo>
                  <a:lnTo>
                    <a:pt x="286651" y="199390"/>
                  </a:lnTo>
                  <a:lnTo>
                    <a:pt x="287083" y="199390"/>
                  </a:lnTo>
                  <a:lnTo>
                    <a:pt x="288683" y="201930"/>
                  </a:lnTo>
                  <a:lnTo>
                    <a:pt x="289775" y="203200"/>
                  </a:lnTo>
                  <a:lnTo>
                    <a:pt x="293065" y="204470"/>
                  </a:lnTo>
                  <a:lnTo>
                    <a:pt x="302539" y="204470"/>
                  </a:lnTo>
                  <a:lnTo>
                    <a:pt x="307632" y="205740"/>
                  </a:lnTo>
                  <a:lnTo>
                    <a:pt x="317830" y="207010"/>
                  </a:lnTo>
                  <a:lnTo>
                    <a:pt x="322237" y="209550"/>
                  </a:lnTo>
                  <a:lnTo>
                    <a:pt x="328155" y="214630"/>
                  </a:lnTo>
                  <a:lnTo>
                    <a:pt x="330136" y="215900"/>
                  </a:lnTo>
                  <a:lnTo>
                    <a:pt x="334632" y="220980"/>
                  </a:lnTo>
                  <a:lnTo>
                    <a:pt x="337439" y="223520"/>
                  </a:lnTo>
                  <a:lnTo>
                    <a:pt x="342912" y="222250"/>
                  </a:lnTo>
                  <a:lnTo>
                    <a:pt x="344144" y="222250"/>
                  </a:lnTo>
                  <a:lnTo>
                    <a:pt x="347802" y="219710"/>
                  </a:lnTo>
                  <a:lnTo>
                    <a:pt x="350202" y="218440"/>
                  </a:lnTo>
                  <a:lnTo>
                    <a:pt x="352793" y="214630"/>
                  </a:lnTo>
                  <a:lnTo>
                    <a:pt x="353834" y="214630"/>
                  </a:lnTo>
                  <a:lnTo>
                    <a:pt x="359194" y="212090"/>
                  </a:lnTo>
                  <a:lnTo>
                    <a:pt x="363067" y="209550"/>
                  </a:lnTo>
                  <a:lnTo>
                    <a:pt x="366928" y="205740"/>
                  </a:lnTo>
                  <a:lnTo>
                    <a:pt x="368020" y="205740"/>
                  </a:lnTo>
                  <a:lnTo>
                    <a:pt x="388988" y="243840"/>
                  </a:lnTo>
                  <a:lnTo>
                    <a:pt x="391439" y="250190"/>
                  </a:lnTo>
                  <a:lnTo>
                    <a:pt x="393661" y="255270"/>
                  </a:lnTo>
                  <a:lnTo>
                    <a:pt x="395566" y="262890"/>
                  </a:lnTo>
                  <a:lnTo>
                    <a:pt x="397027" y="269240"/>
                  </a:lnTo>
                  <a:lnTo>
                    <a:pt x="397446" y="271780"/>
                  </a:lnTo>
                  <a:lnTo>
                    <a:pt x="397573" y="273050"/>
                  </a:lnTo>
                  <a:lnTo>
                    <a:pt x="396557" y="275590"/>
                  </a:lnTo>
                  <a:lnTo>
                    <a:pt x="395935" y="276860"/>
                  </a:lnTo>
                  <a:lnTo>
                    <a:pt x="395071" y="275590"/>
                  </a:lnTo>
                  <a:lnTo>
                    <a:pt x="393611" y="275590"/>
                  </a:lnTo>
                  <a:lnTo>
                    <a:pt x="391642" y="278130"/>
                  </a:lnTo>
                  <a:lnTo>
                    <a:pt x="392772" y="278130"/>
                  </a:lnTo>
                  <a:lnTo>
                    <a:pt x="394411" y="279400"/>
                  </a:lnTo>
                  <a:lnTo>
                    <a:pt x="395363" y="280670"/>
                  </a:lnTo>
                  <a:lnTo>
                    <a:pt x="397230" y="281940"/>
                  </a:lnTo>
                  <a:lnTo>
                    <a:pt x="397967" y="283210"/>
                  </a:lnTo>
                  <a:lnTo>
                    <a:pt x="398106" y="284480"/>
                  </a:lnTo>
                  <a:lnTo>
                    <a:pt x="398145" y="287020"/>
                  </a:lnTo>
                  <a:lnTo>
                    <a:pt x="400494" y="287020"/>
                  </a:lnTo>
                  <a:lnTo>
                    <a:pt x="400761" y="288290"/>
                  </a:lnTo>
                  <a:lnTo>
                    <a:pt x="402640" y="292100"/>
                  </a:lnTo>
                  <a:lnTo>
                    <a:pt x="404609" y="297180"/>
                  </a:lnTo>
                  <a:lnTo>
                    <a:pt x="404609" y="154457"/>
                  </a:lnTo>
                  <a:lnTo>
                    <a:pt x="403580" y="152400"/>
                  </a:lnTo>
                  <a:lnTo>
                    <a:pt x="401027" y="147320"/>
                  </a:lnTo>
                  <a:lnTo>
                    <a:pt x="397484" y="140970"/>
                  </a:lnTo>
                  <a:lnTo>
                    <a:pt x="392023" y="133350"/>
                  </a:lnTo>
                  <a:lnTo>
                    <a:pt x="390715" y="130810"/>
                  </a:lnTo>
                  <a:lnTo>
                    <a:pt x="387337" y="128282"/>
                  </a:lnTo>
                  <a:lnTo>
                    <a:pt x="387337" y="157480"/>
                  </a:lnTo>
                  <a:lnTo>
                    <a:pt x="386207" y="156210"/>
                  </a:lnTo>
                  <a:lnTo>
                    <a:pt x="384416" y="154940"/>
                  </a:lnTo>
                  <a:lnTo>
                    <a:pt x="385559" y="152400"/>
                  </a:lnTo>
                  <a:lnTo>
                    <a:pt x="387248" y="153670"/>
                  </a:lnTo>
                  <a:lnTo>
                    <a:pt x="386981" y="156210"/>
                  </a:lnTo>
                  <a:lnTo>
                    <a:pt x="387337" y="157480"/>
                  </a:lnTo>
                  <a:lnTo>
                    <a:pt x="387337" y="128282"/>
                  </a:lnTo>
                  <a:lnTo>
                    <a:pt x="386245" y="127000"/>
                  </a:lnTo>
                  <a:lnTo>
                    <a:pt x="384568" y="123190"/>
                  </a:lnTo>
                  <a:lnTo>
                    <a:pt x="383794" y="121920"/>
                  </a:lnTo>
                  <a:lnTo>
                    <a:pt x="383044" y="119380"/>
                  </a:lnTo>
                  <a:lnTo>
                    <a:pt x="380542" y="119380"/>
                  </a:lnTo>
                  <a:lnTo>
                    <a:pt x="373011" y="106680"/>
                  </a:lnTo>
                  <a:lnTo>
                    <a:pt x="367157" y="96520"/>
                  </a:lnTo>
                  <a:lnTo>
                    <a:pt x="365048" y="91440"/>
                  </a:lnTo>
                  <a:lnTo>
                    <a:pt x="360172" y="81280"/>
                  </a:lnTo>
                  <a:lnTo>
                    <a:pt x="357670" y="77470"/>
                  </a:lnTo>
                  <a:lnTo>
                    <a:pt x="353555" y="69850"/>
                  </a:lnTo>
                  <a:lnTo>
                    <a:pt x="351472" y="68580"/>
                  </a:lnTo>
                  <a:lnTo>
                    <a:pt x="348094" y="62230"/>
                  </a:lnTo>
                  <a:lnTo>
                    <a:pt x="345846" y="59690"/>
                  </a:lnTo>
                  <a:lnTo>
                    <a:pt x="340550" y="53340"/>
                  </a:lnTo>
                  <a:lnTo>
                    <a:pt x="337591" y="50800"/>
                  </a:lnTo>
                  <a:lnTo>
                    <a:pt x="329793" y="40640"/>
                  </a:lnTo>
                  <a:lnTo>
                    <a:pt x="323684" y="34290"/>
                  </a:lnTo>
                  <a:lnTo>
                    <a:pt x="310781" y="25400"/>
                  </a:lnTo>
                  <a:lnTo>
                    <a:pt x="304723" y="21590"/>
                  </a:lnTo>
                  <a:lnTo>
                    <a:pt x="293408" y="16510"/>
                  </a:lnTo>
                  <a:lnTo>
                    <a:pt x="288912" y="13970"/>
                  </a:lnTo>
                  <a:lnTo>
                    <a:pt x="277241" y="10160"/>
                  </a:lnTo>
                  <a:lnTo>
                    <a:pt x="270154" y="7620"/>
                  </a:lnTo>
                  <a:lnTo>
                    <a:pt x="264160" y="6350"/>
                  </a:lnTo>
                  <a:lnTo>
                    <a:pt x="258165" y="5080"/>
                  </a:lnTo>
                  <a:lnTo>
                    <a:pt x="253225" y="3810"/>
                  </a:lnTo>
                  <a:lnTo>
                    <a:pt x="227799" y="3810"/>
                  </a:lnTo>
                  <a:lnTo>
                    <a:pt x="222021" y="5080"/>
                  </a:lnTo>
                  <a:lnTo>
                    <a:pt x="213969" y="6350"/>
                  </a:lnTo>
                  <a:lnTo>
                    <a:pt x="211797" y="6350"/>
                  </a:lnTo>
                  <a:lnTo>
                    <a:pt x="206451" y="5080"/>
                  </a:lnTo>
                  <a:lnTo>
                    <a:pt x="203225" y="3810"/>
                  </a:lnTo>
                  <a:lnTo>
                    <a:pt x="197650" y="2540"/>
                  </a:lnTo>
                  <a:lnTo>
                    <a:pt x="195122" y="2540"/>
                  </a:lnTo>
                  <a:lnTo>
                    <a:pt x="189903" y="1270"/>
                  </a:lnTo>
                  <a:lnTo>
                    <a:pt x="180771" y="1270"/>
                  </a:lnTo>
                  <a:lnTo>
                    <a:pt x="177685" y="0"/>
                  </a:lnTo>
                  <a:lnTo>
                    <a:pt x="173062" y="1270"/>
                  </a:lnTo>
                  <a:lnTo>
                    <a:pt x="172720" y="2540"/>
                  </a:lnTo>
                  <a:lnTo>
                    <a:pt x="173507" y="5080"/>
                  </a:lnTo>
                  <a:lnTo>
                    <a:pt x="174167" y="5080"/>
                  </a:lnTo>
                  <a:lnTo>
                    <a:pt x="173431" y="6350"/>
                  </a:lnTo>
                  <a:lnTo>
                    <a:pt x="172605" y="6350"/>
                  </a:lnTo>
                  <a:lnTo>
                    <a:pt x="161823" y="4406"/>
                  </a:lnTo>
                  <a:lnTo>
                    <a:pt x="161823" y="10160"/>
                  </a:lnTo>
                  <a:lnTo>
                    <a:pt x="161036" y="11430"/>
                  </a:lnTo>
                  <a:lnTo>
                    <a:pt x="154419" y="15240"/>
                  </a:lnTo>
                  <a:lnTo>
                    <a:pt x="149301" y="19050"/>
                  </a:lnTo>
                  <a:lnTo>
                    <a:pt x="143433" y="26670"/>
                  </a:lnTo>
                  <a:lnTo>
                    <a:pt x="141630" y="29210"/>
                  </a:lnTo>
                  <a:lnTo>
                    <a:pt x="140919" y="31750"/>
                  </a:lnTo>
                  <a:lnTo>
                    <a:pt x="140042" y="33020"/>
                  </a:lnTo>
                  <a:lnTo>
                    <a:pt x="136499" y="36830"/>
                  </a:lnTo>
                  <a:lnTo>
                    <a:pt x="134213" y="39370"/>
                  </a:lnTo>
                  <a:lnTo>
                    <a:pt x="133096" y="44450"/>
                  </a:lnTo>
                  <a:lnTo>
                    <a:pt x="131927" y="45720"/>
                  </a:lnTo>
                  <a:lnTo>
                    <a:pt x="128587" y="48260"/>
                  </a:lnTo>
                  <a:lnTo>
                    <a:pt x="126301" y="49530"/>
                  </a:lnTo>
                  <a:lnTo>
                    <a:pt x="123012" y="53340"/>
                  </a:lnTo>
                  <a:lnTo>
                    <a:pt x="120573" y="57150"/>
                  </a:lnTo>
                  <a:lnTo>
                    <a:pt x="120853" y="58420"/>
                  </a:lnTo>
                  <a:lnTo>
                    <a:pt x="122758" y="59690"/>
                  </a:lnTo>
                  <a:lnTo>
                    <a:pt x="124066" y="59690"/>
                  </a:lnTo>
                  <a:lnTo>
                    <a:pt x="125882" y="57150"/>
                  </a:lnTo>
                  <a:lnTo>
                    <a:pt x="126847" y="55880"/>
                  </a:lnTo>
                  <a:lnTo>
                    <a:pt x="128460" y="54610"/>
                  </a:lnTo>
                  <a:lnTo>
                    <a:pt x="128384" y="55880"/>
                  </a:lnTo>
                  <a:lnTo>
                    <a:pt x="128562" y="55880"/>
                  </a:lnTo>
                  <a:lnTo>
                    <a:pt x="127774" y="57150"/>
                  </a:lnTo>
                  <a:lnTo>
                    <a:pt x="127101" y="58420"/>
                  </a:lnTo>
                  <a:lnTo>
                    <a:pt x="121500" y="62230"/>
                  </a:lnTo>
                  <a:lnTo>
                    <a:pt x="118516" y="67310"/>
                  </a:lnTo>
                  <a:lnTo>
                    <a:pt x="114846" y="73660"/>
                  </a:lnTo>
                  <a:lnTo>
                    <a:pt x="114465" y="74930"/>
                  </a:lnTo>
                  <a:lnTo>
                    <a:pt x="116611" y="77470"/>
                  </a:lnTo>
                  <a:lnTo>
                    <a:pt x="116649" y="78740"/>
                  </a:lnTo>
                  <a:lnTo>
                    <a:pt x="115900" y="83820"/>
                  </a:lnTo>
                  <a:lnTo>
                    <a:pt x="116217" y="86360"/>
                  </a:lnTo>
                  <a:lnTo>
                    <a:pt x="113487" y="90170"/>
                  </a:lnTo>
                  <a:lnTo>
                    <a:pt x="113779" y="91440"/>
                  </a:lnTo>
                  <a:lnTo>
                    <a:pt x="117373" y="97790"/>
                  </a:lnTo>
                  <a:lnTo>
                    <a:pt x="117398" y="102870"/>
                  </a:lnTo>
                  <a:lnTo>
                    <a:pt x="110832" y="113030"/>
                  </a:lnTo>
                  <a:lnTo>
                    <a:pt x="108712" y="120650"/>
                  </a:lnTo>
                  <a:lnTo>
                    <a:pt x="107035" y="130810"/>
                  </a:lnTo>
                  <a:lnTo>
                    <a:pt x="107276" y="132080"/>
                  </a:lnTo>
                  <a:lnTo>
                    <a:pt x="108419" y="133350"/>
                  </a:lnTo>
                  <a:lnTo>
                    <a:pt x="109994" y="135890"/>
                  </a:lnTo>
                  <a:lnTo>
                    <a:pt x="108737" y="139700"/>
                  </a:lnTo>
                  <a:lnTo>
                    <a:pt x="108178" y="144780"/>
                  </a:lnTo>
                  <a:lnTo>
                    <a:pt x="109880" y="152400"/>
                  </a:lnTo>
                  <a:lnTo>
                    <a:pt x="109512" y="156210"/>
                  </a:lnTo>
                  <a:lnTo>
                    <a:pt x="107010" y="162560"/>
                  </a:lnTo>
                  <a:lnTo>
                    <a:pt x="106248" y="166370"/>
                  </a:lnTo>
                  <a:lnTo>
                    <a:pt x="104990" y="171450"/>
                  </a:lnTo>
                  <a:lnTo>
                    <a:pt x="104533" y="173990"/>
                  </a:lnTo>
                  <a:lnTo>
                    <a:pt x="106845" y="175260"/>
                  </a:lnTo>
                  <a:lnTo>
                    <a:pt x="106934" y="176530"/>
                  </a:lnTo>
                  <a:lnTo>
                    <a:pt x="107734" y="180340"/>
                  </a:lnTo>
                  <a:lnTo>
                    <a:pt x="108978" y="182880"/>
                  </a:lnTo>
                  <a:lnTo>
                    <a:pt x="112141" y="185420"/>
                  </a:lnTo>
                  <a:lnTo>
                    <a:pt x="112674" y="186690"/>
                  </a:lnTo>
                  <a:lnTo>
                    <a:pt x="113690" y="187960"/>
                  </a:lnTo>
                  <a:lnTo>
                    <a:pt x="114185" y="190500"/>
                  </a:lnTo>
                  <a:lnTo>
                    <a:pt x="114833" y="191770"/>
                  </a:lnTo>
                  <a:lnTo>
                    <a:pt x="111709" y="198120"/>
                  </a:lnTo>
                  <a:lnTo>
                    <a:pt x="112356" y="204470"/>
                  </a:lnTo>
                  <a:lnTo>
                    <a:pt x="114630" y="214630"/>
                  </a:lnTo>
                  <a:lnTo>
                    <a:pt x="115824" y="218440"/>
                  </a:lnTo>
                  <a:lnTo>
                    <a:pt x="117716" y="224790"/>
                  </a:lnTo>
                  <a:lnTo>
                    <a:pt x="118135" y="226060"/>
                  </a:lnTo>
                  <a:lnTo>
                    <a:pt x="116459" y="234950"/>
                  </a:lnTo>
                  <a:lnTo>
                    <a:pt x="117475" y="242570"/>
                  </a:lnTo>
                  <a:lnTo>
                    <a:pt x="120357" y="252730"/>
                  </a:lnTo>
                  <a:lnTo>
                    <a:pt x="120357" y="257810"/>
                  </a:lnTo>
                  <a:lnTo>
                    <a:pt x="119316" y="261620"/>
                  </a:lnTo>
                  <a:lnTo>
                    <a:pt x="117513" y="259080"/>
                  </a:lnTo>
                  <a:lnTo>
                    <a:pt x="117690" y="256540"/>
                  </a:lnTo>
                  <a:lnTo>
                    <a:pt x="115735" y="252730"/>
                  </a:lnTo>
                  <a:lnTo>
                    <a:pt x="115824" y="250190"/>
                  </a:lnTo>
                  <a:lnTo>
                    <a:pt x="112864" y="248920"/>
                  </a:lnTo>
                  <a:lnTo>
                    <a:pt x="113106" y="250190"/>
                  </a:lnTo>
                  <a:lnTo>
                    <a:pt x="113157" y="251460"/>
                  </a:lnTo>
                  <a:lnTo>
                    <a:pt x="115062" y="256540"/>
                  </a:lnTo>
                  <a:lnTo>
                    <a:pt x="116751" y="261620"/>
                  </a:lnTo>
                  <a:lnTo>
                    <a:pt x="118516" y="267970"/>
                  </a:lnTo>
                  <a:lnTo>
                    <a:pt x="121196" y="270510"/>
                  </a:lnTo>
                  <a:lnTo>
                    <a:pt x="120472" y="273050"/>
                  </a:lnTo>
                  <a:lnTo>
                    <a:pt x="121272" y="280670"/>
                  </a:lnTo>
                  <a:lnTo>
                    <a:pt x="122402" y="290830"/>
                  </a:lnTo>
                  <a:lnTo>
                    <a:pt x="119951" y="288290"/>
                  </a:lnTo>
                  <a:lnTo>
                    <a:pt x="120180" y="284480"/>
                  </a:lnTo>
                  <a:lnTo>
                    <a:pt x="117157" y="283210"/>
                  </a:lnTo>
                  <a:lnTo>
                    <a:pt x="117106" y="284480"/>
                  </a:lnTo>
                  <a:lnTo>
                    <a:pt x="116852" y="284480"/>
                  </a:lnTo>
                  <a:lnTo>
                    <a:pt x="117957" y="287020"/>
                  </a:lnTo>
                  <a:lnTo>
                    <a:pt x="118948" y="289560"/>
                  </a:lnTo>
                  <a:lnTo>
                    <a:pt x="120345" y="292100"/>
                  </a:lnTo>
                  <a:lnTo>
                    <a:pt x="120827" y="293370"/>
                  </a:lnTo>
                  <a:lnTo>
                    <a:pt x="124320" y="294640"/>
                  </a:lnTo>
                  <a:lnTo>
                    <a:pt x="124396" y="297180"/>
                  </a:lnTo>
                  <a:lnTo>
                    <a:pt x="126834" y="303530"/>
                  </a:lnTo>
                  <a:lnTo>
                    <a:pt x="129171" y="307340"/>
                  </a:lnTo>
                  <a:lnTo>
                    <a:pt x="133299" y="312420"/>
                  </a:lnTo>
                  <a:lnTo>
                    <a:pt x="134442" y="313690"/>
                  </a:lnTo>
                  <a:lnTo>
                    <a:pt x="134226" y="314960"/>
                  </a:lnTo>
                  <a:lnTo>
                    <a:pt x="132930" y="314960"/>
                  </a:lnTo>
                  <a:lnTo>
                    <a:pt x="131533" y="316230"/>
                  </a:lnTo>
                  <a:lnTo>
                    <a:pt x="130352" y="312420"/>
                  </a:lnTo>
                  <a:lnTo>
                    <a:pt x="128968" y="311150"/>
                  </a:lnTo>
                  <a:lnTo>
                    <a:pt x="124574" y="311150"/>
                  </a:lnTo>
                  <a:lnTo>
                    <a:pt x="120434" y="302260"/>
                  </a:lnTo>
                  <a:lnTo>
                    <a:pt x="119113" y="302260"/>
                  </a:lnTo>
                  <a:lnTo>
                    <a:pt x="115671" y="298450"/>
                  </a:lnTo>
                  <a:lnTo>
                    <a:pt x="112814" y="294640"/>
                  </a:lnTo>
                  <a:lnTo>
                    <a:pt x="108445" y="289560"/>
                  </a:lnTo>
                  <a:lnTo>
                    <a:pt x="105575" y="289560"/>
                  </a:lnTo>
                  <a:lnTo>
                    <a:pt x="106959" y="292100"/>
                  </a:lnTo>
                  <a:lnTo>
                    <a:pt x="109689" y="294640"/>
                  </a:lnTo>
                  <a:lnTo>
                    <a:pt x="111455" y="297180"/>
                  </a:lnTo>
                  <a:lnTo>
                    <a:pt x="110629" y="298450"/>
                  </a:lnTo>
                  <a:lnTo>
                    <a:pt x="110020" y="297180"/>
                  </a:lnTo>
                  <a:lnTo>
                    <a:pt x="108280" y="295910"/>
                  </a:lnTo>
                  <a:lnTo>
                    <a:pt x="107137" y="295910"/>
                  </a:lnTo>
                  <a:lnTo>
                    <a:pt x="100444" y="290830"/>
                  </a:lnTo>
                  <a:lnTo>
                    <a:pt x="94386" y="288290"/>
                  </a:lnTo>
                  <a:lnTo>
                    <a:pt x="85902" y="283210"/>
                  </a:lnTo>
                  <a:lnTo>
                    <a:pt x="84315" y="281940"/>
                  </a:lnTo>
                  <a:lnTo>
                    <a:pt x="82067" y="276860"/>
                  </a:lnTo>
                  <a:lnTo>
                    <a:pt x="80594" y="274320"/>
                  </a:lnTo>
                  <a:lnTo>
                    <a:pt x="79857" y="273050"/>
                  </a:lnTo>
                  <a:lnTo>
                    <a:pt x="76047" y="271780"/>
                  </a:lnTo>
                  <a:lnTo>
                    <a:pt x="74904" y="271780"/>
                  </a:lnTo>
                  <a:lnTo>
                    <a:pt x="74904" y="274320"/>
                  </a:lnTo>
                  <a:lnTo>
                    <a:pt x="70662" y="270510"/>
                  </a:lnTo>
                  <a:lnTo>
                    <a:pt x="66306" y="266700"/>
                  </a:lnTo>
                  <a:lnTo>
                    <a:pt x="64147" y="259080"/>
                  </a:lnTo>
                  <a:lnTo>
                    <a:pt x="63334" y="257810"/>
                  </a:lnTo>
                  <a:lnTo>
                    <a:pt x="61125" y="254000"/>
                  </a:lnTo>
                  <a:lnTo>
                    <a:pt x="58902" y="250190"/>
                  </a:lnTo>
                  <a:lnTo>
                    <a:pt x="56578" y="245110"/>
                  </a:lnTo>
                  <a:lnTo>
                    <a:pt x="56324" y="243840"/>
                  </a:lnTo>
                  <a:lnTo>
                    <a:pt x="54876" y="243840"/>
                  </a:lnTo>
                  <a:lnTo>
                    <a:pt x="54063" y="246380"/>
                  </a:lnTo>
                  <a:lnTo>
                    <a:pt x="55156" y="247650"/>
                  </a:lnTo>
                  <a:lnTo>
                    <a:pt x="56197" y="250190"/>
                  </a:lnTo>
                  <a:lnTo>
                    <a:pt x="57645" y="251460"/>
                  </a:lnTo>
                  <a:lnTo>
                    <a:pt x="57340" y="254000"/>
                  </a:lnTo>
                  <a:lnTo>
                    <a:pt x="51231" y="247650"/>
                  </a:lnTo>
                  <a:lnTo>
                    <a:pt x="43815" y="237490"/>
                  </a:lnTo>
                  <a:lnTo>
                    <a:pt x="41427" y="231140"/>
                  </a:lnTo>
                  <a:lnTo>
                    <a:pt x="36931" y="219710"/>
                  </a:lnTo>
                  <a:lnTo>
                    <a:pt x="35242" y="214630"/>
                  </a:lnTo>
                  <a:lnTo>
                    <a:pt x="33464" y="208280"/>
                  </a:lnTo>
                  <a:lnTo>
                    <a:pt x="32423" y="205740"/>
                  </a:lnTo>
                  <a:lnTo>
                    <a:pt x="32156" y="204470"/>
                  </a:lnTo>
                  <a:lnTo>
                    <a:pt x="31000" y="198120"/>
                  </a:lnTo>
                  <a:lnTo>
                    <a:pt x="29806" y="191770"/>
                  </a:lnTo>
                  <a:lnTo>
                    <a:pt x="28752" y="185420"/>
                  </a:lnTo>
                  <a:lnTo>
                    <a:pt x="27978" y="179070"/>
                  </a:lnTo>
                  <a:lnTo>
                    <a:pt x="27343" y="171450"/>
                  </a:lnTo>
                  <a:lnTo>
                    <a:pt x="26314" y="163830"/>
                  </a:lnTo>
                  <a:lnTo>
                    <a:pt x="25336" y="154940"/>
                  </a:lnTo>
                  <a:lnTo>
                    <a:pt x="25057" y="153670"/>
                  </a:lnTo>
                  <a:lnTo>
                    <a:pt x="26187" y="148590"/>
                  </a:lnTo>
                  <a:lnTo>
                    <a:pt x="25298" y="144780"/>
                  </a:lnTo>
                  <a:lnTo>
                    <a:pt x="26301" y="139700"/>
                  </a:lnTo>
                  <a:lnTo>
                    <a:pt x="25057" y="139700"/>
                  </a:lnTo>
                  <a:lnTo>
                    <a:pt x="23825" y="138430"/>
                  </a:lnTo>
                  <a:lnTo>
                    <a:pt x="24218" y="133350"/>
                  </a:lnTo>
                  <a:lnTo>
                    <a:pt x="26174" y="128270"/>
                  </a:lnTo>
                  <a:lnTo>
                    <a:pt x="29425" y="116840"/>
                  </a:lnTo>
                  <a:lnTo>
                    <a:pt x="32423" y="111760"/>
                  </a:lnTo>
                  <a:lnTo>
                    <a:pt x="36563" y="102870"/>
                  </a:lnTo>
                  <a:lnTo>
                    <a:pt x="37846" y="95250"/>
                  </a:lnTo>
                  <a:lnTo>
                    <a:pt x="40411" y="91440"/>
                  </a:lnTo>
                  <a:lnTo>
                    <a:pt x="43281" y="87630"/>
                  </a:lnTo>
                  <a:lnTo>
                    <a:pt x="43700" y="86360"/>
                  </a:lnTo>
                  <a:lnTo>
                    <a:pt x="43980" y="86360"/>
                  </a:lnTo>
                  <a:lnTo>
                    <a:pt x="48450" y="81280"/>
                  </a:lnTo>
                  <a:lnTo>
                    <a:pt x="53416" y="76200"/>
                  </a:lnTo>
                  <a:lnTo>
                    <a:pt x="57442" y="72390"/>
                  </a:lnTo>
                  <a:lnTo>
                    <a:pt x="58775" y="71120"/>
                  </a:lnTo>
                  <a:lnTo>
                    <a:pt x="64477" y="66040"/>
                  </a:lnTo>
                  <a:lnTo>
                    <a:pt x="68821" y="63500"/>
                  </a:lnTo>
                  <a:lnTo>
                    <a:pt x="72415" y="59690"/>
                  </a:lnTo>
                  <a:lnTo>
                    <a:pt x="76847" y="54610"/>
                  </a:lnTo>
                  <a:lnTo>
                    <a:pt x="77431" y="53340"/>
                  </a:lnTo>
                  <a:lnTo>
                    <a:pt x="76339" y="52070"/>
                  </a:lnTo>
                  <a:lnTo>
                    <a:pt x="73139" y="53340"/>
                  </a:lnTo>
                  <a:lnTo>
                    <a:pt x="70599" y="54610"/>
                  </a:lnTo>
                  <a:lnTo>
                    <a:pt x="61582" y="62230"/>
                  </a:lnTo>
                  <a:lnTo>
                    <a:pt x="48285" y="72390"/>
                  </a:lnTo>
                  <a:lnTo>
                    <a:pt x="47040" y="72390"/>
                  </a:lnTo>
                  <a:lnTo>
                    <a:pt x="47891" y="71120"/>
                  </a:lnTo>
                  <a:lnTo>
                    <a:pt x="54190" y="62230"/>
                  </a:lnTo>
                  <a:lnTo>
                    <a:pt x="61633" y="53340"/>
                  </a:lnTo>
                  <a:lnTo>
                    <a:pt x="70180" y="46990"/>
                  </a:lnTo>
                  <a:lnTo>
                    <a:pt x="75958" y="43180"/>
                  </a:lnTo>
                  <a:lnTo>
                    <a:pt x="79794" y="40640"/>
                  </a:lnTo>
                  <a:lnTo>
                    <a:pt x="90284" y="35560"/>
                  </a:lnTo>
                  <a:lnTo>
                    <a:pt x="96291" y="34290"/>
                  </a:lnTo>
                  <a:lnTo>
                    <a:pt x="96685" y="34290"/>
                  </a:lnTo>
                  <a:lnTo>
                    <a:pt x="97751" y="33020"/>
                  </a:lnTo>
                  <a:lnTo>
                    <a:pt x="97967" y="33020"/>
                  </a:lnTo>
                  <a:lnTo>
                    <a:pt x="97497" y="31750"/>
                  </a:lnTo>
                  <a:lnTo>
                    <a:pt x="95580" y="30480"/>
                  </a:lnTo>
                  <a:lnTo>
                    <a:pt x="93827" y="30480"/>
                  </a:lnTo>
                  <a:lnTo>
                    <a:pt x="87972" y="33020"/>
                  </a:lnTo>
                  <a:lnTo>
                    <a:pt x="83807" y="34290"/>
                  </a:lnTo>
                  <a:lnTo>
                    <a:pt x="75171" y="38100"/>
                  </a:lnTo>
                  <a:lnTo>
                    <a:pt x="66141" y="43180"/>
                  </a:lnTo>
                  <a:lnTo>
                    <a:pt x="65252" y="41910"/>
                  </a:lnTo>
                  <a:lnTo>
                    <a:pt x="65773" y="41910"/>
                  </a:lnTo>
                  <a:lnTo>
                    <a:pt x="68961" y="38100"/>
                  </a:lnTo>
                  <a:lnTo>
                    <a:pt x="72428" y="34290"/>
                  </a:lnTo>
                  <a:lnTo>
                    <a:pt x="76314" y="31750"/>
                  </a:lnTo>
                  <a:lnTo>
                    <a:pt x="82892" y="29210"/>
                  </a:lnTo>
                  <a:lnTo>
                    <a:pt x="89700" y="25400"/>
                  </a:lnTo>
                  <a:lnTo>
                    <a:pt x="103936" y="20320"/>
                  </a:lnTo>
                  <a:lnTo>
                    <a:pt x="108470" y="19050"/>
                  </a:lnTo>
                  <a:lnTo>
                    <a:pt x="113144" y="19050"/>
                  </a:lnTo>
                  <a:lnTo>
                    <a:pt x="117919" y="17780"/>
                  </a:lnTo>
                  <a:lnTo>
                    <a:pt x="118097" y="17780"/>
                  </a:lnTo>
                  <a:lnTo>
                    <a:pt x="121869" y="19050"/>
                  </a:lnTo>
                  <a:lnTo>
                    <a:pt x="123507" y="17780"/>
                  </a:lnTo>
                  <a:lnTo>
                    <a:pt x="125133" y="16510"/>
                  </a:lnTo>
                  <a:lnTo>
                    <a:pt x="135001" y="15240"/>
                  </a:lnTo>
                  <a:lnTo>
                    <a:pt x="141478" y="15240"/>
                  </a:lnTo>
                  <a:lnTo>
                    <a:pt x="149225" y="13970"/>
                  </a:lnTo>
                  <a:lnTo>
                    <a:pt x="150571" y="13970"/>
                  </a:lnTo>
                  <a:lnTo>
                    <a:pt x="151574" y="12700"/>
                  </a:lnTo>
                  <a:lnTo>
                    <a:pt x="148475" y="8890"/>
                  </a:lnTo>
                  <a:lnTo>
                    <a:pt x="153136" y="7620"/>
                  </a:lnTo>
                  <a:lnTo>
                    <a:pt x="157327" y="8890"/>
                  </a:lnTo>
                  <a:lnTo>
                    <a:pt x="161518" y="8890"/>
                  </a:lnTo>
                  <a:lnTo>
                    <a:pt x="161823" y="10160"/>
                  </a:lnTo>
                  <a:lnTo>
                    <a:pt x="161823" y="4406"/>
                  </a:lnTo>
                  <a:lnTo>
                    <a:pt x="158597" y="3810"/>
                  </a:lnTo>
                  <a:lnTo>
                    <a:pt x="137718" y="3810"/>
                  </a:lnTo>
                  <a:lnTo>
                    <a:pt x="132626" y="6350"/>
                  </a:lnTo>
                  <a:lnTo>
                    <a:pt x="126707" y="8890"/>
                  </a:lnTo>
                  <a:lnTo>
                    <a:pt x="122097" y="8890"/>
                  </a:lnTo>
                  <a:lnTo>
                    <a:pt x="120853" y="10160"/>
                  </a:lnTo>
                  <a:lnTo>
                    <a:pt x="120129" y="11430"/>
                  </a:lnTo>
                  <a:lnTo>
                    <a:pt x="115316" y="12700"/>
                  </a:lnTo>
                  <a:lnTo>
                    <a:pt x="106210" y="15240"/>
                  </a:lnTo>
                  <a:lnTo>
                    <a:pt x="96672" y="17780"/>
                  </a:lnTo>
                  <a:lnTo>
                    <a:pt x="87363" y="21590"/>
                  </a:lnTo>
                  <a:lnTo>
                    <a:pt x="57188" y="49530"/>
                  </a:lnTo>
                  <a:lnTo>
                    <a:pt x="54305" y="53340"/>
                  </a:lnTo>
                  <a:lnTo>
                    <a:pt x="51333" y="55880"/>
                  </a:lnTo>
                  <a:lnTo>
                    <a:pt x="44818" y="64770"/>
                  </a:lnTo>
                  <a:lnTo>
                    <a:pt x="36017" y="80010"/>
                  </a:lnTo>
                  <a:lnTo>
                    <a:pt x="35217" y="81280"/>
                  </a:lnTo>
                  <a:lnTo>
                    <a:pt x="34772" y="85090"/>
                  </a:lnTo>
                  <a:lnTo>
                    <a:pt x="35483" y="86360"/>
                  </a:lnTo>
                  <a:lnTo>
                    <a:pt x="35763" y="88900"/>
                  </a:lnTo>
                  <a:lnTo>
                    <a:pt x="34391" y="91440"/>
                  </a:lnTo>
                  <a:lnTo>
                    <a:pt x="32969" y="93980"/>
                  </a:lnTo>
                  <a:lnTo>
                    <a:pt x="30048" y="100330"/>
                  </a:lnTo>
                  <a:lnTo>
                    <a:pt x="28409" y="105410"/>
                  </a:lnTo>
                  <a:lnTo>
                    <a:pt x="24955" y="114300"/>
                  </a:lnTo>
                  <a:lnTo>
                    <a:pt x="22923" y="119380"/>
                  </a:lnTo>
                  <a:lnTo>
                    <a:pt x="19418" y="132080"/>
                  </a:lnTo>
                  <a:lnTo>
                    <a:pt x="17907" y="138430"/>
                  </a:lnTo>
                  <a:lnTo>
                    <a:pt x="15621" y="148590"/>
                  </a:lnTo>
                  <a:lnTo>
                    <a:pt x="15138" y="149860"/>
                  </a:lnTo>
                  <a:lnTo>
                    <a:pt x="11620" y="154940"/>
                  </a:lnTo>
                  <a:lnTo>
                    <a:pt x="9385" y="162560"/>
                  </a:lnTo>
                  <a:lnTo>
                    <a:pt x="9194" y="165100"/>
                  </a:lnTo>
                  <a:lnTo>
                    <a:pt x="5880" y="171450"/>
                  </a:lnTo>
                  <a:lnTo>
                    <a:pt x="4914" y="177800"/>
                  </a:lnTo>
                  <a:lnTo>
                    <a:pt x="4584" y="185420"/>
                  </a:lnTo>
                  <a:lnTo>
                    <a:pt x="4470" y="195580"/>
                  </a:lnTo>
                  <a:lnTo>
                    <a:pt x="4597" y="200660"/>
                  </a:lnTo>
                  <a:lnTo>
                    <a:pt x="4724" y="203200"/>
                  </a:lnTo>
                  <a:lnTo>
                    <a:pt x="5168" y="209550"/>
                  </a:lnTo>
                  <a:lnTo>
                    <a:pt x="5930" y="217170"/>
                  </a:lnTo>
                  <a:lnTo>
                    <a:pt x="6019" y="218440"/>
                  </a:lnTo>
                  <a:lnTo>
                    <a:pt x="6083" y="220980"/>
                  </a:lnTo>
                  <a:lnTo>
                    <a:pt x="4699" y="226060"/>
                  </a:lnTo>
                  <a:lnTo>
                    <a:pt x="3733" y="228600"/>
                  </a:lnTo>
                  <a:lnTo>
                    <a:pt x="1930" y="237490"/>
                  </a:lnTo>
                  <a:lnTo>
                    <a:pt x="711" y="242570"/>
                  </a:lnTo>
                  <a:lnTo>
                    <a:pt x="698" y="259080"/>
                  </a:lnTo>
                  <a:lnTo>
                    <a:pt x="254" y="264160"/>
                  </a:lnTo>
                  <a:lnTo>
                    <a:pt x="76" y="267970"/>
                  </a:lnTo>
                  <a:lnTo>
                    <a:pt x="0" y="278130"/>
                  </a:lnTo>
                  <a:lnTo>
                    <a:pt x="114" y="280670"/>
                  </a:lnTo>
                  <a:lnTo>
                    <a:pt x="635" y="287020"/>
                  </a:lnTo>
                  <a:lnTo>
                    <a:pt x="1727" y="293370"/>
                  </a:lnTo>
                  <a:lnTo>
                    <a:pt x="2438" y="297180"/>
                  </a:lnTo>
                  <a:lnTo>
                    <a:pt x="3238" y="302260"/>
                  </a:lnTo>
                  <a:lnTo>
                    <a:pt x="6108" y="316230"/>
                  </a:lnTo>
                  <a:lnTo>
                    <a:pt x="6997" y="320040"/>
                  </a:lnTo>
                  <a:lnTo>
                    <a:pt x="8572" y="330200"/>
                  </a:lnTo>
                  <a:lnTo>
                    <a:pt x="9499" y="337820"/>
                  </a:lnTo>
                  <a:lnTo>
                    <a:pt x="10528" y="346710"/>
                  </a:lnTo>
                  <a:lnTo>
                    <a:pt x="10515" y="349250"/>
                  </a:lnTo>
                  <a:lnTo>
                    <a:pt x="10160" y="351790"/>
                  </a:lnTo>
                  <a:lnTo>
                    <a:pt x="8839" y="363220"/>
                  </a:lnTo>
                  <a:lnTo>
                    <a:pt x="8369" y="372110"/>
                  </a:lnTo>
                  <a:lnTo>
                    <a:pt x="8293" y="375920"/>
                  </a:lnTo>
                  <a:lnTo>
                    <a:pt x="8648" y="384810"/>
                  </a:lnTo>
                  <a:lnTo>
                    <a:pt x="10350" y="396240"/>
                  </a:lnTo>
                  <a:lnTo>
                    <a:pt x="10490" y="397510"/>
                  </a:lnTo>
                  <a:lnTo>
                    <a:pt x="11036" y="405130"/>
                  </a:lnTo>
                  <a:lnTo>
                    <a:pt x="13119" y="412750"/>
                  </a:lnTo>
                  <a:lnTo>
                    <a:pt x="14693" y="420370"/>
                  </a:lnTo>
                  <a:lnTo>
                    <a:pt x="15011" y="420370"/>
                  </a:lnTo>
                  <a:lnTo>
                    <a:pt x="17919" y="425450"/>
                  </a:lnTo>
                  <a:lnTo>
                    <a:pt x="19659" y="429260"/>
                  </a:lnTo>
                  <a:lnTo>
                    <a:pt x="19202" y="436880"/>
                  </a:lnTo>
                  <a:lnTo>
                    <a:pt x="23634" y="441960"/>
                  </a:lnTo>
                  <a:lnTo>
                    <a:pt x="25603" y="443230"/>
                  </a:lnTo>
                  <a:lnTo>
                    <a:pt x="29984" y="444500"/>
                  </a:lnTo>
                  <a:lnTo>
                    <a:pt x="31762" y="444500"/>
                  </a:lnTo>
                  <a:lnTo>
                    <a:pt x="34188" y="447040"/>
                  </a:lnTo>
                  <a:lnTo>
                    <a:pt x="35458" y="448310"/>
                  </a:lnTo>
                  <a:lnTo>
                    <a:pt x="39522" y="449580"/>
                  </a:lnTo>
                  <a:lnTo>
                    <a:pt x="45364" y="450850"/>
                  </a:lnTo>
                  <a:lnTo>
                    <a:pt x="46926" y="452120"/>
                  </a:lnTo>
                  <a:lnTo>
                    <a:pt x="53644" y="452120"/>
                  </a:lnTo>
                  <a:lnTo>
                    <a:pt x="59232" y="453390"/>
                  </a:lnTo>
                  <a:lnTo>
                    <a:pt x="68707" y="455930"/>
                  </a:lnTo>
                  <a:lnTo>
                    <a:pt x="72504" y="457200"/>
                  </a:lnTo>
                  <a:lnTo>
                    <a:pt x="82575" y="457200"/>
                  </a:lnTo>
                  <a:lnTo>
                    <a:pt x="90487" y="455930"/>
                  </a:lnTo>
                  <a:lnTo>
                    <a:pt x="95338" y="454660"/>
                  </a:lnTo>
                  <a:lnTo>
                    <a:pt x="104152" y="453390"/>
                  </a:lnTo>
                  <a:lnTo>
                    <a:pt x="108165" y="453390"/>
                  </a:lnTo>
                  <a:lnTo>
                    <a:pt x="115912" y="450850"/>
                  </a:lnTo>
                  <a:lnTo>
                    <a:pt x="118287" y="449580"/>
                  </a:lnTo>
                  <a:lnTo>
                    <a:pt x="118808" y="443230"/>
                  </a:lnTo>
                  <a:lnTo>
                    <a:pt x="120269" y="436880"/>
                  </a:lnTo>
                  <a:lnTo>
                    <a:pt x="120497" y="434340"/>
                  </a:lnTo>
                  <a:lnTo>
                    <a:pt x="118033" y="426720"/>
                  </a:lnTo>
                  <a:lnTo>
                    <a:pt x="117233" y="421640"/>
                  </a:lnTo>
                  <a:lnTo>
                    <a:pt x="117805" y="415290"/>
                  </a:lnTo>
                  <a:lnTo>
                    <a:pt x="117500" y="414020"/>
                  </a:lnTo>
                  <a:lnTo>
                    <a:pt x="117436" y="412750"/>
                  </a:lnTo>
                  <a:lnTo>
                    <a:pt x="117398" y="408940"/>
                  </a:lnTo>
                  <a:lnTo>
                    <a:pt x="118833" y="388620"/>
                  </a:lnTo>
                  <a:lnTo>
                    <a:pt x="118567" y="388620"/>
                  </a:lnTo>
                  <a:lnTo>
                    <a:pt x="118579" y="384810"/>
                  </a:lnTo>
                  <a:lnTo>
                    <a:pt x="120154" y="379730"/>
                  </a:lnTo>
                  <a:lnTo>
                    <a:pt x="120053" y="374650"/>
                  </a:lnTo>
                  <a:lnTo>
                    <a:pt x="119684" y="369570"/>
                  </a:lnTo>
                  <a:lnTo>
                    <a:pt x="119481" y="359410"/>
                  </a:lnTo>
                  <a:lnTo>
                    <a:pt x="119392" y="351790"/>
                  </a:lnTo>
                  <a:lnTo>
                    <a:pt x="118948" y="340360"/>
                  </a:lnTo>
                  <a:lnTo>
                    <a:pt x="118478" y="335280"/>
                  </a:lnTo>
                  <a:lnTo>
                    <a:pt x="118579" y="330200"/>
                  </a:lnTo>
                  <a:lnTo>
                    <a:pt x="118808" y="326390"/>
                  </a:lnTo>
                  <a:lnTo>
                    <a:pt x="118732" y="322580"/>
                  </a:lnTo>
                  <a:lnTo>
                    <a:pt x="118706" y="316230"/>
                  </a:lnTo>
                  <a:lnTo>
                    <a:pt x="125298" y="316230"/>
                  </a:lnTo>
                  <a:lnTo>
                    <a:pt x="126657" y="318770"/>
                  </a:lnTo>
                  <a:lnTo>
                    <a:pt x="129184" y="320040"/>
                  </a:lnTo>
                  <a:lnTo>
                    <a:pt x="134061" y="318770"/>
                  </a:lnTo>
                  <a:lnTo>
                    <a:pt x="137782" y="318770"/>
                  </a:lnTo>
                  <a:lnTo>
                    <a:pt x="138938" y="321310"/>
                  </a:lnTo>
                  <a:lnTo>
                    <a:pt x="139865" y="323850"/>
                  </a:lnTo>
                  <a:lnTo>
                    <a:pt x="142049" y="327660"/>
                  </a:lnTo>
                  <a:lnTo>
                    <a:pt x="141922" y="328930"/>
                  </a:lnTo>
                  <a:lnTo>
                    <a:pt x="140589" y="335280"/>
                  </a:lnTo>
                  <a:lnTo>
                    <a:pt x="139636" y="339090"/>
                  </a:lnTo>
                  <a:lnTo>
                    <a:pt x="139319" y="346710"/>
                  </a:lnTo>
                  <a:lnTo>
                    <a:pt x="139242" y="355600"/>
                  </a:lnTo>
                  <a:lnTo>
                    <a:pt x="139484" y="370840"/>
                  </a:lnTo>
                  <a:lnTo>
                    <a:pt x="140017" y="374650"/>
                  </a:lnTo>
                  <a:lnTo>
                    <a:pt x="140906" y="389890"/>
                  </a:lnTo>
                  <a:lnTo>
                    <a:pt x="141503" y="402590"/>
                  </a:lnTo>
                  <a:lnTo>
                    <a:pt x="143281" y="410210"/>
                  </a:lnTo>
                  <a:lnTo>
                    <a:pt x="145783" y="425450"/>
                  </a:lnTo>
                  <a:lnTo>
                    <a:pt x="147256" y="431800"/>
                  </a:lnTo>
                  <a:lnTo>
                    <a:pt x="149212" y="439420"/>
                  </a:lnTo>
                  <a:lnTo>
                    <a:pt x="151892" y="445770"/>
                  </a:lnTo>
                  <a:lnTo>
                    <a:pt x="152031" y="445770"/>
                  </a:lnTo>
                  <a:lnTo>
                    <a:pt x="152044" y="447040"/>
                  </a:lnTo>
                  <a:lnTo>
                    <a:pt x="153581" y="450850"/>
                  </a:lnTo>
                  <a:lnTo>
                    <a:pt x="155435" y="455930"/>
                  </a:lnTo>
                  <a:lnTo>
                    <a:pt x="159067" y="462280"/>
                  </a:lnTo>
                  <a:lnTo>
                    <a:pt x="160299" y="464820"/>
                  </a:lnTo>
                  <a:lnTo>
                    <a:pt x="162585" y="471170"/>
                  </a:lnTo>
                  <a:lnTo>
                    <a:pt x="163512" y="474980"/>
                  </a:lnTo>
                  <a:lnTo>
                    <a:pt x="166941" y="486410"/>
                  </a:lnTo>
                  <a:lnTo>
                    <a:pt x="168097" y="492760"/>
                  </a:lnTo>
                  <a:lnTo>
                    <a:pt x="169964" y="508000"/>
                  </a:lnTo>
                  <a:lnTo>
                    <a:pt x="170700" y="515620"/>
                  </a:lnTo>
                  <a:lnTo>
                    <a:pt x="176771" y="521970"/>
                  </a:lnTo>
                  <a:lnTo>
                    <a:pt x="177571" y="524510"/>
                  </a:lnTo>
                  <a:lnTo>
                    <a:pt x="179997" y="525780"/>
                  </a:lnTo>
                  <a:lnTo>
                    <a:pt x="185013" y="528320"/>
                  </a:lnTo>
                  <a:lnTo>
                    <a:pt x="187375" y="529590"/>
                  </a:lnTo>
                  <a:lnTo>
                    <a:pt x="194589" y="532130"/>
                  </a:lnTo>
                  <a:lnTo>
                    <a:pt x="199275" y="534670"/>
                  </a:lnTo>
                  <a:lnTo>
                    <a:pt x="228866" y="534670"/>
                  </a:lnTo>
                  <a:lnTo>
                    <a:pt x="243268" y="530860"/>
                  </a:lnTo>
                  <a:lnTo>
                    <a:pt x="248107" y="528320"/>
                  </a:lnTo>
                  <a:lnTo>
                    <a:pt x="258419" y="524510"/>
                  </a:lnTo>
                  <a:lnTo>
                    <a:pt x="262699" y="521970"/>
                  </a:lnTo>
                  <a:lnTo>
                    <a:pt x="266306" y="516890"/>
                  </a:lnTo>
                  <a:lnTo>
                    <a:pt x="270141" y="513080"/>
                  </a:lnTo>
                  <a:lnTo>
                    <a:pt x="270827" y="509270"/>
                  </a:lnTo>
                  <a:lnTo>
                    <a:pt x="268465" y="505460"/>
                  </a:lnTo>
                  <a:lnTo>
                    <a:pt x="268338" y="504190"/>
                  </a:lnTo>
                  <a:lnTo>
                    <a:pt x="267817" y="496570"/>
                  </a:lnTo>
                  <a:lnTo>
                    <a:pt x="266446" y="488950"/>
                  </a:lnTo>
                  <a:lnTo>
                    <a:pt x="265404" y="486410"/>
                  </a:lnTo>
                  <a:lnTo>
                    <a:pt x="265277" y="478790"/>
                  </a:lnTo>
                  <a:lnTo>
                    <a:pt x="261696" y="461010"/>
                  </a:lnTo>
                  <a:lnTo>
                    <a:pt x="259753" y="454660"/>
                  </a:lnTo>
                  <a:lnTo>
                    <a:pt x="257606" y="445770"/>
                  </a:lnTo>
                  <a:lnTo>
                    <a:pt x="256984" y="444500"/>
                  </a:lnTo>
                  <a:lnTo>
                    <a:pt x="257657" y="441960"/>
                  </a:lnTo>
                  <a:lnTo>
                    <a:pt x="270344" y="443230"/>
                  </a:lnTo>
                  <a:lnTo>
                    <a:pt x="278257" y="443230"/>
                  </a:lnTo>
                  <a:lnTo>
                    <a:pt x="284721" y="441960"/>
                  </a:lnTo>
                  <a:lnTo>
                    <a:pt x="289826" y="440690"/>
                  </a:lnTo>
                  <a:lnTo>
                    <a:pt x="296405" y="438150"/>
                  </a:lnTo>
                  <a:lnTo>
                    <a:pt x="299694" y="436880"/>
                  </a:lnTo>
                  <a:lnTo>
                    <a:pt x="303339" y="433070"/>
                  </a:lnTo>
                  <a:lnTo>
                    <a:pt x="307848" y="425450"/>
                  </a:lnTo>
                  <a:lnTo>
                    <a:pt x="311810" y="419100"/>
                  </a:lnTo>
                  <a:lnTo>
                    <a:pt x="311124" y="417830"/>
                  </a:lnTo>
                  <a:lnTo>
                    <a:pt x="310946" y="416560"/>
                  </a:lnTo>
                  <a:lnTo>
                    <a:pt x="313270" y="414020"/>
                  </a:lnTo>
                  <a:lnTo>
                    <a:pt x="313766" y="414020"/>
                  </a:lnTo>
                  <a:lnTo>
                    <a:pt x="315798" y="408940"/>
                  </a:lnTo>
                  <a:lnTo>
                    <a:pt x="318744" y="406400"/>
                  </a:lnTo>
                  <a:lnTo>
                    <a:pt x="324205" y="402590"/>
                  </a:lnTo>
                  <a:lnTo>
                    <a:pt x="331533" y="402590"/>
                  </a:lnTo>
                  <a:lnTo>
                    <a:pt x="337388" y="398780"/>
                  </a:lnTo>
                  <a:lnTo>
                    <a:pt x="341871" y="397510"/>
                  </a:lnTo>
                  <a:lnTo>
                    <a:pt x="346329" y="394970"/>
                  </a:lnTo>
                  <a:lnTo>
                    <a:pt x="348551" y="393700"/>
                  </a:lnTo>
                  <a:lnTo>
                    <a:pt x="350456" y="392430"/>
                  </a:lnTo>
                  <a:lnTo>
                    <a:pt x="353161" y="392430"/>
                  </a:lnTo>
                  <a:lnTo>
                    <a:pt x="353834" y="393700"/>
                  </a:lnTo>
                  <a:lnTo>
                    <a:pt x="354571" y="393700"/>
                  </a:lnTo>
                  <a:lnTo>
                    <a:pt x="357263" y="400050"/>
                  </a:lnTo>
                  <a:lnTo>
                    <a:pt x="360095" y="403860"/>
                  </a:lnTo>
                  <a:lnTo>
                    <a:pt x="369214" y="419100"/>
                  </a:lnTo>
                  <a:lnTo>
                    <a:pt x="372948" y="425450"/>
                  </a:lnTo>
                  <a:lnTo>
                    <a:pt x="377799" y="433070"/>
                  </a:lnTo>
                  <a:lnTo>
                    <a:pt x="378231" y="434340"/>
                  </a:lnTo>
                  <a:lnTo>
                    <a:pt x="378167" y="438150"/>
                  </a:lnTo>
                  <a:lnTo>
                    <a:pt x="378053" y="441960"/>
                  </a:lnTo>
                  <a:lnTo>
                    <a:pt x="379895" y="453390"/>
                  </a:lnTo>
                  <a:lnTo>
                    <a:pt x="379869" y="454660"/>
                  </a:lnTo>
                  <a:lnTo>
                    <a:pt x="379768" y="463550"/>
                  </a:lnTo>
                  <a:lnTo>
                    <a:pt x="379971" y="471170"/>
                  </a:lnTo>
                  <a:lnTo>
                    <a:pt x="379742" y="472440"/>
                  </a:lnTo>
                  <a:lnTo>
                    <a:pt x="379222" y="478790"/>
                  </a:lnTo>
                  <a:lnTo>
                    <a:pt x="379107" y="483870"/>
                  </a:lnTo>
                  <a:lnTo>
                    <a:pt x="380847" y="497840"/>
                  </a:lnTo>
                  <a:lnTo>
                    <a:pt x="384022" y="504190"/>
                  </a:lnTo>
                  <a:lnTo>
                    <a:pt x="389445" y="513080"/>
                  </a:lnTo>
                  <a:lnTo>
                    <a:pt x="390956" y="514350"/>
                  </a:lnTo>
                  <a:lnTo>
                    <a:pt x="394741" y="515620"/>
                  </a:lnTo>
                  <a:lnTo>
                    <a:pt x="395947" y="516890"/>
                  </a:lnTo>
                  <a:lnTo>
                    <a:pt x="401040" y="519430"/>
                  </a:lnTo>
                  <a:lnTo>
                    <a:pt x="404761" y="520700"/>
                  </a:lnTo>
                  <a:lnTo>
                    <a:pt x="410540" y="521970"/>
                  </a:lnTo>
                  <a:lnTo>
                    <a:pt x="412877" y="523240"/>
                  </a:lnTo>
                  <a:lnTo>
                    <a:pt x="419265" y="521970"/>
                  </a:lnTo>
                  <a:lnTo>
                    <a:pt x="423773" y="520700"/>
                  </a:lnTo>
                  <a:lnTo>
                    <a:pt x="433870" y="520700"/>
                  </a:lnTo>
                  <a:lnTo>
                    <a:pt x="438137" y="518160"/>
                  </a:lnTo>
                  <a:lnTo>
                    <a:pt x="441731" y="514350"/>
                  </a:lnTo>
                  <a:lnTo>
                    <a:pt x="445858" y="514350"/>
                  </a:lnTo>
                  <a:lnTo>
                    <a:pt x="447205" y="513080"/>
                  </a:lnTo>
                  <a:lnTo>
                    <a:pt x="448462" y="510540"/>
                  </a:lnTo>
                  <a:lnTo>
                    <a:pt x="450164" y="509270"/>
                  </a:lnTo>
                  <a:lnTo>
                    <a:pt x="455460" y="504190"/>
                  </a:lnTo>
                  <a:lnTo>
                    <a:pt x="457962" y="500380"/>
                  </a:lnTo>
                  <a:lnTo>
                    <a:pt x="463410" y="490220"/>
                  </a:lnTo>
                  <a:lnTo>
                    <a:pt x="465734" y="483870"/>
                  </a:lnTo>
                  <a:lnTo>
                    <a:pt x="469493" y="474980"/>
                  </a:lnTo>
                  <a:lnTo>
                    <a:pt x="470319" y="472440"/>
                  </a:lnTo>
                  <a:lnTo>
                    <a:pt x="470827" y="471170"/>
                  </a:lnTo>
                  <a:lnTo>
                    <a:pt x="471335" y="469900"/>
                  </a:lnTo>
                  <a:lnTo>
                    <a:pt x="471601" y="46736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79" name="object 5179" descr="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766948" y="10028559"/>
              <a:ext cx="101577" cy="107986"/>
            </a:xfrm>
            <a:prstGeom prst="rect">
              <a:avLst/>
            </a:prstGeom>
          </p:spPr>
        </p:pic>
        <p:sp>
          <p:nvSpPr>
            <p:cNvPr id="5180" name="object 5180" descr=""/>
            <p:cNvSpPr/>
            <p:nvPr/>
          </p:nvSpPr>
          <p:spPr>
            <a:xfrm>
              <a:off x="4625810" y="9781781"/>
              <a:ext cx="352425" cy="309880"/>
            </a:xfrm>
            <a:custGeom>
              <a:avLst/>
              <a:gdLst/>
              <a:ahLst/>
              <a:cxnLst/>
              <a:rect l="l" t="t" r="r" b="b"/>
              <a:pathLst>
                <a:path w="352425" h="309879">
                  <a:moveTo>
                    <a:pt x="6146" y="32054"/>
                  </a:moveTo>
                  <a:lnTo>
                    <a:pt x="4762" y="30111"/>
                  </a:lnTo>
                  <a:lnTo>
                    <a:pt x="3035" y="31762"/>
                  </a:lnTo>
                  <a:lnTo>
                    <a:pt x="2044" y="33401"/>
                  </a:lnTo>
                  <a:lnTo>
                    <a:pt x="1270" y="35179"/>
                  </a:lnTo>
                  <a:lnTo>
                    <a:pt x="520" y="36982"/>
                  </a:lnTo>
                  <a:lnTo>
                    <a:pt x="0" y="38696"/>
                  </a:lnTo>
                  <a:lnTo>
                    <a:pt x="850" y="39903"/>
                  </a:lnTo>
                  <a:lnTo>
                    <a:pt x="2362" y="40030"/>
                  </a:lnTo>
                  <a:lnTo>
                    <a:pt x="3200" y="39687"/>
                  </a:lnTo>
                  <a:lnTo>
                    <a:pt x="4152" y="37846"/>
                  </a:lnTo>
                  <a:lnTo>
                    <a:pt x="4800" y="36347"/>
                  </a:lnTo>
                  <a:lnTo>
                    <a:pt x="5638" y="33489"/>
                  </a:lnTo>
                  <a:lnTo>
                    <a:pt x="6146" y="32054"/>
                  </a:lnTo>
                  <a:close/>
                </a:path>
                <a:path w="352425" h="309879">
                  <a:moveTo>
                    <a:pt x="24091" y="13233"/>
                  </a:moveTo>
                  <a:lnTo>
                    <a:pt x="23609" y="11480"/>
                  </a:lnTo>
                  <a:lnTo>
                    <a:pt x="21742" y="11823"/>
                  </a:lnTo>
                  <a:lnTo>
                    <a:pt x="20193" y="12611"/>
                  </a:lnTo>
                  <a:lnTo>
                    <a:pt x="18453" y="13690"/>
                  </a:lnTo>
                  <a:lnTo>
                    <a:pt x="18376" y="14363"/>
                  </a:lnTo>
                  <a:lnTo>
                    <a:pt x="18415" y="15024"/>
                  </a:lnTo>
                  <a:lnTo>
                    <a:pt x="18757" y="15328"/>
                  </a:lnTo>
                  <a:lnTo>
                    <a:pt x="19024" y="15455"/>
                  </a:lnTo>
                  <a:lnTo>
                    <a:pt x="20205" y="16065"/>
                  </a:lnTo>
                  <a:lnTo>
                    <a:pt x="21259" y="15582"/>
                  </a:lnTo>
                  <a:lnTo>
                    <a:pt x="23266" y="14160"/>
                  </a:lnTo>
                  <a:lnTo>
                    <a:pt x="24091" y="13233"/>
                  </a:lnTo>
                  <a:close/>
                </a:path>
                <a:path w="352425" h="309879">
                  <a:moveTo>
                    <a:pt x="24472" y="173926"/>
                  </a:moveTo>
                  <a:lnTo>
                    <a:pt x="22517" y="166370"/>
                  </a:lnTo>
                  <a:lnTo>
                    <a:pt x="21424" y="162521"/>
                  </a:lnTo>
                  <a:lnTo>
                    <a:pt x="20777" y="162204"/>
                  </a:lnTo>
                  <a:lnTo>
                    <a:pt x="20218" y="161671"/>
                  </a:lnTo>
                  <a:lnTo>
                    <a:pt x="18986" y="163918"/>
                  </a:lnTo>
                  <a:lnTo>
                    <a:pt x="19583" y="165773"/>
                  </a:lnTo>
                  <a:lnTo>
                    <a:pt x="20599" y="169659"/>
                  </a:lnTo>
                  <a:lnTo>
                    <a:pt x="20662" y="171856"/>
                  </a:lnTo>
                  <a:lnTo>
                    <a:pt x="22707" y="173647"/>
                  </a:lnTo>
                  <a:lnTo>
                    <a:pt x="23279" y="173621"/>
                  </a:lnTo>
                  <a:lnTo>
                    <a:pt x="24472" y="173926"/>
                  </a:lnTo>
                  <a:close/>
                </a:path>
                <a:path w="352425" h="309879">
                  <a:moveTo>
                    <a:pt x="30518" y="196075"/>
                  </a:moveTo>
                  <a:lnTo>
                    <a:pt x="30480" y="195884"/>
                  </a:lnTo>
                  <a:lnTo>
                    <a:pt x="27978" y="188125"/>
                  </a:lnTo>
                  <a:lnTo>
                    <a:pt x="26492" y="183883"/>
                  </a:lnTo>
                  <a:lnTo>
                    <a:pt x="25768" y="183591"/>
                  </a:lnTo>
                  <a:lnTo>
                    <a:pt x="25527" y="183400"/>
                  </a:lnTo>
                  <a:lnTo>
                    <a:pt x="23952" y="183540"/>
                  </a:lnTo>
                  <a:lnTo>
                    <a:pt x="23037" y="184594"/>
                  </a:lnTo>
                  <a:lnTo>
                    <a:pt x="24282" y="189852"/>
                  </a:lnTo>
                  <a:lnTo>
                    <a:pt x="25615" y="193789"/>
                  </a:lnTo>
                  <a:lnTo>
                    <a:pt x="28651" y="197421"/>
                  </a:lnTo>
                  <a:lnTo>
                    <a:pt x="29464" y="197497"/>
                  </a:lnTo>
                  <a:lnTo>
                    <a:pt x="30213" y="197408"/>
                  </a:lnTo>
                  <a:lnTo>
                    <a:pt x="30353" y="196646"/>
                  </a:lnTo>
                  <a:lnTo>
                    <a:pt x="30518" y="196075"/>
                  </a:lnTo>
                  <a:close/>
                </a:path>
                <a:path w="352425" h="309879">
                  <a:moveTo>
                    <a:pt x="30975" y="148437"/>
                  </a:moveTo>
                  <a:lnTo>
                    <a:pt x="28270" y="137198"/>
                  </a:lnTo>
                  <a:lnTo>
                    <a:pt x="27520" y="136893"/>
                  </a:lnTo>
                  <a:lnTo>
                    <a:pt x="26962" y="141084"/>
                  </a:lnTo>
                  <a:lnTo>
                    <a:pt x="27457" y="144830"/>
                  </a:lnTo>
                  <a:lnTo>
                    <a:pt x="29095" y="148907"/>
                  </a:lnTo>
                  <a:lnTo>
                    <a:pt x="29781" y="149161"/>
                  </a:lnTo>
                  <a:lnTo>
                    <a:pt x="30429" y="149644"/>
                  </a:lnTo>
                  <a:lnTo>
                    <a:pt x="30683" y="148869"/>
                  </a:lnTo>
                  <a:lnTo>
                    <a:pt x="30975" y="148437"/>
                  </a:lnTo>
                  <a:close/>
                </a:path>
                <a:path w="352425" h="309879">
                  <a:moveTo>
                    <a:pt x="41694" y="202768"/>
                  </a:moveTo>
                  <a:lnTo>
                    <a:pt x="41529" y="201472"/>
                  </a:lnTo>
                  <a:lnTo>
                    <a:pt x="41579" y="201117"/>
                  </a:lnTo>
                  <a:lnTo>
                    <a:pt x="39370" y="196862"/>
                  </a:lnTo>
                  <a:lnTo>
                    <a:pt x="36868" y="193040"/>
                  </a:lnTo>
                  <a:lnTo>
                    <a:pt x="36055" y="188188"/>
                  </a:lnTo>
                  <a:lnTo>
                    <a:pt x="35826" y="187858"/>
                  </a:lnTo>
                  <a:lnTo>
                    <a:pt x="34607" y="187007"/>
                  </a:lnTo>
                  <a:lnTo>
                    <a:pt x="33883" y="187413"/>
                  </a:lnTo>
                  <a:lnTo>
                    <a:pt x="33083" y="188696"/>
                  </a:lnTo>
                  <a:lnTo>
                    <a:pt x="40297" y="201993"/>
                  </a:lnTo>
                  <a:lnTo>
                    <a:pt x="41694" y="202768"/>
                  </a:lnTo>
                  <a:close/>
                </a:path>
                <a:path w="352425" h="309879">
                  <a:moveTo>
                    <a:pt x="46672" y="199415"/>
                  </a:moveTo>
                  <a:lnTo>
                    <a:pt x="46405" y="198424"/>
                  </a:lnTo>
                  <a:lnTo>
                    <a:pt x="46101" y="197675"/>
                  </a:lnTo>
                  <a:lnTo>
                    <a:pt x="44780" y="194932"/>
                  </a:lnTo>
                  <a:lnTo>
                    <a:pt x="43446" y="193014"/>
                  </a:lnTo>
                  <a:lnTo>
                    <a:pt x="41617" y="186601"/>
                  </a:lnTo>
                  <a:lnTo>
                    <a:pt x="39192" y="183007"/>
                  </a:lnTo>
                  <a:lnTo>
                    <a:pt x="36639" y="178600"/>
                  </a:lnTo>
                  <a:lnTo>
                    <a:pt x="36055" y="178054"/>
                  </a:lnTo>
                  <a:lnTo>
                    <a:pt x="35572" y="177457"/>
                  </a:lnTo>
                  <a:lnTo>
                    <a:pt x="34785" y="177876"/>
                  </a:lnTo>
                  <a:lnTo>
                    <a:pt x="34925" y="178473"/>
                  </a:lnTo>
                  <a:lnTo>
                    <a:pt x="34937" y="179146"/>
                  </a:lnTo>
                  <a:lnTo>
                    <a:pt x="37363" y="183324"/>
                  </a:lnTo>
                  <a:lnTo>
                    <a:pt x="38328" y="187426"/>
                  </a:lnTo>
                  <a:lnTo>
                    <a:pt x="40703" y="193890"/>
                  </a:lnTo>
                  <a:lnTo>
                    <a:pt x="42214" y="196240"/>
                  </a:lnTo>
                  <a:lnTo>
                    <a:pt x="43967" y="199263"/>
                  </a:lnTo>
                  <a:lnTo>
                    <a:pt x="44742" y="199720"/>
                  </a:lnTo>
                  <a:lnTo>
                    <a:pt x="45567" y="200291"/>
                  </a:lnTo>
                  <a:lnTo>
                    <a:pt x="46037" y="200177"/>
                  </a:lnTo>
                  <a:lnTo>
                    <a:pt x="46456" y="199834"/>
                  </a:lnTo>
                  <a:lnTo>
                    <a:pt x="46672" y="199415"/>
                  </a:lnTo>
                  <a:close/>
                </a:path>
                <a:path w="352425" h="309879">
                  <a:moveTo>
                    <a:pt x="48666" y="182549"/>
                  </a:moveTo>
                  <a:lnTo>
                    <a:pt x="47752" y="180784"/>
                  </a:lnTo>
                  <a:lnTo>
                    <a:pt x="46964" y="179412"/>
                  </a:lnTo>
                  <a:lnTo>
                    <a:pt x="45656" y="176466"/>
                  </a:lnTo>
                  <a:lnTo>
                    <a:pt x="45656" y="174561"/>
                  </a:lnTo>
                  <a:lnTo>
                    <a:pt x="43967" y="173685"/>
                  </a:lnTo>
                  <a:lnTo>
                    <a:pt x="43599" y="173913"/>
                  </a:lnTo>
                  <a:lnTo>
                    <a:pt x="43383" y="173977"/>
                  </a:lnTo>
                  <a:lnTo>
                    <a:pt x="42875" y="177495"/>
                  </a:lnTo>
                  <a:lnTo>
                    <a:pt x="44234" y="180251"/>
                  </a:lnTo>
                  <a:lnTo>
                    <a:pt x="46977" y="182791"/>
                  </a:lnTo>
                  <a:lnTo>
                    <a:pt x="47777" y="182549"/>
                  </a:lnTo>
                  <a:lnTo>
                    <a:pt x="48666" y="182549"/>
                  </a:lnTo>
                  <a:close/>
                </a:path>
                <a:path w="352425" h="309879">
                  <a:moveTo>
                    <a:pt x="53467" y="218211"/>
                  </a:moveTo>
                  <a:lnTo>
                    <a:pt x="50863" y="214668"/>
                  </a:lnTo>
                  <a:lnTo>
                    <a:pt x="48729" y="210972"/>
                  </a:lnTo>
                  <a:lnTo>
                    <a:pt x="47002" y="207022"/>
                  </a:lnTo>
                  <a:lnTo>
                    <a:pt x="46837" y="206679"/>
                  </a:lnTo>
                  <a:lnTo>
                    <a:pt x="46291" y="206502"/>
                  </a:lnTo>
                  <a:lnTo>
                    <a:pt x="45770" y="206235"/>
                  </a:lnTo>
                  <a:lnTo>
                    <a:pt x="45097" y="206502"/>
                  </a:lnTo>
                  <a:lnTo>
                    <a:pt x="44831" y="207048"/>
                  </a:lnTo>
                  <a:lnTo>
                    <a:pt x="44627" y="207899"/>
                  </a:lnTo>
                  <a:lnTo>
                    <a:pt x="44665" y="208432"/>
                  </a:lnTo>
                  <a:lnTo>
                    <a:pt x="46164" y="213347"/>
                  </a:lnTo>
                  <a:lnTo>
                    <a:pt x="48958" y="216560"/>
                  </a:lnTo>
                  <a:lnTo>
                    <a:pt x="53467" y="218211"/>
                  </a:lnTo>
                  <a:close/>
                </a:path>
                <a:path w="352425" h="309879">
                  <a:moveTo>
                    <a:pt x="54152" y="203225"/>
                  </a:moveTo>
                  <a:lnTo>
                    <a:pt x="53682" y="201676"/>
                  </a:lnTo>
                  <a:lnTo>
                    <a:pt x="50977" y="197231"/>
                  </a:lnTo>
                  <a:lnTo>
                    <a:pt x="49352" y="194271"/>
                  </a:lnTo>
                  <a:lnTo>
                    <a:pt x="47332" y="190804"/>
                  </a:lnTo>
                  <a:lnTo>
                    <a:pt x="47002" y="190106"/>
                  </a:lnTo>
                  <a:lnTo>
                    <a:pt x="45910" y="189547"/>
                  </a:lnTo>
                  <a:lnTo>
                    <a:pt x="45110" y="189661"/>
                  </a:lnTo>
                  <a:lnTo>
                    <a:pt x="43903" y="189534"/>
                  </a:lnTo>
                  <a:lnTo>
                    <a:pt x="46380" y="195529"/>
                  </a:lnTo>
                  <a:lnTo>
                    <a:pt x="48933" y="200812"/>
                  </a:lnTo>
                  <a:lnTo>
                    <a:pt x="53771" y="206044"/>
                  </a:lnTo>
                  <a:lnTo>
                    <a:pt x="54152" y="203225"/>
                  </a:lnTo>
                  <a:close/>
                </a:path>
                <a:path w="352425" h="309879">
                  <a:moveTo>
                    <a:pt x="57188" y="220230"/>
                  </a:moveTo>
                  <a:lnTo>
                    <a:pt x="57137" y="219532"/>
                  </a:lnTo>
                  <a:lnTo>
                    <a:pt x="56692" y="218986"/>
                  </a:lnTo>
                  <a:lnTo>
                    <a:pt x="56362" y="218922"/>
                  </a:lnTo>
                  <a:lnTo>
                    <a:pt x="56057" y="218859"/>
                  </a:lnTo>
                  <a:lnTo>
                    <a:pt x="55321" y="219405"/>
                  </a:lnTo>
                  <a:lnTo>
                    <a:pt x="55359" y="219557"/>
                  </a:lnTo>
                  <a:lnTo>
                    <a:pt x="55460" y="220078"/>
                  </a:lnTo>
                  <a:lnTo>
                    <a:pt x="55829" y="220548"/>
                  </a:lnTo>
                  <a:lnTo>
                    <a:pt x="56261" y="221335"/>
                  </a:lnTo>
                  <a:lnTo>
                    <a:pt x="56743" y="220611"/>
                  </a:lnTo>
                  <a:lnTo>
                    <a:pt x="57188" y="220230"/>
                  </a:lnTo>
                  <a:close/>
                </a:path>
                <a:path w="352425" h="309879">
                  <a:moveTo>
                    <a:pt x="57772" y="179882"/>
                  </a:moveTo>
                  <a:lnTo>
                    <a:pt x="56692" y="177698"/>
                  </a:lnTo>
                  <a:lnTo>
                    <a:pt x="54978" y="175120"/>
                  </a:lnTo>
                  <a:lnTo>
                    <a:pt x="53009" y="177927"/>
                  </a:lnTo>
                  <a:lnTo>
                    <a:pt x="54241" y="179933"/>
                  </a:lnTo>
                  <a:lnTo>
                    <a:pt x="55384" y="182372"/>
                  </a:lnTo>
                  <a:lnTo>
                    <a:pt x="56311" y="182549"/>
                  </a:lnTo>
                  <a:lnTo>
                    <a:pt x="57200" y="183019"/>
                  </a:lnTo>
                  <a:lnTo>
                    <a:pt x="57772" y="179882"/>
                  </a:lnTo>
                  <a:close/>
                </a:path>
                <a:path w="352425" h="309879">
                  <a:moveTo>
                    <a:pt x="60147" y="213918"/>
                  </a:moveTo>
                  <a:lnTo>
                    <a:pt x="60007" y="212940"/>
                  </a:lnTo>
                  <a:lnTo>
                    <a:pt x="59715" y="213144"/>
                  </a:lnTo>
                  <a:lnTo>
                    <a:pt x="60147" y="213918"/>
                  </a:lnTo>
                  <a:close/>
                </a:path>
                <a:path w="352425" h="309879">
                  <a:moveTo>
                    <a:pt x="60172" y="198488"/>
                  </a:moveTo>
                  <a:lnTo>
                    <a:pt x="58851" y="195300"/>
                  </a:lnTo>
                  <a:lnTo>
                    <a:pt x="56476" y="191439"/>
                  </a:lnTo>
                  <a:lnTo>
                    <a:pt x="55740" y="190360"/>
                  </a:lnTo>
                  <a:lnTo>
                    <a:pt x="53644" y="191198"/>
                  </a:lnTo>
                  <a:lnTo>
                    <a:pt x="55308" y="195033"/>
                  </a:lnTo>
                  <a:lnTo>
                    <a:pt x="56730" y="198742"/>
                  </a:lnTo>
                  <a:lnTo>
                    <a:pt x="59118" y="202196"/>
                  </a:lnTo>
                  <a:lnTo>
                    <a:pt x="59601" y="202095"/>
                  </a:lnTo>
                  <a:lnTo>
                    <a:pt x="60172" y="202120"/>
                  </a:lnTo>
                  <a:lnTo>
                    <a:pt x="60172" y="198488"/>
                  </a:lnTo>
                  <a:close/>
                </a:path>
                <a:path w="352425" h="309879">
                  <a:moveTo>
                    <a:pt x="60312" y="214198"/>
                  </a:moveTo>
                  <a:lnTo>
                    <a:pt x="60147" y="213918"/>
                  </a:lnTo>
                  <a:lnTo>
                    <a:pt x="60198" y="214299"/>
                  </a:lnTo>
                  <a:close/>
                </a:path>
                <a:path w="352425" h="309879">
                  <a:moveTo>
                    <a:pt x="60744" y="219595"/>
                  </a:moveTo>
                  <a:lnTo>
                    <a:pt x="60629" y="219087"/>
                  </a:lnTo>
                  <a:lnTo>
                    <a:pt x="60642" y="218592"/>
                  </a:lnTo>
                  <a:lnTo>
                    <a:pt x="58801" y="215836"/>
                  </a:lnTo>
                  <a:lnTo>
                    <a:pt x="57289" y="213398"/>
                  </a:lnTo>
                  <a:lnTo>
                    <a:pt x="55613" y="208927"/>
                  </a:lnTo>
                  <a:lnTo>
                    <a:pt x="54394" y="207327"/>
                  </a:lnTo>
                  <a:lnTo>
                    <a:pt x="52387" y="206032"/>
                  </a:lnTo>
                  <a:lnTo>
                    <a:pt x="51371" y="209384"/>
                  </a:lnTo>
                  <a:lnTo>
                    <a:pt x="53721" y="211201"/>
                  </a:lnTo>
                  <a:lnTo>
                    <a:pt x="57277" y="218262"/>
                  </a:lnTo>
                  <a:lnTo>
                    <a:pt x="58166" y="218935"/>
                  </a:lnTo>
                  <a:lnTo>
                    <a:pt x="60744" y="219595"/>
                  </a:lnTo>
                  <a:close/>
                </a:path>
                <a:path w="352425" h="309879">
                  <a:moveTo>
                    <a:pt x="61214" y="214579"/>
                  </a:moveTo>
                  <a:lnTo>
                    <a:pt x="60502" y="214401"/>
                  </a:lnTo>
                  <a:lnTo>
                    <a:pt x="60833" y="214731"/>
                  </a:lnTo>
                  <a:lnTo>
                    <a:pt x="61099" y="214985"/>
                  </a:lnTo>
                  <a:lnTo>
                    <a:pt x="61137" y="214845"/>
                  </a:lnTo>
                  <a:lnTo>
                    <a:pt x="61175" y="214718"/>
                  </a:lnTo>
                  <a:lnTo>
                    <a:pt x="61214" y="214579"/>
                  </a:lnTo>
                  <a:close/>
                </a:path>
                <a:path w="352425" h="309879">
                  <a:moveTo>
                    <a:pt x="65620" y="175844"/>
                  </a:moveTo>
                  <a:lnTo>
                    <a:pt x="65138" y="175234"/>
                  </a:lnTo>
                  <a:lnTo>
                    <a:pt x="64782" y="174536"/>
                  </a:lnTo>
                  <a:lnTo>
                    <a:pt x="64223" y="174218"/>
                  </a:lnTo>
                  <a:lnTo>
                    <a:pt x="63995" y="174104"/>
                  </a:lnTo>
                  <a:lnTo>
                    <a:pt x="63080" y="174739"/>
                  </a:lnTo>
                  <a:lnTo>
                    <a:pt x="62865" y="175209"/>
                  </a:lnTo>
                  <a:lnTo>
                    <a:pt x="62572" y="175882"/>
                  </a:lnTo>
                  <a:lnTo>
                    <a:pt x="62572" y="176707"/>
                  </a:lnTo>
                  <a:lnTo>
                    <a:pt x="62560" y="177482"/>
                  </a:lnTo>
                  <a:lnTo>
                    <a:pt x="64173" y="178257"/>
                  </a:lnTo>
                  <a:lnTo>
                    <a:pt x="64884" y="177457"/>
                  </a:lnTo>
                  <a:lnTo>
                    <a:pt x="65151" y="176720"/>
                  </a:lnTo>
                  <a:lnTo>
                    <a:pt x="65620" y="175844"/>
                  </a:lnTo>
                  <a:close/>
                </a:path>
                <a:path w="352425" h="309879">
                  <a:moveTo>
                    <a:pt x="66255" y="215607"/>
                  </a:moveTo>
                  <a:lnTo>
                    <a:pt x="64185" y="212382"/>
                  </a:lnTo>
                  <a:lnTo>
                    <a:pt x="62344" y="209384"/>
                  </a:lnTo>
                  <a:lnTo>
                    <a:pt x="61061" y="205727"/>
                  </a:lnTo>
                  <a:lnTo>
                    <a:pt x="60388" y="205625"/>
                  </a:lnTo>
                  <a:lnTo>
                    <a:pt x="59944" y="205435"/>
                  </a:lnTo>
                  <a:lnTo>
                    <a:pt x="59105" y="209308"/>
                  </a:lnTo>
                  <a:lnTo>
                    <a:pt x="60363" y="211721"/>
                  </a:lnTo>
                  <a:lnTo>
                    <a:pt x="65798" y="216649"/>
                  </a:lnTo>
                  <a:lnTo>
                    <a:pt x="65925" y="216166"/>
                  </a:lnTo>
                  <a:lnTo>
                    <a:pt x="66255" y="215607"/>
                  </a:lnTo>
                  <a:close/>
                </a:path>
                <a:path w="352425" h="309879">
                  <a:moveTo>
                    <a:pt x="68262" y="205587"/>
                  </a:moveTo>
                  <a:lnTo>
                    <a:pt x="66243" y="199898"/>
                  </a:lnTo>
                  <a:lnTo>
                    <a:pt x="62268" y="189128"/>
                  </a:lnTo>
                  <a:lnTo>
                    <a:pt x="61798" y="189128"/>
                  </a:lnTo>
                  <a:lnTo>
                    <a:pt x="61366" y="189001"/>
                  </a:lnTo>
                  <a:lnTo>
                    <a:pt x="60502" y="190398"/>
                  </a:lnTo>
                  <a:lnTo>
                    <a:pt x="63233" y="197751"/>
                  </a:lnTo>
                  <a:lnTo>
                    <a:pt x="64681" y="202539"/>
                  </a:lnTo>
                  <a:lnTo>
                    <a:pt x="67792" y="207048"/>
                  </a:lnTo>
                  <a:lnTo>
                    <a:pt x="67983" y="206095"/>
                  </a:lnTo>
                  <a:lnTo>
                    <a:pt x="68262" y="205587"/>
                  </a:lnTo>
                  <a:close/>
                </a:path>
                <a:path w="352425" h="309879">
                  <a:moveTo>
                    <a:pt x="73596" y="216395"/>
                  </a:moveTo>
                  <a:lnTo>
                    <a:pt x="73190" y="215671"/>
                  </a:lnTo>
                  <a:lnTo>
                    <a:pt x="72377" y="214261"/>
                  </a:lnTo>
                  <a:lnTo>
                    <a:pt x="71412" y="213017"/>
                  </a:lnTo>
                  <a:lnTo>
                    <a:pt x="69202" y="212204"/>
                  </a:lnTo>
                  <a:lnTo>
                    <a:pt x="68910" y="214680"/>
                  </a:lnTo>
                  <a:lnTo>
                    <a:pt x="69723" y="216217"/>
                  </a:lnTo>
                  <a:lnTo>
                    <a:pt x="71374" y="217830"/>
                  </a:lnTo>
                  <a:lnTo>
                    <a:pt x="72212" y="217868"/>
                  </a:lnTo>
                  <a:lnTo>
                    <a:pt x="72783" y="217766"/>
                  </a:lnTo>
                  <a:lnTo>
                    <a:pt x="73406" y="217678"/>
                  </a:lnTo>
                  <a:lnTo>
                    <a:pt x="73596" y="216395"/>
                  </a:lnTo>
                  <a:close/>
                </a:path>
                <a:path w="352425" h="309879">
                  <a:moveTo>
                    <a:pt x="77990" y="227672"/>
                  </a:moveTo>
                  <a:lnTo>
                    <a:pt x="77762" y="225539"/>
                  </a:lnTo>
                  <a:lnTo>
                    <a:pt x="76136" y="224840"/>
                  </a:lnTo>
                  <a:lnTo>
                    <a:pt x="74002" y="223024"/>
                  </a:lnTo>
                  <a:lnTo>
                    <a:pt x="75285" y="226593"/>
                  </a:lnTo>
                  <a:lnTo>
                    <a:pt x="77990" y="227672"/>
                  </a:lnTo>
                  <a:close/>
                </a:path>
                <a:path w="352425" h="309879">
                  <a:moveTo>
                    <a:pt x="79222" y="217004"/>
                  </a:moveTo>
                  <a:lnTo>
                    <a:pt x="78320" y="212559"/>
                  </a:lnTo>
                  <a:lnTo>
                    <a:pt x="76962" y="209207"/>
                  </a:lnTo>
                  <a:lnTo>
                    <a:pt x="75031" y="205333"/>
                  </a:lnTo>
                  <a:lnTo>
                    <a:pt x="74307" y="204914"/>
                  </a:lnTo>
                  <a:lnTo>
                    <a:pt x="73367" y="204012"/>
                  </a:lnTo>
                  <a:lnTo>
                    <a:pt x="73380" y="208381"/>
                  </a:lnTo>
                  <a:lnTo>
                    <a:pt x="74879" y="211709"/>
                  </a:lnTo>
                  <a:lnTo>
                    <a:pt x="76936" y="215595"/>
                  </a:lnTo>
                  <a:lnTo>
                    <a:pt x="77863" y="215963"/>
                  </a:lnTo>
                  <a:lnTo>
                    <a:pt x="79222" y="217004"/>
                  </a:lnTo>
                  <a:close/>
                </a:path>
                <a:path w="352425" h="309879">
                  <a:moveTo>
                    <a:pt x="79806" y="237324"/>
                  </a:moveTo>
                  <a:lnTo>
                    <a:pt x="79654" y="237185"/>
                  </a:lnTo>
                  <a:lnTo>
                    <a:pt x="79806" y="237324"/>
                  </a:lnTo>
                  <a:close/>
                </a:path>
                <a:path w="352425" h="309879">
                  <a:moveTo>
                    <a:pt x="85217" y="240639"/>
                  </a:moveTo>
                  <a:lnTo>
                    <a:pt x="82829" y="237832"/>
                  </a:lnTo>
                  <a:lnTo>
                    <a:pt x="82410" y="233819"/>
                  </a:lnTo>
                  <a:lnTo>
                    <a:pt x="78727" y="231673"/>
                  </a:lnTo>
                  <a:lnTo>
                    <a:pt x="78371" y="231978"/>
                  </a:lnTo>
                  <a:lnTo>
                    <a:pt x="77901" y="232219"/>
                  </a:lnTo>
                  <a:lnTo>
                    <a:pt x="78447" y="233324"/>
                  </a:lnTo>
                  <a:lnTo>
                    <a:pt x="79057" y="234416"/>
                  </a:lnTo>
                  <a:lnTo>
                    <a:pt x="79743" y="236093"/>
                  </a:lnTo>
                  <a:lnTo>
                    <a:pt x="79806" y="237324"/>
                  </a:lnTo>
                  <a:lnTo>
                    <a:pt x="84353" y="241312"/>
                  </a:lnTo>
                  <a:lnTo>
                    <a:pt x="85217" y="240639"/>
                  </a:lnTo>
                  <a:close/>
                </a:path>
                <a:path w="352425" h="309879">
                  <a:moveTo>
                    <a:pt x="147193" y="51155"/>
                  </a:moveTo>
                  <a:lnTo>
                    <a:pt x="147053" y="51015"/>
                  </a:lnTo>
                  <a:lnTo>
                    <a:pt x="147066" y="51333"/>
                  </a:lnTo>
                  <a:lnTo>
                    <a:pt x="147193" y="51155"/>
                  </a:lnTo>
                  <a:close/>
                </a:path>
                <a:path w="352425" h="309879">
                  <a:moveTo>
                    <a:pt x="147218" y="55130"/>
                  </a:moveTo>
                  <a:lnTo>
                    <a:pt x="147066" y="51333"/>
                  </a:lnTo>
                  <a:lnTo>
                    <a:pt x="144729" y="54622"/>
                  </a:lnTo>
                  <a:lnTo>
                    <a:pt x="143903" y="58813"/>
                  </a:lnTo>
                  <a:lnTo>
                    <a:pt x="142163" y="62839"/>
                  </a:lnTo>
                  <a:lnTo>
                    <a:pt x="142430" y="63195"/>
                  </a:lnTo>
                  <a:lnTo>
                    <a:pt x="142532" y="63474"/>
                  </a:lnTo>
                  <a:lnTo>
                    <a:pt x="144208" y="63131"/>
                  </a:lnTo>
                  <a:lnTo>
                    <a:pt x="146050" y="58813"/>
                  </a:lnTo>
                  <a:lnTo>
                    <a:pt x="147218" y="55130"/>
                  </a:lnTo>
                  <a:close/>
                </a:path>
                <a:path w="352425" h="309879">
                  <a:moveTo>
                    <a:pt x="147218" y="51041"/>
                  </a:moveTo>
                  <a:lnTo>
                    <a:pt x="147066" y="51015"/>
                  </a:lnTo>
                  <a:lnTo>
                    <a:pt x="147193" y="51142"/>
                  </a:lnTo>
                  <a:close/>
                </a:path>
                <a:path w="352425" h="309879">
                  <a:moveTo>
                    <a:pt x="147993" y="50457"/>
                  </a:moveTo>
                  <a:lnTo>
                    <a:pt x="147891" y="50152"/>
                  </a:lnTo>
                  <a:lnTo>
                    <a:pt x="147815" y="50012"/>
                  </a:lnTo>
                  <a:lnTo>
                    <a:pt x="147459" y="50457"/>
                  </a:lnTo>
                  <a:lnTo>
                    <a:pt x="147345" y="50660"/>
                  </a:lnTo>
                  <a:lnTo>
                    <a:pt x="147218" y="51041"/>
                  </a:lnTo>
                  <a:lnTo>
                    <a:pt x="147434" y="51142"/>
                  </a:lnTo>
                  <a:lnTo>
                    <a:pt x="147764" y="50825"/>
                  </a:lnTo>
                  <a:lnTo>
                    <a:pt x="147891" y="50660"/>
                  </a:lnTo>
                  <a:lnTo>
                    <a:pt x="147993" y="50457"/>
                  </a:lnTo>
                  <a:close/>
                </a:path>
                <a:path w="352425" h="309879">
                  <a:moveTo>
                    <a:pt x="150215" y="28867"/>
                  </a:moveTo>
                  <a:lnTo>
                    <a:pt x="149923" y="28079"/>
                  </a:lnTo>
                  <a:lnTo>
                    <a:pt x="149860" y="27127"/>
                  </a:lnTo>
                  <a:lnTo>
                    <a:pt x="146799" y="28854"/>
                  </a:lnTo>
                  <a:lnTo>
                    <a:pt x="144830" y="31102"/>
                  </a:lnTo>
                  <a:lnTo>
                    <a:pt x="143002" y="34632"/>
                  </a:lnTo>
                  <a:lnTo>
                    <a:pt x="142989" y="35674"/>
                  </a:lnTo>
                  <a:lnTo>
                    <a:pt x="144424" y="36245"/>
                  </a:lnTo>
                  <a:lnTo>
                    <a:pt x="146532" y="34163"/>
                  </a:lnTo>
                  <a:lnTo>
                    <a:pt x="148158" y="31610"/>
                  </a:lnTo>
                  <a:lnTo>
                    <a:pt x="150215" y="28867"/>
                  </a:lnTo>
                  <a:close/>
                </a:path>
                <a:path w="352425" h="309879">
                  <a:moveTo>
                    <a:pt x="150533" y="1460"/>
                  </a:moveTo>
                  <a:lnTo>
                    <a:pt x="150279" y="368"/>
                  </a:lnTo>
                  <a:lnTo>
                    <a:pt x="150241" y="228"/>
                  </a:lnTo>
                  <a:lnTo>
                    <a:pt x="150088" y="127"/>
                  </a:lnTo>
                  <a:lnTo>
                    <a:pt x="149987" y="0"/>
                  </a:lnTo>
                  <a:lnTo>
                    <a:pt x="149847" y="25"/>
                  </a:lnTo>
                  <a:lnTo>
                    <a:pt x="149682" y="0"/>
                  </a:lnTo>
                  <a:lnTo>
                    <a:pt x="148831" y="635"/>
                  </a:lnTo>
                  <a:lnTo>
                    <a:pt x="148437" y="1905"/>
                  </a:lnTo>
                  <a:lnTo>
                    <a:pt x="148907" y="2628"/>
                  </a:lnTo>
                  <a:lnTo>
                    <a:pt x="149098" y="2705"/>
                  </a:lnTo>
                  <a:lnTo>
                    <a:pt x="149999" y="2616"/>
                  </a:lnTo>
                  <a:lnTo>
                    <a:pt x="150533" y="1460"/>
                  </a:lnTo>
                  <a:close/>
                </a:path>
                <a:path w="352425" h="309879">
                  <a:moveTo>
                    <a:pt x="309346" y="73926"/>
                  </a:moveTo>
                  <a:lnTo>
                    <a:pt x="298208" y="59283"/>
                  </a:lnTo>
                  <a:lnTo>
                    <a:pt x="297357" y="59296"/>
                  </a:lnTo>
                  <a:lnTo>
                    <a:pt x="296875" y="60617"/>
                  </a:lnTo>
                  <a:lnTo>
                    <a:pt x="301777" y="64236"/>
                  </a:lnTo>
                  <a:lnTo>
                    <a:pt x="306057" y="68503"/>
                  </a:lnTo>
                  <a:lnTo>
                    <a:pt x="307809" y="74955"/>
                  </a:lnTo>
                  <a:lnTo>
                    <a:pt x="309346" y="73926"/>
                  </a:lnTo>
                  <a:close/>
                </a:path>
                <a:path w="352425" h="309879">
                  <a:moveTo>
                    <a:pt x="312051" y="305371"/>
                  </a:moveTo>
                  <a:lnTo>
                    <a:pt x="310527" y="306793"/>
                  </a:lnTo>
                  <a:lnTo>
                    <a:pt x="309968" y="307936"/>
                  </a:lnTo>
                  <a:lnTo>
                    <a:pt x="310032" y="309714"/>
                  </a:lnTo>
                  <a:lnTo>
                    <a:pt x="311645" y="308254"/>
                  </a:lnTo>
                  <a:lnTo>
                    <a:pt x="312051" y="305371"/>
                  </a:lnTo>
                  <a:close/>
                </a:path>
                <a:path w="352425" h="309879">
                  <a:moveTo>
                    <a:pt x="314071" y="45148"/>
                  </a:moveTo>
                  <a:lnTo>
                    <a:pt x="313817" y="40411"/>
                  </a:lnTo>
                  <a:lnTo>
                    <a:pt x="312127" y="37858"/>
                  </a:lnTo>
                  <a:lnTo>
                    <a:pt x="307860" y="36499"/>
                  </a:lnTo>
                  <a:lnTo>
                    <a:pt x="308470" y="37388"/>
                  </a:lnTo>
                  <a:lnTo>
                    <a:pt x="309041" y="38315"/>
                  </a:lnTo>
                  <a:lnTo>
                    <a:pt x="310451" y="40195"/>
                  </a:lnTo>
                  <a:lnTo>
                    <a:pt x="311302" y="41148"/>
                  </a:lnTo>
                  <a:lnTo>
                    <a:pt x="312686" y="42989"/>
                  </a:lnTo>
                  <a:lnTo>
                    <a:pt x="313220" y="43878"/>
                  </a:lnTo>
                  <a:lnTo>
                    <a:pt x="314071" y="45148"/>
                  </a:lnTo>
                  <a:close/>
                </a:path>
                <a:path w="352425" h="309879">
                  <a:moveTo>
                    <a:pt x="316890" y="66522"/>
                  </a:moveTo>
                  <a:lnTo>
                    <a:pt x="306247" y="52463"/>
                  </a:lnTo>
                  <a:lnTo>
                    <a:pt x="305485" y="53200"/>
                  </a:lnTo>
                  <a:lnTo>
                    <a:pt x="305384" y="53530"/>
                  </a:lnTo>
                  <a:lnTo>
                    <a:pt x="305320" y="54051"/>
                  </a:lnTo>
                  <a:lnTo>
                    <a:pt x="309359" y="58547"/>
                  </a:lnTo>
                  <a:lnTo>
                    <a:pt x="312826" y="63334"/>
                  </a:lnTo>
                  <a:lnTo>
                    <a:pt x="315861" y="68453"/>
                  </a:lnTo>
                  <a:lnTo>
                    <a:pt x="316890" y="68110"/>
                  </a:lnTo>
                  <a:lnTo>
                    <a:pt x="316788" y="67373"/>
                  </a:lnTo>
                  <a:lnTo>
                    <a:pt x="316890" y="66522"/>
                  </a:lnTo>
                  <a:close/>
                </a:path>
                <a:path w="352425" h="309879">
                  <a:moveTo>
                    <a:pt x="331089" y="86601"/>
                  </a:moveTo>
                  <a:lnTo>
                    <a:pt x="330466" y="84213"/>
                  </a:lnTo>
                  <a:lnTo>
                    <a:pt x="330263" y="81546"/>
                  </a:lnTo>
                  <a:lnTo>
                    <a:pt x="329082" y="80937"/>
                  </a:lnTo>
                  <a:lnTo>
                    <a:pt x="327596" y="80962"/>
                  </a:lnTo>
                  <a:lnTo>
                    <a:pt x="327063" y="81775"/>
                  </a:lnTo>
                  <a:lnTo>
                    <a:pt x="327228" y="82664"/>
                  </a:lnTo>
                  <a:lnTo>
                    <a:pt x="327520" y="84378"/>
                  </a:lnTo>
                  <a:lnTo>
                    <a:pt x="327901" y="86080"/>
                  </a:lnTo>
                  <a:lnTo>
                    <a:pt x="328447" y="88125"/>
                  </a:lnTo>
                  <a:lnTo>
                    <a:pt x="328980" y="88379"/>
                  </a:lnTo>
                  <a:lnTo>
                    <a:pt x="329463" y="88823"/>
                  </a:lnTo>
                  <a:lnTo>
                    <a:pt x="331089" y="86601"/>
                  </a:lnTo>
                  <a:close/>
                </a:path>
                <a:path w="352425" h="309879">
                  <a:moveTo>
                    <a:pt x="331609" y="284759"/>
                  </a:moveTo>
                  <a:lnTo>
                    <a:pt x="331533" y="281178"/>
                  </a:lnTo>
                  <a:lnTo>
                    <a:pt x="331076" y="276555"/>
                  </a:lnTo>
                  <a:lnTo>
                    <a:pt x="329590" y="274104"/>
                  </a:lnTo>
                  <a:lnTo>
                    <a:pt x="328879" y="273926"/>
                  </a:lnTo>
                  <a:lnTo>
                    <a:pt x="327736" y="273265"/>
                  </a:lnTo>
                  <a:lnTo>
                    <a:pt x="329399" y="278879"/>
                  </a:lnTo>
                  <a:lnTo>
                    <a:pt x="328866" y="284022"/>
                  </a:lnTo>
                  <a:lnTo>
                    <a:pt x="328676" y="289013"/>
                  </a:lnTo>
                  <a:lnTo>
                    <a:pt x="329907" y="289610"/>
                  </a:lnTo>
                  <a:lnTo>
                    <a:pt x="330517" y="289102"/>
                  </a:lnTo>
                  <a:lnTo>
                    <a:pt x="331609" y="284759"/>
                  </a:lnTo>
                  <a:close/>
                </a:path>
                <a:path w="352425" h="309879">
                  <a:moveTo>
                    <a:pt x="331647" y="75387"/>
                  </a:moveTo>
                  <a:lnTo>
                    <a:pt x="329730" y="73075"/>
                  </a:lnTo>
                  <a:lnTo>
                    <a:pt x="326796" y="70192"/>
                  </a:lnTo>
                  <a:lnTo>
                    <a:pt x="327317" y="74295"/>
                  </a:lnTo>
                  <a:lnTo>
                    <a:pt x="328472" y="77000"/>
                  </a:lnTo>
                  <a:lnTo>
                    <a:pt x="331482" y="79451"/>
                  </a:lnTo>
                  <a:lnTo>
                    <a:pt x="331647" y="75387"/>
                  </a:lnTo>
                  <a:close/>
                </a:path>
                <a:path w="352425" h="309879">
                  <a:moveTo>
                    <a:pt x="333502" y="102158"/>
                  </a:moveTo>
                  <a:lnTo>
                    <a:pt x="332740" y="100749"/>
                  </a:lnTo>
                  <a:lnTo>
                    <a:pt x="333222" y="98590"/>
                  </a:lnTo>
                  <a:lnTo>
                    <a:pt x="330860" y="97904"/>
                  </a:lnTo>
                  <a:lnTo>
                    <a:pt x="330263" y="99352"/>
                  </a:lnTo>
                  <a:lnTo>
                    <a:pt x="330314" y="100584"/>
                  </a:lnTo>
                  <a:lnTo>
                    <a:pt x="331482" y="102514"/>
                  </a:lnTo>
                  <a:lnTo>
                    <a:pt x="332206" y="103187"/>
                  </a:lnTo>
                  <a:lnTo>
                    <a:pt x="333502" y="102158"/>
                  </a:lnTo>
                  <a:close/>
                </a:path>
                <a:path w="352425" h="309879">
                  <a:moveTo>
                    <a:pt x="338620" y="81432"/>
                  </a:moveTo>
                  <a:lnTo>
                    <a:pt x="337807" y="74231"/>
                  </a:lnTo>
                  <a:lnTo>
                    <a:pt x="335026" y="67894"/>
                  </a:lnTo>
                  <a:lnTo>
                    <a:pt x="331889" y="61264"/>
                  </a:lnTo>
                  <a:lnTo>
                    <a:pt x="331050" y="61201"/>
                  </a:lnTo>
                  <a:lnTo>
                    <a:pt x="329438" y="60579"/>
                  </a:lnTo>
                  <a:lnTo>
                    <a:pt x="334835" y="74930"/>
                  </a:lnTo>
                  <a:lnTo>
                    <a:pt x="337439" y="81737"/>
                  </a:lnTo>
                  <a:lnTo>
                    <a:pt x="337883" y="81800"/>
                  </a:lnTo>
                  <a:lnTo>
                    <a:pt x="338150" y="81940"/>
                  </a:lnTo>
                  <a:lnTo>
                    <a:pt x="338302" y="81699"/>
                  </a:lnTo>
                  <a:lnTo>
                    <a:pt x="338620" y="81432"/>
                  </a:lnTo>
                  <a:close/>
                </a:path>
                <a:path w="352425" h="309879">
                  <a:moveTo>
                    <a:pt x="339547" y="280974"/>
                  </a:moveTo>
                  <a:lnTo>
                    <a:pt x="339483" y="277063"/>
                  </a:lnTo>
                  <a:lnTo>
                    <a:pt x="338086" y="274548"/>
                  </a:lnTo>
                  <a:lnTo>
                    <a:pt x="336245" y="271818"/>
                  </a:lnTo>
                  <a:lnTo>
                    <a:pt x="335622" y="271780"/>
                  </a:lnTo>
                  <a:lnTo>
                    <a:pt x="334721" y="271424"/>
                  </a:lnTo>
                  <a:lnTo>
                    <a:pt x="334479" y="273939"/>
                  </a:lnTo>
                  <a:lnTo>
                    <a:pt x="336283" y="275082"/>
                  </a:lnTo>
                  <a:lnTo>
                    <a:pt x="336588" y="276771"/>
                  </a:lnTo>
                  <a:lnTo>
                    <a:pt x="337439" y="281863"/>
                  </a:lnTo>
                  <a:lnTo>
                    <a:pt x="339407" y="281127"/>
                  </a:lnTo>
                  <a:lnTo>
                    <a:pt x="339547" y="280974"/>
                  </a:lnTo>
                  <a:close/>
                </a:path>
                <a:path w="352425" h="309879">
                  <a:moveTo>
                    <a:pt x="340982" y="110096"/>
                  </a:moveTo>
                  <a:lnTo>
                    <a:pt x="339585" y="108635"/>
                  </a:lnTo>
                  <a:lnTo>
                    <a:pt x="337934" y="106121"/>
                  </a:lnTo>
                  <a:lnTo>
                    <a:pt x="337464" y="110566"/>
                  </a:lnTo>
                  <a:lnTo>
                    <a:pt x="339547" y="112356"/>
                  </a:lnTo>
                  <a:lnTo>
                    <a:pt x="340982" y="110096"/>
                  </a:lnTo>
                  <a:close/>
                </a:path>
                <a:path w="352425" h="309879">
                  <a:moveTo>
                    <a:pt x="341426" y="261518"/>
                  </a:moveTo>
                  <a:lnTo>
                    <a:pt x="341210" y="260692"/>
                  </a:lnTo>
                  <a:lnTo>
                    <a:pt x="341198" y="260197"/>
                  </a:lnTo>
                  <a:lnTo>
                    <a:pt x="340956" y="259829"/>
                  </a:lnTo>
                  <a:lnTo>
                    <a:pt x="340296" y="258787"/>
                  </a:lnTo>
                  <a:lnTo>
                    <a:pt x="339674" y="257606"/>
                  </a:lnTo>
                  <a:lnTo>
                    <a:pt x="338074" y="257987"/>
                  </a:lnTo>
                  <a:lnTo>
                    <a:pt x="337947" y="258025"/>
                  </a:lnTo>
                  <a:lnTo>
                    <a:pt x="337769" y="258165"/>
                  </a:lnTo>
                  <a:lnTo>
                    <a:pt x="337324" y="259753"/>
                  </a:lnTo>
                  <a:lnTo>
                    <a:pt x="338353" y="260616"/>
                  </a:lnTo>
                  <a:lnTo>
                    <a:pt x="339280" y="261340"/>
                  </a:lnTo>
                  <a:lnTo>
                    <a:pt x="339699" y="261683"/>
                  </a:lnTo>
                  <a:lnTo>
                    <a:pt x="340563" y="261467"/>
                  </a:lnTo>
                  <a:lnTo>
                    <a:pt x="341426" y="261518"/>
                  </a:lnTo>
                  <a:close/>
                </a:path>
                <a:path w="352425" h="309879">
                  <a:moveTo>
                    <a:pt x="341757" y="134912"/>
                  </a:moveTo>
                  <a:lnTo>
                    <a:pt x="341210" y="133769"/>
                  </a:lnTo>
                  <a:lnTo>
                    <a:pt x="340639" y="132308"/>
                  </a:lnTo>
                  <a:lnTo>
                    <a:pt x="340258" y="131965"/>
                  </a:lnTo>
                  <a:lnTo>
                    <a:pt x="339966" y="131584"/>
                  </a:lnTo>
                  <a:lnTo>
                    <a:pt x="338505" y="132727"/>
                  </a:lnTo>
                  <a:lnTo>
                    <a:pt x="338264" y="133997"/>
                  </a:lnTo>
                  <a:lnTo>
                    <a:pt x="339305" y="135521"/>
                  </a:lnTo>
                  <a:lnTo>
                    <a:pt x="339496" y="135788"/>
                  </a:lnTo>
                  <a:lnTo>
                    <a:pt x="340334" y="135966"/>
                  </a:lnTo>
                  <a:lnTo>
                    <a:pt x="341757" y="134912"/>
                  </a:lnTo>
                  <a:close/>
                </a:path>
                <a:path w="352425" h="309879">
                  <a:moveTo>
                    <a:pt x="342760" y="243916"/>
                  </a:moveTo>
                  <a:lnTo>
                    <a:pt x="341922" y="242633"/>
                  </a:lnTo>
                  <a:lnTo>
                    <a:pt x="340753" y="242455"/>
                  </a:lnTo>
                  <a:lnTo>
                    <a:pt x="340487" y="242760"/>
                  </a:lnTo>
                  <a:lnTo>
                    <a:pt x="339725" y="243344"/>
                  </a:lnTo>
                  <a:lnTo>
                    <a:pt x="340067" y="244246"/>
                  </a:lnTo>
                  <a:lnTo>
                    <a:pt x="340652" y="244817"/>
                  </a:lnTo>
                  <a:lnTo>
                    <a:pt x="341223" y="245237"/>
                  </a:lnTo>
                  <a:lnTo>
                    <a:pt x="341388" y="245351"/>
                  </a:lnTo>
                  <a:lnTo>
                    <a:pt x="342176" y="244995"/>
                  </a:lnTo>
                  <a:lnTo>
                    <a:pt x="342353" y="244678"/>
                  </a:lnTo>
                  <a:lnTo>
                    <a:pt x="342760" y="243916"/>
                  </a:lnTo>
                  <a:close/>
                </a:path>
                <a:path w="352425" h="309879">
                  <a:moveTo>
                    <a:pt x="343293" y="121678"/>
                  </a:moveTo>
                  <a:lnTo>
                    <a:pt x="342265" y="119621"/>
                  </a:lnTo>
                  <a:lnTo>
                    <a:pt x="340728" y="120421"/>
                  </a:lnTo>
                  <a:lnTo>
                    <a:pt x="340169" y="121627"/>
                  </a:lnTo>
                  <a:lnTo>
                    <a:pt x="341058" y="123685"/>
                  </a:lnTo>
                  <a:lnTo>
                    <a:pt x="341985" y="123926"/>
                  </a:lnTo>
                  <a:lnTo>
                    <a:pt x="342684" y="124345"/>
                  </a:lnTo>
                  <a:lnTo>
                    <a:pt x="343293" y="121678"/>
                  </a:lnTo>
                  <a:close/>
                </a:path>
                <a:path w="352425" h="309879">
                  <a:moveTo>
                    <a:pt x="345452" y="150977"/>
                  </a:moveTo>
                  <a:lnTo>
                    <a:pt x="344373" y="148653"/>
                  </a:lnTo>
                  <a:lnTo>
                    <a:pt x="345224" y="146646"/>
                  </a:lnTo>
                  <a:lnTo>
                    <a:pt x="342950" y="145821"/>
                  </a:lnTo>
                  <a:lnTo>
                    <a:pt x="342341" y="149453"/>
                  </a:lnTo>
                  <a:lnTo>
                    <a:pt x="345452" y="150977"/>
                  </a:lnTo>
                  <a:close/>
                </a:path>
                <a:path w="352425" h="309879">
                  <a:moveTo>
                    <a:pt x="347929" y="138988"/>
                  </a:moveTo>
                  <a:lnTo>
                    <a:pt x="347243" y="137058"/>
                  </a:lnTo>
                  <a:lnTo>
                    <a:pt x="345694" y="135242"/>
                  </a:lnTo>
                  <a:lnTo>
                    <a:pt x="345249" y="135166"/>
                  </a:lnTo>
                  <a:lnTo>
                    <a:pt x="344754" y="135293"/>
                  </a:lnTo>
                  <a:lnTo>
                    <a:pt x="344385" y="135661"/>
                  </a:lnTo>
                  <a:lnTo>
                    <a:pt x="344728" y="138036"/>
                  </a:lnTo>
                  <a:lnTo>
                    <a:pt x="345071" y="140233"/>
                  </a:lnTo>
                  <a:lnTo>
                    <a:pt x="346811" y="141998"/>
                  </a:lnTo>
                  <a:lnTo>
                    <a:pt x="347256" y="141655"/>
                  </a:lnTo>
                  <a:lnTo>
                    <a:pt x="347929" y="141389"/>
                  </a:lnTo>
                  <a:lnTo>
                    <a:pt x="347929" y="138988"/>
                  </a:lnTo>
                  <a:close/>
                </a:path>
                <a:path w="352425" h="309879">
                  <a:moveTo>
                    <a:pt x="352298" y="119722"/>
                  </a:moveTo>
                  <a:lnTo>
                    <a:pt x="351980" y="119164"/>
                  </a:lnTo>
                  <a:lnTo>
                    <a:pt x="351129" y="117716"/>
                  </a:lnTo>
                  <a:lnTo>
                    <a:pt x="350291" y="116154"/>
                  </a:lnTo>
                  <a:lnTo>
                    <a:pt x="348361" y="115747"/>
                  </a:lnTo>
                  <a:lnTo>
                    <a:pt x="347814" y="117957"/>
                  </a:lnTo>
                  <a:lnTo>
                    <a:pt x="348970" y="119773"/>
                  </a:lnTo>
                  <a:lnTo>
                    <a:pt x="352132" y="121488"/>
                  </a:lnTo>
                  <a:lnTo>
                    <a:pt x="352094" y="120573"/>
                  </a:lnTo>
                  <a:lnTo>
                    <a:pt x="352298" y="119722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81" name="object 5181" descr=""/>
          <p:cNvSpPr/>
          <p:nvPr/>
        </p:nvSpPr>
        <p:spPr>
          <a:xfrm>
            <a:off x="5012537" y="8721458"/>
            <a:ext cx="824230" cy="882650"/>
          </a:xfrm>
          <a:custGeom>
            <a:avLst/>
            <a:gdLst/>
            <a:ahLst/>
            <a:cxnLst/>
            <a:rect l="l" t="t" r="r" b="b"/>
            <a:pathLst>
              <a:path w="824229" h="882650">
                <a:moveTo>
                  <a:pt x="110312" y="873188"/>
                </a:moveTo>
                <a:lnTo>
                  <a:pt x="108953" y="871943"/>
                </a:lnTo>
                <a:lnTo>
                  <a:pt x="104762" y="871537"/>
                </a:lnTo>
                <a:lnTo>
                  <a:pt x="103212" y="872617"/>
                </a:lnTo>
                <a:lnTo>
                  <a:pt x="103238" y="875931"/>
                </a:lnTo>
                <a:lnTo>
                  <a:pt x="104597" y="877227"/>
                </a:lnTo>
                <a:lnTo>
                  <a:pt x="108356" y="877671"/>
                </a:lnTo>
                <a:lnTo>
                  <a:pt x="110058" y="876414"/>
                </a:lnTo>
                <a:lnTo>
                  <a:pt x="110185" y="874788"/>
                </a:lnTo>
                <a:lnTo>
                  <a:pt x="110312" y="873188"/>
                </a:lnTo>
                <a:close/>
              </a:path>
              <a:path w="824229" h="882650">
                <a:moveTo>
                  <a:pt x="122199" y="870648"/>
                </a:moveTo>
                <a:lnTo>
                  <a:pt x="121272" y="869149"/>
                </a:lnTo>
                <a:lnTo>
                  <a:pt x="120764" y="867638"/>
                </a:lnTo>
                <a:lnTo>
                  <a:pt x="120421" y="867473"/>
                </a:lnTo>
                <a:lnTo>
                  <a:pt x="118351" y="866254"/>
                </a:lnTo>
                <a:lnTo>
                  <a:pt x="116395" y="865378"/>
                </a:lnTo>
                <a:lnTo>
                  <a:pt x="113842" y="867714"/>
                </a:lnTo>
                <a:lnTo>
                  <a:pt x="113309" y="869022"/>
                </a:lnTo>
                <a:lnTo>
                  <a:pt x="113372" y="872070"/>
                </a:lnTo>
                <a:lnTo>
                  <a:pt x="114973" y="873239"/>
                </a:lnTo>
                <a:lnTo>
                  <a:pt x="117856" y="873645"/>
                </a:lnTo>
                <a:lnTo>
                  <a:pt x="118148" y="873633"/>
                </a:lnTo>
                <a:lnTo>
                  <a:pt x="119227" y="873696"/>
                </a:lnTo>
                <a:lnTo>
                  <a:pt x="119811" y="873290"/>
                </a:lnTo>
                <a:lnTo>
                  <a:pt x="121500" y="872718"/>
                </a:lnTo>
                <a:lnTo>
                  <a:pt x="122199" y="870648"/>
                </a:lnTo>
                <a:close/>
              </a:path>
              <a:path w="824229" h="882650">
                <a:moveTo>
                  <a:pt x="154508" y="877239"/>
                </a:moveTo>
                <a:lnTo>
                  <a:pt x="152819" y="876909"/>
                </a:lnTo>
                <a:lnTo>
                  <a:pt x="151892" y="876554"/>
                </a:lnTo>
                <a:lnTo>
                  <a:pt x="150660" y="876681"/>
                </a:lnTo>
                <a:lnTo>
                  <a:pt x="150418" y="877722"/>
                </a:lnTo>
                <a:lnTo>
                  <a:pt x="150126" y="878293"/>
                </a:lnTo>
                <a:lnTo>
                  <a:pt x="150837" y="878649"/>
                </a:lnTo>
                <a:lnTo>
                  <a:pt x="151561" y="879284"/>
                </a:lnTo>
                <a:lnTo>
                  <a:pt x="152793" y="879221"/>
                </a:lnTo>
                <a:lnTo>
                  <a:pt x="153301" y="878370"/>
                </a:lnTo>
                <a:lnTo>
                  <a:pt x="154508" y="877239"/>
                </a:lnTo>
                <a:close/>
              </a:path>
              <a:path w="824229" h="882650">
                <a:moveTo>
                  <a:pt x="180213" y="869391"/>
                </a:moveTo>
                <a:lnTo>
                  <a:pt x="179184" y="868146"/>
                </a:lnTo>
                <a:lnTo>
                  <a:pt x="177457" y="866952"/>
                </a:lnTo>
                <a:lnTo>
                  <a:pt x="176949" y="866660"/>
                </a:lnTo>
                <a:lnTo>
                  <a:pt x="174155" y="865670"/>
                </a:lnTo>
                <a:lnTo>
                  <a:pt x="171945" y="866444"/>
                </a:lnTo>
                <a:lnTo>
                  <a:pt x="170662" y="869899"/>
                </a:lnTo>
                <a:lnTo>
                  <a:pt x="171996" y="871943"/>
                </a:lnTo>
                <a:lnTo>
                  <a:pt x="174802" y="872896"/>
                </a:lnTo>
                <a:lnTo>
                  <a:pt x="175387" y="872909"/>
                </a:lnTo>
                <a:lnTo>
                  <a:pt x="176580" y="873099"/>
                </a:lnTo>
                <a:lnTo>
                  <a:pt x="177292" y="872540"/>
                </a:lnTo>
                <a:lnTo>
                  <a:pt x="178663" y="871905"/>
                </a:lnTo>
                <a:lnTo>
                  <a:pt x="180213" y="869391"/>
                </a:lnTo>
                <a:close/>
              </a:path>
              <a:path w="824229" h="882650">
                <a:moveTo>
                  <a:pt x="229984" y="870204"/>
                </a:moveTo>
                <a:lnTo>
                  <a:pt x="229196" y="868857"/>
                </a:lnTo>
                <a:lnTo>
                  <a:pt x="226377" y="867257"/>
                </a:lnTo>
                <a:lnTo>
                  <a:pt x="223875" y="867702"/>
                </a:lnTo>
                <a:lnTo>
                  <a:pt x="222592" y="869505"/>
                </a:lnTo>
                <a:lnTo>
                  <a:pt x="222529" y="870292"/>
                </a:lnTo>
                <a:lnTo>
                  <a:pt x="223735" y="872794"/>
                </a:lnTo>
                <a:lnTo>
                  <a:pt x="225590" y="873442"/>
                </a:lnTo>
                <a:lnTo>
                  <a:pt x="228244" y="873429"/>
                </a:lnTo>
                <a:lnTo>
                  <a:pt x="228727" y="872807"/>
                </a:lnTo>
                <a:lnTo>
                  <a:pt x="229844" y="871982"/>
                </a:lnTo>
                <a:lnTo>
                  <a:pt x="229984" y="870204"/>
                </a:lnTo>
                <a:close/>
              </a:path>
              <a:path w="824229" h="882650">
                <a:moveTo>
                  <a:pt x="235280" y="687514"/>
                </a:moveTo>
                <a:lnTo>
                  <a:pt x="234010" y="685038"/>
                </a:lnTo>
                <a:lnTo>
                  <a:pt x="231927" y="684530"/>
                </a:lnTo>
                <a:lnTo>
                  <a:pt x="229539" y="684453"/>
                </a:lnTo>
                <a:lnTo>
                  <a:pt x="218884" y="684479"/>
                </a:lnTo>
                <a:lnTo>
                  <a:pt x="208254" y="684999"/>
                </a:lnTo>
                <a:lnTo>
                  <a:pt x="197650" y="685876"/>
                </a:lnTo>
                <a:lnTo>
                  <a:pt x="183921" y="687247"/>
                </a:lnTo>
                <a:lnTo>
                  <a:pt x="180860" y="688276"/>
                </a:lnTo>
                <a:lnTo>
                  <a:pt x="177952" y="688936"/>
                </a:lnTo>
                <a:lnTo>
                  <a:pt x="179273" y="690587"/>
                </a:lnTo>
                <a:lnTo>
                  <a:pt x="180263" y="691896"/>
                </a:lnTo>
                <a:lnTo>
                  <a:pt x="198831" y="690460"/>
                </a:lnTo>
                <a:lnTo>
                  <a:pt x="210362" y="689889"/>
                </a:lnTo>
                <a:lnTo>
                  <a:pt x="213918" y="689825"/>
                </a:lnTo>
                <a:lnTo>
                  <a:pt x="222885" y="691629"/>
                </a:lnTo>
                <a:lnTo>
                  <a:pt x="228206" y="690587"/>
                </a:lnTo>
                <a:lnTo>
                  <a:pt x="231495" y="689825"/>
                </a:lnTo>
                <a:lnTo>
                  <a:pt x="234226" y="689190"/>
                </a:lnTo>
                <a:lnTo>
                  <a:pt x="234696" y="688162"/>
                </a:lnTo>
                <a:lnTo>
                  <a:pt x="235280" y="687514"/>
                </a:lnTo>
                <a:close/>
              </a:path>
              <a:path w="824229" h="882650">
                <a:moveTo>
                  <a:pt x="240080" y="628650"/>
                </a:moveTo>
                <a:lnTo>
                  <a:pt x="239242" y="627380"/>
                </a:lnTo>
                <a:lnTo>
                  <a:pt x="226275" y="627380"/>
                </a:lnTo>
                <a:lnTo>
                  <a:pt x="219773" y="628650"/>
                </a:lnTo>
                <a:lnTo>
                  <a:pt x="240080" y="628650"/>
                </a:lnTo>
                <a:close/>
              </a:path>
              <a:path w="824229" h="882650">
                <a:moveTo>
                  <a:pt x="253606" y="868959"/>
                </a:moveTo>
                <a:lnTo>
                  <a:pt x="253542" y="868070"/>
                </a:lnTo>
                <a:lnTo>
                  <a:pt x="253352" y="865886"/>
                </a:lnTo>
                <a:lnTo>
                  <a:pt x="251650" y="864603"/>
                </a:lnTo>
                <a:lnTo>
                  <a:pt x="248983" y="864590"/>
                </a:lnTo>
                <a:lnTo>
                  <a:pt x="248437" y="864806"/>
                </a:lnTo>
                <a:lnTo>
                  <a:pt x="247294" y="865022"/>
                </a:lnTo>
                <a:lnTo>
                  <a:pt x="246443" y="865657"/>
                </a:lnTo>
                <a:lnTo>
                  <a:pt x="245910" y="866038"/>
                </a:lnTo>
                <a:lnTo>
                  <a:pt x="245465" y="867143"/>
                </a:lnTo>
                <a:lnTo>
                  <a:pt x="246430" y="870724"/>
                </a:lnTo>
                <a:lnTo>
                  <a:pt x="249656" y="872261"/>
                </a:lnTo>
                <a:lnTo>
                  <a:pt x="252971" y="870381"/>
                </a:lnTo>
                <a:lnTo>
                  <a:pt x="253606" y="868959"/>
                </a:lnTo>
                <a:close/>
              </a:path>
              <a:path w="824229" h="882650">
                <a:moveTo>
                  <a:pt x="273735" y="868222"/>
                </a:moveTo>
                <a:lnTo>
                  <a:pt x="273215" y="867321"/>
                </a:lnTo>
                <a:lnTo>
                  <a:pt x="272859" y="866584"/>
                </a:lnTo>
                <a:lnTo>
                  <a:pt x="272059" y="865492"/>
                </a:lnTo>
                <a:lnTo>
                  <a:pt x="271614" y="865111"/>
                </a:lnTo>
                <a:lnTo>
                  <a:pt x="269392" y="863625"/>
                </a:lnTo>
                <a:lnTo>
                  <a:pt x="266966" y="864247"/>
                </a:lnTo>
                <a:lnTo>
                  <a:pt x="265607" y="867752"/>
                </a:lnTo>
                <a:lnTo>
                  <a:pt x="266649" y="868730"/>
                </a:lnTo>
                <a:lnTo>
                  <a:pt x="269786" y="870686"/>
                </a:lnTo>
                <a:lnTo>
                  <a:pt x="271576" y="870661"/>
                </a:lnTo>
                <a:lnTo>
                  <a:pt x="273735" y="868222"/>
                </a:lnTo>
                <a:close/>
              </a:path>
              <a:path w="824229" h="882650">
                <a:moveTo>
                  <a:pt x="290499" y="866622"/>
                </a:moveTo>
                <a:lnTo>
                  <a:pt x="290360" y="866013"/>
                </a:lnTo>
                <a:lnTo>
                  <a:pt x="290322" y="865733"/>
                </a:lnTo>
                <a:lnTo>
                  <a:pt x="289737" y="863638"/>
                </a:lnTo>
                <a:lnTo>
                  <a:pt x="288696" y="862304"/>
                </a:lnTo>
                <a:lnTo>
                  <a:pt x="284441" y="862304"/>
                </a:lnTo>
                <a:lnTo>
                  <a:pt x="281978" y="861860"/>
                </a:lnTo>
                <a:lnTo>
                  <a:pt x="280162" y="864603"/>
                </a:lnTo>
                <a:lnTo>
                  <a:pt x="280073" y="865289"/>
                </a:lnTo>
                <a:lnTo>
                  <a:pt x="280543" y="867537"/>
                </a:lnTo>
                <a:lnTo>
                  <a:pt x="281317" y="869022"/>
                </a:lnTo>
                <a:lnTo>
                  <a:pt x="285521" y="870153"/>
                </a:lnTo>
                <a:lnTo>
                  <a:pt x="287807" y="870661"/>
                </a:lnTo>
                <a:lnTo>
                  <a:pt x="290131" y="868006"/>
                </a:lnTo>
                <a:lnTo>
                  <a:pt x="290283" y="867117"/>
                </a:lnTo>
                <a:lnTo>
                  <a:pt x="290499" y="866622"/>
                </a:lnTo>
                <a:close/>
              </a:path>
              <a:path w="824229" h="882650">
                <a:moveTo>
                  <a:pt x="413473" y="444893"/>
                </a:moveTo>
                <a:lnTo>
                  <a:pt x="413004" y="439026"/>
                </a:lnTo>
                <a:lnTo>
                  <a:pt x="406908" y="438454"/>
                </a:lnTo>
                <a:lnTo>
                  <a:pt x="400875" y="438454"/>
                </a:lnTo>
                <a:lnTo>
                  <a:pt x="394957" y="437934"/>
                </a:lnTo>
                <a:lnTo>
                  <a:pt x="389191" y="435800"/>
                </a:lnTo>
                <a:lnTo>
                  <a:pt x="387324" y="438772"/>
                </a:lnTo>
                <a:lnTo>
                  <a:pt x="384378" y="439547"/>
                </a:lnTo>
                <a:lnTo>
                  <a:pt x="373202" y="441604"/>
                </a:lnTo>
                <a:lnTo>
                  <a:pt x="365302" y="443509"/>
                </a:lnTo>
                <a:lnTo>
                  <a:pt x="353453" y="445630"/>
                </a:lnTo>
                <a:lnTo>
                  <a:pt x="349554" y="446595"/>
                </a:lnTo>
                <a:lnTo>
                  <a:pt x="345579" y="446620"/>
                </a:lnTo>
                <a:lnTo>
                  <a:pt x="345224" y="440486"/>
                </a:lnTo>
                <a:lnTo>
                  <a:pt x="345427" y="440004"/>
                </a:lnTo>
                <a:lnTo>
                  <a:pt x="350380" y="438213"/>
                </a:lnTo>
                <a:lnTo>
                  <a:pt x="351840" y="437984"/>
                </a:lnTo>
                <a:lnTo>
                  <a:pt x="354647" y="436867"/>
                </a:lnTo>
                <a:lnTo>
                  <a:pt x="356755" y="437476"/>
                </a:lnTo>
                <a:lnTo>
                  <a:pt x="357466" y="435394"/>
                </a:lnTo>
                <a:lnTo>
                  <a:pt x="357149" y="433184"/>
                </a:lnTo>
                <a:lnTo>
                  <a:pt x="355803" y="432295"/>
                </a:lnTo>
                <a:lnTo>
                  <a:pt x="348500" y="434213"/>
                </a:lnTo>
                <a:lnTo>
                  <a:pt x="335280" y="438124"/>
                </a:lnTo>
                <a:lnTo>
                  <a:pt x="332701" y="439318"/>
                </a:lnTo>
                <a:lnTo>
                  <a:pt x="329603" y="440524"/>
                </a:lnTo>
                <a:lnTo>
                  <a:pt x="332651" y="445427"/>
                </a:lnTo>
                <a:lnTo>
                  <a:pt x="337185" y="439915"/>
                </a:lnTo>
                <a:lnTo>
                  <a:pt x="339902" y="442912"/>
                </a:lnTo>
                <a:lnTo>
                  <a:pt x="338937" y="448513"/>
                </a:lnTo>
                <a:lnTo>
                  <a:pt x="326669" y="453097"/>
                </a:lnTo>
                <a:lnTo>
                  <a:pt x="323037" y="455815"/>
                </a:lnTo>
                <a:lnTo>
                  <a:pt x="324180" y="458863"/>
                </a:lnTo>
                <a:lnTo>
                  <a:pt x="325920" y="459092"/>
                </a:lnTo>
                <a:lnTo>
                  <a:pt x="328002" y="457796"/>
                </a:lnTo>
                <a:lnTo>
                  <a:pt x="336854" y="453491"/>
                </a:lnTo>
                <a:lnTo>
                  <a:pt x="346151" y="450761"/>
                </a:lnTo>
                <a:lnTo>
                  <a:pt x="355701" y="448983"/>
                </a:lnTo>
                <a:lnTo>
                  <a:pt x="365569" y="447459"/>
                </a:lnTo>
                <a:lnTo>
                  <a:pt x="366725" y="448030"/>
                </a:lnTo>
                <a:lnTo>
                  <a:pt x="367804" y="453936"/>
                </a:lnTo>
                <a:lnTo>
                  <a:pt x="362458" y="457161"/>
                </a:lnTo>
                <a:lnTo>
                  <a:pt x="355815" y="454901"/>
                </a:lnTo>
                <a:lnTo>
                  <a:pt x="351320" y="459320"/>
                </a:lnTo>
                <a:lnTo>
                  <a:pt x="352958" y="461975"/>
                </a:lnTo>
                <a:lnTo>
                  <a:pt x="355168" y="461492"/>
                </a:lnTo>
                <a:lnTo>
                  <a:pt x="363829" y="460133"/>
                </a:lnTo>
                <a:lnTo>
                  <a:pt x="370624" y="458724"/>
                </a:lnTo>
                <a:lnTo>
                  <a:pt x="381736" y="456933"/>
                </a:lnTo>
                <a:lnTo>
                  <a:pt x="386054" y="456438"/>
                </a:lnTo>
                <a:lnTo>
                  <a:pt x="395566" y="455764"/>
                </a:lnTo>
                <a:lnTo>
                  <a:pt x="400799" y="455777"/>
                </a:lnTo>
                <a:lnTo>
                  <a:pt x="407263" y="455333"/>
                </a:lnTo>
                <a:lnTo>
                  <a:pt x="408813" y="454672"/>
                </a:lnTo>
                <a:lnTo>
                  <a:pt x="407797" y="452234"/>
                </a:lnTo>
                <a:lnTo>
                  <a:pt x="399846" y="452399"/>
                </a:lnTo>
                <a:lnTo>
                  <a:pt x="391871" y="452259"/>
                </a:lnTo>
                <a:lnTo>
                  <a:pt x="383882" y="452323"/>
                </a:lnTo>
                <a:lnTo>
                  <a:pt x="375272" y="453186"/>
                </a:lnTo>
                <a:lnTo>
                  <a:pt x="373976" y="452348"/>
                </a:lnTo>
                <a:lnTo>
                  <a:pt x="373976" y="446239"/>
                </a:lnTo>
                <a:lnTo>
                  <a:pt x="382714" y="443890"/>
                </a:lnTo>
                <a:lnTo>
                  <a:pt x="391909" y="442607"/>
                </a:lnTo>
                <a:lnTo>
                  <a:pt x="400583" y="442455"/>
                </a:lnTo>
                <a:lnTo>
                  <a:pt x="407708" y="443534"/>
                </a:lnTo>
                <a:lnTo>
                  <a:pt x="408000" y="445071"/>
                </a:lnTo>
                <a:lnTo>
                  <a:pt x="408076" y="446836"/>
                </a:lnTo>
                <a:lnTo>
                  <a:pt x="409092" y="449186"/>
                </a:lnTo>
                <a:lnTo>
                  <a:pt x="410451" y="450126"/>
                </a:lnTo>
                <a:lnTo>
                  <a:pt x="412076" y="449999"/>
                </a:lnTo>
                <a:lnTo>
                  <a:pt x="413359" y="448691"/>
                </a:lnTo>
                <a:lnTo>
                  <a:pt x="413473" y="444893"/>
                </a:lnTo>
                <a:close/>
              </a:path>
              <a:path w="824229" h="882650">
                <a:moveTo>
                  <a:pt x="424942" y="654050"/>
                </a:moveTo>
                <a:lnTo>
                  <a:pt x="424738" y="653973"/>
                </a:lnTo>
                <a:lnTo>
                  <a:pt x="424942" y="654050"/>
                </a:lnTo>
                <a:close/>
              </a:path>
              <a:path w="824229" h="882650">
                <a:moveTo>
                  <a:pt x="492379" y="441909"/>
                </a:moveTo>
                <a:lnTo>
                  <a:pt x="491032" y="440334"/>
                </a:lnTo>
                <a:lnTo>
                  <a:pt x="490448" y="438988"/>
                </a:lnTo>
                <a:lnTo>
                  <a:pt x="486562" y="438531"/>
                </a:lnTo>
                <a:lnTo>
                  <a:pt x="469785" y="438404"/>
                </a:lnTo>
                <a:lnTo>
                  <a:pt x="469785" y="436321"/>
                </a:lnTo>
                <a:lnTo>
                  <a:pt x="470077" y="434797"/>
                </a:lnTo>
                <a:lnTo>
                  <a:pt x="469430" y="432638"/>
                </a:lnTo>
                <a:lnTo>
                  <a:pt x="468185" y="431558"/>
                </a:lnTo>
                <a:lnTo>
                  <a:pt x="466585" y="431571"/>
                </a:lnTo>
                <a:lnTo>
                  <a:pt x="465289" y="432689"/>
                </a:lnTo>
                <a:lnTo>
                  <a:pt x="464858" y="434797"/>
                </a:lnTo>
                <a:lnTo>
                  <a:pt x="465340" y="436245"/>
                </a:lnTo>
                <a:lnTo>
                  <a:pt x="465569" y="438035"/>
                </a:lnTo>
                <a:lnTo>
                  <a:pt x="452653" y="436994"/>
                </a:lnTo>
                <a:lnTo>
                  <a:pt x="442607" y="435965"/>
                </a:lnTo>
                <a:lnTo>
                  <a:pt x="438899" y="435292"/>
                </a:lnTo>
                <a:lnTo>
                  <a:pt x="435381" y="434784"/>
                </a:lnTo>
                <a:lnTo>
                  <a:pt x="432244" y="429006"/>
                </a:lnTo>
                <a:lnTo>
                  <a:pt x="427558" y="431355"/>
                </a:lnTo>
                <a:lnTo>
                  <a:pt x="426504" y="435076"/>
                </a:lnTo>
                <a:lnTo>
                  <a:pt x="426313" y="440093"/>
                </a:lnTo>
                <a:lnTo>
                  <a:pt x="435381" y="440359"/>
                </a:lnTo>
                <a:lnTo>
                  <a:pt x="443738" y="440753"/>
                </a:lnTo>
                <a:lnTo>
                  <a:pt x="447535" y="441833"/>
                </a:lnTo>
                <a:lnTo>
                  <a:pt x="448183" y="443547"/>
                </a:lnTo>
                <a:lnTo>
                  <a:pt x="447675" y="447090"/>
                </a:lnTo>
                <a:lnTo>
                  <a:pt x="446659" y="448005"/>
                </a:lnTo>
                <a:lnTo>
                  <a:pt x="442709" y="448322"/>
                </a:lnTo>
                <a:lnTo>
                  <a:pt x="440385" y="448373"/>
                </a:lnTo>
                <a:lnTo>
                  <a:pt x="436473" y="448856"/>
                </a:lnTo>
                <a:lnTo>
                  <a:pt x="433412" y="449681"/>
                </a:lnTo>
                <a:lnTo>
                  <a:pt x="433374" y="452158"/>
                </a:lnTo>
                <a:lnTo>
                  <a:pt x="434860" y="452615"/>
                </a:lnTo>
                <a:lnTo>
                  <a:pt x="443179" y="452107"/>
                </a:lnTo>
                <a:lnTo>
                  <a:pt x="450037" y="453161"/>
                </a:lnTo>
                <a:lnTo>
                  <a:pt x="462407" y="452081"/>
                </a:lnTo>
                <a:lnTo>
                  <a:pt x="467944" y="453009"/>
                </a:lnTo>
                <a:lnTo>
                  <a:pt x="475056" y="453466"/>
                </a:lnTo>
                <a:lnTo>
                  <a:pt x="476262" y="453097"/>
                </a:lnTo>
                <a:lnTo>
                  <a:pt x="476885" y="450786"/>
                </a:lnTo>
                <a:lnTo>
                  <a:pt x="475157" y="450113"/>
                </a:lnTo>
                <a:lnTo>
                  <a:pt x="473405" y="449046"/>
                </a:lnTo>
                <a:lnTo>
                  <a:pt x="466128" y="448144"/>
                </a:lnTo>
                <a:lnTo>
                  <a:pt x="460641" y="447840"/>
                </a:lnTo>
                <a:lnTo>
                  <a:pt x="454723" y="447255"/>
                </a:lnTo>
                <a:lnTo>
                  <a:pt x="454329" y="446620"/>
                </a:lnTo>
                <a:lnTo>
                  <a:pt x="453910" y="446252"/>
                </a:lnTo>
                <a:lnTo>
                  <a:pt x="453872" y="445681"/>
                </a:lnTo>
                <a:lnTo>
                  <a:pt x="453644" y="445058"/>
                </a:lnTo>
                <a:lnTo>
                  <a:pt x="454101" y="443801"/>
                </a:lnTo>
                <a:lnTo>
                  <a:pt x="454647" y="443128"/>
                </a:lnTo>
                <a:lnTo>
                  <a:pt x="455434" y="441858"/>
                </a:lnTo>
                <a:lnTo>
                  <a:pt x="464375" y="443026"/>
                </a:lnTo>
                <a:lnTo>
                  <a:pt x="473456" y="443001"/>
                </a:lnTo>
                <a:lnTo>
                  <a:pt x="492379" y="441909"/>
                </a:lnTo>
                <a:close/>
              </a:path>
              <a:path w="824229" h="882650">
                <a:moveTo>
                  <a:pt x="510209" y="241604"/>
                </a:moveTo>
                <a:lnTo>
                  <a:pt x="510019" y="241731"/>
                </a:lnTo>
                <a:lnTo>
                  <a:pt x="509905" y="241884"/>
                </a:lnTo>
                <a:lnTo>
                  <a:pt x="510209" y="241604"/>
                </a:lnTo>
                <a:close/>
              </a:path>
              <a:path w="824229" h="882650">
                <a:moveTo>
                  <a:pt x="511149" y="238785"/>
                </a:moveTo>
                <a:lnTo>
                  <a:pt x="506133" y="234569"/>
                </a:lnTo>
                <a:lnTo>
                  <a:pt x="502513" y="232029"/>
                </a:lnTo>
                <a:lnTo>
                  <a:pt x="499681" y="228803"/>
                </a:lnTo>
                <a:lnTo>
                  <a:pt x="491718" y="220230"/>
                </a:lnTo>
                <a:lnTo>
                  <a:pt x="483425" y="211988"/>
                </a:lnTo>
                <a:lnTo>
                  <a:pt x="475005" y="203847"/>
                </a:lnTo>
                <a:lnTo>
                  <a:pt x="465963" y="194843"/>
                </a:lnTo>
                <a:lnTo>
                  <a:pt x="464870" y="194437"/>
                </a:lnTo>
                <a:lnTo>
                  <a:pt x="464070" y="193941"/>
                </a:lnTo>
                <a:lnTo>
                  <a:pt x="462241" y="195326"/>
                </a:lnTo>
                <a:lnTo>
                  <a:pt x="462407" y="196723"/>
                </a:lnTo>
                <a:lnTo>
                  <a:pt x="465670" y="200520"/>
                </a:lnTo>
                <a:lnTo>
                  <a:pt x="468033" y="203060"/>
                </a:lnTo>
                <a:lnTo>
                  <a:pt x="494753" y="230251"/>
                </a:lnTo>
                <a:lnTo>
                  <a:pt x="499770" y="236270"/>
                </a:lnTo>
                <a:lnTo>
                  <a:pt x="507555" y="241312"/>
                </a:lnTo>
                <a:lnTo>
                  <a:pt x="508584" y="242557"/>
                </a:lnTo>
                <a:lnTo>
                  <a:pt x="510019" y="241731"/>
                </a:lnTo>
                <a:lnTo>
                  <a:pt x="510959" y="240258"/>
                </a:lnTo>
                <a:lnTo>
                  <a:pt x="511149" y="238785"/>
                </a:lnTo>
                <a:close/>
              </a:path>
              <a:path w="824229" h="882650">
                <a:moveTo>
                  <a:pt x="567626" y="859917"/>
                </a:moveTo>
                <a:lnTo>
                  <a:pt x="566140" y="859243"/>
                </a:lnTo>
                <a:lnTo>
                  <a:pt x="564997" y="858532"/>
                </a:lnTo>
                <a:lnTo>
                  <a:pt x="563384" y="858189"/>
                </a:lnTo>
                <a:lnTo>
                  <a:pt x="562343" y="859282"/>
                </a:lnTo>
                <a:lnTo>
                  <a:pt x="562203" y="861631"/>
                </a:lnTo>
                <a:lnTo>
                  <a:pt x="564235" y="863003"/>
                </a:lnTo>
                <a:lnTo>
                  <a:pt x="566483" y="862025"/>
                </a:lnTo>
                <a:lnTo>
                  <a:pt x="566801" y="861072"/>
                </a:lnTo>
                <a:lnTo>
                  <a:pt x="567626" y="859917"/>
                </a:lnTo>
                <a:close/>
              </a:path>
              <a:path w="824229" h="882650">
                <a:moveTo>
                  <a:pt x="603554" y="862596"/>
                </a:moveTo>
                <a:lnTo>
                  <a:pt x="603402" y="860285"/>
                </a:lnTo>
                <a:lnTo>
                  <a:pt x="601408" y="858850"/>
                </a:lnTo>
                <a:lnTo>
                  <a:pt x="598373" y="859434"/>
                </a:lnTo>
                <a:lnTo>
                  <a:pt x="597230" y="860577"/>
                </a:lnTo>
                <a:lnTo>
                  <a:pt x="597039" y="863231"/>
                </a:lnTo>
                <a:lnTo>
                  <a:pt x="599122" y="864603"/>
                </a:lnTo>
                <a:lnTo>
                  <a:pt x="602234" y="863917"/>
                </a:lnTo>
                <a:lnTo>
                  <a:pt x="602983" y="863003"/>
                </a:lnTo>
                <a:lnTo>
                  <a:pt x="603554" y="862596"/>
                </a:lnTo>
                <a:close/>
              </a:path>
              <a:path w="824229" h="882650">
                <a:moveTo>
                  <a:pt x="620750" y="863066"/>
                </a:moveTo>
                <a:lnTo>
                  <a:pt x="620344" y="859751"/>
                </a:lnTo>
                <a:lnTo>
                  <a:pt x="617855" y="857758"/>
                </a:lnTo>
                <a:lnTo>
                  <a:pt x="613867" y="858532"/>
                </a:lnTo>
                <a:lnTo>
                  <a:pt x="612355" y="859256"/>
                </a:lnTo>
                <a:lnTo>
                  <a:pt x="612533" y="861898"/>
                </a:lnTo>
                <a:lnTo>
                  <a:pt x="613257" y="863092"/>
                </a:lnTo>
                <a:lnTo>
                  <a:pt x="615188" y="864400"/>
                </a:lnTo>
                <a:lnTo>
                  <a:pt x="616686" y="865098"/>
                </a:lnTo>
                <a:lnTo>
                  <a:pt x="619036" y="864908"/>
                </a:lnTo>
                <a:lnTo>
                  <a:pt x="620001" y="863625"/>
                </a:lnTo>
                <a:lnTo>
                  <a:pt x="620750" y="863066"/>
                </a:lnTo>
                <a:close/>
              </a:path>
              <a:path w="824229" h="882650">
                <a:moveTo>
                  <a:pt x="666457" y="858837"/>
                </a:moveTo>
                <a:lnTo>
                  <a:pt x="666064" y="855548"/>
                </a:lnTo>
                <a:lnTo>
                  <a:pt x="663994" y="853935"/>
                </a:lnTo>
                <a:lnTo>
                  <a:pt x="659714" y="854786"/>
                </a:lnTo>
                <a:lnTo>
                  <a:pt x="658152" y="856437"/>
                </a:lnTo>
                <a:lnTo>
                  <a:pt x="658596" y="859701"/>
                </a:lnTo>
                <a:lnTo>
                  <a:pt x="661022" y="861288"/>
                </a:lnTo>
                <a:lnTo>
                  <a:pt x="664883" y="860780"/>
                </a:lnTo>
                <a:lnTo>
                  <a:pt x="665784" y="859409"/>
                </a:lnTo>
                <a:lnTo>
                  <a:pt x="666457" y="858837"/>
                </a:lnTo>
                <a:close/>
              </a:path>
              <a:path w="824229" h="882650">
                <a:moveTo>
                  <a:pt x="703338" y="853122"/>
                </a:moveTo>
                <a:lnTo>
                  <a:pt x="700557" y="850976"/>
                </a:lnTo>
                <a:lnTo>
                  <a:pt x="697293" y="851306"/>
                </a:lnTo>
                <a:lnTo>
                  <a:pt x="696963" y="852131"/>
                </a:lnTo>
                <a:lnTo>
                  <a:pt x="696048" y="853313"/>
                </a:lnTo>
                <a:lnTo>
                  <a:pt x="696137" y="854417"/>
                </a:lnTo>
                <a:lnTo>
                  <a:pt x="696302" y="856818"/>
                </a:lnTo>
                <a:lnTo>
                  <a:pt x="698360" y="858100"/>
                </a:lnTo>
                <a:lnTo>
                  <a:pt x="701878" y="857377"/>
                </a:lnTo>
                <a:lnTo>
                  <a:pt x="703072" y="856259"/>
                </a:lnTo>
                <a:lnTo>
                  <a:pt x="703338" y="853122"/>
                </a:lnTo>
                <a:close/>
              </a:path>
              <a:path w="824229" h="882650">
                <a:moveTo>
                  <a:pt x="722731" y="853414"/>
                </a:moveTo>
                <a:lnTo>
                  <a:pt x="721956" y="849477"/>
                </a:lnTo>
                <a:lnTo>
                  <a:pt x="720267" y="848207"/>
                </a:lnTo>
                <a:lnTo>
                  <a:pt x="715632" y="848258"/>
                </a:lnTo>
                <a:lnTo>
                  <a:pt x="713816" y="849947"/>
                </a:lnTo>
                <a:lnTo>
                  <a:pt x="714806" y="854176"/>
                </a:lnTo>
                <a:lnTo>
                  <a:pt x="716775" y="855726"/>
                </a:lnTo>
                <a:lnTo>
                  <a:pt x="719074" y="855560"/>
                </a:lnTo>
                <a:lnTo>
                  <a:pt x="721131" y="855408"/>
                </a:lnTo>
                <a:lnTo>
                  <a:pt x="722731" y="853414"/>
                </a:lnTo>
                <a:close/>
              </a:path>
              <a:path w="824229" h="882650">
                <a:moveTo>
                  <a:pt x="823683" y="509270"/>
                </a:moveTo>
                <a:lnTo>
                  <a:pt x="819404" y="504190"/>
                </a:lnTo>
                <a:lnTo>
                  <a:pt x="818095" y="500380"/>
                </a:lnTo>
                <a:lnTo>
                  <a:pt x="817664" y="499110"/>
                </a:lnTo>
                <a:lnTo>
                  <a:pt x="816800" y="496570"/>
                </a:lnTo>
                <a:lnTo>
                  <a:pt x="815301" y="496570"/>
                </a:lnTo>
                <a:lnTo>
                  <a:pt x="815301" y="511810"/>
                </a:lnTo>
                <a:lnTo>
                  <a:pt x="812266" y="511810"/>
                </a:lnTo>
                <a:lnTo>
                  <a:pt x="810806" y="513080"/>
                </a:lnTo>
                <a:lnTo>
                  <a:pt x="807059" y="511810"/>
                </a:lnTo>
                <a:lnTo>
                  <a:pt x="805738" y="509270"/>
                </a:lnTo>
                <a:lnTo>
                  <a:pt x="806640" y="505460"/>
                </a:lnTo>
                <a:lnTo>
                  <a:pt x="808799" y="504190"/>
                </a:lnTo>
                <a:lnTo>
                  <a:pt x="811339" y="506730"/>
                </a:lnTo>
                <a:lnTo>
                  <a:pt x="812749" y="509270"/>
                </a:lnTo>
                <a:lnTo>
                  <a:pt x="815301" y="511810"/>
                </a:lnTo>
                <a:lnTo>
                  <a:pt x="815301" y="496570"/>
                </a:lnTo>
                <a:lnTo>
                  <a:pt x="807110" y="496570"/>
                </a:lnTo>
                <a:lnTo>
                  <a:pt x="804252" y="494030"/>
                </a:lnTo>
                <a:lnTo>
                  <a:pt x="800011" y="494030"/>
                </a:lnTo>
                <a:lnTo>
                  <a:pt x="800011" y="504190"/>
                </a:lnTo>
                <a:lnTo>
                  <a:pt x="797991" y="506730"/>
                </a:lnTo>
                <a:lnTo>
                  <a:pt x="796594" y="508000"/>
                </a:lnTo>
                <a:lnTo>
                  <a:pt x="786561" y="509270"/>
                </a:lnTo>
                <a:lnTo>
                  <a:pt x="766572" y="509270"/>
                </a:lnTo>
                <a:lnTo>
                  <a:pt x="728268" y="504190"/>
                </a:lnTo>
                <a:lnTo>
                  <a:pt x="713689" y="501650"/>
                </a:lnTo>
                <a:lnTo>
                  <a:pt x="708736" y="500380"/>
                </a:lnTo>
                <a:lnTo>
                  <a:pt x="696861" y="496570"/>
                </a:lnTo>
                <a:lnTo>
                  <a:pt x="673773" y="490220"/>
                </a:lnTo>
                <a:lnTo>
                  <a:pt x="671245" y="488950"/>
                </a:lnTo>
                <a:lnTo>
                  <a:pt x="654824" y="482600"/>
                </a:lnTo>
                <a:lnTo>
                  <a:pt x="627176" y="472440"/>
                </a:lnTo>
                <a:lnTo>
                  <a:pt x="613727" y="466090"/>
                </a:lnTo>
                <a:lnTo>
                  <a:pt x="606475" y="462280"/>
                </a:lnTo>
                <a:lnTo>
                  <a:pt x="599681" y="458470"/>
                </a:lnTo>
                <a:lnTo>
                  <a:pt x="589457" y="452120"/>
                </a:lnTo>
                <a:lnTo>
                  <a:pt x="586295" y="449580"/>
                </a:lnTo>
                <a:lnTo>
                  <a:pt x="582460" y="448310"/>
                </a:lnTo>
                <a:lnTo>
                  <a:pt x="581190" y="448310"/>
                </a:lnTo>
                <a:lnTo>
                  <a:pt x="580326" y="449580"/>
                </a:lnTo>
                <a:lnTo>
                  <a:pt x="580428" y="450850"/>
                </a:lnTo>
                <a:lnTo>
                  <a:pt x="580656" y="450850"/>
                </a:lnTo>
                <a:lnTo>
                  <a:pt x="581164" y="452120"/>
                </a:lnTo>
                <a:lnTo>
                  <a:pt x="581596" y="452120"/>
                </a:lnTo>
                <a:lnTo>
                  <a:pt x="591032" y="459740"/>
                </a:lnTo>
                <a:lnTo>
                  <a:pt x="600862" y="466090"/>
                </a:lnTo>
                <a:lnTo>
                  <a:pt x="611339" y="472440"/>
                </a:lnTo>
                <a:lnTo>
                  <a:pt x="622681" y="476250"/>
                </a:lnTo>
                <a:lnTo>
                  <a:pt x="629043" y="477520"/>
                </a:lnTo>
                <a:lnTo>
                  <a:pt x="635368" y="480060"/>
                </a:lnTo>
                <a:lnTo>
                  <a:pt x="641121" y="483870"/>
                </a:lnTo>
                <a:lnTo>
                  <a:pt x="648576" y="487680"/>
                </a:lnTo>
                <a:lnTo>
                  <a:pt x="664146" y="492760"/>
                </a:lnTo>
                <a:lnTo>
                  <a:pt x="673455" y="495300"/>
                </a:lnTo>
                <a:lnTo>
                  <a:pt x="676275" y="495300"/>
                </a:lnTo>
                <a:lnTo>
                  <a:pt x="682142" y="499110"/>
                </a:lnTo>
                <a:lnTo>
                  <a:pt x="688263" y="500380"/>
                </a:lnTo>
                <a:lnTo>
                  <a:pt x="700684" y="505460"/>
                </a:lnTo>
                <a:lnTo>
                  <a:pt x="723785" y="510540"/>
                </a:lnTo>
                <a:lnTo>
                  <a:pt x="735647" y="511810"/>
                </a:lnTo>
                <a:lnTo>
                  <a:pt x="760336" y="511810"/>
                </a:lnTo>
                <a:lnTo>
                  <a:pt x="771702" y="514350"/>
                </a:lnTo>
                <a:lnTo>
                  <a:pt x="776960" y="514350"/>
                </a:lnTo>
                <a:lnTo>
                  <a:pt x="786638" y="511810"/>
                </a:lnTo>
                <a:lnTo>
                  <a:pt x="791349" y="511810"/>
                </a:lnTo>
                <a:lnTo>
                  <a:pt x="796937" y="513080"/>
                </a:lnTo>
                <a:lnTo>
                  <a:pt x="795883" y="514350"/>
                </a:lnTo>
                <a:lnTo>
                  <a:pt x="795642" y="515086"/>
                </a:lnTo>
                <a:lnTo>
                  <a:pt x="795642" y="525780"/>
                </a:lnTo>
                <a:lnTo>
                  <a:pt x="780275" y="539750"/>
                </a:lnTo>
                <a:lnTo>
                  <a:pt x="778598" y="538480"/>
                </a:lnTo>
                <a:lnTo>
                  <a:pt x="775246" y="535940"/>
                </a:lnTo>
                <a:lnTo>
                  <a:pt x="771486" y="537667"/>
                </a:lnTo>
                <a:lnTo>
                  <a:pt x="771486" y="544830"/>
                </a:lnTo>
                <a:lnTo>
                  <a:pt x="767168" y="551180"/>
                </a:lnTo>
                <a:lnTo>
                  <a:pt x="761796" y="552450"/>
                </a:lnTo>
                <a:lnTo>
                  <a:pt x="761796" y="549910"/>
                </a:lnTo>
                <a:lnTo>
                  <a:pt x="761796" y="543560"/>
                </a:lnTo>
                <a:lnTo>
                  <a:pt x="764082" y="543560"/>
                </a:lnTo>
                <a:lnTo>
                  <a:pt x="766254" y="542290"/>
                </a:lnTo>
                <a:lnTo>
                  <a:pt x="769454" y="542290"/>
                </a:lnTo>
                <a:lnTo>
                  <a:pt x="771486" y="544830"/>
                </a:lnTo>
                <a:lnTo>
                  <a:pt x="771486" y="537667"/>
                </a:lnTo>
                <a:lnTo>
                  <a:pt x="769696" y="538480"/>
                </a:lnTo>
                <a:lnTo>
                  <a:pt x="764463" y="537210"/>
                </a:lnTo>
                <a:lnTo>
                  <a:pt x="755154" y="538213"/>
                </a:lnTo>
                <a:lnTo>
                  <a:pt x="755154" y="546100"/>
                </a:lnTo>
                <a:lnTo>
                  <a:pt x="754329" y="548640"/>
                </a:lnTo>
                <a:lnTo>
                  <a:pt x="751344" y="549910"/>
                </a:lnTo>
                <a:lnTo>
                  <a:pt x="748449" y="548640"/>
                </a:lnTo>
                <a:lnTo>
                  <a:pt x="748068" y="546100"/>
                </a:lnTo>
                <a:lnTo>
                  <a:pt x="750011" y="544830"/>
                </a:lnTo>
                <a:lnTo>
                  <a:pt x="752043" y="543560"/>
                </a:lnTo>
                <a:lnTo>
                  <a:pt x="754748" y="544830"/>
                </a:lnTo>
                <a:lnTo>
                  <a:pt x="754900" y="546100"/>
                </a:lnTo>
                <a:lnTo>
                  <a:pt x="755154" y="546100"/>
                </a:lnTo>
                <a:lnTo>
                  <a:pt x="755154" y="538213"/>
                </a:lnTo>
                <a:lnTo>
                  <a:pt x="742010" y="539610"/>
                </a:lnTo>
                <a:lnTo>
                  <a:pt x="742010" y="551180"/>
                </a:lnTo>
                <a:lnTo>
                  <a:pt x="741222" y="552450"/>
                </a:lnTo>
                <a:lnTo>
                  <a:pt x="740625" y="553720"/>
                </a:lnTo>
                <a:lnTo>
                  <a:pt x="731367" y="553720"/>
                </a:lnTo>
                <a:lnTo>
                  <a:pt x="727227" y="554990"/>
                </a:lnTo>
                <a:lnTo>
                  <a:pt x="726236" y="553720"/>
                </a:lnTo>
                <a:lnTo>
                  <a:pt x="725258" y="552450"/>
                </a:lnTo>
                <a:lnTo>
                  <a:pt x="726389" y="549910"/>
                </a:lnTo>
                <a:lnTo>
                  <a:pt x="726173" y="547370"/>
                </a:lnTo>
                <a:lnTo>
                  <a:pt x="734098" y="544830"/>
                </a:lnTo>
                <a:lnTo>
                  <a:pt x="740117" y="546100"/>
                </a:lnTo>
                <a:lnTo>
                  <a:pt x="742010" y="551180"/>
                </a:lnTo>
                <a:lnTo>
                  <a:pt x="742010" y="539610"/>
                </a:lnTo>
                <a:lnTo>
                  <a:pt x="740651" y="539750"/>
                </a:lnTo>
                <a:lnTo>
                  <a:pt x="728713" y="539750"/>
                </a:lnTo>
                <a:lnTo>
                  <a:pt x="719175" y="540766"/>
                </a:lnTo>
                <a:lnTo>
                  <a:pt x="719175" y="551180"/>
                </a:lnTo>
                <a:lnTo>
                  <a:pt x="719074" y="552450"/>
                </a:lnTo>
                <a:lnTo>
                  <a:pt x="714349" y="552450"/>
                </a:lnTo>
                <a:lnTo>
                  <a:pt x="711669" y="553720"/>
                </a:lnTo>
                <a:lnTo>
                  <a:pt x="709358" y="551180"/>
                </a:lnTo>
                <a:lnTo>
                  <a:pt x="710044" y="547370"/>
                </a:lnTo>
                <a:lnTo>
                  <a:pt x="718883" y="547370"/>
                </a:lnTo>
                <a:lnTo>
                  <a:pt x="719086" y="548640"/>
                </a:lnTo>
                <a:lnTo>
                  <a:pt x="719175" y="551180"/>
                </a:lnTo>
                <a:lnTo>
                  <a:pt x="719175" y="540766"/>
                </a:lnTo>
                <a:lnTo>
                  <a:pt x="716775" y="541020"/>
                </a:lnTo>
                <a:lnTo>
                  <a:pt x="705700" y="541020"/>
                </a:lnTo>
                <a:lnTo>
                  <a:pt x="701040" y="541566"/>
                </a:lnTo>
                <a:lnTo>
                  <a:pt x="701040" y="548640"/>
                </a:lnTo>
                <a:lnTo>
                  <a:pt x="701040" y="556260"/>
                </a:lnTo>
                <a:lnTo>
                  <a:pt x="689165" y="557530"/>
                </a:lnTo>
                <a:lnTo>
                  <a:pt x="683907" y="561340"/>
                </a:lnTo>
                <a:lnTo>
                  <a:pt x="682015" y="560070"/>
                </a:lnTo>
                <a:lnTo>
                  <a:pt x="682548" y="558800"/>
                </a:lnTo>
                <a:lnTo>
                  <a:pt x="683082" y="557530"/>
                </a:lnTo>
                <a:lnTo>
                  <a:pt x="682536" y="554990"/>
                </a:lnTo>
                <a:lnTo>
                  <a:pt x="682650" y="553720"/>
                </a:lnTo>
                <a:lnTo>
                  <a:pt x="682764" y="551180"/>
                </a:lnTo>
                <a:lnTo>
                  <a:pt x="685660" y="549910"/>
                </a:lnTo>
                <a:lnTo>
                  <a:pt x="688555" y="548640"/>
                </a:lnTo>
                <a:lnTo>
                  <a:pt x="694423" y="549910"/>
                </a:lnTo>
                <a:lnTo>
                  <a:pt x="701040" y="548640"/>
                </a:lnTo>
                <a:lnTo>
                  <a:pt x="701040" y="541566"/>
                </a:lnTo>
                <a:lnTo>
                  <a:pt x="675208" y="544525"/>
                </a:lnTo>
                <a:lnTo>
                  <a:pt x="675208" y="553720"/>
                </a:lnTo>
                <a:lnTo>
                  <a:pt x="673468" y="558330"/>
                </a:lnTo>
                <a:lnTo>
                  <a:pt x="673468" y="567690"/>
                </a:lnTo>
                <a:lnTo>
                  <a:pt x="669632" y="568960"/>
                </a:lnTo>
                <a:lnTo>
                  <a:pt x="668858" y="571500"/>
                </a:lnTo>
                <a:lnTo>
                  <a:pt x="669175" y="575310"/>
                </a:lnTo>
                <a:lnTo>
                  <a:pt x="669683" y="584200"/>
                </a:lnTo>
                <a:lnTo>
                  <a:pt x="669798" y="598170"/>
                </a:lnTo>
                <a:lnTo>
                  <a:pt x="669671" y="613410"/>
                </a:lnTo>
                <a:lnTo>
                  <a:pt x="669544" y="624840"/>
                </a:lnTo>
                <a:lnTo>
                  <a:pt x="669442" y="640080"/>
                </a:lnTo>
                <a:lnTo>
                  <a:pt x="669874" y="646430"/>
                </a:lnTo>
                <a:lnTo>
                  <a:pt x="670725" y="656590"/>
                </a:lnTo>
                <a:lnTo>
                  <a:pt x="671118" y="666750"/>
                </a:lnTo>
                <a:lnTo>
                  <a:pt x="671360" y="680720"/>
                </a:lnTo>
                <a:lnTo>
                  <a:pt x="671588" y="690880"/>
                </a:lnTo>
                <a:lnTo>
                  <a:pt x="671703" y="693420"/>
                </a:lnTo>
                <a:lnTo>
                  <a:pt x="670255" y="702310"/>
                </a:lnTo>
                <a:lnTo>
                  <a:pt x="670115" y="709930"/>
                </a:lnTo>
                <a:lnTo>
                  <a:pt x="672680" y="721360"/>
                </a:lnTo>
                <a:lnTo>
                  <a:pt x="670814" y="726440"/>
                </a:lnTo>
                <a:lnTo>
                  <a:pt x="673049" y="731520"/>
                </a:lnTo>
                <a:lnTo>
                  <a:pt x="671017" y="734060"/>
                </a:lnTo>
                <a:lnTo>
                  <a:pt x="667308" y="735330"/>
                </a:lnTo>
                <a:lnTo>
                  <a:pt x="661416" y="735330"/>
                </a:lnTo>
                <a:lnTo>
                  <a:pt x="659866" y="730250"/>
                </a:lnTo>
                <a:lnTo>
                  <a:pt x="659980" y="727710"/>
                </a:lnTo>
                <a:lnTo>
                  <a:pt x="659930" y="725170"/>
                </a:lnTo>
                <a:lnTo>
                  <a:pt x="659714" y="722630"/>
                </a:lnTo>
                <a:lnTo>
                  <a:pt x="659358" y="715010"/>
                </a:lnTo>
                <a:lnTo>
                  <a:pt x="659460" y="697230"/>
                </a:lnTo>
                <a:lnTo>
                  <a:pt x="659612" y="692150"/>
                </a:lnTo>
                <a:lnTo>
                  <a:pt x="659777" y="681990"/>
                </a:lnTo>
                <a:lnTo>
                  <a:pt x="659803" y="680720"/>
                </a:lnTo>
                <a:lnTo>
                  <a:pt x="659803" y="679450"/>
                </a:lnTo>
                <a:lnTo>
                  <a:pt x="659790" y="676910"/>
                </a:lnTo>
                <a:lnTo>
                  <a:pt x="662546" y="673100"/>
                </a:lnTo>
                <a:lnTo>
                  <a:pt x="660920" y="669290"/>
                </a:lnTo>
                <a:lnTo>
                  <a:pt x="661377" y="661670"/>
                </a:lnTo>
                <a:lnTo>
                  <a:pt x="661504" y="657860"/>
                </a:lnTo>
                <a:lnTo>
                  <a:pt x="661390" y="647700"/>
                </a:lnTo>
                <a:lnTo>
                  <a:pt x="661339" y="646430"/>
                </a:lnTo>
                <a:lnTo>
                  <a:pt x="661289" y="645160"/>
                </a:lnTo>
                <a:lnTo>
                  <a:pt x="661022" y="642620"/>
                </a:lnTo>
                <a:lnTo>
                  <a:pt x="660501" y="637540"/>
                </a:lnTo>
                <a:lnTo>
                  <a:pt x="660006" y="633730"/>
                </a:lnTo>
                <a:lnTo>
                  <a:pt x="660450" y="629920"/>
                </a:lnTo>
                <a:lnTo>
                  <a:pt x="660628" y="622300"/>
                </a:lnTo>
                <a:lnTo>
                  <a:pt x="660946" y="618490"/>
                </a:lnTo>
                <a:lnTo>
                  <a:pt x="660857" y="613410"/>
                </a:lnTo>
                <a:lnTo>
                  <a:pt x="660793" y="612140"/>
                </a:lnTo>
                <a:lnTo>
                  <a:pt x="660666" y="609600"/>
                </a:lnTo>
                <a:lnTo>
                  <a:pt x="661263" y="607060"/>
                </a:lnTo>
                <a:lnTo>
                  <a:pt x="661568" y="605790"/>
                </a:lnTo>
                <a:lnTo>
                  <a:pt x="666292" y="604520"/>
                </a:lnTo>
                <a:lnTo>
                  <a:pt x="666902" y="604520"/>
                </a:lnTo>
                <a:lnTo>
                  <a:pt x="667461" y="603250"/>
                </a:lnTo>
                <a:lnTo>
                  <a:pt x="668515" y="599440"/>
                </a:lnTo>
                <a:lnTo>
                  <a:pt x="664349" y="599440"/>
                </a:lnTo>
                <a:lnTo>
                  <a:pt x="662432" y="596900"/>
                </a:lnTo>
                <a:lnTo>
                  <a:pt x="661454" y="593090"/>
                </a:lnTo>
                <a:lnTo>
                  <a:pt x="660946" y="589280"/>
                </a:lnTo>
                <a:lnTo>
                  <a:pt x="661606" y="580390"/>
                </a:lnTo>
                <a:lnTo>
                  <a:pt x="661555" y="576580"/>
                </a:lnTo>
                <a:lnTo>
                  <a:pt x="661327" y="572770"/>
                </a:lnTo>
                <a:lnTo>
                  <a:pt x="659206" y="567690"/>
                </a:lnTo>
                <a:lnTo>
                  <a:pt x="660260" y="566420"/>
                </a:lnTo>
                <a:lnTo>
                  <a:pt x="663422" y="562610"/>
                </a:lnTo>
                <a:lnTo>
                  <a:pt x="668464" y="565150"/>
                </a:lnTo>
                <a:lnTo>
                  <a:pt x="673455" y="565150"/>
                </a:lnTo>
                <a:lnTo>
                  <a:pt x="673315" y="566420"/>
                </a:lnTo>
                <a:lnTo>
                  <a:pt x="673468" y="567690"/>
                </a:lnTo>
                <a:lnTo>
                  <a:pt x="673468" y="558330"/>
                </a:lnTo>
                <a:lnTo>
                  <a:pt x="673290" y="558800"/>
                </a:lnTo>
                <a:lnTo>
                  <a:pt x="666292" y="558800"/>
                </a:lnTo>
                <a:lnTo>
                  <a:pt x="668261" y="551180"/>
                </a:lnTo>
                <a:lnTo>
                  <a:pt x="674674" y="551180"/>
                </a:lnTo>
                <a:lnTo>
                  <a:pt x="674738" y="552450"/>
                </a:lnTo>
                <a:lnTo>
                  <a:pt x="675208" y="553720"/>
                </a:lnTo>
                <a:lnTo>
                  <a:pt x="675208" y="544525"/>
                </a:lnTo>
                <a:lnTo>
                  <a:pt x="672490" y="544830"/>
                </a:lnTo>
                <a:lnTo>
                  <a:pt x="659561" y="544830"/>
                </a:lnTo>
                <a:lnTo>
                  <a:pt x="659561" y="554990"/>
                </a:lnTo>
                <a:lnTo>
                  <a:pt x="658266" y="558800"/>
                </a:lnTo>
                <a:lnTo>
                  <a:pt x="658025" y="561340"/>
                </a:lnTo>
                <a:lnTo>
                  <a:pt x="655066" y="562305"/>
                </a:lnTo>
                <a:lnTo>
                  <a:pt x="655066" y="662940"/>
                </a:lnTo>
                <a:lnTo>
                  <a:pt x="654748" y="670560"/>
                </a:lnTo>
                <a:lnTo>
                  <a:pt x="653846" y="677583"/>
                </a:lnTo>
                <a:lnTo>
                  <a:pt x="653846" y="735330"/>
                </a:lnTo>
                <a:lnTo>
                  <a:pt x="647827" y="736600"/>
                </a:lnTo>
                <a:lnTo>
                  <a:pt x="640981" y="737870"/>
                </a:lnTo>
                <a:lnTo>
                  <a:pt x="627189" y="737870"/>
                </a:lnTo>
                <a:lnTo>
                  <a:pt x="625284" y="727710"/>
                </a:lnTo>
                <a:lnTo>
                  <a:pt x="623798" y="717550"/>
                </a:lnTo>
                <a:lnTo>
                  <a:pt x="623150" y="707390"/>
                </a:lnTo>
                <a:lnTo>
                  <a:pt x="623252" y="701040"/>
                </a:lnTo>
                <a:lnTo>
                  <a:pt x="623430" y="695960"/>
                </a:lnTo>
                <a:lnTo>
                  <a:pt x="631317" y="693420"/>
                </a:lnTo>
                <a:lnTo>
                  <a:pt x="631621" y="695960"/>
                </a:lnTo>
                <a:lnTo>
                  <a:pt x="632015" y="697230"/>
                </a:lnTo>
                <a:lnTo>
                  <a:pt x="632104" y="713828"/>
                </a:lnTo>
                <a:lnTo>
                  <a:pt x="632625" y="723900"/>
                </a:lnTo>
                <a:lnTo>
                  <a:pt x="633488" y="727710"/>
                </a:lnTo>
                <a:lnTo>
                  <a:pt x="634492" y="732790"/>
                </a:lnTo>
                <a:lnTo>
                  <a:pt x="635546" y="732790"/>
                </a:lnTo>
                <a:lnTo>
                  <a:pt x="636193" y="734060"/>
                </a:lnTo>
                <a:lnTo>
                  <a:pt x="640130" y="732790"/>
                </a:lnTo>
                <a:lnTo>
                  <a:pt x="640397" y="730250"/>
                </a:lnTo>
                <a:lnTo>
                  <a:pt x="640295" y="720090"/>
                </a:lnTo>
                <a:lnTo>
                  <a:pt x="640067" y="716280"/>
                </a:lnTo>
                <a:lnTo>
                  <a:pt x="640016" y="703580"/>
                </a:lnTo>
                <a:lnTo>
                  <a:pt x="640410" y="699770"/>
                </a:lnTo>
                <a:lnTo>
                  <a:pt x="640626" y="694690"/>
                </a:lnTo>
                <a:lnTo>
                  <a:pt x="644537" y="693420"/>
                </a:lnTo>
                <a:lnTo>
                  <a:pt x="648182" y="692150"/>
                </a:lnTo>
                <a:lnTo>
                  <a:pt x="652246" y="693420"/>
                </a:lnTo>
                <a:lnTo>
                  <a:pt x="652564" y="694690"/>
                </a:lnTo>
                <a:lnTo>
                  <a:pt x="653211" y="694690"/>
                </a:lnTo>
                <a:lnTo>
                  <a:pt x="653008" y="701040"/>
                </a:lnTo>
                <a:lnTo>
                  <a:pt x="652907" y="717550"/>
                </a:lnTo>
                <a:lnTo>
                  <a:pt x="653199" y="725170"/>
                </a:lnTo>
                <a:lnTo>
                  <a:pt x="653846" y="735330"/>
                </a:lnTo>
                <a:lnTo>
                  <a:pt x="653846" y="677583"/>
                </a:lnTo>
                <a:lnTo>
                  <a:pt x="653605" y="679450"/>
                </a:lnTo>
                <a:lnTo>
                  <a:pt x="653580" y="683260"/>
                </a:lnTo>
                <a:lnTo>
                  <a:pt x="653427" y="687070"/>
                </a:lnTo>
                <a:lnTo>
                  <a:pt x="639114" y="687070"/>
                </a:lnTo>
                <a:lnTo>
                  <a:pt x="630732" y="688340"/>
                </a:lnTo>
                <a:lnTo>
                  <a:pt x="621334" y="688340"/>
                </a:lnTo>
                <a:lnTo>
                  <a:pt x="621334" y="737870"/>
                </a:lnTo>
                <a:lnTo>
                  <a:pt x="619201" y="739140"/>
                </a:lnTo>
                <a:lnTo>
                  <a:pt x="613676" y="739140"/>
                </a:lnTo>
                <a:lnTo>
                  <a:pt x="613257" y="736600"/>
                </a:lnTo>
                <a:lnTo>
                  <a:pt x="612406" y="735330"/>
                </a:lnTo>
                <a:lnTo>
                  <a:pt x="611492" y="715010"/>
                </a:lnTo>
                <a:lnTo>
                  <a:pt x="610857" y="697230"/>
                </a:lnTo>
                <a:lnTo>
                  <a:pt x="611479" y="697230"/>
                </a:lnTo>
                <a:lnTo>
                  <a:pt x="611771" y="695960"/>
                </a:lnTo>
                <a:lnTo>
                  <a:pt x="616013" y="695960"/>
                </a:lnTo>
                <a:lnTo>
                  <a:pt x="616280" y="701040"/>
                </a:lnTo>
                <a:lnTo>
                  <a:pt x="616356" y="709930"/>
                </a:lnTo>
                <a:lnTo>
                  <a:pt x="616712" y="717550"/>
                </a:lnTo>
                <a:lnTo>
                  <a:pt x="617626" y="723900"/>
                </a:lnTo>
                <a:lnTo>
                  <a:pt x="619163" y="730250"/>
                </a:lnTo>
                <a:lnTo>
                  <a:pt x="621334" y="737870"/>
                </a:lnTo>
                <a:lnTo>
                  <a:pt x="621334" y="688340"/>
                </a:lnTo>
                <a:lnTo>
                  <a:pt x="601903" y="688340"/>
                </a:lnTo>
                <a:lnTo>
                  <a:pt x="600786" y="689610"/>
                </a:lnTo>
                <a:lnTo>
                  <a:pt x="603211" y="702310"/>
                </a:lnTo>
                <a:lnTo>
                  <a:pt x="604469" y="713689"/>
                </a:lnTo>
                <a:lnTo>
                  <a:pt x="605396" y="726440"/>
                </a:lnTo>
                <a:lnTo>
                  <a:pt x="606818" y="739140"/>
                </a:lnTo>
                <a:lnTo>
                  <a:pt x="601827" y="739140"/>
                </a:lnTo>
                <a:lnTo>
                  <a:pt x="599440" y="732790"/>
                </a:lnTo>
                <a:lnTo>
                  <a:pt x="598170" y="726440"/>
                </a:lnTo>
                <a:lnTo>
                  <a:pt x="598741" y="713689"/>
                </a:lnTo>
                <a:lnTo>
                  <a:pt x="598652" y="708660"/>
                </a:lnTo>
                <a:lnTo>
                  <a:pt x="598551" y="706120"/>
                </a:lnTo>
                <a:lnTo>
                  <a:pt x="597916" y="694690"/>
                </a:lnTo>
                <a:lnTo>
                  <a:pt x="596823" y="692150"/>
                </a:lnTo>
                <a:lnTo>
                  <a:pt x="596023" y="687070"/>
                </a:lnTo>
                <a:lnTo>
                  <a:pt x="597217" y="687070"/>
                </a:lnTo>
                <a:lnTo>
                  <a:pt x="598690" y="685800"/>
                </a:lnTo>
                <a:lnTo>
                  <a:pt x="607796" y="685800"/>
                </a:lnTo>
                <a:lnTo>
                  <a:pt x="615391" y="684530"/>
                </a:lnTo>
                <a:lnTo>
                  <a:pt x="622947" y="684530"/>
                </a:lnTo>
                <a:lnTo>
                  <a:pt x="630491" y="683260"/>
                </a:lnTo>
                <a:lnTo>
                  <a:pt x="639445" y="683260"/>
                </a:lnTo>
                <a:lnTo>
                  <a:pt x="644880" y="684530"/>
                </a:lnTo>
                <a:lnTo>
                  <a:pt x="648754" y="683260"/>
                </a:lnTo>
                <a:lnTo>
                  <a:pt x="652640" y="681990"/>
                </a:lnTo>
                <a:lnTo>
                  <a:pt x="653580" y="683260"/>
                </a:lnTo>
                <a:lnTo>
                  <a:pt x="653580" y="679450"/>
                </a:lnTo>
                <a:lnTo>
                  <a:pt x="652259" y="679450"/>
                </a:lnTo>
                <a:lnTo>
                  <a:pt x="640295" y="678180"/>
                </a:lnTo>
                <a:lnTo>
                  <a:pt x="628357" y="678180"/>
                </a:lnTo>
                <a:lnTo>
                  <a:pt x="604507" y="680720"/>
                </a:lnTo>
                <a:lnTo>
                  <a:pt x="595223" y="680720"/>
                </a:lnTo>
                <a:lnTo>
                  <a:pt x="594588" y="678713"/>
                </a:lnTo>
                <a:lnTo>
                  <a:pt x="594588" y="736600"/>
                </a:lnTo>
                <a:lnTo>
                  <a:pt x="594385" y="739140"/>
                </a:lnTo>
                <a:lnTo>
                  <a:pt x="593598" y="740410"/>
                </a:lnTo>
                <a:lnTo>
                  <a:pt x="591159" y="740410"/>
                </a:lnTo>
                <a:lnTo>
                  <a:pt x="585304" y="718654"/>
                </a:lnTo>
                <a:lnTo>
                  <a:pt x="585304" y="740410"/>
                </a:lnTo>
                <a:lnTo>
                  <a:pt x="583044" y="741680"/>
                </a:lnTo>
                <a:lnTo>
                  <a:pt x="581558" y="741680"/>
                </a:lnTo>
                <a:lnTo>
                  <a:pt x="576516" y="742950"/>
                </a:lnTo>
                <a:lnTo>
                  <a:pt x="573024" y="742950"/>
                </a:lnTo>
                <a:lnTo>
                  <a:pt x="550443" y="744220"/>
                </a:lnTo>
                <a:lnTo>
                  <a:pt x="540893" y="744220"/>
                </a:lnTo>
                <a:lnTo>
                  <a:pt x="531329" y="745490"/>
                </a:lnTo>
                <a:lnTo>
                  <a:pt x="526427" y="745490"/>
                </a:lnTo>
                <a:lnTo>
                  <a:pt x="521449" y="744220"/>
                </a:lnTo>
                <a:lnTo>
                  <a:pt x="513524" y="743292"/>
                </a:lnTo>
                <a:lnTo>
                  <a:pt x="513524" y="806450"/>
                </a:lnTo>
                <a:lnTo>
                  <a:pt x="513029" y="806729"/>
                </a:lnTo>
                <a:lnTo>
                  <a:pt x="513029" y="833120"/>
                </a:lnTo>
                <a:lnTo>
                  <a:pt x="510286" y="834390"/>
                </a:lnTo>
                <a:lnTo>
                  <a:pt x="507695" y="833120"/>
                </a:lnTo>
                <a:lnTo>
                  <a:pt x="500075" y="833120"/>
                </a:lnTo>
                <a:lnTo>
                  <a:pt x="470484" y="834390"/>
                </a:lnTo>
                <a:lnTo>
                  <a:pt x="434594" y="834390"/>
                </a:lnTo>
                <a:lnTo>
                  <a:pt x="425691" y="835660"/>
                </a:lnTo>
                <a:lnTo>
                  <a:pt x="416788" y="835660"/>
                </a:lnTo>
                <a:lnTo>
                  <a:pt x="405282" y="836930"/>
                </a:lnTo>
                <a:lnTo>
                  <a:pt x="402666" y="836930"/>
                </a:lnTo>
                <a:lnTo>
                  <a:pt x="366204" y="839470"/>
                </a:lnTo>
                <a:lnTo>
                  <a:pt x="343395" y="840740"/>
                </a:lnTo>
                <a:lnTo>
                  <a:pt x="329196" y="840740"/>
                </a:lnTo>
                <a:lnTo>
                  <a:pt x="339458" y="822960"/>
                </a:lnTo>
                <a:lnTo>
                  <a:pt x="356260" y="822960"/>
                </a:lnTo>
                <a:lnTo>
                  <a:pt x="395884" y="819150"/>
                </a:lnTo>
                <a:lnTo>
                  <a:pt x="403263" y="819150"/>
                </a:lnTo>
                <a:lnTo>
                  <a:pt x="440994" y="816610"/>
                </a:lnTo>
                <a:lnTo>
                  <a:pt x="457466" y="815340"/>
                </a:lnTo>
                <a:lnTo>
                  <a:pt x="503262" y="815340"/>
                </a:lnTo>
                <a:lnTo>
                  <a:pt x="504685" y="816610"/>
                </a:lnTo>
                <a:lnTo>
                  <a:pt x="506577" y="816610"/>
                </a:lnTo>
                <a:lnTo>
                  <a:pt x="509016" y="821690"/>
                </a:lnTo>
                <a:lnTo>
                  <a:pt x="511251" y="826770"/>
                </a:lnTo>
                <a:lnTo>
                  <a:pt x="513029" y="833120"/>
                </a:lnTo>
                <a:lnTo>
                  <a:pt x="513029" y="806729"/>
                </a:lnTo>
                <a:lnTo>
                  <a:pt x="511187" y="807720"/>
                </a:lnTo>
                <a:lnTo>
                  <a:pt x="510768" y="805180"/>
                </a:lnTo>
                <a:lnTo>
                  <a:pt x="508381" y="800100"/>
                </a:lnTo>
                <a:lnTo>
                  <a:pt x="506831" y="796290"/>
                </a:lnTo>
                <a:lnTo>
                  <a:pt x="504596" y="791210"/>
                </a:lnTo>
                <a:lnTo>
                  <a:pt x="504037" y="789940"/>
                </a:lnTo>
                <a:lnTo>
                  <a:pt x="503415" y="788695"/>
                </a:lnTo>
                <a:lnTo>
                  <a:pt x="503415" y="810260"/>
                </a:lnTo>
                <a:lnTo>
                  <a:pt x="448792" y="810260"/>
                </a:lnTo>
                <a:lnTo>
                  <a:pt x="421436" y="811530"/>
                </a:lnTo>
                <a:lnTo>
                  <a:pt x="380644" y="815340"/>
                </a:lnTo>
                <a:lnTo>
                  <a:pt x="353669" y="815340"/>
                </a:lnTo>
                <a:lnTo>
                  <a:pt x="339344" y="816610"/>
                </a:lnTo>
                <a:lnTo>
                  <a:pt x="338493" y="815340"/>
                </a:lnTo>
                <a:lnTo>
                  <a:pt x="337489" y="815340"/>
                </a:lnTo>
                <a:lnTo>
                  <a:pt x="337210" y="814070"/>
                </a:lnTo>
                <a:lnTo>
                  <a:pt x="336664" y="811530"/>
                </a:lnTo>
                <a:lnTo>
                  <a:pt x="338861" y="808990"/>
                </a:lnTo>
                <a:lnTo>
                  <a:pt x="341439" y="803910"/>
                </a:lnTo>
                <a:lnTo>
                  <a:pt x="343522" y="803910"/>
                </a:lnTo>
                <a:lnTo>
                  <a:pt x="362458" y="801370"/>
                </a:lnTo>
                <a:lnTo>
                  <a:pt x="370890" y="801370"/>
                </a:lnTo>
                <a:lnTo>
                  <a:pt x="379336" y="800100"/>
                </a:lnTo>
                <a:lnTo>
                  <a:pt x="388645" y="800100"/>
                </a:lnTo>
                <a:lnTo>
                  <a:pt x="397967" y="798830"/>
                </a:lnTo>
                <a:lnTo>
                  <a:pt x="407276" y="798830"/>
                </a:lnTo>
                <a:lnTo>
                  <a:pt x="416560" y="797560"/>
                </a:lnTo>
                <a:lnTo>
                  <a:pt x="429094" y="796290"/>
                </a:lnTo>
                <a:lnTo>
                  <a:pt x="441642" y="796290"/>
                </a:lnTo>
                <a:lnTo>
                  <a:pt x="466686" y="793750"/>
                </a:lnTo>
                <a:lnTo>
                  <a:pt x="473367" y="792480"/>
                </a:lnTo>
                <a:lnTo>
                  <a:pt x="486829" y="792480"/>
                </a:lnTo>
                <a:lnTo>
                  <a:pt x="494398" y="791210"/>
                </a:lnTo>
                <a:lnTo>
                  <a:pt x="495249" y="792480"/>
                </a:lnTo>
                <a:lnTo>
                  <a:pt x="496646" y="792480"/>
                </a:lnTo>
                <a:lnTo>
                  <a:pt x="498906" y="797560"/>
                </a:lnTo>
                <a:lnTo>
                  <a:pt x="501688" y="802640"/>
                </a:lnTo>
                <a:lnTo>
                  <a:pt x="503415" y="810260"/>
                </a:lnTo>
                <a:lnTo>
                  <a:pt x="503415" y="788695"/>
                </a:lnTo>
                <a:lnTo>
                  <a:pt x="502780" y="787400"/>
                </a:lnTo>
                <a:lnTo>
                  <a:pt x="501370" y="783590"/>
                </a:lnTo>
                <a:lnTo>
                  <a:pt x="507060" y="782320"/>
                </a:lnTo>
                <a:lnTo>
                  <a:pt x="508381" y="778510"/>
                </a:lnTo>
                <a:lnTo>
                  <a:pt x="510590" y="772160"/>
                </a:lnTo>
                <a:lnTo>
                  <a:pt x="511657" y="773430"/>
                </a:lnTo>
                <a:lnTo>
                  <a:pt x="512864" y="774700"/>
                </a:lnTo>
                <a:lnTo>
                  <a:pt x="513168" y="786130"/>
                </a:lnTo>
                <a:lnTo>
                  <a:pt x="513524" y="806450"/>
                </a:lnTo>
                <a:lnTo>
                  <a:pt x="513524" y="743292"/>
                </a:lnTo>
                <a:lnTo>
                  <a:pt x="510654" y="742950"/>
                </a:lnTo>
                <a:lnTo>
                  <a:pt x="508469" y="741680"/>
                </a:lnTo>
                <a:lnTo>
                  <a:pt x="506971" y="731520"/>
                </a:lnTo>
                <a:lnTo>
                  <a:pt x="506958" y="728980"/>
                </a:lnTo>
                <a:lnTo>
                  <a:pt x="506844" y="726440"/>
                </a:lnTo>
                <a:lnTo>
                  <a:pt x="504939" y="701040"/>
                </a:lnTo>
                <a:lnTo>
                  <a:pt x="504647" y="697230"/>
                </a:lnTo>
                <a:lnTo>
                  <a:pt x="504888" y="695960"/>
                </a:lnTo>
                <a:lnTo>
                  <a:pt x="505015" y="694690"/>
                </a:lnTo>
                <a:lnTo>
                  <a:pt x="509193" y="694690"/>
                </a:lnTo>
                <a:lnTo>
                  <a:pt x="513092" y="695960"/>
                </a:lnTo>
                <a:lnTo>
                  <a:pt x="529196" y="695960"/>
                </a:lnTo>
                <a:lnTo>
                  <a:pt x="537870" y="694690"/>
                </a:lnTo>
                <a:lnTo>
                  <a:pt x="546544" y="694690"/>
                </a:lnTo>
                <a:lnTo>
                  <a:pt x="555231" y="693420"/>
                </a:lnTo>
                <a:lnTo>
                  <a:pt x="570318" y="693420"/>
                </a:lnTo>
                <a:lnTo>
                  <a:pt x="573303" y="690880"/>
                </a:lnTo>
                <a:lnTo>
                  <a:pt x="573328" y="688340"/>
                </a:lnTo>
                <a:lnTo>
                  <a:pt x="572744" y="687070"/>
                </a:lnTo>
                <a:lnTo>
                  <a:pt x="568921" y="687070"/>
                </a:lnTo>
                <a:lnTo>
                  <a:pt x="530745" y="688340"/>
                </a:lnTo>
                <a:lnTo>
                  <a:pt x="515467" y="689610"/>
                </a:lnTo>
                <a:lnTo>
                  <a:pt x="512318" y="688340"/>
                </a:lnTo>
                <a:lnTo>
                  <a:pt x="507479" y="688340"/>
                </a:lnTo>
                <a:lnTo>
                  <a:pt x="515010" y="685800"/>
                </a:lnTo>
                <a:lnTo>
                  <a:pt x="520966" y="685800"/>
                </a:lnTo>
                <a:lnTo>
                  <a:pt x="527075" y="684530"/>
                </a:lnTo>
                <a:lnTo>
                  <a:pt x="578358" y="684530"/>
                </a:lnTo>
                <a:lnTo>
                  <a:pt x="577659" y="687070"/>
                </a:lnTo>
                <a:lnTo>
                  <a:pt x="576707" y="689610"/>
                </a:lnTo>
                <a:lnTo>
                  <a:pt x="576592" y="694690"/>
                </a:lnTo>
                <a:lnTo>
                  <a:pt x="577494" y="697230"/>
                </a:lnTo>
                <a:lnTo>
                  <a:pt x="578459" y="706120"/>
                </a:lnTo>
                <a:lnTo>
                  <a:pt x="580974" y="730250"/>
                </a:lnTo>
                <a:lnTo>
                  <a:pt x="581164" y="735330"/>
                </a:lnTo>
                <a:lnTo>
                  <a:pt x="585304" y="740410"/>
                </a:lnTo>
                <a:lnTo>
                  <a:pt x="585304" y="718654"/>
                </a:lnTo>
                <a:lnTo>
                  <a:pt x="584746" y="711200"/>
                </a:lnTo>
                <a:lnTo>
                  <a:pt x="584365" y="703580"/>
                </a:lnTo>
                <a:lnTo>
                  <a:pt x="583539" y="695960"/>
                </a:lnTo>
                <a:lnTo>
                  <a:pt x="583361" y="694690"/>
                </a:lnTo>
                <a:lnTo>
                  <a:pt x="586105" y="690880"/>
                </a:lnTo>
                <a:lnTo>
                  <a:pt x="585190" y="685800"/>
                </a:lnTo>
                <a:lnTo>
                  <a:pt x="583311" y="676910"/>
                </a:lnTo>
                <a:lnTo>
                  <a:pt x="583247" y="673100"/>
                </a:lnTo>
                <a:lnTo>
                  <a:pt x="582841" y="669290"/>
                </a:lnTo>
                <a:lnTo>
                  <a:pt x="580529" y="666750"/>
                </a:lnTo>
                <a:lnTo>
                  <a:pt x="579132" y="668020"/>
                </a:lnTo>
                <a:lnTo>
                  <a:pt x="577862" y="673100"/>
                </a:lnTo>
                <a:lnTo>
                  <a:pt x="577608" y="675640"/>
                </a:lnTo>
                <a:lnTo>
                  <a:pt x="577138" y="678180"/>
                </a:lnTo>
                <a:lnTo>
                  <a:pt x="574154" y="678180"/>
                </a:lnTo>
                <a:lnTo>
                  <a:pt x="571373" y="679450"/>
                </a:lnTo>
                <a:lnTo>
                  <a:pt x="554875" y="680720"/>
                </a:lnTo>
                <a:lnTo>
                  <a:pt x="541172" y="680720"/>
                </a:lnTo>
                <a:lnTo>
                  <a:pt x="527481" y="681990"/>
                </a:lnTo>
                <a:lnTo>
                  <a:pt x="508114" y="681990"/>
                </a:lnTo>
                <a:lnTo>
                  <a:pt x="505053" y="680720"/>
                </a:lnTo>
                <a:lnTo>
                  <a:pt x="504139" y="676910"/>
                </a:lnTo>
                <a:lnTo>
                  <a:pt x="505561" y="666750"/>
                </a:lnTo>
                <a:lnTo>
                  <a:pt x="505701" y="662940"/>
                </a:lnTo>
                <a:lnTo>
                  <a:pt x="506006" y="659130"/>
                </a:lnTo>
                <a:lnTo>
                  <a:pt x="526376" y="657860"/>
                </a:lnTo>
                <a:lnTo>
                  <a:pt x="546747" y="656590"/>
                </a:lnTo>
                <a:lnTo>
                  <a:pt x="547954" y="655320"/>
                </a:lnTo>
                <a:lnTo>
                  <a:pt x="557276" y="657860"/>
                </a:lnTo>
                <a:lnTo>
                  <a:pt x="565188" y="655320"/>
                </a:lnTo>
                <a:lnTo>
                  <a:pt x="573316" y="654050"/>
                </a:lnTo>
                <a:lnTo>
                  <a:pt x="573125" y="652780"/>
                </a:lnTo>
                <a:lnTo>
                  <a:pt x="572846" y="652780"/>
                </a:lnTo>
                <a:lnTo>
                  <a:pt x="555802" y="651510"/>
                </a:lnTo>
                <a:lnTo>
                  <a:pt x="505269" y="651510"/>
                </a:lnTo>
                <a:lnTo>
                  <a:pt x="504545" y="647700"/>
                </a:lnTo>
                <a:lnTo>
                  <a:pt x="505269" y="647700"/>
                </a:lnTo>
                <a:lnTo>
                  <a:pt x="505714" y="646430"/>
                </a:lnTo>
                <a:lnTo>
                  <a:pt x="556298" y="646430"/>
                </a:lnTo>
                <a:lnTo>
                  <a:pt x="565188" y="643890"/>
                </a:lnTo>
                <a:lnTo>
                  <a:pt x="573278" y="643890"/>
                </a:lnTo>
                <a:lnTo>
                  <a:pt x="576719" y="642620"/>
                </a:lnTo>
                <a:lnTo>
                  <a:pt x="574611" y="641350"/>
                </a:lnTo>
                <a:lnTo>
                  <a:pt x="573709" y="640080"/>
                </a:lnTo>
                <a:lnTo>
                  <a:pt x="563994" y="640080"/>
                </a:lnTo>
                <a:lnTo>
                  <a:pt x="550291" y="641350"/>
                </a:lnTo>
                <a:lnTo>
                  <a:pt x="505574" y="641350"/>
                </a:lnTo>
                <a:lnTo>
                  <a:pt x="502818" y="638136"/>
                </a:lnTo>
                <a:lnTo>
                  <a:pt x="502818" y="767080"/>
                </a:lnTo>
                <a:lnTo>
                  <a:pt x="502691" y="770890"/>
                </a:lnTo>
                <a:lnTo>
                  <a:pt x="502323" y="778510"/>
                </a:lnTo>
                <a:lnTo>
                  <a:pt x="500684" y="778510"/>
                </a:lnTo>
                <a:lnTo>
                  <a:pt x="499224" y="777240"/>
                </a:lnTo>
                <a:lnTo>
                  <a:pt x="498322" y="777240"/>
                </a:lnTo>
                <a:lnTo>
                  <a:pt x="496951" y="775970"/>
                </a:lnTo>
                <a:lnTo>
                  <a:pt x="497166" y="767080"/>
                </a:lnTo>
                <a:lnTo>
                  <a:pt x="497281" y="759460"/>
                </a:lnTo>
                <a:lnTo>
                  <a:pt x="497700" y="749300"/>
                </a:lnTo>
                <a:lnTo>
                  <a:pt x="497865" y="748030"/>
                </a:lnTo>
                <a:lnTo>
                  <a:pt x="500621" y="746760"/>
                </a:lnTo>
                <a:lnTo>
                  <a:pt x="501154" y="748030"/>
                </a:lnTo>
                <a:lnTo>
                  <a:pt x="502145" y="748030"/>
                </a:lnTo>
                <a:lnTo>
                  <a:pt x="502234" y="749300"/>
                </a:lnTo>
                <a:lnTo>
                  <a:pt x="502729" y="754380"/>
                </a:lnTo>
                <a:lnTo>
                  <a:pt x="502818" y="767080"/>
                </a:lnTo>
                <a:lnTo>
                  <a:pt x="502818" y="638136"/>
                </a:lnTo>
                <a:lnTo>
                  <a:pt x="502310" y="637540"/>
                </a:lnTo>
                <a:lnTo>
                  <a:pt x="504329" y="633730"/>
                </a:lnTo>
                <a:lnTo>
                  <a:pt x="503974" y="628650"/>
                </a:lnTo>
                <a:lnTo>
                  <a:pt x="519747" y="628650"/>
                </a:lnTo>
                <a:lnTo>
                  <a:pt x="533336" y="627380"/>
                </a:lnTo>
                <a:lnTo>
                  <a:pt x="538467" y="627380"/>
                </a:lnTo>
                <a:lnTo>
                  <a:pt x="545401" y="626110"/>
                </a:lnTo>
                <a:lnTo>
                  <a:pt x="578015" y="626110"/>
                </a:lnTo>
                <a:lnTo>
                  <a:pt x="579716" y="627380"/>
                </a:lnTo>
                <a:lnTo>
                  <a:pt x="579920" y="636270"/>
                </a:lnTo>
                <a:lnTo>
                  <a:pt x="580047" y="650240"/>
                </a:lnTo>
                <a:lnTo>
                  <a:pt x="580263" y="657860"/>
                </a:lnTo>
                <a:lnTo>
                  <a:pt x="581177" y="659130"/>
                </a:lnTo>
                <a:lnTo>
                  <a:pt x="581685" y="660400"/>
                </a:lnTo>
                <a:lnTo>
                  <a:pt x="584098" y="646430"/>
                </a:lnTo>
                <a:lnTo>
                  <a:pt x="585266" y="631190"/>
                </a:lnTo>
                <a:lnTo>
                  <a:pt x="585533" y="626110"/>
                </a:lnTo>
                <a:lnTo>
                  <a:pt x="585736" y="622300"/>
                </a:lnTo>
                <a:lnTo>
                  <a:pt x="586003" y="617220"/>
                </a:lnTo>
                <a:lnTo>
                  <a:pt x="586206" y="614680"/>
                </a:lnTo>
                <a:lnTo>
                  <a:pt x="586308" y="613410"/>
                </a:lnTo>
                <a:lnTo>
                  <a:pt x="586511" y="610870"/>
                </a:lnTo>
                <a:lnTo>
                  <a:pt x="586613" y="609600"/>
                </a:lnTo>
                <a:lnTo>
                  <a:pt x="587121" y="603250"/>
                </a:lnTo>
                <a:lnTo>
                  <a:pt x="589178" y="603250"/>
                </a:lnTo>
                <a:lnTo>
                  <a:pt x="589419" y="604520"/>
                </a:lnTo>
                <a:lnTo>
                  <a:pt x="589343" y="607060"/>
                </a:lnTo>
                <a:lnTo>
                  <a:pt x="588810" y="619760"/>
                </a:lnTo>
                <a:lnTo>
                  <a:pt x="588708" y="648970"/>
                </a:lnTo>
                <a:lnTo>
                  <a:pt x="588479" y="660400"/>
                </a:lnTo>
                <a:lnTo>
                  <a:pt x="588365" y="678180"/>
                </a:lnTo>
                <a:lnTo>
                  <a:pt x="588492" y="680720"/>
                </a:lnTo>
                <a:lnTo>
                  <a:pt x="589114" y="687070"/>
                </a:lnTo>
                <a:lnTo>
                  <a:pt x="591731" y="695960"/>
                </a:lnTo>
                <a:lnTo>
                  <a:pt x="591807" y="698500"/>
                </a:lnTo>
                <a:lnTo>
                  <a:pt x="591921" y="703580"/>
                </a:lnTo>
                <a:lnTo>
                  <a:pt x="592023" y="707390"/>
                </a:lnTo>
                <a:lnTo>
                  <a:pt x="592124" y="709930"/>
                </a:lnTo>
                <a:lnTo>
                  <a:pt x="592213" y="717550"/>
                </a:lnTo>
                <a:lnTo>
                  <a:pt x="591985" y="730250"/>
                </a:lnTo>
                <a:lnTo>
                  <a:pt x="594169" y="735330"/>
                </a:lnTo>
                <a:lnTo>
                  <a:pt x="594588" y="736600"/>
                </a:lnTo>
                <a:lnTo>
                  <a:pt x="594588" y="678713"/>
                </a:lnTo>
                <a:lnTo>
                  <a:pt x="593217" y="674370"/>
                </a:lnTo>
                <a:lnTo>
                  <a:pt x="592518" y="666750"/>
                </a:lnTo>
                <a:lnTo>
                  <a:pt x="593191" y="661670"/>
                </a:lnTo>
                <a:lnTo>
                  <a:pt x="594728" y="659130"/>
                </a:lnTo>
                <a:lnTo>
                  <a:pt x="596430" y="660400"/>
                </a:lnTo>
                <a:lnTo>
                  <a:pt x="601802" y="660400"/>
                </a:lnTo>
                <a:lnTo>
                  <a:pt x="605866" y="661670"/>
                </a:lnTo>
                <a:lnTo>
                  <a:pt x="609257" y="660400"/>
                </a:lnTo>
                <a:lnTo>
                  <a:pt x="616102" y="659130"/>
                </a:lnTo>
                <a:lnTo>
                  <a:pt x="622947" y="657860"/>
                </a:lnTo>
                <a:lnTo>
                  <a:pt x="642835" y="657860"/>
                </a:lnTo>
                <a:lnTo>
                  <a:pt x="646480" y="656590"/>
                </a:lnTo>
                <a:lnTo>
                  <a:pt x="641870" y="655320"/>
                </a:lnTo>
                <a:lnTo>
                  <a:pt x="637247" y="654050"/>
                </a:lnTo>
                <a:lnTo>
                  <a:pt x="624725" y="652780"/>
                </a:lnTo>
                <a:lnTo>
                  <a:pt x="592899" y="655320"/>
                </a:lnTo>
                <a:lnTo>
                  <a:pt x="592543" y="650240"/>
                </a:lnTo>
                <a:lnTo>
                  <a:pt x="592848" y="648970"/>
                </a:lnTo>
                <a:lnTo>
                  <a:pt x="607834" y="648970"/>
                </a:lnTo>
                <a:lnTo>
                  <a:pt x="615200" y="647700"/>
                </a:lnTo>
                <a:lnTo>
                  <a:pt x="637324" y="647700"/>
                </a:lnTo>
                <a:lnTo>
                  <a:pt x="639546" y="648970"/>
                </a:lnTo>
                <a:lnTo>
                  <a:pt x="641921" y="647700"/>
                </a:lnTo>
                <a:lnTo>
                  <a:pt x="653542" y="646430"/>
                </a:lnTo>
                <a:lnTo>
                  <a:pt x="654723" y="652780"/>
                </a:lnTo>
                <a:lnTo>
                  <a:pt x="654951" y="657860"/>
                </a:lnTo>
                <a:lnTo>
                  <a:pt x="655066" y="662940"/>
                </a:lnTo>
                <a:lnTo>
                  <a:pt x="655066" y="562305"/>
                </a:lnTo>
                <a:lnTo>
                  <a:pt x="654850" y="562381"/>
                </a:lnTo>
                <a:lnTo>
                  <a:pt x="654850" y="631190"/>
                </a:lnTo>
                <a:lnTo>
                  <a:pt x="654532" y="635000"/>
                </a:lnTo>
                <a:lnTo>
                  <a:pt x="654177" y="641350"/>
                </a:lnTo>
                <a:lnTo>
                  <a:pt x="627545" y="641350"/>
                </a:lnTo>
                <a:lnTo>
                  <a:pt x="620560" y="642620"/>
                </a:lnTo>
                <a:lnTo>
                  <a:pt x="607047" y="641350"/>
                </a:lnTo>
                <a:lnTo>
                  <a:pt x="600367" y="642620"/>
                </a:lnTo>
                <a:lnTo>
                  <a:pt x="593344" y="641350"/>
                </a:lnTo>
                <a:lnTo>
                  <a:pt x="593420" y="632460"/>
                </a:lnTo>
                <a:lnTo>
                  <a:pt x="593483" y="631190"/>
                </a:lnTo>
                <a:lnTo>
                  <a:pt x="593801" y="628650"/>
                </a:lnTo>
                <a:lnTo>
                  <a:pt x="593991" y="627380"/>
                </a:lnTo>
                <a:lnTo>
                  <a:pt x="594868" y="627380"/>
                </a:lnTo>
                <a:lnTo>
                  <a:pt x="595325" y="626110"/>
                </a:lnTo>
                <a:lnTo>
                  <a:pt x="612597" y="626110"/>
                </a:lnTo>
                <a:lnTo>
                  <a:pt x="626745" y="624840"/>
                </a:lnTo>
                <a:lnTo>
                  <a:pt x="632548" y="624840"/>
                </a:lnTo>
                <a:lnTo>
                  <a:pt x="643509" y="622300"/>
                </a:lnTo>
                <a:lnTo>
                  <a:pt x="648563" y="622300"/>
                </a:lnTo>
                <a:lnTo>
                  <a:pt x="654050" y="624840"/>
                </a:lnTo>
                <a:lnTo>
                  <a:pt x="654735" y="628650"/>
                </a:lnTo>
                <a:lnTo>
                  <a:pt x="654850" y="631190"/>
                </a:lnTo>
                <a:lnTo>
                  <a:pt x="654850" y="562381"/>
                </a:lnTo>
                <a:lnTo>
                  <a:pt x="654646" y="562444"/>
                </a:lnTo>
                <a:lnTo>
                  <a:pt x="654646" y="617220"/>
                </a:lnTo>
                <a:lnTo>
                  <a:pt x="596125" y="618490"/>
                </a:lnTo>
                <a:lnTo>
                  <a:pt x="594652" y="613410"/>
                </a:lnTo>
                <a:lnTo>
                  <a:pt x="595299" y="612140"/>
                </a:lnTo>
                <a:lnTo>
                  <a:pt x="598792" y="613410"/>
                </a:lnTo>
                <a:lnTo>
                  <a:pt x="622261" y="613410"/>
                </a:lnTo>
                <a:lnTo>
                  <a:pt x="630085" y="612140"/>
                </a:lnTo>
                <a:lnTo>
                  <a:pt x="648906" y="612140"/>
                </a:lnTo>
                <a:lnTo>
                  <a:pt x="651230" y="613410"/>
                </a:lnTo>
                <a:lnTo>
                  <a:pt x="654011" y="613410"/>
                </a:lnTo>
                <a:lnTo>
                  <a:pt x="654177" y="615950"/>
                </a:lnTo>
                <a:lnTo>
                  <a:pt x="654646" y="617220"/>
                </a:lnTo>
                <a:lnTo>
                  <a:pt x="654646" y="562444"/>
                </a:lnTo>
                <a:lnTo>
                  <a:pt x="654380" y="562533"/>
                </a:lnTo>
                <a:lnTo>
                  <a:pt x="654380" y="593090"/>
                </a:lnTo>
                <a:lnTo>
                  <a:pt x="654265" y="598170"/>
                </a:lnTo>
                <a:lnTo>
                  <a:pt x="652195" y="594360"/>
                </a:lnTo>
                <a:lnTo>
                  <a:pt x="651510" y="593090"/>
                </a:lnTo>
                <a:lnTo>
                  <a:pt x="651256" y="586740"/>
                </a:lnTo>
                <a:lnTo>
                  <a:pt x="649249" y="581660"/>
                </a:lnTo>
                <a:lnTo>
                  <a:pt x="646366" y="579386"/>
                </a:lnTo>
                <a:lnTo>
                  <a:pt x="646366" y="605790"/>
                </a:lnTo>
                <a:lnTo>
                  <a:pt x="638479" y="605790"/>
                </a:lnTo>
                <a:lnTo>
                  <a:pt x="635584" y="599440"/>
                </a:lnTo>
                <a:lnTo>
                  <a:pt x="643763" y="599440"/>
                </a:lnTo>
                <a:lnTo>
                  <a:pt x="646366" y="605790"/>
                </a:lnTo>
                <a:lnTo>
                  <a:pt x="646366" y="579386"/>
                </a:lnTo>
                <a:lnTo>
                  <a:pt x="641959" y="575894"/>
                </a:lnTo>
                <a:lnTo>
                  <a:pt x="641959" y="591820"/>
                </a:lnTo>
                <a:lnTo>
                  <a:pt x="638606" y="594360"/>
                </a:lnTo>
                <a:lnTo>
                  <a:pt x="635000" y="593090"/>
                </a:lnTo>
                <a:lnTo>
                  <a:pt x="631901" y="593090"/>
                </a:lnTo>
                <a:lnTo>
                  <a:pt x="631901" y="600710"/>
                </a:lnTo>
                <a:lnTo>
                  <a:pt x="631253" y="605790"/>
                </a:lnTo>
                <a:lnTo>
                  <a:pt x="625411" y="605790"/>
                </a:lnTo>
                <a:lnTo>
                  <a:pt x="627773" y="599440"/>
                </a:lnTo>
                <a:lnTo>
                  <a:pt x="631901" y="600710"/>
                </a:lnTo>
                <a:lnTo>
                  <a:pt x="631901" y="593090"/>
                </a:lnTo>
                <a:lnTo>
                  <a:pt x="617867" y="593090"/>
                </a:lnTo>
                <a:lnTo>
                  <a:pt x="617867" y="600710"/>
                </a:lnTo>
                <a:lnTo>
                  <a:pt x="616038" y="605790"/>
                </a:lnTo>
                <a:lnTo>
                  <a:pt x="609904" y="607060"/>
                </a:lnTo>
                <a:lnTo>
                  <a:pt x="597319" y="607060"/>
                </a:lnTo>
                <a:lnTo>
                  <a:pt x="598043" y="603250"/>
                </a:lnTo>
                <a:lnTo>
                  <a:pt x="600862" y="604520"/>
                </a:lnTo>
                <a:lnTo>
                  <a:pt x="601789" y="603250"/>
                </a:lnTo>
                <a:lnTo>
                  <a:pt x="603631" y="600710"/>
                </a:lnTo>
                <a:lnTo>
                  <a:pt x="606679" y="598170"/>
                </a:lnTo>
                <a:lnTo>
                  <a:pt x="617867" y="600710"/>
                </a:lnTo>
                <a:lnTo>
                  <a:pt x="617867" y="593090"/>
                </a:lnTo>
                <a:lnTo>
                  <a:pt x="610450" y="593090"/>
                </a:lnTo>
                <a:lnTo>
                  <a:pt x="609523" y="590550"/>
                </a:lnTo>
                <a:lnTo>
                  <a:pt x="611632" y="588010"/>
                </a:lnTo>
                <a:lnTo>
                  <a:pt x="610793" y="584200"/>
                </a:lnTo>
                <a:lnTo>
                  <a:pt x="617855" y="582930"/>
                </a:lnTo>
                <a:lnTo>
                  <a:pt x="639521" y="582930"/>
                </a:lnTo>
                <a:lnTo>
                  <a:pt x="641959" y="591820"/>
                </a:lnTo>
                <a:lnTo>
                  <a:pt x="641959" y="575894"/>
                </a:lnTo>
                <a:lnTo>
                  <a:pt x="641235" y="575310"/>
                </a:lnTo>
                <a:lnTo>
                  <a:pt x="605116" y="576376"/>
                </a:lnTo>
                <a:lnTo>
                  <a:pt x="605116" y="584200"/>
                </a:lnTo>
                <a:lnTo>
                  <a:pt x="603262" y="590550"/>
                </a:lnTo>
                <a:lnTo>
                  <a:pt x="598639" y="594360"/>
                </a:lnTo>
                <a:lnTo>
                  <a:pt x="598208" y="593090"/>
                </a:lnTo>
                <a:lnTo>
                  <a:pt x="597535" y="591820"/>
                </a:lnTo>
                <a:lnTo>
                  <a:pt x="597725" y="589280"/>
                </a:lnTo>
                <a:lnTo>
                  <a:pt x="598195" y="586740"/>
                </a:lnTo>
                <a:lnTo>
                  <a:pt x="598576" y="584200"/>
                </a:lnTo>
                <a:lnTo>
                  <a:pt x="605116" y="584200"/>
                </a:lnTo>
                <a:lnTo>
                  <a:pt x="605116" y="576376"/>
                </a:lnTo>
                <a:lnTo>
                  <a:pt x="598131" y="576580"/>
                </a:lnTo>
                <a:lnTo>
                  <a:pt x="597408" y="575310"/>
                </a:lnTo>
                <a:lnTo>
                  <a:pt x="597865" y="575310"/>
                </a:lnTo>
                <a:lnTo>
                  <a:pt x="598233" y="574040"/>
                </a:lnTo>
                <a:lnTo>
                  <a:pt x="600760" y="572770"/>
                </a:lnTo>
                <a:lnTo>
                  <a:pt x="610679" y="572770"/>
                </a:lnTo>
                <a:lnTo>
                  <a:pt x="615391" y="570230"/>
                </a:lnTo>
                <a:lnTo>
                  <a:pt x="616597" y="567690"/>
                </a:lnTo>
                <a:lnTo>
                  <a:pt x="617804" y="565150"/>
                </a:lnTo>
                <a:lnTo>
                  <a:pt x="636130" y="563905"/>
                </a:lnTo>
                <a:lnTo>
                  <a:pt x="637476" y="568960"/>
                </a:lnTo>
                <a:lnTo>
                  <a:pt x="638632" y="570230"/>
                </a:lnTo>
                <a:lnTo>
                  <a:pt x="649325" y="566420"/>
                </a:lnTo>
                <a:lnTo>
                  <a:pt x="653554" y="568960"/>
                </a:lnTo>
                <a:lnTo>
                  <a:pt x="654062" y="576580"/>
                </a:lnTo>
                <a:lnTo>
                  <a:pt x="654253" y="581660"/>
                </a:lnTo>
                <a:lnTo>
                  <a:pt x="654380" y="593090"/>
                </a:lnTo>
                <a:lnTo>
                  <a:pt x="654380" y="562533"/>
                </a:lnTo>
                <a:lnTo>
                  <a:pt x="654126" y="562610"/>
                </a:lnTo>
                <a:lnTo>
                  <a:pt x="650786" y="561340"/>
                </a:lnTo>
                <a:lnTo>
                  <a:pt x="643293" y="560070"/>
                </a:lnTo>
                <a:lnTo>
                  <a:pt x="639381" y="560070"/>
                </a:lnTo>
                <a:lnTo>
                  <a:pt x="636282" y="563714"/>
                </a:lnTo>
                <a:lnTo>
                  <a:pt x="634365" y="561340"/>
                </a:lnTo>
                <a:lnTo>
                  <a:pt x="633260" y="557530"/>
                </a:lnTo>
                <a:lnTo>
                  <a:pt x="634276" y="553720"/>
                </a:lnTo>
                <a:lnTo>
                  <a:pt x="636841" y="552450"/>
                </a:lnTo>
                <a:lnTo>
                  <a:pt x="641972" y="549910"/>
                </a:lnTo>
                <a:lnTo>
                  <a:pt x="658647" y="551180"/>
                </a:lnTo>
                <a:lnTo>
                  <a:pt x="659561" y="554990"/>
                </a:lnTo>
                <a:lnTo>
                  <a:pt x="659561" y="544830"/>
                </a:lnTo>
                <a:lnTo>
                  <a:pt x="644931" y="544830"/>
                </a:lnTo>
                <a:lnTo>
                  <a:pt x="639152" y="546100"/>
                </a:lnTo>
                <a:lnTo>
                  <a:pt x="630758" y="546100"/>
                </a:lnTo>
                <a:lnTo>
                  <a:pt x="628154" y="547370"/>
                </a:lnTo>
                <a:lnTo>
                  <a:pt x="626948" y="547370"/>
                </a:lnTo>
                <a:lnTo>
                  <a:pt x="626948" y="558800"/>
                </a:lnTo>
                <a:lnTo>
                  <a:pt x="626554" y="560070"/>
                </a:lnTo>
                <a:lnTo>
                  <a:pt x="619937" y="561340"/>
                </a:lnTo>
                <a:lnTo>
                  <a:pt x="619137" y="560070"/>
                </a:lnTo>
                <a:lnTo>
                  <a:pt x="618769" y="553720"/>
                </a:lnTo>
                <a:lnTo>
                  <a:pt x="626719" y="552450"/>
                </a:lnTo>
                <a:lnTo>
                  <a:pt x="626948" y="558800"/>
                </a:lnTo>
                <a:lnTo>
                  <a:pt x="626948" y="547370"/>
                </a:lnTo>
                <a:lnTo>
                  <a:pt x="625551" y="547370"/>
                </a:lnTo>
                <a:lnTo>
                  <a:pt x="610539" y="548055"/>
                </a:lnTo>
                <a:lnTo>
                  <a:pt x="610539" y="565150"/>
                </a:lnTo>
                <a:lnTo>
                  <a:pt x="603885" y="567690"/>
                </a:lnTo>
                <a:lnTo>
                  <a:pt x="596569" y="563880"/>
                </a:lnTo>
                <a:lnTo>
                  <a:pt x="590270" y="567690"/>
                </a:lnTo>
                <a:lnTo>
                  <a:pt x="587438" y="571500"/>
                </a:lnTo>
                <a:lnTo>
                  <a:pt x="592721" y="572770"/>
                </a:lnTo>
                <a:lnTo>
                  <a:pt x="592823" y="575310"/>
                </a:lnTo>
                <a:lnTo>
                  <a:pt x="592035" y="576580"/>
                </a:lnTo>
                <a:lnTo>
                  <a:pt x="591362" y="576580"/>
                </a:lnTo>
                <a:lnTo>
                  <a:pt x="590245" y="576681"/>
                </a:lnTo>
                <a:lnTo>
                  <a:pt x="590245" y="594360"/>
                </a:lnTo>
                <a:lnTo>
                  <a:pt x="589229" y="598170"/>
                </a:lnTo>
                <a:lnTo>
                  <a:pt x="587768" y="596900"/>
                </a:lnTo>
                <a:lnTo>
                  <a:pt x="586320" y="595630"/>
                </a:lnTo>
                <a:lnTo>
                  <a:pt x="586143" y="595630"/>
                </a:lnTo>
                <a:lnTo>
                  <a:pt x="584619" y="584200"/>
                </a:lnTo>
                <a:lnTo>
                  <a:pt x="590054" y="584200"/>
                </a:lnTo>
                <a:lnTo>
                  <a:pt x="590156" y="591820"/>
                </a:lnTo>
                <a:lnTo>
                  <a:pt x="590245" y="594360"/>
                </a:lnTo>
                <a:lnTo>
                  <a:pt x="590245" y="576681"/>
                </a:lnTo>
                <a:lnTo>
                  <a:pt x="579450" y="577557"/>
                </a:lnTo>
                <a:lnTo>
                  <a:pt x="579450" y="617220"/>
                </a:lnTo>
                <a:lnTo>
                  <a:pt x="578789" y="618490"/>
                </a:lnTo>
                <a:lnTo>
                  <a:pt x="575729" y="619760"/>
                </a:lnTo>
                <a:lnTo>
                  <a:pt x="573176" y="621030"/>
                </a:lnTo>
                <a:lnTo>
                  <a:pt x="539254" y="621030"/>
                </a:lnTo>
                <a:lnTo>
                  <a:pt x="507047" y="622300"/>
                </a:lnTo>
                <a:lnTo>
                  <a:pt x="505117" y="622300"/>
                </a:lnTo>
                <a:lnTo>
                  <a:pt x="504431" y="618490"/>
                </a:lnTo>
                <a:lnTo>
                  <a:pt x="504888" y="617220"/>
                </a:lnTo>
                <a:lnTo>
                  <a:pt x="507149" y="617220"/>
                </a:lnTo>
                <a:lnTo>
                  <a:pt x="514134" y="618490"/>
                </a:lnTo>
                <a:lnTo>
                  <a:pt x="521030" y="618490"/>
                </a:lnTo>
                <a:lnTo>
                  <a:pt x="527888" y="617220"/>
                </a:lnTo>
                <a:lnTo>
                  <a:pt x="548449" y="613410"/>
                </a:lnTo>
                <a:lnTo>
                  <a:pt x="561822" y="615950"/>
                </a:lnTo>
                <a:lnTo>
                  <a:pt x="568274" y="614680"/>
                </a:lnTo>
                <a:lnTo>
                  <a:pt x="577024" y="614680"/>
                </a:lnTo>
                <a:lnTo>
                  <a:pt x="578700" y="615950"/>
                </a:lnTo>
                <a:lnTo>
                  <a:pt x="579412" y="615950"/>
                </a:lnTo>
                <a:lnTo>
                  <a:pt x="579450" y="617220"/>
                </a:lnTo>
                <a:lnTo>
                  <a:pt x="579450" y="577557"/>
                </a:lnTo>
                <a:lnTo>
                  <a:pt x="579386" y="607060"/>
                </a:lnTo>
                <a:lnTo>
                  <a:pt x="579208" y="608330"/>
                </a:lnTo>
                <a:lnTo>
                  <a:pt x="578370" y="608330"/>
                </a:lnTo>
                <a:lnTo>
                  <a:pt x="576630" y="609600"/>
                </a:lnTo>
                <a:lnTo>
                  <a:pt x="575424" y="608330"/>
                </a:lnTo>
                <a:lnTo>
                  <a:pt x="561949" y="608330"/>
                </a:lnTo>
                <a:lnTo>
                  <a:pt x="560324" y="607060"/>
                </a:lnTo>
                <a:lnTo>
                  <a:pt x="559447" y="605790"/>
                </a:lnTo>
                <a:lnTo>
                  <a:pt x="557479" y="603250"/>
                </a:lnTo>
                <a:lnTo>
                  <a:pt x="554469" y="603250"/>
                </a:lnTo>
                <a:lnTo>
                  <a:pt x="554189" y="604520"/>
                </a:lnTo>
                <a:lnTo>
                  <a:pt x="553694" y="607060"/>
                </a:lnTo>
                <a:lnTo>
                  <a:pt x="553732" y="608330"/>
                </a:lnTo>
                <a:lnTo>
                  <a:pt x="546595" y="608330"/>
                </a:lnTo>
                <a:lnTo>
                  <a:pt x="547128" y="601980"/>
                </a:lnTo>
                <a:lnTo>
                  <a:pt x="550087" y="600710"/>
                </a:lnTo>
                <a:lnTo>
                  <a:pt x="552831" y="600710"/>
                </a:lnTo>
                <a:lnTo>
                  <a:pt x="560666" y="599440"/>
                </a:lnTo>
                <a:lnTo>
                  <a:pt x="563105" y="598170"/>
                </a:lnTo>
                <a:lnTo>
                  <a:pt x="562178" y="595630"/>
                </a:lnTo>
                <a:lnTo>
                  <a:pt x="534225" y="595630"/>
                </a:lnTo>
                <a:lnTo>
                  <a:pt x="526161" y="596900"/>
                </a:lnTo>
                <a:lnTo>
                  <a:pt x="525106" y="599440"/>
                </a:lnTo>
                <a:lnTo>
                  <a:pt x="526567" y="600710"/>
                </a:lnTo>
                <a:lnTo>
                  <a:pt x="531787" y="601980"/>
                </a:lnTo>
                <a:lnTo>
                  <a:pt x="534949" y="603250"/>
                </a:lnTo>
                <a:lnTo>
                  <a:pt x="538683" y="603250"/>
                </a:lnTo>
                <a:lnTo>
                  <a:pt x="539026" y="608330"/>
                </a:lnTo>
                <a:lnTo>
                  <a:pt x="526986" y="610870"/>
                </a:lnTo>
                <a:lnTo>
                  <a:pt x="520395" y="609600"/>
                </a:lnTo>
                <a:lnTo>
                  <a:pt x="520573" y="608330"/>
                </a:lnTo>
                <a:lnTo>
                  <a:pt x="520750" y="607060"/>
                </a:lnTo>
                <a:lnTo>
                  <a:pt x="521322" y="604520"/>
                </a:lnTo>
                <a:lnTo>
                  <a:pt x="521233" y="600710"/>
                </a:lnTo>
                <a:lnTo>
                  <a:pt x="520319" y="598170"/>
                </a:lnTo>
                <a:lnTo>
                  <a:pt x="520179" y="594360"/>
                </a:lnTo>
                <a:lnTo>
                  <a:pt x="521208" y="593090"/>
                </a:lnTo>
                <a:lnTo>
                  <a:pt x="521716" y="590550"/>
                </a:lnTo>
                <a:lnTo>
                  <a:pt x="521792" y="585470"/>
                </a:lnTo>
                <a:lnTo>
                  <a:pt x="527088" y="584200"/>
                </a:lnTo>
                <a:lnTo>
                  <a:pt x="533247" y="584200"/>
                </a:lnTo>
                <a:lnTo>
                  <a:pt x="544576" y="585470"/>
                </a:lnTo>
                <a:lnTo>
                  <a:pt x="549922" y="586740"/>
                </a:lnTo>
                <a:lnTo>
                  <a:pt x="559117" y="585470"/>
                </a:lnTo>
                <a:lnTo>
                  <a:pt x="566991" y="585470"/>
                </a:lnTo>
                <a:lnTo>
                  <a:pt x="567334" y="588010"/>
                </a:lnTo>
                <a:lnTo>
                  <a:pt x="567804" y="590550"/>
                </a:lnTo>
                <a:lnTo>
                  <a:pt x="568198" y="598170"/>
                </a:lnTo>
                <a:lnTo>
                  <a:pt x="570623" y="601980"/>
                </a:lnTo>
                <a:lnTo>
                  <a:pt x="577189" y="604520"/>
                </a:lnTo>
                <a:lnTo>
                  <a:pt x="578243" y="604520"/>
                </a:lnTo>
                <a:lnTo>
                  <a:pt x="578751" y="605790"/>
                </a:lnTo>
                <a:lnTo>
                  <a:pt x="579386" y="607060"/>
                </a:lnTo>
                <a:lnTo>
                  <a:pt x="579386" y="577570"/>
                </a:lnTo>
                <a:lnTo>
                  <a:pt x="579323" y="596900"/>
                </a:lnTo>
                <a:lnTo>
                  <a:pt x="577494" y="596900"/>
                </a:lnTo>
                <a:lnTo>
                  <a:pt x="575716" y="595630"/>
                </a:lnTo>
                <a:lnTo>
                  <a:pt x="574027" y="591820"/>
                </a:lnTo>
                <a:lnTo>
                  <a:pt x="574776" y="588010"/>
                </a:lnTo>
                <a:lnTo>
                  <a:pt x="576237" y="585470"/>
                </a:lnTo>
                <a:lnTo>
                  <a:pt x="576961" y="584200"/>
                </a:lnTo>
                <a:lnTo>
                  <a:pt x="578573" y="584200"/>
                </a:lnTo>
                <a:lnTo>
                  <a:pt x="578815" y="585470"/>
                </a:lnTo>
                <a:lnTo>
                  <a:pt x="579272" y="586740"/>
                </a:lnTo>
                <a:lnTo>
                  <a:pt x="579323" y="596900"/>
                </a:lnTo>
                <a:lnTo>
                  <a:pt x="579323" y="577570"/>
                </a:lnTo>
                <a:lnTo>
                  <a:pt x="575868" y="577850"/>
                </a:lnTo>
                <a:lnTo>
                  <a:pt x="561136" y="580390"/>
                </a:lnTo>
                <a:lnTo>
                  <a:pt x="524586" y="580390"/>
                </a:lnTo>
                <a:lnTo>
                  <a:pt x="517626" y="581660"/>
                </a:lnTo>
                <a:lnTo>
                  <a:pt x="515315" y="581825"/>
                </a:lnTo>
                <a:lnTo>
                  <a:pt x="515315" y="589280"/>
                </a:lnTo>
                <a:lnTo>
                  <a:pt x="514870" y="593090"/>
                </a:lnTo>
                <a:lnTo>
                  <a:pt x="513994" y="596900"/>
                </a:lnTo>
                <a:lnTo>
                  <a:pt x="513143" y="605790"/>
                </a:lnTo>
                <a:lnTo>
                  <a:pt x="510273" y="607060"/>
                </a:lnTo>
                <a:lnTo>
                  <a:pt x="505117" y="608330"/>
                </a:lnTo>
                <a:lnTo>
                  <a:pt x="504050" y="589280"/>
                </a:lnTo>
                <a:lnTo>
                  <a:pt x="503986" y="588010"/>
                </a:lnTo>
                <a:lnTo>
                  <a:pt x="505447" y="586740"/>
                </a:lnTo>
                <a:lnTo>
                  <a:pt x="506907" y="585470"/>
                </a:lnTo>
                <a:lnTo>
                  <a:pt x="514159" y="585470"/>
                </a:lnTo>
                <a:lnTo>
                  <a:pt x="514553" y="588010"/>
                </a:lnTo>
                <a:lnTo>
                  <a:pt x="515315" y="589280"/>
                </a:lnTo>
                <a:lnTo>
                  <a:pt x="515315" y="581825"/>
                </a:lnTo>
                <a:lnTo>
                  <a:pt x="500583" y="582879"/>
                </a:lnTo>
                <a:lnTo>
                  <a:pt x="500583" y="728980"/>
                </a:lnTo>
                <a:lnTo>
                  <a:pt x="497713" y="723900"/>
                </a:lnTo>
                <a:lnTo>
                  <a:pt x="499745" y="718820"/>
                </a:lnTo>
                <a:lnTo>
                  <a:pt x="498398" y="713828"/>
                </a:lnTo>
                <a:lnTo>
                  <a:pt x="499071" y="715010"/>
                </a:lnTo>
                <a:lnTo>
                  <a:pt x="500430" y="716280"/>
                </a:lnTo>
                <a:lnTo>
                  <a:pt x="500519" y="717550"/>
                </a:lnTo>
                <a:lnTo>
                  <a:pt x="500583" y="728980"/>
                </a:lnTo>
                <a:lnTo>
                  <a:pt x="500583" y="582879"/>
                </a:lnTo>
                <a:lnTo>
                  <a:pt x="499884" y="582930"/>
                </a:lnTo>
                <a:lnTo>
                  <a:pt x="499884" y="709930"/>
                </a:lnTo>
                <a:lnTo>
                  <a:pt x="498386" y="713663"/>
                </a:lnTo>
                <a:lnTo>
                  <a:pt x="497662" y="701040"/>
                </a:lnTo>
                <a:lnTo>
                  <a:pt x="499262" y="706120"/>
                </a:lnTo>
                <a:lnTo>
                  <a:pt x="499884" y="709930"/>
                </a:lnTo>
                <a:lnTo>
                  <a:pt x="499884" y="582930"/>
                </a:lnTo>
                <a:lnTo>
                  <a:pt x="499719" y="582930"/>
                </a:lnTo>
                <a:lnTo>
                  <a:pt x="498589" y="582930"/>
                </a:lnTo>
                <a:lnTo>
                  <a:pt x="498589" y="657860"/>
                </a:lnTo>
                <a:lnTo>
                  <a:pt x="498144" y="657860"/>
                </a:lnTo>
                <a:lnTo>
                  <a:pt x="498475" y="656590"/>
                </a:lnTo>
                <a:lnTo>
                  <a:pt x="498589" y="657860"/>
                </a:lnTo>
                <a:lnTo>
                  <a:pt x="498589" y="582930"/>
                </a:lnTo>
                <a:lnTo>
                  <a:pt x="497509" y="582930"/>
                </a:lnTo>
                <a:lnTo>
                  <a:pt x="497509" y="591820"/>
                </a:lnTo>
                <a:lnTo>
                  <a:pt x="497420" y="622300"/>
                </a:lnTo>
                <a:lnTo>
                  <a:pt x="497319" y="622147"/>
                </a:lnTo>
                <a:lnTo>
                  <a:pt x="497319" y="633730"/>
                </a:lnTo>
                <a:lnTo>
                  <a:pt x="497319" y="641350"/>
                </a:lnTo>
                <a:lnTo>
                  <a:pt x="496074" y="639381"/>
                </a:lnTo>
                <a:lnTo>
                  <a:pt x="496074" y="786130"/>
                </a:lnTo>
                <a:lnTo>
                  <a:pt x="345211" y="797560"/>
                </a:lnTo>
                <a:lnTo>
                  <a:pt x="341744" y="791210"/>
                </a:lnTo>
                <a:lnTo>
                  <a:pt x="346697" y="788670"/>
                </a:lnTo>
                <a:lnTo>
                  <a:pt x="347218" y="787400"/>
                </a:lnTo>
                <a:lnTo>
                  <a:pt x="348259" y="784860"/>
                </a:lnTo>
                <a:lnTo>
                  <a:pt x="355587" y="783590"/>
                </a:lnTo>
                <a:lnTo>
                  <a:pt x="381203" y="783590"/>
                </a:lnTo>
                <a:lnTo>
                  <a:pt x="385267" y="782320"/>
                </a:lnTo>
                <a:lnTo>
                  <a:pt x="424497" y="782320"/>
                </a:lnTo>
                <a:lnTo>
                  <a:pt x="431279" y="781050"/>
                </a:lnTo>
                <a:lnTo>
                  <a:pt x="431888" y="779780"/>
                </a:lnTo>
                <a:lnTo>
                  <a:pt x="432422" y="781050"/>
                </a:lnTo>
                <a:lnTo>
                  <a:pt x="449351" y="781050"/>
                </a:lnTo>
                <a:lnTo>
                  <a:pt x="457809" y="779780"/>
                </a:lnTo>
                <a:lnTo>
                  <a:pt x="466255" y="778510"/>
                </a:lnTo>
                <a:lnTo>
                  <a:pt x="470242" y="779780"/>
                </a:lnTo>
                <a:lnTo>
                  <a:pt x="474306" y="778510"/>
                </a:lnTo>
                <a:lnTo>
                  <a:pt x="483069" y="775970"/>
                </a:lnTo>
                <a:lnTo>
                  <a:pt x="493128" y="775970"/>
                </a:lnTo>
                <a:lnTo>
                  <a:pt x="493242" y="777240"/>
                </a:lnTo>
                <a:lnTo>
                  <a:pt x="493331" y="779780"/>
                </a:lnTo>
                <a:lnTo>
                  <a:pt x="494080" y="783590"/>
                </a:lnTo>
                <a:lnTo>
                  <a:pt x="494995" y="784860"/>
                </a:lnTo>
                <a:lnTo>
                  <a:pt x="496074" y="786130"/>
                </a:lnTo>
                <a:lnTo>
                  <a:pt x="496074" y="639381"/>
                </a:lnTo>
                <a:lnTo>
                  <a:pt x="495719" y="638810"/>
                </a:lnTo>
                <a:lnTo>
                  <a:pt x="495338" y="637540"/>
                </a:lnTo>
                <a:lnTo>
                  <a:pt x="497319" y="633730"/>
                </a:lnTo>
                <a:lnTo>
                  <a:pt x="497319" y="622147"/>
                </a:lnTo>
                <a:lnTo>
                  <a:pt x="494944" y="618490"/>
                </a:lnTo>
                <a:lnTo>
                  <a:pt x="495452" y="614680"/>
                </a:lnTo>
                <a:lnTo>
                  <a:pt x="494792" y="610870"/>
                </a:lnTo>
                <a:lnTo>
                  <a:pt x="494347" y="608266"/>
                </a:lnTo>
                <a:lnTo>
                  <a:pt x="494347" y="740410"/>
                </a:lnTo>
                <a:lnTo>
                  <a:pt x="488848" y="744220"/>
                </a:lnTo>
                <a:lnTo>
                  <a:pt x="488619" y="759460"/>
                </a:lnTo>
                <a:lnTo>
                  <a:pt x="488734" y="762000"/>
                </a:lnTo>
                <a:lnTo>
                  <a:pt x="488810" y="770890"/>
                </a:lnTo>
                <a:lnTo>
                  <a:pt x="459473" y="773430"/>
                </a:lnTo>
                <a:lnTo>
                  <a:pt x="457428" y="773430"/>
                </a:lnTo>
                <a:lnTo>
                  <a:pt x="419595" y="775970"/>
                </a:lnTo>
                <a:lnTo>
                  <a:pt x="404202" y="777240"/>
                </a:lnTo>
                <a:lnTo>
                  <a:pt x="362686" y="777240"/>
                </a:lnTo>
                <a:lnTo>
                  <a:pt x="360375" y="778510"/>
                </a:lnTo>
                <a:lnTo>
                  <a:pt x="350799" y="778510"/>
                </a:lnTo>
                <a:lnTo>
                  <a:pt x="350380" y="777240"/>
                </a:lnTo>
                <a:lnTo>
                  <a:pt x="350024" y="775970"/>
                </a:lnTo>
                <a:lnTo>
                  <a:pt x="349669" y="774700"/>
                </a:lnTo>
                <a:lnTo>
                  <a:pt x="350100" y="770890"/>
                </a:lnTo>
                <a:lnTo>
                  <a:pt x="350278" y="767080"/>
                </a:lnTo>
                <a:lnTo>
                  <a:pt x="353402" y="760730"/>
                </a:lnTo>
                <a:lnTo>
                  <a:pt x="343776" y="744397"/>
                </a:lnTo>
                <a:lnTo>
                  <a:pt x="343776" y="760730"/>
                </a:lnTo>
                <a:lnTo>
                  <a:pt x="342874" y="767080"/>
                </a:lnTo>
                <a:lnTo>
                  <a:pt x="341960" y="770890"/>
                </a:lnTo>
                <a:lnTo>
                  <a:pt x="341033" y="775970"/>
                </a:lnTo>
                <a:lnTo>
                  <a:pt x="340677" y="767080"/>
                </a:lnTo>
                <a:lnTo>
                  <a:pt x="340588" y="764540"/>
                </a:lnTo>
                <a:lnTo>
                  <a:pt x="340474" y="759460"/>
                </a:lnTo>
                <a:lnTo>
                  <a:pt x="340423" y="756920"/>
                </a:lnTo>
                <a:lnTo>
                  <a:pt x="340423" y="755650"/>
                </a:lnTo>
                <a:lnTo>
                  <a:pt x="340436" y="750570"/>
                </a:lnTo>
                <a:lnTo>
                  <a:pt x="342290" y="753110"/>
                </a:lnTo>
                <a:lnTo>
                  <a:pt x="343535" y="753110"/>
                </a:lnTo>
                <a:lnTo>
                  <a:pt x="343687" y="755650"/>
                </a:lnTo>
                <a:lnTo>
                  <a:pt x="343776" y="760730"/>
                </a:lnTo>
                <a:lnTo>
                  <a:pt x="343776" y="744397"/>
                </a:lnTo>
                <a:lnTo>
                  <a:pt x="343128" y="744220"/>
                </a:lnTo>
                <a:lnTo>
                  <a:pt x="342734" y="744220"/>
                </a:lnTo>
                <a:lnTo>
                  <a:pt x="341972" y="742950"/>
                </a:lnTo>
                <a:lnTo>
                  <a:pt x="342099" y="736600"/>
                </a:lnTo>
                <a:lnTo>
                  <a:pt x="342188" y="716280"/>
                </a:lnTo>
                <a:lnTo>
                  <a:pt x="342976" y="707390"/>
                </a:lnTo>
                <a:lnTo>
                  <a:pt x="343446" y="703580"/>
                </a:lnTo>
                <a:lnTo>
                  <a:pt x="342569" y="699770"/>
                </a:lnTo>
                <a:lnTo>
                  <a:pt x="342112" y="693420"/>
                </a:lnTo>
                <a:lnTo>
                  <a:pt x="341604" y="690880"/>
                </a:lnTo>
                <a:lnTo>
                  <a:pt x="344982" y="688340"/>
                </a:lnTo>
                <a:lnTo>
                  <a:pt x="342049" y="685800"/>
                </a:lnTo>
                <a:lnTo>
                  <a:pt x="341147" y="681990"/>
                </a:lnTo>
                <a:lnTo>
                  <a:pt x="341033" y="662940"/>
                </a:lnTo>
                <a:lnTo>
                  <a:pt x="340537" y="642620"/>
                </a:lnTo>
                <a:lnTo>
                  <a:pt x="340423" y="622300"/>
                </a:lnTo>
                <a:lnTo>
                  <a:pt x="340321" y="614680"/>
                </a:lnTo>
                <a:lnTo>
                  <a:pt x="340271" y="610870"/>
                </a:lnTo>
                <a:lnTo>
                  <a:pt x="340017" y="593090"/>
                </a:lnTo>
                <a:lnTo>
                  <a:pt x="340042" y="589280"/>
                </a:lnTo>
                <a:lnTo>
                  <a:pt x="342595" y="588010"/>
                </a:lnTo>
                <a:lnTo>
                  <a:pt x="343814" y="589280"/>
                </a:lnTo>
                <a:lnTo>
                  <a:pt x="345071" y="588010"/>
                </a:lnTo>
                <a:lnTo>
                  <a:pt x="347002" y="591820"/>
                </a:lnTo>
                <a:lnTo>
                  <a:pt x="346646" y="594360"/>
                </a:lnTo>
                <a:lnTo>
                  <a:pt x="346417" y="607060"/>
                </a:lnTo>
                <a:lnTo>
                  <a:pt x="346290" y="622300"/>
                </a:lnTo>
                <a:lnTo>
                  <a:pt x="346405" y="631190"/>
                </a:lnTo>
                <a:lnTo>
                  <a:pt x="346532" y="637540"/>
                </a:lnTo>
                <a:lnTo>
                  <a:pt x="347268" y="668020"/>
                </a:lnTo>
                <a:lnTo>
                  <a:pt x="347395" y="669290"/>
                </a:lnTo>
                <a:lnTo>
                  <a:pt x="346532" y="678180"/>
                </a:lnTo>
                <a:lnTo>
                  <a:pt x="346443" y="680720"/>
                </a:lnTo>
                <a:lnTo>
                  <a:pt x="346646" y="688340"/>
                </a:lnTo>
                <a:lnTo>
                  <a:pt x="346748" y="690880"/>
                </a:lnTo>
                <a:lnTo>
                  <a:pt x="347205" y="698500"/>
                </a:lnTo>
                <a:lnTo>
                  <a:pt x="347319" y="712470"/>
                </a:lnTo>
                <a:lnTo>
                  <a:pt x="348386" y="716280"/>
                </a:lnTo>
                <a:lnTo>
                  <a:pt x="349123" y="726440"/>
                </a:lnTo>
                <a:lnTo>
                  <a:pt x="349300" y="732790"/>
                </a:lnTo>
                <a:lnTo>
                  <a:pt x="349910" y="740410"/>
                </a:lnTo>
                <a:lnTo>
                  <a:pt x="350227" y="742950"/>
                </a:lnTo>
                <a:lnTo>
                  <a:pt x="351218" y="746760"/>
                </a:lnTo>
                <a:lnTo>
                  <a:pt x="352742" y="748030"/>
                </a:lnTo>
                <a:lnTo>
                  <a:pt x="355079" y="746760"/>
                </a:lnTo>
                <a:lnTo>
                  <a:pt x="356057" y="745490"/>
                </a:lnTo>
                <a:lnTo>
                  <a:pt x="355790" y="739140"/>
                </a:lnTo>
                <a:lnTo>
                  <a:pt x="354291" y="718820"/>
                </a:lnTo>
                <a:lnTo>
                  <a:pt x="352501" y="709930"/>
                </a:lnTo>
                <a:lnTo>
                  <a:pt x="353136" y="702310"/>
                </a:lnTo>
                <a:lnTo>
                  <a:pt x="359270" y="699770"/>
                </a:lnTo>
                <a:lnTo>
                  <a:pt x="365429" y="701040"/>
                </a:lnTo>
                <a:lnTo>
                  <a:pt x="377710" y="699770"/>
                </a:lnTo>
                <a:lnTo>
                  <a:pt x="384086" y="699770"/>
                </a:lnTo>
                <a:lnTo>
                  <a:pt x="396519" y="698500"/>
                </a:lnTo>
                <a:lnTo>
                  <a:pt x="402602" y="699770"/>
                </a:lnTo>
                <a:lnTo>
                  <a:pt x="409079" y="699770"/>
                </a:lnTo>
                <a:lnTo>
                  <a:pt x="410603" y="704850"/>
                </a:lnTo>
                <a:lnTo>
                  <a:pt x="411899" y="711200"/>
                </a:lnTo>
                <a:lnTo>
                  <a:pt x="410540" y="753110"/>
                </a:lnTo>
                <a:lnTo>
                  <a:pt x="410438" y="760730"/>
                </a:lnTo>
                <a:lnTo>
                  <a:pt x="410743" y="764540"/>
                </a:lnTo>
                <a:lnTo>
                  <a:pt x="412051" y="765810"/>
                </a:lnTo>
                <a:lnTo>
                  <a:pt x="413893" y="767080"/>
                </a:lnTo>
                <a:lnTo>
                  <a:pt x="416661" y="767080"/>
                </a:lnTo>
                <a:lnTo>
                  <a:pt x="416953" y="755650"/>
                </a:lnTo>
                <a:lnTo>
                  <a:pt x="417068" y="751840"/>
                </a:lnTo>
                <a:lnTo>
                  <a:pt x="418033" y="731520"/>
                </a:lnTo>
                <a:lnTo>
                  <a:pt x="418287" y="723900"/>
                </a:lnTo>
                <a:lnTo>
                  <a:pt x="418414" y="713689"/>
                </a:lnTo>
                <a:lnTo>
                  <a:pt x="418376" y="708660"/>
                </a:lnTo>
                <a:lnTo>
                  <a:pt x="417868" y="704850"/>
                </a:lnTo>
                <a:lnTo>
                  <a:pt x="417588" y="699770"/>
                </a:lnTo>
                <a:lnTo>
                  <a:pt x="418833" y="698500"/>
                </a:lnTo>
                <a:lnTo>
                  <a:pt x="426097" y="697230"/>
                </a:lnTo>
                <a:lnTo>
                  <a:pt x="456450" y="697230"/>
                </a:lnTo>
                <a:lnTo>
                  <a:pt x="466661" y="695960"/>
                </a:lnTo>
                <a:lnTo>
                  <a:pt x="486613" y="695960"/>
                </a:lnTo>
                <a:lnTo>
                  <a:pt x="491972" y="694690"/>
                </a:lnTo>
                <a:lnTo>
                  <a:pt x="492213" y="701040"/>
                </a:lnTo>
                <a:lnTo>
                  <a:pt x="492442" y="708660"/>
                </a:lnTo>
                <a:lnTo>
                  <a:pt x="493268" y="725170"/>
                </a:lnTo>
                <a:lnTo>
                  <a:pt x="493864" y="732790"/>
                </a:lnTo>
                <a:lnTo>
                  <a:pt x="494347" y="740410"/>
                </a:lnTo>
                <a:lnTo>
                  <a:pt x="494347" y="608266"/>
                </a:lnTo>
                <a:lnTo>
                  <a:pt x="494144" y="607060"/>
                </a:lnTo>
                <a:lnTo>
                  <a:pt x="494131" y="674370"/>
                </a:lnTo>
                <a:lnTo>
                  <a:pt x="492112" y="679450"/>
                </a:lnTo>
                <a:lnTo>
                  <a:pt x="491591" y="679450"/>
                </a:lnTo>
                <a:lnTo>
                  <a:pt x="491591" y="689610"/>
                </a:lnTo>
                <a:lnTo>
                  <a:pt x="483692" y="689610"/>
                </a:lnTo>
                <a:lnTo>
                  <a:pt x="458863" y="690880"/>
                </a:lnTo>
                <a:lnTo>
                  <a:pt x="428015" y="690880"/>
                </a:lnTo>
                <a:lnTo>
                  <a:pt x="418045" y="692150"/>
                </a:lnTo>
                <a:lnTo>
                  <a:pt x="356222" y="695960"/>
                </a:lnTo>
                <a:lnTo>
                  <a:pt x="353199" y="695960"/>
                </a:lnTo>
                <a:lnTo>
                  <a:pt x="353682" y="690880"/>
                </a:lnTo>
                <a:lnTo>
                  <a:pt x="356120" y="690880"/>
                </a:lnTo>
                <a:lnTo>
                  <a:pt x="371449" y="688340"/>
                </a:lnTo>
                <a:lnTo>
                  <a:pt x="378574" y="688340"/>
                </a:lnTo>
                <a:lnTo>
                  <a:pt x="385699" y="687070"/>
                </a:lnTo>
                <a:lnTo>
                  <a:pt x="483196" y="687070"/>
                </a:lnTo>
                <a:lnTo>
                  <a:pt x="486067" y="685800"/>
                </a:lnTo>
                <a:lnTo>
                  <a:pt x="490982" y="685800"/>
                </a:lnTo>
                <a:lnTo>
                  <a:pt x="491502" y="687070"/>
                </a:lnTo>
                <a:lnTo>
                  <a:pt x="491591" y="689610"/>
                </a:lnTo>
                <a:lnTo>
                  <a:pt x="491591" y="679450"/>
                </a:lnTo>
                <a:lnTo>
                  <a:pt x="490131" y="679450"/>
                </a:lnTo>
                <a:lnTo>
                  <a:pt x="488188" y="680720"/>
                </a:lnTo>
                <a:lnTo>
                  <a:pt x="456184" y="680720"/>
                </a:lnTo>
                <a:lnTo>
                  <a:pt x="419163" y="681990"/>
                </a:lnTo>
                <a:lnTo>
                  <a:pt x="400850" y="681990"/>
                </a:lnTo>
                <a:lnTo>
                  <a:pt x="379387" y="683260"/>
                </a:lnTo>
                <a:lnTo>
                  <a:pt x="366687" y="683260"/>
                </a:lnTo>
                <a:lnTo>
                  <a:pt x="360362" y="684530"/>
                </a:lnTo>
                <a:lnTo>
                  <a:pt x="353377" y="684530"/>
                </a:lnTo>
                <a:lnTo>
                  <a:pt x="353021" y="683260"/>
                </a:lnTo>
                <a:lnTo>
                  <a:pt x="351967" y="680720"/>
                </a:lnTo>
                <a:lnTo>
                  <a:pt x="353529" y="671830"/>
                </a:lnTo>
                <a:lnTo>
                  <a:pt x="353428" y="665480"/>
                </a:lnTo>
                <a:lnTo>
                  <a:pt x="352882" y="657860"/>
                </a:lnTo>
                <a:lnTo>
                  <a:pt x="353326" y="656590"/>
                </a:lnTo>
                <a:lnTo>
                  <a:pt x="353529" y="656590"/>
                </a:lnTo>
                <a:lnTo>
                  <a:pt x="372618" y="652780"/>
                </a:lnTo>
                <a:lnTo>
                  <a:pt x="421779" y="652780"/>
                </a:lnTo>
                <a:lnTo>
                  <a:pt x="424738" y="653973"/>
                </a:lnTo>
                <a:lnTo>
                  <a:pt x="425577" y="652780"/>
                </a:lnTo>
                <a:lnTo>
                  <a:pt x="426478" y="651510"/>
                </a:lnTo>
                <a:lnTo>
                  <a:pt x="428955" y="652780"/>
                </a:lnTo>
                <a:lnTo>
                  <a:pt x="436727" y="651510"/>
                </a:lnTo>
                <a:lnTo>
                  <a:pt x="442137" y="651510"/>
                </a:lnTo>
                <a:lnTo>
                  <a:pt x="447090" y="650240"/>
                </a:lnTo>
                <a:lnTo>
                  <a:pt x="452043" y="648970"/>
                </a:lnTo>
                <a:lnTo>
                  <a:pt x="456730" y="648970"/>
                </a:lnTo>
                <a:lnTo>
                  <a:pt x="466255" y="647700"/>
                </a:lnTo>
                <a:lnTo>
                  <a:pt x="471195" y="647700"/>
                </a:lnTo>
                <a:lnTo>
                  <a:pt x="475894" y="646430"/>
                </a:lnTo>
                <a:lnTo>
                  <a:pt x="475475" y="642620"/>
                </a:lnTo>
                <a:lnTo>
                  <a:pt x="474713" y="641350"/>
                </a:lnTo>
                <a:lnTo>
                  <a:pt x="463842" y="642620"/>
                </a:lnTo>
                <a:lnTo>
                  <a:pt x="455396" y="642620"/>
                </a:lnTo>
                <a:lnTo>
                  <a:pt x="447078" y="643890"/>
                </a:lnTo>
                <a:lnTo>
                  <a:pt x="424535" y="646430"/>
                </a:lnTo>
                <a:lnTo>
                  <a:pt x="393433" y="646430"/>
                </a:lnTo>
                <a:lnTo>
                  <a:pt x="384949" y="647700"/>
                </a:lnTo>
                <a:lnTo>
                  <a:pt x="376478" y="647700"/>
                </a:lnTo>
                <a:lnTo>
                  <a:pt x="367995" y="648970"/>
                </a:lnTo>
                <a:lnTo>
                  <a:pt x="363131" y="648970"/>
                </a:lnTo>
                <a:lnTo>
                  <a:pt x="358190" y="650240"/>
                </a:lnTo>
                <a:lnTo>
                  <a:pt x="353187" y="647700"/>
                </a:lnTo>
                <a:lnTo>
                  <a:pt x="353187" y="633730"/>
                </a:lnTo>
                <a:lnTo>
                  <a:pt x="353796" y="633730"/>
                </a:lnTo>
                <a:lnTo>
                  <a:pt x="354215" y="632460"/>
                </a:lnTo>
                <a:lnTo>
                  <a:pt x="369798" y="632460"/>
                </a:lnTo>
                <a:lnTo>
                  <a:pt x="384924" y="629920"/>
                </a:lnTo>
                <a:lnTo>
                  <a:pt x="410502" y="629920"/>
                </a:lnTo>
                <a:lnTo>
                  <a:pt x="416788" y="627380"/>
                </a:lnTo>
                <a:lnTo>
                  <a:pt x="419925" y="626110"/>
                </a:lnTo>
                <a:lnTo>
                  <a:pt x="428472" y="627380"/>
                </a:lnTo>
                <a:lnTo>
                  <a:pt x="436791" y="626110"/>
                </a:lnTo>
                <a:lnTo>
                  <a:pt x="446316" y="626110"/>
                </a:lnTo>
                <a:lnTo>
                  <a:pt x="455866" y="624840"/>
                </a:lnTo>
                <a:lnTo>
                  <a:pt x="478396" y="623570"/>
                </a:lnTo>
                <a:lnTo>
                  <a:pt x="481660" y="623570"/>
                </a:lnTo>
                <a:lnTo>
                  <a:pt x="485940" y="622300"/>
                </a:lnTo>
                <a:lnTo>
                  <a:pt x="484339" y="621030"/>
                </a:lnTo>
                <a:lnTo>
                  <a:pt x="483628" y="619760"/>
                </a:lnTo>
                <a:lnTo>
                  <a:pt x="481355" y="618490"/>
                </a:lnTo>
                <a:lnTo>
                  <a:pt x="479844" y="619760"/>
                </a:lnTo>
                <a:lnTo>
                  <a:pt x="466242" y="619760"/>
                </a:lnTo>
                <a:lnTo>
                  <a:pt x="460159" y="621030"/>
                </a:lnTo>
                <a:lnTo>
                  <a:pt x="434479" y="621030"/>
                </a:lnTo>
                <a:lnTo>
                  <a:pt x="408889" y="623570"/>
                </a:lnTo>
                <a:lnTo>
                  <a:pt x="401116" y="624840"/>
                </a:lnTo>
                <a:lnTo>
                  <a:pt x="385419" y="624840"/>
                </a:lnTo>
                <a:lnTo>
                  <a:pt x="365861" y="627380"/>
                </a:lnTo>
                <a:lnTo>
                  <a:pt x="353123" y="627380"/>
                </a:lnTo>
                <a:lnTo>
                  <a:pt x="354660" y="624840"/>
                </a:lnTo>
                <a:lnTo>
                  <a:pt x="355346" y="623570"/>
                </a:lnTo>
                <a:lnTo>
                  <a:pt x="360400" y="622300"/>
                </a:lnTo>
                <a:lnTo>
                  <a:pt x="364426" y="621030"/>
                </a:lnTo>
                <a:lnTo>
                  <a:pt x="379069" y="619760"/>
                </a:lnTo>
                <a:lnTo>
                  <a:pt x="412699" y="617220"/>
                </a:lnTo>
                <a:lnTo>
                  <a:pt x="414451" y="617220"/>
                </a:lnTo>
                <a:lnTo>
                  <a:pt x="421005" y="615950"/>
                </a:lnTo>
                <a:lnTo>
                  <a:pt x="430834" y="615950"/>
                </a:lnTo>
                <a:lnTo>
                  <a:pt x="440194" y="614680"/>
                </a:lnTo>
                <a:lnTo>
                  <a:pt x="458901" y="614680"/>
                </a:lnTo>
                <a:lnTo>
                  <a:pt x="468249" y="613410"/>
                </a:lnTo>
                <a:lnTo>
                  <a:pt x="479513" y="613410"/>
                </a:lnTo>
                <a:lnTo>
                  <a:pt x="488200" y="615950"/>
                </a:lnTo>
                <a:lnTo>
                  <a:pt x="490283" y="621030"/>
                </a:lnTo>
                <a:lnTo>
                  <a:pt x="489077" y="626110"/>
                </a:lnTo>
                <a:lnTo>
                  <a:pt x="489661" y="637540"/>
                </a:lnTo>
                <a:lnTo>
                  <a:pt x="491083" y="652780"/>
                </a:lnTo>
                <a:lnTo>
                  <a:pt x="491947" y="657860"/>
                </a:lnTo>
                <a:lnTo>
                  <a:pt x="492137" y="669290"/>
                </a:lnTo>
                <a:lnTo>
                  <a:pt x="494131" y="674370"/>
                </a:lnTo>
                <a:lnTo>
                  <a:pt x="494131" y="606996"/>
                </a:lnTo>
                <a:lnTo>
                  <a:pt x="493928" y="605790"/>
                </a:lnTo>
                <a:lnTo>
                  <a:pt x="493407" y="600710"/>
                </a:lnTo>
                <a:lnTo>
                  <a:pt x="492620" y="594360"/>
                </a:lnTo>
                <a:lnTo>
                  <a:pt x="492594" y="590550"/>
                </a:lnTo>
                <a:lnTo>
                  <a:pt x="493560" y="589280"/>
                </a:lnTo>
                <a:lnTo>
                  <a:pt x="495795" y="589280"/>
                </a:lnTo>
                <a:lnTo>
                  <a:pt x="496760" y="590550"/>
                </a:lnTo>
                <a:lnTo>
                  <a:pt x="497509" y="591820"/>
                </a:lnTo>
                <a:lnTo>
                  <a:pt x="497509" y="582930"/>
                </a:lnTo>
                <a:lnTo>
                  <a:pt x="492658" y="582930"/>
                </a:lnTo>
                <a:lnTo>
                  <a:pt x="490105" y="580390"/>
                </a:lnTo>
                <a:lnTo>
                  <a:pt x="488378" y="580390"/>
                </a:lnTo>
                <a:lnTo>
                  <a:pt x="487667" y="581037"/>
                </a:lnTo>
                <a:lnTo>
                  <a:pt x="487667" y="607060"/>
                </a:lnTo>
                <a:lnTo>
                  <a:pt x="482993" y="607060"/>
                </a:lnTo>
                <a:lnTo>
                  <a:pt x="480136" y="604520"/>
                </a:lnTo>
                <a:lnTo>
                  <a:pt x="474281" y="599440"/>
                </a:lnTo>
                <a:lnTo>
                  <a:pt x="476948" y="595630"/>
                </a:lnTo>
                <a:lnTo>
                  <a:pt x="475678" y="591820"/>
                </a:lnTo>
                <a:lnTo>
                  <a:pt x="478904" y="590550"/>
                </a:lnTo>
                <a:lnTo>
                  <a:pt x="482041" y="589280"/>
                </a:lnTo>
                <a:lnTo>
                  <a:pt x="485787" y="590550"/>
                </a:lnTo>
                <a:lnTo>
                  <a:pt x="486067" y="591820"/>
                </a:lnTo>
                <a:lnTo>
                  <a:pt x="486486" y="593090"/>
                </a:lnTo>
                <a:lnTo>
                  <a:pt x="486994" y="598170"/>
                </a:lnTo>
                <a:lnTo>
                  <a:pt x="487667" y="607060"/>
                </a:lnTo>
                <a:lnTo>
                  <a:pt x="487667" y="581037"/>
                </a:lnTo>
                <a:lnTo>
                  <a:pt x="484162" y="584200"/>
                </a:lnTo>
                <a:lnTo>
                  <a:pt x="472097" y="584200"/>
                </a:lnTo>
                <a:lnTo>
                  <a:pt x="472097" y="608330"/>
                </a:lnTo>
                <a:lnTo>
                  <a:pt x="467144" y="610870"/>
                </a:lnTo>
                <a:lnTo>
                  <a:pt x="462140" y="609600"/>
                </a:lnTo>
                <a:lnTo>
                  <a:pt x="456958" y="609600"/>
                </a:lnTo>
                <a:lnTo>
                  <a:pt x="454228" y="603250"/>
                </a:lnTo>
                <a:lnTo>
                  <a:pt x="457822" y="596900"/>
                </a:lnTo>
                <a:lnTo>
                  <a:pt x="457415" y="590550"/>
                </a:lnTo>
                <a:lnTo>
                  <a:pt x="465912" y="590550"/>
                </a:lnTo>
                <a:lnTo>
                  <a:pt x="468909" y="594360"/>
                </a:lnTo>
                <a:lnTo>
                  <a:pt x="467423" y="596900"/>
                </a:lnTo>
                <a:lnTo>
                  <a:pt x="469646" y="601980"/>
                </a:lnTo>
                <a:lnTo>
                  <a:pt x="472097" y="608330"/>
                </a:lnTo>
                <a:lnTo>
                  <a:pt x="472097" y="584200"/>
                </a:lnTo>
                <a:lnTo>
                  <a:pt x="449173" y="584200"/>
                </a:lnTo>
                <a:lnTo>
                  <a:pt x="449173" y="590550"/>
                </a:lnTo>
                <a:lnTo>
                  <a:pt x="449173" y="609600"/>
                </a:lnTo>
                <a:lnTo>
                  <a:pt x="445020" y="610870"/>
                </a:lnTo>
                <a:lnTo>
                  <a:pt x="440893" y="610870"/>
                </a:lnTo>
                <a:lnTo>
                  <a:pt x="436245" y="609600"/>
                </a:lnTo>
                <a:lnTo>
                  <a:pt x="436257" y="594360"/>
                </a:lnTo>
                <a:lnTo>
                  <a:pt x="436499" y="591820"/>
                </a:lnTo>
                <a:lnTo>
                  <a:pt x="437934" y="590550"/>
                </a:lnTo>
                <a:lnTo>
                  <a:pt x="442912" y="589280"/>
                </a:lnTo>
                <a:lnTo>
                  <a:pt x="446024" y="590550"/>
                </a:lnTo>
                <a:lnTo>
                  <a:pt x="449173" y="590550"/>
                </a:lnTo>
                <a:lnTo>
                  <a:pt x="449173" y="584200"/>
                </a:lnTo>
                <a:lnTo>
                  <a:pt x="429641" y="584200"/>
                </a:lnTo>
                <a:lnTo>
                  <a:pt x="429641" y="603250"/>
                </a:lnTo>
                <a:lnTo>
                  <a:pt x="428434" y="609600"/>
                </a:lnTo>
                <a:lnTo>
                  <a:pt x="421411" y="610870"/>
                </a:lnTo>
                <a:lnTo>
                  <a:pt x="415531" y="610870"/>
                </a:lnTo>
                <a:lnTo>
                  <a:pt x="419506" y="604520"/>
                </a:lnTo>
                <a:lnTo>
                  <a:pt x="416788" y="598170"/>
                </a:lnTo>
                <a:lnTo>
                  <a:pt x="418261" y="590550"/>
                </a:lnTo>
                <a:lnTo>
                  <a:pt x="427151" y="590550"/>
                </a:lnTo>
                <a:lnTo>
                  <a:pt x="428345" y="596900"/>
                </a:lnTo>
                <a:lnTo>
                  <a:pt x="429641" y="603250"/>
                </a:lnTo>
                <a:lnTo>
                  <a:pt x="429641" y="584200"/>
                </a:lnTo>
                <a:lnTo>
                  <a:pt x="409244" y="584200"/>
                </a:lnTo>
                <a:lnTo>
                  <a:pt x="409244" y="610870"/>
                </a:lnTo>
                <a:lnTo>
                  <a:pt x="403593" y="613410"/>
                </a:lnTo>
                <a:lnTo>
                  <a:pt x="398894" y="612140"/>
                </a:lnTo>
                <a:lnTo>
                  <a:pt x="399821" y="590550"/>
                </a:lnTo>
                <a:lnTo>
                  <a:pt x="408101" y="590550"/>
                </a:lnTo>
                <a:lnTo>
                  <a:pt x="409244" y="610870"/>
                </a:lnTo>
                <a:lnTo>
                  <a:pt x="409244" y="584200"/>
                </a:lnTo>
                <a:lnTo>
                  <a:pt x="393103" y="584200"/>
                </a:lnTo>
                <a:lnTo>
                  <a:pt x="393103" y="598170"/>
                </a:lnTo>
                <a:lnTo>
                  <a:pt x="393026" y="603250"/>
                </a:lnTo>
                <a:lnTo>
                  <a:pt x="392912" y="607060"/>
                </a:lnTo>
                <a:lnTo>
                  <a:pt x="392569" y="613410"/>
                </a:lnTo>
                <a:lnTo>
                  <a:pt x="386435" y="613410"/>
                </a:lnTo>
                <a:lnTo>
                  <a:pt x="378345" y="614680"/>
                </a:lnTo>
                <a:lnTo>
                  <a:pt x="360883" y="614680"/>
                </a:lnTo>
                <a:lnTo>
                  <a:pt x="365848" y="609600"/>
                </a:lnTo>
                <a:lnTo>
                  <a:pt x="369912" y="604520"/>
                </a:lnTo>
                <a:lnTo>
                  <a:pt x="371335" y="600710"/>
                </a:lnTo>
                <a:lnTo>
                  <a:pt x="372287" y="598170"/>
                </a:lnTo>
                <a:lnTo>
                  <a:pt x="372249" y="591820"/>
                </a:lnTo>
                <a:lnTo>
                  <a:pt x="377202" y="589280"/>
                </a:lnTo>
                <a:lnTo>
                  <a:pt x="376809" y="595630"/>
                </a:lnTo>
                <a:lnTo>
                  <a:pt x="376428" y="600710"/>
                </a:lnTo>
                <a:lnTo>
                  <a:pt x="376047" y="607060"/>
                </a:lnTo>
                <a:lnTo>
                  <a:pt x="375920" y="608330"/>
                </a:lnTo>
                <a:lnTo>
                  <a:pt x="376529" y="610870"/>
                </a:lnTo>
                <a:lnTo>
                  <a:pt x="377812" y="612140"/>
                </a:lnTo>
                <a:lnTo>
                  <a:pt x="379514" y="612140"/>
                </a:lnTo>
                <a:lnTo>
                  <a:pt x="380593" y="610870"/>
                </a:lnTo>
                <a:lnTo>
                  <a:pt x="381762" y="609600"/>
                </a:lnTo>
                <a:lnTo>
                  <a:pt x="382866" y="601980"/>
                </a:lnTo>
                <a:lnTo>
                  <a:pt x="384733" y="590550"/>
                </a:lnTo>
                <a:lnTo>
                  <a:pt x="390486" y="590550"/>
                </a:lnTo>
                <a:lnTo>
                  <a:pt x="391807" y="591820"/>
                </a:lnTo>
                <a:lnTo>
                  <a:pt x="393103" y="598170"/>
                </a:lnTo>
                <a:lnTo>
                  <a:pt x="393103" y="584200"/>
                </a:lnTo>
                <a:lnTo>
                  <a:pt x="365683" y="584200"/>
                </a:lnTo>
                <a:lnTo>
                  <a:pt x="365683" y="589280"/>
                </a:lnTo>
                <a:lnTo>
                  <a:pt x="362889" y="599440"/>
                </a:lnTo>
                <a:lnTo>
                  <a:pt x="359244" y="600710"/>
                </a:lnTo>
                <a:lnTo>
                  <a:pt x="356425" y="599440"/>
                </a:lnTo>
                <a:lnTo>
                  <a:pt x="352996" y="598170"/>
                </a:lnTo>
                <a:lnTo>
                  <a:pt x="352463" y="590550"/>
                </a:lnTo>
                <a:lnTo>
                  <a:pt x="353542" y="590550"/>
                </a:lnTo>
                <a:lnTo>
                  <a:pt x="354291" y="589280"/>
                </a:lnTo>
                <a:lnTo>
                  <a:pt x="365683" y="589280"/>
                </a:lnTo>
                <a:lnTo>
                  <a:pt x="365683" y="584200"/>
                </a:lnTo>
                <a:lnTo>
                  <a:pt x="358381" y="584200"/>
                </a:lnTo>
                <a:lnTo>
                  <a:pt x="345782" y="582930"/>
                </a:lnTo>
                <a:lnTo>
                  <a:pt x="338975" y="582930"/>
                </a:lnTo>
                <a:lnTo>
                  <a:pt x="338975" y="745490"/>
                </a:lnTo>
                <a:lnTo>
                  <a:pt x="338480" y="746760"/>
                </a:lnTo>
                <a:lnTo>
                  <a:pt x="338328" y="748030"/>
                </a:lnTo>
                <a:lnTo>
                  <a:pt x="337324" y="747534"/>
                </a:lnTo>
                <a:lnTo>
                  <a:pt x="337324" y="793750"/>
                </a:lnTo>
                <a:lnTo>
                  <a:pt x="334391" y="800100"/>
                </a:lnTo>
                <a:lnTo>
                  <a:pt x="332727" y="805180"/>
                </a:lnTo>
                <a:lnTo>
                  <a:pt x="329412" y="811530"/>
                </a:lnTo>
                <a:lnTo>
                  <a:pt x="326580" y="802640"/>
                </a:lnTo>
                <a:lnTo>
                  <a:pt x="326936" y="800100"/>
                </a:lnTo>
                <a:lnTo>
                  <a:pt x="327456" y="796290"/>
                </a:lnTo>
                <a:lnTo>
                  <a:pt x="332409" y="787400"/>
                </a:lnTo>
                <a:lnTo>
                  <a:pt x="337324" y="793750"/>
                </a:lnTo>
                <a:lnTo>
                  <a:pt x="337324" y="747534"/>
                </a:lnTo>
                <a:lnTo>
                  <a:pt x="333286" y="745490"/>
                </a:lnTo>
                <a:lnTo>
                  <a:pt x="333222" y="769620"/>
                </a:lnTo>
                <a:lnTo>
                  <a:pt x="332638" y="770890"/>
                </a:lnTo>
                <a:lnTo>
                  <a:pt x="329641" y="775970"/>
                </a:lnTo>
                <a:lnTo>
                  <a:pt x="325767" y="783615"/>
                </a:lnTo>
                <a:lnTo>
                  <a:pt x="325767" y="820420"/>
                </a:lnTo>
                <a:lnTo>
                  <a:pt x="323596" y="826770"/>
                </a:lnTo>
                <a:lnTo>
                  <a:pt x="320776" y="819150"/>
                </a:lnTo>
                <a:lnTo>
                  <a:pt x="325767" y="820420"/>
                </a:lnTo>
                <a:lnTo>
                  <a:pt x="325767" y="783615"/>
                </a:lnTo>
                <a:lnTo>
                  <a:pt x="321919" y="791210"/>
                </a:lnTo>
                <a:lnTo>
                  <a:pt x="317817" y="798830"/>
                </a:lnTo>
                <a:lnTo>
                  <a:pt x="316026" y="800100"/>
                </a:lnTo>
                <a:lnTo>
                  <a:pt x="313410" y="798830"/>
                </a:lnTo>
                <a:lnTo>
                  <a:pt x="313829" y="802640"/>
                </a:lnTo>
                <a:lnTo>
                  <a:pt x="314807" y="805180"/>
                </a:lnTo>
                <a:lnTo>
                  <a:pt x="320395" y="806450"/>
                </a:lnTo>
                <a:lnTo>
                  <a:pt x="321119" y="808990"/>
                </a:lnTo>
                <a:lnTo>
                  <a:pt x="319582" y="810260"/>
                </a:lnTo>
                <a:lnTo>
                  <a:pt x="316395" y="808761"/>
                </a:lnTo>
                <a:lnTo>
                  <a:pt x="316395" y="868680"/>
                </a:lnTo>
                <a:lnTo>
                  <a:pt x="316331" y="869950"/>
                </a:lnTo>
                <a:lnTo>
                  <a:pt x="316242" y="873645"/>
                </a:lnTo>
                <a:lnTo>
                  <a:pt x="310489" y="871220"/>
                </a:lnTo>
                <a:lnTo>
                  <a:pt x="309499" y="864870"/>
                </a:lnTo>
                <a:lnTo>
                  <a:pt x="308610" y="859790"/>
                </a:lnTo>
                <a:lnTo>
                  <a:pt x="308381" y="858520"/>
                </a:lnTo>
                <a:lnTo>
                  <a:pt x="308203" y="857250"/>
                </a:lnTo>
                <a:lnTo>
                  <a:pt x="306781" y="847090"/>
                </a:lnTo>
                <a:lnTo>
                  <a:pt x="305917" y="840740"/>
                </a:lnTo>
                <a:lnTo>
                  <a:pt x="305638" y="828040"/>
                </a:lnTo>
                <a:lnTo>
                  <a:pt x="302920" y="821690"/>
                </a:lnTo>
                <a:lnTo>
                  <a:pt x="304304" y="815340"/>
                </a:lnTo>
                <a:lnTo>
                  <a:pt x="309181" y="814070"/>
                </a:lnTo>
                <a:lnTo>
                  <a:pt x="311391" y="815340"/>
                </a:lnTo>
                <a:lnTo>
                  <a:pt x="316293" y="863600"/>
                </a:lnTo>
                <a:lnTo>
                  <a:pt x="316395" y="868680"/>
                </a:lnTo>
                <a:lnTo>
                  <a:pt x="316395" y="808761"/>
                </a:lnTo>
                <a:lnTo>
                  <a:pt x="311480" y="806450"/>
                </a:lnTo>
                <a:lnTo>
                  <a:pt x="312432" y="802640"/>
                </a:lnTo>
                <a:lnTo>
                  <a:pt x="313397" y="798830"/>
                </a:lnTo>
                <a:lnTo>
                  <a:pt x="314934" y="797560"/>
                </a:lnTo>
                <a:lnTo>
                  <a:pt x="315874" y="796290"/>
                </a:lnTo>
                <a:lnTo>
                  <a:pt x="316814" y="795020"/>
                </a:lnTo>
                <a:lnTo>
                  <a:pt x="317944" y="793750"/>
                </a:lnTo>
                <a:lnTo>
                  <a:pt x="320802" y="787400"/>
                </a:lnTo>
                <a:lnTo>
                  <a:pt x="323596" y="781050"/>
                </a:lnTo>
                <a:lnTo>
                  <a:pt x="329615" y="769620"/>
                </a:lnTo>
                <a:lnTo>
                  <a:pt x="330212" y="768350"/>
                </a:lnTo>
                <a:lnTo>
                  <a:pt x="330733" y="767080"/>
                </a:lnTo>
                <a:lnTo>
                  <a:pt x="333082" y="767080"/>
                </a:lnTo>
                <a:lnTo>
                  <a:pt x="333222" y="769620"/>
                </a:lnTo>
                <a:lnTo>
                  <a:pt x="333222" y="745490"/>
                </a:lnTo>
                <a:lnTo>
                  <a:pt x="328536" y="745490"/>
                </a:lnTo>
                <a:lnTo>
                  <a:pt x="327469" y="746099"/>
                </a:lnTo>
                <a:lnTo>
                  <a:pt x="327469" y="760730"/>
                </a:lnTo>
                <a:lnTo>
                  <a:pt x="327202" y="764540"/>
                </a:lnTo>
                <a:lnTo>
                  <a:pt x="325488" y="767080"/>
                </a:lnTo>
                <a:lnTo>
                  <a:pt x="323075" y="769620"/>
                </a:lnTo>
                <a:lnTo>
                  <a:pt x="306666" y="769620"/>
                </a:lnTo>
                <a:lnTo>
                  <a:pt x="305168" y="772160"/>
                </a:lnTo>
                <a:lnTo>
                  <a:pt x="305663" y="773430"/>
                </a:lnTo>
                <a:lnTo>
                  <a:pt x="309384" y="774700"/>
                </a:lnTo>
                <a:lnTo>
                  <a:pt x="314540" y="774700"/>
                </a:lnTo>
                <a:lnTo>
                  <a:pt x="312369" y="775970"/>
                </a:lnTo>
                <a:lnTo>
                  <a:pt x="311442" y="777240"/>
                </a:lnTo>
                <a:lnTo>
                  <a:pt x="306933" y="777240"/>
                </a:lnTo>
                <a:lnTo>
                  <a:pt x="307162" y="778510"/>
                </a:lnTo>
                <a:lnTo>
                  <a:pt x="307124" y="779780"/>
                </a:lnTo>
                <a:lnTo>
                  <a:pt x="309841" y="781050"/>
                </a:lnTo>
                <a:lnTo>
                  <a:pt x="312254" y="782320"/>
                </a:lnTo>
                <a:lnTo>
                  <a:pt x="315264" y="782320"/>
                </a:lnTo>
                <a:lnTo>
                  <a:pt x="314782" y="787400"/>
                </a:lnTo>
                <a:lnTo>
                  <a:pt x="311416" y="788670"/>
                </a:lnTo>
                <a:lnTo>
                  <a:pt x="309702" y="793750"/>
                </a:lnTo>
                <a:lnTo>
                  <a:pt x="304304" y="791832"/>
                </a:lnTo>
                <a:lnTo>
                  <a:pt x="304304" y="800100"/>
                </a:lnTo>
                <a:lnTo>
                  <a:pt x="300583" y="802640"/>
                </a:lnTo>
                <a:lnTo>
                  <a:pt x="297434" y="801370"/>
                </a:lnTo>
                <a:lnTo>
                  <a:pt x="286131" y="801370"/>
                </a:lnTo>
                <a:lnTo>
                  <a:pt x="304304" y="800100"/>
                </a:lnTo>
                <a:lnTo>
                  <a:pt x="304304" y="791832"/>
                </a:lnTo>
                <a:lnTo>
                  <a:pt x="302577" y="791210"/>
                </a:lnTo>
                <a:lnTo>
                  <a:pt x="302285" y="786130"/>
                </a:lnTo>
                <a:lnTo>
                  <a:pt x="302387" y="773430"/>
                </a:lnTo>
                <a:lnTo>
                  <a:pt x="302514" y="770890"/>
                </a:lnTo>
                <a:lnTo>
                  <a:pt x="303174" y="764540"/>
                </a:lnTo>
                <a:lnTo>
                  <a:pt x="304558" y="763270"/>
                </a:lnTo>
                <a:lnTo>
                  <a:pt x="305943" y="762000"/>
                </a:lnTo>
                <a:lnTo>
                  <a:pt x="316966" y="762000"/>
                </a:lnTo>
                <a:lnTo>
                  <a:pt x="322300" y="760730"/>
                </a:lnTo>
                <a:lnTo>
                  <a:pt x="324688" y="759460"/>
                </a:lnTo>
                <a:lnTo>
                  <a:pt x="327469" y="760730"/>
                </a:lnTo>
                <a:lnTo>
                  <a:pt x="327469" y="746099"/>
                </a:lnTo>
                <a:lnTo>
                  <a:pt x="321868" y="749300"/>
                </a:lnTo>
                <a:lnTo>
                  <a:pt x="319354" y="749300"/>
                </a:lnTo>
                <a:lnTo>
                  <a:pt x="306451" y="750570"/>
                </a:lnTo>
                <a:lnTo>
                  <a:pt x="296240" y="750570"/>
                </a:lnTo>
                <a:lnTo>
                  <a:pt x="296240" y="784860"/>
                </a:lnTo>
                <a:lnTo>
                  <a:pt x="295960" y="788670"/>
                </a:lnTo>
                <a:lnTo>
                  <a:pt x="295884" y="793750"/>
                </a:lnTo>
                <a:lnTo>
                  <a:pt x="293916" y="793750"/>
                </a:lnTo>
                <a:lnTo>
                  <a:pt x="292303" y="792480"/>
                </a:lnTo>
                <a:lnTo>
                  <a:pt x="291084" y="788670"/>
                </a:lnTo>
                <a:lnTo>
                  <a:pt x="291007" y="784860"/>
                </a:lnTo>
                <a:lnTo>
                  <a:pt x="292404" y="781050"/>
                </a:lnTo>
                <a:lnTo>
                  <a:pt x="292874" y="779780"/>
                </a:lnTo>
                <a:lnTo>
                  <a:pt x="296240" y="784860"/>
                </a:lnTo>
                <a:lnTo>
                  <a:pt x="296240" y="750570"/>
                </a:lnTo>
                <a:lnTo>
                  <a:pt x="295160" y="750570"/>
                </a:lnTo>
                <a:lnTo>
                  <a:pt x="295160" y="773430"/>
                </a:lnTo>
                <a:lnTo>
                  <a:pt x="294932" y="774700"/>
                </a:lnTo>
                <a:lnTo>
                  <a:pt x="294767" y="777240"/>
                </a:lnTo>
                <a:lnTo>
                  <a:pt x="291439" y="774700"/>
                </a:lnTo>
                <a:lnTo>
                  <a:pt x="291477" y="772160"/>
                </a:lnTo>
                <a:lnTo>
                  <a:pt x="294944" y="764540"/>
                </a:lnTo>
                <a:lnTo>
                  <a:pt x="295071" y="767080"/>
                </a:lnTo>
                <a:lnTo>
                  <a:pt x="295160" y="773430"/>
                </a:lnTo>
                <a:lnTo>
                  <a:pt x="295160" y="750570"/>
                </a:lnTo>
                <a:lnTo>
                  <a:pt x="285584" y="750570"/>
                </a:lnTo>
                <a:lnTo>
                  <a:pt x="285584" y="768350"/>
                </a:lnTo>
                <a:lnTo>
                  <a:pt x="285521" y="768604"/>
                </a:lnTo>
                <a:lnTo>
                  <a:pt x="285521" y="784860"/>
                </a:lnTo>
                <a:lnTo>
                  <a:pt x="284708" y="788670"/>
                </a:lnTo>
                <a:lnTo>
                  <a:pt x="284695" y="792480"/>
                </a:lnTo>
                <a:lnTo>
                  <a:pt x="278625" y="795020"/>
                </a:lnTo>
                <a:lnTo>
                  <a:pt x="260743" y="795020"/>
                </a:lnTo>
                <a:lnTo>
                  <a:pt x="254939" y="796290"/>
                </a:lnTo>
                <a:lnTo>
                  <a:pt x="243205" y="795020"/>
                </a:lnTo>
                <a:lnTo>
                  <a:pt x="237109" y="797560"/>
                </a:lnTo>
                <a:lnTo>
                  <a:pt x="230619" y="795020"/>
                </a:lnTo>
                <a:lnTo>
                  <a:pt x="230225" y="789940"/>
                </a:lnTo>
                <a:lnTo>
                  <a:pt x="230111" y="787400"/>
                </a:lnTo>
                <a:lnTo>
                  <a:pt x="230314" y="786130"/>
                </a:lnTo>
                <a:lnTo>
                  <a:pt x="243509" y="783590"/>
                </a:lnTo>
                <a:lnTo>
                  <a:pt x="256692" y="783590"/>
                </a:lnTo>
                <a:lnTo>
                  <a:pt x="283083" y="781050"/>
                </a:lnTo>
                <a:lnTo>
                  <a:pt x="285521" y="784860"/>
                </a:lnTo>
                <a:lnTo>
                  <a:pt x="285521" y="768604"/>
                </a:lnTo>
                <a:lnTo>
                  <a:pt x="284619" y="772160"/>
                </a:lnTo>
                <a:lnTo>
                  <a:pt x="284213" y="775970"/>
                </a:lnTo>
                <a:lnTo>
                  <a:pt x="281800" y="775970"/>
                </a:lnTo>
                <a:lnTo>
                  <a:pt x="279590" y="777240"/>
                </a:lnTo>
                <a:lnTo>
                  <a:pt x="266484" y="777240"/>
                </a:lnTo>
                <a:lnTo>
                  <a:pt x="255638" y="778510"/>
                </a:lnTo>
                <a:lnTo>
                  <a:pt x="233095" y="779780"/>
                </a:lnTo>
                <a:lnTo>
                  <a:pt x="232181" y="779780"/>
                </a:lnTo>
                <a:lnTo>
                  <a:pt x="231051" y="778510"/>
                </a:lnTo>
                <a:lnTo>
                  <a:pt x="230720" y="778510"/>
                </a:lnTo>
                <a:lnTo>
                  <a:pt x="230822" y="777240"/>
                </a:lnTo>
                <a:lnTo>
                  <a:pt x="231317" y="775970"/>
                </a:lnTo>
                <a:lnTo>
                  <a:pt x="247370" y="775970"/>
                </a:lnTo>
                <a:lnTo>
                  <a:pt x="254558" y="774700"/>
                </a:lnTo>
                <a:lnTo>
                  <a:pt x="267500" y="773430"/>
                </a:lnTo>
                <a:lnTo>
                  <a:pt x="273240" y="772160"/>
                </a:lnTo>
                <a:lnTo>
                  <a:pt x="279781" y="774700"/>
                </a:lnTo>
                <a:lnTo>
                  <a:pt x="280885" y="773430"/>
                </a:lnTo>
                <a:lnTo>
                  <a:pt x="281838" y="773430"/>
                </a:lnTo>
                <a:lnTo>
                  <a:pt x="281190" y="772160"/>
                </a:lnTo>
                <a:lnTo>
                  <a:pt x="280758" y="769620"/>
                </a:lnTo>
                <a:lnTo>
                  <a:pt x="277406" y="768350"/>
                </a:lnTo>
                <a:lnTo>
                  <a:pt x="263753" y="768350"/>
                </a:lnTo>
                <a:lnTo>
                  <a:pt x="255358" y="769620"/>
                </a:lnTo>
                <a:lnTo>
                  <a:pt x="233146" y="769620"/>
                </a:lnTo>
                <a:lnTo>
                  <a:pt x="231635" y="768350"/>
                </a:lnTo>
                <a:lnTo>
                  <a:pt x="231952" y="765810"/>
                </a:lnTo>
                <a:lnTo>
                  <a:pt x="232765" y="764540"/>
                </a:lnTo>
                <a:lnTo>
                  <a:pt x="235610" y="763270"/>
                </a:lnTo>
                <a:lnTo>
                  <a:pt x="261073" y="763270"/>
                </a:lnTo>
                <a:lnTo>
                  <a:pt x="282879" y="764540"/>
                </a:lnTo>
                <a:lnTo>
                  <a:pt x="284302" y="764540"/>
                </a:lnTo>
                <a:lnTo>
                  <a:pt x="285584" y="768350"/>
                </a:lnTo>
                <a:lnTo>
                  <a:pt x="285584" y="750570"/>
                </a:lnTo>
                <a:lnTo>
                  <a:pt x="269316" y="750570"/>
                </a:lnTo>
                <a:lnTo>
                  <a:pt x="266763" y="749300"/>
                </a:lnTo>
                <a:lnTo>
                  <a:pt x="265290" y="736600"/>
                </a:lnTo>
                <a:lnTo>
                  <a:pt x="264388" y="727710"/>
                </a:lnTo>
                <a:lnTo>
                  <a:pt x="264261" y="725170"/>
                </a:lnTo>
                <a:lnTo>
                  <a:pt x="264363" y="720090"/>
                </a:lnTo>
                <a:lnTo>
                  <a:pt x="264591" y="715010"/>
                </a:lnTo>
                <a:lnTo>
                  <a:pt x="265087" y="708660"/>
                </a:lnTo>
                <a:lnTo>
                  <a:pt x="261747" y="702310"/>
                </a:lnTo>
                <a:lnTo>
                  <a:pt x="262128" y="701040"/>
                </a:lnTo>
                <a:lnTo>
                  <a:pt x="262128" y="698500"/>
                </a:lnTo>
                <a:lnTo>
                  <a:pt x="263918" y="698500"/>
                </a:lnTo>
                <a:lnTo>
                  <a:pt x="265518" y="699770"/>
                </a:lnTo>
                <a:lnTo>
                  <a:pt x="268757" y="699770"/>
                </a:lnTo>
                <a:lnTo>
                  <a:pt x="270395" y="698500"/>
                </a:lnTo>
                <a:lnTo>
                  <a:pt x="278968" y="697230"/>
                </a:lnTo>
                <a:lnTo>
                  <a:pt x="293166" y="697230"/>
                </a:lnTo>
                <a:lnTo>
                  <a:pt x="293382" y="698500"/>
                </a:lnTo>
                <a:lnTo>
                  <a:pt x="293738" y="699770"/>
                </a:lnTo>
                <a:lnTo>
                  <a:pt x="293471" y="704850"/>
                </a:lnTo>
                <a:lnTo>
                  <a:pt x="293370" y="711200"/>
                </a:lnTo>
                <a:lnTo>
                  <a:pt x="293573" y="716280"/>
                </a:lnTo>
                <a:lnTo>
                  <a:pt x="295109" y="727710"/>
                </a:lnTo>
                <a:lnTo>
                  <a:pt x="294386" y="731520"/>
                </a:lnTo>
                <a:lnTo>
                  <a:pt x="294119" y="737870"/>
                </a:lnTo>
                <a:lnTo>
                  <a:pt x="293700" y="740410"/>
                </a:lnTo>
                <a:lnTo>
                  <a:pt x="294017" y="742950"/>
                </a:lnTo>
                <a:lnTo>
                  <a:pt x="295478" y="744220"/>
                </a:lnTo>
                <a:lnTo>
                  <a:pt x="297192" y="744220"/>
                </a:lnTo>
                <a:lnTo>
                  <a:pt x="298805" y="742950"/>
                </a:lnTo>
                <a:lnTo>
                  <a:pt x="299224" y="735330"/>
                </a:lnTo>
                <a:lnTo>
                  <a:pt x="299974" y="728980"/>
                </a:lnTo>
                <a:lnTo>
                  <a:pt x="298742" y="715010"/>
                </a:lnTo>
                <a:lnTo>
                  <a:pt x="298615" y="712470"/>
                </a:lnTo>
                <a:lnTo>
                  <a:pt x="298551" y="706120"/>
                </a:lnTo>
                <a:lnTo>
                  <a:pt x="300799" y="698500"/>
                </a:lnTo>
                <a:lnTo>
                  <a:pt x="308952" y="697230"/>
                </a:lnTo>
                <a:lnTo>
                  <a:pt x="325462" y="697230"/>
                </a:lnTo>
                <a:lnTo>
                  <a:pt x="333463" y="694690"/>
                </a:lnTo>
                <a:lnTo>
                  <a:pt x="333844" y="693420"/>
                </a:lnTo>
                <a:lnTo>
                  <a:pt x="332740" y="692150"/>
                </a:lnTo>
                <a:lnTo>
                  <a:pt x="308660" y="692150"/>
                </a:lnTo>
                <a:lnTo>
                  <a:pt x="300545" y="693420"/>
                </a:lnTo>
                <a:lnTo>
                  <a:pt x="262255" y="693420"/>
                </a:lnTo>
                <a:lnTo>
                  <a:pt x="261010" y="684530"/>
                </a:lnTo>
                <a:lnTo>
                  <a:pt x="260362" y="676910"/>
                </a:lnTo>
                <a:lnTo>
                  <a:pt x="260248" y="671830"/>
                </a:lnTo>
                <a:lnTo>
                  <a:pt x="260299" y="660400"/>
                </a:lnTo>
                <a:lnTo>
                  <a:pt x="262051" y="659130"/>
                </a:lnTo>
                <a:lnTo>
                  <a:pt x="265277" y="659130"/>
                </a:lnTo>
                <a:lnTo>
                  <a:pt x="276999" y="657860"/>
                </a:lnTo>
                <a:lnTo>
                  <a:pt x="317182" y="657860"/>
                </a:lnTo>
                <a:lnTo>
                  <a:pt x="322110" y="656590"/>
                </a:lnTo>
                <a:lnTo>
                  <a:pt x="329336" y="656590"/>
                </a:lnTo>
                <a:lnTo>
                  <a:pt x="330860" y="655320"/>
                </a:lnTo>
                <a:lnTo>
                  <a:pt x="331381" y="654050"/>
                </a:lnTo>
                <a:lnTo>
                  <a:pt x="331317" y="652780"/>
                </a:lnTo>
                <a:lnTo>
                  <a:pt x="330746" y="651510"/>
                </a:lnTo>
                <a:lnTo>
                  <a:pt x="328853" y="651510"/>
                </a:lnTo>
                <a:lnTo>
                  <a:pt x="327393" y="650240"/>
                </a:lnTo>
                <a:lnTo>
                  <a:pt x="312077" y="650240"/>
                </a:lnTo>
                <a:lnTo>
                  <a:pt x="298145" y="651510"/>
                </a:lnTo>
                <a:lnTo>
                  <a:pt x="270306" y="651510"/>
                </a:lnTo>
                <a:lnTo>
                  <a:pt x="266877" y="652780"/>
                </a:lnTo>
                <a:lnTo>
                  <a:pt x="263398" y="652780"/>
                </a:lnTo>
                <a:lnTo>
                  <a:pt x="260210" y="651662"/>
                </a:lnTo>
                <a:lnTo>
                  <a:pt x="260210" y="749300"/>
                </a:lnTo>
                <a:lnTo>
                  <a:pt x="246748" y="749300"/>
                </a:lnTo>
                <a:lnTo>
                  <a:pt x="243865" y="741680"/>
                </a:lnTo>
                <a:lnTo>
                  <a:pt x="242989" y="734060"/>
                </a:lnTo>
                <a:lnTo>
                  <a:pt x="241884" y="720090"/>
                </a:lnTo>
                <a:lnTo>
                  <a:pt x="241655" y="712470"/>
                </a:lnTo>
                <a:lnTo>
                  <a:pt x="241541" y="706120"/>
                </a:lnTo>
                <a:lnTo>
                  <a:pt x="241630" y="703580"/>
                </a:lnTo>
                <a:lnTo>
                  <a:pt x="241871" y="701040"/>
                </a:lnTo>
                <a:lnTo>
                  <a:pt x="242646" y="697230"/>
                </a:lnTo>
                <a:lnTo>
                  <a:pt x="246037" y="697230"/>
                </a:lnTo>
                <a:lnTo>
                  <a:pt x="246557" y="702310"/>
                </a:lnTo>
                <a:lnTo>
                  <a:pt x="247218" y="707390"/>
                </a:lnTo>
                <a:lnTo>
                  <a:pt x="247802" y="715010"/>
                </a:lnTo>
                <a:lnTo>
                  <a:pt x="247916" y="720090"/>
                </a:lnTo>
                <a:lnTo>
                  <a:pt x="247815" y="723900"/>
                </a:lnTo>
                <a:lnTo>
                  <a:pt x="249059" y="734060"/>
                </a:lnTo>
                <a:lnTo>
                  <a:pt x="246468" y="739140"/>
                </a:lnTo>
                <a:lnTo>
                  <a:pt x="250456" y="745490"/>
                </a:lnTo>
                <a:lnTo>
                  <a:pt x="251460" y="739140"/>
                </a:lnTo>
                <a:lnTo>
                  <a:pt x="252310" y="734060"/>
                </a:lnTo>
                <a:lnTo>
                  <a:pt x="251841" y="723900"/>
                </a:lnTo>
                <a:lnTo>
                  <a:pt x="251891" y="721360"/>
                </a:lnTo>
                <a:lnTo>
                  <a:pt x="252463" y="715010"/>
                </a:lnTo>
                <a:lnTo>
                  <a:pt x="251066" y="704850"/>
                </a:lnTo>
                <a:lnTo>
                  <a:pt x="252234" y="702310"/>
                </a:lnTo>
                <a:lnTo>
                  <a:pt x="252196" y="697230"/>
                </a:lnTo>
                <a:lnTo>
                  <a:pt x="252183" y="695960"/>
                </a:lnTo>
                <a:lnTo>
                  <a:pt x="252069" y="687070"/>
                </a:lnTo>
                <a:lnTo>
                  <a:pt x="251663" y="668020"/>
                </a:lnTo>
                <a:lnTo>
                  <a:pt x="251637" y="666750"/>
                </a:lnTo>
                <a:lnTo>
                  <a:pt x="251421" y="664210"/>
                </a:lnTo>
                <a:lnTo>
                  <a:pt x="251498" y="656590"/>
                </a:lnTo>
                <a:lnTo>
                  <a:pt x="252310" y="655320"/>
                </a:lnTo>
                <a:lnTo>
                  <a:pt x="253352" y="652780"/>
                </a:lnTo>
                <a:lnTo>
                  <a:pt x="255803" y="661670"/>
                </a:lnTo>
                <a:lnTo>
                  <a:pt x="254939" y="668020"/>
                </a:lnTo>
                <a:lnTo>
                  <a:pt x="254863" y="670560"/>
                </a:lnTo>
                <a:lnTo>
                  <a:pt x="255866" y="684530"/>
                </a:lnTo>
                <a:lnTo>
                  <a:pt x="256095" y="692150"/>
                </a:lnTo>
                <a:lnTo>
                  <a:pt x="257403" y="716280"/>
                </a:lnTo>
                <a:lnTo>
                  <a:pt x="258610" y="732790"/>
                </a:lnTo>
                <a:lnTo>
                  <a:pt x="259435" y="740410"/>
                </a:lnTo>
                <a:lnTo>
                  <a:pt x="260210" y="749300"/>
                </a:lnTo>
                <a:lnTo>
                  <a:pt x="260210" y="651662"/>
                </a:lnTo>
                <a:lnTo>
                  <a:pt x="259791" y="651510"/>
                </a:lnTo>
                <a:lnTo>
                  <a:pt x="258356" y="646430"/>
                </a:lnTo>
                <a:lnTo>
                  <a:pt x="258406" y="645160"/>
                </a:lnTo>
                <a:lnTo>
                  <a:pt x="258559" y="641350"/>
                </a:lnTo>
                <a:lnTo>
                  <a:pt x="259473" y="636270"/>
                </a:lnTo>
                <a:lnTo>
                  <a:pt x="267881" y="633730"/>
                </a:lnTo>
                <a:lnTo>
                  <a:pt x="276326" y="635000"/>
                </a:lnTo>
                <a:lnTo>
                  <a:pt x="284505" y="633730"/>
                </a:lnTo>
                <a:lnTo>
                  <a:pt x="292696" y="632460"/>
                </a:lnTo>
                <a:lnTo>
                  <a:pt x="300863" y="633730"/>
                </a:lnTo>
                <a:lnTo>
                  <a:pt x="308952" y="632460"/>
                </a:lnTo>
                <a:lnTo>
                  <a:pt x="315239" y="632460"/>
                </a:lnTo>
                <a:lnTo>
                  <a:pt x="321589" y="631190"/>
                </a:lnTo>
                <a:lnTo>
                  <a:pt x="334835" y="629920"/>
                </a:lnTo>
                <a:lnTo>
                  <a:pt x="335267" y="637540"/>
                </a:lnTo>
                <a:lnTo>
                  <a:pt x="335851" y="642620"/>
                </a:lnTo>
                <a:lnTo>
                  <a:pt x="335965" y="670560"/>
                </a:lnTo>
                <a:lnTo>
                  <a:pt x="336080" y="676910"/>
                </a:lnTo>
                <a:lnTo>
                  <a:pt x="336448" y="688340"/>
                </a:lnTo>
                <a:lnTo>
                  <a:pt x="337096" y="701040"/>
                </a:lnTo>
                <a:lnTo>
                  <a:pt x="337197" y="703580"/>
                </a:lnTo>
                <a:lnTo>
                  <a:pt x="337299" y="713689"/>
                </a:lnTo>
                <a:lnTo>
                  <a:pt x="337197" y="718820"/>
                </a:lnTo>
                <a:lnTo>
                  <a:pt x="336715" y="731520"/>
                </a:lnTo>
                <a:lnTo>
                  <a:pt x="336613" y="736600"/>
                </a:lnTo>
                <a:lnTo>
                  <a:pt x="335978" y="740410"/>
                </a:lnTo>
                <a:lnTo>
                  <a:pt x="338975" y="745490"/>
                </a:lnTo>
                <a:lnTo>
                  <a:pt x="338975" y="582930"/>
                </a:lnTo>
                <a:lnTo>
                  <a:pt x="335508" y="582930"/>
                </a:lnTo>
                <a:lnTo>
                  <a:pt x="335508" y="603250"/>
                </a:lnTo>
                <a:lnTo>
                  <a:pt x="335432" y="603707"/>
                </a:lnTo>
                <a:lnTo>
                  <a:pt x="335432" y="618490"/>
                </a:lnTo>
                <a:lnTo>
                  <a:pt x="334746" y="624840"/>
                </a:lnTo>
                <a:lnTo>
                  <a:pt x="333248" y="624840"/>
                </a:lnTo>
                <a:lnTo>
                  <a:pt x="311200" y="627380"/>
                </a:lnTo>
                <a:lnTo>
                  <a:pt x="284695" y="627380"/>
                </a:lnTo>
                <a:lnTo>
                  <a:pt x="279463" y="628650"/>
                </a:lnTo>
                <a:lnTo>
                  <a:pt x="269392" y="628650"/>
                </a:lnTo>
                <a:lnTo>
                  <a:pt x="264553" y="629920"/>
                </a:lnTo>
                <a:lnTo>
                  <a:pt x="258940" y="629920"/>
                </a:lnTo>
                <a:lnTo>
                  <a:pt x="259067" y="622300"/>
                </a:lnTo>
                <a:lnTo>
                  <a:pt x="271564" y="621030"/>
                </a:lnTo>
                <a:lnTo>
                  <a:pt x="279590" y="619760"/>
                </a:lnTo>
                <a:lnTo>
                  <a:pt x="287782" y="621030"/>
                </a:lnTo>
                <a:lnTo>
                  <a:pt x="303403" y="621030"/>
                </a:lnTo>
                <a:lnTo>
                  <a:pt x="311188" y="619760"/>
                </a:lnTo>
                <a:lnTo>
                  <a:pt x="318985" y="618490"/>
                </a:lnTo>
                <a:lnTo>
                  <a:pt x="326478" y="618490"/>
                </a:lnTo>
                <a:lnTo>
                  <a:pt x="334632" y="617220"/>
                </a:lnTo>
                <a:lnTo>
                  <a:pt x="335432" y="618490"/>
                </a:lnTo>
                <a:lnTo>
                  <a:pt x="335432" y="603707"/>
                </a:lnTo>
                <a:lnTo>
                  <a:pt x="334225" y="610870"/>
                </a:lnTo>
                <a:lnTo>
                  <a:pt x="331127" y="610870"/>
                </a:lnTo>
                <a:lnTo>
                  <a:pt x="328739" y="609600"/>
                </a:lnTo>
                <a:lnTo>
                  <a:pt x="323024" y="607060"/>
                </a:lnTo>
                <a:lnTo>
                  <a:pt x="321322" y="604520"/>
                </a:lnTo>
                <a:lnTo>
                  <a:pt x="321246" y="603250"/>
                </a:lnTo>
                <a:lnTo>
                  <a:pt x="321043" y="599440"/>
                </a:lnTo>
                <a:lnTo>
                  <a:pt x="321132" y="595630"/>
                </a:lnTo>
                <a:lnTo>
                  <a:pt x="321246" y="593090"/>
                </a:lnTo>
                <a:lnTo>
                  <a:pt x="321297" y="590550"/>
                </a:lnTo>
                <a:lnTo>
                  <a:pt x="323418" y="589280"/>
                </a:lnTo>
                <a:lnTo>
                  <a:pt x="325539" y="588010"/>
                </a:lnTo>
                <a:lnTo>
                  <a:pt x="329425" y="589280"/>
                </a:lnTo>
                <a:lnTo>
                  <a:pt x="333209" y="589280"/>
                </a:lnTo>
                <a:lnTo>
                  <a:pt x="335153" y="595630"/>
                </a:lnTo>
                <a:lnTo>
                  <a:pt x="335508" y="603250"/>
                </a:lnTo>
                <a:lnTo>
                  <a:pt x="335508" y="582930"/>
                </a:lnTo>
                <a:lnTo>
                  <a:pt x="332155" y="582930"/>
                </a:lnTo>
                <a:lnTo>
                  <a:pt x="324612" y="584200"/>
                </a:lnTo>
                <a:lnTo>
                  <a:pt x="317652" y="584200"/>
                </a:lnTo>
                <a:lnTo>
                  <a:pt x="317652" y="613410"/>
                </a:lnTo>
                <a:lnTo>
                  <a:pt x="313918" y="614680"/>
                </a:lnTo>
                <a:lnTo>
                  <a:pt x="306082" y="614680"/>
                </a:lnTo>
                <a:lnTo>
                  <a:pt x="304736" y="604520"/>
                </a:lnTo>
                <a:lnTo>
                  <a:pt x="311607" y="603250"/>
                </a:lnTo>
                <a:lnTo>
                  <a:pt x="317652" y="613410"/>
                </a:lnTo>
                <a:lnTo>
                  <a:pt x="317652" y="584200"/>
                </a:lnTo>
                <a:lnTo>
                  <a:pt x="312432" y="584200"/>
                </a:lnTo>
                <a:lnTo>
                  <a:pt x="312432" y="591820"/>
                </a:lnTo>
                <a:lnTo>
                  <a:pt x="312026" y="596900"/>
                </a:lnTo>
                <a:lnTo>
                  <a:pt x="311327" y="598170"/>
                </a:lnTo>
                <a:lnTo>
                  <a:pt x="304914" y="599440"/>
                </a:lnTo>
                <a:lnTo>
                  <a:pt x="300304" y="599440"/>
                </a:lnTo>
                <a:lnTo>
                  <a:pt x="300304" y="605790"/>
                </a:lnTo>
                <a:lnTo>
                  <a:pt x="298348" y="614680"/>
                </a:lnTo>
                <a:lnTo>
                  <a:pt x="290537" y="614680"/>
                </a:lnTo>
                <a:lnTo>
                  <a:pt x="291426" y="605790"/>
                </a:lnTo>
                <a:lnTo>
                  <a:pt x="294195" y="604520"/>
                </a:lnTo>
                <a:lnTo>
                  <a:pt x="296976" y="605790"/>
                </a:lnTo>
                <a:lnTo>
                  <a:pt x="300304" y="605790"/>
                </a:lnTo>
                <a:lnTo>
                  <a:pt x="300304" y="599440"/>
                </a:lnTo>
                <a:lnTo>
                  <a:pt x="292760" y="599440"/>
                </a:lnTo>
                <a:lnTo>
                  <a:pt x="287540" y="600710"/>
                </a:lnTo>
                <a:lnTo>
                  <a:pt x="279908" y="600710"/>
                </a:lnTo>
                <a:lnTo>
                  <a:pt x="278079" y="601980"/>
                </a:lnTo>
                <a:lnTo>
                  <a:pt x="277279" y="601980"/>
                </a:lnTo>
                <a:lnTo>
                  <a:pt x="276809" y="604520"/>
                </a:lnTo>
                <a:lnTo>
                  <a:pt x="277622" y="605790"/>
                </a:lnTo>
                <a:lnTo>
                  <a:pt x="279806" y="605790"/>
                </a:lnTo>
                <a:lnTo>
                  <a:pt x="281508" y="607060"/>
                </a:lnTo>
                <a:lnTo>
                  <a:pt x="283578" y="607060"/>
                </a:lnTo>
                <a:lnTo>
                  <a:pt x="282930" y="614680"/>
                </a:lnTo>
                <a:lnTo>
                  <a:pt x="261112" y="617220"/>
                </a:lnTo>
                <a:lnTo>
                  <a:pt x="262978" y="613410"/>
                </a:lnTo>
                <a:lnTo>
                  <a:pt x="265899" y="612140"/>
                </a:lnTo>
                <a:lnTo>
                  <a:pt x="273431" y="607060"/>
                </a:lnTo>
                <a:lnTo>
                  <a:pt x="274256" y="601980"/>
                </a:lnTo>
                <a:lnTo>
                  <a:pt x="269824" y="595630"/>
                </a:lnTo>
                <a:lnTo>
                  <a:pt x="269113" y="594360"/>
                </a:lnTo>
                <a:lnTo>
                  <a:pt x="268338" y="593090"/>
                </a:lnTo>
                <a:lnTo>
                  <a:pt x="267766" y="591820"/>
                </a:lnTo>
                <a:lnTo>
                  <a:pt x="278803" y="590550"/>
                </a:lnTo>
                <a:lnTo>
                  <a:pt x="289839" y="589280"/>
                </a:lnTo>
                <a:lnTo>
                  <a:pt x="312039" y="589280"/>
                </a:lnTo>
                <a:lnTo>
                  <a:pt x="312153" y="590550"/>
                </a:lnTo>
                <a:lnTo>
                  <a:pt x="312432" y="591820"/>
                </a:lnTo>
                <a:lnTo>
                  <a:pt x="312432" y="584200"/>
                </a:lnTo>
                <a:lnTo>
                  <a:pt x="280479" y="584200"/>
                </a:lnTo>
                <a:lnTo>
                  <a:pt x="268300" y="585470"/>
                </a:lnTo>
                <a:lnTo>
                  <a:pt x="265163" y="585470"/>
                </a:lnTo>
                <a:lnTo>
                  <a:pt x="265163" y="603250"/>
                </a:lnTo>
                <a:lnTo>
                  <a:pt x="263410" y="605790"/>
                </a:lnTo>
                <a:lnTo>
                  <a:pt x="259156" y="607060"/>
                </a:lnTo>
                <a:lnTo>
                  <a:pt x="257924" y="601980"/>
                </a:lnTo>
                <a:lnTo>
                  <a:pt x="258775" y="596900"/>
                </a:lnTo>
                <a:lnTo>
                  <a:pt x="258800" y="591820"/>
                </a:lnTo>
                <a:lnTo>
                  <a:pt x="262636" y="594360"/>
                </a:lnTo>
                <a:lnTo>
                  <a:pt x="264934" y="595630"/>
                </a:lnTo>
                <a:lnTo>
                  <a:pt x="265163" y="603250"/>
                </a:lnTo>
                <a:lnTo>
                  <a:pt x="265163" y="585470"/>
                </a:lnTo>
                <a:lnTo>
                  <a:pt x="253593" y="585470"/>
                </a:lnTo>
                <a:lnTo>
                  <a:pt x="253593" y="640080"/>
                </a:lnTo>
                <a:lnTo>
                  <a:pt x="253263" y="642620"/>
                </a:lnTo>
                <a:lnTo>
                  <a:pt x="253111" y="645160"/>
                </a:lnTo>
                <a:lnTo>
                  <a:pt x="251790" y="645160"/>
                </a:lnTo>
                <a:lnTo>
                  <a:pt x="251675" y="640080"/>
                </a:lnTo>
                <a:lnTo>
                  <a:pt x="251561" y="636270"/>
                </a:lnTo>
                <a:lnTo>
                  <a:pt x="251282" y="631190"/>
                </a:lnTo>
                <a:lnTo>
                  <a:pt x="251434" y="618490"/>
                </a:lnTo>
                <a:lnTo>
                  <a:pt x="251510" y="614680"/>
                </a:lnTo>
                <a:lnTo>
                  <a:pt x="251155" y="612140"/>
                </a:lnTo>
                <a:lnTo>
                  <a:pt x="250291" y="605790"/>
                </a:lnTo>
                <a:lnTo>
                  <a:pt x="249364" y="596900"/>
                </a:lnTo>
                <a:lnTo>
                  <a:pt x="249402" y="591820"/>
                </a:lnTo>
                <a:lnTo>
                  <a:pt x="251917" y="591820"/>
                </a:lnTo>
                <a:lnTo>
                  <a:pt x="252717" y="593090"/>
                </a:lnTo>
                <a:lnTo>
                  <a:pt x="252691" y="596900"/>
                </a:lnTo>
                <a:lnTo>
                  <a:pt x="253352" y="627380"/>
                </a:lnTo>
                <a:lnTo>
                  <a:pt x="253593" y="640080"/>
                </a:lnTo>
                <a:lnTo>
                  <a:pt x="253593" y="585470"/>
                </a:lnTo>
                <a:lnTo>
                  <a:pt x="247484" y="585470"/>
                </a:lnTo>
                <a:lnTo>
                  <a:pt x="247484" y="680720"/>
                </a:lnTo>
                <a:lnTo>
                  <a:pt x="247192" y="685800"/>
                </a:lnTo>
                <a:lnTo>
                  <a:pt x="245541" y="687070"/>
                </a:lnTo>
                <a:lnTo>
                  <a:pt x="241871" y="687070"/>
                </a:lnTo>
                <a:lnTo>
                  <a:pt x="240423" y="688340"/>
                </a:lnTo>
                <a:lnTo>
                  <a:pt x="240131" y="690880"/>
                </a:lnTo>
                <a:lnTo>
                  <a:pt x="244195" y="690880"/>
                </a:lnTo>
                <a:lnTo>
                  <a:pt x="245186" y="692150"/>
                </a:lnTo>
                <a:lnTo>
                  <a:pt x="246278" y="692150"/>
                </a:lnTo>
                <a:lnTo>
                  <a:pt x="246430" y="693420"/>
                </a:lnTo>
                <a:lnTo>
                  <a:pt x="242773" y="694690"/>
                </a:lnTo>
                <a:lnTo>
                  <a:pt x="239585" y="693610"/>
                </a:lnTo>
                <a:lnTo>
                  <a:pt x="239585" y="746760"/>
                </a:lnTo>
                <a:lnTo>
                  <a:pt x="233641" y="747585"/>
                </a:lnTo>
                <a:lnTo>
                  <a:pt x="233641" y="755650"/>
                </a:lnTo>
                <a:lnTo>
                  <a:pt x="233387" y="756920"/>
                </a:lnTo>
                <a:lnTo>
                  <a:pt x="232816" y="755650"/>
                </a:lnTo>
                <a:lnTo>
                  <a:pt x="233641" y="755650"/>
                </a:lnTo>
                <a:lnTo>
                  <a:pt x="233641" y="747585"/>
                </a:lnTo>
                <a:lnTo>
                  <a:pt x="230416" y="748030"/>
                </a:lnTo>
                <a:lnTo>
                  <a:pt x="223634" y="748652"/>
                </a:lnTo>
                <a:lnTo>
                  <a:pt x="223634" y="793750"/>
                </a:lnTo>
                <a:lnTo>
                  <a:pt x="223558" y="795020"/>
                </a:lnTo>
                <a:lnTo>
                  <a:pt x="222885" y="796290"/>
                </a:lnTo>
                <a:lnTo>
                  <a:pt x="220332" y="796290"/>
                </a:lnTo>
                <a:lnTo>
                  <a:pt x="219189" y="793750"/>
                </a:lnTo>
                <a:lnTo>
                  <a:pt x="218313" y="792480"/>
                </a:lnTo>
                <a:lnTo>
                  <a:pt x="218160" y="791210"/>
                </a:lnTo>
                <a:lnTo>
                  <a:pt x="217944" y="786130"/>
                </a:lnTo>
                <a:lnTo>
                  <a:pt x="217995" y="777240"/>
                </a:lnTo>
                <a:lnTo>
                  <a:pt x="218617" y="769620"/>
                </a:lnTo>
                <a:lnTo>
                  <a:pt x="219659" y="762000"/>
                </a:lnTo>
                <a:lnTo>
                  <a:pt x="221703" y="763270"/>
                </a:lnTo>
                <a:lnTo>
                  <a:pt x="223177" y="764540"/>
                </a:lnTo>
                <a:lnTo>
                  <a:pt x="223469" y="767080"/>
                </a:lnTo>
                <a:lnTo>
                  <a:pt x="223456" y="769620"/>
                </a:lnTo>
                <a:lnTo>
                  <a:pt x="222300" y="777240"/>
                </a:lnTo>
                <a:lnTo>
                  <a:pt x="222224" y="781050"/>
                </a:lnTo>
                <a:lnTo>
                  <a:pt x="222351" y="783590"/>
                </a:lnTo>
                <a:lnTo>
                  <a:pt x="223520" y="791210"/>
                </a:lnTo>
                <a:lnTo>
                  <a:pt x="223634" y="793750"/>
                </a:lnTo>
                <a:lnTo>
                  <a:pt x="223634" y="748652"/>
                </a:lnTo>
                <a:lnTo>
                  <a:pt x="216331" y="749300"/>
                </a:lnTo>
                <a:lnTo>
                  <a:pt x="212356" y="749300"/>
                </a:lnTo>
                <a:lnTo>
                  <a:pt x="212356" y="796290"/>
                </a:lnTo>
                <a:lnTo>
                  <a:pt x="206070" y="796290"/>
                </a:lnTo>
                <a:lnTo>
                  <a:pt x="206070" y="811530"/>
                </a:lnTo>
                <a:lnTo>
                  <a:pt x="202006" y="815340"/>
                </a:lnTo>
                <a:lnTo>
                  <a:pt x="202869" y="819150"/>
                </a:lnTo>
                <a:lnTo>
                  <a:pt x="203873" y="829310"/>
                </a:lnTo>
                <a:lnTo>
                  <a:pt x="205994" y="849630"/>
                </a:lnTo>
                <a:lnTo>
                  <a:pt x="206019" y="852170"/>
                </a:lnTo>
                <a:lnTo>
                  <a:pt x="205917" y="855980"/>
                </a:lnTo>
                <a:lnTo>
                  <a:pt x="204266" y="855980"/>
                </a:lnTo>
                <a:lnTo>
                  <a:pt x="203161" y="857250"/>
                </a:lnTo>
                <a:lnTo>
                  <a:pt x="197548" y="857250"/>
                </a:lnTo>
                <a:lnTo>
                  <a:pt x="196202" y="855980"/>
                </a:lnTo>
                <a:lnTo>
                  <a:pt x="195402" y="852170"/>
                </a:lnTo>
                <a:lnTo>
                  <a:pt x="194360" y="844550"/>
                </a:lnTo>
                <a:lnTo>
                  <a:pt x="193751" y="838200"/>
                </a:lnTo>
                <a:lnTo>
                  <a:pt x="193649" y="834390"/>
                </a:lnTo>
                <a:lnTo>
                  <a:pt x="193751" y="828040"/>
                </a:lnTo>
                <a:lnTo>
                  <a:pt x="193865" y="825500"/>
                </a:lnTo>
                <a:lnTo>
                  <a:pt x="194183" y="820420"/>
                </a:lnTo>
                <a:lnTo>
                  <a:pt x="195516" y="816610"/>
                </a:lnTo>
                <a:lnTo>
                  <a:pt x="193713" y="814070"/>
                </a:lnTo>
                <a:lnTo>
                  <a:pt x="192811" y="812800"/>
                </a:lnTo>
                <a:lnTo>
                  <a:pt x="195033" y="811530"/>
                </a:lnTo>
                <a:lnTo>
                  <a:pt x="197256" y="810260"/>
                </a:lnTo>
                <a:lnTo>
                  <a:pt x="200685" y="811530"/>
                </a:lnTo>
                <a:lnTo>
                  <a:pt x="206070" y="811530"/>
                </a:lnTo>
                <a:lnTo>
                  <a:pt x="206070" y="796290"/>
                </a:lnTo>
                <a:lnTo>
                  <a:pt x="201866" y="796290"/>
                </a:lnTo>
                <a:lnTo>
                  <a:pt x="185204" y="797560"/>
                </a:lnTo>
                <a:lnTo>
                  <a:pt x="158229" y="797560"/>
                </a:lnTo>
                <a:lnTo>
                  <a:pt x="155917" y="791210"/>
                </a:lnTo>
                <a:lnTo>
                  <a:pt x="157289" y="786130"/>
                </a:lnTo>
                <a:lnTo>
                  <a:pt x="157175" y="779780"/>
                </a:lnTo>
                <a:lnTo>
                  <a:pt x="157276" y="769620"/>
                </a:lnTo>
                <a:lnTo>
                  <a:pt x="157454" y="765810"/>
                </a:lnTo>
                <a:lnTo>
                  <a:pt x="157480" y="764540"/>
                </a:lnTo>
                <a:lnTo>
                  <a:pt x="157543" y="762000"/>
                </a:lnTo>
                <a:lnTo>
                  <a:pt x="157581" y="760730"/>
                </a:lnTo>
                <a:lnTo>
                  <a:pt x="177939" y="760730"/>
                </a:lnTo>
                <a:lnTo>
                  <a:pt x="184594" y="762000"/>
                </a:lnTo>
                <a:lnTo>
                  <a:pt x="204914" y="762000"/>
                </a:lnTo>
                <a:lnTo>
                  <a:pt x="211950" y="763270"/>
                </a:lnTo>
                <a:lnTo>
                  <a:pt x="210794" y="775970"/>
                </a:lnTo>
                <a:lnTo>
                  <a:pt x="209880" y="773430"/>
                </a:lnTo>
                <a:lnTo>
                  <a:pt x="209080" y="772160"/>
                </a:lnTo>
                <a:lnTo>
                  <a:pt x="203479" y="770890"/>
                </a:lnTo>
                <a:lnTo>
                  <a:pt x="200596" y="769620"/>
                </a:lnTo>
                <a:lnTo>
                  <a:pt x="188163" y="770890"/>
                </a:lnTo>
                <a:lnTo>
                  <a:pt x="159092" y="770890"/>
                </a:lnTo>
                <a:lnTo>
                  <a:pt x="159016" y="772160"/>
                </a:lnTo>
                <a:lnTo>
                  <a:pt x="158546" y="773430"/>
                </a:lnTo>
                <a:lnTo>
                  <a:pt x="159753" y="775970"/>
                </a:lnTo>
                <a:lnTo>
                  <a:pt x="161150" y="777240"/>
                </a:lnTo>
                <a:lnTo>
                  <a:pt x="165735" y="777240"/>
                </a:lnTo>
                <a:lnTo>
                  <a:pt x="169202" y="775970"/>
                </a:lnTo>
                <a:lnTo>
                  <a:pt x="203796" y="775970"/>
                </a:lnTo>
                <a:lnTo>
                  <a:pt x="204050" y="778510"/>
                </a:lnTo>
                <a:lnTo>
                  <a:pt x="167830" y="778510"/>
                </a:lnTo>
                <a:lnTo>
                  <a:pt x="166382" y="779780"/>
                </a:lnTo>
                <a:lnTo>
                  <a:pt x="165328" y="781050"/>
                </a:lnTo>
                <a:lnTo>
                  <a:pt x="165481" y="782320"/>
                </a:lnTo>
                <a:lnTo>
                  <a:pt x="166547" y="783590"/>
                </a:lnTo>
                <a:lnTo>
                  <a:pt x="168059" y="784860"/>
                </a:lnTo>
                <a:lnTo>
                  <a:pt x="210286" y="784860"/>
                </a:lnTo>
                <a:lnTo>
                  <a:pt x="212356" y="796290"/>
                </a:lnTo>
                <a:lnTo>
                  <a:pt x="212356" y="749300"/>
                </a:lnTo>
                <a:lnTo>
                  <a:pt x="199567" y="749300"/>
                </a:lnTo>
                <a:lnTo>
                  <a:pt x="182359" y="748030"/>
                </a:lnTo>
                <a:lnTo>
                  <a:pt x="179336" y="742950"/>
                </a:lnTo>
                <a:lnTo>
                  <a:pt x="180949" y="737870"/>
                </a:lnTo>
                <a:lnTo>
                  <a:pt x="179120" y="727710"/>
                </a:lnTo>
                <a:lnTo>
                  <a:pt x="179438" y="722630"/>
                </a:lnTo>
                <a:lnTo>
                  <a:pt x="178257" y="711200"/>
                </a:lnTo>
                <a:lnTo>
                  <a:pt x="177215" y="706120"/>
                </a:lnTo>
                <a:lnTo>
                  <a:pt x="179247" y="701040"/>
                </a:lnTo>
                <a:lnTo>
                  <a:pt x="185788" y="701040"/>
                </a:lnTo>
                <a:lnTo>
                  <a:pt x="186410" y="702310"/>
                </a:lnTo>
                <a:lnTo>
                  <a:pt x="186575" y="703580"/>
                </a:lnTo>
                <a:lnTo>
                  <a:pt x="186651" y="708660"/>
                </a:lnTo>
                <a:lnTo>
                  <a:pt x="185788" y="735330"/>
                </a:lnTo>
                <a:lnTo>
                  <a:pt x="185699" y="740410"/>
                </a:lnTo>
                <a:lnTo>
                  <a:pt x="186309" y="745490"/>
                </a:lnTo>
                <a:lnTo>
                  <a:pt x="188379" y="746760"/>
                </a:lnTo>
                <a:lnTo>
                  <a:pt x="192938" y="745490"/>
                </a:lnTo>
                <a:lnTo>
                  <a:pt x="194170" y="744220"/>
                </a:lnTo>
                <a:lnTo>
                  <a:pt x="192265" y="731520"/>
                </a:lnTo>
                <a:lnTo>
                  <a:pt x="192036" y="723900"/>
                </a:lnTo>
                <a:lnTo>
                  <a:pt x="199847" y="698500"/>
                </a:lnTo>
                <a:lnTo>
                  <a:pt x="201993" y="702310"/>
                </a:lnTo>
                <a:lnTo>
                  <a:pt x="202222" y="715010"/>
                </a:lnTo>
                <a:lnTo>
                  <a:pt x="202349" y="727710"/>
                </a:lnTo>
                <a:lnTo>
                  <a:pt x="202577" y="735330"/>
                </a:lnTo>
                <a:lnTo>
                  <a:pt x="202971" y="739140"/>
                </a:lnTo>
                <a:lnTo>
                  <a:pt x="203631" y="744220"/>
                </a:lnTo>
                <a:lnTo>
                  <a:pt x="204584" y="744220"/>
                </a:lnTo>
                <a:lnTo>
                  <a:pt x="205638" y="745490"/>
                </a:lnTo>
                <a:lnTo>
                  <a:pt x="208965" y="745490"/>
                </a:lnTo>
                <a:lnTo>
                  <a:pt x="209842" y="744220"/>
                </a:lnTo>
                <a:lnTo>
                  <a:pt x="208572" y="732790"/>
                </a:lnTo>
                <a:lnTo>
                  <a:pt x="208102" y="723900"/>
                </a:lnTo>
                <a:lnTo>
                  <a:pt x="208178" y="699770"/>
                </a:lnTo>
                <a:lnTo>
                  <a:pt x="211975" y="698500"/>
                </a:lnTo>
                <a:lnTo>
                  <a:pt x="215226" y="699770"/>
                </a:lnTo>
                <a:lnTo>
                  <a:pt x="216077" y="699770"/>
                </a:lnTo>
                <a:lnTo>
                  <a:pt x="217627" y="731520"/>
                </a:lnTo>
                <a:lnTo>
                  <a:pt x="217728" y="736600"/>
                </a:lnTo>
                <a:lnTo>
                  <a:pt x="218846" y="740410"/>
                </a:lnTo>
                <a:lnTo>
                  <a:pt x="220370" y="741680"/>
                </a:lnTo>
                <a:lnTo>
                  <a:pt x="223113" y="744220"/>
                </a:lnTo>
                <a:lnTo>
                  <a:pt x="225386" y="741680"/>
                </a:lnTo>
                <a:lnTo>
                  <a:pt x="225336" y="739140"/>
                </a:lnTo>
                <a:lnTo>
                  <a:pt x="223901" y="728980"/>
                </a:lnTo>
                <a:lnTo>
                  <a:pt x="223786" y="722630"/>
                </a:lnTo>
                <a:lnTo>
                  <a:pt x="223685" y="706120"/>
                </a:lnTo>
                <a:lnTo>
                  <a:pt x="223418" y="699770"/>
                </a:lnTo>
                <a:lnTo>
                  <a:pt x="227355" y="698500"/>
                </a:lnTo>
                <a:lnTo>
                  <a:pt x="230454" y="697230"/>
                </a:lnTo>
                <a:lnTo>
                  <a:pt x="234416" y="698500"/>
                </a:lnTo>
                <a:lnTo>
                  <a:pt x="236156" y="703580"/>
                </a:lnTo>
                <a:lnTo>
                  <a:pt x="235242" y="708660"/>
                </a:lnTo>
                <a:lnTo>
                  <a:pt x="235927" y="720090"/>
                </a:lnTo>
                <a:lnTo>
                  <a:pt x="236372" y="725170"/>
                </a:lnTo>
                <a:lnTo>
                  <a:pt x="237718" y="736600"/>
                </a:lnTo>
                <a:lnTo>
                  <a:pt x="238734" y="741680"/>
                </a:lnTo>
                <a:lnTo>
                  <a:pt x="239585" y="746760"/>
                </a:lnTo>
                <a:lnTo>
                  <a:pt x="239585" y="693610"/>
                </a:lnTo>
                <a:lnTo>
                  <a:pt x="239064" y="693420"/>
                </a:lnTo>
                <a:lnTo>
                  <a:pt x="227888" y="693420"/>
                </a:lnTo>
                <a:lnTo>
                  <a:pt x="220370" y="694690"/>
                </a:lnTo>
                <a:lnTo>
                  <a:pt x="197853" y="694690"/>
                </a:lnTo>
                <a:lnTo>
                  <a:pt x="194144" y="695960"/>
                </a:lnTo>
                <a:lnTo>
                  <a:pt x="178892" y="695960"/>
                </a:lnTo>
                <a:lnTo>
                  <a:pt x="177774" y="689610"/>
                </a:lnTo>
                <a:lnTo>
                  <a:pt x="177825" y="688962"/>
                </a:lnTo>
                <a:lnTo>
                  <a:pt x="177952" y="688936"/>
                </a:lnTo>
                <a:lnTo>
                  <a:pt x="177838" y="688797"/>
                </a:lnTo>
                <a:lnTo>
                  <a:pt x="178396" y="683260"/>
                </a:lnTo>
                <a:lnTo>
                  <a:pt x="176809" y="678180"/>
                </a:lnTo>
                <a:lnTo>
                  <a:pt x="178333" y="671830"/>
                </a:lnTo>
                <a:lnTo>
                  <a:pt x="184315" y="669290"/>
                </a:lnTo>
                <a:lnTo>
                  <a:pt x="190411" y="668020"/>
                </a:lnTo>
                <a:lnTo>
                  <a:pt x="245808" y="668020"/>
                </a:lnTo>
                <a:lnTo>
                  <a:pt x="246875" y="674370"/>
                </a:lnTo>
                <a:lnTo>
                  <a:pt x="247383" y="678180"/>
                </a:lnTo>
                <a:lnTo>
                  <a:pt x="247484" y="680720"/>
                </a:lnTo>
                <a:lnTo>
                  <a:pt x="247484" y="585470"/>
                </a:lnTo>
                <a:lnTo>
                  <a:pt x="246811" y="585470"/>
                </a:lnTo>
                <a:lnTo>
                  <a:pt x="246811" y="651510"/>
                </a:lnTo>
                <a:lnTo>
                  <a:pt x="245960" y="660400"/>
                </a:lnTo>
                <a:lnTo>
                  <a:pt x="239204" y="662940"/>
                </a:lnTo>
                <a:lnTo>
                  <a:pt x="234073" y="661670"/>
                </a:lnTo>
                <a:lnTo>
                  <a:pt x="236207" y="660400"/>
                </a:lnTo>
                <a:lnTo>
                  <a:pt x="237032" y="659130"/>
                </a:lnTo>
                <a:lnTo>
                  <a:pt x="239331" y="659130"/>
                </a:lnTo>
                <a:lnTo>
                  <a:pt x="241122" y="657860"/>
                </a:lnTo>
                <a:lnTo>
                  <a:pt x="240245" y="655320"/>
                </a:lnTo>
                <a:lnTo>
                  <a:pt x="238747" y="654050"/>
                </a:lnTo>
                <a:lnTo>
                  <a:pt x="229870" y="654050"/>
                </a:lnTo>
                <a:lnTo>
                  <a:pt x="229870" y="660400"/>
                </a:lnTo>
                <a:lnTo>
                  <a:pt x="228701" y="661670"/>
                </a:lnTo>
                <a:lnTo>
                  <a:pt x="217068" y="661670"/>
                </a:lnTo>
                <a:lnTo>
                  <a:pt x="211074" y="660400"/>
                </a:lnTo>
                <a:lnTo>
                  <a:pt x="210197" y="661670"/>
                </a:lnTo>
                <a:lnTo>
                  <a:pt x="209372" y="661670"/>
                </a:lnTo>
                <a:lnTo>
                  <a:pt x="201714" y="662940"/>
                </a:lnTo>
                <a:lnTo>
                  <a:pt x="193979" y="662940"/>
                </a:lnTo>
                <a:lnTo>
                  <a:pt x="186156" y="664210"/>
                </a:lnTo>
                <a:lnTo>
                  <a:pt x="178282" y="664210"/>
                </a:lnTo>
                <a:lnTo>
                  <a:pt x="178003" y="660400"/>
                </a:lnTo>
                <a:lnTo>
                  <a:pt x="187960" y="660400"/>
                </a:lnTo>
                <a:lnTo>
                  <a:pt x="190220" y="659130"/>
                </a:lnTo>
                <a:lnTo>
                  <a:pt x="224409" y="659130"/>
                </a:lnTo>
                <a:lnTo>
                  <a:pt x="227126" y="657860"/>
                </a:lnTo>
                <a:lnTo>
                  <a:pt x="229870" y="660400"/>
                </a:lnTo>
                <a:lnTo>
                  <a:pt x="229870" y="654050"/>
                </a:lnTo>
                <a:lnTo>
                  <a:pt x="192620" y="654050"/>
                </a:lnTo>
                <a:lnTo>
                  <a:pt x="187401" y="655320"/>
                </a:lnTo>
                <a:lnTo>
                  <a:pt x="177495" y="655320"/>
                </a:lnTo>
                <a:lnTo>
                  <a:pt x="176644" y="648970"/>
                </a:lnTo>
                <a:lnTo>
                  <a:pt x="177965" y="643890"/>
                </a:lnTo>
                <a:lnTo>
                  <a:pt x="178168" y="637540"/>
                </a:lnTo>
                <a:lnTo>
                  <a:pt x="186245" y="637540"/>
                </a:lnTo>
                <a:lnTo>
                  <a:pt x="206667" y="633730"/>
                </a:lnTo>
                <a:lnTo>
                  <a:pt x="213741" y="633730"/>
                </a:lnTo>
                <a:lnTo>
                  <a:pt x="227545" y="632460"/>
                </a:lnTo>
                <a:lnTo>
                  <a:pt x="242074" y="632460"/>
                </a:lnTo>
                <a:lnTo>
                  <a:pt x="241261" y="631190"/>
                </a:lnTo>
                <a:lnTo>
                  <a:pt x="240919" y="629920"/>
                </a:lnTo>
                <a:lnTo>
                  <a:pt x="206768" y="629920"/>
                </a:lnTo>
                <a:lnTo>
                  <a:pt x="200228" y="629920"/>
                </a:lnTo>
                <a:lnTo>
                  <a:pt x="194500" y="629920"/>
                </a:lnTo>
                <a:lnTo>
                  <a:pt x="187325" y="631190"/>
                </a:lnTo>
                <a:lnTo>
                  <a:pt x="178409" y="631190"/>
                </a:lnTo>
                <a:lnTo>
                  <a:pt x="178079" y="628650"/>
                </a:lnTo>
                <a:lnTo>
                  <a:pt x="178562" y="627380"/>
                </a:lnTo>
                <a:lnTo>
                  <a:pt x="178816" y="627380"/>
                </a:lnTo>
                <a:lnTo>
                  <a:pt x="185077" y="628650"/>
                </a:lnTo>
                <a:lnTo>
                  <a:pt x="188023" y="627380"/>
                </a:lnTo>
                <a:lnTo>
                  <a:pt x="190969" y="626110"/>
                </a:lnTo>
                <a:lnTo>
                  <a:pt x="201485" y="624840"/>
                </a:lnTo>
                <a:lnTo>
                  <a:pt x="205892" y="623570"/>
                </a:lnTo>
                <a:lnTo>
                  <a:pt x="211289" y="626110"/>
                </a:lnTo>
                <a:lnTo>
                  <a:pt x="213055" y="626110"/>
                </a:lnTo>
                <a:lnTo>
                  <a:pt x="225958" y="623570"/>
                </a:lnTo>
                <a:lnTo>
                  <a:pt x="232460" y="623570"/>
                </a:lnTo>
                <a:lnTo>
                  <a:pt x="238887" y="622300"/>
                </a:lnTo>
                <a:lnTo>
                  <a:pt x="242798" y="621030"/>
                </a:lnTo>
                <a:lnTo>
                  <a:pt x="244360" y="618490"/>
                </a:lnTo>
                <a:lnTo>
                  <a:pt x="245046" y="621030"/>
                </a:lnTo>
                <a:lnTo>
                  <a:pt x="245529" y="622300"/>
                </a:lnTo>
                <a:lnTo>
                  <a:pt x="245922" y="632460"/>
                </a:lnTo>
                <a:lnTo>
                  <a:pt x="246659" y="641350"/>
                </a:lnTo>
                <a:lnTo>
                  <a:pt x="246697" y="642620"/>
                </a:lnTo>
                <a:lnTo>
                  <a:pt x="246811" y="651510"/>
                </a:lnTo>
                <a:lnTo>
                  <a:pt x="246811" y="585470"/>
                </a:lnTo>
                <a:lnTo>
                  <a:pt x="244068" y="585470"/>
                </a:lnTo>
                <a:lnTo>
                  <a:pt x="244068" y="591820"/>
                </a:lnTo>
                <a:lnTo>
                  <a:pt x="244068" y="612140"/>
                </a:lnTo>
                <a:lnTo>
                  <a:pt x="238810" y="612140"/>
                </a:lnTo>
                <a:lnTo>
                  <a:pt x="237998" y="610870"/>
                </a:lnTo>
                <a:lnTo>
                  <a:pt x="237375" y="607060"/>
                </a:lnTo>
                <a:lnTo>
                  <a:pt x="237439" y="603250"/>
                </a:lnTo>
                <a:lnTo>
                  <a:pt x="237629" y="600710"/>
                </a:lnTo>
                <a:lnTo>
                  <a:pt x="236956" y="595630"/>
                </a:lnTo>
                <a:lnTo>
                  <a:pt x="236956" y="615950"/>
                </a:lnTo>
                <a:lnTo>
                  <a:pt x="229920" y="621030"/>
                </a:lnTo>
                <a:lnTo>
                  <a:pt x="223926" y="618490"/>
                </a:lnTo>
                <a:lnTo>
                  <a:pt x="217576" y="618490"/>
                </a:lnTo>
                <a:lnTo>
                  <a:pt x="216420" y="612140"/>
                </a:lnTo>
                <a:lnTo>
                  <a:pt x="217500" y="610870"/>
                </a:lnTo>
                <a:lnTo>
                  <a:pt x="223774" y="610870"/>
                </a:lnTo>
                <a:lnTo>
                  <a:pt x="224015" y="608330"/>
                </a:lnTo>
                <a:lnTo>
                  <a:pt x="224142" y="607060"/>
                </a:lnTo>
                <a:lnTo>
                  <a:pt x="221094" y="605790"/>
                </a:lnTo>
                <a:lnTo>
                  <a:pt x="218046" y="604520"/>
                </a:lnTo>
                <a:lnTo>
                  <a:pt x="211924" y="604520"/>
                </a:lnTo>
                <a:lnTo>
                  <a:pt x="211924" y="619760"/>
                </a:lnTo>
                <a:lnTo>
                  <a:pt x="208864" y="621030"/>
                </a:lnTo>
                <a:lnTo>
                  <a:pt x="206425" y="619760"/>
                </a:lnTo>
                <a:lnTo>
                  <a:pt x="203911" y="618490"/>
                </a:lnTo>
                <a:lnTo>
                  <a:pt x="203149" y="612140"/>
                </a:lnTo>
                <a:lnTo>
                  <a:pt x="211010" y="610870"/>
                </a:lnTo>
                <a:lnTo>
                  <a:pt x="211924" y="619760"/>
                </a:lnTo>
                <a:lnTo>
                  <a:pt x="211924" y="604520"/>
                </a:lnTo>
                <a:lnTo>
                  <a:pt x="211797" y="604520"/>
                </a:lnTo>
                <a:lnTo>
                  <a:pt x="205435" y="605790"/>
                </a:lnTo>
                <a:lnTo>
                  <a:pt x="198958" y="605790"/>
                </a:lnTo>
                <a:lnTo>
                  <a:pt x="197472" y="605497"/>
                </a:lnTo>
                <a:lnTo>
                  <a:pt x="197472" y="615950"/>
                </a:lnTo>
                <a:lnTo>
                  <a:pt x="195707" y="621030"/>
                </a:lnTo>
                <a:lnTo>
                  <a:pt x="190284" y="619760"/>
                </a:lnTo>
                <a:lnTo>
                  <a:pt x="184721" y="623570"/>
                </a:lnTo>
                <a:lnTo>
                  <a:pt x="179260" y="619760"/>
                </a:lnTo>
                <a:lnTo>
                  <a:pt x="178231" y="613410"/>
                </a:lnTo>
                <a:lnTo>
                  <a:pt x="180047" y="608330"/>
                </a:lnTo>
                <a:lnTo>
                  <a:pt x="196545" y="610870"/>
                </a:lnTo>
                <a:lnTo>
                  <a:pt x="197472" y="615950"/>
                </a:lnTo>
                <a:lnTo>
                  <a:pt x="197472" y="605497"/>
                </a:lnTo>
                <a:lnTo>
                  <a:pt x="192544" y="604520"/>
                </a:lnTo>
                <a:lnTo>
                  <a:pt x="186194" y="604520"/>
                </a:lnTo>
                <a:lnTo>
                  <a:pt x="179908" y="603250"/>
                </a:lnTo>
                <a:lnTo>
                  <a:pt x="178511" y="599440"/>
                </a:lnTo>
                <a:lnTo>
                  <a:pt x="177850" y="595630"/>
                </a:lnTo>
                <a:lnTo>
                  <a:pt x="179438" y="591820"/>
                </a:lnTo>
                <a:lnTo>
                  <a:pt x="187566" y="594360"/>
                </a:lnTo>
                <a:lnTo>
                  <a:pt x="189966" y="593090"/>
                </a:lnTo>
                <a:lnTo>
                  <a:pt x="192100" y="591820"/>
                </a:lnTo>
                <a:lnTo>
                  <a:pt x="225894" y="591820"/>
                </a:lnTo>
                <a:lnTo>
                  <a:pt x="230466" y="609600"/>
                </a:lnTo>
                <a:lnTo>
                  <a:pt x="230124" y="613410"/>
                </a:lnTo>
                <a:lnTo>
                  <a:pt x="236956" y="615950"/>
                </a:lnTo>
                <a:lnTo>
                  <a:pt x="236956" y="595630"/>
                </a:lnTo>
                <a:lnTo>
                  <a:pt x="233133" y="591820"/>
                </a:lnTo>
                <a:lnTo>
                  <a:pt x="237629" y="590550"/>
                </a:lnTo>
                <a:lnTo>
                  <a:pt x="240690" y="590550"/>
                </a:lnTo>
                <a:lnTo>
                  <a:pt x="244068" y="591820"/>
                </a:lnTo>
                <a:lnTo>
                  <a:pt x="244068" y="585470"/>
                </a:lnTo>
                <a:lnTo>
                  <a:pt x="240131" y="585470"/>
                </a:lnTo>
                <a:lnTo>
                  <a:pt x="233768" y="584200"/>
                </a:lnTo>
                <a:lnTo>
                  <a:pt x="227418" y="585470"/>
                </a:lnTo>
                <a:lnTo>
                  <a:pt x="218097" y="586740"/>
                </a:lnTo>
                <a:lnTo>
                  <a:pt x="182676" y="586740"/>
                </a:lnTo>
                <a:lnTo>
                  <a:pt x="178714" y="585470"/>
                </a:lnTo>
                <a:lnTo>
                  <a:pt x="178206" y="582930"/>
                </a:lnTo>
                <a:lnTo>
                  <a:pt x="178104" y="580390"/>
                </a:lnTo>
                <a:lnTo>
                  <a:pt x="176796" y="577850"/>
                </a:lnTo>
                <a:lnTo>
                  <a:pt x="174942" y="576580"/>
                </a:lnTo>
                <a:lnTo>
                  <a:pt x="173024" y="576580"/>
                </a:lnTo>
                <a:lnTo>
                  <a:pt x="171640" y="577850"/>
                </a:lnTo>
                <a:lnTo>
                  <a:pt x="171577" y="589280"/>
                </a:lnTo>
                <a:lnTo>
                  <a:pt x="172364" y="599440"/>
                </a:lnTo>
                <a:lnTo>
                  <a:pt x="172415" y="600710"/>
                </a:lnTo>
                <a:lnTo>
                  <a:pt x="172529" y="607060"/>
                </a:lnTo>
                <a:lnTo>
                  <a:pt x="172072" y="612140"/>
                </a:lnTo>
                <a:lnTo>
                  <a:pt x="171615" y="619760"/>
                </a:lnTo>
                <a:lnTo>
                  <a:pt x="171424" y="624840"/>
                </a:lnTo>
                <a:lnTo>
                  <a:pt x="171348" y="656590"/>
                </a:lnTo>
                <a:lnTo>
                  <a:pt x="171462" y="662940"/>
                </a:lnTo>
                <a:lnTo>
                  <a:pt x="171678" y="670560"/>
                </a:lnTo>
                <a:lnTo>
                  <a:pt x="173228" y="706120"/>
                </a:lnTo>
                <a:lnTo>
                  <a:pt x="173532" y="717550"/>
                </a:lnTo>
                <a:lnTo>
                  <a:pt x="173634" y="725170"/>
                </a:lnTo>
                <a:lnTo>
                  <a:pt x="174218" y="731520"/>
                </a:lnTo>
                <a:lnTo>
                  <a:pt x="175133" y="737870"/>
                </a:lnTo>
                <a:lnTo>
                  <a:pt x="175247" y="741680"/>
                </a:lnTo>
                <a:lnTo>
                  <a:pt x="175031" y="744220"/>
                </a:lnTo>
                <a:lnTo>
                  <a:pt x="174663" y="745490"/>
                </a:lnTo>
                <a:lnTo>
                  <a:pt x="174320" y="748030"/>
                </a:lnTo>
                <a:lnTo>
                  <a:pt x="165404" y="748030"/>
                </a:lnTo>
                <a:lnTo>
                  <a:pt x="162775" y="745490"/>
                </a:lnTo>
                <a:lnTo>
                  <a:pt x="162445" y="742950"/>
                </a:lnTo>
                <a:lnTo>
                  <a:pt x="162318" y="723900"/>
                </a:lnTo>
                <a:lnTo>
                  <a:pt x="162204" y="715010"/>
                </a:lnTo>
                <a:lnTo>
                  <a:pt x="162102" y="709930"/>
                </a:lnTo>
                <a:lnTo>
                  <a:pt x="161963" y="704850"/>
                </a:lnTo>
                <a:lnTo>
                  <a:pt x="161251" y="699770"/>
                </a:lnTo>
                <a:lnTo>
                  <a:pt x="160705" y="694690"/>
                </a:lnTo>
                <a:lnTo>
                  <a:pt x="159740" y="683260"/>
                </a:lnTo>
                <a:lnTo>
                  <a:pt x="159308" y="673100"/>
                </a:lnTo>
                <a:lnTo>
                  <a:pt x="159207" y="669290"/>
                </a:lnTo>
                <a:lnTo>
                  <a:pt x="158750" y="648970"/>
                </a:lnTo>
                <a:lnTo>
                  <a:pt x="158584" y="643890"/>
                </a:lnTo>
                <a:lnTo>
                  <a:pt x="157784" y="637540"/>
                </a:lnTo>
                <a:lnTo>
                  <a:pt x="157657" y="632460"/>
                </a:lnTo>
                <a:lnTo>
                  <a:pt x="157784" y="623570"/>
                </a:lnTo>
                <a:lnTo>
                  <a:pt x="158356" y="612140"/>
                </a:lnTo>
                <a:lnTo>
                  <a:pt x="158483" y="605790"/>
                </a:lnTo>
                <a:lnTo>
                  <a:pt x="160591" y="591820"/>
                </a:lnTo>
                <a:lnTo>
                  <a:pt x="159143" y="576580"/>
                </a:lnTo>
                <a:lnTo>
                  <a:pt x="162725" y="575310"/>
                </a:lnTo>
                <a:lnTo>
                  <a:pt x="166027" y="574040"/>
                </a:lnTo>
                <a:lnTo>
                  <a:pt x="169862" y="572770"/>
                </a:lnTo>
                <a:lnTo>
                  <a:pt x="170700" y="571500"/>
                </a:lnTo>
                <a:lnTo>
                  <a:pt x="170180" y="570230"/>
                </a:lnTo>
                <a:lnTo>
                  <a:pt x="169265" y="568960"/>
                </a:lnTo>
                <a:lnTo>
                  <a:pt x="156552" y="568960"/>
                </a:lnTo>
                <a:lnTo>
                  <a:pt x="153797" y="572770"/>
                </a:lnTo>
                <a:lnTo>
                  <a:pt x="151866" y="572770"/>
                </a:lnTo>
                <a:lnTo>
                  <a:pt x="151803" y="571500"/>
                </a:lnTo>
                <a:lnTo>
                  <a:pt x="151879" y="570230"/>
                </a:lnTo>
                <a:lnTo>
                  <a:pt x="152285" y="563880"/>
                </a:lnTo>
                <a:lnTo>
                  <a:pt x="158432" y="562610"/>
                </a:lnTo>
                <a:lnTo>
                  <a:pt x="170675" y="562610"/>
                </a:lnTo>
                <a:lnTo>
                  <a:pt x="171183" y="563880"/>
                </a:lnTo>
                <a:lnTo>
                  <a:pt x="171627" y="563880"/>
                </a:lnTo>
                <a:lnTo>
                  <a:pt x="172605" y="567690"/>
                </a:lnTo>
                <a:lnTo>
                  <a:pt x="171856" y="571500"/>
                </a:lnTo>
                <a:lnTo>
                  <a:pt x="178409" y="575310"/>
                </a:lnTo>
                <a:lnTo>
                  <a:pt x="182372" y="575310"/>
                </a:lnTo>
                <a:lnTo>
                  <a:pt x="188366" y="576580"/>
                </a:lnTo>
                <a:lnTo>
                  <a:pt x="190322" y="575310"/>
                </a:lnTo>
                <a:lnTo>
                  <a:pt x="192659" y="574040"/>
                </a:lnTo>
                <a:lnTo>
                  <a:pt x="192697" y="571500"/>
                </a:lnTo>
                <a:lnTo>
                  <a:pt x="192836" y="570230"/>
                </a:lnTo>
                <a:lnTo>
                  <a:pt x="193116" y="567690"/>
                </a:lnTo>
                <a:lnTo>
                  <a:pt x="193573" y="566420"/>
                </a:lnTo>
                <a:lnTo>
                  <a:pt x="193979" y="563880"/>
                </a:lnTo>
                <a:lnTo>
                  <a:pt x="197116" y="562610"/>
                </a:lnTo>
                <a:lnTo>
                  <a:pt x="200355" y="563880"/>
                </a:lnTo>
                <a:lnTo>
                  <a:pt x="206603" y="562610"/>
                </a:lnTo>
                <a:lnTo>
                  <a:pt x="212788" y="562610"/>
                </a:lnTo>
                <a:lnTo>
                  <a:pt x="215785" y="570230"/>
                </a:lnTo>
                <a:lnTo>
                  <a:pt x="219837" y="574040"/>
                </a:lnTo>
                <a:lnTo>
                  <a:pt x="225882" y="576580"/>
                </a:lnTo>
                <a:lnTo>
                  <a:pt x="234848" y="574040"/>
                </a:lnTo>
                <a:lnTo>
                  <a:pt x="235648" y="575310"/>
                </a:lnTo>
                <a:lnTo>
                  <a:pt x="236512" y="576580"/>
                </a:lnTo>
                <a:lnTo>
                  <a:pt x="239102" y="579120"/>
                </a:lnTo>
                <a:lnTo>
                  <a:pt x="241109" y="579120"/>
                </a:lnTo>
                <a:lnTo>
                  <a:pt x="250596" y="576580"/>
                </a:lnTo>
                <a:lnTo>
                  <a:pt x="258699" y="577850"/>
                </a:lnTo>
                <a:lnTo>
                  <a:pt x="263626" y="576580"/>
                </a:lnTo>
                <a:lnTo>
                  <a:pt x="268566" y="575310"/>
                </a:lnTo>
                <a:lnTo>
                  <a:pt x="271399" y="576580"/>
                </a:lnTo>
                <a:lnTo>
                  <a:pt x="277380" y="576580"/>
                </a:lnTo>
                <a:lnTo>
                  <a:pt x="279019" y="575310"/>
                </a:lnTo>
                <a:lnTo>
                  <a:pt x="279273" y="574040"/>
                </a:lnTo>
                <a:lnTo>
                  <a:pt x="279514" y="572770"/>
                </a:lnTo>
                <a:lnTo>
                  <a:pt x="279768" y="571500"/>
                </a:lnTo>
                <a:lnTo>
                  <a:pt x="280022" y="570230"/>
                </a:lnTo>
                <a:lnTo>
                  <a:pt x="280085" y="568960"/>
                </a:lnTo>
                <a:lnTo>
                  <a:pt x="280212" y="566420"/>
                </a:lnTo>
                <a:lnTo>
                  <a:pt x="280517" y="563880"/>
                </a:lnTo>
                <a:lnTo>
                  <a:pt x="282359" y="562610"/>
                </a:lnTo>
                <a:lnTo>
                  <a:pt x="284213" y="561340"/>
                </a:lnTo>
                <a:lnTo>
                  <a:pt x="288480" y="562610"/>
                </a:lnTo>
                <a:lnTo>
                  <a:pt x="296379" y="561340"/>
                </a:lnTo>
                <a:lnTo>
                  <a:pt x="300469" y="561340"/>
                </a:lnTo>
                <a:lnTo>
                  <a:pt x="304406" y="562610"/>
                </a:lnTo>
                <a:lnTo>
                  <a:pt x="303466" y="571500"/>
                </a:lnTo>
                <a:lnTo>
                  <a:pt x="304584" y="574040"/>
                </a:lnTo>
                <a:lnTo>
                  <a:pt x="326047" y="576580"/>
                </a:lnTo>
                <a:lnTo>
                  <a:pt x="326224" y="577850"/>
                </a:lnTo>
                <a:lnTo>
                  <a:pt x="327088" y="568960"/>
                </a:lnTo>
                <a:lnTo>
                  <a:pt x="327583" y="563880"/>
                </a:lnTo>
                <a:lnTo>
                  <a:pt x="328104" y="563880"/>
                </a:lnTo>
                <a:lnTo>
                  <a:pt x="328625" y="562610"/>
                </a:lnTo>
                <a:lnTo>
                  <a:pt x="335889" y="562610"/>
                </a:lnTo>
                <a:lnTo>
                  <a:pt x="337756" y="568960"/>
                </a:lnTo>
                <a:lnTo>
                  <a:pt x="331228" y="574040"/>
                </a:lnTo>
                <a:lnTo>
                  <a:pt x="333756" y="577850"/>
                </a:lnTo>
                <a:lnTo>
                  <a:pt x="351459" y="577850"/>
                </a:lnTo>
                <a:lnTo>
                  <a:pt x="355485" y="574040"/>
                </a:lnTo>
                <a:lnTo>
                  <a:pt x="353682" y="574040"/>
                </a:lnTo>
                <a:lnTo>
                  <a:pt x="352107" y="572770"/>
                </a:lnTo>
                <a:lnTo>
                  <a:pt x="348830" y="571500"/>
                </a:lnTo>
                <a:lnTo>
                  <a:pt x="345490" y="571500"/>
                </a:lnTo>
                <a:lnTo>
                  <a:pt x="343865" y="568960"/>
                </a:lnTo>
                <a:lnTo>
                  <a:pt x="343077" y="566420"/>
                </a:lnTo>
                <a:lnTo>
                  <a:pt x="344208" y="563880"/>
                </a:lnTo>
                <a:lnTo>
                  <a:pt x="355828" y="563880"/>
                </a:lnTo>
                <a:lnTo>
                  <a:pt x="356362" y="565150"/>
                </a:lnTo>
                <a:lnTo>
                  <a:pt x="357009" y="565150"/>
                </a:lnTo>
                <a:lnTo>
                  <a:pt x="356501" y="568960"/>
                </a:lnTo>
                <a:lnTo>
                  <a:pt x="357187" y="571500"/>
                </a:lnTo>
                <a:lnTo>
                  <a:pt x="363169" y="576580"/>
                </a:lnTo>
                <a:lnTo>
                  <a:pt x="366522" y="577850"/>
                </a:lnTo>
                <a:lnTo>
                  <a:pt x="372198" y="576580"/>
                </a:lnTo>
                <a:lnTo>
                  <a:pt x="373913" y="576580"/>
                </a:lnTo>
                <a:lnTo>
                  <a:pt x="379145" y="575310"/>
                </a:lnTo>
                <a:lnTo>
                  <a:pt x="381368" y="572770"/>
                </a:lnTo>
                <a:lnTo>
                  <a:pt x="381330" y="571500"/>
                </a:lnTo>
                <a:lnTo>
                  <a:pt x="381241" y="567690"/>
                </a:lnTo>
                <a:lnTo>
                  <a:pt x="381444" y="566420"/>
                </a:lnTo>
                <a:lnTo>
                  <a:pt x="381584" y="565150"/>
                </a:lnTo>
                <a:lnTo>
                  <a:pt x="388327" y="563880"/>
                </a:lnTo>
                <a:lnTo>
                  <a:pt x="401675" y="563880"/>
                </a:lnTo>
                <a:lnTo>
                  <a:pt x="408228" y="562610"/>
                </a:lnTo>
                <a:lnTo>
                  <a:pt x="410883" y="566420"/>
                </a:lnTo>
                <a:lnTo>
                  <a:pt x="408216" y="571500"/>
                </a:lnTo>
                <a:lnTo>
                  <a:pt x="415925" y="575310"/>
                </a:lnTo>
                <a:lnTo>
                  <a:pt x="419823" y="576580"/>
                </a:lnTo>
                <a:lnTo>
                  <a:pt x="430618" y="575310"/>
                </a:lnTo>
                <a:lnTo>
                  <a:pt x="432879" y="571500"/>
                </a:lnTo>
                <a:lnTo>
                  <a:pt x="432816" y="568960"/>
                </a:lnTo>
                <a:lnTo>
                  <a:pt x="432625" y="561340"/>
                </a:lnTo>
                <a:lnTo>
                  <a:pt x="459143" y="561340"/>
                </a:lnTo>
                <a:lnTo>
                  <a:pt x="459714" y="562610"/>
                </a:lnTo>
                <a:lnTo>
                  <a:pt x="459701" y="563880"/>
                </a:lnTo>
                <a:lnTo>
                  <a:pt x="454875" y="563880"/>
                </a:lnTo>
                <a:lnTo>
                  <a:pt x="452882" y="562610"/>
                </a:lnTo>
                <a:lnTo>
                  <a:pt x="451332" y="571500"/>
                </a:lnTo>
                <a:lnTo>
                  <a:pt x="447001" y="570230"/>
                </a:lnTo>
                <a:lnTo>
                  <a:pt x="438073" y="570230"/>
                </a:lnTo>
                <a:lnTo>
                  <a:pt x="436321" y="571500"/>
                </a:lnTo>
                <a:lnTo>
                  <a:pt x="436283" y="572770"/>
                </a:lnTo>
                <a:lnTo>
                  <a:pt x="436829" y="574040"/>
                </a:lnTo>
                <a:lnTo>
                  <a:pt x="438251" y="576580"/>
                </a:lnTo>
                <a:lnTo>
                  <a:pt x="458965" y="576580"/>
                </a:lnTo>
                <a:lnTo>
                  <a:pt x="459917" y="575310"/>
                </a:lnTo>
                <a:lnTo>
                  <a:pt x="461276" y="575310"/>
                </a:lnTo>
                <a:lnTo>
                  <a:pt x="457669" y="571500"/>
                </a:lnTo>
                <a:lnTo>
                  <a:pt x="458139" y="568960"/>
                </a:lnTo>
                <a:lnTo>
                  <a:pt x="459295" y="568960"/>
                </a:lnTo>
                <a:lnTo>
                  <a:pt x="466585" y="575310"/>
                </a:lnTo>
                <a:lnTo>
                  <a:pt x="473595" y="574040"/>
                </a:lnTo>
                <a:lnTo>
                  <a:pt x="484149" y="561340"/>
                </a:lnTo>
                <a:lnTo>
                  <a:pt x="487438" y="560070"/>
                </a:lnTo>
                <a:lnTo>
                  <a:pt x="490575" y="560070"/>
                </a:lnTo>
                <a:lnTo>
                  <a:pt x="493369" y="561340"/>
                </a:lnTo>
                <a:lnTo>
                  <a:pt x="496798" y="562610"/>
                </a:lnTo>
                <a:lnTo>
                  <a:pt x="496722" y="567690"/>
                </a:lnTo>
                <a:lnTo>
                  <a:pt x="502069" y="566420"/>
                </a:lnTo>
                <a:lnTo>
                  <a:pt x="504367" y="560070"/>
                </a:lnTo>
                <a:lnTo>
                  <a:pt x="510806" y="560070"/>
                </a:lnTo>
                <a:lnTo>
                  <a:pt x="513029" y="568960"/>
                </a:lnTo>
                <a:lnTo>
                  <a:pt x="509155" y="570230"/>
                </a:lnTo>
                <a:lnTo>
                  <a:pt x="485800" y="570230"/>
                </a:lnTo>
                <a:lnTo>
                  <a:pt x="484200" y="571500"/>
                </a:lnTo>
                <a:lnTo>
                  <a:pt x="484593" y="575310"/>
                </a:lnTo>
                <a:lnTo>
                  <a:pt x="485470" y="576580"/>
                </a:lnTo>
                <a:lnTo>
                  <a:pt x="488315" y="577850"/>
                </a:lnTo>
                <a:lnTo>
                  <a:pt x="489559" y="577850"/>
                </a:lnTo>
                <a:lnTo>
                  <a:pt x="497624" y="576580"/>
                </a:lnTo>
                <a:lnTo>
                  <a:pt x="512940" y="575310"/>
                </a:lnTo>
                <a:lnTo>
                  <a:pt x="514489" y="575310"/>
                </a:lnTo>
                <a:lnTo>
                  <a:pt x="520915" y="572770"/>
                </a:lnTo>
                <a:lnTo>
                  <a:pt x="526008" y="571500"/>
                </a:lnTo>
                <a:lnTo>
                  <a:pt x="535381" y="572770"/>
                </a:lnTo>
                <a:lnTo>
                  <a:pt x="536549" y="571500"/>
                </a:lnTo>
                <a:lnTo>
                  <a:pt x="537718" y="570230"/>
                </a:lnTo>
                <a:lnTo>
                  <a:pt x="538721" y="566420"/>
                </a:lnTo>
                <a:lnTo>
                  <a:pt x="539381" y="563905"/>
                </a:lnTo>
                <a:lnTo>
                  <a:pt x="539686" y="561340"/>
                </a:lnTo>
                <a:lnTo>
                  <a:pt x="540258" y="557530"/>
                </a:lnTo>
                <a:lnTo>
                  <a:pt x="561378" y="557530"/>
                </a:lnTo>
                <a:lnTo>
                  <a:pt x="563118" y="560070"/>
                </a:lnTo>
                <a:lnTo>
                  <a:pt x="561835" y="565150"/>
                </a:lnTo>
                <a:lnTo>
                  <a:pt x="565505" y="567690"/>
                </a:lnTo>
                <a:lnTo>
                  <a:pt x="569264" y="567690"/>
                </a:lnTo>
                <a:lnTo>
                  <a:pt x="573227" y="568960"/>
                </a:lnTo>
                <a:lnTo>
                  <a:pt x="582371" y="572770"/>
                </a:lnTo>
                <a:lnTo>
                  <a:pt x="584454" y="570230"/>
                </a:lnTo>
                <a:lnTo>
                  <a:pt x="586168" y="563880"/>
                </a:lnTo>
                <a:lnTo>
                  <a:pt x="586244" y="561340"/>
                </a:lnTo>
                <a:lnTo>
                  <a:pt x="586752" y="558800"/>
                </a:lnTo>
                <a:lnTo>
                  <a:pt x="587070" y="557530"/>
                </a:lnTo>
                <a:lnTo>
                  <a:pt x="587438" y="554990"/>
                </a:lnTo>
                <a:lnTo>
                  <a:pt x="608749" y="553720"/>
                </a:lnTo>
                <a:lnTo>
                  <a:pt x="610539" y="565150"/>
                </a:lnTo>
                <a:lnTo>
                  <a:pt x="610539" y="548055"/>
                </a:lnTo>
                <a:lnTo>
                  <a:pt x="597687" y="548640"/>
                </a:lnTo>
                <a:lnTo>
                  <a:pt x="583755" y="548640"/>
                </a:lnTo>
                <a:lnTo>
                  <a:pt x="579793" y="549021"/>
                </a:lnTo>
                <a:lnTo>
                  <a:pt x="579793" y="556260"/>
                </a:lnTo>
                <a:lnTo>
                  <a:pt x="578104" y="562610"/>
                </a:lnTo>
                <a:lnTo>
                  <a:pt x="577240" y="563880"/>
                </a:lnTo>
                <a:lnTo>
                  <a:pt x="573024" y="562610"/>
                </a:lnTo>
                <a:lnTo>
                  <a:pt x="571957" y="562610"/>
                </a:lnTo>
                <a:lnTo>
                  <a:pt x="570509" y="561340"/>
                </a:lnTo>
                <a:lnTo>
                  <a:pt x="570064" y="561340"/>
                </a:lnTo>
                <a:lnTo>
                  <a:pt x="569785" y="558800"/>
                </a:lnTo>
                <a:lnTo>
                  <a:pt x="569772" y="557530"/>
                </a:lnTo>
                <a:lnTo>
                  <a:pt x="572909" y="554990"/>
                </a:lnTo>
                <a:lnTo>
                  <a:pt x="575957" y="556260"/>
                </a:lnTo>
                <a:lnTo>
                  <a:pt x="579793" y="556260"/>
                </a:lnTo>
                <a:lnTo>
                  <a:pt x="579793" y="549021"/>
                </a:lnTo>
                <a:lnTo>
                  <a:pt x="556996" y="551180"/>
                </a:lnTo>
                <a:lnTo>
                  <a:pt x="532460" y="552399"/>
                </a:lnTo>
                <a:lnTo>
                  <a:pt x="532460" y="562610"/>
                </a:lnTo>
                <a:lnTo>
                  <a:pt x="531749" y="565150"/>
                </a:lnTo>
                <a:lnTo>
                  <a:pt x="528866" y="566420"/>
                </a:lnTo>
                <a:lnTo>
                  <a:pt x="519823" y="565150"/>
                </a:lnTo>
                <a:lnTo>
                  <a:pt x="520357" y="560070"/>
                </a:lnTo>
                <a:lnTo>
                  <a:pt x="524217" y="558800"/>
                </a:lnTo>
                <a:lnTo>
                  <a:pt x="531812" y="558800"/>
                </a:lnTo>
                <a:lnTo>
                  <a:pt x="532460" y="562610"/>
                </a:lnTo>
                <a:lnTo>
                  <a:pt x="532460" y="552399"/>
                </a:lnTo>
                <a:lnTo>
                  <a:pt x="531342" y="552450"/>
                </a:lnTo>
                <a:lnTo>
                  <a:pt x="518515" y="553720"/>
                </a:lnTo>
                <a:lnTo>
                  <a:pt x="494169" y="553720"/>
                </a:lnTo>
                <a:lnTo>
                  <a:pt x="481990" y="554990"/>
                </a:lnTo>
                <a:lnTo>
                  <a:pt x="476250" y="554990"/>
                </a:lnTo>
                <a:lnTo>
                  <a:pt x="476250" y="561340"/>
                </a:lnTo>
                <a:lnTo>
                  <a:pt x="475678" y="566420"/>
                </a:lnTo>
                <a:lnTo>
                  <a:pt x="474611" y="567690"/>
                </a:lnTo>
                <a:lnTo>
                  <a:pt x="468452" y="567690"/>
                </a:lnTo>
                <a:lnTo>
                  <a:pt x="468083" y="566420"/>
                </a:lnTo>
                <a:lnTo>
                  <a:pt x="468414" y="563880"/>
                </a:lnTo>
                <a:lnTo>
                  <a:pt x="468757" y="561340"/>
                </a:lnTo>
                <a:lnTo>
                  <a:pt x="476250" y="561340"/>
                </a:lnTo>
                <a:lnTo>
                  <a:pt x="476250" y="554990"/>
                </a:lnTo>
                <a:lnTo>
                  <a:pt x="432790" y="554990"/>
                </a:lnTo>
                <a:lnTo>
                  <a:pt x="424738" y="555764"/>
                </a:lnTo>
                <a:lnTo>
                  <a:pt x="424738" y="567690"/>
                </a:lnTo>
                <a:lnTo>
                  <a:pt x="417830" y="568960"/>
                </a:lnTo>
                <a:lnTo>
                  <a:pt x="417144" y="562610"/>
                </a:lnTo>
                <a:lnTo>
                  <a:pt x="417004" y="561340"/>
                </a:lnTo>
                <a:lnTo>
                  <a:pt x="423405" y="560070"/>
                </a:lnTo>
                <a:lnTo>
                  <a:pt x="424738" y="567690"/>
                </a:lnTo>
                <a:lnTo>
                  <a:pt x="424738" y="555764"/>
                </a:lnTo>
                <a:lnTo>
                  <a:pt x="406273" y="557530"/>
                </a:lnTo>
                <a:lnTo>
                  <a:pt x="374180" y="557530"/>
                </a:lnTo>
                <a:lnTo>
                  <a:pt x="374180" y="566420"/>
                </a:lnTo>
                <a:lnTo>
                  <a:pt x="372973" y="570230"/>
                </a:lnTo>
                <a:lnTo>
                  <a:pt x="371030" y="570230"/>
                </a:lnTo>
                <a:lnTo>
                  <a:pt x="367157" y="571500"/>
                </a:lnTo>
                <a:lnTo>
                  <a:pt x="365213" y="571500"/>
                </a:lnTo>
                <a:lnTo>
                  <a:pt x="364109" y="568960"/>
                </a:lnTo>
                <a:lnTo>
                  <a:pt x="367106" y="563880"/>
                </a:lnTo>
                <a:lnTo>
                  <a:pt x="373557" y="563880"/>
                </a:lnTo>
                <a:lnTo>
                  <a:pt x="374180" y="566420"/>
                </a:lnTo>
                <a:lnTo>
                  <a:pt x="374180" y="557530"/>
                </a:lnTo>
                <a:lnTo>
                  <a:pt x="350202" y="557530"/>
                </a:lnTo>
                <a:lnTo>
                  <a:pt x="347243" y="558800"/>
                </a:lnTo>
                <a:lnTo>
                  <a:pt x="344385" y="557530"/>
                </a:lnTo>
                <a:lnTo>
                  <a:pt x="329603" y="556260"/>
                </a:lnTo>
                <a:lnTo>
                  <a:pt x="320802" y="556260"/>
                </a:lnTo>
                <a:lnTo>
                  <a:pt x="320802" y="563880"/>
                </a:lnTo>
                <a:lnTo>
                  <a:pt x="320065" y="565150"/>
                </a:lnTo>
                <a:lnTo>
                  <a:pt x="320014" y="567690"/>
                </a:lnTo>
                <a:lnTo>
                  <a:pt x="316293" y="568960"/>
                </a:lnTo>
                <a:lnTo>
                  <a:pt x="312661" y="568960"/>
                </a:lnTo>
                <a:lnTo>
                  <a:pt x="313740" y="562610"/>
                </a:lnTo>
                <a:lnTo>
                  <a:pt x="316293" y="561340"/>
                </a:lnTo>
                <a:lnTo>
                  <a:pt x="318236" y="562610"/>
                </a:lnTo>
                <a:lnTo>
                  <a:pt x="320802" y="563880"/>
                </a:lnTo>
                <a:lnTo>
                  <a:pt x="320802" y="556260"/>
                </a:lnTo>
                <a:lnTo>
                  <a:pt x="273278" y="556260"/>
                </a:lnTo>
                <a:lnTo>
                  <a:pt x="273278" y="563880"/>
                </a:lnTo>
                <a:lnTo>
                  <a:pt x="269887" y="568960"/>
                </a:lnTo>
                <a:lnTo>
                  <a:pt x="266484" y="568960"/>
                </a:lnTo>
                <a:lnTo>
                  <a:pt x="267030" y="566420"/>
                </a:lnTo>
                <a:lnTo>
                  <a:pt x="268566" y="562610"/>
                </a:lnTo>
                <a:lnTo>
                  <a:pt x="270217" y="562610"/>
                </a:lnTo>
                <a:lnTo>
                  <a:pt x="273278" y="563880"/>
                </a:lnTo>
                <a:lnTo>
                  <a:pt x="273278" y="556260"/>
                </a:lnTo>
                <a:lnTo>
                  <a:pt x="260908" y="556260"/>
                </a:lnTo>
                <a:lnTo>
                  <a:pt x="260908" y="571500"/>
                </a:lnTo>
                <a:lnTo>
                  <a:pt x="252857" y="570230"/>
                </a:lnTo>
                <a:lnTo>
                  <a:pt x="245503" y="572770"/>
                </a:lnTo>
                <a:lnTo>
                  <a:pt x="237197" y="571500"/>
                </a:lnTo>
                <a:lnTo>
                  <a:pt x="237274" y="570230"/>
                </a:lnTo>
                <a:lnTo>
                  <a:pt x="237642" y="563880"/>
                </a:lnTo>
                <a:lnTo>
                  <a:pt x="244957" y="562610"/>
                </a:lnTo>
                <a:lnTo>
                  <a:pt x="259575" y="562610"/>
                </a:lnTo>
                <a:lnTo>
                  <a:pt x="260908" y="571500"/>
                </a:lnTo>
                <a:lnTo>
                  <a:pt x="260908" y="556260"/>
                </a:lnTo>
                <a:lnTo>
                  <a:pt x="229870" y="556260"/>
                </a:lnTo>
                <a:lnTo>
                  <a:pt x="229870" y="563880"/>
                </a:lnTo>
                <a:lnTo>
                  <a:pt x="229285" y="568960"/>
                </a:lnTo>
                <a:lnTo>
                  <a:pt x="222415" y="570230"/>
                </a:lnTo>
                <a:lnTo>
                  <a:pt x="222465" y="562610"/>
                </a:lnTo>
                <a:lnTo>
                  <a:pt x="223126" y="562610"/>
                </a:lnTo>
                <a:lnTo>
                  <a:pt x="229870" y="563880"/>
                </a:lnTo>
                <a:lnTo>
                  <a:pt x="229870" y="556260"/>
                </a:lnTo>
                <a:lnTo>
                  <a:pt x="216954" y="556260"/>
                </a:lnTo>
                <a:lnTo>
                  <a:pt x="208038" y="557530"/>
                </a:lnTo>
                <a:lnTo>
                  <a:pt x="190271" y="557530"/>
                </a:lnTo>
                <a:lnTo>
                  <a:pt x="186143" y="557060"/>
                </a:lnTo>
                <a:lnTo>
                  <a:pt x="186143" y="563880"/>
                </a:lnTo>
                <a:lnTo>
                  <a:pt x="186143" y="565150"/>
                </a:lnTo>
                <a:lnTo>
                  <a:pt x="185508" y="567690"/>
                </a:lnTo>
                <a:lnTo>
                  <a:pt x="185166" y="568960"/>
                </a:lnTo>
                <a:lnTo>
                  <a:pt x="184810" y="568960"/>
                </a:lnTo>
                <a:lnTo>
                  <a:pt x="181724" y="570230"/>
                </a:lnTo>
                <a:lnTo>
                  <a:pt x="180136" y="568960"/>
                </a:lnTo>
                <a:lnTo>
                  <a:pt x="179768" y="565150"/>
                </a:lnTo>
                <a:lnTo>
                  <a:pt x="179679" y="563880"/>
                </a:lnTo>
                <a:lnTo>
                  <a:pt x="182321" y="562610"/>
                </a:lnTo>
                <a:lnTo>
                  <a:pt x="183629" y="562610"/>
                </a:lnTo>
                <a:lnTo>
                  <a:pt x="186143" y="563880"/>
                </a:lnTo>
                <a:lnTo>
                  <a:pt x="186143" y="557060"/>
                </a:lnTo>
                <a:lnTo>
                  <a:pt x="179374" y="556260"/>
                </a:lnTo>
                <a:lnTo>
                  <a:pt x="146723" y="556260"/>
                </a:lnTo>
                <a:lnTo>
                  <a:pt x="144284" y="556056"/>
                </a:lnTo>
                <a:lnTo>
                  <a:pt x="144284" y="570230"/>
                </a:lnTo>
                <a:lnTo>
                  <a:pt x="137058" y="568960"/>
                </a:lnTo>
                <a:lnTo>
                  <a:pt x="136550" y="561340"/>
                </a:lnTo>
                <a:lnTo>
                  <a:pt x="136728" y="561340"/>
                </a:lnTo>
                <a:lnTo>
                  <a:pt x="144018" y="562610"/>
                </a:lnTo>
                <a:lnTo>
                  <a:pt x="144284" y="570230"/>
                </a:lnTo>
                <a:lnTo>
                  <a:pt x="144284" y="556056"/>
                </a:lnTo>
                <a:lnTo>
                  <a:pt x="131927" y="554990"/>
                </a:lnTo>
                <a:lnTo>
                  <a:pt x="129641" y="554901"/>
                </a:lnTo>
                <a:lnTo>
                  <a:pt x="129641" y="562610"/>
                </a:lnTo>
                <a:lnTo>
                  <a:pt x="128943" y="568960"/>
                </a:lnTo>
                <a:lnTo>
                  <a:pt x="127952" y="568960"/>
                </a:lnTo>
                <a:lnTo>
                  <a:pt x="127469" y="570230"/>
                </a:lnTo>
                <a:lnTo>
                  <a:pt x="112750" y="570230"/>
                </a:lnTo>
                <a:lnTo>
                  <a:pt x="113118" y="567690"/>
                </a:lnTo>
                <a:lnTo>
                  <a:pt x="113842" y="562610"/>
                </a:lnTo>
                <a:lnTo>
                  <a:pt x="120421" y="561340"/>
                </a:lnTo>
                <a:lnTo>
                  <a:pt x="123837" y="561340"/>
                </a:lnTo>
                <a:lnTo>
                  <a:pt x="129641" y="562610"/>
                </a:lnTo>
                <a:lnTo>
                  <a:pt x="129641" y="554901"/>
                </a:lnTo>
                <a:lnTo>
                  <a:pt x="107454" y="553948"/>
                </a:lnTo>
                <a:lnTo>
                  <a:pt x="107454" y="563905"/>
                </a:lnTo>
                <a:lnTo>
                  <a:pt x="105384" y="566420"/>
                </a:lnTo>
                <a:lnTo>
                  <a:pt x="103759" y="567690"/>
                </a:lnTo>
                <a:lnTo>
                  <a:pt x="102527" y="567690"/>
                </a:lnTo>
                <a:lnTo>
                  <a:pt x="98856" y="566420"/>
                </a:lnTo>
                <a:lnTo>
                  <a:pt x="97917" y="565150"/>
                </a:lnTo>
                <a:lnTo>
                  <a:pt x="98882" y="561340"/>
                </a:lnTo>
                <a:lnTo>
                  <a:pt x="100520" y="560070"/>
                </a:lnTo>
                <a:lnTo>
                  <a:pt x="105435" y="560070"/>
                </a:lnTo>
                <a:lnTo>
                  <a:pt x="106184" y="561340"/>
                </a:lnTo>
                <a:lnTo>
                  <a:pt x="107378" y="563714"/>
                </a:lnTo>
                <a:lnTo>
                  <a:pt x="107454" y="563905"/>
                </a:lnTo>
                <a:lnTo>
                  <a:pt x="107454" y="553948"/>
                </a:lnTo>
                <a:lnTo>
                  <a:pt x="102323" y="553720"/>
                </a:lnTo>
                <a:lnTo>
                  <a:pt x="92887" y="552919"/>
                </a:lnTo>
                <a:lnTo>
                  <a:pt x="92887" y="571500"/>
                </a:lnTo>
                <a:lnTo>
                  <a:pt x="81280" y="570230"/>
                </a:lnTo>
                <a:lnTo>
                  <a:pt x="81038" y="568960"/>
                </a:lnTo>
                <a:lnTo>
                  <a:pt x="80568" y="566420"/>
                </a:lnTo>
                <a:lnTo>
                  <a:pt x="79159" y="558800"/>
                </a:lnTo>
                <a:lnTo>
                  <a:pt x="90627" y="560070"/>
                </a:lnTo>
                <a:lnTo>
                  <a:pt x="92887" y="571500"/>
                </a:lnTo>
                <a:lnTo>
                  <a:pt x="92887" y="552919"/>
                </a:lnTo>
                <a:lnTo>
                  <a:pt x="87528" y="552450"/>
                </a:lnTo>
                <a:lnTo>
                  <a:pt x="77101" y="552450"/>
                </a:lnTo>
                <a:lnTo>
                  <a:pt x="73342" y="551992"/>
                </a:lnTo>
                <a:lnTo>
                  <a:pt x="73342" y="563905"/>
                </a:lnTo>
                <a:lnTo>
                  <a:pt x="71539" y="566420"/>
                </a:lnTo>
                <a:lnTo>
                  <a:pt x="67805" y="566420"/>
                </a:lnTo>
                <a:lnTo>
                  <a:pt x="66332" y="565150"/>
                </a:lnTo>
                <a:lnTo>
                  <a:pt x="66230" y="563714"/>
                </a:lnTo>
                <a:lnTo>
                  <a:pt x="66230" y="561340"/>
                </a:lnTo>
                <a:lnTo>
                  <a:pt x="66535" y="560070"/>
                </a:lnTo>
                <a:lnTo>
                  <a:pt x="66789" y="558800"/>
                </a:lnTo>
                <a:lnTo>
                  <a:pt x="67094" y="557530"/>
                </a:lnTo>
                <a:lnTo>
                  <a:pt x="70294" y="557530"/>
                </a:lnTo>
                <a:lnTo>
                  <a:pt x="72174" y="558800"/>
                </a:lnTo>
                <a:lnTo>
                  <a:pt x="72669" y="561340"/>
                </a:lnTo>
                <a:lnTo>
                  <a:pt x="73304" y="563714"/>
                </a:lnTo>
                <a:lnTo>
                  <a:pt x="73342" y="563905"/>
                </a:lnTo>
                <a:lnTo>
                  <a:pt x="73342" y="551992"/>
                </a:lnTo>
                <a:lnTo>
                  <a:pt x="66687" y="551180"/>
                </a:lnTo>
                <a:lnTo>
                  <a:pt x="59715" y="551180"/>
                </a:lnTo>
                <a:lnTo>
                  <a:pt x="59715" y="557530"/>
                </a:lnTo>
                <a:lnTo>
                  <a:pt x="59715" y="568960"/>
                </a:lnTo>
                <a:lnTo>
                  <a:pt x="55118" y="566420"/>
                </a:lnTo>
                <a:lnTo>
                  <a:pt x="51574" y="563880"/>
                </a:lnTo>
                <a:lnTo>
                  <a:pt x="46393" y="560070"/>
                </a:lnTo>
                <a:lnTo>
                  <a:pt x="45427" y="558800"/>
                </a:lnTo>
                <a:lnTo>
                  <a:pt x="43294" y="556260"/>
                </a:lnTo>
                <a:lnTo>
                  <a:pt x="59715" y="557530"/>
                </a:lnTo>
                <a:lnTo>
                  <a:pt x="59715" y="551180"/>
                </a:lnTo>
                <a:lnTo>
                  <a:pt x="56273" y="551180"/>
                </a:lnTo>
                <a:lnTo>
                  <a:pt x="42887" y="549910"/>
                </a:lnTo>
                <a:lnTo>
                  <a:pt x="40792" y="551180"/>
                </a:lnTo>
                <a:lnTo>
                  <a:pt x="39306" y="553720"/>
                </a:lnTo>
                <a:lnTo>
                  <a:pt x="34912" y="552450"/>
                </a:lnTo>
                <a:lnTo>
                  <a:pt x="32207" y="548640"/>
                </a:lnTo>
                <a:lnTo>
                  <a:pt x="30226" y="544830"/>
                </a:lnTo>
                <a:lnTo>
                  <a:pt x="32283" y="543560"/>
                </a:lnTo>
                <a:lnTo>
                  <a:pt x="43281" y="543560"/>
                </a:lnTo>
                <a:lnTo>
                  <a:pt x="50215" y="544830"/>
                </a:lnTo>
                <a:lnTo>
                  <a:pt x="63550" y="544830"/>
                </a:lnTo>
                <a:lnTo>
                  <a:pt x="69989" y="546100"/>
                </a:lnTo>
                <a:lnTo>
                  <a:pt x="76327" y="544830"/>
                </a:lnTo>
                <a:lnTo>
                  <a:pt x="91109" y="544830"/>
                </a:lnTo>
                <a:lnTo>
                  <a:pt x="105829" y="546100"/>
                </a:lnTo>
                <a:lnTo>
                  <a:pt x="112788" y="546100"/>
                </a:lnTo>
                <a:lnTo>
                  <a:pt x="119722" y="547370"/>
                </a:lnTo>
                <a:lnTo>
                  <a:pt x="139509" y="548640"/>
                </a:lnTo>
                <a:lnTo>
                  <a:pt x="165188" y="548640"/>
                </a:lnTo>
                <a:lnTo>
                  <a:pt x="177990" y="547370"/>
                </a:lnTo>
                <a:lnTo>
                  <a:pt x="193649" y="546100"/>
                </a:lnTo>
                <a:lnTo>
                  <a:pt x="225005" y="546100"/>
                </a:lnTo>
                <a:lnTo>
                  <a:pt x="240665" y="544830"/>
                </a:lnTo>
                <a:lnTo>
                  <a:pt x="261505" y="544830"/>
                </a:lnTo>
                <a:lnTo>
                  <a:pt x="268452" y="543560"/>
                </a:lnTo>
                <a:lnTo>
                  <a:pt x="308292" y="543560"/>
                </a:lnTo>
                <a:lnTo>
                  <a:pt x="329145" y="544830"/>
                </a:lnTo>
                <a:lnTo>
                  <a:pt x="351980" y="544830"/>
                </a:lnTo>
                <a:lnTo>
                  <a:pt x="359752" y="543560"/>
                </a:lnTo>
                <a:lnTo>
                  <a:pt x="391960" y="543560"/>
                </a:lnTo>
                <a:lnTo>
                  <a:pt x="401523" y="542290"/>
                </a:lnTo>
                <a:lnTo>
                  <a:pt x="420433" y="542290"/>
                </a:lnTo>
                <a:lnTo>
                  <a:pt x="437426" y="541020"/>
                </a:lnTo>
                <a:lnTo>
                  <a:pt x="478129" y="541020"/>
                </a:lnTo>
                <a:lnTo>
                  <a:pt x="494245" y="539750"/>
                </a:lnTo>
                <a:lnTo>
                  <a:pt x="593051" y="539750"/>
                </a:lnTo>
                <a:lnTo>
                  <a:pt x="602386" y="538480"/>
                </a:lnTo>
                <a:lnTo>
                  <a:pt x="611733" y="538480"/>
                </a:lnTo>
                <a:lnTo>
                  <a:pt x="621093" y="537210"/>
                </a:lnTo>
                <a:lnTo>
                  <a:pt x="637108" y="537210"/>
                </a:lnTo>
                <a:lnTo>
                  <a:pt x="643763" y="535940"/>
                </a:lnTo>
                <a:lnTo>
                  <a:pt x="657606" y="535940"/>
                </a:lnTo>
                <a:lnTo>
                  <a:pt x="681431" y="534670"/>
                </a:lnTo>
                <a:lnTo>
                  <a:pt x="683742" y="534670"/>
                </a:lnTo>
                <a:lnTo>
                  <a:pt x="689229" y="533400"/>
                </a:lnTo>
                <a:lnTo>
                  <a:pt x="704710" y="533400"/>
                </a:lnTo>
                <a:lnTo>
                  <a:pt x="713816" y="532130"/>
                </a:lnTo>
                <a:lnTo>
                  <a:pt x="722922" y="530860"/>
                </a:lnTo>
                <a:lnTo>
                  <a:pt x="732002" y="530860"/>
                </a:lnTo>
                <a:lnTo>
                  <a:pt x="739432" y="529590"/>
                </a:lnTo>
                <a:lnTo>
                  <a:pt x="747039" y="529590"/>
                </a:lnTo>
                <a:lnTo>
                  <a:pt x="754557" y="528320"/>
                </a:lnTo>
                <a:lnTo>
                  <a:pt x="768464" y="528320"/>
                </a:lnTo>
                <a:lnTo>
                  <a:pt x="775423" y="527050"/>
                </a:lnTo>
                <a:lnTo>
                  <a:pt x="782370" y="527050"/>
                </a:lnTo>
                <a:lnTo>
                  <a:pt x="786638" y="525780"/>
                </a:lnTo>
                <a:lnTo>
                  <a:pt x="790854" y="525780"/>
                </a:lnTo>
                <a:lnTo>
                  <a:pt x="795096" y="524510"/>
                </a:lnTo>
                <a:lnTo>
                  <a:pt x="795642" y="525780"/>
                </a:lnTo>
                <a:lnTo>
                  <a:pt x="795642" y="515086"/>
                </a:lnTo>
                <a:lnTo>
                  <a:pt x="795464" y="515620"/>
                </a:lnTo>
                <a:lnTo>
                  <a:pt x="788593" y="516890"/>
                </a:lnTo>
                <a:lnTo>
                  <a:pt x="782434" y="518160"/>
                </a:lnTo>
                <a:lnTo>
                  <a:pt x="771613" y="519430"/>
                </a:lnTo>
                <a:lnTo>
                  <a:pt x="767295" y="519430"/>
                </a:lnTo>
                <a:lnTo>
                  <a:pt x="759802" y="520700"/>
                </a:lnTo>
                <a:lnTo>
                  <a:pt x="752398" y="520700"/>
                </a:lnTo>
                <a:lnTo>
                  <a:pt x="749249" y="516890"/>
                </a:lnTo>
                <a:lnTo>
                  <a:pt x="746556" y="514350"/>
                </a:lnTo>
                <a:lnTo>
                  <a:pt x="737362" y="514350"/>
                </a:lnTo>
                <a:lnTo>
                  <a:pt x="732624" y="515620"/>
                </a:lnTo>
                <a:lnTo>
                  <a:pt x="727583" y="518160"/>
                </a:lnTo>
                <a:lnTo>
                  <a:pt x="726706" y="518160"/>
                </a:lnTo>
                <a:lnTo>
                  <a:pt x="723099" y="523240"/>
                </a:lnTo>
                <a:lnTo>
                  <a:pt x="718883" y="523240"/>
                </a:lnTo>
                <a:lnTo>
                  <a:pt x="713994" y="524510"/>
                </a:lnTo>
                <a:lnTo>
                  <a:pt x="713473" y="523240"/>
                </a:lnTo>
                <a:lnTo>
                  <a:pt x="711365" y="518160"/>
                </a:lnTo>
                <a:lnTo>
                  <a:pt x="707898" y="516191"/>
                </a:lnTo>
                <a:lnTo>
                  <a:pt x="707898" y="524510"/>
                </a:lnTo>
                <a:lnTo>
                  <a:pt x="702106" y="524510"/>
                </a:lnTo>
                <a:lnTo>
                  <a:pt x="700189" y="523240"/>
                </a:lnTo>
                <a:lnTo>
                  <a:pt x="706069" y="523240"/>
                </a:lnTo>
                <a:lnTo>
                  <a:pt x="707898" y="524510"/>
                </a:lnTo>
                <a:lnTo>
                  <a:pt x="707898" y="516191"/>
                </a:lnTo>
                <a:lnTo>
                  <a:pt x="706894" y="515620"/>
                </a:lnTo>
                <a:lnTo>
                  <a:pt x="693813" y="518160"/>
                </a:lnTo>
                <a:lnTo>
                  <a:pt x="691134" y="519430"/>
                </a:lnTo>
                <a:lnTo>
                  <a:pt x="687285" y="525780"/>
                </a:lnTo>
                <a:lnTo>
                  <a:pt x="682917" y="525780"/>
                </a:lnTo>
                <a:lnTo>
                  <a:pt x="681443" y="524510"/>
                </a:lnTo>
                <a:lnTo>
                  <a:pt x="680110" y="521970"/>
                </a:lnTo>
                <a:lnTo>
                  <a:pt x="676490" y="519430"/>
                </a:lnTo>
                <a:lnTo>
                  <a:pt x="674243" y="518160"/>
                </a:lnTo>
                <a:lnTo>
                  <a:pt x="671106" y="516661"/>
                </a:lnTo>
                <a:lnTo>
                  <a:pt x="671106" y="525780"/>
                </a:lnTo>
                <a:lnTo>
                  <a:pt x="667397" y="527050"/>
                </a:lnTo>
                <a:lnTo>
                  <a:pt x="664489" y="527050"/>
                </a:lnTo>
                <a:lnTo>
                  <a:pt x="660806" y="525780"/>
                </a:lnTo>
                <a:lnTo>
                  <a:pt x="663524" y="523240"/>
                </a:lnTo>
                <a:lnTo>
                  <a:pt x="666026" y="521970"/>
                </a:lnTo>
                <a:lnTo>
                  <a:pt x="669759" y="523240"/>
                </a:lnTo>
                <a:lnTo>
                  <a:pt x="670179" y="524510"/>
                </a:lnTo>
                <a:lnTo>
                  <a:pt x="671106" y="525780"/>
                </a:lnTo>
                <a:lnTo>
                  <a:pt x="671106" y="516661"/>
                </a:lnTo>
                <a:lnTo>
                  <a:pt x="666280" y="514350"/>
                </a:lnTo>
                <a:lnTo>
                  <a:pt x="660450" y="511810"/>
                </a:lnTo>
                <a:lnTo>
                  <a:pt x="651852" y="509270"/>
                </a:lnTo>
                <a:lnTo>
                  <a:pt x="648868" y="509270"/>
                </a:lnTo>
                <a:lnTo>
                  <a:pt x="644969" y="508000"/>
                </a:lnTo>
                <a:lnTo>
                  <a:pt x="646963" y="511810"/>
                </a:lnTo>
                <a:lnTo>
                  <a:pt x="649655" y="511810"/>
                </a:lnTo>
                <a:lnTo>
                  <a:pt x="654088" y="514350"/>
                </a:lnTo>
                <a:lnTo>
                  <a:pt x="656450" y="515620"/>
                </a:lnTo>
                <a:lnTo>
                  <a:pt x="659561" y="516890"/>
                </a:lnTo>
                <a:lnTo>
                  <a:pt x="657301" y="518160"/>
                </a:lnTo>
                <a:lnTo>
                  <a:pt x="655180" y="519430"/>
                </a:lnTo>
                <a:lnTo>
                  <a:pt x="652526" y="523240"/>
                </a:lnTo>
                <a:lnTo>
                  <a:pt x="651979" y="525780"/>
                </a:lnTo>
                <a:lnTo>
                  <a:pt x="651014" y="527050"/>
                </a:lnTo>
                <a:lnTo>
                  <a:pt x="647954" y="528320"/>
                </a:lnTo>
                <a:lnTo>
                  <a:pt x="645198" y="528320"/>
                </a:lnTo>
                <a:lnTo>
                  <a:pt x="643242" y="525780"/>
                </a:lnTo>
                <a:lnTo>
                  <a:pt x="641299" y="523240"/>
                </a:lnTo>
                <a:lnTo>
                  <a:pt x="638784" y="523240"/>
                </a:lnTo>
                <a:lnTo>
                  <a:pt x="632015" y="520700"/>
                </a:lnTo>
                <a:lnTo>
                  <a:pt x="631253" y="520280"/>
                </a:lnTo>
                <a:lnTo>
                  <a:pt x="631253" y="527050"/>
                </a:lnTo>
                <a:lnTo>
                  <a:pt x="631190" y="528320"/>
                </a:lnTo>
                <a:lnTo>
                  <a:pt x="624459" y="528320"/>
                </a:lnTo>
                <a:lnTo>
                  <a:pt x="626630" y="525780"/>
                </a:lnTo>
                <a:lnTo>
                  <a:pt x="628929" y="525780"/>
                </a:lnTo>
                <a:lnTo>
                  <a:pt x="631253" y="527050"/>
                </a:lnTo>
                <a:lnTo>
                  <a:pt x="631253" y="520280"/>
                </a:lnTo>
                <a:lnTo>
                  <a:pt x="627532" y="518160"/>
                </a:lnTo>
                <a:lnTo>
                  <a:pt x="623112" y="516890"/>
                </a:lnTo>
                <a:lnTo>
                  <a:pt x="608241" y="509270"/>
                </a:lnTo>
                <a:lnTo>
                  <a:pt x="592569" y="501650"/>
                </a:lnTo>
                <a:lnTo>
                  <a:pt x="591616" y="501650"/>
                </a:lnTo>
                <a:lnTo>
                  <a:pt x="590067" y="502920"/>
                </a:lnTo>
                <a:lnTo>
                  <a:pt x="590969" y="504190"/>
                </a:lnTo>
                <a:lnTo>
                  <a:pt x="591362" y="504190"/>
                </a:lnTo>
                <a:lnTo>
                  <a:pt x="596201" y="508000"/>
                </a:lnTo>
                <a:lnTo>
                  <a:pt x="600316" y="509270"/>
                </a:lnTo>
                <a:lnTo>
                  <a:pt x="609371" y="514350"/>
                </a:lnTo>
                <a:lnTo>
                  <a:pt x="614337" y="516890"/>
                </a:lnTo>
                <a:lnTo>
                  <a:pt x="618655" y="518160"/>
                </a:lnTo>
                <a:lnTo>
                  <a:pt x="619137" y="519430"/>
                </a:lnTo>
                <a:lnTo>
                  <a:pt x="619417" y="519430"/>
                </a:lnTo>
                <a:lnTo>
                  <a:pt x="618604" y="520700"/>
                </a:lnTo>
                <a:lnTo>
                  <a:pt x="616762" y="524510"/>
                </a:lnTo>
                <a:lnTo>
                  <a:pt x="618413" y="527050"/>
                </a:lnTo>
                <a:lnTo>
                  <a:pt x="617524" y="529590"/>
                </a:lnTo>
                <a:lnTo>
                  <a:pt x="614286" y="530860"/>
                </a:lnTo>
                <a:lnTo>
                  <a:pt x="613270" y="529590"/>
                </a:lnTo>
                <a:lnTo>
                  <a:pt x="608101" y="524510"/>
                </a:lnTo>
                <a:lnTo>
                  <a:pt x="602373" y="523240"/>
                </a:lnTo>
                <a:lnTo>
                  <a:pt x="596328" y="523240"/>
                </a:lnTo>
                <a:lnTo>
                  <a:pt x="590194" y="524510"/>
                </a:lnTo>
                <a:lnTo>
                  <a:pt x="585749" y="525780"/>
                </a:lnTo>
                <a:lnTo>
                  <a:pt x="585508" y="525780"/>
                </a:lnTo>
                <a:lnTo>
                  <a:pt x="583361" y="530860"/>
                </a:lnTo>
                <a:lnTo>
                  <a:pt x="579132" y="532130"/>
                </a:lnTo>
                <a:lnTo>
                  <a:pt x="575449" y="532130"/>
                </a:lnTo>
                <a:lnTo>
                  <a:pt x="570598" y="525780"/>
                </a:lnTo>
                <a:lnTo>
                  <a:pt x="567334" y="524510"/>
                </a:lnTo>
                <a:lnTo>
                  <a:pt x="556945" y="524510"/>
                </a:lnTo>
                <a:lnTo>
                  <a:pt x="550926" y="520700"/>
                </a:lnTo>
                <a:lnTo>
                  <a:pt x="550443" y="521970"/>
                </a:lnTo>
                <a:lnTo>
                  <a:pt x="549605" y="523240"/>
                </a:lnTo>
                <a:lnTo>
                  <a:pt x="551573" y="528320"/>
                </a:lnTo>
                <a:lnTo>
                  <a:pt x="550570" y="530860"/>
                </a:lnTo>
                <a:lnTo>
                  <a:pt x="547636" y="532130"/>
                </a:lnTo>
                <a:lnTo>
                  <a:pt x="545592" y="529590"/>
                </a:lnTo>
                <a:lnTo>
                  <a:pt x="542518" y="525780"/>
                </a:lnTo>
                <a:lnTo>
                  <a:pt x="540918" y="524510"/>
                </a:lnTo>
                <a:lnTo>
                  <a:pt x="536930" y="524078"/>
                </a:lnTo>
                <a:lnTo>
                  <a:pt x="536930" y="532130"/>
                </a:lnTo>
                <a:lnTo>
                  <a:pt x="527672" y="532130"/>
                </a:lnTo>
                <a:lnTo>
                  <a:pt x="527545" y="529590"/>
                </a:lnTo>
                <a:lnTo>
                  <a:pt x="536536" y="529590"/>
                </a:lnTo>
                <a:lnTo>
                  <a:pt x="536930" y="532130"/>
                </a:lnTo>
                <a:lnTo>
                  <a:pt x="536930" y="524078"/>
                </a:lnTo>
                <a:lnTo>
                  <a:pt x="529488" y="523240"/>
                </a:lnTo>
                <a:lnTo>
                  <a:pt x="523074" y="523240"/>
                </a:lnTo>
                <a:lnTo>
                  <a:pt x="516026" y="527050"/>
                </a:lnTo>
                <a:lnTo>
                  <a:pt x="515264" y="529590"/>
                </a:lnTo>
                <a:lnTo>
                  <a:pt x="511632" y="532130"/>
                </a:lnTo>
                <a:lnTo>
                  <a:pt x="508571" y="533400"/>
                </a:lnTo>
                <a:lnTo>
                  <a:pt x="504228" y="528320"/>
                </a:lnTo>
                <a:lnTo>
                  <a:pt x="502589" y="527050"/>
                </a:lnTo>
                <a:lnTo>
                  <a:pt x="501103" y="525780"/>
                </a:lnTo>
                <a:lnTo>
                  <a:pt x="483235" y="525780"/>
                </a:lnTo>
                <a:lnTo>
                  <a:pt x="479844" y="527050"/>
                </a:lnTo>
                <a:lnTo>
                  <a:pt x="477456" y="534670"/>
                </a:lnTo>
                <a:lnTo>
                  <a:pt x="474560" y="533400"/>
                </a:lnTo>
                <a:lnTo>
                  <a:pt x="471081" y="533400"/>
                </a:lnTo>
                <a:lnTo>
                  <a:pt x="466966" y="528320"/>
                </a:lnTo>
                <a:lnTo>
                  <a:pt x="463511" y="523240"/>
                </a:lnTo>
                <a:lnTo>
                  <a:pt x="462064" y="514350"/>
                </a:lnTo>
                <a:lnTo>
                  <a:pt x="461391" y="513080"/>
                </a:lnTo>
                <a:lnTo>
                  <a:pt x="460311" y="511810"/>
                </a:lnTo>
                <a:lnTo>
                  <a:pt x="459130" y="511810"/>
                </a:lnTo>
                <a:lnTo>
                  <a:pt x="458203" y="510540"/>
                </a:lnTo>
                <a:lnTo>
                  <a:pt x="455510" y="515620"/>
                </a:lnTo>
                <a:lnTo>
                  <a:pt x="461035" y="520700"/>
                </a:lnTo>
                <a:lnTo>
                  <a:pt x="458812" y="525780"/>
                </a:lnTo>
                <a:lnTo>
                  <a:pt x="455587" y="525780"/>
                </a:lnTo>
                <a:lnTo>
                  <a:pt x="449351" y="527050"/>
                </a:lnTo>
                <a:lnTo>
                  <a:pt x="444614" y="527050"/>
                </a:lnTo>
                <a:lnTo>
                  <a:pt x="441769" y="534670"/>
                </a:lnTo>
                <a:lnTo>
                  <a:pt x="438899" y="534670"/>
                </a:lnTo>
                <a:lnTo>
                  <a:pt x="434860" y="529590"/>
                </a:lnTo>
                <a:lnTo>
                  <a:pt x="431050" y="528320"/>
                </a:lnTo>
                <a:lnTo>
                  <a:pt x="426999" y="527050"/>
                </a:lnTo>
                <a:lnTo>
                  <a:pt x="425615" y="518160"/>
                </a:lnTo>
                <a:lnTo>
                  <a:pt x="420344" y="519430"/>
                </a:lnTo>
                <a:lnTo>
                  <a:pt x="423214" y="524510"/>
                </a:lnTo>
                <a:lnTo>
                  <a:pt x="422033" y="527050"/>
                </a:lnTo>
                <a:lnTo>
                  <a:pt x="418147" y="528320"/>
                </a:lnTo>
                <a:lnTo>
                  <a:pt x="414235" y="530860"/>
                </a:lnTo>
                <a:lnTo>
                  <a:pt x="409308" y="534670"/>
                </a:lnTo>
                <a:lnTo>
                  <a:pt x="404075" y="534670"/>
                </a:lnTo>
                <a:lnTo>
                  <a:pt x="402590" y="532130"/>
                </a:lnTo>
                <a:lnTo>
                  <a:pt x="402183" y="529590"/>
                </a:lnTo>
                <a:lnTo>
                  <a:pt x="396722" y="527634"/>
                </a:lnTo>
                <a:lnTo>
                  <a:pt x="396722" y="534670"/>
                </a:lnTo>
                <a:lnTo>
                  <a:pt x="389204" y="534670"/>
                </a:lnTo>
                <a:lnTo>
                  <a:pt x="392442" y="532130"/>
                </a:lnTo>
                <a:lnTo>
                  <a:pt x="394220" y="532130"/>
                </a:lnTo>
                <a:lnTo>
                  <a:pt x="396722" y="534670"/>
                </a:lnTo>
                <a:lnTo>
                  <a:pt x="396722" y="527634"/>
                </a:lnTo>
                <a:lnTo>
                  <a:pt x="395109" y="527050"/>
                </a:lnTo>
                <a:lnTo>
                  <a:pt x="391452" y="527050"/>
                </a:lnTo>
                <a:lnTo>
                  <a:pt x="383400" y="529590"/>
                </a:lnTo>
                <a:lnTo>
                  <a:pt x="379691" y="530860"/>
                </a:lnTo>
                <a:lnTo>
                  <a:pt x="376250" y="534670"/>
                </a:lnTo>
                <a:lnTo>
                  <a:pt x="373875" y="533400"/>
                </a:lnTo>
                <a:lnTo>
                  <a:pt x="371259" y="532130"/>
                </a:lnTo>
                <a:lnTo>
                  <a:pt x="367207" y="529590"/>
                </a:lnTo>
                <a:lnTo>
                  <a:pt x="365188" y="528320"/>
                </a:lnTo>
                <a:lnTo>
                  <a:pt x="361175" y="527050"/>
                </a:lnTo>
                <a:lnTo>
                  <a:pt x="355409" y="528320"/>
                </a:lnTo>
                <a:lnTo>
                  <a:pt x="354076" y="528320"/>
                </a:lnTo>
                <a:lnTo>
                  <a:pt x="351650" y="529590"/>
                </a:lnTo>
                <a:lnTo>
                  <a:pt x="356577" y="521970"/>
                </a:lnTo>
                <a:lnTo>
                  <a:pt x="361594" y="515620"/>
                </a:lnTo>
                <a:lnTo>
                  <a:pt x="366191" y="509270"/>
                </a:lnTo>
                <a:lnTo>
                  <a:pt x="369836" y="501650"/>
                </a:lnTo>
                <a:lnTo>
                  <a:pt x="368198" y="500380"/>
                </a:lnTo>
                <a:lnTo>
                  <a:pt x="367106" y="500380"/>
                </a:lnTo>
                <a:lnTo>
                  <a:pt x="364070" y="505460"/>
                </a:lnTo>
                <a:lnTo>
                  <a:pt x="362089" y="508000"/>
                </a:lnTo>
                <a:lnTo>
                  <a:pt x="356781" y="515620"/>
                </a:lnTo>
                <a:lnTo>
                  <a:pt x="346138" y="529590"/>
                </a:lnTo>
                <a:lnTo>
                  <a:pt x="344944" y="537210"/>
                </a:lnTo>
                <a:lnTo>
                  <a:pt x="343344" y="535940"/>
                </a:lnTo>
                <a:lnTo>
                  <a:pt x="341757" y="534670"/>
                </a:lnTo>
                <a:lnTo>
                  <a:pt x="339166" y="530860"/>
                </a:lnTo>
                <a:lnTo>
                  <a:pt x="331050" y="529590"/>
                </a:lnTo>
                <a:lnTo>
                  <a:pt x="326834" y="529590"/>
                </a:lnTo>
                <a:lnTo>
                  <a:pt x="319201" y="530860"/>
                </a:lnTo>
                <a:lnTo>
                  <a:pt x="315785" y="533400"/>
                </a:lnTo>
                <a:lnTo>
                  <a:pt x="311670" y="535940"/>
                </a:lnTo>
                <a:lnTo>
                  <a:pt x="309054" y="534670"/>
                </a:lnTo>
                <a:lnTo>
                  <a:pt x="303809" y="532130"/>
                </a:lnTo>
                <a:lnTo>
                  <a:pt x="293319" y="528320"/>
                </a:lnTo>
                <a:lnTo>
                  <a:pt x="287591" y="529590"/>
                </a:lnTo>
                <a:lnTo>
                  <a:pt x="281635" y="534670"/>
                </a:lnTo>
                <a:lnTo>
                  <a:pt x="278638" y="534670"/>
                </a:lnTo>
                <a:lnTo>
                  <a:pt x="278485" y="533400"/>
                </a:lnTo>
                <a:lnTo>
                  <a:pt x="278333" y="532130"/>
                </a:lnTo>
                <a:lnTo>
                  <a:pt x="280250" y="530860"/>
                </a:lnTo>
                <a:lnTo>
                  <a:pt x="309880" y="504190"/>
                </a:lnTo>
                <a:lnTo>
                  <a:pt x="323443" y="488950"/>
                </a:lnTo>
                <a:lnTo>
                  <a:pt x="322122" y="487680"/>
                </a:lnTo>
                <a:lnTo>
                  <a:pt x="320763" y="487680"/>
                </a:lnTo>
                <a:lnTo>
                  <a:pt x="316788" y="491490"/>
                </a:lnTo>
                <a:lnTo>
                  <a:pt x="313969" y="494030"/>
                </a:lnTo>
                <a:lnTo>
                  <a:pt x="311251" y="496570"/>
                </a:lnTo>
                <a:lnTo>
                  <a:pt x="294563" y="513080"/>
                </a:lnTo>
                <a:lnTo>
                  <a:pt x="285940" y="520700"/>
                </a:lnTo>
                <a:lnTo>
                  <a:pt x="276707" y="528320"/>
                </a:lnTo>
                <a:lnTo>
                  <a:pt x="275437" y="529590"/>
                </a:lnTo>
                <a:lnTo>
                  <a:pt x="273481" y="533400"/>
                </a:lnTo>
                <a:lnTo>
                  <a:pt x="267106" y="533400"/>
                </a:lnTo>
                <a:lnTo>
                  <a:pt x="259727" y="528320"/>
                </a:lnTo>
                <a:lnTo>
                  <a:pt x="253746" y="535940"/>
                </a:lnTo>
                <a:lnTo>
                  <a:pt x="252691" y="534670"/>
                </a:lnTo>
                <a:lnTo>
                  <a:pt x="251955" y="534670"/>
                </a:lnTo>
                <a:lnTo>
                  <a:pt x="250507" y="532130"/>
                </a:lnTo>
                <a:lnTo>
                  <a:pt x="249758" y="532130"/>
                </a:lnTo>
                <a:lnTo>
                  <a:pt x="248831" y="530860"/>
                </a:lnTo>
                <a:lnTo>
                  <a:pt x="252298" y="525780"/>
                </a:lnTo>
                <a:lnTo>
                  <a:pt x="258025" y="523240"/>
                </a:lnTo>
                <a:lnTo>
                  <a:pt x="267169" y="514350"/>
                </a:lnTo>
                <a:lnTo>
                  <a:pt x="272389" y="510540"/>
                </a:lnTo>
                <a:lnTo>
                  <a:pt x="281851" y="502920"/>
                </a:lnTo>
                <a:lnTo>
                  <a:pt x="286981" y="499110"/>
                </a:lnTo>
                <a:lnTo>
                  <a:pt x="290982" y="494030"/>
                </a:lnTo>
                <a:lnTo>
                  <a:pt x="289267" y="494030"/>
                </a:lnTo>
                <a:lnTo>
                  <a:pt x="288277" y="492760"/>
                </a:lnTo>
                <a:lnTo>
                  <a:pt x="276860" y="502920"/>
                </a:lnTo>
                <a:lnTo>
                  <a:pt x="244208" y="529374"/>
                </a:lnTo>
                <a:lnTo>
                  <a:pt x="244208" y="537210"/>
                </a:lnTo>
                <a:lnTo>
                  <a:pt x="238836" y="537210"/>
                </a:lnTo>
                <a:lnTo>
                  <a:pt x="238798" y="535940"/>
                </a:lnTo>
                <a:lnTo>
                  <a:pt x="244157" y="534670"/>
                </a:lnTo>
                <a:lnTo>
                  <a:pt x="244208" y="537210"/>
                </a:lnTo>
                <a:lnTo>
                  <a:pt x="244208" y="529374"/>
                </a:lnTo>
                <a:lnTo>
                  <a:pt x="243941" y="529590"/>
                </a:lnTo>
                <a:lnTo>
                  <a:pt x="234099" y="530860"/>
                </a:lnTo>
                <a:lnTo>
                  <a:pt x="226834" y="538480"/>
                </a:lnTo>
                <a:lnTo>
                  <a:pt x="224447" y="537210"/>
                </a:lnTo>
                <a:lnTo>
                  <a:pt x="223227" y="535940"/>
                </a:lnTo>
                <a:lnTo>
                  <a:pt x="222021" y="534670"/>
                </a:lnTo>
                <a:lnTo>
                  <a:pt x="217119" y="533400"/>
                </a:lnTo>
                <a:lnTo>
                  <a:pt x="214617" y="532130"/>
                </a:lnTo>
                <a:lnTo>
                  <a:pt x="213055" y="531520"/>
                </a:lnTo>
                <a:lnTo>
                  <a:pt x="213055" y="537210"/>
                </a:lnTo>
                <a:lnTo>
                  <a:pt x="210781" y="538480"/>
                </a:lnTo>
                <a:lnTo>
                  <a:pt x="208635" y="538480"/>
                </a:lnTo>
                <a:lnTo>
                  <a:pt x="205879" y="537210"/>
                </a:lnTo>
                <a:lnTo>
                  <a:pt x="208775" y="535940"/>
                </a:lnTo>
                <a:lnTo>
                  <a:pt x="210870" y="535940"/>
                </a:lnTo>
                <a:lnTo>
                  <a:pt x="213055" y="537210"/>
                </a:lnTo>
                <a:lnTo>
                  <a:pt x="213055" y="531520"/>
                </a:lnTo>
                <a:lnTo>
                  <a:pt x="211404" y="530860"/>
                </a:lnTo>
                <a:lnTo>
                  <a:pt x="213233" y="529590"/>
                </a:lnTo>
                <a:lnTo>
                  <a:pt x="214376" y="528320"/>
                </a:lnTo>
                <a:lnTo>
                  <a:pt x="219417" y="524510"/>
                </a:lnTo>
                <a:lnTo>
                  <a:pt x="223164" y="521970"/>
                </a:lnTo>
                <a:lnTo>
                  <a:pt x="227850" y="518160"/>
                </a:lnTo>
                <a:lnTo>
                  <a:pt x="228714" y="516890"/>
                </a:lnTo>
                <a:lnTo>
                  <a:pt x="229819" y="515620"/>
                </a:lnTo>
                <a:lnTo>
                  <a:pt x="229603" y="515620"/>
                </a:lnTo>
                <a:lnTo>
                  <a:pt x="229603" y="514350"/>
                </a:lnTo>
                <a:lnTo>
                  <a:pt x="227190" y="514350"/>
                </a:lnTo>
                <a:lnTo>
                  <a:pt x="220141" y="519430"/>
                </a:lnTo>
                <a:lnTo>
                  <a:pt x="213931" y="523240"/>
                </a:lnTo>
                <a:lnTo>
                  <a:pt x="207695" y="528320"/>
                </a:lnTo>
                <a:lnTo>
                  <a:pt x="201409" y="532130"/>
                </a:lnTo>
                <a:lnTo>
                  <a:pt x="199136" y="533400"/>
                </a:lnTo>
                <a:lnTo>
                  <a:pt x="199453" y="535940"/>
                </a:lnTo>
                <a:lnTo>
                  <a:pt x="198259" y="538480"/>
                </a:lnTo>
                <a:lnTo>
                  <a:pt x="193903" y="533400"/>
                </a:lnTo>
                <a:lnTo>
                  <a:pt x="193713" y="533400"/>
                </a:lnTo>
                <a:lnTo>
                  <a:pt x="182651" y="532130"/>
                </a:lnTo>
                <a:lnTo>
                  <a:pt x="176276" y="533400"/>
                </a:lnTo>
                <a:lnTo>
                  <a:pt x="171615" y="539750"/>
                </a:lnTo>
                <a:lnTo>
                  <a:pt x="166509" y="541020"/>
                </a:lnTo>
                <a:lnTo>
                  <a:pt x="165976" y="541020"/>
                </a:lnTo>
                <a:lnTo>
                  <a:pt x="161074" y="541020"/>
                </a:lnTo>
                <a:lnTo>
                  <a:pt x="155498" y="539750"/>
                </a:lnTo>
                <a:lnTo>
                  <a:pt x="156857" y="537210"/>
                </a:lnTo>
                <a:lnTo>
                  <a:pt x="159740" y="535940"/>
                </a:lnTo>
                <a:lnTo>
                  <a:pt x="162852" y="537210"/>
                </a:lnTo>
                <a:lnTo>
                  <a:pt x="165976" y="541020"/>
                </a:lnTo>
                <a:lnTo>
                  <a:pt x="170370" y="538480"/>
                </a:lnTo>
                <a:lnTo>
                  <a:pt x="171437" y="537210"/>
                </a:lnTo>
                <a:lnTo>
                  <a:pt x="169456" y="535940"/>
                </a:lnTo>
                <a:lnTo>
                  <a:pt x="169329" y="534670"/>
                </a:lnTo>
                <a:lnTo>
                  <a:pt x="174866" y="530860"/>
                </a:lnTo>
                <a:lnTo>
                  <a:pt x="180581" y="528320"/>
                </a:lnTo>
                <a:lnTo>
                  <a:pt x="188696" y="523240"/>
                </a:lnTo>
                <a:lnTo>
                  <a:pt x="190766" y="520700"/>
                </a:lnTo>
                <a:lnTo>
                  <a:pt x="193230" y="518160"/>
                </a:lnTo>
                <a:lnTo>
                  <a:pt x="193014" y="516890"/>
                </a:lnTo>
                <a:lnTo>
                  <a:pt x="190144" y="516890"/>
                </a:lnTo>
                <a:lnTo>
                  <a:pt x="188315" y="519430"/>
                </a:lnTo>
                <a:lnTo>
                  <a:pt x="180822" y="524510"/>
                </a:lnTo>
                <a:lnTo>
                  <a:pt x="174929" y="527050"/>
                </a:lnTo>
                <a:lnTo>
                  <a:pt x="166776" y="530860"/>
                </a:lnTo>
                <a:lnTo>
                  <a:pt x="164642" y="530860"/>
                </a:lnTo>
                <a:lnTo>
                  <a:pt x="155105" y="529590"/>
                </a:lnTo>
                <a:lnTo>
                  <a:pt x="149898" y="532130"/>
                </a:lnTo>
                <a:lnTo>
                  <a:pt x="146710" y="539750"/>
                </a:lnTo>
                <a:lnTo>
                  <a:pt x="143027" y="539750"/>
                </a:lnTo>
                <a:lnTo>
                  <a:pt x="143637" y="537210"/>
                </a:lnTo>
                <a:lnTo>
                  <a:pt x="142773" y="534670"/>
                </a:lnTo>
                <a:lnTo>
                  <a:pt x="142341" y="533400"/>
                </a:lnTo>
                <a:lnTo>
                  <a:pt x="141503" y="532130"/>
                </a:lnTo>
                <a:lnTo>
                  <a:pt x="140614" y="529590"/>
                </a:lnTo>
                <a:lnTo>
                  <a:pt x="144602" y="527050"/>
                </a:lnTo>
                <a:lnTo>
                  <a:pt x="149948" y="524510"/>
                </a:lnTo>
                <a:lnTo>
                  <a:pt x="159346" y="521970"/>
                </a:lnTo>
                <a:lnTo>
                  <a:pt x="163601" y="519430"/>
                </a:lnTo>
                <a:lnTo>
                  <a:pt x="168694" y="516890"/>
                </a:lnTo>
                <a:lnTo>
                  <a:pt x="169252" y="515620"/>
                </a:lnTo>
                <a:lnTo>
                  <a:pt x="170827" y="514350"/>
                </a:lnTo>
                <a:lnTo>
                  <a:pt x="166725" y="514350"/>
                </a:lnTo>
                <a:lnTo>
                  <a:pt x="147396" y="521970"/>
                </a:lnTo>
                <a:lnTo>
                  <a:pt x="137236" y="526389"/>
                </a:lnTo>
                <a:lnTo>
                  <a:pt x="137236" y="539750"/>
                </a:lnTo>
                <a:lnTo>
                  <a:pt x="133311" y="541020"/>
                </a:lnTo>
                <a:lnTo>
                  <a:pt x="129476" y="541020"/>
                </a:lnTo>
                <a:lnTo>
                  <a:pt x="125247" y="539750"/>
                </a:lnTo>
                <a:lnTo>
                  <a:pt x="125818" y="538480"/>
                </a:lnTo>
                <a:lnTo>
                  <a:pt x="126060" y="537210"/>
                </a:lnTo>
                <a:lnTo>
                  <a:pt x="128765" y="537210"/>
                </a:lnTo>
                <a:lnTo>
                  <a:pt x="130962" y="535940"/>
                </a:lnTo>
                <a:lnTo>
                  <a:pt x="135420" y="534670"/>
                </a:lnTo>
                <a:lnTo>
                  <a:pt x="136169" y="535940"/>
                </a:lnTo>
                <a:lnTo>
                  <a:pt x="137236" y="539750"/>
                </a:lnTo>
                <a:lnTo>
                  <a:pt x="137236" y="526389"/>
                </a:lnTo>
                <a:lnTo>
                  <a:pt x="126911" y="530860"/>
                </a:lnTo>
                <a:lnTo>
                  <a:pt x="124587" y="532130"/>
                </a:lnTo>
                <a:lnTo>
                  <a:pt x="119621" y="533400"/>
                </a:lnTo>
                <a:lnTo>
                  <a:pt x="118668" y="535940"/>
                </a:lnTo>
                <a:lnTo>
                  <a:pt x="118173" y="539750"/>
                </a:lnTo>
                <a:lnTo>
                  <a:pt x="117614" y="538480"/>
                </a:lnTo>
                <a:lnTo>
                  <a:pt x="115354" y="533400"/>
                </a:lnTo>
                <a:lnTo>
                  <a:pt x="110286" y="533400"/>
                </a:lnTo>
                <a:lnTo>
                  <a:pt x="104965" y="532130"/>
                </a:lnTo>
                <a:lnTo>
                  <a:pt x="104965" y="538480"/>
                </a:lnTo>
                <a:lnTo>
                  <a:pt x="103987" y="538480"/>
                </a:lnTo>
                <a:lnTo>
                  <a:pt x="103860" y="537210"/>
                </a:lnTo>
                <a:lnTo>
                  <a:pt x="104813" y="537210"/>
                </a:lnTo>
                <a:lnTo>
                  <a:pt x="104965" y="538480"/>
                </a:lnTo>
                <a:lnTo>
                  <a:pt x="104965" y="532130"/>
                </a:lnTo>
                <a:lnTo>
                  <a:pt x="99682" y="530860"/>
                </a:lnTo>
                <a:lnTo>
                  <a:pt x="95300" y="533400"/>
                </a:lnTo>
                <a:lnTo>
                  <a:pt x="91033" y="535940"/>
                </a:lnTo>
                <a:lnTo>
                  <a:pt x="89458" y="534670"/>
                </a:lnTo>
                <a:lnTo>
                  <a:pt x="88277" y="534670"/>
                </a:lnTo>
                <a:lnTo>
                  <a:pt x="86766" y="533400"/>
                </a:lnTo>
                <a:lnTo>
                  <a:pt x="86537" y="532130"/>
                </a:lnTo>
                <a:lnTo>
                  <a:pt x="86791" y="530860"/>
                </a:lnTo>
                <a:lnTo>
                  <a:pt x="87172" y="530860"/>
                </a:lnTo>
                <a:lnTo>
                  <a:pt x="106565" y="527050"/>
                </a:lnTo>
                <a:lnTo>
                  <a:pt x="125666" y="521970"/>
                </a:lnTo>
                <a:lnTo>
                  <a:pt x="144500" y="515620"/>
                </a:lnTo>
                <a:lnTo>
                  <a:pt x="163093" y="508000"/>
                </a:lnTo>
                <a:lnTo>
                  <a:pt x="170357" y="505460"/>
                </a:lnTo>
                <a:lnTo>
                  <a:pt x="177304" y="501650"/>
                </a:lnTo>
                <a:lnTo>
                  <a:pt x="188023" y="496570"/>
                </a:lnTo>
                <a:lnTo>
                  <a:pt x="191477" y="494030"/>
                </a:lnTo>
                <a:lnTo>
                  <a:pt x="222783" y="477520"/>
                </a:lnTo>
                <a:lnTo>
                  <a:pt x="223799" y="477520"/>
                </a:lnTo>
                <a:lnTo>
                  <a:pt x="231051" y="474980"/>
                </a:lnTo>
                <a:lnTo>
                  <a:pt x="235661" y="471170"/>
                </a:lnTo>
                <a:lnTo>
                  <a:pt x="260578" y="454660"/>
                </a:lnTo>
                <a:lnTo>
                  <a:pt x="264020" y="457200"/>
                </a:lnTo>
                <a:lnTo>
                  <a:pt x="266954" y="461010"/>
                </a:lnTo>
                <a:lnTo>
                  <a:pt x="272364" y="459740"/>
                </a:lnTo>
                <a:lnTo>
                  <a:pt x="273418" y="461010"/>
                </a:lnTo>
                <a:lnTo>
                  <a:pt x="274421" y="462280"/>
                </a:lnTo>
                <a:lnTo>
                  <a:pt x="281952" y="466090"/>
                </a:lnTo>
                <a:lnTo>
                  <a:pt x="289687" y="469900"/>
                </a:lnTo>
                <a:lnTo>
                  <a:pt x="305612" y="474980"/>
                </a:lnTo>
                <a:lnTo>
                  <a:pt x="312864" y="477520"/>
                </a:lnTo>
                <a:lnTo>
                  <a:pt x="320179" y="478790"/>
                </a:lnTo>
                <a:lnTo>
                  <a:pt x="327520" y="481330"/>
                </a:lnTo>
                <a:lnTo>
                  <a:pt x="335648" y="483870"/>
                </a:lnTo>
                <a:lnTo>
                  <a:pt x="336334" y="483870"/>
                </a:lnTo>
                <a:lnTo>
                  <a:pt x="337515" y="485140"/>
                </a:lnTo>
                <a:lnTo>
                  <a:pt x="315772" y="511810"/>
                </a:lnTo>
                <a:lnTo>
                  <a:pt x="311467" y="516890"/>
                </a:lnTo>
                <a:lnTo>
                  <a:pt x="306616" y="521970"/>
                </a:lnTo>
                <a:lnTo>
                  <a:pt x="306273" y="523240"/>
                </a:lnTo>
                <a:lnTo>
                  <a:pt x="305130" y="524510"/>
                </a:lnTo>
                <a:lnTo>
                  <a:pt x="308546" y="524510"/>
                </a:lnTo>
                <a:lnTo>
                  <a:pt x="315226" y="518160"/>
                </a:lnTo>
                <a:lnTo>
                  <a:pt x="321195" y="511810"/>
                </a:lnTo>
                <a:lnTo>
                  <a:pt x="329590" y="504190"/>
                </a:lnTo>
                <a:lnTo>
                  <a:pt x="332155" y="501650"/>
                </a:lnTo>
                <a:lnTo>
                  <a:pt x="337312" y="494030"/>
                </a:lnTo>
                <a:lnTo>
                  <a:pt x="340004" y="490220"/>
                </a:lnTo>
                <a:lnTo>
                  <a:pt x="343382" y="485140"/>
                </a:lnTo>
                <a:lnTo>
                  <a:pt x="345528" y="483870"/>
                </a:lnTo>
                <a:lnTo>
                  <a:pt x="348691" y="485140"/>
                </a:lnTo>
                <a:lnTo>
                  <a:pt x="357581" y="485140"/>
                </a:lnTo>
                <a:lnTo>
                  <a:pt x="363334" y="486410"/>
                </a:lnTo>
                <a:lnTo>
                  <a:pt x="376732" y="486410"/>
                </a:lnTo>
                <a:lnTo>
                  <a:pt x="384238" y="485140"/>
                </a:lnTo>
                <a:lnTo>
                  <a:pt x="391883" y="482600"/>
                </a:lnTo>
                <a:lnTo>
                  <a:pt x="399935" y="480060"/>
                </a:lnTo>
                <a:lnTo>
                  <a:pt x="397256" y="478790"/>
                </a:lnTo>
                <a:lnTo>
                  <a:pt x="372300" y="478790"/>
                </a:lnTo>
                <a:lnTo>
                  <a:pt x="349402" y="476250"/>
                </a:lnTo>
                <a:lnTo>
                  <a:pt x="341833" y="476250"/>
                </a:lnTo>
                <a:lnTo>
                  <a:pt x="338137" y="474980"/>
                </a:lnTo>
                <a:lnTo>
                  <a:pt x="328549" y="473710"/>
                </a:lnTo>
                <a:lnTo>
                  <a:pt x="319087" y="471170"/>
                </a:lnTo>
                <a:lnTo>
                  <a:pt x="309714" y="467360"/>
                </a:lnTo>
                <a:lnTo>
                  <a:pt x="300418" y="464820"/>
                </a:lnTo>
                <a:lnTo>
                  <a:pt x="296951" y="463550"/>
                </a:lnTo>
                <a:lnTo>
                  <a:pt x="293890" y="461010"/>
                </a:lnTo>
                <a:lnTo>
                  <a:pt x="291820" y="459740"/>
                </a:lnTo>
                <a:lnTo>
                  <a:pt x="289763" y="458470"/>
                </a:lnTo>
                <a:lnTo>
                  <a:pt x="295262" y="455930"/>
                </a:lnTo>
                <a:lnTo>
                  <a:pt x="300367" y="453390"/>
                </a:lnTo>
                <a:lnTo>
                  <a:pt x="307746" y="452120"/>
                </a:lnTo>
                <a:lnTo>
                  <a:pt x="310007" y="450850"/>
                </a:lnTo>
                <a:lnTo>
                  <a:pt x="313182" y="449580"/>
                </a:lnTo>
                <a:lnTo>
                  <a:pt x="313778" y="448310"/>
                </a:lnTo>
                <a:lnTo>
                  <a:pt x="312521" y="447040"/>
                </a:lnTo>
                <a:lnTo>
                  <a:pt x="311505" y="447040"/>
                </a:lnTo>
                <a:lnTo>
                  <a:pt x="310489" y="445770"/>
                </a:lnTo>
                <a:lnTo>
                  <a:pt x="310146" y="445770"/>
                </a:lnTo>
                <a:lnTo>
                  <a:pt x="300545" y="449580"/>
                </a:lnTo>
                <a:lnTo>
                  <a:pt x="292061" y="452120"/>
                </a:lnTo>
                <a:lnTo>
                  <a:pt x="284302" y="455930"/>
                </a:lnTo>
                <a:lnTo>
                  <a:pt x="281800" y="454660"/>
                </a:lnTo>
                <a:lnTo>
                  <a:pt x="274307" y="450850"/>
                </a:lnTo>
                <a:lnTo>
                  <a:pt x="284073" y="445770"/>
                </a:lnTo>
                <a:lnTo>
                  <a:pt x="287489" y="444500"/>
                </a:lnTo>
                <a:lnTo>
                  <a:pt x="290893" y="443230"/>
                </a:lnTo>
                <a:lnTo>
                  <a:pt x="294297" y="441960"/>
                </a:lnTo>
                <a:lnTo>
                  <a:pt x="315366" y="436880"/>
                </a:lnTo>
                <a:lnTo>
                  <a:pt x="316369" y="439420"/>
                </a:lnTo>
                <a:lnTo>
                  <a:pt x="317131" y="440690"/>
                </a:lnTo>
                <a:lnTo>
                  <a:pt x="318922" y="443230"/>
                </a:lnTo>
                <a:lnTo>
                  <a:pt x="321906" y="443230"/>
                </a:lnTo>
                <a:lnTo>
                  <a:pt x="322580" y="441960"/>
                </a:lnTo>
                <a:lnTo>
                  <a:pt x="323024" y="439420"/>
                </a:lnTo>
                <a:lnTo>
                  <a:pt x="323088" y="436880"/>
                </a:lnTo>
                <a:lnTo>
                  <a:pt x="330200" y="434340"/>
                </a:lnTo>
                <a:lnTo>
                  <a:pt x="340956" y="430530"/>
                </a:lnTo>
                <a:lnTo>
                  <a:pt x="346316" y="430530"/>
                </a:lnTo>
                <a:lnTo>
                  <a:pt x="351472" y="431800"/>
                </a:lnTo>
                <a:lnTo>
                  <a:pt x="352259" y="430530"/>
                </a:lnTo>
                <a:lnTo>
                  <a:pt x="353847" y="427990"/>
                </a:lnTo>
                <a:lnTo>
                  <a:pt x="375526" y="424180"/>
                </a:lnTo>
                <a:lnTo>
                  <a:pt x="382879" y="424180"/>
                </a:lnTo>
                <a:lnTo>
                  <a:pt x="395046" y="422910"/>
                </a:lnTo>
                <a:lnTo>
                  <a:pt x="407212" y="422910"/>
                </a:lnTo>
                <a:lnTo>
                  <a:pt x="419404" y="421640"/>
                </a:lnTo>
                <a:lnTo>
                  <a:pt x="464096" y="421640"/>
                </a:lnTo>
                <a:lnTo>
                  <a:pt x="467855" y="422910"/>
                </a:lnTo>
                <a:lnTo>
                  <a:pt x="481037" y="424180"/>
                </a:lnTo>
                <a:lnTo>
                  <a:pt x="511975" y="429260"/>
                </a:lnTo>
                <a:lnTo>
                  <a:pt x="514616" y="430530"/>
                </a:lnTo>
                <a:lnTo>
                  <a:pt x="517080" y="430530"/>
                </a:lnTo>
                <a:lnTo>
                  <a:pt x="553046" y="440690"/>
                </a:lnTo>
                <a:lnTo>
                  <a:pt x="547916" y="445770"/>
                </a:lnTo>
                <a:lnTo>
                  <a:pt x="538581" y="452120"/>
                </a:lnTo>
                <a:lnTo>
                  <a:pt x="526364" y="458470"/>
                </a:lnTo>
                <a:lnTo>
                  <a:pt x="512572" y="466090"/>
                </a:lnTo>
                <a:lnTo>
                  <a:pt x="489610" y="473710"/>
                </a:lnTo>
                <a:lnTo>
                  <a:pt x="477697" y="476250"/>
                </a:lnTo>
                <a:lnTo>
                  <a:pt x="465620" y="480060"/>
                </a:lnTo>
                <a:lnTo>
                  <a:pt x="471068" y="481330"/>
                </a:lnTo>
                <a:lnTo>
                  <a:pt x="477202" y="482600"/>
                </a:lnTo>
                <a:lnTo>
                  <a:pt x="487680" y="480060"/>
                </a:lnTo>
                <a:lnTo>
                  <a:pt x="506196" y="476250"/>
                </a:lnTo>
                <a:lnTo>
                  <a:pt x="511416" y="483870"/>
                </a:lnTo>
                <a:lnTo>
                  <a:pt x="517474" y="488950"/>
                </a:lnTo>
                <a:lnTo>
                  <a:pt x="530479" y="500380"/>
                </a:lnTo>
                <a:lnTo>
                  <a:pt x="532612" y="502920"/>
                </a:lnTo>
                <a:lnTo>
                  <a:pt x="534377" y="505460"/>
                </a:lnTo>
                <a:lnTo>
                  <a:pt x="537146" y="508000"/>
                </a:lnTo>
                <a:lnTo>
                  <a:pt x="538149" y="508000"/>
                </a:lnTo>
                <a:lnTo>
                  <a:pt x="538873" y="509270"/>
                </a:lnTo>
                <a:lnTo>
                  <a:pt x="540689" y="508000"/>
                </a:lnTo>
                <a:lnTo>
                  <a:pt x="520915" y="486410"/>
                </a:lnTo>
                <a:lnTo>
                  <a:pt x="514705" y="480060"/>
                </a:lnTo>
                <a:lnTo>
                  <a:pt x="513232" y="478790"/>
                </a:lnTo>
                <a:lnTo>
                  <a:pt x="511238" y="476250"/>
                </a:lnTo>
                <a:lnTo>
                  <a:pt x="517664" y="472440"/>
                </a:lnTo>
                <a:lnTo>
                  <a:pt x="523125" y="468630"/>
                </a:lnTo>
                <a:lnTo>
                  <a:pt x="558038" y="449580"/>
                </a:lnTo>
                <a:lnTo>
                  <a:pt x="561530" y="447040"/>
                </a:lnTo>
                <a:lnTo>
                  <a:pt x="564553" y="445770"/>
                </a:lnTo>
                <a:lnTo>
                  <a:pt x="569137" y="445770"/>
                </a:lnTo>
                <a:lnTo>
                  <a:pt x="572655" y="450850"/>
                </a:lnTo>
                <a:lnTo>
                  <a:pt x="577862" y="445770"/>
                </a:lnTo>
                <a:lnTo>
                  <a:pt x="569518" y="439420"/>
                </a:lnTo>
                <a:lnTo>
                  <a:pt x="573519" y="439420"/>
                </a:lnTo>
                <a:lnTo>
                  <a:pt x="579920" y="443230"/>
                </a:lnTo>
                <a:lnTo>
                  <a:pt x="591108" y="448310"/>
                </a:lnTo>
                <a:lnTo>
                  <a:pt x="608622" y="458470"/>
                </a:lnTo>
                <a:lnTo>
                  <a:pt x="644791" y="473710"/>
                </a:lnTo>
                <a:lnTo>
                  <a:pt x="663460" y="480060"/>
                </a:lnTo>
                <a:lnTo>
                  <a:pt x="676554" y="485140"/>
                </a:lnTo>
                <a:lnTo>
                  <a:pt x="689724" y="488950"/>
                </a:lnTo>
                <a:lnTo>
                  <a:pt x="702983" y="491490"/>
                </a:lnTo>
                <a:lnTo>
                  <a:pt x="717969" y="495300"/>
                </a:lnTo>
                <a:lnTo>
                  <a:pt x="719709" y="496570"/>
                </a:lnTo>
                <a:lnTo>
                  <a:pt x="728751" y="496570"/>
                </a:lnTo>
                <a:lnTo>
                  <a:pt x="735825" y="497840"/>
                </a:lnTo>
                <a:lnTo>
                  <a:pt x="747979" y="500380"/>
                </a:lnTo>
                <a:lnTo>
                  <a:pt x="753021" y="500380"/>
                </a:lnTo>
                <a:lnTo>
                  <a:pt x="765225" y="499110"/>
                </a:lnTo>
                <a:lnTo>
                  <a:pt x="789622" y="501650"/>
                </a:lnTo>
                <a:lnTo>
                  <a:pt x="796201" y="500380"/>
                </a:lnTo>
                <a:lnTo>
                  <a:pt x="797623" y="500380"/>
                </a:lnTo>
                <a:lnTo>
                  <a:pt x="798931" y="501650"/>
                </a:lnTo>
                <a:lnTo>
                  <a:pt x="800011" y="504190"/>
                </a:lnTo>
                <a:lnTo>
                  <a:pt x="800011" y="494030"/>
                </a:lnTo>
                <a:lnTo>
                  <a:pt x="797788" y="494030"/>
                </a:lnTo>
                <a:lnTo>
                  <a:pt x="784733" y="492760"/>
                </a:lnTo>
                <a:lnTo>
                  <a:pt x="758609" y="492760"/>
                </a:lnTo>
                <a:lnTo>
                  <a:pt x="745578" y="491490"/>
                </a:lnTo>
                <a:lnTo>
                  <a:pt x="738505" y="490220"/>
                </a:lnTo>
                <a:lnTo>
                  <a:pt x="731469" y="490220"/>
                </a:lnTo>
                <a:lnTo>
                  <a:pt x="724509" y="488950"/>
                </a:lnTo>
                <a:lnTo>
                  <a:pt x="717702" y="486410"/>
                </a:lnTo>
                <a:lnTo>
                  <a:pt x="713257" y="483870"/>
                </a:lnTo>
                <a:lnTo>
                  <a:pt x="708266" y="483870"/>
                </a:lnTo>
                <a:lnTo>
                  <a:pt x="702119" y="481330"/>
                </a:lnTo>
                <a:lnTo>
                  <a:pt x="700392" y="481330"/>
                </a:lnTo>
                <a:lnTo>
                  <a:pt x="695312" y="483870"/>
                </a:lnTo>
                <a:lnTo>
                  <a:pt x="691870" y="481330"/>
                </a:lnTo>
                <a:lnTo>
                  <a:pt x="685546" y="480060"/>
                </a:lnTo>
                <a:lnTo>
                  <a:pt x="682866" y="478790"/>
                </a:lnTo>
                <a:lnTo>
                  <a:pt x="680085" y="477520"/>
                </a:lnTo>
                <a:lnTo>
                  <a:pt x="669023" y="474980"/>
                </a:lnTo>
                <a:lnTo>
                  <a:pt x="647255" y="467360"/>
                </a:lnTo>
                <a:lnTo>
                  <a:pt x="636612" y="462280"/>
                </a:lnTo>
                <a:lnTo>
                  <a:pt x="602564" y="447040"/>
                </a:lnTo>
                <a:lnTo>
                  <a:pt x="589445" y="439420"/>
                </a:lnTo>
                <a:lnTo>
                  <a:pt x="582980" y="436880"/>
                </a:lnTo>
                <a:lnTo>
                  <a:pt x="574636" y="431800"/>
                </a:lnTo>
                <a:lnTo>
                  <a:pt x="571969" y="429260"/>
                </a:lnTo>
                <a:lnTo>
                  <a:pt x="571855" y="426720"/>
                </a:lnTo>
                <a:lnTo>
                  <a:pt x="571677" y="422910"/>
                </a:lnTo>
                <a:lnTo>
                  <a:pt x="568553" y="419100"/>
                </a:lnTo>
                <a:lnTo>
                  <a:pt x="567169" y="415290"/>
                </a:lnTo>
                <a:lnTo>
                  <a:pt x="565683" y="411480"/>
                </a:lnTo>
                <a:lnTo>
                  <a:pt x="564692" y="408940"/>
                </a:lnTo>
                <a:lnTo>
                  <a:pt x="561746" y="403860"/>
                </a:lnTo>
                <a:lnTo>
                  <a:pt x="559066" y="397510"/>
                </a:lnTo>
                <a:lnTo>
                  <a:pt x="558558" y="395592"/>
                </a:lnTo>
                <a:lnTo>
                  <a:pt x="558558" y="411480"/>
                </a:lnTo>
                <a:lnTo>
                  <a:pt x="557377" y="410794"/>
                </a:lnTo>
                <a:lnTo>
                  <a:pt x="557377" y="421640"/>
                </a:lnTo>
                <a:lnTo>
                  <a:pt x="556590" y="424180"/>
                </a:lnTo>
                <a:lnTo>
                  <a:pt x="556323" y="426720"/>
                </a:lnTo>
                <a:lnTo>
                  <a:pt x="554659" y="425450"/>
                </a:lnTo>
                <a:lnTo>
                  <a:pt x="553186" y="425450"/>
                </a:lnTo>
                <a:lnTo>
                  <a:pt x="551065" y="422960"/>
                </a:lnTo>
                <a:lnTo>
                  <a:pt x="551065" y="431800"/>
                </a:lnTo>
                <a:lnTo>
                  <a:pt x="541782" y="430530"/>
                </a:lnTo>
                <a:lnTo>
                  <a:pt x="534924" y="427990"/>
                </a:lnTo>
                <a:lnTo>
                  <a:pt x="527926" y="426720"/>
                </a:lnTo>
                <a:lnTo>
                  <a:pt x="527392" y="421640"/>
                </a:lnTo>
                <a:lnTo>
                  <a:pt x="524471" y="416560"/>
                </a:lnTo>
                <a:lnTo>
                  <a:pt x="531787" y="419100"/>
                </a:lnTo>
                <a:lnTo>
                  <a:pt x="538365" y="421640"/>
                </a:lnTo>
                <a:lnTo>
                  <a:pt x="544639" y="426720"/>
                </a:lnTo>
                <a:lnTo>
                  <a:pt x="551065" y="431800"/>
                </a:lnTo>
                <a:lnTo>
                  <a:pt x="551065" y="422960"/>
                </a:lnTo>
                <a:lnTo>
                  <a:pt x="550138" y="420370"/>
                </a:lnTo>
                <a:lnTo>
                  <a:pt x="546531" y="415290"/>
                </a:lnTo>
                <a:lnTo>
                  <a:pt x="543128" y="411480"/>
                </a:lnTo>
                <a:lnTo>
                  <a:pt x="535711" y="407670"/>
                </a:lnTo>
                <a:lnTo>
                  <a:pt x="532650" y="406400"/>
                </a:lnTo>
                <a:lnTo>
                  <a:pt x="527570" y="403860"/>
                </a:lnTo>
                <a:lnTo>
                  <a:pt x="526745" y="402590"/>
                </a:lnTo>
                <a:lnTo>
                  <a:pt x="527126" y="400050"/>
                </a:lnTo>
                <a:lnTo>
                  <a:pt x="527697" y="396240"/>
                </a:lnTo>
                <a:lnTo>
                  <a:pt x="528561" y="392430"/>
                </a:lnTo>
                <a:lnTo>
                  <a:pt x="529310" y="388620"/>
                </a:lnTo>
                <a:lnTo>
                  <a:pt x="530390" y="389890"/>
                </a:lnTo>
                <a:lnTo>
                  <a:pt x="531101" y="388620"/>
                </a:lnTo>
                <a:lnTo>
                  <a:pt x="534111" y="392430"/>
                </a:lnTo>
                <a:lnTo>
                  <a:pt x="539318" y="397510"/>
                </a:lnTo>
                <a:lnTo>
                  <a:pt x="541439" y="396240"/>
                </a:lnTo>
                <a:lnTo>
                  <a:pt x="542010" y="397510"/>
                </a:lnTo>
                <a:lnTo>
                  <a:pt x="543217" y="400050"/>
                </a:lnTo>
                <a:lnTo>
                  <a:pt x="540804" y="400050"/>
                </a:lnTo>
                <a:lnTo>
                  <a:pt x="539419" y="398780"/>
                </a:lnTo>
                <a:lnTo>
                  <a:pt x="539496" y="397510"/>
                </a:lnTo>
                <a:lnTo>
                  <a:pt x="539318" y="397510"/>
                </a:lnTo>
                <a:lnTo>
                  <a:pt x="533387" y="397510"/>
                </a:lnTo>
                <a:lnTo>
                  <a:pt x="531342" y="398780"/>
                </a:lnTo>
                <a:lnTo>
                  <a:pt x="531901" y="400050"/>
                </a:lnTo>
                <a:lnTo>
                  <a:pt x="534339" y="403860"/>
                </a:lnTo>
                <a:lnTo>
                  <a:pt x="535571" y="403860"/>
                </a:lnTo>
                <a:lnTo>
                  <a:pt x="541477" y="407670"/>
                </a:lnTo>
                <a:lnTo>
                  <a:pt x="546188" y="410210"/>
                </a:lnTo>
                <a:lnTo>
                  <a:pt x="553872" y="415290"/>
                </a:lnTo>
                <a:lnTo>
                  <a:pt x="555752" y="417830"/>
                </a:lnTo>
                <a:lnTo>
                  <a:pt x="557377" y="421640"/>
                </a:lnTo>
                <a:lnTo>
                  <a:pt x="557377" y="410794"/>
                </a:lnTo>
                <a:lnTo>
                  <a:pt x="554228" y="408940"/>
                </a:lnTo>
                <a:lnTo>
                  <a:pt x="553961" y="405130"/>
                </a:lnTo>
                <a:lnTo>
                  <a:pt x="553135" y="400050"/>
                </a:lnTo>
                <a:lnTo>
                  <a:pt x="556475" y="403860"/>
                </a:lnTo>
                <a:lnTo>
                  <a:pt x="557987" y="406400"/>
                </a:lnTo>
                <a:lnTo>
                  <a:pt x="558558" y="411480"/>
                </a:lnTo>
                <a:lnTo>
                  <a:pt x="558558" y="395592"/>
                </a:lnTo>
                <a:lnTo>
                  <a:pt x="557390" y="391160"/>
                </a:lnTo>
                <a:lnTo>
                  <a:pt x="557250" y="389890"/>
                </a:lnTo>
                <a:lnTo>
                  <a:pt x="556145" y="388620"/>
                </a:lnTo>
                <a:lnTo>
                  <a:pt x="554228" y="387350"/>
                </a:lnTo>
                <a:lnTo>
                  <a:pt x="551738" y="384810"/>
                </a:lnTo>
                <a:lnTo>
                  <a:pt x="554888" y="379730"/>
                </a:lnTo>
                <a:lnTo>
                  <a:pt x="550951" y="374650"/>
                </a:lnTo>
                <a:lnTo>
                  <a:pt x="553859" y="370840"/>
                </a:lnTo>
                <a:lnTo>
                  <a:pt x="556704" y="368300"/>
                </a:lnTo>
                <a:lnTo>
                  <a:pt x="558546" y="365760"/>
                </a:lnTo>
                <a:lnTo>
                  <a:pt x="563156" y="359410"/>
                </a:lnTo>
                <a:lnTo>
                  <a:pt x="566991" y="351790"/>
                </a:lnTo>
                <a:lnTo>
                  <a:pt x="568553" y="347980"/>
                </a:lnTo>
                <a:lnTo>
                  <a:pt x="574967" y="337820"/>
                </a:lnTo>
                <a:lnTo>
                  <a:pt x="583984" y="322580"/>
                </a:lnTo>
                <a:lnTo>
                  <a:pt x="588403" y="314960"/>
                </a:lnTo>
                <a:lnTo>
                  <a:pt x="594131" y="306070"/>
                </a:lnTo>
                <a:lnTo>
                  <a:pt x="596976" y="300990"/>
                </a:lnTo>
                <a:lnTo>
                  <a:pt x="601218" y="293370"/>
                </a:lnTo>
                <a:lnTo>
                  <a:pt x="605421" y="285750"/>
                </a:lnTo>
                <a:lnTo>
                  <a:pt x="610946" y="275590"/>
                </a:lnTo>
                <a:lnTo>
                  <a:pt x="615124" y="267970"/>
                </a:lnTo>
                <a:lnTo>
                  <a:pt x="619188" y="259080"/>
                </a:lnTo>
                <a:lnTo>
                  <a:pt x="623150" y="251460"/>
                </a:lnTo>
                <a:lnTo>
                  <a:pt x="626999" y="243840"/>
                </a:lnTo>
                <a:lnTo>
                  <a:pt x="630034" y="237490"/>
                </a:lnTo>
                <a:lnTo>
                  <a:pt x="632548" y="233680"/>
                </a:lnTo>
                <a:lnTo>
                  <a:pt x="634225" y="231140"/>
                </a:lnTo>
                <a:lnTo>
                  <a:pt x="633679" y="224790"/>
                </a:lnTo>
                <a:lnTo>
                  <a:pt x="633577" y="223520"/>
                </a:lnTo>
                <a:lnTo>
                  <a:pt x="636524" y="219710"/>
                </a:lnTo>
                <a:lnTo>
                  <a:pt x="634822" y="215900"/>
                </a:lnTo>
                <a:lnTo>
                  <a:pt x="632802" y="212090"/>
                </a:lnTo>
                <a:lnTo>
                  <a:pt x="629932" y="210820"/>
                </a:lnTo>
                <a:lnTo>
                  <a:pt x="627367" y="212090"/>
                </a:lnTo>
                <a:lnTo>
                  <a:pt x="622833" y="214198"/>
                </a:lnTo>
                <a:lnTo>
                  <a:pt x="622833" y="223520"/>
                </a:lnTo>
                <a:lnTo>
                  <a:pt x="621792" y="224790"/>
                </a:lnTo>
                <a:lnTo>
                  <a:pt x="621741" y="223520"/>
                </a:lnTo>
                <a:lnTo>
                  <a:pt x="622833" y="223520"/>
                </a:lnTo>
                <a:lnTo>
                  <a:pt x="622833" y="214198"/>
                </a:lnTo>
                <a:lnTo>
                  <a:pt x="619163" y="215900"/>
                </a:lnTo>
                <a:lnTo>
                  <a:pt x="613816" y="215900"/>
                </a:lnTo>
                <a:lnTo>
                  <a:pt x="613816" y="227330"/>
                </a:lnTo>
                <a:lnTo>
                  <a:pt x="609219" y="228600"/>
                </a:lnTo>
                <a:lnTo>
                  <a:pt x="604697" y="231140"/>
                </a:lnTo>
                <a:lnTo>
                  <a:pt x="594893" y="229870"/>
                </a:lnTo>
                <a:lnTo>
                  <a:pt x="592861" y="229870"/>
                </a:lnTo>
                <a:lnTo>
                  <a:pt x="592861" y="248920"/>
                </a:lnTo>
                <a:lnTo>
                  <a:pt x="587527" y="254000"/>
                </a:lnTo>
                <a:lnTo>
                  <a:pt x="563600" y="270510"/>
                </a:lnTo>
                <a:lnTo>
                  <a:pt x="555167" y="276860"/>
                </a:lnTo>
                <a:lnTo>
                  <a:pt x="550976" y="279400"/>
                </a:lnTo>
                <a:lnTo>
                  <a:pt x="542734" y="287020"/>
                </a:lnTo>
                <a:lnTo>
                  <a:pt x="538645" y="289560"/>
                </a:lnTo>
                <a:lnTo>
                  <a:pt x="533273" y="293370"/>
                </a:lnTo>
                <a:lnTo>
                  <a:pt x="533209" y="293204"/>
                </a:lnTo>
                <a:lnTo>
                  <a:pt x="533209" y="360680"/>
                </a:lnTo>
                <a:lnTo>
                  <a:pt x="532561" y="363220"/>
                </a:lnTo>
                <a:lnTo>
                  <a:pt x="532561" y="365760"/>
                </a:lnTo>
                <a:lnTo>
                  <a:pt x="528205" y="364490"/>
                </a:lnTo>
                <a:lnTo>
                  <a:pt x="525995" y="363220"/>
                </a:lnTo>
                <a:lnTo>
                  <a:pt x="524586" y="350520"/>
                </a:lnTo>
                <a:lnTo>
                  <a:pt x="523544" y="342900"/>
                </a:lnTo>
                <a:lnTo>
                  <a:pt x="523608" y="339090"/>
                </a:lnTo>
                <a:lnTo>
                  <a:pt x="524192" y="332740"/>
                </a:lnTo>
                <a:lnTo>
                  <a:pt x="524421" y="330200"/>
                </a:lnTo>
                <a:lnTo>
                  <a:pt x="524852" y="327660"/>
                </a:lnTo>
                <a:lnTo>
                  <a:pt x="525729" y="323850"/>
                </a:lnTo>
                <a:lnTo>
                  <a:pt x="526948" y="323850"/>
                </a:lnTo>
                <a:lnTo>
                  <a:pt x="527913" y="322580"/>
                </a:lnTo>
                <a:lnTo>
                  <a:pt x="530021" y="325120"/>
                </a:lnTo>
                <a:lnTo>
                  <a:pt x="530059" y="327660"/>
                </a:lnTo>
                <a:lnTo>
                  <a:pt x="530174" y="330200"/>
                </a:lnTo>
                <a:lnTo>
                  <a:pt x="530707" y="337820"/>
                </a:lnTo>
                <a:lnTo>
                  <a:pt x="531101" y="347980"/>
                </a:lnTo>
                <a:lnTo>
                  <a:pt x="531215" y="354330"/>
                </a:lnTo>
                <a:lnTo>
                  <a:pt x="531126" y="355600"/>
                </a:lnTo>
                <a:lnTo>
                  <a:pt x="533209" y="360680"/>
                </a:lnTo>
                <a:lnTo>
                  <a:pt x="533209" y="293204"/>
                </a:lnTo>
                <a:lnTo>
                  <a:pt x="531456" y="288290"/>
                </a:lnTo>
                <a:lnTo>
                  <a:pt x="532472" y="285750"/>
                </a:lnTo>
                <a:lnTo>
                  <a:pt x="542277" y="278130"/>
                </a:lnTo>
                <a:lnTo>
                  <a:pt x="549046" y="273050"/>
                </a:lnTo>
                <a:lnTo>
                  <a:pt x="557923" y="266700"/>
                </a:lnTo>
                <a:lnTo>
                  <a:pt x="560197" y="265430"/>
                </a:lnTo>
                <a:lnTo>
                  <a:pt x="565721" y="260350"/>
                </a:lnTo>
                <a:lnTo>
                  <a:pt x="567639" y="259080"/>
                </a:lnTo>
                <a:lnTo>
                  <a:pt x="569556" y="257810"/>
                </a:lnTo>
                <a:lnTo>
                  <a:pt x="577786" y="254000"/>
                </a:lnTo>
                <a:lnTo>
                  <a:pt x="580326" y="251460"/>
                </a:lnTo>
                <a:lnTo>
                  <a:pt x="580834" y="250190"/>
                </a:lnTo>
                <a:lnTo>
                  <a:pt x="583361" y="243840"/>
                </a:lnTo>
                <a:lnTo>
                  <a:pt x="590778" y="243840"/>
                </a:lnTo>
                <a:lnTo>
                  <a:pt x="592188" y="245110"/>
                </a:lnTo>
                <a:lnTo>
                  <a:pt x="592823" y="246380"/>
                </a:lnTo>
                <a:lnTo>
                  <a:pt x="592861" y="248920"/>
                </a:lnTo>
                <a:lnTo>
                  <a:pt x="592861" y="229870"/>
                </a:lnTo>
                <a:lnTo>
                  <a:pt x="581634" y="229870"/>
                </a:lnTo>
                <a:lnTo>
                  <a:pt x="579297" y="229184"/>
                </a:lnTo>
                <a:lnTo>
                  <a:pt x="579297" y="234950"/>
                </a:lnTo>
                <a:lnTo>
                  <a:pt x="578281" y="237490"/>
                </a:lnTo>
                <a:lnTo>
                  <a:pt x="576313" y="237490"/>
                </a:lnTo>
                <a:lnTo>
                  <a:pt x="571258" y="240030"/>
                </a:lnTo>
                <a:lnTo>
                  <a:pt x="568020" y="241300"/>
                </a:lnTo>
                <a:lnTo>
                  <a:pt x="566293" y="240030"/>
                </a:lnTo>
                <a:lnTo>
                  <a:pt x="565277" y="239280"/>
                </a:lnTo>
                <a:lnTo>
                  <a:pt x="565848" y="238760"/>
                </a:lnTo>
                <a:lnTo>
                  <a:pt x="567182" y="237490"/>
                </a:lnTo>
                <a:lnTo>
                  <a:pt x="571423" y="233680"/>
                </a:lnTo>
                <a:lnTo>
                  <a:pt x="574954" y="233680"/>
                </a:lnTo>
                <a:lnTo>
                  <a:pt x="579297" y="234950"/>
                </a:lnTo>
                <a:lnTo>
                  <a:pt x="579297" y="229184"/>
                </a:lnTo>
                <a:lnTo>
                  <a:pt x="577329" y="228600"/>
                </a:lnTo>
                <a:lnTo>
                  <a:pt x="568820" y="223520"/>
                </a:lnTo>
                <a:lnTo>
                  <a:pt x="565226" y="222656"/>
                </a:lnTo>
                <a:lnTo>
                  <a:pt x="565226" y="229870"/>
                </a:lnTo>
                <a:lnTo>
                  <a:pt x="563295" y="231140"/>
                </a:lnTo>
                <a:lnTo>
                  <a:pt x="561797" y="232410"/>
                </a:lnTo>
                <a:lnTo>
                  <a:pt x="558990" y="234950"/>
                </a:lnTo>
                <a:lnTo>
                  <a:pt x="558228" y="237490"/>
                </a:lnTo>
                <a:lnTo>
                  <a:pt x="560324" y="240030"/>
                </a:lnTo>
                <a:lnTo>
                  <a:pt x="563714" y="240030"/>
                </a:lnTo>
                <a:lnTo>
                  <a:pt x="563003" y="241300"/>
                </a:lnTo>
                <a:lnTo>
                  <a:pt x="556729" y="241300"/>
                </a:lnTo>
                <a:lnTo>
                  <a:pt x="553897" y="237490"/>
                </a:lnTo>
                <a:lnTo>
                  <a:pt x="552005" y="234950"/>
                </a:lnTo>
                <a:lnTo>
                  <a:pt x="548843" y="235686"/>
                </a:lnTo>
                <a:lnTo>
                  <a:pt x="548843" y="243840"/>
                </a:lnTo>
                <a:lnTo>
                  <a:pt x="548474" y="243840"/>
                </a:lnTo>
                <a:lnTo>
                  <a:pt x="548182" y="245110"/>
                </a:lnTo>
                <a:lnTo>
                  <a:pt x="542429" y="245110"/>
                </a:lnTo>
                <a:lnTo>
                  <a:pt x="544664" y="243840"/>
                </a:lnTo>
                <a:lnTo>
                  <a:pt x="545680" y="242570"/>
                </a:lnTo>
                <a:lnTo>
                  <a:pt x="548170" y="242570"/>
                </a:lnTo>
                <a:lnTo>
                  <a:pt x="548843" y="243840"/>
                </a:lnTo>
                <a:lnTo>
                  <a:pt x="548843" y="235686"/>
                </a:lnTo>
                <a:lnTo>
                  <a:pt x="546493" y="236220"/>
                </a:lnTo>
                <a:lnTo>
                  <a:pt x="540727" y="237490"/>
                </a:lnTo>
                <a:lnTo>
                  <a:pt x="538187" y="237490"/>
                </a:lnTo>
                <a:lnTo>
                  <a:pt x="537337" y="234950"/>
                </a:lnTo>
                <a:lnTo>
                  <a:pt x="529831" y="233680"/>
                </a:lnTo>
                <a:lnTo>
                  <a:pt x="526288" y="231140"/>
                </a:lnTo>
                <a:lnTo>
                  <a:pt x="515962" y="222250"/>
                </a:lnTo>
                <a:lnTo>
                  <a:pt x="509016" y="217170"/>
                </a:lnTo>
                <a:lnTo>
                  <a:pt x="493725" y="204470"/>
                </a:lnTo>
                <a:lnTo>
                  <a:pt x="491578" y="204470"/>
                </a:lnTo>
                <a:lnTo>
                  <a:pt x="491070" y="205740"/>
                </a:lnTo>
                <a:lnTo>
                  <a:pt x="490664" y="207010"/>
                </a:lnTo>
                <a:lnTo>
                  <a:pt x="492899" y="209550"/>
                </a:lnTo>
                <a:lnTo>
                  <a:pt x="494893" y="210820"/>
                </a:lnTo>
                <a:lnTo>
                  <a:pt x="497103" y="213360"/>
                </a:lnTo>
                <a:lnTo>
                  <a:pt x="502983" y="218440"/>
                </a:lnTo>
                <a:lnTo>
                  <a:pt x="508901" y="222250"/>
                </a:lnTo>
                <a:lnTo>
                  <a:pt x="514781" y="227330"/>
                </a:lnTo>
                <a:lnTo>
                  <a:pt x="520598" y="232410"/>
                </a:lnTo>
                <a:lnTo>
                  <a:pt x="524268" y="236220"/>
                </a:lnTo>
                <a:lnTo>
                  <a:pt x="528815" y="236220"/>
                </a:lnTo>
                <a:lnTo>
                  <a:pt x="533438" y="238760"/>
                </a:lnTo>
                <a:lnTo>
                  <a:pt x="533742" y="240030"/>
                </a:lnTo>
                <a:lnTo>
                  <a:pt x="533882" y="241300"/>
                </a:lnTo>
                <a:lnTo>
                  <a:pt x="533184" y="241300"/>
                </a:lnTo>
                <a:lnTo>
                  <a:pt x="531926" y="242570"/>
                </a:lnTo>
                <a:lnTo>
                  <a:pt x="528485" y="242570"/>
                </a:lnTo>
                <a:lnTo>
                  <a:pt x="528485" y="248920"/>
                </a:lnTo>
                <a:lnTo>
                  <a:pt x="524319" y="248920"/>
                </a:lnTo>
                <a:lnTo>
                  <a:pt x="520407" y="250190"/>
                </a:lnTo>
                <a:lnTo>
                  <a:pt x="516115" y="250190"/>
                </a:lnTo>
                <a:lnTo>
                  <a:pt x="517944" y="247650"/>
                </a:lnTo>
                <a:lnTo>
                  <a:pt x="519785" y="245110"/>
                </a:lnTo>
                <a:lnTo>
                  <a:pt x="528485" y="248920"/>
                </a:lnTo>
                <a:lnTo>
                  <a:pt x="528485" y="242570"/>
                </a:lnTo>
                <a:lnTo>
                  <a:pt x="521728" y="240030"/>
                </a:lnTo>
                <a:lnTo>
                  <a:pt x="515810" y="240030"/>
                </a:lnTo>
                <a:lnTo>
                  <a:pt x="509905" y="242570"/>
                </a:lnTo>
                <a:lnTo>
                  <a:pt x="510209" y="242570"/>
                </a:lnTo>
                <a:lnTo>
                  <a:pt x="509752" y="243840"/>
                </a:lnTo>
                <a:lnTo>
                  <a:pt x="509460" y="245110"/>
                </a:lnTo>
                <a:lnTo>
                  <a:pt x="508215" y="247650"/>
                </a:lnTo>
                <a:lnTo>
                  <a:pt x="506818" y="247650"/>
                </a:lnTo>
                <a:lnTo>
                  <a:pt x="494906" y="246862"/>
                </a:lnTo>
                <a:lnTo>
                  <a:pt x="494906" y="251460"/>
                </a:lnTo>
                <a:lnTo>
                  <a:pt x="494855" y="254000"/>
                </a:lnTo>
                <a:lnTo>
                  <a:pt x="491147" y="254000"/>
                </a:lnTo>
                <a:lnTo>
                  <a:pt x="490766" y="252730"/>
                </a:lnTo>
                <a:lnTo>
                  <a:pt x="492353" y="252730"/>
                </a:lnTo>
                <a:lnTo>
                  <a:pt x="494906" y="251460"/>
                </a:lnTo>
                <a:lnTo>
                  <a:pt x="494906" y="246862"/>
                </a:lnTo>
                <a:lnTo>
                  <a:pt x="487781" y="246380"/>
                </a:lnTo>
                <a:lnTo>
                  <a:pt x="480110" y="252730"/>
                </a:lnTo>
                <a:lnTo>
                  <a:pt x="470903" y="250418"/>
                </a:lnTo>
                <a:lnTo>
                  <a:pt x="470903" y="255270"/>
                </a:lnTo>
                <a:lnTo>
                  <a:pt x="468363" y="257810"/>
                </a:lnTo>
                <a:lnTo>
                  <a:pt x="465366" y="257810"/>
                </a:lnTo>
                <a:lnTo>
                  <a:pt x="461746" y="256540"/>
                </a:lnTo>
                <a:lnTo>
                  <a:pt x="463550" y="254000"/>
                </a:lnTo>
                <a:lnTo>
                  <a:pt x="464451" y="252730"/>
                </a:lnTo>
                <a:lnTo>
                  <a:pt x="467753" y="254000"/>
                </a:lnTo>
                <a:lnTo>
                  <a:pt x="470903" y="255270"/>
                </a:lnTo>
                <a:lnTo>
                  <a:pt x="470903" y="250418"/>
                </a:lnTo>
                <a:lnTo>
                  <a:pt x="464934" y="248920"/>
                </a:lnTo>
                <a:lnTo>
                  <a:pt x="460400" y="242570"/>
                </a:lnTo>
                <a:lnTo>
                  <a:pt x="458165" y="242570"/>
                </a:lnTo>
                <a:lnTo>
                  <a:pt x="457352" y="243840"/>
                </a:lnTo>
                <a:lnTo>
                  <a:pt x="457974" y="246380"/>
                </a:lnTo>
                <a:lnTo>
                  <a:pt x="458635" y="247650"/>
                </a:lnTo>
                <a:lnTo>
                  <a:pt x="459168" y="248920"/>
                </a:lnTo>
                <a:lnTo>
                  <a:pt x="457479" y="251460"/>
                </a:lnTo>
                <a:lnTo>
                  <a:pt x="454393" y="252730"/>
                </a:lnTo>
                <a:lnTo>
                  <a:pt x="451929" y="254000"/>
                </a:lnTo>
                <a:lnTo>
                  <a:pt x="443649" y="251002"/>
                </a:lnTo>
                <a:lnTo>
                  <a:pt x="443649" y="257810"/>
                </a:lnTo>
                <a:lnTo>
                  <a:pt x="443280" y="259080"/>
                </a:lnTo>
                <a:lnTo>
                  <a:pt x="440270" y="259080"/>
                </a:lnTo>
                <a:lnTo>
                  <a:pt x="439267" y="257810"/>
                </a:lnTo>
                <a:lnTo>
                  <a:pt x="439559" y="256540"/>
                </a:lnTo>
                <a:lnTo>
                  <a:pt x="442455" y="256540"/>
                </a:lnTo>
                <a:lnTo>
                  <a:pt x="443649" y="257810"/>
                </a:lnTo>
                <a:lnTo>
                  <a:pt x="443649" y="251002"/>
                </a:lnTo>
                <a:lnTo>
                  <a:pt x="441426" y="250190"/>
                </a:lnTo>
                <a:lnTo>
                  <a:pt x="438391" y="246380"/>
                </a:lnTo>
                <a:lnTo>
                  <a:pt x="439610" y="240030"/>
                </a:lnTo>
                <a:lnTo>
                  <a:pt x="433895" y="238760"/>
                </a:lnTo>
                <a:lnTo>
                  <a:pt x="431304" y="242570"/>
                </a:lnTo>
                <a:lnTo>
                  <a:pt x="434492" y="246380"/>
                </a:lnTo>
                <a:lnTo>
                  <a:pt x="434479" y="250190"/>
                </a:lnTo>
                <a:lnTo>
                  <a:pt x="433184" y="251460"/>
                </a:lnTo>
                <a:lnTo>
                  <a:pt x="431393" y="252730"/>
                </a:lnTo>
                <a:lnTo>
                  <a:pt x="428713" y="255270"/>
                </a:lnTo>
                <a:lnTo>
                  <a:pt x="427812" y="256540"/>
                </a:lnTo>
                <a:lnTo>
                  <a:pt x="426720" y="259080"/>
                </a:lnTo>
                <a:lnTo>
                  <a:pt x="426072" y="257810"/>
                </a:lnTo>
                <a:lnTo>
                  <a:pt x="425094" y="257810"/>
                </a:lnTo>
                <a:lnTo>
                  <a:pt x="425030" y="254000"/>
                </a:lnTo>
                <a:lnTo>
                  <a:pt x="425005" y="252730"/>
                </a:lnTo>
                <a:lnTo>
                  <a:pt x="420370" y="251460"/>
                </a:lnTo>
                <a:lnTo>
                  <a:pt x="419430" y="251155"/>
                </a:lnTo>
                <a:lnTo>
                  <a:pt x="419430" y="257810"/>
                </a:lnTo>
                <a:lnTo>
                  <a:pt x="409689" y="257810"/>
                </a:lnTo>
                <a:lnTo>
                  <a:pt x="408774" y="256540"/>
                </a:lnTo>
                <a:lnTo>
                  <a:pt x="409308" y="255270"/>
                </a:lnTo>
                <a:lnTo>
                  <a:pt x="413092" y="255270"/>
                </a:lnTo>
                <a:lnTo>
                  <a:pt x="416128" y="254000"/>
                </a:lnTo>
                <a:lnTo>
                  <a:pt x="419430" y="257810"/>
                </a:lnTo>
                <a:lnTo>
                  <a:pt x="419430" y="251155"/>
                </a:lnTo>
                <a:lnTo>
                  <a:pt x="416496" y="250190"/>
                </a:lnTo>
                <a:lnTo>
                  <a:pt x="415163" y="245110"/>
                </a:lnTo>
                <a:lnTo>
                  <a:pt x="415912" y="240030"/>
                </a:lnTo>
                <a:lnTo>
                  <a:pt x="416852" y="232410"/>
                </a:lnTo>
                <a:lnTo>
                  <a:pt x="416928" y="228600"/>
                </a:lnTo>
                <a:lnTo>
                  <a:pt x="414172" y="226060"/>
                </a:lnTo>
                <a:lnTo>
                  <a:pt x="410730" y="229870"/>
                </a:lnTo>
                <a:lnTo>
                  <a:pt x="412457" y="233680"/>
                </a:lnTo>
                <a:lnTo>
                  <a:pt x="411518" y="241300"/>
                </a:lnTo>
                <a:lnTo>
                  <a:pt x="411175" y="245110"/>
                </a:lnTo>
                <a:lnTo>
                  <a:pt x="410806" y="247650"/>
                </a:lnTo>
                <a:lnTo>
                  <a:pt x="399110" y="255270"/>
                </a:lnTo>
                <a:lnTo>
                  <a:pt x="398195" y="254000"/>
                </a:lnTo>
                <a:lnTo>
                  <a:pt x="397586" y="251460"/>
                </a:lnTo>
                <a:lnTo>
                  <a:pt x="393827" y="247650"/>
                </a:lnTo>
                <a:lnTo>
                  <a:pt x="393814" y="245110"/>
                </a:lnTo>
                <a:lnTo>
                  <a:pt x="395554" y="240030"/>
                </a:lnTo>
                <a:lnTo>
                  <a:pt x="401421" y="227330"/>
                </a:lnTo>
                <a:lnTo>
                  <a:pt x="402996" y="220980"/>
                </a:lnTo>
                <a:lnTo>
                  <a:pt x="405257" y="210820"/>
                </a:lnTo>
                <a:lnTo>
                  <a:pt x="405422" y="209550"/>
                </a:lnTo>
                <a:lnTo>
                  <a:pt x="402297" y="208280"/>
                </a:lnTo>
                <a:lnTo>
                  <a:pt x="398894" y="214630"/>
                </a:lnTo>
                <a:lnTo>
                  <a:pt x="398818" y="220980"/>
                </a:lnTo>
                <a:lnTo>
                  <a:pt x="393179" y="234391"/>
                </a:lnTo>
                <a:lnTo>
                  <a:pt x="393179" y="256540"/>
                </a:lnTo>
                <a:lnTo>
                  <a:pt x="389064" y="257810"/>
                </a:lnTo>
                <a:lnTo>
                  <a:pt x="385826" y="257810"/>
                </a:lnTo>
                <a:lnTo>
                  <a:pt x="381698" y="256540"/>
                </a:lnTo>
                <a:lnTo>
                  <a:pt x="385813" y="251460"/>
                </a:lnTo>
                <a:lnTo>
                  <a:pt x="389001" y="252730"/>
                </a:lnTo>
                <a:lnTo>
                  <a:pt x="391109" y="254000"/>
                </a:lnTo>
                <a:lnTo>
                  <a:pt x="393179" y="256540"/>
                </a:lnTo>
                <a:lnTo>
                  <a:pt x="393179" y="234391"/>
                </a:lnTo>
                <a:lnTo>
                  <a:pt x="388670" y="245110"/>
                </a:lnTo>
                <a:lnTo>
                  <a:pt x="383933" y="247650"/>
                </a:lnTo>
                <a:lnTo>
                  <a:pt x="379793" y="248920"/>
                </a:lnTo>
                <a:lnTo>
                  <a:pt x="374650" y="251460"/>
                </a:lnTo>
                <a:lnTo>
                  <a:pt x="374497" y="251460"/>
                </a:lnTo>
                <a:lnTo>
                  <a:pt x="374497" y="255270"/>
                </a:lnTo>
                <a:lnTo>
                  <a:pt x="373202" y="255270"/>
                </a:lnTo>
                <a:lnTo>
                  <a:pt x="372173" y="256540"/>
                </a:lnTo>
                <a:lnTo>
                  <a:pt x="358038" y="256540"/>
                </a:lnTo>
                <a:lnTo>
                  <a:pt x="351332" y="255270"/>
                </a:lnTo>
                <a:lnTo>
                  <a:pt x="352336" y="254000"/>
                </a:lnTo>
                <a:lnTo>
                  <a:pt x="355358" y="250190"/>
                </a:lnTo>
                <a:lnTo>
                  <a:pt x="357022" y="248920"/>
                </a:lnTo>
                <a:lnTo>
                  <a:pt x="364172" y="252730"/>
                </a:lnTo>
                <a:lnTo>
                  <a:pt x="367093" y="254000"/>
                </a:lnTo>
                <a:lnTo>
                  <a:pt x="371132" y="252730"/>
                </a:lnTo>
                <a:lnTo>
                  <a:pt x="371817" y="251460"/>
                </a:lnTo>
                <a:lnTo>
                  <a:pt x="372300" y="251460"/>
                </a:lnTo>
                <a:lnTo>
                  <a:pt x="374497" y="255270"/>
                </a:lnTo>
                <a:lnTo>
                  <a:pt x="374497" y="251460"/>
                </a:lnTo>
                <a:lnTo>
                  <a:pt x="372554" y="251460"/>
                </a:lnTo>
                <a:lnTo>
                  <a:pt x="369912" y="248920"/>
                </a:lnTo>
                <a:lnTo>
                  <a:pt x="367271" y="246380"/>
                </a:lnTo>
                <a:lnTo>
                  <a:pt x="368833" y="245110"/>
                </a:lnTo>
                <a:lnTo>
                  <a:pt x="370408" y="243840"/>
                </a:lnTo>
                <a:lnTo>
                  <a:pt x="373481" y="240030"/>
                </a:lnTo>
                <a:lnTo>
                  <a:pt x="381698" y="231140"/>
                </a:lnTo>
                <a:lnTo>
                  <a:pt x="385203" y="224790"/>
                </a:lnTo>
                <a:lnTo>
                  <a:pt x="388073" y="217170"/>
                </a:lnTo>
                <a:lnTo>
                  <a:pt x="388912" y="215900"/>
                </a:lnTo>
                <a:lnTo>
                  <a:pt x="393153" y="210820"/>
                </a:lnTo>
                <a:lnTo>
                  <a:pt x="394677" y="207010"/>
                </a:lnTo>
                <a:lnTo>
                  <a:pt x="396773" y="200660"/>
                </a:lnTo>
                <a:lnTo>
                  <a:pt x="396214" y="199390"/>
                </a:lnTo>
                <a:lnTo>
                  <a:pt x="395986" y="198120"/>
                </a:lnTo>
                <a:lnTo>
                  <a:pt x="394589" y="198120"/>
                </a:lnTo>
                <a:lnTo>
                  <a:pt x="393331" y="199390"/>
                </a:lnTo>
                <a:lnTo>
                  <a:pt x="388747" y="207010"/>
                </a:lnTo>
                <a:lnTo>
                  <a:pt x="385013" y="214630"/>
                </a:lnTo>
                <a:lnTo>
                  <a:pt x="377266" y="227330"/>
                </a:lnTo>
                <a:lnTo>
                  <a:pt x="373126" y="232410"/>
                </a:lnTo>
                <a:lnTo>
                  <a:pt x="367677" y="240030"/>
                </a:lnTo>
                <a:lnTo>
                  <a:pt x="366052" y="242570"/>
                </a:lnTo>
                <a:lnTo>
                  <a:pt x="363969" y="245110"/>
                </a:lnTo>
                <a:lnTo>
                  <a:pt x="357301" y="243840"/>
                </a:lnTo>
                <a:lnTo>
                  <a:pt x="351091" y="246380"/>
                </a:lnTo>
                <a:lnTo>
                  <a:pt x="345033" y="250190"/>
                </a:lnTo>
                <a:lnTo>
                  <a:pt x="342595" y="248920"/>
                </a:lnTo>
                <a:lnTo>
                  <a:pt x="340220" y="247650"/>
                </a:lnTo>
                <a:lnTo>
                  <a:pt x="336943" y="245859"/>
                </a:lnTo>
                <a:lnTo>
                  <a:pt x="336943" y="254000"/>
                </a:lnTo>
                <a:lnTo>
                  <a:pt x="325907" y="254000"/>
                </a:lnTo>
                <a:lnTo>
                  <a:pt x="320598" y="252730"/>
                </a:lnTo>
                <a:lnTo>
                  <a:pt x="327837" y="247650"/>
                </a:lnTo>
                <a:lnTo>
                  <a:pt x="329806" y="247650"/>
                </a:lnTo>
                <a:lnTo>
                  <a:pt x="336943" y="254000"/>
                </a:lnTo>
                <a:lnTo>
                  <a:pt x="336943" y="245859"/>
                </a:lnTo>
                <a:lnTo>
                  <a:pt x="333260" y="243840"/>
                </a:lnTo>
                <a:lnTo>
                  <a:pt x="328612" y="242570"/>
                </a:lnTo>
                <a:lnTo>
                  <a:pt x="322033" y="245110"/>
                </a:lnTo>
                <a:lnTo>
                  <a:pt x="320230" y="246380"/>
                </a:lnTo>
                <a:lnTo>
                  <a:pt x="315264" y="247650"/>
                </a:lnTo>
                <a:lnTo>
                  <a:pt x="312420" y="247650"/>
                </a:lnTo>
                <a:lnTo>
                  <a:pt x="311035" y="246380"/>
                </a:lnTo>
                <a:lnTo>
                  <a:pt x="309664" y="245110"/>
                </a:lnTo>
                <a:lnTo>
                  <a:pt x="310032" y="243840"/>
                </a:lnTo>
                <a:lnTo>
                  <a:pt x="310273" y="242570"/>
                </a:lnTo>
                <a:lnTo>
                  <a:pt x="316369" y="240030"/>
                </a:lnTo>
                <a:lnTo>
                  <a:pt x="321665" y="236220"/>
                </a:lnTo>
                <a:lnTo>
                  <a:pt x="327545" y="233680"/>
                </a:lnTo>
                <a:lnTo>
                  <a:pt x="334340" y="229870"/>
                </a:lnTo>
                <a:lnTo>
                  <a:pt x="340652" y="227330"/>
                </a:lnTo>
                <a:lnTo>
                  <a:pt x="346621" y="222250"/>
                </a:lnTo>
                <a:lnTo>
                  <a:pt x="352374" y="217170"/>
                </a:lnTo>
                <a:lnTo>
                  <a:pt x="357924" y="213360"/>
                </a:lnTo>
                <a:lnTo>
                  <a:pt x="363448" y="208280"/>
                </a:lnTo>
                <a:lnTo>
                  <a:pt x="371843" y="201930"/>
                </a:lnTo>
                <a:lnTo>
                  <a:pt x="374180" y="199390"/>
                </a:lnTo>
                <a:lnTo>
                  <a:pt x="374853" y="195580"/>
                </a:lnTo>
                <a:lnTo>
                  <a:pt x="373075" y="194310"/>
                </a:lnTo>
                <a:lnTo>
                  <a:pt x="371868" y="195580"/>
                </a:lnTo>
                <a:lnTo>
                  <a:pt x="370916" y="195580"/>
                </a:lnTo>
                <a:lnTo>
                  <a:pt x="363880" y="203200"/>
                </a:lnTo>
                <a:lnTo>
                  <a:pt x="356387" y="208280"/>
                </a:lnTo>
                <a:lnTo>
                  <a:pt x="348716" y="214630"/>
                </a:lnTo>
                <a:lnTo>
                  <a:pt x="341122" y="219710"/>
                </a:lnTo>
                <a:lnTo>
                  <a:pt x="338645" y="222250"/>
                </a:lnTo>
                <a:lnTo>
                  <a:pt x="335978" y="224790"/>
                </a:lnTo>
                <a:lnTo>
                  <a:pt x="333070" y="224790"/>
                </a:lnTo>
                <a:lnTo>
                  <a:pt x="324878" y="228600"/>
                </a:lnTo>
                <a:lnTo>
                  <a:pt x="316903" y="232410"/>
                </a:lnTo>
                <a:lnTo>
                  <a:pt x="309016" y="237490"/>
                </a:lnTo>
                <a:lnTo>
                  <a:pt x="308508" y="237718"/>
                </a:lnTo>
                <a:lnTo>
                  <a:pt x="308508" y="251460"/>
                </a:lnTo>
                <a:lnTo>
                  <a:pt x="303085" y="252730"/>
                </a:lnTo>
                <a:lnTo>
                  <a:pt x="302488" y="252374"/>
                </a:lnTo>
                <a:lnTo>
                  <a:pt x="302488" y="368300"/>
                </a:lnTo>
                <a:lnTo>
                  <a:pt x="300329" y="370840"/>
                </a:lnTo>
                <a:lnTo>
                  <a:pt x="297853" y="373380"/>
                </a:lnTo>
                <a:lnTo>
                  <a:pt x="294093" y="373380"/>
                </a:lnTo>
                <a:lnTo>
                  <a:pt x="293014" y="367030"/>
                </a:lnTo>
                <a:lnTo>
                  <a:pt x="292735" y="361950"/>
                </a:lnTo>
                <a:lnTo>
                  <a:pt x="292823" y="354330"/>
                </a:lnTo>
                <a:lnTo>
                  <a:pt x="297091" y="332740"/>
                </a:lnTo>
                <a:lnTo>
                  <a:pt x="298767" y="334010"/>
                </a:lnTo>
                <a:lnTo>
                  <a:pt x="299732" y="334010"/>
                </a:lnTo>
                <a:lnTo>
                  <a:pt x="300266" y="336550"/>
                </a:lnTo>
                <a:lnTo>
                  <a:pt x="300393" y="340360"/>
                </a:lnTo>
                <a:lnTo>
                  <a:pt x="300278" y="350520"/>
                </a:lnTo>
                <a:lnTo>
                  <a:pt x="300405" y="354330"/>
                </a:lnTo>
                <a:lnTo>
                  <a:pt x="301167" y="361950"/>
                </a:lnTo>
                <a:lnTo>
                  <a:pt x="302488" y="368300"/>
                </a:lnTo>
                <a:lnTo>
                  <a:pt x="302488" y="252374"/>
                </a:lnTo>
                <a:lnTo>
                  <a:pt x="298932" y="250190"/>
                </a:lnTo>
                <a:lnTo>
                  <a:pt x="296773" y="250190"/>
                </a:lnTo>
                <a:lnTo>
                  <a:pt x="296773" y="295910"/>
                </a:lnTo>
                <a:lnTo>
                  <a:pt x="292354" y="300990"/>
                </a:lnTo>
                <a:lnTo>
                  <a:pt x="291642" y="300990"/>
                </a:lnTo>
                <a:lnTo>
                  <a:pt x="282930" y="293370"/>
                </a:lnTo>
                <a:lnTo>
                  <a:pt x="277215" y="289560"/>
                </a:lnTo>
                <a:lnTo>
                  <a:pt x="264477" y="278130"/>
                </a:lnTo>
                <a:lnTo>
                  <a:pt x="263334" y="276860"/>
                </a:lnTo>
                <a:lnTo>
                  <a:pt x="255460" y="271780"/>
                </a:lnTo>
                <a:lnTo>
                  <a:pt x="242493" y="264160"/>
                </a:lnTo>
                <a:lnTo>
                  <a:pt x="241731" y="260350"/>
                </a:lnTo>
                <a:lnTo>
                  <a:pt x="243446" y="259080"/>
                </a:lnTo>
                <a:lnTo>
                  <a:pt x="244640" y="257810"/>
                </a:lnTo>
                <a:lnTo>
                  <a:pt x="245846" y="256540"/>
                </a:lnTo>
                <a:lnTo>
                  <a:pt x="250355" y="257810"/>
                </a:lnTo>
                <a:lnTo>
                  <a:pt x="253885" y="261620"/>
                </a:lnTo>
                <a:lnTo>
                  <a:pt x="264693" y="269240"/>
                </a:lnTo>
                <a:lnTo>
                  <a:pt x="271843" y="275590"/>
                </a:lnTo>
                <a:lnTo>
                  <a:pt x="278968" y="280670"/>
                </a:lnTo>
                <a:lnTo>
                  <a:pt x="286042" y="287020"/>
                </a:lnTo>
                <a:lnTo>
                  <a:pt x="289814" y="289560"/>
                </a:lnTo>
                <a:lnTo>
                  <a:pt x="293204" y="293370"/>
                </a:lnTo>
                <a:lnTo>
                  <a:pt x="296773" y="295910"/>
                </a:lnTo>
                <a:lnTo>
                  <a:pt x="296773" y="250190"/>
                </a:lnTo>
                <a:lnTo>
                  <a:pt x="292912" y="250190"/>
                </a:lnTo>
                <a:lnTo>
                  <a:pt x="295135" y="248920"/>
                </a:lnTo>
                <a:lnTo>
                  <a:pt x="295897" y="247650"/>
                </a:lnTo>
                <a:lnTo>
                  <a:pt x="300164" y="246380"/>
                </a:lnTo>
                <a:lnTo>
                  <a:pt x="302945" y="248920"/>
                </a:lnTo>
                <a:lnTo>
                  <a:pt x="306806" y="248920"/>
                </a:lnTo>
                <a:lnTo>
                  <a:pt x="307403" y="250190"/>
                </a:lnTo>
                <a:lnTo>
                  <a:pt x="308508" y="251460"/>
                </a:lnTo>
                <a:lnTo>
                  <a:pt x="308508" y="237718"/>
                </a:lnTo>
                <a:lnTo>
                  <a:pt x="300367" y="241300"/>
                </a:lnTo>
                <a:lnTo>
                  <a:pt x="299542" y="242570"/>
                </a:lnTo>
                <a:lnTo>
                  <a:pt x="293700" y="242570"/>
                </a:lnTo>
                <a:lnTo>
                  <a:pt x="290068" y="245110"/>
                </a:lnTo>
                <a:lnTo>
                  <a:pt x="286740" y="248920"/>
                </a:lnTo>
                <a:lnTo>
                  <a:pt x="283895" y="246380"/>
                </a:lnTo>
                <a:lnTo>
                  <a:pt x="285483" y="241300"/>
                </a:lnTo>
                <a:lnTo>
                  <a:pt x="278663" y="241300"/>
                </a:lnTo>
                <a:lnTo>
                  <a:pt x="278663" y="247650"/>
                </a:lnTo>
                <a:lnTo>
                  <a:pt x="274193" y="248920"/>
                </a:lnTo>
                <a:lnTo>
                  <a:pt x="268490" y="246380"/>
                </a:lnTo>
                <a:lnTo>
                  <a:pt x="271068" y="243840"/>
                </a:lnTo>
                <a:lnTo>
                  <a:pt x="272351" y="242570"/>
                </a:lnTo>
                <a:lnTo>
                  <a:pt x="272986" y="242570"/>
                </a:lnTo>
                <a:lnTo>
                  <a:pt x="278663" y="247650"/>
                </a:lnTo>
                <a:lnTo>
                  <a:pt x="278663" y="241300"/>
                </a:lnTo>
                <a:lnTo>
                  <a:pt x="294106" y="233680"/>
                </a:lnTo>
                <a:lnTo>
                  <a:pt x="294119" y="232410"/>
                </a:lnTo>
                <a:lnTo>
                  <a:pt x="293077" y="231140"/>
                </a:lnTo>
                <a:lnTo>
                  <a:pt x="290664" y="231140"/>
                </a:lnTo>
                <a:lnTo>
                  <a:pt x="290144" y="232410"/>
                </a:lnTo>
                <a:lnTo>
                  <a:pt x="270471" y="236220"/>
                </a:lnTo>
                <a:lnTo>
                  <a:pt x="262775" y="236220"/>
                </a:lnTo>
                <a:lnTo>
                  <a:pt x="262293" y="237490"/>
                </a:lnTo>
                <a:lnTo>
                  <a:pt x="261747" y="242570"/>
                </a:lnTo>
                <a:lnTo>
                  <a:pt x="261594" y="242570"/>
                </a:lnTo>
                <a:lnTo>
                  <a:pt x="259118" y="238760"/>
                </a:lnTo>
                <a:lnTo>
                  <a:pt x="257467" y="236220"/>
                </a:lnTo>
                <a:lnTo>
                  <a:pt x="253136" y="235394"/>
                </a:lnTo>
                <a:lnTo>
                  <a:pt x="253136" y="243840"/>
                </a:lnTo>
                <a:lnTo>
                  <a:pt x="244335" y="243840"/>
                </a:lnTo>
                <a:lnTo>
                  <a:pt x="240525" y="241300"/>
                </a:lnTo>
                <a:lnTo>
                  <a:pt x="245325" y="238760"/>
                </a:lnTo>
                <a:lnTo>
                  <a:pt x="248577" y="238760"/>
                </a:lnTo>
                <a:lnTo>
                  <a:pt x="252577" y="241300"/>
                </a:lnTo>
                <a:lnTo>
                  <a:pt x="252603" y="242570"/>
                </a:lnTo>
                <a:lnTo>
                  <a:pt x="253136" y="243840"/>
                </a:lnTo>
                <a:lnTo>
                  <a:pt x="253136" y="235394"/>
                </a:lnTo>
                <a:lnTo>
                  <a:pt x="250812" y="234950"/>
                </a:lnTo>
                <a:lnTo>
                  <a:pt x="251383" y="232410"/>
                </a:lnTo>
                <a:lnTo>
                  <a:pt x="253034" y="233680"/>
                </a:lnTo>
                <a:lnTo>
                  <a:pt x="258076" y="232410"/>
                </a:lnTo>
                <a:lnTo>
                  <a:pt x="263131" y="231140"/>
                </a:lnTo>
                <a:lnTo>
                  <a:pt x="272084" y="229870"/>
                </a:lnTo>
                <a:lnTo>
                  <a:pt x="281000" y="227330"/>
                </a:lnTo>
                <a:lnTo>
                  <a:pt x="289801" y="226060"/>
                </a:lnTo>
                <a:lnTo>
                  <a:pt x="297878" y="223520"/>
                </a:lnTo>
                <a:lnTo>
                  <a:pt x="305854" y="219710"/>
                </a:lnTo>
                <a:lnTo>
                  <a:pt x="313639" y="217170"/>
                </a:lnTo>
                <a:lnTo>
                  <a:pt x="321144" y="213360"/>
                </a:lnTo>
                <a:lnTo>
                  <a:pt x="326999" y="209550"/>
                </a:lnTo>
                <a:lnTo>
                  <a:pt x="333705" y="207010"/>
                </a:lnTo>
                <a:lnTo>
                  <a:pt x="340055" y="204470"/>
                </a:lnTo>
                <a:lnTo>
                  <a:pt x="347446" y="200660"/>
                </a:lnTo>
                <a:lnTo>
                  <a:pt x="354520" y="195580"/>
                </a:lnTo>
                <a:lnTo>
                  <a:pt x="368338" y="186690"/>
                </a:lnTo>
                <a:lnTo>
                  <a:pt x="375450" y="182880"/>
                </a:lnTo>
                <a:lnTo>
                  <a:pt x="379145" y="179070"/>
                </a:lnTo>
                <a:lnTo>
                  <a:pt x="381609" y="176530"/>
                </a:lnTo>
                <a:lnTo>
                  <a:pt x="387502" y="171450"/>
                </a:lnTo>
                <a:lnTo>
                  <a:pt x="418973" y="170180"/>
                </a:lnTo>
                <a:lnTo>
                  <a:pt x="421246" y="176530"/>
                </a:lnTo>
                <a:lnTo>
                  <a:pt x="423100" y="182880"/>
                </a:lnTo>
                <a:lnTo>
                  <a:pt x="424522" y="189230"/>
                </a:lnTo>
                <a:lnTo>
                  <a:pt x="425488" y="195580"/>
                </a:lnTo>
                <a:lnTo>
                  <a:pt x="425716" y="198120"/>
                </a:lnTo>
                <a:lnTo>
                  <a:pt x="426288" y="200660"/>
                </a:lnTo>
                <a:lnTo>
                  <a:pt x="429145" y="200660"/>
                </a:lnTo>
                <a:lnTo>
                  <a:pt x="432142" y="194310"/>
                </a:lnTo>
                <a:lnTo>
                  <a:pt x="431825" y="189230"/>
                </a:lnTo>
                <a:lnTo>
                  <a:pt x="426351" y="176530"/>
                </a:lnTo>
                <a:lnTo>
                  <a:pt x="426389" y="170180"/>
                </a:lnTo>
                <a:lnTo>
                  <a:pt x="426402" y="168910"/>
                </a:lnTo>
                <a:lnTo>
                  <a:pt x="430542" y="168910"/>
                </a:lnTo>
                <a:lnTo>
                  <a:pt x="438416" y="167640"/>
                </a:lnTo>
                <a:lnTo>
                  <a:pt x="442518" y="167640"/>
                </a:lnTo>
                <a:lnTo>
                  <a:pt x="445782" y="170180"/>
                </a:lnTo>
                <a:lnTo>
                  <a:pt x="451192" y="176530"/>
                </a:lnTo>
                <a:lnTo>
                  <a:pt x="455256" y="181610"/>
                </a:lnTo>
                <a:lnTo>
                  <a:pt x="460857" y="184150"/>
                </a:lnTo>
                <a:lnTo>
                  <a:pt x="471347" y="189230"/>
                </a:lnTo>
                <a:lnTo>
                  <a:pt x="487934" y="198120"/>
                </a:lnTo>
                <a:lnTo>
                  <a:pt x="495871" y="201930"/>
                </a:lnTo>
                <a:lnTo>
                  <a:pt x="508762" y="208280"/>
                </a:lnTo>
                <a:lnTo>
                  <a:pt x="514108" y="209550"/>
                </a:lnTo>
                <a:lnTo>
                  <a:pt x="524802" y="214630"/>
                </a:lnTo>
                <a:lnTo>
                  <a:pt x="530161" y="218440"/>
                </a:lnTo>
                <a:lnTo>
                  <a:pt x="538200" y="219710"/>
                </a:lnTo>
                <a:lnTo>
                  <a:pt x="540042" y="220980"/>
                </a:lnTo>
                <a:lnTo>
                  <a:pt x="548411" y="223520"/>
                </a:lnTo>
                <a:lnTo>
                  <a:pt x="554748" y="227330"/>
                </a:lnTo>
                <a:lnTo>
                  <a:pt x="562673" y="228600"/>
                </a:lnTo>
                <a:lnTo>
                  <a:pt x="563613" y="228600"/>
                </a:lnTo>
                <a:lnTo>
                  <a:pt x="565226" y="229870"/>
                </a:lnTo>
                <a:lnTo>
                  <a:pt x="565226" y="222656"/>
                </a:lnTo>
                <a:lnTo>
                  <a:pt x="563562" y="222250"/>
                </a:lnTo>
                <a:lnTo>
                  <a:pt x="555294" y="219710"/>
                </a:lnTo>
                <a:lnTo>
                  <a:pt x="551586" y="219710"/>
                </a:lnTo>
                <a:lnTo>
                  <a:pt x="548640" y="215900"/>
                </a:lnTo>
                <a:lnTo>
                  <a:pt x="552754" y="215900"/>
                </a:lnTo>
                <a:lnTo>
                  <a:pt x="555840" y="217170"/>
                </a:lnTo>
                <a:lnTo>
                  <a:pt x="558901" y="217170"/>
                </a:lnTo>
                <a:lnTo>
                  <a:pt x="571322" y="219710"/>
                </a:lnTo>
                <a:lnTo>
                  <a:pt x="609003" y="223520"/>
                </a:lnTo>
                <a:lnTo>
                  <a:pt x="613740" y="223520"/>
                </a:lnTo>
                <a:lnTo>
                  <a:pt x="613816" y="227330"/>
                </a:lnTo>
                <a:lnTo>
                  <a:pt x="613816" y="215900"/>
                </a:lnTo>
                <a:lnTo>
                  <a:pt x="596646" y="215900"/>
                </a:lnTo>
                <a:lnTo>
                  <a:pt x="577253" y="213360"/>
                </a:lnTo>
                <a:lnTo>
                  <a:pt x="567613" y="210820"/>
                </a:lnTo>
                <a:lnTo>
                  <a:pt x="552653" y="208280"/>
                </a:lnTo>
                <a:lnTo>
                  <a:pt x="545592" y="205740"/>
                </a:lnTo>
                <a:lnTo>
                  <a:pt x="539902" y="204139"/>
                </a:lnTo>
                <a:lnTo>
                  <a:pt x="539902" y="212090"/>
                </a:lnTo>
                <a:lnTo>
                  <a:pt x="534238" y="213360"/>
                </a:lnTo>
                <a:lnTo>
                  <a:pt x="528955" y="210820"/>
                </a:lnTo>
                <a:lnTo>
                  <a:pt x="523468" y="205740"/>
                </a:lnTo>
                <a:lnTo>
                  <a:pt x="539902" y="212090"/>
                </a:lnTo>
                <a:lnTo>
                  <a:pt x="539902" y="204139"/>
                </a:lnTo>
                <a:lnTo>
                  <a:pt x="536587" y="203200"/>
                </a:lnTo>
                <a:lnTo>
                  <a:pt x="530631" y="200660"/>
                </a:lnTo>
                <a:lnTo>
                  <a:pt x="511251" y="192265"/>
                </a:lnTo>
                <a:lnTo>
                  <a:pt x="511251" y="200660"/>
                </a:lnTo>
                <a:lnTo>
                  <a:pt x="478536" y="185420"/>
                </a:lnTo>
                <a:lnTo>
                  <a:pt x="470992" y="182880"/>
                </a:lnTo>
                <a:lnTo>
                  <a:pt x="459181" y="177800"/>
                </a:lnTo>
                <a:lnTo>
                  <a:pt x="455244" y="173990"/>
                </a:lnTo>
                <a:lnTo>
                  <a:pt x="453034" y="167640"/>
                </a:lnTo>
                <a:lnTo>
                  <a:pt x="511251" y="200660"/>
                </a:lnTo>
                <a:lnTo>
                  <a:pt x="511251" y="192265"/>
                </a:lnTo>
                <a:lnTo>
                  <a:pt x="510133" y="191770"/>
                </a:lnTo>
                <a:lnTo>
                  <a:pt x="499237" y="186690"/>
                </a:lnTo>
                <a:lnTo>
                  <a:pt x="488454" y="180340"/>
                </a:lnTo>
                <a:lnTo>
                  <a:pt x="477774" y="175260"/>
                </a:lnTo>
                <a:lnTo>
                  <a:pt x="448360" y="154940"/>
                </a:lnTo>
                <a:lnTo>
                  <a:pt x="445617" y="152400"/>
                </a:lnTo>
                <a:lnTo>
                  <a:pt x="443915" y="151130"/>
                </a:lnTo>
                <a:lnTo>
                  <a:pt x="441528" y="149352"/>
                </a:lnTo>
                <a:lnTo>
                  <a:pt x="441528" y="160020"/>
                </a:lnTo>
                <a:lnTo>
                  <a:pt x="431736" y="161290"/>
                </a:lnTo>
                <a:lnTo>
                  <a:pt x="416394" y="162560"/>
                </a:lnTo>
                <a:lnTo>
                  <a:pt x="389483" y="162560"/>
                </a:lnTo>
                <a:lnTo>
                  <a:pt x="395198" y="157480"/>
                </a:lnTo>
                <a:lnTo>
                  <a:pt x="400469" y="156210"/>
                </a:lnTo>
                <a:lnTo>
                  <a:pt x="406946" y="157480"/>
                </a:lnTo>
                <a:lnTo>
                  <a:pt x="426250" y="157480"/>
                </a:lnTo>
                <a:lnTo>
                  <a:pt x="429450" y="156210"/>
                </a:lnTo>
                <a:lnTo>
                  <a:pt x="432650" y="154940"/>
                </a:lnTo>
                <a:lnTo>
                  <a:pt x="435279" y="157480"/>
                </a:lnTo>
                <a:lnTo>
                  <a:pt x="439089" y="157480"/>
                </a:lnTo>
                <a:lnTo>
                  <a:pt x="441528" y="160020"/>
                </a:lnTo>
                <a:lnTo>
                  <a:pt x="441528" y="149352"/>
                </a:lnTo>
                <a:lnTo>
                  <a:pt x="440512" y="148590"/>
                </a:lnTo>
                <a:lnTo>
                  <a:pt x="432765" y="151130"/>
                </a:lnTo>
                <a:lnTo>
                  <a:pt x="431266" y="151130"/>
                </a:lnTo>
                <a:lnTo>
                  <a:pt x="429895" y="149860"/>
                </a:lnTo>
                <a:lnTo>
                  <a:pt x="429310" y="140970"/>
                </a:lnTo>
                <a:lnTo>
                  <a:pt x="416458" y="134620"/>
                </a:lnTo>
                <a:lnTo>
                  <a:pt x="417791" y="132080"/>
                </a:lnTo>
                <a:lnTo>
                  <a:pt x="419417" y="130810"/>
                </a:lnTo>
                <a:lnTo>
                  <a:pt x="419493" y="129540"/>
                </a:lnTo>
                <a:lnTo>
                  <a:pt x="417753" y="127000"/>
                </a:lnTo>
                <a:lnTo>
                  <a:pt x="416242" y="127000"/>
                </a:lnTo>
                <a:lnTo>
                  <a:pt x="412838" y="128270"/>
                </a:lnTo>
                <a:lnTo>
                  <a:pt x="410464" y="129540"/>
                </a:lnTo>
                <a:lnTo>
                  <a:pt x="405561" y="129540"/>
                </a:lnTo>
                <a:lnTo>
                  <a:pt x="402983" y="128270"/>
                </a:lnTo>
                <a:lnTo>
                  <a:pt x="401891" y="125730"/>
                </a:lnTo>
                <a:lnTo>
                  <a:pt x="409409" y="121920"/>
                </a:lnTo>
                <a:lnTo>
                  <a:pt x="411848" y="121920"/>
                </a:lnTo>
                <a:lnTo>
                  <a:pt x="421932" y="125730"/>
                </a:lnTo>
                <a:lnTo>
                  <a:pt x="422389" y="129540"/>
                </a:lnTo>
                <a:lnTo>
                  <a:pt x="423138" y="133350"/>
                </a:lnTo>
                <a:lnTo>
                  <a:pt x="428701" y="133350"/>
                </a:lnTo>
                <a:lnTo>
                  <a:pt x="430441" y="129540"/>
                </a:lnTo>
                <a:lnTo>
                  <a:pt x="428053" y="121920"/>
                </a:lnTo>
                <a:lnTo>
                  <a:pt x="421474" y="118110"/>
                </a:lnTo>
                <a:lnTo>
                  <a:pt x="422059" y="114300"/>
                </a:lnTo>
                <a:lnTo>
                  <a:pt x="424802" y="111760"/>
                </a:lnTo>
                <a:lnTo>
                  <a:pt x="427494" y="109220"/>
                </a:lnTo>
                <a:lnTo>
                  <a:pt x="427380" y="105410"/>
                </a:lnTo>
                <a:lnTo>
                  <a:pt x="427913" y="99060"/>
                </a:lnTo>
                <a:lnTo>
                  <a:pt x="426402" y="95250"/>
                </a:lnTo>
                <a:lnTo>
                  <a:pt x="420065" y="91440"/>
                </a:lnTo>
                <a:lnTo>
                  <a:pt x="418998" y="88900"/>
                </a:lnTo>
                <a:lnTo>
                  <a:pt x="417461" y="87630"/>
                </a:lnTo>
                <a:lnTo>
                  <a:pt x="405422" y="86360"/>
                </a:lnTo>
                <a:lnTo>
                  <a:pt x="404812" y="81280"/>
                </a:lnTo>
                <a:lnTo>
                  <a:pt x="411276" y="81280"/>
                </a:lnTo>
                <a:lnTo>
                  <a:pt x="416852" y="80010"/>
                </a:lnTo>
                <a:lnTo>
                  <a:pt x="424738" y="86360"/>
                </a:lnTo>
                <a:lnTo>
                  <a:pt x="427812" y="85090"/>
                </a:lnTo>
                <a:lnTo>
                  <a:pt x="428485" y="80010"/>
                </a:lnTo>
                <a:lnTo>
                  <a:pt x="428739" y="78740"/>
                </a:lnTo>
                <a:lnTo>
                  <a:pt x="426770" y="74930"/>
                </a:lnTo>
                <a:lnTo>
                  <a:pt x="427723" y="72390"/>
                </a:lnTo>
                <a:lnTo>
                  <a:pt x="430034" y="67310"/>
                </a:lnTo>
                <a:lnTo>
                  <a:pt x="429348" y="64770"/>
                </a:lnTo>
                <a:lnTo>
                  <a:pt x="428066" y="63500"/>
                </a:lnTo>
                <a:lnTo>
                  <a:pt x="425513" y="60960"/>
                </a:lnTo>
                <a:lnTo>
                  <a:pt x="424395" y="59690"/>
                </a:lnTo>
                <a:lnTo>
                  <a:pt x="423227" y="58420"/>
                </a:lnTo>
                <a:lnTo>
                  <a:pt x="424662" y="50800"/>
                </a:lnTo>
                <a:lnTo>
                  <a:pt x="424903" y="49530"/>
                </a:lnTo>
                <a:lnTo>
                  <a:pt x="417182" y="50800"/>
                </a:lnTo>
                <a:lnTo>
                  <a:pt x="409498" y="50800"/>
                </a:lnTo>
                <a:lnTo>
                  <a:pt x="402094" y="49530"/>
                </a:lnTo>
                <a:lnTo>
                  <a:pt x="400939" y="46990"/>
                </a:lnTo>
                <a:lnTo>
                  <a:pt x="402043" y="45720"/>
                </a:lnTo>
                <a:lnTo>
                  <a:pt x="406603" y="43180"/>
                </a:lnTo>
                <a:lnTo>
                  <a:pt x="410171" y="40640"/>
                </a:lnTo>
                <a:lnTo>
                  <a:pt x="415848" y="43180"/>
                </a:lnTo>
                <a:lnTo>
                  <a:pt x="418871" y="43180"/>
                </a:lnTo>
                <a:lnTo>
                  <a:pt x="420687" y="45720"/>
                </a:lnTo>
                <a:lnTo>
                  <a:pt x="421690" y="48260"/>
                </a:lnTo>
                <a:lnTo>
                  <a:pt x="424675" y="49530"/>
                </a:lnTo>
                <a:lnTo>
                  <a:pt x="430174" y="45720"/>
                </a:lnTo>
                <a:lnTo>
                  <a:pt x="428421" y="40640"/>
                </a:lnTo>
                <a:lnTo>
                  <a:pt x="427088" y="36830"/>
                </a:lnTo>
                <a:lnTo>
                  <a:pt x="425119" y="35560"/>
                </a:lnTo>
                <a:lnTo>
                  <a:pt x="424891" y="29210"/>
                </a:lnTo>
                <a:lnTo>
                  <a:pt x="424840" y="27940"/>
                </a:lnTo>
                <a:lnTo>
                  <a:pt x="422478" y="26670"/>
                </a:lnTo>
                <a:lnTo>
                  <a:pt x="419696" y="25400"/>
                </a:lnTo>
                <a:lnTo>
                  <a:pt x="419747" y="24130"/>
                </a:lnTo>
                <a:lnTo>
                  <a:pt x="420382" y="7620"/>
                </a:lnTo>
                <a:lnTo>
                  <a:pt x="418033" y="5080"/>
                </a:lnTo>
                <a:lnTo>
                  <a:pt x="416699" y="3835"/>
                </a:lnTo>
                <a:lnTo>
                  <a:pt x="416699" y="25400"/>
                </a:lnTo>
                <a:lnTo>
                  <a:pt x="416153" y="27940"/>
                </a:lnTo>
                <a:lnTo>
                  <a:pt x="414477" y="26670"/>
                </a:lnTo>
                <a:lnTo>
                  <a:pt x="412711" y="27940"/>
                </a:lnTo>
                <a:lnTo>
                  <a:pt x="412165" y="26670"/>
                </a:lnTo>
                <a:lnTo>
                  <a:pt x="411759" y="26670"/>
                </a:lnTo>
                <a:lnTo>
                  <a:pt x="411746" y="25400"/>
                </a:lnTo>
                <a:lnTo>
                  <a:pt x="413245" y="25400"/>
                </a:lnTo>
                <a:lnTo>
                  <a:pt x="414540" y="24130"/>
                </a:lnTo>
                <a:lnTo>
                  <a:pt x="416064" y="24130"/>
                </a:lnTo>
                <a:lnTo>
                  <a:pt x="416699" y="25400"/>
                </a:lnTo>
                <a:lnTo>
                  <a:pt x="416699" y="3835"/>
                </a:lnTo>
                <a:lnTo>
                  <a:pt x="412610" y="0"/>
                </a:lnTo>
                <a:lnTo>
                  <a:pt x="408686" y="0"/>
                </a:lnTo>
                <a:lnTo>
                  <a:pt x="401929" y="11430"/>
                </a:lnTo>
                <a:lnTo>
                  <a:pt x="400824" y="19050"/>
                </a:lnTo>
                <a:lnTo>
                  <a:pt x="405320" y="26670"/>
                </a:lnTo>
                <a:lnTo>
                  <a:pt x="402920" y="29210"/>
                </a:lnTo>
                <a:lnTo>
                  <a:pt x="398157" y="27940"/>
                </a:lnTo>
                <a:lnTo>
                  <a:pt x="396938" y="31750"/>
                </a:lnTo>
                <a:lnTo>
                  <a:pt x="400138" y="36830"/>
                </a:lnTo>
                <a:lnTo>
                  <a:pt x="398500" y="38100"/>
                </a:lnTo>
                <a:lnTo>
                  <a:pt x="397243" y="39370"/>
                </a:lnTo>
                <a:lnTo>
                  <a:pt x="390537" y="43180"/>
                </a:lnTo>
                <a:lnTo>
                  <a:pt x="390626" y="44450"/>
                </a:lnTo>
                <a:lnTo>
                  <a:pt x="396938" y="49530"/>
                </a:lnTo>
                <a:lnTo>
                  <a:pt x="397103" y="49530"/>
                </a:lnTo>
                <a:lnTo>
                  <a:pt x="397560" y="50800"/>
                </a:lnTo>
                <a:lnTo>
                  <a:pt x="396113" y="52070"/>
                </a:lnTo>
                <a:lnTo>
                  <a:pt x="396633" y="54610"/>
                </a:lnTo>
                <a:lnTo>
                  <a:pt x="400443" y="57150"/>
                </a:lnTo>
                <a:lnTo>
                  <a:pt x="401497" y="58420"/>
                </a:lnTo>
                <a:lnTo>
                  <a:pt x="402844" y="59690"/>
                </a:lnTo>
                <a:lnTo>
                  <a:pt x="399529" y="60960"/>
                </a:lnTo>
                <a:lnTo>
                  <a:pt x="396087" y="60960"/>
                </a:lnTo>
                <a:lnTo>
                  <a:pt x="394970" y="64770"/>
                </a:lnTo>
                <a:lnTo>
                  <a:pt x="395033" y="66040"/>
                </a:lnTo>
                <a:lnTo>
                  <a:pt x="399961" y="72390"/>
                </a:lnTo>
                <a:lnTo>
                  <a:pt x="400316" y="72390"/>
                </a:lnTo>
                <a:lnTo>
                  <a:pt x="407403" y="66040"/>
                </a:lnTo>
                <a:lnTo>
                  <a:pt x="408482" y="66040"/>
                </a:lnTo>
                <a:lnTo>
                  <a:pt x="411429" y="64770"/>
                </a:lnTo>
                <a:lnTo>
                  <a:pt x="413359" y="64770"/>
                </a:lnTo>
                <a:lnTo>
                  <a:pt x="415302" y="63500"/>
                </a:lnTo>
                <a:lnTo>
                  <a:pt x="417715" y="66040"/>
                </a:lnTo>
                <a:lnTo>
                  <a:pt x="420636" y="66040"/>
                </a:lnTo>
                <a:lnTo>
                  <a:pt x="420331" y="69850"/>
                </a:lnTo>
                <a:lnTo>
                  <a:pt x="408292" y="72390"/>
                </a:lnTo>
                <a:lnTo>
                  <a:pt x="398576" y="73660"/>
                </a:lnTo>
                <a:lnTo>
                  <a:pt x="395693" y="74930"/>
                </a:lnTo>
                <a:lnTo>
                  <a:pt x="394042" y="83820"/>
                </a:lnTo>
                <a:lnTo>
                  <a:pt x="395389" y="86360"/>
                </a:lnTo>
                <a:lnTo>
                  <a:pt x="401078" y="88900"/>
                </a:lnTo>
                <a:lnTo>
                  <a:pt x="403110" y="90170"/>
                </a:lnTo>
                <a:lnTo>
                  <a:pt x="402793" y="92710"/>
                </a:lnTo>
                <a:lnTo>
                  <a:pt x="401485" y="92710"/>
                </a:lnTo>
                <a:lnTo>
                  <a:pt x="394817" y="95250"/>
                </a:lnTo>
                <a:lnTo>
                  <a:pt x="392455" y="99060"/>
                </a:lnTo>
                <a:lnTo>
                  <a:pt x="393738" y="107950"/>
                </a:lnTo>
                <a:lnTo>
                  <a:pt x="395554" y="109220"/>
                </a:lnTo>
                <a:lnTo>
                  <a:pt x="400189" y="111760"/>
                </a:lnTo>
                <a:lnTo>
                  <a:pt x="401332" y="109220"/>
                </a:lnTo>
                <a:lnTo>
                  <a:pt x="402551" y="107950"/>
                </a:lnTo>
                <a:lnTo>
                  <a:pt x="402640" y="106680"/>
                </a:lnTo>
                <a:lnTo>
                  <a:pt x="400380" y="100330"/>
                </a:lnTo>
                <a:lnTo>
                  <a:pt x="402056" y="97790"/>
                </a:lnTo>
                <a:lnTo>
                  <a:pt x="409384" y="96520"/>
                </a:lnTo>
                <a:lnTo>
                  <a:pt x="412915" y="95250"/>
                </a:lnTo>
                <a:lnTo>
                  <a:pt x="418312" y="99060"/>
                </a:lnTo>
                <a:lnTo>
                  <a:pt x="419646" y="100330"/>
                </a:lnTo>
                <a:lnTo>
                  <a:pt x="419608" y="102870"/>
                </a:lnTo>
                <a:lnTo>
                  <a:pt x="416941" y="105410"/>
                </a:lnTo>
                <a:lnTo>
                  <a:pt x="414235" y="104140"/>
                </a:lnTo>
                <a:lnTo>
                  <a:pt x="406438" y="101600"/>
                </a:lnTo>
                <a:lnTo>
                  <a:pt x="404964" y="102870"/>
                </a:lnTo>
                <a:lnTo>
                  <a:pt x="402564" y="107950"/>
                </a:lnTo>
                <a:lnTo>
                  <a:pt x="404139" y="110490"/>
                </a:lnTo>
                <a:lnTo>
                  <a:pt x="405028" y="113030"/>
                </a:lnTo>
                <a:lnTo>
                  <a:pt x="405904" y="118110"/>
                </a:lnTo>
                <a:lnTo>
                  <a:pt x="401256" y="118110"/>
                </a:lnTo>
                <a:lnTo>
                  <a:pt x="395439" y="116840"/>
                </a:lnTo>
                <a:lnTo>
                  <a:pt x="393065" y="120650"/>
                </a:lnTo>
                <a:lnTo>
                  <a:pt x="391883" y="128270"/>
                </a:lnTo>
                <a:lnTo>
                  <a:pt x="393039" y="130810"/>
                </a:lnTo>
                <a:lnTo>
                  <a:pt x="399313" y="132080"/>
                </a:lnTo>
                <a:lnTo>
                  <a:pt x="407428" y="133350"/>
                </a:lnTo>
                <a:lnTo>
                  <a:pt x="407885" y="133350"/>
                </a:lnTo>
                <a:lnTo>
                  <a:pt x="405180" y="138430"/>
                </a:lnTo>
                <a:lnTo>
                  <a:pt x="405587" y="139700"/>
                </a:lnTo>
                <a:lnTo>
                  <a:pt x="408990" y="140970"/>
                </a:lnTo>
                <a:lnTo>
                  <a:pt x="410235" y="140970"/>
                </a:lnTo>
                <a:lnTo>
                  <a:pt x="413994" y="142240"/>
                </a:lnTo>
                <a:lnTo>
                  <a:pt x="416801" y="143510"/>
                </a:lnTo>
                <a:lnTo>
                  <a:pt x="420370" y="144780"/>
                </a:lnTo>
                <a:lnTo>
                  <a:pt x="420738" y="147320"/>
                </a:lnTo>
                <a:lnTo>
                  <a:pt x="421652" y="148590"/>
                </a:lnTo>
                <a:lnTo>
                  <a:pt x="415632" y="149860"/>
                </a:lnTo>
                <a:lnTo>
                  <a:pt x="410337" y="151130"/>
                </a:lnTo>
                <a:lnTo>
                  <a:pt x="405218" y="148590"/>
                </a:lnTo>
                <a:lnTo>
                  <a:pt x="401675" y="139700"/>
                </a:lnTo>
                <a:lnTo>
                  <a:pt x="396138" y="140970"/>
                </a:lnTo>
                <a:lnTo>
                  <a:pt x="396735" y="146050"/>
                </a:lnTo>
                <a:lnTo>
                  <a:pt x="394055" y="148590"/>
                </a:lnTo>
                <a:lnTo>
                  <a:pt x="392099" y="148590"/>
                </a:lnTo>
                <a:lnTo>
                  <a:pt x="389763" y="149860"/>
                </a:lnTo>
                <a:lnTo>
                  <a:pt x="384365" y="149860"/>
                </a:lnTo>
                <a:lnTo>
                  <a:pt x="383679" y="150787"/>
                </a:lnTo>
                <a:lnTo>
                  <a:pt x="383679" y="167640"/>
                </a:lnTo>
                <a:lnTo>
                  <a:pt x="383552" y="168910"/>
                </a:lnTo>
                <a:lnTo>
                  <a:pt x="382828" y="168910"/>
                </a:lnTo>
                <a:lnTo>
                  <a:pt x="383146" y="167640"/>
                </a:lnTo>
                <a:lnTo>
                  <a:pt x="383679" y="167640"/>
                </a:lnTo>
                <a:lnTo>
                  <a:pt x="383679" y="150787"/>
                </a:lnTo>
                <a:lnTo>
                  <a:pt x="383425" y="151130"/>
                </a:lnTo>
                <a:lnTo>
                  <a:pt x="382231" y="156210"/>
                </a:lnTo>
                <a:lnTo>
                  <a:pt x="382168" y="161290"/>
                </a:lnTo>
                <a:lnTo>
                  <a:pt x="382054" y="162560"/>
                </a:lnTo>
                <a:lnTo>
                  <a:pt x="376516" y="165100"/>
                </a:lnTo>
                <a:lnTo>
                  <a:pt x="374103" y="166370"/>
                </a:lnTo>
                <a:lnTo>
                  <a:pt x="368338" y="170154"/>
                </a:lnTo>
                <a:lnTo>
                  <a:pt x="368338" y="180340"/>
                </a:lnTo>
                <a:lnTo>
                  <a:pt x="367068" y="180340"/>
                </a:lnTo>
                <a:lnTo>
                  <a:pt x="367804" y="179070"/>
                </a:lnTo>
                <a:lnTo>
                  <a:pt x="368338" y="180340"/>
                </a:lnTo>
                <a:lnTo>
                  <a:pt x="368338" y="170154"/>
                </a:lnTo>
                <a:lnTo>
                  <a:pt x="366356" y="171450"/>
                </a:lnTo>
                <a:lnTo>
                  <a:pt x="358470" y="176530"/>
                </a:lnTo>
                <a:lnTo>
                  <a:pt x="342366" y="184150"/>
                </a:lnTo>
                <a:lnTo>
                  <a:pt x="332016" y="190500"/>
                </a:lnTo>
                <a:lnTo>
                  <a:pt x="321564" y="194310"/>
                </a:lnTo>
                <a:lnTo>
                  <a:pt x="310997" y="199390"/>
                </a:lnTo>
                <a:lnTo>
                  <a:pt x="300355" y="203200"/>
                </a:lnTo>
                <a:lnTo>
                  <a:pt x="288620" y="208280"/>
                </a:lnTo>
                <a:lnTo>
                  <a:pt x="264553" y="213360"/>
                </a:lnTo>
                <a:lnTo>
                  <a:pt x="256501" y="215900"/>
                </a:lnTo>
                <a:lnTo>
                  <a:pt x="282829" y="215900"/>
                </a:lnTo>
                <a:lnTo>
                  <a:pt x="303034" y="209550"/>
                </a:lnTo>
                <a:lnTo>
                  <a:pt x="335635" y="195580"/>
                </a:lnTo>
                <a:lnTo>
                  <a:pt x="352590" y="187960"/>
                </a:lnTo>
                <a:lnTo>
                  <a:pt x="360857" y="182880"/>
                </a:lnTo>
                <a:lnTo>
                  <a:pt x="362559" y="181610"/>
                </a:lnTo>
                <a:lnTo>
                  <a:pt x="364604" y="181610"/>
                </a:lnTo>
                <a:lnTo>
                  <a:pt x="366293" y="180479"/>
                </a:lnTo>
                <a:lnTo>
                  <a:pt x="366229" y="182880"/>
                </a:lnTo>
                <a:lnTo>
                  <a:pt x="364337" y="184150"/>
                </a:lnTo>
                <a:lnTo>
                  <a:pt x="312864" y="212090"/>
                </a:lnTo>
                <a:lnTo>
                  <a:pt x="296392" y="218440"/>
                </a:lnTo>
                <a:lnTo>
                  <a:pt x="290106" y="220980"/>
                </a:lnTo>
                <a:lnTo>
                  <a:pt x="283425" y="222250"/>
                </a:lnTo>
                <a:lnTo>
                  <a:pt x="265557" y="224790"/>
                </a:lnTo>
                <a:lnTo>
                  <a:pt x="256654" y="227330"/>
                </a:lnTo>
                <a:lnTo>
                  <a:pt x="246634" y="228600"/>
                </a:lnTo>
                <a:lnTo>
                  <a:pt x="245516" y="229870"/>
                </a:lnTo>
                <a:lnTo>
                  <a:pt x="238086" y="230200"/>
                </a:lnTo>
                <a:lnTo>
                  <a:pt x="238086" y="251460"/>
                </a:lnTo>
                <a:lnTo>
                  <a:pt x="235839" y="256540"/>
                </a:lnTo>
                <a:lnTo>
                  <a:pt x="234632" y="257810"/>
                </a:lnTo>
                <a:lnTo>
                  <a:pt x="234061" y="257810"/>
                </a:lnTo>
                <a:lnTo>
                  <a:pt x="213766" y="255270"/>
                </a:lnTo>
                <a:lnTo>
                  <a:pt x="204127" y="252730"/>
                </a:lnTo>
                <a:lnTo>
                  <a:pt x="194779" y="248920"/>
                </a:lnTo>
                <a:lnTo>
                  <a:pt x="192786" y="248920"/>
                </a:lnTo>
                <a:lnTo>
                  <a:pt x="191135" y="246380"/>
                </a:lnTo>
                <a:lnTo>
                  <a:pt x="189052" y="245110"/>
                </a:lnTo>
                <a:lnTo>
                  <a:pt x="189230" y="243840"/>
                </a:lnTo>
                <a:lnTo>
                  <a:pt x="189064" y="242570"/>
                </a:lnTo>
                <a:lnTo>
                  <a:pt x="193611" y="242570"/>
                </a:lnTo>
                <a:lnTo>
                  <a:pt x="196926" y="245110"/>
                </a:lnTo>
                <a:lnTo>
                  <a:pt x="205066" y="246380"/>
                </a:lnTo>
                <a:lnTo>
                  <a:pt x="209296" y="247650"/>
                </a:lnTo>
                <a:lnTo>
                  <a:pt x="217551" y="248920"/>
                </a:lnTo>
                <a:lnTo>
                  <a:pt x="221576" y="248920"/>
                </a:lnTo>
                <a:lnTo>
                  <a:pt x="229539" y="250190"/>
                </a:lnTo>
                <a:lnTo>
                  <a:pt x="233705" y="248920"/>
                </a:lnTo>
                <a:lnTo>
                  <a:pt x="238086" y="251460"/>
                </a:lnTo>
                <a:lnTo>
                  <a:pt x="238086" y="230200"/>
                </a:lnTo>
                <a:lnTo>
                  <a:pt x="235191" y="230314"/>
                </a:lnTo>
                <a:lnTo>
                  <a:pt x="235191" y="236220"/>
                </a:lnTo>
                <a:lnTo>
                  <a:pt x="234188" y="238760"/>
                </a:lnTo>
                <a:lnTo>
                  <a:pt x="231571" y="240030"/>
                </a:lnTo>
                <a:lnTo>
                  <a:pt x="223977" y="242570"/>
                </a:lnTo>
                <a:lnTo>
                  <a:pt x="219684" y="241300"/>
                </a:lnTo>
                <a:lnTo>
                  <a:pt x="214985" y="238760"/>
                </a:lnTo>
                <a:lnTo>
                  <a:pt x="219519" y="233680"/>
                </a:lnTo>
                <a:lnTo>
                  <a:pt x="223875" y="238760"/>
                </a:lnTo>
                <a:lnTo>
                  <a:pt x="230670" y="238760"/>
                </a:lnTo>
                <a:lnTo>
                  <a:pt x="231508" y="233680"/>
                </a:lnTo>
                <a:lnTo>
                  <a:pt x="235191" y="236220"/>
                </a:lnTo>
                <a:lnTo>
                  <a:pt x="235191" y="230314"/>
                </a:lnTo>
                <a:lnTo>
                  <a:pt x="215811" y="231140"/>
                </a:lnTo>
                <a:lnTo>
                  <a:pt x="202628" y="232410"/>
                </a:lnTo>
                <a:lnTo>
                  <a:pt x="199009" y="233680"/>
                </a:lnTo>
                <a:lnTo>
                  <a:pt x="194995" y="233680"/>
                </a:lnTo>
                <a:lnTo>
                  <a:pt x="194818" y="232410"/>
                </a:lnTo>
                <a:lnTo>
                  <a:pt x="196723" y="226060"/>
                </a:lnTo>
                <a:lnTo>
                  <a:pt x="198043" y="223520"/>
                </a:lnTo>
                <a:lnTo>
                  <a:pt x="210058" y="226060"/>
                </a:lnTo>
                <a:lnTo>
                  <a:pt x="216903" y="224790"/>
                </a:lnTo>
                <a:lnTo>
                  <a:pt x="231825" y="224790"/>
                </a:lnTo>
                <a:lnTo>
                  <a:pt x="239852" y="223520"/>
                </a:lnTo>
                <a:lnTo>
                  <a:pt x="247865" y="223520"/>
                </a:lnTo>
                <a:lnTo>
                  <a:pt x="259003" y="222250"/>
                </a:lnTo>
                <a:lnTo>
                  <a:pt x="262077" y="220980"/>
                </a:lnTo>
                <a:lnTo>
                  <a:pt x="269697" y="219710"/>
                </a:lnTo>
                <a:lnTo>
                  <a:pt x="274269" y="218440"/>
                </a:lnTo>
                <a:lnTo>
                  <a:pt x="222440" y="218440"/>
                </a:lnTo>
                <a:lnTo>
                  <a:pt x="214071" y="218440"/>
                </a:lnTo>
                <a:lnTo>
                  <a:pt x="191160" y="218440"/>
                </a:lnTo>
                <a:lnTo>
                  <a:pt x="177876" y="220980"/>
                </a:lnTo>
                <a:lnTo>
                  <a:pt x="175996" y="222250"/>
                </a:lnTo>
                <a:lnTo>
                  <a:pt x="174739" y="232410"/>
                </a:lnTo>
                <a:lnTo>
                  <a:pt x="176466" y="233680"/>
                </a:lnTo>
                <a:lnTo>
                  <a:pt x="178841" y="232410"/>
                </a:lnTo>
                <a:lnTo>
                  <a:pt x="179806" y="229870"/>
                </a:lnTo>
                <a:lnTo>
                  <a:pt x="180733" y="227330"/>
                </a:lnTo>
                <a:lnTo>
                  <a:pt x="182905" y="223520"/>
                </a:lnTo>
                <a:lnTo>
                  <a:pt x="185039" y="223520"/>
                </a:lnTo>
                <a:lnTo>
                  <a:pt x="189191" y="224790"/>
                </a:lnTo>
                <a:lnTo>
                  <a:pt x="190779" y="226060"/>
                </a:lnTo>
                <a:lnTo>
                  <a:pt x="190258" y="229870"/>
                </a:lnTo>
                <a:lnTo>
                  <a:pt x="189865" y="231140"/>
                </a:lnTo>
                <a:lnTo>
                  <a:pt x="189661" y="232410"/>
                </a:lnTo>
                <a:lnTo>
                  <a:pt x="176542" y="238760"/>
                </a:lnTo>
                <a:lnTo>
                  <a:pt x="175590" y="242570"/>
                </a:lnTo>
                <a:lnTo>
                  <a:pt x="176860" y="243840"/>
                </a:lnTo>
                <a:lnTo>
                  <a:pt x="180682" y="248920"/>
                </a:lnTo>
                <a:lnTo>
                  <a:pt x="183172" y="251460"/>
                </a:lnTo>
                <a:lnTo>
                  <a:pt x="184531" y="254000"/>
                </a:lnTo>
                <a:lnTo>
                  <a:pt x="187820" y="260350"/>
                </a:lnTo>
                <a:lnTo>
                  <a:pt x="191681" y="266700"/>
                </a:lnTo>
                <a:lnTo>
                  <a:pt x="195821" y="273050"/>
                </a:lnTo>
                <a:lnTo>
                  <a:pt x="200012" y="278130"/>
                </a:lnTo>
                <a:lnTo>
                  <a:pt x="206578" y="287020"/>
                </a:lnTo>
                <a:lnTo>
                  <a:pt x="213334" y="295910"/>
                </a:lnTo>
                <a:lnTo>
                  <a:pt x="220002" y="304800"/>
                </a:lnTo>
                <a:lnTo>
                  <a:pt x="226314" y="314960"/>
                </a:lnTo>
                <a:lnTo>
                  <a:pt x="236728" y="330200"/>
                </a:lnTo>
                <a:lnTo>
                  <a:pt x="247650" y="344170"/>
                </a:lnTo>
                <a:lnTo>
                  <a:pt x="258978" y="359410"/>
                </a:lnTo>
                <a:lnTo>
                  <a:pt x="270598" y="373380"/>
                </a:lnTo>
                <a:lnTo>
                  <a:pt x="272415" y="375920"/>
                </a:lnTo>
                <a:lnTo>
                  <a:pt x="276529" y="383540"/>
                </a:lnTo>
                <a:lnTo>
                  <a:pt x="277660" y="386080"/>
                </a:lnTo>
                <a:lnTo>
                  <a:pt x="279019" y="388620"/>
                </a:lnTo>
                <a:lnTo>
                  <a:pt x="277825" y="389890"/>
                </a:lnTo>
                <a:lnTo>
                  <a:pt x="276466" y="391160"/>
                </a:lnTo>
                <a:lnTo>
                  <a:pt x="270687" y="397510"/>
                </a:lnTo>
                <a:lnTo>
                  <a:pt x="266484" y="403860"/>
                </a:lnTo>
                <a:lnTo>
                  <a:pt x="263118" y="412750"/>
                </a:lnTo>
                <a:lnTo>
                  <a:pt x="262420" y="414020"/>
                </a:lnTo>
                <a:lnTo>
                  <a:pt x="261988" y="417830"/>
                </a:lnTo>
                <a:lnTo>
                  <a:pt x="262928" y="419100"/>
                </a:lnTo>
                <a:lnTo>
                  <a:pt x="266204" y="419100"/>
                </a:lnTo>
                <a:lnTo>
                  <a:pt x="267868" y="416560"/>
                </a:lnTo>
                <a:lnTo>
                  <a:pt x="269151" y="415290"/>
                </a:lnTo>
                <a:lnTo>
                  <a:pt x="270167" y="406400"/>
                </a:lnTo>
                <a:lnTo>
                  <a:pt x="274497" y="402590"/>
                </a:lnTo>
                <a:lnTo>
                  <a:pt x="281165" y="394970"/>
                </a:lnTo>
                <a:lnTo>
                  <a:pt x="284175" y="392430"/>
                </a:lnTo>
                <a:lnTo>
                  <a:pt x="286727" y="389890"/>
                </a:lnTo>
                <a:lnTo>
                  <a:pt x="292366" y="384810"/>
                </a:lnTo>
                <a:lnTo>
                  <a:pt x="330746" y="363220"/>
                </a:lnTo>
                <a:lnTo>
                  <a:pt x="344258" y="356870"/>
                </a:lnTo>
                <a:lnTo>
                  <a:pt x="357974" y="351790"/>
                </a:lnTo>
                <a:lnTo>
                  <a:pt x="371970" y="347980"/>
                </a:lnTo>
                <a:lnTo>
                  <a:pt x="393230" y="344170"/>
                </a:lnTo>
                <a:lnTo>
                  <a:pt x="407136" y="344170"/>
                </a:lnTo>
                <a:lnTo>
                  <a:pt x="415112" y="342900"/>
                </a:lnTo>
                <a:lnTo>
                  <a:pt x="439064" y="342900"/>
                </a:lnTo>
                <a:lnTo>
                  <a:pt x="445681" y="344170"/>
                </a:lnTo>
                <a:lnTo>
                  <a:pt x="452450" y="344170"/>
                </a:lnTo>
                <a:lnTo>
                  <a:pt x="458978" y="345440"/>
                </a:lnTo>
                <a:lnTo>
                  <a:pt x="471297" y="347980"/>
                </a:lnTo>
                <a:lnTo>
                  <a:pt x="495401" y="355600"/>
                </a:lnTo>
                <a:lnTo>
                  <a:pt x="507161" y="360680"/>
                </a:lnTo>
                <a:lnTo>
                  <a:pt x="519506" y="365760"/>
                </a:lnTo>
                <a:lnTo>
                  <a:pt x="550964" y="392430"/>
                </a:lnTo>
                <a:lnTo>
                  <a:pt x="552653" y="394970"/>
                </a:lnTo>
                <a:lnTo>
                  <a:pt x="550379" y="396240"/>
                </a:lnTo>
                <a:lnTo>
                  <a:pt x="547928" y="394970"/>
                </a:lnTo>
                <a:lnTo>
                  <a:pt x="545642" y="392430"/>
                </a:lnTo>
                <a:lnTo>
                  <a:pt x="540410" y="388620"/>
                </a:lnTo>
                <a:lnTo>
                  <a:pt x="535165" y="384810"/>
                </a:lnTo>
                <a:lnTo>
                  <a:pt x="527177" y="378460"/>
                </a:lnTo>
                <a:lnTo>
                  <a:pt x="523113" y="375932"/>
                </a:lnTo>
                <a:lnTo>
                  <a:pt x="523113" y="383540"/>
                </a:lnTo>
                <a:lnTo>
                  <a:pt x="522795" y="389890"/>
                </a:lnTo>
                <a:lnTo>
                  <a:pt x="522287" y="393700"/>
                </a:lnTo>
                <a:lnTo>
                  <a:pt x="521792" y="400050"/>
                </a:lnTo>
                <a:lnTo>
                  <a:pt x="521703" y="415290"/>
                </a:lnTo>
                <a:lnTo>
                  <a:pt x="517829" y="416560"/>
                </a:lnTo>
                <a:lnTo>
                  <a:pt x="515442" y="416560"/>
                </a:lnTo>
                <a:lnTo>
                  <a:pt x="506209" y="414020"/>
                </a:lnTo>
                <a:lnTo>
                  <a:pt x="505193" y="414020"/>
                </a:lnTo>
                <a:lnTo>
                  <a:pt x="501192" y="421640"/>
                </a:lnTo>
                <a:lnTo>
                  <a:pt x="492950" y="419100"/>
                </a:lnTo>
                <a:lnTo>
                  <a:pt x="492975" y="417830"/>
                </a:lnTo>
                <a:lnTo>
                  <a:pt x="493014" y="416560"/>
                </a:lnTo>
                <a:lnTo>
                  <a:pt x="493039" y="415290"/>
                </a:lnTo>
                <a:lnTo>
                  <a:pt x="495173" y="410210"/>
                </a:lnTo>
                <a:lnTo>
                  <a:pt x="496227" y="407670"/>
                </a:lnTo>
                <a:lnTo>
                  <a:pt x="521703" y="415290"/>
                </a:lnTo>
                <a:lnTo>
                  <a:pt x="521703" y="399935"/>
                </a:lnTo>
                <a:lnTo>
                  <a:pt x="519938" y="397510"/>
                </a:lnTo>
                <a:lnTo>
                  <a:pt x="518375" y="397510"/>
                </a:lnTo>
                <a:lnTo>
                  <a:pt x="517944" y="392430"/>
                </a:lnTo>
                <a:lnTo>
                  <a:pt x="517829" y="391160"/>
                </a:lnTo>
                <a:lnTo>
                  <a:pt x="517029" y="386080"/>
                </a:lnTo>
                <a:lnTo>
                  <a:pt x="518934" y="381000"/>
                </a:lnTo>
                <a:lnTo>
                  <a:pt x="522135" y="381000"/>
                </a:lnTo>
                <a:lnTo>
                  <a:pt x="523113" y="383540"/>
                </a:lnTo>
                <a:lnTo>
                  <a:pt x="523113" y="375932"/>
                </a:lnTo>
                <a:lnTo>
                  <a:pt x="519010" y="373380"/>
                </a:lnTo>
                <a:lnTo>
                  <a:pt x="516280" y="371741"/>
                </a:lnTo>
                <a:lnTo>
                  <a:pt x="516280" y="405130"/>
                </a:lnTo>
                <a:lnTo>
                  <a:pt x="510832" y="405130"/>
                </a:lnTo>
                <a:lnTo>
                  <a:pt x="505866" y="403860"/>
                </a:lnTo>
                <a:lnTo>
                  <a:pt x="501116" y="401320"/>
                </a:lnTo>
                <a:lnTo>
                  <a:pt x="489229" y="397802"/>
                </a:lnTo>
                <a:lnTo>
                  <a:pt x="489229" y="406400"/>
                </a:lnTo>
                <a:lnTo>
                  <a:pt x="485648" y="410210"/>
                </a:lnTo>
                <a:lnTo>
                  <a:pt x="484949" y="410210"/>
                </a:lnTo>
                <a:lnTo>
                  <a:pt x="483819" y="408940"/>
                </a:lnTo>
                <a:lnTo>
                  <a:pt x="483476" y="407670"/>
                </a:lnTo>
                <a:lnTo>
                  <a:pt x="483146" y="406400"/>
                </a:lnTo>
                <a:lnTo>
                  <a:pt x="484327" y="405130"/>
                </a:lnTo>
                <a:lnTo>
                  <a:pt x="487819" y="405130"/>
                </a:lnTo>
                <a:lnTo>
                  <a:pt x="489229" y="406400"/>
                </a:lnTo>
                <a:lnTo>
                  <a:pt x="489229" y="397802"/>
                </a:lnTo>
                <a:lnTo>
                  <a:pt x="483971" y="396240"/>
                </a:lnTo>
                <a:lnTo>
                  <a:pt x="476986" y="395224"/>
                </a:lnTo>
                <a:lnTo>
                  <a:pt x="476986" y="415290"/>
                </a:lnTo>
                <a:lnTo>
                  <a:pt x="476427" y="415290"/>
                </a:lnTo>
                <a:lnTo>
                  <a:pt x="475589" y="416560"/>
                </a:lnTo>
                <a:lnTo>
                  <a:pt x="473913" y="416560"/>
                </a:lnTo>
                <a:lnTo>
                  <a:pt x="473036" y="415290"/>
                </a:lnTo>
                <a:lnTo>
                  <a:pt x="472109" y="415290"/>
                </a:lnTo>
                <a:lnTo>
                  <a:pt x="472567" y="414020"/>
                </a:lnTo>
                <a:lnTo>
                  <a:pt x="472859" y="412750"/>
                </a:lnTo>
                <a:lnTo>
                  <a:pt x="475157" y="411480"/>
                </a:lnTo>
                <a:lnTo>
                  <a:pt x="476123" y="412750"/>
                </a:lnTo>
                <a:lnTo>
                  <a:pt x="476986" y="415290"/>
                </a:lnTo>
                <a:lnTo>
                  <a:pt x="476986" y="395224"/>
                </a:lnTo>
                <a:lnTo>
                  <a:pt x="475259" y="394970"/>
                </a:lnTo>
                <a:lnTo>
                  <a:pt x="474891" y="394868"/>
                </a:lnTo>
                <a:lnTo>
                  <a:pt x="474891" y="403860"/>
                </a:lnTo>
                <a:lnTo>
                  <a:pt x="474306" y="405130"/>
                </a:lnTo>
                <a:lnTo>
                  <a:pt x="474205" y="407670"/>
                </a:lnTo>
                <a:lnTo>
                  <a:pt x="469290" y="407670"/>
                </a:lnTo>
                <a:lnTo>
                  <a:pt x="464921" y="406400"/>
                </a:lnTo>
                <a:lnTo>
                  <a:pt x="455180" y="403860"/>
                </a:lnTo>
                <a:lnTo>
                  <a:pt x="448919" y="403860"/>
                </a:lnTo>
                <a:lnTo>
                  <a:pt x="442925" y="398780"/>
                </a:lnTo>
                <a:lnTo>
                  <a:pt x="438619" y="398780"/>
                </a:lnTo>
                <a:lnTo>
                  <a:pt x="436841" y="400050"/>
                </a:lnTo>
                <a:lnTo>
                  <a:pt x="436600" y="402590"/>
                </a:lnTo>
                <a:lnTo>
                  <a:pt x="437324" y="405130"/>
                </a:lnTo>
                <a:lnTo>
                  <a:pt x="441286" y="407670"/>
                </a:lnTo>
                <a:lnTo>
                  <a:pt x="444538" y="408940"/>
                </a:lnTo>
                <a:lnTo>
                  <a:pt x="452247" y="411480"/>
                </a:lnTo>
                <a:lnTo>
                  <a:pt x="457301" y="411480"/>
                </a:lnTo>
                <a:lnTo>
                  <a:pt x="462394" y="414020"/>
                </a:lnTo>
                <a:lnTo>
                  <a:pt x="415124" y="414020"/>
                </a:lnTo>
                <a:lnTo>
                  <a:pt x="417182" y="410210"/>
                </a:lnTo>
                <a:lnTo>
                  <a:pt x="421614" y="411480"/>
                </a:lnTo>
                <a:lnTo>
                  <a:pt x="425069" y="410210"/>
                </a:lnTo>
                <a:lnTo>
                  <a:pt x="425843" y="408940"/>
                </a:lnTo>
                <a:lnTo>
                  <a:pt x="427393" y="406400"/>
                </a:lnTo>
                <a:lnTo>
                  <a:pt x="427253" y="401320"/>
                </a:lnTo>
                <a:lnTo>
                  <a:pt x="426681" y="396240"/>
                </a:lnTo>
                <a:lnTo>
                  <a:pt x="451396" y="396240"/>
                </a:lnTo>
                <a:lnTo>
                  <a:pt x="470916" y="401320"/>
                </a:lnTo>
                <a:lnTo>
                  <a:pt x="472211" y="401320"/>
                </a:lnTo>
                <a:lnTo>
                  <a:pt x="473760" y="402590"/>
                </a:lnTo>
                <a:lnTo>
                  <a:pt x="474891" y="403860"/>
                </a:lnTo>
                <a:lnTo>
                  <a:pt x="474891" y="394868"/>
                </a:lnTo>
                <a:lnTo>
                  <a:pt x="466559" y="392430"/>
                </a:lnTo>
                <a:lnTo>
                  <a:pt x="454012" y="389890"/>
                </a:lnTo>
                <a:lnTo>
                  <a:pt x="442506" y="388620"/>
                </a:lnTo>
                <a:lnTo>
                  <a:pt x="437210" y="388620"/>
                </a:lnTo>
                <a:lnTo>
                  <a:pt x="420509" y="389890"/>
                </a:lnTo>
                <a:lnTo>
                  <a:pt x="420484" y="396240"/>
                </a:lnTo>
                <a:lnTo>
                  <a:pt x="419646" y="402590"/>
                </a:lnTo>
                <a:lnTo>
                  <a:pt x="417347" y="406400"/>
                </a:lnTo>
                <a:lnTo>
                  <a:pt x="411772" y="407670"/>
                </a:lnTo>
                <a:lnTo>
                  <a:pt x="409613" y="406400"/>
                </a:lnTo>
                <a:lnTo>
                  <a:pt x="410629" y="403860"/>
                </a:lnTo>
                <a:lnTo>
                  <a:pt x="409714" y="401320"/>
                </a:lnTo>
                <a:lnTo>
                  <a:pt x="409016" y="400050"/>
                </a:lnTo>
                <a:lnTo>
                  <a:pt x="408851" y="399542"/>
                </a:lnTo>
                <a:lnTo>
                  <a:pt x="408851" y="414020"/>
                </a:lnTo>
                <a:lnTo>
                  <a:pt x="402678" y="415290"/>
                </a:lnTo>
                <a:lnTo>
                  <a:pt x="394550" y="416560"/>
                </a:lnTo>
                <a:lnTo>
                  <a:pt x="386105" y="416560"/>
                </a:lnTo>
                <a:lnTo>
                  <a:pt x="379018" y="415290"/>
                </a:lnTo>
                <a:lnTo>
                  <a:pt x="379158" y="414020"/>
                </a:lnTo>
                <a:lnTo>
                  <a:pt x="380682" y="414020"/>
                </a:lnTo>
                <a:lnTo>
                  <a:pt x="386245" y="412750"/>
                </a:lnTo>
                <a:lnTo>
                  <a:pt x="390601" y="411480"/>
                </a:lnTo>
                <a:lnTo>
                  <a:pt x="400138" y="408940"/>
                </a:lnTo>
                <a:lnTo>
                  <a:pt x="404685" y="408940"/>
                </a:lnTo>
                <a:lnTo>
                  <a:pt x="408851" y="414020"/>
                </a:lnTo>
                <a:lnTo>
                  <a:pt x="408851" y="399542"/>
                </a:lnTo>
                <a:lnTo>
                  <a:pt x="408609" y="398780"/>
                </a:lnTo>
                <a:lnTo>
                  <a:pt x="408203" y="397510"/>
                </a:lnTo>
                <a:lnTo>
                  <a:pt x="420484" y="396240"/>
                </a:lnTo>
                <a:lnTo>
                  <a:pt x="420484" y="389890"/>
                </a:lnTo>
                <a:lnTo>
                  <a:pt x="409016" y="389890"/>
                </a:lnTo>
                <a:lnTo>
                  <a:pt x="403225" y="391185"/>
                </a:lnTo>
                <a:lnTo>
                  <a:pt x="403225" y="401320"/>
                </a:lnTo>
                <a:lnTo>
                  <a:pt x="402386" y="401320"/>
                </a:lnTo>
                <a:lnTo>
                  <a:pt x="401599" y="402590"/>
                </a:lnTo>
                <a:lnTo>
                  <a:pt x="393090" y="403860"/>
                </a:lnTo>
                <a:lnTo>
                  <a:pt x="376161" y="407670"/>
                </a:lnTo>
                <a:lnTo>
                  <a:pt x="374383" y="407670"/>
                </a:lnTo>
                <a:lnTo>
                  <a:pt x="369557" y="408940"/>
                </a:lnTo>
                <a:lnTo>
                  <a:pt x="369087" y="411480"/>
                </a:lnTo>
                <a:lnTo>
                  <a:pt x="371602" y="415290"/>
                </a:lnTo>
                <a:lnTo>
                  <a:pt x="371843" y="415290"/>
                </a:lnTo>
                <a:lnTo>
                  <a:pt x="372110" y="416560"/>
                </a:lnTo>
                <a:lnTo>
                  <a:pt x="370992" y="417830"/>
                </a:lnTo>
                <a:lnTo>
                  <a:pt x="369087" y="416560"/>
                </a:lnTo>
                <a:lnTo>
                  <a:pt x="366991" y="417830"/>
                </a:lnTo>
                <a:lnTo>
                  <a:pt x="366763" y="416560"/>
                </a:lnTo>
                <a:lnTo>
                  <a:pt x="366534" y="415290"/>
                </a:lnTo>
                <a:lnTo>
                  <a:pt x="366102" y="414020"/>
                </a:lnTo>
                <a:lnTo>
                  <a:pt x="365061" y="411480"/>
                </a:lnTo>
                <a:lnTo>
                  <a:pt x="364439" y="410210"/>
                </a:lnTo>
                <a:lnTo>
                  <a:pt x="363677" y="408940"/>
                </a:lnTo>
                <a:lnTo>
                  <a:pt x="369798" y="405130"/>
                </a:lnTo>
                <a:lnTo>
                  <a:pt x="376707" y="403860"/>
                </a:lnTo>
                <a:lnTo>
                  <a:pt x="389585" y="401320"/>
                </a:lnTo>
                <a:lnTo>
                  <a:pt x="395935" y="398780"/>
                </a:lnTo>
                <a:lnTo>
                  <a:pt x="403225" y="401320"/>
                </a:lnTo>
                <a:lnTo>
                  <a:pt x="403225" y="391185"/>
                </a:lnTo>
                <a:lnTo>
                  <a:pt x="397573" y="392430"/>
                </a:lnTo>
                <a:lnTo>
                  <a:pt x="386232" y="393700"/>
                </a:lnTo>
                <a:lnTo>
                  <a:pt x="357987" y="401853"/>
                </a:lnTo>
                <a:lnTo>
                  <a:pt x="357987" y="411480"/>
                </a:lnTo>
                <a:lnTo>
                  <a:pt x="357263" y="414020"/>
                </a:lnTo>
                <a:lnTo>
                  <a:pt x="356082" y="415290"/>
                </a:lnTo>
                <a:lnTo>
                  <a:pt x="353428" y="416560"/>
                </a:lnTo>
                <a:lnTo>
                  <a:pt x="351421" y="416560"/>
                </a:lnTo>
                <a:lnTo>
                  <a:pt x="348754" y="415290"/>
                </a:lnTo>
                <a:lnTo>
                  <a:pt x="348005" y="414020"/>
                </a:lnTo>
                <a:lnTo>
                  <a:pt x="346646" y="412750"/>
                </a:lnTo>
                <a:lnTo>
                  <a:pt x="356895" y="408940"/>
                </a:lnTo>
                <a:lnTo>
                  <a:pt x="357251" y="410210"/>
                </a:lnTo>
                <a:lnTo>
                  <a:pt x="357987" y="411480"/>
                </a:lnTo>
                <a:lnTo>
                  <a:pt x="357987" y="401853"/>
                </a:lnTo>
                <a:lnTo>
                  <a:pt x="346608" y="405130"/>
                </a:lnTo>
                <a:lnTo>
                  <a:pt x="344639" y="405917"/>
                </a:lnTo>
                <a:lnTo>
                  <a:pt x="344639" y="420370"/>
                </a:lnTo>
                <a:lnTo>
                  <a:pt x="342353" y="422910"/>
                </a:lnTo>
                <a:lnTo>
                  <a:pt x="340271" y="424180"/>
                </a:lnTo>
                <a:lnTo>
                  <a:pt x="337578" y="422910"/>
                </a:lnTo>
                <a:lnTo>
                  <a:pt x="337350" y="421640"/>
                </a:lnTo>
                <a:lnTo>
                  <a:pt x="337121" y="420370"/>
                </a:lnTo>
                <a:lnTo>
                  <a:pt x="336435" y="416560"/>
                </a:lnTo>
                <a:lnTo>
                  <a:pt x="340728" y="414020"/>
                </a:lnTo>
                <a:lnTo>
                  <a:pt x="344639" y="420370"/>
                </a:lnTo>
                <a:lnTo>
                  <a:pt x="344639" y="405917"/>
                </a:lnTo>
                <a:lnTo>
                  <a:pt x="327012" y="412927"/>
                </a:lnTo>
                <a:lnTo>
                  <a:pt x="327012" y="421640"/>
                </a:lnTo>
                <a:lnTo>
                  <a:pt x="326364" y="421640"/>
                </a:lnTo>
                <a:lnTo>
                  <a:pt x="326186" y="420370"/>
                </a:lnTo>
                <a:lnTo>
                  <a:pt x="326974" y="420370"/>
                </a:lnTo>
                <a:lnTo>
                  <a:pt x="327012" y="421640"/>
                </a:lnTo>
                <a:lnTo>
                  <a:pt x="327012" y="412927"/>
                </a:lnTo>
                <a:lnTo>
                  <a:pt x="315772" y="417385"/>
                </a:lnTo>
                <a:lnTo>
                  <a:pt x="315772" y="429260"/>
                </a:lnTo>
                <a:lnTo>
                  <a:pt x="309067" y="431800"/>
                </a:lnTo>
                <a:lnTo>
                  <a:pt x="302082" y="433070"/>
                </a:lnTo>
                <a:lnTo>
                  <a:pt x="297027" y="433070"/>
                </a:lnTo>
                <a:lnTo>
                  <a:pt x="300761" y="430530"/>
                </a:lnTo>
                <a:lnTo>
                  <a:pt x="306336" y="427990"/>
                </a:lnTo>
                <a:lnTo>
                  <a:pt x="314236" y="424180"/>
                </a:lnTo>
                <a:lnTo>
                  <a:pt x="315188" y="425450"/>
                </a:lnTo>
                <a:lnTo>
                  <a:pt x="315772" y="429260"/>
                </a:lnTo>
                <a:lnTo>
                  <a:pt x="315772" y="417385"/>
                </a:lnTo>
                <a:lnTo>
                  <a:pt x="311454" y="419100"/>
                </a:lnTo>
                <a:lnTo>
                  <a:pt x="300355" y="422910"/>
                </a:lnTo>
                <a:lnTo>
                  <a:pt x="294513" y="425602"/>
                </a:lnTo>
                <a:lnTo>
                  <a:pt x="294513" y="434035"/>
                </a:lnTo>
                <a:lnTo>
                  <a:pt x="294386" y="434340"/>
                </a:lnTo>
                <a:lnTo>
                  <a:pt x="293370" y="433070"/>
                </a:lnTo>
                <a:lnTo>
                  <a:pt x="294513" y="434035"/>
                </a:lnTo>
                <a:lnTo>
                  <a:pt x="294513" y="425602"/>
                </a:lnTo>
                <a:lnTo>
                  <a:pt x="289293" y="427990"/>
                </a:lnTo>
                <a:lnTo>
                  <a:pt x="285038" y="429260"/>
                </a:lnTo>
                <a:lnTo>
                  <a:pt x="281203" y="431800"/>
                </a:lnTo>
                <a:lnTo>
                  <a:pt x="276580" y="434340"/>
                </a:lnTo>
                <a:lnTo>
                  <a:pt x="275259" y="434340"/>
                </a:lnTo>
                <a:lnTo>
                  <a:pt x="274561" y="433070"/>
                </a:lnTo>
                <a:lnTo>
                  <a:pt x="274701" y="431800"/>
                </a:lnTo>
                <a:lnTo>
                  <a:pt x="279311" y="427990"/>
                </a:lnTo>
                <a:lnTo>
                  <a:pt x="283298" y="424180"/>
                </a:lnTo>
                <a:lnTo>
                  <a:pt x="294741" y="419100"/>
                </a:lnTo>
                <a:lnTo>
                  <a:pt x="300037" y="416560"/>
                </a:lnTo>
                <a:lnTo>
                  <a:pt x="306019" y="414020"/>
                </a:lnTo>
                <a:lnTo>
                  <a:pt x="325285" y="406400"/>
                </a:lnTo>
                <a:lnTo>
                  <a:pt x="328320" y="405130"/>
                </a:lnTo>
                <a:lnTo>
                  <a:pt x="340525" y="400050"/>
                </a:lnTo>
                <a:lnTo>
                  <a:pt x="343585" y="398780"/>
                </a:lnTo>
                <a:lnTo>
                  <a:pt x="353466" y="394970"/>
                </a:lnTo>
                <a:lnTo>
                  <a:pt x="373392" y="389890"/>
                </a:lnTo>
                <a:lnTo>
                  <a:pt x="377558" y="388620"/>
                </a:lnTo>
                <a:lnTo>
                  <a:pt x="390067" y="384810"/>
                </a:lnTo>
                <a:lnTo>
                  <a:pt x="396786" y="382270"/>
                </a:lnTo>
                <a:lnTo>
                  <a:pt x="411911" y="382270"/>
                </a:lnTo>
                <a:lnTo>
                  <a:pt x="417652" y="378460"/>
                </a:lnTo>
                <a:lnTo>
                  <a:pt x="423659" y="379730"/>
                </a:lnTo>
                <a:lnTo>
                  <a:pt x="452869" y="379730"/>
                </a:lnTo>
                <a:lnTo>
                  <a:pt x="460502" y="382270"/>
                </a:lnTo>
                <a:lnTo>
                  <a:pt x="472998" y="384810"/>
                </a:lnTo>
                <a:lnTo>
                  <a:pt x="479183" y="387350"/>
                </a:lnTo>
                <a:lnTo>
                  <a:pt x="485190" y="389890"/>
                </a:lnTo>
                <a:lnTo>
                  <a:pt x="488518" y="391160"/>
                </a:lnTo>
                <a:lnTo>
                  <a:pt x="503415" y="396240"/>
                </a:lnTo>
                <a:lnTo>
                  <a:pt x="510108" y="400050"/>
                </a:lnTo>
                <a:lnTo>
                  <a:pt x="516280" y="405130"/>
                </a:lnTo>
                <a:lnTo>
                  <a:pt x="516280" y="371741"/>
                </a:lnTo>
                <a:lnTo>
                  <a:pt x="512279" y="369341"/>
                </a:lnTo>
                <a:lnTo>
                  <a:pt x="512279" y="389890"/>
                </a:lnTo>
                <a:lnTo>
                  <a:pt x="511009" y="392430"/>
                </a:lnTo>
                <a:lnTo>
                  <a:pt x="505117" y="389890"/>
                </a:lnTo>
                <a:lnTo>
                  <a:pt x="497408" y="387350"/>
                </a:lnTo>
                <a:lnTo>
                  <a:pt x="489940" y="384810"/>
                </a:lnTo>
                <a:lnTo>
                  <a:pt x="484771" y="382270"/>
                </a:lnTo>
                <a:lnTo>
                  <a:pt x="484962" y="381000"/>
                </a:lnTo>
                <a:lnTo>
                  <a:pt x="485521" y="377190"/>
                </a:lnTo>
                <a:lnTo>
                  <a:pt x="483311" y="370840"/>
                </a:lnTo>
                <a:lnTo>
                  <a:pt x="485609" y="364490"/>
                </a:lnTo>
                <a:lnTo>
                  <a:pt x="486676" y="364490"/>
                </a:lnTo>
                <a:lnTo>
                  <a:pt x="512203" y="378460"/>
                </a:lnTo>
                <a:lnTo>
                  <a:pt x="510540" y="381000"/>
                </a:lnTo>
                <a:lnTo>
                  <a:pt x="507034" y="378460"/>
                </a:lnTo>
                <a:lnTo>
                  <a:pt x="503516" y="377190"/>
                </a:lnTo>
                <a:lnTo>
                  <a:pt x="497001" y="373380"/>
                </a:lnTo>
                <a:lnTo>
                  <a:pt x="494017" y="372110"/>
                </a:lnTo>
                <a:lnTo>
                  <a:pt x="489991" y="370840"/>
                </a:lnTo>
                <a:lnTo>
                  <a:pt x="488289" y="372110"/>
                </a:lnTo>
                <a:lnTo>
                  <a:pt x="487019" y="374650"/>
                </a:lnTo>
                <a:lnTo>
                  <a:pt x="487222" y="375920"/>
                </a:lnTo>
                <a:lnTo>
                  <a:pt x="488518" y="378460"/>
                </a:lnTo>
                <a:lnTo>
                  <a:pt x="489864" y="379730"/>
                </a:lnTo>
                <a:lnTo>
                  <a:pt x="495033" y="379730"/>
                </a:lnTo>
                <a:lnTo>
                  <a:pt x="497967" y="382270"/>
                </a:lnTo>
                <a:lnTo>
                  <a:pt x="504304" y="384810"/>
                </a:lnTo>
                <a:lnTo>
                  <a:pt x="507377" y="386080"/>
                </a:lnTo>
                <a:lnTo>
                  <a:pt x="510413" y="386080"/>
                </a:lnTo>
                <a:lnTo>
                  <a:pt x="511873" y="388620"/>
                </a:lnTo>
                <a:lnTo>
                  <a:pt x="512279" y="389890"/>
                </a:lnTo>
                <a:lnTo>
                  <a:pt x="512279" y="369341"/>
                </a:lnTo>
                <a:lnTo>
                  <a:pt x="510552" y="368300"/>
                </a:lnTo>
                <a:lnTo>
                  <a:pt x="504367" y="365760"/>
                </a:lnTo>
                <a:lnTo>
                  <a:pt x="502272" y="364490"/>
                </a:lnTo>
                <a:lnTo>
                  <a:pt x="498081" y="361950"/>
                </a:lnTo>
                <a:lnTo>
                  <a:pt x="494855" y="360680"/>
                </a:lnTo>
                <a:lnTo>
                  <a:pt x="491629" y="359410"/>
                </a:lnTo>
                <a:lnTo>
                  <a:pt x="484974" y="358140"/>
                </a:lnTo>
                <a:lnTo>
                  <a:pt x="479145" y="356438"/>
                </a:lnTo>
                <a:lnTo>
                  <a:pt x="479145" y="374650"/>
                </a:lnTo>
                <a:lnTo>
                  <a:pt x="477634" y="381000"/>
                </a:lnTo>
                <a:lnTo>
                  <a:pt x="473468" y="379730"/>
                </a:lnTo>
                <a:lnTo>
                  <a:pt x="473240" y="378460"/>
                </a:lnTo>
                <a:lnTo>
                  <a:pt x="472351" y="373380"/>
                </a:lnTo>
                <a:lnTo>
                  <a:pt x="474840" y="368300"/>
                </a:lnTo>
                <a:lnTo>
                  <a:pt x="475411" y="365760"/>
                </a:lnTo>
                <a:lnTo>
                  <a:pt x="476542" y="360680"/>
                </a:lnTo>
                <a:lnTo>
                  <a:pt x="478980" y="368300"/>
                </a:lnTo>
                <a:lnTo>
                  <a:pt x="479145" y="374650"/>
                </a:lnTo>
                <a:lnTo>
                  <a:pt x="479145" y="356438"/>
                </a:lnTo>
                <a:lnTo>
                  <a:pt x="471932" y="354330"/>
                </a:lnTo>
                <a:lnTo>
                  <a:pt x="469112" y="353783"/>
                </a:lnTo>
                <a:lnTo>
                  <a:pt x="469112" y="360680"/>
                </a:lnTo>
                <a:lnTo>
                  <a:pt x="468325" y="364667"/>
                </a:lnTo>
                <a:lnTo>
                  <a:pt x="468325" y="370840"/>
                </a:lnTo>
                <a:lnTo>
                  <a:pt x="465721" y="377190"/>
                </a:lnTo>
                <a:lnTo>
                  <a:pt x="459143" y="375920"/>
                </a:lnTo>
                <a:lnTo>
                  <a:pt x="453161" y="374650"/>
                </a:lnTo>
                <a:lnTo>
                  <a:pt x="441439" y="373380"/>
                </a:lnTo>
                <a:lnTo>
                  <a:pt x="430237" y="373380"/>
                </a:lnTo>
                <a:lnTo>
                  <a:pt x="428104" y="369570"/>
                </a:lnTo>
                <a:lnTo>
                  <a:pt x="429031" y="367030"/>
                </a:lnTo>
                <a:lnTo>
                  <a:pt x="429768" y="364490"/>
                </a:lnTo>
                <a:lnTo>
                  <a:pt x="437680" y="364490"/>
                </a:lnTo>
                <a:lnTo>
                  <a:pt x="443788" y="365760"/>
                </a:lnTo>
                <a:lnTo>
                  <a:pt x="454406" y="367030"/>
                </a:lnTo>
                <a:lnTo>
                  <a:pt x="468236" y="370840"/>
                </a:lnTo>
                <a:lnTo>
                  <a:pt x="468325" y="364667"/>
                </a:lnTo>
                <a:lnTo>
                  <a:pt x="468109" y="365760"/>
                </a:lnTo>
                <a:lnTo>
                  <a:pt x="464731" y="365760"/>
                </a:lnTo>
                <a:lnTo>
                  <a:pt x="463384" y="364490"/>
                </a:lnTo>
                <a:lnTo>
                  <a:pt x="437007" y="359410"/>
                </a:lnTo>
                <a:lnTo>
                  <a:pt x="433565" y="359410"/>
                </a:lnTo>
                <a:lnTo>
                  <a:pt x="430237" y="358140"/>
                </a:lnTo>
                <a:lnTo>
                  <a:pt x="429260" y="356870"/>
                </a:lnTo>
                <a:lnTo>
                  <a:pt x="429996" y="354330"/>
                </a:lnTo>
                <a:lnTo>
                  <a:pt x="441985" y="354330"/>
                </a:lnTo>
                <a:lnTo>
                  <a:pt x="444309" y="355600"/>
                </a:lnTo>
                <a:lnTo>
                  <a:pt x="453732" y="354330"/>
                </a:lnTo>
                <a:lnTo>
                  <a:pt x="460209" y="356870"/>
                </a:lnTo>
                <a:lnTo>
                  <a:pt x="468998" y="359410"/>
                </a:lnTo>
                <a:lnTo>
                  <a:pt x="469112" y="360680"/>
                </a:lnTo>
                <a:lnTo>
                  <a:pt x="469112" y="353783"/>
                </a:lnTo>
                <a:lnTo>
                  <a:pt x="465391" y="353060"/>
                </a:lnTo>
                <a:lnTo>
                  <a:pt x="458812" y="350520"/>
                </a:lnTo>
                <a:lnTo>
                  <a:pt x="445173" y="347980"/>
                </a:lnTo>
                <a:lnTo>
                  <a:pt x="438277" y="347980"/>
                </a:lnTo>
                <a:lnTo>
                  <a:pt x="431304" y="346710"/>
                </a:lnTo>
                <a:lnTo>
                  <a:pt x="424929" y="346710"/>
                </a:lnTo>
                <a:lnTo>
                  <a:pt x="423392" y="347027"/>
                </a:lnTo>
                <a:lnTo>
                  <a:pt x="423392" y="359410"/>
                </a:lnTo>
                <a:lnTo>
                  <a:pt x="423062" y="364490"/>
                </a:lnTo>
                <a:lnTo>
                  <a:pt x="422948" y="372110"/>
                </a:lnTo>
                <a:lnTo>
                  <a:pt x="416280" y="374650"/>
                </a:lnTo>
                <a:lnTo>
                  <a:pt x="413727" y="367030"/>
                </a:lnTo>
                <a:lnTo>
                  <a:pt x="414680" y="364490"/>
                </a:lnTo>
                <a:lnTo>
                  <a:pt x="416115" y="360680"/>
                </a:lnTo>
                <a:lnTo>
                  <a:pt x="415836" y="354330"/>
                </a:lnTo>
                <a:lnTo>
                  <a:pt x="421627" y="354330"/>
                </a:lnTo>
                <a:lnTo>
                  <a:pt x="423392" y="359410"/>
                </a:lnTo>
                <a:lnTo>
                  <a:pt x="423392" y="347027"/>
                </a:lnTo>
                <a:lnTo>
                  <a:pt x="418528" y="347980"/>
                </a:lnTo>
                <a:lnTo>
                  <a:pt x="408762" y="347980"/>
                </a:lnTo>
                <a:lnTo>
                  <a:pt x="408762" y="368300"/>
                </a:lnTo>
                <a:lnTo>
                  <a:pt x="407987" y="373380"/>
                </a:lnTo>
                <a:lnTo>
                  <a:pt x="400926" y="377190"/>
                </a:lnTo>
                <a:lnTo>
                  <a:pt x="393052" y="377190"/>
                </a:lnTo>
                <a:lnTo>
                  <a:pt x="378015" y="381000"/>
                </a:lnTo>
                <a:lnTo>
                  <a:pt x="371005" y="383540"/>
                </a:lnTo>
                <a:lnTo>
                  <a:pt x="362966" y="384810"/>
                </a:lnTo>
                <a:lnTo>
                  <a:pt x="362534" y="375920"/>
                </a:lnTo>
                <a:lnTo>
                  <a:pt x="407416" y="353060"/>
                </a:lnTo>
                <a:lnTo>
                  <a:pt x="407835" y="355600"/>
                </a:lnTo>
                <a:lnTo>
                  <a:pt x="408266" y="356870"/>
                </a:lnTo>
                <a:lnTo>
                  <a:pt x="408444" y="358140"/>
                </a:lnTo>
                <a:lnTo>
                  <a:pt x="408216" y="359410"/>
                </a:lnTo>
                <a:lnTo>
                  <a:pt x="408101" y="360680"/>
                </a:lnTo>
                <a:lnTo>
                  <a:pt x="401167" y="363220"/>
                </a:lnTo>
                <a:lnTo>
                  <a:pt x="373202" y="368300"/>
                </a:lnTo>
                <a:lnTo>
                  <a:pt x="366039" y="373380"/>
                </a:lnTo>
                <a:lnTo>
                  <a:pt x="367931" y="374650"/>
                </a:lnTo>
                <a:lnTo>
                  <a:pt x="368846" y="375920"/>
                </a:lnTo>
                <a:lnTo>
                  <a:pt x="374230" y="375920"/>
                </a:lnTo>
                <a:lnTo>
                  <a:pt x="382358" y="372110"/>
                </a:lnTo>
                <a:lnTo>
                  <a:pt x="398868" y="367030"/>
                </a:lnTo>
                <a:lnTo>
                  <a:pt x="406831" y="364490"/>
                </a:lnTo>
                <a:lnTo>
                  <a:pt x="408711" y="368300"/>
                </a:lnTo>
                <a:lnTo>
                  <a:pt x="408762" y="347980"/>
                </a:lnTo>
                <a:lnTo>
                  <a:pt x="404329" y="347980"/>
                </a:lnTo>
                <a:lnTo>
                  <a:pt x="396570" y="349250"/>
                </a:lnTo>
                <a:lnTo>
                  <a:pt x="388835" y="349250"/>
                </a:lnTo>
                <a:lnTo>
                  <a:pt x="366242" y="353060"/>
                </a:lnTo>
                <a:lnTo>
                  <a:pt x="358927" y="355600"/>
                </a:lnTo>
                <a:lnTo>
                  <a:pt x="357517" y="356362"/>
                </a:lnTo>
                <a:lnTo>
                  <a:pt x="357517" y="372110"/>
                </a:lnTo>
                <a:lnTo>
                  <a:pt x="356501" y="379730"/>
                </a:lnTo>
                <a:lnTo>
                  <a:pt x="355447" y="387350"/>
                </a:lnTo>
                <a:lnTo>
                  <a:pt x="353568" y="387350"/>
                </a:lnTo>
                <a:lnTo>
                  <a:pt x="352094" y="388620"/>
                </a:lnTo>
                <a:lnTo>
                  <a:pt x="350291" y="379730"/>
                </a:lnTo>
                <a:lnTo>
                  <a:pt x="351612" y="373380"/>
                </a:lnTo>
                <a:lnTo>
                  <a:pt x="352552" y="369570"/>
                </a:lnTo>
                <a:lnTo>
                  <a:pt x="353491" y="365760"/>
                </a:lnTo>
                <a:lnTo>
                  <a:pt x="355930" y="365760"/>
                </a:lnTo>
                <a:lnTo>
                  <a:pt x="357517" y="372110"/>
                </a:lnTo>
                <a:lnTo>
                  <a:pt x="357517" y="356362"/>
                </a:lnTo>
                <a:lnTo>
                  <a:pt x="351790" y="359410"/>
                </a:lnTo>
                <a:lnTo>
                  <a:pt x="345160" y="361835"/>
                </a:lnTo>
                <a:lnTo>
                  <a:pt x="345160" y="377190"/>
                </a:lnTo>
                <a:lnTo>
                  <a:pt x="344131" y="383540"/>
                </a:lnTo>
                <a:lnTo>
                  <a:pt x="344182" y="389890"/>
                </a:lnTo>
                <a:lnTo>
                  <a:pt x="337248" y="394970"/>
                </a:lnTo>
                <a:lnTo>
                  <a:pt x="329450" y="396240"/>
                </a:lnTo>
                <a:lnTo>
                  <a:pt x="322656" y="400050"/>
                </a:lnTo>
                <a:lnTo>
                  <a:pt x="320141" y="394970"/>
                </a:lnTo>
                <a:lnTo>
                  <a:pt x="319976" y="393700"/>
                </a:lnTo>
                <a:lnTo>
                  <a:pt x="327482" y="389890"/>
                </a:lnTo>
                <a:lnTo>
                  <a:pt x="332549" y="386080"/>
                </a:lnTo>
                <a:lnTo>
                  <a:pt x="338886" y="382270"/>
                </a:lnTo>
                <a:lnTo>
                  <a:pt x="342239" y="381000"/>
                </a:lnTo>
                <a:lnTo>
                  <a:pt x="337667" y="378460"/>
                </a:lnTo>
                <a:lnTo>
                  <a:pt x="334797" y="381000"/>
                </a:lnTo>
                <a:lnTo>
                  <a:pt x="328498" y="383540"/>
                </a:lnTo>
                <a:lnTo>
                  <a:pt x="325450" y="384810"/>
                </a:lnTo>
                <a:lnTo>
                  <a:pt x="322287" y="386080"/>
                </a:lnTo>
                <a:lnTo>
                  <a:pt x="321767" y="384810"/>
                </a:lnTo>
                <a:lnTo>
                  <a:pt x="320205" y="381000"/>
                </a:lnTo>
                <a:lnTo>
                  <a:pt x="320471" y="379730"/>
                </a:lnTo>
                <a:lnTo>
                  <a:pt x="330962" y="374650"/>
                </a:lnTo>
                <a:lnTo>
                  <a:pt x="337337" y="372110"/>
                </a:lnTo>
                <a:lnTo>
                  <a:pt x="344627" y="369570"/>
                </a:lnTo>
                <a:lnTo>
                  <a:pt x="345160" y="377190"/>
                </a:lnTo>
                <a:lnTo>
                  <a:pt x="345160" y="361835"/>
                </a:lnTo>
                <a:lnTo>
                  <a:pt x="330923" y="367030"/>
                </a:lnTo>
                <a:lnTo>
                  <a:pt x="320662" y="372110"/>
                </a:lnTo>
                <a:lnTo>
                  <a:pt x="315112" y="375729"/>
                </a:lnTo>
                <a:lnTo>
                  <a:pt x="315112" y="400050"/>
                </a:lnTo>
                <a:lnTo>
                  <a:pt x="315010" y="403860"/>
                </a:lnTo>
                <a:lnTo>
                  <a:pt x="312483" y="405130"/>
                </a:lnTo>
                <a:lnTo>
                  <a:pt x="308940" y="405130"/>
                </a:lnTo>
                <a:lnTo>
                  <a:pt x="308063" y="398780"/>
                </a:lnTo>
                <a:lnTo>
                  <a:pt x="308762" y="393700"/>
                </a:lnTo>
                <a:lnTo>
                  <a:pt x="309308" y="386080"/>
                </a:lnTo>
                <a:lnTo>
                  <a:pt x="311124" y="384810"/>
                </a:lnTo>
                <a:lnTo>
                  <a:pt x="314452" y="384810"/>
                </a:lnTo>
                <a:lnTo>
                  <a:pt x="314693" y="389890"/>
                </a:lnTo>
                <a:lnTo>
                  <a:pt x="315010" y="393700"/>
                </a:lnTo>
                <a:lnTo>
                  <a:pt x="315112" y="400050"/>
                </a:lnTo>
                <a:lnTo>
                  <a:pt x="315112" y="375729"/>
                </a:lnTo>
                <a:lnTo>
                  <a:pt x="310908" y="378460"/>
                </a:lnTo>
                <a:lnTo>
                  <a:pt x="302590" y="384136"/>
                </a:lnTo>
                <a:lnTo>
                  <a:pt x="302590" y="393700"/>
                </a:lnTo>
                <a:lnTo>
                  <a:pt x="302082" y="396240"/>
                </a:lnTo>
                <a:lnTo>
                  <a:pt x="302120" y="408940"/>
                </a:lnTo>
                <a:lnTo>
                  <a:pt x="297700" y="411480"/>
                </a:lnTo>
                <a:lnTo>
                  <a:pt x="293992" y="414020"/>
                </a:lnTo>
                <a:lnTo>
                  <a:pt x="288480" y="414020"/>
                </a:lnTo>
                <a:lnTo>
                  <a:pt x="292874" y="410210"/>
                </a:lnTo>
                <a:lnTo>
                  <a:pt x="297268" y="406400"/>
                </a:lnTo>
                <a:lnTo>
                  <a:pt x="294703" y="405130"/>
                </a:lnTo>
                <a:lnTo>
                  <a:pt x="293611" y="407670"/>
                </a:lnTo>
                <a:lnTo>
                  <a:pt x="290576" y="408940"/>
                </a:lnTo>
                <a:lnTo>
                  <a:pt x="289001" y="408940"/>
                </a:lnTo>
                <a:lnTo>
                  <a:pt x="287121" y="410210"/>
                </a:lnTo>
                <a:lnTo>
                  <a:pt x="289102" y="402590"/>
                </a:lnTo>
                <a:lnTo>
                  <a:pt x="291858" y="400050"/>
                </a:lnTo>
                <a:lnTo>
                  <a:pt x="300659" y="393700"/>
                </a:lnTo>
                <a:lnTo>
                  <a:pt x="302590" y="393700"/>
                </a:lnTo>
                <a:lnTo>
                  <a:pt x="302590" y="384136"/>
                </a:lnTo>
                <a:lnTo>
                  <a:pt x="278307" y="407670"/>
                </a:lnTo>
                <a:lnTo>
                  <a:pt x="273697" y="412750"/>
                </a:lnTo>
                <a:lnTo>
                  <a:pt x="271018" y="416560"/>
                </a:lnTo>
                <a:lnTo>
                  <a:pt x="269925" y="418401"/>
                </a:lnTo>
                <a:lnTo>
                  <a:pt x="269925" y="443230"/>
                </a:lnTo>
                <a:lnTo>
                  <a:pt x="269506" y="444500"/>
                </a:lnTo>
                <a:lnTo>
                  <a:pt x="268909" y="444500"/>
                </a:lnTo>
                <a:lnTo>
                  <a:pt x="268693" y="443230"/>
                </a:lnTo>
                <a:lnTo>
                  <a:pt x="269925" y="443230"/>
                </a:lnTo>
                <a:lnTo>
                  <a:pt x="269925" y="418401"/>
                </a:lnTo>
                <a:lnTo>
                  <a:pt x="269506" y="419100"/>
                </a:lnTo>
                <a:lnTo>
                  <a:pt x="269443" y="424180"/>
                </a:lnTo>
                <a:lnTo>
                  <a:pt x="268897" y="426720"/>
                </a:lnTo>
                <a:lnTo>
                  <a:pt x="268465" y="427990"/>
                </a:lnTo>
                <a:lnTo>
                  <a:pt x="266496" y="426720"/>
                </a:lnTo>
                <a:lnTo>
                  <a:pt x="265264" y="425450"/>
                </a:lnTo>
                <a:lnTo>
                  <a:pt x="260680" y="425450"/>
                </a:lnTo>
                <a:lnTo>
                  <a:pt x="259207" y="426720"/>
                </a:lnTo>
                <a:lnTo>
                  <a:pt x="258965" y="429260"/>
                </a:lnTo>
                <a:lnTo>
                  <a:pt x="260337" y="431800"/>
                </a:lnTo>
                <a:lnTo>
                  <a:pt x="263652" y="434340"/>
                </a:lnTo>
                <a:lnTo>
                  <a:pt x="261912" y="435546"/>
                </a:lnTo>
                <a:lnTo>
                  <a:pt x="261912" y="443230"/>
                </a:lnTo>
                <a:lnTo>
                  <a:pt x="258521" y="452120"/>
                </a:lnTo>
                <a:lnTo>
                  <a:pt x="251396" y="455930"/>
                </a:lnTo>
                <a:lnTo>
                  <a:pt x="241249" y="461010"/>
                </a:lnTo>
                <a:lnTo>
                  <a:pt x="237705" y="463550"/>
                </a:lnTo>
                <a:lnTo>
                  <a:pt x="230390" y="467360"/>
                </a:lnTo>
                <a:lnTo>
                  <a:pt x="216674" y="474980"/>
                </a:lnTo>
                <a:lnTo>
                  <a:pt x="210743" y="478790"/>
                </a:lnTo>
                <a:lnTo>
                  <a:pt x="204431" y="481330"/>
                </a:lnTo>
                <a:lnTo>
                  <a:pt x="193484" y="486410"/>
                </a:lnTo>
                <a:lnTo>
                  <a:pt x="182638" y="492760"/>
                </a:lnTo>
                <a:lnTo>
                  <a:pt x="171691" y="497840"/>
                </a:lnTo>
                <a:lnTo>
                  <a:pt x="160401" y="501650"/>
                </a:lnTo>
                <a:lnTo>
                  <a:pt x="152438" y="505460"/>
                </a:lnTo>
                <a:lnTo>
                  <a:pt x="144513" y="508000"/>
                </a:lnTo>
                <a:lnTo>
                  <a:pt x="136575" y="511810"/>
                </a:lnTo>
                <a:lnTo>
                  <a:pt x="128574" y="514350"/>
                </a:lnTo>
                <a:lnTo>
                  <a:pt x="122161" y="515620"/>
                </a:lnTo>
                <a:lnTo>
                  <a:pt x="115684" y="518160"/>
                </a:lnTo>
                <a:lnTo>
                  <a:pt x="102654" y="520700"/>
                </a:lnTo>
                <a:lnTo>
                  <a:pt x="93726" y="523240"/>
                </a:lnTo>
                <a:lnTo>
                  <a:pt x="80899" y="525043"/>
                </a:lnTo>
                <a:lnTo>
                  <a:pt x="80899" y="535940"/>
                </a:lnTo>
                <a:lnTo>
                  <a:pt x="80683" y="535940"/>
                </a:lnTo>
                <a:lnTo>
                  <a:pt x="80289" y="537210"/>
                </a:lnTo>
                <a:lnTo>
                  <a:pt x="78384" y="537210"/>
                </a:lnTo>
                <a:lnTo>
                  <a:pt x="76835" y="535940"/>
                </a:lnTo>
                <a:lnTo>
                  <a:pt x="75272" y="535940"/>
                </a:lnTo>
                <a:lnTo>
                  <a:pt x="77139" y="533400"/>
                </a:lnTo>
                <a:lnTo>
                  <a:pt x="78917" y="533400"/>
                </a:lnTo>
                <a:lnTo>
                  <a:pt x="80708" y="534670"/>
                </a:lnTo>
                <a:lnTo>
                  <a:pt x="80899" y="535940"/>
                </a:lnTo>
                <a:lnTo>
                  <a:pt x="80899" y="525043"/>
                </a:lnTo>
                <a:lnTo>
                  <a:pt x="66573" y="527050"/>
                </a:lnTo>
                <a:lnTo>
                  <a:pt x="59461" y="527050"/>
                </a:lnTo>
                <a:lnTo>
                  <a:pt x="38150" y="530860"/>
                </a:lnTo>
                <a:lnTo>
                  <a:pt x="30162" y="530860"/>
                </a:lnTo>
                <a:lnTo>
                  <a:pt x="29489" y="525780"/>
                </a:lnTo>
                <a:lnTo>
                  <a:pt x="28613" y="521970"/>
                </a:lnTo>
                <a:lnTo>
                  <a:pt x="29235" y="516890"/>
                </a:lnTo>
                <a:lnTo>
                  <a:pt x="32181" y="516890"/>
                </a:lnTo>
                <a:lnTo>
                  <a:pt x="55676" y="518160"/>
                </a:lnTo>
                <a:lnTo>
                  <a:pt x="65049" y="518160"/>
                </a:lnTo>
                <a:lnTo>
                  <a:pt x="67068" y="516890"/>
                </a:lnTo>
                <a:lnTo>
                  <a:pt x="70205" y="516890"/>
                </a:lnTo>
                <a:lnTo>
                  <a:pt x="71285" y="515620"/>
                </a:lnTo>
                <a:lnTo>
                  <a:pt x="72428" y="515620"/>
                </a:lnTo>
                <a:lnTo>
                  <a:pt x="86410" y="514350"/>
                </a:lnTo>
                <a:lnTo>
                  <a:pt x="100177" y="510540"/>
                </a:lnTo>
                <a:lnTo>
                  <a:pt x="127444" y="504190"/>
                </a:lnTo>
                <a:lnTo>
                  <a:pt x="140855" y="500380"/>
                </a:lnTo>
                <a:lnTo>
                  <a:pt x="154089" y="495300"/>
                </a:lnTo>
                <a:lnTo>
                  <a:pt x="167233" y="491490"/>
                </a:lnTo>
                <a:lnTo>
                  <a:pt x="182524" y="486410"/>
                </a:lnTo>
                <a:lnTo>
                  <a:pt x="184594" y="485140"/>
                </a:lnTo>
                <a:lnTo>
                  <a:pt x="209181" y="473710"/>
                </a:lnTo>
                <a:lnTo>
                  <a:pt x="231609" y="463550"/>
                </a:lnTo>
                <a:lnTo>
                  <a:pt x="235496" y="461010"/>
                </a:lnTo>
                <a:lnTo>
                  <a:pt x="246202" y="453390"/>
                </a:lnTo>
                <a:lnTo>
                  <a:pt x="249745" y="449580"/>
                </a:lnTo>
                <a:lnTo>
                  <a:pt x="255574" y="444500"/>
                </a:lnTo>
                <a:lnTo>
                  <a:pt x="258521" y="444500"/>
                </a:lnTo>
                <a:lnTo>
                  <a:pt x="261912" y="443230"/>
                </a:lnTo>
                <a:lnTo>
                  <a:pt x="261912" y="435546"/>
                </a:lnTo>
                <a:lnTo>
                  <a:pt x="260477" y="436880"/>
                </a:lnTo>
                <a:lnTo>
                  <a:pt x="252450" y="439420"/>
                </a:lnTo>
                <a:lnTo>
                  <a:pt x="246748" y="441960"/>
                </a:lnTo>
                <a:lnTo>
                  <a:pt x="241604" y="447040"/>
                </a:lnTo>
                <a:lnTo>
                  <a:pt x="235483" y="452120"/>
                </a:lnTo>
                <a:lnTo>
                  <a:pt x="228955" y="455930"/>
                </a:lnTo>
                <a:lnTo>
                  <a:pt x="221996" y="459740"/>
                </a:lnTo>
                <a:lnTo>
                  <a:pt x="214630" y="462280"/>
                </a:lnTo>
                <a:lnTo>
                  <a:pt x="212712" y="463550"/>
                </a:lnTo>
                <a:lnTo>
                  <a:pt x="210921" y="464820"/>
                </a:lnTo>
                <a:lnTo>
                  <a:pt x="188925" y="473710"/>
                </a:lnTo>
                <a:lnTo>
                  <a:pt x="168706" y="481330"/>
                </a:lnTo>
                <a:lnTo>
                  <a:pt x="137325" y="491490"/>
                </a:lnTo>
                <a:lnTo>
                  <a:pt x="119253" y="497840"/>
                </a:lnTo>
                <a:lnTo>
                  <a:pt x="101003" y="502920"/>
                </a:lnTo>
                <a:lnTo>
                  <a:pt x="82524" y="506730"/>
                </a:lnTo>
                <a:lnTo>
                  <a:pt x="63792" y="509270"/>
                </a:lnTo>
                <a:lnTo>
                  <a:pt x="56184" y="510540"/>
                </a:lnTo>
                <a:lnTo>
                  <a:pt x="33401" y="510540"/>
                </a:lnTo>
                <a:lnTo>
                  <a:pt x="30822" y="509270"/>
                </a:lnTo>
                <a:lnTo>
                  <a:pt x="28003" y="509270"/>
                </a:lnTo>
                <a:lnTo>
                  <a:pt x="21653" y="510540"/>
                </a:lnTo>
                <a:lnTo>
                  <a:pt x="21196" y="510540"/>
                </a:lnTo>
                <a:lnTo>
                  <a:pt x="21196" y="528320"/>
                </a:lnTo>
                <a:lnTo>
                  <a:pt x="12077" y="528320"/>
                </a:lnTo>
                <a:lnTo>
                  <a:pt x="10388" y="529590"/>
                </a:lnTo>
                <a:lnTo>
                  <a:pt x="8572" y="530860"/>
                </a:lnTo>
                <a:lnTo>
                  <a:pt x="6705" y="520700"/>
                </a:lnTo>
                <a:lnTo>
                  <a:pt x="7962" y="518160"/>
                </a:lnTo>
                <a:lnTo>
                  <a:pt x="15011" y="515620"/>
                </a:lnTo>
                <a:lnTo>
                  <a:pt x="15074" y="520700"/>
                </a:lnTo>
                <a:lnTo>
                  <a:pt x="20535" y="523240"/>
                </a:lnTo>
                <a:lnTo>
                  <a:pt x="21196" y="528320"/>
                </a:lnTo>
                <a:lnTo>
                  <a:pt x="21196" y="510540"/>
                </a:lnTo>
                <a:lnTo>
                  <a:pt x="4838" y="510540"/>
                </a:lnTo>
                <a:lnTo>
                  <a:pt x="0" y="518160"/>
                </a:lnTo>
                <a:lnTo>
                  <a:pt x="660" y="533400"/>
                </a:lnTo>
                <a:lnTo>
                  <a:pt x="4470" y="541020"/>
                </a:lnTo>
                <a:lnTo>
                  <a:pt x="15900" y="548640"/>
                </a:lnTo>
                <a:lnTo>
                  <a:pt x="19900" y="551180"/>
                </a:lnTo>
                <a:lnTo>
                  <a:pt x="23622" y="553720"/>
                </a:lnTo>
                <a:lnTo>
                  <a:pt x="29540" y="557530"/>
                </a:lnTo>
                <a:lnTo>
                  <a:pt x="35420" y="562610"/>
                </a:lnTo>
                <a:lnTo>
                  <a:pt x="47612" y="571500"/>
                </a:lnTo>
                <a:lnTo>
                  <a:pt x="48285" y="572770"/>
                </a:lnTo>
                <a:lnTo>
                  <a:pt x="50927" y="576580"/>
                </a:lnTo>
                <a:lnTo>
                  <a:pt x="55079" y="579120"/>
                </a:lnTo>
                <a:lnTo>
                  <a:pt x="60109" y="580390"/>
                </a:lnTo>
                <a:lnTo>
                  <a:pt x="60693" y="581660"/>
                </a:lnTo>
                <a:lnTo>
                  <a:pt x="84823" y="598170"/>
                </a:lnTo>
                <a:lnTo>
                  <a:pt x="92595" y="604520"/>
                </a:lnTo>
                <a:lnTo>
                  <a:pt x="110401" y="617220"/>
                </a:lnTo>
                <a:lnTo>
                  <a:pt x="119138" y="623570"/>
                </a:lnTo>
                <a:lnTo>
                  <a:pt x="127508" y="629920"/>
                </a:lnTo>
                <a:lnTo>
                  <a:pt x="131241" y="633730"/>
                </a:lnTo>
                <a:lnTo>
                  <a:pt x="135661" y="636270"/>
                </a:lnTo>
                <a:lnTo>
                  <a:pt x="141274" y="636270"/>
                </a:lnTo>
                <a:lnTo>
                  <a:pt x="141084" y="641350"/>
                </a:lnTo>
                <a:lnTo>
                  <a:pt x="143014" y="645160"/>
                </a:lnTo>
                <a:lnTo>
                  <a:pt x="151130" y="650240"/>
                </a:lnTo>
                <a:lnTo>
                  <a:pt x="152082" y="652780"/>
                </a:lnTo>
                <a:lnTo>
                  <a:pt x="152133" y="661670"/>
                </a:lnTo>
                <a:lnTo>
                  <a:pt x="152844" y="676910"/>
                </a:lnTo>
                <a:lnTo>
                  <a:pt x="153428" y="692150"/>
                </a:lnTo>
                <a:lnTo>
                  <a:pt x="154292" y="699770"/>
                </a:lnTo>
                <a:lnTo>
                  <a:pt x="155092" y="707390"/>
                </a:lnTo>
                <a:lnTo>
                  <a:pt x="155867" y="716280"/>
                </a:lnTo>
                <a:lnTo>
                  <a:pt x="156375" y="725170"/>
                </a:lnTo>
                <a:lnTo>
                  <a:pt x="157213" y="744220"/>
                </a:lnTo>
                <a:lnTo>
                  <a:pt x="156895" y="745490"/>
                </a:lnTo>
                <a:lnTo>
                  <a:pt x="156730" y="748030"/>
                </a:lnTo>
                <a:lnTo>
                  <a:pt x="150596" y="748030"/>
                </a:lnTo>
                <a:lnTo>
                  <a:pt x="150596" y="796290"/>
                </a:lnTo>
                <a:lnTo>
                  <a:pt x="150063" y="796290"/>
                </a:lnTo>
                <a:lnTo>
                  <a:pt x="149821" y="797560"/>
                </a:lnTo>
                <a:lnTo>
                  <a:pt x="147154" y="798830"/>
                </a:lnTo>
                <a:lnTo>
                  <a:pt x="145630" y="797560"/>
                </a:lnTo>
                <a:lnTo>
                  <a:pt x="145249" y="792480"/>
                </a:lnTo>
                <a:lnTo>
                  <a:pt x="145605" y="789940"/>
                </a:lnTo>
                <a:lnTo>
                  <a:pt x="145707" y="767080"/>
                </a:lnTo>
                <a:lnTo>
                  <a:pt x="146189" y="765810"/>
                </a:lnTo>
                <a:lnTo>
                  <a:pt x="146583" y="764540"/>
                </a:lnTo>
                <a:lnTo>
                  <a:pt x="148209" y="764540"/>
                </a:lnTo>
                <a:lnTo>
                  <a:pt x="148742" y="765810"/>
                </a:lnTo>
                <a:lnTo>
                  <a:pt x="149402" y="767080"/>
                </a:lnTo>
                <a:lnTo>
                  <a:pt x="150050" y="781050"/>
                </a:lnTo>
                <a:lnTo>
                  <a:pt x="150596" y="796290"/>
                </a:lnTo>
                <a:lnTo>
                  <a:pt x="150596" y="748030"/>
                </a:lnTo>
                <a:lnTo>
                  <a:pt x="139877" y="748030"/>
                </a:lnTo>
                <a:lnTo>
                  <a:pt x="139877" y="767080"/>
                </a:lnTo>
                <a:lnTo>
                  <a:pt x="138137" y="772160"/>
                </a:lnTo>
                <a:lnTo>
                  <a:pt x="138595" y="778510"/>
                </a:lnTo>
                <a:lnTo>
                  <a:pt x="133184" y="777240"/>
                </a:lnTo>
                <a:lnTo>
                  <a:pt x="132346" y="774700"/>
                </a:lnTo>
                <a:lnTo>
                  <a:pt x="131521" y="772160"/>
                </a:lnTo>
                <a:lnTo>
                  <a:pt x="125564" y="772160"/>
                </a:lnTo>
                <a:lnTo>
                  <a:pt x="119570" y="769620"/>
                </a:lnTo>
                <a:lnTo>
                  <a:pt x="113271" y="773430"/>
                </a:lnTo>
                <a:lnTo>
                  <a:pt x="118021" y="777240"/>
                </a:lnTo>
                <a:lnTo>
                  <a:pt x="123317" y="774700"/>
                </a:lnTo>
                <a:lnTo>
                  <a:pt x="128282" y="777240"/>
                </a:lnTo>
                <a:lnTo>
                  <a:pt x="126834" y="778510"/>
                </a:lnTo>
                <a:lnTo>
                  <a:pt x="124701" y="778510"/>
                </a:lnTo>
                <a:lnTo>
                  <a:pt x="116116" y="779780"/>
                </a:lnTo>
                <a:lnTo>
                  <a:pt x="91097" y="779780"/>
                </a:lnTo>
                <a:lnTo>
                  <a:pt x="85661" y="781050"/>
                </a:lnTo>
                <a:lnTo>
                  <a:pt x="79794" y="782320"/>
                </a:lnTo>
                <a:lnTo>
                  <a:pt x="79463" y="782320"/>
                </a:lnTo>
                <a:lnTo>
                  <a:pt x="78638" y="783590"/>
                </a:lnTo>
                <a:lnTo>
                  <a:pt x="79451" y="783590"/>
                </a:lnTo>
                <a:lnTo>
                  <a:pt x="80137" y="784860"/>
                </a:lnTo>
                <a:lnTo>
                  <a:pt x="82359" y="784860"/>
                </a:lnTo>
                <a:lnTo>
                  <a:pt x="83883" y="786130"/>
                </a:lnTo>
                <a:lnTo>
                  <a:pt x="85255" y="784860"/>
                </a:lnTo>
                <a:lnTo>
                  <a:pt x="124002" y="784860"/>
                </a:lnTo>
                <a:lnTo>
                  <a:pt x="132626" y="783590"/>
                </a:lnTo>
                <a:lnTo>
                  <a:pt x="137350" y="783590"/>
                </a:lnTo>
                <a:lnTo>
                  <a:pt x="139496" y="787400"/>
                </a:lnTo>
                <a:lnTo>
                  <a:pt x="139369" y="789940"/>
                </a:lnTo>
                <a:lnTo>
                  <a:pt x="139306" y="797560"/>
                </a:lnTo>
                <a:lnTo>
                  <a:pt x="127647" y="797560"/>
                </a:lnTo>
                <a:lnTo>
                  <a:pt x="107188" y="798830"/>
                </a:lnTo>
                <a:lnTo>
                  <a:pt x="86296" y="798830"/>
                </a:lnTo>
                <a:lnTo>
                  <a:pt x="86296" y="857250"/>
                </a:lnTo>
                <a:lnTo>
                  <a:pt x="85712" y="859790"/>
                </a:lnTo>
                <a:lnTo>
                  <a:pt x="85712" y="863600"/>
                </a:lnTo>
                <a:lnTo>
                  <a:pt x="77990" y="864870"/>
                </a:lnTo>
                <a:lnTo>
                  <a:pt x="74676" y="859790"/>
                </a:lnTo>
                <a:lnTo>
                  <a:pt x="73164" y="814070"/>
                </a:lnTo>
                <a:lnTo>
                  <a:pt x="81762" y="814070"/>
                </a:lnTo>
                <a:lnTo>
                  <a:pt x="82346" y="816610"/>
                </a:lnTo>
                <a:lnTo>
                  <a:pt x="83146" y="817880"/>
                </a:lnTo>
                <a:lnTo>
                  <a:pt x="83629" y="824230"/>
                </a:lnTo>
                <a:lnTo>
                  <a:pt x="83718" y="830580"/>
                </a:lnTo>
                <a:lnTo>
                  <a:pt x="84061" y="845820"/>
                </a:lnTo>
                <a:lnTo>
                  <a:pt x="86296" y="857250"/>
                </a:lnTo>
                <a:lnTo>
                  <a:pt x="86296" y="798830"/>
                </a:lnTo>
                <a:lnTo>
                  <a:pt x="74536" y="798830"/>
                </a:lnTo>
                <a:lnTo>
                  <a:pt x="73317" y="792480"/>
                </a:lnTo>
                <a:lnTo>
                  <a:pt x="73469" y="786130"/>
                </a:lnTo>
                <a:lnTo>
                  <a:pt x="75145" y="779780"/>
                </a:lnTo>
                <a:lnTo>
                  <a:pt x="80695" y="778510"/>
                </a:lnTo>
                <a:lnTo>
                  <a:pt x="86779" y="778510"/>
                </a:lnTo>
                <a:lnTo>
                  <a:pt x="91960" y="775970"/>
                </a:lnTo>
                <a:lnTo>
                  <a:pt x="86753" y="772160"/>
                </a:lnTo>
                <a:lnTo>
                  <a:pt x="81330" y="775970"/>
                </a:lnTo>
                <a:lnTo>
                  <a:pt x="76085" y="773430"/>
                </a:lnTo>
                <a:lnTo>
                  <a:pt x="74079" y="770890"/>
                </a:lnTo>
                <a:lnTo>
                  <a:pt x="76034" y="767080"/>
                </a:lnTo>
                <a:lnTo>
                  <a:pt x="75819" y="764540"/>
                </a:lnTo>
                <a:lnTo>
                  <a:pt x="75704" y="763270"/>
                </a:lnTo>
                <a:lnTo>
                  <a:pt x="91287" y="762000"/>
                </a:lnTo>
                <a:lnTo>
                  <a:pt x="137693" y="762000"/>
                </a:lnTo>
                <a:lnTo>
                  <a:pt x="139877" y="767080"/>
                </a:lnTo>
                <a:lnTo>
                  <a:pt x="139877" y="748030"/>
                </a:lnTo>
                <a:lnTo>
                  <a:pt x="130124" y="748030"/>
                </a:lnTo>
                <a:lnTo>
                  <a:pt x="67818" y="751039"/>
                </a:lnTo>
                <a:lnTo>
                  <a:pt x="67818" y="798830"/>
                </a:lnTo>
                <a:lnTo>
                  <a:pt x="67614" y="800100"/>
                </a:lnTo>
                <a:lnTo>
                  <a:pt x="62611" y="800100"/>
                </a:lnTo>
                <a:lnTo>
                  <a:pt x="62407" y="795020"/>
                </a:lnTo>
                <a:lnTo>
                  <a:pt x="62522" y="783590"/>
                </a:lnTo>
                <a:lnTo>
                  <a:pt x="62649" y="781050"/>
                </a:lnTo>
                <a:lnTo>
                  <a:pt x="62839" y="778510"/>
                </a:lnTo>
                <a:lnTo>
                  <a:pt x="62966" y="773430"/>
                </a:lnTo>
                <a:lnTo>
                  <a:pt x="62928" y="764540"/>
                </a:lnTo>
                <a:lnTo>
                  <a:pt x="67398" y="764540"/>
                </a:lnTo>
                <a:lnTo>
                  <a:pt x="67437" y="765810"/>
                </a:lnTo>
                <a:lnTo>
                  <a:pt x="67538" y="782320"/>
                </a:lnTo>
                <a:lnTo>
                  <a:pt x="67818" y="798830"/>
                </a:lnTo>
                <a:lnTo>
                  <a:pt x="67818" y="751039"/>
                </a:lnTo>
                <a:lnTo>
                  <a:pt x="51219" y="751840"/>
                </a:lnTo>
                <a:lnTo>
                  <a:pt x="49593" y="754380"/>
                </a:lnTo>
                <a:lnTo>
                  <a:pt x="48044" y="756920"/>
                </a:lnTo>
                <a:lnTo>
                  <a:pt x="44246" y="763270"/>
                </a:lnTo>
                <a:lnTo>
                  <a:pt x="46113" y="768350"/>
                </a:lnTo>
                <a:lnTo>
                  <a:pt x="52070" y="769620"/>
                </a:lnTo>
                <a:lnTo>
                  <a:pt x="53454" y="769620"/>
                </a:lnTo>
                <a:lnTo>
                  <a:pt x="55410" y="770890"/>
                </a:lnTo>
                <a:lnTo>
                  <a:pt x="55549" y="774700"/>
                </a:lnTo>
                <a:lnTo>
                  <a:pt x="55638" y="781050"/>
                </a:lnTo>
                <a:lnTo>
                  <a:pt x="55537" y="795020"/>
                </a:lnTo>
                <a:lnTo>
                  <a:pt x="55727" y="800100"/>
                </a:lnTo>
                <a:lnTo>
                  <a:pt x="51142" y="801370"/>
                </a:lnTo>
                <a:lnTo>
                  <a:pt x="50076" y="805180"/>
                </a:lnTo>
                <a:lnTo>
                  <a:pt x="51663" y="807720"/>
                </a:lnTo>
                <a:lnTo>
                  <a:pt x="53987" y="812800"/>
                </a:lnTo>
                <a:lnTo>
                  <a:pt x="56438" y="811530"/>
                </a:lnTo>
                <a:lnTo>
                  <a:pt x="60363" y="814070"/>
                </a:lnTo>
                <a:lnTo>
                  <a:pt x="62636" y="815340"/>
                </a:lnTo>
                <a:lnTo>
                  <a:pt x="65163" y="816610"/>
                </a:lnTo>
                <a:lnTo>
                  <a:pt x="66052" y="840740"/>
                </a:lnTo>
                <a:lnTo>
                  <a:pt x="66573" y="850900"/>
                </a:lnTo>
                <a:lnTo>
                  <a:pt x="66840" y="854710"/>
                </a:lnTo>
                <a:lnTo>
                  <a:pt x="66916" y="858520"/>
                </a:lnTo>
                <a:lnTo>
                  <a:pt x="66433" y="864870"/>
                </a:lnTo>
                <a:lnTo>
                  <a:pt x="74701" y="868680"/>
                </a:lnTo>
                <a:lnTo>
                  <a:pt x="74930" y="869950"/>
                </a:lnTo>
                <a:lnTo>
                  <a:pt x="76238" y="872490"/>
                </a:lnTo>
                <a:lnTo>
                  <a:pt x="78625" y="873760"/>
                </a:lnTo>
                <a:lnTo>
                  <a:pt x="82677" y="875030"/>
                </a:lnTo>
                <a:lnTo>
                  <a:pt x="85293" y="875030"/>
                </a:lnTo>
                <a:lnTo>
                  <a:pt x="88633" y="881380"/>
                </a:lnTo>
                <a:lnTo>
                  <a:pt x="94640" y="880110"/>
                </a:lnTo>
                <a:lnTo>
                  <a:pt x="93472" y="873760"/>
                </a:lnTo>
                <a:lnTo>
                  <a:pt x="94907" y="872490"/>
                </a:lnTo>
                <a:lnTo>
                  <a:pt x="96405" y="871220"/>
                </a:lnTo>
                <a:lnTo>
                  <a:pt x="97980" y="868680"/>
                </a:lnTo>
                <a:lnTo>
                  <a:pt x="97993" y="867410"/>
                </a:lnTo>
                <a:lnTo>
                  <a:pt x="98412" y="864870"/>
                </a:lnTo>
                <a:lnTo>
                  <a:pt x="100190" y="866140"/>
                </a:lnTo>
                <a:lnTo>
                  <a:pt x="101346" y="867410"/>
                </a:lnTo>
                <a:lnTo>
                  <a:pt x="104838" y="868680"/>
                </a:lnTo>
                <a:lnTo>
                  <a:pt x="107530" y="869950"/>
                </a:lnTo>
                <a:lnTo>
                  <a:pt x="111417" y="864870"/>
                </a:lnTo>
                <a:lnTo>
                  <a:pt x="129933" y="864870"/>
                </a:lnTo>
                <a:lnTo>
                  <a:pt x="137350" y="869950"/>
                </a:lnTo>
                <a:lnTo>
                  <a:pt x="137502" y="871220"/>
                </a:lnTo>
                <a:lnTo>
                  <a:pt x="138557" y="875030"/>
                </a:lnTo>
                <a:lnTo>
                  <a:pt x="140614" y="876300"/>
                </a:lnTo>
                <a:lnTo>
                  <a:pt x="144170" y="875030"/>
                </a:lnTo>
                <a:lnTo>
                  <a:pt x="144360" y="872490"/>
                </a:lnTo>
                <a:lnTo>
                  <a:pt x="143040" y="869950"/>
                </a:lnTo>
                <a:lnTo>
                  <a:pt x="142722" y="869950"/>
                </a:lnTo>
                <a:lnTo>
                  <a:pt x="140843" y="867410"/>
                </a:lnTo>
                <a:lnTo>
                  <a:pt x="141986" y="863600"/>
                </a:lnTo>
                <a:lnTo>
                  <a:pt x="150596" y="863600"/>
                </a:lnTo>
                <a:lnTo>
                  <a:pt x="155600" y="869950"/>
                </a:lnTo>
                <a:lnTo>
                  <a:pt x="158762" y="872490"/>
                </a:lnTo>
                <a:lnTo>
                  <a:pt x="160629" y="873760"/>
                </a:lnTo>
                <a:lnTo>
                  <a:pt x="163817" y="871220"/>
                </a:lnTo>
                <a:lnTo>
                  <a:pt x="163715" y="868680"/>
                </a:lnTo>
                <a:lnTo>
                  <a:pt x="163830" y="863600"/>
                </a:lnTo>
                <a:lnTo>
                  <a:pt x="183197" y="863600"/>
                </a:lnTo>
                <a:lnTo>
                  <a:pt x="186778" y="866140"/>
                </a:lnTo>
                <a:lnTo>
                  <a:pt x="188760" y="866140"/>
                </a:lnTo>
                <a:lnTo>
                  <a:pt x="197446" y="864870"/>
                </a:lnTo>
                <a:lnTo>
                  <a:pt x="203695" y="863600"/>
                </a:lnTo>
                <a:lnTo>
                  <a:pt x="211785" y="869950"/>
                </a:lnTo>
                <a:lnTo>
                  <a:pt x="214680" y="868680"/>
                </a:lnTo>
                <a:lnTo>
                  <a:pt x="217551" y="864870"/>
                </a:lnTo>
                <a:lnTo>
                  <a:pt x="218414" y="863600"/>
                </a:lnTo>
                <a:lnTo>
                  <a:pt x="219214" y="863600"/>
                </a:lnTo>
                <a:lnTo>
                  <a:pt x="229311" y="862330"/>
                </a:lnTo>
                <a:lnTo>
                  <a:pt x="235153" y="867410"/>
                </a:lnTo>
                <a:lnTo>
                  <a:pt x="242290" y="867410"/>
                </a:lnTo>
                <a:lnTo>
                  <a:pt x="242582" y="864870"/>
                </a:lnTo>
                <a:lnTo>
                  <a:pt x="243763" y="862330"/>
                </a:lnTo>
                <a:lnTo>
                  <a:pt x="250405" y="862330"/>
                </a:lnTo>
                <a:lnTo>
                  <a:pt x="256489" y="861060"/>
                </a:lnTo>
                <a:lnTo>
                  <a:pt x="264185" y="861060"/>
                </a:lnTo>
                <a:lnTo>
                  <a:pt x="265950" y="862330"/>
                </a:lnTo>
                <a:lnTo>
                  <a:pt x="269354" y="863600"/>
                </a:lnTo>
                <a:lnTo>
                  <a:pt x="271678" y="864870"/>
                </a:lnTo>
                <a:lnTo>
                  <a:pt x="276009" y="861060"/>
                </a:lnTo>
                <a:lnTo>
                  <a:pt x="277456" y="859790"/>
                </a:lnTo>
                <a:lnTo>
                  <a:pt x="282486" y="861060"/>
                </a:lnTo>
                <a:lnTo>
                  <a:pt x="289191" y="859790"/>
                </a:lnTo>
                <a:lnTo>
                  <a:pt x="291642" y="861060"/>
                </a:lnTo>
                <a:lnTo>
                  <a:pt x="295567" y="863600"/>
                </a:lnTo>
                <a:lnTo>
                  <a:pt x="298564" y="864870"/>
                </a:lnTo>
                <a:lnTo>
                  <a:pt x="302209" y="864870"/>
                </a:lnTo>
                <a:lnTo>
                  <a:pt x="303123" y="876300"/>
                </a:lnTo>
                <a:lnTo>
                  <a:pt x="305181" y="877570"/>
                </a:lnTo>
                <a:lnTo>
                  <a:pt x="307136" y="880110"/>
                </a:lnTo>
                <a:lnTo>
                  <a:pt x="312737" y="882650"/>
                </a:lnTo>
                <a:lnTo>
                  <a:pt x="315760" y="881380"/>
                </a:lnTo>
                <a:lnTo>
                  <a:pt x="316598" y="876300"/>
                </a:lnTo>
                <a:lnTo>
                  <a:pt x="316522" y="873975"/>
                </a:lnTo>
                <a:lnTo>
                  <a:pt x="319608" y="876300"/>
                </a:lnTo>
                <a:lnTo>
                  <a:pt x="323405" y="875030"/>
                </a:lnTo>
                <a:lnTo>
                  <a:pt x="335267" y="875030"/>
                </a:lnTo>
                <a:lnTo>
                  <a:pt x="343281" y="872490"/>
                </a:lnTo>
                <a:lnTo>
                  <a:pt x="351967" y="875030"/>
                </a:lnTo>
                <a:lnTo>
                  <a:pt x="368452" y="875030"/>
                </a:lnTo>
                <a:lnTo>
                  <a:pt x="371627" y="873760"/>
                </a:lnTo>
                <a:lnTo>
                  <a:pt x="478828" y="873760"/>
                </a:lnTo>
                <a:lnTo>
                  <a:pt x="494068" y="872490"/>
                </a:lnTo>
                <a:lnTo>
                  <a:pt x="502526" y="871220"/>
                </a:lnTo>
                <a:lnTo>
                  <a:pt x="511009" y="871220"/>
                </a:lnTo>
                <a:lnTo>
                  <a:pt x="519455" y="872490"/>
                </a:lnTo>
                <a:lnTo>
                  <a:pt x="527875" y="872490"/>
                </a:lnTo>
                <a:lnTo>
                  <a:pt x="528180" y="873645"/>
                </a:lnTo>
                <a:lnTo>
                  <a:pt x="528307" y="873975"/>
                </a:lnTo>
                <a:lnTo>
                  <a:pt x="529780" y="877570"/>
                </a:lnTo>
                <a:lnTo>
                  <a:pt x="531317" y="878840"/>
                </a:lnTo>
                <a:lnTo>
                  <a:pt x="535597" y="877570"/>
                </a:lnTo>
                <a:lnTo>
                  <a:pt x="534492" y="875030"/>
                </a:lnTo>
                <a:lnTo>
                  <a:pt x="534746" y="872490"/>
                </a:lnTo>
                <a:lnTo>
                  <a:pt x="537362" y="877570"/>
                </a:lnTo>
                <a:lnTo>
                  <a:pt x="539648" y="878840"/>
                </a:lnTo>
                <a:lnTo>
                  <a:pt x="547954" y="877570"/>
                </a:lnTo>
                <a:lnTo>
                  <a:pt x="549414" y="876300"/>
                </a:lnTo>
                <a:lnTo>
                  <a:pt x="550367" y="869950"/>
                </a:lnTo>
                <a:lnTo>
                  <a:pt x="550316" y="868680"/>
                </a:lnTo>
                <a:lnTo>
                  <a:pt x="550659" y="868680"/>
                </a:lnTo>
                <a:lnTo>
                  <a:pt x="551040" y="867410"/>
                </a:lnTo>
                <a:lnTo>
                  <a:pt x="557593" y="863600"/>
                </a:lnTo>
                <a:lnTo>
                  <a:pt x="556310" y="857250"/>
                </a:lnTo>
                <a:lnTo>
                  <a:pt x="560070" y="855980"/>
                </a:lnTo>
                <a:lnTo>
                  <a:pt x="566953" y="855980"/>
                </a:lnTo>
                <a:lnTo>
                  <a:pt x="568744" y="857250"/>
                </a:lnTo>
                <a:lnTo>
                  <a:pt x="570293" y="859790"/>
                </a:lnTo>
                <a:lnTo>
                  <a:pt x="573163" y="861060"/>
                </a:lnTo>
                <a:lnTo>
                  <a:pt x="575043" y="861060"/>
                </a:lnTo>
                <a:lnTo>
                  <a:pt x="576973" y="859790"/>
                </a:lnTo>
                <a:lnTo>
                  <a:pt x="577291" y="858520"/>
                </a:lnTo>
                <a:lnTo>
                  <a:pt x="578700" y="855980"/>
                </a:lnTo>
                <a:lnTo>
                  <a:pt x="579412" y="854710"/>
                </a:lnTo>
                <a:lnTo>
                  <a:pt x="580758" y="853440"/>
                </a:lnTo>
                <a:lnTo>
                  <a:pt x="584542" y="857250"/>
                </a:lnTo>
                <a:lnTo>
                  <a:pt x="586054" y="859790"/>
                </a:lnTo>
                <a:lnTo>
                  <a:pt x="590892" y="862330"/>
                </a:lnTo>
                <a:lnTo>
                  <a:pt x="594118" y="859790"/>
                </a:lnTo>
                <a:lnTo>
                  <a:pt x="594664" y="853440"/>
                </a:lnTo>
                <a:lnTo>
                  <a:pt x="600011" y="852170"/>
                </a:lnTo>
                <a:lnTo>
                  <a:pt x="604164" y="852170"/>
                </a:lnTo>
                <a:lnTo>
                  <a:pt x="610082" y="858520"/>
                </a:lnTo>
                <a:lnTo>
                  <a:pt x="611289" y="857250"/>
                </a:lnTo>
                <a:lnTo>
                  <a:pt x="614553" y="854710"/>
                </a:lnTo>
                <a:lnTo>
                  <a:pt x="615010" y="853440"/>
                </a:lnTo>
                <a:lnTo>
                  <a:pt x="617359" y="853440"/>
                </a:lnTo>
                <a:lnTo>
                  <a:pt x="625589" y="854710"/>
                </a:lnTo>
                <a:lnTo>
                  <a:pt x="633082" y="855980"/>
                </a:lnTo>
                <a:lnTo>
                  <a:pt x="640600" y="859790"/>
                </a:lnTo>
                <a:lnTo>
                  <a:pt x="644131" y="859790"/>
                </a:lnTo>
                <a:lnTo>
                  <a:pt x="645490" y="857250"/>
                </a:lnTo>
                <a:lnTo>
                  <a:pt x="645287" y="854710"/>
                </a:lnTo>
                <a:lnTo>
                  <a:pt x="644753" y="854710"/>
                </a:lnTo>
                <a:lnTo>
                  <a:pt x="644690" y="853440"/>
                </a:lnTo>
                <a:lnTo>
                  <a:pt x="644626" y="852170"/>
                </a:lnTo>
                <a:lnTo>
                  <a:pt x="646404" y="850900"/>
                </a:lnTo>
                <a:lnTo>
                  <a:pt x="649211" y="852170"/>
                </a:lnTo>
                <a:lnTo>
                  <a:pt x="650468" y="853440"/>
                </a:lnTo>
                <a:lnTo>
                  <a:pt x="653973" y="855980"/>
                </a:lnTo>
                <a:lnTo>
                  <a:pt x="656463" y="855980"/>
                </a:lnTo>
                <a:lnTo>
                  <a:pt x="658380" y="850900"/>
                </a:lnTo>
                <a:lnTo>
                  <a:pt x="658863" y="849630"/>
                </a:lnTo>
                <a:lnTo>
                  <a:pt x="674255" y="849630"/>
                </a:lnTo>
                <a:lnTo>
                  <a:pt x="675271" y="850900"/>
                </a:lnTo>
                <a:lnTo>
                  <a:pt x="675995" y="852170"/>
                </a:lnTo>
                <a:lnTo>
                  <a:pt x="679742" y="854710"/>
                </a:lnTo>
                <a:lnTo>
                  <a:pt x="682091" y="855980"/>
                </a:lnTo>
                <a:lnTo>
                  <a:pt x="680770" y="861060"/>
                </a:lnTo>
                <a:lnTo>
                  <a:pt x="683501" y="862330"/>
                </a:lnTo>
                <a:lnTo>
                  <a:pt x="686498" y="861060"/>
                </a:lnTo>
                <a:lnTo>
                  <a:pt x="687184" y="859790"/>
                </a:lnTo>
                <a:lnTo>
                  <a:pt x="683933" y="854710"/>
                </a:lnTo>
                <a:lnTo>
                  <a:pt x="686612" y="852170"/>
                </a:lnTo>
                <a:lnTo>
                  <a:pt x="686612" y="849630"/>
                </a:lnTo>
                <a:lnTo>
                  <a:pt x="686612" y="848360"/>
                </a:lnTo>
                <a:lnTo>
                  <a:pt x="690130" y="847090"/>
                </a:lnTo>
                <a:lnTo>
                  <a:pt x="693648" y="845820"/>
                </a:lnTo>
                <a:lnTo>
                  <a:pt x="700151" y="847090"/>
                </a:lnTo>
                <a:lnTo>
                  <a:pt x="706678" y="849630"/>
                </a:lnTo>
                <a:lnTo>
                  <a:pt x="710082" y="845820"/>
                </a:lnTo>
                <a:lnTo>
                  <a:pt x="711225" y="844550"/>
                </a:lnTo>
                <a:lnTo>
                  <a:pt x="717016" y="845820"/>
                </a:lnTo>
                <a:lnTo>
                  <a:pt x="722452" y="845820"/>
                </a:lnTo>
                <a:lnTo>
                  <a:pt x="723303" y="847090"/>
                </a:lnTo>
                <a:lnTo>
                  <a:pt x="723976" y="847090"/>
                </a:lnTo>
                <a:lnTo>
                  <a:pt x="727849" y="850900"/>
                </a:lnTo>
                <a:lnTo>
                  <a:pt x="735457" y="847090"/>
                </a:lnTo>
                <a:lnTo>
                  <a:pt x="739038" y="847090"/>
                </a:lnTo>
                <a:lnTo>
                  <a:pt x="744524" y="850900"/>
                </a:lnTo>
                <a:lnTo>
                  <a:pt x="756907" y="850900"/>
                </a:lnTo>
                <a:lnTo>
                  <a:pt x="761136" y="853440"/>
                </a:lnTo>
                <a:lnTo>
                  <a:pt x="763066" y="852170"/>
                </a:lnTo>
                <a:lnTo>
                  <a:pt x="765149" y="850900"/>
                </a:lnTo>
                <a:lnTo>
                  <a:pt x="766089" y="849630"/>
                </a:lnTo>
                <a:lnTo>
                  <a:pt x="765987" y="848360"/>
                </a:lnTo>
                <a:lnTo>
                  <a:pt x="764946" y="847090"/>
                </a:lnTo>
                <a:lnTo>
                  <a:pt x="762241" y="845820"/>
                </a:lnTo>
                <a:lnTo>
                  <a:pt x="760222" y="847090"/>
                </a:lnTo>
                <a:lnTo>
                  <a:pt x="757974" y="847090"/>
                </a:lnTo>
                <a:lnTo>
                  <a:pt x="757694" y="839470"/>
                </a:lnTo>
                <a:lnTo>
                  <a:pt x="757364" y="829310"/>
                </a:lnTo>
                <a:lnTo>
                  <a:pt x="756691" y="814070"/>
                </a:lnTo>
                <a:lnTo>
                  <a:pt x="755777" y="797560"/>
                </a:lnTo>
                <a:lnTo>
                  <a:pt x="763155" y="793750"/>
                </a:lnTo>
                <a:lnTo>
                  <a:pt x="762901" y="791210"/>
                </a:lnTo>
                <a:lnTo>
                  <a:pt x="762660" y="789940"/>
                </a:lnTo>
                <a:lnTo>
                  <a:pt x="762317" y="786130"/>
                </a:lnTo>
                <a:lnTo>
                  <a:pt x="761885" y="783590"/>
                </a:lnTo>
                <a:lnTo>
                  <a:pt x="762152" y="782320"/>
                </a:lnTo>
                <a:lnTo>
                  <a:pt x="762330" y="781050"/>
                </a:lnTo>
                <a:lnTo>
                  <a:pt x="762685" y="778510"/>
                </a:lnTo>
                <a:lnTo>
                  <a:pt x="763028" y="775970"/>
                </a:lnTo>
                <a:lnTo>
                  <a:pt x="763333" y="769620"/>
                </a:lnTo>
                <a:lnTo>
                  <a:pt x="763384" y="767080"/>
                </a:lnTo>
                <a:lnTo>
                  <a:pt x="763384" y="765810"/>
                </a:lnTo>
                <a:lnTo>
                  <a:pt x="763181" y="750570"/>
                </a:lnTo>
                <a:lnTo>
                  <a:pt x="766876" y="748030"/>
                </a:lnTo>
                <a:lnTo>
                  <a:pt x="762546" y="734060"/>
                </a:lnTo>
                <a:lnTo>
                  <a:pt x="761415" y="732790"/>
                </a:lnTo>
                <a:lnTo>
                  <a:pt x="760780" y="732332"/>
                </a:lnTo>
                <a:lnTo>
                  <a:pt x="760780" y="741680"/>
                </a:lnTo>
                <a:lnTo>
                  <a:pt x="757504" y="741680"/>
                </a:lnTo>
                <a:lnTo>
                  <a:pt x="757504" y="760730"/>
                </a:lnTo>
                <a:lnTo>
                  <a:pt x="757428" y="761949"/>
                </a:lnTo>
                <a:lnTo>
                  <a:pt x="757428" y="769620"/>
                </a:lnTo>
                <a:lnTo>
                  <a:pt x="757428" y="778510"/>
                </a:lnTo>
                <a:lnTo>
                  <a:pt x="756666" y="778510"/>
                </a:lnTo>
                <a:lnTo>
                  <a:pt x="756666" y="787400"/>
                </a:lnTo>
                <a:lnTo>
                  <a:pt x="755218" y="789940"/>
                </a:lnTo>
                <a:lnTo>
                  <a:pt x="753833" y="791210"/>
                </a:lnTo>
                <a:lnTo>
                  <a:pt x="748576" y="791210"/>
                </a:lnTo>
                <a:lnTo>
                  <a:pt x="748576" y="836930"/>
                </a:lnTo>
                <a:lnTo>
                  <a:pt x="738695" y="839470"/>
                </a:lnTo>
                <a:lnTo>
                  <a:pt x="736511" y="838200"/>
                </a:lnTo>
                <a:lnTo>
                  <a:pt x="736625" y="824230"/>
                </a:lnTo>
                <a:lnTo>
                  <a:pt x="736854" y="812800"/>
                </a:lnTo>
                <a:lnTo>
                  <a:pt x="737196" y="798830"/>
                </a:lnTo>
                <a:lnTo>
                  <a:pt x="743724" y="797560"/>
                </a:lnTo>
                <a:lnTo>
                  <a:pt x="745070" y="797560"/>
                </a:lnTo>
                <a:lnTo>
                  <a:pt x="746734" y="807720"/>
                </a:lnTo>
                <a:lnTo>
                  <a:pt x="747649" y="817880"/>
                </a:lnTo>
                <a:lnTo>
                  <a:pt x="748576" y="836930"/>
                </a:lnTo>
                <a:lnTo>
                  <a:pt x="748576" y="791210"/>
                </a:lnTo>
                <a:lnTo>
                  <a:pt x="745502" y="791210"/>
                </a:lnTo>
                <a:lnTo>
                  <a:pt x="738352" y="792480"/>
                </a:lnTo>
                <a:lnTo>
                  <a:pt x="731202" y="792480"/>
                </a:lnTo>
                <a:lnTo>
                  <a:pt x="724039" y="793750"/>
                </a:lnTo>
                <a:lnTo>
                  <a:pt x="712089" y="793750"/>
                </a:lnTo>
                <a:lnTo>
                  <a:pt x="688200" y="796290"/>
                </a:lnTo>
                <a:lnTo>
                  <a:pt x="651078" y="798830"/>
                </a:lnTo>
                <a:lnTo>
                  <a:pt x="638479" y="798830"/>
                </a:lnTo>
                <a:lnTo>
                  <a:pt x="631380" y="799553"/>
                </a:lnTo>
                <a:lnTo>
                  <a:pt x="631380" y="844550"/>
                </a:lnTo>
                <a:lnTo>
                  <a:pt x="631177" y="844550"/>
                </a:lnTo>
                <a:lnTo>
                  <a:pt x="631024" y="847090"/>
                </a:lnTo>
                <a:lnTo>
                  <a:pt x="629119" y="845820"/>
                </a:lnTo>
                <a:lnTo>
                  <a:pt x="619823" y="845820"/>
                </a:lnTo>
                <a:lnTo>
                  <a:pt x="619239" y="844550"/>
                </a:lnTo>
                <a:lnTo>
                  <a:pt x="618058" y="843280"/>
                </a:lnTo>
                <a:lnTo>
                  <a:pt x="618261" y="831850"/>
                </a:lnTo>
                <a:lnTo>
                  <a:pt x="618718" y="815340"/>
                </a:lnTo>
                <a:lnTo>
                  <a:pt x="618934" y="807720"/>
                </a:lnTo>
                <a:lnTo>
                  <a:pt x="627989" y="806450"/>
                </a:lnTo>
                <a:lnTo>
                  <a:pt x="628599" y="807720"/>
                </a:lnTo>
                <a:lnTo>
                  <a:pt x="629462" y="808990"/>
                </a:lnTo>
                <a:lnTo>
                  <a:pt x="631380" y="844550"/>
                </a:lnTo>
                <a:lnTo>
                  <a:pt x="631380" y="799553"/>
                </a:lnTo>
                <a:lnTo>
                  <a:pt x="625894" y="800100"/>
                </a:lnTo>
                <a:lnTo>
                  <a:pt x="618744" y="801370"/>
                </a:lnTo>
                <a:lnTo>
                  <a:pt x="611619" y="801370"/>
                </a:lnTo>
                <a:lnTo>
                  <a:pt x="597357" y="803910"/>
                </a:lnTo>
                <a:lnTo>
                  <a:pt x="584631" y="803910"/>
                </a:lnTo>
                <a:lnTo>
                  <a:pt x="578269" y="805180"/>
                </a:lnTo>
                <a:lnTo>
                  <a:pt x="563524" y="806450"/>
                </a:lnTo>
                <a:lnTo>
                  <a:pt x="556145" y="806450"/>
                </a:lnTo>
                <a:lnTo>
                  <a:pt x="548767" y="807720"/>
                </a:lnTo>
                <a:lnTo>
                  <a:pt x="543902" y="807720"/>
                </a:lnTo>
                <a:lnTo>
                  <a:pt x="543013" y="807491"/>
                </a:lnTo>
                <a:lnTo>
                  <a:pt x="543013" y="869950"/>
                </a:lnTo>
                <a:lnTo>
                  <a:pt x="538187" y="872490"/>
                </a:lnTo>
                <a:lnTo>
                  <a:pt x="537895" y="871220"/>
                </a:lnTo>
                <a:lnTo>
                  <a:pt x="537298" y="868680"/>
                </a:lnTo>
                <a:lnTo>
                  <a:pt x="534924" y="858520"/>
                </a:lnTo>
                <a:lnTo>
                  <a:pt x="533273" y="844550"/>
                </a:lnTo>
                <a:lnTo>
                  <a:pt x="533171" y="840740"/>
                </a:lnTo>
                <a:lnTo>
                  <a:pt x="533044" y="835660"/>
                </a:lnTo>
                <a:lnTo>
                  <a:pt x="533158" y="825500"/>
                </a:lnTo>
                <a:lnTo>
                  <a:pt x="533565" y="816610"/>
                </a:lnTo>
                <a:lnTo>
                  <a:pt x="535063" y="816610"/>
                </a:lnTo>
                <a:lnTo>
                  <a:pt x="536663" y="815340"/>
                </a:lnTo>
                <a:lnTo>
                  <a:pt x="537502" y="816610"/>
                </a:lnTo>
                <a:lnTo>
                  <a:pt x="539330" y="816610"/>
                </a:lnTo>
                <a:lnTo>
                  <a:pt x="539267" y="831850"/>
                </a:lnTo>
                <a:lnTo>
                  <a:pt x="539953" y="843280"/>
                </a:lnTo>
                <a:lnTo>
                  <a:pt x="541324" y="857250"/>
                </a:lnTo>
                <a:lnTo>
                  <a:pt x="543013" y="869950"/>
                </a:lnTo>
                <a:lnTo>
                  <a:pt x="543013" y="807491"/>
                </a:lnTo>
                <a:lnTo>
                  <a:pt x="538975" y="806450"/>
                </a:lnTo>
                <a:lnTo>
                  <a:pt x="533158" y="805180"/>
                </a:lnTo>
                <a:lnTo>
                  <a:pt x="532422" y="803910"/>
                </a:lnTo>
                <a:lnTo>
                  <a:pt x="530961" y="802640"/>
                </a:lnTo>
                <a:lnTo>
                  <a:pt x="535571" y="801370"/>
                </a:lnTo>
                <a:lnTo>
                  <a:pt x="539191" y="801370"/>
                </a:lnTo>
                <a:lnTo>
                  <a:pt x="555663" y="800100"/>
                </a:lnTo>
                <a:lnTo>
                  <a:pt x="594042" y="796290"/>
                </a:lnTo>
                <a:lnTo>
                  <a:pt x="600760" y="796290"/>
                </a:lnTo>
                <a:lnTo>
                  <a:pt x="607453" y="795020"/>
                </a:lnTo>
                <a:lnTo>
                  <a:pt x="614146" y="793750"/>
                </a:lnTo>
                <a:lnTo>
                  <a:pt x="620852" y="793750"/>
                </a:lnTo>
                <a:lnTo>
                  <a:pt x="625157" y="792480"/>
                </a:lnTo>
                <a:lnTo>
                  <a:pt x="637552" y="792480"/>
                </a:lnTo>
                <a:lnTo>
                  <a:pt x="641324" y="791210"/>
                </a:lnTo>
                <a:lnTo>
                  <a:pt x="662813" y="789940"/>
                </a:lnTo>
                <a:lnTo>
                  <a:pt x="680516" y="787400"/>
                </a:lnTo>
                <a:lnTo>
                  <a:pt x="687171" y="787400"/>
                </a:lnTo>
                <a:lnTo>
                  <a:pt x="693839" y="786130"/>
                </a:lnTo>
                <a:lnTo>
                  <a:pt x="700506" y="786130"/>
                </a:lnTo>
                <a:lnTo>
                  <a:pt x="707174" y="784860"/>
                </a:lnTo>
                <a:lnTo>
                  <a:pt x="717791" y="783590"/>
                </a:lnTo>
                <a:lnTo>
                  <a:pt x="739076" y="783590"/>
                </a:lnTo>
                <a:lnTo>
                  <a:pt x="749744" y="784860"/>
                </a:lnTo>
                <a:lnTo>
                  <a:pt x="754837" y="784860"/>
                </a:lnTo>
                <a:lnTo>
                  <a:pt x="756666" y="787400"/>
                </a:lnTo>
                <a:lnTo>
                  <a:pt x="756666" y="778510"/>
                </a:lnTo>
                <a:lnTo>
                  <a:pt x="753960" y="778510"/>
                </a:lnTo>
                <a:lnTo>
                  <a:pt x="750773" y="777240"/>
                </a:lnTo>
                <a:lnTo>
                  <a:pt x="750125" y="775970"/>
                </a:lnTo>
                <a:lnTo>
                  <a:pt x="749604" y="773430"/>
                </a:lnTo>
                <a:lnTo>
                  <a:pt x="750328" y="772160"/>
                </a:lnTo>
                <a:lnTo>
                  <a:pt x="753338" y="770890"/>
                </a:lnTo>
                <a:lnTo>
                  <a:pt x="757428" y="769620"/>
                </a:lnTo>
                <a:lnTo>
                  <a:pt x="757428" y="761949"/>
                </a:lnTo>
                <a:lnTo>
                  <a:pt x="757186" y="765810"/>
                </a:lnTo>
                <a:lnTo>
                  <a:pt x="750468" y="764540"/>
                </a:lnTo>
                <a:lnTo>
                  <a:pt x="750138" y="764540"/>
                </a:lnTo>
                <a:lnTo>
                  <a:pt x="749604" y="763270"/>
                </a:lnTo>
                <a:lnTo>
                  <a:pt x="750557" y="760730"/>
                </a:lnTo>
                <a:lnTo>
                  <a:pt x="751039" y="759460"/>
                </a:lnTo>
                <a:lnTo>
                  <a:pt x="750709" y="758190"/>
                </a:lnTo>
                <a:lnTo>
                  <a:pt x="750049" y="755650"/>
                </a:lnTo>
                <a:lnTo>
                  <a:pt x="750189" y="749300"/>
                </a:lnTo>
                <a:lnTo>
                  <a:pt x="750316" y="749300"/>
                </a:lnTo>
                <a:lnTo>
                  <a:pt x="755205" y="748030"/>
                </a:lnTo>
                <a:lnTo>
                  <a:pt x="757262" y="754380"/>
                </a:lnTo>
                <a:lnTo>
                  <a:pt x="757415" y="756920"/>
                </a:lnTo>
                <a:lnTo>
                  <a:pt x="757504" y="760730"/>
                </a:lnTo>
                <a:lnTo>
                  <a:pt x="757504" y="741680"/>
                </a:lnTo>
                <a:lnTo>
                  <a:pt x="754037" y="741680"/>
                </a:lnTo>
                <a:lnTo>
                  <a:pt x="744372" y="742696"/>
                </a:lnTo>
                <a:lnTo>
                  <a:pt x="744372" y="774700"/>
                </a:lnTo>
                <a:lnTo>
                  <a:pt x="744194" y="777240"/>
                </a:lnTo>
                <a:lnTo>
                  <a:pt x="742048" y="777240"/>
                </a:lnTo>
                <a:lnTo>
                  <a:pt x="703211" y="779780"/>
                </a:lnTo>
                <a:lnTo>
                  <a:pt x="702297" y="772160"/>
                </a:lnTo>
                <a:lnTo>
                  <a:pt x="703757" y="772160"/>
                </a:lnTo>
                <a:lnTo>
                  <a:pt x="704265" y="770890"/>
                </a:lnTo>
                <a:lnTo>
                  <a:pt x="734593" y="770890"/>
                </a:lnTo>
                <a:lnTo>
                  <a:pt x="737463" y="772160"/>
                </a:lnTo>
                <a:lnTo>
                  <a:pt x="744334" y="773430"/>
                </a:lnTo>
                <a:lnTo>
                  <a:pt x="744372" y="774700"/>
                </a:lnTo>
                <a:lnTo>
                  <a:pt x="744372" y="742696"/>
                </a:lnTo>
                <a:lnTo>
                  <a:pt x="743610" y="742772"/>
                </a:lnTo>
                <a:lnTo>
                  <a:pt x="743610" y="753110"/>
                </a:lnTo>
                <a:lnTo>
                  <a:pt x="743432" y="753694"/>
                </a:lnTo>
                <a:lnTo>
                  <a:pt x="743432" y="760730"/>
                </a:lnTo>
                <a:lnTo>
                  <a:pt x="743343" y="765810"/>
                </a:lnTo>
                <a:lnTo>
                  <a:pt x="736727" y="767080"/>
                </a:lnTo>
                <a:lnTo>
                  <a:pt x="730084" y="764540"/>
                </a:lnTo>
                <a:lnTo>
                  <a:pt x="716915" y="765810"/>
                </a:lnTo>
                <a:lnTo>
                  <a:pt x="710374" y="765810"/>
                </a:lnTo>
                <a:lnTo>
                  <a:pt x="703135" y="767080"/>
                </a:lnTo>
                <a:lnTo>
                  <a:pt x="703961" y="765810"/>
                </a:lnTo>
                <a:lnTo>
                  <a:pt x="704215" y="764540"/>
                </a:lnTo>
                <a:lnTo>
                  <a:pt x="710374" y="763270"/>
                </a:lnTo>
                <a:lnTo>
                  <a:pt x="713232" y="763270"/>
                </a:lnTo>
                <a:lnTo>
                  <a:pt x="719963" y="762000"/>
                </a:lnTo>
                <a:lnTo>
                  <a:pt x="726694" y="762000"/>
                </a:lnTo>
                <a:lnTo>
                  <a:pt x="742988" y="760730"/>
                </a:lnTo>
                <a:lnTo>
                  <a:pt x="743432" y="760730"/>
                </a:lnTo>
                <a:lnTo>
                  <a:pt x="743432" y="753694"/>
                </a:lnTo>
                <a:lnTo>
                  <a:pt x="742835" y="755650"/>
                </a:lnTo>
                <a:lnTo>
                  <a:pt x="737895" y="756920"/>
                </a:lnTo>
                <a:lnTo>
                  <a:pt x="715302" y="758190"/>
                </a:lnTo>
                <a:lnTo>
                  <a:pt x="703414" y="758190"/>
                </a:lnTo>
                <a:lnTo>
                  <a:pt x="702246" y="753110"/>
                </a:lnTo>
                <a:lnTo>
                  <a:pt x="701954" y="751840"/>
                </a:lnTo>
                <a:lnTo>
                  <a:pt x="703021" y="751840"/>
                </a:lnTo>
                <a:lnTo>
                  <a:pt x="703453" y="750570"/>
                </a:lnTo>
                <a:lnTo>
                  <a:pt x="742581" y="750570"/>
                </a:lnTo>
                <a:lnTo>
                  <a:pt x="743610" y="753110"/>
                </a:lnTo>
                <a:lnTo>
                  <a:pt x="743610" y="742772"/>
                </a:lnTo>
                <a:lnTo>
                  <a:pt x="741857" y="742950"/>
                </a:lnTo>
                <a:lnTo>
                  <a:pt x="729678" y="742950"/>
                </a:lnTo>
                <a:lnTo>
                  <a:pt x="705345" y="745490"/>
                </a:lnTo>
                <a:lnTo>
                  <a:pt x="696645" y="745490"/>
                </a:lnTo>
                <a:lnTo>
                  <a:pt x="696645" y="778510"/>
                </a:lnTo>
                <a:lnTo>
                  <a:pt x="695236" y="779780"/>
                </a:lnTo>
                <a:lnTo>
                  <a:pt x="694512" y="779780"/>
                </a:lnTo>
                <a:lnTo>
                  <a:pt x="691375" y="781050"/>
                </a:lnTo>
                <a:lnTo>
                  <a:pt x="690092" y="779780"/>
                </a:lnTo>
                <a:lnTo>
                  <a:pt x="689673" y="777240"/>
                </a:lnTo>
                <a:lnTo>
                  <a:pt x="689597" y="775970"/>
                </a:lnTo>
                <a:lnTo>
                  <a:pt x="689610" y="773430"/>
                </a:lnTo>
                <a:lnTo>
                  <a:pt x="690118" y="764540"/>
                </a:lnTo>
                <a:lnTo>
                  <a:pt x="690257" y="762000"/>
                </a:lnTo>
                <a:lnTo>
                  <a:pt x="690333" y="760730"/>
                </a:lnTo>
                <a:lnTo>
                  <a:pt x="690968" y="754380"/>
                </a:lnTo>
                <a:lnTo>
                  <a:pt x="692289" y="753110"/>
                </a:lnTo>
                <a:lnTo>
                  <a:pt x="693712" y="753110"/>
                </a:lnTo>
                <a:lnTo>
                  <a:pt x="694817" y="754380"/>
                </a:lnTo>
                <a:lnTo>
                  <a:pt x="695439" y="756920"/>
                </a:lnTo>
                <a:lnTo>
                  <a:pt x="695515" y="760730"/>
                </a:lnTo>
                <a:lnTo>
                  <a:pt x="696645" y="778510"/>
                </a:lnTo>
                <a:lnTo>
                  <a:pt x="696645" y="745490"/>
                </a:lnTo>
                <a:lnTo>
                  <a:pt x="692353" y="745490"/>
                </a:lnTo>
                <a:lnTo>
                  <a:pt x="684174" y="746302"/>
                </a:lnTo>
                <a:lnTo>
                  <a:pt x="684174" y="779780"/>
                </a:lnTo>
                <a:lnTo>
                  <a:pt x="683348" y="781050"/>
                </a:lnTo>
                <a:lnTo>
                  <a:pt x="680173" y="782320"/>
                </a:lnTo>
                <a:lnTo>
                  <a:pt x="671360" y="782320"/>
                </a:lnTo>
                <a:lnTo>
                  <a:pt x="646925" y="784860"/>
                </a:lnTo>
                <a:lnTo>
                  <a:pt x="646366" y="784860"/>
                </a:lnTo>
                <a:lnTo>
                  <a:pt x="645223" y="783590"/>
                </a:lnTo>
                <a:lnTo>
                  <a:pt x="644347" y="778510"/>
                </a:lnTo>
                <a:lnTo>
                  <a:pt x="651090" y="777240"/>
                </a:lnTo>
                <a:lnTo>
                  <a:pt x="657326" y="777240"/>
                </a:lnTo>
                <a:lnTo>
                  <a:pt x="669836" y="775970"/>
                </a:lnTo>
                <a:lnTo>
                  <a:pt x="675894" y="773430"/>
                </a:lnTo>
                <a:lnTo>
                  <a:pt x="682840" y="774700"/>
                </a:lnTo>
                <a:lnTo>
                  <a:pt x="683209" y="775970"/>
                </a:lnTo>
                <a:lnTo>
                  <a:pt x="683806" y="777240"/>
                </a:lnTo>
                <a:lnTo>
                  <a:pt x="684174" y="779780"/>
                </a:lnTo>
                <a:lnTo>
                  <a:pt x="684174" y="746302"/>
                </a:lnTo>
                <a:lnTo>
                  <a:pt x="683615" y="746353"/>
                </a:lnTo>
                <a:lnTo>
                  <a:pt x="683615" y="759460"/>
                </a:lnTo>
                <a:lnTo>
                  <a:pt x="683336" y="759523"/>
                </a:lnTo>
                <a:lnTo>
                  <a:pt x="683336" y="770890"/>
                </a:lnTo>
                <a:lnTo>
                  <a:pt x="676097" y="769620"/>
                </a:lnTo>
                <a:lnTo>
                  <a:pt x="669074" y="769620"/>
                </a:lnTo>
                <a:lnTo>
                  <a:pt x="662178" y="770890"/>
                </a:lnTo>
                <a:lnTo>
                  <a:pt x="655345" y="770890"/>
                </a:lnTo>
                <a:lnTo>
                  <a:pt x="651916" y="772160"/>
                </a:lnTo>
                <a:lnTo>
                  <a:pt x="644385" y="772160"/>
                </a:lnTo>
                <a:lnTo>
                  <a:pt x="644385" y="767080"/>
                </a:lnTo>
                <a:lnTo>
                  <a:pt x="683006" y="764540"/>
                </a:lnTo>
                <a:lnTo>
                  <a:pt x="683336" y="770890"/>
                </a:lnTo>
                <a:lnTo>
                  <a:pt x="683336" y="759523"/>
                </a:lnTo>
                <a:lnTo>
                  <a:pt x="676694" y="760730"/>
                </a:lnTo>
                <a:lnTo>
                  <a:pt x="670115" y="760730"/>
                </a:lnTo>
                <a:lnTo>
                  <a:pt x="663740" y="762000"/>
                </a:lnTo>
                <a:lnTo>
                  <a:pt x="657440" y="760730"/>
                </a:lnTo>
                <a:lnTo>
                  <a:pt x="654329" y="760730"/>
                </a:lnTo>
                <a:lnTo>
                  <a:pt x="651141" y="762000"/>
                </a:lnTo>
                <a:lnTo>
                  <a:pt x="646722" y="762000"/>
                </a:lnTo>
                <a:lnTo>
                  <a:pt x="644969" y="760730"/>
                </a:lnTo>
                <a:lnTo>
                  <a:pt x="643648" y="759460"/>
                </a:lnTo>
                <a:lnTo>
                  <a:pt x="644055" y="758190"/>
                </a:lnTo>
                <a:lnTo>
                  <a:pt x="643991" y="755650"/>
                </a:lnTo>
                <a:lnTo>
                  <a:pt x="650494" y="754380"/>
                </a:lnTo>
                <a:lnTo>
                  <a:pt x="656869" y="755650"/>
                </a:lnTo>
                <a:lnTo>
                  <a:pt x="669391" y="754380"/>
                </a:lnTo>
                <a:lnTo>
                  <a:pt x="675665" y="754380"/>
                </a:lnTo>
                <a:lnTo>
                  <a:pt x="682409" y="753110"/>
                </a:lnTo>
                <a:lnTo>
                  <a:pt x="683615" y="759460"/>
                </a:lnTo>
                <a:lnTo>
                  <a:pt x="683615" y="746353"/>
                </a:lnTo>
                <a:lnTo>
                  <a:pt x="653415" y="749300"/>
                </a:lnTo>
                <a:lnTo>
                  <a:pt x="642988" y="750570"/>
                </a:lnTo>
                <a:lnTo>
                  <a:pt x="637628" y="750570"/>
                </a:lnTo>
                <a:lnTo>
                  <a:pt x="637628" y="784860"/>
                </a:lnTo>
                <a:lnTo>
                  <a:pt x="636333" y="786130"/>
                </a:lnTo>
                <a:lnTo>
                  <a:pt x="634682" y="786130"/>
                </a:lnTo>
                <a:lnTo>
                  <a:pt x="633183" y="784860"/>
                </a:lnTo>
                <a:lnTo>
                  <a:pt x="631977" y="782320"/>
                </a:lnTo>
                <a:lnTo>
                  <a:pt x="632345" y="779780"/>
                </a:lnTo>
                <a:lnTo>
                  <a:pt x="632968" y="778510"/>
                </a:lnTo>
                <a:lnTo>
                  <a:pt x="633590" y="777240"/>
                </a:lnTo>
                <a:lnTo>
                  <a:pt x="634212" y="775970"/>
                </a:lnTo>
                <a:lnTo>
                  <a:pt x="636663" y="775970"/>
                </a:lnTo>
                <a:lnTo>
                  <a:pt x="637044" y="778510"/>
                </a:lnTo>
                <a:lnTo>
                  <a:pt x="637565" y="781050"/>
                </a:lnTo>
                <a:lnTo>
                  <a:pt x="637628" y="784860"/>
                </a:lnTo>
                <a:lnTo>
                  <a:pt x="637628" y="750570"/>
                </a:lnTo>
                <a:lnTo>
                  <a:pt x="637336" y="750570"/>
                </a:lnTo>
                <a:lnTo>
                  <a:pt x="637336" y="762000"/>
                </a:lnTo>
                <a:lnTo>
                  <a:pt x="635850" y="772160"/>
                </a:lnTo>
                <a:lnTo>
                  <a:pt x="633374" y="772160"/>
                </a:lnTo>
                <a:lnTo>
                  <a:pt x="633031" y="765810"/>
                </a:lnTo>
                <a:lnTo>
                  <a:pt x="626541" y="765810"/>
                </a:lnTo>
                <a:lnTo>
                  <a:pt x="626541" y="768350"/>
                </a:lnTo>
                <a:lnTo>
                  <a:pt x="626465" y="768515"/>
                </a:lnTo>
                <a:lnTo>
                  <a:pt x="626465" y="782320"/>
                </a:lnTo>
                <a:lnTo>
                  <a:pt x="626211" y="783590"/>
                </a:lnTo>
                <a:lnTo>
                  <a:pt x="626071" y="784860"/>
                </a:lnTo>
                <a:lnTo>
                  <a:pt x="622630" y="787400"/>
                </a:lnTo>
                <a:lnTo>
                  <a:pt x="615721" y="787400"/>
                </a:lnTo>
                <a:lnTo>
                  <a:pt x="599338" y="789940"/>
                </a:lnTo>
                <a:lnTo>
                  <a:pt x="582536" y="789940"/>
                </a:lnTo>
                <a:lnTo>
                  <a:pt x="583285" y="783590"/>
                </a:lnTo>
                <a:lnTo>
                  <a:pt x="593864" y="781050"/>
                </a:lnTo>
                <a:lnTo>
                  <a:pt x="617918" y="778510"/>
                </a:lnTo>
                <a:lnTo>
                  <a:pt x="626097" y="778510"/>
                </a:lnTo>
                <a:lnTo>
                  <a:pt x="626440" y="779780"/>
                </a:lnTo>
                <a:lnTo>
                  <a:pt x="626465" y="782320"/>
                </a:lnTo>
                <a:lnTo>
                  <a:pt x="626465" y="768515"/>
                </a:lnTo>
                <a:lnTo>
                  <a:pt x="625944" y="769620"/>
                </a:lnTo>
                <a:lnTo>
                  <a:pt x="625627" y="770890"/>
                </a:lnTo>
                <a:lnTo>
                  <a:pt x="623595" y="772160"/>
                </a:lnTo>
                <a:lnTo>
                  <a:pt x="621982" y="772160"/>
                </a:lnTo>
                <a:lnTo>
                  <a:pt x="607707" y="774700"/>
                </a:lnTo>
                <a:lnTo>
                  <a:pt x="601268" y="774700"/>
                </a:lnTo>
                <a:lnTo>
                  <a:pt x="594817" y="775970"/>
                </a:lnTo>
                <a:lnTo>
                  <a:pt x="591197" y="775970"/>
                </a:lnTo>
                <a:lnTo>
                  <a:pt x="587438" y="777240"/>
                </a:lnTo>
                <a:lnTo>
                  <a:pt x="583501" y="775970"/>
                </a:lnTo>
                <a:lnTo>
                  <a:pt x="583907" y="774700"/>
                </a:lnTo>
                <a:lnTo>
                  <a:pt x="584136" y="773430"/>
                </a:lnTo>
                <a:lnTo>
                  <a:pt x="584542" y="773430"/>
                </a:lnTo>
                <a:lnTo>
                  <a:pt x="593420" y="770890"/>
                </a:lnTo>
                <a:lnTo>
                  <a:pt x="602246" y="769620"/>
                </a:lnTo>
                <a:lnTo>
                  <a:pt x="611124" y="767080"/>
                </a:lnTo>
                <a:lnTo>
                  <a:pt x="625030" y="767080"/>
                </a:lnTo>
                <a:lnTo>
                  <a:pt x="625525" y="768350"/>
                </a:lnTo>
                <a:lnTo>
                  <a:pt x="626541" y="768350"/>
                </a:lnTo>
                <a:lnTo>
                  <a:pt x="626541" y="765810"/>
                </a:lnTo>
                <a:lnTo>
                  <a:pt x="619404" y="765810"/>
                </a:lnTo>
                <a:lnTo>
                  <a:pt x="602170" y="765810"/>
                </a:lnTo>
                <a:lnTo>
                  <a:pt x="591997" y="767080"/>
                </a:lnTo>
                <a:lnTo>
                  <a:pt x="583984" y="767080"/>
                </a:lnTo>
                <a:lnTo>
                  <a:pt x="583552" y="765810"/>
                </a:lnTo>
                <a:lnTo>
                  <a:pt x="582968" y="764540"/>
                </a:lnTo>
                <a:lnTo>
                  <a:pt x="582904" y="760730"/>
                </a:lnTo>
                <a:lnTo>
                  <a:pt x="583920" y="759460"/>
                </a:lnTo>
                <a:lnTo>
                  <a:pt x="587984" y="758190"/>
                </a:lnTo>
                <a:lnTo>
                  <a:pt x="625195" y="758190"/>
                </a:lnTo>
                <a:lnTo>
                  <a:pt x="626452" y="762000"/>
                </a:lnTo>
                <a:lnTo>
                  <a:pt x="622681" y="764540"/>
                </a:lnTo>
                <a:lnTo>
                  <a:pt x="633437" y="764540"/>
                </a:lnTo>
                <a:lnTo>
                  <a:pt x="633425" y="760730"/>
                </a:lnTo>
                <a:lnTo>
                  <a:pt x="632891" y="755650"/>
                </a:lnTo>
                <a:lnTo>
                  <a:pt x="636917" y="758190"/>
                </a:lnTo>
                <a:lnTo>
                  <a:pt x="637336" y="762000"/>
                </a:lnTo>
                <a:lnTo>
                  <a:pt x="637336" y="750570"/>
                </a:lnTo>
                <a:lnTo>
                  <a:pt x="632548" y="750570"/>
                </a:lnTo>
                <a:lnTo>
                  <a:pt x="622109" y="751840"/>
                </a:lnTo>
                <a:lnTo>
                  <a:pt x="603580" y="751840"/>
                </a:lnTo>
                <a:lnTo>
                  <a:pt x="581418" y="754380"/>
                </a:lnTo>
                <a:lnTo>
                  <a:pt x="575945" y="756716"/>
                </a:lnTo>
                <a:lnTo>
                  <a:pt x="575945" y="779780"/>
                </a:lnTo>
                <a:lnTo>
                  <a:pt x="575818" y="783590"/>
                </a:lnTo>
                <a:lnTo>
                  <a:pt x="575208" y="791210"/>
                </a:lnTo>
                <a:lnTo>
                  <a:pt x="573989" y="789940"/>
                </a:lnTo>
                <a:lnTo>
                  <a:pt x="573163" y="789940"/>
                </a:lnTo>
                <a:lnTo>
                  <a:pt x="572033" y="787400"/>
                </a:lnTo>
                <a:lnTo>
                  <a:pt x="571868" y="783590"/>
                </a:lnTo>
                <a:lnTo>
                  <a:pt x="571715" y="779780"/>
                </a:lnTo>
                <a:lnTo>
                  <a:pt x="571500" y="774700"/>
                </a:lnTo>
                <a:lnTo>
                  <a:pt x="571398" y="770890"/>
                </a:lnTo>
                <a:lnTo>
                  <a:pt x="565950" y="770890"/>
                </a:lnTo>
                <a:lnTo>
                  <a:pt x="565950" y="791210"/>
                </a:lnTo>
                <a:lnTo>
                  <a:pt x="564819" y="791210"/>
                </a:lnTo>
                <a:lnTo>
                  <a:pt x="564121" y="792480"/>
                </a:lnTo>
                <a:lnTo>
                  <a:pt x="554736" y="792480"/>
                </a:lnTo>
                <a:lnTo>
                  <a:pt x="543801" y="793750"/>
                </a:lnTo>
                <a:lnTo>
                  <a:pt x="537171" y="793750"/>
                </a:lnTo>
                <a:lnTo>
                  <a:pt x="530491" y="795020"/>
                </a:lnTo>
                <a:lnTo>
                  <a:pt x="527646" y="792480"/>
                </a:lnTo>
                <a:lnTo>
                  <a:pt x="528078" y="789940"/>
                </a:lnTo>
                <a:lnTo>
                  <a:pt x="527304" y="788670"/>
                </a:lnTo>
                <a:lnTo>
                  <a:pt x="528142" y="787400"/>
                </a:lnTo>
                <a:lnTo>
                  <a:pt x="528535" y="787400"/>
                </a:lnTo>
                <a:lnTo>
                  <a:pt x="536079" y="786130"/>
                </a:lnTo>
                <a:lnTo>
                  <a:pt x="559943" y="784860"/>
                </a:lnTo>
                <a:lnTo>
                  <a:pt x="562457" y="784860"/>
                </a:lnTo>
                <a:lnTo>
                  <a:pt x="565556" y="783590"/>
                </a:lnTo>
                <a:lnTo>
                  <a:pt x="565950" y="791210"/>
                </a:lnTo>
                <a:lnTo>
                  <a:pt x="565950" y="770890"/>
                </a:lnTo>
                <a:lnTo>
                  <a:pt x="564997" y="770890"/>
                </a:lnTo>
                <a:lnTo>
                  <a:pt x="564997" y="777240"/>
                </a:lnTo>
                <a:lnTo>
                  <a:pt x="563880" y="777240"/>
                </a:lnTo>
                <a:lnTo>
                  <a:pt x="525640" y="779780"/>
                </a:lnTo>
                <a:lnTo>
                  <a:pt x="525335" y="779081"/>
                </a:lnTo>
                <a:lnTo>
                  <a:pt x="525335" y="806450"/>
                </a:lnTo>
                <a:lnTo>
                  <a:pt x="524941" y="840740"/>
                </a:lnTo>
                <a:lnTo>
                  <a:pt x="524776" y="840574"/>
                </a:lnTo>
                <a:lnTo>
                  <a:pt x="524776" y="864870"/>
                </a:lnTo>
                <a:lnTo>
                  <a:pt x="522605" y="864870"/>
                </a:lnTo>
                <a:lnTo>
                  <a:pt x="520979" y="866140"/>
                </a:lnTo>
                <a:lnTo>
                  <a:pt x="499338" y="866140"/>
                </a:lnTo>
                <a:lnTo>
                  <a:pt x="459333" y="867410"/>
                </a:lnTo>
                <a:lnTo>
                  <a:pt x="403682" y="867410"/>
                </a:lnTo>
                <a:lnTo>
                  <a:pt x="395427" y="868680"/>
                </a:lnTo>
                <a:lnTo>
                  <a:pt x="378904" y="868680"/>
                </a:lnTo>
                <a:lnTo>
                  <a:pt x="363435" y="867410"/>
                </a:lnTo>
                <a:lnTo>
                  <a:pt x="356260" y="867410"/>
                </a:lnTo>
                <a:lnTo>
                  <a:pt x="341261" y="868680"/>
                </a:lnTo>
                <a:lnTo>
                  <a:pt x="333451" y="867410"/>
                </a:lnTo>
                <a:lnTo>
                  <a:pt x="325869" y="867410"/>
                </a:lnTo>
                <a:lnTo>
                  <a:pt x="322986" y="859790"/>
                </a:lnTo>
                <a:lnTo>
                  <a:pt x="322605" y="857250"/>
                </a:lnTo>
                <a:lnTo>
                  <a:pt x="323329" y="848360"/>
                </a:lnTo>
                <a:lnTo>
                  <a:pt x="324739" y="845820"/>
                </a:lnTo>
                <a:lnTo>
                  <a:pt x="326593" y="847090"/>
                </a:lnTo>
                <a:lnTo>
                  <a:pt x="344424" y="848360"/>
                </a:lnTo>
                <a:lnTo>
                  <a:pt x="353885" y="845820"/>
                </a:lnTo>
                <a:lnTo>
                  <a:pt x="365213" y="845820"/>
                </a:lnTo>
                <a:lnTo>
                  <a:pt x="373519" y="844550"/>
                </a:lnTo>
                <a:lnTo>
                  <a:pt x="381889" y="844550"/>
                </a:lnTo>
                <a:lnTo>
                  <a:pt x="421563" y="840740"/>
                </a:lnTo>
                <a:lnTo>
                  <a:pt x="446747" y="840740"/>
                </a:lnTo>
                <a:lnTo>
                  <a:pt x="458698" y="839470"/>
                </a:lnTo>
                <a:lnTo>
                  <a:pt x="497078" y="839470"/>
                </a:lnTo>
                <a:lnTo>
                  <a:pt x="507758" y="838200"/>
                </a:lnTo>
                <a:lnTo>
                  <a:pt x="515594" y="838200"/>
                </a:lnTo>
                <a:lnTo>
                  <a:pt x="524776" y="864870"/>
                </a:lnTo>
                <a:lnTo>
                  <a:pt x="524776" y="840574"/>
                </a:lnTo>
                <a:lnTo>
                  <a:pt x="520966" y="801370"/>
                </a:lnTo>
                <a:lnTo>
                  <a:pt x="521804" y="801370"/>
                </a:lnTo>
                <a:lnTo>
                  <a:pt x="523938" y="803910"/>
                </a:lnTo>
                <a:lnTo>
                  <a:pt x="525335" y="806450"/>
                </a:lnTo>
                <a:lnTo>
                  <a:pt x="525335" y="779081"/>
                </a:lnTo>
                <a:lnTo>
                  <a:pt x="525094" y="778510"/>
                </a:lnTo>
                <a:lnTo>
                  <a:pt x="524471" y="778510"/>
                </a:lnTo>
                <a:lnTo>
                  <a:pt x="524179" y="777240"/>
                </a:lnTo>
                <a:lnTo>
                  <a:pt x="532295" y="775970"/>
                </a:lnTo>
                <a:lnTo>
                  <a:pt x="550506" y="773430"/>
                </a:lnTo>
                <a:lnTo>
                  <a:pt x="557784" y="774700"/>
                </a:lnTo>
                <a:lnTo>
                  <a:pt x="560082" y="774700"/>
                </a:lnTo>
                <a:lnTo>
                  <a:pt x="562470" y="775970"/>
                </a:lnTo>
                <a:lnTo>
                  <a:pt x="564870" y="775970"/>
                </a:lnTo>
                <a:lnTo>
                  <a:pt x="564997" y="777240"/>
                </a:lnTo>
                <a:lnTo>
                  <a:pt x="564997" y="770890"/>
                </a:lnTo>
                <a:lnTo>
                  <a:pt x="563372" y="770890"/>
                </a:lnTo>
                <a:lnTo>
                  <a:pt x="560743" y="770890"/>
                </a:lnTo>
                <a:lnTo>
                  <a:pt x="547827" y="770890"/>
                </a:lnTo>
                <a:lnTo>
                  <a:pt x="536028" y="772160"/>
                </a:lnTo>
                <a:lnTo>
                  <a:pt x="529361" y="772160"/>
                </a:lnTo>
                <a:lnTo>
                  <a:pt x="522693" y="773430"/>
                </a:lnTo>
                <a:lnTo>
                  <a:pt x="521804" y="772160"/>
                </a:lnTo>
                <a:lnTo>
                  <a:pt x="520954" y="770890"/>
                </a:lnTo>
                <a:lnTo>
                  <a:pt x="519887" y="768350"/>
                </a:lnTo>
                <a:lnTo>
                  <a:pt x="519645" y="768350"/>
                </a:lnTo>
                <a:lnTo>
                  <a:pt x="519226" y="767080"/>
                </a:lnTo>
                <a:lnTo>
                  <a:pt x="519772" y="765810"/>
                </a:lnTo>
                <a:lnTo>
                  <a:pt x="520192" y="764540"/>
                </a:lnTo>
                <a:lnTo>
                  <a:pt x="522808" y="763270"/>
                </a:lnTo>
                <a:lnTo>
                  <a:pt x="525170" y="763270"/>
                </a:lnTo>
                <a:lnTo>
                  <a:pt x="534758" y="764540"/>
                </a:lnTo>
                <a:lnTo>
                  <a:pt x="541870" y="763270"/>
                </a:lnTo>
                <a:lnTo>
                  <a:pt x="554037" y="760730"/>
                </a:lnTo>
                <a:lnTo>
                  <a:pt x="564083" y="760730"/>
                </a:lnTo>
                <a:lnTo>
                  <a:pt x="566153" y="763270"/>
                </a:lnTo>
                <a:lnTo>
                  <a:pt x="565975" y="767080"/>
                </a:lnTo>
                <a:lnTo>
                  <a:pt x="565569" y="769620"/>
                </a:lnTo>
                <a:lnTo>
                  <a:pt x="571385" y="769620"/>
                </a:lnTo>
                <a:lnTo>
                  <a:pt x="571373" y="763270"/>
                </a:lnTo>
                <a:lnTo>
                  <a:pt x="572503" y="762000"/>
                </a:lnTo>
                <a:lnTo>
                  <a:pt x="573303" y="760730"/>
                </a:lnTo>
                <a:lnTo>
                  <a:pt x="574344" y="762000"/>
                </a:lnTo>
                <a:lnTo>
                  <a:pt x="575183" y="762000"/>
                </a:lnTo>
                <a:lnTo>
                  <a:pt x="575360" y="763270"/>
                </a:lnTo>
                <a:lnTo>
                  <a:pt x="575906" y="768350"/>
                </a:lnTo>
                <a:lnTo>
                  <a:pt x="575945" y="779780"/>
                </a:lnTo>
                <a:lnTo>
                  <a:pt x="575945" y="756716"/>
                </a:lnTo>
                <a:lnTo>
                  <a:pt x="575449" y="756920"/>
                </a:lnTo>
                <a:lnTo>
                  <a:pt x="568807" y="753110"/>
                </a:lnTo>
                <a:lnTo>
                  <a:pt x="567537" y="753110"/>
                </a:lnTo>
                <a:lnTo>
                  <a:pt x="563905" y="756920"/>
                </a:lnTo>
                <a:lnTo>
                  <a:pt x="544741" y="756920"/>
                </a:lnTo>
                <a:lnTo>
                  <a:pt x="535762" y="758190"/>
                </a:lnTo>
                <a:lnTo>
                  <a:pt x="515556" y="758190"/>
                </a:lnTo>
                <a:lnTo>
                  <a:pt x="514337" y="753110"/>
                </a:lnTo>
                <a:lnTo>
                  <a:pt x="515048" y="751840"/>
                </a:lnTo>
                <a:lnTo>
                  <a:pt x="544258" y="751840"/>
                </a:lnTo>
                <a:lnTo>
                  <a:pt x="554875" y="750570"/>
                </a:lnTo>
                <a:lnTo>
                  <a:pt x="557517" y="749300"/>
                </a:lnTo>
                <a:lnTo>
                  <a:pt x="560120" y="750570"/>
                </a:lnTo>
                <a:lnTo>
                  <a:pt x="569048" y="750570"/>
                </a:lnTo>
                <a:lnTo>
                  <a:pt x="577938" y="749300"/>
                </a:lnTo>
                <a:lnTo>
                  <a:pt x="586790" y="749300"/>
                </a:lnTo>
                <a:lnTo>
                  <a:pt x="595642" y="748030"/>
                </a:lnTo>
                <a:lnTo>
                  <a:pt x="599922" y="746760"/>
                </a:lnTo>
                <a:lnTo>
                  <a:pt x="622046" y="745490"/>
                </a:lnTo>
                <a:lnTo>
                  <a:pt x="628764" y="745490"/>
                </a:lnTo>
                <a:lnTo>
                  <a:pt x="635495" y="744220"/>
                </a:lnTo>
                <a:lnTo>
                  <a:pt x="643534" y="744220"/>
                </a:lnTo>
                <a:lnTo>
                  <a:pt x="651548" y="742950"/>
                </a:lnTo>
                <a:lnTo>
                  <a:pt x="659536" y="742950"/>
                </a:lnTo>
                <a:lnTo>
                  <a:pt x="667524" y="741680"/>
                </a:lnTo>
                <a:lnTo>
                  <a:pt x="672680" y="740410"/>
                </a:lnTo>
                <a:lnTo>
                  <a:pt x="677989" y="741680"/>
                </a:lnTo>
                <a:lnTo>
                  <a:pt x="694029" y="740410"/>
                </a:lnTo>
                <a:lnTo>
                  <a:pt x="704862" y="739140"/>
                </a:lnTo>
                <a:lnTo>
                  <a:pt x="715683" y="737870"/>
                </a:lnTo>
                <a:lnTo>
                  <a:pt x="726516" y="736600"/>
                </a:lnTo>
                <a:lnTo>
                  <a:pt x="748703" y="736600"/>
                </a:lnTo>
                <a:lnTo>
                  <a:pt x="758228" y="737870"/>
                </a:lnTo>
                <a:lnTo>
                  <a:pt x="759866" y="739140"/>
                </a:lnTo>
                <a:lnTo>
                  <a:pt x="760780" y="741680"/>
                </a:lnTo>
                <a:lnTo>
                  <a:pt x="760780" y="732332"/>
                </a:lnTo>
                <a:lnTo>
                  <a:pt x="759663" y="731520"/>
                </a:lnTo>
                <a:lnTo>
                  <a:pt x="753960" y="731520"/>
                </a:lnTo>
                <a:lnTo>
                  <a:pt x="741540" y="730250"/>
                </a:lnTo>
                <a:lnTo>
                  <a:pt x="729132" y="730250"/>
                </a:lnTo>
                <a:lnTo>
                  <a:pt x="704342" y="732790"/>
                </a:lnTo>
                <a:lnTo>
                  <a:pt x="697407" y="732790"/>
                </a:lnTo>
                <a:lnTo>
                  <a:pt x="690435" y="734060"/>
                </a:lnTo>
                <a:lnTo>
                  <a:pt x="678230" y="734060"/>
                </a:lnTo>
                <a:lnTo>
                  <a:pt x="677100" y="731520"/>
                </a:lnTo>
                <a:lnTo>
                  <a:pt x="677748" y="728980"/>
                </a:lnTo>
                <a:lnTo>
                  <a:pt x="678713" y="727710"/>
                </a:lnTo>
                <a:lnTo>
                  <a:pt x="678815" y="723900"/>
                </a:lnTo>
                <a:lnTo>
                  <a:pt x="678954" y="716280"/>
                </a:lnTo>
                <a:lnTo>
                  <a:pt x="677087" y="708660"/>
                </a:lnTo>
                <a:lnTo>
                  <a:pt x="677392" y="706120"/>
                </a:lnTo>
                <a:lnTo>
                  <a:pt x="677837" y="695960"/>
                </a:lnTo>
                <a:lnTo>
                  <a:pt x="678599" y="688340"/>
                </a:lnTo>
                <a:lnTo>
                  <a:pt x="678688" y="651510"/>
                </a:lnTo>
                <a:lnTo>
                  <a:pt x="678916" y="646430"/>
                </a:lnTo>
                <a:lnTo>
                  <a:pt x="679196" y="642620"/>
                </a:lnTo>
                <a:lnTo>
                  <a:pt x="679081" y="637540"/>
                </a:lnTo>
                <a:lnTo>
                  <a:pt x="679018" y="636270"/>
                </a:lnTo>
                <a:lnTo>
                  <a:pt x="676427" y="631190"/>
                </a:lnTo>
                <a:lnTo>
                  <a:pt x="676770" y="629920"/>
                </a:lnTo>
                <a:lnTo>
                  <a:pt x="676821" y="628650"/>
                </a:lnTo>
                <a:lnTo>
                  <a:pt x="678205" y="627380"/>
                </a:lnTo>
                <a:lnTo>
                  <a:pt x="680110" y="627380"/>
                </a:lnTo>
                <a:lnTo>
                  <a:pt x="684110" y="621030"/>
                </a:lnTo>
                <a:lnTo>
                  <a:pt x="727227" y="590550"/>
                </a:lnTo>
                <a:lnTo>
                  <a:pt x="732548" y="586740"/>
                </a:lnTo>
                <a:lnTo>
                  <a:pt x="763117" y="563880"/>
                </a:lnTo>
                <a:lnTo>
                  <a:pt x="789254" y="542290"/>
                </a:lnTo>
                <a:lnTo>
                  <a:pt x="799858" y="533400"/>
                </a:lnTo>
                <a:lnTo>
                  <a:pt x="803516" y="530860"/>
                </a:lnTo>
                <a:lnTo>
                  <a:pt x="807237" y="528320"/>
                </a:lnTo>
                <a:lnTo>
                  <a:pt x="808177" y="523240"/>
                </a:lnTo>
                <a:lnTo>
                  <a:pt x="819099" y="523240"/>
                </a:lnTo>
                <a:lnTo>
                  <a:pt x="820635" y="520700"/>
                </a:lnTo>
                <a:lnTo>
                  <a:pt x="819658" y="515620"/>
                </a:lnTo>
                <a:lnTo>
                  <a:pt x="819391" y="514350"/>
                </a:lnTo>
                <a:lnTo>
                  <a:pt x="820381" y="513080"/>
                </a:lnTo>
                <a:lnTo>
                  <a:pt x="823683" y="50927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182" name="object 5182" descr=""/>
          <p:cNvPicPr/>
          <p:nvPr/>
        </p:nvPicPr>
        <p:blipFill>
          <a:blip r:embed="rId171" cstate="print"/>
          <a:stretch>
            <a:fillRect/>
          </a:stretch>
        </p:blipFill>
        <p:spPr>
          <a:xfrm>
            <a:off x="1348456" y="8656201"/>
            <a:ext cx="2650003" cy="1443082"/>
          </a:xfrm>
          <a:prstGeom prst="rect">
            <a:avLst/>
          </a:prstGeom>
        </p:spPr>
      </p:pic>
      <p:sp>
        <p:nvSpPr>
          <p:cNvPr id="5183" name="object 5183" descr=""/>
          <p:cNvSpPr/>
          <p:nvPr/>
        </p:nvSpPr>
        <p:spPr>
          <a:xfrm>
            <a:off x="5368404" y="9188057"/>
            <a:ext cx="100330" cy="43815"/>
          </a:xfrm>
          <a:custGeom>
            <a:avLst/>
            <a:gdLst/>
            <a:ahLst/>
            <a:cxnLst/>
            <a:rect l="l" t="t" r="r" b="b"/>
            <a:pathLst>
              <a:path w="100329" h="43815">
                <a:moveTo>
                  <a:pt x="94094" y="2311"/>
                </a:moveTo>
                <a:lnTo>
                  <a:pt x="89649" y="0"/>
                </a:lnTo>
                <a:lnTo>
                  <a:pt x="88620" y="215"/>
                </a:lnTo>
                <a:lnTo>
                  <a:pt x="81394" y="825"/>
                </a:lnTo>
                <a:lnTo>
                  <a:pt x="74980" y="1130"/>
                </a:lnTo>
                <a:lnTo>
                  <a:pt x="68656" y="1981"/>
                </a:lnTo>
                <a:lnTo>
                  <a:pt x="58864" y="2870"/>
                </a:lnTo>
                <a:lnTo>
                  <a:pt x="49085" y="3060"/>
                </a:lnTo>
                <a:lnTo>
                  <a:pt x="39293" y="2781"/>
                </a:lnTo>
                <a:lnTo>
                  <a:pt x="22771" y="1866"/>
                </a:lnTo>
                <a:lnTo>
                  <a:pt x="16040" y="1701"/>
                </a:lnTo>
                <a:lnTo>
                  <a:pt x="9334" y="2133"/>
                </a:lnTo>
                <a:lnTo>
                  <a:pt x="1879" y="3759"/>
                </a:lnTo>
                <a:lnTo>
                  <a:pt x="1333" y="4876"/>
                </a:lnTo>
                <a:lnTo>
                  <a:pt x="0" y="6286"/>
                </a:lnTo>
                <a:lnTo>
                  <a:pt x="3822" y="6883"/>
                </a:lnTo>
                <a:lnTo>
                  <a:pt x="11861" y="6896"/>
                </a:lnTo>
                <a:lnTo>
                  <a:pt x="18554" y="6604"/>
                </a:lnTo>
                <a:lnTo>
                  <a:pt x="30721" y="7061"/>
                </a:lnTo>
                <a:lnTo>
                  <a:pt x="36195" y="8343"/>
                </a:lnTo>
                <a:lnTo>
                  <a:pt x="50393" y="8191"/>
                </a:lnTo>
                <a:lnTo>
                  <a:pt x="59093" y="7874"/>
                </a:lnTo>
                <a:lnTo>
                  <a:pt x="67779" y="7277"/>
                </a:lnTo>
                <a:lnTo>
                  <a:pt x="81584" y="5588"/>
                </a:lnTo>
                <a:lnTo>
                  <a:pt x="86791" y="5384"/>
                </a:lnTo>
                <a:lnTo>
                  <a:pt x="92760" y="4876"/>
                </a:lnTo>
                <a:lnTo>
                  <a:pt x="94094" y="2311"/>
                </a:lnTo>
                <a:close/>
              </a:path>
              <a:path w="100329" h="43815">
                <a:moveTo>
                  <a:pt x="100164" y="15519"/>
                </a:moveTo>
                <a:lnTo>
                  <a:pt x="99961" y="9398"/>
                </a:lnTo>
                <a:lnTo>
                  <a:pt x="52425" y="12674"/>
                </a:lnTo>
                <a:lnTo>
                  <a:pt x="49441" y="13474"/>
                </a:lnTo>
                <a:lnTo>
                  <a:pt x="49174" y="13893"/>
                </a:lnTo>
                <a:lnTo>
                  <a:pt x="49326" y="15468"/>
                </a:lnTo>
                <a:lnTo>
                  <a:pt x="51193" y="16192"/>
                </a:lnTo>
                <a:lnTo>
                  <a:pt x="52844" y="17005"/>
                </a:lnTo>
                <a:lnTo>
                  <a:pt x="57061" y="16992"/>
                </a:lnTo>
                <a:lnTo>
                  <a:pt x="59639" y="16294"/>
                </a:lnTo>
                <a:lnTo>
                  <a:pt x="64211" y="15887"/>
                </a:lnTo>
                <a:lnTo>
                  <a:pt x="65646" y="17068"/>
                </a:lnTo>
                <a:lnTo>
                  <a:pt x="66078" y="20383"/>
                </a:lnTo>
                <a:lnTo>
                  <a:pt x="66471" y="35496"/>
                </a:lnTo>
                <a:lnTo>
                  <a:pt x="66789" y="42176"/>
                </a:lnTo>
                <a:lnTo>
                  <a:pt x="67767" y="43091"/>
                </a:lnTo>
                <a:lnTo>
                  <a:pt x="68973" y="43230"/>
                </a:lnTo>
                <a:lnTo>
                  <a:pt x="70180" y="42481"/>
                </a:lnTo>
                <a:lnTo>
                  <a:pt x="70637" y="39420"/>
                </a:lnTo>
                <a:lnTo>
                  <a:pt x="70891" y="36842"/>
                </a:lnTo>
                <a:lnTo>
                  <a:pt x="70916" y="28244"/>
                </a:lnTo>
                <a:lnTo>
                  <a:pt x="69786" y="22237"/>
                </a:lnTo>
                <a:lnTo>
                  <a:pt x="70370" y="15748"/>
                </a:lnTo>
                <a:lnTo>
                  <a:pt x="76542" y="15443"/>
                </a:lnTo>
                <a:lnTo>
                  <a:pt x="88722" y="15379"/>
                </a:lnTo>
                <a:lnTo>
                  <a:pt x="89928" y="22377"/>
                </a:lnTo>
                <a:lnTo>
                  <a:pt x="91465" y="26225"/>
                </a:lnTo>
                <a:lnTo>
                  <a:pt x="94957" y="30543"/>
                </a:lnTo>
                <a:lnTo>
                  <a:pt x="95453" y="29298"/>
                </a:lnTo>
                <a:lnTo>
                  <a:pt x="96316" y="28257"/>
                </a:lnTo>
                <a:lnTo>
                  <a:pt x="95592" y="24587"/>
                </a:lnTo>
                <a:lnTo>
                  <a:pt x="94678" y="21831"/>
                </a:lnTo>
                <a:lnTo>
                  <a:pt x="92900" y="15671"/>
                </a:lnTo>
                <a:lnTo>
                  <a:pt x="94945" y="12865"/>
                </a:lnTo>
                <a:lnTo>
                  <a:pt x="100164" y="15519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4" name="object 5184" descr=""/>
          <p:cNvSpPr/>
          <p:nvPr/>
        </p:nvSpPr>
        <p:spPr>
          <a:xfrm>
            <a:off x="5226400" y="9185003"/>
            <a:ext cx="51435" cy="37465"/>
          </a:xfrm>
          <a:custGeom>
            <a:avLst/>
            <a:gdLst/>
            <a:ahLst/>
            <a:cxnLst/>
            <a:rect l="l" t="t" r="r" b="b"/>
            <a:pathLst>
              <a:path w="51435" h="37465">
                <a:moveTo>
                  <a:pt x="47739" y="0"/>
                </a:moveTo>
                <a:lnTo>
                  <a:pt x="45377" y="1536"/>
                </a:lnTo>
                <a:lnTo>
                  <a:pt x="44056" y="3124"/>
                </a:lnTo>
                <a:lnTo>
                  <a:pt x="1524" y="34467"/>
                </a:lnTo>
                <a:lnTo>
                  <a:pt x="1333" y="35064"/>
                </a:lnTo>
                <a:lnTo>
                  <a:pt x="0" y="37185"/>
                </a:lnTo>
                <a:lnTo>
                  <a:pt x="2501" y="36868"/>
                </a:lnTo>
                <a:lnTo>
                  <a:pt x="29413" y="18529"/>
                </a:lnTo>
                <a:lnTo>
                  <a:pt x="39509" y="10795"/>
                </a:lnTo>
                <a:lnTo>
                  <a:pt x="44196" y="7404"/>
                </a:lnTo>
                <a:lnTo>
                  <a:pt x="49542" y="3263"/>
                </a:lnTo>
                <a:lnTo>
                  <a:pt x="49936" y="2171"/>
                </a:lnTo>
                <a:lnTo>
                  <a:pt x="51104" y="381"/>
                </a:lnTo>
                <a:lnTo>
                  <a:pt x="48996" y="381"/>
                </a:lnTo>
                <a:lnTo>
                  <a:pt x="4773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5" name="object 5185" descr=""/>
          <p:cNvSpPr/>
          <p:nvPr/>
        </p:nvSpPr>
        <p:spPr>
          <a:xfrm>
            <a:off x="5534644" y="9193769"/>
            <a:ext cx="46990" cy="39370"/>
          </a:xfrm>
          <a:custGeom>
            <a:avLst/>
            <a:gdLst/>
            <a:ahLst/>
            <a:cxnLst/>
            <a:rect l="l" t="t" r="r" b="b"/>
            <a:pathLst>
              <a:path w="46989" h="39370">
                <a:moveTo>
                  <a:pt x="2336" y="0"/>
                </a:moveTo>
                <a:lnTo>
                  <a:pt x="88" y="1866"/>
                </a:lnTo>
                <a:lnTo>
                  <a:pt x="0" y="3657"/>
                </a:lnTo>
                <a:lnTo>
                  <a:pt x="2197" y="5118"/>
                </a:lnTo>
                <a:lnTo>
                  <a:pt x="8817" y="10100"/>
                </a:lnTo>
                <a:lnTo>
                  <a:pt x="14959" y="15617"/>
                </a:lnTo>
                <a:lnTo>
                  <a:pt x="26797" y="27127"/>
                </a:lnTo>
                <a:lnTo>
                  <a:pt x="31978" y="31965"/>
                </a:lnTo>
                <a:lnTo>
                  <a:pt x="37795" y="35623"/>
                </a:lnTo>
                <a:lnTo>
                  <a:pt x="44500" y="39268"/>
                </a:lnTo>
                <a:lnTo>
                  <a:pt x="45478" y="38862"/>
                </a:lnTo>
                <a:lnTo>
                  <a:pt x="46583" y="38760"/>
                </a:lnTo>
                <a:lnTo>
                  <a:pt x="46291" y="37706"/>
                </a:lnTo>
                <a:lnTo>
                  <a:pt x="46316" y="36652"/>
                </a:lnTo>
                <a:lnTo>
                  <a:pt x="44246" y="35013"/>
                </a:lnTo>
                <a:lnTo>
                  <a:pt x="42443" y="34061"/>
                </a:lnTo>
                <a:lnTo>
                  <a:pt x="36512" y="29946"/>
                </a:lnTo>
                <a:lnTo>
                  <a:pt x="31623" y="27546"/>
                </a:lnTo>
                <a:lnTo>
                  <a:pt x="22196" y="17470"/>
                </a:lnTo>
                <a:lnTo>
                  <a:pt x="16109" y="11223"/>
                </a:lnTo>
                <a:lnTo>
                  <a:pt x="9585" y="5324"/>
                </a:lnTo>
                <a:lnTo>
                  <a:pt x="2336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6" name="object 5186" descr=""/>
          <p:cNvSpPr/>
          <p:nvPr/>
        </p:nvSpPr>
        <p:spPr>
          <a:xfrm>
            <a:off x="5190393" y="9203073"/>
            <a:ext cx="48260" cy="31750"/>
          </a:xfrm>
          <a:custGeom>
            <a:avLst/>
            <a:gdLst/>
            <a:ahLst/>
            <a:cxnLst/>
            <a:rect l="l" t="t" r="r" b="b"/>
            <a:pathLst>
              <a:path w="48260" h="31750">
                <a:moveTo>
                  <a:pt x="47993" y="0"/>
                </a:moveTo>
                <a:lnTo>
                  <a:pt x="88" y="28676"/>
                </a:lnTo>
                <a:lnTo>
                  <a:pt x="0" y="29552"/>
                </a:lnTo>
                <a:lnTo>
                  <a:pt x="279" y="30099"/>
                </a:lnTo>
                <a:lnTo>
                  <a:pt x="3606" y="31127"/>
                </a:lnTo>
                <a:lnTo>
                  <a:pt x="6337" y="29883"/>
                </a:lnTo>
                <a:lnTo>
                  <a:pt x="16494" y="22695"/>
                </a:lnTo>
                <a:lnTo>
                  <a:pt x="24112" y="17727"/>
                </a:lnTo>
                <a:lnTo>
                  <a:pt x="31932" y="13080"/>
                </a:lnTo>
                <a:lnTo>
                  <a:pt x="39992" y="8813"/>
                </a:lnTo>
                <a:lnTo>
                  <a:pt x="42989" y="7327"/>
                </a:lnTo>
                <a:lnTo>
                  <a:pt x="45910" y="5422"/>
                </a:lnTo>
                <a:lnTo>
                  <a:pt x="47993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7" name="object 5187" descr=""/>
          <p:cNvSpPr/>
          <p:nvPr/>
        </p:nvSpPr>
        <p:spPr>
          <a:xfrm>
            <a:off x="5501547" y="9205826"/>
            <a:ext cx="26034" cy="41275"/>
          </a:xfrm>
          <a:custGeom>
            <a:avLst/>
            <a:gdLst/>
            <a:ahLst/>
            <a:cxnLst/>
            <a:rect l="l" t="t" r="r" b="b"/>
            <a:pathLst>
              <a:path w="26035" h="41275">
                <a:moveTo>
                  <a:pt x="2692" y="0"/>
                </a:moveTo>
                <a:lnTo>
                  <a:pt x="0" y="1904"/>
                </a:lnTo>
                <a:lnTo>
                  <a:pt x="927" y="4000"/>
                </a:lnTo>
                <a:lnTo>
                  <a:pt x="11247" y="21204"/>
                </a:lnTo>
                <a:lnTo>
                  <a:pt x="21780" y="38315"/>
                </a:lnTo>
                <a:lnTo>
                  <a:pt x="23533" y="39484"/>
                </a:lnTo>
                <a:lnTo>
                  <a:pt x="25069" y="40982"/>
                </a:lnTo>
                <a:lnTo>
                  <a:pt x="25349" y="40093"/>
                </a:lnTo>
                <a:lnTo>
                  <a:pt x="25831" y="39382"/>
                </a:lnTo>
                <a:lnTo>
                  <a:pt x="4305" y="1384"/>
                </a:lnTo>
                <a:lnTo>
                  <a:pt x="3390" y="736"/>
                </a:lnTo>
                <a:lnTo>
                  <a:pt x="2692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8" name="object 5188" descr=""/>
          <p:cNvSpPr/>
          <p:nvPr/>
        </p:nvSpPr>
        <p:spPr>
          <a:xfrm>
            <a:off x="5573493" y="9180010"/>
            <a:ext cx="37465" cy="27305"/>
          </a:xfrm>
          <a:custGeom>
            <a:avLst/>
            <a:gdLst/>
            <a:ahLst/>
            <a:cxnLst/>
            <a:rect l="l" t="t" r="r" b="b"/>
            <a:pathLst>
              <a:path w="37464" h="27304">
                <a:moveTo>
                  <a:pt x="533" y="0"/>
                </a:moveTo>
                <a:lnTo>
                  <a:pt x="36918" y="26924"/>
                </a:lnTo>
                <a:lnTo>
                  <a:pt x="35928" y="25450"/>
                </a:lnTo>
                <a:lnTo>
                  <a:pt x="35534" y="24396"/>
                </a:lnTo>
                <a:lnTo>
                  <a:pt x="4089" y="1079"/>
                </a:lnTo>
                <a:lnTo>
                  <a:pt x="1866" y="88"/>
                </a:lnTo>
                <a:lnTo>
                  <a:pt x="533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9" name="object 5189" descr=""/>
          <p:cNvSpPr/>
          <p:nvPr/>
        </p:nvSpPr>
        <p:spPr>
          <a:xfrm>
            <a:off x="5382821" y="9213405"/>
            <a:ext cx="18415" cy="30480"/>
          </a:xfrm>
          <a:custGeom>
            <a:avLst/>
            <a:gdLst/>
            <a:ahLst/>
            <a:cxnLst/>
            <a:rect l="l" t="t" r="r" b="b"/>
            <a:pathLst>
              <a:path w="18414" h="30479">
                <a:moveTo>
                  <a:pt x="18262" y="0"/>
                </a:moveTo>
                <a:lnTo>
                  <a:pt x="13220" y="1511"/>
                </a:lnTo>
                <a:lnTo>
                  <a:pt x="12001" y="5524"/>
                </a:lnTo>
                <a:lnTo>
                  <a:pt x="6476" y="15341"/>
                </a:lnTo>
                <a:lnTo>
                  <a:pt x="3390" y="22148"/>
                </a:lnTo>
                <a:lnTo>
                  <a:pt x="0" y="29159"/>
                </a:lnTo>
                <a:lnTo>
                  <a:pt x="571" y="29806"/>
                </a:lnTo>
                <a:lnTo>
                  <a:pt x="812" y="30289"/>
                </a:lnTo>
                <a:lnTo>
                  <a:pt x="1358" y="30187"/>
                </a:lnTo>
                <a:lnTo>
                  <a:pt x="2184" y="30289"/>
                </a:lnTo>
                <a:lnTo>
                  <a:pt x="6225" y="23984"/>
                </a:lnTo>
                <a:lnTo>
                  <a:pt x="9591" y="17757"/>
                </a:lnTo>
                <a:lnTo>
                  <a:pt x="12877" y="11478"/>
                </a:lnTo>
                <a:lnTo>
                  <a:pt x="16433" y="5346"/>
                </a:lnTo>
                <a:lnTo>
                  <a:pt x="17411" y="3797"/>
                </a:lnTo>
                <a:lnTo>
                  <a:pt x="17665" y="1790"/>
                </a:lnTo>
                <a:lnTo>
                  <a:pt x="18262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0" name="object 5190" descr=""/>
          <p:cNvSpPr/>
          <p:nvPr/>
        </p:nvSpPr>
        <p:spPr>
          <a:xfrm>
            <a:off x="5482654" y="9205257"/>
            <a:ext cx="12065" cy="28575"/>
          </a:xfrm>
          <a:custGeom>
            <a:avLst/>
            <a:gdLst/>
            <a:ahLst/>
            <a:cxnLst/>
            <a:rect l="l" t="t" r="r" b="b"/>
            <a:pathLst>
              <a:path w="12064" h="28575">
                <a:moveTo>
                  <a:pt x="1524" y="0"/>
                </a:moveTo>
                <a:lnTo>
                  <a:pt x="736" y="2476"/>
                </a:lnTo>
                <a:lnTo>
                  <a:pt x="0" y="3530"/>
                </a:lnTo>
                <a:lnTo>
                  <a:pt x="2222" y="12484"/>
                </a:lnTo>
                <a:lnTo>
                  <a:pt x="5664" y="20078"/>
                </a:lnTo>
                <a:lnTo>
                  <a:pt x="9817" y="27965"/>
                </a:lnTo>
                <a:lnTo>
                  <a:pt x="10922" y="28003"/>
                </a:lnTo>
                <a:lnTo>
                  <a:pt x="11747" y="28295"/>
                </a:lnTo>
                <a:lnTo>
                  <a:pt x="11232" y="23347"/>
                </a:lnTo>
                <a:lnTo>
                  <a:pt x="9845" y="18334"/>
                </a:lnTo>
                <a:lnTo>
                  <a:pt x="6854" y="11227"/>
                </a:lnTo>
                <a:lnTo>
                  <a:pt x="152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1" name="object 5191" descr=""/>
          <p:cNvSpPr/>
          <p:nvPr/>
        </p:nvSpPr>
        <p:spPr>
          <a:xfrm>
            <a:off x="5422135" y="9208413"/>
            <a:ext cx="5715" cy="28575"/>
          </a:xfrm>
          <a:custGeom>
            <a:avLst/>
            <a:gdLst/>
            <a:ahLst/>
            <a:cxnLst/>
            <a:rect l="l" t="t" r="r" b="b"/>
            <a:pathLst>
              <a:path w="5714" h="28575">
                <a:moveTo>
                  <a:pt x="3251" y="0"/>
                </a:moveTo>
                <a:lnTo>
                  <a:pt x="2146" y="3213"/>
                </a:lnTo>
                <a:lnTo>
                  <a:pt x="1079" y="5041"/>
                </a:lnTo>
                <a:lnTo>
                  <a:pt x="0" y="20624"/>
                </a:lnTo>
                <a:lnTo>
                  <a:pt x="990" y="28473"/>
                </a:lnTo>
                <a:lnTo>
                  <a:pt x="2374" y="27076"/>
                </a:lnTo>
                <a:lnTo>
                  <a:pt x="3644" y="26403"/>
                </a:lnTo>
                <a:lnTo>
                  <a:pt x="4508" y="18148"/>
                </a:lnTo>
                <a:lnTo>
                  <a:pt x="5105" y="10668"/>
                </a:lnTo>
                <a:lnTo>
                  <a:pt x="5664" y="2603"/>
                </a:lnTo>
                <a:lnTo>
                  <a:pt x="4749" y="1955"/>
                </a:lnTo>
                <a:lnTo>
                  <a:pt x="3251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2" name="object 5192" descr=""/>
          <p:cNvSpPr/>
          <p:nvPr/>
        </p:nvSpPr>
        <p:spPr>
          <a:xfrm>
            <a:off x="5260784" y="9203379"/>
            <a:ext cx="20320" cy="16510"/>
          </a:xfrm>
          <a:custGeom>
            <a:avLst/>
            <a:gdLst/>
            <a:ahLst/>
            <a:cxnLst/>
            <a:rect l="l" t="t" r="r" b="b"/>
            <a:pathLst>
              <a:path w="20320" h="16509">
                <a:moveTo>
                  <a:pt x="18097" y="0"/>
                </a:moveTo>
                <a:lnTo>
                  <a:pt x="12484" y="5511"/>
                </a:lnTo>
                <a:lnTo>
                  <a:pt x="4914" y="8978"/>
                </a:lnTo>
                <a:lnTo>
                  <a:pt x="0" y="15925"/>
                </a:lnTo>
                <a:lnTo>
                  <a:pt x="7124" y="12915"/>
                </a:lnTo>
                <a:lnTo>
                  <a:pt x="13462" y="8750"/>
                </a:lnTo>
                <a:lnTo>
                  <a:pt x="19723" y="2641"/>
                </a:lnTo>
                <a:lnTo>
                  <a:pt x="20205" y="1435"/>
                </a:lnTo>
                <a:lnTo>
                  <a:pt x="18097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3" name="object 5193" descr=""/>
          <p:cNvSpPr/>
          <p:nvPr/>
        </p:nvSpPr>
        <p:spPr>
          <a:xfrm>
            <a:off x="5415623" y="9161107"/>
            <a:ext cx="161290" cy="44450"/>
          </a:xfrm>
          <a:custGeom>
            <a:avLst/>
            <a:gdLst/>
            <a:ahLst/>
            <a:cxnLst/>
            <a:rect l="l" t="t" r="r" b="b"/>
            <a:pathLst>
              <a:path w="161289" h="44450">
                <a:moveTo>
                  <a:pt x="6489" y="21729"/>
                </a:moveTo>
                <a:lnTo>
                  <a:pt x="5041" y="19494"/>
                </a:lnTo>
                <a:lnTo>
                  <a:pt x="2247" y="19405"/>
                </a:lnTo>
                <a:lnTo>
                  <a:pt x="1841" y="19723"/>
                </a:lnTo>
                <a:lnTo>
                  <a:pt x="889" y="20078"/>
                </a:lnTo>
                <a:lnTo>
                  <a:pt x="685" y="20688"/>
                </a:lnTo>
                <a:lnTo>
                  <a:pt x="0" y="22656"/>
                </a:lnTo>
                <a:lnTo>
                  <a:pt x="2349" y="25400"/>
                </a:lnTo>
                <a:lnTo>
                  <a:pt x="4889" y="25184"/>
                </a:lnTo>
                <a:lnTo>
                  <a:pt x="5511" y="24676"/>
                </a:lnTo>
                <a:lnTo>
                  <a:pt x="5638" y="24257"/>
                </a:lnTo>
                <a:lnTo>
                  <a:pt x="6489" y="21729"/>
                </a:lnTo>
                <a:close/>
              </a:path>
              <a:path w="161289" h="44450">
                <a:moveTo>
                  <a:pt x="31407" y="16383"/>
                </a:moveTo>
                <a:lnTo>
                  <a:pt x="29248" y="14655"/>
                </a:lnTo>
                <a:lnTo>
                  <a:pt x="27774" y="14643"/>
                </a:lnTo>
                <a:lnTo>
                  <a:pt x="25882" y="16776"/>
                </a:lnTo>
                <a:lnTo>
                  <a:pt x="25971" y="18732"/>
                </a:lnTo>
                <a:lnTo>
                  <a:pt x="27520" y="20485"/>
                </a:lnTo>
                <a:lnTo>
                  <a:pt x="27813" y="20828"/>
                </a:lnTo>
                <a:lnTo>
                  <a:pt x="28524" y="20802"/>
                </a:lnTo>
                <a:lnTo>
                  <a:pt x="28905" y="20916"/>
                </a:lnTo>
                <a:lnTo>
                  <a:pt x="29362" y="20510"/>
                </a:lnTo>
                <a:lnTo>
                  <a:pt x="29933" y="20218"/>
                </a:lnTo>
                <a:lnTo>
                  <a:pt x="30886" y="18148"/>
                </a:lnTo>
                <a:lnTo>
                  <a:pt x="31407" y="16383"/>
                </a:lnTo>
                <a:close/>
              </a:path>
              <a:path w="161289" h="44450">
                <a:moveTo>
                  <a:pt x="62979" y="22948"/>
                </a:moveTo>
                <a:lnTo>
                  <a:pt x="62103" y="21386"/>
                </a:lnTo>
                <a:lnTo>
                  <a:pt x="61201" y="20726"/>
                </a:lnTo>
                <a:lnTo>
                  <a:pt x="60464" y="19977"/>
                </a:lnTo>
                <a:lnTo>
                  <a:pt x="59740" y="20713"/>
                </a:lnTo>
                <a:lnTo>
                  <a:pt x="58470" y="21412"/>
                </a:lnTo>
                <a:lnTo>
                  <a:pt x="58293" y="23749"/>
                </a:lnTo>
                <a:lnTo>
                  <a:pt x="58724" y="25387"/>
                </a:lnTo>
                <a:lnTo>
                  <a:pt x="59245" y="26885"/>
                </a:lnTo>
                <a:lnTo>
                  <a:pt x="59397" y="27292"/>
                </a:lnTo>
                <a:lnTo>
                  <a:pt x="60667" y="27470"/>
                </a:lnTo>
                <a:lnTo>
                  <a:pt x="61823" y="27444"/>
                </a:lnTo>
                <a:lnTo>
                  <a:pt x="62357" y="26860"/>
                </a:lnTo>
                <a:lnTo>
                  <a:pt x="62839" y="25933"/>
                </a:lnTo>
                <a:lnTo>
                  <a:pt x="62801" y="25311"/>
                </a:lnTo>
                <a:lnTo>
                  <a:pt x="62903" y="24638"/>
                </a:lnTo>
                <a:lnTo>
                  <a:pt x="62826" y="23914"/>
                </a:lnTo>
                <a:lnTo>
                  <a:pt x="62979" y="22948"/>
                </a:lnTo>
                <a:close/>
              </a:path>
              <a:path w="161289" h="44450">
                <a:moveTo>
                  <a:pt x="122440" y="1498"/>
                </a:moveTo>
                <a:lnTo>
                  <a:pt x="117373" y="355"/>
                </a:lnTo>
                <a:lnTo>
                  <a:pt x="111633" y="0"/>
                </a:lnTo>
                <a:lnTo>
                  <a:pt x="108191" y="952"/>
                </a:lnTo>
                <a:lnTo>
                  <a:pt x="107365" y="1854"/>
                </a:lnTo>
                <a:lnTo>
                  <a:pt x="107213" y="3136"/>
                </a:lnTo>
                <a:lnTo>
                  <a:pt x="107848" y="4254"/>
                </a:lnTo>
                <a:lnTo>
                  <a:pt x="112636" y="6172"/>
                </a:lnTo>
                <a:lnTo>
                  <a:pt x="116878" y="5892"/>
                </a:lnTo>
                <a:lnTo>
                  <a:pt x="121551" y="4051"/>
                </a:lnTo>
                <a:lnTo>
                  <a:pt x="121729" y="2921"/>
                </a:lnTo>
                <a:lnTo>
                  <a:pt x="122440" y="1498"/>
                </a:lnTo>
                <a:close/>
              </a:path>
              <a:path w="161289" h="44450">
                <a:moveTo>
                  <a:pt x="160959" y="44297"/>
                </a:moveTo>
                <a:lnTo>
                  <a:pt x="158280" y="39814"/>
                </a:lnTo>
                <a:lnTo>
                  <a:pt x="155333" y="36753"/>
                </a:lnTo>
                <a:lnTo>
                  <a:pt x="150291" y="35801"/>
                </a:lnTo>
                <a:lnTo>
                  <a:pt x="149872" y="36512"/>
                </a:lnTo>
                <a:lnTo>
                  <a:pt x="149517" y="36868"/>
                </a:lnTo>
                <a:lnTo>
                  <a:pt x="155079" y="42849"/>
                </a:lnTo>
                <a:lnTo>
                  <a:pt x="160959" y="44297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4" name="object 5194" descr=""/>
          <p:cNvSpPr/>
          <p:nvPr/>
        </p:nvSpPr>
        <p:spPr>
          <a:xfrm>
            <a:off x="5595455" y="9214104"/>
            <a:ext cx="42545" cy="26670"/>
          </a:xfrm>
          <a:custGeom>
            <a:avLst/>
            <a:gdLst/>
            <a:ahLst/>
            <a:cxnLst/>
            <a:rect l="l" t="t" r="r" b="b"/>
            <a:pathLst>
              <a:path w="42545" h="26670">
                <a:moveTo>
                  <a:pt x="5981" y="25539"/>
                </a:moveTo>
                <a:lnTo>
                  <a:pt x="5956" y="23037"/>
                </a:lnTo>
                <a:lnTo>
                  <a:pt x="3987" y="22263"/>
                </a:lnTo>
                <a:lnTo>
                  <a:pt x="1803" y="21221"/>
                </a:lnTo>
                <a:lnTo>
                  <a:pt x="1028" y="21386"/>
                </a:lnTo>
                <a:lnTo>
                  <a:pt x="673" y="21678"/>
                </a:lnTo>
                <a:lnTo>
                  <a:pt x="317" y="21996"/>
                </a:lnTo>
                <a:lnTo>
                  <a:pt x="0" y="22745"/>
                </a:lnTo>
                <a:lnTo>
                  <a:pt x="127" y="23164"/>
                </a:lnTo>
                <a:lnTo>
                  <a:pt x="977" y="25793"/>
                </a:lnTo>
                <a:lnTo>
                  <a:pt x="2374" y="26327"/>
                </a:lnTo>
                <a:lnTo>
                  <a:pt x="5981" y="25539"/>
                </a:lnTo>
                <a:close/>
              </a:path>
              <a:path w="42545" h="26670">
                <a:moveTo>
                  <a:pt x="42240" y="3060"/>
                </a:moveTo>
                <a:lnTo>
                  <a:pt x="40767" y="1714"/>
                </a:lnTo>
                <a:lnTo>
                  <a:pt x="39941" y="622"/>
                </a:lnTo>
                <a:lnTo>
                  <a:pt x="38849" y="152"/>
                </a:lnTo>
                <a:lnTo>
                  <a:pt x="38455" y="0"/>
                </a:lnTo>
                <a:lnTo>
                  <a:pt x="36969" y="1270"/>
                </a:lnTo>
                <a:lnTo>
                  <a:pt x="36385" y="3619"/>
                </a:lnTo>
                <a:lnTo>
                  <a:pt x="37261" y="4965"/>
                </a:lnTo>
                <a:lnTo>
                  <a:pt x="38950" y="4914"/>
                </a:lnTo>
                <a:lnTo>
                  <a:pt x="39852" y="4876"/>
                </a:lnTo>
                <a:lnTo>
                  <a:pt x="40716" y="3962"/>
                </a:lnTo>
                <a:lnTo>
                  <a:pt x="42240" y="306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5" name="object 5195" descr=""/>
          <p:cNvSpPr/>
          <p:nvPr/>
        </p:nvSpPr>
        <p:spPr>
          <a:xfrm>
            <a:off x="5214482" y="9225764"/>
            <a:ext cx="6350" cy="5715"/>
          </a:xfrm>
          <a:custGeom>
            <a:avLst/>
            <a:gdLst/>
            <a:ahLst/>
            <a:cxnLst/>
            <a:rect l="l" t="t" r="r" b="b"/>
            <a:pathLst>
              <a:path w="6350" h="5715">
                <a:moveTo>
                  <a:pt x="6108" y="0"/>
                </a:moveTo>
                <a:lnTo>
                  <a:pt x="2768" y="1447"/>
                </a:lnTo>
                <a:lnTo>
                  <a:pt x="0" y="1701"/>
                </a:lnTo>
                <a:lnTo>
                  <a:pt x="546" y="5473"/>
                </a:lnTo>
                <a:lnTo>
                  <a:pt x="2933" y="4724"/>
                </a:lnTo>
                <a:lnTo>
                  <a:pt x="5168" y="4076"/>
                </a:lnTo>
                <a:lnTo>
                  <a:pt x="6108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6" name="object 5196" descr=""/>
          <p:cNvSpPr/>
          <p:nvPr/>
        </p:nvSpPr>
        <p:spPr>
          <a:xfrm>
            <a:off x="5401335" y="9455467"/>
            <a:ext cx="59055" cy="12065"/>
          </a:xfrm>
          <a:custGeom>
            <a:avLst/>
            <a:gdLst/>
            <a:ahLst/>
            <a:cxnLst/>
            <a:rect l="l" t="t" r="r" b="b"/>
            <a:pathLst>
              <a:path w="59054" h="12065">
                <a:moveTo>
                  <a:pt x="10337" y="7874"/>
                </a:moveTo>
                <a:lnTo>
                  <a:pt x="9944" y="6070"/>
                </a:lnTo>
                <a:lnTo>
                  <a:pt x="7531" y="2870"/>
                </a:lnTo>
                <a:lnTo>
                  <a:pt x="4635" y="2552"/>
                </a:lnTo>
                <a:lnTo>
                  <a:pt x="914" y="4762"/>
                </a:lnTo>
                <a:lnTo>
                  <a:pt x="0" y="5930"/>
                </a:lnTo>
                <a:lnTo>
                  <a:pt x="1524" y="10109"/>
                </a:lnTo>
                <a:lnTo>
                  <a:pt x="3911" y="11531"/>
                </a:lnTo>
                <a:lnTo>
                  <a:pt x="7480" y="11290"/>
                </a:lnTo>
                <a:lnTo>
                  <a:pt x="8039" y="10807"/>
                </a:lnTo>
                <a:lnTo>
                  <a:pt x="9588" y="10109"/>
                </a:lnTo>
                <a:lnTo>
                  <a:pt x="10337" y="7874"/>
                </a:lnTo>
                <a:close/>
              </a:path>
              <a:path w="59054" h="12065">
                <a:moveTo>
                  <a:pt x="58902" y="5245"/>
                </a:moveTo>
                <a:lnTo>
                  <a:pt x="58788" y="3302"/>
                </a:lnTo>
                <a:lnTo>
                  <a:pt x="58686" y="1549"/>
                </a:lnTo>
                <a:lnTo>
                  <a:pt x="56616" y="0"/>
                </a:lnTo>
                <a:lnTo>
                  <a:pt x="52235" y="50"/>
                </a:lnTo>
                <a:lnTo>
                  <a:pt x="50647" y="1765"/>
                </a:lnTo>
                <a:lnTo>
                  <a:pt x="50965" y="6007"/>
                </a:lnTo>
                <a:lnTo>
                  <a:pt x="52717" y="7366"/>
                </a:lnTo>
                <a:lnTo>
                  <a:pt x="57162" y="7073"/>
                </a:lnTo>
                <a:lnTo>
                  <a:pt x="58902" y="5245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7" name="object 5197" descr=""/>
          <p:cNvSpPr/>
          <p:nvPr/>
        </p:nvSpPr>
        <p:spPr>
          <a:xfrm>
            <a:off x="5354688" y="8922118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5" h="46354">
                <a:moveTo>
                  <a:pt x="42875" y="0"/>
                </a:moveTo>
                <a:lnTo>
                  <a:pt x="27564" y="17027"/>
                </a:lnTo>
                <a:lnTo>
                  <a:pt x="22504" y="22339"/>
                </a:lnTo>
                <a:lnTo>
                  <a:pt x="17107" y="27655"/>
                </a:lnTo>
                <a:lnTo>
                  <a:pt x="0" y="43586"/>
                </a:lnTo>
                <a:lnTo>
                  <a:pt x="4114" y="46227"/>
                </a:lnTo>
                <a:lnTo>
                  <a:pt x="5791" y="44005"/>
                </a:lnTo>
                <a:lnTo>
                  <a:pt x="6908" y="41884"/>
                </a:lnTo>
                <a:lnTo>
                  <a:pt x="14236" y="35445"/>
                </a:lnTo>
                <a:lnTo>
                  <a:pt x="20002" y="30645"/>
                </a:lnTo>
                <a:lnTo>
                  <a:pt x="31965" y="20954"/>
                </a:lnTo>
                <a:lnTo>
                  <a:pt x="37350" y="15328"/>
                </a:lnTo>
                <a:lnTo>
                  <a:pt x="43611" y="6426"/>
                </a:lnTo>
                <a:lnTo>
                  <a:pt x="44970" y="3949"/>
                </a:lnTo>
                <a:lnTo>
                  <a:pt x="4287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8" name="object 5198" descr=""/>
          <p:cNvSpPr/>
          <p:nvPr/>
        </p:nvSpPr>
        <p:spPr>
          <a:xfrm>
            <a:off x="5350142" y="8895219"/>
            <a:ext cx="147320" cy="68580"/>
          </a:xfrm>
          <a:custGeom>
            <a:avLst/>
            <a:gdLst/>
            <a:ahLst/>
            <a:cxnLst/>
            <a:rect l="l" t="t" r="r" b="b"/>
            <a:pathLst>
              <a:path w="147320" h="68579">
                <a:moveTo>
                  <a:pt x="8648" y="35420"/>
                </a:moveTo>
                <a:lnTo>
                  <a:pt x="8356" y="34836"/>
                </a:lnTo>
                <a:lnTo>
                  <a:pt x="8039" y="34251"/>
                </a:lnTo>
                <a:lnTo>
                  <a:pt x="6883" y="33566"/>
                </a:lnTo>
                <a:lnTo>
                  <a:pt x="3594" y="34531"/>
                </a:lnTo>
                <a:lnTo>
                  <a:pt x="1295" y="35979"/>
                </a:lnTo>
                <a:lnTo>
                  <a:pt x="0" y="39331"/>
                </a:lnTo>
                <a:lnTo>
                  <a:pt x="3365" y="39890"/>
                </a:lnTo>
                <a:lnTo>
                  <a:pt x="5943" y="39230"/>
                </a:lnTo>
                <a:lnTo>
                  <a:pt x="8509" y="36677"/>
                </a:lnTo>
                <a:lnTo>
                  <a:pt x="8648" y="35420"/>
                </a:lnTo>
                <a:close/>
              </a:path>
              <a:path w="147320" h="68579">
                <a:moveTo>
                  <a:pt x="50711" y="7607"/>
                </a:moveTo>
                <a:lnTo>
                  <a:pt x="48272" y="6908"/>
                </a:lnTo>
                <a:lnTo>
                  <a:pt x="45034" y="9321"/>
                </a:lnTo>
                <a:lnTo>
                  <a:pt x="42697" y="12839"/>
                </a:lnTo>
                <a:lnTo>
                  <a:pt x="38811" y="16827"/>
                </a:lnTo>
                <a:lnTo>
                  <a:pt x="41046" y="17208"/>
                </a:lnTo>
                <a:lnTo>
                  <a:pt x="42176" y="17741"/>
                </a:lnTo>
                <a:lnTo>
                  <a:pt x="45097" y="15176"/>
                </a:lnTo>
                <a:lnTo>
                  <a:pt x="47625" y="12903"/>
                </a:lnTo>
                <a:lnTo>
                  <a:pt x="50507" y="9525"/>
                </a:lnTo>
                <a:lnTo>
                  <a:pt x="50711" y="7607"/>
                </a:lnTo>
                <a:close/>
              </a:path>
              <a:path w="147320" h="68579">
                <a:moveTo>
                  <a:pt x="65036" y="13004"/>
                </a:moveTo>
                <a:lnTo>
                  <a:pt x="64731" y="9753"/>
                </a:lnTo>
                <a:lnTo>
                  <a:pt x="63969" y="8788"/>
                </a:lnTo>
                <a:lnTo>
                  <a:pt x="63347" y="8636"/>
                </a:lnTo>
                <a:lnTo>
                  <a:pt x="61836" y="8242"/>
                </a:lnTo>
                <a:lnTo>
                  <a:pt x="60858" y="9766"/>
                </a:lnTo>
                <a:lnTo>
                  <a:pt x="60477" y="13462"/>
                </a:lnTo>
                <a:lnTo>
                  <a:pt x="60896" y="14008"/>
                </a:lnTo>
                <a:lnTo>
                  <a:pt x="61099" y="14528"/>
                </a:lnTo>
                <a:lnTo>
                  <a:pt x="64477" y="13525"/>
                </a:lnTo>
                <a:lnTo>
                  <a:pt x="65036" y="13004"/>
                </a:lnTo>
                <a:close/>
              </a:path>
              <a:path w="147320" h="68579">
                <a:moveTo>
                  <a:pt x="81127" y="14338"/>
                </a:moveTo>
                <a:lnTo>
                  <a:pt x="81089" y="12268"/>
                </a:lnTo>
                <a:lnTo>
                  <a:pt x="80492" y="9537"/>
                </a:lnTo>
                <a:lnTo>
                  <a:pt x="79082" y="8509"/>
                </a:lnTo>
                <a:lnTo>
                  <a:pt x="77470" y="8547"/>
                </a:lnTo>
                <a:lnTo>
                  <a:pt x="76085" y="9753"/>
                </a:lnTo>
                <a:lnTo>
                  <a:pt x="75565" y="18846"/>
                </a:lnTo>
                <a:lnTo>
                  <a:pt x="75184" y="27190"/>
                </a:lnTo>
                <a:lnTo>
                  <a:pt x="75018" y="37401"/>
                </a:lnTo>
                <a:lnTo>
                  <a:pt x="76073" y="39268"/>
                </a:lnTo>
                <a:lnTo>
                  <a:pt x="77063" y="42570"/>
                </a:lnTo>
                <a:lnTo>
                  <a:pt x="78320" y="39852"/>
                </a:lnTo>
                <a:lnTo>
                  <a:pt x="79400" y="38493"/>
                </a:lnTo>
                <a:lnTo>
                  <a:pt x="80175" y="30162"/>
                </a:lnTo>
                <a:lnTo>
                  <a:pt x="81127" y="14338"/>
                </a:lnTo>
                <a:close/>
              </a:path>
              <a:path w="147320" h="68579">
                <a:moveTo>
                  <a:pt x="98653" y="46672"/>
                </a:moveTo>
                <a:lnTo>
                  <a:pt x="98450" y="45021"/>
                </a:lnTo>
                <a:lnTo>
                  <a:pt x="96735" y="40614"/>
                </a:lnTo>
                <a:lnTo>
                  <a:pt x="95262" y="37553"/>
                </a:lnTo>
                <a:lnTo>
                  <a:pt x="93027" y="35267"/>
                </a:lnTo>
                <a:lnTo>
                  <a:pt x="90220" y="35394"/>
                </a:lnTo>
                <a:lnTo>
                  <a:pt x="89725" y="37147"/>
                </a:lnTo>
                <a:lnTo>
                  <a:pt x="90627" y="42202"/>
                </a:lnTo>
                <a:lnTo>
                  <a:pt x="91401" y="45554"/>
                </a:lnTo>
                <a:lnTo>
                  <a:pt x="92887" y="49758"/>
                </a:lnTo>
                <a:lnTo>
                  <a:pt x="94742" y="50990"/>
                </a:lnTo>
                <a:lnTo>
                  <a:pt x="96723" y="50634"/>
                </a:lnTo>
                <a:lnTo>
                  <a:pt x="97904" y="49098"/>
                </a:lnTo>
                <a:lnTo>
                  <a:pt x="98653" y="46672"/>
                </a:lnTo>
                <a:close/>
              </a:path>
              <a:path w="147320" h="68579">
                <a:moveTo>
                  <a:pt x="108546" y="26225"/>
                </a:moveTo>
                <a:lnTo>
                  <a:pt x="106883" y="23317"/>
                </a:lnTo>
                <a:lnTo>
                  <a:pt x="101968" y="12166"/>
                </a:lnTo>
                <a:lnTo>
                  <a:pt x="102044" y="4826"/>
                </a:lnTo>
                <a:lnTo>
                  <a:pt x="101130" y="2324"/>
                </a:lnTo>
                <a:lnTo>
                  <a:pt x="98056" y="787"/>
                </a:lnTo>
                <a:lnTo>
                  <a:pt x="97472" y="1739"/>
                </a:lnTo>
                <a:lnTo>
                  <a:pt x="96354" y="2705"/>
                </a:lnTo>
                <a:lnTo>
                  <a:pt x="106006" y="29375"/>
                </a:lnTo>
                <a:lnTo>
                  <a:pt x="106857" y="29705"/>
                </a:lnTo>
                <a:lnTo>
                  <a:pt x="108546" y="26225"/>
                </a:lnTo>
                <a:close/>
              </a:path>
              <a:path w="147320" h="68579">
                <a:moveTo>
                  <a:pt x="118084" y="56756"/>
                </a:moveTo>
                <a:lnTo>
                  <a:pt x="114579" y="49250"/>
                </a:lnTo>
                <a:lnTo>
                  <a:pt x="113677" y="41338"/>
                </a:lnTo>
                <a:lnTo>
                  <a:pt x="109194" y="34531"/>
                </a:lnTo>
                <a:lnTo>
                  <a:pt x="106692" y="36398"/>
                </a:lnTo>
                <a:lnTo>
                  <a:pt x="106845" y="38569"/>
                </a:lnTo>
                <a:lnTo>
                  <a:pt x="109575" y="46012"/>
                </a:lnTo>
                <a:lnTo>
                  <a:pt x="111912" y="51612"/>
                </a:lnTo>
                <a:lnTo>
                  <a:pt x="114668" y="57988"/>
                </a:lnTo>
                <a:lnTo>
                  <a:pt x="115989" y="58369"/>
                </a:lnTo>
                <a:lnTo>
                  <a:pt x="117157" y="59143"/>
                </a:lnTo>
                <a:lnTo>
                  <a:pt x="117487" y="57759"/>
                </a:lnTo>
                <a:lnTo>
                  <a:pt x="118084" y="56756"/>
                </a:lnTo>
                <a:close/>
              </a:path>
              <a:path w="147320" h="68579">
                <a:moveTo>
                  <a:pt x="129184" y="37033"/>
                </a:moveTo>
                <a:lnTo>
                  <a:pt x="125044" y="30924"/>
                </a:lnTo>
                <a:lnTo>
                  <a:pt x="123926" y="25247"/>
                </a:lnTo>
                <a:lnTo>
                  <a:pt x="118554" y="20574"/>
                </a:lnTo>
                <a:lnTo>
                  <a:pt x="117894" y="19177"/>
                </a:lnTo>
                <a:lnTo>
                  <a:pt x="110972" y="7543"/>
                </a:lnTo>
                <a:lnTo>
                  <a:pt x="107289" y="1524"/>
                </a:lnTo>
                <a:lnTo>
                  <a:pt x="106375" y="901"/>
                </a:lnTo>
                <a:lnTo>
                  <a:pt x="105486" y="0"/>
                </a:lnTo>
                <a:lnTo>
                  <a:pt x="103225" y="2552"/>
                </a:lnTo>
                <a:lnTo>
                  <a:pt x="103873" y="4559"/>
                </a:lnTo>
                <a:lnTo>
                  <a:pt x="114198" y="20802"/>
                </a:lnTo>
                <a:lnTo>
                  <a:pt x="118491" y="28054"/>
                </a:lnTo>
                <a:lnTo>
                  <a:pt x="122440" y="35509"/>
                </a:lnTo>
                <a:lnTo>
                  <a:pt x="123164" y="36982"/>
                </a:lnTo>
                <a:lnTo>
                  <a:pt x="124460" y="38163"/>
                </a:lnTo>
                <a:lnTo>
                  <a:pt x="125387" y="39344"/>
                </a:lnTo>
                <a:lnTo>
                  <a:pt x="127863" y="38696"/>
                </a:lnTo>
                <a:lnTo>
                  <a:pt x="129184" y="37033"/>
                </a:lnTo>
                <a:close/>
              </a:path>
              <a:path w="147320" h="68579">
                <a:moveTo>
                  <a:pt x="146799" y="67297"/>
                </a:moveTo>
                <a:lnTo>
                  <a:pt x="145859" y="60528"/>
                </a:lnTo>
                <a:lnTo>
                  <a:pt x="140487" y="56603"/>
                </a:lnTo>
                <a:lnTo>
                  <a:pt x="137477" y="49428"/>
                </a:lnTo>
                <a:lnTo>
                  <a:pt x="136334" y="47409"/>
                </a:lnTo>
                <a:lnTo>
                  <a:pt x="133350" y="47155"/>
                </a:lnTo>
                <a:lnTo>
                  <a:pt x="133146" y="48501"/>
                </a:lnTo>
                <a:lnTo>
                  <a:pt x="132359" y="50139"/>
                </a:lnTo>
                <a:lnTo>
                  <a:pt x="136550" y="56807"/>
                </a:lnTo>
                <a:lnTo>
                  <a:pt x="144589" y="68453"/>
                </a:lnTo>
                <a:lnTo>
                  <a:pt x="145453" y="68275"/>
                </a:lnTo>
                <a:lnTo>
                  <a:pt x="145999" y="68313"/>
                </a:lnTo>
                <a:lnTo>
                  <a:pt x="146253" y="67818"/>
                </a:lnTo>
                <a:lnTo>
                  <a:pt x="146799" y="67297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9" name="object 5199" descr=""/>
          <p:cNvSpPr/>
          <p:nvPr/>
        </p:nvSpPr>
        <p:spPr>
          <a:xfrm>
            <a:off x="5553750" y="8948165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5">
                <a:moveTo>
                  <a:pt x="2222" y="0"/>
                </a:moveTo>
                <a:lnTo>
                  <a:pt x="1270" y="1028"/>
                </a:lnTo>
                <a:lnTo>
                  <a:pt x="0" y="1828"/>
                </a:lnTo>
                <a:lnTo>
                  <a:pt x="203" y="3263"/>
                </a:lnTo>
                <a:lnTo>
                  <a:pt x="1219" y="4305"/>
                </a:lnTo>
                <a:lnTo>
                  <a:pt x="3454" y="5092"/>
                </a:lnTo>
                <a:lnTo>
                  <a:pt x="5270" y="3543"/>
                </a:lnTo>
                <a:lnTo>
                  <a:pt x="4775" y="2438"/>
                </a:lnTo>
                <a:lnTo>
                  <a:pt x="4381" y="1587"/>
                </a:lnTo>
                <a:lnTo>
                  <a:pt x="3352" y="1041"/>
                </a:lnTo>
                <a:lnTo>
                  <a:pt x="2222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0" name="object 5200" descr=""/>
          <p:cNvSpPr/>
          <p:nvPr/>
        </p:nvSpPr>
        <p:spPr>
          <a:xfrm>
            <a:off x="5327966" y="894334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40">
                <a:moveTo>
                  <a:pt x="2019" y="0"/>
                </a:moveTo>
                <a:lnTo>
                  <a:pt x="1409" y="241"/>
                </a:lnTo>
                <a:lnTo>
                  <a:pt x="812" y="457"/>
                </a:lnTo>
                <a:lnTo>
                  <a:pt x="457" y="1308"/>
                </a:lnTo>
                <a:lnTo>
                  <a:pt x="0" y="1866"/>
                </a:lnTo>
                <a:lnTo>
                  <a:pt x="685" y="2031"/>
                </a:lnTo>
                <a:lnTo>
                  <a:pt x="1460" y="2463"/>
                </a:lnTo>
                <a:lnTo>
                  <a:pt x="2692" y="2095"/>
                </a:lnTo>
                <a:lnTo>
                  <a:pt x="3175" y="1346"/>
                </a:lnTo>
                <a:lnTo>
                  <a:pt x="4089" y="520"/>
                </a:lnTo>
                <a:lnTo>
                  <a:pt x="2870" y="355"/>
                </a:lnTo>
                <a:lnTo>
                  <a:pt x="201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1" name="object 5201" descr=""/>
          <p:cNvSpPr/>
          <p:nvPr/>
        </p:nvSpPr>
        <p:spPr>
          <a:xfrm>
            <a:off x="5397130" y="9286420"/>
            <a:ext cx="26034" cy="15240"/>
          </a:xfrm>
          <a:custGeom>
            <a:avLst/>
            <a:gdLst/>
            <a:ahLst/>
            <a:cxnLst/>
            <a:rect l="l" t="t" r="r" b="b"/>
            <a:pathLst>
              <a:path w="26035" h="15240">
                <a:moveTo>
                  <a:pt x="13868" y="0"/>
                </a:moveTo>
                <a:lnTo>
                  <a:pt x="10617" y="609"/>
                </a:lnTo>
                <a:lnTo>
                  <a:pt x="9753" y="1663"/>
                </a:lnTo>
                <a:lnTo>
                  <a:pt x="9753" y="7251"/>
                </a:lnTo>
                <a:lnTo>
                  <a:pt x="0" y="8623"/>
                </a:lnTo>
                <a:lnTo>
                  <a:pt x="190" y="12674"/>
                </a:lnTo>
                <a:lnTo>
                  <a:pt x="1981" y="14630"/>
                </a:lnTo>
                <a:lnTo>
                  <a:pt x="10756" y="14820"/>
                </a:lnTo>
                <a:lnTo>
                  <a:pt x="16230" y="14706"/>
                </a:lnTo>
                <a:lnTo>
                  <a:pt x="22948" y="14401"/>
                </a:lnTo>
                <a:lnTo>
                  <a:pt x="24168" y="13385"/>
                </a:lnTo>
                <a:lnTo>
                  <a:pt x="25488" y="12788"/>
                </a:lnTo>
                <a:lnTo>
                  <a:pt x="23825" y="7289"/>
                </a:lnTo>
                <a:lnTo>
                  <a:pt x="17767" y="10731"/>
                </a:lnTo>
                <a:lnTo>
                  <a:pt x="15468" y="7111"/>
                </a:lnTo>
                <a:lnTo>
                  <a:pt x="15671" y="5778"/>
                </a:lnTo>
                <a:lnTo>
                  <a:pt x="16179" y="4356"/>
                </a:lnTo>
                <a:lnTo>
                  <a:pt x="15760" y="1206"/>
                </a:lnTo>
                <a:lnTo>
                  <a:pt x="13868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2" name="object 5202" descr=""/>
          <p:cNvSpPr/>
          <p:nvPr/>
        </p:nvSpPr>
        <p:spPr>
          <a:xfrm>
            <a:off x="5552315" y="9288511"/>
            <a:ext cx="26670" cy="6985"/>
          </a:xfrm>
          <a:custGeom>
            <a:avLst/>
            <a:gdLst/>
            <a:ahLst/>
            <a:cxnLst/>
            <a:rect l="l" t="t" r="r" b="b"/>
            <a:pathLst>
              <a:path w="26670" h="6984">
                <a:moveTo>
                  <a:pt x="6591" y="0"/>
                </a:moveTo>
                <a:lnTo>
                  <a:pt x="4559" y="266"/>
                </a:lnTo>
                <a:lnTo>
                  <a:pt x="787" y="965"/>
                </a:lnTo>
                <a:lnTo>
                  <a:pt x="0" y="3378"/>
                </a:lnTo>
                <a:lnTo>
                  <a:pt x="2209" y="5702"/>
                </a:lnTo>
                <a:lnTo>
                  <a:pt x="3555" y="6959"/>
                </a:lnTo>
                <a:lnTo>
                  <a:pt x="10731" y="6896"/>
                </a:lnTo>
                <a:lnTo>
                  <a:pt x="16763" y="6578"/>
                </a:lnTo>
                <a:lnTo>
                  <a:pt x="24041" y="6032"/>
                </a:lnTo>
                <a:lnTo>
                  <a:pt x="25247" y="5016"/>
                </a:lnTo>
                <a:lnTo>
                  <a:pt x="26517" y="4419"/>
                </a:lnTo>
                <a:lnTo>
                  <a:pt x="25689" y="914"/>
                </a:lnTo>
                <a:lnTo>
                  <a:pt x="22364" y="914"/>
                </a:lnTo>
                <a:lnTo>
                  <a:pt x="16649" y="685"/>
                </a:lnTo>
                <a:lnTo>
                  <a:pt x="12623" y="203"/>
                </a:lnTo>
                <a:lnTo>
                  <a:pt x="6591" y="0"/>
                </a:lnTo>
                <a:close/>
              </a:path>
              <a:path w="26670" h="6984">
                <a:moveTo>
                  <a:pt x="25553" y="340"/>
                </a:moveTo>
                <a:lnTo>
                  <a:pt x="24053" y="520"/>
                </a:lnTo>
                <a:lnTo>
                  <a:pt x="22364" y="914"/>
                </a:lnTo>
                <a:lnTo>
                  <a:pt x="25689" y="914"/>
                </a:lnTo>
                <a:lnTo>
                  <a:pt x="25553" y="340"/>
                </a:lnTo>
                <a:close/>
              </a:path>
              <a:path w="26670" h="6984">
                <a:moveTo>
                  <a:pt x="25476" y="12"/>
                </a:moveTo>
                <a:lnTo>
                  <a:pt x="25553" y="340"/>
                </a:lnTo>
                <a:lnTo>
                  <a:pt x="25742" y="317"/>
                </a:lnTo>
                <a:lnTo>
                  <a:pt x="25476" y="1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3" name="object 5203" descr=""/>
          <p:cNvSpPr/>
          <p:nvPr/>
        </p:nvSpPr>
        <p:spPr>
          <a:xfrm>
            <a:off x="5298707" y="9291670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8686" y="0"/>
                </a:moveTo>
                <a:lnTo>
                  <a:pt x="1308" y="1181"/>
                </a:lnTo>
                <a:lnTo>
                  <a:pt x="254" y="2146"/>
                </a:lnTo>
                <a:lnTo>
                  <a:pt x="0" y="5359"/>
                </a:lnTo>
                <a:lnTo>
                  <a:pt x="1587" y="7251"/>
                </a:lnTo>
                <a:lnTo>
                  <a:pt x="3733" y="7531"/>
                </a:lnTo>
                <a:lnTo>
                  <a:pt x="19138" y="5765"/>
                </a:lnTo>
                <a:lnTo>
                  <a:pt x="19062" y="5206"/>
                </a:lnTo>
                <a:lnTo>
                  <a:pt x="19126" y="4762"/>
                </a:lnTo>
                <a:lnTo>
                  <a:pt x="14020" y="1587"/>
                </a:lnTo>
                <a:lnTo>
                  <a:pt x="8686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4" name="object 5204" descr=""/>
          <p:cNvSpPr/>
          <p:nvPr/>
        </p:nvSpPr>
        <p:spPr>
          <a:xfrm>
            <a:off x="5210178" y="9291333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10" h="6984">
                <a:moveTo>
                  <a:pt x="5245" y="0"/>
                </a:moveTo>
                <a:lnTo>
                  <a:pt x="368" y="1904"/>
                </a:lnTo>
                <a:lnTo>
                  <a:pt x="0" y="4635"/>
                </a:lnTo>
                <a:lnTo>
                  <a:pt x="1308" y="6426"/>
                </a:lnTo>
                <a:lnTo>
                  <a:pt x="6756" y="6680"/>
                </a:lnTo>
                <a:lnTo>
                  <a:pt x="10185" y="6235"/>
                </a:lnTo>
                <a:lnTo>
                  <a:pt x="14350" y="5422"/>
                </a:lnTo>
                <a:lnTo>
                  <a:pt x="14884" y="3619"/>
                </a:lnTo>
                <a:lnTo>
                  <a:pt x="15887" y="2108"/>
                </a:lnTo>
                <a:lnTo>
                  <a:pt x="10147" y="736"/>
                </a:lnTo>
                <a:lnTo>
                  <a:pt x="524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5" name="object 5205" descr=""/>
          <p:cNvSpPr/>
          <p:nvPr/>
        </p:nvSpPr>
        <p:spPr>
          <a:xfrm>
            <a:off x="5276355" y="9359963"/>
            <a:ext cx="224790" cy="50165"/>
          </a:xfrm>
          <a:custGeom>
            <a:avLst/>
            <a:gdLst/>
            <a:ahLst/>
            <a:cxnLst/>
            <a:rect l="l" t="t" r="r" b="b"/>
            <a:pathLst>
              <a:path w="224789" h="50165">
                <a:moveTo>
                  <a:pt x="61252" y="22352"/>
                </a:moveTo>
                <a:lnTo>
                  <a:pt x="59436" y="21932"/>
                </a:lnTo>
                <a:lnTo>
                  <a:pt x="58369" y="21463"/>
                </a:lnTo>
                <a:lnTo>
                  <a:pt x="49796" y="21437"/>
                </a:lnTo>
                <a:lnTo>
                  <a:pt x="42291" y="21615"/>
                </a:lnTo>
                <a:lnTo>
                  <a:pt x="34798" y="21526"/>
                </a:lnTo>
                <a:lnTo>
                  <a:pt x="27889" y="21805"/>
                </a:lnTo>
                <a:lnTo>
                  <a:pt x="20993" y="22428"/>
                </a:lnTo>
                <a:lnTo>
                  <a:pt x="14097" y="22821"/>
                </a:lnTo>
                <a:lnTo>
                  <a:pt x="7162" y="22440"/>
                </a:lnTo>
                <a:lnTo>
                  <a:pt x="5549" y="22212"/>
                </a:lnTo>
                <a:lnTo>
                  <a:pt x="1358" y="23774"/>
                </a:lnTo>
                <a:lnTo>
                  <a:pt x="927" y="24955"/>
                </a:lnTo>
                <a:lnTo>
                  <a:pt x="177" y="25971"/>
                </a:lnTo>
                <a:lnTo>
                  <a:pt x="3746" y="27978"/>
                </a:lnTo>
                <a:lnTo>
                  <a:pt x="6870" y="27571"/>
                </a:lnTo>
                <a:lnTo>
                  <a:pt x="9969" y="26987"/>
                </a:lnTo>
                <a:lnTo>
                  <a:pt x="18770" y="25869"/>
                </a:lnTo>
                <a:lnTo>
                  <a:pt x="27597" y="25628"/>
                </a:lnTo>
                <a:lnTo>
                  <a:pt x="36423" y="25971"/>
                </a:lnTo>
                <a:lnTo>
                  <a:pt x="49834" y="26911"/>
                </a:lnTo>
                <a:lnTo>
                  <a:pt x="59791" y="25781"/>
                </a:lnTo>
                <a:lnTo>
                  <a:pt x="60337" y="23876"/>
                </a:lnTo>
                <a:lnTo>
                  <a:pt x="61252" y="22352"/>
                </a:lnTo>
                <a:close/>
              </a:path>
              <a:path w="224789" h="50165">
                <a:moveTo>
                  <a:pt x="68656" y="47167"/>
                </a:moveTo>
                <a:lnTo>
                  <a:pt x="67856" y="46088"/>
                </a:lnTo>
                <a:lnTo>
                  <a:pt x="67500" y="45097"/>
                </a:lnTo>
                <a:lnTo>
                  <a:pt x="65824" y="44411"/>
                </a:lnTo>
                <a:lnTo>
                  <a:pt x="48031" y="44183"/>
                </a:lnTo>
                <a:lnTo>
                  <a:pt x="32639" y="44665"/>
                </a:lnTo>
                <a:lnTo>
                  <a:pt x="1244" y="46291"/>
                </a:lnTo>
                <a:lnTo>
                  <a:pt x="0" y="47332"/>
                </a:lnTo>
                <a:lnTo>
                  <a:pt x="228" y="48361"/>
                </a:lnTo>
                <a:lnTo>
                  <a:pt x="698" y="49542"/>
                </a:lnTo>
                <a:lnTo>
                  <a:pt x="3416" y="49796"/>
                </a:lnTo>
                <a:lnTo>
                  <a:pt x="5727" y="49834"/>
                </a:lnTo>
                <a:lnTo>
                  <a:pt x="41795" y="48044"/>
                </a:lnTo>
                <a:lnTo>
                  <a:pt x="45275" y="48539"/>
                </a:lnTo>
                <a:lnTo>
                  <a:pt x="55041" y="48145"/>
                </a:lnTo>
                <a:lnTo>
                  <a:pt x="68656" y="47167"/>
                </a:lnTo>
                <a:close/>
              </a:path>
              <a:path w="224789" h="50165">
                <a:moveTo>
                  <a:pt x="221272" y="16370"/>
                </a:moveTo>
                <a:lnTo>
                  <a:pt x="219735" y="14795"/>
                </a:lnTo>
                <a:lnTo>
                  <a:pt x="219506" y="14566"/>
                </a:lnTo>
                <a:lnTo>
                  <a:pt x="218757" y="13792"/>
                </a:lnTo>
                <a:lnTo>
                  <a:pt x="215976" y="13804"/>
                </a:lnTo>
                <a:lnTo>
                  <a:pt x="206082" y="14566"/>
                </a:lnTo>
                <a:lnTo>
                  <a:pt x="189572" y="14198"/>
                </a:lnTo>
                <a:lnTo>
                  <a:pt x="183057" y="14198"/>
                </a:lnTo>
                <a:lnTo>
                  <a:pt x="176530" y="14452"/>
                </a:lnTo>
                <a:lnTo>
                  <a:pt x="171323" y="14795"/>
                </a:lnTo>
                <a:lnTo>
                  <a:pt x="166344" y="14554"/>
                </a:lnTo>
                <a:lnTo>
                  <a:pt x="166077" y="14541"/>
                </a:lnTo>
                <a:lnTo>
                  <a:pt x="160858" y="14554"/>
                </a:lnTo>
                <a:lnTo>
                  <a:pt x="161124" y="14389"/>
                </a:lnTo>
                <a:lnTo>
                  <a:pt x="159181" y="14922"/>
                </a:lnTo>
                <a:lnTo>
                  <a:pt x="157302" y="15722"/>
                </a:lnTo>
                <a:lnTo>
                  <a:pt x="150456" y="16383"/>
                </a:lnTo>
                <a:lnTo>
                  <a:pt x="145516" y="16484"/>
                </a:lnTo>
                <a:lnTo>
                  <a:pt x="118529" y="19088"/>
                </a:lnTo>
                <a:lnTo>
                  <a:pt x="106540" y="20142"/>
                </a:lnTo>
                <a:lnTo>
                  <a:pt x="101879" y="19977"/>
                </a:lnTo>
                <a:lnTo>
                  <a:pt x="95262" y="20434"/>
                </a:lnTo>
                <a:lnTo>
                  <a:pt x="93294" y="21082"/>
                </a:lnTo>
                <a:lnTo>
                  <a:pt x="91033" y="21755"/>
                </a:lnTo>
                <a:lnTo>
                  <a:pt x="90779" y="22504"/>
                </a:lnTo>
                <a:lnTo>
                  <a:pt x="90766" y="23609"/>
                </a:lnTo>
                <a:lnTo>
                  <a:pt x="91071" y="24282"/>
                </a:lnTo>
                <a:lnTo>
                  <a:pt x="94170" y="26428"/>
                </a:lnTo>
                <a:lnTo>
                  <a:pt x="99885" y="24917"/>
                </a:lnTo>
                <a:lnTo>
                  <a:pt x="106705" y="23431"/>
                </a:lnTo>
                <a:lnTo>
                  <a:pt x="113563" y="22504"/>
                </a:lnTo>
                <a:lnTo>
                  <a:pt x="120497" y="22059"/>
                </a:lnTo>
                <a:lnTo>
                  <a:pt x="128905" y="22047"/>
                </a:lnTo>
                <a:lnTo>
                  <a:pt x="133248" y="22123"/>
                </a:lnTo>
                <a:lnTo>
                  <a:pt x="139179" y="22098"/>
                </a:lnTo>
                <a:lnTo>
                  <a:pt x="139611" y="22009"/>
                </a:lnTo>
                <a:lnTo>
                  <a:pt x="144805" y="20942"/>
                </a:lnTo>
                <a:lnTo>
                  <a:pt x="151409" y="20142"/>
                </a:lnTo>
                <a:lnTo>
                  <a:pt x="154762" y="19735"/>
                </a:lnTo>
                <a:lnTo>
                  <a:pt x="164757" y="19608"/>
                </a:lnTo>
                <a:lnTo>
                  <a:pt x="174752" y="19672"/>
                </a:lnTo>
                <a:lnTo>
                  <a:pt x="175806" y="19608"/>
                </a:lnTo>
                <a:lnTo>
                  <a:pt x="184721" y="19050"/>
                </a:lnTo>
                <a:lnTo>
                  <a:pt x="185267" y="18973"/>
                </a:lnTo>
                <a:lnTo>
                  <a:pt x="185864" y="19215"/>
                </a:lnTo>
                <a:lnTo>
                  <a:pt x="194703" y="19850"/>
                </a:lnTo>
                <a:lnTo>
                  <a:pt x="202946" y="19900"/>
                </a:lnTo>
                <a:lnTo>
                  <a:pt x="211175" y="19316"/>
                </a:lnTo>
                <a:lnTo>
                  <a:pt x="213194" y="18973"/>
                </a:lnTo>
                <a:lnTo>
                  <a:pt x="219354" y="17957"/>
                </a:lnTo>
                <a:lnTo>
                  <a:pt x="220002" y="17818"/>
                </a:lnTo>
                <a:lnTo>
                  <a:pt x="220497" y="17030"/>
                </a:lnTo>
                <a:lnTo>
                  <a:pt x="221272" y="16370"/>
                </a:lnTo>
                <a:close/>
              </a:path>
              <a:path w="224789" h="50165">
                <a:moveTo>
                  <a:pt x="224205" y="4229"/>
                </a:moveTo>
                <a:lnTo>
                  <a:pt x="223558" y="2730"/>
                </a:lnTo>
                <a:lnTo>
                  <a:pt x="220624" y="850"/>
                </a:lnTo>
                <a:lnTo>
                  <a:pt x="218211" y="0"/>
                </a:lnTo>
                <a:lnTo>
                  <a:pt x="215734" y="1727"/>
                </a:lnTo>
                <a:lnTo>
                  <a:pt x="216649" y="6819"/>
                </a:lnTo>
                <a:lnTo>
                  <a:pt x="218084" y="8204"/>
                </a:lnTo>
                <a:lnTo>
                  <a:pt x="222745" y="7086"/>
                </a:lnTo>
                <a:lnTo>
                  <a:pt x="223888" y="5969"/>
                </a:lnTo>
                <a:lnTo>
                  <a:pt x="224205" y="4229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6" name="object 5206" descr=""/>
          <p:cNvSpPr/>
          <p:nvPr/>
        </p:nvSpPr>
        <p:spPr>
          <a:xfrm>
            <a:off x="5552098" y="9421762"/>
            <a:ext cx="8890" cy="38100"/>
          </a:xfrm>
          <a:custGeom>
            <a:avLst/>
            <a:gdLst/>
            <a:ahLst/>
            <a:cxnLst/>
            <a:rect l="l" t="t" r="r" b="b"/>
            <a:pathLst>
              <a:path w="8889" h="38100">
                <a:moveTo>
                  <a:pt x="3555" y="0"/>
                </a:moveTo>
                <a:lnTo>
                  <a:pt x="1485" y="901"/>
                </a:lnTo>
                <a:lnTo>
                  <a:pt x="596" y="2057"/>
                </a:lnTo>
                <a:lnTo>
                  <a:pt x="0" y="4394"/>
                </a:lnTo>
                <a:lnTo>
                  <a:pt x="126" y="5930"/>
                </a:lnTo>
                <a:lnTo>
                  <a:pt x="4038" y="38011"/>
                </a:lnTo>
                <a:lnTo>
                  <a:pt x="5156" y="37515"/>
                </a:lnTo>
                <a:lnTo>
                  <a:pt x="6959" y="37287"/>
                </a:lnTo>
                <a:lnTo>
                  <a:pt x="8115" y="34658"/>
                </a:lnTo>
                <a:lnTo>
                  <a:pt x="8801" y="32397"/>
                </a:lnTo>
                <a:lnTo>
                  <a:pt x="6667" y="23164"/>
                </a:lnTo>
                <a:lnTo>
                  <a:pt x="7099" y="15557"/>
                </a:lnTo>
                <a:lnTo>
                  <a:pt x="6032" y="6083"/>
                </a:lnTo>
                <a:lnTo>
                  <a:pt x="4571" y="965"/>
                </a:lnTo>
                <a:lnTo>
                  <a:pt x="355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207" name="object 5207" descr=""/>
          <p:cNvGrpSpPr/>
          <p:nvPr/>
        </p:nvGrpSpPr>
        <p:grpSpPr>
          <a:xfrm>
            <a:off x="2984529" y="10208292"/>
            <a:ext cx="654685" cy="481330"/>
            <a:chOff x="2984529" y="10208292"/>
            <a:chExt cx="654685" cy="481330"/>
          </a:xfrm>
        </p:grpSpPr>
        <p:sp>
          <p:nvSpPr>
            <p:cNvPr id="5208" name="object 5208" descr=""/>
            <p:cNvSpPr/>
            <p:nvPr/>
          </p:nvSpPr>
          <p:spPr>
            <a:xfrm>
              <a:off x="2984525" y="10208298"/>
              <a:ext cx="654685" cy="481330"/>
            </a:xfrm>
            <a:custGeom>
              <a:avLst/>
              <a:gdLst/>
              <a:ahLst/>
              <a:cxnLst/>
              <a:rect l="l" t="t" r="r" b="b"/>
              <a:pathLst>
                <a:path w="654685" h="481329">
                  <a:moveTo>
                    <a:pt x="107327" y="105321"/>
                  </a:moveTo>
                  <a:lnTo>
                    <a:pt x="107124" y="102565"/>
                  </a:lnTo>
                  <a:lnTo>
                    <a:pt x="103428" y="96888"/>
                  </a:lnTo>
                  <a:lnTo>
                    <a:pt x="99580" y="97548"/>
                  </a:lnTo>
                  <a:lnTo>
                    <a:pt x="97370" y="99072"/>
                  </a:lnTo>
                  <a:lnTo>
                    <a:pt x="96253" y="102908"/>
                  </a:lnTo>
                  <a:lnTo>
                    <a:pt x="96545" y="104343"/>
                  </a:lnTo>
                  <a:lnTo>
                    <a:pt x="98831" y="107670"/>
                  </a:lnTo>
                  <a:lnTo>
                    <a:pt x="102108" y="108407"/>
                  </a:lnTo>
                  <a:lnTo>
                    <a:pt x="107327" y="105321"/>
                  </a:lnTo>
                  <a:close/>
                </a:path>
                <a:path w="654685" h="481329">
                  <a:moveTo>
                    <a:pt x="107416" y="128663"/>
                  </a:moveTo>
                  <a:lnTo>
                    <a:pt x="104597" y="126288"/>
                  </a:lnTo>
                  <a:lnTo>
                    <a:pt x="98806" y="127012"/>
                  </a:lnTo>
                  <a:lnTo>
                    <a:pt x="97142" y="128803"/>
                  </a:lnTo>
                  <a:lnTo>
                    <a:pt x="95885" y="129590"/>
                  </a:lnTo>
                  <a:lnTo>
                    <a:pt x="95770" y="133350"/>
                  </a:lnTo>
                  <a:lnTo>
                    <a:pt x="98018" y="135407"/>
                  </a:lnTo>
                  <a:lnTo>
                    <a:pt x="104546" y="135597"/>
                  </a:lnTo>
                  <a:lnTo>
                    <a:pt x="107035" y="133934"/>
                  </a:lnTo>
                  <a:lnTo>
                    <a:pt x="107416" y="128663"/>
                  </a:lnTo>
                  <a:close/>
                </a:path>
                <a:path w="654685" h="481329">
                  <a:moveTo>
                    <a:pt x="121373" y="216662"/>
                  </a:moveTo>
                  <a:lnTo>
                    <a:pt x="121005" y="214718"/>
                  </a:lnTo>
                  <a:lnTo>
                    <a:pt x="115481" y="209105"/>
                  </a:lnTo>
                  <a:lnTo>
                    <a:pt x="108585" y="210197"/>
                  </a:lnTo>
                  <a:lnTo>
                    <a:pt x="104927" y="217220"/>
                  </a:lnTo>
                  <a:lnTo>
                    <a:pt x="105829" y="220472"/>
                  </a:lnTo>
                  <a:lnTo>
                    <a:pt x="109169" y="221919"/>
                  </a:lnTo>
                  <a:lnTo>
                    <a:pt x="110693" y="222199"/>
                  </a:lnTo>
                  <a:lnTo>
                    <a:pt x="111328" y="222377"/>
                  </a:lnTo>
                  <a:lnTo>
                    <a:pt x="116154" y="222377"/>
                  </a:lnTo>
                  <a:lnTo>
                    <a:pt x="118198" y="221399"/>
                  </a:lnTo>
                  <a:lnTo>
                    <a:pt x="121373" y="216662"/>
                  </a:lnTo>
                  <a:close/>
                </a:path>
                <a:path w="654685" h="481329">
                  <a:moveTo>
                    <a:pt x="170827" y="146291"/>
                  </a:moveTo>
                  <a:lnTo>
                    <a:pt x="168287" y="144691"/>
                  </a:lnTo>
                  <a:lnTo>
                    <a:pt x="166547" y="142963"/>
                  </a:lnTo>
                  <a:lnTo>
                    <a:pt x="162369" y="141998"/>
                  </a:lnTo>
                  <a:lnTo>
                    <a:pt x="159816" y="142290"/>
                  </a:lnTo>
                  <a:lnTo>
                    <a:pt x="154292" y="143967"/>
                  </a:lnTo>
                  <a:lnTo>
                    <a:pt x="153517" y="148590"/>
                  </a:lnTo>
                  <a:lnTo>
                    <a:pt x="158242" y="151688"/>
                  </a:lnTo>
                  <a:lnTo>
                    <a:pt x="160540" y="152908"/>
                  </a:lnTo>
                  <a:lnTo>
                    <a:pt x="166217" y="153212"/>
                  </a:lnTo>
                  <a:lnTo>
                    <a:pt x="168046" y="150241"/>
                  </a:lnTo>
                  <a:lnTo>
                    <a:pt x="170827" y="146291"/>
                  </a:lnTo>
                  <a:close/>
                </a:path>
                <a:path w="654685" h="481329">
                  <a:moveTo>
                    <a:pt x="173443" y="274104"/>
                  </a:moveTo>
                  <a:lnTo>
                    <a:pt x="169875" y="270154"/>
                  </a:lnTo>
                  <a:lnTo>
                    <a:pt x="164528" y="268719"/>
                  </a:lnTo>
                  <a:lnTo>
                    <a:pt x="163741" y="268566"/>
                  </a:lnTo>
                  <a:lnTo>
                    <a:pt x="159118" y="268478"/>
                  </a:lnTo>
                  <a:lnTo>
                    <a:pt x="154165" y="273164"/>
                  </a:lnTo>
                  <a:lnTo>
                    <a:pt x="154432" y="276936"/>
                  </a:lnTo>
                  <a:lnTo>
                    <a:pt x="154901" y="277647"/>
                  </a:lnTo>
                  <a:lnTo>
                    <a:pt x="155308" y="278955"/>
                  </a:lnTo>
                  <a:lnTo>
                    <a:pt x="157835" y="280466"/>
                  </a:lnTo>
                  <a:lnTo>
                    <a:pt x="159715" y="281190"/>
                  </a:lnTo>
                  <a:lnTo>
                    <a:pt x="165417" y="282663"/>
                  </a:lnTo>
                  <a:lnTo>
                    <a:pt x="171132" y="279971"/>
                  </a:lnTo>
                  <a:lnTo>
                    <a:pt x="173443" y="274104"/>
                  </a:lnTo>
                  <a:close/>
                </a:path>
                <a:path w="654685" h="481329">
                  <a:moveTo>
                    <a:pt x="177546" y="314312"/>
                  </a:moveTo>
                  <a:lnTo>
                    <a:pt x="175983" y="310438"/>
                  </a:lnTo>
                  <a:lnTo>
                    <a:pt x="173316" y="309448"/>
                  </a:lnTo>
                  <a:lnTo>
                    <a:pt x="167894" y="309803"/>
                  </a:lnTo>
                  <a:lnTo>
                    <a:pt x="166204" y="311391"/>
                  </a:lnTo>
                  <a:lnTo>
                    <a:pt x="164541" y="315556"/>
                  </a:lnTo>
                  <a:lnTo>
                    <a:pt x="165569" y="317982"/>
                  </a:lnTo>
                  <a:lnTo>
                    <a:pt x="168465" y="318820"/>
                  </a:lnTo>
                  <a:lnTo>
                    <a:pt x="169621" y="318985"/>
                  </a:lnTo>
                  <a:lnTo>
                    <a:pt x="171399" y="319341"/>
                  </a:lnTo>
                  <a:lnTo>
                    <a:pt x="172681" y="318808"/>
                  </a:lnTo>
                  <a:lnTo>
                    <a:pt x="174713" y="318427"/>
                  </a:lnTo>
                  <a:lnTo>
                    <a:pt x="176949" y="316471"/>
                  </a:lnTo>
                  <a:lnTo>
                    <a:pt x="177546" y="314312"/>
                  </a:lnTo>
                  <a:close/>
                </a:path>
                <a:path w="654685" h="481329">
                  <a:moveTo>
                    <a:pt x="182410" y="204990"/>
                  </a:moveTo>
                  <a:lnTo>
                    <a:pt x="180162" y="201917"/>
                  </a:lnTo>
                  <a:lnTo>
                    <a:pt x="175653" y="200393"/>
                  </a:lnTo>
                  <a:lnTo>
                    <a:pt x="174485" y="200228"/>
                  </a:lnTo>
                  <a:lnTo>
                    <a:pt x="173570" y="200012"/>
                  </a:lnTo>
                  <a:lnTo>
                    <a:pt x="172567" y="199999"/>
                  </a:lnTo>
                  <a:lnTo>
                    <a:pt x="171792" y="199936"/>
                  </a:lnTo>
                  <a:lnTo>
                    <a:pt x="167881" y="200215"/>
                  </a:lnTo>
                  <a:lnTo>
                    <a:pt x="164884" y="202895"/>
                  </a:lnTo>
                  <a:lnTo>
                    <a:pt x="164312" y="208076"/>
                  </a:lnTo>
                  <a:lnTo>
                    <a:pt x="166179" y="210629"/>
                  </a:lnTo>
                  <a:lnTo>
                    <a:pt x="171018" y="212255"/>
                  </a:lnTo>
                  <a:lnTo>
                    <a:pt x="172961" y="212775"/>
                  </a:lnTo>
                  <a:lnTo>
                    <a:pt x="177812" y="212915"/>
                  </a:lnTo>
                  <a:lnTo>
                    <a:pt x="181356" y="210070"/>
                  </a:lnTo>
                  <a:lnTo>
                    <a:pt x="182410" y="204990"/>
                  </a:lnTo>
                  <a:close/>
                </a:path>
                <a:path w="654685" h="481329">
                  <a:moveTo>
                    <a:pt x="204076" y="250444"/>
                  </a:moveTo>
                  <a:lnTo>
                    <a:pt x="203923" y="247307"/>
                  </a:lnTo>
                  <a:lnTo>
                    <a:pt x="202298" y="245300"/>
                  </a:lnTo>
                  <a:lnTo>
                    <a:pt x="197675" y="242341"/>
                  </a:lnTo>
                  <a:lnTo>
                    <a:pt x="191300" y="243840"/>
                  </a:lnTo>
                  <a:lnTo>
                    <a:pt x="188302" y="247700"/>
                  </a:lnTo>
                  <a:lnTo>
                    <a:pt x="188239" y="249021"/>
                  </a:lnTo>
                  <a:lnTo>
                    <a:pt x="187998" y="249796"/>
                  </a:lnTo>
                  <a:lnTo>
                    <a:pt x="188277" y="253060"/>
                  </a:lnTo>
                  <a:lnTo>
                    <a:pt x="191693" y="256286"/>
                  </a:lnTo>
                  <a:lnTo>
                    <a:pt x="196811" y="255460"/>
                  </a:lnTo>
                  <a:lnTo>
                    <a:pt x="199250" y="254800"/>
                  </a:lnTo>
                  <a:lnTo>
                    <a:pt x="202565" y="252590"/>
                  </a:lnTo>
                  <a:lnTo>
                    <a:pt x="204076" y="250444"/>
                  </a:lnTo>
                  <a:close/>
                </a:path>
                <a:path w="654685" h="481329">
                  <a:moveTo>
                    <a:pt x="229616" y="227495"/>
                  </a:moveTo>
                  <a:lnTo>
                    <a:pt x="228892" y="221449"/>
                  </a:lnTo>
                  <a:lnTo>
                    <a:pt x="226631" y="219735"/>
                  </a:lnTo>
                  <a:lnTo>
                    <a:pt x="223278" y="219735"/>
                  </a:lnTo>
                  <a:lnTo>
                    <a:pt x="222491" y="219786"/>
                  </a:lnTo>
                  <a:lnTo>
                    <a:pt x="221703" y="219798"/>
                  </a:lnTo>
                  <a:lnTo>
                    <a:pt x="216547" y="220459"/>
                  </a:lnTo>
                  <a:lnTo>
                    <a:pt x="214249" y="222453"/>
                  </a:lnTo>
                  <a:lnTo>
                    <a:pt x="214845" y="228282"/>
                  </a:lnTo>
                  <a:lnTo>
                    <a:pt x="217639" y="230479"/>
                  </a:lnTo>
                  <a:lnTo>
                    <a:pt x="222148" y="230797"/>
                  </a:lnTo>
                  <a:lnTo>
                    <a:pt x="222948" y="230746"/>
                  </a:lnTo>
                  <a:lnTo>
                    <a:pt x="227355" y="230136"/>
                  </a:lnTo>
                  <a:lnTo>
                    <a:pt x="229616" y="227495"/>
                  </a:lnTo>
                  <a:close/>
                </a:path>
                <a:path w="654685" h="481329">
                  <a:moveTo>
                    <a:pt x="234467" y="184734"/>
                  </a:moveTo>
                  <a:lnTo>
                    <a:pt x="229019" y="179412"/>
                  </a:lnTo>
                  <a:lnTo>
                    <a:pt x="225818" y="177736"/>
                  </a:lnTo>
                  <a:lnTo>
                    <a:pt x="220738" y="178155"/>
                  </a:lnTo>
                  <a:lnTo>
                    <a:pt x="219583" y="179285"/>
                  </a:lnTo>
                  <a:lnTo>
                    <a:pt x="218833" y="181127"/>
                  </a:lnTo>
                  <a:lnTo>
                    <a:pt x="218935" y="182600"/>
                  </a:lnTo>
                  <a:lnTo>
                    <a:pt x="221348" y="186690"/>
                  </a:lnTo>
                  <a:lnTo>
                    <a:pt x="224497" y="188163"/>
                  </a:lnTo>
                  <a:lnTo>
                    <a:pt x="228447" y="189039"/>
                  </a:lnTo>
                  <a:lnTo>
                    <a:pt x="234467" y="184734"/>
                  </a:lnTo>
                  <a:close/>
                </a:path>
                <a:path w="654685" h="481329">
                  <a:moveTo>
                    <a:pt x="239306" y="144729"/>
                  </a:moveTo>
                  <a:lnTo>
                    <a:pt x="236893" y="140957"/>
                  </a:lnTo>
                  <a:lnTo>
                    <a:pt x="232029" y="140779"/>
                  </a:lnTo>
                  <a:lnTo>
                    <a:pt x="229298" y="141389"/>
                  </a:lnTo>
                  <a:lnTo>
                    <a:pt x="225831" y="142748"/>
                  </a:lnTo>
                  <a:lnTo>
                    <a:pt x="225399" y="144767"/>
                  </a:lnTo>
                  <a:lnTo>
                    <a:pt x="224523" y="146367"/>
                  </a:lnTo>
                  <a:lnTo>
                    <a:pt x="225640" y="147751"/>
                  </a:lnTo>
                  <a:lnTo>
                    <a:pt x="226339" y="149326"/>
                  </a:lnTo>
                  <a:lnTo>
                    <a:pt x="229209" y="150787"/>
                  </a:lnTo>
                  <a:lnTo>
                    <a:pt x="231228" y="151193"/>
                  </a:lnTo>
                  <a:lnTo>
                    <a:pt x="236080" y="151574"/>
                  </a:lnTo>
                  <a:lnTo>
                    <a:pt x="239077" y="149186"/>
                  </a:lnTo>
                  <a:lnTo>
                    <a:pt x="239306" y="144729"/>
                  </a:lnTo>
                  <a:close/>
                </a:path>
                <a:path w="654685" h="481329">
                  <a:moveTo>
                    <a:pt x="261035" y="63614"/>
                  </a:moveTo>
                  <a:lnTo>
                    <a:pt x="260769" y="57213"/>
                  </a:lnTo>
                  <a:lnTo>
                    <a:pt x="257962" y="43713"/>
                  </a:lnTo>
                  <a:lnTo>
                    <a:pt x="253796" y="38036"/>
                  </a:lnTo>
                  <a:lnTo>
                    <a:pt x="243344" y="37033"/>
                  </a:lnTo>
                  <a:lnTo>
                    <a:pt x="239953" y="36309"/>
                  </a:lnTo>
                  <a:lnTo>
                    <a:pt x="238086" y="32931"/>
                  </a:lnTo>
                  <a:lnTo>
                    <a:pt x="234327" y="28117"/>
                  </a:lnTo>
                  <a:lnTo>
                    <a:pt x="230657" y="28194"/>
                  </a:lnTo>
                  <a:lnTo>
                    <a:pt x="224231" y="29578"/>
                  </a:lnTo>
                  <a:lnTo>
                    <a:pt x="221424" y="32232"/>
                  </a:lnTo>
                  <a:lnTo>
                    <a:pt x="224536" y="40652"/>
                  </a:lnTo>
                  <a:lnTo>
                    <a:pt x="218643" y="42989"/>
                  </a:lnTo>
                  <a:lnTo>
                    <a:pt x="217779" y="46837"/>
                  </a:lnTo>
                  <a:lnTo>
                    <a:pt x="219430" y="51282"/>
                  </a:lnTo>
                  <a:lnTo>
                    <a:pt x="222618" y="51689"/>
                  </a:lnTo>
                  <a:lnTo>
                    <a:pt x="228676" y="49491"/>
                  </a:lnTo>
                  <a:lnTo>
                    <a:pt x="233946" y="45923"/>
                  </a:lnTo>
                  <a:lnTo>
                    <a:pt x="241096" y="42303"/>
                  </a:lnTo>
                  <a:lnTo>
                    <a:pt x="245440" y="42799"/>
                  </a:lnTo>
                  <a:lnTo>
                    <a:pt x="247929" y="46609"/>
                  </a:lnTo>
                  <a:lnTo>
                    <a:pt x="249567" y="52946"/>
                  </a:lnTo>
                  <a:lnTo>
                    <a:pt x="250736" y="58559"/>
                  </a:lnTo>
                  <a:lnTo>
                    <a:pt x="250101" y="63957"/>
                  </a:lnTo>
                  <a:lnTo>
                    <a:pt x="239522" y="73190"/>
                  </a:lnTo>
                  <a:lnTo>
                    <a:pt x="236105" y="72491"/>
                  </a:lnTo>
                  <a:lnTo>
                    <a:pt x="230416" y="60464"/>
                  </a:lnTo>
                  <a:lnTo>
                    <a:pt x="222300" y="62395"/>
                  </a:lnTo>
                  <a:lnTo>
                    <a:pt x="221907" y="62141"/>
                  </a:lnTo>
                  <a:lnTo>
                    <a:pt x="215455" y="72174"/>
                  </a:lnTo>
                  <a:lnTo>
                    <a:pt x="208851" y="73418"/>
                  </a:lnTo>
                  <a:lnTo>
                    <a:pt x="190042" y="69672"/>
                  </a:lnTo>
                  <a:lnTo>
                    <a:pt x="185699" y="65862"/>
                  </a:lnTo>
                  <a:lnTo>
                    <a:pt x="187375" y="56908"/>
                  </a:lnTo>
                  <a:lnTo>
                    <a:pt x="168605" y="50431"/>
                  </a:lnTo>
                  <a:lnTo>
                    <a:pt x="165455" y="44145"/>
                  </a:lnTo>
                  <a:lnTo>
                    <a:pt x="177888" y="33832"/>
                  </a:lnTo>
                  <a:lnTo>
                    <a:pt x="182575" y="41630"/>
                  </a:lnTo>
                  <a:lnTo>
                    <a:pt x="188760" y="47396"/>
                  </a:lnTo>
                  <a:lnTo>
                    <a:pt x="195961" y="51777"/>
                  </a:lnTo>
                  <a:lnTo>
                    <a:pt x="205397" y="56172"/>
                  </a:lnTo>
                  <a:lnTo>
                    <a:pt x="207860" y="56680"/>
                  </a:lnTo>
                  <a:lnTo>
                    <a:pt x="211213" y="55156"/>
                  </a:lnTo>
                  <a:lnTo>
                    <a:pt x="212407" y="52920"/>
                  </a:lnTo>
                  <a:lnTo>
                    <a:pt x="214160" y="50990"/>
                  </a:lnTo>
                  <a:lnTo>
                    <a:pt x="206984" y="42214"/>
                  </a:lnTo>
                  <a:lnTo>
                    <a:pt x="200698" y="44157"/>
                  </a:lnTo>
                  <a:lnTo>
                    <a:pt x="195795" y="42926"/>
                  </a:lnTo>
                  <a:lnTo>
                    <a:pt x="192659" y="37299"/>
                  </a:lnTo>
                  <a:lnTo>
                    <a:pt x="195630" y="27419"/>
                  </a:lnTo>
                  <a:lnTo>
                    <a:pt x="197396" y="26479"/>
                  </a:lnTo>
                  <a:lnTo>
                    <a:pt x="208394" y="29641"/>
                  </a:lnTo>
                  <a:lnTo>
                    <a:pt x="211010" y="29895"/>
                  </a:lnTo>
                  <a:lnTo>
                    <a:pt x="213563" y="27660"/>
                  </a:lnTo>
                  <a:lnTo>
                    <a:pt x="213982" y="25146"/>
                  </a:lnTo>
                  <a:lnTo>
                    <a:pt x="215138" y="22517"/>
                  </a:lnTo>
                  <a:lnTo>
                    <a:pt x="206019" y="19532"/>
                  </a:lnTo>
                  <a:lnTo>
                    <a:pt x="197497" y="18986"/>
                  </a:lnTo>
                  <a:lnTo>
                    <a:pt x="189560" y="21285"/>
                  </a:lnTo>
                  <a:lnTo>
                    <a:pt x="182181" y="26835"/>
                  </a:lnTo>
                  <a:lnTo>
                    <a:pt x="175006" y="23837"/>
                  </a:lnTo>
                  <a:lnTo>
                    <a:pt x="169595" y="25273"/>
                  </a:lnTo>
                  <a:lnTo>
                    <a:pt x="162001" y="34747"/>
                  </a:lnTo>
                  <a:lnTo>
                    <a:pt x="158000" y="37553"/>
                  </a:lnTo>
                  <a:lnTo>
                    <a:pt x="152984" y="42938"/>
                  </a:lnTo>
                  <a:lnTo>
                    <a:pt x="151803" y="45415"/>
                  </a:lnTo>
                  <a:lnTo>
                    <a:pt x="150393" y="47574"/>
                  </a:lnTo>
                  <a:lnTo>
                    <a:pt x="155841" y="52336"/>
                  </a:lnTo>
                  <a:lnTo>
                    <a:pt x="161963" y="55714"/>
                  </a:lnTo>
                  <a:lnTo>
                    <a:pt x="168160" y="58775"/>
                  </a:lnTo>
                  <a:lnTo>
                    <a:pt x="173837" y="62598"/>
                  </a:lnTo>
                  <a:lnTo>
                    <a:pt x="210413" y="80860"/>
                  </a:lnTo>
                  <a:lnTo>
                    <a:pt x="215150" y="80403"/>
                  </a:lnTo>
                  <a:lnTo>
                    <a:pt x="221742" y="77292"/>
                  </a:lnTo>
                  <a:lnTo>
                    <a:pt x="226225" y="75615"/>
                  </a:lnTo>
                  <a:lnTo>
                    <a:pt x="230784" y="77254"/>
                  </a:lnTo>
                  <a:lnTo>
                    <a:pt x="238112" y="78536"/>
                  </a:lnTo>
                  <a:lnTo>
                    <a:pt x="245313" y="77622"/>
                  </a:lnTo>
                  <a:lnTo>
                    <a:pt x="251942" y="74676"/>
                  </a:lnTo>
                  <a:lnTo>
                    <a:pt x="257479" y="69811"/>
                  </a:lnTo>
                  <a:lnTo>
                    <a:pt x="259905" y="66941"/>
                  </a:lnTo>
                  <a:lnTo>
                    <a:pt x="261035" y="63614"/>
                  </a:lnTo>
                  <a:close/>
                </a:path>
                <a:path w="654685" h="481329">
                  <a:moveTo>
                    <a:pt x="271030" y="112115"/>
                  </a:moveTo>
                  <a:lnTo>
                    <a:pt x="268986" y="107784"/>
                  </a:lnTo>
                  <a:lnTo>
                    <a:pt x="266928" y="106489"/>
                  </a:lnTo>
                  <a:lnTo>
                    <a:pt x="258775" y="107061"/>
                  </a:lnTo>
                  <a:lnTo>
                    <a:pt x="257162" y="110350"/>
                  </a:lnTo>
                  <a:lnTo>
                    <a:pt x="257175" y="110769"/>
                  </a:lnTo>
                  <a:lnTo>
                    <a:pt x="257111" y="111163"/>
                  </a:lnTo>
                  <a:lnTo>
                    <a:pt x="257340" y="111899"/>
                  </a:lnTo>
                  <a:lnTo>
                    <a:pt x="257378" y="112788"/>
                  </a:lnTo>
                  <a:lnTo>
                    <a:pt x="260515" y="116509"/>
                  </a:lnTo>
                  <a:lnTo>
                    <a:pt x="265150" y="117309"/>
                  </a:lnTo>
                  <a:lnTo>
                    <a:pt x="270141" y="113944"/>
                  </a:lnTo>
                  <a:lnTo>
                    <a:pt x="271030" y="112115"/>
                  </a:lnTo>
                  <a:close/>
                </a:path>
                <a:path w="654685" h="481329">
                  <a:moveTo>
                    <a:pt x="398081" y="450900"/>
                  </a:moveTo>
                  <a:lnTo>
                    <a:pt x="396824" y="448881"/>
                  </a:lnTo>
                  <a:lnTo>
                    <a:pt x="391236" y="447128"/>
                  </a:lnTo>
                  <a:lnTo>
                    <a:pt x="372681" y="442976"/>
                  </a:lnTo>
                  <a:lnTo>
                    <a:pt x="363816" y="439953"/>
                  </a:lnTo>
                  <a:lnTo>
                    <a:pt x="355561" y="435622"/>
                  </a:lnTo>
                  <a:lnTo>
                    <a:pt x="348132" y="429501"/>
                  </a:lnTo>
                  <a:lnTo>
                    <a:pt x="345833" y="427189"/>
                  </a:lnTo>
                  <a:lnTo>
                    <a:pt x="344436" y="426542"/>
                  </a:lnTo>
                  <a:lnTo>
                    <a:pt x="338035" y="422643"/>
                  </a:lnTo>
                  <a:lnTo>
                    <a:pt x="332549" y="417728"/>
                  </a:lnTo>
                  <a:lnTo>
                    <a:pt x="318973" y="402120"/>
                  </a:lnTo>
                  <a:lnTo>
                    <a:pt x="315747" y="397078"/>
                  </a:lnTo>
                  <a:lnTo>
                    <a:pt x="307619" y="387248"/>
                  </a:lnTo>
                  <a:lnTo>
                    <a:pt x="287959" y="354584"/>
                  </a:lnTo>
                  <a:lnTo>
                    <a:pt x="280873" y="335813"/>
                  </a:lnTo>
                  <a:lnTo>
                    <a:pt x="279273" y="333832"/>
                  </a:lnTo>
                  <a:lnTo>
                    <a:pt x="272364" y="313004"/>
                  </a:lnTo>
                  <a:lnTo>
                    <a:pt x="270840" y="306705"/>
                  </a:lnTo>
                  <a:lnTo>
                    <a:pt x="269722" y="299707"/>
                  </a:lnTo>
                  <a:lnTo>
                    <a:pt x="267398" y="273748"/>
                  </a:lnTo>
                  <a:lnTo>
                    <a:pt x="266661" y="268973"/>
                  </a:lnTo>
                  <a:lnTo>
                    <a:pt x="270154" y="232460"/>
                  </a:lnTo>
                  <a:lnTo>
                    <a:pt x="271348" y="215303"/>
                  </a:lnTo>
                  <a:lnTo>
                    <a:pt x="272402" y="208915"/>
                  </a:lnTo>
                  <a:lnTo>
                    <a:pt x="274332" y="202615"/>
                  </a:lnTo>
                  <a:lnTo>
                    <a:pt x="277444" y="196354"/>
                  </a:lnTo>
                  <a:lnTo>
                    <a:pt x="275310" y="195808"/>
                  </a:lnTo>
                  <a:lnTo>
                    <a:pt x="258762" y="246456"/>
                  </a:lnTo>
                  <a:lnTo>
                    <a:pt x="258762" y="254000"/>
                  </a:lnTo>
                  <a:lnTo>
                    <a:pt x="258114" y="261480"/>
                  </a:lnTo>
                  <a:lnTo>
                    <a:pt x="257657" y="271576"/>
                  </a:lnTo>
                  <a:lnTo>
                    <a:pt x="257848" y="281635"/>
                  </a:lnTo>
                  <a:lnTo>
                    <a:pt x="259283" y="301726"/>
                  </a:lnTo>
                  <a:lnTo>
                    <a:pt x="271792" y="345020"/>
                  </a:lnTo>
                  <a:lnTo>
                    <a:pt x="290639" y="382422"/>
                  </a:lnTo>
                  <a:lnTo>
                    <a:pt x="307759" y="404431"/>
                  </a:lnTo>
                  <a:lnTo>
                    <a:pt x="311950" y="410235"/>
                  </a:lnTo>
                  <a:lnTo>
                    <a:pt x="347141" y="444703"/>
                  </a:lnTo>
                  <a:lnTo>
                    <a:pt x="389128" y="456780"/>
                  </a:lnTo>
                  <a:lnTo>
                    <a:pt x="392404" y="456260"/>
                  </a:lnTo>
                  <a:lnTo>
                    <a:pt x="396557" y="455295"/>
                  </a:lnTo>
                  <a:lnTo>
                    <a:pt x="397903" y="453326"/>
                  </a:lnTo>
                  <a:lnTo>
                    <a:pt x="398081" y="450900"/>
                  </a:lnTo>
                  <a:close/>
                </a:path>
                <a:path w="654685" h="481329">
                  <a:moveTo>
                    <a:pt x="587387" y="288518"/>
                  </a:moveTo>
                  <a:lnTo>
                    <a:pt x="587273" y="272618"/>
                  </a:lnTo>
                  <a:lnTo>
                    <a:pt x="586574" y="260731"/>
                  </a:lnTo>
                  <a:lnTo>
                    <a:pt x="585762" y="242989"/>
                  </a:lnTo>
                  <a:lnTo>
                    <a:pt x="584517" y="234226"/>
                  </a:lnTo>
                  <a:lnTo>
                    <a:pt x="581596" y="225691"/>
                  </a:lnTo>
                  <a:lnTo>
                    <a:pt x="581291" y="225044"/>
                  </a:lnTo>
                  <a:lnTo>
                    <a:pt x="581329" y="224053"/>
                  </a:lnTo>
                  <a:lnTo>
                    <a:pt x="583311" y="218668"/>
                  </a:lnTo>
                  <a:lnTo>
                    <a:pt x="581152" y="214782"/>
                  </a:lnTo>
                  <a:lnTo>
                    <a:pt x="578827" y="211137"/>
                  </a:lnTo>
                  <a:lnTo>
                    <a:pt x="573709" y="202539"/>
                  </a:lnTo>
                  <a:lnTo>
                    <a:pt x="571588" y="198920"/>
                  </a:lnTo>
                  <a:lnTo>
                    <a:pt x="571588" y="288518"/>
                  </a:lnTo>
                  <a:lnTo>
                    <a:pt x="571334" y="295656"/>
                  </a:lnTo>
                  <a:lnTo>
                    <a:pt x="559447" y="343598"/>
                  </a:lnTo>
                  <a:lnTo>
                    <a:pt x="535482" y="373951"/>
                  </a:lnTo>
                  <a:lnTo>
                    <a:pt x="487413" y="394208"/>
                  </a:lnTo>
                  <a:lnTo>
                    <a:pt x="432333" y="398043"/>
                  </a:lnTo>
                  <a:lnTo>
                    <a:pt x="429145" y="397433"/>
                  </a:lnTo>
                  <a:lnTo>
                    <a:pt x="427240" y="397014"/>
                  </a:lnTo>
                  <a:lnTo>
                    <a:pt x="384213" y="387210"/>
                  </a:lnTo>
                  <a:lnTo>
                    <a:pt x="378587" y="385673"/>
                  </a:lnTo>
                  <a:lnTo>
                    <a:pt x="376732" y="377609"/>
                  </a:lnTo>
                  <a:lnTo>
                    <a:pt x="375615" y="376720"/>
                  </a:lnTo>
                  <a:lnTo>
                    <a:pt x="373100" y="375081"/>
                  </a:lnTo>
                  <a:lnTo>
                    <a:pt x="370852" y="374662"/>
                  </a:lnTo>
                  <a:lnTo>
                    <a:pt x="369709" y="373291"/>
                  </a:lnTo>
                  <a:lnTo>
                    <a:pt x="365277" y="367855"/>
                  </a:lnTo>
                  <a:lnTo>
                    <a:pt x="360895" y="362343"/>
                  </a:lnTo>
                  <a:lnTo>
                    <a:pt x="352120" y="351167"/>
                  </a:lnTo>
                  <a:lnTo>
                    <a:pt x="361188" y="350227"/>
                  </a:lnTo>
                  <a:lnTo>
                    <a:pt x="361365" y="350227"/>
                  </a:lnTo>
                  <a:lnTo>
                    <a:pt x="373621" y="337883"/>
                  </a:lnTo>
                  <a:lnTo>
                    <a:pt x="375907" y="335572"/>
                  </a:lnTo>
                  <a:lnTo>
                    <a:pt x="395655" y="315518"/>
                  </a:lnTo>
                  <a:lnTo>
                    <a:pt x="405091" y="306082"/>
                  </a:lnTo>
                  <a:lnTo>
                    <a:pt x="410235" y="301180"/>
                  </a:lnTo>
                  <a:lnTo>
                    <a:pt x="420763" y="291642"/>
                  </a:lnTo>
                  <a:lnTo>
                    <a:pt x="425958" y="286791"/>
                  </a:lnTo>
                  <a:lnTo>
                    <a:pt x="430771" y="282155"/>
                  </a:lnTo>
                  <a:lnTo>
                    <a:pt x="435203" y="277114"/>
                  </a:lnTo>
                  <a:lnTo>
                    <a:pt x="439470" y="272618"/>
                  </a:lnTo>
                  <a:lnTo>
                    <a:pt x="438632" y="270941"/>
                  </a:lnTo>
                  <a:lnTo>
                    <a:pt x="438188" y="268554"/>
                  </a:lnTo>
                  <a:lnTo>
                    <a:pt x="435444" y="266979"/>
                  </a:lnTo>
                  <a:lnTo>
                    <a:pt x="394830" y="299199"/>
                  </a:lnTo>
                  <a:lnTo>
                    <a:pt x="367233" y="328434"/>
                  </a:lnTo>
                  <a:lnTo>
                    <a:pt x="363651" y="332092"/>
                  </a:lnTo>
                  <a:lnTo>
                    <a:pt x="360400" y="335572"/>
                  </a:lnTo>
                  <a:lnTo>
                    <a:pt x="356362" y="335064"/>
                  </a:lnTo>
                  <a:lnTo>
                    <a:pt x="353263" y="334086"/>
                  </a:lnTo>
                  <a:lnTo>
                    <a:pt x="347345" y="334860"/>
                  </a:lnTo>
                  <a:lnTo>
                    <a:pt x="344512" y="336575"/>
                  </a:lnTo>
                  <a:lnTo>
                    <a:pt x="341160" y="337883"/>
                  </a:lnTo>
                  <a:lnTo>
                    <a:pt x="335661" y="333387"/>
                  </a:lnTo>
                  <a:lnTo>
                    <a:pt x="330682" y="328409"/>
                  </a:lnTo>
                  <a:lnTo>
                    <a:pt x="325805" y="314528"/>
                  </a:lnTo>
                  <a:lnTo>
                    <a:pt x="322770" y="307428"/>
                  </a:lnTo>
                  <a:lnTo>
                    <a:pt x="321856" y="300113"/>
                  </a:lnTo>
                  <a:lnTo>
                    <a:pt x="320230" y="289852"/>
                  </a:lnTo>
                  <a:lnTo>
                    <a:pt x="316077" y="269532"/>
                  </a:lnTo>
                  <a:lnTo>
                    <a:pt x="314325" y="259321"/>
                  </a:lnTo>
                  <a:lnTo>
                    <a:pt x="313410" y="251015"/>
                  </a:lnTo>
                  <a:lnTo>
                    <a:pt x="313143" y="242684"/>
                  </a:lnTo>
                  <a:lnTo>
                    <a:pt x="313791" y="234950"/>
                  </a:lnTo>
                  <a:lnTo>
                    <a:pt x="328752" y="195440"/>
                  </a:lnTo>
                  <a:lnTo>
                    <a:pt x="352348" y="163487"/>
                  </a:lnTo>
                  <a:lnTo>
                    <a:pt x="373100" y="148717"/>
                  </a:lnTo>
                  <a:lnTo>
                    <a:pt x="376923" y="146494"/>
                  </a:lnTo>
                  <a:lnTo>
                    <a:pt x="380365" y="143891"/>
                  </a:lnTo>
                  <a:lnTo>
                    <a:pt x="388035" y="139306"/>
                  </a:lnTo>
                  <a:lnTo>
                    <a:pt x="396316" y="136156"/>
                  </a:lnTo>
                  <a:lnTo>
                    <a:pt x="414108" y="131114"/>
                  </a:lnTo>
                  <a:lnTo>
                    <a:pt x="413143" y="137071"/>
                  </a:lnTo>
                  <a:lnTo>
                    <a:pt x="413092" y="139306"/>
                  </a:lnTo>
                  <a:lnTo>
                    <a:pt x="413588" y="144526"/>
                  </a:lnTo>
                  <a:lnTo>
                    <a:pt x="415124" y="150596"/>
                  </a:lnTo>
                  <a:lnTo>
                    <a:pt x="416775" y="156679"/>
                  </a:lnTo>
                  <a:lnTo>
                    <a:pt x="419239" y="167513"/>
                  </a:lnTo>
                  <a:lnTo>
                    <a:pt x="421551" y="178536"/>
                  </a:lnTo>
                  <a:lnTo>
                    <a:pt x="423608" y="189611"/>
                  </a:lnTo>
                  <a:lnTo>
                    <a:pt x="425627" y="202539"/>
                  </a:lnTo>
                  <a:lnTo>
                    <a:pt x="426707" y="209829"/>
                  </a:lnTo>
                  <a:lnTo>
                    <a:pt x="431952" y="243306"/>
                  </a:lnTo>
                  <a:lnTo>
                    <a:pt x="432866" y="254520"/>
                  </a:lnTo>
                  <a:lnTo>
                    <a:pt x="435940" y="256070"/>
                  </a:lnTo>
                  <a:lnTo>
                    <a:pt x="444004" y="251841"/>
                  </a:lnTo>
                  <a:lnTo>
                    <a:pt x="440004" y="221767"/>
                  </a:lnTo>
                  <a:lnTo>
                    <a:pt x="435089" y="191858"/>
                  </a:lnTo>
                  <a:lnTo>
                    <a:pt x="429323" y="162140"/>
                  </a:lnTo>
                  <a:lnTo>
                    <a:pt x="422744" y="132689"/>
                  </a:lnTo>
                  <a:lnTo>
                    <a:pt x="425081" y="131114"/>
                  </a:lnTo>
                  <a:lnTo>
                    <a:pt x="427050" y="129781"/>
                  </a:lnTo>
                  <a:lnTo>
                    <a:pt x="430758" y="130632"/>
                  </a:lnTo>
                  <a:lnTo>
                    <a:pt x="441147" y="132384"/>
                  </a:lnTo>
                  <a:lnTo>
                    <a:pt x="483565" y="144868"/>
                  </a:lnTo>
                  <a:lnTo>
                    <a:pt x="520204" y="164871"/>
                  </a:lnTo>
                  <a:lnTo>
                    <a:pt x="547954" y="194589"/>
                  </a:lnTo>
                  <a:lnTo>
                    <a:pt x="566572" y="234950"/>
                  </a:lnTo>
                  <a:lnTo>
                    <a:pt x="571487" y="273456"/>
                  </a:lnTo>
                  <a:lnTo>
                    <a:pt x="571588" y="288518"/>
                  </a:lnTo>
                  <a:lnTo>
                    <a:pt x="571588" y="198920"/>
                  </a:lnTo>
                  <a:lnTo>
                    <a:pt x="568655" y="193890"/>
                  </a:lnTo>
                  <a:lnTo>
                    <a:pt x="563054" y="185623"/>
                  </a:lnTo>
                  <a:lnTo>
                    <a:pt x="556234" y="178181"/>
                  </a:lnTo>
                  <a:lnTo>
                    <a:pt x="551713" y="171361"/>
                  </a:lnTo>
                  <a:lnTo>
                    <a:pt x="509473" y="142875"/>
                  </a:lnTo>
                  <a:lnTo>
                    <a:pt x="468147" y="127876"/>
                  </a:lnTo>
                  <a:lnTo>
                    <a:pt x="460451" y="125056"/>
                  </a:lnTo>
                  <a:lnTo>
                    <a:pt x="450977" y="122199"/>
                  </a:lnTo>
                  <a:lnTo>
                    <a:pt x="441363" y="120459"/>
                  </a:lnTo>
                  <a:lnTo>
                    <a:pt x="431634" y="119761"/>
                  </a:lnTo>
                  <a:lnTo>
                    <a:pt x="421868" y="120053"/>
                  </a:lnTo>
                  <a:lnTo>
                    <a:pt x="377583" y="132308"/>
                  </a:lnTo>
                  <a:lnTo>
                    <a:pt x="370941" y="136601"/>
                  </a:lnTo>
                  <a:lnTo>
                    <a:pt x="365302" y="140271"/>
                  </a:lnTo>
                  <a:lnTo>
                    <a:pt x="363118" y="142176"/>
                  </a:lnTo>
                  <a:lnTo>
                    <a:pt x="352564" y="146342"/>
                  </a:lnTo>
                  <a:lnTo>
                    <a:pt x="346583" y="152273"/>
                  </a:lnTo>
                  <a:lnTo>
                    <a:pt x="321551" y="184416"/>
                  </a:lnTo>
                  <a:lnTo>
                    <a:pt x="304342" y="224129"/>
                  </a:lnTo>
                  <a:lnTo>
                    <a:pt x="300304" y="256070"/>
                  </a:lnTo>
                  <a:lnTo>
                    <a:pt x="300062" y="258102"/>
                  </a:lnTo>
                  <a:lnTo>
                    <a:pt x="300736" y="260540"/>
                  </a:lnTo>
                  <a:lnTo>
                    <a:pt x="306197" y="288518"/>
                  </a:lnTo>
                  <a:lnTo>
                    <a:pt x="308749" y="301332"/>
                  </a:lnTo>
                  <a:lnTo>
                    <a:pt x="312432" y="319112"/>
                  </a:lnTo>
                  <a:lnTo>
                    <a:pt x="313639" y="324358"/>
                  </a:lnTo>
                  <a:lnTo>
                    <a:pt x="319544" y="334314"/>
                  </a:lnTo>
                  <a:lnTo>
                    <a:pt x="320662" y="340004"/>
                  </a:lnTo>
                  <a:lnTo>
                    <a:pt x="337502" y="372719"/>
                  </a:lnTo>
                  <a:lnTo>
                    <a:pt x="341845" y="375653"/>
                  </a:lnTo>
                  <a:lnTo>
                    <a:pt x="373938" y="395897"/>
                  </a:lnTo>
                  <a:lnTo>
                    <a:pt x="376351" y="397040"/>
                  </a:lnTo>
                  <a:lnTo>
                    <a:pt x="379437" y="397040"/>
                  </a:lnTo>
                  <a:lnTo>
                    <a:pt x="387464" y="398576"/>
                  </a:lnTo>
                  <a:lnTo>
                    <a:pt x="393065" y="399097"/>
                  </a:lnTo>
                  <a:lnTo>
                    <a:pt x="398297" y="400748"/>
                  </a:lnTo>
                  <a:lnTo>
                    <a:pt x="410730" y="404063"/>
                  </a:lnTo>
                  <a:lnTo>
                    <a:pt x="423392" y="406171"/>
                  </a:lnTo>
                  <a:lnTo>
                    <a:pt x="436435" y="406996"/>
                  </a:lnTo>
                  <a:lnTo>
                    <a:pt x="449986" y="406488"/>
                  </a:lnTo>
                  <a:lnTo>
                    <a:pt x="459041" y="406412"/>
                  </a:lnTo>
                  <a:lnTo>
                    <a:pt x="511771" y="398043"/>
                  </a:lnTo>
                  <a:lnTo>
                    <a:pt x="551662" y="374662"/>
                  </a:lnTo>
                  <a:lnTo>
                    <a:pt x="577024" y="339458"/>
                  </a:lnTo>
                  <a:lnTo>
                    <a:pt x="586968" y="298919"/>
                  </a:lnTo>
                  <a:lnTo>
                    <a:pt x="587387" y="288518"/>
                  </a:lnTo>
                  <a:close/>
                </a:path>
                <a:path w="654685" h="481329">
                  <a:moveTo>
                    <a:pt x="654151" y="261620"/>
                  </a:moveTo>
                  <a:lnTo>
                    <a:pt x="653999" y="252730"/>
                  </a:lnTo>
                  <a:lnTo>
                    <a:pt x="653072" y="243840"/>
                  </a:lnTo>
                  <a:lnTo>
                    <a:pt x="651941" y="233680"/>
                  </a:lnTo>
                  <a:lnTo>
                    <a:pt x="651090" y="224790"/>
                  </a:lnTo>
                  <a:lnTo>
                    <a:pt x="637882" y="182880"/>
                  </a:lnTo>
                  <a:lnTo>
                    <a:pt x="630415" y="170180"/>
                  </a:lnTo>
                  <a:lnTo>
                    <a:pt x="626656" y="163830"/>
                  </a:lnTo>
                  <a:lnTo>
                    <a:pt x="599922" y="132080"/>
                  </a:lnTo>
                  <a:lnTo>
                    <a:pt x="583285" y="119380"/>
                  </a:lnTo>
                  <a:lnTo>
                    <a:pt x="572122" y="110490"/>
                  </a:lnTo>
                  <a:lnTo>
                    <a:pt x="566483" y="106680"/>
                  </a:lnTo>
                  <a:lnTo>
                    <a:pt x="544233" y="88900"/>
                  </a:lnTo>
                  <a:lnTo>
                    <a:pt x="532815" y="80010"/>
                  </a:lnTo>
                  <a:lnTo>
                    <a:pt x="520611" y="72390"/>
                  </a:lnTo>
                  <a:lnTo>
                    <a:pt x="510019" y="67310"/>
                  </a:lnTo>
                  <a:lnTo>
                    <a:pt x="504278" y="66040"/>
                  </a:lnTo>
                  <a:lnTo>
                    <a:pt x="497332" y="63500"/>
                  </a:lnTo>
                  <a:lnTo>
                    <a:pt x="490308" y="62230"/>
                  </a:lnTo>
                  <a:lnTo>
                    <a:pt x="483260" y="62230"/>
                  </a:lnTo>
                  <a:lnTo>
                    <a:pt x="476275" y="60960"/>
                  </a:lnTo>
                  <a:lnTo>
                    <a:pt x="465899" y="58420"/>
                  </a:lnTo>
                  <a:lnTo>
                    <a:pt x="445147" y="53340"/>
                  </a:lnTo>
                  <a:lnTo>
                    <a:pt x="427342" y="48260"/>
                  </a:lnTo>
                  <a:lnTo>
                    <a:pt x="419620" y="46990"/>
                  </a:lnTo>
                  <a:lnTo>
                    <a:pt x="412610" y="49530"/>
                  </a:lnTo>
                  <a:lnTo>
                    <a:pt x="362610" y="72390"/>
                  </a:lnTo>
                  <a:lnTo>
                    <a:pt x="357200" y="76200"/>
                  </a:lnTo>
                  <a:lnTo>
                    <a:pt x="351637" y="78740"/>
                  </a:lnTo>
                  <a:lnTo>
                    <a:pt x="345732" y="82550"/>
                  </a:lnTo>
                  <a:lnTo>
                    <a:pt x="341680" y="77470"/>
                  </a:lnTo>
                  <a:lnTo>
                    <a:pt x="338289" y="72390"/>
                  </a:lnTo>
                  <a:lnTo>
                    <a:pt x="330542" y="62585"/>
                  </a:lnTo>
                  <a:lnTo>
                    <a:pt x="330542" y="87630"/>
                  </a:lnTo>
                  <a:lnTo>
                    <a:pt x="329196" y="92710"/>
                  </a:lnTo>
                  <a:lnTo>
                    <a:pt x="326783" y="94576"/>
                  </a:lnTo>
                  <a:lnTo>
                    <a:pt x="326783" y="109220"/>
                  </a:lnTo>
                  <a:lnTo>
                    <a:pt x="321398" y="113030"/>
                  </a:lnTo>
                  <a:lnTo>
                    <a:pt x="320675" y="111760"/>
                  </a:lnTo>
                  <a:lnTo>
                    <a:pt x="321271" y="111760"/>
                  </a:lnTo>
                  <a:lnTo>
                    <a:pt x="321805" y="110490"/>
                  </a:lnTo>
                  <a:lnTo>
                    <a:pt x="323011" y="109220"/>
                  </a:lnTo>
                  <a:lnTo>
                    <a:pt x="323672" y="109220"/>
                  </a:lnTo>
                  <a:lnTo>
                    <a:pt x="324929" y="107950"/>
                  </a:lnTo>
                  <a:lnTo>
                    <a:pt x="325640" y="109220"/>
                  </a:lnTo>
                  <a:lnTo>
                    <a:pt x="326783" y="109220"/>
                  </a:lnTo>
                  <a:lnTo>
                    <a:pt x="326783" y="94576"/>
                  </a:lnTo>
                  <a:lnTo>
                    <a:pt x="315976" y="102870"/>
                  </a:lnTo>
                  <a:lnTo>
                    <a:pt x="313245" y="104686"/>
                  </a:lnTo>
                  <a:lnTo>
                    <a:pt x="313245" y="119380"/>
                  </a:lnTo>
                  <a:lnTo>
                    <a:pt x="305727" y="128270"/>
                  </a:lnTo>
                  <a:lnTo>
                    <a:pt x="307708" y="121920"/>
                  </a:lnTo>
                  <a:lnTo>
                    <a:pt x="313245" y="119380"/>
                  </a:lnTo>
                  <a:lnTo>
                    <a:pt x="313245" y="104686"/>
                  </a:lnTo>
                  <a:lnTo>
                    <a:pt x="304444" y="110490"/>
                  </a:lnTo>
                  <a:lnTo>
                    <a:pt x="297370" y="116840"/>
                  </a:lnTo>
                  <a:lnTo>
                    <a:pt x="295452" y="118313"/>
                  </a:lnTo>
                  <a:lnTo>
                    <a:pt x="295452" y="135890"/>
                  </a:lnTo>
                  <a:lnTo>
                    <a:pt x="294728" y="137160"/>
                  </a:lnTo>
                  <a:lnTo>
                    <a:pt x="294043" y="137160"/>
                  </a:lnTo>
                  <a:lnTo>
                    <a:pt x="293116" y="138430"/>
                  </a:lnTo>
                  <a:lnTo>
                    <a:pt x="292290" y="138430"/>
                  </a:lnTo>
                  <a:lnTo>
                    <a:pt x="291985" y="137160"/>
                  </a:lnTo>
                  <a:lnTo>
                    <a:pt x="293027" y="135890"/>
                  </a:lnTo>
                  <a:lnTo>
                    <a:pt x="295452" y="135890"/>
                  </a:lnTo>
                  <a:lnTo>
                    <a:pt x="295452" y="118313"/>
                  </a:lnTo>
                  <a:lnTo>
                    <a:pt x="290715" y="121920"/>
                  </a:lnTo>
                  <a:lnTo>
                    <a:pt x="284670" y="128270"/>
                  </a:lnTo>
                  <a:lnTo>
                    <a:pt x="279361" y="135890"/>
                  </a:lnTo>
                  <a:lnTo>
                    <a:pt x="275793" y="142240"/>
                  </a:lnTo>
                  <a:lnTo>
                    <a:pt x="271132" y="146050"/>
                  </a:lnTo>
                  <a:lnTo>
                    <a:pt x="265772" y="153670"/>
                  </a:lnTo>
                  <a:lnTo>
                    <a:pt x="264960" y="156210"/>
                  </a:lnTo>
                  <a:lnTo>
                    <a:pt x="263499" y="158750"/>
                  </a:lnTo>
                  <a:lnTo>
                    <a:pt x="269811" y="162560"/>
                  </a:lnTo>
                  <a:lnTo>
                    <a:pt x="266738" y="167640"/>
                  </a:lnTo>
                  <a:lnTo>
                    <a:pt x="264083" y="173990"/>
                  </a:lnTo>
                  <a:lnTo>
                    <a:pt x="244538" y="212090"/>
                  </a:lnTo>
                  <a:lnTo>
                    <a:pt x="233019" y="260350"/>
                  </a:lnTo>
                  <a:lnTo>
                    <a:pt x="230568" y="288290"/>
                  </a:lnTo>
                  <a:lnTo>
                    <a:pt x="231571" y="294640"/>
                  </a:lnTo>
                  <a:lnTo>
                    <a:pt x="233146" y="306070"/>
                  </a:lnTo>
                  <a:lnTo>
                    <a:pt x="235102" y="316230"/>
                  </a:lnTo>
                  <a:lnTo>
                    <a:pt x="237693" y="327660"/>
                  </a:lnTo>
                  <a:lnTo>
                    <a:pt x="241185" y="337820"/>
                  </a:lnTo>
                  <a:lnTo>
                    <a:pt x="242735" y="341630"/>
                  </a:lnTo>
                  <a:lnTo>
                    <a:pt x="243636" y="346710"/>
                  </a:lnTo>
                  <a:lnTo>
                    <a:pt x="244779" y="350520"/>
                  </a:lnTo>
                  <a:lnTo>
                    <a:pt x="240106" y="353060"/>
                  </a:lnTo>
                  <a:lnTo>
                    <a:pt x="236067" y="356870"/>
                  </a:lnTo>
                  <a:lnTo>
                    <a:pt x="228625" y="360680"/>
                  </a:lnTo>
                  <a:lnTo>
                    <a:pt x="225158" y="361950"/>
                  </a:lnTo>
                  <a:lnTo>
                    <a:pt x="213906" y="363220"/>
                  </a:lnTo>
                  <a:lnTo>
                    <a:pt x="205981" y="364490"/>
                  </a:lnTo>
                  <a:lnTo>
                    <a:pt x="198107" y="364490"/>
                  </a:lnTo>
                  <a:lnTo>
                    <a:pt x="190411" y="363220"/>
                  </a:lnTo>
                  <a:lnTo>
                    <a:pt x="175031" y="363220"/>
                  </a:lnTo>
                  <a:lnTo>
                    <a:pt x="167386" y="361950"/>
                  </a:lnTo>
                  <a:lnTo>
                    <a:pt x="137528" y="358140"/>
                  </a:lnTo>
                  <a:lnTo>
                    <a:pt x="127622" y="355600"/>
                  </a:lnTo>
                  <a:lnTo>
                    <a:pt x="120116" y="354330"/>
                  </a:lnTo>
                  <a:lnTo>
                    <a:pt x="105448" y="349250"/>
                  </a:lnTo>
                  <a:lnTo>
                    <a:pt x="98348" y="346710"/>
                  </a:lnTo>
                  <a:lnTo>
                    <a:pt x="96570" y="345440"/>
                  </a:lnTo>
                  <a:lnTo>
                    <a:pt x="94462" y="345440"/>
                  </a:lnTo>
                  <a:lnTo>
                    <a:pt x="87858" y="339090"/>
                  </a:lnTo>
                  <a:lnTo>
                    <a:pt x="82257" y="335280"/>
                  </a:lnTo>
                  <a:lnTo>
                    <a:pt x="76542" y="331470"/>
                  </a:lnTo>
                  <a:lnTo>
                    <a:pt x="70891" y="326390"/>
                  </a:lnTo>
                  <a:lnTo>
                    <a:pt x="65709" y="322580"/>
                  </a:lnTo>
                  <a:lnTo>
                    <a:pt x="57200" y="312420"/>
                  </a:lnTo>
                  <a:lnTo>
                    <a:pt x="49047" y="302260"/>
                  </a:lnTo>
                  <a:lnTo>
                    <a:pt x="41376" y="290830"/>
                  </a:lnTo>
                  <a:lnTo>
                    <a:pt x="34366" y="280670"/>
                  </a:lnTo>
                  <a:lnTo>
                    <a:pt x="18478" y="238760"/>
                  </a:lnTo>
                  <a:lnTo>
                    <a:pt x="14922" y="209550"/>
                  </a:lnTo>
                  <a:lnTo>
                    <a:pt x="15036" y="199390"/>
                  </a:lnTo>
                  <a:lnTo>
                    <a:pt x="23456" y="149860"/>
                  </a:lnTo>
                  <a:lnTo>
                    <a:pt x="38303" y="113030"/>
                  </a:lnTo>
                  <a:lnTo>
                    <a:pt x="62750" y="78740"/>
                  </a:lnTo>
                  <a:lnTo>
                    <a:pt x="69634" y="71120"/>
                  </a:lnTo>
                  <a:lnTo>
                    <a:pt x="99606" y="46990"/>
                  </a:lnTo>
                  <a:lnTo>
                    <a:pt x="133235" y="27940"/>
                  </a:lnTo>
                  <a:lnTo>
                    <a:pt x="180276" y="12700"/>
                  </a:lnTo>
                  <a:lnTo>
                    <a:pt x="185877" y="10160"/>
                  </a:lnTo>
                  <a:lnTo>
                    <a:pt x="197840" y="10160"/>
                  </a:lnTo>
                  <a:lnTo>
                    <a:pt x="204673" y="11430"/>
                  </a:lnTo>
                  <a:lnTo>
                    <a:pt x="218351" y="11430"/>
                  </a:lnTo>
                  <a:lnTo>
                    <a:pt x="225018" y="12700"/>
                  </a:lnTo>
                  <a:lnTo>
                    <a:pt x="233324" y="13970"/>
                  </a:lnTo>
                  <a:lnTo>
                    <a:pt x="241554" y="16510"/>
                  </a:lnTo>
                  <a:lnTo>
                    <a:pt x="249656" y="20320"/>
                  </a:lnTo>
                  <a:lnTo>
                    <a:pt x="257568" y="22860"/>
                  </a:lnTo>
                  <a:lnTo>
                    <a:pt x="269278" y="29210"/>
                  </a:lnTo>
                  <a:lnTo>
                    <a:pt x="301434" y="50800"/>
                  </a:lnTo>
                  <a:lnTo>
                    <a:pt x="330542" y="87630"/>
                  </a:lnTo>
                  <a:lnTo>
                    <a:pt x="330542" y="62585"/>
                  </a:lnTo>
                  <a:lnTo>
                    <a:pt x="330263" y="62230"/>
                  </a:lnTo>
                  <a:lnTo>
                    <a:pt x="325589" y="55880"/>
                  </a:lnTo>
                  <a:lnTo>
                    <a:pt x="320560" y="49530"/>
                  </a:lnTo>
                  <a:lnTo>
                    <a:pt x="284657" y="22860"/>
                  </a:lnTo>
                  <a:lnTo>
                    <a:pt x="257429" y="10160"/>
                  </a:lnTo>
                  <a:lnTo>
                    <a:pt x="250317" y="7620"/>
                  </a:lnTo>
                  <a:lnTo>
                    <a:pt x="247637" y="7620"/>
                  </a:lnTo>
                  <a:lnTo>
                    <a:pt x="235762" y="2540"/>
                  </a:lnTo>
                  <a:lnTo>
                    <a:pt x="228854" y="1270"/>
                  </a:lnTo>
                  <a:lnTo>
                    <a:pt x="214210" y="1270"/>
                  </a:lnTo>
                  <a:lnTo>
                    <a:pt x="199377" y="0"/>
                  </a:lnTo>
                  <a:lnTo>
                    <a:pt x="185610" y="0"/>
                  </a:lnTo>
                  <a:lnTo>
                    <a:pt x="179425" y="1270"/>
                  </a:lnTo>
                  <a:lnTo>
                    <a:pt x="166306" y="5080"/>
                  </a:lnTo>
                  <a:lnTo>
                    <a:pt x="158978" y="7620"/>
                  </a:lnTo>
                  <a:lnTo>
                    <a:pt x="146888" y="11430"/>
                  </a:lnTo>
                  <a:lnTo>
                    <a:pt x="90233" y="39370"/>
                  </a:lnTo>
                  <a:lnTo>
                    <a:pt x="49657" y="73660"/>
                  </a:lnTo>
                  <a:lnTo>
                    <a:pt x="41071" y="85090"/>
                  </a:lnTo>
                  <a:lnTo>
                    <a:pt x="33235" y="95250"/>
                  </a:lnTo>
                  <a:lnTo>
                    <a:pt x="12306" y="137160"/>
                  </a:lnTo>
                  <a:lnTo>
                    <a:pt x="2019" y="177800"/>
                  </a:lnTo>
                  <a:lnTo>
                    <a:pt x="0" y="196850"/>
                  </a:lnTo>
                  <a:lnTo>
                    <a:pt x="215" y="217170"/>
                  </a:lnTo>
                  <a:lnTo>
                    <a:pt x="11760" y="270510"/>
                  </a:lnTo>
                  <a:lnTo>
                    <a:pt x="32143" y="303530"/>
                  </a:lnTo>
                  <a:lnTo>
                    <a:pt x="35725" y="308610"/>
                  </a:lnTo>
                  <a:lnTo>
                    <a:pt x="65811" y="340360"/>
                  </a:lnTo>
                  <a:lnTo>
                    <a:pt x="113868" y="363220"/>
                  </a:lnTo>
                  <a:lnTo>
                    <a:pt x="160274" y="372110"/>
                  </a:lnTo>
                  <a:lnTo>
                    <a:pt x="191071" y="372110"/>
                  </a:lnTo>
                  <a:lnTo>
                    <a:pt x="199085" y="373380"/>
                  </a:lnTo>
                  <a:lnTo>
                    <a:pt x="207010" y="372110"/>
                  </a:lnTo>
                  <a:lnTo>
                    <a:pt x="214909" y="372110"/>
                  </a:lnTo>
                  <a:lnTo>
                    <a:pt x="230987" y="369570"/>
                  </a:lnTo>
                  <a:lnTo>
                    <a:pt x="238010" y="367030"/>
                  </a:lnTo>
                  <a:lnTo>
                    <a:pt x="240322" y="364490"/>
                  </a:lnTo>
                  <a:lnTo>
                    <a:pt x="244919" y="359410"/>
                  </a:lnTo>
                  <a:lnTo>
                    <a:pt x="246392" y="359410"/>
                  </a:lnTo>
                  <a:lnTo>
                    <a:pt x="247700" y="358140"/>
                  </a:lnTo>
                  <a:lnTo>
                    <a:pt x="248805" y="359410"/>
                  </a:lnTo>
                  <a:lnTo>
                    <a:pt x="249758" y="360680"/>
                  </a:lnTo>
                  <a:lnTo>
                    <a:pt x="250278" y="361950"/>
                  </a:lnTo>
                  <a:lnTo>
                    <a:pt x="258368" y="377190"/>
                  </a:lnTo>
                  <a:lnTo>
                    <a:pt x="266814" y="392430"/>
                  </a:lnTo>
                  <a:lnTo>
                    <a:pt x="275640" y="406400"/>
                  </a:lnTo>
                  <a:lnTo>
                    <a:pt x="284899" y="421640"/>
                  </a:lnTo>
                  <a:lnTo>
                    <a:pt x="289229" y="427990"/>
                  </a:lnTo>
                  <a:lnTo>
                    <a:pt x="293801" y="434340"/>
                  </a:lnTo>
                  <a:lnTo>
                    <a:pt x="299262" y="439420"/>
                  </a:lnTo>
                  <a:lnTo>
                    <a:pt x="304736" y="445770"/>
                  </a:lnTo>
                  <a:lnTo>
                    <a:pt x="341566" y="471170"/>
                  </a:lnTo>
                  <a:lnTo>
                    <a:pt x="348259" y="474980"/>
                  </a:lnTo>
                  <a:lnTo>
                    <a:pt x="355155" y="477520"/>
                  </a:lnTo>
                  <a:lnTo>
                    <a:pt x="361073" y="476250"/>
                  </a:lnTo>
                  <a:lnTo>
                    <a:pt x="366623" y="473710"/>
                  </a:lnTo>
                  <a:lnTo>
                    <a:pt x="371233" y="468630"/>
                  </a:lnTo>
                  <a:lnTo>
                    <a:pt x="372376" y="467360"/>
                  </a:lnTo>
                  <a:lnTo>
                    <a:pt x="370459" y="467360"/>
                  </a:lnTo>
                  <a:lnTo>
                    <a:pt x="368452" y="464820"/>
                  </a:lnTo>
                  <a:lnTo>
                    <a:pt x="360057" y="468630"/>
                  </a:lnTo>
                  <a:lnTo>
                    <a:pt x="354330" y="466090"/>
                  </a:lnTo>
                  <a:lnTo>
                    <a:pt x="346532" y="459740"/>
                  </a:lnTo>
                  <a:lnTo>
                    <a:pt x="343928" y="458470"/>
                  </a:lnTo>
                  <a:lnTo>
                    <a:pt x="341223" y="455930"/>
                  </a:lnTo>
                  <a:lnTo>
                    <a:pt x="328599" y="448310"/>
                  </a:lnTo>
                  <a:lnTo>
                    <a:pt x="317157" y="438150"/>
                  </a:lnTo>
                  <a:lnTo>
                    <a:pt x="292442" y="405130"/>
                  </a:lnTo>
                  <a:lnTo>
                    <a:pt x="281673" y="387350"/>
                  </a:lnTo>
                  <a:lnTo>
                    <a:pt x="276199" y="378460"/>
                  </a:lnTo>
                  <a:lnTo>
                    <a:pt x="254939" y="331470"/>
                  </a:lnTo>
                  <a:lnTo>
                    <a:pt x="245503" y="289560"/>
                  </a:lnTo>
                  <a:lnTo>
                    <a:pt x="245046" y="276860"/>
                  </a:lnTo>
                  <a:lnTo>
                    <a:pt x="246278" y="264160"/>
                  </a:lnTo>
                  <a:lnTo>
                    <a:pt x="255778" y="220980"/>
                  </a:lnTo>
                  <a:lnTo>
                    <a:pt x="270459" y="184150"/>
                  </a:lnTo>
                  <a:lnTo>
                    <a:pt x="290220" y="160020"/>
                  </a:lnTo>
                  <a:lnTo>
                    <a:pt x="294360" y="154940"/>
                  </a:lnTo>
                  <a:lnTo>
                    <a:pt x="299021" y="151130"/>
                  </a:lnTo>
                  <a:lnTo>
                    <a:pt x="306768" y="143510"/>
                  </a:lnTo>
                  <a:lnTo>
                    <a:pt x="311873" y="138430"/>
                  </a:lnTo>
                  <a:lnTo>
                    <a:pt x="314426" y="135890"/>
                  </a:lnTo>
                  <a:lnTo>
                    <a:pt x="322440" y="128270"/>
                  </a:lnTo>
                  <a:lnTo>
                    <a:pt x="331241" y="123190"/>
                  </a:lnTo>
                  <a:lnTo>
                    <a:pt x="337680" y="119380"/>
                  </a:lnTo>
                  <a:lnTo>
                    <a:pt x="344004" y="114300"/>
                  </a:lnTo>
                  <a:lnTo>
                    <a:pt x="345427" y="113030"/>
                  </a:lnTo>
                  <a:lnTo>
                    <a:pt x="349694" y="109220"/>
                  </a:lnTo>
                  <a:lnTo>
                    <a:pt x="351561" y="107950"/>
                  </a:lnTo>
                  <a:lnTo>
                    <a:pt x="357149" y="104140"/>
                  </a:lnTo>
                  <a:lnTo>
                    <a:pt x="365086" y="99060"/>
                  </a:lnTo>
                  <a:lnTo>
                    <a:pt x="381609" y="91440"/>
                  </a:lnTo>
                  <a:lnTo>
                    <a:pt x="386181" y="88900"/>
                  </a:lnTo>
                  <a:lnTo>
                    <a:pt x="391312" y="87630"/>
                  </a:lnTo>
                  <a:lnTo>
                    <a:pt x="396354" y="87630"/>
                  </a:lnTo>
                  <a:lnTo>
                    <a:pt x="412838" y="85090"/>
                  </a:lnTo>
                  <a:lnTo>
                    <a:pt x="429348" y="83820"/>
                  </a:lnTo>
                  <a:lnTo>
                    <a:pt x="445909" y="83820"/>
                  </a:lnTo>
                  <a:lnTo>
                    <a:pt x="462559" y="85090"/>
                  </a:lnTo>
                  <a:lnTo>
                    <a:pt x="478294" y="87630"/>
                  </a:lnTo>
                  <a:lnTo>
                    <a:pt x="485914" y="90170"/>
                  </a:lnTo>
                  <a:lnTo>
                    <a:pt x="493293" y="93980"/>
                  </a:lnTo>
                  <a:lnTo>
                    <a:pt x="503720" y="99060"/>
                  </a:lnTo>
                  <a:lnTo>
                    <a:pt x="513702" y="105410"/>
                  </a:lnTo>
                  <a:lnTo>
                    <a:pt x="523405" y="113030"/>
                  </a:lnTo>
                  <a:lnTo>
                    <a:pt x="532955" y="119380"/>
                  </a:lnTo>
                  <a:lnTo>
                    <a:pt x="562914" y="144780"/>
                  </a:lnTo>
                  <a:lnTo>
                    <a:pt x="596404" y="190500"/>
                  </a:lnTo>
                  <a:lnTo>
                    <a:pt x="609765" y="229870"/>
                  </a:lnTo>
                  <a:lnTo>
                    <a:pt x="616064" y="280670"/>
                  </a:lnTo>
                  <a:lnTo>
                    <a:pt x="616191" y="284480"/>
                  </a:lnTo>
                  <a:lnTo>
                    <a:pt x="615988" y="288290"/>
                  </a:lnTo>
                  <a:lnTo>
                    <a:pt x="615238" y="294640"/>
                  </a:lnTo>
                  <a:lnTo>
                    <a:pt x="614045" y="303530"/>
                  </a:lnTo>
                  <a:lnTo>
                    <a:pt x="612724" y="311150"/>
                  </a:lnTo>
                  <a:lnTo>
                    <a:pt x="609155" y="332740"/>
                  </a:lnTo>
                  <a:lnTo>
                    <a:pt x="607923" y="336550"/>
                  </a:lnTo>
                  <a:lnTo>
                    <a:pt x="601599" y="340360"/>
                  </a:lnTo>
                  <a:lnTo>
                    <a:pt x="599998" y="342900"/>
                  </a:lnTo>
                  <a:lnTo>
                    <a:pt x="599084" y="344170"/>
                  </a:lnTo>
                  <a:lnTo>
                    <a:pt x="594982" y="353060"/>
                  </a:lnTo>
                  <a:lnTo>
                    <a:pt x="590334" y="360680"/>
                  </a:lnTo>
                  <a:lnTo>
                    <a:pt x="562165" y="398780"/>
                  </a:lnTo>
                  <a:lnTo>
                    <a:pt x="528053" y="422910"/>
                  </a:lnTo>
                  <a:lnTo>
                    <a:pt x="523443" y="425450"/>
                  </a:lnTo>
                  <a:lnTo>
                    <a:pt x="518642" y="427990"/>
                  </a:lnTo>
                  <a:lnTo>
                    <a:pt x="506260" y="430530"/>
                  </a:lnTo>
                  <a:lnTo>
                    <a:pt x="499021" y="431800"/>
                  </a:lnTo>
                  <a:lnTo>
                    <a:pt x="490054" y="435610"/>
                  </a:lnTo>
                  <a:lnTo>
                    <a:pt x="487768" y="436880"/>
                  </a:lnTo>
                  <a:lnTo>
                    <a:pt x="476592" y="439420"/>
                  </a:lnTo>
                  <a:lnTo>
                    <a:pt x="458825" y="444500"/>
                  </a:lnTo>
                  <a:lnTo>
                    <a:pt x="448170" y="447040"/>
                  </a:lnTo>
                  <a:lnTo>
                    <a:pt x="446252" y="448310"/>
                  </a:lnTo>
                  <a:lnTo>
                    <a:pt x="444068" y="450850"/>
                  </a:lnTo>
                  <a:lnTo>
                    <a:pt x="443141" y="453390"/>
                  </a:lnTo>
                  <a:lnTo>
                    <a:pt x="444106" y="455930"/>
                  </a:lnTo>
                  <a:lnTo>
                    <a:pt x="446481" y="457200"/>
                  </a:lnTo>
                  <a:lnTo>
                    <a:pt x="456920" y="457200"/>
                  </a:lnTo>
                  <a:lnTo>
                    <a:pt x="460908" y="455930"/>
                  </a:lnTo>
                  <a:lnTo>
                    <a:pt x="472236" y="453390"/>
                  </a:lnTo>
                  <a:lnTo>
                    <a:pt x="494741" y="445770"/>
                  </a:lnTo>
                  <a:lnTo>
                    <a:pt x="505421" y="440690"/>
                  </a:lnTo>
                  <a:lnTo>
                    <a:pt x="506755" y="439420"/>
                  </a:lnTo>
                  <a:lnTo>
                    <a:pt x="508330" y="438150"/>
                  </a:lnTo>
                  <a:lnTo>
                    <a:pt x="509841" y="438150"/>
                  </a:lnTo>
                  <a:lnTo>
                    <a:pt x="518629" y="436880"/>
                  </a:lnTo>
                  <a:lnTo>
                    <a:pt x="526745" y="433070"/>
                  </a:lnTo>
                  <a:lnTo>
                    <a:pt x="534492" y="429260"/>
                  </a:lnTo>
                  <a:lnTo>
                    <a:pt x="542188" y="424180"/>
                  </a:lnTo>
                  <a:lnTo>
                    <a:pt x="547370" y="421640"/>
                  </a:lnTo>
                  <a:lnTo>
                    <a:pt x="575932" y="396240"/>
                  </a:lnTo>
                  <a:lnTo>
                    <a:pt x="593356" y="370840"/>
                  </a:lnTo>
                  <a:lnTo>
                    <a:pt x="595706" y="368300"/>
                  </a:lnTo>
                  <a:lnTo>
                    <a:pt x="600087" y="367030"/>
                  </a:lnTo>
                  <a:lnTo>
                    <a:pt x="600062" y="369570"/>
                  </a:lnTo>
                  <a:lnTo>
                    <a:pt x="600265" y="370840"/>
                  </a:lnTo>
                  <a:lnTo>
                    <a:pt x="599998" y="370840"/>
                  </a:lnTo>
                  <a:lnTo>
                    <a:pt x="596925" y="379730"/>
                  </a:lnTo>
                  <a:lnTo>
                    <a:pt x="592709" y="388620"/>
                  </a:lnTo>
                  <a:lnTo>
                    <a:pt x="587730" y="396240"/>
                  </a:lnTo>
                  <a:lnTo>
                    <a:pt x="582371" y="405130"/>
                  </a:lnTo>
                  <a:lnTo>
                    <a:pt x="577951" y="410210"/>
                  </a:lnTo>
                  <a:lnTo>
                    <a:pt x="572985" y="415290"/>
                  </a:lnTo>
                  <a:lnTo>
                    <a:pt x="567436" y="419100"/>
                  </a:lnTo>
                  <a:lnTo>
                    <a:pt x="561238" y="422910"/>
                  </a:lnTo>
                  <a:lnTo>
                    <a:pt x="541731" y="434340"/>
                  </a:lnTo>
                  <a:lnTo>
                    <a:pt x="535406" y="438150"/>
                  </a:lnTo>
                  <a:lnTo>
                    <a:pt x="493293" y="457200"/>
                  </a:lnTo>
                  <a:lnTo>
                    <a:pt x="482587" y="459740"/>
                  </a:lnTo>
                  <a:lnTo>
                    <a:pt x="477659" y="462280"/>
                  </a:lnTo>
                  <a:lnTo>
                    <a:pt x="464807" y="467360"/>
                  </a:lnTo>
                  <a:lnTo>
                    <a:pt x="458139" y="468630"/>
                  </a:lnTo>
                  <a:lnTo>
                    <a:pt x="442976" y="468630"/>
                  </a:lnTo>
                  <a:lnTo>
                    <a:pt x="434759" y="469900"/>
                  </a:lnTo>
                  <a:lnTo>
                    <a:pt x="418287" y="471170"/>
                  </a:lnTo>
                  <a:lnTo>
                    <a:pt x="409879" y="471170"/>
                  </a:lnTo>
                  <a:lnTo>
                    <a:pt x="396151" y="473710"/>
                  </a:lnTo>
                  <a:lnTo>
                    <a:pt x="382371" y="473710"/>
                  </a:lnTo>
                  <a:lnTo>
                    <a:pt x="382473" y="477520"/>
                  </a:lnTo>
                  <a:lnTo>
                    <a:pt x="384733" y="478790"/>
                  </a:lnTo>
                  <a:lnTo>
                    <a:pt x="386956" y="478790"/>
                  </a:lnTo>
                  <a:lnTo>
                    <a:pt x="395973" y="481330"/>
                  </a:lnTo>
                  <a:lnTo>
                    <a:pt x="423418" y="481330"/>
                  </a:lnTo>
                  <a:lnTo>
                    <a:pt x="435978" y="478790"/>
                  </a:lnTo>
                  <a:lnTo>
                    <a:pt x="454799" y="478790"/>
                  </a:lnTo>
                  <a:lnTo>
                    <a:pt x="466966" y="476250"/>
                  </a:lnTo>
                  <a:lnTo>
                    <a:pt x="478802" y="472440"/>
                  </a:lnTo>
                  <a:lnTo>
                    <a:pt x="490359" y="467360"/>
                  </a:lnTo>
                  <a:lnTo>
                    <a:pt x="492836" y="466090"/>
                  </a:lnTo>
                  <a:lnTo>
                    <a:pt x="495452" y="464820"/>
                  </a:lnTo>
                  <a:lnTo>
                    <a:pt x="498132" y="464820"/>
                  </a:lnTo>
                  <a:lnTo>
                    <a:pt x="509079" y="462280"/>
                  </a:lnTo>
                  <a:lnTo>
                    <a:pt x="519518" y="457200"/>
                  </a:lnTo>
                  <a:lnTo>
                    <a:pt x="539635" y="447040"/>
                  </a:lnTo>
                  <a:lnTo>
                    <a:pt x="547370" y="443230"/>
                  </a:lnTo>
                  <a:lnTo>
                    <a:pt x="562432" y="433070"/>
                  </a:lnTo>
                  <a:lnTo>
                    <a:pt x="570103" y="429260"/>
                  </a:lnTo>
                  <a:lnTo>
                    <a:pt x="583577" y="419100"/>
                  </a:lnTo>
                  <a:lnTo>
                    <a:pt x="609549" y="381000"/>
                  </a:lnTo>
                  <a:lnTo>
                    <a:pt x="614019" y="367030"/>
                  </a:lnTo>
                  <a:lnTo>
                    <a:pt x="616356" y="359410"/>
                  </a:lnTo>
                  <a:lnTo>
                    <a:pt x="627380" y="314960"/>
                  </a:lnTo>
                  <a:lnTo>
                    <a:pt x="628154" y="304800"/>
                  </a:lnTo>
                  <a:lnTo>
                    <a:pt x="628916" y="302260"/>
                  </a:lnTo>
                  <a:lnTo>
                    <a:pt x="632358" y="294640"/>
                  </a:lnTo>
                  <a:lnTo>
                    <a:pt x="632625" y="290830"/>
                  </a:lnTo>
                  <a:lnTo>
                    <a:pt x="632739" y="288290"/>
                  </a:lnTo>
                  <a:lnTo>
                    <a:pt x="632637" y="280670"/>
                  </a:lnTo>
                  <a:lnTo>
                    <a:pt x="625779" y="227330"/>
                  </a:lnTo>
                  <a:lnTo>
                    <a:pt x="619506" y="203200"/>
                  </a:lnTo>
                  <a:lnTo>
                    <a:pt x="615416" y="193040"/>
                  </a:lnTo>
                  <a:lnTo>
                    <a:pt x="597217" y="157480"/>
                  </a:lnTo>
                  <a:lnTo>
                    <a:pt x="590486" y="148590"/>
                  </a:lnTo>
                  <a:lnTo>
                    <a:pt x="582904" y="140970"/>
                  </a:lnTo>
                  <a:lnTo>
                    <a:pt x="574319" y="134620"/>
                  </a:lnTo>
                  <a:lnTo>
                    <a:pt x="571017" y="132080"/>
                  </a:lnTo>
                  <a:lnTo>
                    <a:pt x="567867" y="129540"/>
                  </a:lnTo>
                  <a:lnTo>
                    <a:pt x="565073" y="127000"/>
                  </a:lnTo>
                  <a:lnTo>
                    <a:pt x="555929" y="118110"/>
                  </a:lnTo>
                  <a:lnTo>
                    <a:pt x="546303" y="110490"/>
                  </a:lnTo>
                  <a:lnTo>
                    <a:pt x="536270" y="102870"/>
                  </a:lnTo>
                  <a:lnTo>
                    <a:pt x="525945" y="96520"/>
                  </a:lnTo>
                  <a:lnTo>
                    <a:pt x="519264" y="92710"/>
                  </a:lnTo>
                  <a:lnTo>
                    <a:pt x="512572" y="87630"/>
                  </a:lnTo>
                  <a:lnTo>
                    <a:pt x="505091" y="85090"/>
                  </a:lnTo>
                  <a:lnTo>
                    <a:pt x="500367" y="83820"/>
                  </a:lnTo>
                  <a:lnTo>
                    <a:pt x="495642" y="82550"/>
                  </a:lnTo>
                  <a:lnTo>
                    <a:pt x="476504" y="77470"/>
                  </a:lnTo>
                  <a:lnTo>
                    <a:pt x="461899" y="74930"/>
                  </a:lnTo>
                  <a:lnTo>
                    <a:pt x="447116" y="73660"/>
                  </a:lnTo>
                  <a:lnTo>
                    <a:pt x="430212" y="73660"/>
                  </a:lnTo>
                  <a:lnTo>
                    <a:pt x="413397" y="74930"/>
                  </a:lnTo>
                  <a:lnTo>
                    <a:pt x="396671" y="77470"/>
                  </a:lnTo>
                  <a:lnTo>
                    <a:pt x="380060" y="81280"/>
                  </a:lnTo>
                  <a:lnTo>
                    <a:pt x="376809" y="81280"/>
                  </a:lnTo>
                  <a:lnTo>
                    <a:pt x="373494" y="82550"/>
                  </a:lnTo>
                  <a:lnTo>
                    <a:pt x="369214" y="81280"/>
                  </a:lnTo>
                  <a:lnTo>
                    <a:pt x="370776" y="80010"/>
                  </a:lnTo>
                  <a:lnTo>
                    <a:pt x="371792" y="78740"/>
                  </a:lnTo>
                  <a:lnTo>
                    <a:pt x="373037" y="77470"/>
                  </a:lnTo>
                  <a:lnTo>
                    <a:pt x="382231" y="72390"/>
                  </a:lnTo>
                  <a:lnTo>
                    <a:pt x="410946" y="60960"/>
                  </a:lnTo>
                  <a:lnTo>
                    <a:pt x="423646" y="58420"/>
                  </a:lnTo>
                  <a:lnTo>
                    <a:pt x="429945" y="58420"/>
                  </a:lnTo>
                  <a:lnTo>
                    <a:pt x="436397" y="59690"/>
                  </a:lnTo>
                  <a:lnTo>
                    <a:pt x="467499" y="67310"/>
                  </a:lnTo>
                  <a:lnTo>
                    <a:pt x="478091" y="68580"/>
                  </a:lnTo>
                  <a:lnTo>
                    <a:pt x="516039" y="80010"/>
                  </a:lnTo>
                  <a:lnTo>
                    <a:pt x="555447" y="111760"/>
                  </a:lnTo>
                  <a:lnTo>
                    <a:pt x="567093" y="120650"/>
                  </a:lnTo>
                  <a:lnTo>
                    <a:pt x="603732" y="152400"/>
                  </a:lnTo>
                  <a:lnTo>
                    <a:pt x="627621" y="189230"/>
                  </a:lnTo>
                  <a:lnTo>
                    <a:pt x="631913" y="199390"/>
                  </a:lnTo>
                  <a:lnTo>
                    <a:pt x="634377" y="204470"/>
                  </a:lnTo>
                  <a:lnTo>
                    <a:pt x="642048" y="246380"/>
                  </a:lnTo>
                  <a:lnTo>
                    <a:pt x="642493" y="250190"/>
                  </a:lnTo>
                  <a:lnTo>
                    <a:pt x="642493" y="267970"/>
                  </a:lnTo>
                  <a:lnTo>
                    <a:pt x="642378" y="270510"/>
                  </a:lnTo>
                  <a:lnTo>
                    <a:pt x="641451" y="281940"/>
                  </a:lnTo>
                  <a:lnTo>
                    <a:pt x="638962" y="294640"/>
                  </a:lnTo>
                  <a:lnTo>
                    <a:pt x="634517" y="307340"/>
                  </a:lnTo>
                  <a:lnTo>
                    <a:pt x="634199" y="308610"/>
                  </a:lnTo>
                  <a:lnTo>
                    <a:pt x="633945" y="308610"/>
                  </a:lnTo>
                  <a:lnTo>
                    <a:pt x="633742" y="309880"/>
                  </a:lnTo>
                  <a:lnTo>
                    <a:pt x="631913" y="317500"/>
                  </a:lnTo>
                  <a:lnTo>
                    <a:pt x="630428" y="325120"/>
                  </a:lnTo>
                  <a:lnTo>
                    <a:pt x="629742" y="331470"/>
                  </a:lnTo>
                  <a:lnTo>
                    <a:pt x="629678" y="340360"/>
                  </a:lnTo>
                  <a:lnTo>
                    <a:pt x="634593" y="341630"/>
                  </a:lnTo>
                  <a:lnTo>
                    <a:pt x="636955" y="339090"/>
                  </a:lnTo>
                  <a:lnTo>
                    <a:pt x="639826" y="331470"/>
                  </a:lnTo>
                  <a:lnTo>
                    <a:pt x="640321" y="327660"/>
                  </a:lnTo>
                  <a:lnTo>
                    <a:pt x="643089" y="316230"/>
                  </a:lnTo>
                  <a:lnTo>
                    <a:pt x="644258" y="308610"/>
                  </a:lnTo>
                  <a:lnTo>
                    <a:pt x="646887" y="300990"/>
                  </a:lnTo>
                  <a:lnTo>
                    <a:pt x="649884" y="292100"/>
                  </a:lnTo>
                  <a:lnTo>
                    <a:pt x="652030" y="281940"/>
                  </a:lnTo>
                  <a:lnTo>
                    <a:pt x="653427" y="271780"/>
                  </a:lnTo>
                  <a:lnTo>
                    <a:pt x="654151" y="26162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09" name="object 5209" descr="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3310028" y="10378541"/>
              <a:ext cx="242213" cy="221630"/>
            </a:xfrm>
            <a:prstGeom prst="rect">
              <a:avLst/>
            </a:prstGeom>
          </p:spPr>
        </p:pic>
      </p:grpSp>
      <p:grpSp>
        <p:nvGrpSpPr>
          <p:cNvPr id="5210" name="object 5210" descr=""/>
          <p:cNvGrpSpPr/>
          <p:nvPr/>
        </p:nvGrpSpPr>
        <p:grpSpPr>
          <a:xfrm>
            <a:off x="6698092" y="5880387"/>
            <a:ext cx="1061720" cy="995044"/>
            <a:chOff x="6698092" y="5880387"/>
            <a:chExt cx="1061720" cy="995044"/>
          </a:xfrm>
        </p:grpSpPr>
        <p:sp>
          <p:nvSpPr>
            <p:cNvPr id="5211" name="object 5211" descr=""/>
            <p:cNvSpPr/>
            <p:nvPr/>
          </p:nvSpPr>
          <p:spPr>
            <a:xfrm>
              <a:off x="6698081" y="5880392"/>
              <a:ext cx="1061720" cy="995044"/>
            </a:xfrm>
            <a:custGeom>
              <a:avLst/>
              <a:gdLst/>
              <a:ahLst/>
              <a:cxnLst/>
              <a:rect l="l" t="t" r="r" b="b"/>
              <a:pathLst>
                <a:path w="1061720" h="995045">
                  <a:moveTo>
                    <a:pt x="68846" y="801649"/>
                  </a:moveTo>
                  <a:lnTo>
                    <a:pt x="66763" y="801192"/>
                  </a:lnTo>
                  <a:lnTo>
                    <a:pt x="64744" y="800989"/>
                  </a:lnTo>
                  <a:lnTo>
                    <a:pt x="60794" y="799426"/>
                  </a:lnTo>
                  <a:lnTo>
                    <a:pt x="58851" y="798080"/>
                  </a:lnTo>
                  <a:lnTo>
                    <a:pt x="54013" y="795629"/>
                  </a:lnTo>
                  <a:lnTo>
                    <a:pt x="51777" y="795058"/>
                  </a:lnTo>
                  <a:lnTo>
                    <a:pt x="50812" y="795591"/>
                  </a:lnTo>
                  <a:lnTo>
                    <a:pt x="49885" y="795794"/>
                  </a:lnTo>
                  <a:lnTo>
                    <a:pt x="50888" y="799680"/>
                  </a:lnTo>
                  <a:lnTo>
                    <a:pt x="55321" y="799261"/>
                  </a:lnTo>
                  <a:lnTo>
                    <a:pt x="56743" y="802805"/>
                  </a:lnTo>
                  <a:lnTo>
                    <a:pt x="50977" y="801789"/>
                  </a:lnTo>
                  <a:lnTo>
                    <a:pt x="46240" y="800785"/>
                  </a:lnTo>
                  <a:lnTo>
                    <a:pt x="44284" y="800100"/>
                  </a:lnTo>
                  <a:lnTo>
                    <a:pt x="41224" y="799528"/>
                  </a:lnTo>
                  <a:lnTo>
                    <a:pt x="40068" y="799922"/>
                  </a:lnTo>
                  <a:lnTo>
                    <a:pt x="40093" y="801852"/>
                  </a:lnTo>
                  <a:lnTo>
                    <a:pt x="40690" y="802881"/>
                  </a:lnTo>
                  <a:lnTo>
                    <a:pt x="45440" y="804075"/>
                  </a:lnTo>
                  <a:lnTo>
                    <a:pt x="59588" y="807161"/>
                  </a:lnTo>
                  <a:lnTo>
                    <a:pt x="64554" y="806043"/>
                  </a:lnTo>
                  <a:lnTo>
                    <a:pt x="68846" y="801649"/>
                  </a:lnTo>
                  <a:close/>
                </a:path>
                <a:path w="1061720" h="995045">
                  <a:moveTo>
                    <a:pt x="103695" y="544830"/>
                  </a:moveTo>
                  <a:lnTo>
                    <a:pt x="100850" y="545338"/>
                  </a:lnTo>
                  <a:lnTo>
                    <a:pt x="98882" y="545185"/>
                  </a:lnTo>
                  <a:lnTo>
                    <a:pt x="95478" y="547408"/>
                  </a:lnTo>
                  <a:lnTo>
                    <a:pt x="93332" y="549148"/>
                  </a:lnTo>
                  <a:lnTo>
                    <a:pt x="88696" y="556933"/>
                  </a:lnTo>
                  <a:lnTo>
                    <a:pt x="85852" y="562914"/>
                  </a:lnTo>
                  <a:lnTo>
                    <a:pt x="84480" y="569849"/>
                  </a:lnTo>
                  <a:lnTo>
                    <a:pt x="85725" y="570090"/>
                  </a:lnTo>
                  <a:lnTo>
                    <a:pt x="86817" y="570661"/>
                  </a:lnTo>
                  <a:lnTo>
                    <a:pt x="88658" y="569950"/>
                  </a:lnTo>
                  <a:lnTo>
                    <a:pt x="89954" y="569087"/>
                  </a:lnTo>
                  <a:lnTo>
                    <a:pt x="91630" y="564756"/>
                  </a:lnTo>
                  <a:lnTo>
                    <a:pt x="92557" y="561289"/>
                  </a:lnTo>
                  <a:lnTo>
                    <a:pt x="95034" y="553415"/>
                  </a:lnTo>
                  <a:lnTo>
                    <a:pt x="96685" y="549160"/>
                  </a:lnTo>
                  <a:lnTo>
                    <a:pt x="101993" y="546874"/>
                  </a:lnTo>
                  <a:lnTo>
                    <a:pt x="102362" y="546214"/>
                  </a:lnTo>
                  <a:lnTo>
                    <a:pt x="103695" y="544830"/>
                  </a:lnTo>
                  <a:close/>
                </a:path>
                <a:path w="1061720" h="995045">
                  <a:moveTo>
                    <a:pt x="110439" y="494182"/>
                  </a:moveTo>
                  <a:lnTo>
                    <a:pt x="110109" y="492379"/>
                  </a:lnTo>
                  <a:lnTo>
                    <a:pt x="108470" y="493039"/>
                  </a:lnTo>
                  <a:lnTo>
                    <a:pt x="105016" y="491363"/>
                  </a:lnTo>
                  <a:lnTo>
                    <a:pt x="103365" y="488645"/>
                  </a:lnTo>
                  <a:lnTo>
                    <a:pt x="103911" y="485368"/>
                  </a:lnTo>
                  <a:lnTo>
                    <a:pt x="104495" y="484441"/>
                  </a:lnTo>
                  <a:lnTo>
                    <a:pt x="106654" y="476313"/>
                  </a:lnTo>
                  <a:lnTo>
                    <a:pt x="107264" y="469201"/>
                  </a:lnTo>
                  <a:lnTo>
                    <a:pt x="102590" y="459943"/>
                  </a:lnTo>
                  <a:lnTo>
                    <a:pt x="98183" y="456311"/>
                  </a:lnTo>
                  <a:lnTo>
                    <a:pt x="93878" y="456374"/>
                  </a:lnTo>
                  <a:lnTo>
                    <a:pt x="89014" y="459486"/>
                  </a:lnTo>
                  <a:lnTo>
                    <a:pt x="87617" y="460121"/>
                  </a:lnTo>
                  <a:lnTo>
                    <a:pt x="85191" y="456933"/>
                  </a:lnTo>
                  <a:lnTo>
                    <a:pt x="83096" y="453707"/>
                  </a:lnTo>
                  <a:lnTo>
                    <a:pt x="76784" y="446836"/>
                  </a:lnTo>
                  <a:lnTo>
                    <a:pt x="72110" y="446265"/>
                  </a:lnTo>
                  <a:lnTo>
                    <a:pt x="63411" y="449897"/>
                  </a:lnTo>
                  <a:lnTo>
                    <a:pt x="62915" y="451002"/>
                  </a:lnTo>
                  <a:lnTo>
                    <a:pt x="63487" y="456361"/>
                  </a:lnTo>
                  <a:lnTo>
                    <a:pt x="64147" y="455879"/>
                  </a:lnTo>
                  <a:lnTo>
                    <a:pt x="64820" y="455510"/>
                  </a:lnTo>
                  <a:lnTo>
                    <a:pt x="70243" y="450469"/>
                  </a:lnTo>
                  <a:lnTo>
                    <a:pt x="73202" y="450329"/>
                  </a:lnTo>
                  <a:lnTo>
                    <a:pt x="79400" y="456476"/>
                  </a:lnTo>
                  <a:lnTo>
                    <a:pt x="80606" y="458533"/>
                  </a:lnTo>
                  <a:lnTo>
                    <a:pt x="82816" y="462000"/>
                  </a:lnTo>
                  <a:lnTo>
                    <a:pt x="83426" y="463740"/>
                  </a:lnTo>
                  <a:lnTo>
                    <a:pt x="85598" y="467080"/>
                  </a:lnTo>
                  <a:lnTo>
                    <a:pt x="87198" y="468274"/>
                  </a:lnTo>
                  <a:lnTo>
                    <a:pt x="89662" y="467410"/>
                  </a:lnTo>
                  <a:lnTo>
                    <a:pt x="94107" y="460006"/>
                  </a:lnTo>
                  <a:lnTo>
                    <a:pt x="98412" y="462254"/>
                  </a:lnTo>
                  <a:lnTo>
                    <a:pt x="99441" y="465391"/>
                  </a:lnTo>
                  <a:lnTo>
                    <a:pt x="102362" y="475411"/>
                  </a:lnTo>
                  <a:lnTo>
                    <a:pt x="99771" y="481291"/>
                  </a:lnTo>
                  <a:lnTo>
                    <a:pt x="96875" y="486879"/>
                  </a:lnTo>
                  <a:lnTo>
                    <a:pt x="103085" y="494969"/>
                  </a:lnTo>
                  <a:lnTo>
                    <a:pt x="104686" y="495808"/>
                  </a:lnTo>
                  <a:lnTo>
                    <a:pt x="110439" y="494182"/>
                  </a:lnTo>
                  <a:close/>
                </a:path>
                <a:path w="1061720" h="995045">
                  <a:moveTo>
                    <a:pt x="119900" y="548424"/>
                  </a:moveTo>
                  <a:lnTo>
                    <a:pt x="119557" y="547687"/>
                  </a:lnTo>
                  <a:lnTo>
                    <a:pt x="119507" y="547382"/>
                  </a:lnTo>
                  <a:lnTo>
                    <a:pt x="118516" y="546519"/>
                  </a:lnTo>
                  <a:lnTo>
                    <a:pt x="96088" y="575995"/>
                  </a:lnTo>
                  <a:lnTo>
                    <a:pt x="96316" y="577113"/>
                  </a:lnTo>
                  <a:lnTo>
                    <a:pt x="96862" y="577532"/>
                  </a:lnTo>
                  <a:lnTo>
                    <a:pt x="97713" y="577850"/>
                  </a:lnTo>
                  <a:lnTo>
                    <a:pt x="98513" y="577862"/>
                  </a:lnTo>
                  <a:lnTo>
                    <a:pt x="99428" y="576618"/>
                  </a:lnTo>
                  <a:lnTo>
                    <a:pt x="100114" y="575551"/>
                  </a:lnTo>
                  <a:lnTo>
                    <a:pt x="102908" y="568718"/>
                  </a:lnTo>
                  <a:lnTo>
                    <a:pt x="104990" y="562914"/>
                  </a:lnTo>
                  <a:lnTo>
                    <a:pt x="110439" y="550633"/>
                  </a:lnTo>
                  <a:lnTo>
                    <a:pt x="112217" y="549516"/>
                  </a:lnTo>
                  <a:lnTo>
                    <a:pt x="119900" y="548424"/>
                  </a:lnTo>
                  <a:close/>
                </a:path>
                <a:path w="1061720" h="995045">
                  <a:moveTo>
                    <a:pt x="131000" y="647865"/>
                  </a:moveTo>
                  <a:lnTo>
                    <a:pt x="127825" y="643661"/>
                  </a:lnTo>
                  <a:lnTo>
                    <a:pt x="125895" y="637743"/>
                  </a:lnTo>
                  <a:lnTo>
                    <a:pt x="123317" y="637235"/>
                  </a:lnTo>
                  <a:lnTo>
                    <a:pt x="119837" y="640105"/>
                  </a:lnTo>
                  <a:lnTo>
                    <a:pt x="118033" y="641946"/>
                  </a:lnTo>
                  <a:lnTo>
                    <a:pt x="114947" y="644982"/>
                  </a:lnTo>
                  <a:lnTo>
                    <a:pt x="112953" y="647192"/>
                  </a:lnTo>
                  <a:lnTo>
                    <a:pt x="108242" y="647331"/>
                  </a:lnTo>
                  <a:lnTo>
                    <a:pt x="105765" y="647522"/>
                  </a:lnTo>
                  <a:lnTo>
                    <a:pt x="105346" y="647966"/>
                  </a:lnTo>
                  <a:lnTo>
                    <a:pt x="104597" y="648398"/>
                  </a:lnTo>
                  <a:lnTo>
                    <a:pt x="104165" y="654392"/>
                  </a:lnTo>
                  <a:lnTo>
                    <a:pt x="111328" y="653376"/>
                  </a:lnTo>
                  <a:lnTo>
                    <a:pt x="116878" y="651332"/>
                  </a:lnTo>
                  <a:lnTo>
                    <a:pt x="121958" y="646087"/>
                  </a:lnTo>
                  <a:lnTo>
                    <a:pt x="121729" y="653110"/>
                  </a:lnTo>
                  <a:lnTo>
                    <a:pt x="123050" y="653173"/>
                  </a:lnTo>
                  <a:lnTo>
                    <a:pt x="124053" y="653338"/>
                  </a:lnTo>
                  <a:lnTo>
                    <a:pt x="125755" y="653148"/>
                  </a:lnTo>
                  <a:lnTo>
                    <a:pt x="126453" y="652729"/>
                  </a:lnTo>
                  <a:lnTo>
                    <a:pt x="126809" y="652602"/>
                  </a:lnTo>
                  <a:lnTo>
                    <a:pt x="131000" y="647865"/>
                  </a:lnTo>
                  <a:close/>
                </a:path>
                <a:path w="1061720" h="995045">
                  <a:moveTo>
                    <a:pt x="140868" y="923124"/>
                  </a:moveTo>
                  <a:lnTo>
                    <a:pt x="136715" y="924382"/>
                  </a:lnTo>
                  <a:lnTo>
                    <a:pt x="130695" y="926655"/>
                  </a:lnTo>
                  <a:lnTo>
                    <a:pt x="127685" y="925436"/>
                  </a:lnTo>
                  <a:lnTo>
                    <a:pt x="123964" y="918845"/>
                  </a:lnTo>
                  <a:lnTo>
                    <a:pt x="123634" y="916711"/>
                  </a:lnTo>
                  <a:lnTo>
                    <a:pt x="120992" y="910717"/>
                  </a:lnTo>
                  <a:lnTo>
                    <a:pt x="116941" y="908888"/>
                  </a:lnTo>
                  <a:lnTo>
                    <a:pt x="111417" y="910615"/>
                  </a:lnTo>
                  <a:lnTo>
                    <a:pt x="110223" y="911212"/>
                  </a:lnTo>
                  <a:lnTo>
                    <a:pt x="105638" y="914476"/>
                  </a:lnTo>
                  <a:lnTo>
                    <a:pt x="101676" y="916381"/>
                  </a:lnTo>
                  <a:lnTo>
                    <a:pt x="97231" y="921423"/>
                  </a:lnTo>
                  <a:lnTo>
                    <a:pt x="95135" y="922528"/>
                  </a:lnTo>
                  <a:lnTo>
                    <a:pt x="92456" y="924547"/>
                  </a:lnTo>
                  <a:lnTo>
                    <a:pt x="90741" y="918946"/>
                  </a:lnTo>
                  <a:lnTo>
                    <a:pt x="87820" y="911555"/>
                  </a:lnTo>
                  <a:lnTo>
                    <a:pt x="83388" y="910348"/>
                  </a:lnTo>
                  <a:lnTo>
                    <a:pt x="77546" y="914704"/>
                  </a:lnTo>
                  <a:lnTo>
                    <a:pt x="65532" y="928776"/>
                  </a:lnTo>
                  <a:lnTo>
                    <a:pt x="64350" y="931227"/>
                  </a:lnTo>
                  <a:lnTo>
                    <a:pt x="65036" y="933792"/>
                  </a:lnTo>
                  <a:lnTo>
                    <a:pt x="66395" y="934529"/>
                  </a:lnTo>
                  <a:lnTo>
                    <a:pt x="67995" y="934351"/>
                  </a:lnTo>
                  <a:lnTo>
                    <a:pt x="70726" y="931024"/>
                  </a:lnTo>
                  <a:lnTo>
                    <a:pt x="72707" y="928014"/>
                  </a:lnTo>
                  <a:lnTo>
                    <a:pt x="77343" y="921969"/>
                  </a:lnTo>
                  <a:lnTo>
                    <a:pt x="79425" y="918387"/>
                  </a:lnTo>
                  <a:lnTo>
                    <a:pt x="82905" y="916190"/>
                  </a:lnTo>
                  <a:lnTo>
                    <a:pt x="85420" y="917829"/>
                  </a:lnTo>
                  <a:lnTo>
                    <a:pt x="85217" y="920419"/>
                  </a:lnTo>
                  <a:lnTo>
                    <a:pt x="88201" y="927684"/>
                  </a:lnTo>
                  <a:lnTo>
                    <a:pt x="92405" y="929233"/>
                  </a:lnTo>
                  <a:lnTo>
                    <a:pt x="99542" y="924737"/>
                  </a:lnTo>
                  <a:lnTo>
                    <a:pt x="101434" y="922540"/>
                  </a:lnTo>
                  <a:lnTo>
                    <a:pt x="110337" y="913765"/>
                  </a:lnTo>
                  <a:lnTo>
                    <a:pt x="115150" y="912622"/>
                  </a:lnTo>
                  <a:lnTo>
                    <a:pt x="117716" y="913993"/>
                  </a:lnTo>
                  <a:lnTo>
                    <a:pt x="118275" y="916368"/>
                  </a:lnTo>
                  <a:lnTo>
                    <a:pt x="120091" y="921207"/>
                  </a:lnTo>
                  <a:lnTo>
                    <a:pt x="121564" y="923518"/>
                  </a:lnTo>
                  <a:lnTo>
                    <a:pt x="128866" y="929919"/>
                  </a:lnTo>
                  <a:lnTo>
                    <a:pt x="135128" y="929335"/>
                  </a:lnTo>
                  <a:lnTo>
                    <a:pt x="140868" y="923124"/>
                  </a:lnTo>
                  <a:close/>
                </a:path>
                <a:path w="1061720" h="995045">
                  <a:moveTo>
                    <a:pt x="156641" y="451053"/>
                  </a:moveTo>
                  <a:lnTo>
                    <a:pt x="156159" y="449948"/>
                  </a:lnTo>
                  <a:lnTo>
                    <a:pt x="155854" y="447268"/>
                  </a:lnTo>
                  <a:lnTo>
                    <a:pt x="151752" y="451878"/>
                  </a:lnTo>
                  <a:lnTo>
                    <a:pt x="148755" y="455041"/>
                  </a:lnTo>
                  <a:lnTo>
                    <a:pt x="142938" y="454037"/>
                  </a:lnTo>
                  <a:lnTo>
                    <a:pt x="141833" y="454964"/>
                  </a:lnTo>
                  <a:lnTo>
                    <a:pt x="136956" y="459435"/>
                  </a:lnTo>
                  <a:lnTo>
                    <a:pt x="134924" y="464235"/>
                  </a:lnTo>
                  <a:lnTo>
                    <a:pt x="134315" y="469734"/>
                  </a:lnTo>
                  <a:lnTo>
                    <a:pt x="138061" y="470700"/>
                  </a:lnTo>
                  <a:lnTo>
                    <a:pt x="138798" y="470522"/>
                  </a:lnTo>
                  <a:lnTo>
                    <a:pt x="140030" y="466166"/>
                  </a:lnTo>
                  <a:lnTo>
                    <a:pt x="140487" y="463931"/>
                  </a:lnTo>
                  <a:lnTo>
                    <a:pt x="140906" y="462191"/>
                  </a:lnTo>
                  <a:lnTo>
                    <a:pt x="153200" y="456476"/>
                  </a:lnTo>
                  <a:lnTo>
                    <a:pt x="154990" y="454291"/>
                  </a:lnTo>
                  <a:lnTo>
                    <a:pt x="156641" y="451053"/>
                  </a:lnTo>
                  <a:close/>
                </a:path>
                <a:path w="1061720" h="995045">
                  <a:moveTo>
                    <a:pt x="163347" y="372465"/>
                  </a:moveTo>
                  <a:lnTo>
                    <a:pt x="159054" y="373138"/>
                  </a:lnTo>
                  <a:lnTo>
                    <a:pt x="152933" y="373659"/>
                  </a:lnTo>
                  <a:lnTo>
                    <a:pt x="150672" y="372402"/>
                  </a:lnTo>
                  <a:lnTo>
                    <a:pt x="148234" y="365747"/>
                  </a:lnTo>
                  <a:lnTo>
                    <a:pt x="147624" y="362712"/>
                  </a:lnTo>
                  <a:lnTo>
                    <a:pt x="143217" y="347941"/>
                  </a:lnTo>
                  <a:lnTo>
                    <a:pt x="140487" y="339991"/>
                  </a:lnTo>
                  <a:lnTo>
                    <a:pt x="139458" y="337705"/>
                  </a:lnTo>
                  <a:lnTo>
                    <a:pt x="136398" y="337629"/>
                  </a:lnTo>
                  <a:lnTo>
                    <a:pt x="133527" y="339128"/>
                  </a:lnTo>
                  <a:lnTo>
                    <a:pt x="132448" y="342036"/>
                  </a:lnTo>
                  <a:lnTo>
                    <a:pt x="129946" y="347256"/>
                  </a:lnTo>
                  <a:lnTo>
                    <a:pt x="129235" y="350088"/>
                  </a:lnTo>
                  <a:lnTo>
                    <a:pt x="126377" y="351624"/>
                  </a:lnTo>
                  <a:lnTo>
                    <a:pt x="121754" y="347129"/>
                  </a:lnTo>
                  <a:lnTo>
                    <a:pt x="119278" y="341960"/>
                  </a:lnTo>
                  <a:lnTo>
                    <a:pt x="118135" y="332282"/>
                  </a:lnTo>
                  <a:lnTo>
                    <a:pt x="117500" y="329806"/>
                  </a:lnTo>
                  <a:lnTo>
                    <a:pt x="116725" y="329209"/>
                  </a:lnTo>
                  <a:lnTo>
                    <a:pt x="115697" y="327875"/>
                  </a:lnTo>
                  <a:lnTo>
                    <a:pt x="113563" y="334606"/>
                  </a:lnTo>
                  <a:lnTo>
                    <a:pt x="113017" y="340588"/>
                  </a:lnTo>
                  <a:lnTo>
                    <a:pt x="118986" y="351155"/>
                  </a:lnTo>
                  <a:lnTo>
                    <a:pt x="121793" y="356933"/>
                  </a:lnTo>
                  <a:lnTo>
                    <a:pt x="128384" y="359003"/>
                  </a:lnTo>
                  <a:lnTo>
                    <a:pt x="134569" y="355244"/>
                  </a:lnTo>
                  <a:lnTo>
                    <a:pt x="132702" y="346849"/>
                  </a:lnTo>
                  <a:lnTo>
                    <a:pt x="138480" y="342353"/>
                  </a:lnTo>
                  <a:lnTo>
                    <a:pt x="139306" y="344652"/>
                  </a:lnTo>
                  <a:lnTo>
                    <a:pt x="140246" y="346456"/>
                  </a:lnTo>
                  <a:lnTo>
                    <a:pt x="141503" y="353174"/>
                  </a:lnTo>
                  <a:lnTo>
                    <a:pt x="142125" y="358025"/>
                  </a:lnTo>
                  <a:lnTo>
                    <a:pt x="143243" y="365137"/>
                  </a:lnTo>
                  <a:lnTo>
                    <a:pt x="145465" y="377088"/>
                  </a:lnTo>
                  <a:lnTo>
                    <a:pt x="154546" y="380796"/>
                  </a:lnTo>
                  <a:lnTo>
                    <a:pt x="163017" y="374738"/>
                  </a:lnTo>
                  <a:lnTo>
                    <a:pt x="162991" y="373722"/>
                  </a:lnTo>
                  <a:lnTo>
                    <a:pt x="163347" y="372465"/>
                  </a:lnTo>
                  <a:close/>
                </a:path>
                <a:path w="1061720" h="995045">
                  <a:moveTo>
                    <a:pt x="171526" y="553402"/>
                  </a:moveTo>
                  <a:lnTo>
                    <a:pt x="165722" y="542632"/>
                  </a:lnTo>
                  <a:lnTo>
                    <a:pt x="166344" y="537997"/>
                  </a:lnTo>
                  <a:lnTo>
                    <a:pt x="166522" y="533082"/>
                  </a:lnTo>
                  <a:lnTo>
                    <a:pt x="165049" y="531634"/>
                  </a:lnTo>
                  <a:lnTo>
                    <a:pt x="161912" y="530644"/>
                  </a:lnTo>
                  <a:lnTo>
                    <a:pt x="160870" y="530479"/>
                  </a:lnTo>
                  <a:lnTo>
                    <a:pt x="156489" y="530161"/>
                  </a:lnTo>
                  <a:lnTo>
                    <a:pt x="154051" y="528447"/>
                  </a:lnTo>
                  <a:lnTo>
                    <a:pt x="148844" y="520788"/>
                  </a:lnTo>
                  <a:lnTo>
                    <a:pt x="149593" y="519112"/>
                  </a:lnTo>
                  <a:lnTo>
                    <a:pt x="151066" y="513715"/>
                  </a:lnTo>
                  <a:lnTo>
                    <a:pt x="150279" y="512152"/>
                  </a:lnTo>
                  <a:lnTo>
                    <a:pt x="144322" y="510755"/>
                  </a:lnTo>
                  <a:lnTo>
                    <a:pt x="142722" y="510819"/>
                  </a:lnTo>
                  <a:lnTo>
                    <a:pt x="139776" y="511175"/>
                  </a:lnTo>
                  <a:lnTo>
                    <a:pt x="138379" y="511733"/>
                  </a:lnTo>
                  <a:lnTo>
                    <a:pt x="136804" y="512165"/>
                  </a:lnTo>
                  <a:lnTo>
                    <a:pt x="136055" y="509143"/>
                  </a:lnTo>
                  <a:lnTo>
                    <a:pt x="135597" y="506361"/>
                  </a:lnTo>
                  <a:lnTo>
                    <a:pt x="132880" y="498627"/>
                  </a:lnTo>
                  <a:lnTo>
                    <a:pt x="129882" y="496735"/>
                  </a:lnTo>
                  <a:lnTo>
                    <a:pt x="119278" y="498741"/>
                  </a:lnTo>
                  <a:lnTo>
                    <a:pt x="114604" y="501307"/>
                  </a:lnTo>
                  <a:lnTo>
                    <a:pt x="110566" y="505142"/>
                  </a:lnTo>
                  <a:lnTo>
                    <a:pt x="113855" y="507961"/>
                  </a:lnTo>
                  <a:lnTo>
                    <a:pt x="115163" y="508304"/>
                  </a:lnTo>
                  <a:lnTo>
                    <a:pt x="119418" y="505206"/>
                  </a:lnTo>
                  <a:lnTo>
                    <a:pt x="121297" y="503402"/>
                  </a:lnTo>
                  <a:lnTo>
                    <a:pt x="127368" y="499237"/>
                  </a:lnTo>
                  <a:lnTo>
                    <a:pt x="130124" y="500113"/>
                  </a:lnTo>
                  <a:lnTo>
                    <a:pt x="132981" y="506679"/>
                  </a:lnTo>
                  <a:lnTo>
                    <a:pt x="133032" y="508876"/>
                  </a:lnTo>
                  <a:lnTo>
                    <a:pt x="130810" y="512508"/>
                  </a:lnTo>
                  <a:lnTo>
                    <a:pt x="128905" y="515226"/>
                  </a:lnTo>
                  <a:lnTo>
                    <a:pt x="133045" y="521055"/>
                  </a:lnTo>
                  <a:lnTo>
                    <a:pt x="137477" y="515734"/>
                  </a:lnTo>
                  <a:lnTo>
                    <a:pt x="142138" y="515886"/>
                  </a:lnTo>
                  <a:lnTo>
                    <a:pt x="140893" y="521893"/>
                  </a:lnTo>
                  <a:lnTo>
                    <a:pt x="146418" y="523773"/>
                  </a:lnTo>
                  <a:lnTo>
                    <a:pt x="151498" y="532422"/>
                  </a:lnTo>
                  <a:lnTo>
                    <a:pt x="157035" y="532168"/>
                  </a:lnTo>
                  <a:lnTo>
                    <a:pt x="161925" y="533869"/>
                  </a:lnTo>
                  <a:lnTo>
                    <a:pt x="161848" y="536067"/>
                  </a:lnTo>
                  <a:lnTo>
                    <a:pt x="162179" y="538200"/>
                  </a:lnTo>
                  <a:lnTo>
                    <a:pt x="160934" y="542086"/>
                  </a:lnTo>
                  <a:lnTo>
                    <a:pt x="159423" y="543877"/>
                  </a:lnTo>
                  <a:lnTo>
                    <a:pt x="158267" y="545820"/>
                  </a:lnTo>
                  <a:lnTo>
                    <a:pt x="159893" y="547166"/>
                  </a:lnTo>
                  <a:lnTo>
                    <a:pt x="161404" y="548170"/>
                  </a:lnTo>
                  <a:lnTo>
                    <a:pt x="166192" y="553516"/>
                  </a:lnTo>
                  <a:lnTo>
                    <a:pt x="165722" y="558126"/>
                  </a:lnTo>
                  <a:lnTo>
                    <a:pt x="159054" y="563562"/>
                  </a:lnTo>
                  <a:lnTo>
                    <a:pt x="156400" y="565035"/>
                  </a:lnTo>
                  <a:lnTo>
                    <a:pt x="151663" y="565378"/>
                  </a:lnTo>
                  <a:lnTo>
                    <a:pt x="148717" y="566013"/>
                  </a:lnTo>
                  <a:lnTo>
                    <a:pt x="153708" y="568261"/>
                  </a:lnTo>
                  <a:lnTo>
                    <a:pt x="157314" y="568032"/>
                  </a:lnTo>
                  <a:lnTo>
                    <a:pt x="170205" y="559841"/>
                  </a:lnTo>
                  <a:lnTo>
                    <a:pt x="171526" y="553402"/>
                  </a:lnTo>
                  <a:close/>
                </a:path>
                <a:path w="1061720" h="995045">
                  <a:moveTo>
                    <a:pt x="174599" y="426275"/>
                  </a:moveTo>
                  <a:lnTo>
                    <a:pt x="173710" y="425056"/>
                  </a:lnTo>
                  <a:lnTo>
                    <a:pt x="172885" y="423405"/>
                  </a:lnTo>
                  <a:lnTo>
                    <a:pt x="167868" y="418960"/>
                  </a:lnTo>
                  <a:lnTo>
                    <a:pt x="163525" y="416801"/>
                  </a:lnTo>
                  <a:lnTo>
                    <a:pt x="156908" y="415645"/>
                  </a:lnTo>
                  <a:lnTo>
                    <a:pt x="155282" y="415112"/>
                  </a:lnTo>
                  <a:lnTo>
                    <a:pt x="153174" y="414566"/>
                  </a:lnTo>
                  <a:lnTo>
                    <a:pt x="158381" y="401447"/>
                  </a:lnTo>
                  <a:lnTo>
                    <a:pt x="156908" y="401459"/>
                  </a:lnTo>
                  <a:lnTo>
                    <a:pt x="145999" y="414832"/>
                  </a:lnTo>
                  <a:lnTo>
                    <a:pt x="137769" y="415163"/>
                  </a:lnTo>
                  <a:lnTo>
                    <a:pt x="136956" y="417601"/>
                  </a:lnTo>
                  <a:lnTo>
                    <a:pt x="138087" y="418731"/>
                  </a:lnTo>
                  <a:lnTo>
                    <a:pt x="143586" y="419201"/>
                  </a:lnTo>
                  <a:lnTo>
                    <a:pt x="147459" y="419125"/>
                  </a:lnTo>
                  <a:lnTo>
                    <a:pt x="154114" y="419519"/>
                  </a:lnTo>
                  <a:lnTo>
                    <a:pt x="156933" y="419836"/>
                  </a:lnTo>
                  <a:lnTo>
                    <a:pt x="163804" y="420865"/>
                  </a:lnTo>
                  <a:lnTo>
                    <a:pt x="166890" y="422910"/>
                  </a:lnTo>
                  <a:lnTo>
                    <a:pt x="168567" y="426948"/>
                  </a:lnTo>
                  <a:lnTo>
                    <a:pt x="165989" y="436600"/>
                  </a:lnTo>
                  <a:lnTo>
                    <a:pt x="171056" y="435292"/>
                  </a:lnTo>
                  <a:lnTo>
                    <a:pt x="171526" y="434733"/>
                  </a:lnTo>
                  <a:lnTo>
                    <a:pt x="174599" y="426275"/>
                  </a:lnTo>
                  <a:close/>
                </a:path>
                <a:path w="1061720" h="995045">
                  <a:moveTo>
                    <a:pt x="203555" y="389724"/>
                  </a:moveTo>
                  <a:lnTo>
                    <a:pt x="196215" y="387007"/>
                  </a:lnTo>
                  <a:lnTo>
                    <a:pt x="190347" y="382562"/>
                  </a:lnTo>
                  <a:lnTo>
                    <a:pt x="182841" y="383641"/>
                  </a:lnTo>
                  <a:lnTo>
                    <a:pt x="181025" y="380136"/>
                  </a:lnTo>
                  <a:lnTo>
                    <a:pt x="178447" y="378155"/>
                  </a:lnTo>
                  <a:lnTo>
                    <a:pt x="172389" y="379615"/>
                  </a:lnTo>
                  <a:lnTo>
                    <a:pt x="171462" y="381469"/>
                  </a:lnTo>
                  <a:lnTo>
                    <a:pt x="171805" y="384086"/>
                  </a:lnTo>
                  <a:lnTo>
                    <a:pt x="176047" y="385648"/>
                  </a:lnTo>
                  <a:lnTo>
                    <a:pt x="178904" y="389851"/>
                  </a:lnTo>
                  <a:lnTo>
                    <a:pt x="184315" y="390550"/>
                  </a:lnTo>
                  <a:lnTo>
                    <a:pt x="184886" y="391477"/>
                  </a:lnTo>
                  <a:lnTo>
                    <a:pt x="187045" y="396875"/>
                  </a:lnTo>
                  <a:lnTo>
                    <a:pt x="191287" y="397827"/>
                  </a:lnTo>
                  <a:lnTo>
                    <a:pt x="196062" y="398602"/>
                  </a:lnTo>
                  <a:lnTo>
                    <a:pt x="196659" y="397687"/>
                  </a:lnTo>
                  <a:lnTo>
                    <a:pt x="197231" y="397192"/>
                  </a:lnTo>
                  <a:lnTo>
                    <a:pt x="194564" y="392899"/>
                  </a:lnTo>
                  <a:lnTo>
                    <a:pt x="196850" y="392569"/>
                  </a:lnTo>
                  <a:lnTo>
                    <a:pt x="198907" y="392404"/>
                  </a:lnTo>
                  <a:lnTo>
                    <a:pt x="201650" y="391731"/>
                  </a:lnTo>
                  <a:lnTo>
                    <a:pt x="202247" y="390842"/>
                  </a:lnTo>
                  <a:lnTo>
                    <a:pt x="203555" y="389724"/>
                  </a:lnTo>
                  <a:close/>
                </a:path>
                <a:path w="1061720" h="995045">
                  <a:moveTo>
                    <a:pt x="206044" y="411251"/>
                  </a:moveTo>
                  <a:lnTo>
                    <a:pt x="205930" y="410044"/>
                  </a:lnTo>
                  <a:lnTo>
                    <a:pt x="204622" y="409422"/>
                  </a:lnTo>
                  <a:lnTo>
                    <a:pt x="200875" y="410451"/>
                  </a:lnTo>
                  <a:lnTo>
                    <a:pt x="197751" y="411530"/>
                  </a:lnTo>
                  <a:lnTo>
                    <a:pt x="195008" y="412407"/>
                  </a:lnTo>
                  <a:lnTo>
                    <a:pt x="192824" y="415544"/>
                  </a:lnTo>
                  <a:lnTo>
                    <a:pt x="190995" y="418325"/>
                  </a:lnTo>
                  <a:lnTo>
                    <a:pt x="187858" y="422541"/>
                  </a:lnTo>
                  <a:lnTo>
                    <a:pt x="187096" y="423811"/>
                  </a:lnTo>
                  <a:lnTo>
                    <a:pt x="188798" y="426567"/>
                  </a:lnTo>
                  <a:lnTo>
                    <a:pt x="188277" y="428320"/>
                  </a:lnTo>
                  <a:lnTo>
                    <a:pt x="185394" y="432612"/>
                  </a:lnTo>
                  <a:lnTo>
                    <a:pt x="182880" y="435825"/>
                  </a:lnTo>
                  <a:lnTo>
                    <a:pt x="180276" y="439356"/>
                  </a:lnTo>
                  <a:lnTo>
                    <a:pt x="182613" y="441858"/>
                  </a:lnTo>
                  <a:lnTo>
                    <a:pt x="184937" y="441833"/>
                  </a:lnTo>
                  <a:lnTo>
                    <a:pt x="189788" y="435546"/>
                  </a:lnTo>
                  <a:lnTo>
                    <a:pt x="193814" y="431139"/>
                  </a:lnTo>
                  <a:lnTo>
                    <a:pt x="196342" y="420027"/>
                  </a:lnTo>
                  <a:lnTo>
                    <a:pt x="198183" y="415340"/>
                  </a:lnTo>
                  <a:lnTo>
                    <a:pt x="203987" y="413753"/>
                  </a:lnTo>
                  <a:lnTo>
                    <a:pt x="205105" y="413397"/>
                  </a:lnTo>
                  <a:lnTo>
                    <a:pt x="205676" y="412203"/>
                  </a:lnTo>
                  <a:lnTo>
                    <a:pt x="206044" y="411251"/>
                  </a:lnTo>
                  <a:close/>
                </a:path>
                <a:path w="1061720" h="995045">
                  <a:moveTo>
                    <a:pt x="209702" y="338353"/>
                  </a:moveTo>
                  <a:lnTo>
                    <a:pt x="209105" y="338353"/>
                  </a:lnTo>
                  <a:lnTo>
                    <a:pt x="209702" y="338353"/>
                  </a:lnTo>
                  <a:close/>
                </a:path>
                <a:path w="1061720" h="995045">
                  <a:moveTo>
                    <a:pt x="222021" y="302094"/>
                  </a:moveTo>
                  <a:lnTo>
                    <a:pt x="220687" y="301434"/>
                  </a:lnTo>
                  <a:lnTo>
                    <a:pt x="219671" y="300520"/>
                  </a:lnTo>
                  <a:lnTo>
                    <a:pt x="216801" y="301739"/>
                  </a:lnTo>
                  <a:lnTo>
                    <a:pt x="214515" y="302920"/>
                  </a:lnTo>
                  <a:lnTo>
                    <a:pt x="208889" y="306527"/>
                  </a:lnTo>
                  <a:lnTo>
                    <a:pt x="205486" y="308800"/>
                  </a:lnTo>
                  <a:lnTo>
                    <a:pt x="200774" y="308368"/>
                  </a:lnTo>
                  <a:lnTo>
                    <a:pt x="200431" y="309079"/>
                  </a:lnTo>
                  <a:lnTo>
                    <a:pt x="200126" y="309448"/>
                  </a:lnTo>
                  <a:lnTo>
                    <a:pt x="200444" y="310946"/>
                  </a:lnTo>
                  <a:lnTo>
                    <a:pt x="202488" y="312102"/>
                  </a:lnTo>
                  <a:lnTo>
                    <a:pt x="199453" y="315226"/>
                  </a:lnTo>
                  <a:lnTo>
                    <a:pt x="200647" y="316712"/>
                  </a:lnTo>
                  <a:lnTo>
                    <a:pt x="203669" y="317119"/>
                  </a:lnTo>
                  <a:lnTo>
                    <a:pt x="205574" y="317080"/>
                  </a:lnTo>
                  <a:lnTo>
                    <a:pt x="209321" y="315785"/>
                  </a:lnTo>
                  <a:lnTo>
                    <a:pt x="211239" y="314426"/>
                  </a:lnTo>
                  <a:lnTo>
                    <a:pt x="213448" y="313232"/>
                  </a:lnTo>
                  <a:lnTo>
                    <a:pt x="213156" y="310629"/>
                  </a:lnTo>
                  <a:lnTo>
                    <a:pt x="213588" y="308343"/>
                  </a:lnTo>
                  <a:lnTo>
                    <a:pt x="218008" y="305574"/>
                  </a:lnTo>
                  <a:lnTo>
                    <a:pt x="219671" y="303974"/>
                  </a:lnTo>
                  <a:lnTo>
                    <a:pt x="222021" y="302094"/>
                  </a:lnTo>
                  <a:close/>
                </a:path>
                <a:path w="1061720" h="995045">
                  <a:moveTo>
                    <a:pt x="225577" y="804786"/>
                  </a:moveTo>
                  <a:lnTo>
                    <a:pt x="212115" y="804684"/>
                  </a:lnTo>
                  <a:lnTo>
                    <a:pt x="195173" y="805954"/>
                  </a:lnTo>
                  <a:lnTo>
                    <a:pt x="178854" y="808189"/>
                  </a:lnTo>
                  <a:lnTo>
                    <a:pt x="167246" y="811009"/>
                  </a:lnTo>
                  <a:lnTo>
                    <a:pt x="168846" y="812152"/>
                  </a:lnTo>
                  <a:lnTo>
                    <a:pt x="169545" y="813003"/>
                  </a:lnTo>
                  <a:lnTo>
                    <a:pt x="171856" y="813447"/>
                  </a:lnTo>
                  <a:lnTo>
                    <a:pt x="173443" y="813523"/>
                  </a:lnTo>
                  <a:lnTo>
                    <a:pt x="221234" y="806640"/>
                  </a:lnTo>
                  <a:lnTo>
                    <a:pt x="223647" y="806665"/>
                  </a:lnTo>
                  <a:lnTo>
                    <a:pt x="225577" y="804786"/>
                  </a:lnTo>
                  <a:close/>
                </a:path>
                <a:path w="1061720" h="995045">
                  <a:moveTo>
                    <a:pt x="234924" y="950341"/>
                  </a:moveTo>
                  <a:lnTo>
                    <a:pt x="234772" y="948245"/>
                  </a:lnTo>
                  <a:lnTo>
                    <a:pt x="233464" y="947915"/>
                  </a:lnTo>
                  <a:lnTo>
                    <a:pt x="225539" y="948080"/>
                  </a:lnTo>
                  <a:lnTo>
                    <a:pt x="219329" y="948550"/>
                  </a:lnTo>
                  <a:lnTo>
                    <a:pt x="202768" y="947534"/>
                  </a:lnTo>
                  <a:lnTo>
                    <a:pt x="192341" y="947318"/>
                  </a:lnTo>
                  <a:lnTo>
                    <a:pt x="181914" y="947470"/>
                  </a:lnTo>
                  <a:lnTo>
                    <a:pt x="164592" y="948537"/>
                  </a:lnTo>
                  <a:lnTo>
                    <a:pt x="157645" y="948321"/>
                  </a:lnTo>
                  <a:lnTo>
                    <a:pt x="150901" y="947356"/>
                  </a:lnTo>
                  <a:lnTo>
                    <a:pt x="150558" y="946683"/>
                  </a:lnTo>
                  <a:lnTo>
                    <a:pt x="150114" y="946226"/>
                  </a:lnTo>
                  <a:lnTo>
                    <a:pt x="150279" y="943140"/>
                  </a:lnTo>
                  <a:lnTo>
                    <a:pt x="149326" y="941006"/>
                  </a:lnTo>
                  <a:lnTo>
                    <a:pt x="143865" y="940435"/>
                  </a:lnTo>
                  <a:lnTo>
                    <a:pt x="142278" y="941946"/>
                  </a:lnTo>
                  <a:lnTo>
                    <a:pt x="142430" y="945464"/>
                  </a:lnTo>
                  <a:lnTo>
                    <a:pt x="140754" y="946785"/>
                  </a:lnTo>
                  <a:lnTo>
                    <a:pt x="140131" y="946696"/>
                  </a:lnTo>
                  <a:lnTo>
                    <a:pt x="138303" y="947039"/>
                  </a:lnTo>
                  <a:lnTo>
                    <a:pt x="136804" y="947572"/>
                  </a:lnTo>
                  <a:lnTo>
                    <a:pt x="137287" y="950061"/>
                  </a:lnTo>
                  <a:lnTo>
                    <a:pt x="159283" y="954151"/>
                  </a:lnTo>
                  <a:lnTo>
                    <a:pt x="166230" y="953973"/>
                  </a:lnTo>
                  <a:lnTo>
                    <a:pt x="180352" y="953096"/>
                  </a:lnTo>
                  <a:lnTo>
                    <a:pt x="187490" y="952068"/>
                  </a:lnTo>
                  <a:lnTo>
                    <a:pt x="198767" y="951293"/>
                  </a:lnTo>
                  <a:lnTo>
                    <a:pt x="221437" y="952157"/>
                  </a:lnTo>
                  <a:lnTo>
                    <a:pt x="230784" y="952157"/>
                  </a:lnTo>
                  <a:lnTo>
                    <a:pt x="233375" y="952690"/>
                  </a:lnTo>
                  <a:lnTo>
                    <a:pt x="234924" y="950341"/>
                  </a:lnTo>
                  <a:close/>
                </a:path>
                <a:path w="1061720" h="995045">
                  <a:moveTo>
                    <a:pt x="246253" y="920381"/>
                  </a:moveTo>
                  <a:lnTo>
                    <a:pt x="245465" y="917930"/>
                  </a:lnTo>
                  <a:lnTo>
                    <a:pt x="242430" y="917321"/>
                  </a:lnTo>
                  <a:lnTo>
                    <a:pt x="240830" y="909802"/>
                  </a:lnTo>
                  <a:lnTo>
                    <a:pt x="239699" y="909078"/>
                  </a:lnTo>
                  <a:lnTo>
                    <a:pt x="231076" y="909472"/>
                  </a:lnTo>
                  <a:lnTo>
                    <a:pt x="226428" y="909904"/>
                  </a:lnTo>
                  <a:lnTo>
                    <a:pt x="214541" y="911606"/>
                  </a:lnTo>
                  <a:lnTo>
                    <a:pt x="207352" y="913117"/>
                  </a:lnTo>
                  <a:lnTo>
                    <a:pt x="193154" y="916889"/>
                  </a:lnTo>
                  <a:lnTo>
                    <a:pt x="186270" y="918387"/>
                  </a:lnTo>
                  <a:lnTo>
                    <a:pt x="179400" y="918921"/>
                  </a:lnTo>
                  <a:lnTo>
                    <a:pt x="172504" y="918591"/>
                  </a:lnTo>
                  <a:lnTo>
                    <a:pt x="165582" y="917486"/>
                  </a:lnTo>
                  <a:lnTo>
                    <a:pt x="161302" y="916597"/>
                  </a:lnTo>
                  <a:lnTo>
                    <a:pt x="150545" y="915758"/>
                  </a:lnTo>
                  <a:lnTo>
                    <a:pt x="145732" y="916990"/>
                  </a:lnTo>
                  <a:lnTo>
                    <a:pt x="144843" y="918235"/>
                  </a:lnTo>
                  <a:lnTo>
                    <a:pt x="144843" y="919797"/>
                  </a:lnTo>
                  <a:lnTo>
                    <a:pt x="145694" y="920902"/>
                  </a:lnTo>
                  <a:lnTo>
                    <a:pt x="147561" y="921842"/>
                  </a:lnTo>
                  <a:lnTo>
                    <a:pt x="149021" y="922286"/>
                  </a:lnTo>
                  <a:lnTo>
                    <a:pt x="156705" y="920597"/>
                  </a:lnTo>
                  <a:lnTo>
                    <a:pt x="163017" y="922108"/>
                  </a:lnTo>
                  <a:lnTo>
                    <a:pt x="176060" y="924458"/>
                  </a:lnTo>
                  <a:lnTo>
                    <a:pt x="182714" y="924242"/>
                  </a:lnTo>
                  <a:lnTo>
                    <a:pt x="189357" y="922807"/>
                  </a:lnTo>
                  <a:lnTo>
                    <a:pt x="193776" y="922121"/>
                  </a:lnTo>
                  <a:lnTo>
                    <a:pt x="194767" y="925042"/>
                  </a:lnTo>
                  <a:lnTo>
                    <a:pt x="196291" y="926960"/>
                  </a:lnTo>
                  <a:lnTo>
                    <a:pt x="200698" y="927976"/>
                  </a:lnTo>
                  <a:lnTo>
                    <a:pt x="202399" y="927303"/>
                  </a:lnTo>
                  <a:lnTo>
                    <a:pt x="203695" y="924458"/>
                  </a:lnTo>
                  <a:lnTo>
                    <a:pt x="202907" y="923378"/>
                  </a:lnTo>
                  <a:lnTo>
                    <a:pt x="200837" y="921893"/>
                  </a:lnTo>
                  <a:lnTo>
                    <a:pt x="197929" y="920597"/>
                  </a:lnTo>
                  <a:lnTo>
                    <a:pt x="199936" y="919543"/>
                  </a:lnTo>
                  <a:lnTo>
                    <a:pt x="208813" y="917600"/>
                  </a:lnTo>
                  <a:lnTo>
                    <a:pt x="217004" y="916178"/>
                  </a:lnTo>
                  <a:lnTo>
                    <a:pt x="225247" y="915060"/>
                  </a:lnTo>
                  <a:lnTo>
                    <a:pt x="234302" y="914133"/>
                  </a:lnTo>
                  <a:lnTo>
                    <a:pt x="238112" y="914527"/>
                  </a:lnTo>
                  <a:lnTo>
                    <a:pt x="238887" y="915962"/>
                  </a:lnTo>
                  <a:lnTo>
                    <a:pt x="238518" y="920953"/>
                  </a:lnTo>
                  <a:lnTo>
                    <a:pt x="241579" y="922655"/>
                  </a:lnTo>
                  <a:lnTo>
                    <a:pt x="244602" y="923074"/>
                  </a:lnTo>
                  <a:lnTo>
                    <a:pt x="246087" y="922464"/>
                  </a:lnTo>
                  <a:lnTo>
                    <a:pt x="246253" y="920381"/>
                  </a:lnTo>
                  <a:close/>
                </a:path>
                <a:path w="1061720" h="995045">
                  <a:moveTo>
                    <a:pt x="252260" y="277583"/>
                  </a:moveTo>
                  <a:lnTo>
                    <a:pt x="247980" y="274675"/>
                  </a:lnTo>
                  <a:lnTo>
                    <a:pt x="249123" y="272986"/>
                  </a:lnTo>
                  <a:lnTo>
                    <a:pt x="250405" y="271348"/>
                  </a:lnTo>
                  <a:lnTo>
                    <a:pt x="251320" y="270052"/>
                  </a:lnTo>
                  <a:lnTo>
                    <a:pt x="249097" y="268516"/>
                  </a:lnTo>
                  <a:lnTo>
                    <a:pt x="247307" y="268300"/>
                  </a:lnTo>
                  <a:lnTo>
                    <a:pt x="241884" y="271526"/>
                  </a:lnTo>
                  <a:lnTo>
                    <a:pt x="235889" y="280339"/>
                  </a:lnTo>
                  <a:lnTo>
                    <a:pt x="231660" y="287401"/>
                  </a:lnTo>
                  <a:lnTo>
                    <a:pt x="227114" y="294728"/>
                  </a:lnTo>
                  <a:lnTo>
                    <a:pt x="227330" y="295363"/>
                  </a:lnTo>
                  <a:lnTo>
                    <a:pt x="227355" y="295846"/>
                  </a:lnTo>
                  <a:lnTo>
                    <a:pt x="227799" y="296113"/>
                  </a:lnTo>
                  <a:lnTo>
                    <a:pt x="228307" y="296672"/>
                  </a:lnTo>
                  <a:lnTo>
                    <a:pt x="231609" y="295808"/>
                  </a:lnTo>
                  <a:lnTo>
                    <a:pt x="234505" y="295871"/>
                  </a:lnTo>
                  <a:lnTo>
                    <a:pt x="240715" y="296684"/>
                  </a:lnTo>
                  <a:lnTo>
                    <a:pt x="243598" y="295224"/>
                  </a:lnTo>
                  <a:lnTo>
                    <a:pt x="246214" y="292430"/>
                  </a:lnTo>
                  <a:lnTo>
                    <a:pt x="246354" y="291325"/>
                  </a:lnTo>
                  <a:lnTo>
                    <a:pt x="245770" y="290283"/>
                  </a:lnTo>
                  <a:lnTo>
                    <a:pt x="244729" y="289687"/>
                  </a:lnTo>
                  <a:lnTo>
                    <a:pt x="241985" y="290372"/>
                  </a:lnTo>
                  <a:lnTo>
                    <a:pt x="239864" y="291236"/>
                  </a:lnTo>
                  <a:lnTo>
                    <a:pt x="237350" y="291973"/>
                  </a:lnTo>
                  <a:lnTo>
                    <a:pt x="236867" y="291439"/>
                  </a:lnTo>
                  <a:lnTo>
                    <a:pt x="236105" y="290982"/>
                  </a:lnTo>
                  <a:lnTo>
                    <a:pt x="238912" y="285457"/>
                  </a:lnTo>
                  <a:lnTo>
                    <a:pt x="241973" y="284645"/>
                  </a:lnTo>
                  <a:lnTo>
                    <a:pt x="244436" y="283908"/>
                  </a:lnTo>
                  <a:lnTo>
                    <a:pt x="250088" y="282702"/>
                  </a:lnTo>
                  <a:lnTo>
                    <a:pt x="251739" y="280835"/>
                  </a:lnTo>
                  <a:lnTo>
                    <a:pt x="252260" y="277583"/>
                  </a:lnTo>
                  <a:close/>
                </a:path>
                <a:path w="1061720" h="995045">
                  <a:moveTo>
                    <a:pt x="252577" y="369608"/>
                  </a:moveTo>
                  <a:lnTo>
                    <a:pt x="250863" y="368096"/>
                  </a:lnTo>
                  <a:lnTo>
                    <a:pt x="248754" y="366255"/>
                  </a:lnTo>
                  <a:lnTo>
                    <a:pt x="241642" y="364705"/>
                  </a:lnTo>
                  <a:lnTo>
                    <a:pt x="238112" y="360172"/>
                  </a:lnTo>
                  <a:lnTo>
                    <a:pt x="235356" y="356641"/>
                  </a:lnTo>
                  <a:lnTo>
                    <a:pt x="235458" y="354761"/>
                  </a:lnTo>
                  <a:lnTo>
                    <a:pt x="235559" y="353987"/>
                  </a:lnTo>
                  <a:lnTo>
                    <a:pt x="236054" y="351561"/>
                  </a:lnTo>
                  <a:lnTo>
                    <a:pt x="236181" y="349923"/>
                  </a:lnTo>
                  <a:lnTo>
                    <a:pt x="236258" y="347916"/>
                  </a:lnTo>
                  <a:lnTo>
                    <a:pt x="236321" y="345046"/>
                  </a:lnTo>
                  <a:lnTo>
                    <a:pt x="235851" y="342366"/>
                  </a:lnTo>
                  <a:lnTo>
                    <a:pt x="232562" y="340766"/>
                  </a:lnTo>
                  <a:lnTo>
                    <a:pt x="229997" y="345655"/>
                  </a:lnTo>
                  <a:lnTo>
                    <a:pt x="231267" y="351282"/>
                  </a:lnTo>
                  <a:lnTo>
                    <a:pt x="228320" y="356108"/>
                  </a:lnTo>
                  <a:lnTo>
                    <a:pt x="225628" y="357073"/>
                  </a:lnTo>
                  <a:lnTo>
                    <a:pt x="215023" y="360680"/>
                  </a:lnTo>
                  <a:lnTo>
                    <a:pt x="214071" y="357314"/>
                  </a:lnTo>
                  <a:lnTo>
                    <a:pt x="213931" y="351561"/>
                  </a:lnTo>
                  <a:lnTo>
                    <a:pt x="213931" y="351218"/>
                  </a:lnTo>
                  <a:lnTo>
                    <a:pt x="213893" y="349923"/>
                  </a:lnTo>
                  <a:lnTo>
                    <a:pt x="209854" y="338480"/>
                  </a:lnTo>
                  <a:lnTo>
                    <a:pt x="208407" y="338480"/>
                  </a:lnTo>
                  <a:lnTo>
                    <a:pt x="207302" y="338480"/>
                  </a:lnTo>
                  <a:lnTo>
                    <a:pt x="206336" y="342366"/>
                  </a:lnTo>
                  <a:lnTo>
                    <a:pt x="208305" y="346316"/>
                  </a:lnTo>
                  <a:lnTo>
                    <a:pt x="206438" y="349923"/>
                  </a:lnTo>
                  <a:lnTo>
                    <a:pt x="203974" y="349415"/>
                  </a:lnTo>
                  <a:lnTo>
                    <a:pt x="201980" y="348678"/>
                  </a:lnTo>
                  <a:lnTo>
                    <a:pt x="195059" y="348602"/>
                  </a:lnTo>
                  <a:lnTo>
                    <a:pt x="190982" y="351218"/>
                  </a:lnTo>
                  <a:lnTo>
                    <a:pt x="188442" y="350647"/>
                  </a:lnTo>
                  <a:lnTo>
                    <a:pt x="185661" y="351536"/>
                  </a:lnTo>
                  <a:lnTo>
                    <a:pt x="186918" y="356641"/>
                  </a:lnTo>
                  <a:lnTo>
                    <a:pt x="185343" y="361810"/>
                  </a:lnTo>
                  <a:lnTo>
                    <a:pt x="183502" y="368096"/>
                  </a:lnTo>
                  <a:lnTo>
                    <a:pt x="183476" y="369608"/>
                  </a:lnTo>
                  <a:lnTo>
                    <a:pt x="183603" y="370662"/>
                  </a:lnTo>
                  <a:lnTo>
                    <a:pt x="184518" y="371932"/>
                  </a:lnTo>
                  <a:lnTo>
                    <a:pt x="186296" y="372198"/>
                  </a:lnTo>
                  <a:lnTo>
                    <a:pt x="187706" y="371805"/>
                  </a:lnTo>
                  <a:lnTo>
                    <a:pt x="189166" y="370662"/>
                  </a:lnTo>
                  <a:lnTo>
                    <a:pt x="189318" y="369227"/>
                  </a:lnTo>
                  <a:lnTo>
                    <a:pt x="190639" y="364705"/>
                  </a:lnTo>
                  <a:lnTo>
                    <a:pt x="191401" y="361340"/>
                  </a:lnTo>
                  <a:lnTo>
                    <a:pt x="194525" y="353225"/>
                  </a:lnTo>
                  <a:lnTo>
                    <a:pt x="198640" y="351561"/>
                  </a:lnTo>
                  <a:lnTo>
                    <a:pt x="204647" y="353987"/>
                  </a:lnTo>
                  <a:lnTo>
                    <a:pt x="205981" y="354761"/>
                  </a:lnTo>
                  <a:lnTo>
                    <a:pt x="207683" y="355612"/>
                  </a:lnTo>
                  <a:lnTo>
                    <a:pt x="207899" y="361429"/>
                  </a:lnTo>
                  <a:lnTo>
                    <a:pt x="199263" y="367004"/>
                  </a:lnTo>
                  <a:lnTo>
                    <a:pt x="202628" y="370636"/>
                  </a:lnTo>
                  <a:lnTo>
                    <a:pt x="205892" y="366991"/>
                  </a:lnTo>
                  <a:lnTo>
                    <a:pt x="208572" y="367499"/>
                  </a:lnTo>
                  <a:lnTo>
                    <a:pt x="211251" y="371030"/>
                  </a:lnTo>
                  <a:lnTo>
                    <a:pt x="205714" y="371563"/>
                  </a:lnTo>
                  <a:lnTo>
                    <a:pt x="206654" y="374218"/>
                  </a:lnTo>
                  <a:lnTo>
                    <a:pt x="207733" y="374992"/>
                  </a:lnTo>
                  <a:lnTo>
                    <a:pt x="208889" y="375615"/>
                  </a:lnTo>
                  <a:lnTo>
                    <a:pt x="210718" y="377482"/>
                  </a:lnTo>
                  <a:lnTo>
                    <a:pt x="210261" y="379260"/>
                  </a:lnTo>
                  <a:lnTo>
                    <a:pt x="208330" y="379831"/>
                  </a:lnTo>
                  <a:lnTo>
                    <a:pt x="207441" y="379564"/>
                  </a:lnTo>
                  <a:lnTo>
                    <a:pt x="206171" y="380123"/>
                  </a:lnTo>
                  <a:lnTo>
                    <a:pt x="205346" y="380873"/>
                  </a:lnTo>
                  <a:lnTo>
                    <a:pt x="205422" y="382231"/>
                  </a:lnTo>
                  <a:lnTo>
                    <a:pt x="206057" y="383806"/>
                  </a:lnTo>
                  <a:lnTo>
                    <a:pt x="209461" y="383806"/>
                  </a:lnTo>
                  <a:lnTo>
                    <a:pt x="210032" y="387134"/>
                  </a:lnTo>
                  <a:lnTo>
                    <a:pt x="212128" y="388251"/>
                  </a:lnTo>
                  <a:lnTo>
                    <a:pt x="214960" y="384416"/>
                  </a:lnTo>
                  <a:lnTo>
                    <a:pt x="215125" y="384416"/>
                  </a:lnTo>
                  <a:lnTo>
                    <a:pt x="215125" y="383794"/>
                  </a:lnTo>
                  <a:lnTo>
                    <a:pt x="215061" y="379831"/>
                  </a:lnTo>
                  <a:lnTo>
                    <a:pt x="215011" y="377101"/>
                  </a:lnTo>
                  <a:lnTo>
                    <a:pt x="216217" y="372249"/>
                  </a:lnTo>
                  <a:lnTo>
                    <a:pt x="215112" y="366991"/>
                  </a:lnTo>
                  <a:lnTo>
                    <a:pt x="214845" y="365760"/>
                  </a:lnTo>
                  <a:lnTo>
                    <a:pt x="215620" y="363956"/>
                  </a:lnTo>
                  <a:lnTo>
                    <a:pt x="215887" y="362318"/>
                  </a:lnTo>
                  <a:lnTo>
                    <a:pt x="219659" y="361810"/>
                  </a:lnTo>
                  <a:lnTo>
                    <a:pt x="222961" y="361403"/>
                  </a:lnTo>
                  <a:lnTo>
                    <a:pt x="227584" y="360680"/>
                  </a:lnTo>
                  <a:lnTo>
                    <a:pt x="230822" y="360172"/>
                  </a:lnTo>
                  <a:lnTo>
                    <a:pt x="233502" y="361810"/>
                  </a:lnTo>
                  <a:lnTo>
                    <a:pt x="236855" y="372872"/>
                  </a:lnTo>
                  <a:lnTo>
                    <a:pt x="241287" y="368096"/>
                  </a:lnTo>
                  <a:lnTo>
                    <a:pt x="244983" y="369227"/>
                  </a:lnTo>
                  <a:lnTo>
                    <a:pt x="248450" y="371081"/>
                  </a:lnTo>
                  <a:lnTo>
                    <a:pt x="252577" y="369608"/>
                  </a:lnTo>
                  <a:close/>
                </a:path>
                <a:path w="1061720" h="995045">
                  <a:moveTo>
                    <a:pt x="256819" y="354965"/>
                  </a:moveTo>
                  <a:lnTo>
                    <a:pt x="256501" y="351942"/>
                  </a:lnTo>
                  <a:lnTo>
                    <a:pt x="255816" y="349923"/>
                  </a:lnTo>
                  <a:lnTo>
                    <a:pt x="253949" y="345478"/>
                  </a:lnTo>
                  <a:lnTo>
                    <a:pt x="253860" y="343103"/>
                  </a:lnTo>
                  <a:lnTo>
                    <a:pt x="255612" y="339788"/>
                  </a:lnTo>
                  <a:lnTo>
                    <a:pt x="255587" y="338709"/>
                  </a:lnTo>
                  <a:lnTo>
                    <a:pt x="255765" y="337794"/>
                  </a:lnTo>
                  <a:lnTo>
                    <a:pt x="250952" y="332638"/>
                  </a:lnTo>
                  <a:lnTo>
                    <a:pt x="244932" y="331609"/>
                  </a:lnTo>
                  <a:lnTo>
                    <a:pt x="238010" y="331381"/>
                  </a:lnTo>
                  <a:lnTo>
                    <a:pt x="240690" y="327215"/>
                  </a:lnTo>
                  <a:lnTo>
                    <a:pt x="241147" y="323011"/>
                  </a:lnTo>
                  <a:lnTo>
                    <a:pt x="240296" y="317919"/>
                  </a:lnTo>
                  <a:lnTo>
                    <a:pt x="239509" y="317284"/>
                  </a:lnTo>
                  <a:lnTo>
                    <a:pt x="239026" y="316585"/>
                  </a:lnTo>
                  <a:lnTo>
                    <a:pt x="238201" y="323773"/>
                  </a:lnTo>
                  <a:lnTo>
                    <a:pt x="230543" y="326174"/>
                  </a:lnTo>
                  <a:lnTo>
                    <a:pt x="228892" y="332549"/>
                  </a:lnTo>
                  <a:lnTo>
                    <a:pt x="229958" y="334175"/>
                  </a:lnTo>
                  <a:lnTo>
                    <a:pt x="233286" y="338874"/>
                  </a:lnTo>
                  <a:lnTo>
                    <a:pt x="241566" y="335889"/>
                  </a:lnTo>
                  <a:lnTo>
                    <a:pt x="244970" y="335534"/>
                  </a:lnTo>
                  <a:lnTo>
                    <a:pt x="248691" y="338734"/>
                  </a:lnTo>
                  <a:lnTo>
                    <a:pt x="248361" y="340271"/>
                  </a:lnTo>
                  <a:lnTo>
                    <a:pt x="247624" y="341630"/>
                  </a:lnTo>
                  <a:lnTo>
                    <a:pt x="249097" y="347167"/>
                  </a:lnTo>
                  <a:lnTo>
                    <a:pt x="250507" y="351548"/>
                  </a:lnTo>
                  <a:lnTo>
                    <a:pt x="252488" y="357174"/>
                  </a:lnTo>
                  <a:lnTo>
                    <a:pt x="253974" y="357924"/>
                  </a:lnTo>
                  <a:lnTo>
                    <a:pt x="256032" y="356438"/>
                  </a:lnTo>
                  <a:lnTo>
                    <a:pt x="256819" y="354965"/>
                  </a:lnTo>
                  <a:close/>
                </a:path>
                <a:path w="1061720" h="995045">
                  <a:moveTo>
                    <a:pt x="300482" y="955332"/>
                  </a:moveTo>
                  <a:lnTo>
                    <a:pt x="298640" y="952195"/>
                  </a:lnTo>
                  <a:lnTo>
                    <a:pt x="296367" y="950772"/>
                  </a:lnTo>
                  <a:lnTo>
                    <a:pt x="290969" y="950137"/>
                  </a:lnTo>
                  <a:lnTo>
                    <a:pt x="289356" y="951395"/>
                  </a:lnTo>
                  <a:lnTo>
                    <a:pt x="288620" y="959840"/>
                  </a:lnTo>
                  <a:lnTo>
                    <a:pt x="288493" y="963803"/>
                  </a:lnTo>
                  <a:lnTo>
                    <a:pt x="289128" y="965479"/>
                  </a:lnTo>
                  <a:lnTo>
                    <a:pt x="290525" y="965403"/>
                  </a:lnTo>
                  <a:lnTo>
                    <a:pt x="291998" y="965200"/>
                  </a:lnTo>
                  <a:lnTo>
                    <a:pt x="295325" y="961669"/>
                  </a:lnTo>
                  <a:lnTo>
                    <a:pt x="297688" y="958646"/>
                  </a:lnTo>
                  <a:lnTo>
                    <a:pt x="300482" y="955332"/>
                  </a:lnTo>
                  <a:close/>
                </a:path>
                <a:path w="1061720" h="995045">
                  <a:moveTo>
                    <a:pt x="321068" y="753732"/>
                  </a:moveTo>
                  <a:lnTo>
                    <a:pt x="319011" y="750417"/>
                  </a:lnTo>
                  <a:lnTo>
                    <a:pt x="316039" y="751027"/>
                  </a:lnTo>
                  <a:lnTo>
                    <a:pt x="313613" y="751916"/>
                  </a:lnTo>
                  <a:lnTo>
                    <a:pt x="283387" y="751840"/>
                  </a:lnTo>
                  <a:lnTo>
                    <a:pt x="242138" y="756678"/>
                  </a:lnTo>
                  <a:lnTo>
                    <a:pt x="236093" y="758024"/>
                  </a:lnTo>
                  <a:lnTo>
                    <a:pt x="229323" y="759802"/>
                  </a:lnTo>
                  <a:lnTo>
                    <a:pt x="228688" y="760615"/>
                  </a:lnTo>
                  <a:lnTo>
                    <a:pt x="227431" y="761580"/>
                  </a:lnTo>
                  <a:lnTo>
                    <a:pt x="232371" y="763066"/>
                  </a:lnTo>
                  <a:lnTo>
                    <a:pt x="236347" y="761923"/>
                  </a:lnTo>
                  <a:lnTo>
                    <a:pt x="245097" y="760082"/>
                  </a:lnTo>
                  <a:lnTo>
                    <a:pt x="249796" y="758532"/>
                  </a:lnTo>
                  <a:lnTo>
                    <a:pt x="268643" y="756450"/>
                  </a:lnTo>
                  <a:lnTo>
                    <a:pt x="282689" y="755421"/>
                  </a:lnTo>
                  <a:lnTo>
                    <a:pt x="296760" y="754989"/>
                  </a:lnTo>
                  <a:lnTo>
                    <a:pt x="315506" y="755396"/>
                  </a:lnTo>
                  <a:lnTo>
                    <a:pt x="320802" y="754938"/>
                  </a:lnTo>
                  <a:lnTo>
                    <a:pt x="321068" y="753732"/>
                  </a:lnTo>
                  <a:close/>
                </a:path>
                <a:path w="1061720" h="995045">
                  <a:moveTo>
                    <a:pt x="323265" y="809358"/>
                  </a:moveTo>
                  <a:lnTo>
                    <a:pt x="321970" y="807821"/>
                  </a:lnTo>
                  <a:lnTo>
                    <a:pt x="321729" y="807237"/>
                  </a:lnTo>
                  <a:lnTo>
                    <a:pt x="314528" y="806284"/>
                  </a:lnTo>
                  <a:lnTo>
                    <a:pt x="307644" y="805967"/>
                  </a:lnTo>
                  <a:lnTo>
                    <a:pt x="300748" y="806145"/>
                  </a:lnTo>
                  <a:lnTo>
                    <a:pt x="292862" y="806818"/>
                  </a:lnTo>
                  <a:lnTo>
                    <a:pt x="290614" y="807897"/>
                  </a:lnTo>
                  <a:lnTo>
                    <a:pt x="290169" y="808532"/>
                  </a:lnTo>
                  <a:lnTo>
                    <a:pt x="290347" y="809561"/>
                  </a:lnTo>
                  <a:lnTo>
                    <a:pt x="290652" y="810577"/>
                  </a:lnTo>
                  <a:lnTo>
                    <a:pt x="292252" y="811161"/>
                  </a:lnTo>
                  <a:lnTo>
                    <a:pt x="293547" y="811377"/>
                  </a:lnTo>
                  <a:lnTo>
                    <a:pt x="300596" y="810856"/>
                  </a:lnTo>
                  <a:lnTo>
                    <a:pt x="306438" y="810247"/>
                  </a:lnTo>
                  <a:lnTo>
                    <a:pt x="315595" y="809561"/>
                  </a:lnTo>
                  <a:lnTo>
                    <a:pt x="318897" y="809523"/>
                  </a:lnTo>
                  <a:lnTo>
                    <a:pt x="323265" y="809358"/>
                  </a:lnTo>
                  <a:close/>
                </a:path>
                <a:path w="1061720" h="995045">
                  <a:moveTo>
                    <a:pt x="339496" y="342988"/>
                  </a:moveTo>
                  <a:lnTo>
                    <a:pt x="339077" y="342214"/>
                  </a:lnTo>
                  <a:lnTo>
                    <a:pt x="338937" y="341515"/>
                  </a:lnTo>
                  <a:lnTo>
                    <a:pt x="335280" y="341261"/>
                  </a:lnTo>
                  <a:lnTo>
                    <a:pt x="335114" y="340664"/>
                  </a:lnTo>
                  <a:lnTo>
                    <a:pt x="334822" y="340169"/>
                  </a:lnTo>
                  <a:lnTo>
                    <a:pt x="334975" y="338988"/>
                  </a:lnTo>
                  <a:lnTo>
                    <a:pt x="335483" y="338277"/>
                  </a:lnTo>
                  <a:lnTo>
                    <a:pt x="335457" y="335153"/>
                  </a:lnTo>
                  <a:lnTo>
                    <a:pt x="333933" y="334289"/>
                  </a:lnTo>
                  <a:lnTo>
                    <a:pt x="332270" y="333908"/>
                  </a:lnTo>
                  <a:lnTo>
                    <a:pt x="329260" y="335622"/>
                  </a:lnTo>
                  <a:lnTo>
                    <a:pt x="327406" y="337362"/>
                  </a:lnTo>
                  <a:lnTo>
                    <a:pt x="324485" y="339636"/>
                  </a:lnTo>
                  <a:lnTo>
                    <a:pt x="327609" y="342633"/>
                  </a:lnTo>
                  <a:lnTo>
                    <a:pt x="329742" y="345211"/>
                  </a:lnTo>
                  <a:lnTo>
                    <a:pt x="335788" y="349529"/>
                  </a:lnTo>
                  <a:lnTo>
                    <a:pt x="338404" y="348094"/>
                  </a:lnTo>
                  <a:lnTo>
                    <a:pt x="339496" y="342988"/>
                  </a:lnTo>
                  <a:close/>
                </a:path>
                <a:path w="1061720" h="995045">
                  <a:moveTo>
                    <a:pt x="365925" y="942682"/>
                  </a:moveTo>
                  <a:lnTo>
                    <a:pt x="365810" y="941705"/>
                  </a:lnTo>
                  <a:lnTo>
                    <a:pt x="364921" y="941184"/>
                  </a:lnTo>
                  <a:lnTo>
                    <a:pt x="363905" y="940803"/>
                  </a:lnTo>
                  <a:lnTo>
                    <a:pt x="362051" y="942086"/>
                  </a:lnTo>
                  <a:lnTo>
                    <a:pt x="360832" y="943444"/>
                  </a:lnTo>
                  <a:lnTo>
                    <a:pt x="358940" y="944765"/>
                  </a:lnTo>
                  <a:lnTo>
                    <a:pt x="357784" y="944600"/>
                  </a:lnTo>
                  <a:lnTo>
                    <a:pt x="356946" y="943813"/>
                  </a:lnTo>
                  <a:lnTo>
                    <a:pt x="356857" y="943444"/>
                  </a:lnTo>
                  <a:lnTo>
                    <a:pt x="356768" y="942517"/>
                  </a:lnTo>
                  <a:lnTo>
                    <a:pt x="358584" y="939304"/>
                  </a:lnTo>
                  <a:lnTo>
                    <a:pt x="360286" y="936713"/>
                  </a:lnTo>
                  <a:lnTo>
                    <a:pt x="363080" y="932091"/>
                  </a:lnTo>
                  <a:lnTo>
                    <a:pt x="364083" y="930579"/>
                  </a:lnTo>
                  <a:lnTo>
                    <a:pt x="364883" y="928395"/>
                  </a:lnTo>
                  <a:lnTo>
                    <a:pt x="363842" y="927430"/>
                  </a:lnTo>
                  <a:lnTo>
                    <a:pt x="363270" y="926541"/>
                  </a:lnTo>
                  <a:lnTo>
                    <a:pt x="359029" y="929284"/>
                  </a:lnTo>
                  <a:lnTo>
                    <a:pt x="357898" y="934415"/>
                  </a:lnTo>
                  <a:lnTo>
                    <a:pt x="353580" y="936713"/>
                  </a:lnTo>
                  <a:lnTo>
                    <a:pt x="353263" y="933615"/>
                  </a:lnTo>
                  <a:lnTo>
                    <a:pt x="352869" y="929817"/>
                  </a:lnTo>
                  <a:lnTo>
                    <a:pt x="358165" y="925715"/>
                  </a:lnTo>
                  <a:lnTo>
                    <a:pt x="360489" y="919695"/>
                  </a:lnTo>
                  <a:lnTo>
                    <a:pt x="359016" y="919657"/>
                  </a:lnTo>
                  <a:lnTo>
                    <a:pt x="357822" y="919251"/>
                  </a:lnTo>
                  <a:lnTo>
                    <a:pt x="354164" y="922362"/>
                  </a:lnTo>
                  <a:lnTo>
                    <a:pt x="351282" y="925258"/>
                  </a:lnTo>
                  <a:lnTo>
                    <a:pt x="348640" y="930579"/>
                  </a:lnTo>
                  <a:lnTo>
                    <a:pt x="347459" y="931887"/>
                  </a:lnTo>
                  <a:lnTo>
                    <a:pt x="346240" y="933615"/>
                  </a:lnTo>
                  <a:lnTo>
                    <a:pt x="341820" y="929817"/>
                  </a:lnTo>
                  <a:lnTo>
                    <a:pt x="341706" y="929551"/>
                  </a:lnTo>
                  <a:lnTo>
                    <a:pt x="343750" y="925969"/>
                  </a:lnTo>
                  <a:lnTo>
                    <a:pt x="344436" y="924852"/>
                  </a:lnTo>
                  <a:lnTo>
                    <a:pt x="345033" y="923874"/>
                  </a:lnTo>
                  <a:lnTo>
                    <a:pt x="338023" y="923886"/>
                  </a:lnTo>
                  <a:lnTo>
                    <a:pt x="337337" y="924852"/>
                  </a:lnTo>
                  <a:lnTo>
                    <a:pt x="336740" y="924788"/>
                  </a:lnTo>
                  <a:lnTo>
                    <a:pt x="337299" y="924179"/>
                  </a:lnTo>
                  <a:lnTo>
                    <a:pt x="337693" y="923836"/>
                  </a:lnTo>
                  <a:lnTo>
                    <a:pt x="337896" y="923886"/>
                  </a:lnTo>
                  <a:lnTo>
                    <a:pt x="338023" y="923886"/>
                  </a:lnTo>
                  <a:lnTo>
                    <a:pt x="345033" y="923874"/>
                  </a:lnTo>
                  <a:lnTo>
                    <a:pt x="345770" y="922680"/>
                  </a:lnTo>
                  <a:lnTo>
                    <a:pt x="347840" y="918565"/>
                  </a:lnTo>
                  <a:lnTo>
                    <a:pt x="347878" y="918197"/>
                  </a:lnTo>
                  <a:lnTo>
                    <a:pt x="347484" y="917041"/>
                  </a:lnTo>
                  <a:lnTo>
                    <a:pt x="347421" y="915555"/>
                  </a:lnTo>
                  <a:lnTo>
                    <a:pt x="345135" y="916597"/>
                  </a:lnTo>
                  <a:lnTo>
                    <a:pt x="343281" y="918197"/>
                  </a:lnTo>
                  <a:lnTo>
                    <a:pt x="338734" y="917663"/>
                  </a:lnTo>
                  <a:lnTo>
                    <a:pt x="336626" y="918895"/>
                  </a:lnTo>
                  <a:lnTo>
                    <a:pt x="331165" y="921702"/>
                  </a:lnTo>
                  <a:lnTo>
                    <a:pt x="328142" y="923175"/>
                  </a:lnTo>
                  <a:lnTo>
                    <a:pt x="328053" y="923531"/>
                  </a:lnTo>
                  <a:lnTo>
                    <a:pt x="326885" y="929665"/>
                  </a:lnTo>
                  <a:lnTo>
                    <a:pt x="324319" y="931405"/>
                  </a:lnTo>
                  <a:lnTo>
                    <a:pt x="322567" y="933513"/>
                  </a:lnTo>
                  <a:lnTo>
                    <a:pt x="321271" y="932599"/>
                  </a:lnTo>
                  <a:lnTo>
                    <a:pt x="320522" y="932091"/>
                  </a:lnTo>
                  <a:lnTo>
                    <a:pt x="319659" y="931405"/>
                  </a:lnTo>
                  <a:lnTo>
                    <a:pt x="319544" y="930465"/>
                  </a:lnTo>
                  <a:lnTo>
                    <a:pt x="319493" y="930198"/>
                  </a:lnTo>
                  <a:lnTo>
                    <a:pt x="321665" y="926922"/>
                  </a:lnTo>
                  <a:lnTo>
                    <a:pt x="322618" y="925296"/>
                  </a:lnTo>
                  <a:lnTo>
                    <a:pt x="323875" y="923175"/>
                  </a:lnTo>
                  <a:lnTo>
                    <a:pt x="327723" y="918895"/>
                  </a:lnTo>
                  <a:lnTo>
                    <a:pt x="327837" y="917625"/>
                  </a:lnTo>
                  <a:lnTo>
                    <a:pt x="326377" y="916597"/>
                  </a:lnTo>
                  <a:lnTo>
                    <a:pt x="323684" y="916698"/>
                  </a:lnTo>
                  <a:lnTo>
                    <a:pt x="321779" y="918565"/>
                  </a:lnTo>
                  <a:lnTo>
                    <a:pt x="317525" y="921702"/>
                  </a:lnTo>
                  <a:lnTo>
                    <a:pt x="315645" y="923531"/>
                  </a:lnTo>
                  <a:lnTo>
                    <a:pt x="313601" y="925296"/>
                  </a:lnTo>
                  <a:lnTo>
                    <a:pt x="315328" y="920711"/>
                  </a:lnTo>
                  <a:lnTo>
                    <a:pt x="319443" y="917752"/>
                  </a:lnTo>
                  <a:lnTo>
                    <a:pt x="319735" y="916698"/>
                  </a:lnTo>
                  <a:lnTo>
                    <a:pt x="320802" y="912977"/>
                  </a:lnTo>
                  <a:lnTo>
                    <a:pt x="315137" y="909535"/>
                  </a:lnTo>
                  <a:lnTo>
                    <a:pt x="312585" y="915111"/>
                  </a:lnTo>
                  <a:lnTo>
                    <a:pt x="309016" y="916698"/>
                  </a:lnTo>
                  <a:lnTo>
                    <a:pt x="307200" y="915238"/>
                  </a:lnTo>
                  <a:lnTo>
                    <a:pt x="307378" y="913752"/>
                  </a:lnTo>
                  <a:lnTo>
                    <a:pt x="308902" y="911758"/>
                  </a:lnTo>
                  <a:lnTo>
                    <a:pt x="309613" y="910818"/>
                  </a:lnTo>
                  <a:lnTo>
                    <a:pt x="309753" y="910640"/>
                  </a:lnTo>
                  <a:lnTo>
                    <a:pt x="311010" y="909332"/>
                  </a:lnTo>
                  <a:lnTo>
                    <a:pt x="311632" y="908646"/>
                  </a:lnTo>
                  <a:lnTo>
                    <a:pt x="312826" y="907275"/>
                  </a:lnTo>
                  <a:lnTo>
                    <a:pt x="309206" y="904798"/>
                  </a:lnTo>
                  <a:lnTo>
                    <a:pt x="307251" y="908392"/>
                  </a:lnTo>
                  <a:lnTo>
                    <a:pt x="303669" y="908646"/>
                  </a:lnTo>
                  <a:lnTo>
                    <a:pt x="301625" y="905002"/>
                  </a:lnTo>
                  <a:lnTo>
                    <a:pt x="298894" y="904214"/>
                  </a:lnTo>
                  <a:lnTo>
                    <a:pt x="292620" y="908189"/>
                  </a:lnTo>
                  <a:lnTo>
                    <a:pt x="289407" y="909332"/>
                  </a:lnTo>
                  <a:lnTo>
                    <a:pt x="282511" y="907440"/>
                  </a:lnTo>
                  <a:lnTo>
                    <a:pt x="279488" y="908812"/>
                  </a:lnTo>
                  <a:lnTo>
                    <a:pt x="276656" y="910818"/>
                  </a:lnTo>
                  <a:lnTo>
                    <a:pt x="275361" y="910158"/>
                  </a:lnTo>
                  <a:lnTo>
                    <a:pt x="274472" y="909637"/>
                  </a:lnTo>
                  <a:lnTo>
                    <a:pt x="270852" y="908138"/>
                  </a:lnTo>
                  <a:lnTo>
                    <a:pt x="268744" y="908558"/>
                  </a:lnTo>
                  <a:lnTo>
                    <a:pt x="266738" y="911936"/>
                  </a:lnTo>
                  <a:lnTo>
                    <a:pt x="266293" y="913447"/>
                  </a:lnTo>
                  <a:lnTo>
                    <a:pt x="265328" y="915720"/>
                  </a:lnTo>
                  <a:lnTo>
                    <a:pt x="265239" y="916584"/>
                  </a:lnTo>
                  <a:lnTo>
                    <a:pt x="265544" y="917625"/>
                  </a:lnTo>
                  <a:lnTo>
                    <a:pt x="265645" y="918121"/>
                  </a:lnTo>
                  <a:lnTo>
                    <a:pt x="263880" y="918692"/>
                  </a:lnTo>
                  <a:lnTo>
                    <a:pt x="262216" y="917448"/>
                  </a:lnTo>
                  <a:lnTo>
                    <a:pt x="260743" y="916051"/>
                  </a:lnTo>
                  <a:lnTo>
                    <a:pt x="257632" y="914425"/>
                  </a:lnTo>
                  <a:lnTo>
                    <a:pt x="255968" y="914400"/>
                  </a:lnTo>
                  <a:lnTo>
                    <a:pt x="255333" y="915555"/>
                  </a:lnTo>
                  <a:lnTo>
                    <a:pt x="255295" y="916051"/>
                  </a:lnTo>
                  <a:lnTo>
                    <a:pt x="258127" y="935228"/>
                  </a:lnTo>
                  <a:lnTo>
                    <a:pt x="258229" y="937336"/>
                  </a:lnTo>
                  <a:lnTo>
                    <a:pt x="259168" y="939317"/>
                  </a:lnTo>
                  <a:lnTo>
                    <a:pt x="259918" y="940676"/>
                  </a:lnTo>
                  <a:lnTo>
                    <a:pt x="261861" y="941412"/>
                  </a:lnTo>
                  <a:lnTo>
                    <a:pt x="263245" y="940714"/>
                  </a:lnTo>
                  <a:lnTo>
                    <a:pt x="264261" y="940511"/>
                  </a:lnTo>
                  <a:lnTo>
                    <a:pt x="265518" y="937145"/>
                  </a:lnTo>
                  <a:lnTo>
                    <a:pt x="264058" y="933627"/>
                  </a:lnTo>
                  <a:lnTo>
                    <a:pt x="266433" y="930465"/>
                  </a:lnTo>
                  <a:lnTo>
                    <a:pt x="268122" y="932649"/>
                  </a:lnTo>
                  <a:lnTo>
                    <a:pt x="269341" y="934580"/>
                  </a:lnTo>
                  <a:lnTo>
                    <a:pt x="274637" y="939888"/>
                  </a:lnTo>
                  <a:lnTo>
                    <a:pt x="285419" y="935723"/>
                  </a:lnTo>
                  <a:lnTo>
                    <a:pt x="285115" y="934961"/>
                  </a:lnTo>
                  <a:lnTo>
                    <a:pt x="284505" y="934478"/>
                  </a:lnTo>
                  <a:lnTo>
                    <a:pt x="282638" y="934707"/>
                  </a:lnTo>
                  <a:lnTo>
                    <a:pt x="277101" y="935951"/>
                  </a:lnTo>
                  <a:lnTo>
                    <a:pt x="274878" y="935228"/>
                  </a:lnTo>
                  <a:lnTo>
                    <a:pt x="271513" y="930465"/>
                  </a:lnTo>
                  <a:lnTo>
                    <a:pt x="269049" y="926985"/>
                  </a:lnTo>
                  <a:lnTo>
                    <a:pt x="267093" y="920432"/>
                  </a:lnTo>
                  <a:lnTo>
                    <a:pt x="268033" y="918692"/>
                  </a:lnTo>
                  <a:lnTo>
                    <a:pt x="271195" y="912837"/>
                  </a:lnTo>
                  <a:lnTo>
                    <a:pt x="274802" y="914222"/>
                  </a:lnTo>
                  <a:lnTo>
                    <a:pt x="278295" y="915390"/>
                  </a:lnTo>
                  <a:lnTo>
                    <a:pt x="281228" y="912837"/>
                  </a:lnTo>
                  <a:lnTo>
                    <a:pt x="281876" y="912279"/>
                  </a:lnTo>
                  <a:lnTo>
                    <a:pt x="282524" y="912291"/>
                  </a:lnTo>
                  <a:lnTo>
                    <a:pt x="282803" y="912279"/>
                  </a:lnTo>
                  <a:lnTo>
                    <a:pt x="295694" y="911758"/>
                  </a:lnTo>
                  <a:lnTo>
                    <a:pt x="297307" y="918108"/>
                  </a:lnTo>
                  <a:lnTo>
                    <a:pt x="301764" y="922362"/>
                  </a:lnTo>
                  <a:lnTo>
                    <a:pt x="309511" y="927976"/>
                  </a:lnTo>
                  <a:lnTo>
                    <a:pt x="309257" y="931583"/>
                  </a:lnTo>
                  <a:lnTo>
                    <a:pt x="311873" y="933627"/>
                  </a:lnTo>
                  <a:lnTo>
                    <a:pt x="313245" y="934021"/>
                  </a:lnTo>
                  <a:lnTo>
                    <a:pt x="316953" y="934986"/>
                  </a:lnTo>
                  <a:lnTo>
                    <a:pt x="319900" y="936269"/>
                  </a:lnTo>
                  <a:lnTo>
                    <a:pt x="326339" y="936536"/>
                  </a:lnTo>
                  <a:lnTo>
                    <a:pt x="327291" y="933513"/>
                  </a:lnTo>
                  <a:lnTo>
                    <a:pt x="327571" y="932649"/>
                  </a:lnTo>
                  <a:lnTo>
                    <a:pt x="332130" y="929843"/>
                  </a:lnTo>
                  <a:lnTo>
                    <a:pt x="333971" y="929551"/>
                  </a:lnTo>
                  <a:lnTo>
                    <a:pt x="339877" y="933284"/>
                  </a:lnTo>
                  <a:lnTo>
                    <a:pt x="344220" y="935304"/>
                  </a:lnTo>
                  <a:lnTo>
                    <a:pt x="351840" y="942162"/>
                  </a:lnTo>
                  <a:lnTo>
                    <a:pt x="357390" y="945883"/>
                  </a:lnTo>
                  <a:lnTo>
                    <a:pt x="354139" y="953503"/>
                  </a:lnTo>
                  <a:lnTo>
                    <a:pt x="354672" y="954074"/>
                  </a:lnTo>
                  <a:lnTo>
                    <a:pt x="355168" y="955027"/>
                  </a:lnTo>
                  <a:lnTo>
                    <a:pt x="360108" y="955281"/>
                  </a:lnTo>
                  <a:lnTo>
                    <a:pt x="363080" y="948639"/>
                  </a:lnTo>
                  <a:lnTo>
                    <a:pt x="364845" y="944765"/>
                  </a:lnTo>
                  <a:lnTo>
                    <a:pt x="365493" y="943864"/>
                  </a:lnTo>
                  <a:lnTo>
                    <a:pt x="365925" y="942682"/>
                  </a:lnTo>
                  <a:close/>
                </a:path>
                <a:path w="1061720" h="995045">
                  <a:moveTo>
                    <a:pt x="367030" y="128714"/>
                  </a:moveTo>
                  <a:lnTo>
                    <a:pt x="359740" y="109639"/>
                  </a:lnTo>
                  <a:lnTo>
                    <a:pt x="359740" y="126631"/>
                  </a:lnTo>
                  <a:lnTo>
                    <a:pt x="359333" y="127165"/>
                  </a:lnTo>
                  <a:lnTo>
                    <a:pt x="359016" y="127990"/>
                  </a:lnTo>
                  <a:lnTo>
                    <a:pt x="357644" y="128371"/>
                  </a:lnTo>
                  <a:lnTo>
                    <a:pt x="356666" y="128181"/>
                  </a:lnTo>
                  <a:lnTo>
                    <a:pt x="354634" y="128143"/>
                  </a:lnTo>
                  <a:lnTo>
                    <a:pt x="356438" y="127076"/>
                  </a:lnTo>
                  <a:lnTo>
                    <a:pt x="357212" y="126453"/>
                  </a:lnTo>
                  <a:lnTo>
                    <a:pt x="358546" y="126009"/>
                  </a:lnTo>
                  <a:lnTo>
                    <a:pt x="359194" y="126453"/>
                  </a:lnTo>
                  <a:lnTo>
                    <a:pt x="359740" y="126631"/>
                  </a:lnTo>
                  <a:lnTo>
                    <a:pt x="359740" y="109639"/>
                  </a:lnTo>
                  <a:lnTo>
                    <a:pt x="357085" y="109308"/>
                  </a:lnTo>
                  <a:lnTo>
                    <a:pt x="350647" y="109093"/>
                  </a:lnTo>
                  <a:lnTo>
                    <a:pt x="349326" y="110324"/>
                  </a:lnTo>
                  <a:lnTo>
                    <a:pt x="348373" y="110794"/>
                  </a:lnTo>
                  <a:lnTo>
                    <a:pt x="349186" y="131597"/>
                  </a:lnTo>
                  <a:lnTo>
                    <a:pt x="355663" y="133248"/>
                  </a:lnTo>
                  <a:lnTo>
                    <a:pt x="361480" y="133311"/>
                  </a:lnTo>
                  <a:lnTo>
                    <a:pt x="367030" y="128714"/>
                  </a:lnTo>
                  <a:close/>
                </a:path>
                <a:path w="1061720" h="995045">
                  <a:moveTo>
                    <a:pt x="369709" y="807326"/>
                  </a:moveTo>
                  <a:lnTo>
                    <a:pt x="361797" y="794727"/>
                  </a:lnTo>
                  <a:lnTo>
                    <a:pt x="339344" y="760793"/>
                  </a:lnTo>
                  <a:lnTo>
                    <a:pt x="338950" y="759802"/>
                  </a:lnTo>
                  <a:lnTo>
                    <a:pt x="336169" y="756450"/>
                  </a:lnTo>
                  <a:lnTo>
                    <a:pt x="334010" y="756119"/>
                  </a:lnTo>
                  <a:lnTo>
                    <a:pt x="329996" y="757758"/>
                  </a:lnTo>
                  <a:lnTo>
                    <a:pt x="330327" y="760895"/>
                  </a:lnTo>
                  <a:lnTo>
                    <a:pt x="332028" y="763460"/>
                  </a:lnTo>
                  <a:lnTo>
                    <a:pt x="353098" y="792314"/>
                  </a:lnTo>
                  <a:lnTo>
                    <a:pt x="355346" y="794778"/>
                  </a:lnTo>
                  <a:lnTo>
                    <a:pt x="356831" y="799236"/>
                  </a:lnTo>
                  <a:lnTo>
                    <a:pt x="348818" y="794905"/>
                  </a:lnTo>
                  <a:lnTo>
                    <a:pt x="348703" y="796150"/>
                  </a:lnTo>
                  <a:lnTo>
                    <a:pt x="348437" y="796848"/>
                  </a:lnTo>
                  <a:lnTo>
                    <a:pt x="353910" y="802538"/>
                  </a:lnTo>
                  <a:lnTo>
                    <a:pt x="360146" y="806602"/>
                  </a:lnTo>
                  <a:lnTo>
                    <a:pt x="367652" y="809713"/>
                  </a:lnTo>
                  <a:lnTo>
                    <a:pt x="368719" y="809358"/>
                  </a:lnTo>
                  <a:lnTo>
                    <a:pt x="369506" y="808443"/>
                  </a:lnTo>
                  <a:lnTo>
                    <a:pt x="369709" y="807326"/>
                  </a:lnTo>
                  <a:close/>
                </a:path>
                <a:path w="1061720" h="995045">
                  <a:moveTo>
                    <a:pt x="391756" y="803605"/>
                  </a:moveTo>
                  <a:lnTo>
                    <a:pt x="391350" y="801433"/>
                  </a:lnTo>
                  <a:lnTo>
                    <a:pt x="388899" y="799388"/>
                  </a:lnTo>
                  <a:lnTo>
                    <a:pt x="387769" y="798741"/>
                  </a:lnTo>
                  <a:lnTo>
                    <a:pt x="386257" y="799071"/>
                  </a:lnTo>
                  <a:lnTo>
                    <a:pt x="385279" y="800188"/>
                  </a:lnTo>
                  <a:lnTo>
                    <a:pt x="384657" y="804773"/>
                  </a:lnTo>
                  <a:lnTo>
                    <a:pt x="384225" y="808583"/>
                  </a:lnTo>
                  <a:lnTo>
                    <a:pt x="384009" y="816686"/>
                  </a:lnTo>
                  <a:lnTo>
                    <a:pt x="383146" y="821067"/>
                  </a:lnTo>
                  <a:lnTo>
                    <a:pt x="385127" y="825627"/>
                  </a:lnTo>
                  <a:lnTo>
                    <a:pt x="386219" y="825246"/>
                  </a:lnTo>
                  <a:lnTo>
                    <a:pt x="386994" y="825169"/>
                  </a:lnTo>
                  <a:lnTo>
                    <a:pt x="390093" y="812076"/>
                  </a:lnTo>
                  <a:lnTo>
                    <a:pt x="391756" y="803605"/>
                  </a:lnTo>
                  <a:close/>
                </a:path>
                <a:path w="1061720" h="995045">
                  <a:moveTo>
                    <a:pt x="407530" y="859840"/>
                  </a:moveTo>
                  <a:lnTo>
                    <a:pt x="406806" y="858520"/>
                  </a:lnTo>
                  <a:lnTo>
                    <a:pt x="405853" y="857923"/>
                  </a:lnTo>
                  <a:lnTo>
                    <a:pt x="402094" y="859624"/>
                  </a:lnTo>
                  <a:lnTo>
                    <a:pt x="399999" y="861580"/>
                  </a:lnTo>
                  <a:lnTo>
                    <a:pt x="397027" y="860120"/>
                  </a:lnTo>
                  <a:lnTo>
                    <a:pt x="398106" y="856094"/>
                  </a:lnTo>
                  <a:lnTo>
                    <a:pt x="395871" y="854341"/>
                  </a:lnTo>
                  <a:lnTo>
                    <a:pt x="393687" y="853808"/>
                  </a:lnTo>
                  <a:lnTo>
                    <a:pt x="389864" y="856386"/>
                  </a:lnTo>
                  <a:lnTo>
                    <a:pt x="388226" y="857770"/>
                  </a:lnTo>
                  <a:lnTo>
                    <a:pt x="385521" y="861504"/>
                  </a:lnTo>
                  <a:lnTo>
                    <a:pt x="383806" y="863295"/>
                  </a:lnTo>
                  <a:lnTo>
                    <a:pt x="377228" y="867283"/>
                  </a:lnTo>
                  <a:lnTo>
                    <a:pt x="374396" y="871296"/>
                  </a:lnTo>
                  <a:lnTo>
                    <a:pt x="371932" y="876452"/>
                  </a:lnTo>
                  <a:lnTo>
                    <a:pt x="372364" y="877506"/>
                  </a:lnTo>
                  <a:lnTo>
                    <a:pt x="372491" y="878890"/>
                  </a:lnTo>
                  <a:lnTo>
                    <a:pt x="377990" y="876122"/>
                  </a:lnTo>
                  <a:lnTo>
                    <a:pt x="378777" y="869962"/>
                  </a:lnTo>
                  <a:lnTo>
                    <a:pt x="383298" y="867333"/>
                  </a:lnTo>
                  <a:lnTo>
                    <a:pt x="388442" y="867727"/>
                  </a:lnTo>
                  <a:lnTo>
                    <a:pt x="388924" y="867333"/>
                  </a:lnTo>
                  <a:lnTo>
                    <a:pt x="393712" y="863600"/>
                  </a:lnTo>
                  <a:lnTo>
                    <a:pt x="394271" y="863295"/>
                  </a:lnTo>
                  <a:lnTo>
                    <a:pt x="405104" y="863282"/>
                  </a:lnTo>
                  <a:lnTo>
                    <a:pt x="406311" y="861580"/>
                  </a:lnTo>
                  <a:lnTo>
                    <a:pt x="407530" y="859840"/>
                  </a:lnTo>
                  <a:close/>
                </a:path>
                <a:path w="1061720" h="995045">
                  <a:moveTo>
                    <a:pt x="432435" y="889342"/>
                  </a:moveTo>
                  <a:lnTo>
                    <a:pt x="431927" y="888555"/>
                  </a:lnTo>
                  <a:lnTo>
                    <a:pt x="431647" y="887552"/>
                  </a:lnTo>
                  <a:lnTo>
                    <a:pt x="427431" y="889165"/>
                  </a:lnTo>
                  <a:lnTo>
                    <a:pt x="425526" y="893254"/>
                  </a:lnTo>
                  <a:lnTo>
                    <a:pt x="422021" y="895527"/>
                  </a:lnTo>
                  <a:lnTo>
                    <a:pt x="420331" y="891717"/>
                  </a:lnTo>
                  <a:lnTo>
                    <a:pt x="420992" y="888784"/>
                  </a:lnTo>
                  <a:lnTo>
                    <a:pt x="424472" y="885139"/>
                  </a:lnTo>
                  <a:lnTo>
                    <a:pt x="424738" y="884135"/>
                  </a:lnTo>
                  <a:lnTo>
                    <a:pt x="424815" y="883856"/>
                  </a:lnTo>
                  <a:lnTo>
                    <a:pt x="423075" y="882548"/>
                  </a:lnTo>
                  <a:lnTo>
                    <a:pt x="417576" y="884135"/>
                  </a:lnTo>
                  <a:lnTo>
                    <a:pt x="411873" y="880935"/>
                  </a:lnTo>
                  <a:lnTo>
                    <a:pt x="405765" y="877506"/>
                  </a:lnTo>
                  <a:lnTo>
                    <a:pt x="411403" y="872337"/>
                  </a:lnTo>
                  <a:lnTo>
                    <a:pt x="412191" y="872477"/>
                  </a:lnTo>
                  <a:lnTo>
                    <a:pt x="412788" y="872426"/>
                  </a:lnTo>
                  <a:lnTo>
                    <a:pt x="416293" y="875004"/>
                  </a:lnTo>
                  <a:lnTo>
                    <a:pt x="418858" y="874026"/>
                  </a:lnTo>
                  <a:lnTo>
                    <a:pt x="420357" y="872426"/>
                  </a:lnTo>
                  <a:lnTo>
                    <a:pt x="423138" y="869492"/>
                  </a:lnTo>
                  <a:lnTo>
                    <a:pt x="424446" y="868362"/>
                  </a:lnTo>
                  <a:lnTo>
                    <a:pt x="425030" y="867854"/>
                  </a:lnTo>
                  <a:lnTo>
                    <a:pt x="427228" y="865543"/>
                  </a:lnTo>
                  <a:lnTo>
                    <a:pt x="427304" y="864730"/>
                  </a:lnTo>
                  <a:lnTo>
                    <a:pt x="427685" y="863688"/>
                  </a:lnTo>
                  <a:lnTo>
                    <a:pt x="422490" y="862672"/>
                  </a:lnTo>
                  <a:lnTo>
                    <a:pt x="420065" y="867854"/>
                  </a:lnTo>
                  <a:lnTo>
                    <a:pt x="416191" y="868362"/>
                  </a:lnTo>
                  <a:lnTo>
                    <a:pt x="415848" y="868184"/>
                  </a:lnTo>
                  <a:lnTo>
                    <a:pt x="411581" y="865949"/>
                  </a:lnTo>
                  <a:lnTo>
                    <a:pt x="414070" y="864844"/>
                  </a:lnTo>
                  <a:lnTo>
                    <a:pt x="417195" y="863460"/>
                  </a:lnTo>
                  <a:lnTo>
                    <a:pt x="415620" y="860539"/>
                  </a:lnTo>
                  <a:lnTo>
                    <a:pt x="414477" y="860920"/>
                  </a:lnTo>
                  <a:lnTo>
                    <a:pt x="413283" y="861161"/>
                  </a:lnTo>
                  <a:lnTo>
                    <a:pt x="410692" y="862571"/>
                  </a:lnTo>
                  <a:lnTo>
                    <a:pt x="409308" y="863803"/>
                  </a:lnTo>
                  <a:lnTo>
                    <a:pt x="407035" y="864844"/>
                  </a:lnTo>
                  <a:lnTo>
                    <a:pt x="405980" y="864273"/>
                  </a:lnTo>
                  <a:lnTo>
                    <a:pt x="404609" y="863993"/>
                  </a:lnTo>
                  <a:lnTo>
                    <a:pt x="405104" y="863295"/>
                  </a:lnTo>
                  <a:lnTo>
                    <a:pt x="394271" y="863295"/>
                  </a:lnTo>
                  <a:lnTo>
                    <a:pt x="395389" y="863371"/>
                  </a:lnTo>
                  <a:lnTo>
                    <a:pt x="396049" y="863727"/>
                  </a:lnTo>
                  <a:lnTo>
                    <a:pt x="396849" y="863981"/>
                  </a:lnTo>
                  <a:lnTo>
                    <a:pt x="395541" y="869492"/>
                  </a:lnTo>
                  <a:lnTo>
                    <a:pt x="398195" y="872985"/>
                  </a:lnTo>
                  <a:lnTo>
                    <a:pt x="400177" y="868184"/>
                  </a:lnTo>
                  <a:lnTo>
                    <a:pt x="402844" y="869492"/>
                  </a:lnTo>
                  <a:lnTo>
                    <a:pt x="401472" y="873226"/>
                  </a:lnTo>
                  <a:lnTo>
                    <a:pt x="399821" y="876236"/>
                  </a:lnTo>
                  <a:lnTo>
                    <a:pt x="394843" y="878332"/>
                  </a:lnTo>
                  <a:lnTo>
                    <a:pt x="394246" y="879335"/>
                  </a:lnTo>
                  <a:lnTo>
                    <a:pt x="395389" y="881303"/>
                  </a:lnTo>
                  <a:lnTo>
                    <a:pt x="397878" y="881214"/>
                  </a:lnTo>
                  <a:lnTo>
                    <a:pt x="400646" y="881049"/>
                  </a:lnTo>
                  <a:lnTo>
                    <a:pt x="408470" y="880935"/>
                  </a:lnTo>
                  <a:lnTo>
                    <a:pt x="412356" y="882967"/>
                  </a:lnTo>
                  <a:lnTo>
                    <a:pt x="414883" y="887183"/>
                  </a:lnTo>
                  <a:lnTo>
                    <a:pt x="414807" y="887984"/>
                  </a:lnTo>
                  <a:lnTo>
                    <a:pt x="414070" y="889342"/>
                  </a:lnTo>
                  <a:lnTo>
                    <a:pt x="411365" y="894029"/>
                  </a:lnTo>
                  <a:lnTo>
                    <a:pt x="414794" y="897115"/>
                  </a:lnTo>
                  <a:lnTo>
                    <a:pt x="410083" y="902081"/>
                  </a:lnTo>
                  <a:lnTo>
                    <a:pt x="411124" y="902754"/>
                  </a:lnTo>
                  <a:lnTo>
                    <a:pt x="411721" y="903503"/>
                  </a:lnTo>
                  <a:lnTo>
                    <a:pt x="414807" y="903351"/>
                  </a:lnTo>
                  <a:lnTo>
                    <a:pt x="417207" y="902487"/>
                  </a:lnTo>
                  <a:lnTo>
                    <a:pt x="421868" y="904570"/>
                  </a:lnTo>
                  <a:lnTo>
                    <a:pt x="423735" y="903554"/>
                  </a:lnTo>
                  <a:lnTo>
                    <a:pt x="424637" y="902487"/>
                  </a:lnTo>
                  <a:lnTo>
                    <a:pt x="428282" y="898207"/>
                  </a:lnTo>
                  <a:lnTo>
                    <a:pt x="429793" y="895527"/>
                  </a:lnTo>
                  <a:lnTo>
                    <a:pt x="430542" y="894194"/>
                  </a:lnTo>
                  <a:lnTo>
                    <a:pt x="432435" y="889342"/>
                  </a:lnTo>
                  <a:close/>
                </a:path>
                <a:path w="1061720" h="995045">
                  <a:moveTo>
                    <a:pt x="456806" y="784631"/>
                  </a:moveTo>
                  <a:lnTo>
                    <a:pt x="455574" y="782815"/>
                  </a:lnTo>
                  <a:lnTo>
                    <a:pt x="450608" y="782485"/>
                  </a:lnTo>
                  <a:lnTo>
                    <a:pt x="447192" y="786028"/>
                  </a:lnTo>
                  <a:lnTo>
                    <a:pt x="440245" y="791794"/>
                  </a:lnTo>
                  <a:lnTo>
                    <a:pt x="436003" y="794562"/>
                  </a:lnTo>
                  <a:lnTo>
                    <a:pt x="434619" y="799617"/>
                  </a:lnTo>
                  <a:lnTo>
                    <a:pt x="436638" y="800976"/>
                  </a:lnTo>
                  <a:lnTo>
                    <a:pt x="438340" y="800798"/>
                  </a:lnTo>
                  <a:lnTo>
                    <a:pt x="444868" y="795172"/>
                  </a:lnTo>
                  <a:lnTo>
                    <a:pt x="455714" y="785533"/>
                  </a:lnTo>
                  <a:lnTo>
                    <a:pt x="456806" y="784631"/>
                  </a:lnTo>
                  <a:close/>
                </a:path>
                <a:path w="1061720" h="995045">
                  <a:moveTo>
                    <a:pt x="465061" y="598843"/>
                  </a:moveTo>
                  <a:lnTo>
                    <a:pt x="463219" y="596785"/>
                  </a:lnTo>
                  <a:lnTo>
                    <a:pt x="457517" y="599998"/>
                  </a:lnTo>
                  <a:lnTo>
                    <a:pt x="455523" y="597623"/>
                  </a:lnTo>
                  <a:lnTo>
                    <a:pt x="454863" y="595223"/>
                  </a:lnTo>
                  <a:lnTo>
                    <a:pt x="453859" y="589584"/>
                  </a:lnTo>
                  <a:lnTo>
                    <a:pt x="451624" y="588098"/>
                  </a:lnTo>
                  <a:lnTo>
                    <a:pt x="448525" y="586689"/>
                  </a:lnTo>
                  <a:lnTo>
                    <a:pt x="447586" y="592632"/>
                  </a:lnTo>
                  <a:lnTo>
                    <a:pt x="449249" y="597357"/>
                  </a:lnTo>
                  <a:lnTo>
                    <a:pt x="453707" y="602767"/>
                  </a:lnTo>
                  <a:lnTo>
                    <a:pt x="456069" y="603351"/>
                  </a:lnTo>
                  <a:lnTo>
                    <a:pt x="459930" y="604367"/>
                  </a:lnTo>
                  <a:lnTo>
                    <a:pt x="461429" y="603097"/>
                  </a:lnTo>
                  <a:lnTo>
                    <a:pt x="463791" y="600252"/>
                  </a:lnTo>
                  <a:lnTo>
                    <a:pt x="465061" y="598843"/>
                  </a:lnTo>
                  <a:close/>
                </a:path>
                <a:path w="1061720" h="995045">
                  <a:moveTo>
                    <a:pt x="480580" y="170307"/>
                  </a:moveTo>
                  <a:lnTo>
                    <a:pt x="479374" y="168402"/>
                  </a:lnTo>
                  <a:lnTo>
                    <a:pt x="471716" y="166446"/>
                  </a:lnTo>
                  <a:lnTo>
                    <a:pt x="467372" y="165925"/>
                  </a:lnTo>
                  <a:lnTo>
                    <a:pt x="462826" y="165201"/>
                  </a:lnTo>
                  <a:lnTo>
                    <a:pt x="462457" y="165938"/>
                  </a:lnTo>
                  <a:lnTo>
                    <a:pt x="461797" y="166738"/>
                  </a:lnTo>
                  <a:lnTo>
                    <a:pt x="463499" y="168910"/>
                  </a:lnTo>
                  <a:lnTo>
                    <a:pt x="465569" y="168935"/>
                  </a:lnTo>
                  <a:lnTo>
                    <a:pt x="473583" y="169265"/>
                  </a:lnTo>
                  <a:lnTo>
                    <a:pt x="476008" y="170319"/>
                  </a:lnTo>
                  <a:lnTo>
                    <a:pt x="473710" y="179959"/>
                  </a:lnTo>
                  <a:lnTo>
                    <a:pt x="473417" y="182295"/>
                  </a:lnTo>
                  <a:lnTo>
                    <a:pt x="473341" y="185343"/>
                  </a:lnTo>
                  <a:lnTo>
                    <a:pt x="474256" y="186512"/>
                  </a:lnTo>
                  <a:lnTo>
                    <a:pt x="475767" y="187083"/>
                  </a:lnTo>
                  <a:lnTo>
                    <a:pt x="477151" y="186817"/>
                  </a:lnTo>
                  <a:lnTo>
                    <a:pt x="478574" y="185394"/>
                  </a:lnTo>
                  <a:lnTo>
                    <a:pt x="479272" y="184124"/>
                  </a:lnTo>
                  <a:lnTo>
                    <a:pt x="479971" y="179895"/>
                  </a:lnTo>
                  <a:lnTo>
                    <a:pt x="480301" y="176822"/>
                  </a:lnTo>
                  <a:lnTo>
                    <a:pt x="480580" y="170307"/>
                  </a:lnTo>
                  <a:close/>
                </a:path>
                <a:path w="1061720" h="995045">
                  <a:moveTo>
                    <a:pt x="485775" y="790270"/>
                  </a:moveTo>
                  <a:lnTo>
                    <a:pt x="485609" y="788416"/>
                  </a:lnTo>
                  <a:lnTo>
                    <a:pt x="484847" y="785406"/>
                  </a:lnTo>
                  <a:lnTo>
                    <a:pt x="483603" y="784479"/>
                  </a:lnTo>
                  <a:lnTo>
                    <a:pt x="481406" y="785190"/>
                  </a:lnTo>
                  <a:lnTo>
                    <a:pt x="480301" y="786218"/>
                  </a:lnTo>
                  <a:lnTo>
                    <a:pt x="480047" y="793038"/>
                  </a:lnTo>
                  <a:lnTo>
                    <a:pt x="478193" y="799096"/>
                  </a:lnTo>
                  <a:lnTo>
                    <a:pt x="479971" y="805091"/>
                  </a:lnTo>
                  <a:lnTo>
                    <a:pt x="473621" y="808520"/>
                  </a:lnTo>
                  <a:lnTo>
                    <a:pt x="466890" y="810742"/>
                  </a:lnTo>
                  <a:lnTo>
                    <a:pt x="459955" y="812596"/>
                  </a:lnTo>
                  <a:lnTo>
                    <a:pt x="453021" y="814946"/>
                  </a:lnTo>
                  <a:lnTo>
                    <a:pt x="445350" y="805688"/>
                  </a:lnTo>
                  <a:lnTo>
                    <a:pt x="444665" y="804506"/>
                  </a:lnTo>
                  <a:lnTo>
                    <a:pt x="442912" y="803389"/>
                  </a:lnTo>
                  <a:lnTo>
                    <a:pt x="441502" y="803262"/>
                  </a:lnTo>
                  <a:lnTo>
                    <a:pt x="440207" y="804062"/>
                  </a:lnTo>
                  <a:lnTo>
                    <a:pt x="439724" y="805573"/>
                  </a:lnTo>
                  <a:lnTo>
                    <a:pt x="441769" y="810768"/>
                  </a:lnTo>
                  <a:lnTo>
                    <a:pt x="444995" y="814209"/>
                  </a:lnTo>
                  <a:lnTo>
                    <a:pt x="452107" y="817676"/>
                  </a:lnTo>
                  <a:lnTo>
                    <a:pt x="455282" y="818730"/>
                  </a:lnTo>
                  <a:lnTo>
                    <a:pt x="462051" y="815492"/>
                  </a:lnTo>
                  <a:lnTo>
                    <a:pt x="465772" y="815035"/>
                  </a:lnTo>
                  <a:lnTo>
                    <a:pt x="475919" y="811072"/>
                  </a:lnTo>
                  <a:lnTo>
                    <a:pt x="482041" y="806615"/>
                  </a:lnTo>
                  <a:lnTo>
                    <a:pt x="485000" y="803694"/>
                  </a:lnTo>
                  <a:lnTo>
                    <a:pt x="484797" y="796645"/>
                  </a:lnTo>
                  <a:lnTo>
                    <a:pt x="485571" y="794346"/>
                  </a:lnTo>
                  <a:lnTo>
                    <a:pt x="485775" y="790270"/>
                  </a:lnTo>
                  <a:close/>
                </a:path>
                <a:path w="1061720" h="995045">
                  <a:moveTo>
                    <a:pt x="486244" y="781697"/>
                  </a:moveTo>
                  <a:lnTo>
                    <a:pt x="482727" y="779614"/>
                  </a:lnTo>
                  <a:lnTo>
                    <a:pt x="478967" y="778738"/>
                  </a:lnTo>
                  <a:lnTo>
                    <a:pt x="472897" y="776198"/>
                  </a:lnTo>
                  <a:lnTo>
                    <a:pt x="470281" y="774839"/>
                  </a:lnTo>
                  <a:lnTo>
                    <a:pt x="467156" y="771779"/>
                  </a:lnTo>
                  <a:lnTo>
                    <a:pt x="467207" y="769315"/>
                  </a:lnTo>
                  <a:lnTo>
                    <a:pt x="466648" y="767232"/>
                  </a:lnTo>
                  <a:lnTo>
                    <a:pt x="463461" y="767486"/>
                  </a:lnTo>
                  <a:lnTo>
                    <a:pt x="461619" y="769315"/>
                  </a:lnTo>
                  <a:lnTo>
                    <a:pt x="460197" y="771715"/>
                  </a:lnTo>
                  <a:lnTo>
                    <a:pt x="464235" y="777392"/>
                  </a:lnTo>
                  <a:lnTo>
                    <a:pt x="467601" y="779449"/>
                  </a:lnTo>
                  <a:lnTo>
                    <a:pt x="482638" y="783424"/>
                  </a:lnTo>
                  <a:lnTo>
                    <a:pt x="486244" y="781697"/>
                  </a:lnTo>
                  <a:close/>
                </a:path>
                <a:path w="1061720" h="995045">
                  <a:moveTo>
                    <a:pt x="488391" y="670775"/>
                  </a:moveTo>
                  <a:lnTo>
                    <a:pt x="486511" y="668820"/>
                  </a:lnTo>
                  <a:lnTo>
                    <a:pt x="482904" y="668629"/>
                  </a:lnTo>
                  <a:lnTo>
                    <a:pt x="481330" y="670267"/>
                  </a:lnTo>
                  <a:lnTo>
                    <a:pt x="480453" y="683056"/>
                  </a:lnTo>
                  <a:lnTo>
                    <a:pt x="480199" y="690905"/>
                  </a:lnTo>
                  <a:lnTo>
                    <a:pt x="479679" y="693508"/>
                  </a:lnTo>
                  <a:lnTo>
                    <a:pt x="481876" y="697331"/>
                  </a:lnTo>
                  <a:lnTo>
                    <a:pt x="483171" y="694702"/>
                  </a:lnTo>
                  <a:lnTo>
                    <a:pt x="484238" y="693254"/>
                  </a:lnTo>
                  <a:lnTo>
                    <a:pt x="485978" y="685634"/>
                  </a:lnTo>
                  <a:lnTo>
                    <a:pt x="487108" y="679577"/>
                  </a:lnTo>
                  <a:lnTo>
                    <a:pt x="488378" y="673290"/>
                  </a:lnTo>
                  <a:lnTo>
                    <a:pt x="488391" y="670775"/>
                  </a:lnTo>
                  <a:close/>
                </a:path>
                <a:path w="1061720" h="995045">
                  <a:moveTo>
                    <a:pt x="497865" y="575805"/>
                  </a:moveTo>
                  <a:lnTo>
                    <a:pt x="497611" y="572985"/>
                  </a:lnTo>
                  <a:lnTo>
                    <a:pt x="495160" y="571817"/>
                  </a:lnTo>
                  <a:lnTo>
                    <a:pt x="484416" y="568401"/>
                  </a:lnTo>
                  <a:lnTo>
                    <a:pt x="475970" y="565619"/>
                  </a:lnTo>
                  <a:lnTo>
                    <a:pt x="474891" y="566013"/>
                  </a:lnTo>
                  <a:lnTo>
                    <a:pt x="473189" y="571982"/>
                  </a:lnTo>
                  <a:lnTo>
                    <a:pt x="472884" y="574548"/>
                  </a:lnTo>
                  <a:lnTo>
                    <a:pt x="472033" y="578497"/>
                  </a:lnTo>
                  <a:lnTo>
                    <a:pt x="471004" y="582015"/>
                  </a:lnTo>
                  <a:lnTo>
                    <a:pt x="468630" y="581291"/>
                  </a:lnTo>
                  <a:lnTo>
                    <a:pt x="467131" y="580936"/>
                  </a:lnTo>
                  <a:lnTo>
                    <a:pt x="462597" y="579158"/>
                  </a:lnTo>
                  <a:lnTo>
                    <a:pt x="459574" y="577735"/>
                  </a:lnTo>
                  <a:lnTo>
                    <a:pt x="455663" y="576351"/>
                  </a:lnTo>
                  <a:lnTo>
                    <a:pt x="454596" y="576961"/>
                  </a:lnTo>
                  <a:lnTo>
                    <a:pt x="453656" y="577164"/>
                  </a:lnTo>
                  <a:lnTo>
                    <a:pt x="454075" y="577977"/>
                  </a:lnTo>
                  <a:lnTo>
                    <a:pt x="454304" y="579272"/>
                  </a:lnTo>
                  <a:lnTo>
                    <a:pt x="464464" y="583349"/>
                  </a:lnTo>
                  <a:lnTo>
                    <a:pt x="470903" y="585393"/>
                  </a:lnTo>
                  <a:lnTo>
                    <a:pt x="472795" y="584847"/>
                  </a:lnTo>
                  <a:lnTo>
                    <a:pt x="474383" y="584784"/>
                  </a:lnTo>
                  <a:lnTo>
                    <a:pt x="476973" y="580313"/>
                  </a:lnTo>
                  <a:lnTo>
                    <a:pt x="474738" y="575030"/>
                  </a:lnTo>
                  <a:lnTo>
                    <a:pt x="478663" y="570572"/>
                  </a:lnTo>
                  <a:lnTo>
                    <a:pt x="483069" y="573011"/>
                  </a:lnTo>
                  <a:lnTo>
                    <a:pt x="489762" y="571220"/>
                  </a:lnTo>
                  <a:lnTo>
                    <a:pt x="492125" y="578383"/>
                  </a:lnTo>
                  <a:lnTo>
                    <a:pt x="493585" y="577888"/>
                  </a:lnTo>
                  <a:lnTo>
                    <a:pt x="494919" y="577723"/>
                  </a:lnTo>
                  <a:lnTo>
                    <a:pt x="497865" y="575805"/>
                  </a:lnTo>
                  <a:close/>
                </a:path>
                <a:path w="1061720" h="995045">
                  <a:moveTo>
                    <a:pt x="502462" y="139280"/>
                  </a:moveTo>
                  <a:lnTo>
                    <a:pt x="499160" y="137502"/>
                  </a:lnTo>
                  <a:lnTo>
                    <a:pt x="498081" y="135394"/>
                  </a:lnTo>
                  <a:lnTo>
                    <a:pt x="499579" y="132511"/>
                  </a:lnTo>
                  <a:lnTo>
                    <a:pt x="496874" y="127711"/>
                  </a:lnTo>
                  <a:lnTo>
                    <a:pt x="498157" y="126111"/>
                  </a:lnTo>
                  <a:lnTo>
                    <a:pt x="500037" y="124701"/>
                  </a:lnTo>
                  <a:lnTo>
                    <a:pt x="501129" y="120853"/>
                  </a:lnTo>
                  <a:lnTo>
                    <a:pt x="500494" y="118452"/>
                  </a:lnTo>
                  <a:lnTo>
                    <a:pt x="500303" y="114033"/>
                  </a:lnTo>
                  <a:lnTo>
                    <a:pt x="495833" y="110566"/>
                  </a:lnTo>
                  <a:lnTo>
                    <a:pt x="491286" y="111594"/>
                  </a:lnTo>
                  <a:lnTo>
                    <a:pt x="493852" y="114363"/>
                  </a:lnTo>
                  <a:lnTo>
                    <a:pt x="493306" y="118618"/>
                  </a:lnTo>
                  <a:lnTo>
                    <a:pt x="496646" y="120713"/>
                  </a:lnTo>
                  <a:lnTo>
                    <a:pt x="496468" y="123342"/>
                  </a:lnTo>
                  <a:lnTo>
                    <a:pt x="493687" y="125171"/>
                  </a:lnTo>
                  <a:lnTo>
                    <a:pt x="495782" y="129070"/>
                  </a:lnTo>
                  <a:lnTo>
                    <a:pt x="494741" y="131038"/>
                  </a:lnTo>
                  <a:lnTo>
                    <a:pt x="493293" y="133616"/>
                  </a:lnTo>
                  <a:lnTo>
                    <a:pt x="492099" y="134645"/>
                  </a:lnTo>
                  <a:lnTo>
                    <a:pt x="490258" y="136779"/>
                  </a:lnTo>
                  <a:lnTo>
                    <a:pt x="492747" y="137744"/>
                  </a:lnTo>
                  <a:lnTo>
                    <a:pt x="494499" y="138137"/>
                  </a:lnTo>
                  <a:lnTo>
                    <a:pt x="497293" y="139966"/>
                  </a:lnTo>
                  <a:lnTo>
                    <a:pt x="498335" y="141401"/>
                  </a:lnTo>
                  <a:lnTo>
                    <a:pt x="499541" y="142621"/>
                  </a:lnTo>
                  <a:lnTo>
                    <a:pt x="502462" y="139280"/>
                  </a:lnTo>
                  <a:close/>
                </a:path>
                <a:path w="1061720" h="995045">
                  <a:moveTo>
                    <a:pt x="503631" y="95097"/>
                  </a:moveTo>
                  <a:lnTo>
                    <a:pt x="503224" y="93294"/>
                  </a:lnTo>
                  <a:lnTo>
                    <a:pt x="498576" y="87045"/>
                  </a:lnTo>
                  <a:lnTo>
                    <a:pt x="489292" y="85661"/>
                  </a:lnTo>
                  <a:lnTo>
                    <a:pt x="482092" y="92646"/>
                  </a:lnTo>
                  <a:lnTo>
                    <a:pt x="479513" y="94348"/>
                  </a:lnTo>
                  <a:lnTo>
                    <a:pt x="472071" y="97840"/>
                  </a:lnTo>
                  <a:lnTo>
                    <a:pt x="470115" y="101701"/>
                  </a:lnTo>
                  <a:lnTo>
                    <a:pt x="471233" y="108788"/>
                  </a:lnTo>
                  <a:lnTo>
                    <a:pt x="472046" y="110985"/>
                  </a:lnTo>
                  <a:lnTo>
                    <a:pt x="472706" y="113461"/>
                  </a:lnTo>
                  <a:lnTo>
                    <a:pt x="465772" y="117284"/>
                  </a:lnTo>
                  <a:lnTo>
                    <a:pt x="465035" y="120472"/>
                  </a:lnTo>
                  <a:lnTo>
                    <a:pt x="464096" y="123685"/>
                  </a:lnTo>
                  <a:lnTo>
                    <a:pt x="463435" y="128358"/>
                  </a:lnTo>
                  <a:lnTo>
                    <a:pt x="463943" y="130086"/>
                  </a:lnTo>
                  <a:lnTo>
                    <a:pt x="465162" y="132029"/>
                  </a:lnTo>
                  <a:lnTo>
                    <a:pt x="466725" y="132067"/>
                  </a:lnTo>
                  <a:lnTo>
                    <a:pt x="468414" y="132613"/>
                  </a:lnTo>
                  <a:lnTo>
                    <a:pt x="468287" y="129374"/>
                  </a:lnTo>
                  <a:lnTo>
                    <a:pt x="467969" y="126860"/>
                  </a:lnTo>
                  <a:lnTo>
                    <a:pt x="468439" y="120281"/>
                  </a:lnTo>
                  <a:lnTo>
                    <a:pt x="469303" y="119545"/>
                  </a:lnTo>
                  <a:lnTo>
                    <a:pt x="477227" y="117919"/>
                  </a:lnTo>
                  <a:lnTo>
                    <a:pt x="478409" y="115836"/>
                  </a:lnTo>
                  <a:lnTo>
                    <a:pt x="476427" y="110388"/>
                  </a:lnTo>
                  <a:lnTo>
                    <a:pt x="475272" y="108242"/>
                  </a:lnTo>
                  <a:lnTo>
                    <a:pt x="474776" y="103746"/>
                  </a:lnTo>
                  <a:lnTo>
                    <a:pt x="475373" y="101320"/>
                  </a:lnTo>
                  <a:lnTo>
                    <a:pt x="479653" y="98221"/>
                  </a:lnTo>
                  <a:lnTo>
                    <a:pt x="481533" y="98691"/>
                  </a:lnTo>
                  <a:lnTo>
                    <a:pt x="487006" y="101854"/>
                  </a:lnTo>
                  <a:lnTo>
                    <a:pt x="489559" y="100812"/>
                  </a:lnTo>
                  <a:lnTo>
                    <a:pt x="493344" y="95021"/>
                  </a:lnTo>
                  <a:lnTo>
                    <a:pt x="490880" y="94005"/>
                  </a:lnTo>
                  <a:lnTo>
                    <a:pt x="489521" y="92265"/>
                  </a:lnTo>
                  <a:lnTo>
                    <a:pt x="489877" y="91630"/>
                  </a:lnTo>
                  <a:lnTo>
                    <a:pt x="490029" y="90970"/>
                  </a:lnTo>
                  <a:lnTo>
                    <a:pt x="493687" y="90284"/>
                  </a:lnTo>
                  <a:lnTo>
                    <a:pt x="496354" y="91782"/>
                  </a:lnTo>
                  <a:lnTo>
                    <a:pt x="498551" y="94564"/>
                  </a:lnTo>
                  <a:lnTo>
                    <a:pt x="498335" y="95542"/>
                  </a:lnTo>
                  <a:lnTo>
                    <a:pt x="498360" y="96418"/>
                  </a:lnTo>
                  <a:lnTo>
                    <a:pt x="496531" y="99148"/>
                  </a:lnTo>
                  <a:lnTo>
                    <a:pt x="494944" y="101168"/>
                  </a:lnTo>
                  <a:lnTo>
                    <a:pt x="492937" y="104051"/>
                  </a:lnTo>
                  <a:lnTo>
                    <a:pt x="492036" y="104902"/>
                  </a:lnTo>
                  <a:lnTo>
                    <a:pt x="493547" y="106070"/>
                  </a:lnTo>
                  <a:lnTo>
                    <a:pt x="498525" y="104521"/>
                  </a:lnTo>
                  <a:lnTo>
                    <a:pt x="500989" y="100304"/>
                  </a:lnTo>
                  <a:lnTo>
                    <a:pt x="503631" y="95097"/>
                  </a:lnTo>
                  <a:close/>
                </a:path>
                <a:path w="1061720" h="995045">
                  <a:moveTo>
                    <a:pt x="516686" y="224790"/>
                  </a:moveTo>
                  <a:lnTo>
                    <a:pt x="516458" y="223520"/>
                  </a:lnTo>
                  <a:lnTo>
                    <a:pt x="516216" y="224383"/>
                  </a:lnTo>
                  <a:lnTo>
                    <a:pt x="516686" y="224790"/>
                  </a:lnTo>
                  <a:close/>
                </a:path>
                <a:path w="1061720" h="995045">
                  <a:moveTo>
                    <a:pt x="516940" y="524941"/>
                  </a:moveTo>
                  <a:lnTo>
                    <a:pt x="516610" y="524167"/>
                  </a:lnTo>
                  <a:lnTo>
                    <a:pt x="516356" y="522846"/>
                  </a:lnTo>
                  <a:lnTo>
                    <a:pt x="511746" y="525195"/>
                  </a:lnTo>
                  <a:lnTo>
                    <a:pt x="505993" y="523989"/>
                  </a:lnTo>
                  <a:lnTo>
                    <a:pt x="502386" y="522922"/>
                  </a:lnTo>
                  <a:lnTo>
                    <a:pt x="500468" y="524002"/>
                  </a:lnTo>
                  <a:lnTo>
                    <a:pt x="496430" y="529336"/>
                  </a:lnTo>
                  <a:lnTo>
                    <a:pt x="496227" y="535025"/>
                  </a:lnTo>
                  <a:lnTo>
                    <a:pt x="499757" y="540461"/>
                  </a:lnTo>
                  <a:lnTo>
                    <a:pt x="501586" y="540283"/>
                  </a:lnTo>
                  <a:lnTo>
                    <a:pt x="503910" y="537781"/>
                  </a:lnTo>
                  <a:lnTo>
                    <a:pt x="503110" y="536524"/>
                  </a:lnTo>
                  <a:lnTo>
                    <a:pt x="502056" y="535330"/>
                  </a:lnTo>
                  <a:lnTo>
                    <a:pt x="499859" y="529717"/>
                  </a:lnTo>
                  <a:lnTo>
                    <a:pt x="502348" y="526656"/>
                  </a:lnTo>
                  <a:lnTo>
                    <a:pt x="508965" y="527900"/>
                  </a:lnTo>
                  <a:lnTo>
                    <a:pt x="511213" y="528535"/>
                  </a:lnTo>
                  <a:lnTo>
                    <a:pt x="515518" y="529170"/>
                  </a:lnTo>
                  <a:lnTo>
                    <a:pt x="516597" y="528091"/>
                  </a:lnTo>
                  <a:lnTo>
                    <a:pt x="516940" y="524941"/>
                  </a:lnTo>
                  <a:close/>
                </a:path>
                <a:path w="1061720" h="995045">
                  <a:moveTo>
                    <a:pt x="523900" y="734187"/>
                  </a:moveTo>
                  <a:lnTo>
                    <a:pt x="522439" y="726363"/>
                  </a:lnTo>
                  <a:lnTo>
                    <a:pt x="521881" y="725284"/>
                  </a:lnTo>
                  <a:lnTo>
                    <a:pt x="514743" y="718019"/>
                  </a:lnTo>
                  <a:lnTo>
                    <a:pt x="510565" y="713549"/>
                  </a:lnTo>
                  <a:lnTo>
                    <a:pt x="512102" y="711136"/>
                  </a:lnTo>
                  <a:lnTo>
                    <a:pt x="513549" y="709066"/>
                  </a:lnTo>
                  <a:lnTo>
                    <a:pt x="515556" y="705497"/>
                  </a:lnTo>
                  <a:lnTo>
                    <a:pt x="514883" y="703745"/>
                  </a:lnTo>
                  <a:lnTo>
                    <a:pt x="512152" y="702576"/>
                  </a:lnTo>
                  <a:lnTo>
                    <a:pt x="510832" y="702627"/>
                  </a:lnTo>
                  <a:lnTo>
                    <a:pt x="509257" y="702398"/>
                  </a:lnTo>
                  <a:lnTo>
                    <a:pt x="505066" y="713917"/>
                  </a:lnTo>
                  <a:lnTo>
                    <a:pt x="520585" y="731850"/>
                  </a:lnTo>
                  <a:lnTo>
                    <a:pt x="518185" y="734987"/>
                  </a:lnTo>
                  <a:lnTo>
                    <a:pt x="514680" y="736625"/>
                  </a:lnTo>
                  <a:lnTo>
                    <a:pt x="513308" y="740219"/>
                  </a:lnTo>
                  <a:lnTo>
                    <a:pt x="517309" y="740613"/>
                  </a:lnTo>
                  <a:lnTo>
                    <a:pt x="519188" y="739495"/>
                  </a:lnTo>
                  <a:lnTo>
                    <a:pt x="523900" y="734187"/>
                  </a:lnTo>
                  <a:close/>
                </a:path>
                <a:path w="1061720" h="995045">
                  <a:moveTo>
                    <a:pt x="533996" y="51295"/>
                  </a:moveTo>
                  <a:lnTo>
                    <a:pt x="533298" y="50596"/>
                  </a:lnTo>
                  <a:lnTo>
                    <a:pt x="532574" y="50126"/>
                  </a:lnTo>
                  <a:lnTo>
                    <a:pt x="531241" y="50088"/>
                  </a:lnTo>
                  <a:lnTo>
                    <a:pt x="530466" y="50482"/>
                  </a:lnTo>
                  <a:lnTo>
                    <a:pt x="518998" y="57937"/>
                  </a:lnTo>
                  <a:lnTo>
                    <a:pt x="508660" y="65836"/>
                  </a:lnTo>
                  <a:lnTo>
                    <a:pt x="498817" y="74752"/>
                  </a:lnTo>
                  <a:lnTo>
                    <a:pt x="489432" y="84861"/>
                  </a:lnTo>
                  <a:lnTo>
                    <a:pt x="491350" y="85115"/>
                  </a:lnTo>
                  <a:lnTo>
                    <a:pt x="492480" y="85636"/>
                  </a:lnTo>
                  <a:lnTo>
                    <a:pt x="497878" y="82270"/>
                  </a:lnTo>
                  <a:lnTo>
                    <a:pt x="499808" y="80276"/>
                  </a:lnTo>
                  <a:lnTo>
                    <a:pt x="507072" y="73342"/>
                  </a:lnTo>
                  <a:lnTo>
                    <a:pt x="514718" y="66916"/>
                  </a:lnTo>
                  <a:lnTo>
                    <a:pt x="522668" y="60845"/>
                  </a:lnTo>
                  <a:lnTo>
                    <a:pt x="531850" y="54317"/>
                  </a:lnTo>
                  <a:lnTo>
                    <a:pt x="533895" y="52171"/>
                  </a:lnTo>
                  <a:lnTo>
                    <a:pt x="533996" y="51295"/>
                  </a:lnTo>
                  <a:close/>
                </a:path>
                <a:path w="1061720" h="995045">
                  <a:moveTo>
                    <a:pt x="536282" y="494830"/>
                  </a:moveTo>
                  <a:lnTo>
                    <a:pt x="535863" y="488251"/>
                  </a:lnTo>
                  <a:lnTo>
                    <a:pt x="535736" y="486168"/>
                  </a:lnTo>
                  <a:lnTo>
                    <a:pt x="533120" y="483704"/>
                  </a:lnTo>
                  <a:lnTo>
                    <a:pt x="524967" y="485343"/>
                  </a:lnTo>
                  <a:lnTo>
                    <a:pt x="516661" y="488403"/>
                  </a:lnTo>
                  <a:lnTo>
                    <a:pt x="515480" y="489127"/>
                  </a:lnTo>
                  <a:lnTo>
                    <a:pt x="511213" y="486206"/>
                  </a:lnTo>
                  <a:lnTo>
                    <a:pt x="508952" y="487578"/>
                  </a:lnTo>
                  <a:lnTo>
                    <a:pt x="504444" y="491705"/>
                  </a:lnTo>
                  <a:lnTo>
                    <a:pt x="504050" y="493598"/>
                  </a:lnTo>
                  <a:lnTo>
                    <a:pt x="503948" y="494830"/>
                  </a:lnTo>
                  <a:lnTo>
                    <a:pt x="505523" y="500786"/>
                  </a:lnTo>
                  <a:lnTo>
                    <a:pt x="505968" y="501764"/>
                  </a:lnTo>
                  <a:lnTo>
                    <a:pt x="509092" y="501662"/>
                  </a:lnTo>
                  <a:lnTo>
                    <a:pt x="509574" y="500532"/>
                  </a:lnTo>
                  <a:lnTo>
                    <a:pt x="508444" y="495668"/>
                  </a:lnTo>
                  <a:lnTo>
                    <a:pt x="508431" y="493496"/>
                  </a:lnTo>
                  <a:lnTo>
                    <a:pt x="510882" y="492442"/>
                  </a:lnTo>
                  <a:lnTo>
                    <a:pt x="513156" y="493598"/>
                  </a:lnTo>
                  <a:lnTo>
                    <a:pt x="515391" y="494830"/>
                  </a:lnTo>
                  <a:lnTo>
                    <a:pt x="518299" y="496112"/>
                  </a:lnTo>
                  <a:lnTo>
                    <a:pt x="519150" y="495757"/>
                  </a:lnTo>
                  <a:lnTo>
                    <a:pt x="519887" y="495668"/>
                  </a:lnTo>
                  <a:lnTo>
                    <a:pt x="520382" y="492442"/>
                  </a:lnTo>
                  <a:lnTo>
                    <a:pt x="520560" y="491261"/>
                  </a:lnTo>
                  <a:lnTo>
                    <a:pt x="524751" y="489127"/>
                  </a:lnTo>
                  <a:lnTo>
                    <a:pt x="526465" y="488251"/>
                  </a:lnTo>
                  <a:lnTo>
                    <a:pt x="530961" y="488403"/>
                  </a:lnTo>
                  <a:lnTo>
                    <a:pt x="532460" y="496176"/>
                  </a:lnTo>
                  <a:lnTo>
                    <a:pt x="525665" y="499364"/>
                  </a:lnTo>
                  <a:lnTo>
                    <a:pt x="521373" y="505409"/>
                  </a:lnTo>
                  <a:lnTo>
                    <a:pt x="522986" y="505752"/>
                  </a:lnTo>
                  <a:lnTo>
                    <a:pt x="524154" y="506387"/>
                  </a:lnTo>
                  <a:lnTo>
                    <a:pt x="527215" y="504329"/>
                  </a:lnTo>
                  <a:lnTo>
                    <a:pt x="529577" y="502323"/>
                  </a:lnTo>
                  <a:lnTo>
                    <a:pt x="535228" y="498068"/>
                  </a:lnTo>
                  <a:lnTo>
                    <a:pt x="536282" y="494830"/>
                  </a:lnTo>
                  <a:close/>
                </a:path>
                <a:path w="1061720" h="995045">
                  <a:moveTo>
                    <a:pt x="544004" y="38328"/>
                  </a:moveTo>
                  <a:lnTo>
                    <a:pt x="543585" y="34315"/>
                  </a:lnTo>
                  <a:lnTo>
                    <a:pt x="541794" y="31521"/>
                  </a:lnTo>
                  <a:lnTo>
                    <a:pt x="535254" y="23825"/>
                  </a:lnTo>
                  <a:lnTo>
                    <a:pt x="531063" y="18554"/>
                  </a:lnTo>
                  <a:lnTo>
                    <a:pt x="528294" y="15608"/>
                  </a:lnTo>
                  <a:lnTo>
                    <a:pt x="527481" y="14732"/>
                  </a:lnTo>
                  <a:lnTo>
                    <a:pt x="523443" y="10426"/>
                  </a:lnTo>
                  <a:lnTo>
                    <a:pt x="522528" y="9474"/>
                  </a:lnTo>
                  <a:lnTo>
                    <a:pt x="518680" y="6019"/>
                  </a:lnTo>
                  <a:lnTo>
                    <a:pt x="518401" y="5765"/>
                  </a:lnTo>
                  <a:lnTo>
                    <a:pt x="517067" y="5105"/>
                  </a:lnTo>
                  <a:lnTo>
                    <a:pt x="517067" y="12839"/>
                  </a:lnTo>
                  <a:lnTo>
                    <a:pt x="516572" y="13347"/>
                  </a:lnTo>
                  <a:lnTo>
                    <a:pt x="516128" y="14084"/>
                  </a:lnTo>
                  <a:lnTo>
                    <a:pt x="514921" y="14655"/>
                  </a:lnTo>
                  <a:lnTo>
                    <a:pt x="513969" y="14732"/>
                  </a:lnTo>
                  <a:lnTo>
                    <a:pt x="512610" y="13893"/>
                  </a:lnTo>
                  <a:lnTo>
                    <a:pt x="513080" y="11899"/>
                  </a:lnTo>
                  <a:lnTo>
                    <a:pt x="515353" y="10426"/>
                  </a:lnTo>
                  <a:lnTo>
                    <a:pt x="516102" y="11176"/>
                  </a:lnTo>
                  <a:lnTo>
                    <a:pt x="516890" y="12230"/>
                  </a:lnTo>
                  <a:lnTo>
                    <a:pt x="516940" y="12509"/>
                  </a:lnTo>
                  <a:lnTo>
                    <a:pt x="517067" y="12839"/>
                  </a:lnTo>
                  <a:lnTo>
                    <a:pt x="517067" y="5105"/>
                  </a:lnTo>
                  <a:lnTo>
                    <a:pt x="516928" y="5029"/>
                  </a:lnTo>
                  <a:lnTo>
                    <a:pt x="513397" y="3263"/>
                  </a:lnTo>
                  <a:lnTo>
                    <a:pt x="507250" y="5029"/>
                  </a:lnTo>
                  <a:lnTo>
                    <a:pt x="501370" y="4394"/>
                  </a:lnTo>
                  <a:lnTo>
                    <a:pt x="497941" y="3517"/>
                  </a:lnTo>
                  <a:lnTo>
                    <a:pt x="492493" y="2120"/>
                  </a:lnTo>
                  <a:lnTo>
                    <a:pt x="489407" y="1676"/>
                  </a:lnTo>
                  <a:lnTo>
                    <a:pt x="483349" y="3517"/>
                  </a:lnTo>
                  <a:lnTo>
                    <a:pt x="480326" y="3200"/>
                  </a:lnTo>
                  <a:lnTo>
                    <a:pt x="474421" y="3073"/>
                  </a:lnTo>
                  <a:lnTo>
                    <a:pt x="471563" y="3060"/>
                  </a:lnTo>
                  <a:lnTo>
                    <a:pt x="467537" y="3683"/>
                  </a:lnTo>
                  <a:lnTo>
                    <a:pt x="465823" y="4699"/>
                  </a:lnTo>
                  <a:lnTo>
                    <a:pt x="467169" y="7048"/>
                  </a:lnTo>
                  <a:lnTo>
                    <a:pt x="477253" y="6235"/>
                  </a:lnTo>
                  <a:lnTo>
                    <a:pt x="487349" y="6019"/>
                  </a:lnTo>
                  <a:lnTo>
                    <a:pt x="497433" y="6680"/>
                  </a:lnTo>
                  <a:lnTo>
                    <a:pt x="507492" y="8470"/>
                  </a:lnTo>
                  <a:lnTo>
                    <a:pt x="507619" y="8953"/>
                  </a:lnTo>
                  <a:lnTo>
                    <a:pt x="507936" y="9474"/>
                  </a:lnTo>
                  <a:lnTo>
                    <a:pt x="496595" y="46012"/>
                  </a:lnTo>
                  <a:lnTo>
                    <a:pt x="495401" y="47739"/>
                  </a:lnTo>
                  <a:lnTo>
                    <a:pt x="495325" y="48602"/>
                  </a:lnTo>
                  <a:lnTo>
                    <a:pt x="495731" y="53860"/>
                  </a:lnTo>
                  <a:lnTo>
                    <a:pt x="492861" y="58191"/>
                  </a:lnTo>
                  <a:lnTo>
                    <a:pt x="491261" y="68414"/>
                  </a:lnTo>
                  <a:lnTo>
                    <a:pt x="490220" y="73583"/>
                  </a:lnTo>
                  <a:lnTo>
                    <a:pt x="484416" y="76631"/>
                  </a:lnTo>
                  <a:lnTo>
                    <a:pt x="484365" y="78016"/>
                  </a:lnTo>
                  <a:lnTo>
                    <a:pt x="485025" y="79006"/>
                  </a:lnTo>
                  <a:lnTo>
                    <a:pt x="486219" y="79514"/>
                  </a:lnTo>
                  <a:lnTo>
                    <a:pt x="488797" y="77990"/>
                  </a:lnTo>
                  <a:lnTo>
                    <a:pt x="491096" y="76720"/>
                  </a:lnTo>
                  <a:lnTo>
                    <a:pt x="519163" y="53797"/>
                  </a:lnTo>
                  <a:lnTo>
                    <a:pt x="522897" y="50165"/>
                  </a:lnTo>
                  <a:lnTo>
                    <a:pt x="527900" y="45847"/>
                  </a:lnTo>
                  <a:lnTo>
                    <a:pt x="528193" y="44691"/>
                  </a:lnTo>
                  <a:lnTo>
                    <a:pt x="526529" y="43332"/>
                  </a:lnTo>
                  <a:lnTo>
                    <a:pt x="523138" y="45910"/>
                  </a:lnTo>
                  <a:lnTo>
                    <a:pt x="519709" y="48602"/>
                  </a:lnTo>
                  <a:lnTo>
                    <a:pt x="512406" y="53860"/>
                  </a:lnTo>
                  <a:lnTo>
                    <a:pt x="508914" y="56070"/>
                  </a:lnTo>
                  <a:lnTo>
                    <a:pt x="501942" y="61188"/>
                  </a:lnTo>
                  <a:lnTo>
                    <a:pt x="498640" y="63906"/>
                  </a:lnTo>
                  <a:lnTo>
                    <a:pt x="494423" y="67221"/>
                  </a:lnTo>
                  <a:lnTo>
                    <a:pt x="494766" y="63195"/>
                  </a:lnTo>
                  <a:lnTo>
                    <a:pt x="495579" y="60172"/>
                  </a:lnTo>
                  <a:lnTo>
                    <a:pt x="502285" y="57086"/>
                  </a:lnTo>
                  <a:lnTo>
                    <a:pt x="505256" y="53721"/>
                  </a:lnTo>
                  <a:lnTo>
                    <a:pt x="509562" y="49352"/>
                  </a:lnTo>
                  <a:lnTo>
                    <a:pt x="513842" y="45021"/>
                  </a:lnTo>
                  <a:lnTo>
                    <a:pt x="519684" y="39611"/>
                  </a:lnTo>
                  <a:lnTo>
                    <a:pt x="527227" y="35026"/>
                  </a:lnTo>
                  <a:lnTo>
                    <a:pt x="527837" y="34493"/>
                  </a:lnTo>
                  <a:lnTo>
                    <a:pt x="528497" y="33566"/>
                  </a:lnTo>
                  <a:lnTo>
                    <a:pt x="528472" y="32829"/>
                  </a:lnTo>
                  <a:lnTo>
                    <a:pt x="528015" y="32118"/>
                  </a:lnTo>
                  <a:lnTo>
                    <a:pt x="527342" y="31724"/>
                  </a:lnTo>
                  <a:lnTo>
                    <a:pt x="525754" y="32118"/>
                  </a:lnTo>
                  <a:lnTo>
                    <a:pt x="524522" y="32499"/>
                  </a:lnTo>
                  <a:lnTo>
                    <a:pt x="516839" y="36766"/>
                  </a:lnTo>
                  <a:lnTo>
                    <a:pt x="511365" y="41897"/>
                  </a:lnTo>
                  <a:lnTo>
                    <a:pt x="504748" y="47739"/>
                  </a:lnTo>
                  <a:lnTo>
                    <a:pt x="503986" y="49352"/>
                  </a:lnTo>
                  <a:lnTo>
                    <a:pt x="501738" y="48704"/>
                  </a:lnTo>
                  <a:lnTo>
                    <a:pt x="502488" y="45351"/>
                  </a:lnTo>
                  <a:lnTo>
                    <a:pt x="520547" y="27101"/>
                  </a:lnTo>
                  <a:lnTo>
                    <a:pt x="523011" y="25006"/>
                  </a:lnTo>
                  <a:lnTo>
                    <a:pt x="523913" y="24117"/>
                  </a:lnTo>
                  <a:lnTo>
                    <a:pt x="522008" y="22618"/>
                  </a:lnTo>
                  <a:lnTo>
                    <a:pt x="514197" y="27762"/>
                  </a:lnTo>
                  <a:lnTo>
                    <a:pt x="509866" y="31597"/>
                  </a:lnTo>
                  <a:lnTo>
                    <a:pt x="509104" y="32575"/>
                  </a:lnTo>
                  <a:lnTo>
                    <a:pt x="507847" y="31356"/>
                  </a:lnTo>
                  <a:lnTo>
                    <a:pt x="508457" y="23545"/>
                  </a:lnTo>
                  <a:lnTo>
                    <a:pt x="513715" y="19443"/>
                  </a:lnTo>
                  <a:lnTo>
                    <a:pt x="520928" y="15608"/>
                  </a:lnTo>
                  <a:lnTo>
                    <a:pt x="526376" y="20929"/>
                  </a:lnTo>
                  <a:lnTo>
                    <a:pt x="531647" y="26238"/>
                  </a:lnTo>
                  <a:lnTo>
                    <a:pt x="536295" y="32004"/>
                  </a:lnTo>
                  <a:lnTo>
                    <a:pt x="539902" y="38735"/>
                  </a:lnTo>
                  <a:lnTo>
                    <a:pt x="544004" y="38328"/>
                  </a:lnTo>
                  <a:close/>
                </a:path>
                <a:path w="1061720" h="995045">
                  <a:moveTo>
                    <a:pt x="560527" y="520014"/>
                  </a:moveTo>
                  <a:lnTo>
                    <a:pt x="558190" y="517677"/>
                  </a:lnTo>
                  <a:lnTo>
                    <a:pt x="553021" y="517398"/>
                  </a:lnTo>
                  <a:lnTo>
                    <a:pt x="547611" y="519188"/>
                  </a:lnTo>
                  <a:lnTo>
                    <a:pt x="541616" y="519925"/>
                  </a:lnTo>
                  <a:lnTo>
                    <a:pt x="535952" y="515404"/>
                  </a:lnTo>
                  <a:lnTo>
                    <a:pt x="529005" y="514985"/>
                  </a:lnTo>
                  <a:lnTo>
                    <a:pt x="521931" y="512102"/>
                  </a:lnTo>
                  <a:lnTo>
                    <a:pt x="520928" y="512838"/>
                  </a:lnTo>
                  <a:lnTo>
                    <a:pt x="520877" y="514400"/>
                  </a:lnTo>
                  <a:lnTo>
                    <a:pt x="523151" y="516458"/>
                  </a:lnTo>
                  <a:lnTo>
                    <a:pt x="535025" y="519188"/>
                  </a:lnTo>
                  <a:lnTo>
                    <a:pt x="539254" y="521538"/>
                  </a:lnTo>
                  <a:lnTo>
                    <a:pt x="538848" y="528904"/>
                  </a:lnTo>
                  <a:lnTo>
                    <a:pt x="539965" y="529856"/>
                  </a:lnTo>
                  <a:lnTo>
                    <a:pt x="541274" y="529653"/>
                  </a:lnTo>
                  <a:lnTo>
                    <a:pt x="542353" y="529107"/>
                  </a:lnTo>
                  <a:lnTo>
                    <a:pt x="543191" y="527583"/>
                  </a:lnTo>
                  <a:lnTo>
                    <a:pt x="542874" y="526364"/>
                  </a:lnTo>
                  <a:lnTo>
                    <a:pt x="543839" y="523240"/>
                  </a:lnTo>
                  <a:lnTo>
                    <a:pt x="546074" y="521931"/>
                  </a:lnTo>
                  <a:lnTo>
                    <a:pt x="547789" y="521309"/>
                  </a:lnTo>
                  <a:lnTo>
                    <a:pt x="551243" y="520522"/>
                  </a:lnTo>
                  <a:lnTo>
                    <a:pt x="552996" y="518693"/>
                  </a:lnTo>
                  <a:lnTo>
                    <a:pt x="555294" y="520712"/>
                  </a:lnTo>
                  <a:lnTo>
                    <a:pt x="553986" y="522478"/>
                  </a:lnTo>
                  <a:lnTo>
                    <a:pt x="552691" y="524040"/>
                  </a:lnTo>
                  <a:lnTo>
                    <a:pt x="551281" y="526275"/>
                  </a:lnTo>
                  <a:lnTo>
                    <a:pt x="551218" y="527621"/>
                  </a:lnTo>
                  <a:lnTo>
                    <a:pt x="552284" y="528320"/>
                  </a:lnTo>
                  <a:lnTo>
                    <a:pt x="553402" y="528701"/>
                  </a:lnTo>
                  <a:lnTo>
                    <a:pt x="556793" y="528066"/>
                  </a:lnTo>
                  <a:lnTo>
                    <a:pt x="558076" y="526072"/>
                  </a:lnTo>
                  <a:lnTo>
                    <a:pt x="559803" y="521982"/>
                  </a:lnTo>
                  <a:lnTo>
                    <a:pt x="560527" y="520014"/>
                  </a:lnTo>
                  <a:close/>
                </a:path>
                <a:path w="1061720" h="995045">
                  <a:moveTo>
                    <a:pt x="563448" y="876109"/>
                  </a:moveTo>
                  <a:lnTo>
                    <a:pt x="560349" y="872172"/>
                  </a:lnTo>
                  <a:lnTo>
                    <a:pt x="558063" y="869137"/>
                  </a:lnTo>
                  <a:lnTo>
                    <a:pt x="553796" y="864006"/>
                  </a:lnTo>
                  <a:lnTo>
                    <a:pt x="551611" y="862431"/>
                  </a:lnTo>
                  <a:lnTo>
                    <a:pt x="544347" y="861441"/>
                  </a:lnTo>
                  <a:lnTo>
                    <a:pt x="540854" y="859104"/>
                  </a:lnTo>
                  <a:lnTo>
                    <a:pt x="534504" y="854633"/>
                  </a:lnTo>
                  <a:lnTo>
                    <a:pt x="532447" y="853579"/>
                  </a:lnTo>
                  <a:lnTo>
                    <a:pt x="531317" y="853948"/>
                  </a:lnTo>
                  <a:lnTo>
                    <a:pt x="530580" y="854875"/>
                  </a:lnTo>
                  <a:lnTo>
                    <a:pt x="530479" y="855992"/>
                  </a:lnTo>
                  <a:lnTo>
                    <a:pt x="531914" y="858215"/>
                  </a:lnTo>
                  <a:lnTo>
                    <a:pt x="533361" y="859726"/>
                  </a:lnTo>
                  <a:lnTo>
                    <a:pt x="536092" y="863993"/>
                  </a:lnTo>
                  <a:lnTo>
                    <a:pt x="537857" y="866533"/>
                  </a:lnTo>
                  <a:lnTo>
                    <a:pt x="538060" y="870483"/>
                  </a:lnTo>
                  <a:lnTo>
                    <a:pt x="533196" y="869772"/>
                  </a:lnTo>
                  <a:lnTo>
                    <a:pt x="529818" y="868108"/>
                  </a:lnTo>
                  <a:lnTo>
                    <a:pt x="525983" y="864374"/>
                  </a:lnTo>
                  <a:lnTo>
                    <a:pt x="524573" y="863904"/>
                  </a:lnTo>
                  <a:lnTo>
                    <a:pt x="522744" y="865454"/>
                  </a:lnTo>
                  <a:lnTo>
                    <a:pt x="522198" y="866571"/>
                  </a:lnTo>
                  <a:lnTo>
                    <a:pt x="522084" y="869988"/>
                  </a:lnTo>
                  <a:lnTo>
                    <a:pt x="522312" y="872502"/>
                  </a:lnTo>
                  <a:lnTo>
                    <a:pt x="522414" y="875245"/>
                  </a:lnTo>
                  <a:lnTo>
                    <a:pt x="526275" y="878319"/>
                  </a:lnTo>
                  <a:lnTo>
                    <a:pt x="526313" y="872947"/>
                  </a:lnTo>
                  <a:lnTo>
                    <a:pt x="528459" y="872096"/>
                  </a:lnTo>
                  <a:lnTo>
                    <a:pt x="533755" y="873137"/>
                  </a:lnTo>
                  <a:lnTo>
                    <a:pt x="535254" y="873594"/>
                  </a:lnTo>
                  <a:lnTo>
                    <a:pt x="541210" y="874318"/>
                  </a:lnTo>
                  <a:lnTo>
                    <a:pt x="542937" y="872096"/>
                  </a:lnTo>
                  <a:lnTo>
                    <a:pt x="541324" y="866254"/>
                  </a:lnTo>
                  <a:lnTo>
                    <a:pt x="539394" y="864920"/>
                  </a:lnTo>
                  <a:lnTo>
                    <a:pt x="540639" y="862914"/>
                  </a:lnTo>
                  <a:lnTo>
                    <a:pt x="545592" y="863574"/>
                  </a:lnTo>
                  <a:lnTo>
                    <a:pt x="549173" y="866203"/>
                  </a:lnTo>
                  <a:lnTo>
                    <a:pt x="554418" y="872045"/>
                  </a:lnTo>
                  <a:lnTo>
                    <a:pt x="556996" y="873861"/>
                  </a:lnTo>
                  <a:lnTo>
                    <a:pt x="560095" y="876160"/>
                  </a:lnTo>
                  <a:lnTo>
                    <a:pt x="561263" y="875919"/>
                  </a:lnTo>
                  <a:lnTo>
                    <a:pt x="563448" y="876109"/>
                  </a:lnTo>
                  <a:close/>
                </a:path>
                <a:path w="1061720" h="995045">
                  <a:moveTo>
                    <a:pt x="567270" y="137706"/>
                  </a:moveTo>
                  <a:lnTo>
                    <a:pt x="566686" y="127254"/>
                  </a:lnTo>
                  <a:lnTo>
                    <a:pt x="565556" y="126250"/>
                  </a:lnTo>
                  <a:lnTo>
                    <a:pt x="563333" y="125603"/>
                  </a:lnTo>
                  <a:lnTo>
                    <a:pt x="562102" y="126504"/>
                  </a:lnTo>
                  <a:lnTo>
                    <a:pt x="561314" y="136105"/>
                  </a:lnTo>
                  <a:lnTo>
                    <a:pt x="561835" y="148399"/>
                  </a:lnTo>
                  <a:lnTo>
                    <a:pt x="561492" y="156578"/>
                  </a:lnTo>
                  <a:lnTo>
                    <a:pt x="559981" y="167309"/>
                  </a:lnTo>
                  <a:lnTo>
                    <a:pt x="560412" y="170230"/>
                  </a:lnTo>
                  <a:lnTo>
                    <a:pt x="561467" y="171259"/>
                  </a:lnTo>
                  <a:lnTo>
                    <a:pt x="564273" y="170891"/>
                  </a:lnTo>
                  <a:lnTo>
                    <a:pt x="564603" y="169557"/>
                  </a:lnTo>
                  <a:lnTo>
                    <a:pt x="565086" y="168351"/>
                  </a:lnTo>
                  <a:lnTo>
                    <a:pt x="566635" y="150761"/>
                  </a:lnTo>
                  <a:lnTo>
                    <a:pt x="567270" y="137706"/>
                  </a:lnTo>
                  <a:close/>
                </a:path>
                <a:path w="1061720" h="995045">
                  <a:moveTo>
                    <a:pt x="570560" y="885685"/>
                  </a:moveTo>
                  <a:lnTo>
                    <a:pt x="568667" y="883018"/>
                  </a:lnTo>
                  <a:lnTo>
                    <a:pt x="567270" y="883348"/>
                  </a:lnTo>
                  <a:lnTo>
                    <a:pt x="564642" y="884948"/>
                  </a:lnTo>
                  <a:lnTo>
                    <a:pt x="563245" y="886079"/>
                  </a:lnTo>
                  <a:lnTo>
                    <a:pt x="560006" y="888580"/>
                  </a:lnTo>
                  <a:lnTo>
                    <a:pt x="558241" y="890066"/>
                  </a:lnTo>
                  <a:lnTo>
                    <a:pt x="553059" y="893927"/>
                  </a:lnTo>
                  <a:lnTo>
                    <a:pt x="549592" y="894867"/>
                  </a:lnTo>
                  <a:lnTo>
                    <a:pt x="545274" y="891959"/>
                  </a:lnTo>
                  <a:lnTo>
                    <a:pt x="544436" y="892073"/>
                  </a:lnTo>
                  <a:lnTo>
                    <a:pt x="543369" y="891921"/>
                  </a:lnTo>
                  <a:lnTo>
                    <a:pt x="547890" y="895997"/>
                  </a:lnTo>
                  <a:lnTo>
                    <a:pt x="553288" y="899020"/>
                  </a:lnTo>
                  <a:lnTo>
                    <a:pt x="559587" y="899985"/>
                  </a:lnTo>
                  <a:lnTo>
                    <a:pt x="561670" y="899972"/>
                  </a:lnTo>
                  <a:lnTo>
                    <a:pt x="566191" y="899706"/>
                  </a:lnTo>
                  <a:lnTo>
                    <a:pt x="566966" y="897851"/>
                  </a:lnTo>
                  <a:lnTo>
                    <a:pt x="565213" y="894676"/>
                  </a:lnTo>
                  <a:lnTo>
                    <a:pt x="563778" y="894461"/>
                  </a:lnTo>
                  <a:lnTo>
                    <a:pt x="564311" y="892873"/>
                  </a:lnTo>
                  <a:lnTo>
                    <a:pt x="565861" y="891501"/>
                  </a:lnTo>
                  <a:lnTo>
                    <a:pt x="567613" y="890028"/>
                  </a:lnTo>
                  <a:lnTo>
                    <a:pt x="570560" y="887222"/>
                  </a:lnTo>
                  <a:lnTo>
                    <a:pt x="570560" y="885685"/>
                  </a:lnTo>
                  <a:close/>
                </a:path>
                <a:path w="1061720" h="995045">
                  <a:moveTo>
                    <a:pt x="582485" y="764540"/>
                  </a:moveTo>
                  <a:lnTo>
                    <a:pt x="582193" y="764540"/>
                  </a:lnTo>
                  <a:lnTo>
                    <a:pt x="582485" y="764540"/>
                  </a:lnTo>
                  <a:close/>
                </a:path>
                <a:path w="1061720" h="995045">
                  <a:moveTo>
                    <a:pt x="582637" y="768350"/>
                  </a:moveTo>
                  <a:lnTo>
                    <a:pt x="582383" y="769620"/>
                  </a:lnTo>
                  <a:lnTo>
                    <a:pt x="582637" y="768350"/>
                  </a:lnTo>
                  <a:close/>
                </a:path>
                <a:path w="1061720" h="995045">
                  <a:moveTo>
                    <a:pt x="587883" y="989876"/>
                  </a:moveTo>
                  <a:lnTo>
                    <a:pt x="586270" y="985672"/>
                  </a:lnTo>
                  <a:lnTo>
                    <a:pt x="575551" y="977074"/>
                  </a:lnTo>
                  <a:lnTo>
                    <a:pt x="568858" y="977849"/>
                  </a:lnTo>
                  <a:lnTo>
                    <a:pt x="562152" y="982624"/>
                  </a:lnTo>
                  <a:lnTo>
                    <a:pt x="560031" y="978662"/>
                  </a:lnTo>
                  <a:lnTo>
                    <a:pt x="557276" y="974305"/>
                  </a:lnTo>
                  <a:lnTo>
                    <a:pt x="553377" y="970610"/>
                  </a:lnTo>
                  <a:lnTo>
                    <a:pt x="548220" y="969975"/>
                  </a:lnTo>
                  <a:lnTo>
                    <a:pt x="543115" y="978382"/>
                  </a:lnTo>
                  <a:lnTo>
                    <a:pt x="540969" y="982421"/>
                  </a:lnTo>
                  <a:lnTo>
                    <a:pt x="540512" y="987425"/>
                  </a:lnTo>
                  <a:lnTo>
                    <a:pt x="545655" y="989533"/>
                  </a:lnTo>
                  <a:lnTo>
                    <a:pt x="547738" y="984567"/>
                  </a:lnTo>
                  <a:lnTo>
                    <a:pt x="546442" y="978662"/>
                  </a:lnTo>
                  <a:lnTo>
                    <a:pt x="551738" y="975093"/>
                  </a:lnTo>
                  <a:lnTo>
                    <a:pt x="552538" y="976274"/>
                  </a:lnTo>
                  <a:lnTo>
                    <a:pt x="553351" y="977226"/>
                  </a:lnTo>
                  <a:lnTo>
                    <a:pt x="555675" y="982027"/>
                  </a:lnTo>
                  <a:lnTo>
                    <a:pt x="559930" y="991247"/>
                  </a:lnTo>
                  <a:lnTo>
                    <a:pt x="561086" y="992505"/>
                  </a:lnTo>
                  <a:lnTo>
                    <a:pt x="563486" y="992111"/>
                  </a:lnTo>
                  <a:lnTo>
                    <a:pt x="563930" y="990231"/>
                  </a:lnTo>
                  <a:lnTo>
                    <a:pt x="564121" y="988174"/>
                  </a:lnTo>
                  <a:lnTo>
                    <a:pt x="566623" y="982408"/>
                  </a:lnTo>
                  <a:lnTo>
                    <a:pt x="570445" y="980948"/>
                  </a:lnTo>
                  <a:lnTo>
                    <a:pt x="577316" y="983348"/>
                  </a:lnTo>
                  <a:lnTo>
                    <a:pt x="579437" y="984948"/>
                  </a:lnTo>
                  <a:lnTo>
                    <a:pt x="582066" y="990447"/>
                  </a:lnTo>
                  <a:lnTo>
                    <a:pt x="583615" y="993101"/>
                  </a:lnTo>
                  <a:lnTo>
                    <a:pt x="586714" y="994549"/>
                  </a:lnTo>
                  <a:lnTo>
                    <a:pt x="587883" y="989876"/>
                  </a:lnTo>
                  <a:close/>
                </a:path>
                <a:path w="1061720" h="995045">
                  <a:moveTo>
                    <a:pt x="637870" y="511454"/>
                  </a:moveTo>
                  <a:lnTo>
                    <a:pt x="636816" y="507212"/>
                  </a:lnTo>
                  <a:lnTo>
                    <a:pt x="630720" y="505193"/>
                  </a:lnTo>
                  <a:lnTo>
                    <a:pt x="624725" y="504736"/>
                  </a:lnTo>
                  <a:lnTo>
                    <a:pt x="618845" y="506018"/>
                  </a:lnTo>
                  <a:lnTo>
                    <a:pt x="613067" y="509193"/>
                  </a:lnTo>
                  <a:lnTo>
                    <a:pt x="609092" y="512089"/>
                  </a:lnTo>
                  <a:lnTo>
                    <a:pt x="606806" y="511657"/>
                  </a:lnTo>
                  <a:lnTo>
                    <a:pt x="603046" y="505637"/>
                  </a:lnTo>
                  <a:lnTo>
                    <a:pt x="602208" y="503440"/>
                  </a:lnTo>
                  <a:lnTo>
                    <a:pt x="599325" y="497611"/>
                  </a:lnTo>
                  <a:lnTo>
                    <a:pt x="596925" y="494309"/>
                  </a:lnTo>
                  <a:lnTo>
                    <a:pt x="589013" y="490131"/>
                  </a:lnTo>
                  <a:lnTo>
                    <a:pt x="586016" y="490537"/>
                  </a:lnTo>
                  <a:lnTo>
                    <a:pt x="581355" y="494893"/>
                  </a:lnTo>
                  <a:lnTo>
                    <a:pt x="579094" y="497446"/>
                  </a:lnTo>
                  <a:lnTo>
                    <a:pt x="576580" y="496201"/>
                  </a:lnTo>
                  <a:lnTo>
                    <a:pt x="574586" y="494969"/>
                  </a:lnTo>
                  <a:lnTo>
                    <a:pt x="567626" y="492404"/>
                  </a:lnTo>
                  <a:lnTo>
                    <a:pt x="563727" y="494042"/>
                  </a:lnTo>
                  <a:lnTo>
                    <a:pt x="560451" y="500595"/>
                  </a:lnTo>
                  <a:lnTo>
                    <a:pt x="560870" y="502678"/>
                  </a:lnTo>
                  <a:lnTo>
                    <a:pt x="565683" y="506501"/>
                  </a:lnTo>
                  <a:lnTo>
                    <a:pt x="568883" y="506869"/>
                  </a:lnTo>
                  <a:lnTo>
                    <a:pt x="573620" y="505307"/>
                  </a:lnTo>
                  <a:lnTo>
                    <a:pt x="573455" y="504723"/>
                  </a:lnTo>
                  <a:lnTo>
                    <a:pt x="566889" y="502399"/>
                  </a:lnTo>
                  <a:lnTo>
                    <a:pt x="566026" y="501345"/>
                  </a:lnTo>
                  <a:lnTo>
                    <a:pt x="567131" y="497738"/>
                  </a:lnTo>
                  <a:lnTo>
                    <a:pt x="569010" y="496824"/>
                  </a:lnTo>
                  <a:lnTo>
                    <a:pt x="573900" y="498983"/>
                  </a:lnTo>
                  <a:lnTo>
                    <a:pt x="576376" y="500380"/>
                  </a:lnTo>
                  <a:lnTo>
                    <a:pt x="580009" y="502056"/>
                  </a:lnTo>
                  <a:lnTo>
                    <a:pt x="582193" y="502627"/>
                  </a:lnTo>
                  <a:lnTo>
                    <a:pt x="582739" y="501764"/>
                  </a:lnTo>
                  <a:lnTo>
                    <a:pt x="583184" y="501370"/>
                  </a:lnTo>
                  <a:lnTo>
                    <a:pt x="583615" y="497662"/>
                  </a:lnTo>
                  <a:lnTo>
                    <a:pt x="584619" y="494322"/>
                  </a:lnTo>
                  <a:lnTo>
                    <a:pt x="591616" y="493268"/>
                  </a:lnTo>
                  <a:lnTo>
                    <a:pt x="594144" y="496023"/>
                  </a:lnTo>
                  <a:lnTo>
                    <a:pt x="596607" y="499440"/>
                  </a:lnTo>
                  <a:lnTo>
                    <a:pt x="601586" y="509422"/>
                  </a:lnTo>
                  <a:lnTo>
                    <a:pt x="603516" y="512013"/>
                  </a:lnTo>
                  <a:lnTo>
                    <a:pt x="608482" y="514096"/>
                  </a:lnTo>
                  <a:lnTo>
                    <a:pt x="609866" y="515353"/>
                  </a:lnTo>
                  <a:lnTo>
                    <a:pt x="612990" y="517207"/>
                  </a:lnTo>
                  <a:lnTo>
                    <a:pt x="614527" y="516648"/>
                  </a:lnTo>
                  <a:lnTo>
                    <a:pt x="615454" y="513473"/>
                  </a:lnTo>
                  <a:lnTo>
                    <a:pt x="614743" y="511733"/>
                  </a:lnTo>
                  <a:lnTo>
                    <a:pt x="620293" y="508025"/>
                  </a:lnTo>
                  <a:lnTo>
                    <a:pt x="624433" y="506336"/>
                  </a:lnTo>
                  <a:lnTo>
                    <a:pt x="629170" y="508012"/>
                  </a:lnTo>
                  <a:lnTo>
                    <a:pt x="629589" y="509257"/>
                  </a:lnTo>
                  <a:lnTo>
                    <a:pt x="629513" y="510197"/>
                  </a:lnTo>
                  <a:lnTo>
                    <a:pt x="629081" y="510641"/>
                  </a:lnTo>
                  <a:lnTo>
                    <a:pt x="628688" y="513702"/>
                  </a:lnTo>
                  <a:lnTo>
                    <a:pt x="630339" y="515302"/>
                  </a:lnTo>
                  <a:lnTo>
                    <a:pt x="635635" y="513283"/>
                  </a:lnTo>
                  <a:lnTo>
                    <a:pt x="637870" y="511454"/>
                  </a:lnTo>
                  <a:close/>
                </a:path>
                <a:path w="1061720" h="995045">
                  <a:moveTo>
                    <a:pt x="657809" y="561225"/>
                  </a:moveTo>
                  <a:lnTo>
                    <a:pt x="657618" y="560222"/>
                  </a:lnTo>
                  <a:lnTo>
                    <a:pt x="657644" y="559358"/>
                  </a:lnTo>
                  <a:lnTo>
                    <a:pt x="652945" y="558266"/>
                  </a:lnTo>
                  <a:lnTo>
                    <a:pt x="652564" y="556996"/>
                  </a:lnTo>
                  <a:lnTo>
                    <a:pt x="652246" y="556031"/>
                  </a:lnTo>
                  <a:lnTo>
                    <a:pt x="651738" y="554037"/>
                  </a:lnTo>
                  <a:lnTo>
                    <a:pt x="651662" y="552996"/>
                  </a:lnTo>
                  <a:lnTo>
                    <a:pt x="651383" y="552157"/>
                  </a:lnTo>
                  <a:lnTo>
                    <a:pt x="650595" y="549783"/>
                  </a:lnTo>
                  <a:lnTo>
                    <a:pt x="648716" y="548487"/>
                  </a:lnTo>
                  <a:lnTo>
                    <a:pt x="644385" y="549656"/>
                  </a:lnTo>
                  <a:lnTo>
                    <a:pt x="642124" y="550379"/>
                  </a:lnTo>
                  <a:lnTo>
                    <a:pt x="636612" y="553491"/>
                  </a:lnTo>
                  <a:lnTo>
                    <a:pt x="635330" y="556996"/>
                  </a:lnTo>
                  <a:lnTo>
                    <a:pt x="635228" y="557847"/>
                  </a:lnTo>
                  <a:lnTo>
                    <a:pt x="636435" y="563181"/>
                  </a:lnTo>
                  <a:lnTo>
                    <a:pt x="637667" y="563410"/>
                  </a:lnTo>
                  <a:lnTo>
                    <a:pt x="640105" y="562254"/>
                  </a:lnTo>
                  <a:lnTo>
                    <a:pt x="639749" y="554456"/>
                  </a:lnTo>
                  <a:lnTo>
                    <a:pt x="646836" y="552157"/>
                  </a:lnTo>
                  <a:lnTo>
                    <a:pt x="647661" y="555307"/>
                  </a:lnTo>
                  <a:lnTo>
                    <a:pt x="648131" y="557847"/>
                  </a:lnTo>
                  <a:lnTo>
                    <a:pt x="649884" y="562610"/>
                  </a:lnTo>
                  <a:lnTo>
                    <a:pt x="651725" y="563968"/>
                  </a:lnTo>
                  <a:lnTo>
                    <a:pt x="655713" y="563753"/>
                  </a:lnTo>
                  <a:lnTo>
                    <a:pt x="657059" y="563499"/>
                  </a:lnTo>
                  <a:lnTo>
                    <a:pt x="657809" y="561225"/>
                  </a:lnTo>
                  <a:close/>
                </a:path>
                <a:path w="1061720" h="995045">
                  <a:moveTo>
                    <a:pt x="696302" y="526148"/>
                  </a:moveTo>
                  <a:lnTo>
                    <a:pt x="683145" y="513080"/>
                  </a:lnTo>
                  <a:lnTo>
                    <a:pt x="680796" y="511467"/>
                  </a:lnTo>
                  <a:lnTo>
                    <a:pt x="676935" y="509549"/>
                  </a:lnTo>
                  <a:lnTo>
                    <a:pt x="675436" y="509054"/>
                  </a:lnTo>
                  <a:lnTo>
                    <a:pt x="671525" y="508482"/>
                  </a:lnTo>
                  <a:lnTo>
                    <a:pt x="670153" y="510286"/>
                  </a:lnTo>
                  <a:lnTo>
                    <a:pt x="671042" y="514565"/>
                  </a:lnTo>
                  <a:lnTo>
                    <a:pt x="673227" y="516051"/>
                  </a:lnTo>
                  <a:lnTo>
                    <a:pt x="671918" y="518439"/>
                  </a:lnTo>
                  <a:lnTo>
                    <a:pt x="668007" y="518998"/>
                  </a:lnTo>
                  <a:lnTo>
                    <a:pt x="665022" y="518604"/>
                  </a:lnTo>
                  <a:lnTo>
                    <a:pt x="664679" y="517271"/>
                  </a:lnTo>
                  <a:lnTo>
                    <a:pt x="663079" y="510908"/>
                  </a:lnTo>
                  <a:lnTo>
                    <a:pt x="659790" y="510324"/>
                  </a:lnTo>
                  <a:lnTo>
                    <a:pt x="656272" y="513867"/>
                  </a:lnTo>
                  <a:lnTo>
                    <a:pt x="654977" y="516166"/>
                  </a:lnTo>
                  <a:lnTo>
                    <a:pt x="653300" y="519226"/>
                  </a:lnTo>
                  <a:lnTo>
                    <a:pt x="652640" y="521119"/>
                  </a:lnTo>
                  <a:lnTo>
                    <a:pt x="651916" y="522770"/>
                  </a:lnTo>
                  <a:lnTo>
                    <a:pt x="642810" y="522693"/>
                  </a:lnTo>
                  <a:lnTo>
                    <a:pt x="638721" y="526148"/>
                  </a:lnTo>
                  <a:lnTo>
                    <a:pt x="638619" y="526681"/>
                  </a:lnTo>
                  <a:lnTo>
                    <a:pt x="639940" y="531863"/>
                  </a:lnTo>
                  <a:lnTo>
                    <a:pt x="641502" y="537400"/>
                  </a:lnTo>
                  <a:lnTo>
                    <a:pt x="648093" y="541083"/>
                  </a:lnTo>
                  <a:lnTo>
                    <a:pt x="647776" y="539089"/>
                  </a:lnTo>
                  <a:lnTo>
                    <a:pt x="647877" y="537806"/>
                  </a:lnTo>
                  <a:lnTo>
                    <a:pt x="646125" y="534619"/>
                  </a:lnTo>
                  <a:lnTo>
                    <a:pt x="644410" y="532650"/>
                  </a:lnTo>
                  <a:lnTo>
                    <a:pt x="642048" y="528116"/>
                  </a:lnTo>
                  <a:lnTo>
                    <a:pt x="643343" y="526173"/>
                  </a:lnTo>
                  <a:lnTo>
                    <a:pt x="648296" y="526173"/>
                  </a:lnTo>
                  <a:lnTo>
                    <a:pt x="649973" y="526237"/>
                  </a:lnTo>
                  <a:lnTo>
                    <a:pt x="653973" y="526681"/>
                  </a:lnTo>
                  <a:lnTo>
                    <a:pt x="655891" y="527138"/>
                  </a:lnTo>
                  <a:lnTo>
                    <a:pt x="659053" y="527710"/>
                  </a:lnTo>
                  <a:lnTo>
                    <a:pt x="658507" y="526148"/>
                  </a:lnTo>
                  <a:lnTo>
                    <a:pt x="657669" y="523773"/>
                  </a:lnTo>
                  <a:lnTo>
                    <a:pt x="656932" y="522770"/>
                  </a:lnTo>
                  <a:lnTo>
                    <a:pt x="655104" y="520293"/>
                  </a:lnTo>
                  <a:lnTo>
                    <a:pt x="658926" y="517271"/>
                  </a:lnTo>
                  <a:lnTo>
                    <a:pt x="660527" y="518439"/>
                  </a:lnTo>
                  <a:lnTo>
                    <a:pt x="661644" y="519379"/>
                  </a:lnTo>
                  <a:lnTo>
                    <a:pt x="666673" y="522173"/>
                  </a:lnTo>
                  <a:lnTo>
                    <a:pt x="670445" y="522757"/>
                  </a:lnTo>
                  <a:lnTo>
                    <a:pt x="676706" y="521335"/>
                  </a:lnTo>
                  <a:lnTo>
                    <a:pt x="677583" y="519633"/>
                  </a:lnTo>
                  <a:lnTo>
                    <a:pt x="677430" y="518998"/>
                  </a:lnTo>
                  <a:lnTo>
                    <a:pt x="676744" y="516166"/>
                  </a:lnTo>
                  <a:lnTo>
                    <a:pt x="675132" y="515277"/>
                  </a:lnTo>
                  <a:lnTo>
                    <a:pt x="676554" y="513867"/>
                  </a:lnTo>
                  <a:lnTo>
                    <a:pt x="678472" y="514692"/>
                  </a:lnTo>
                  <a:lnTo>
                    <a:pt x="680326" y="515531"/>
                  </a:lnTo>
                  <a:lnTo>
                    <a:pt x="687108" y="518274"/>
                  </a:lnTo>
                  <a:lnTo>
                    <a:pt x="690511" y="521360"/>
                  </a:lnTo>
                  <a:lnTo>
                    <a:pt x="690626" y="526148"/>
                  </a:lnTo>
                  <a:lnTo>
                    <a:pt x="690702" y="528116"/>
                  </a:lnTo>
                  <a:lnTo>
                    <a:pt x="691057" y="529221"/>
                  </a:lnTo>
                  <a:lnTo>
                    <a:pt x="692315" y="530466"/>
                  </a:lnTo>
                  <a:lnTo>
                    <a:pt x="693496" y="530733"/>
                  </a:lnTo>
                  <a:lnTo>
                    <a:pt x="694880" y="530669"/>
                  </a:lnTo>
                  <a:lnTo>
                    <a:pt x="695591" y="529729"/>
                  </a:lnTo>
                  <a:lnTo>
                    <a:pt x="696214" y="526681"/>
                  </a:lnTo>
                  <a:lnTo>
                    <a:pt x="696302" y="526148"/>
                  </a:lnTo>
                  <a:close/>
                </a:path>
                <a:path w="1061720" h="995045">
                  <a:moveTo>
                    <a:pt x="696760" y="864895"/>
                  </a:moveTo>
                  <a:lnTo>
                    <a:pt x="696645" y="864603"/>
                  </a:lnTo>
                  <a:lnTo>
                    <a:pt x="696493" y="864654"/>
                  </a:lnTo>
                  <a:lnTo>
                    <a:pt x="696417" y="864920"/>
                  </a:lnTo>
                  <a:lnTo>
                    <a:pt x="696760" y="864895"/>
                  </a:lnTo>
                  <a:close/>
                </a:path>
                <a:path w="1061720" h="995045">
                  <a:moveTo>
                    <a:pt x="707186" y="275920"/>
                  </a:moveTo>
                  <a:lnTo>
                    <a:pt x="693242" y="264147"/>
                  </a:lnTo>
                  <a:lnTo>
                    <a:pt x="688949" y="266382"/>
                  </a:lnTo>
                  <a:lnTo>
                    <a:pt x="684885" y="269163"/>
                  </a:lnTo>
                  <a:lnTo>
                    <a:pt x="680542" y="273799"/>
                  </a:lnTo>
                  <a:lnTo>
                    <a:pt x="686193" y="275501"/>
                  </a:lnTo>
                  <a:lnTo>
                    <a:pt x="688911" y="271513"/>
                  </a:lnTo>
                  <a:lnTo>
                    <a:pt x="692975" y="270954"/>
                  </a:lnTo>
                  <a:lnTo>
                    <a:pt x="700684" y="275869"/>
                  </a:lnTo>
                  <a:lnTo>
                    <a:pt x="701065" y="279260"/>
                  </a:lnTo>
                  <a:lnTo>
                    <a:pt x="701243" y="282067"/>
                  </a:lnTo>
                  <a:lnTo>
                    <a:pt x="701916" y="285432"/>
                  </a:lnTo>
                  <a:lnTo>
                    <a:pt x="703313" y="286016"/>
                  </a:lnTo>
                  <a:lnTo>
                    <a:pt x="704672" y="286207"/>
                  </a:lnTo>
                  <a:lnTo>
                    <a:pt x="705662" y="285343"/>
                  </a:lnTo>
                  <a:lnTo>
                    <a:pt x="706361" y="281787"/>
                  </a:lnTo>
                  <a:lnTo>
                    <a:pt x="706755" y="278765"/>
                  </a:lnTo>
                  <a:lnTo>
                    <a:pt x="707186" y="275920"/>
                  </a:lnTo>
                  <a:close/>
                </a:path>
                <a:path w="1061720" h="995045">
                  <a:moveTo>
                    <a:pt x="709612" y="898728"/>
                  </a:moveTo>
                  <a:lnTo>
                    <a:pt x="707034" y="896416"/>
                  </a:lnTo>
                  <a:lnTo>
                    <a:pt x="703465" y="896010"/>
                  </a:lnTo>
                  <a:lnTo>
                    <a:pt x="699274" y="889939"/>
                  </a:lnTo>
                  <a:lnTo>
                    <a:pt x="695845" y="887768"/>
                  </a:lnTo>
                  <a:lnTo>
                    <a:pt x="694651" y="882180"/>
                  </a:lnTo>
                  <a:lnTo>
                    <a:pt x="692264" y="881646"/>
                  </a:lnTo>
                  <a:lnTo>
                    <a:pt x="689749" y="883246"/>
                  </a:lnTo>
                  <a:lnTo>
                    <a:pt x="689381" y="884643"/>
                  </a:lnTo>
                  <a:lnTo>
                    <a:pt x="691324" y="887984"/>
                  </a:lnTo>
                  <a:lnTo>
                    <a:pt x="692721" y="890181"/>
                  </a:lnTo>
                  <a:lnTo>
                    <a:pt x="696963" y="894549"/>
                  </a:lnTo>
                  <a:lnTo>
                    <a:pt x="699820" y="896734"/>
                  </a:lnTo>
                  <a:lnTo>
                    <a:pt x="702424" y="899007"/>
                  </a:lnTo>
                  <a:lnTo>
                    <a:pt x="699084" y="906767"/>
                  </a:lnTo>
                  <a:lnTo>
                    <a:pt x="696988" y="910018"/>
                  </a:lnTo>
                  <a:lnTo>
                    <a:pt x="693420" y="913142"/>
                  </a:lnTo>
                  <a:lnTo>
                    <a:pt x="693102" y="912787"/>
                  </a:lnTo>
                  <a:lnTo>
                    <a:pt x="692543" y="912456"/>
                  </a:lnTo>
                  <a:lnTo>
                    <a:pt x="692150" y="908532"/>
                  </a:lnTo>
                  <a:lnTo>
                    <a:pt x="691019" y="905840"/>
                  </a:lnTo>
                  <a:lnTo>
                    <a:pt x="685495" y="903338"/>
                  </a:lnTo>
                  <a:lnTo>
                    <a:pt x="684390" y="900836"/>
                  </a:lnTo>
                  <a:lnTo>
                    <a:pt x="682904" y="899033"/>
                  </a:lnTo>
                  <a:lnTo>
                    <a:pt x="686422" y="896200"/>
                  </a:lnTo>
                  <a:lnTo>
                    <a:pt x="686460" y="893495"/>
                  </a:lnTo>
                  <a:lnTo>
                    <a:pt x="696087" y="867549"/>
                  </a:lnTo>
                  <a:lnTo>
                    <a:pt x="696175" y="866495"/>
                  </a:lnTo>
                  <a:lnTo>
                    <a:pt x="696163" y="865847"/>
                  </a:lnTo>
                  <a:lnTo>
                    <a:pt x="696302" y="865301"/>
                  </a:lnTo>
                  <a:lnTo>
                    <a:pt x="696417" y="864920"/>
                  </a:lnTo>
                  <a:lnTo>
                    <a:pt x="692581" y="865301"/>
                  </a:lnTo>
                  <a:lnTo>
                    <a:pt x="688581" y="864628"/>
                  </a:lnTo>
                  <a:lnTo>
                    <a:pt x="679602" y="862050"/>
                  </a:lnTo>
                  <a:lnTo>
                    <a:pt x="668083" y="859650"/>
                  </a:lnTo>
                  <a:lnTo>
                    <a:pt x="666534" y="860005"/>
                  </a:lnTo>
                  <a:lnTo>
                    <a:pt x="664845" y="860069"/>
                  </a:lnTo>
                  <a:lnTo>
                    <a:pt x="666305" y="862761"/>
                  </a:lnTo>
                  <a:lnTo>
                    <a:pt x="666711" y="863320"/>
                  </a:lnTo>
                  <a:lnTo>
                    <a:pt x="671322" y="864298"/>
                  </a:lnTo>
                  <a:lnTo>
                    <a:pt x="674928" y="864768"/>
                  </a:lnTo>
                  <a:lnTo>
                    <a:pt x="680986" y="866521"/>
                  </a:lnTo>
                  <a:lnTo>
                    <a:pt x="684060" y="866521"/>
                  </a:lnTo>
                  <a:lnTo>
                    <a:pt x="686244" y="869086"/>
                  </a:lnTo>
                  <a:lnTo>
                    <a:pt x="679348" y="893495"/>
                  </a:lnTo>
                  <a:lnTo>
                    <a:pt x="676744" y="890765"/>
                  </a:lnTo>
                  <a:lnTo>
                    <a:pt x="675398" y="887691"/>
                  </a:lnTo>
                  <a:lnTo>
                    <a:pt x="672579" y="880033"/>
                  </a:lnTo>
                  <a:lnTo>
                    <a:pt x="670217" y="875677"/>
                  </a:lnTo>
                  <a:lnTo>
                    <a:pt x="669505" y="869670"/>
                  </a:lnTo>
                  <a:lnTo>
                    <a:pt x="668261" y="868540"/>
                  </a:lnTo>
                  <a:lnTo>
                    <a:pt x="666623" y="867549"/>
                  </a:lnTo>
                  <a:lnTo>
                    <a:pt x="665467" y="868045"/>
                  </a:lnTo>
                  <a:lnTo>
                    <a:pt x="664629" y="868133"/>
                  </a:lnTo>
                  <a:lnTo>
                    <a:pt x="663702" y="871778"/>
                  </a:lnTo>
                  <a:lnTo>
                    <a:pt x="664502" y="874750"/>
                  </a:lnTo>
                  <a:lnTo>
                    <a:pt x="665619" y="877658"/>
                  </a:lnTo>
                  <a:lnTo>
                    <a:pt x="682586" y="902817"/>
                  </a:lnTo>
                  <a:lnTo>
                    <a:pt x="684695" y="906589"/>
                  </a:lnTo>
                  <a:lnTo>
                    <a:pt x="685406" y="914069"/>
                  </a:lnTo>
                  <a:lnTo>
                    <a:pt x="686219" y="916825"/>
                  </a:lnTo>
                  <a:lnTo>
                    <a:pt x="690803" y="938314"/>
                  </a:lnTo>
                  <a:lnTo>
                    <a:pt x="693127" y="948829"/>
                  </a:lnTo>
                  <a:lnTo>
                    <a:pt x="694270" y="953071"/>
                  </a:lnTo>
                  <a:lnTo>
                    <a:pt x="695325" y="957313"/>
                  </a:lnTo>
                  <a:lnTo>
                    <a:pt x="698487" y="959421"/>
                  </a:lnTo>
                  <a:lnTo>
                    <a:pt x="697395" y="962723"/>
                  </a:lnTo>
                  <a:lnTo>
                    <a:pt x="697458" y="965606"/>
                  </a:lnTo>
                  <a:lnTo>
                    <a:pt x="703084" y="969060"/>
                  </a:lnTo>
                  <a:lnTo>
                    <a:pt x="703351" y="967117"/>
                  </a:lnTo>
                  <a:lnTo>
                    <a:pt x="703287" y="965327"/>
                  </a:lnTo>
                  <a:lnTo>
                    <a:pt x="704583" y="961948"/>
                  </a:lnTo>
                  <a:lnTo>
                    <a:pt x="705827" y="960310"/>
                  </a:lnTo>
                  <a:lnTo>
                    <a:pt x="707136" y="958113"/>
                  </a:lnTo>
                  <a:lnTo>
                    <a:pt x="700227" y="955154"/>
                  </a:lnTo>
                  <a:lnTo>
                    <a:pt x="699592" y="952677"/>
                  </a:lnTo>
                  <a:lnTo>
                    <a:pt x="698741" y="949985"/>
                  </a:lnTo>
                  <a:lnTo>
                    <a:pt x="697077" y="940904"/>
                  </a:lnTo>
                  <a:lnTo>
                    <a:pt x="696404" y="934466"/>
                  </a:lnTo>
                  <a:lnTo>
                    <a:pt x="693851" y="923747"/>
                  </a:lnTo>
                  <a:lnTo>
                    <a:pt x="694639" y="920127"/>
                  </a:lnTo>
                  <a:lnTo>
                    <a:pt x="698385" y="915797"/>
                  </a:lnTo>
                  <a:lnTo>
                    <a:pt x="699274" y="914857"/>
                  </a:lnTo>
                  <a:lnTo>
                    <a:pt x="700532" y="913142"/>
                  </a:lnTo>
                  <a:lnTo>
                    <a:pt x="707034" y="904354"/>
                  </a:lnTo>
                  <a:lnTo>
                    <a:pt x="709612" y="898728"/>
                  </a:lnTo>
                  <a:close/>
                </a:path>
                <a:path w="1061720" h="995045">
                  <a:moveTo>
                    <a:pt x="734491" y="746760"/>
                  </a:moveTo>
                  <a:lnTo>
                    <a:pt x="729157" y="742950"/>
                  </a:lnTo>
                  <a:lnTo>
                    <a:pt x="722782" y="745490"/>
                  </a:lnTo>
                  <a:lnTo>
                    <a:pt x="722947" y="745490"/>
                  </a:lnTo>
                  <a:lnTo>
                    <a:pt x="728040" y="749300"/>
                  </a:lnTo>
                  <a:lnTo>
                    <a:pt x="734491" y="746760"/>
                  </a:lnTo>
                  <a:close/>
                </a:path>
                <a:path w="1061720" h="995045">
                  <a:moveTo>
                    <a:pt x="739838" y="984199"/>
                  </a:moveTo>
                  <a:lnTo>
                    <a:pt x="739635" y="983996"/>
                  </a:lnTo>
                  <a:lnTo>
                    <a:pt x="739838" y="984199"/>
                  </a:lnTo>
                  <a:close/>
                </a:path>
                <a:path w="1061720" h="995045">
                  <a:moveTo>
                    <a:pt x="751217" y="862330"/>
                  </a:moveTo>
                  <a:lnTo>
                    <a:pt x="751052" y="862571"/>
                  </a:lnTo>
                  <a:lnTo>
                    <a:pt x="751001" y="863600"/>
                  </a:lnTo>
                  <a:lnTo>
                    <a:pt x="751217" y="862330"/>
                  </a:lnTo>
                  <a:close/>
                </a:path>
                <a:path w="1061720" h="995045">
                  <a:moveTo>
                    <a:pt x="762393" y="825004"/>
                  </a:moveTo>
                  <a:lnTo>
                    <a:pt x="761911" y="823683"/>
                  </a:lnTo>
                  <a:lnTo>
                    <a:pt x="757999" y="822947"/>
                  </a:lnTo>
                  <a:lnTo>
                    <a:pt x="755383" y="822540"/>
                  </a:lnTo>
                  <a:lnTo>
                    <a:pt x="746213" y="823468"/>
                  </a:lnTo>
                  <a:lnTo>
                    <a:pt x="739597" y="824585"/>
                  </a:lnTo>
                  <a:lnTo>
                    <a:pt x="725246" y="826249"/>
                  </a:lnTo>
                  <a:lnTo>
                    <a:pt x="717575" y="827316"/>
                  </a:lnTo>
                  <a:lnTo>
                    <a:pt x="709866" y="827659"/>
                  </a:lnTo>
                  <a:lnTo>
                    <a:pt x="701167" y="827938"/>
                  </a:lnTo>
                  <a:lnTo>
                    <a:pt x="672490" y="828344"/>
                  </a:lnTo>
                  <a:lnTo>
                    <a:pt x="669886" y="828560"/>
                  </a:lnTo>
                  <a:lnTo>
                    <a:pt x="665695" y="829348"/>
                  </a:lnTo>
                  <a:lnTo>
                    <a:pt x="664146" y="830249"/>
                  </a:lnTo>
                  <a:lnTo>
                    <a:pt x="662508" y="830897"/>
                  </a:lnTo>
                  <a:lnTo>
                    <a:pt x="662533" y="834313"/>
                  </a:lnTo>
                  <a:lnTo>
                    <a:pt x="664083" y="837438"/>
                  </a:lnTo>
                  <a:lnTo>
                    <a:pt x="661657" y="840752"/>
                  </a:lnTo>
                  <a:lnTo>
                    <a:pt x="660285" y="840803"/>
                  </a:lnTo>
                  <a:lnTo>
                    <a:pt x="658406" y="841324"/>
                  </a:lnTo>
                  <a:lnTo>
                    <a:pt x="654735" y="840181"/>
                  </a:lnTo>
                  <a:lnTo>
                    <a:pt x="653884" y="837984"/>
                  </a:lnTo>
                  <a:lnTo>
                    <a:pt x="653237" y="834313"/>
                  </a:lnTo>
                  <a:lnTo>
                    <a:pt x="653376" y="831811"/>
                  </a:lnTo>
                  <a:lnTo>
                    <a:pt x="652932" y="829348"/>
                  </a:lnTo>
                  <a:lnTo>
                    <a:pt x="652830" y="829005"/>
                  </a:lnTo>
                  <a:lnTo>
                    <a:pt x="651840" y="828408"/>
                  </a:lnTo>
                  <a:lnTo>
                    <a:pt x="651205" y="827722"/>
                  </a:lnTo>
                  <a:lnTo>
                    <a:pt x="650557" y="828344"/>
                  </a:lnTo>
                  <a:lnTo>
                    <a:pt x="649287" y="829005"/>
                  </a:lnTo>
                  <a:lnTo>
                    <a:pt x="649198" y="834313"/>
                  </a:lnTo>
                  <a:lnTo>
                    <a:pt x="650125" y="838454"/>
                  </a:lnTo>
                  <a:lnTo>
                    <a:pt x="654672" y="845223"/>
                  </a:lnTo>
                  <a:lnTo>
                    <a:pt x="658202" y="845604"/>
                  </a:lnTo>
                  <a:lnTo>
                    <a:pt x="662038" y="846099"/>
                  </a:lnTo>
                  <a:lnTo>
                    <a:pt x="662482" y="846429"/>
                  </a:lnTo>
                  <a:lnTo>
                    <a:pt x="663067" y="846696"/>
                  </a:lnTo>
                  <a:lnTo>
                    <a:pt x="663829" y="849299"/>
                  </a:lnTo>
                  <a:lnTo>
                    <a:pt x="664489" y="852043"/>
                  </a:lnTo>
                  <a:lnTo>
                    <a:pt x="665911" y="855891"/>
                  </a:lnTo>
                  <a:lnTo>
                    <a:pt x="667029" y="856716"/>
                  </a:lnTo>
                  <a:lnTo>
                    <a:pt x="668680" y="855586"/>
                  </a:lnTo>
                  <a:lnTo>
                    <a:pt x="670471" y="848550"/>
                  </a:lnTo>
                  <a:lnTo>
                    <a:pt x="668870" y="841324"/>
                  </a:lnTo>
                  <a:lnTo>
                    <a:pt x="668921" y="840447"/>
                  </a:lnTo>
                  <a:lnTo>
                    <a:pt x="671118" y="833666"/>
                  </a:lnTo>
                  <a:lnTo>
                    <a:pt x="679119" y="832065"/>
                  </a:lnTo>
                  <a:lnTo>
                    <a:pt x="686841" y="833056"/>
                  </a:lnTo>
                  <a:lnTo>
                    <a:pt x="694804" y="832967"/>
                  </a:lnTo>
                  <a:lnTo>
                    <a:pt x="695058" y="833628"/>
                  </a:lnTo>
                  <a:lnTo>
                    <a:pt x="695172" y="834136"/>
                  </a:lnTo>
                  <a:lnTo>
                    <a:pt x="693077" y="837895"/>
                  </a:lnTo>
                  <a:lnTo>
                    <a:pt x="689559" y="833628"/>
                  </a:lnTo>
                  <a:lnTo>
                    <a:pt x="686498" y="835482"/>
                  </a:lnTo>
                  <a:lnTo>
                    <a:pt x="685723" y="838454"/>
                  </a:lnTo>
                  <a:lnTo>
                    <a:pt x="684250" y="841324"/>
                  </a:lnTo>
                  <a:lnTo>
                    <a:pt x="680618" y="843597"/>
                  </a:lnTo>
                  <a:lnTo>
                    <a:pt x="680491" y="845223"/>
                  </a:lnTo>
                  <a:lnTo>
                    <a:pt x="680173" y="846226"/>
                  </a:lnTo>
                  <a:lnTo>
                    <a:pt x="686104" y="847407"/>
                  </a:lnTo>
                  <a:lnTo>
                    <a:pt x="687565" y="849985"/>
                  </a:lnTo>
                  <a:lnTo>
                    <a:pt x="687641" y="850798"/>
                  </a:lnTo>
                  <a:lnTo>
                    <a:pt x="687349" y="853770"/>
                  </a:lnTo>
                  <a:lnTo>
                    <a:pt x="690968" y="855586"/>
                  </a:lnTo>
                  <a:lnTo>
                    <a:pt x="693254" y="850798"/>
                  </a:lnTo>
                  <a:lnTo>
                    <a:pt x="696480" y="851433"/>
                  </a:lnTo>
                  <a:lnTo>
                    <a:pt x="697941" y="850798"/>
                  </a:lnTo>
                  <a:lnTo>
                    <a:pt x="699452" y="850150"/>
                  </a:lnTo>
                  <a:lnTo>
                    <a:pt x="705573" y="847217"/>
                  </a:lnTo>
                  <a:lnTo>
                    <a:pt x="707097" y="846493"/>
                  </a:lnTo>
                  <a:lnTo>
                    <a:pt x="711898" y="844740"/>
                  </a:lnTo>
                  <a:lnTo>
                    <a:pt x="716673" y="842784"/>
                  </a:lnTo>
                  <a:lnTo>
                    <a:pt x="717867" y="844943"/>
                  </a:lnTo>
                  <a:lnTo>
                    <a:pt x="717943" y="845223"/>
                  </a:lnTo>
                  <a:lnTo>
                    <a:pt x="717664" y="847077"/>
                  </a:lnTo>
                  <a:lnTo>
                    <a:pt x="714082" y="849985"/>
                  </a:lnTo>
                  <a:lnTo>
                    <a:pt x="712050" y="851154"/>
                  </a:lnTo>
                  <a:lnTo>
                    <a:pt x="706120" y="854786"/>
                  </a:lnTo>
                  <a:lnTo>
                    <a:pt x="695883" y="860869"/>
                  </a:lnTo>
                  <a:lnTo>
                    <a:pt x="695960" y="862787"/>
                  </a:lnTo>
                  <a:lnTo>
                    <a:pt x="696645" y="864603"/>
                  </a:lnTo>
                  <a:lnTo>
                    <a:pt x="698182" y="864095"/>
                  </a:lnTo>
                  <a:lnTo>
                    <a:pt x="700024" y="863815"/>
                  </a:lnTo>
                  <a:lnTo>
                    <a:pt x="706450" y="860120"/>
                  </a:lnTo>
                  <a:lnTo>
                    <a:pt x="711225" y="857034"/>
                  </a:lnTo>
                  <a:lnTo>
                    <a:pt x="717346" y="853414"/>
                  </a:lnTo>
                  <a:lnTo>
                    <a:pt x="718807" y="853046"/>
                  </a:lnTo>
                  <a:lnTo>
                    <a:pt x="720432" y="852398"/>
                  </a:lnTo>
                  <a:lnTo>
                    <a:pt x="727722" y="865428"/>
                  </a:lnTo>
                  <a:lnTo>
                    <a:pt x="726617" y="867308"/>
                  </a:lnTo>
                  <a:lnTo>
                    <a:pt x="725652" y="868819"/>
                  </a:lnTo>
                  <a:lnTo>
                    <a:pt x="720064" y="880097"/>
                  </a:lnTo>
                  <a:lnTo>
                    <a:pt x="717372" y="885977"/>
                  </a:lnTo>
                  <a:lnTo>
                    <a:pt x="716813" y="887463"/>
                  </a:lnTo>
                  <a:lnTo>
                    <a:pt x="719048" y="888263"/>
                  </a:lnTo>
                  <a:lnTo>
                    <a:pt x="723023" y="882738"/>
                  </a:lnTo>
                  <a:lnTo>
                    <a:pt x="727087" y="877163"/>
                  </a:lnTo>
                  <a:lnTo>
                    <a:pt x="731939" y="870292"/>
                  </a:lnTo>
                  <a:lnTo>
                    <a:pt x="732497" y="868794"/>
                  </a:lnTo>
                  <a:lnTo>
                    <a:pt x="733247" y="867308"/>
                  </a:lnTo>
                  <a:lnTo>
                    <a:pt x="732536" y="865898"/>
                  </a:lnTo>
                  <a:lnTo>
                    <a:pt x="731774" y="864565"/>
                  </a:lnTo>
                  <a:lnTo>
                    <a:pt x="729462" y="859142"/>
                  </a:lnTo>
                  <a:lnTo>
                    <a:pt x="727405" y="855192"/>
                  </a:lnTo>
                  <a:lnTo>
                    <a:pt x="726617" y="852398"/>
                  </a:lnTo>
                  <a:lnTo>
                    <a:pt x="725004" y="846658"/>
                  </a:lnTo>
                  <a:lnTo>
                    <a:pt x="721563" y="843064"/>
                  </a:lnTo>
                  <a:lnTo>
                    <a:pt x="721588" y="842784"/>
                  </a:lnTo>
                  <a:lnTo>
                    <a:pt x="722426" y="836168"/>
                  </a:lnTo>
                  <a:lnTo>
                    <a:pt x="719150" y="835012"/>
                  </a:lnTo>
                  <a:lnTo>
                    <a:pt x="716432" y="839584"/>
                  </a:lnTo>
                  <a:lnTo>
                    <a:pt x="706970" y="842492"/>
                  </a:lnTo>
                  <a:lnTo>
                    <a:pt x="703389" y="843991"/>
                  </a:lnTo>
                  <a:lnTo>
                    <a:pt x="697852" y="845947"/>
                  </a:lnTo>
                  <a:lnTo>
                    <a:pt x="695261" y="846696"/>
                  </a:lnTo>
                  <a:lnTo>
                    <a:pt x="693610" y="847217"/>
                  </a:lnTo>
                  <a:lnTo>
                    <a:pt x="692785" y="844245"/>
                  </a:lnTo>
                  <a:lnTo>
                    <a:pt x="691908" y="841679"/>
                  </a:lnTo>
                  <a:lnTo>
                    <a:pt x="699262" y="837895"/>
                  </a:lnTo>
                  <a:lnTo>
                    <a:pt x="752208" y="827659"/>
                  </a:lnTo>
                  <a:lnTo>
                    <a:pt x="761580" y="826668"/>
                  </a:lnTo>
                  <a:lnTo>
                    <a:pt x="762393" y="825004"/>
                  </a:lnTo>
                  <a:close/>
                </a:path>
                <a:path w="1061720" h="995045">
                  <a:moveTo>
                    <a:pt x="785837" y="989228"/>
                  </a:moveTo>
                  <a:lnTo>
                    <a:pt x="785202" y="988669"/>
                  </a:lnTo>
                  <a:lnTo>
                    <a:pt x="783323" y="987031"/>
                  </a:lnTo>
                  <a:lnTo>
                    <a:pt x="782485" y="986307"/>
                  </a:lnTo>
                  <a:lnTo>
                    <a:pt x="778611" y="985659"/>
                  </a:lnTo>
                  <a:lnTo>
                    <a:pt x="771245" y="986574"/>
                  </a:lnTo>
                  <a:lnTo>
                    <a:pt x="768083" y="987031"/>
                  </a:lnTo>
                  <a:lnTo>
                    <a:pt x="757732" y="985774"/>
                  </a:lnTo>
                  <a:lnTo>
                    <a:pt x="750735" y="987031"/>
                  </a:lnTo>
                  <a:lnTo>
                    <a:pt x="743331" y="989088"/>
                  </a:lnTo>
                  <a:lnTo>
                    <a:pt x="742784" y="988783"/>
                  </a:lnTo>
                  <a:lnTo>
                    <a:pt x="742340" y="988669"/>
                  </a:lnTo>
                  <a:lnTo>
                    <a:pt x="740257" y="985075"/>
                  </a:lnTo>
                  <a:lnTo>
                    <a:pt x="739787" y="984250"/>
                  </a:lnTo>
                  <a:lnTo>
                    <a:pt x="739927" y="984250"/>
                  </a:lnTo>
                  <a:lnTo>
                    <a:pt x="739762" y="984224"/>
                  </a:lnTo>
                  <a:lnTo>
                    <a:pt x="737806" y="982941"/>
                  </a:lnTo>
                  <a:lnTo>
                    <a:pt x="736130" y="984821"/>
                  </a:lnTo>
                  <a:lnTo>
                    <a:pt x="734834" y="985075"/>
                  </a:lnTo>
                  <a:lnTo>
                    <a:pt x="724623" y="978255"/>
                  </a:lnTo>
                  <a:lnTo>
                    <a:pt x="723785" y="976071"/>
                  </a:lnTo>
                  <a:lnTo>
                    <a:pt x="723074" y="973353"/>
                  </a:lnTo>
                  <a:lnTo>
                    <a:pt x="721969" y="971423"/>
                  </a:lnTo>
                  <a:lnTo>
                    <a:pt x="719378" y="966927"/>
                  </a:lnTo>
                  <a:lnTo>
                    <a:pt x="715924" y="965847"/>
                  </a:lnTo>
                  <a:lnTo>
                    <a:pt x="715924" y="972731"/>
                  </a:lnTo>
                  <a:lnTo>
                    <a:pt x="715568" y="972934"/>
                  </a:lnTo>
                  <a:lnTo>
                    <a:pt x="714984" y="973353"/>
                  </a:lnTo>
                  <a:lnTo>
                    <a:pt x="714476" y="972845"/>
                  </a:lnTo>
                  <a:lnTo>
                    <a:pt x="714159" y="972286"/>
                  </a:lnTo>
                  <a:lnTo>
                    <a:pt x="713803" y="971765"/>
                  </a:lnTo>
                  <a:lnTo>
                    <a:pt x="714286" y="971689"/>
                  </a:lnTo>
                  <a:lnTo>
                    <a:pt x="714832" y="971423"/>
                  </a:lnTo>
                  <a:lnTo>
                    <a:pt x="715454" y="971689"/>
                  </a:lnTo>
                  <a:lnTo>
                    <a:pt x="715695" y="972286"/>
                  </a:lnTo>
                  <a:lnTo>
                    <a:pt x="715924" y="972731"/>
                  </a:lnTo>
                  <a:lnTo>
                    <a:pt x="715924" y="965847"/>
                  </a:lnTo>
                  <a:lnTo>
                    <a:pt x="714349" y="965352"/>
                  </a:lnTo>
                  <a:lnTo>
                    <a:pt x="709066" y="967905"/>
                  </a:lnTo>
                  <a:lnTo>
                    <a:pt x="707771" y="969276"/>
                  </a:lnTo>
                  <a:lnTo>
                    <a:pt x="706742" y="972464"/>
                  </a:lnTo>
                  <a:lnTo>
                    <a:pt x="708063" y="974115"/>
                  </a:lnTo>
                  <a:lnTo>
                    <a:pt x="712050" y="976071"/>
                  </a:lnTo>
                  <a:lnTo>
                    <a:pt x="714502" y="976858"/>
                  </a:lnTo>
                  <a:lnTo>
                    <a:pt x="717448" y="978001"/>
                  </a:lnTo>
                  <a:lnTo>
                    <a:pt x="717664" y="980401"/>
                  </a:lnTo>
                  <a:lnTo>
                    <a:pt x="719201" y="982281"/>
                  </a:lnTo>
                  <a:lnTo>
                    <a:pt x="725081" y="982726"/>
                  </a:lnTo>
                  <a:lnTo>
                    <a:pt x="726821" y="984453"/>
                  </a:lnTo>
                  <a:lnTo>
                    <a:pt x="729056" y="988060"/>
                  </a:lnTo>
                  <a:lnTo>
                    <a:pt x="730097" y="989406"/>
                  </a:lnTo>
                  <a:lnTo>
                    <a:pt x="732726" y="993089"/>
                  </a:lnTo>
                  <a:lnTo>
                    <a:pt x="735266" y="994067"/>
                  </a:lnTo>
                  <a:lnTo>
                    <a:pt x="740092" y="993698"/>
                  </a:lnTo>
                  <a:lnTo>
                    <a:pt x="741946" y="993635"/>
                  </a:lnTo>
                  <a:lnTo>
                    <a:pt x="749046" y="991577"/>
                  </a:lnTo>
                  <a:lnTo>
                    <a:pt x="754278" y="989101"/>
                  </a:lnTo>
                  <a:lnTo>
                    <a:pt x="760349" y="990930"/>
                  </a:lnTo>
                  <a:lnTo>
                    <a:pt x="760628" y="990752"/>
                  </a:lnTo>
                  <a:lnTo>
                    <a:pt x="767994" y="989406"/>
                  </a:lnTo>
                  <a:lnTo>
                    <a:pt x="770940" y="989101"/>
                  </a:lnTo>
                  <a:lnTo>
                    <a:pt x="775093" y="988669"/>
                  </a:lnTo>
                  <a:lnTo>
                    <a:pt x="783590" y="991349"/>
                  </a:lnTo>
                  <a:lnTo>
                    <a:pt x="785355" y="991336"/>
                  </a:lnTo>
                  <a:lnTo>
                    <a:pt x="785837" y="989228"/>
                  </a:lnTo>
                  <a:close/>
                </a:path>
                <a:path w="1061720" h="995045">
                  <a:moveTo>
                    <a:pt x="824153" y="313994"/>
                  </a:moveTo>
                  <a:lnTo>
                    <a:pt x="821270" y="311518"/>
                  </a:lnTo>
                  <a:lnTo>
                    <a:pt x="818718" y="309486"/>
                  </a:lnTo>
                  <a:lnTo>
                    <a:pt x="813663" y="304698"/>
                  </a:lnTo>
                  <a:lnTo>
                    <a:pt x="812279" y="301383"/>
                  </a:lnTo>
                  <a:lnTo>
                    <a:pt x="811085" y="297929"/>
                  </a:lnTo>
                  <a:lnTo>
                    <a:pt x="816000" y="295046"/>
                  </a:lnTo>
                  <a:lnTo>
                    <a:pt x="818248" y="290461"/>
                  </a:lnTo>
                  <a:lnTo>
                    <a:pt x="817854" y="284429"/>
                  </a:lnTo>
                  <a:lnTo>
                    <a:pt x="814870" y="277253"/>
                  </a:lnTo>
                  <a:lnTo>
                    <a:pt x="818896" y="274193"/>
                  </a:lnTo>
                  <a:lnTo>
                    <a:pt x="821778" y="271703"/>
                  </a:lnTo>
                  <a:lnTo>
                    <a:pt x="823480" y="269303"/>
                  </a:lnTo>
                  <a:lnTo>
                    <a:pt x="823315" y="268566"/>
                  </a:lnTo>
                  <a:lnTo>
                    <a:pt x="822794" y="267843"/>
                  </a:lnTo>
                  <a:lnTo>
                    <a:pt x="822109" y="267423"/>
                  </a:lnTo>
                  <a:lnTo>
                    <a:pt x="818921" y="268630"/>
                  </a:lnTo>
                  <a:lnTo>
                    <a:pt x="815479" y="271208"/>
                  </a:lnTo>
                  <a:lnTo>
                    <a:pt x="813409" y="273126"/>
                  </a:lnTo>
                  <a:lnTo>
                    <a:pt x="811136" y="275056"/>
                  </a:lnTo>
                  <a:lnTo>
                    <a:pt x="809078" y="273494"/>
                  </a:lnTo>
                  <a:lnTo>
                    <a:pt x="807389" y="271894"/>
                  </a:lnTo>
                  <a:lnTo>
                    <a:pt x="803846" y="269951"/>
                  </a:lnTo>
                  <a:lnTo>
                    <a:pt x="801916" y="269621"/>
                  </a:lnTo>
                  <a:lnTo>
                    <a:pt x="800963" y="272707"/>
                  </a:lnTo>
                  <a:lnTo>
                    <a:pt x="804849" y="276085"/>
                  </a:lnTo>
                  <a:lnTo>
                    <a:pt x="807694" y="280797"/>
                  </a:lnTo>
                  <a:lnTo>
                    <a:pt x="813066" y="282765"/>
                  </a:lnTo>
                  <a:lnTo>
                    <a:pt x="813460" y="286321"/>
                  </a:lnTo>
                  <a:lnTo>
                    <a:pt x="814895" y="289534"/>
                  </a:lnTo>
                  <a:lnTo>
                    <a:pt x="812901" y="292849"/>
                  </a:lnTo>
                  <a:lnTo>
                    <a:pt x="811428" y="293293"/>
                  </a:lnTo>
                  <a:lnTo>
                    <a:pt x="806424" y="295414"/>
                  </a:lnTo>
                  <a:lnTo>
                    <a:pt x="805561" y="297243"/>
                  </a:lnTo>
                  <a:lnTo>
                    <a:pt x="808723" y="304076"/>
                  </a:lnTo>
                  <a:lnTo>
                    <a:pt x="810323" y="306743"/>
                  </a:lnTo>
                  <a:lnTo>
                    <a:pt x="811784" y="309473"/>
                  </a:lnTo>
                  <a:lnTo>
                    <a:pt x="815619" y="312813"/>
                  </a:lnTo>
                  <a:lnTo>
                    <a:pt x="818172" y="313385"/>
                  </a:lnTo>
                  <a:lnTo>
                    <a:pt x="820432" y="315760"/>
                  </a:lnTo>
                  <a:lnTo>
                    <a:pt x="824153" y="313994"/>
                  </a:lnTo>
                  <a:close/>
                </a:path>
                <a:path w="1061720" h="995045">
                  <a:moveTo>
                    <a:pt x="851789" y="535698"/>
                  </a:moveTo>
                  <a:lnTo>
                    <a:pt x="849350" y="531279"/>
                  </a:lnTo>
                  <a:lnTo>
                    <a:pt x="845388" y="526376"/>
                  </a:lnTo>
                  <a:lnTo>
                    <a:pt x="843876" y="525843"/>
                  </a:lnTo>
                  <a:lnTo>
                    <a:pt x="839368" y="525500"/>
                  </a:lnTo>
                  <a:lnTo>
                    <a:pt x="835253" y="528383"/>
                  </a:lnTo>
                  <a:lnTo>
                    <a:pt x="832954" y="534885"/>
                  </a:lnTo>
                  <a:lnTo>
                    <a:pt x="834986" y="537197"/>
                  </a:lnTo>
                  <a:lnTo>
                    <a:pt x="839317" y="537260"/>
                  </a:lnTo>
                  <a:lnTo>
                    <a:pt x="839368" y="536816"/>
                  </a:lnTo>
                  <a:lnTo>
                    <a:pt x="839584" y="536282"/>
                  </a:lnTo>
                  <a:lnTo>
                    <a:pt x="838911" y="534746"/>
                  </a:lnTo>
                  <a:lnTo>
                    <a:pt x="838136" y="533615"/>
                  </a:lnTo>
                  <a:lnTo>
                    <a:pt x="840816" y="531482"/>
                  </a:lnTo>
                  <a:lnTo>
                    <a:pt x="842594" y="531507"/>
                  </a:lnTo>
                  <a:lnTo>
                    <a:pt x="844804" y="534162"/>
                  </a:lnTo>
                  <a:lnTo>
                    <a:pt x="845705" y="535724"/>
                  </a:lnTo>
                  <a:lnTo>
                    <a:pt x="847623" y="538657"/>
                  </a:lnTo>
                  <a:lnTo>
                    <a:pt x="849426" y="541578"/>
                  </a:lnTo>
                  <a:lnTo>
                    <a:pt x="851789" y="535698"/>
                  </a:lnTo>
                  <a:close/>
                </a:path>
                <a:path w="1061720" h="995045">
                  <a:moveTo>
                    <a:pt x="881811" y="541248"/>
                  </a:moveTo>
                  <a:lnTo>
                    <a:pt x="881037" y="540702"/>
                  </a:lnTo>
                  <a:lnTo>
                    <a:pt x="880338" y="539889"/>
                  </a:lnTo>
                  <a:lnTo>
                    <a:pt x="876541" y="538797"/>
                  </a:lnTo>
                  <a:lnTo>
                    <a:pt x="852639" y="561962"/>
                  </a:lnTo>
                  <a:lnTo>
                    <a:pt x="852843" y="562546"/>
                  </a:lnTo>
                  <a:lnTo>
                    <a:pt x="852868" y="563041"/>
                  </a:lnTo>
                  <a:lnTo>
                    <a:pt x="854608" y="564375"/>
                  </a:lnTo>
                  <a:lnTo>
                    <a:pt x="855675" y="563346"/>
                  </a:lnTo>
                  <a:lnTo>
                    <a:pt x="859853" y="556691"/>
                  </a:lnTo>
                  <a:lnTo>
                    <a:pt x="863714" y="551942"/>
                  </a:lnTo>
                  <a:lnTo>
                    <a:pt x="872045" y="544563"/>
                  </a:lnTo>
                  <a:lnTo>
                    <a:pt x="876147" y="542213"/>
                  </a:lnTo>
                  <a:lnTo>
                    <a:pt x="881811" y="541248"/>
                  </a:lnTo>
                  <a:close/>
                </a:path>
                <a:path w="1061720" h="995045">
                  <a:moveTo>
                    <a:pt x="884085" y="289915"/>
                  </a:moveTo>
                  <a:lnTo>
                    <a:pt x="883602" y="289306"/>
                  </a:lnTo>
                  <a:lnTo>
                    <a:pt x="883259" y="288696"/>
                  </a:lnTo>
                  <a:lnTo>
                    <a:pt x="880313" y="291604"/>
                  </a:lnTo>
                  <a:lnTo>
                    <a:pt x="877443" y="294500"/>
                  </a:lnTo>
                  <a:lnTo>
                    <a:pt x="873988" y="297738"/>
                  </a:lnTo>
                  <a:lnTo>
                    <a:pt x="873048" y="297700"/>
                  </a:lnTo>
                  <a:lnTo>
                    <a:pt x="872134" y="297942"/>
                  </a:lnTo>
                  <a:lnTo>
                    <a:pt x="871220" y="296062"/>
                  </a:lnTo>
                  <a:lnTo>
                    <a:pt x="869327" y="293890"/>
                  </a:lnTo>
                  <a:lnTo>
                    <a:pt x="869403" y="293662"/>
                  </a:lnTo>
                  <a:lnTo>
                    <a:pt x="870597" y="290283"/>
                  </a:lnTo>
                  <a:lnTo>
                    <a:pt x="872604" y="288671"/>
                  </a:lnTo>
                  <a:lnTo>
                    <a:pt x="874788" y="285356"/>
                  </a:lnTo>
                  <a:lnTo>
                    <a:pt x="875157" y="284797"/>
                  </a:lnTo>
                  <a:lnTo>
                    <a:pt x="875995" y="282536"/>
                  </a:lnTo>
                  <a:lnTo>
                    <a:pt x="877938" y="280111"/>
                  </a:lnTo>
                  <a:lnTo>
                    <a:pt x="879271" y="278460"/>
                  </a:lnTo>
                  <a:lnTo>
                    <a:pt x="878827" y="277914"/>
                  </a:lnTo>
                  <a:lnTo>
                    <a:pt x="877697" y="276504"/>
                  </a:lnTo>
                  <a:lnTo>
                    <a:pt x="877430" y="273786"/>
                  </a:lnTo>
                  <a:lnTo>
                    <a:pt x="878344" y="273151"/>
                  </a:lnTo>
                  <a:lnTo>
                    <a:pt x="879182" y="271627"/>
                  </a:lnTo>
                  <a:lnTo>
                    <a:pt x="879944" y="270713"/>
                  </a:lnTo>
                  <a:lnTo>
                    <a:pt x="878459" y="269494"/>
                  </a:lnTo>
                  <a:lnTo>
                    <a:pt x="874852" y="271399"/>
                  </a:lnTo>
                  <a:lnTo>
                    <a:pt x="874852" y="278193"/>
                  </a:lnTo>
                  <a:lnTo>
                    <a:pt x="874649" y="278853"/>
                  </a:lnTo>
                  <a:lnTo>
                    <a:pt x="874407" y="279450"/>
                  </a:lnTo>
                  <a:lnTo>
                    <a:pt x="874242" y="279920"/>
                  </a:lnTo>
                  <a:lnTo>
                    <a:pt x="873340" y="280111"/>
                  </a:lnTo>
                  <a:lnTo>
                    <a:pt x="874331" y="277914"/>
                  </a:lnTo>
                  <a:lnTo>
                    <a:pt x="874509" y="278028"/>
                  </a:lnTo>
                  <a:lnTo>
                    <a:pt x="874852" y="278193"/>
                  </a:lnTo>
                  <a:lnTo>
                    <a:pt x="874852" y="271399"/>
                  </a:lnTo>
                  <a:lnTo>
                    <a:pt x="874014" y="271830"/>
                  </a:lnTo>
                  <a:lnTo>
                    <a:pt x="872223" y="277088"/>
                  </a:lnTo>
                  <a:lnTo>
                    <a:pt x="868286" y="280035"/>
                  </a:lnTo>
                  <a:lnTo>
                    <a:pt x="866482" y="278066"/>
                  </a:lnTo>
                  <a:lnTo>
                    <a:pt x="866482" y="283972"/>
                  </a:lnTo>
                  <a:lnTo>
                    <a:pt x="864362" y="285356"/>
                  </a:lnTo>
                  <a:lnTo>
                    <a:pt x="864235" y="284937"/>
                  </a:lnTo>
                  <a:lnTo>
                    <a:pt x="863879" y="284403"/>
                  </a:lnTo>
                  <a:lnTo>
                    <a:pt x="864374" y="283540"/>
                  </a:lnTo>
                  <a:lnTo>
                    <a:pt x="864958" y="283057"/>
                  </a:lnTo>
                  <a:lnTo>
                    <a:pt x="865441" y="282536"/>
                  </a:lnTo>
                  <a:lnTo>
                    <a:pt x="866482" y="283972"/>
                  </a:lnTo>
                  <a:lnTo>
                    <a:pt x="866482" y="278066"/>
                  </a:lnTo>
                  <a:lnTo>
                    <a:pt x="866013" y="277545"/>
                  </a:lnTo>
                  <a:lnTo>
                    <a:pt x="864984" y="277202"/>
                  </a:lnTo>
                  <a:lnTo>
                    <a:pt x="862317" y="281266"/>
                  </a:lnTo>
                  <a:lnTo>
                    <a:pt x="860564" y="283870"/>
                  </a:lnTo>
                  <a:lnTo>
                    <a:pt x="857910" y="290525"/>
                  </a:lnTo>
                  <a:lnTo>
                    <a:pt x="855281" y="293433"/>
                  </a:lnTo>
                  <a:lnTo>
                    <a:pt x="848715" y="297027"/>
                  </a:lnTo>
                  <a:lnTo>
                    <a:pt x="845350" y="298462"/>
                  </a:lnTo>
                  <a:lnTo>
                    <a:pt x="835799" y="296252"/>
                  </a:lnTo>
                  <a:lnTo>
                    <a:pt x="833335" y="299300"/>
                  </a:lnTo>
                  <a:lnTo>
                    <a:pt x="834174" y="304914"/>
                  </a:lnTo>
                  <a:lnTo>
                    <a:pt x="834301" y="306184"/>
                  </a:lnTo>
                  <a:lnTo>
                    <a:pt x="835825" y="309880"/>
                  </a:lnTo>
                  <a:lnTo>
                    <a:pt x="837857" y="311810"/>
                  </a:lnTo>
                  <a:lnTo>
                    <a:pt x="842835" y="312026"/>
                  </a:lnTo>
                  <a:lnTo>
                    <a:pt x="840638" y="309613"/>
                  </a:lnTo>
                  <a:lnTo>
                    <a:pt x="839482" y="308610"/>
                  </a:lnTo>
                  <a:lnTo>
                    <a:pt x="837018" y="304914"/>
                  </a:lnTo>
                  <a:lnTo>
                    <a:pt x="836891" y="302374"/>
                  </a:lnTo>
                  <a:lnTo>
                    <a:pt x="839927" y="299072"/>
                  </a:lnTo>
                  <a:lnTo>
                    <a:pt x="841946" y="299529"/>
                  </a:lnTo>
                  <a:lnTo>
                    <a:pt x="848042" y="301752"/>
                  </a:lnTo>
                  <a:lnTo>
                    <a:pt x="851458" y="300545"/>
                  </a:lnTo>
                  <a:lnTo>
                    <a:pt x="853071" y="299072"/>
                  </a:lnTo>
                  <a:lnTo>
                    <a:pt x="853744" y="298462"/>
                  </a:lnTo>
                  <a:lnTo>
                    <a:pt x="856043" y="296379"/>
                  </a:lnTo>
                  <a:lnTo>
                    <a:pt x="857643" y="295097"/>
                  </a:lnTo>
                  <a:lnTo>
                    <a:pt x="859345" y="293662"/>
                  </a:lnTo>
                  <a:lnTo>
                    <a:pt x="865962" y="296125"/>
                  </a:lnTo>
                  <a:lnTo>
                    <a:pt x="866381" y="297459"/>
                  </a:lnTo>
                  <a:lnTo>
                    <a:pt x="866622" y="298742"/>
                  </a:lnTo>
                  <a:lnTo>
                    <a:pt x="868184" y="301853"/>
                  </a:lnTo>
                  <a:lnTo>
                    <a:pt x="870394" y="302818"/>
                  </a:lnTo>
                  <a:lnTo>
                    <a:pt x="873772" y="301459"/>
                  </a:lnTo>
                  <a:lnTo>
                    <a:pt x="875271" y="300697"/>
                  </a:lnTo>
                  <a:lnTo>
                    <a:pt x="877722" y="297942"/>
                  </a:lnTo>
                  <a:lnTo>
                    <a:pt x="877912" y="297738"/>
                  </a:lnTo>
                  <a:lnTo>
                    <a:pt x="878979" y="296545"/>
                  </a:lnTo>
                  <a:lnTo>
                    <a:pt x="881468" y="293281"/>
                  </a:lnTo>
                  <a:lnTo>
                    <a:pt x="884085" y="289915"/>
                  </a:lnTo>
                  <a:close/>
                </a:path>
                <a:path w="1061720" h="995045">
                  <a:moveTo>
                    <a:pt x="892416" y="176276"/>
                  </a:moveTo>
                  <a:lnTo>
                    <a:pt x="890130" y="175082"/>
                  </a:lnTo>
                  <a:lnTo>
                    <a:pt x="885685" y="173075"/>
                  </a:lnTo>
                  <a:lnTo>
                    <a:pt x="884593" y="170649"/>
                  </a:lnTo>
                  <a:lnTo>
                    <a:pt x="886853" y="166116"/>
                  </a:lnTo>
                  <a:lnTo>
                    <a:pt x="887895" y="164922"/>
                  </a:lnTo>
                  <a:lnTo>
                    <a:pt x="888720" y="163093"/>
                  </a:lnTo>
                  <a:lnTo>
                    <a:pt x="888111" y="162280"/>
                  </a:lnTo>
                  <a:lnTo>
                    <a:pt x="887628" y="160959"/>
                  </a:lnTo>
                  <a:lnTo>
                    <a:pt x="885177" y="163029"/>
                  </a:lnTo>
                  <a:lnTo>
                    <a:pt x="882853" y="164465"/>
                  </a:lnTo>
                  <a:lnTo>
                    <a:pt x="881405" y="167182"/>
                  </a:lnTo>
                  <a:lnTo>
                    <a:pt x="882357" y="175272"/>
                  </a:lnTo>
                  <a:lnTo>
                    <a:pt x="881468" y="176022"/>
                  </a:lnTo>
                  <a:lnTo>
                    <a:pt x="880808" y="176453"/>
                  </a:lnTo>
                  <a:lnTo>
                    <a:pt x="879894" y="177558"/>
                  </a:lnTo>
                  <a:lnTo>
                    <a:pt x="879221" y="178587"/>
                  </a:lnTo>
                  <a:lnTo>
                    <a:pt x="879970" y="179489"/>
                  </a:lnTo>
                  <a:lnTo>
                    <a:pt x="880948" y="180479"/>
                  </a:lnTo>
                  <a:lnTo>
                    <a:pt x="884402" y="179946"/>
                  </a:lnTo>
                  <a:lnTo>
                    <a:pt x="887145" y="179235"/>
                  </a:lnTo>
                  <a:lnTo>
                    <a:pt x="890638" y="178193"/>
                  </a:lnTo>
                  <a:lnTo>
                    <a:pt x="891235" y="177304"/>
                  </a:lnTo>
                  <a:lnTo>
                    <a:pt x="892416" y="176276"/>
                  </a:lnTo>
                  <a:close/>
                </a:path>
                <a:path w="1061720" h="995045">
                  <a:moveTo>
                    <a:pt x="905738" y="581037"/>
                  </a:moveTo>
                  <a:lnTo>
                    <a:pt x="902296" y="576795"/>
                  </a:lnTo>
                  <a:lnTo>
                    <a:pt x="898601" y="573976"/>
                  </a:lnTo>
                  <a:lnTo>
                    <a:pt x="891781" y="573532"/>
                  </a:lnTo>
                  <a:lnTo>
                    <a:pt x="889609" y="574116"/>
                  </a:lnTo>
                  <a:lnTo>
                    <a:pt x="884694" y="576592"/>
                  </a:lnTo>
                  <a:lnTo>
                    <a:pt x="884542" y="581304"/>
                  </a:lnTo>
                  <a:lnTo>
                    <a:pt x="889609" y="584898"/>
                  </a:lnTo>
                  <a:lnTo>
                    <a:pt x="891971" y="585876"/>
                  </a:lnTo>
                  <a:lnTo>
                    <a:pt x="896188" y="584441"/>
                  </a:lnTo>
                  <a:lnTo>
                    <a:pt x="894245" y="583285"/>
                  </a:lnTo>
                  <a:lnTo>
                    <a:pt x="893127" y="582790"/>
                  </a:lnTo>
                  <a:lnTo>
                    <a:pt x="891501" y="581431"/>
                  </a:lnTo>
                  <a:lnTo>
                    <a:pt x="890549" y="580478"/>
                  </a:lnTo>
                  <a:lnTo>
                    <a:pt x="890676" y="578281"/>
                  </a:lnTo>
                  <a:lnTo>
                    <a:pt x="892098" y="577659"/>
                  </a:lnTo>
                  <a:lnTo>
                    <a:pt x="894638" y="577837"/>
                  </a:lnTo>
                  <a:lnTo>
                    <a:pt x="895959" y="578192"/>
                  </a:lnTo>
                  <a:lnTo>
                    <a:pt x="898931" y="580059"/>
                  </a:lnTo>
                  <a:lnTo>
                    <a:pt x="900620" y="581685"/>
                  </a:lnTo>
                  <a:lnTo>
                    <a:pt x="903274" y="583361"/>
                  </a:lnTo>
                  <a:lnTo>
                    <a:pt x="904392" y="583158"/>
                  </a:lnTo>
                  <a:lnTo>
                    <a:pt x="905319" y="583247"/>
                  </a:lnTo>
                  <a:lnTo>
                    <a:pt x="905332" y="582307"/>
                  </a:lnTo>
                  <a:lnTo>
                    <a:pt x="905738" y="581037"/>
                  </a:lnTo>
                  <a:close/>
                </a:path>
                <a:path w="1061720" h="995045">
                  <a:moveTo>
                    <a:pt x="942594" y="30175"/>
                  </a:moveTo>
                  <a:lnTo>
                    <a:pt x="940079" y="27990"/>
                  </a:lnTo>
                  <a:lnTo>
                    <a:pt x="938860" y="27635"/>
                  </a:lnTo>
                  <a:lnTo>
                    <a:pt x="934948" y="34378"/>
                  </a:lnTo>
                  <a:lnTo>
                    <a:pt x="931646" y="44627"/>
                  </a:lnTo>
                  <a:lnTo>
                    <a:pt x="929589" y="52082"/>
                  </a:lnTo>
                  <a:lnTo>
                    <a:pt x="927087" y="60985"/>
                  </a:lnTo>
                  <a:lnTo>
                    <a:pt x="926947" y="62572"/>
                  </a:lnTo>
                  <a:lnTo>
                    <a:pt x="926960" y="67779"/>
                  </a:lnTo>
                  <a:lnTo>
                    <a:pt x="924953" y="69799"/>
                  </a:lnTo>
                  <a:lnTo>
                    <a:pt x="921004" y="71208"/>
                  </a:lnTo>
                  <a:lnTo>
                    <a:pt x="920292" y="71526"/>
                  </a:lnTo>
                  <a:lnTo>
                    <a:pt x="915073" y="72682"/>
                  </a:lnTo>
                  <a:lnTo>
                    <a:pt x="913104" y="75857"/>
                  </a:lnTo>
                  <a:lnTo>
                    <a:pt x="912368" y="83604"/>
                  </a:lnTo>
                  <a:lnTo>
                    <a:pt x="912482" y="92862"/>
                  </a:lnTo>
                  <a:lnTo>
                    <a:pt x="912736" y="94373"/>
                  </a:lnTo>
                  <a:lnTo>
                    <a:pt x="912926" y="96393"/>
                  </a:lnTo>
                  <a:lnTo>
                    <a:pt x="892098" y="115468"/>
                  </a:lnTo>
                  <a:lnTo>
                    <a:pt x="891133" y="116255"/>
                  </a:lnTo>
                  <a:lnTo>
                    <a:pt x="886447" y="117424"/>
                  </a:lnTo>
                  <a:lnTo>
                    <a:pt x="885037" y="120497"/>
                  </a:lnTo>
                  <a:lnTo>
                    <a:pt x="882954" y="125463"/>
                  </a:lnTo>
                  <a:lnTo>
                    <a:pt x="882561" y="127482"/>
                  </a:lnTo>
                  <a:lnTo>
                    <a:pt x="882027" y="129324"/>
                  </a:lnTo>
                  <a:lnTo>
                    <a:pt x="881024" y="129717"/>
                  </a:lnTo>
                  <a:lnTo>
                    <a:pt x="880275" y="129921"/>
                  </a:lnTo>
                  <a:lnTo>
                    <a:pt x="873252" y="133959"/>
                  </a:lnTo>
                  <a:lnTo>
                    <a:pt x="872121" y="142443"/>
                  </a:lnTo>
                  <a:lnTo>
                    <a:pt x="880541" y="149618"/>
                  </a:lnTo>
                  <a:lnTo>
                    <a:pt x="883983" y="151498"/>
                  </a:lnTo>
                  <a:lnTo>
                    <a:pt x="887717" y="153835"/>
                  </a:lnTo>
                  <a:lnTo>
                    <a:pt x="888542" y="153543"/>
                  </a:lnTo>
                  <a:lnTo>
                    <a:pt x="890079" y="153479"/>
                  </a:lnTo>
                  <a:lnTo>
                    <a:pt x="888428" y="151942"/>
                  </a:lnTo>
                  <a:lnTo>
                    <a:pt x="887425" y="150863"/>
                  </a:lnTo>
                  <a:lnTo>
                    <a:pt x="884669" y="148704"/>
                  </a:lnTo>
                  <a:lnTo>
                    <a:pt x="882802" y="147726"/>
                  </a:lnTo>
                  <a:lnTo>
                    <a:pt x="876973" y="142455"/>
                  </a:lnTo>
                  <a:lnTo>
                    <a:pt x="876998" y="139674"/>
                  </a:lnTo>
                  <a:lnTo>
                    <a:pt x="881164" y="134607"/>
                  </a:lnTo>
                  <a:lnTo>
                    <a:pt x="883653" y="135191"/>
                  </a:lnTo>
                  <a:lnTo>
                    <a:pt x="884910" y="139153"/>
                  </a:lnTo>
                  <a:lnTo>
                    <a:pt x="888707" y="137172"/>
                  </a:lnTo>
                  <a:lnTo>
                    <a:pt x="888339" y="135686"/>
                  </a:lnTo>
                  <a:lnTo>
                    <a:pt x="888149" y="134607"/>
                  </a:lnTo>
                  <a:lnTo>
                    <a:pt x="888072" y="134200"/>
                  </a:lnTo>
                  <a:lnTo>
                    <a:pt x="886307" y="128803"/>
                  </a:lnTo>
                  <a:lnTo>
                    <a:pt x="886891" y="125133"/>
                  </a:lnTo>
                  <a:lnTo>
                    <a:pt x="889609" y="121412"/>
                  </a:lnTo>
                  <a:lnTo>
                    <a:pt x="890168" y="121259"/>
                  </a:lnTo>
                  <a:lnTo>
                    <a:pt x="890714" y="120929"/>
                  </a:lnTo>
                  <a:lnTo>
                    <a:pt x="891336" y="121145"/>
                  </a:lnTo>
                  <a:lnTo>
                    <a:pt x="892035" y="121462"/>
                  </a:lnTo>
                  <a:lnTo>
                    <a:pt x="893686" y="121869"/>
                  </a:lnTo>
                  <a:lnTo>
                    <a:pt x="894638" y="121983"/>
                  </a:lnTo>
                  <a:lnTo>
                    <a:pt x="895540" y="122148"/>
                  </a:lnTo>
                  <a:lnTo>
                    <a:pt x="895883" y="120929"/>
                  </a:lnTo>
                  <a:lnTo>
                    <a:pt x="897826" y="114046"/>
                  </a:lnTo>
                  <a:lnTo>
                    <a:pt x="902957" y="112712"/>
                  </a:lnTo>
                  <a:lnTo>
                    <a:pt x="902601" y="107111"/>
                  </a:lnTo>
                  <a:lnTo>
                    <a:pt x="906157" y="104013"/>
                  </a:lnTo>
                  <a:lnTo>
                    <a:pt x="911872" y="101104"/>
                  </a:lnTo>
                  <a:lnTo>
                    <a:pt x="913104" y="100672"/>
                  </a:lnTo>
                  <a:lnTo>
                    <a:pt x="915530" y="99326"/>
                  </a:lnTo>
                  <a:lnTo>
                    <a:pt x="916762" y="98475"/>
                  </a:lnTo>
                  <a:lnTo>
                    <a:pt x="918083" y="97637"/>
                  </a:lnTo>
                  <a:lnTo>
                    <a:pt x="917435" y="95072"/>
                  </a:lnTo>
                  <a:lnTo>
                    <a:pt x="916609" y="92862"/>
                  </a:lnTo>
                  <a:lnTo>
                    <a:pt x="916152" y="88049"/>
                  </a:lnTo>
                  <a:lnTo>
                    <a:pt x="916330" y="85432"/>
                  </a:lnTo>
                  <a:lnTo>
                    <a:pt x="917003" y="78790"/>
                  </a:lnTo>
                  <a:lnTo>
                    <a:pt x="918210" y="75577"/>
                  </a:lnTo>
                  <a:lnTo>
                    <a:pt x="926833" y="74218"/>
                  </a:lnTo>
                  <a:lnTo>
                    <a:pt x="929894" y="71818"/>
                  </a:lnTo>
                  <a:lnTo>
                    <a:pt x="932688" y="60388"/>
                  </a:lnTo>
                  <a:lnTo>
                    <a:pt x="937387" y="39878"/>
                  </a:lnTo>
                  <a:lnTo>
                    <a:pt x="938352" y="34315"/>
                  </a:lnTo>
                  <a:lnTo>
                    <a:pt x="942594" y="30175"/>
                  </a:lnTo>
                  <a:close/>
                </a:path>
                <a:path w="1061720" h="995045">
                  <a:moveTo>
                    <a:pt x="950480" y="182181"/>
                  </a:moveTo>
                  <a:lnTo>
                    <a:pt x="946823" y="179603"/>
                  </a:lnTo>
                  <a:lnTo>
                    <a:pt x="943076" y="184175"/>
                  </a:lnTo>
                  <a:lnTo>
                    <a:pt x="939965" y="181190"/>
                  </a:lnTo>
                  <a:lnTo>
                    <a:pt x="929513" y="185432"/>
                  </a:lnTo>
                  <a:lnTo>
                    <a:pt x="928535" y="189585"/>
                  </a:lnTo>
                  <a:lnTo>
                    <a:pt x="926160" y="189572"/>
                  </a:lnTo>
                  <a:lnTo>
                    <a:pt x="923836" y="189331"/>
                  </a:lnTo>
                  <a:lnTo>
                    <a:pt x="919480" y="189852"/>
                  </a:lnTo>
                  <a:lnTo>
                    <a:pt x="918502" y="190233"/>
                  </a:lnTo>
                  <a:lnTo>
                    <a:pt x="918502" y="202412"/>
                  </a:lnTo>
                  <a:lnTo>
                    <a:pt x="910958" y="205244"/>
                  </a:lnTo>
                  <a:lnTo>
                    <a:pt x="909193" y="203835"/>
                  </a:lnTo>
                  <a:lnTo>
                    <a:pt x="910348" y="202704"/>
                  </a:lnTo>
                  <a:lnTo>
                    <a:pt x="912545" y="199224"/>
                  </a:lnTo>
                  <a:lnTo>
                    <a:pt x="914120" y="196596"/>
                  </a:lnTo>
                  <a:lnTo>
                    <a:pt x="917752" y="193840"/>
                  </a:lnTo>
                  <a:lnTo>
                    <a:pt x="918502" y="202412"/>
                  </a:lnTo>
                  <a:lnTo>
                    <a:pt x="918502" y="190233"/>
                  </a:lnTo>
                  <a:lnTo>
                    <a:pt x="917435" y="190639"/>
                  </a:lnTo>
                  <a:lnTo>
                    <a:pt x="913955" y="191566"/>
                  </a:lnTo>
                  <a:lnTo>
                    <a:pt x="916406" y="189179"/>
                  </a:lnTo>
                  <a:lnTo>
                    <a:pt x="917727" y="187629"/>
                  </a:lnTo>
                  <a:lnTo>
                    <a:pt x="922947" y="183540"/>
                  </a:lnTo>
                  <a:lnTo>
                    <a:pt x="926706" y="180835"/>
                  </a:lnTo>
                  <a:lnTo>
                    <a:pt x="931164" y="177507"/>
                  </a:lnTo>
                  <a:lnTo>
                    <a:pt x="932357" y="177165"/>
                  </a:lnTo>
                  <a:lnTo>
                    <a:pt x="931189" y="175501"/>
                  </a:lnTo>
                  <a:lnTo>
                    <a:pt x="925677" y="175260"/>
                  </a:lnTo>
                  <a:lnTo>
                    <a:pt x="920953" y="177888"/>
                  </a:lnTo>
                  <a:lnTo>
                    <a:pt x="912926" y="183388"/>
                  </a:lnTo>
                  <a:lnTo>
                    <a:pt x="909167" y="185864"/>
                  </a:lnTo>
                  <a:lnTo>
                    <a:pt x="908837" y="191884"/>
                  </a:lnTo>
                  <a:lnTo>
                    <a:pt x="907745" y="192684"/>
                  </a:lnTo>
                  <a:lnTo>
                    <a:pt x="906576" y="195757"/>
                  </a:lnTo>
                  <a:lnTo>
                    <a:pt x="907732" y="198081"/>
                  </a:lnTo>
                  <a:lnTo>
                    <a:pt x="907707" y="199428"/>
                  </a:lnTo>
                  <a:lnTo>
                    <a:pt x="904290" y="203085"/>
                  </a:lnTo>
                  <a:lnTo>
                    <a:pt x="904328" y="206413"/>
                  </a:lnTo>
                  <a:lnTo>
                    <a:pt x="901585" y="211912"/>
                  </a:lnTo>
                  <a:lnTo>
                    <a:pt x="898410" y="213842"/>
                  </a:lnTo>
                  <a:lnTo>
                    <a:pt x="895108" y="218020"/>
                  </a:lnTo>
                  <a:lnTo>
                    <a:pt x="894232" y="220040"/>
                  </a:lnTo>
                  <a:lnTo>
                    <a:pt x="893470" y="223342"/>
                  </a:lnTo>
                  <a:lnTo>
                    <a:pt x="893813" y="225132"/>
                  </a:lnTo>
                  <a:lnTo>
                    <a:pt x="895350" y="227990"/>
                  </a:lnTo>
                  <a:lnTo>
                    <a:pt x="896861" y="229171"/>
                  </a:lnTo>
                  <a:lnTo>
                    <a:pt x="898867" y="227634"/>
                  </a:lnTo>
                  <a:lnTo>
                    <a:pt x="897826" y="220751"/>
                  </a:lnTo>
                  <a:lnTo>
                    <a:pt x="897890" y="220484"/>
                  </a:lnTo>
                  <a:lnTo>
                    <a:pt x="898271" y="219583"/>
                  </a:lnTo>
                  <a:lnTo>
                    <a:pt x="904278" y="215277"/>
                  </a:lnTo>
                  <a:lnTo>
                    <a:pt x="907046" y="220484"/>
                  </a:lnTo>
                  <a:lnTo>
                    <a:pt x="910869" y="224790"/>
                  </a:lnTo>
                  <a:lnTo>
                    <a:pt x="916292" y="227939"/>
                  </a:lnTo>
                  <a:lnTo>
                    <a:pt x="912558" y="231355"/>
                  </a:lnTo>
                  <a:lnTo>
                    <a:pt x="909015" y="233781"/>
                  </a:lnTo>
                  <a:lnTo>
                    <a:pt x="904798" y="235064"/>
                  </a:lnTo>
                  <a:lnTo>
                    <a:pt x="903236" y="241782"/>
                  </a:lnTo>
                  <a:lnTo>
                    <a:pt x="906132" y="246786"/>
                  </a:lnTo>
                  <a:lnTo>
                    <a:pt x="912850" y="250913"/>
                  </a:lnTo>
                  <a:lnTo>
                    <a:pt x="914387" y="251371"/>
                  </a:lnTo>
                  <a:lnTo>
                    <a:pt x="914831" y="249770"/>
                  </a:lnTo>
                  <a:lnTo>
                    <a:pt x="912736" y="247294"/>
                  </a:lnTo>
                  <a:lnTo>
                    <a:pt x="910501" y="245160"/>
                  </a:lnTo>
                  <a:lnTo>
                    <a:pt x="907249" y="239991"/>
                  </a:lnTo>
                  <a:lnTo>
                    <a:pt x="907935" y="237680"/>
                  </a:lnTo>
                  <a:lnTo>
                    <a:pt x="913828" y="233502"/>
                  </a:lnTo>
                  <a:lnTo>
                    <a:pt x="917359" y="231343"/>
                  </a:lnTo>
                  <a:lnTo>
                    <a:pt x="921689" y="228333"/>
                  </a:lnTo>
                  <a:lnTo>
                    <a:pt x="922388" y="227330"/>
                  </a:lnTo>
                  <a:lnTo>
                    <a:pt x="923798" y="225869"/>
                  </a:lnTo>
                  <a:lnTo>
                    <a:pt x="921372" y="225120"/>
                  </a:lnTo>
                  <a:lnTo>
                    <a:pt x="919759" y="224510"/>
                  </a:lnTo>
                  <a:lnTo>
                    <a:pt x="913765" y="223177"/>
                  </a:lnTo>
                  <a:lnTo>
                    <a:pt x="910640" y="220751"/>
                  </a:lnTo>
                  <a:lnTo>
                    <a:pt x="908189" y="215277"/>
                  </a:lnTo>
                  <a:lnTo>
                    <a:pt x="907770" y="214350"/>
                  </a:lnTo>
                  <a:lnTo>
                    <a:pt x="908062" y="212090"/>
                  </a:lnTo>
                  <a:lnTo>
                    <a:pt x="912698" y="207454"/>
                  </a:lnTo>
                  <a:lnTo>
                    <a:pt x="915873" y="205359"/>
                  </a:lnTo>
                  <a:lnTo>
                    <a:pt x="921613" y="205892"/>
                  </a:lnTo>
                  <a:lnTo>
                    <a:pt x="923086" y="205803"/>
                  </a:lnTo>
                  <a:lnTo>
                    <a:pt x="924890" y="205828"/>
                  </a:lnTo>
                  <a:lnTo>
                    <a:pt x="924585" y="205359"/>
                  </a:lnTo>
                  <a:lnTo>
                    <a:pt x="920788" y="199428"/>
                  </a:lnTo>
                  <a:lnTo>
                    <a:pt x="920686" y="199224"/>
                  </a:lnTo>
                  <a:lnTo>
                    <a:pt x="920635" y="198081"/>
                  </a:lnTo>
                  <a:lnTo>
                    <a:pt x="922235" y="193840"/>
                  </a:lnTo>
                  <a:lnTo>
                    <a:pt x="922566" y="192951"/>
                  </a:lnTo>
                  <a:lnTo>
                    <a:pt x="935723" y="192481"/>
                  </a:lnTo>
                  <a:lnTo>
                    <a:pt x="942352" y="195110"/>
                  </a:lnTo>
                  <a:lnTo>
                    <a:pt x="942619" y="194170"/>
                  </a:lnTo>
                  <a:lnTo>
                    <a:pt x="943381" y="193027"/>
                  </a:lnTo>
                  <a:lnTo>
                    <a:pt x="943102" y="192481"/>
                  </a:lnTo>
                  <a:lnTo>
                    <a:pt x="942644" y="191566"/>
                  </a:lnTo>
                  <a:lnTo>
                    <a:pt x="941654" y="189585"/>
                  </a:lnTo>
                  <a:lnTo>
                    <a:pt x="941527" y="189331"/>
                  </a:lnTo>
                  <a:lnTo>
                    <a:pt x="941616" y="189179"/>
                  </a:lnTo>
                  <a:lnTo>
                    <a:pt x="943216" y="187528"/>
                  </a:lnTo>
                  <a:lnTo>
                    <a:pt x="946988" y="184683"/>
                  </a:lnTo>
                  <a:lnTo>
                    <a:pt x="947712" y="184175"/>
                  </a:lnTo>
                  <a:lnTo>
                    <a:pt x="950480" y="182181"/>
                  </a:lnTo>
                  <a:close/>
                </a:path>
                <a:path w="1061720" h="995045">
                  <a:moveTo>
                    <a:pt x="950874" y="542861"/>
                  </a:moveTo>
                  <a:lnTo>
                    <a:pt x="948651" y="542823"/>
                  </a:lnTo>
                  <a:lnTo>
                    <a:pt x="947547" y="543687"/>
                  </a:lnTo>
                  <a:lnTo>
                    <a:pt x="945984" y="544322"/>
                  </a:lnTo>
                  <a:lnTo>
                    <a:pt x="945502" y="544423"/>
                  </a:lnTo>
                  <a:lnTo>
                    <a:pt x="944727" y="544639"/>
                  </a:lnTo>
                  <a:lnTo>
                    <a:pt x="942886" y="543737"/>
                  </a:lnTo>
                  <a:lnTo>
                    <a:pt x="940714" y="542874"/>
                  </a:lnTo>
                  <a:lnTo>
                    <a:pt x="940295" y="542607"/>
                  </a:lnTo>
                  <a:lnTo>
                    <a:pt x="937602" y="540867"/>
                  </a:lnTo>
                  <a:lnTo>
                    <a:pt x="936980" y="539076"/>
                  </a:lnTo>
                  <a:lnTo>
                    <a:pt x="935139" y="538289"/>
                  </a:lnTo>
                  <a:lnTo>
                    <a:pt x="934821" y="538162"/>
                  </a:lnTo>
                  <a:lnTo>
                    <a:pt x="934821" y="543445"/>
                  </a:lnTo>
                  <a:lnTo>
                    <a:pt x="934732" y="544487"/>
                  </a:lnTo>
                  <a:lnTo>
                    <a:pt x="931799" y="545985"/>
                  </a:lnTo>
                  <a:lnTo>
                    <a:pt x="929081" y="547281"/>
                  </a:lnTo>
                  <a:lnTo>
                    <a:pt x="926642" y="548474"/>
                  </a:lnTo>
                  <a:lnTo>
                    <a:pt x="926706" y="548195"/>
                  </a:lnTo>
                  <a:lnTo>
                    <a:pt x="927671" y="544220"/>
                  </a:lnTo>
                  <a:lnTo>
                    <a:pt x="930160" y="542607"/>
                  </a:lnTo>
                  <a:lnTo>
                    <a:pt x="934821" y="543445"/>
                  </a:lnTo>
                  <a:lnTo>
                    <a:pt x="934821" y="538162"/>
                  </a:lnTo>
                  <a:lnTo>
                    <a:pt x="934377" y="537959"/>
                  </a:lnTo>
                  <a:lnTo>
                    <a:pt x="932624" y="538289"/>
                  </a:lnTo>
                  <a:lnTo>
                    <a:pt x="930084" y="538175"/>
                  </a:lnTo>
                  <a:lnTo>
                    <a:pt x="938796" y="529577"/>
                  </a:lnTo>
                  <a:lnTo>
                    <a:pt x="938136" y="529056"/>
                  </a:lnTo>
                  <a:lnTo>
                    <a:pt x="937907" y="528739"/>
                  </a:lnTo>
                  <a:lnTo>
                    <a:pt x="932700" y="529577"/>
                  </a:lnTo>
                  <a:lnTo>
                    <a:pt x="928662" y="532396"/>
                  </a:lnTo>
                  <a:lnTo>
                    <a:pt x="922210" y="539496"/>
                  </a:lnTo>
                  <a:lnTo>
                    <a:pt x="919619" y="543687"/>
                  </a:lnTo>
                  <a:lnTo>
                    <a:pt x="916762" y="547636"/>
                  </a:lnTo>
                  <a:lnTo>
                    <a:pt x="916774" y="548474"/>
                  </a:lnTo>
                  <a:lnTo>
                    <a:pt x="916673" y="549833"/>
                  </a:lnTo>
                  <a:lnTo>
                    <a:pt x="916432" y="551751"/>
                  </a:lnTo>
                  <a:lnTo>
                    <a:pt x="916406" y="554850"/>
                  </a:lnTo>
                  <a:lnTo>
                    <a:pt x="916813" y="556056"/>
                  </a:lnTo>
                  <a:lnTo>
                    <a:pt x="919099" y="556056"/>
                  </a:lnTo>
                  <a:lnTo>
                    <a:pt x="920407" y="554304"/>
                  </a:lnTo>
                  <a:lnTo>
                    <a:pt x="921880" y="552259"/>
                  </a:lnTo>
                  <a:lnTo>
                    <a:pt x="924204" y="549300"/>
                  </a:lnTo>
                  <a:lnTo>
                    <a:pt x="925004" y="548195"/>
                  </a:lnTo>
                  <a:lnTo>
                    <a:pt x="926401" y="548716"/>
                  </a:lnTo>
                  <a:lnTo>
                    <a:pt x="927061" y="552030"/>
                  </a:lnTo>
                  <a:lnTo>
                    <a:pt x="927620" y="552500"/>
                  </a:lnTo>
                  <a:lnTo>
                    <a:pt x="931824" y="550710"/>
                  </a:lnTo>
                  <a:lnTo>
                    <a:pt x="933640" y="549833"/>
                  </a:lnTo>
                  <a:lnTo>
                    <a:pt x="935824" y="548843"/>
                  </a:lnTo>
                  <a:lnTo>
                    <a:pt x="938301" y="552653"/>
                  </a:lnTo>
                  <a:lnTo>
                    <a:pt x="941768" y="553389"/>
                  </a:lnTo>
                  <a:lnTo>
                    <a:pt x="945527" y="552792"/>
                  </a:lnTo>
                  <a:lnTo>
                    <a:pt x="948080" y="548843"/>
                  </a:lnTo>
                  <a:lnTo>
                    <a:pt x="950772" y="544677"/>
                  </a:lnTo>
                  <a:lnTo>
                    <a:pt x="950874" y="542861"/>
                  </a:lnTo>
                  <a:close/>
                </a:path>
                <a:path w="1061720" h="995045">
                  <a:moveTo>
                    <a:pt x="962240" y="575017"/>
                  </a:moveTo>
                  <a:lnTo>
                    <a:pt x="960437" y="572935"/>
                  </a:lnTo>
                  <a:lnTo>
                    <a:pt x="956830" y="573417"/>
                  </a:lnTo>
                  <a:lnTo>
                    <a:pt x="956030" y="572579"/>
                  </a:lnTo>
                  <a:lnTo>
                    <a:pt x="955065" y="571703"/>
                  </a:lnTo>
                  <a:lnTo>
                    <a:pt x="954278" y="570712"/>
                  </a:lnTo>
                  <a:lnTo>
                    <a:pt x="949020" y="567207"/>
                  </a:lnTo>
                  <a:lnTo>
                    <a:pt x="942708" y="567004"/>
                  </a:lnTo>
                  <a:lnTo>
                    <a:pt x="936815" y="569556"/>
                  </a:lnTo>
                  <a:lnTo>
                    <a:pt x="932776" y="574306"/>
                  </a:lnTo>
                  <a:lnTo>
                    <a:pt x="932180" y="575614"/>
                  </a:lnTo>
                  <a:lnTo>
                    <a:pt x="932180" y="579272"/>
                  </a:lnTo>
                  <a:lnTo>
                    <a:pt x="933030" y="580072"/>
                  </a:lnTo>
                  <a:lnTo>
                    <a:pt x="934237" y="580351"/>
                  </a:lnTo>
                  <a:lnTo>
                    <a:pt x="935304" y="580059"/>
                  </a:lnTo>
                  <a:lnTo>
                    <a:pt x="937056" y="577469"/>
                  </a:lnTo>
                  <a:lnTo>
                    <a:pt x="938022" y="574979"/>
                  </a:lnTo>
                  <a:lnTo>
                    <a:pt x="942962" y="569302"/>
                  </a:lnTo>
                  <a:lnTo>
                    <a:pt x="947978" y="569861"/>
                  </a:lnTo>
                  <a:lnTo>
                    <a:pt x="951077" y="574903"/>
                  </a:lnTo>
                  <a:lnTo>
                    <a:pt x="951484" y="575881"/>
                  </a:lnTo>
                  <a:lnTo>
                    <a:pt x="954392" y="580072"/>
                  </a:lnTo>
                  <a:lnTo>
                    <a:pt x="956614" y="580364"/>
                  </a:lnTo>
                  <a:lnTo>
                    <a:pt x="960602" y="576884"/>
                  </a:lnTo>
                  <a:lnTo>
                    <a:pt x="961402" y="575906"/>
                  </a:lnTo>
                  <a:lnTo>
                    <a:pt x="962240" y="575017"/>
                  </a:lnTo>
                  <a:close/>
                </a:path>
                <a:path w="1061720" h="995045">
                  <a:moveTo>
                    <a:pt x="1004150" y="452564"/>
                  </a:moveTo>
                  <a:lnTo>
                    <a:pt x="1003922" y="443877"/>
                  </a:lnTo>
                  <a:lnTo>
                    <a:pt x="1003173" y="429552"/>
                  </a:lnTo>
                  <a:lnTo>
                    <a:pt x="1001255" y="416687"/>
                  </a:lnTo>
                  <a:lnTo>
                    <a:pt x="1000404" y="415112"/>
                  </a:lnTo>
                  <a:lnTo>
                    <a:pt x="999756" y="413258"/>
                  </a:lnTo>
                  <a:lnTo>
                    <a:pt x="999083" y="414020"/>
                  </a:lnTo>
                  <a:lnTo>
                    <a:pt x="998524" y="414362"/>
                  </a:lnTo>
                  <a:lnTo>
                    <a:pt x="998118" y="418350"/>
                  </a:lnTo>
                  <a:lnTo>
                    <a:pt x="999299" y="471576"/>
                  </a:lnTo>
                  <a:lnTo>
                    <a:pt x="999185" y="472897"/>
                  </a:lnTo>
                  <a:lnTo>
                    <a:pt x="999591" y="474637"/>
                  </a:lnTo>
                  <a:lnTo>
                    <a:pt x="1000531" y="475259"/>
                  </a:lnTo>
                  <a:lnTo>
                    <a:pt x="1001763" y="475348"/>
                  </a:lnTo>
                  <a:lnTo>
                    <a:pt x="1002830" y="474865"/>
                  </a:lnTo>
                  <a:lnTo>
                    <a:pt x="1003465" y="472960"/>
                  </a:lnTo>
                  <a:lnTo>
                    <a:pt x="1003731" y="471424"/>
                  </a:lnTo>
                  <a:lnTo>
                    <a:pt x="1004125" y="461238"/>
                  </a:lnTo>
                  <a:lnTo>
                    <a:pt x="1004150" y="452564"/>
                  </a:lnTo>
                  <a:close/>
                </a:path>
                <a:path w="1061720" h="995045">
                  <a:moveTo>
                    <a:pt x="1009853" y="96507"/>
                  </a:moveTo>
                  <a:lnTo>
                    <a:pt x="1008253" y="94894"/>
                  </a:lnTo>
                  <a:lnTo>
                    <a:pt x="1004709" y="95948"/>
                  </a:lnTo>
                  <a:lnTo>
                    <a:pt x="1000404" y="97180"/>
                  </a:lnTo>
                  <a:lnTo>
                    <a:pt x="998385" y="93827"/>
                  </a:lnTo>
                  <a:lnTo>
                    <a:pt x="995451" y="91478"/>
                  </a:lnTo>
                  <a:lnTo>
                    <a:pt x="997064" y="90449"/>
                  </a:lnTo>
                  <a:lnTo>
                    <a:pt x="998181" y="89814"/>
                  </a:lnTo>
                  <a:lnTo>
                    <a:pt x="999883" y="88582"/>
                  </a:lnTo>
                  <a:lnTo>
                    <a:pt x="1000429" y="88188"/>
                  </a:lnTo>
                  <a:lnTo>
                    <a:pt x="1002144" y="87210"/>
                  </a:lnTo>
                  <a:lnTo>
                    <a:pt x="1001788" y="86664"/>
                  </a:lnTo>
                  <a:lnTo>
                    <a:pt x="1000594" y="84861"/>
                  </a:lnTo>
                  <a:lnTo>
                    <a:pt x="998740" y="84899"/>
                  </a:lnTo>
                  <a:lnTo>
                    <a:pt x="995337" y="85407"/>
                  </a:lnTo>
                  <a:lnTo>
                    <a:pt x="993127" y="86245"/>
                  </a:lnTo>
                  <a:lnTo>
                    <a:pt x="989330" y="86664"/>
                  </a:lnTo>
                  <a:lnTo>
                    <a:pt x="987780" y="86106"/>
                  </a:lnTo>
                  <a:lnTo>
                    <a:pt x="987475" y="83667"/>
                  </a:lnTo>
                  <a:lnTo>
                    <a:pt x="989076" y="82270"/>
                  </a:lnTo>
                  <a:lnTo>
                    <a:pt x="991209" y="80416"/>
                  </a:lnTo>
                  <a:lnTo>
                    <a:pt x="992085" y="79654"/>
                  </a:lnTo>
                  <a:lnTo>
                    <a:pt x="991628" y="78752"/>
                  </a:lnTo>
                  <a:lnTo>
                    <a:pt x="984110" y="80416"/>
                  </a:lnTo>
                  <a:lnTo>
                    <a:pt x="983322" y="76530"/>
                  </a:lnTo>
                  <a:lnTo>
                    <a:pt x="979182" y="77406"/>
                  </a:lnTo>
                  <a:lnTo>
                    <a:pt x="976934" y="82270"/>
                  </a:lnTo>
                  <a:lnTo>
                    <a:pt x="973112" y="80187"/>
                  </a:lnTo>
                  <a:lnTo>
                    <a:pt x="959561" y="89065"/>
                  </a:lnTo>
                  <a:lnTo>
                    <a:pt x="959002" y="89839"/>
                  </a:lnTo>
                  <a:lnTo>
                    <a:pt x="958646" y="90500"/>
                  </a:lnTo>
                  <a:lnTo>
                    <a:pt x="959129" y="91478"/>
                  </a:lnTo>
                  <a:lnTo>
                    <a:pt x="959599" y="92176"/>
                  </a:lnTo>
                  <a:lnTo>
                    <a:pt x="962253" y="92951"/>
                  </a:lnTo>
                  <a:lnTo>
                    <a:pt x="964272" y="92595"/>
                  </a:lnTo>
                  <a:lnTo>
                    <a:pt x="967346" y="90449"/>
                  </a:lnTo>
                  <a:lnTo>
                    <a:pt x="969619" y="88734"/>
                  </a:lnTo>
                  <a:lnTo>
                    <a:pt x="972007" y="90449"/>
                  </a:lnTo>
                  <a:lnTo>
                    <a:pt x="972934" y="92176"/>
                  </a:lnTo>
                  <a:lnTo>
                    <a:pt x="972934" y="94894"/>
                  </a:lnTo>
                  <a:lnTo>
                    <a:pt x="970597" y="98234"/>
                  </a:lnTo>
                  <a:lnTo>
                    <a:pt x="970153" y="98348"/>
                  </a:lnTo>
                  <a:lnTo>
                    <a:pt x="970153" y="109715"/>
                  </a:lnTo>
                  <a:lnTo>
                    <a:pt x="969695" y="109943"/>
                  </a:lnTo>
                  <a:lnTo>
                    <a:pt x="969670" y="109575"/>
                  </a:lnTo>
                  <a:lnTo>
                    <a:pt x="970153" y="109715"/>
                  </a:lnTo>
                  <a:lnTo>
                    <a:pt x="970153" y="98348"/>
                  </a:lnTo>
                  <a:lnTo>
                    <a:pt x="966597" y="99161"/>
                  </a:lnTo>
                  <a:lnTo>
                    <a:pt x="962825" y="101892"/>
                  </a:lnTo>
                  <a:lnTo>
                    <a:pt x="962393" y="102730"/>
                  </a:lnTo>
                  <a:lnTo>
                    <a:pt x="961529" y="103784"/>
                  </a:lnTo>
                  <a:lnTo>
                    <a:pt x="966520" y="105359"/>
                  </a:lnTo>
                  <a:lnTo>
                    <a:pt x="965098" y="107911"/>
                  </a:lnTo>
                  <a:lnTo>
                    <a:pt x="962761" y="108788"/>
                  </a:lnTo>
                  <a:lnTo>
                    <a:pt x="953338" y="111150"/>
                  </a:lnTo>
                  <a:lnTo>
                    <a:pt x="950544" y="112471"/>
                  </a:lnTo>
                  <a:lnTo>
                    <a:pt x="950544" y="122389"/>
                  </a:lnTo>
                  <a:lnTo>
                    <a:pt x="949553" y="123901"/>
                  </a:lnTo>
                  <a:lnTo>
                    <a:pt x="949121" y="125361"/>
                  </a:lnTo>
                  <a:lnTo>
                    <a:pt x="946708" y="126136"/>
                  </a:lnTo>
                  <a:lnTo>
                    <a:pt x="945502" y="125158"/>
                  </a:lnTo>
                  <a:lnTo>
                    <a:pt x="944613" y="122618"/>
                  </a:lnTo>
                  <a:lnTo>
                    <a:pt x="950544" y="122389"/>
                  </a:lnTo>
                  <a:lnTo>
                    <a:pt x="950544" y="112471"/>
                  </a:lnTo>
                  <a:lnTo>
                    <a:pt x="947127" y="114084"/>
                  </a:lnTo>
                  <a:lnTo>
                    <a:pt x="941184" y="120078"/>
                  </a:lnTo>
                  <a:lnTo>
                    <a:pt x="939800" y="120510"/>
                  </a:lnTo>
                  <a:lnTo>
                    <a:pt x="937933" y="122618"/>
                  </a:lnTo>
                  <a:lnTo>
                    <a:pt x="936955" y="123837"/>
                  </a:lnTo>
                  <a:lnTo>
                    <a:pt x="936256" y="127584"/>
                  </a:lnTo>
                  <a:lnTo>
                    <a:pt x="936167" y="128435"/>
                  </a:lnTo>
                  <a:lnTo>
                    <a:pt x="936853" y="131368"/>
                  </a:lnTo>
                  <a:lnTo>
                    <a:pt x="939203" y="136372"/>
                  </a:lnTo>
                  <a:lnTo>
                    <a:pt x="941044" y="137033"/>
                  </a:lnTo>
                  <a:lnTo>
                    <a:pt x="944575" y="136232"/>
                  </a:lnTo>
                  <a:lnTo>
                    <a:pt x="944867" y="135280"/>
                  </a:lnTo>
                  <a:lnTo>
                    <a:pt x="945273" y="134683"/>
                  </a:lnTo>
                  <a:lnTo>
                    <a:pt x="940955" y="132384"/>
                  </a:lnTo>
                  <a:lnTo>
                    <a:pt x="941400" y="129044"/>
                  </a:lnTo>
                  <a:lnTo>
                    <a:pt x="941628" y="127647"/>
                  </a:lnTo>
                  <a:lnTo>
                    <a:pt x="942035" y="127584"/>
                  </a:lnTo>
                  <a:lnTo>
                    <a:pt x="942517" y="127406"/>
                  </a:lnTo>
                  <a:lnTo>
                    <a:pt x="944016" y="127863"/>
                  </a:lnTo>
                  <a:lnTo>
                    <a:pt x="945705" y="128435"/>
                  </a:lnTo>
                  <a:lnTo>
                    <a:pt x="950861" y="129743"/>
                  </a:lnTo>
                  <a:lnTo>
                    <a:pt x="952182" y="129044"/>
                  </a:lnTo>
                  <a:lnTo>
                    <a:pt x="952779" y="127406"/>
                  </a:lnTo>
                  <a:lnTo>
                    <a:pt x="953236" y="126136"/>
                  </a:lnTo>
                  <a:lnTo>
                    <a:pt x="954595" y="122389"/>
                  </a:lnTo>
                  <a:lnTo>
                    <a:pt x="956360" y="117525"/>
                  </a:lnTo>
                  <a:lnTo>
                    <a:pt x="964679" y="116357"/>
                  </a:lnTo>
                  <a:lnTo>
                    <a:pt x="969302" y="114909"/>
                  </a:lnTo>
                  <a:lnTo>
                    <a:pt x="979754" y="97701"/>
                  </a:lnTo>
                  <a:lnTo>
                    <a:pt x="976947" y="91478"/>
                  </a:lnTo>
                  <a:lnTo>
                    <a:pt x="976858" y="90220"/>
                  </a:lnTo>
                  <a:lnTo>
                    <a:pt x="976579" y="88734"/>
                  </a:lnTo>
                  <a:lnTo>
                    <a:pt x="978598" y="88798"/>
                  </a:lnTo>
                  <a:lnTo>
                    <a:pt x="979601" y="88658"/>
                  </a:lnTo>
                  <a:lnTo>
                    <a:pt x="1006614" y="109931"/>
                  </a:lnTo>
                  <a:lnTo>
                    <a:pt x="1004074" y="102920"/>
                  </a:lnTo>
                  <a:lnTo>
                    <a:pt x="1005624" y="101460"/>
                  </a:lnTo>
                  <a:lnTo>
                    <a:pt x="1007160" y="100152"/>
                  </a:lnTo>
                  <a:lnTo>
                    <a:pt x="1009396" y="97701"/>
                  </a:lnTo>
                  <a:lnTo>
                    <a:pt x="1009599" y="97180"/>
                  </a:lnTo>
                  <a:lnTo>
                    <a:pt x="1009853" y="96507"/>
                  </a:lnTo>
                  <a:close/>
                </a:path>
                <a:path w="1061720" h="995045">
                  <a:moveTo>
                    <a:pt x="1018070" y="533958"/>
                  </a:moveTo>
                  <a:lnTo>
                    <a:pt x="1017993" y="530936"/>
                  </a:lnTo>
                  <a:lnTo>
                    <a:pt x="1017536" y="528662"/>
                  </a:lnTo>
                  <a:lnTo>
                    <a:pt x="1016368" y="527596"/>
                  </a:lnTo>
                  <a:lnTo>
                    <a:pt x="1011656" y="524865"/>
                  </a:lnTo>
                  <a:lnTo>
                    <a:pt x="1008164" y="526110"/>
                  </a:lnTo>
                  <a:lnTo>
                    <a:pt x="998372" y="533260"/>
                  </a:lnTo>
                  <a:lnTo>
                    <a:pt x="996035" y="532587"/>
                  </a:lnTo>
                  <a:lnTo>
                    <a:pt x="991095" y="530885"/>
                  </a:lnTo>
                  <a:lnTo>
                    <a:pt x="988288" y="532257"/>
                  </a:lnTo>
                  <a:lnTo>
                    <a:pt x="986091" y="535279"/>
                  </a:lnTo>
                  <a:lnTo>
                    <a:pt x="982916" y="539915"/>
                  </a:lnTo>
                  <a:lnTo>
                    <a:pt x="979589" y="537248"/>
                  </a:lnTo>
                  <a:lnTo>
                    <a:pt x="981811" y="533958"/>
                  </a:lnTo>
                  <a:lnTo>
                    <a:pt x="983703" y="530720"/>
                  </a:lnTo>
                  <a:lnTo>
                    <a:pt x="990981" y="527773"/>
                  </a:lnTo>
                  <a:lnTo>
                    <a:pt x="992759" y="524421"/>
                  </a:lnTo>
                  <a:lnTo>
                    <a:pt x="995768" y="521728"/>
                  </a:lnTo>
                  <a:lnTo>
                    <a:pt x="992200" y="520331"/>
                  </a:lnTo>
                  <a:lnTo>
                    <a:pt x="990168" y="522185"/>
                  </a:lnTo>
                  <a:lnTo>
                    <a:pt x="984072" y="528205"/>
                  </a:lnTo>
                  <a:lnTo>
                    <a:pt x="979449" y="531050"/>
                  </a:lnTo>
                  <a:lnTo>
                    <a:pt x="966838" y="532638"/>
                  </a:lnTo>
                  <a:lnTo>
                    <a:pt x="961059" y="535406"/>
                  </a:lnTo>
                  <a:lnTo>
                    <a:pt x="961212" y="543928"/>
                  </a:lnTo>
                  <a:lnTo>
                    <a:pt x="960704" y="544372"/>
                  </a:lnTo>
                  <a:lnTo>
                    <a:pt x="960094" y="546188"/>
                  </a:lnTo>
                  <a:lnTo>
                    <a:pt x="960208" y="547535"/>
                  </a:lnTo>
                  <a:lnTo>
                    <a:pt x="962761" y="548995"/>
                  </a:lnTo>
                  <a:lnTo>
                    <a:pt x="963993" y="548513"/>
                  </a:lnTo>
                  <a:lnTo>
                    <a:pt x="966952" y="542366"/>
                  </a:lnTo>
                  <a:lnTo>
                    <a:pt x="970838" y="541350"/>
                  </a:lnTo>
                  <a:lnTo>
                    <a:pt x="975652" y="542391"/>
                  </a:lnTo>
                  <a:lnTo>
                    <a:pt x="975817" y="545122"/>
                  </a:lnTo>
                  <a:lnTo>
                    <a:pt x="976261" y="547966"/>
                  </a:lnTo>
                  <a:lnTo>
                    <a:pt x="982446" y="546862"/>
                  </a:lnTo>
                  <a:lnTo>
                    <a:pt x="982776" y="550189"/>
                  </a:lnTo>
                  <a:lnTo>
                    <a:pt x="985126" y="549719"/>
                  </a:lnTo>
                  <a:lnTo>
                    <a:pt x="986612" y="544220"/>
                  </a:lnTo>
                  <a:lnTo>
                    <a:pt x="986078" y="537616"/>
                  </a:lnTo>
                  <a:lnTo>
                    <a:pt x="992771" y="534962"/>
                  </a:lnTo>
                  <a:lnTo>
                    <a:pt x="998994" y="538556"/>
                  </a:lnTo>
                  <a:lnTo>
                    <a:pt x="1002741" y="535393"/>
                  </a:lnTo>
                  <a:lnTo>
                    <a:pt x="1005281" y="531177"/>
                  </a:lnTo>
                  <a:lnTo>
                    <a:pt x="1010602" y="529793"/>
                  </a:lnTo>
                  <a:lnTo>
                    <a:pt x="1011974" y="531761"/>
                  </a:lnTo>
                  <a:lnTo>
                    <a:pt x="1012977" y="533539"/>
                  </a:lnTo>
                  <a:lnTo>
                    <a:pt x="1014844" y="535508"/>
                  </a:lnTo>
                  <a:lnTo>
                    <a:pt x="1016266" y="535457"/>
                  </a:lnTo>
                  <a:lnTo>
                    <a:pt x="1017600" y="535076"/>
                  </a:lnTo>
                  <a:lnTo>
                    <a:pt x="1018070" y="533958"/>
                  </a:lnTo>
                  <a:close/>
                </a:path>
                <a:path w="1061720" h="995045">
                  <a:moveTo>
                    <a:pt x="1051369" y="267474"/>
                  </a:moveTo>
                  <a:lnTo>
                    <a:pt x="1048893" y="260654"/>
                  </a:lnTo>
                  <a:lnTo>
                    <a:pt x="1044232" y="253707"/>
                  </a:lnTo>
                  <a:lnTo>
                    <a:pt x="1038809" y="253834"/>
                  </a:lnTo>
                  <a:lnTo>
                    <a:pt x="1031011" y="263664"/>
                  </a:lnTo>
                  <a:lnTo>
                    <a:pt x="1032014" y="273850"/>
                  </a:lnTo>
                  <a:lnTo>
                    <a:pt x="1038288" y="279146"/>
                  </a:lnTo>
                  <a:lnTo>
                    <a:pt x="1039266" y="279654"/>
                  </a:lnTo>
                  <a:lnTo>
                    <a:pt x="1040866" y="280073"/>
                  </a:lnTo>
                  <a:lnTo>
                    <a:pt x="1041641" y="279666"/>
                  </a:lnTo>
                  <a:lnTo>
                    <a:pt x="1043063" y="279374"/>
                  </a:lnTo>
                  <a:lnTo>
                    <a:pt x="1037983" y="275640"/>
                  </a:lnTo>
                  <a:lnTo>
                    <a:pt x="1037234" y="270649"/>
                  </a:lnTo>
                  <a:lnTo>
                    <a:pt x="1037412" y="264134"/>
                  </a:lnTo>
                  <a:lnTo>
                    <a:pt x="1037691" y="262775"/>
                  </a:lnTo>
                  <a:lnTo>
                    <a:pt x="1038694" y="260921"/>
                  </a:lnTo>
                  <a:lnTo>
                    <a:pt x="1039774" y="260121"/>
                  </a:lnTo>
                  <a:lnTo>
                    <a:pt x="1041438" y="259994"/>
                  </a:lnTo>
                  <a:lnTo>
                    <a:pt x="1042670" y="260642"/>
                  </a:lnTo>
                  <a:lnTo>
                    <a:pt x="1044194" y="263105"/>
                  </a:lnTo>
                  <a:lnTo>
                    <a:pt x="1044727" y="265201"/>
                  </a:lnTo>
                  <a:lnTo>
                    <a:pt x="1046784" y="268224"/>
                  </a:lnTo>
                  <a:lnTo>
                    <a:pt x="1048296" y="269163"/>
                  </a:lnTo>
                  <a:lnTo>
                    <a:pt x="1050277" y="270954"/>
                  </a:lnTo>
                  <a:lnTo>
                    <a:pt x="1050683" y="268808"/>
                  </a:lnTo>
                  <a:lnTo>
                    <a:pt x="1051369" y="267474"/>
                  </a:lnTo>
                  <a:close/>
                </a:path>
                <a:path w="1061720" h="995045">
                  <a:moveTo>
                    <a:pt x="1061694" y="914400"/>
                  </a:moveTo>
                  <a:lnTo>
                    <a:pt x="1060564" y="910590"/>
                  </a:lnTo>
                  <a:lnTo>
                    <a:pt x="1059802" y="908050"/>
                  </a:lnTo>
                  <a:lnTo>
                    <a:pt x="1057770" y="906780"/>
                  </a:lnTo>
                  <a:lnTo>
                    <a:pt x="1056259" y="906780"/>
                  </a:lnTo>
                  <a:lnTo>
                    <a:pt x="1054214" y="905510"/>
                  </a:lnTo>
                  <a:lnTo>
                    <a:pt x="1053693" y="904240"/>
                  </a:lnTo>
                  <a:lnTo>
                    <a:pt x="1053020" y="902970"/>
                  </a:lnTo>
                  <a:lnTo>
                    <a:pt x="1048448" y="896620"/>
                  </a:lnTo>
                  <a:lnTo>
                    <a:pt x="1043698" y="890714"/>
                  </a:lnTo>
                  <a:lnTo>
                    <a:pt x="1043698" y="900430"/>
                  </a:lnTo>
                  <a:lnTo>
                    <a:pt x="1042149" y="902970"/>
                  </a:lnTo>
                  <a:lnTo>
                    <a:pt x="1040561" y="904240"/>
                  </a:lnTo>
                  <a:lnTo>
                    <a:pt x="1038656" y="906780"/>
                  </a:lnTo>
                  <a:lnTo>
                    <a:pt x="1023493" y="906780"/>
                  </a:lnTo>
                  <a:lnTo>
                    <a:pt x="1023493" y="924560"/>
                  </a:lnTo>
                  <a:lnTo>
                    <a:pt x="1023086" y="929640"/>
                  </a:lnTo>
                  <a:lnTo>
                    <a:pt x="1021803" y="929640"/>
                  </a:lnTo>
                  <a:lnTo>
                    <a:pt x="1020597" y="930910"/>
                  </a:lnTo>
                  <a:lnTo>
                    <a:pt x="1017930" y="930910"/>
                  </a:lnTo>
                  <a:lnTo>
                    <a:pt x="1016457" y="929640"/>
                  </a:lnTo>
                  <a:lnTo>
                    <a:pt x="1013866" y="929640"/>
                  </a:lnTo>
                  <a:lnTo>
                    <a:pt x="1012748" y="930910"/>
                  </a:lnTo>
                  <a:lnTo>
                    <a:pt x="1011288" y="930910"/>
                  </a:lnTo>
                  <a:lnTo>
                    <a:pt x="1010132" y="924560"/>
                  </a:lnTo>
                  <a:lnTo>
                    <a:pt x="1015161" y="919480"/>
                  </a:lnTo>
                  <a:lnTo>
                    <a:pt x="1013231" y="913130"/>
                  </a:lnTo>
                  <a:lnTo>
                    <a:pt x="1016139" y="911860"/>
                  </a:lnTo>
                  <a:lnTo>
                    <a:pt x="1021943" y="911860"/>
                  </a:lnTo>
                  <a:lnTo>
                    <a:pt x="1023112" y="918210"/>
                  </a:lnTo>
                  <a:lnTo>
                    <a:pt x="1023480" y="922020"/>
                  </a:lnTo>
                  <a:lnTo>
                    <a:pt x="1023493" y="924560"/>
                  </a:lnTo>
                  <a:lnTo>
                    <a:pt x="1023493" y="906780"/>
                  </a:lnTo>
                  <a:lnTo>
                    <a:pt x="1011339" y="906780"/>
                  </a:lnTo>
                  <a:lnTo>
                    <a:pt x="1005014" y="907465"/>
                  </a:lnTo>
                  <a:lnTo>
                    <a:pt x="1005014" y="914400"/>
                  </a:lnTo>
                  <a:lnTo>
                    <a:pt x="1004277" y="929640"/>
                  </a:lnTo>
                  <a:lnTo>
                    <a:pt x="998766" y="934720"/>
                  </a:lnTo>
                  <a:lnTo>
                    <a:pt x="996556" y="933450"/>
                  </a:lnTo>
                  <a:lnTo>
                    <a:pt x="992136" y="930910"/>
                  </a:lnTo>
                  <a:lnTo>
                    <a:pt x="985558" y="933450"/>
                  </a:lnTo>
                  <a:lnTo>
                    <a:pt x="985405" y="930910"/>
                  </a:lnTo>
                  <a:lnTo>
                    <a:pt x="985062" y="929640"/>
                  </a:lnTo>
                  <a:lnTo>
                    <a:pt x="985710" y="923290"/>
                  </a:lnTo>
                  <a:lnTo>
                    <a:pt x="986396" y="919480"/>
                  </a:lnTo>
                  <a:lnTo>
                    <a:pt x="987031" y="915670"/>
                  </a:lnTo>
                  <a:lnTo>
                    <a:pt x="990866" y="914400"/>
                  </a:lnTo>
                  <a:lnTo>
                    <a:pt x="994702" y="913130"/>
                  </a:lnTo>
                  <a:lnTo>
                    <a:pt x="1001090" y="913130"/>
                  </a:lnTo>
                  <a:lnTo>
                    <a:pt x="1005014" y="914400"/>
                  </a:lnTo>
                  <a:lnTo>
                    <a:pt x="1005014" y="907465"/>
                  </a:lnTo>
                  <a:lnTo>
                    <a:pt x="987793" y="909320"/>
                  </a:lnTo>
                  <a:lnTo>
                    <a:pt x="978408" y="909320"/>
                  </a:lnTo>
                  <a:lnTo>
                    <a:pt x="978408" y="922020"/>
                  </a:lnTo>
                  <a:lnTo>
                    <a:pt x="978179" y="924560"/>
                  </a:lnTo>
                  <a:lnTo>
                    <a:pt x="978065" y="933450"/>
                  </a:lnTo>
                  <a:lnTo>
                    <a:pt x="968654" y="935990"/>
                  </a:lnTo>
                  <a:lnTo>
                    <a:pt x="959446" y="937260"/>
                  </a:lnTo>
                  <a:lnTo>
                    <a:pt x="950887" y="938530"/>
                  </a:lnTo>
                  <a:lnTo>
                    <a:pt x="943432" y="937260"/>
                  </a:lnTo>
                  <a:lnTo>
                    <a:pt x="942835" y="932180"/>
                  </a:lnTo>
                  <a:lnTo>
                    <a:pt x="945603" y="925830"/>
                  </a:lnTo>
                  <a:lnTo>
                    <a:pt x="942098" y="919480"/>
                  </a:lnTo>
                  <a:lnTo>
                    <a:pt x="948169" y="918210"/>
                  </a:lnTo>
                  <a:lnTo>
                    <a:pt x="953960" y="918210"/>
                  </a:lnTo>
                  <a:lnTo>
                    <a:pt x="971194" y="914400"/>
                  </a:lnTo>
                  <a:lnTo>
                    <a:pt x="977696" y="915670"/>
                  </a:lnTo>
                  <a:lnTo>
                    <a:pt x="978319" y="919480"/>
                  </a:lnTo>
                  <a:lnTo>
                    <a:pt x="978408" y="922020"/>
                  </a:lnTo>
                  <a:lnTo>
                    <a:pt x="978408" y="909320"/>
                  </a:lnTo>
                  <a:lnTo>
                    <a:pt x="976896" y="909320"/>
                  </a:lnTo>
                  <a:lnTo>
                    <a:pt x="971588" y="910590"/>
                  </a:lnTo>
                  <a:lnTo>
                    <a:pt x="935863" y="913498"/>
                  </a:lnTo>
                  <a:lnTo>
                    <a:pt x="935863" y="925830"/>
                  </a:lnTo>
                  <a:lnTo>
                    <a:pt x="934935" y="938530"/>
                  </a:lnTo>
                  <a:lnTo>
                    <a:pt x="928674" y="939800"/>
                  </a:lnTo>
                  <a:lnTo>
                    <a:pt x="922274" y="939800"/>
                  </a:lnTo>
                  <a:lnTo>
                    <a:pt x="908634" y="941070"/>
                  </a:lnTo>
                  <a:lnTo>
                    <a:pt x="908748" y="938530"/>
                  </a:lnTo>
                  <a:lnTo>
                    <a:pt x="908697" y="935990"/>
                  </a:lnTo>
                  <a:lnTo>
                    <a:pt x="908583" y="934720"/>
                  </a:lnTo>
                  <a:lnTo>
                    <a:pt x="909815" y="928370"/>
                  </a:lnTo>
                  <a:lnTo>
                    <a:pt x="910374" y="924560"/>
                  </a:lnTo>
                  <a:lnTo>
                    <a:pt x="907910" y="922020"/>
                  </a:lnTo>
                  <a:lnTo>
                    <a:pt x="914488" y="920750"/>
                  </a:lnTo>
                  <a:lnTo>
                    <a:pt x="920838" y="919480"/>
                  </a:lnTo>
                  <a:lnTo>
                    <a:pt x="933221" y="919480"/>
                  </a:lnTo>
                  <a:lnTo>
                    <a:pt x="935863" y="925830"/>
                  </a:lnTo>
                  <a:lnTo>
                    <a:pt x="935863" y="913498"/>
                  </a:lnTo>
                  <a:lnTo>
                    <a:pt x="909078" y="915670"/>
                  </a:lnTo>
                  <a:lnTo>
                    <a:pt x="902411" y="915670"/>
                  </a:lnTo>
                  <a:lnTo>
                    <a:pt x="901801" y="915797"/>
                  </a:lnTo>
                  <a:lnTo>
                    <a:pt x="901801" y="941070"/>
                  </a:lnTo>
                  <a:lnTo>
                    <a:pt x="894194" y="941070"/>
                  </a:lnTo>
                  <a:lnTo>
                    <a:pt x="886625" y="942340"/>
                  </a:lnTo>
                  <a:lnTo>
                    <a:pt x="879119" y="942340"/>
                  </a:lnTo>
                  <a:lnTo>
                    <a:pt x="871664" y="943610"/>
                  </a:lnTo>
                  <a:lnTo>
                    <a:pt x="870496" y="943610"/>
                  </a:lnTo>
                  <a:lnTo>
                    <a:pt x="869213" y="942340"/>
                  </a:lnTo>
                  <a:lnTo>
                    <a:pt x="867613" y="942340"/>
                  </a:lnTo>
                  <a:lnTo>
                    <a:pt x="868057" y="937260"/>
                  </a:lnTo>
                  <a:lnTo>
                    <a:pt x="868222" y="932180"/>
                  </a:lnTo>
                  <a:lnTo>
                    <a:pt x="869988" y="925830"/>
                  </a:lnTo>
                  <a:lnTo>
                    <a:pt x="880656" y="925830"/>
                  </a:lnTo>
                  <a:lnTo>
                    <a:pt x="885799" y="924560"/>
                  </a:lnTo>
                  <a:lnTo>
                    <a:pt x="890930" y="923290"/>
                  </a:lnTo>
                  <a:lnTo>
                    <a:pt x="895858" y="922020"/>
                  </a:lnTo>
                  <a:lnTo>
                    <a:pt x="901166" y="922020"/>
                  </a:lnTo>
                  <a:lnTo>
                    <a:pt x="901090" y="924560"/>
                  </a:lnTo>
                  <a:lnTo>
                    <a:pt x="900988" y="930910"/>
                  </a:lnTo>
                  <a:lnTo>
                    <a:pt x="901103" y="934720"/>
                  </a:lnTo>
                  <a:lnTo>
                    <a:pt x="901496" y="937260"/>
                  </a:lnTo>
                  <a:lnTo>
                    <a:pt x="901801" y="941070"/>
                  </a:lnTo>
                  <a:lnTo>
                    <a:pt x="901801" y="915797"/>
                  </a:lnTo>
                  <a:lnTo>
                    <a:pt x="889165" y="918210"/>
                  </a:lnTo>
                  <a:lnTo>
                    <a:pt x="869721" y="920750"/>
                  </a:lnTo>
                  <a:lnTo>
                    <a:pt x="860983" y="920750"/>
                  </a:lnTo>
                  <a:lnTo>
                    <a:pt x="860983" y="937260"/>
                  </a:lnTo>
                  <a:lnTo>
                    <a:pt x="860031" y="943610"/>
                  </a:lnTo>
                  <a:lnTo>
                    <a:pt x="852233" y="944880"/>
                  </a:lnTo>
                  <a:lnTo>
                    <a:pt x="843978" y="944880"/>
                  </a:lnTo>
                  <a:lnTo>
                    <a:pt x="834313" y="946150"/>
                  </a:lnTo>
                  <a:lnTo>
                    <a:pt x="830326" y="946150"/>
                  </a:lnTo>
                  <a:lnTo>
                    <a:pt x="833081" y="929640"/>
                  </a:lnTo>
                  <a:lnTo>
                    <a:pt x="839609" y="928370"/>
                  </a:lnTo>
                  <a:lnTo>
                    <a:pt x="846150" y="928370"/>
                  </a:lnTo>
                  <a:lnTo>
                    <a:pt x="852716" y="927100"/>
                  </a:lnTo>
                  <a:lnTo>
                    <a:pt x="859282" y="927100"/>
                  </a:lnTo>
                  <a:lnTo>
                    <a:pt x="860755" y="932180"/>
                  </a:lnTo>
                  <a:lnTo>
                    <a:pt x="860983" y="937260"/>
                  </a:lnTo>
                  <a:lnTo>
                    <a:pt x="860983" y="920750"/>
                  </a:lnTo>
                  <a:lnTo>
                    <a:pt x="849604" y="920750"/>
                  </a:lnTo>
                  <a:lnTo>
                    <a:pt x="846747" y="914400"/>
                  </a:lnTo>
                  <a:lnTo>
                    <a:pt x="846175" y="913130"/>
                  </a:lnTo>
                  <a:lnTo>
                    <a:pt x="841883" y="913828"/>
                  </a:lnTo>
                  <a:lnTo>
                    <a:pt x="841883" y="920750"/>
                  </a:lnTo>
                  <a:lnTo>
                    <a:pt x="839927" y="922020"/>
                  </a:lnTo>
                  <a:lnTo>
                    <a:pt x="838809" y="923290"/>
                  </a:lnTo>
                  <a:lnTo>
                    <a:pt x="819150" y="923290"/>
                  </a:lnTo>
                  <a:lnTo>
                    <a:pt x="819150" y="947420"/>
                  </a:lnTo>
                  <a:lnTo>
                    <a:pt x="813625" y="949960"/>
                  </a:lnTo>
                  <a:lnTo>
                    <a:pt x="808291" y="949960"/>
                  </a:lnTo>
                  <a:lnTo>
                    <a:pt x="802678" y="948690"/>
                  </a:lnTo>
                  <a:lnTo>
                    <a:pt x="802195" y="942340"/>
                  </a:lnTo>
                  <a:lnTo>
                    <a:pt x="804710" y="937260"/>
                  </a:lnTo>
                  <a:lnTo>
                    <a:pt x="804989" y="932180"/>
                  </a:lnTo>
                  <a:lnTo>
                    <a:pt x="808888" y="929640"/>
                  </a:lnTo>
                  <a:lnTo>
                    <a:pt x="812800" y="929640"/>
                  </a:lnTo>
                  <a:lnTo>
                    <a:pt x="817257" y="930910"/>
                  </a:lnTo>
                  <a:lnTo>
                    <a:pt x="819150" y="947420"/>
                  </a:lnTo>
                  <a:lnTo>
                    <a:pt x="819150" y="923290"/>
                  </a:lnTo>
                  <a:lnTo>
                    <a:pt x="818375" y="923290"/>
                  </a:lnTo>
                  <a:lnTo>
                    <a:pt x="816991" y="922020"/>
                  </a:lnTo>
                  <a:lnTo>
                    <a:pt x="818388" y="915670"/>
                  </a:lnTo>
                  <a:lnTo>
                    <a:pt x="815606" y="911860"/>
                  </a:lnTo>
                  <a:lnTo>
                    <a:pt x="818248" y="905510"/>
                  </a:lnTo>
                  <a:lnTo>
                    <a:pt x="817206" y="904240"/>
                  </a:lnTo>
                  <a:lnTo>
                    <a:pt x="814273" y="900430"/>
                  </a:lnTo>
                  <a:lnTo>
                    <a:pt x="812304" y="899477"/>
                  </a:lnTo>
                  <a:lnTo>
                    <a:pt x="812304" y="905510"/>
                  </a:lnTo>
                  <a:lnTo>
                    <a:pt x="811707" y="923290"/>
                  </a:lnTo>
                  <a:lnTo>
                    <a:pt x="810577" y="923290"/>
                  </a:lnTo>
                  <a:lnTo>
                    <a:pt x="809625" y="924560"/>
                  </a:lnTo>
                  <a:lnTo>
                    <a:pt x="805662" y="924560"/>
                  </a:lnTo>
                  <a:lnTo>
                    <a:pt x="804532" y="923290"/>
                  </a:lnTo>
                  <a:lnTo>
                    <a:pt x="804024" y="916940"/>
                  </a:lnTo>
                  <a:lnTo>
                    <a:pt x="803783" y="909320"/>
                  </a:lnTo>
                  <a:lnTo>
                    <a:pt x="803681" y="906780"/>
                  </a:lnTo>
                  <a:lnTo>
                    <a:pt x="805014" y="905510"/>
                  </a:lnTo>
                  <a:lnTo>
                    <a:pt x="806348" y="904240"/>
                  </a:lnTo>
                  <a:lnTo>
                    <a:pt x="809180" y="904240"/>
                  </a:lnTo>
                  <a:lnTo>
                    <a:pt x="812304" y="905510"/>
                  </a:lnTo>
                  <a:lnTo>
                    <a:pt x="812304" y="899477"/>
                  </a:lnTo>
                  <a:lnTo>
                    <a:pt x="811669" y="899160"/>
                  </a:lnTo>
                  <a:lnTo>
                    <a:pt x="799757" y="899160"/>
                  </a:lnTo>
                  <a:lnTo>
                    <a:pt x="799757" y="924560"/>
                  </a:lnTo>
                  <a:lnTo>
                    <a:pt x="794283" y="925601"/>
                  </a:lnTo>
                  <a:lnTo>
                    <a:pt x="794283" y="937260"/>
                  </a:lnTo>
                  <a:lnTo>
                    <a:pt x="794194" y="942340"/>
                  </a:lnTo>
                  <a:lnTo>
                    <a:pt x="793496" y="948690"/>
                  </a:lnTo>
                  <a:lnTo>
                    <a:pt x="786701" y="949960"/>
                  </a:lnTo>
                  <a:lnTo>
                    <a:pt x="780161" y="948690"/>
                  </a:lnTo>
                  <a:lnTo>
                    <a:pt x="773887" y="948690"/>
                  </a:lnTo>
                  <a:lnTo>
                    <a:pt x="771664" y="946150"/>
                  </a:lnTo>
                  <a:lnTo>
                    <a:pt x="773150" y="943610"/>
                  </a:lnTo>
                  <a:lnTo>
                    <a:pt x="773950" y="937260"/>
                  </a:lnTo>
                  <a:lnTo>
                    <a:pt x="773099" y="934720"/>
                  </a:lnTo>
                  <a:lnTo>
                    <a:pt x="775030" y="932180"/>
                  </a:lnTo>
                  <a:lnTo>
                    <a:pt x="792924" y="932180"/>
                  </a:lnTo>
                  <a:lnTo>
                    <a:pt x="793584" y="933450"/>
                  </a:lnTo>
                  <a:lnTo>
                    <a:pt x="794283" y="937260"/>
                  </a:lnTo>
                  <a:lnTo>
                    <a:pt x="794283" y="925601"/>
                  </a:lnTo>
                  <a:lnTo>
                    <a:pt x="793076" y="925830"/>
                  </a:lnTo>
                  <a:lnTo>
                    <a:pt x="779729" y="925830"/>
                  </a:lnTo>
                  <a:lnTo>
                    <a:pt x="780135" y="924560"/>
                  </a:lnTo>
                  <a:lnTo>
                    <a:pt x="780122" y="923290"/>
                  </a:lnTo>
                  <a:lnTo>
                    <a:pt x="784987" y="916940"/>
                  </a:lnTo>
                  <a:lnTo>
                    <a:pt x="789330" y="910590"/>
                  </a:lnTo>
                  <a:lnTo>
                    <a:pt x="794067" y="905510"/>
                  </a:lnTo>
                  <a:lnTo>
                    <a:pt x="796607" y="905510"/>
                  </a:lnTo>
                  <a:lnTo>
                    <a:pt x="797725" y="911860"/>
                  </a:lnTo>
                  <a:lnTo>
                    <a:pt x="799757" y="924560"/>
                  </a:lnTo>
                  <a:lnTo>
                    <a:pt x="799757" y="899160"/>
                  </a:lnTo>
                  <a:lnTo>
                    <a:pt x="798918" y="899160"/>
                  </a:lnTo>
                  <a:lnTo>
                    <a:pt x="801674" y="894080"/>
                  </a:lnTo>
                  <a:lnTo>
                    <a:pt x="804202" y="890270"/>
                  </a:lnTo>
                  <a:lnTo>
                    <a:pt x="808253" y="887730"/>
                  </a:lnTo>
                  <a:lnTo>
                    <a:pt x="808951" y="889000"/>
                  </a:lnTo>
                  <a:lnTo>
                    <a:pt x="809840" y="889000"/>
                  </a:lnTo>
                  <a:lnTo>
                    <a:pt x="814158" y="895350"/>
                  </a:lnTo>
                  <a:lnTo>
                    <a:pt x="823861" y="905510"/>
                  </a:lnTo>
                  <a:lnTo>
                    <a:pt x="828040" y="911860"/>
                  </a:lnTo>
                  <a:lnTo>
                    <a:pt x="830122" y="915670"/>
                  </a:lnTo>
                  <a:lnTo>
                    <a:pt x="832942" y="918210"/>
                  </a:lnTo>
                  <a:lnTo>
                    <a:pt x="838936" y="918210"/>
                  </a:lnTo>
                  <a:lnTo>
                    <a:pt x="840105" y="919480"/>
                  </a:lnTo>
                  <a:lnTo>
                    <a:pt x="841883" y="920750"/>
                  </a:lnTo>
                  <a:lnTo>
                    <a:pt x="841883" y="913828"/>
                  </a:lnTo>
                  <a:lnTo>
                    <a:pt x="838276" y="914400"/>
                  </a:lnTo>
                  <a:lnTo>
                    <a:pt x="837285" y="913130"/>
                  </a:lnTo>
                  <a:lnTo>
                    <a:pt x="835939" y="911860"/>
                  </a:lnTo>
                  <a:lnTo>
                    <a:pt x="832446" y="905510"/>
                  </a:lnTo>
                  <a:lnTo>
                    <a:pt x="829208" y="900430"/>
                  </a:lnTo>
                  <a:lnTo>
                    <a:pt x="824153" y="896620"/>
                  </a:lnTo>
                  <a:lnTo>
                    <a:pt x="823252" y="894080"/>
                  </a:lnTo>
                  <a:lnTo>
                    <a:pt x="820585" y="889000"/>
                  </a:lnTo>
                  <a:lnTo>
                    <a:pt x="819315" y="887730"/>
                  </a:lnTo>
                  <a:lnTo>
                    <a:pt x="816775" y="885190"/>
                  </a:lnTo>
                  <a:lnTo>
                    <a:pt x="810590" y="878840"/>
                  </a:lnTo>
                  <a:lnTo>
                    <a:pt x="807694" y="878840"/>
                  </a:lnTo>
                  <a:lnTo>
                    <a:pt x="802474" y="886460"/>
                  </a:lnTo>
                  <a:lnTo>
                    <a:pt x="799414" y="890270"/>
                  </a:lnTo>
                  <a:lnTo>
                    <a:pt x="796163" y="894080"/>
                  </a:lnTo>
                  <a:lnTo>
                    <a:pt x="790498" y="901700"/>
                  </a:lnTo>
                  <a:lnTo>
                    <a:pt x="779094" y="914400"/>
                  </a:lnTo>
                  <a:lnTo>
                    <a:pt x="773480" y="922020"/>
                  </a:lnTo>
                  <a:lnTo>
                    <a:pt x="771207" y="924560"/>
                  </a:lnTo>
                  <a:lnTo>
                    <a:pt x="768337" y="925830"/>
                  </a:lnTo>
                  <a:lnTo>
                    <a:pt x="764870" y="927100"/>
                  </a:lnTo>
                  <a:lnTo>
                    <a:pt x="761784" y="925830"/>
                  </a:lnTo>
                  <a:lnTo>
                    <a:pt x="761631" y="925830"/>
                  </a:lnTo>
                  <a:lnTo>
                    <a:pt x="761631" y="942340"/>
                  </a:lnTo>
                  <a:lnTo>
                    <a:pt x="761123" y="948690"/>
                  </a:lnTo>
                  <a:lnTo>
                    <a:pt x="759675" y="949960"/>
                  </a:lnTo>
                  <a:lnTo>
                    <a:pt x="753300" y="948690"/>
                  </a:lnTo>
                  <a:lnTo>
                    <a:pt x="749058" y="947420"/>
                  </a:lnTo>
                  <a:lnTo>
                    <a:pt x="744639" y="947420"/>
                  </a:lnTo>
                  <a:lnTo>
                    <a:pt x="744080" y="933450"/>
                  </a:lnTo>
                  <a:lnTo>
                    <a:pt x="749782" y="932180"/>
                  </a:lnTo>
                  <a:lnTo>
                    <a:pt x="755129" y="929640"/>
                  </a:lnTo>
                  <a:lnTo>
                    <a:pt x="761123" y="930910"/>
                  </a:lnTo>
                  <a:lnTo>
                    <a:pt x="761517" y="934720"/>
                  </a:lnTo>
                  <a:lnTo>
                    <a:pt x="761631" y="942340"/>
                  </a:lnTo>
                  <a:lnTo>
                    <a:pt x="761631" y="925830"/>
                  </a:lnTo>
                  <a:lnTo>
                    <a:pt x="758444" y="925830"/>
                  </a:lnTo>
                  <a:lnTo>
                    <a:pt x="754773" y="927100"/>
                  </a:lnTo>
                  <a:lnTo>
                    <a:pt x="736777" y="929640"/>
                  </a:lnTo>
                  <a:lnTo>
                    <a:pt x="718159" y="929640"/>
                  </a:lnTo>
                  <a:lnTo>
                    <a:pt x="717727" y="928370"/>
                  </a:lnTo>
                  <a:lnTo>
                    <a:pt x="716813" y="928370"/>
                  </a:lnTo>
                  <a:lnTo>
                    <a:pt x="718248" y="924560"/>
                  </a:lnTo>
                  <a:lnTo>
                    <a:pt x="717765" y="923290"/>
                  </a:lnTo>
                  <a:lnTo>
                    <a:pt x="717130" y="923290"/>
                  </a:lnTo>
                  <a:lnTo>
                    <a:pt x="713968" y="919480"/>
                  </a:lnTo>
                  <a:lnTo>
                    <a:pt x="713397" y="918210"/>
                  </a:lnTo>
                  <a:lnTo>
                    <a:pt x="718477" y="909320"/>
                  </a:lnTo>
                  <a:lnTo>
                    <a:pt x="721791" y="901700"/>
                  </a:lnTo>
                  <a:lnTo>
                    <a:pt x="727176" y="895350"/>
                  </a:lnTo>
                  <a:lnTo>
                    <a:pt x="732142" y="889000"/>
                  </a:lnTo>
                  <a:lnTo>
                    <a:pt x="736790" y="882650"/>
                  </a:lnTo>
                  <a:lnTo>
                    <a:pt x="745794" y="868680"/>
                  </a:lnTo>
                  <a:lnTo>
                    <a:pt x="747407" y="867410"/>
                  </a:lnTo>
                  <a:lnTo>
                    <a:pt x="749401" y="864870"/>
                  </a:lnTo>
                  <a:lnTo>
                    <a:pt x="751052" y="862571"/>
                  </a:lnTo>
                  <a:lnTo>
                    <a:pt x="751052" y="862330"/>
                  </a:lnTo>
                  <a:lnTo>
                    <a:pt x="750925" y="862330"/>
                  </a:lnTo>
                  <a:lnTo>
                    <a:pt x="756107" y="854710"/>
                  </a:lnTo>
                  <a:lnTo>
                    <a:pt x="761085" y="848360"/>
                  </a:lnTo>
                  <a:lnTo>
                    <a:pt x="765657" y="842010"/>
                  </a:lnTo>
                  <a:lnTo>
                    <a:pt x="770712" y="840740"/>
                  </a:lnTo>
                  <a:lnTo>
                    <a:pt x="775068" y="843280"/>
                  </a:lnTo>
                  <a:lnTo>
                    <a:pt x="779449" y="840740"/>
                  </a:lnTo>
                  <a:lnTo>
                    <a:pt x="779475" y="839470"/>
                  </a:lnTo>
                  <a:lnTo>
                    <a:pt x="770001" y="836930"/>
                  </a:lnTo>
                  <a:lnTo>
                    <a:pt x="771461" y="833120"/>
                  </a:lnTo>
                  <a:lnTo>
                    <a:pt x="774446" y="830580"/>
                  </a:lnTo>
                  <a:lnTo>
                    <a:pt x="776325" y="826770"/>
                  </a:lnTo>
                  <a:lnTo>
                    <a:pt x="780161" y="826770"/>
                  </a:lnTo>
                  <a:lnTo>
                    <a:pt x="783386" y="825500"/>
                  </a:lnTo>
                  <a:lnTo>
                    <a:pt x="804379" y="825500"/>
                  </a:lnTo>
                  <a:lnTo>
                    <a:pt x="815213" y="824230"/>
                  </a:lnTo>
                  <a:lnTo>
                    <a:pt x="847712" y="824230"/>
                  </a:lnTo>
                  <a:lnTo>
                    <a:pt x="855827" y="822960"/>
                  </a:lnTo>
                  <a:lnTo>
                    <a:pt x="863930" y="822960"/>
                  </a:lnTo>
                  <a:lnTo>
                    <a:pt x="872045" y="821690"/>
                  </a:lnTo>
                  <a:lnTo>
                    <a:pt x="904621" y="821690"/>
                  </a:lnTo>
                  <a:lnTo>
                    <a:pt x="917003" y="820420"/>
                  </a:lnTo>
                  <a:lnTo>
                    <a:pt x="966025" y="820420"/>
                  </a:lnTo>
                  <a:lnTo>
                    <a:pt x="966406" y="821690"/>
                  </a:lnTo>
                  <a:lnTo>
                    <a:pt x="966330" y="824230"/>
                  </a:lnTo>
                  <a:lnTo>
                    <a:pt x="968146" y="825500"/>
                  </a:lnTo>
                  <a:lnTo>
                    <a:pt x="972667" y="826770"/>
                  </a:lnTo>
                  <a:lnTo>
                    <a:pt x="973950" y="825500"/>
                  </a:lnTo>
                  <a:lnTo>
                    <a:pt x="975677" y="825500"/>
                  </a:lnTo>
                  <a:lnTo>
                    <a:pt x="978877" y="831850"/>
                  </a:lnTo>
                  <a:lnTo>
                    <a:pt x="983284" y="836930"/>
                  </a:lnTo>
                  <a:lnTo>
                    <a:pt x="988326" y="842010"/>
                  </a:lnTo>
                  <a:lnTo>
                    <a:pt x="993470" y="847090"/>
                  </a:lnTo>
                  <a:lnTo>
                    <a:pt x="991971" y="847090"/>
                  </a:lnTo>
                  <a:lnTo>
                    <a:pt x="990930" y="848360"/>
                  </a:lnTo>
                  <a:lnTo>
                    <a:pt x="988733" y="849630"/>
                  </a:lnTo>
                  <a:lnTo>
                    <a:pt x="986510" y="849630"/>
                  </a:lnTo>
                  <a:lnTo>
                    <a:pt x="986942" y="852170"/>
                  </a:lnTo>
                  <a:lnTo>
                    <a:pt x="988072" y="852170"/>
                  </a:lnTo>
                  <a:lnTo>
                    <a:pt x="991933" y="850900"/>
                  </a:lnTo>
                  <a:lnTo>
                    <a:pt x="994346" y="850900"/>
                  </a:lnTo>
                  <a:lnTo>
                    <a:pt x="997153" y="849630"/>
                  </a:lnTo>
                  <a:lnTo>
                    <a:pt x="1000683" y="853440"/>
                  </a:lnTo>
                  <a:lnTo>
                    <a:pt x="1004176" y="857250"/>
                  </a:lnTo>
                  <a:lnTo>
                    <a:pt x="1007287" y="862330"/>
                  </a:lnTo>
                  <a:lnTo>
                    <a:pt x="1011364" y="867410"/>
                  </a:lnTo>
                  <a:lnTo>
                    <a:pt x="1015733" y="871220"/>
                  </a:lnTo>
                  <a:lnTo>
                    <a:pt x="1020330" y="876300"/>
                  </a:lnTo>
                  <a:lnTo>
                    <a:pt x="1025105" y="880110"/>
                  </a:lnTo>
                  <a:lnTo>
                    <a:pt x="1028827" y="883920"/>
                  </a:lnTo>
                  <a:lnTo>
                    <a:pt x="1032319" y="886460"/>
                  </a:lnTo>
                  <a:lnTo>
                    <a:pt x="1037590" y="894080"/>
                  </a:lnTo>
                  <a:lnTo>
                    <a:pt x="1040612" y="896620"/>
                  </a:lnTo>
                  <a:lnTo>
                    <a:pt x="1043698" y="900430"/>
                  </a:lnTo>
                  <a:lnTo>
                    <a:pt x="1043698" y="890714"/>
                  </a:lnTo>
                  <a:lnTo>
                    <a:pt x="1043343" y="890270"/>
                  </a:lnTo>
                  <a:lnTo>
                    <a:pt x="1037755" y="883920"/>
                  </a:lnTo>
                  <a:lnTo>
                    <a:pt x="1031709" y="878840"/>
                  </a:lnTo>
                  <a:lnTo>
                    <a:pt x="1026845" y="875030"/>
                  </a:lnTo>
                  <a:lnTo>
                    <a:pt x="1022121" y="869950"/>
                  </a:lnTo>
                  <a:lnTo>
                    <a:pt x="1017714" y="866140"/>
                  </a:lnTo>
                  <a:lnTo>
                    <a:pt x="1013752" y="861060"/>
                  </a:lnTo>
                  <a:lnTo>
                    <a:pt x="1009751" y="854710"/>
                  </a:lnTo>
                  <a:lnTo>
                    <a:pt x="1005433" y="849630"/>
                  </a:lnTo>
                  <a:lnTo>
                    <a:pt x="1000785" y="844550"/>
                  </a:lnTo>
                  <a:lnTo>
                    <a:pt x="995819" y="840740"/>
                  </a:lnTo>
                  <a:lnTo>
                    <a:pt x="990320" y="835660"/>
                  </a:lnTo>
                  <a:lnTo>
                    <a:pt x="985850" y="830580"/>
                  </a:lnTo>
                  <a:lnTo>
                    <a:pt x="983373" y="825500"/>
                  </a:lnTo>
                  <a:lnTo>
                    <a:pt x="982129" y="822960"/>
                  </a:lnTo>
                  <a:lnTo>
                    <a:pt x="983132" y="821690"/>
                  </a:lnTo>
                  <a:lnTo>
                    <a:pt x="984135" y="820420"/>
                  </a:lnTo>
                  <a:lnTo>
                    <a:pt x="983767" y="816610"/>
                  </a:lnTo>
                  <a:lnTo>
                    <a:pt x="982624" y="810260"/>
                  </a:lnTo>
                  <a:lnTo>
                    <a:pt x="982205" y="806450"/>
                  </a:lnTo>
                  <a:lnTo>
                    <a:pt x="984694" y="802640"/>
                  </a:lnTo>
                  <a:lnTo>
                    <a:pt x="983043" y="800100"/>
                  </a:lnTo>
                  <a:lnTo>
                    <a:pt x="978712" y="800100"/>
                  </a:lnTo>
                  <a:lnTo>
                    <a:pt x="978712" y="816610"/>
                  </a:lnTo>
                  <a:lnTo>
                    <a:pt x="974788" y="821690"/>
                  </a:lnTo>
                  <a:lnTo>
                    <a:pt x="973429" y="820420"/>
                  </a:lnTo>
                  <a:lnTo>
                    <a:pt x="971626" y="820420"/>
                  </a:lnTo>
                  <a:lnTo>
                    <a:pt x="968133" y="816610"/>
                  </a:lnTo>
                  <a:lnTo>
                    <a:pt x="964641" y="815340"/>
                  </a:lnTo>
                  <a:lnTo>
                    <a:pt x="907884" y="815340"/>
                  </a:lnTo>
                  <a:lnTo>
                    <a:pt x="899591" y="816610"/>
                  </a:lnTo>
                  <a:lnTo>
                    <a:pt x="879360" y="816610"/>
                  </a:lnTo>
                  <a:lnTo>
                    <a:pt x="861758" y="817880"/>
                  </a:lnTo>
                  <a:lnTo>
                    <a:pt x="853859" y="817880"/>
                  </a:lnTo>
                  <a:lnTo>
                    <a:pt x="845947" y="819150"/>
                  </a:lnTo>
                  <a:lnTo>
                    <a:pt x="813168" y="819150"/>
                  </a:lnTo>
                  <a:lnTo>
                    <a:pt x="799782" y="820420"/>
                  </a:lnTo>
                  <a:lnTo>
                    <a:pt x="794016" y="820420"/>
                  </a:lnTo>
                  <a:lnTo>
                    <a:pt x="788352" y="819150"/>
                  </a:lnTo>
                  <a:lnTo>
                    <a:pt x="786625" y="816610"/>
                  </a:lnTo>
                  <a:lnTo>
                    <a:pt x="788657" y="812800"/>
                  </a:lnTo>
                  <a:lnTo>
                    <a:pt x="789381" y="812800"/>
                  </a:lnTo>
                  <a:lnTo>
                    <a:pt x="789762" y="811530"/>
                  </a:lnTo>
                  <a:lnTo>
                    <a:pt x="794004" y="810260"/>
                  </a:lnTo>
                  <a:lnTo>
                    <a:pt x="797826" y="810260"/>
                  </a:lnTo>
                  <a:lnTo>
                    <a:pt x="810602" y="811530"/>
                  </a:lnTo>
                  <a:lnTo>
                    <a:pt x="837247" y="811530"/>
                  </a:lnTo>
                  <a:lnTo>
                    <a:pt x="850366" y="810260"/>
                  </a:lnTo>
                  <a:lnTo>
                    <a:pt x="863485" y="808990"/>
                  </a:lnTo>
                  <a:lnTo>
                    <a:pt x="892340" y="807720"/>
                  </a:lnTo>
                  <a:lnTo>
                    <a:pt x="910920" y="807720"/>
                  </a:lnTo>
                  <a:lnTo>
                    <a:pt x="920813" y="805180"/>
                  </a:lnTo>
                  <a:lnTo>
                    <a:pt x="924191" y="805180"/>
                  </a:lnTo>
                  <a:lnTo>
                    <a:pt x="934986" y="803910"/>
                  </a:lnTo>
                  <a:lnTo>
                    <a:pt x="942441" y="803910"/>
                  </a:lnTo>
                  <a:lnTo>
                    <a:pt x="951953" y="802640"/>
                  </a:lnTo>
                  <a:lnTo>
                    <a:pt x="954036" y="802640"/>
                  </a:lnTo>
                  <a:lnTo>
                    <a:pt x="962240" y="803910"/>
                  </a:lnTo>
                  <a:lnTo>
                    <a:pt x="968387" y="803910"/>
                  </a:lnTo>
                  <a:lnTo>
                    <a:pt x="975207" y="805180"/>
                  </a:lnTo>
                  <a:lnTo>
                    <a:pt x="976198" y="810260"/>
                  </a:lnTo>
                  <a:lnTo>
                    <a:pt x="978712" y="816610"/>
                  </a:lnTo>
                  <a:lnTo>
                    <a:pt x="978712" y="800100"/>
                  </a:lnTo>
                  <a:lnTo>
                    <a:pt x="968070" y="800100"/>
                  </a:lnTo>
                  <a:lnTo>
                    <a:pt x="956767" y="798830"/>
                  </a:lnTo>
                  <a:lnTo>
                    <a:pt x="950341" y="797560"/>
                  </a:lnTo>
                  <a:lnTo>
                    <a:pt x="934212" y="798830"/>
                  </a:lnTo>
                  <a:lnTo>
                    <a:pt x="905344" y="802640"/>
                  </a:lnTo>
                  <a:lnTo>
                    <a:pt x="901865" y="802640"/>
                  </a:lnTo>
                  <a:lnTo>
                    <a:pt x="897293" y="796290"/>
                  </a:lnTo>
                  <a:lnTo>
                    <a:pt x="893800" y="794562"/>
                  </a:lnTo>
                  <a:lnTo>
                    <a:pt x="893800" y="801370"/>
                  </a:lnTo>
                  <a:lnTo>
                    <a:pt x="890803" y="802640"/>
                  </a:lnTo>
                  <a:lnTo>
                    <a:pt x="888009" y="803910"/>
                  </a:lnTo>
                  <a:lnTo>
                    <a:pt x="884694" y="798830"/>
                  </a:lnTo>
                  <a:lnTo>
                    <a:pt x="885063" y="797560"/>
                  </a:lnTo>
                  <a:lnTo>
                    <a:pt x="889723" y="796290"/>
                  </a:lnTo>
                  <a:lnTo>
                    <a:pt x="891959" y="797560"/>
                  </a:lnTo>
                  <a:lnTo>
                    <a:pt x="893800" y="801370"/>
                  </a:lnTo>
                  <a:lnTo>
                    <a:pt x="893800" y="794562"/>
                  </a:lnTo>
                  <a:lnTo>
                    <a:pt x="892162" y="793750"/>
                  </a:lnTo>
                  <a:lnTo>
                    <a:pt x="888885" y="792480"/>
                  </a:lnTo>
                  <a:lnTo>
                    <a:pt x="885812" y="791210"/>
                  </a:lnTo>
                  <a:lnTo>
                    <a:pt x="883716" y="786130"/>
                  </a:lnTo>
                  <a:lnTo>
                    <a:pt x="884682" y="779780"/>
                  </a:lnTo>
                  <a:lnTo>
                    <a:pt x="884605" y="773430"/>
                  </a:lnTo>
                  <a:lnTo>
                    <a:pt x="885164" y="772160"/>
                  </a:lnTo>
                  <a:lnTo>
                    <a:pt x="889558" y="768350"/>
                  </a:lnTo>
                  <a:lnTo>
                    <a:pt x="892302" y="764540"/>
                  </a:lnTo>
                  <a:lnTo>
                    <a:pt x="896962" y="763333"/>
                  </a:lnTo>
                  <a:lnTo>
                    <a:pt x="895946" y="764540"/>
                  </a:lnTo>
                  <a:lnTo>
                    <a:pt x="895019" y="765810"/>
                  </a:lnTo>
                  <a:lnTo>
                    <a:pt x="890993" y="769620"/>
                  </a:lnTo>
                  <a:lnTo>
                    <a:pt x="891501" y="773430"/>
                  </a:lnTo>
                  <a:lnTo>
                    <a:pt x="891578" y="777240"/>
                  </a:lnTo>
                  <a:lnTo>
                    <a:pt x="895388" y="775970"/>
                  </a:lnTo>
                  <a:lnTo>
                    <a:pt x="898639" y="774700"/>
                  </a:lnTo>
                  <a:lnTo>
                    <a:pt x="957910" y="774700"/>
                  </a:lnTo>
                  <a:lnTo>
                    <a:pt x="964514" y="773430"/>
                  </a:lnTo>
                  <a:lnTo>
                    <a:pt x="968311" y="773430"/>
                  </a:lnTo>
                  <a:lnTo>
                    <a:pt x="974026" y="772160"/>
                  </a:lnTo>
                  <a:lnTo>
                    <a:pt x="975194" y="770890"/>
                  </a:lnTo>
                  <a:lnTo>
                    <a:pt x="974267" y="768350"/>
                  </a:lnTo>
                  <a:lnTo>
                    <a:pt x="971435" y="767080"/>
                  </a:lnTo>
                  <a:lnTo>
                    <a:pt x="968743" y="768350"/>
                  </a:lnTo>
                  <a:lnTo>
                    <a:pt x="959408" y="769620"/>
                  </a:lnTo>
                  <a:lnTo>
                    <a:pt x="956094" y="769620"/>
                  </a:lnTo>
                  <a:lnTo>
                    <a:pt x="949528" y="770890"/>
                  </a:lnTo>
                  <a:lnTo>
                    <a:pt x="925703" y="770890"/>
                  </a:lnTo>
                  <a:lnTo>
                    <a:pt x="924839" y="769620"/>
                  </a:lnTo>
                  <a:lnTo>
                    <a:pt x="923963" y="768350"/>
                  </a:lnTo>
                  <a:lnTo>
                    <a:pt x="926655" y="765810"/>
                  </a:lnTo>
                  <a:lnTo>
                    <a:pt x="929386" y="762000"/>
                  </a:lnTo>
                  <a:lnTo>
                    <a:pt x="933983" y="762000"/>
                  </a:lnTo>
                  <a:lnTo>
                    <a:pt x="931494" y="767080"/>
                  </a:lnTo>
                  <a:lnTo>
                    <a:pt x="934046" y="765810"/>
                  </a:lnTo>
                  <a:lnTo>
                    <a:pt x="935786" y="765810"/>
                  </a:lnTo>
                  <a:lnTo>
                    <a:pt x="939330" y="764540"/>
                  </a:lnTo>
                  <a:lnTo>
                    <a:pt x="941184" y="763270"/>
                  </a:lnTo>
                  <a:lnTo>
                    <a:pt x="943533" y="762000"/>
                  </a:lnTo>
                  <a:lnTo>
                    <a:pt x="944486" y="762000"/>
                  </a:lnTo>
                  <a:lnTo>
                    <a:pt x="946594" y="765810"/>
                  </a:lnTo>
                  <a:lnTo>
                    <a:pt x="949274" y="764476"/>
                  </a:lnTo>
                  <a:lnTo>
                    <a:pt x="951280" y="763270"/>
                  </a:lnTo>
                  <a:lnTo>
                    <a:pt x="954366" y="763270"/>
                  </a:lnTo>
                  <a:lnTo>
                    <a:pt x="955560" y="762000"/>
                  </a:lnTo>
                  <a:lnTo>
                    <a:pt x="959446" y="763270"/>
                  </a:lnTo>
                  <a:lnTo>
                    <a:pt x="962406" y="762000"/>
                  </a:lnTo>
                  <a:lnTo>
                    <a:pt x="970572" y="760730"/>
                  </a:lnTo>
                  <a:lnTo>
                    <a:pt x="973086" y="758190"/>
                  </a:lnTo>
                  <a:lnTo>
                    <a:pt x="974344" y="756920"/>
                  </a:lnTo>
                  <a:lnTo>
                    <a:pt x="982789" y="760730"/>
                  </a:lnTo>
                  <a:lnTo>
                    <a:pt x="982611" y="764476"/>
                  </a:lnTo>
                  <a:lnTo>
                    <a:pt x="982345" y="768350"/>
                  </a:lnTo>
                  <a:lnTo>
                    <a:pt x="982103" y="784860"/>
                  </a:lnTo>
                  <a:lnTo>
                    <a:pt x="982649" y="791210"/>
                  </a:lnTo>
                  <a:lnTo>
                    <a:pt x="983640" y="795020"/>
                  </a:lnTo>
                  <a:lnTo>
                    <a:pt x="985215" y="800100"/>
                  </a:lnTo>
                  <a:lnTo>
                    <a:pt x="986701" y="801370"/>
                  </a:lnTo>
                  <a:lnTo>
                    <a:pt x="989076" y="800100"/>
                  </a:lnTo>
                  <a:lnTo>
                    <a:pt x="988555" y="796290"/>
                  </a:lnTo>
                  <a:lnTo>
                    <a:pt x="987920" y="792480"/>
                  </a:lnTo>
                  <a:lnTo>
                    <a:pt x="987132" y="783590"/>
                  </a:lnTo>
                  <a:lnTo>
                    <a:pt x="986409" y="777240"/>
                  </a:lnTo>
                  <a:lnTo>
                    <a:pt x="987158" y="763270"/>
                  </a:lnTo>
                  <a:lnTo>
                    <a:pt x="987679" y="756920"/>
                  </a:lnTo>
                  <a:lnTo>
                    <a:pt x="987793" y="755650"/>
                  </a:lnTo>
                  <a:lnTo>
                    <a:pt x="989215" y="739140"/>
                  </a:lnTo>
                  <a:lnTo>
                    <a:pt x="989850" y="732790"/>
                  </a:lnTo>
                  <a:lnTo>
                    <a:pt x="990536" y="726440"/>
                  </a:lnTo>
                  <a:lnTo>
                    <a:pt x="991171" y="720090"/>
                  </a:lnTo>
                  <a:lnTo>
                    <a:pt x="991654" y="713740"/>
                  </a:lnTo>
                  <a:lnTo>
                    <a:pt x="992187" y="704850"/>
                  </a:lnTo>
                  <a:lnTo>
                    <a:pt x="992886" y="695960"/>
                  </a:lnTo>
                  <a:lnTo>
                    <a:pt x="993927" y="687070"/>
                  </a:lnTo>
                  <a:lnTo>
                    <a:pt x="995502" y="678180"/>
                  </a:lnTo>
                  <a:lnTo>
                    <a:pt x="1001445" y="675640"/>
                  </a:lnTo>
                  <a:lnTo>
                    <a:pt x="1029081" y="675640"/>
                  </a:lnTo>
                  <a:lnTo>
                    <a:pt x="1030008" y="674370"/>
                  </a:lnTo>
                  <a:lnTo>
                    <a:pt x="1030617" y="673100"/>
                  </a:lnTo>
                  <a:lnTo>
                    <a:pt x="1030058" y="671830"/>
                  </a:lnTo>
                  <a:lnTo>
                    <a:pt x="1027811" y="670560"/>
                  </a:lnTo>
                  <a:lnTo>
                    <a:pt x="1024928" y="670560"/>
                  </a:lnTo>
                  <a:lnTo>
                    <a:pt x="1022591" y="664210"/>
                  </a:lnTo>
                  <a:lnTo>
                    <a:pt x="1018730" y="664210"/>
                  </a:lnTo>
                  <a:lnTo>
                    <a:pt x="1012177" y="659130"/>
                  </a:lnTo>
                  <a:lnTo>
                    <a:pt x="1009294" y="656590"/>
                  </a:lnTo>
                  <a:lnTo>
                    <a:pt x="1002995" y="647700"/>
                  </a:lnTo>
                  <a:lnTo>
                    <a:pt x="997585" y="641350"/>
                  </a:lnTo>
                  <a:lnTo>
                    <a:pt x="995743" y="633730"/>
                  </a:lnTo>
                  <a:lnTo>
                    <a:pt x="995578" y="633730"/>
                  </a:lnTo>
                  <a:lnTo>
                    <a:pt x="993292" y="629920"/>
                  </a:lnTo>
                  <a:lnTo>
                    <a:pt x="991755" y="627380"/>
                  </a:lnTo>
                  <a:lnTo>
                    <a:pt x="989711" y="622300"/>
                  </a:lnTo>
                  <a:lnTo>
                    <a:pt x="989190" y="621030"/>
                  </a:lnTo>
                  <a:lnTo>
                    <a:pt x="975855" y="605790"/>
                  </a:lnTo>
                  <a:lnTo>
                    <a:pt x="967473" y="607060"/>
                  </a:lnTo>
                  <a:lnTo>
                    <a:pt x="964387" y="605790"/>
                  </a:lnTo>
                  <a:lnTo>
                    <a:pt x="898207" y="605790"/>
                  </a:lnTo>
                  <a:lnTo>
                    <a:pt x="878573" y="603250"/>
                  </a:lnTo>
                  <a:lnTo>
                    <a:pt x="871435" y="601980"/>
                  </a:lnTo>
                  <a:lnTo>
                    <a:pt x="843381" y="601980"/>
                  </a:lnTo>
                  <a:lnTo>
                    <a:pt x="840676" y="603250"/>
                  </a:lnTo>
                  <a:lnTo>
                    <a:pt x="838593" y="605790"/>
                  </a:lnTo>
                  <a:lnTo>
                    <a:pt x="839355" y="605790"/>
                  </a:lnTo>
                  <a:lnTo>
                    <a:pt x="839889" y="607060"/>
                  </a:lnTo>
                  <a:lnTo>
                    <a:pt x="846988" y="607060"/>
                  </a:lnTo>
                  <a:lnTo>
                    <a:pt x="860005" y="609600"/>
                  </a:lnTo>
                  <a:lnTo>
                    <a:pt x="866584" y="609600"/>
                  </a:lnTo>
                  <a:lnTo>
                    <a:pt x="869365" y="608330"/>
                  </a:lnTo>
                  <a:lnTo>
                    <a:pt x="872299" y="608330"/>
                  </a:lnTo>
                  <a:lnTo>
                    <a:pt x="875042" y="609600"/>
                  </a:lnTo>
                  <a:lnTo>
                    <a:pt x="881354" y="610870"/>
                  </a:lnTo>
                  <a:lnTo>
                    <a:pt x="887704" y="610870"/>
                  </a:lnTo>
                  <a:lnTo>
                    <a:pt x="894080" y="612140"/>
                  </a:lnTo>
                  <a:lnTo>
                    <a:pt x="916965" y="612140"/>
                  </a:lnTo>
                  <a:lnTo>
                    <a:pt x="925207" y="610870"/>
                  </a:lnTo>
                  <a:lnTo>
                    <a:pt x="971638" y="610870"/>
                  </a:lnTo>
                  <a:lnTo>
                    <a:pt x="974407" y="612140"/>
                  </a:lnTo>
                  <a:lnTo>
                    <a:pt x="977138" y="612140"/>
                  </a:lnTo>
                  <a:lnTo>
                    <a:pt x="980465" y="613410"/>
                  </a:lnTo>
                  <a:lnTo>
                    <a:pt x="979792" y="615950"/>
                  </a:lnTo>
                  <a:lnTo>
                    <a:pt x="982599" y="618490"/>
                  </a:lnTo>
                  <a:lnTo>
                    <a:pt x="980770" y="622300"/>
                  </a:lnTo>
                  <a:lnTo>
                    <a:pt x="978509" y="622300"/>
                  </a:lnTo>
                  <a:lnTo>
                    <a:pt x="975169" y="621030"/>
                  </a:lnTo>
                  <a:lnTo>
                    <a:pt x="969987" y="621030"/>
                  </a:lnTo>
                  <a:lnTo>
                    <a:pt x="968870" y="622300"/>
                  </a:lnTo>
                  <a:lnTo>
                    <a:pt x="969238" y="623570"/>
                  </a:lnTo>
                  <a:lnTo>
                    <a:pt x="969733" y="624840"/>
                  </a:lnTo>
                  <a:lnTo>
                    <a:pt x="979157" y="624840"/>
                  </a:lnTo>
                  <a:lnTo>
                    <a:pt x="982687" y="626110"/>
                  </a:lnTo>
                  <a:lnTo>
                    <a:pt x="983297" y="627380"/>
                  </a:lnTo>
                  <a:lnTo>
                    <a:pt x="984516" y="628650"/>
                  </a:lnTo>
                  <a:lnTo>
                    <a:pt x="980655" y="629920"/>
                  </a:lnTo>
                  <a:lnTo>
                    <a:pt x="976490" y="627380"/>
                  </a:lnTo>
                  <a:lnTo>
                    <a:pt x="974051" y="629920"/>
                  </a:lnTo>
                  <a:lnTo>
                    <a:pt x="974712" y="632460"/>
                  </a:lnTo>
                  <a:lnTo>
                    <a:pt x="986637" y="632460"/>
                  </a:lnTo>
                  <a:lnTo>
                    <a:pt x="988148" y="633730"/>
                  </a:lnTo>
                  <a:lnTo>
                    <a:pt x="987729" y="636270"/>
                  </a:lnTo>
                  <a:lnTo>
                    <a:pt x="981659" y="636270"/>
                  </a:lnTo>
                  <a:lnTo>
                    <a:pt x="979690" y="637540"/>
                  </a:lnTo>
                  <a:lnTo>
                    <a:pt x="977468" y="637540"/>
                  </a:lnTo>
                  <a:lnTo>
                    <a:pt x="977201" y="638810"/>
                  </a:lnTo>
                  <a:lnTo>
                    <a:pt x="977303" y="640080"/>
                  </a:lnTo>
                  <a:lnTo>
                    <a:pt x="989279" y="640080"/>
                  </a:lnTo>
                  <a:lnTo>
                    <a:pt x="990092" y="641350"/>
                  </a:lnTo>
                  <a:lnTo>
                    <a:pt x="989342" y="642620"/>
                  </a:lnTo>
                  <a:lnTo>
                    <a:pt x="987577" y="643890"/>
                  </a:lnTo>
                  <a:lnTo>
                    <a:pt x="984834" y="643890"/>
                  </a:lnTo>
                  <a:lnTo>
                    <a:pt x="984681" y="645160"/>
                  </a:lnTo>
                  <a:lnTo>
                    <a:pt x="984885" y="645160"/>
                  </a:lnTo>
                  <a:lnTo>
                    <a:pt x="985380" y="646430"/>
                  </a:lnTo>
                  <a:lnTo>
                    <a:pt x="990168" y="646430"/>
                  </a:lnTo>
                  <a:lnTo>
                    <a:pt x="992543" y="645160"/>
                  </a:lnTo>
                  <a:lnTo>
                    <a:pt x="994511" y="647700"/>
                  </a:lnTo>
                  <a:lnTo>
                    <a:pt x="996340" y="650240"/>
                  </a:lnTo>
                  <a:lnTo>
                    <a:pt x="1002982" y="659130"/>
                  </a:lnTo>
                  <a:lnTo>
                    <a:pt x="1007872" y="664210"/>
                  </a:lnTo>
                  <a:lnTo>
                    <a:pt x="1015606" y="668020"/>
                  </a:lnTo>
                  <a:lnTo>
                    <a:pt x="1015860" y="669290"/>
                  </a:lnTo>
                  <a:lnTo>
                    <a:pt x="1016546" y="669290"/>
                  </a:lnTo>
                  <a:lnTo>
                    <a:pt x="999680" y="671830"/>
                  </a:lnTo>
                  <a:lnTo>
                    <a:pt x="987882" y="673100"/>
                  </a:lnTo>
                  <a:lnTo>
                    <a:pt x="987158" y="672858"/>
                  </a:lnTo>
                  <a:lnTo>
                    <a:pt x="987158" y="680720"/>
                  </a:lnTo>
                  <a:lnTo>
                    <a:pt x="982891" y="753110"/>
                  </a:lnTo>
                  <a:lnTo>
                    <a:pt x="982357" y="754380"/>
                  </a:lnTo>
                  <a:lnTo>
                    <a:pt x="980046" y="754380"/>
                  </a:lnTo>
                  <a:lnTo>
                    <a:pt x="978382" y="749300"/>
                  </a:lnTo>
                  <a:lnTo>
                    <a:pt x="976363" y="754380"/>
                  </a:lnTo>
                  <a:lnTo>
                    <a:pt x="974864" y="753110"/>
                  </a:lnTo>
                  <a:lnTo>
                    <a:pt x="973848" y="751840"/>
                  </a:lnTo>
                  <a:lnTo>
                    <a:pt x="971194" y="750570"/>
                  </a:lnTo>
                  <a:lnTo>
                    <a:pt x="969556" y="751840"/>
                  </a:lnTo>
                  <a:lnTo>
                    <a:pt x="966177" y="751852"/>
                  </a:lnTo>
                  <a:lnTo>
                    <a:pt x="966177" y="758190"/>
                  </a:lnTo>
                  <a:lnTo>
                    <a:pt x="962240" y="758190"/>
                  </a:lnTo>
                  <a:lnTo>
                    <a:pt x="962431" y="756920"/>
                  </a:lnTo>
                  <a:lnTo>
                    <a:pt x="966114" y="756920"/>
                  </a:lnTo>
                  <a:lnTo>
                    <a:pt x="966177" y="758190"/>
                  </a:lnTo>
                  <a:lnTo>
                    <a:pt x="966177" y="751852"/>
                  </a:lnTo>
                  <a:lnTo>
                    <a:pt x="961834" y="751852"/>
                  </a:lnTo>
                  <a:lnTo>
                    <a:pt x="955751" y="753110"/>
                  </a:lnTo>
                  <a:lnTo>
                    <a:pt x="943432" y="754380"/>
                  </a:lnTo>
                  <a:lnTo>
                    <a:pt x="923861" y="754380"/>
                  </a:lnTo>
                  <a:lnTo>
                    <a:pt x="923086" y="754253"/>
                  </a:lnTo>
                  <a:lnTo>
                    <a:pt x="923086" y="762000"/>
                  </a:lnTo>
                  <a:lnTo>
                    <a:pt x="919251" y="769620"/>
                  </a:lnTo>
                  <a:lnTo>
                    <a:pt x="914146" y="769620"/>
                  </a:lnTo>
                  <a:lnTo>
                    <a:pt x="911669" y="768350"/>
                  </a:lnTo>
                  <a:lnTo>
                    <a:pt x="914730" y="764540"/>
                  </a:lnTo>
                  <a:lnTo>
                    <a:pt x="918400" y="763270"/>
                  </a:lnTo>
                  <a:lnTo>
                    <a:pt x="923086" y="762000"/>
                  </a:lnTo>
                  <a:lnTo>
                    <a:pt x="923086" y="754253"/>
                  </a:lnTo>
                  <a:lnTo>
                    <a:pt x="916698" y="753110"/>
                  </a:lnTo>
                  <a:lnTo>
                    <a:pt x="911339" y="752259"/>
                  </a:lnTo>
                  <a:lnTo>
                    <a:pt x="911339" y="762000"/>
                  </a:lnTo>
                  <a:lnTo>
                    <a:pt x="910259" y="763270"/>
                  </a:lnTo>
                  <a:lnTo>
                    <a:pt x="909129" y="763270"/>
                  </a:lnTo>
                  <a:lnTo>
                    <a:pt x="906983" y="765810"/>
                  </a:lnTo>
                  <a:lnTo>
                    <a:pt x="905954" y="768350"/>
                  </a:lnTo>
                  <a:lnTo>
                    <a:pt x="904570" y="769620"/>
                  </a:lnTo>
                  <a:lnTo>
                    <a:pt x="897699" y="769620"/>
                  </a:lnTo>
                  <a:lnTo>
                    <a:pt x="900874" y="764540"/>
                  </a:lnTo>
                  <a:lnTo>
                    <a:pt x="911339" y="762000"/>
                  </a:lnTo>
                  <a:lnTo>
                    <a:pt x="911339" y="752259"/>
                  </a:lnTo>
                  <a:lnTo>
                    <a:pt x="908735" y="751840"/>
                  </a:lnTo>
                  <a:lnTo>
                    <a:pt x="907567" y="751852"/>
                  </a:lnTo>
                  <a:lnTo>
                    <a:pt x="909104" y="748030"/>
                  </a:lnTo>
                  <a:lnTo>
                    <a:pt x="906373" y="745807"/>
                  </a:lnTo>
                  <a:lnTo>
                    <a:pt x="906373" y="752817"/>
                  </a:lnTo>
                  <a:lnTo>
                    <a:pt x="904417" y="754380"/>
                  </a:lnTo>
                  <a:lnTo>
                    <a:pt x="898423" y="754380"/>
                  </a:lnTo>
                  <a:lnTo>
                    <a:pt x="900214" y="751840"/>
                  </a:lnTo>
                  <a:lnTo>
                    <a:pt x="901103" y="750570"/>
                  </a:lnTo>
                  <a:lnTo>
                    <a:pt x="906373" y="752817"/>
                  </a:lnTo>
                  <a:lnTo>
                    <a:pt x="906373" y="745807"/>
                  </a:lnTo>
                  <a:lnTo>
                    <a:pt x="898207" y="739140"/>
                  </a:lnTo>
                  <a:lnTo>
                    <a:pt x="896645" y="737870"/>
                  </a:lnTo>
                  <a:lnTo>
                    <a:pt x="896023" y="737362"/>
                  </a:lnTo>
                  <a:lnTo>
                    <a:pt x="896023" y="748030"/>
                  </a:lnTo>
                  <a:lnTo>
                    <a:pt x="894981" y="748030"/>
                  </a:lnTo>
                  <a:lnTo>
                    <a:pt x="894092" y="749300"/>
                  </a:lnTo>
                  <a:lnTo>
                    <a:pt x="891044" y="749300"/>
                  </a:lnTo>
                  <a:lnTo>
                    <a:pt x="891044" y="760730"/>
                  </a:lnTo>
                  <a:lnTo>
                    <a:pt x="887171" y="764540"/>
                  </a:lnTo>
                  <a:lnTo>
                    <a:pt x="887222" y="760730"/>
                  </a:lnTo>
                  <a:lnTo>
                    <a:pt x="891044" y="760730"/>
                  </a:lnTo>
                  <a:lnTo>
                    <a:pt x="891044" y="749300"/>
                  </a:lnTo>
                  <a:lnTo>
                    <a:pt x="889190" y="749300"/>
                  </a:lnTo>
                  <a:lnTo>
                    <a:pt x="889190" y="755650"/>
                  </a:lnTo>
                  <a:lnTo>
                    <a:pt x="888022" y="755650"/>
                  </a:lnTo>
                  <a:lnTo>
                    <a:pt x="888047" y="754380"/>
                  </a:lnTo>
                  <a:lnTo>
                    <a:pt x="888288" y="754380"/>
                  </a:lnTo>
                  <a:lnTo>
                    <a:pt x="889190" y="755650"/>
                  </a:lnTo>
                  <a:lnTo>
                    <a:pt x="889190" y="749300"/>
                  </a:lnTo>
                  <a:lnTo>
                    <a:pt x="882357" y="749300"/>
                  </a:lnTo>
                  <a:lnTo>
                    <a:pt x="880110" y="749490"/>
                  </a:lnTo>
                  <a:lnTo>
                    <a:pt x="880110" y="795020"/>
                  </a:lnTo>
                  <a:lnTo>
                    <a:pt x="878878" y="797560"/>
                  </a:lnTo>
                  <a:lnTo>
                    <a:pt x="876541" y="798830"/>
                  </a:lnTo>
                  <a:lnTo>
                    <a:pt x="872464" y="797560"/>
                  </a:lnTo>
                  <a:lnTo>
                    <a:pt x="868006" y="796290"/>
                  </a:lnTo>
                  <a:lnTo>
                    <a:pt x="862584" y="795020"/>
                  </a:lnTo>
                  <a:lnTo>
                    <a:pt x="861593" y="793750"/>
                  </a:lnTo>
                  <a:lnTo>
                    <a:pt x="858024" y="788670"/>
                  </a:lnTo>
                  <a:lnTo>
                    <a:pt x="853668" y="787400"/>
                  </a:lnTo>
                  <a:lnTo>
                    <a:pt x="845273" y="788670"/>
                  </a:lnTo>
                  <a:lnTo>
                    <a:pt x="841832" y="789940"/>
                  </a:lnTo>
                  <a:lnTo>
                    <a:pt x="837565" y="791210"/>
                  </a:lnTo>
                  <a:lnTo>
                    <a:pt x="836091" y="789940"/>
                  </a:lnTo>
                  <a:lnTo>
                    <a:pt x="834859" y="787400"/>
                  </a:lnTo>
                  <a:lnTo>
                    <a:pt x="833615" y="786130"/>
                  </a:lnTo>
                  <a:lnTo>
                    <a:pt x="829881" y="782320"/>
                  </a:lnTo>
                  <a:lnTo>
                    <a:pt x="825182" y="781050"/>
                  </a:lnTo>
                  <a:lnTo>
                    <a:pt x="817067" y="783590"/>
                  </a:lnTo>
                  <a:lnTo>
                    <a:pt x="814539" y="784860"/>
                  </a:lnTo>
                  <a:lnTo>
                    <a:pt x="810475" y="787400"/>
                  </a:lnTo>
                  <a:lnTo>
                    <a:pt x="809091" y="788670"/>
                  </a:lnTo>
                  <a:lnTo>
                    <a:pt x="807313" y="789940"/>
                  </a:lnTo>
                  <a:lnTo>
                    <a:pt x="805929" y="788670"/>
                  </a:lnTo>
                  <a:lnTo>
                    <a:pt x="800341" y="783590"/>
                  </a:lnTo>
                  <a:lnTo>
                    <a:pt x="793546" y="786130"/>
                  </a:lnTo>
                  <a:lnTo>
                    <a:pt x="786892" y="789940"/>
                  </a:lnTo>
                  <a:lnTo>
                    <a:pt x="785063" y="789940"/>
                  </a:lnTo>
                  <a:lnTo>
                    <a:pt x="783348" y="788670"/>
                  </a:lnTo>
                  <a:lnTo>
                    <a:pt x="778205" y="787400"/>
                  </a:lnTo>
                  <a:lnTo>
                    <a:pt x="774979" y="787400"/>
                  </a:lnTo>
                  <a:lnTo>
                    <a:pt x="769581" y="792480"/>
                  </a:lnTo>
                  <a:lnTo>
                    <a:pt x="766470" y="793750"/>
                  </a:lnTo>
                  <a:lnTo>
                    <a:pt x="763270" y="792480"/>
                  </a:lnTo>
                  <a:lnTo>
                    <a:pt x="761720" y="791210"/>
                  </a:lnTo>
                  <a:lnTo>
                    <a:pt x="762381" y="789940"/>
                  </a:lnTo>
                  <a:lnTo>
                    <a:pt x="763714" y="784860"/>
                  </a:lnTo>
                  <a:lnTo>
                    <a:pt x="764908" y="781050"/>
                  </a:lnTo>
                  <a:lnTo>
                    <a:pt x="765594" y="777240"/>
                  </a:lnTo>
                  <a:lnTo>
                    <a:pt x="766279" y="773430"/>
                  </a:lnTo>
                  <a:lnTo>
                    <a:pt x="763854" y="770890"/>
                  </a:lnTo>
                  <a:lnTo>
                    <a:pt x="750316" y="773430"/>
                  </a:lnTo>
                  <a:lnTo>
                    <a:pt x="741273" y="774700"/>
                  </a:lnTo>
                  <a:lnTo>
                    <a:pt x="732523" y="777240"/>
                  </a:lnTo>
                  <a:lnTo>
                    <a:pt x="724255" y="782320"/>
                  </a:lnTo>
                  <a:lnTo>
                    <a:pt x="721321" y="783590"/>
                  </a:lnTo>
                  <a:lnTo>
                    <a:pt x="715657" y="787400"/>
                  </a:lnTo>
                  <a:lnTo>
                    <a:pt x="713536" y="787400"/>
                  </a:lnTo>
                  <a:lnTo>
                    <a:pt x="713435" y="784860"/>
                  </a:lnTo>
                  <a:lnTo>
                    <a:pt x="714451" y="779780"/>
                  </a:lnTo>
                  <a:lnTo>
                    <a:pt x="715352" y="774700"/>
                  </a:lnTo>
                  <a:lnTo>
                    <a:pt x="716711" y="769620"/>
                  </a:lnTo>
                  <a:lnTo>
                    <a:pt x="717600" y="768350"/>
                  </a:lnTo>
                  <a:lnTo>
                    <a:pt x="722325" y="765810"/>
                  </a:lnTo>
                  <a:lnTo>
                    <a:pt x="726198" y="763270"/>
                  </a:lnTo>
                  <a:lnTo>
                    <a:pt x="727684" y="762000"/>
                  </a:lnTo>
                  <a:lnTo>
                    <a:pt x="730631" y="759460"/>
                  </a:lnTo>
                  <a:lnTo>
                    <a:pt x="731570" y="760730"/>
                  </a:lnTo>
                  <a:lnTo>
                    <a:pt x="732751" y="760730"/>
                  </a:lnTo>
                  <a:lnTo>
                    <a:pt x="731215" y="764540"/>
                  </a:lnTo>
                  <a:lnTo>
                    <a:pt x="736346" y="764540"/>
                  </a:lnTo>
                  <a:lnTo>
                    <a:pt x="739635" y="759460"/>
                  </a:lnTo>
                  <a:lnTo>
                    <a:pt x="744943" y="762000"/>
                  </a:lnTo>
                  <a:lnTo>
                    <a:pt x="743013" y="764540"/>
                  </a:lnTo>
                  <a:lnTo>
                    <a:pt x="738352" y="764540"/>
                  </a:lnTo>
                  <a:lnTo>
                    <a:pt x="737044" y="769620"/>
                  </a:lnTo>
                  <a:lnTo>
                    <a:pt x="738632" y="768350"/>
                  </a:lnTo>
                  <a:lnTo>
                    <a:pt x="739876" y="769620"/>
                  </a:lnTo>
                  <a:lnTo>
                    <a:pt x="742086" y="768350"/>
                  </a:lnTo>
                  <a:lnTo>
                    <a:pt x="744296" y="767080"/>
                  </a:lnTo>
                  <a:lnTo>
                    <a:pt x="747623" y="764540"/>
                  </a:lnTo>
                  <a:lnTo>
                    <a:pt x="751916" y="763270"/>
                  </a:lnTo>
                  <a:lnTo>
                    <a:pt x="753008" y="763270"/>
                  </a:lnTo>
                  <a:lnTo>
                    <a:pt x="754494" y="762000"/>
                  </a:lnTo>
                  <a:lnTo>
                    <a:pt x="754303" y="763333"/>
                  </a:lnTo>
                  <a:lnTo>
                    <a:pt x="753986" y="765810"/>
                  </a:lnTo>
                  <a:lnTo>
                    <a:pt x="753554" y="767080"/>
                  </a:lnTo>
                  <a:lnTo>
                    <a:pt x="755027" y="768350"/>
                  </a:lnTo>
                  <a:lnTo>
                    <a:pt x="756323" y="768350"/>
                  </a:lnTo>
                  <a:lnTo>
                    <a:pt x="760933" y="763270"/>
                  </a:lnTo>
                  <a:lnTo>
                    <a:pt x="763346" y="762000"/>
                  </a:lnTo>
                  <a:lnTo>
                    <a:pt x="765746" y="760730"/>
                  </a:lnTo>
                  <a:lnTo>
                    <a:pt x="771525" y="760730"/>
                  </a:lnTo>
                  <a:lnTo>
                    <a:pt x="768070" y="764540"/>
                  </a:lnTo>
                  <a:lnTo>
                    <a:pt x="768845" y="767080"/>
                  </a:lnTo>
                  <a:lnTo>
                    <a:pt x="770483" y="767080"/>
                  </a:lnTo>
                  <a:lnTo>
                    <a:pt x="775220" y="763270"/>
                  </a:lnTo>
                  <a:lnTo>
                    <a:pt x="779259" y="760730"/>
                  </a:lnTo>
                  <a:lnTo>
                    <a:pt x="784948" y="759460"/>
                  </a:lnTo>
                  <a:lnTo>
                    <a:pt x="790168" y="759460"/>
                  </a:lnTo>
                  <a:lnTo>
                    <a:pt x="783005" y="764540"/>
                  </a:lnTo>
                  <a:lnTo>
                    <a:pt x="783526" y="765810"/>
                  </a:lnTo>
                  <a:lnTo>
                    <a:pt x="784606" y="767080"/>
                  </a:lnTo>
                  <a:lnTo>
                    <a:pt x="787552" y="764540"/>
                  </a:lnTo>
                  <a:lnTo>
                    <a:pt x="789025" y="764540"/>
                  </a:lnTo>
                  <a:lnTo>
                    <a:pt x="790689" y="763270"/>
                  </a:lnTo>
                  <a:lnTo>
                    <a:pt x="794651" y="764540"/>
                  </a:lnTo>
                  <a:lnTo>
                    <a:pt x="796823" y="763270"/>
                  </a:lnTo>
                  <a:lnTo>
                    <a:pt x="798855" y="762000"/>
                  </a:lnTo>
                  <a:lnTo>
                    <a:pt x="802106" y="760730"/>
                  </a:lnTo>
                  <a:lnTo>
                    <a:pt x="805510" y="760730"/>
                  </a:lnTo>
                  <a:lnTo>
                    <a:pt x="805929" y="762000"/>
                  </a:lnTo>
                  <a:lnTo>
                    <a:pt x="806691" y="763270"/>
                  </a:lnTo>
                  <a:lnTo>
                    <a:pt x="811542" y="762000"/>
                  </a:lnTo>
                  <a:lnTo>
                    <a:pt x="812419" y="760730"/>
                  </a:lnTo>
                  <a:lnTo>
                    <a:pt x="813295" y="759460"/>
                  </a:lnTo>
                  <a:lnTo>
                    <a:pt x="815047" y="756920"/>
                  </a:lnTo>
                  <a:lnTo>
                    <a:pt x="821004" y="758190"/>
                  </a:lnTo>
                  <a:lnTo>
                    <a:pt x="820737" y="760730"/>
                  </a:lnTo>
                  <a:lnTo>
                    <a:pt x="818362" y="760730"/>
                  </a:lnTo>
                  <a:lnTo>
                    <a:pt x="816279" y="763270"/>
                  </a:lnTo>
                  <a:lnTo>
                    <a:pt x="816483" y="764540"/>
                  </a:lnTo>
                  <a:lnTo>
                    <a:pt x="818184" y="765810"/>
                  </a:lnTo>
                  <a:lnTo>
                    <a:pt x="831227" y="756920"/>
                  </a:lnTo>
                  <a:lnTo>
                    <a:pt x="833297" y="762000"/>
                  </a:lnTo>
                  <a:lnTo>
                    <a:pt x="837044" y="760730"/>
                  </a:lnTo>
                  <a:lnTo>
                    <a:pt x="838873" y="756920"/>
                  </a:lnTo>
                  <a:lnTo>
                    <a:pt x="842759" y="756920"/>
                  </a:lnTo>
                  <a:lnTo>
                    <a:pt x="843546" y="759460"/>
                  </a:lnTo>
                  <a:lnTo>
                    <a:pt x="839152" y="760730"/>
                  </a:lnTo>
                  <a:lnTo>
                    <a:pt x="842073" y="763270"/>
                  </a:lnTo>
                  <a:lnTo>
                    <a:pt x="843445" y="762000"/>
                  </a:lnTo>
                  <a:lnTo>
                    <a:pt x="844918" y="760730"/>
                  </a:lnTo>
                  <a:lnTo>
                    <a:pt x="848614" y="758190"/>
                  </a:lnTo>
                  <a:lnTo>
                    <a:pt x="850938" y="758190"/>
                  </a:lnTo>
                  <a:lnTo>
                    <a:pt x="853554" y="760730"/>
                  </a:lnTo>
                  <a:lnTo>
                    <a:pt x="857491" y="758190"/>
                  </a:lnTo>
                  <a:lnTo>
                    <a:pt x="859459" y="756920"/>
                  </a:lnTo>
                  <a:lnTo>
                    <a:pt x="865886" y="754380"/>
                  </a:lnTo>
                  <a:lnTo>
                    <a:pt x="879576" y="754380"/>
                  </a:lnTo>
                  <a:lnTo>
                    <a:pt x="879551" y="758190"/>
                  </a:lnTo>
                  <a:lnTo>
                    <a:pt x="879284" y="759460"/>
                  </a:lnTo>
                  <a:lnTo>
                    <a:pt x="878039" y="768350"/>
                  </a:lnTo>
                  <a:lnTo>
                    <a:pt x="880110" y="795020"/>
                  </a:lnTo>
                  <a:lnTo>
                    <a:pt x="880110" y="749490"/>
                  </a:lnTo>
                  <a:lnTo>
                    <a:pt x="866495" y="750570"/>
                  </a:lnTo>
                  <a:lnTo>
                    <a:pt x="845604" y="750570"/>
                  </a:lnTo>
                  <a:lnTo>
                    <a:pt x="829233" y="751840"/>
                  </a:lnTo>
                  <a:lnTo>
                    <a:pt x="817372" y="751840"/>
                  </a:lnTo>
                  <a:lnTo>
                    <a:pt x="809409" y="750570"/>
                  </a:lnTo>
                  <a:lnTo>
                    <a:pt x="801484" y="750570"/>
                  </a:lnTo>
                  <a:lnTo>
                    <a:pt x="785698" y="753110"/>
                  </a:lnTo>
                  <a:lnTo>
                    <a:pt x="775284" y="753110"/>
                  </a:lnTo>
                  <a:lnTo>
                    <a:pt x="764857" y="754380"/>
                  </a:lnTo>
                  <a:lnTo>
                    <a:pt x="736765" y="754380"/>
                  </a:lnTo>
                  <a:lnTo>
                    <a:pt x="724458" y="753110"/>
                  </a:lnTo>
                  <a:lnTo>
                    <a:pt x="722185" y="752449"/>
                  </a:lnTo>
                  <a:lnTo>
                    <a:pt x="722185" y="760730"/>
                  </a:lnTo>
                  <a:lnTo>
                    <a:pt x="720496" y="760730"/>
                  </a:lnTo>
                  <a:lnTo>
                    <a:pt x="719582" y="762000"/>
                  </a:lnTo>
                  <a:lnTo>
                    <a:pt x="718985" y="760730"/>
                  </a:lnTo>
                  <a:lnTo>
                    <a:pt x="718997" y="759460"/>
                  </a:lnTo>
                  <a:lnTo>
                    <a:pt x="721588" y="759460"/>
                  </a:lnTo>
                  <a:lnTo>
                    <a:pt x="722185" y="760730"/>
                  </a:lnTo>
                  <a:lnTo>
                    <a:pt x="722185" y="752449"/>
                  </a:lnTo>
                  <a:lnTo>
                    <a:pt x="720115" y="751840"/>
                  </a:lnTo>
                  <a:lnTo>
                    <a:pt x="717029" y="751840"/>
                  </a:lnTo>
                  <a:lnTo>
                    <a:pt x="712914" y="750570"/>
                  </a:lnTo>
                  <a:lnTo>
                    <a:pt x="711835" y="749300"/>
                  </a:lnTo>
                  <a:lnTo>
                    <a:pt x="712584" y="745490"/>
                  </a:lnTo>
                  <a:lnTo>
                    <a:pt x="713092" y="744220"/>
                  </a:lnTo>
                  <a:lnTo>
                    <a:pt x="713536" y="742950"/>
                  </a:lnTo>
                  <a:lnTo>
                    <a:pt x="715175" y="744220"/>
                  </a:lnTo>
                  <a:lnTo>
                    <a:pt x="716368" y="745490"/>
                  </a:lnTo>
                  <a:lnTo>
                    <a:pt x="722782" y="745490"/>
                  </a:lnTo>
                  <a:lnTo>
                    <a:pt x="719861" y="742950"/>
                  </a:lnTo>
                  <a:lnTo>
                    <a:pt x="716940" y="740410"/>
                  </a:lnTo>
                  <a:lnTo>
                    <a:pt x="730808" y="741680"/>
                  </a:lnTo>
                  <a:lnTo>
                    <a:pt x="730237" y="740410"/>
                  </a:lnTo>
                  <a:lnTo>
                    <a:pt x="729068" y="737870"/>
                  </a:lnTo>
                  <a:lnTo>
                    <a:pt x="717181" y="736600"/>
                  </a:lnTo>
                  <a:lnTo>
                    <a:pt x="717029" y="734060"/>
                  </a:lnTo>
                  <a:lnTo>
                    <a:pt x="718515" y="735330"/>
                  </a:lnTo>
                  <a:lnTo>
                    <a:pt x="725398" y="735330"/>
                  </a:lnTo>
                  <a:lnTo>
                    <a:pt x="729627" y="734060"/>
                  </a:lnTo>
                  <a:lnTo>
                    <a:pt x="730999" y="734060"/>
                  </a:lnTo>
                  <a:lnTo>
                    <a:pt x="732675" y="732790"/>
                  </a:lnTo>
                  <a:lnTo>
                    <a:pt x="731964" y="732790"/>
                  </a:lnTo>
                  <a:lnTo>
                    <a:pt x="731532" y="731520"/>
                  </a:lnTo>
                  <a:lnTo>
                    <a:pt x="712470" y="731520"/>
                  </a:lnTo>
                  <a:lnTo>
                    <a:pt x="710971" y="730250"/>
                  </a:lnTo>
                  <a:lnTo>
                    <a:pt x="710298" y="726440"/>
                  </a:lnTo>
                  <a:lnTo>
                    <a:pt x="717143" y="726440"/>
                  </a:lnTo>
                  <a:lnTo>
                    <a:pt x="720991" y="727710"/>
                  </a:lnTo>
                  <a:lnTo>
                    <a:pt x="806399" y="727710"/>
                  </a:lnTo>
                  <a:lnTo>
                    <a:pt x="814324" y="728980"/>
                  </a:lnTo>
                  <a:lnTo>
                    <a:pt x="828243" y="730250"/>
                  </a:lnTo>
                  <a:lnTo>
                    <a:pt x="834085" y="730250"/>
                  </a:lnTo>
                  <a:lnTo>
                    <a:pt x="851230" y="726440"/>
                  </a:lnTo>
                  <a:lnTo>
                    <a:pt x="858050" y="726440"/>
                  </a:lnTo>
                  <a:lnTo>
                    <a:pt x="861504" y="728980"/>
                  </a:lnTo>
                  <a:lnTo>
                    <a:pt x="864133" y="726440"/>
                  </a:lnTo>
                  <a:lnTo>
                    <a:pt x="866813" y="725170"/>
                  </a:lnTo>
                  <a:lnTo>
                    <a:pt x="871181" y="728980"/>
                  </a:lnTo>
                  <a:lnTo>
                    <a:pt x="866940" y="730250"/>
                  </a:lnTo>
                  <a:lnTo>
                    <a:pt x="849515" y="730250"/>
                  </a:lnTo>
                  <a:lnTo>
                    <a:pt x="847953" y="732790"/>
                  </a:lnTo>
                  <a:lnTo>
                    <a:pt x="849591" y="734060"/>
                  </a:lnTo>
                  <a:lnTo>
                    <a:pt x="852690" y="735330"/>
                  </a:lnTo>
                  <a:lnTo>
                    <a:pt x="854519" y="734060"/>
                  </a:lnTo>
                  <a:lnTo>
                    <a:pt x="862152" y="732790"/>
                  </a:lnTo>
                  <a:lnTo>
                    <a:pt x="868057" y="732790"/>
                  </a:lnTo>
                  <a:lnTo>
                    <a:pt x="875626" y="734060"/>
                  </a:lnTo>
                  <a:lnTo>
                    <a:pt x="877201" y="735330"/>
                  </a:lnTo>
                  <a:lnTo>
                    <a:pt x="879741" y="736600"/>
                  </a:lnTo>
                  <a:lnTo>
                    <a:pt x="872401" y="737870"/>
                  </a:lnTo>
                  <a:lnTo>
                    <a:pt x="864908" y="734060"/>
                  </a:lnTo>
                  <a:lnTo>
                    <a:pt x="859180" y="740410"/>
                  </a:lnTo>
                  <a:lnTo>
                    <a:pt x="859967" y="740410"/>
                  </a:lnTo>
                  <a:lnTo>
                    <a:pt x="860653" y="741680"/>
                  </a:lnTo>
                  <a:lnTo>
                    <a:pt x="868400" y="739140"/>
                  </a:lnTo>
                  <a:lnTo>
                    <a:pt x="875944" y="740410"/>
                  </a:lnTo>
                  <a:lnTo>
                    <a:pt x="888847" y="740410"/>
                  </a:lnTo>
                  <a:lnTo>
                    <a:pt x="891959" y="741680"/>
                  </a:lnTo>
                  <a:lnTo>
                    <a:pt x="896023" y="748030"/>
                  </a:lnTo>
                  <a:lnTo>
                    <a:pt x="896023" y="737362"/>
                  </a:lnTo>
                  <a:lnTo>
                    <a:pt x="890422" y="732790"/>
                  </a:lnTo>
                  <a:lnTo>
                    <a:pt x="876401" y="721360"/>
                  </a:lnTo>
                  <a:lnTo>
                    <a:pt x="877290" y="717550"/>
                  </a:lnTo>
                  <a:lnTo>
                    <a:pt x="877684" y="715010"/>
                  </a:lnTo>
                  <a:lnTo>
                    <a:pt x="876261" y="707390"/>
                  </a:lnTo>
                  <a:lnTo>
                    <a:pt x="876376" y="703580"/>
                  </a:lnTo>
                  <a:lnTo>
                    <a:pt x="876338" y="697230"/>
                  </a:lnTo>
                  <a:lnTo>
                    <a:pt x="876325" y="695960"/>
                  </a:lnTo>
                  <a:lnTo>
                    <a:pt x="876300" y="694690"/>
                  </a:lnTo>
                  <a:lnTo>
                    <a:pt x="876554" y="693420"/>
                  </a:lnTo>
                  <a:lnTo>
                    <a:pt x="876795" y="692150"/>
                  </a:lnTo>
                  <a:lnTo>
                    <a:pt x="877074" y="689610"/>
                  </a:lnTo>
                  <a:lnTo>
                    <a:pt x="878827" y="689610"/>
                  </a:lnTo>
                  <a:lnTo>
                    <a:pt x="880325" y="688340"/>
                  </a:lnTo>
                  <a:lnTo>
                    <a:pt x="900010" y="688340"/>
                  </a:lnTo>
                  <a:lnTo>
                    <a:pt x="909091" y="687070"/>
                  </a:lnTo>
                  <a:lnTo>
                    <a:pt x="947077" y="687070"/>
                  </a:lnTo>
                  <a:lnTo>
                    <a:pt x="953122" y="685800"/>
                  </a:lnTo>
                  <a:lnTo>
                    <a:pt x="955840" y="684530"/>
                  </a:lnTo>
                  <a:lnTo>
                    <a:pt x="956513" y="683260"/>
                  </a:lnTo>
                  <a:lnTo>
                    <a:pt x="957846" y="680720"/>
                  </a:lnTo>
                  <a:lnTo>
                    <a:pt x="959091" y="679450"/>
                  </a:lnTo>
                  <a:lnTo>
                    <a:pt x="961478" y="678180"/>
                  </a:lnTo>
                  <a:lnTo>
                    <a:pt x="962939" y="678180"/>
                  </a:lnTo>
                  <a:lnTo>
                    <a:pt x="971816" y="675640"/>
                  </a:lnTo>
                  <a:lnTo>
                    <a:pt x="986599" y="678180"/>
                  </a:lnTo>
                  <a:lnTo>
                    <a:pt x="986840" y="679450"/>
                  </a:lnTo>
                  <a:lnTo>
                    <a:pt x="987158" y="680720"/>
                  </a:lnTo>
                  <a:lnTo>
                    <a:pt x="987158" y="672858"/>
                  </a:lnTo>
                  <a:lnTo>
                    <a:pt x="984211" y="671830"/>
                  </a:lnTo>
                  <a:lnTo>
                    <a:pt x="974420" y="670560"/>
                  </a:lnTo>
                  <a:lnTo>
                    <a:pt x="968235" y="670560"/>
                  </a:lnTo>
                  <a:lnTo>
                    <a:pt x="958697" y="673100"/>
                  </a:lnTo>
                  <a:lnTo>
                    <a:pt x="955167" y="671830"/>
                  </a:lnTo>
                  <a:lnTo>
                    <a:pt x="951776" y="673100"/>
                  </a:lnTo>
                  <a:lnTo>
                    <a:pt x="946772" y="672058"/>
                  </a:lnTo>
                  <a:lnTo>
                    <a:pt x="946772" y="679450"/>
                  </a:lnTo>
                  <a:lnTo>
                    <a:pt x="945629" y="679450"/>
                  </a:lnTo>
                  <a:lnTo>
                    <a:pt x="938733" y="680720"/>
                  </a:lnTo>
                  <a:lnTo>
                    <a:pt x="911390" y="680720"/>
                  </a:lnTo>
                  <a:lnTo>
                    <a:pt x="903681" y="681990"/>
                  </a:lnTo>
                  <a:lnTo>
                    <a:pt x="880465" y="681990"/>
                  </a:lnTo>
                  <a:lnTo>
                    <a:pt x="870458" y="683094"/>
                  </a:lnTo>
                  <a:lnTo>
                    <a:pt x="870458" y="720090"/>
                  </a:lnTo>
                  <a:lnTo>
                    <a:pt x="865339" y="721360"/>
                  </a:lnTo>
                  <a:lnTo>
                    <a:pt x="863219" y="720090"/>
                  </a:lnTo>
                  <a:lnTo>
                    <a:pt x="864158" y="709930"/>
                  </a:lnTo>
                  <a:lnTo>
                    <a:pt x="865009" y="703580"/>
                  </a:lnTo>
                  <a:lnTo>
                    <a:pt x="865759" y="698500"/>
                  </a:lnTo>
                  <a:lnTo>
                    <a:pt x="868006" y="698500"/>
                  </a:lnTo>
                  <a:lnTo>
                    <a:pt x="868083" y="699770"/>
                  </a:lnTo>
                  <a:lnTo>
                    <a:pt x="869061" y="707390"/>
                  </a:lnTo>
                  <a:lnTo>
                    <a:pt x="869734" y="713740"/>
                  </a:lnTo>
                  <a:lnTo>
                    <a:pt x="870458" y="720090"/>
                  </a:lnTo>
                  <a:lnTo>
                    <a:pt x="870458" y="683094"/>
                  </a:lnTo>
                  <a:lnTo>
                    <a:pt x="868857" y="683260"/>
                  </a:lnTo>
                  <a:lnTo>
                    <a:pt x="860171" y="682320"/>
                  </a:lnTo>
                  <a:lnTo>
                    <a:pt x="860171" y="689610"/>
                  </a:lnTo>
                  <a:lnTo>
                    <a:pt x="860082" y="690880"/>
                  </a:lnTo>
                  <a:lnTo>
                    <a:pt x="859980" y="691197"/>
                  </a:lnTo>
                  <a:lnTo>
                    <a:pt x="859980" y="706120"/>
                  </a:lnTo>
                  <a:lnTo>
                    <a:pt x="858202" y="721360"/>
                  </a:lnTo>
                  <a:lnTo>
                    <a:pt x="842860" y="723900"/>
                  </a:lnTo>
                  <a:lnTo>
                    <a:pt x="827151" y="723900"/>
                  </a:lnTo>
                  <a:lnTo>
                    <a:pt x="820953" y="725170"/>
                  </a:lnTo>
                  <a:lnTo>
                    <a:pt x="814298" y="725170"/>
                  </a:lnTo>
                  <a:lnTo>
                    <a:pt x="811199" y="723900"/>
                  </a:lnTo>
                  <a:lnTo>
                    <a:pt x="808088" y="722630"/>
                  </a:lnTo>
                  <a:lnTo>
                    <a:pt x="806246" y="717550"/>
                  </a:lnTo>
                  <a:lnTo>
                    <a:pt x="807466" y="713740"/>
                  </a:lnTo>
                  <a:lnTo>
                    <a:pt x="807135" y="708660"/>
                  </a:lnTo>
                  <a:lnTo>
                    <a:pt x="808723" y="707390"/>
                  </a:lnTo>
                  <a:lnTo>
                    <a:pt x="824357" y="707390"/>
                  </a:lnTo>
                  <a:lnTo>
                    <a:pt x="826096" y="713740"/>
                  </a:lnTo>
                  <a:lnTo>
                    <a:pt x="827036" y="716280"/>
                  </a:lnTo>
                  <a:lnTo>
                    <a:pt x="828332" y="720090"/>
                  </a:lnTo>
                  <a:lnTo>
                    <a:pt x="830643" y="720090"/>
                  </a:lnTo>
                  <a:lnTo>
                    <a:pt x="831557" y="718820"/>
                  </a:lnTo>
                  <a:lnTo>
                    <a:pt x="831659" y="717550"/>
                  </a:lnTo>
                  <a:lnTo>
                    <a:pt x="831532" y="713740"/>
                  </a:lnTo>
                  <a:lnTo>
                    <a:pt x="830999" y="707390"/>
                  </a:lnTo>
                  <a:lnTo>
                    <a:pt x="830694" y="703580"/>
                  </a:lnTo>
                  <a:lnTo>
                    <a:pt x="830186" y="697230"/>
                  </a:lnTo>
                  <a:lnTo>
                    <a:pt x="835088" y="695960"/>
                  </a:lnTo>
                  <a:lnTo>
                    <a:pt x="839749" y="695960"/>
                  </a:lnTo>
                  <a:lnTo>
                    <a:pt x="848118" y="698500"/>
                  </a:lnTo>
                  <a:lnTo>
                    <a:pt x="851852" y="698500"/>
                  </a:lnTo>
                  <a:lnTo>
                    <a:pt x="856437" y="697230"/>
                  </a:lnTo>
                  <a:lnTo>
                    <a:pt x="857211" y="698500"/>
                  </a:lnTo>
                  <a:lnTo>
                    <a:pt x="857910" y="698500"/>
                  </a:lnTo>
                  <a:lnTo>
                    <a:pt x="859929" y="703580"/>
                  </a:lnTo>
                  <a:lnTo>
                    <a:pt x="859980" y="706120"/>
                  </a:lnTo>
                  <a:lnTo>
                    <a:pt x="859980" y="691197"/>
                  </a:lnTo>
                  <a:lnTo>
                    <a:pt x="859663" y="692150"/>
                  </a:lnTo>
                  <a:lnTo>
                    <a:pt x="856703" y="693420"/>
                  </a:lnTo>
                  <a:lnTo>
                    <a:pt x="854240" y="693420"/>
                  </a:lnTo>
                  <a:lnTo>
                    <a:pt x="851382" y="692150"/>
                  </a:lnTo>
                  <a:lnTo>
                    <a:pt x="853135" y="689610"/>
                  </a:lnTo>
                  <a:lnTo>
                    <a:pt x="855345" y="688340"/>
                  </a:lnTo>
                  <a:lnTo>
                    <a:pt x="859396" y="688340"/>
                  </a:lnTo>
                  <a:lnTo>
                    <a:pt x="860171" y="689610"/>
                  </a:lnTo>
                  <a:lnTo>
                    <a:pt x="860171" y="682320"/>
                  </a:lnTo>
                  <a:lnTo>
                    <a:pt x="857237" y="681990"/>
                  </a:lnTo>
                  <a:lnTo>
                    <a:pt x="851827" y="681990"/>
                  </a:lnTo>
                  <a:lnTo>
                    <a:pt x="847788" y="681050"/>
                  </a:lnTo>
                  <a:lnTo>
                    <a:pt x="847788" y="688340"/>
                  </a:lnTo>
                  <a:lnTo>
                    <a:pt x="846467" y="692150"/>
                  </a:lnTo>
                  <a:lnTo>
                    <a:pt x="844702" y="693420"/>
                  </a:lnTo>
                  <a:lnTo>
                    <a:pt x="840955" y="692150"/>
                  </a:lnTo>
                  <a:lnTo>
                    <a:pt x="842860" y="689610"/>
                  </a:lnTo>
                  <a:lnTo>
                    <a:pt x="843813" y="688340"/>
                  </a:lnTo>
                  <a:lnTo>
                    <a:pt x="847788" y="688340"/>
                  </a:lnTo>
                  <a:lnTo>
                    <a:pt x="847788" y="681050"/>
                  </a:lnTo>
                  <a:lnTo>
                    <a:pt x="846429" y="680720"/>
                  </a:lnTo>
                  <a:lnTo>
                    <a:pt x="833615" y="680720"/>
                  </a:lnTo>
                  <a:lnTo>
                    <a:pt x="833615" y="690880"/>
                  </a:lnTo>
                  <a:lnTo>
                    <a:pt x="832561" y="690880"/>
                  </a:lnTo>
                  <a:lnTo>
                    <a:pt x="832916" y="689610"/>
                  </a:lnTo>
                  <a:lnTo>
                    <a:pt x="833615" y="690880"/>
                  </a:lnTo>
                  <a:lnTo>
                    <a:pt x="833615" y="680720"/>
                  </a:lnTo>
                  <a:lnTo>
                    <a:pt x="831913" y="680720"/>
                  </a:lnTo>
                  <a:lnTo>
                    <a:pt x="831913" y="690880"/>
                  </a:lnTo>
                  <a:lnTo>
                    <a:pt x="831494" y="692150"/>
                  </a:lnTo>
                  <a:lnTo>
                    <a:pt x="830249" y="692150"/>
                  </a:lnTo>
                  <a:lnTo>
                    <a:pt x="829894" y="690880"/>
                  </a:lnTo>
                  <a:lnTo>
                    <a:pt x="831913" y="690880"/>
                  </a:lnTo>
                  <a:lnTo>
                    <a:pt x="831913" y="680720"/>
                  </a:lnTo>
                  <a:lnTo>
                    <a:pt x="826147" y="680720"/>
                  </a:lnTo>
                  <a:lnTo>
                    <a:pt x="826147" y="697230"/>
                  </a:lnTo>
                  <a:lnTo>
                    <a:pt x="823582" y="703580"/>
                  </a:lnTo>
                  <a:lnTo>
                    <a:pt x="808532" y="701040"/>
                  </a:lnTo>
                  <a:lnTo>
                    <a:pt x="808164" y="697230"/>
                  </a:lnTo>
                  <a:lnTo>
                    <a:pt x="814273" y="694690"/>
                  </a:lnTo>
                  <a:lnTo>
                    <a:pt x="819937" y="695960"/>
                  </a:lnTo>
                  <a:lnTo>
                    <a:pt x="826147" y="697230"/>
                  </a:lnTo>
                  <a:lnTo>
                    <a:pt x="826147" y="680720"/>
                  </a:lnTo>
                  <a:lnTo>
                    <a:pt x="825474" y="680720"/>
                  </a:lnTo>
                  <a:lnTo>
                    <a:pt x="825474" y="688340"/>
                  </a:lnTo>
                  <a:lnTo>
                    <a:pt x="823518" y="689610"/>
                  </a:lnTo>
                  <a:lnTo>
                    <a:pt x="821715" y="690880"/>
                  </a:lnTo>
                  <a:lnTo>
                    <a:pt x="818718" y="690880"/>
                  </a:lnTo>
                  <a:lnTo>
                    <a:pt x="819658" y="689610"/>
                  </a:lnTo>
                  <a:lnTo>
                    <a:pt x="820597" y="688340"/>
                  </a:lnTo>
                  <a:lnTo>
                    <a:pt x="825474" y="688340"/>
                  </a:lnTo>
                  <a:lnTo>
                    <a:pt x="825474" y="680720"/>
                  </a:lnTo>
                  <a:lnTo>
                    <a:pt x="813981" y="680720"/>
                  </a:lnTo>
                  <a:lnTo>
                    <a:pt x="813981" y="687070"/>
                  </a:lnTo>
                  <a:lnTo>
                    <a:pt x="813384" y="688340"/>
                  </a:lnTo>
                  <a:lnTo>
                    <a:pt x="813142" y="688340"/>
                  </a:lnTo>
                  <a:lnTo>
                    <a:pt x="811911" y="689610"/>
                  </a:lnTo>
                  <a:lnTo>
                    <a:pt x="810069" y="689610"/>
                  </a:lnTo>
                  <a:lnTo>
                    <a:pt x="809840" y="688340"/>
                  </a:lnTo>
                  <a:lnTo>
                    <a:pt x="810514" y="687070"/>
                  </a:lnTo>
                  <a:lnTo>
                    <a:pt x="813981" y="687070"/>
                  </a:lnTo>
                  <a:lnTo>
                    <a:pt x="813981" y="680720"/>
                  </a:lnTo>
                  <a:lnTo>
                    <a:pt x="802995" y="680720"/>
                  </a:lnTo>
                  <a:lnTo>
                    <a:pt x="802995" y="687070"/>
                  </a:lnTo>
                  <a:lnTo>
                    <a:pt x="802513" y="698296"/>
                  </a:lnTo>
                  <a:lnTo>
                    <a:pt x="802233" y="703580"/>
                  </a:lnTo>
                  <a:lnTo>
                    <a:pt x="802132" y="706120"/>
                  </a:lnTo>
                  <a:lnTo>
                    <a:pt x="802005" y="716280"/>
                  </a:lnTo>
                  <a:lnTo>
                    <a:pt x="802220" y="718820"/>
                  </a:lnTo>
                  <a:lnTo>
                    <a:pt x="802386" y="722630"/>
                  </a:lnTo>
                  <a:lnTo>
                    <a:pt x="796556" y="722630"/>
                  </a:lnTo>
                  <a:lnTo>
                    <a:pt x="797674" y="718820"/>
                  </a:lnTo>
                  <a:lnTo>
                    <a:pt x="794512" y="716280"/>
                  </a:lnTo>
                  <a:lnTo>
                    <a:pt x="794981" y="713740"/>
                  </a:lnTo>
                  <a:lnTo>
                    <a:pt x="795210" y="712470"/>
                  </a:lnTo>
                  <a:lnTo>
                    <a:pt x="795909" y="708660"/>
                  </a:lnTo>
                  <a:lnTo>
                    <a:pt x="796810" y="699770"/>
                  </a:lnTo>
                  <a:lnTo>
                    <a:pt x="796594" y="698296"/>
                  </a:lnTo>
                  <a:lnTo>
                    <a:pt x="796632" y="694690"/>
                  </a:lnTo>
                  <a:lnTo>
                    <a:pt x="796823" y="692150"/>
                  </a:lnTo>
                  <a:lnTo>
                    <a:pt x="797344" y="689610"/>
                  </a:lnTo>
                  <a:lnTo>
                    <a:pt x="797521" y="688340"/>
                  </a:lnTo>
                  <a:lnTo>
                    <a:pt x="797699" y="687070"/>
                  </a:lnTo>
                  <a:lnTo>
                    <a:pt x="798449" y="687070"/>
                  </a:lnTo>
                  <a:lnTo>
                    <a:pt x="798931" y="685800"/>
                  </a:lnTo>
                  <a:lnTo>
                    <a:pt x="802563" y="687070"/>
                  </a:lnTo>
                  <a:lnTo>
                    <a:pt x="802995" y="687070"/>
                  </a:lnTo>
                  <a:lnTo>
                    <a:pt x="802995" y="680720"/>
                  </a:lnTo>
                  <a:lnTo>
                    <a:pt x="791425" y="680720"/>
                  </a:lnTo>
                  <a:lnTo>
                    <a:pt x="791425" y="703580"/>
                  </a:lnTo>
                  <a:lnTo>
                    <a:pt x="790181" y="709726"/>
                  </a:lnTo>
                  <a:lnTo>
                    <a:pt x="790181" y="722630"/>
                  </a:lnTo>
                  <a:lnTo>
                    <a:pt x="783856" y="723900"/>
                  </a:lnTo>
                  <a:lnTo>
                    <a:pt x="777849" y="722630"/>
                  </a:lnTo>
                  <a:lnTo>
                    <a:pt x="771575" y="722630"/>
                  </a:lnTo>
                  <a:lnTo>
                    <a:pt x="771271" y="715010"/>
                  </a:lnTo>
                  <a:lnTo>
                    <a:pt x="777671" y="717550"/>
                  </a:lnTo>
                  <a:lnTo>
                    <a:pt x="781786" y="715010"/>
                  </a:lnTo>
                  <a:lnTo>
                    <a:pt x="783831" y="713740"/>
                  </a:lnTo>
                  <a:lnTo>
                    <a:pt x="789914" y="716280"/>
                  </a:lnTo>
                  <a:lnTo>
                    <a:pt x="790181" y="722630"/>
                  </a:lnTo>
                  <a:lnTo>
                    <a:pt x="790181" y="709726"/>
                  </a:lnTo>
                  <a:lnTo>
                    <a:pt x="789622" y="712470"/>
                  </a:lnTo>
                  <a:lnTo>
                    <a:pt x="786358" y="712470"/>
                  </a:lnTo>
                  <a:lnTo>
                    <a:pt x="783234" y="711200"/>
                  </a:lnTo>
                  <a:lnTo>
                    <a:pt x="774331" y="709930"/>
                  </a:lnTo>
                  <a:lnTo>
                    <a:pt x="768807" y="711200"/>
                  </a:lnTo>
                  <a:lnTo>
                    <a:pt x="768223" y="708660"/>
                  </a:lnTo>
                  <a:lnTo>
                    <a:pt x="768870" y="707390"/>
                  </a:lnTo>
                  <a:lnTo>
                    <a:pt x="781075" y="707390"/>
                  </a:lnTo>
                  <a:lnTo>
                    <a:pt x="783247" y="706120"/>
                  </a:lnTo>
                  <a:lnTo>
                    <a:pt x="785888" y="707390"/>
                  </a:lnTo>
                  <a:lnTo>
                    <a:pt x="787120" y="706120"/>
                  </a:lnTo>
                  <a:lnTo>
                    <a:pt x="787311" y="704850"/>
                  </a:lnTo>
                  <a:lnTo>
                    <a:pt x="787171" y="703580"/>
                  </a:lnTo>
                  <a:lnTo>
                    <a:pt x="786015" y="702310"/>
                  </a:lnTo>
                  <a:lnTo>
                    <a:pt x="776338" y="702310"/>
                  </a:lnTo>
                  <a:lnTo>
                    <a:pt x="771817" y="701040"/>
                  </a:lnTo>
                  <a:lnTo>
                    <a:pt x="770699" y="702310"/>
                  </a:lnTo>
                  <a:lnTo>
                    <a:pt x="769251" y="702310"/>
                  </a:lnTo>
                  <a:lnTo>
                    <a:pt x="769048" y="697230"/>
                  </a:lnTo>
                  <a:lnTo>
                    <a:pt x="770255" y="695960"/>
                  </a:lnTo>
                  <a:lnTo>
                    <a:pt x="789597" y="695960"/>
                  </a:lnTo>
                  <a:lnTo>
                    <a:pt x="791400" y="701040"/>
                  </a:lnTo>
                  <a:lnTo>
                    <a:pt x="791425" y="703580"/>
                  </a:lnTo>
                  <a:lnTo>
                    <a:pt x="791425" y="680720"/>
                  </a:lnTo>
                  <a:lnTo>
                    <a:pt x="790359" y="680720"/>
                  </a:lnTo>
                  <a:lnTo>
                    <a:pt x="790359" y="690880"/>
                  </a:lnTo>
                  <a:lnTo>
                    <a:pt x="787717" y="690880"/>
                  </a:lnTo>
                  <a:lnTo>
                    <a:pt x="787082" y="689610"/>
                  </a:lnTo>
                  <a:lnTo>
                    <a:pt x="790117" y="689610"/>
                  </a:lnTo>
                  <a:lnTo>
                    <a:pt x="790359" y="690880"/>
                  </a:lnTo>
                  <a:lnTo>
                    <a:pt x="790359" y="680720"/>
                  </a:lnTo>
                  <a:lnTo>
                    <a:pt x="781900" y="680720"/>
                  </a:lnTo>
                  <a:lnTo>
                    <a:pt x="781900" y="688340"/>
                  </a:lnTo>
                  <a:lnTo>
                    <a:pt x="779195" y="688340"/>
                  </a:lnTo>
                  <a:lnTo>
                    <a:pt x="779157" y="687070"/>
                  </a:lnTo>
                  <a:lnTo>
                    <a:pt x="781608" y="687070"/>
                  </a:lnTo>
                  <a:lnTo>
                    <a:pt x="781900" y="688340"/>
                  </a:lnTo>
                  <a:lnTo>
                    <a:pt x="781900" y="680720"/>
                  </a:lnTo>
                  <a:lnTo>
                    <a:pt x="768146" y="680720"/>
                  </a:lnTo>
                  <a:lnTo>
                    <a:pt x="768146" y="689610"/>
                  </a:lnTo>
                  <a:lnTo>
                    <a:pt x="767308" y="690880"/>
                  </a:lnTo>
                  <a:lnTo>
                    <a:pt x="767092" y="689610"/>
                  </a:lnTo>
                  <a:lnTo>
                    <a:pt x="768146" y="689610"/>
                  </a:lnTo>
                  <a:lnTo>
                    <a:pt x="768146" y="680720"/>
                  </a:lnTo>
                  <a:lnTo>
                    <a:pt x="765352" y="680720"/>
                  </a:lnTo>
                  <a:lnTo>
                    <a:pt x="765352" y="720090"/>
                  </a:lnTo>
                  <a:lnTo>
                    <a:pt x="765187" y="721360"/>
                  </a:lnTo>
                  <a:lnTo>
                    <a:pt x="764806" y="721360"/>
                  </a:lnTo>
                  <a:lnTo>
                    <a:pt x="764197" y="722630"/>
                  </a:lnTo>
                  <a:lnTo>
                    <a:pt x="743648" y="721360"/>
                  </a:lnTo>
                  <a:lnTo>
                    <a:pt x="741565" y="715010"/>
                  </a:lnTo>
                  <a:lnTo>
                    <a:pt x="741451" y="712470"/>
                  </a:lnTo>
                  <a:lnTo>
                    <a:pt x="742848" y="707390"/>
                  </a:lnTo>
                  <a:lnTo>
                    <a:pt x="743648" y="707390"/>
                  </a:lnTo>
                  <a:lnTo>
                    <a:pt x="743470" y="711200"/>
                  </a:lnTo>
                  <a:lnTo>
                    <a:pt x="744016" y="712470"/>
                  </a:lnTo>
                  <a:lnTo>
                    <a:pt x="757415" y="712470"/>
                  </a:lnTo>
                  <a:lnTo>
                    <a:pt x="759167" y="713740"/>
                  </a:lnTo>
                  <a:lnTo>
                    <a:pt x="760615" y="713740"/>
                  </a:lnTo>
                  <a:lnTo>
                    <a:pt x="763282" y="712470"/>
                  </a:lnTo>
                  <a:lnTo>
                    <a:pt x="760450" y="709930"/>
                  </a:lnTo>
                  <a:lnTo>
                    <a:pt x="761860" y="708660"/>
                  </a:lnTo>
                  <a:lnTo>
                    <a:pt x="762622" y="708660"/>
                  </a:lnTo>
                  <a:lnTo>
                    <a:pt x="763574" y="712470"/>
                  </a:lnTo>
                  <a:lnTo>
                    <a:pt x="765352" y="720090"/>
                  </a:lnTo>
                  <a:lnTo>
                    <a:pt x="765352" y="680720"/>
                  </a:lnTo>
                  <a:lnTo>
                    <a:pt x="762863" y="680720"/>
                  </a:lnTo>
                  <a:lnTo>
                    <a:pt x="762863" y="702310"/>
                  </a:lnTo>
                  <a:lnTo>
                    <a:pt x="762012" y="702310"/>
                  </a:lnTo>
                  <a:lnTo>
                    <a:pt x="761339" y="703580"/>
                  </a:lnTo>
                  <a:lnTo>
                    <a:pt x="758240" y="701040"/>
                  </a:lnTo>
                  <a:lnTo>
                    <a:pt x="757161" y="700163"/>
                  </a:lnTo>
                  <a:lnTo>
                    <a:pt x="757161" y="707390"/>
                  </a:lnTo>
                  <a:lnTo>
                    <a:pt x="754621" y="707390"/>
                  </a:lnTo>
                  <a:lnTo>
                    <a:pt x="752411" y="708660"/>
                  </a:lnTo>
                  <a:lnTo>
                    <a:pt x="751420" y="707390"/>
                  </a:lnTo>
                  <a:lnTo>
                    <a:pt x="750430" y="706120"/>
                  </a:lnTo>
                  <a:lnTo>
                    <a:pt x="752932" y="704850"/>
                  </a:lnTo>
                  <a:lnTo>
                    <a:pt x="755027" y="704850"/>
                  </a:lnTo>
                  <a:lnTo>
                    <a:pt x="757161" y="707390"/>
                  </a:lnTo>
                  <a:lnTo>
                    <a:pt x="757161" y="700163"/>
                  </a:lnTo>
                  <a:lnTo>
                    <a:pt x="756691" y="699770"/>
                  </a:lnTo>
                  <a:lnTo>
                    <a:pt x="750760" y="701040"/>
                  </a:lnTo>
                  <a:lnTo>
                    <a:pt x="748118" y="699770"/>
                  </a:lnTo>
                  <a:lnTo>
                    <a:pt x="745477" y="698500"/>
                  </a:lnTo>
                  <a:lnTo>
                    <a:pt x="746887" y="697230"/>
                  </a:lnTo>
                  <a:lnTo>
                    <a:pt x="748093" y="695960"/>
                  </a:lnTo>
                  <a:lnTo>
                    <a:pt x="752398" y="697230"/>
                  </a:lnTo>
                  <a:lnTo>
                    <a:pt x="755713" y="694690"/>
                  </a:lnTo>
                  <a:lnTo>
                    <a:pt x="759460" y="695960"/>
                  </a:lnTo>
                  <a:lnTo>
                    <a:pt x="760183" y="695960"/>
                  </a:lnTo>
                  <a:lnTo>
                    <a:pt x="761034" y="697230"/>
                  </a:lnTo>
                  <a:lnTo>
                    <a:pt x="762203" y="699770"/>
                  </a:lnTo>
                  <a:lnTo>
                    <a:pt x="762482" y="701040"/>
                  </a:lnTo>
                  <a:lnTo>
                    <a:pt x="762863" y="702310"/>
                  </a:lnTo>
                  <a:lnTo>
                    <a:pt x="762863" y="680720"/>
                  </a:lnTo>
                  <a:lnTo>
                    <a:pt x="756437" y="680720"/>
                  </a:lnTo>
                  <a:lnTo>
                    <a:pt x="752754" y="680567"/>
                  </a:lnTo>
                  <a:lnTo>
                    <a:pt x="752754" y="687070"/>
                  </a:lnTo>
                  <a:lnTo>
                    <a:pt x="750430" y="689610"/>
                  </a:lnTo>
                  <a:lnTo>
                    <a:pt x="747890" y="690880"/>
                  </a:lnTo>
                  <a:lnTo>
                    <a:pt x="742505" y="690880"/>
                  </a:lnTo>
                  <a:lnTo>
                    <a:pt x="741857" y="689610"/>
                  </a:lnTo>
                  <a:lnTo>
                    <a:pt x="742264" y="688340"/>
                  </a:lnTo>
                  <a:lnTo>
                    <a:pt x="742327" y="687070"/>
                  </a:lnTo>
                  <a:lnTo>
                    <a:pt x="752754" y="687070"/>
                  </a:lnTo>
                  <a:lnTo>
                    <a:pt x="752754" y="680567"/>
                  </a:lnTo>
                  <a:lnTo>
                    <a:pt x="737235" y="679907"/>
                  </a:lnTo>
                  <a:lnTo>
                    <a:pt x="737235" y="720090"/>
                  </a:lnTo>
                  <a:lnTo>
                    <a:pt x="735660" y="722630"/>
                  </a:lnTo>
                  <a:lnTo>
                    <a:pt x="733437" y="721360"/>
                  </a:lnTo>
                  <a:lnTo>
                    <a:pt x="712952" y="721360"/>
                  </a:lnTo>
                  <a:lnTo>
                    <a:pt x="710666" y="722630"/>
                  </a:lnTo>
                  <a:lnTo>
                    <a:pt x="709714" y="722630"/>
                  </a:lnTo>
                  <a:lnTo>
                    <a:pt x="709714" y="737870"/>
                  </a:lnTo>
                  <a:lnTo>
                    <a:pt x="706615" y="745490"/>
                  </a:lnTo>
                  <a:lnTo>
                    <a:pt x="703389" y="745490"/>
                  </a:lnTo>
                  <a:lnTo>
                    <a:pt x="698830" y="744220"/>
                  </a:lnTo>
                  <a:lnTo>
                    <a:pt x="697242" y="743788"/>
                  </a:lnTo>
                  <a:lnTo>
                    <a:pt x="697242" y="748030"/>
                  </a:lnTo>
                  <a:lnTo>
                    <a:pt x="692226" y="750570"/>
                  </a:lnTo>
                  <a:lnTo>
                    <a:pt x="682231" y="750570"/>
                  </a:lnTo>
                  <a:lnTo>
                    <a:pt x="681151" y="748030"/>
                  </a:lnTo>
                  <a:lnTo>
                    <a:pt x="681964" y="746760"/>
                  </a:lnTo>
                  <a:lnTo>
                    <a:pt x="682764" y="745490"/>
                  </a:lnTo>
                  <a:lnTo>
                    <a:pt x="684174" y="744220"/>
                  </a:lnTo>
                  <a:lnTo>
                    <a:pt x="697242" y="748030"/>
                  </a:lnTo>
                  <a:lnTo>
                    <a:pt x="697242" y="743788"/>
                  </a:lnTo>
                  <a:lnTo>
                    <a:pt x="694270" y="742950"/>
                  </a:lnTo>
                  <a:lnTo>
                    <a:pt x="689698" y="741680"/>
                  </a:lnTo>
                  <a:lnTo>
                    <a:pt x="682840" y="739140"/>
                  </a:lnTo>
                  <a:lnTo>
                    <a:pt x="679411" y="737870"/>
                  </a:lnTo>
                  <a:lnTo>
                    <a:pt x="676681" y="736866"/>
                  </a:lnTo>
                  <a:lnTo>
                    <a:pt x="676681" y="750570"/>
                  </a:lnTo>
                  <a:lnTo>
                    <a:pt x="670483" y="751840"/>
                  </a:lnTo>
                  <a:lnTo>
                    <a:pt x="665200" y="751840"/>
                  </a:lnTo>
                  <a:lnTo>
                    <a:pt x="659003" y="750570"/>
                  </a:lnTo>
                  <a:lnTo>
                    <a:pt x="662698" y="746760"/>
                  </a:lnTo>
                  <a:lnTo>
                    <a:pt x="666407" y="750570"/>
                  </a:lnTo>
                  <a:lnTo>
                    <a:pt x="671804" y="748030"/>
                  </a:lnTo>
                  <a:lnTo>
                    <a:pt x="673633" y="748030"/>
                  </a:lnTo>
                  <a:lnTo>
                    <a:pt x="676109" y="746760"/>
                  </a:lnTo>
                  <a:lnTo>
                    <a:pt x="676681" y="750570"/>
                  </a:lnTo>
                  <a:lnTo>
                    <a:pt x="676681" y="736866"/>
                  </a:lnTo>
                  <a:lnTo>
                    <a:pt x="675970" y="736600"/>
                  </a:lnTo>
                  <a:lnTo>
                    <a:pt x="674573" y="736600"/>
                  </a:lnTo>
                  <a:lnTo>
                    <a:pt x="673430" y="736155"/>
                  </a:lnTo>
                  <a:lnTo>
                    <a:pt x="673430" y="741680"/>
                  </a:lnTo>
                  <a:lnTo>
                    <a:pt x="673201" y="742950"/>
                  </a:lnTo>
                  <a:lnTo>
                    <a:pt x="671715" y="742950"/>
                  </a:lnTo>
                  <a:lnTo>
                    <a:pt x="669772" y="741680"/>
                  </a:lnTo>
                  <a:lnTo>
                    <a:pt x="671080" y="740410"/>
                  </a:lnTo>
                  <a:lnTo>
                    <a:pt x="670953" y="739140"/>
                  </a:lnTo>
                  <a:lnTo>
                    <a:pt x="671703" y="740410"/>
                  </a:lnTo>
                  <a:lnTo>
                    <a:pt x="672566" y="740410"/>
                  </a:lnTo>
                  <a:lnTo>
                    <a:pt x="673430" y="741680"/>
                  </a:lnTo>
                  <a:lnTo>
                    <a:pt x="673430" y="736155"/>
                  </a:lnTo>
                  <a:lnTo>
                    <a:pt x="669505" y="734593"/>
                  </a:lnTo>
                  <a:lnTo>
                    <a:pt x="669505" y="740041"/>
                  </a:lnTo>
                  <a:lnTo>
                    <a:pt x="666851" y="741680"/>
                  </a:lnTo>
                  <a:lnTo>
                    <a:pt x="668286" y="739140"/>
                  </a:lnTo>
                  <a:lnTo>
                    <a:pt x="669505" y="740041"/>
                  </a:lnTo>
                  <a:lnTo>
                    <a:pt x="669505" y="734593"/>
                  </a:lnTo>
                  <a:lnTo>
                    <a:pt x="668185" y="734060"/>
                  </a:lnTo>
                  <a:lnTo>
                    <a:pt x="664260" y="732040"/>
                  </a:lnTo>
                  <a:lnTo>
                    <a:pt x="664260" y="741680"/>
                  </a:lnTo>
                  <a:lnTo>
                    <a:pt x="661593" y="742950"/>
                  </a:lnTo>
                  <a:lnTo>
                    <a:pt x="659638" y="744220"/>
                  </a:lnTo>
                  <a:lnTo>
                    <a:pt x="656678" y="745490"/>
                  </a:lnTo>
                  <a:lnTo>
                    <a:pt x="655599" y="746760"/>
                  </a:lnTo>
                  <a:lnTo>
                    <a:pt x="652767" y="750557"/>
                  </a:lnTo>
                  <a:lnTo>
                    <a:pt x="648576" y="749300"/>
                  </a:lnTo>
                  <a:lnTo>
                    <a:pt x="649681" y="746760"/>
                  </a:lnTo>
                  <a:lnTo>
                    <a:pt x="642162" y="746760"/>
                  </a:lnTo>
                  <a:lnTo>
                    <a:pt x="642035" y="746760"/>
                  </a:lnTo>
                  <a:lnTo>
                    <a:pt x="642416" y="748030"/>
                  </a:lnTo>
                  <a:lnTo>
                    <a:pt x="641019" y="748030"/>
                  </a:lnTo>
                  <a:lnTo>
                    <a:pt x="639686" y="749300"/>
                  </a:lnTo>
                  <a:lnTo>
                    <a:pt x="639127" y="749300"/>
                  </a:lnTo>
                  <a:lnTo>
                    <a:pt x="638695" y="748030"/>
                  </a:lnTo>
                  <a:lnTo>
                    <a:pt x="638898" y="748030"/>
                  </a:lnTo>
                  <a:lnTo>
                    <a:pt x="638962" y="746760"/>
                  </a:lnTo>
                  <a:lnTo>
                    <a:pt x="642035" y="746760"/>
                  </a:lnTo>
                  <a:lnTo>
                    <a:pt x="642188" y="746721"/>
                  </a:lnTo>
                  <a:lnTo>
                    <a:pt x="643267" y="744220"/>
                  </a:lnTo>
                  <a:lnTo>
                    <a:pt x="644829" y="745490"/>
                  </a:lnTo>
                  <a:lnTo>
                    <a:pt x="646366" y="745490"/>
                  </a:lnTo>
                  <a:lnTo>
                    <a:pt x="642188" y="746721"/>
                  </a:lnTo>
                  <a:lnTo>
                    <a:pt x="649732" y="746721"/>
                  </a:lnTo>
                  <a:lnTo>
                    <a:pt x="651103" y="745490"/>
                  </a:lnTo>
                  <a:lnTo>
                    <a:pt x="656336" y="744220"/>
                  </a:lnTo>
                  <a:lnTo>
                    <a:pt x="659282" y="741680"/>
                  </a:lnTo>
                  <a:lnTo>
                    <a:pt x="664260" y="741680"/>
                  </a:lnTo>
                  <a:lnTo>
                    <a:pt x="664260" y="732040"/>
                  </a:lnTo>
                  <a:lnTo>
                    <a:pt x="663257" y="731520"/>
                  </a:lnTo>
                  <a:lnTo>
                    <a:pt x="660666" y="730529"/>
                  </a:lnTo>
                  <a:lnTo>
                    <a:pt x="660666" y="736600"/>
                  </a:lnTo>
                  <a:lnTo>
                    <a:pt x="660514" y="737870"/>
                  </a:lnTo>
                  <a:lnTo>
                    <a:pt x="659434" y="737870"/>
                  </a:lnTo>
                  <a:lnTo>
                    <a:pt x="659053" y="736600"/>
                  </a:lnTo>
                  <a:lnTo>
                    <a:pt x="660666" y="736600"/>
                  </a:lnTo>
                  <a:lnTo>
                    <a:pt x="660666" y="730529"/>
                  </a:lnTo>
                  <a:lnTo>
                    <a:pt x="656628" y="728980"/>
                  </a:lnTo>
                  <a:lnTo>
                    <a:pt x="656005" y="728980"/>
                  </a:lnTo>
                  <a:lnTo>
                    <a:pt x="656005" y="734060"/>
                  </a:lnTo>
                  <a:lnTo>
                    <a:pt x="653732" y="735330"/>
                  </a:lnTo>
                  <a:lnTo>
                    <a:pt x="653021" y="736600"/>
                  </a:lnTo>
                  <a:lnTo>
                    <a:pt x="644677" y="739140"/>
                  </a:lnTo>
                  <a:lnTo>
                    <a:pt x="637413" y="742950"/>
                  </a:lnTo>
                  <a:lnTo>
                    <a:pt x="628650" y="748030"/>
                  </a:lnTo>
                  <a:lnTo>
                    <a:pt x="626656" y="749300"/>
                  </a:lnTo>
                  <a:lnTo>
                    <a:pt x="623138" y="746760"/>
                  </a:lnTo>
                  <a:lnTo>
                    <a:pt x="630631" y="741680"/>
                  </a:lnTo>
                  <a:lnTo>
                    <a:pt x="638302" y="737870"/>
                  </a:lnTo>
                  <a:lnTo>
                    <a:pt x="646607" y="735330"/>
                  </a:lnTo>
                  <a:lnTo>
                    <a:pt x="656005" y="734060"/>
                  </a:lnTo>
                  <a:lnTo>
                    <a:pt x="656005" y="728980"/>
                  </a:lnTo>
                  <a:lnTo>
                    <a:pt x="654634" y="728980"/>
                  </a:lnTo>
                  <a:lnTo>
                    <a:pt x="646404" y="730250"/>
                  </a:lnTo>
                  <a:lnTo>
                    <a:pt x="639838" y="731520"/>
                  </a:lnTo>
                  <a:lnTo>
                    <a:pt x="625932" y="735330"/>
                  </a:lnTo>
                  <a:lnTo>
                    <a:pt x="619633" y="737514"/>
                  </a:lnTo>
                  <a:lnTo>
                    <a:pt x="619633" y="741730"/>
                  </a:lnTo>
                  <a:lnTo>
                    <a:pt x="619366" y="742950"/>
                  </a:lnTo>
                  <a:lnTo>
                    <a:pt x="619340" y="744220"/>
                  </a:lnTo>
                  <a:lnTo>
                    <a:pt x="615213" y="746760"/>
                  </a:lnTo>
                  <a:lnTo>
                    <a:pt x="611238" y="748030"/>
                  </a:lnTo>
                  <a:lnTo>
                    <a:pt x="606425" y="749300"/>
                  </a:lnTo>
                  <a:lnTo>
                    <a:pt x="607441" y="748030"/>
                  </a:lnTo>
                  <a:lnTo>
                    <a:pt x="609460" y="745490"/>
                  </a:lnTo>
                  <a:lnTo>
                    <a:pt x="610717" y="745490"/>
                  </a:lnTo>
                  <a:lnTo>
                    <a:pt x="616750" y="742950"/>
                  </a:lnTo>
                  <a:lnTo>
                    <a:pt x="619633" y="741730"/>
                  </a:lnTo>
                  <a:lnTo>
                    <a:pt x="619633" y="737514"/>
                  </a:lnTo>
                  <a:lnTo>
                    <a:pt x="618578" y="737870"/>
                  </a:lnTo>
                  <a:lnTo>
                    <a:pt x="609282" y="740410"/>
                  </a:lnTo>
                  <a:lnTo>
                    <a:pt x="607352" y="741730"/>
                  </a:lnTo>
                  <a:lnTo>
                    <a:pt x="605624" y="742950"/>
                  </a:lnTo>
                  <a:lnTo>
                    <a:pt x="604596" y="740410"/>
                  </a:lnTo>
                  <a:lnTo>
                    <a:pt x="605713" y="740410"/>
                  </a:lnTo>
                  <a:lnTo>
                    <a:pt x="607885" y="739140"/>
                  </a:lnTo>
                  <a:lnTo>
                    <a:pt x="609320" y="737870"/>
                  </a:lnTo>
                  <a:lnTo>
                    <a:pt x="619569" y="731520"/>
                  </a:lnTo>
                  <a:lnTo>
                    <a:pt x="637247" y="723900"/>
                  </a:lnTo>
                  <a:lnTo>
                    <a:pt x="652526" y="717550"/>
                  </a:lnTo>
                  <a:lnTo>
                    <a:pt x="657948" y="717550"/>
                  </a:lnTo>
                  <a:lnTo>
                    <a:pt x="670788" y="723900"/>
                  </a:lnTo>
                  <a:lnTo>
                    <a:pt x="677938" y="727710"/>
                  </a:lnTo>
                  <a:lnTo>
                    <a:pt x="689305" y="732790"/>
                  </a:lnTo>
                  <a:lnTo>
                    <a:pt x="693623" y="732790"/>
                  </a:lnTo>
                  <a:lnTo>
                    <a:pt x="701471" y="735330"/>
                  </a:lnTo>
                  <a:lnTo>
                    <a:pt x="709714" y="737870"/>
                  </a:lnTo>
                  <a:lnTo>
                    <a:pt x="709714" y="722630"/>
                  </a:lnTo>
                  <a:lnTo>
                    <a:pt x="707809" y="722630"/>
                  </a:lnTo>
                  <a:lnTo>
                    <a:pt x="706628" y="721360"/>
                  </a:lnTo>
                  <a:lnTo>
                    <a:pt x="706094" y="720661"/>
                  </a:lnTo>
                  <a:lnTo>
                    <a:pt x="706094" y="730250"/>
                  </a:lnTo>
                  <a:lnTo>
                    <a:pt x="703630" y="730250"/>
                  </a:lnTo>
                  <a:lnTo>
                    <a:pt x="696264" y="728980"/>
                  </a:lnTo>
                  <a:lnTo>
                    <a:pt x="689787" y="727710"/>
                  </a:lnTo>
                  <a:lnTo>
                    <a:pt x="677164" y="721360"/>
                  </a:lnTo>
                  <a:lnTo>
                    <a:pt x="670318" y="717550"/>
                  </a:lnTo>
                  <a:lnTo>
                    <a:pt x="658952" y="712470"/>
                  </a:lnTo>
                  <a:lnTo>
                    <a:pt x="654392" y="711200"/>
                  </a:lnTo>
                  <a:lnTo>
                    <a:pt x="649820" y="715010"/>
                  </a:lnTo>
                  <a:lnTo>
                    <a:pt x="639597" y="718820"/>
                  </a:lnTo>
                  <a:lnTo>
                    <a:pt x="629640" y="722630"/>
                  </a:lnTo>
                  <a:lnTo>
                    <a:pt x="610311" y="732790"/>
                  </a:lnTo>
                  <a:lnTo>
                    <a:pt x="606933" y="734060"/>
                  </a:lnTo>
                  <a:lnTo>
                    <a:pt x="603681" y="736600"/>
                  </a:lnTo>
                  <a:lnTo>
                    <a:pt x="597839" y="740410"/>
                  </a:lnTo>
                  <a:lnTo>
                    <a:pt x="600316" y="745490"/>
                  </a:lnTo>
                  <a:lnTo>
                    <a:pt x="599084" y="746760"/>
                  </a:lnTo>
                  <a:lnTo>
                    <a:pt x="597369" y="748030"/>
                  </a:lnTo>
                  <a:lnTo>
                    <a:pt x="594842" y="748030"/>
                  </a:lnTo>
                  <a:lnTo>
                    <a:pt x="593699" y="746760"/>
                  </a:lnTo>
                  <a:lnTo>
                    <a:pt x="594321" y="744220"/>
                  </a:lnTo>
                  <a:lnTo>
                    <a:pt x="595172" y="742950"/>
                  </a:lnTo>
                  <a:lnTo>
                    <a:pt x="599198" y="735330"/>
                  </a:lnTo>
                  <a:lnTo>
                    <a:pt x="629691" y="707390"/>
                  </a:lnTo>
                  <a:lnTo>
                    <a:pt x="640905" y="703580"/>
                  </a:lnTo>
                  <a:lnTo>
                    <a:pt x="643585" y="701040"/>
                  </a:lnTo>
                  <a:lnTo>
                    <a:pt x="644956" y="698500"/>
                  </a:lnTo>
                  <a:lnTo>
                    <a:pt x="649630" y="697230"/>
                  </a:lnTo>
                  <a:lnTo>
                    <a:pt x="648284" y="694690"/>
                  </a:lnTo>
                  <a:lnTo>
                    <a:pt x="646925" y="692150"/>
                  </a:lnTo>
                  <a:lnTo>
                    <a:pt x="651357" y="685800"/>
                  </a:lnTo>
                  <a:lnTo>
                    <a:pt x="653199" y="684530"/>
                  </a:lnTo>
                  <a:lnTo>
                    <a:pt x="661390" y="689610"/>
                  </a:lnTo>
                  <a:lnTo>
                    <a:pt x="661949" y="693420"/>
                  </a:lnTo>
                  <a:lnTo>
                    <a:pt x="663587" y="697230"/>
                  </a:lnTo>
                  <a:lnTo>
                    <a:pt x="661733" y="701040"/>
                  </a:lnTo>
                  <a:lnTo>
                    <a:pt x="677252" y="706120"/>
                  </a:lnTo>
                  <a:lnTo>
                    <a:pt x="690143" y="711200"/>
                  </a:lnTo>
                  <a:lnTo>
                    <a:pt x="694537" y="713740"/>
                  </a:lnTo>
                  <a:lnTo>
                    <a:pt x="698919" y="720090"/>
                  </a:lnTo>
                  <a:lnTo>
                    <a:pt x="700392" y="721360"/>
                  </a:lnTo>
                  <a:lnTo>
                    <a:pt x="702576" y="723900"/>
                  </a:lnTo>
                  <a:lnTo>
                    <a:pt x="703541" y="725170"/>
                  </a:lnTo>
                  <a:lnTo>
                    <a:pt x="704964" y="727710"/>
                  </a:lnTo>
                  <a:lnTo>
                    <a:pt x="705319" y="728980"/>
                  </a:lnTo>
                  <a:lnTo>
                    <a:pt x="706094" y="730250"/>
                  </a:lnTo>
                  <a:lnTo>
                    <a:pt x="706094" y="720661"/>
                  </a:lnTo>
                  <a:lnTo>
                    <a:pt x="704697" y="718820"/>
                  </a:lnTo>
                  <a:lnTo>
                    <a:pt x="701421" y="713740"/>
                  </a:lnTo>
                  <a:lnTo>
                    <a:pt x="698487" y="711200"/>
                  </a:lnTo>
                  <a:lnTo>
                    <a:pt x="694651" y="708660"/>
                  </a:lnTo>
                  <a:lnTo>
                    <a:pt x="694169" y="707390"/>
                  </a:lnTo>
                  <a:lnTo>
                    <a:pt x="693394" y="707390"/>
                  </a:lnTo>
                  <a:lnTo>
                    <a:pt x="693013" y="707390"/>
                  </a:lnTo>
                  <a:lnTo>
                    <a:pt x="677468" y="701040"/>
                  </a:lnTo>
                  <a:lnTo>
                    <a:pt x="669696" y="698500"/>
                  </a:lnTo>
                  <a:lnTo>
                    <a:pt x="669632" y="697230"/>
                  </a:lnTo>
                  <a:lnTo>
                    <a:pt x="683374" y="697230"/>
                  </a:lnTo>
                  <a:lnTo>
                    <a:pt x="690549" y="698500"/>
                  </a:lnTo>
                  <a:lnTo>
                    <a:pt x="693394" y="707390"/>
                  </a:lnTo>
                  <a:lnTo>
                    <a:pt x="694690" y="706120"/>
                  </a:lnTo>
                  <a:lnTo>
                    <a:pt x="696087" y="706120"/>
                  </a:lnTo>
                  <a:lnTo>
                    <a:pt x="696074" y="702310"/>
                  </a:lnTo>
                  <a:lnTo>
                    <a:pt x="696328" y="701040"/>
                  </a:lnTo>
                  <a:lnTo>
                    <a:pt x="696493" y="698500"/>
                  </a:lnTo>
                  <a:lnTo>
                    <a:pt x="702945" y="699770"/>
                  </a:lnTo>
                  <a:lnTo>
                    <a:pt x="699312" y="706120"/>
                  </a:lnTo>
                  <a:lnTo>
                    <a:pt x="699808" y="707390"/>
                  </a:lnTo>
                  <a:lnTo>
                    <a:pt x="711339" y="706120"/>
                  </a:lnTo>
                  <a:lnTo>
                    <a:pt x="715708" y="706120"/>
                  </a:lnTo>
                  <a:lnTo>
                    <a:pt x="721385" y="704850"/>
                  </a:lnTo>
                  <a:lnTo>
                    <a:pt x="722630" y="704850"/>
                  </a:lnTo>
                  <a:lnTo>
                    <a:pt x="724712" y="703580"/>
                  </a:lnTo>
                  <a:lnTo>
                    <a:pt x="723226" y="702310"/>
                  </a:lnTo>
                  <a:lnTo>
                    <a:pt x="722528" y="702310"/>
                  </a:lnTo>
                  <a:lnTo>
                    <a:pt x="720369" y="701040"/>
                  </a:lnTo>
                  <a:lnTo>
                    <a:pt x="718591" y="702310"/>
                  </a:lnTo>
                  <a:lnTo>
                    <a:pt x="717334" y="699770"/>
                  </a:lnTo>
                  <a:lnTo>
                    <a:pt x="725817" y="699770"/>
                  </a:lnTo>
                  <a:lnTo>
                    <a:pt x="727671" y="702310"/>
                  </a:lnTo>
                  <a:lnTo>
                    <a:pt x="727075" y="706120"/>
                  </a:lnTo>
                  <a:lnTo>
                    <a:pt x="727671" y="711200"/>
                  </a:lnTo>
                  <a:lnTo>
                    <a:pt x="727494" y="712470"/>
                  </a:lnTo>
                  <a:lnTo>
                    <a:pt x="728091" y="716280"/>
                  </a:lnTo>
                  <a:lnTo>
                    <a:pt x="728954" y="717550"/>
                  </a:lnTo>
                  <a:lnTo>
                    <a:pt x="730516" y="718820"/>
                  </a:lnTo>
                  <a:lnTo>
                    <a:pt x="733272" y="718820"/>
                  </a:lnTo>
                  <a:lnTo>
                    <a:pt x="733920" y="717550"/>
                  </a:lnTo>
                  <a:lnTo>
                    <a:pt x="731494" y="711200"/>
                  </a:lnTo>
                  <a:lnTo>
                    <a:pt x="733310" y="704850"/>
                  </a:lnTo>
                  <a:lnTo>
                    <a:pt x="733806" y="699770"/>
                  </a:lnTo>
                  <a:lnTo>
                    <a:pt x="734822" y="699770"/>
                  </a:lnTo>
                  <a:lnTo>
                    <a:pt x="735672" y="706120"/>
                  </a:lnTo>
                  <a:lnTo>
                    <a:pt x="737235" y="720090"/>
                  </a:lnTo>
                  <a:lnTo>
                    <a:pt x="737235" y="679907"/>
                  </a:lnTo>
                  <a:lnTo>
                    <a:pt x="726694" y="679462"/>
                  </a:lnTo>
                  <a:lnTo>
                    <a:pt x="726694" y="693420"/>
                  </a:lnTo>
                  <a:lnTo>
                    <a:pt x="724687" y="695960"/>
                  </a:lnTo>
                  <a:lnTo>
                    <a:pt x="723049" y="695960"/>
                  </a:lnTo>
                  <a:lnTo>
                    <a:pt x="721525" y="693420"/>
                  </a:lnTo>
                  <a:lnTo>
                    <a:pt x="724065" y="692150"/>
                  </a:lnTo>
                  <a:lnTo>
                    <a:pt x="726592" y="690880"/>
                  </a:lnTo>
                  <a:lnTo>
                    <a:pt x="726440" y="692150"/>
                  </a:lnTo>
                  <a:lnTo>
                    <a:pt x="726694" y="693420"/>
                  </a:lnTo>
                  <a:lnTo>
                    <a:pt x="726694" y="679462"/>
                  </a:lnTo>
                  <a:lnTo>
                    <a:pt x="714146" y="679450"/>
                  </a:lnTo>
                  <a:lnTo>
                    <a:pt x="714146" y="687070"/>
                  </a:lnTo>
                  <a:lnTo>
                    <a:pt x="713447" y="688492"/>
                  </a:lnTo>
                  <a:lnTo>
                    <a:pt x="713447" y="693420"/>
                  </a:lnTo>
                  <a:lnTo>
                    <a:pt x="712736" y="693420"/>
                  </a:lnTo>
                  <a:lnTo>
                    <a:pt x="713270" y="692150"/>
                  </a:lnTo>
                  <a:lnTo>
                    <a:pt x="713447" y="693420"/>
                  </a:lnTo>
                  <a:lnTo>
                    <a:pt x="713447" y="688492"/>
                  </a:lnTo>
                  <a:lnTo>
                    <a:pt x="712889" y="689610"/>
                  </a:lnTo>
                  <a:lnTo>
                    <a:pt x="710196" y="689610"/>
                  </a:lnTo>
                  <a:lnTo>
                    <a:pt x="706361" y="690880"/>
                  </a:lnTo>
                  <a:lnTo>
                    <a:pt x="702398" y="693420"/>
                  </a:lnTo>
                  <a:lnTo>
                    <a:pt x="701827" y="692150"/>
                  </a:lnTo>
                  <a:lnTo>
                    <a:pt x="704583" y="689610"/>
                  </a:lnTo>
                  <a:lnTo>
                    <a:pt x="707250" y="688340"/>
                  </a:lnTo>
                  <a:lnTo>
                    <a:pt x="709180" y="687070"/>
                  </a:lnTo>
                  <a:lnTo>
                    <a:pt x="711098" y="685800"/>
                  </a:lnTo>
                  <a:lnTo>
                    <a:pt x="712546" y="687070"/>
                  </a:lnTo>
                  <a:lnTo>
                    <a:pt x="714146" y="687070"/>
                  </a:lnTo>
                  <a:lnTo>
                    <a:pt x="714146" y="679450"/>
                  </a:lnTo>
                  <a:lnTo>
                    <a:pt x="699604" y="679450"/>
                  </a:lnTo>
                  <a:lnTo>
                    <a:pt x="699604" y="687070"/>
                  </a:lnTo>
                  <a:lnTo>
                    <a:pt x="699287" y="688340"/>
                  </a:lnTo>
                  <a:lnTo>
                    <a:pt x="698131" y="688340"/>
                  </a:lnTo>
                  <a:lnTo>
                    <a:pt x="697877" y="687070"/>
                  </a:lnTo>
                  <a:lnTo>
                    <a:pt x="699604" y="687070"/>
                  </a:lnTo>
                  <a:lnTo>
                    <a:pt x="699604" y="679450"/>
                  </a:lnTo>
                  <a:lnTo>
                    <a:pt x="692835" y="679450"/>
                  </a:lnTo>
                  <a:lnTo>
                    <a:pt x="683374" y="680720"/>
                  </a:lnTo>
                  <a:lnTo>
                    <a:pt x="676376" y="680720"/>
                  </a:lnTo>
                  <a:lnTo>
                    <a:pt x="676376" y="692150"/>
                  </a:lnTo>
                  <a:lnTo>
                    <a:pt x="669963" y="692150"/>
                  </a:lnTo>
                  <a:lnTo>
                    <a:pt x="669239" y="687070"/>
                  </a:lnTo>
                  <a:lnTo>
                    <a:pt x="676211" y="688340"/>
                  </a:lnTo>
                  <a:lnTo>
                    <a:pt x="676376" y="692150"/>
                  </a:lnTo>
                  <a:lnTo>
                    <a:pt x="676376" y="680720"/>
                  </a:lnTo>
                  <a:lnTo>
                    <a:pt x="667804" y="680720"/>
                  </a:lnTo>
                  <a:lnTo>
                    <a:pt x="666711" y="684530"/>
                  </a:lnTo>
                  <a:lnTo>
                    <a:pt x="663397" y="684530"/>
                  </a:lnTo>
                  <a:lnTo>
                    <a:pt x="657352" y="680720"/>
                  </a:lnTo>
                  <a:lnTo>
                    <a:pt x="652767" y="680720"/>
                  </a:lnTo>
                  <a:lnTo>
                    <a:pt x="647509" y="684530"/>
                  </a:lnTo>
                  <a:lnTo>
                    <a:pt x="645477" y="684530"/>
                  </a:lnTo>
                  <a:lnTo>
                    <a:pt x="644664" y="684326"/>
                  </a:lnTo>
                  <a:lnTo>
                    <a:pt x="644664" y="698296"/>
                  </a:lnTo>
                  <a:lnTo>
                    <a:pt x="643166" y="697230"/>
                  </a:lnTo>
                  <a:lnTo>
                    <a:pt x="643623" y="697230"/>
                  </a:lnTo>
                  <a:lnTo>
                    <a:pt x="644664" y="698296"/>
                  </a:lnTo>
                  <a:lnTo>
                    <a:pt x="644664" y="684326"/>
                  </a:lnTo>
                  <a:lnTo>
                    <a:pt x="640575" y="683260"/>
                  </a:lnTo>
                  <a:lnTo>
                    <a:pt x="640410" y="683260"/>
                  </a:lnTo>
                  <a:lnTo>
                    <a:pt x="640410" y="692150"/>
                  </a:lnTo>
                  <a:lnTo>
                    <a:pt x="636651" y="692150"/>
                  </a:lnTo>
                  <a:lnTo>
                    <a:pt x="636003" y="690880"/>
                  </a:lnTo>
                  <a:lnTo>
                    <a:pt x="636981" y="689610"/>
                  </a:lnTo>
                  <a:lnTo>
                    <a:pt x="638200" y="689610"/>
                  </a:lnTo>
                  <a:lnTo>
                    <a:pt x="639800" y="690880"/>
                  </a:lnTo>
                  <a:lnTo>
                    <a:pt x="639927" y="690880"/>
                  </a:lnTo>
                  <a:lnTo>
                    <a:pt x="640410" y="692150"/>
                  </a:lnTo>
                  <a:lnTo>
                    <a:pt x="640410" y="683260"/>
                  </a:lnTo>
                  <a:lnTo>
                    <a:pt x="635114" y="683260"/>
                  </a:lnTo>
                  <a:lnTo>
                    <a:pt x="635114" y="698500"/>
                  </a:lnTo>
                  <a:lnTo>
                    <a:pt x="629310" y="703580"/>
                  </a:lnTo>
                  <a:lnTo>
                    <a:pt x="622071" y="704850"/>
                  </a:lnTo>
                  <a:lnTo>
                    <a:pt x="616102" y="709930"/>
                  </a:lnTo>
                  <a:lnTo>
                    <a:pt x="614362" y="704850"/>
                  </a:lnTo>
                  <a:lnTo>
                    <a:pt x="615238" y="701040"/>
                  </a:lnTo>
                  <a:lnTo>
                    <a:pt x="616102" y="697230"/>
                  </a:lnTo>
                  <a:lnTo>
                    <a:pt x="634542" y="697230"/>
                  </a:lnTo>
                  <a:lnTo>
                    <a:pt x="634669" y="698500"/>
                  </a:lnTo>
                  <a:lnTo>
                    <a:pt x="635114" y="698500"/>
                  </a:lnTo>
                  <a:lnTo>
                    <a:pt x="635114" y="683260"/>
                  </a:lnTo>
                  <a:lnTo>
                    <a:pt x="609612" y="683260"/>
                  </a:lnTo>
                  <a:lnTo>
                    <a:pt x="609244" y="683602"/>
                  </a:lnTo>
                  <a:lnTo>
                    <a:pt x="609244" y="715010"/>
                  </a:lnTo>
                  <a:lnTo>
                    <a:pt x="594741" y="728980"/>
                  </a:lnTo>
                  <a:lnTo>
                    <a:pt x="591883" y="728878"/>
                  </a:lnTo>
                  <a:lnTo>
                    <a:pt x="591883" y="735330"/>
                  </a:lnTo>
                  <a:lnTo>
                    <a:pt x="587209" y="745490"/>
                  </a:lnTo>
                  <a:lnTo>
                    <a:pt x="589838" y="754380"/>
                  </a:lnTo>
                  <a:lnTo>
                    <a:pt x="589241" y="754380"/>
                  </a:lnTo>
                  <a:lnTo>
                    <a:pt x="588035" y="755650"/>
                  </a:lnTo>
                  <a:lnTo>
                    <a:pt x="585546" y="758190"/>
                  </a:lnTo>
                  <a:lnTo>
                    <a:pt x="583666" y="758190"/>
                  </a:lnTo>
                  <a:lnTo>
                    <a:pt x="576186" y="756920"/>
                  </a:lnTo>
                  <a:lnTo>
                    <a:pt x="557644" y="756920"/>
                  </a:lnTo>
                  <a:lnTo>
                    <a:pt x="533196" y="759460"/>
                  </a:lnTo>
                  <a:lnTo>
                    <a:pt x="531901" y="758190"/>
                  </a:lnTo>
                  <a:lnTo>
                    <a:pt x="530491" y="758190"/>
                  </a:lnTo>
                  <a:lnTo>
                    <a:pt x="559765" y="746760"/>
                  </a:lnTo>
                  <a:lnTo>
                    <a:pt x="558469" y="745490"/>
                  </a:lnTo>
                  <a:lnTo>
                    <a:pt x="557961" y="744220"/>
                  </a:lnTo>
                  <a:lnTo>
                    <a:pt x="554304" y="742950"/>
                  </a:lnTo>
                  <a:lnTo>
                    <a:pt x="551307" y="742950"/>
                  </a:lnTo>
                  <a:lnTo>
                    <a:pt x="547560" y="741680"/>
                  </a:lnTo>
                  <a:lnTo>
                    <a:pt x="553694" y="739140"/>
                  </a:lnTo>
                  <a:lnTo>
                    <a:pt x="559663" y="739140"/>
                  </a:lnTo>
                  <a:lnTo>
                    <a:pt x="565645" y="737870"/>
                  </a:lnTo>
                  <a:lnTo>
                    <a:pt x="564921" y="736600"/>
                  </a:lnTo>
                  <a:lnTo>
                    <a:pt x="563473" y="734060"/>
                  </a:lnTo>
                  <a:lnTo>
                    <a:pt x="559435" y="736600"/>
                  </a:lnTo>
                  <a:lnTo>
                    <a:pt x="555078" y="734060"/>
                  </a:lnTo>
                  <a:lnTo>
                    <a:pt x="563473" y="734060"/>
                  </a:lnTo>
                  <a:lnTo>
                    <a:pt x="588822" y="734060"/>
                  </a:lnTo>
                  <a:lnTo>
                    <a:pt x="591883" y="735330"/>
                  </a:lnTo>
                  <a:lnTo>
                    <a:pt x="591883" y="728878"/>
                  </a:lnTo>
                  <a:lnTo>
                    <a:pt x="559904" y="727710"/>
                  </a:lnTo>
                  <a:lnTo>
                    <a:pt x="558558" y="723900"/>
                  </a:lnTo>
                  <a:lnTo>
                    <a:pt x="559092" y="720090"/>
                  </a:lnTo>
                  <a:lnTo>
                    <a:pt x="559015" y="716280"/>
                  </a:lnTo>
                  <a:lnTo>
                    <a:pt x="559117" y="709930"/>
                  </a:lnTo>
                  <a:lnTo>
                    <a:pt x="559206" y="708660"/>
                  </a:lnTo>
                  <a:lnTo>
                    <a:pt x="560425" y="704850"/>
                  </a:lnTo>
                  <a:lnTo>
                    <a:pt x="564362" y="704850"/>
                  </a:lnTo>
                  <a:lnTo>
                    <a:pt x="568121" y="703580"/>
                  </a:lnTo>
                  <a:lnTo>
                    <a:pt x="576224" y="706120"/>
                  </a:lnTo>
                  <a:lnTo>
                    <a:pt x="580580" y="706120"/>
                  </a:lnTo>
                  <a:lnTo>
                    <a:pt x="590905" y="704850"/>
                  </a:lnTo>
                  <a:lnTo>
                    <a:pt x="604215" y="704850"/>
                  </a:lnTo>
                  <a:lnTo>
                    <a:pt x="605650" y="706120"/>
                  </a:lnTo>
                  <a:lnTo>
                    <a:pt x="607136" y="706120"/>
                  </a:lnTo>
                  <a:lnTo>
                    <a:pt x="609244" y="715010"/>
                  </a:lnTo>
                  <a:lnTo>
                    <a:pt x="609244" y="683602"/>
                  </a:lnTo>
                  <a:lnTo>
                    <a:pt x="608241" y="684530"/>
                  </a:lnTo>
                  <a:lnTo>
                    <a:pt x="608622" y="687070"/>
                  </a:lnTo>
                  <a:lnTo>
                    <a:pt x="608406" y="688340"/>
                  </a:lnTo>
                  <a:lnTo>
                    <a:pt x="608279" y="689610"/>
                  </a:lnTo>
                  <a:lnTo>
                    <a:pt x="607263" y="689610"/>
                  </a:lnTo>
                  <a:lnTo>
                    <a:pt x="607263" y="699770"/>
                  </a:lnTo>
                  <a:lnTo>
                    <a:pt x="604710" y="699770"/>
                  </a:lnTo>
                  <a:lnTo>
                    <a:pt x="602386" y="701040"/>
                  </a:lnTo>
                  <a:lnTo>
                    <a:pt x="599630" y="699770"/>
                  </a:lnTo>
                  <a:lnTo>
                    <a:pt x="601370" y="695960"/>
                  </a:lnTo>
                  <a:lnTo>
                    <a:pt x="604202" y="695960"/>
                  </a:lnTo>
                  <a:lnTo>
                    <a:pt x="607060" y="694690"/>
                  </a:lnTo>
                  <a:lnTo>
                    <a:pt x="607263" y="699770"/>
                  </a:lnTo>
                  <a:lnTo>
                    <a:pt x="607263" y="689610"/>
                  </a:lnTo>
                  <a:lnTo>
                    <a:pt x="600633" y="689610"/>
                  </a:lnTo>
                  <a:lnTo>
                    <a:pt x="589114" y="688340"/>
                  </a:lnTo>
                  <a:lnTo>
                    <a:pt x="589038" y="694690"/>
                  </a:lnTo>
                  <a:lnTo>
                    <a:pt x="581685" y="701040"/>
                  </a:lnTo>
                  <a:lnTo>
                    <a:pt x="578561" y="699770"/>
                  </a:lnTo>
                  <a:lnTo>
                    <a:pt x="580796" y="697230"/>
                  </a:lnTo>
                  <a:lnTo>
                    <a:pt x="583755" y="695960"/>
                  </a:lnTo>
                  <a:lnTo>
                    <a:pt x="587298" y="694690"/>
                  </a:lnTo>
                  <a:lnTo>
                    <a:pt x="589038" y="694690"/>
                  </a:lnTo>
                  <a:lnTo>
                    <a:pt x="589038" y="688340"/>
                  </a:lnTo>
                  <a:lnTo>
                    <a:pt x="577024" y="688340"/>
                  </a:lnTo>
                  <a:lnTo>
                    <a:pt x="577024" y="694690"/>
                  </a:lnTo>
                  <a:lnTo>
                    <a:pt x="574890" y="697230"/>
                  </a:lnTo>
                  <a:lnTo>
                    <a:pt x="572630" y="699770"/>
                  </a:lnTo>
                  <a:lnTo>
                    <a:pt x="568147" y="699770"/>
                  </a:lnTo>
                  <a:lnTo>
                    <a:pt x="569988" y="697230"/>
                  </a:lnTo>
                  <a:lnTo>
                    <a:pt x="570903" y="695960"/>
                  </a:lnTo>
                  <a:lnTo>
                    <a:pt x="573252" y="694690"/>
                  </a:lnTo>
                  <a:lnTo>
                    <a:pt x="577024" y="694690"/>
                  </a:lnTo>
                  <a:lnTo>
                    <a:pt x="577024" y="688340"/>
                  </a:lnTo>
                  <a:lnTo>
                    <a:pt x="568731" y="689610"/>
                  </a:lnTo>
                  <a:lnTo>
                    <a:pt x="564045" y="689241"/>
                  </a:lnTo>
                  <a:lnTo>
                    <a:pt x="564045" y="694690"/>
                  </a:lnTo>
                  <a:lnTo>
                    <a:pt x="564019" y="695960"/>
                  </a:lnTo>
                  <a:lnTo>
                    <a:pt x="562152" y="697230"/>
                  </a:lnTo>
                  <a:lnTo>
                    <a:pt x="560781" y="697230"/>
                  </a:lnTo>
                  <a:lnTo>
                    <a:pt x="559866" y="695960"/>
                  </a:lnTo>
                  <a:lnTo>
                    <a:pt x="559981" y="694690"/>
                  </a:lnTo>
                  <a:lnTo>
                    <a:pt x="564045" y="694690"/>
                  </a:lnTo>
                  <a:lnTo>
                    <a:pt x="564045" y="689241"/>
                  </a:lnTo>
                  <a:lnTo>
                    <a:pt x="552996" y="688340"/>
                  </a:lnTo>
                  <a:lnTo>
                    <a:pt x="551395" y="688340"/>
                  </a:lnTo>
                  <a:lnTo>
                    <a:pt x="551395" y="718820"/>
                  </a:lnTo>
                  <a:lnTo>
                    <a:pt x="548043" y="722630"/>
                  </a:lnTo>
                  <a:lnTo>
                    <a:pt x="545807" y="723900"/>
                  </a:lnTo>
                  <a:lnTo>
                    <a:pt x="543433" y="726440"/>
                  </a:lnTo>
                  <a:lnTo>
                    <a:pt x="543255" y="727710"/>
                  </a:lnTo>
                  <a:lnTo>
                    <a:pt x="544068" y="728980"/>
                  </a:lnTo>
                  <a:lnTo>
                    <a:pt x="547420" y="728980"/>
                  </a:lnTo>
                  <a:lnTo>
                    <a:pt x="548436" y="727710"/>
                  </a:lnTo>
                  <a:lnTo>
                    <a:pt x="549910" y="727710"/>
                  </a:lnTo>
                  <a:lnTo>
                    <a:pt x="548627" y="731520"/>
                  </a:lnTo>
                  <a:lnTo>
                    <a:pt x="540956" y="737870"/>
                  </a:lnTo>
                  <a:lnTo>
                    <a:pt x="539851" y="735330"/>
                  </a:lnTo>
                  <a:lnTo>
                    <a:pt x="539648" y="732790"/>
                  </a:lnTo>
                  <a:lnTo>
                    <a:pt x="539534" y="730250"/>
                  </a:lnTo>
                  <a:lnTo>
                    <a:pt x="539432" y="726440"/>
                  </a:lnTo>
                  <a:lnTo>
                    <a:pt x="539369" y="725170"/>
                  </a:lnTo>
                  <a:lnTo>
                    <a:pt x="548093" y="717550"/>
                  </a:lnTo>
                  <a:lnTo>
                    <a:pt x="549541" y="716280"/>
                  </a:lnTo>
                  <a:lnTo>
                    <a:pt x="551065" y="717550"/>
                  </a:lnTo>
                  <a:lnTo>
                    <a:pt x="551395" y="718820"/>
                  </a:lnTo>
                  <a:lnTo>
                    <a:pt x="551395" y="688340"/>
                  </a:lnTo>
                  <a:lnTo>
                    <a:pt x="551307" y="708660"/>
                  </a:lnTo>
                  <a:lnTo>
                    <a:pt x="546049" y="713740"/>
                  </a:lnTo>
                  <a:lnTo>
                    <a:pt x="543623" y="715010"/>
                  </a:lnTo>
                  <a:lnTo>
                    <a:pt x="540359" y="717550"/>
                  </a:lnTo>
                  <a:lnTo>
                    <a:pt x="540092" y="715010"/>
                  </a:lnTo>
                  <a:lnTo>
                    <a:pt x="539305" y="712470"/>
                  </a:lnTo>
                  <a:lnTo>
                    <a:pt x="543712" y="707390"/>
                  </a:lnTo>
                  <a:lnTo>
                    <a:pt x="545211" y="703580"/>
                  </a:lnTo>
                  <a:lnTo>
                    <a:pt x="549859" y="703580"/>
                  </a:lnTo>
                  <a:lnTo>
                    <a:pt x="551141" y="706120"/>
                  </a:lnTo>
                  <a:lnTo>
                    <a:pt x="551307" y="708660"/>
                  </a:lnTo>
                  <a:lnTo>
                    <a:pt x="551307" y="688340"/>
                  </a:lnTo>
                  <a:lnTo>
                    <a:pt x="549516" y="688340"/>
                  </a:lnTo>
                  <a:lnTo>
                    <a:pt x="549516" y="697230"/>
                  </a:lnTo>
                  <a:lnTo>
                    <a:pt x="545833" y="701040"/>
                  </a:lnTo>
                  <a:lnTo>
                    <a:pt x="543826" y="702310"/>
                  </a:lnTo>
                  <a:lnTo>
                    <a:pt x="540677" y="703580"/>
                  </a:lnTo>
                  <a:lnTo>
                    <a:pt x="540880" y="693420"/>
                  </a:lnTo>
                  <a:lnTo>
                    <a:pt x="544779" y="693420"/>
                  </a:lnTo>
                  <a:lnTo>
                    <a:pt x="548767" y="694690"/>
                  </a:lnTo>
                  <a:lnTo>
                    <a:pt x="549516" y="697230"/>
                  </a:lnTo>
                  <a:lnTo>
                    <a:pt x="549516" y="688340"/>
                  </a:lnTo>
                  <a:lnTo>
                    <a:pt x="545515" y="688340"/>
                  </a:lnTo>
                  <a:lnTo>
                    <a:pt x="532676" y="687070"/>
                  </a:lnTo>
                  <a:lnTo>
                    <a:pt x="527304" y="687070"/>
                  </a:lnTo>
                  <a:lnTo>
                    <a:pt x="520890" y="685800"/>
                  </a:lnTo>
                  <a:lnTo>
                    <a:pt x="519938" y="684530"/>
                  </a:lnTo>
                  <a:lnTo>
                    <a:pt x="518261" y="683260"/>
                  </a:lnTo>
                  <a:lnTo>
                    <a:pt x="523151" y="680720"/>
                  </a:lnTo>
                  <a:lnTo>
                    <a:pt x="527697" y="679450"/>
                  </a:lnTo>
                  <a:lnTo>
                    <a:pt x="532815" y="678180"/>
                  </a:lnTo>
                  <a:lnTo>
                    <a:pt x="535584" y="680720"/>
                  </a:lnTo>
                  <a:lnTo>
                    <a:pt x="549275" y="680720"/>
                  </a:lnTo>
                  <a:lnTo>
                    <a:pt x="555218" y="681990"/>
                  </a:lnTo>
                  <a:lnTo>
                    <a:pt x="562813" y="681990"/>
                  </a:lnTo>
                  <a:lnTo>
                    <a:pt x="564489" y="680720"/>
                  </a:lnTo>
                  <a:lnTo>
                    <a:pt x="567740" y="680720"/>
                  </a:lnTo>
                  <a:lnTo>
                    <a:pt x="561949" y="678180"/>
                  </a:lnTo>
                  <a:lnTo>
                    <a:pt x="559041" y="676910"/>
                  </a:lnTo>
                  <a:lnTo>
                    <a:pt x="551446" y="676910"/>
                  </a:lnTo>
                  <a:lnTo>
                    <a:pt x="543242" y="675640"/>
                  </a:lnTo>
                  <a:lnTo>
                    <a:pt x="544169" y="674370"/>
                  </a:lnTo>
                  <a:lnTo>
                    <a:pt x="544576" y="673100"/>
                  </a:lnTo>
                  <a:lnTo>
                    <a:pt x="552513" y="669290"/>
                  </a:lnTo>
                  <a:lnTo>
                    <a:pt x="559816" y="666750"/>
                  </a:lnTo>
                  <a:lnTo>
                    <a:pt x="570357" y="661670"/>
                  </a:lnTo>
                  <a:lnTo>
                    <a:pt x="573455" y="660400"/>
                  </a:lnTo>
                  <a:lnTo>
                    <a:pt x="578840" y="662940"/>
                  </a:lnTo>
                  <a:lnTo>
                    <a:pt x="580402" y="661670"/>
                  </a:lnTo>
                  <a:lnTo>
                    <a:pt x="580758" y="660400"/>
                  </a:lnTo>
                  <a:lnTo>
                    <a:pt x="581456" y="657860"/>
                  </a:lnTo>
                  <a:lnTo>
                    <a:pt x="580263" y="655320"/>
                  </a:lnTo>
                  <a:lnTo>
                    <a:pt x="584517" y="654050"/>
                  </a:lnTo>
                  <a:lnTo>
                    <a:pt x="588632" y="654050"/>
                  </a:lnTo>
                  <a:lnTo>
                    <a:pt x="589927" y="648970"/>
                  </a:lnTo>
                  <a:lnTo>
                    <a:pt x="593953" y="646430"/>
                  </a:lnTo>
                  <a:lnTo>
                    <a:pt x="597750" y="643890"/>
                  </a:lnTo>
                  <a:lnTo>
                    <a:pt x="613562" y="632460"/>
                  </a:lnTo>
                  <a:lnTo>
                    <a:pt x="618807" y="628650"/>
                  </a:lnTo>
                  <a:lnTo>
                    <a:pt x="643699" y="610870"/>
                  </a:lnTo>
                  <a:lnTo>
                    <a:pt x="647700" y="608330"/>
                  </a:lnTo>
                  <a:lnTo>
                    <a:pt x="654443" y="601980"/>
                  </a:lnTo>
                  <a:lnTo>
                    <a:pt x="657466" y="600710"/>
                  </a:lnTo>
                  <a:lnTo>
                    <a:pt x="662114" y="601980"/>
                  </a:lnTo>
                  <a:lnTo>
                    <a:pt x="662901" y="600710"/>
                  </a:lnTo>
                  <a:lnTo>
                    <a:pt x="664248" y="600710"/>
                  </a:lnTo>
                  <a:lnTo>
                    <a:pt x="670217" y="593090"/>
                  </a:lnTo>
                  <a:lnTo>
                    <a:pt x="679157" y="581660"/>
                  </a:lnTo>
                  <a:lnTo>
                    <a:pt x="678954" y="581660"/>
                  </a:lnTo>
                  <a:lnTo>
                    <a:pt x="680262" y="579120"/>
                  </a:lnTo>
                  <a:lnTo>
                    <a:pt x="695807" y="579120"/>
                  </a:lnTo>
                  <a:lnTo>
                    <a:pt x="703072" y="575310"/>
                  </a:lnTo>
                  <a:lnTo>
                    <a:pt x="702906" y="574040"/>
                  </a:lnTo>
                  <a:lnTo>
                    <a:pt x="694956" y="574040"/>
                  </a:lnTo>
                  <a:lnTo>
                    <a:pt x="689571" y="575310"/>
                  </a:lnTo>
                  <a:lnTo>
                    <a:pt x="682459" y="575310"/>
                  </a:lnTo>
                  <a:lnTo>
                    <a:pt x="683768" y="571500"/>
                  </a:lnTo>
                  <a:lnTo>
                    <a:pt x="686396" y="568960"/>
                  </a:lnTo>
                  <a:lnTo>
                    <a:pt x="688213" y="566420"/>
                  </a:lnTo>
                  <a:lnTo>
                    <a:pt x="691616" y="565150"/>
                  </a:lnTo>
                  <a:lnTo>
                    <a:pt x="694651" y="566420"/>
                  </a:lnTo>
                  <a:lnTo>
                    <a:pt x="699998" y="566420"/>
                  </a:lnTo>
                  <a:lnTo>
                    <a:pt x="702284" y="567690"/>
                  </a:lnTo>
                  <a:lnTo>
                    <a:pt x="741730" y="567690"/>
                  </a:lnTo>
                  <a:lnTo>
                    <a:pt x="747382" y="566420"/>
                  </a:lnTo>
                  <a:lnTo>
                    <a:pt x="753084" y="567690"/>
                  </a:lnTo>
                  <a:lnTo>
                    <a:pt x="781392" y="567690"/>
                  </a:lnTo>
                  <a:lnTo>
                    <a:pt x="791730" y="568960"/>
                  </a:lnTo>
                  <a:lnTo>
                    <a:pt x="794512" y="568960"/>
                  </a:lnTo>
                  <a:lnTo>
                    <a:pt x="797382" y="570230"/>
                  </a:lnTo>
                  <a:lnTo>
                    <a:pt x="799096" y="572770"/>
                  </a:lnTo>
                  <a:lnTo>
                    <a:pt x="800773" y="574040"/>
                  </a:lnTo>
                  <a:lnTo>
                    <a:pt x="802614" y="577850"/>
                  </a:lnTo>
                  <a:lnTo>
                    <a:pt x="799782" y="579120"/>
                  </a:lnTo>
                  <a:lnTo>
                    <a:pt x="792899" y="579120"/>
                  </a:lnTo>
                  <a:lnTo>
                    <a:pt x="792899" y="580390"/>
                  </a:lnTo>
                  <a:lnTo>
                    <a:pt x="793546" y="581660"/>
                  </a:lnTo>
                  <a:lnTo>
                    <a:pt x="797814" y="582930"/>
                  </a:lnTo>
                  <a:lnTo>
                    <a:pt x="801560" y="584200"/>
                  </a:lnTo>
                  <a:lnTo>
                    <a:pt x="818845" y="600710"/>
                  </a:lnTo>
                  <a:lnTo>
                    <a:pt x="822312" y="604520"/>
                  </a:lnTo>
                  <a:lnTo>
                    <a:pt x="826884" y="609600"/>
                  </a:lnTo>
                  <a:lnTo>
                    <a:pt x="827024" y="610870"/>
                  </a:lnTo>
                  <a:lnTo>
                    <a:pt x="827519" y="612140"/>
                  </a:lnTo>
                  <a:lnTo>
                    <a:pt x="821766" y="612140"/>
                  </a:lnTo>
                  <a:lnTo>
                    <a:pt x="816546" y="610870"/>
                  </a:lnTo>
                  <a:lnTo>
                    <a:pt x="783894" y="607060"/>
                  </a:lnTo>
                  <a:lnTo>
                    <a:pt x="783310" y="607060"/>
                  </a:lnTo>
                  <a:lnTo>
                    <a:pt x="782523" y="608330"/>
                  </a:lnTo>
                  <a:lnTo>
                    <a:pt x="782154" y="608330"/>
                  </a:lnTo>
                  <a:lnTo>
                    <a:pt x="782015" y="609600"/>
                  </a:lnTo>
                  <a:lnTo>
                    <a:pt x="782218" y="609600"/>
                  </a:lnTo>
                  <a:lnTo>
                    <a:pt x="784288" y="612140"/>
                  </a:lnTo>
                  <a:lnTo>
                    <a:pt x="792162" y="612140"/>
                  </a:lnTo>
                  <a:lnTo>
                    <a:pt x="800874" y="613410"/>
                  </a:lnTo>
                  <a:lnTo>
                    <a:pt x="809548" y="613410"/>
                  </a:lnTo>
                  <a:lnTo>
                    <a:pt x="826744" y="615950"/>
                  </a:lnTo>
                  <a:lnTo>
                    <a:pt x="828840" y="615950"/>
                  </a:lnTo>
                  <a:lnTo>
                    <a:pt x="833043" y="614680"/>
                  </a:lnTo>
                  <a:lnTo>
                    <a:pt x="834466" y="617220"/>
                  </a:lnTo>
                  <a:lnTo>
                    <a:pt x="835837" y="619760"/>
                  </a:lnTo>
                  <a:lnTo>
                    <a:pt x="826655" y="619760"/>
                  </a:lnTo>
                  <a:lnTo>
                    <a:pt x="825982" y="621030"/>
                  </a:lnTo>
                  <a:lnTo>
                    <a:pt x="826109" y="622300"/>
                  </a:lnTo>
                  <a:lnTo>
                    <a:pt x="826935" y="623570"/>
                  </a:lnTo>
                  <a:lnTo>
                    <a:pt x="833793" y="623570"/>
                  </a:lnTo>
                  <a:lnTo>
                    <a:pt x="835431" y="628650"/>
                  </a:lnTo>
                  <a:lnTo>
                    <a:pt x="842975" y="626110"/>
                  </a:lnTo>
                  <a:lnTo>
                    <a:pt x="846937" y="628650"/>
                  </a:lnTo>
                  <a:lnTo>
                    <a:pt x="850214" y="632460"/>
                  </a:lnTo>
                  <a:lnTo>
                    <a:pt x="855700" y="640080"/>
                  </a:lnTo>
                  <a:lnTo>
                    <a:pt x="859028" y="642620"/>
                  </a:lnTo>
                  <a:lnTo>
                    <a:pt x="862596" y="645160"/>
                  </a:lnTo>
                  <a:lnTo>
                    <a:pt x="870000" y="650240"/>
                  </a:lnTo>
                  <a:lnTo>
                    <a:pt x="877582" y="655320"/>
                  </a:lnTo>
                  <a:lnTo>
                    <a:pt x="893229" y="662940"/>
                  </a:lnTo>
                  <a:lnTo>
                    <a:pt x="895273" y="664210"/>
                  </a:lnTo>
                  <a:lnTo>
                    <a:pt x="897547" y="665480"/>
                  </a:lnTo>
                  <a:lnTo>
                    <a:pt x="903795" y="665480"/>
                  </a:lnTo>
                  <a:lnTo>
                    <a:pt x="907008" y="668020"/>
                  </a:lnTo>
                  <a:lnTo>
                    <a:pt x="910107" y="669290"/>
                  </a:lnTo>
                  <a:lnTo>
                    <a:pt x="910475" y="671830"/>
                  </a:lnTo>
                  <a:lnTo>
                    <a:pt x="909193" y="673100"/>
                  </a:lnTo>
                  <a:lnTo>
                    <a:pt x="903871" y="673100"/>
                  </a:lnTo>
                  <a:lnTo>
                    <a:pt x="896378" y="670560"/>
                  </a:lnTo>
                  <a:lnTo>
                    <a:pt x="885431" y="668020"/>
                  </a:lnTo>
                  <a:lnTo>
                    <a:pt x="877658" y="665480"/>
                  </a:lnTo>
                  <a:lnTo>
                    <a:pt x="869861" y="665480"/>
                  </a:lnTo>
                  <a:lnTo>
                    <a:pt x="862037" y="664210"/>
                  </a:lnTo>
                  <a:lnTo>
                    <a:pt x="854176" y="665480"/>
                  </a:lnTo>
                  <a:lnTo>
                    <a:pt x="853071" y="666750"/>
                  </a:lnTo>
                  <a:lnTo>
                    <a:pt x="853681" y="668020"/>
                  </a:lnTo>
                  <a:lnTo>
                    <a:pt x="856526" y="669290"/>
                  </a:lnTo>
                  <a:lnTo>
                    <a:pt x="878560" y="669290"/>
                  </a:lnTo>
                  <a:lnTo>
                    <a:pt x="897051" y="674370"/>
                  </a:lnTo>
                  <a:lnTo>
                    <a:pt x="900544" y="674370"/>
                  </a:lnTo>
                  <a:lnTo>
                    <a:pt x="904125" y="675640"/>
                  </a:lnTo>
                  <a:lnTo>
                    <a:pt x="910691" y="676910"/>
                  </a:lnTo>
                  <a:lnTo>
                    <a:pt x="912533" y="674370"/>
                  </a:lnTo>
                  <a:lnTo>
                    <a:pt x="912723" y="673100"/>
                  </a:lnTo>
                  <a:lnTo>
                    <a:pt x="912914" y="671830"/>
                  </a:lnTo>
                  <a:lnTo>
                    <a:pt x="918870" y="673100"/>
                  </a:lnTo>
                  <a:lnTo>
                    <a:pt x="935774" y="676910"/>
                  </a:lnTo>
                  <a:lnTo>
                    <a:pt x="941298" y="676910"/>
                  </a:lnTo>
                  <a:lnTo>
                    <a:pt x="946683" y="678180"/>
                  </a:lnTo>
                  <a:lnTo>
                    <a:pt x="946772" y="679450"/>
                  </a:lnTo>
                  <a:lnTo>
                    <a:pt x="946772" y="672058"/>
                  </a:lnTo>
                  <a:lnTo>
                    <a:pt x="945705" y="671830"/>
                  </a:lnTo>
                  <a:lnTo>
                    <a:pt x="939634" y="670560"/>
                  </a:lnTo>
                  <a:lnTo>
                    <a:pt x="932929" y="669290"/>
                  </a:lnTo>
                  <a:lnTo>
                    <a:pt x="932395" y="669290"/>
                  </a:lnTo>
                  <a:lnTo>
                    <a:pt x="931773" y="668020"/>
                  </a:lnTo>
                  <a:lnTo>
                    <a:pt x="936383" y="664210"/>
                  </a:lnTo>
                  <a:lnTo>
                    <a:pt x="959497" y="664210"/>
                  </a:lnTo>
                  <a:lnTo>
                    <a:pt x="968590" y="662940"/>
                  </a:lnTo>
                  <a:lnTo>
                    <a:pt x="977646" y="664210"/>
                  </a:lnTo>
                  <a:lnTo>
                    <a:pt x="986663" y="664210"/>
                  </a:lnTo>
                  <a:lnTo>
                    <a:pt x="995603" y="666750"/>
                  </a:lnTo>
                  <a:lnTo>
                    <a:pt x="996289" y="666750"/>
                  </a:lnTo>
                  <a:lnTo>
                    <a:pt x="997699" y="665480"/>
                  </a:lnTo>
                  <a:lnTo>
                    <a:pt x="998220" y="664210"/>
                  </a:lnTo>
                  <a:lnTo>
                    <a:pt x="997419" y="662940"/>
                  </a:lnTo>
                  <a:lnTo>
                    <a:pt x="992314" y="661670"/>
                  </a:lnTo>
                  <a:lnTo>
                    <a:pt x="987755" y="660400"/>
                  </a:lnTo>
                  <a:lnTo>
                    <a:pt x="983157" y="660400"/>
                  </a:lnTo>
                  <a:lnTo>
                    <a:pt x="971359" y="659130"/>
                  </a:lnTo>
                  <a:lnTo>
                    <a:pt x="959561" y="659130"/>
                  </a:lnTo>
                  <a:lnTo>
                    <a:pt x="947750" y="660400"/>
                  </a:lnTo>
                  <a:lnTo>
                    <a:pt x="933043" y="660400"/>
                  </a:lnTo>
                  <a:lnTo>
                    <a:pt x="930859" y="662940"/>
                  </a:lnTo>
                  <a:lnTo>
                    <a:pt x="912253" y="662940"/>
                  </a:lnTo>
                  <a:lnTo>
                    <a:pt x="909332" y="661670"/>
                  </a:lnTo>
                  <a:lnTo>
                    <a:pt x="907834" y="659130"/>
                  </a:lnTo>
                  <a:lnTo>
                    <a:pt x="907072" y="657860"/>
                  </a:lnTo>
                  <a:lnTo>
                    <a:pt x="916355" y="656590"/>
                  </a:lnTo>
                  <a:lnTo>
                    <a:pt x="921600" y="656590"/>
                  </a:lnTo>
                  <a:lnTo>
                    <a:pt x="922896" y="657860"/>
                  </a:lnTo>
                  <a:lnTo>
                    <a:pt x="922858" y="656590"/>
                  </a:lnTo>
                  <a:lnTo>
                    <a:pt x="922807" y="655320"/>
                  </a:lnTo>
                  <a:lnTo>
                    <a:pt x="919911" y="654050"/>
                  </a:lnTo>
                  <a:lnTo>
                    <a:pt x="905967" y="654050"/>
                  </a:lnTo>
                  <a:lnTo>
                    <a:pt x="899642" y="652907"/>
                  </a:lnTo>
                  <a:lnTo>
                    <a:pt x="899642" y="657860"/>
                  </a:lnTo>
                  <a:lnTo>
                    <a:pt x="899198" y="657860"/>
                  </a:lnTo>
                  <a:lnTo>
                    <a:pt x="898728" y="659130"/>
                  </a:lnTo>
                  <a:lnTo>
                    <a:pt x="897737" y="659130"/>
                  </a:lnTo>
                  <a:lnTo>
                    <a:pt x="897216" y="657860"/>
                  </a:lnTo>
                  <a:lnTo>
                    <a:pt x="896696" y="657860"/>
                  </a:lnTo>
                  <a:lnTo>
                    <a:pt x="897864" y="656590"/>
                  </a:lnTo>
                  <a:lnTo>
                    <a:pt x="899642" y="657860"/>
                  </a:lnTo>
                  <a:lnTo>
                    <a:pt x="899642" y="652907"/>
                  </a:lnTo>
                  <a:lnTo>
                    <a:pt x="898944" y="652780"/>
                  </a:lnTo>
                  <a:lnTo>
                    <a:pt x="888809" y="648970"/>
                  </a:lnTo>
                  <a:lnTo>
                    <a:pt x="885444" y="648970"/>
                  </a:lnTo>
                  <a:lnTo>
                    <a:pt x="880313" y="647700"/>
                  </a:lnTo>
                  <a:lnTo>
                    <a:pt x="878471" y="647700"/>
                  </a:lnTo>
                  <a:lnTo>
                    <a:pt x="875245" y="646430"/>
                  </a:lnTo>
                  <a:lnTo>
                    <a:pt x="877392" y="645160"/>
                  </a:lnTo>
                  <a:lnTo>
                    <a:pt x="888822" y="645160"/>
                  </a:lnTo>
                  <a:lnTo>
                    <a:pt x="890816" y="646430"/>
                  </a:lnTo>
                  <a:lnTo>
                    <a:pt x="894511" y="646430"/>
                  </a:lnTo>
                  <a:lnTo>
                    <a:pt x="895337" y="645160"/>
                  </a:lnTo>
                  <a:lnTo>
                    <a:pt x="894930" y="643890"/>
                  </a:lnTo>
                  <a:lnTo>
                    <a:pt x="894524" y="642620"/>
                  </a:lnTo>
                  <a:lnTo>
                    <a:pt x="894041" y="641350"/>
                  </a:lnTo>
                  <a:lnTo>
                    <a:pt x="895210" y="641350"/>
                  </a:lnTo>
                  <a:lnTo>
                    <a:pt x="894562" y="640041"/>
                  </a:lnTo>
                  <a:lnTo>
                    <a:pt x="894016" y="638810"/>
                  </a:lnTo>
                  <a:lnTo>
                    <a:pt x="886752" y="637540"/>
                  </a:lnTo>
                  <a:lnTo>
                    <a:pt x="880173" y="637540"/>
                  </a:lnTo>
                  <a:lnTo>
                    <a:pt x="875868" y="636892"/>
                  </a:lnTo>
                  <a:lnTo>
                    <a:pt x="875868" y="640080"/>
                  </a:lnTo>
                  <a:lnTo>
                    <a:pt x="872401" y="643890"/>
                  </a:lnTo>
                  <a:lnTo>
                    <a:pt x="870165" y="642620"/>
                  </a:lnTo>
                  <a:lnTo>
                    <a:pt x="868222" y="642620"/>
                  </a:lnTo>
                  <a:lnTo>
                    <a:pt x="867727" y="640080"/>
                  </a:lnTo>
                  <a:lnTo>
                    <a:pt x="875868" y="640080"/>
                  </a:lnTo>
                  <a:lnTo>
                    <a:pt x="875868" y="636892"/>
                  </a:lnTo>
                  <a:lnTo>
                    <a:pt x="871867" y="636270"/>
                  </a:lnTo>
                  <a:lnTo>
                    <a:pt x="868133" y="636270"/>
                  </a:lnTo>
                  <a:lnTo>
                    <a:pt x="867600" y="640041"/>
                  </a:lnTo>
                  <a:lnTo>
                    <a:pt x="863142" y="638810"/>
                  </a:lnTo>
                  <a:lnTo>
                    <a:pt x="861072" y="636270"/>
                  </a:lnTo>
                  <a:lnTo>
                    <a:pt x="859028" y="631190"/>
                  </a:lnTo>
                  <a:lnTo>
                    <a:pt x="862622" y="629920"/>
                  </a:lnTo>
                  <a:lnTo>
                    <a:pt x="866152" y="631190"/>
                  </a:lnTo>
                  <a:lnTo>
                    <a:pt x="874598" y="632460"/>
                  </a:lnTo>
                  <a:lnTo>
                    <a:pt x="886218" y="632460"/>
                  </a:lnTo>
                  <a:lnTo>
                    <a:pt x="885952" y="631190"/>
                  </a:lnTo>
                  <a:lnTo>
                    <a:pt x="878090" y="629920"/>
                  </a:lnTo>
                  <a:lnTo>
                    <a:pt x="870216" y="628650"/>
                  </a:lnTo>
                  <a:lnTo>
                    <a:pt x="860132" y="626110"/>
                  </a:lnTo>
                  <a:lnTo>
                    <a:pt x="858672" y="626110"/>
                  </a:lnTo>
                  <a:lnTo>
                    <a:pt x="855091" y="628650"/>
                  </a:lnTo>
                  <a:lnTo>
                    <a:pt x="854278" y="627380"/>
                  </a:lnTo>
                  <a:lnTo>
                    <a:pt x="854341" y="626110"/>
                  </a:lnTo>
                  <a:lnTo>
                    <a:pt x="854392" y="624840"/>
                  </a:lnTo>
                  <a:lnTo>
                    <a:pt x="861758" y="624840"/>
                  </a:lnTo>
                  <a:lnTo>
                    <a:pt x="864031" y="623570"/>
                  </a:lnTo>
                  <a:lnTo>
                    <a:pt x="862507" y="623570"/>
                  </a:lnTo>
                  <a:lnTo>
                    <a:pt x="861898" y="622300"/>
                  </a:lnTo>
                  <a:lnTo>
                    <a:pt x="856653" y="622300"/>
                  </a:lnTo>
                  <a:lnTo>
                    <a:pt x="852081" y="621030"/>
                  </a:lnTo>
                  <a:lnTo>
                    <a:pt x="849693" y="621030"/>
                  </a:lnTo>
                  <a:lnTo>
                    <a:pt x="846213" y="619760"/>
                  </a:lnTo>
                  <a:lnTo>
                    <a:pt x="844905" y="618490"/>
                  </a:lnTo>
                  <a:lnTo>
                    <a:pt x="846518" y="617220"/>
                  </a:lnTo>
                  <a:lnTo>
                    <a:pt x="852233" y="619760"/>
                  </a:lnTo>
                  <a:lnTo>
                    <a:pt x="856348" y="619760"/>
                  </a:lnTo>
                  <a:lnTo>
                    <a:pt x="857910" y="617220"/>
                  </a:lnTo>
                  <a:lnTo>
                    <a:pt x="856792" y="614680"/>
                  </a:lnTo>
                  <a:lnTo>
                    <a:pt x="858634" y="613410"/>
                  </a:lnTo>
                  <a:lnTo>
                    <a:pt x="861923" y="614680"/>
                  </a:lnTo>
                  <a:lnTo>
                    <a:pt x="861949" y="610870"/>
                  </a:lnTo>
                  <a:lnTo>
                    <a:pt x="840638" y="613410"/>
                  </a:lnTo>
                  <a:lnTo>
                    <a:pt x="835710" y="608330"/>
                  </a:lnTo>
                  <a:lnTo>
                    <a:pt x="831240" y="603250"/>
                  </a:lnTo>
                  <a:lnTo>
                    <a:pt x="824242" y="593090"/>
                  </a:lnTo>
                  <a:lnTo>
                    <a:pt x="821042" y="588010"/>
                  </a:lnTo>
                  <a:lnTo>
                    <a:pt x="814641" y="579120"/>
                  </a:lnTo>
                  <a:lnTo>
                    <a:pt x="811212" y="575310"/>
                  </a:lnTo>
                  <a:lnTo>
                    <a:pt x="806424" y="566420"/>
                  </a:lnTo>
                  <a:lnTo>
                    <a:pt x="803910" y="565150"/>
                  </a:lnTo>
                  <a:lnTo>
                    <a:pt x="795185" y="565150"/>
                  </a:lnTo>
                  <a:lnTo>
                    <a:pt x="794423" y="563880"/>
                  </a:lnTo>
                  <a:lnTo>
                    <a:pt x="793648" y="562610"/>
                  </a:lnTo>
                  <a:lnTo>
                    <a:pt x="794537" y="560070"/>
                  </a:lnTo>
                  <a:lnTo>
                    <a:pt x="796963" y="554990"/>
                  </a:lnTo>
                  <a:lnTo>
                    <a:pt x="796544" y="549910"/>
                  </a:lnTo>
                  <a:lnTo>
                    <a:pt x="794054" y="546100"/>
                  </a:lnTo>
                  <a:lnTo>
                    <a:pt x="792391" y="543560"/>
                  </a:lnTo>
                  <a:lnTo>
                    <a:pt x="791552" y="542290"/>
                  </a:lnTo>
                  <a:lnTo>
                    <a:pt x="787857" y="543306"/>
                  </a:lnTo>
                  <a:lnTo>
                    <a:pt x="787857" y="557530"/>
                  </a:lnTo>
                  <a:lnTo>
                    <a:pt x="786968" y="562610"/>
                  </a:lnTo>
                  <a:lnTo>
                    <a:pt x="783945" y="563880"/>
                  </a:lnTo>
                  <a:lnTo>
                    <a:pt x="778319" y="563880"/>
                  </a:lnTo>
                  <a:lnTo>
                    <a:pt x="765594" y="562610"/>
                  </a:lnTo>
                  <a:lnTo>
                    <a:pt x="719861" y="562610"/>
                  </a:lnTo>
                  <a:lnTo>
                    <a:pt x="712343" y="561340"/>
                  </a:lnTo>
                  <a:lnTo>
                    <a:pt x="704786" y="561340"/>
                  </a:lnTo>
                  <a:lnTo>
                    <a:pt x="697128" y="560070"/>
                  </a:lnTo>
                  <a:lnTo>
                    <a:pt x="699782" y="560070"/>
                  </a:lnTo>
                  <a:lnTo>
                    <a:pt x="702259" y="558800"/>
                  </a:lnTo>
                  <a:lnTo>
                    <a:pt x="703922" y="557530"/>
                  </a:lnTo>
                  <a:lnTo>
                    <a:pt x="705065" y="554990"/>
                  </a:lnTo>
                  <a:lnTo>
                    <a:pt x="704126" y="552450"/>
                  </a:lnTo>
                  <a:lnTo>
                    <a:pt x="703795" y="551180"/>
                  </a:lnTo>
                  <a:lnTo>
                    <a:pt x="696036" y="549910"/>
                  </a:lnTo>
                  <a:lnTo>
                    <a:pt x="700176" y="547370"/>
                  </a:lnTo>
                  <a:lnTo>
                    <a:pt x="704088" y="547370"/>
                  </a:lnTo>
                  <a:lnTo>
                    <a:pt x="713435" y="546100"/>
                  </a:lnTo>
                  <a:lnTo>
                    <a:pt x="741197" y="546100"/>
                  </a:lnTo>
                  <a:lnTo>
                    <a:pt x="752246" y="547370"/>
                  </a:lnTo>
                  <a:lnTo>
                    <a:pt x="755065" y="547370"/>
                  </a:lnTo>
                  <a:lnTo>
                    <a:pt x="764451" y="548640"/>
                  </a:lnTo>
                  <a:lnTo>
                    <a:pt x="784644" y="548640"/>
                  </a:lnTo>
                  <a:lnTo>
                    <a:pt x="786993" y="552450"/>
                  </a:lnTo>
                  <a:lnTo>
                    <a:pt x="787857" y="557530"/>
                  </a:lnTo>
                  <a:lnTo>
                    <a:pt x="787857" y="543306"/>
                  </a:lnTo>
                  <a:lnTo>
                    <a:pt x="786904" y="543560"/>
                  </a:lnTo>
                  <a:lnTo>
                    <a:pt x="754926" y="543560"/>
                  </a:lnTo>
                  <a:lnTo>
                    <a:pt x="751878" y="542290"/>
                  </a:lnTo>
                  <a:lnTo>
                    <a:pt x="741286" y="541020"/>
                  </a:lnTo>
                  <a:lnTo>
                    <a:pt x="704303" y="541020"/>
                  </a:lnTo>
                  <a:lnTo>
                    <a:pt x="699236" y="542290"/>
                  </a:lnTo>
                  <a:lnTo>
                    <a:pt x="690994" y="539750"/>
                  </a:lnTo>
                  <a:lnTo>
                    <a:pt x="688771" y="542290"/>
                  </a:lnTo>
                  <a:lnTo>
                    <a:pt x="687679" y="547370"/>
                  </a:lnTo>
                  <a:lnTo>
                    <a:pt x="687590" y="548640"/>
                  </a:lnTo>
                  <a:lnTo>
                    <a:pt x="687539" y="554990"/>
                  </a:lnTo>
                  <a:lnTo>
                    <a:pt x="687641" y="556260"/>
                  </a:lnTo>
                  <a:lnTo>
                    <a:pt x="687692" y="558800"/>
                  </a:lnTo>
                  <a:lnTo>
                    <a:pt x="685076" y="561340"/>
                  </a:lnTo>
                  <a:lnTo>
                    <a:pt x="682929" y="563880"/>
                  </a:lnTo>
                  <a:lnTo>
                    <a:pt x="677291" y="572770"/>
                  </a:lnTo>
                  <a:lnTo>
                    <a:pt x="673633" y="579120"/>
                  </a:lnTo>
                  <a:lnTo>
                    <a:pt x="666826" y="589280"/>
                  </a:lnTo>
                  <a:lnTo>
                    <a:pt x="663181" y="593090"/>
                  </a:lnTo>
                  <a:lnTo>
                    <a:pt x="654977" y="593090"/>
                  </a:lnTo>
                  <a:lnTo>
                    <a:pt x="652970" y="591820"/>
                  </a:lnTo>
                  <a:lnTo>
                    <a:pt x="650748" y="590550"/>
                  </a:lnTo>
                  <a:lnTo>
                    <a:pt x="650303" y="589965"/>
                  </a:lnTo>
                  <a:lnTo>
                    <a:pt x="650303" y="598170"/>
                  </a:lnTo>
                  <a:lnTo>
                    <a:pt x="646391" y="601980"/>
                  </a:lnTo>
                  <a:lnTo>
                    <a:pt x="641096" y="604520"/>
                  </a:lnTo>
                  <a:lnTo>
                    <a:pt x="637273" y="608330"/>
                  </a:lnTo>
                  <a:lnTo>
                    <a:pt x="632701" y="608330"/>
                  </a:lnTo>
                  <a:lnTo>
                    <a:pt x="629945" y="607466"/>
                  </a:lnTo>
                  <a:lnTo>
                    <a:pt x="629945" y="613410"/>
                  </a:lnTo>
                  <a:lnTo>
                    <a:pt x="629170" y="613410"/>
                  </a:lnTo>
                  <a:lnTo>
                    <a:pt x="628650" y="614680"/>
                  </a:lnTo>
                  <a:lnTo>
                    <a:pt x="616724" y="623570"/>
                  </a:lnTo>
                  <a:lnTo>
                    <a:pt x="604939" y="632460"/>
                  </a:lnTo>
                  <a:lnTo>
                    <a:pt x="603313" y="632460"/>
                  </a:lnTo>
                  <a:lnTo>
                    <a:pt x="602513" y="626110"/>
                  </a:lnTo>
                  <a:lnTo>
                    <a:pt x="603656" y="618490"/>
                  </a:lnTo>
                  <a:lnTo>
                    <a:pt x="606094" y="612140"/>
                  </a:lnTo>
                  <a:lnTo>
                    <a:pt x="613892" y="610870"/>
                  </a:lnTo>
                  <a:lnTo>
                    <a:pt x="622617" y="610870"/>
                  </a:lnTo>
                  <a:lnTo>
                    <a:pt x="629945" y="613410"/>
                  </a:lnTo>
                  <a:lnTo>
                    <a:pt x="629945" y="607466"/>
                  </a:lnTo>
                  <a:lnTo>
                    <a:pt x="628650" y="607060"/>
                  </a:lnTo>
                  <a:lnTo>
                    <a:pt x="597687" y="607060"/>
                  </a:lnTo>
                  <a:lnTo>
                    <a:pt x="597687" y="612140"/>
                  </a:lnTo>
                  <a:lnTo>
                    <a:pt x="596480" y="638810"/>
                  </a:lnTo>
                  <a:lnTo>
                    <a:pt x="589038" y="643890"/>
                  </a:lnTo>
                  <a:lnTo>
                    <a:pt x="588314" y="645160"/>
                  </a:lnTo>
                  <a:lnTo>
                    <a:pt x="582904" y="646430"/>
                  </a:lnTo>
                  <a:lnTo>
                    <a:pt x="580745" y="641350"/>
                  </a:lnTo>
                  <a:lnTo>
                    <a:pt x="581964" y="637540"/>
                  </a:lnTo>
                  <a:lnTo>
                    <a:pt x="582764" y="635000"/>
                  </a:lnTo>
                  <a:lnTo>
                    <a:pt x="582891" y="626110"/>
                  </a:lnTo>
                  <a:lnTo>
                    <a:pt x="583006" y="623570"/>
                  </a:lnTo>
                  <a:lnTo>
                    <a:pt x="583311" y="619760"/>
                  </a:lnTo>
                  <a:lnTo>
                    <a:pt x="583615" y="613410"/>
                  </a:lnTo>
                  <a:lnTo>
                    <a:pt x="588746" y="613410"/>
                  </a:lnTo>
                  <a:lnTo>
                    <a:pt x="590778" y="612140"/>
                  </a:lnTo>
                  <a:lnTo>
                    <a:pt x="592810" y="610870"/>
                  </a:lnTo>
                  <a:lnTo>
                    <a:pt x="597687" y="612140"/>
                  </a:lnTo>
                  <a:lnTo>
                    <a:pt x="597687" y="607060"/>
                  </a:lnTo>
                  <a:lnTo>
                    <a:pt x="593661" y="607060"/>
                  </a:lnTo>
                  <a:lnTo>
                    <a:pt x="583831" y="608330"/>
                  </a:lnTo>
                  <a:lnTo>
                    <a:pt x="580174" y="608330"/>
                  </a:lnTo>
                  <a:lnTo>
                    <a:pt x="580174" y="650240"/>
                  </a:lnTo>
                  <a:lnTo>
                    <a:pt x="574459" y="652780"/>
                  </a:lnTo>
                  <a:lnTo>
                    <a:pt x="569048" y="656590"/>
                  </a:lnTo>
                  <a:lnTo>
                    <a:pt x="563422" y="659130"/>
                  </a:lnTo>
                  <a:lnTo>
                    <a:pt x="554710" y="662940"/>
                  </a:lnTo>
                  <a:lnTo>
                    <a:pt x="545947" y="665480"/>
                  </a:lnTo>
                  <a:lnTo>
                    <a:pt x="543547" y="666521"/>
                  </a:lnTo>
                  <a:lnTo>
                    <a:pt x="543687" y="664210"/>
                  </a:lnTo>
                  <a:lnTo>
                    <a:pt x="543547" y="654050"/>
                  </a:lnTo>
                  <a:lnTo>
                    <a:pt x="544512" y="648970"/>
                  </a:lnTo>
                  <a:lnTo>
                    <a:pt x="545617" y="643890"/>
                  </a:lnTo>
                  <a:lnTo>
                    <a:pt x="560463" y="641350"/>
                  </a:lnTo>
                  <a:lnTo>
                    <a:pt x="575411" y="641350"/>
                  </a:lnTo>
                  <a:lnTo>
                    <a:pt x="575779" y="642620"/>
                  </a:lnTo>
                  <a:lnTo>
                    <a:pt x="575805" y="645160"/>
                  </a:lnTo>
                  <a:lnTo>
                    <a:pt x="577253" y="647700"/>
                  </a:lnTo>
                  <a:lnTo>
                    <a:pt x="578637" y="647700"/>
                  </a:lnTo>
                  <a:lnTo>
                    <a:pt x="580174" y="650240"/>
                  </a:lnTo>
                  <a:lnTo>
                    <a:pt x="580174" y="608330"/>
                  </a:lnTo>
                  <a:lnTo>
                    <a:pt x="577316" y="608330"/>
                  </a:lnTo>
                  <a:lnTo>
                    <a:pt x="577316" y="627380"/>
                  </a:lnTo>
                  <a:lnTo>
                    <a:pt x="575564" y="635000"/>
                  </a:lnTo>
                  <a:lnTo>
                    <a:pt x="573570" y="636270"/>
                  </a:lnTo>
                  <a:lnTo>
                    <a:pt x="571373" y="636270"/>
                  </a:lnTo>
                  <a:lnTo>
                    <a:pt x="561975" y="637540"/>
                  </a:lnTo>
                  <a:lnTo>
                    <a:pt x="547357" y="637540"/>
                  </a:lnTo>
                  <a:lnTo>
                    <a:pt x="546925" y="636270"/>
                  </a:lnTo>
                  <a:lnTo>
                    <a:pt x="546227" y="635000"/>
                  </a:lnTo>
                  <a:lnTo>
                    <a:pt x="547395" y="627380"/>
                  </a:lnTo>
                  <a:lnTo>
                    <a:pt x="547687" y="619760"/>
                  </a:lnTo>
                  <a:lnTo>
                    <a:pt x="546633" y="612140"/>
                  </a:lnTo>
                  <a:lnTo>
                    <a:pt x="575106" y="613410"/>
                  </a:lnTo>
                  <a:lnTo>
                    <a:pt x="577176" y="621030"/>
                  </a:lnTo>
                  <a:lnTo>
                    <a:pt x="577316" y="627380"/>
                  </a:lnTo>
                  <a:lnTo>
                    <a:pt x="577316" y="608330"/>
                  </a:lnTo>
                  <a:lnTo>
                    <a:pt x="574001" y="608330"/>
                  </a:lnTo>
                  <a:lnTo>
                    <a:pt x="554316" y="607060"/>
                  </a:lnTo>
                  <a:lnTo>
                    <a:pt x="547941" y="607060"/>
                  </a:lnTo>
                  <a:lnTo>
                    <a:pt x="535165" y="608330"/>
                  </a:lnTo>
                  <a:lnTo>
                    <a:pt x="524167" y="608330"/>
                  </a:lnTo>
                  <a:lnTo>
                    <a:pt x="519544" y="607060"/>
                  </a:lnTo>
                  <a:lnTo>
                    <a:pt x="514286" y="607060"/>
                  </a:lnTo>
                  <a:lnTo>
                    <a:pt x="513689" y="605790"/>
                  </a:lnTo>
                  <a:lnTo>
                    <a:pt x="512483" y="605790"/>
                  </a:lnTo>
                  <a:lnTo>
                    <a:pt x="515315" y="603250"/>
                  </a:lnTo>
                  <a:lnTo>
                    <a:pt x="517550" y="600710"/>
                  </a:lnTo>
                  <a:lnTo>
                    <a:pt x="538480" y="600710"/>
                  </a:lnTo>
                  <a:lnTo>
                    <a:pt x="556374" y="599440"/>
                  </a:lnTo>
                  <a:lnTo>
                    <a:pt x="554266" y="598170"/>
                  </a:lnTo>
                  <a:lnTo>
                    <a:pt x="553402" y="596900"/>
                  </a:lnTo>
                  <a:lnTo>
                    <a:pt x="544728" y="596900"/>
                  </a:lnTo>
                  <a:lnTo>
                    <a:pt x="536346" y="595630"/>
                  </a:lnTo>
                  <a:lnTo>
                    <a:pt x="527418" y="595630"/>
                  </a:lnTo>
                  <a:lnTo>
                    <a:pt x="527138" y="593090"/>
                  </a:lnTo>
                  <a:lnTo>
                    <a:pt x="528916" y="591820"/>
                  </a:lnTo>
                  <a:lnTo>
                    <a:pt x="537425" y="591820"/>
                  </a:lnTo>
                  <a:lnTo>
                    <a:pt x="544550" y="589280"/>
                  </a:lnTo>
                  <a:lnTo>
                    <a:pt x="552958" y="591820"/>
                  </a:lnTo>
                  <a:lnTo>
                    <a:pt x="556475" y="591820"/>
                  </a:lnTo>
                  <a:lnTo>
                    <a:pt x="555307" y="590550"/>
                  </a:lnTo>
                  <a:lnTo>
                    <a:pt x="554824" y="589280"/>
                  </a:lnTo>
                  <a:lnTo>
                    <a:pt x="547776" y="586740"/>
                  </a:lnTo>
                  <a:lnTo>
                    <a:pt x="538822" y="586740"/>
                  </a:lnTo>
                  <a:lnTo>
                    <a:pt x="539013" y="584200"/>
                  </a:lnTo>
                  <a:lnTo>
                    <a:pt x="540385" y="582930"/>
                  </a:lnTo>
                  <a:lnTo>
                    <a:pt x="547903" y="582930"/>
                  </a:lnTo>
                  <a:lnTo>
                    <a:pt x="554570" y="584200"/>
                  </a:lnTo>
                  <a:lnTo>
                    <a:pt x="558342" y="584200"/>
                  </a:lnTo>
                  <a:lnTo>
                    <a:pt x="562051" y="582930"/>
                  </a:lnTo>
                  <a:lnTo>
                    <a:pt x="562305" y="581660"/>
                  </a:lnTo>
                  <a:lnTo>
                    <a:pt x="561759" y="580390"/>
                  </a:lnTo>
                  <a:lnTo>
                    <a:pt x="551853" y="580390"/>
                  </a:lnTo>
                  <a:lnTo>
                    <a:pt x="547954" y="577850"/>
                  </a:lnTo>
                  <a:lnTo>
                    <a:pt x="548005" y="576580"/>
                  </a:lnTo>
                  <a:lnTo>
                    <a:pt x="547852" y="576580"/>
                  </a:lnTo>
                  <a:lnTo>
                    <a:pt x="549059" y="575310"/>
                  </a:lnTo>
                  <a:lnTo>
                    <a:pt x="550151" y="574040"/>
                  </a:lnTo>
                  <a:lnTo>
                    <a:pt x="551053" y="572770"/>
                  </a:lnTo>
                  <a:lnTo>
                    <a:pt x="558165" y="574040"/>
                  </a:lnTo>
                  <a:lnTo>
                    <a:pt x="565111" y="574040"/>
                  </a:lnTo>
                  <a:lnTo>
                    <a:pt x="571919" y="572770"/>
                  </a:lnTo>
                  <a:lnTo>
                    <a:pt x="578637" y="572770"/>
                  </a:lnTo>
                  <a:lnTo>
                    <a:pt x="579069" y="570230"/>
                  </a:lnTo>
                  <a:lnTo>
                    <a:pt x="577837" y="568960"/>
                  </a:lnTo>
                  <a:lnTo>
                    <a:pt x="557542" y="568960"/>
                  </a:lnTo>
                  <a:lnTo>
                    <a:pt x="557606" y="565150"/>
                  </a:lnTo>
                  <a:lnTo>
                    <a:pt x="559765" y="563880"/>
                  </a:lnTo>
                  <a:lnTo>
                    <a:pt x="566597" y="562610"/>
                  </a:lnTo>
                  <a:lnTo>
                    <a:pt x="571106" y="561340"/>
                  </a:lnTo>
                  <a:lnTo>
                    <a:pt x="581774" y="562610"/>
                  </a:lnTo>
                  <a:lnTo>
                    <a:pt x="599833" y="562610"/>
                  </a:lnTo>
                  <a:lnTo>
                    <a:pt x="603707" y="561340"/>
                  </a:lnTo>
                  <a:lnTo>
                    <a:pt x="604431" y="561340"/>
                  </a:lnTo>
                  <a:lnTo>
                    <a:pt x="605409" y="560070"/>
                  </a:lnTo>
                  <a:lnTo>
                    <a:pt x="602437" y="558800"/>
                  </a:lnTo>
                  <a:lnTo>
                    <a:pt x="584187" y="558800"/>
                  </a:lnTo>
                  <a:lnTo>
                    <a:pt x="581101" y="557530"/>
                  </a:lnTo>
                  <a:lnTo>
                    <a:pt x="571893" y="557530"/>
                  </a:lnTo>
                  <a:lnTo>
                    <a:pt x="568807" y="556260"/>
                  </a:lnTo>
                  <a:lnTo>
                    <a:pt x="568401" y="553720"/>
                  </a:lnTo>
                  <a:lnTo>
                    <a:pt x="571131" y="552450"/>
                  </a:lnTo>
                  <a:lnTo>
                    <a:pt x="572109" y="551180"/>
                  </a:lnTo>
                  <a:lnTo>
                    <a:pt x="579437" y="551180"/>
                  </a:lnTo>
                  <a:lnTo>
                    <a:pt x="586320" y="553720"/>
                  </a:lnTo>
                  <a:lnTo>
                    <a:pt x="594321" y="552450"/>
                  </a:lnTo>
                  <a:lnTo>
                    <a:pt x="593293" y="551180"/>
                  </a:lnTo>
                  <a:lnTo>
                    <a:pt x="592810" y="549910"/>
                  </a:lnTo>
                  <a:lnTo>
                    <a:pt x="588378" y="548640"/>
                  </a:lnTo>
                  <a:lnTo>
                    <a:pt x="584593" y="547370"/>
                  </a:lnTo>
                  <a:lnTo>
                    <a:pt x="580174" y="547370"/>
                  </a:lnTo>
                  <a:lnTo>
                    <a:pt x="579564" y="546100"/>
                  </a:lnTo>
                  <a:lnTo>
                    <a:pt x="578904" y="546100"/>
                  </a:lnTo>
                  <a:lnTo>
                    <a:pt x="578815" y="543560"/>
                  </a:lnTo>
                  <a:lnTo>
                    <a:pt x="581228" y="542290"/>
                  </a:lnTo>
                  <a:lnTo>
                    <a:pt x="582904" y="541020"/>
                  </a:lnTo>
                  <a:lnTo>
                    <a:pt x="582764" y="541020"/>
                  </a:lnTo>
                  <a:lnTo>
                    <a:pt x="584733" y="537210"/>
                  </a:lnTo>
                  <a:lnTo>
                    <a:pt x="584796" y="533400"/>
                  </a:lnTo>
                  <a:lnTo>
                    <a:pt x="587883" y="530860"/>
                  </a:lnTo>
                  <a:lnTo>
                    <a:pt x="591578" y="534670"/>
                  </a:lnTo>
                  <a:lnTo>
                    <a:pt x="594334" y="538480"/>
                  </a:lnTo>
                  <a:lnTo>
                    <a:pt x="601268" y="548640"/>
                  </a:lnTo>
                  <a:lnTo>
                    <a:pt x="603694" y="549910"/>
                  </a:lnTo>
                  <a:lnTo>
                    <a:pt x="611009" y="557530"/>
                  </a:lnTo>
                  <a:lnTo>
                    <a:pt x="618197" y="563880"/>
                  </a:lnTo>
                  <a:lnTo>
                    <a:pt x="625246" y="571500"/>
                  </a:lnTo>
                  <a:lnTo>
                    <a:pt x="632117" y="579120"/>
                  </a:lnTo>
                  <a:lnTo>
                    <a:pt x="637501" y="585470"/>
                  </a:lnTo>
                  <a:lnTo>
                    <a:pt x="643293" y="590550"/>
                  </a:lnTo>
                  <a:lnTo>
                    <a:pt x="649389" y="596900"/>
                  </a:lnTo>
                  <a:lnTo>
                    <a:pt x="649719" y="596900"/>
                  </a:lnTo>
                  <a:lnTo>
                    <a:pt x="650303" y="598170"/>
                  </a:lnTo>
                  <a:lnTo>
                    <a:pt x="650303" y="589965"/>
                  </a:lnTo>
                  <a:lnTo>
                    <a:pt x="648817" y="588010"/>
                  </a:lnTo>
                  <a:lnTo>
                    <a:pt x="630123" y="567690"/>
                  </a:lnTo>
                  <a:lnTo>
                    <a:pt x="620598" y="557530"/>
                  </a:lnTo>
                  <a:lnTo>
                    <a:pt x="610641" y="548640"/>
                  </a:lnTo>
                  <a:lnTo>
                    <a:pt x="609320" y="547370"/>
                  </a:lnTo>
                  <a:lnTo>
                    <a:pt x="608190" y="546100"/>
                  </a:lnTo>
                  <a:lnTo>
                    <a:pt x="603313" y="538480"/>
                  </a:lnTo>
                  <a:lnTo>
                    <a:pt x="597712" y="530860"/>
                  </a:lnTo>
                  <a:lnTo>
                    <a:pt x="593940" y="525780"/>
                  </a:lnTo>
                  <a:lnTo>
                    <a:pt x="591489" y="524510"/>
                  </a:lnTo>
                  <a:lnTo>
                    <a:pt x="585038" y="525780"/>
                  </a:lnTo>
                  <a:lnTo>
                    <a:pt x="582739" y="527050"/>
                  </a:lnTo>
                  <a:lnTo>
                    <a:pt x="579805" y="533400"/>
                  </a:lnTo>
                  <a:lnTo>
                    <a:pt x="578497" y="537210"/>
                  </a:lnTo>
                  <a:lnTo>
                    <a:pt x="571754" y="544830"/>
                  </a:lnTo>
                  <a:lnTo>
                    <a:pt x="567093" y="549910"/>
                  </a:lnTo>
                  <a:lnTo>
                    <a:pt x="562292" y="554990"/>
                  </a:lnTo>
                  <a:lnTo>
                    <a:pt x="548500" y="567690"/>
                  </a:lnTo>
                  <a:lnTo>
                    <a:pt x="539826" y="576580"/>
                  </a:lnTo>
                  <a:lnTo>
                    <a:pt x="530758" y="584200"/>
                  </a:lnTo>
                  <a:lnTo>
                    <a:pt x="520801" y="591820"/>
                  </a:lnTo>
                  <a:lnTo>
                    <a:pt x="520141" y="591820"/>
                  </a:lnTo>
                  <a:lnTo>
                    <a:pt x="519531" y="593090"/>
                  </a:lnTo>
                  <a:lnTo>
                    <a:pt x="514527" y="598170"/>
                  </a:lnTo>
                  <a:lnTo>
                    <a:pt x="509574" y="600710"/>
                  </a:lnTo>
                  <a:lnTo>
                    <a:pt x="502462" y="601980"/>
                  </a:lnTo>
                  <a:lnTo>
                    <a:pt x="501980" y="601980"/>
                  </a:lnTo>
                  <a:lnTo>
                    <a:pt x="499897" y="603250"/>
                  </a:lnTo>
                  <a:lnTo>
                    <a:pt x="499313" y="607060"/>
                  </a:lnTo>
                  <a:lnTo>
                    <a:pt x="503047" y="609600"/>
                  </a:lnTo>
                  <a:lnTo>
                    <a:pt x="505320" y="612140"/>
                  </a:lnTo>
                  <a:lnTo>
                    <a:pt x="514286" y="618490"/>
                  </a:lnTo>
                  <a:lnTo>
                    <a:pt x="531558" y="628650"/>
                  </a:lnTo>
                  <a:lnTo>
                    <a:pt x="536155" y="631190"/>
                  </a:lnTo>
                  <a:lnTo>
                    <a:pt x="540867" y="633730"/>
                  </a:lnTo>
                  <a:lnTo>
                    <a:pt x="540232" y="647700"/>
                  </a:lnTo>
                  <a:lnTo>
                    <a:pt x="538073" y="654050"/>
                  </a:lnTo>
                  <a:lnTo>
                    <a:pt x="534746" y="655320"/>
                  </a:lnTo>
                  <a:lnTo>
                    <a:pt x="531520" y="655320"/>
                  </a:lnTo>
                  <a:lnTo>
                    <a:pt x="524967" y="654050"/>
                  </a:lnTo>
                  <a:lnTo>
                    <a:pt x="518401" y="652780"/>
                  </a:lnTo>
                  <a:lnTo>
                    <a:pt x="508584" y="651510"/>
                  </a:lnTo>
                  <a:lnTo>
                    <a:pt x="488861" y="651510"/>
                  </a:lnTo>
                  <a:lnTo>
                    <a:pt x="475132" y="652780"/>
                  </a:lnTo>
                  <a:lnTo>
                    <a:pt x="461416" y="652780"/>
                  </a:lnTo>
                  <a:lnTo>
                    <a:pt x="447700" y="651510"/>
                  </a:lnTo>
                  <a:lnTo>
                    <a:pt x="420103" y="651510"/>
                  </a:lnTo>
                  <a:lnTo>
                    <a:pt x="414667" y="650240"/>
                  </a:lnTo>
                  <a:lnTo>
                    <a:pt x="409219" y="648970"/>
                  </a:lnTo>
                  <a:lnTo>
                    <a:pt x="405155" y="650240"/>
                  </a:lnTo>
                  <a:lnTo>
                    <a:pt x="400443" y="646430"/>
                  </a:lnTo>
                  <a:lnTo>
                    <a:pt x="398208" y="646430"/>
                  </a:lnTo>
                  <a:lnTo>
                    <a:pt x="393153" y="645160"/>
                  </a:lnTo>
                  <a:lnTo>
                    <a:pt x="389801" y="645160"/>
                  </a:lnTo>
                  <a:lnTo>
                    <a:pt x="388429" y="643890"/>
                  </a:lnTo>
                  <a:lnTo>
                    <a:pt x="387057" y="642620"/>
                  </a:lnTo>
                  <a:lnTo>
                    <a:pt x="386537" y="640041"/>
                  </a:lnTo>
                  <a:lnTo>
                    <a:pt x="385826" y="637540"/>
                  </a:lnTo>
                  <a:lnTo>
                    <a:pt x="388823" y="631190"/>
                  </a:lnTo>
                  <a:lnTo>
                    <a:pt x="386994" y="627380"/>
                  </a:lnTo>
                  <a:lnTo>
                    <a:pt x="379679" y="626110"/>
                  </a:lnTo>
                  <a:lnTo>
                    <a:pt x="375627" y="624840"/>
                  </a:lnTo>
                  <a:lnTo>
                    <a:pt x="371144" y="626110"/>
                  </a:lnTo>
                  <a:lnTo>
                    <a:pt x="370967" y="626110"/>
                  </a:lnTo>
                  <a:lnTo>
                    <a:pt x="370662" y="627380"/>
                  </a:lnTo>
                  <a:lnTo>
                    <a:pt x="371817" y="629920"/>
                  </a:lnTo>
                  <a:lnTo>
                    <a:pt x="375513" y="629920"/>
                  </a:lnTo>
                  <a:lnTo>
                    <a:pt x="377583" y="631190"/>
                  </a:lnTo>
                  <a:lnTo>
                    <a:pt x="380530" y="637540"/>
                  </a:lnTo>
                  <a:lnTo>
                    <a:pt x="378752" y="641350"/>
                  </a:lnTo>
                  <a:lnTo>
                    <a:pt x="362267" y="642620"/>
                  </a:lnTo>
                  <a:lnTo>
                    <a:pt x="353644" y="643890"/>
                  </a:lnTo>
                  <a:lnTo>
                    <a:pt x="353199" y="642620"/>
                  </a:lnTo>
                  <a:lnTo>
                    <a:pt x="352780" y="642620"/>
                  </a:lnTo>
                  <a:lnTo>
                    <a:pt x="351980" y="638810"/>
                  </a:lnTo>
                  <a:lnTo>
                    <a:pt x="349110" y="638810"/>
                  </a:lnTo>
                  <a:lnTo>
                    <a:pt x="347497" y="640080"/>
                  </a:lnTo>
                  <a:lnTo>
                    <a:pt x="346405" y="642620"/>
                  </a:lnTo>
                  <a:lnTo>
                    <a:pt x="347395" y="643890"/>
                  </a:lnTo>
                  <a:lnTo>
                    <a:pt x="345630" y="645160"/>
                  </a:lnTo>
                  <a:lnTo>
                    <a:pt x="344220" y="645160"/>
                  </a:lnTo>
                  <a:lnTo>
                    <a:pt x="337058" y="643890"/>
                  </a:lnTo>
                  <a:lnTo>
                    <a:pt x="331863" y="647700"/>
                  </a:lnTo>
                  <a:lnTo>
                    <a:pt x="324091" y="652780"/>
                  </a:lnTo>
                  <a:lnTo>
                    <a:pt x="321398" y="656590"/>
                  </a:lnTo>
                  <a:lnTo>
                    <a:pt x="317842" y="659130"/>
                  </a:lnTo>
                  <a:lnTo>
                    <a:pt x="317055" y="660400"/>
                  </a:lnTo>
                  <a:lnTo>
                    <a:pt x="315874" y="660400"/>
                  </a:lnTo>
                  <a:lnTo>
                    <a:pt x="315315" y="659130"/>
                  </a:lnTo>
                  <a:lnTo>
                    <a:pt x="314693" y="659130"/>
                  </a:lnTo>
                  <a:lnTo>
                    <a:pt x="314655" y="655320"/>
                  </a:lnTo>
                  <a:lnTo>
                    <a:pt x="315036" y="654050"/>
                  </a:lnTo>
                  <a:lnTo>
                    <a:pt x="315087" y="647700"/>
                  </a:lnTo>
                  <a:lnTo>
                    <a:pt x="287959" y="638810"/>
                  </a:lnTo>
                  <a:lnTo>
                    <a:pt x="281089" y="640080"/>
                  </a:lnTo>
                  <a:lnTo>
                    <a:pt x="275856" y="646430"/>
                  </a:lnTo>
                  <a:lnTo>
                    <a:pt x="271284" y="651510"/>
                  </a:lnTo>
                  <a:lnTo>
                    <a:pt x="268414" y="650240"/>
                  </a:lnTo>
                  <a:lnTo>
                    <a:pt x="267817" y="647700"/>
                  </a:lnTo>
                  <a:lnTo>
                    <a:pt x="271386" y="642620"/>
                  </a:lnTo>
                  <a:lnTo>
                    <a:pt x="272884" y="638810"/>
                  </a:lnTo>
                  <a:lnTo>
                    <a:pt x="272186" y="636270"/>
                  </a:lnTo>
                  <a:lnTo>
                    <a:pt x="271830" y="635000"/>
                  </a:lnTo>
                  <a:lnTo>
                    <a:pt x="272059" y="636270"/>
                  </a:lnTo>
                  <a:lnTo>
                    <a:pt x="269697" y="633730"/>
                  </a:lnTo>
                  <a:lnTo>
                    <a:pt x="266128" y="629920"/>
                  </a:lnTo>
                  <a:lnTo>
                    <a:pt x="259283" y="628650"/>
                  </a:lnTo>
                  <a:lnTo>
                    <a:pt x="246646" y="632460"/>
                  </a:lnTo>
                  <a:lnTo>
                    <a:pt x="241884" y="633730"/>
                  </a:lnTo>
                  <a:lnTo>
                    <a:pt x="235394" y="637540"/>
                  </a:lnTo>
                  <a:lnTo>
                    <a:pt x="233273" y="637540"/>
                  </a:lnTo>
                  <a:lnTo>
                    <a:pt x="230670" y="635000"/>
                  </a:lnTo>
                  <a:lnTo>
                    <a:pt x="229362" y="633730"/>
                  </a:lnTo>
                  <a:lnTo>
                    <a:pt x="227495" y="632460"/>
                  </a:lnTo>
                  <a:lnTo>
                    <a:pt x="223583" y="628650"/>
                  </a:lnTo>
                  <a:lnTo>
                    <a:pt x="221856" y="628650"/>
                  </a:lnTo>
                  <a:lnTo>
                    <a:pt x="217728" y="633730"/>
                  </a:lnTo>
                  <a:lnTo>
                    <a:pt x="215480" y="636270"/>
                  </a:lnTo>
                  <a:lnTo>
                    <a:pt x="210007" y="642620"/>
                  </a:lnTo>
                  <a:lnTo>
                    <a:pt x="206362" y="643890"/>
                  </a:lnTo>
                  <a:lnTo>
                    <a:pt x="201955" y="645160"/>
                  </a:lnTo>
                  <a:lnTo>
                    <a:pt x="200177" y="642620"/>
                  </a:lnTo>
                  <a:lnTo>
                    <a:pt x="200113" y="640041"/>
                  </a:lnTo>
                  <a:lnTo>
                    <a:pt x="199555" y="633730"/>
                  </a:lnTo>
                  <a:lnTo>
                    <a:pt x="168897" y="614680"/>
                  </a:lnTo>
                  <a:lnTo>
                    <a:pt x="167640" y="614680"/>
                  </a:lnTo>
                  <a:lnTo>
                    <a:pt x="166636" y="613410"/>
                  </a:lnTo>
                  <a:lnTo>
                    <a:pt x="166103" y="613410"/>
                  </a:lnTo>
                  <a:lnTo>
                    <a:pt x="165239" y="610870"/>
                  </a:lnTo>
                  <a:lnTo>
                    <a:pt x="165201" y="609600"/>
                  </a:lnTo>
                  <a:lnTo>
                    <a:pt x="167144" y="608330"/>
                  </a:lnTo>
                  <a:lnTo>
                    <a:pt x="169291" y="608330"/>
                  </a:lnTo>
                  <a:lnTo>
                    <a:pt x="176860" y="610870"/>
                  </a:lnTo>
                  <a:lnTo>
                    <a:pt x="192252" y="610870"/>
                  </a:lnTo>
                  <a:lnTo>
                    <a:pt x="195846" y="612140"/>
                  </a:lnTo>
                  <a:lnTo>
                    <a:pt x="205790" y="613410"/>
                  </a:lnTo>
                  <a:lnTo>
                    <a:pt x="221830" y="615950"/>
                  </a:lnTo>
                  <a:lnTo>
                    <a:pt x="228574" y="617220"/>
                  </a:lnTo>
                  <a:lnTo>
                    <a:pt x="228866" y="618490"/>
                  </a:lnTo>
                  <a:lnTo>
                    <a:pt x="228981" y="619760"/>
                  </a:lnTo>
                  <a:lnTo>
                    <a:pt x="230505" y="623570"/>
                  </a:lnTo>
                  <a:lnTo>
                    <a:pt x="232181" y="624840"/>
                  </a:lnTo>
                  <a:lnTo>
                    <a:pt x="237172" y="623570"/>
                  </a:lnTo>
                  <a:lnTo>
                    <a:pt x="236867" y="621030"/>
                  </a:lnTo>
                  <a:lnTo>
                    <a:pt x="237312" y="619760"/>
                  </a:lnTo>
                  <a:lnTo>
                    <a:pt x="237642" y="619760"/>
                  </a:lnTo>
                  <a:lnTo>
                    <a:pt x="238188" y="618490"/>
                  </a:lnTo>
                  <a:lnTo>
                    <a:pt x="256819" y="621030"/>
                  </a:lnTo>
                  <a:lnTo>
                    <a:pt x="258114" y="627380"/>
                  </a:lnTo>
                  <a:lnTo>
                    <a:pt x="259245" y="627380"/>
                  </a:lnTo>
                  <a:lnTo>
                    <a:pt x="265112" y="624840"/>
                  </a:lnTo>
                  <a:lnTo>
                    <a:pt x="264312" y="621030"/>
                  </a:lnTo>
                  <a:lnTo>
                    <a:pt x="265887" y="619760"/>
                  </a:lnTo>
                  <a:lnTo>
                    <a:pt x="268922" y="619760"/>
                  </a:lnTo>
                  <a:lnTo>
                    <a:pt x="319963" y="624840"/>
                  </a:lnTo>
                  <a:lnTo>
                    <a:pt x="320954" y="626110"/>
                  </a:lnTo>
                  <a:lnTo>
                    <a:pt x="322173" y="626110"/>
                  </a:lnTo>
                  <a:lnTo>
                    <a:pt x="323088" y="629920"/>
                  </a:lnTo>
                  <a:lnTo>
                    <a:pt x="325069" y="632460"/>
                  </a:lnTo>
                  <a:lnTo>
                    <a:pt x="329920" y="631190"/>
                  </a:lnTo>
                  <a:lnTo>
                    <a:pt x="331228" y="627380"/>
                  </a:lnTo>
                  <a:lnTo>
                    <a:pt x="337870" y="626110"/>
                  </a:lnTo>
                  <a:lnTo>
                    <a:pt x="356387" y="626110"/>
                  </a:lnTo>
                  <a:lnTo>
                    <a:pt x="362521" y="627380"/>
                  </a:lnTo>
                  <a:lnTo>
                    <a:pt x="370014" y="626110"/>
                  </a:lnTo>
                  <a:lnTo>
                    <a:pt x="366941" y="622300"/>
                  </a:lnTo>
                  <a:lnTo>
                    <a:pt x="367080" y="621030"/>
                  </a:lnTo>
                  <a:lnTo>
                    <a:pt x="367334" y="618490"/>
                  </a:lnTo>
                  <a:lnTo>
                    <a:pt x="368528" y="613410"/>
                  </a:lnTo>
                  <a:lnTo>
                    <a:pt x="368211" y="612140"/>
                  </a:lnTo>
                  <a:lnTo>
                    <a:pt x="366547" y="607060"/>
                  </a:lnTo>
                  <a:lnTo>
                    <a:pt x="366737" y="603250"/>
                  </a:lnTo>
                  <a:lnTo>
                    <a:pt x="366928" y="598170"/>
                  </a:lnTo>
                  <a:lnTo>
                    <a:pt x="367017" y="586740"/>
                  </a:lnTo>
                  <a:lnTo>
                    <a:pt x="367131" y="582930"/>
                  </a:lnTo>
                  <a:lnTo>
                    <a:pt x="367309" y="575310"/>
                  </a:lnTo>
                  <a:lnTo>
                    <a:pt x="372706" y="510540"/>
                  </a:lnTo>
                  <a:lnTo>
                    <a:pt x="373430" y="510540"/>
                  </a:lnTo>
                  <a:lnTo>
                    <a:pt x="378383" y="508000"/>
                  </a:lnTo>
                  <a:lnTo>
                    <a:pt x="383781" y="506730"/>
                  </a:lnTo>
                  <a:lnTo>
                    <a:pt x="386676" y="508000"/>
                  </a:lnTo>
                  <a:lnTo>
                    <a:pt x="394119" y="508000"/>
                  </a:lnTo>
                  <a:lnTo>
                    <a:pt x="395630" y="506730"/>
                  </a:lnTo>
                  <a:lnTo>
                    <a:pt x="394309" y="502920"/>
                  </a:lnTo>
                  <a:lnTo>
                    <a:pt x="393357" y="501650"/>
                  </a:lnTo>
                  <a:lnTo>
                    <a:pt x="390232" y="495300"/>
                  </a:lnTo>
                  <a:lnTo>
                    <a:pt x="390690" y="492760"/>
                  </a:lnTo>
                  <a:lnTo>
                    <a:pt x="392899" y="491490"/>
                  </a:lnTo>
                  <a:lnTo>
                    <a:pt x="395173" y="492760"/>
                  </a:lnTo>
                  <a:lnTo>
                    <a:pt x="428866" y="497840"/>
                  </a:lnTo>
                  <a:lnTo>
                    <a:pt x="428879" y="499110"/>
                  </a:lnTo>
                  <a:lnTo>
                    <a:pt x="429094" y="499110"/>
                  </a:lnTo>
                  <a:lnTo>
                    <a:pt x="425894" y="513080"/>
                  </a:lnTo>
                  <a:lnTo>
                    <a:pt x="422605" y="525780"/>
                  </a:lnTo>
                  <a:lnTo>
                    <a:pt x="422046" y="525780"/>
                  </a:lnTo>
                  <a:lnTo>
                    <a:pt x="421386" y="527050"/>
                  </a:lnTo>
                  <a:lnTo>
                    <a:pt x="416991" y="521970"/>
                  </a:lnTo>
                  <a:lnTo>
                    <a:pt x="414134" y="525780"/>
                  </a:lnTo>
                  <a:lnTo>
                    <a:pt x="413486" y="527050"/>
                  </a:lnTo>
                  <a:lnTo>
                    <a:pt x="407352" y="525780"/>
                  </a:lnTo>
                  <a:lnTo>
                    <a:pt x="404114" y="524510"/>
                  </a:lnTo>
                  <a:lnTo>
                    <a:pt x="398767" y="523240"/>
                  </a:lnTo>
                  <a:lnTo>
                    <a:pt x="398437" y="524510"/>
                  </a:lnTo>
                  <a:lnTo>
                    <a:pt x="403136" y="528320"/>
                  </a:lnTo>
                  <a:lnTo>
                    <a:pt x="406374" y="529590"/>
                  </a:lnTo>
                  <a:lnTo>
                    <a:pt x="415277" y="530860"/>
                  </a:lnTo>
                  <a:lnTo>
                    <a:pt x="418439" y="530860"/>
                  </a:lnTo>
                  <a:lnTo>
                    <a:pt x="420903" y="533400"/>
                  </a:lnTo>
                  <a:lnTo>
                    <a:pt x="421119" y="539750"/>
                  </a:lnTo>
                  <a:lnTo>
                    <a:pt x="418465" y="543560"/>
                  </a:lnTo>
                  <a:lnTo>
                    <a:pt x="411861" y="543560"/>
                  </a:lnTo>
                  <a:lnTo>
                    <a:pt x="406336" y="542290"/>
                  </a:lnTo>
                  <a:lnTo>
                    <a:pt x="400812" y="541020"/>
                  </a:lnTo>
                  <a:lnTo>
                    <a:pt x="392531" y="542290"/>
                  </a:lnTo>
                  <a:lnTo>
                    <a:pt x="383451" y="537210"/>
                  </a:lnTo>
                  <a:lnTo>
                    <a:pt x="381673" y="538480"/>
                  </a:lnTo>
                  <a:lnTo>
                    <a:pt x="379158" y="541020"/>
                  </a:lnTo>
                  <a:lnTo>
                    <a:pt x="378752" y="543560"/>
                  </a:lnTo>
                  <a:lnTo>
                    <a:pt x="380225" y="544830"/>
                  </a:lnTo>
                  <a:lnTo>
                    <a:pt x="387311" y="543560"/>
                  </a:lnTo>
                  <a:lnTo>
                    <a:pt x="394093" y="546100"/>
                  </a:lnTo>
                  <a:lnTo>
                    <a:pt x="405841" y="544830"/>
                  </a:lnTo>
                  <a:lnTo>
                    <a:pt x="410781" y="546100"/>
                  </a:lnTo>
                  <a:lnTo>
                    <a:pt x="416610" y="547370"/>
                  </a:lnTo>
                  <a:lnTo>
                    <a:pt x="418884" y="547370"/>
                  </a:lnTo>
                  <a:lnTo>
                    <a:pt x="416890" y="556260"/>
                  </a:lnTo>
                  <a:lnTo>
                    <a:pt x="400507" y="549910"/>
                  </a:lnTo>
                  <a:lnTo>
                    <a:pt x="392849" y="548640"/>
                  </a:lnTo>
                  <a:lnTo>
                    <a:pt x="382930" y="549910"/>
                  </a:lnTo>
                  <a:lnTo>
                    <a:pt x="381622" y="549910"/>
                  </a:lnTo>
                  <a:lnTo>
                    <a:pt x="382219" y="552450"/>
                  </a:lnTo>
                  <a:lnTo>
                    <a:pt x="383044" y="553720"/>
                  </a:lnTo>
                  <a:lnTo>
                    <a:pt x="389039" y="553720"/>
                  </a:lnTo>
                  <a:lnTo>
                    <a:pt x="391083" y="554990"/>
                  </a:lnTo>
                  <a:lnTo>
                    <a:pt x="398386" y="554990"/>
                  </a:lnTo>
                  <a:lnTo>
                    <a:pt x="405384" y="557530"/>
                  </a:lnTo>
                  <a:lnTo>
                    <a:pt x="411911" y="560070"/>
                  </a:lnTo>
                  <a:lnTo>
                    <a:pt x="417830" y="563880"/>
                  </a:lnTo>
                  <a:lnTo>
                    <a:pt x="417918" y="567690"/>
                  </a:lnTo>
                  <a:lnTo>
                    <a:pt x="417614" y="575310"/>
                  </a:lnTo>
                  <a:lnTo>
                    <a:pt x="414528" y="582930"/>
                  </a:lnTo>
                  <a:lnTo>
                    <a:pt x="416128" y="590550"/>
                  </a:lnTo>
                  <a:lnTo>
                    <a:pt x="415899" y="591820"/>
                  </a:lnTo>
                  <a:lnTo>
                    <a:pt x="411988" y="604520"/>
                  </a:lnTo>
                  <a:lnTo>
                    <a:pt x="404990" y="604520"/>
                  </a:lnTo>
                  <a:lnTo>
                    <a:pt x="403910" y="605790"/>
                  </a:lnTo>
                  <a:lnTo>
                    <a:pt x="403466" y="609600"/>
                  </a:lnTo>
                  <a:lnTo>
                    <a:pt x="409130" y="609600"/>
                  </a:lnTo>
                  <a:lnTo>
                    <a:pt x="409460" y="613410"/>
                  </a:lnTo>
                  <a:lnTo>
                    <a:pt x="408190" y="614680"/>
                  </a:lnTo>
                  <a:lnTo>
                    <a:pt x="406806" y="615950"/>
                  </a:lnTo>
                  <a:lnTo>
                    <a:pt x="403682" y="618490"/>
                  </a:lnTo>
                  <a:lnTo>
                    <a:pt x="401955" y="619760"/>
                  </a:lnTo>
                  <a:lnTo>
                    <a:pt x="400392" y="621030"/>
                  </a:lnTo>
                  <a:lnTo>
                    <a:pt x="401281" y="623570"/>
                  </a:lnTo>
                  <a:lnTo>
                    <a:pt x="403186" y="624840"/>
                  </a:lnTo>
                  <a:lnTo>
                    <a:pt x="407657" y="622300"/>
                  </a:lnTo>
                  <a:lnTo>
                    <a:pt x="410108" y="619760"/>
                  </a:lnTo>
                  <a:lnTo>
                    <a:pt x="413867" y="622300"/>
                  </a:lnTo>
                  <a:lnTo>
                    <a:pt x="414604" y="621030"/>
                  </a:lnTo>
                  <a:lnTo>
                    <a:pt x="415607" y="619760"/>
                  </a:lnTo>
                  <a:lnTo>
                    <a:pt x="417588" y="617220"/>
                  </a:lnTo>
                  <a:lnTo>
                    <a:pt x="421170" y="618490"/>
                  </a:lnTo>
                  <a:lnTo>
                    <a:pt x="427253" y="619760"/>
                  </a:lnTo>
                  <a:lnTo>
                    <a:pt x="433184" y="619760"/>
                  </a:lnTo>
                  <a:lnTo>
                    <a:pt x="433793" y="621030"/>
                  </a:lnTo>
                  <a:lnTo>
                    <a:pt x="438327" y="624840"/>
                  </a:lnTo>
                  <a:lnTo>
                    <a:pt x="440918" y="626110"/>
                  </a:lnTo>
                  <a:lnTo>
                    <a:pt x="449414" y="622300"/>
                  </a:lnTo>
                  <a:lnTo>
                    <a:pt x="452234" y="621030"/>
                  </a:lnTo>
                  <a:lnTo>
                    <a:pt x="458343" y="618490"/>
                  </a:lnTo>
                  <a:lnTo>
                    <a:pt x="465670" y="615950"/>
                  </a:lnTo>
                  <a:lnTo>
                    <a:pt x="466915" y="614680"/>
                  </a:lnTo>
                  <a:lnTo>
                    <a:pt x="468274" y="614680"/>
                  </a:lnTo>
                  <a:lnTo>
                    <a:pt x="469747" y="615950"/>
                  </a:lnTo>
                  <a:lnTo>
                    <a:pt x="471170" y="617220"/>
                  </a:lnTo>
                  <a:lnTo>
                    <a:pt x="477621" y="622300"/>
                  </a:lnTo>
                  <a:lnTo>
                    <a:pt x="483298" y="623570"/>
                  </a:lnTo>
                  <a:lnTo>
                    <a:pt x="492366" y="622300"/>
                  </a:lnTo>
                  <a:lnTo>
                    <a:pt x="494995" y="622300"/>
                  </a:lnTo>
                  <a:lnTo>
                    <a:pt x="498894" y="621030"/>
                  </a:lnTo>
                  <a:lnTo>
                    <a:pt x="500253" y="619760"/>
                  </a:lnTo>
                  <a:lnTo>
                    <a:pt x="502399" y="618490"/>
                  </a:lnTo>
                  <a:lnTo>
                    <a:pt x="502831" y="617220"/>
                  </a:lnTo>
                  <a:lnTo>
                    <a:pt x="501637" y="615950"/>
                  </a:lnTo>
                  <a:lnTo>
                    <a:pt x="492747" y="618490"/>
                  </a:lnTo>
                  <a:lnTo>
                    <a:pt x="483692" y="621030"/>
                  </a:lnTo>
                  <a:lnTo>
                    <a:pt x="479602" y="619760"/>
                  </a:lnTo>
                  <a:lnTo>
                    <a:pt x="476351" y="615950"/>
                  </a:lnTo>
                  <a:lnTo>
                    <a:pt x="474929" y="614680"/>
                  </a:lnTo>
                  <a:lnTo>
                    <a:pt x="472084" y="610870"/>
                  </a:lnTo>
                  <a:lnTo>
                    <a:pt x="469226" y="609600"/>
                  </a:lnTo>
                  <a:lnTo>
                    <a:pt x="464781" y="612140"/>
                  </a:lnTo>
                  <a:lnTo>
                    <a:pt x="463626" y="612140"/>
                  </a:lnTo>
                  <a:lnTo>
                    <a:pt x="456577" y="615950"/>
                  </a:lnTo>
                  <a:lnTo>
                    <a:pt x="450748" y="618490"/>
                  </a:lnTo>
                  <a:lnTo>
                    <a:pt x="440575" y="622300"/>
                  </a:lnTo>
                  <a:lnTo>
                    <a:pt x="439013" y="621030"/>
                  </a:lnTo>
                  <a:lnTo>
                    <a:pt x="438632" y="617220"/>
                  </a:lnTo>
                  <a:lnTo>
                    <a:pt x="438492" y="615950"/>
                  </a:lnTo>
                  <a:lnTo>
                    <a:pt x="438658" y="614680"/>
                  </a:lnTo>
                  <a:lnTo>
                    <a:pt x="438277" y="612140"/>
                  </a:lnTo>
                  <a:lnTo>
                    <a:pt x="436130" y="610870"/>
                  </a:lnTo>
                  <a:lnTo>
                    <a:pt x="431203" y="615950"/>
                  </a:lnTo>
                  <a:lnTo>
                    <a:pt x="427329" y="615950"/>
                  </a:lnTo>
                  <a:lnTo>
                    <a:pt x="421576" y="614680"/>
                  </a:lnTo>
                  <a:lnTo>
                    <a:pt x="418757" y="614680"/>
                  </a:lnTo>
                  <a:lnTo>
                    <a:pt x="415556" y="610870"/>
                  </a:lnTo>
                  <a:lnTo>
                    <a:pt x="415264" y="608330"/>
                  </a:lnTo>
                  <a:lnTo>
                    <a:pt x="418807" y="609600"/>
                  </a:lnTo>
                  <a:lnTo>
                    <a:pt x="418973" y="608330"/>
                  </a:lnTo>
                  <a:lnTo>
                    <a:pt x="419468" y="604520"/>
                  </a:lnTo>
                  <a:lnTo>
                    <a:pt x="420001" y="600710"/>
                  </a:lnTo>
                  <a:lnTo>
                    <a:pt x="422033" y="590550"/>
                  </a:lnTo>
                  <a:lnTo>
                    <a:pt x="423773" y="584200"/>
                  </a:lnTo>
                  <a:lnTo>
                    <a:pt x="425615" y="571500"/>
                  </a:lnTo>
                  <a:lnTo>
                    <a:pt x="427736" y="565150"/>
                  </a:lnTo>
                  <a:lnTo>
                    <a:pt x="434149" y="558800"/>
                  </a:lnTo>
                  <a:lnTo>
                    <a:pt x="436168" y="556260"/>
                  </a:lnTo>
                  <a:lnTo>
                    <a:pt x="438937" y="553720"/>
                  </a:lnTo>
                  <a:lnTo>
                    <a:pt x="439610" y="552450"/>
                  </a:lnTo>
                  <a:lnTo>
                    <a:pt x="440677" y="551180"/>
                  </a:lnTo>
                  <a:lnTo>
                    <a:pt x="437997" y="549910"/>
                  </a:lnTo>
                  <a:lnTo>
                    <a:pt x="435711" y="547370"/>
                  </a:lnTo>
                  <a:lnTo>
                    <a:pt x="433552" y="546100"/>
                  </a:lnTo>
                  <a:lnTo>
                    <a:pt x="432206" y="545325"/>
                  </a:lnTo>
                  <a:lnTo>
                    <a:pt x="432206" y="551180"/>
                  </a:lnTo>
                  <a:lnTo>
                    <a:pt x="431584" y="552450"/>
                  </a:lnTo>
                  <a:lnTo>
                    <a:pt x="431292" y="552450"/>
                  </a:lnTo>
                  <a:lnTo>
                    <a:pt x="429006" y="554990"/>
                  </a:lnTo>
                  <a:lnTo>
                    <a:pt x="427151" y="556260"/>
                  </a:lnTo>
                  <a:lnTo>
                    <a:pt x="425437" y="558800"/>
                  </a:lnTo>
                  <a:lnTo>
                    <a:pt x="423341" y="557530"/>
                  </a:lnTo>
                  <a:lnTo>
                    <a:pt x="423481" y="556260"/>
                  </a:lnTo>
                  <a:lnTo>
                    <a:pt x="423887" y="552450"/>
                  </a:lnTo>
                  <a:lnTo>
                    <a:pt x="424395" y="549910"/>
                  </a:lnTo>
                  <a:lnTo>
                    <a:pt x="424980" y="546100"/>
                  </a:lnTo>
                  <a:lnTo>
                    <a:pt x="432206" y="551180"/>
                  </a:lnTo>
                  <a:lnTo>
                    <a:pt x="432206" y="545325"/>
                  </a:lnTo>
                  <a:lnTo>
                    <a:pt x="431380" y="544830"/>
                  </a:lnTo>
                  <a:lnTo>
                    <a:pt x="430720" y="543560"/>
                  </a:lnTo>
                  <a:lnTo>
                    <a:pt x="431279" y="537210"/>
                  </a:lnTo>
                  <a:lnTo>
                    <a:pt x="432371" y="534670"/>
                  </a:lnTo>
                  <a:lnTo>
                    <a:pt x="435825" y="530860"/>
                  </a:lnTo>
                  <a:lnTo>
                    <a:pt x="437222" y="529590"/>
                  </a:lnTo>
                  <a:lnTo>
                    <a:pt x="438848" y="527050"/>
                  </a:lnTo>
                  <a:lnTo>
                    <a:pt x="438886" y="525780"/>
                  </a:lnTo>
                  <a:lnTo>
                    <a:pt x="439381" y="524510"/>
                  </a:lnTo>
                  <a:lnTo>
                    <a:pt x="435216" y="524510"/>
                  </a:lnTo>
                  <a:lnTo>
                    <a:pt x="432079" y="525780"/>
                  </a:lnTo>
                  <a:lnTo>
                    <a:pt x="430758" y="527050"/>
                  </a:lnTo>
                  <a:lnTo>
                    <a:pt x="428967" y="527050"/>
                  </a:lnTo>
                  <a:lnTo>
                    <a:pt x="437896" y="490220"/>
                  </a:lnTo>
                  <a:lnTo>
                    <a:pt x="440080" y="482600"/>
                  </a:lnTo>
                  <a:lnTo>
                    <a:pt x="442569" y="473710"/>
                  </a:lnTo>
                  <a:lnTo>
                    <a:pt x="443293" y="471170"/>
                  </a:lnTo>
                  <a:lnTo>
                    <a:pt x="443661" y="469900"/>
                  </a:lnTo>
                  <a:lnTo>
                    <a:pt x="442696" y="459740"/>
                  </a:lnTo>
                  <a:lnTo>
                    <a:pt x="444919" y="453390"/>
                  </a:lnTo>
                  <a:lnTo>
                    <a:pt x="449668" y="445770"/>
                  </a:lnTo>
                  <a:lnTo>
                    <a:pt x="450748" y="443230"/>
                  </a:lnTo>
                  <a:lnTo>
                    <a:pt x="463423" y="419100"/>
                  </a:lnTo>
                  <a:lnTo>
                    <a:pt x="469480" y="407670"/>
                  </a:lnTo>
                  <a:lnTo>
                    <a:pt x="471868" y="403860"/>
                  </a:lnTo>
                  <a:lnTo>
                    <a:pt x="474433" y="400050"/>
                  </a:lnTo>
                  <a:lnTo>
                    <a:pt x="475043" y="400050"/>
                  </a:lnTo>
                  <a:lnTo>
                    <a:pt x="475462" y="398780"/>
                  </a:lnTo>
                  <a:lnTo>
                    <a:pt x="475678" y="398780"/>
                  </a:lnTo>
                  <a:lnTo>
                    <a:pt x="476059" y="400050"/>
                  </a:lnTo>
                  <a:lnTo>
                    <a:pt x="478409" y="440690"/>
                  </a:lnTo>
                  <a:lnTo>
                    <a:pt x="479450" y="445770"/>
                  </a:lnTo>
                  <a:lnTo>
                    <a:pt x="480783" y="448310"/>
                  </a:lnTo>
                  <a:lnTo>
                    <a:pt x="483438" y="447040"/>
                  </a:lnTo>
                  <a:lnTo>
                    <a:pt x="485025" y="445770"/>
                  </a:lnTo>
                  <a:lnTo>
                    <a:pt x="485724" y="443230"/>
                  </a:lnTo>
                  <a:lnTo>
                    <a:pt x="485635" y="434340"/>
                  </a:lnTo>
                  <a:lnTo>
                    <a:pt x="484416" y="398780"/>
                  </a:lnTo>
                  <a:lnTo>
                    <a:pt x="484327" y="396240"/>
                  </a:lnTo>
                  <a:lnTo>
                    <a:pt x="484873" y="394970"/>
                  </a:lnTo>
                  <a:lnTo>
                    <a:pt x="485203" y="393700"/>
                  </a:lnTo>
                  <a:lnTo>
                    <a:pt x="491896" y="392430"/>
                  </a:lnTo>
                  <a:lnTo>
                    <a:pt x="498284" y="393700"/>
                  </a:lnTo>
                  <a:lnTo>
                    <a:pt x="517410" y="393700"/>
                  </a:lnTo>
                  <a:lnTo>
                    <a:pt x="523532" y="394970"/>
                  </a:lnTo>
                  <a:lnTo>
                    <a:pt x="524649" y="406400"/>
                  </a:lnTo>
                  <a:lnTo>
                    <a:pt x="524789" y="411480"/>
                  </a:lnTo>
                  <a:lnTo>
                    <a:pt x="524916" y="421640"/>
                  </a:lnTo>
                  <a:lnTo>
                    <a:pt x="524598" y="430530"/>
                  </a:lnTo>
                  <a:lnTo>
                    <a:pt x="523455" y="438150"/>
                  </a:lnTo>
                  <a:lnTo>
                    <a:pt x="521131" y="439420"/>
                  </a:lnTo>
                  <a:lnTo>
                    <a:pt x="517893" y="439420"/>
                  </a:lnTo>
                  <a:lnTo>
                    <a:pt x="515810" y="440690"/>
                  </a:lnTo>
                  <a:lnTo>
                    <a:pt x="511073" y="441960"/>
                  </a:lnTo>
                  <a:lnTo>
                    <a:pt x="510425" y="444500"/>
                  </a:lnTo>
                  <a:lnTo>
                    <a:pt x="513067" y="448310"/>
                  </a:lnTo>
                  <a:lnTo>
                    <a:pt x="514159" y="449580"/>
                  </a:lnTo>
                  <a:lnTo>
                    <a:pt x="515200" y="450850"/>
                  </a:lnTo>
                  <a:lnTo>
                    <a:pt x="513892" y="454660"/>
                  </a:lnTo>
                  <a:lnTo>
                    <a:pt x="511708" y="455930"/>
                  </a:lnTo>
                  <a:lnTo>
                    <a:pt x="509016" y="455930"/>
                  </a:lnTo>
                  <a:lnTo>
                    <a:pt x="505574" y="453390"/>
                  </a:lnTo>
                  <a:lnTo>
                    <a:pt x="504304" y="452120"/>
                  </a:lnTo>
                  <a:lnTo>
                    <a:pt x="503034" y="450850"/>
                  </a:lnTo>
                  <a:lnTo>
                    <a:pt x="494449" y="447040"/>
                  </a:lnTo>
                  <a:lnTo>
                    <a:pt x="492353" y="448310"/>
                  </a:lnTo>
                  <a:lnTo>
                    <a:pt x="489318" y="454660"/>
                  </a:lnTo>
                  <a:lnTo>
                    <a:pt x="489254" y="455930"/>
                  </a:lnTo>
                  <a:lnTo>
                    <a:pt x="486435" y="455930"/>
                  </a:lnTo>
                  <a:lnTo>
                    <a:pt x="483933" y="452120"/>
                  </a:lnTo>
                  <a:lnTo>
                    <a:pt x="483095" y="450850"/>
                  </a:lnTo>
                  <a:lnTo>
                    <a:pt x="478002" y="449580"/>
                  </a:lnTo>
                  <a:lnTo>
                    <a:pt x="469633" y="449580"/>
                  </a:lnTo>
                  <a:lnTo>
                    <a:pt x="465518" y="452120"/>
                  </a:lnTo>
                  <a:lnTo>
                    <a:pt x="463816" y="455930"/>
                  </a:lnTo>
                  <a:lnTo>
                    <a:pt x="464515" y="458470"/>
                  </a:lnTo>
                  <a:lnTo>
                    <a:pt x="466572" y="458470"/>
                  </a:lnTo>
                  <a:lnTo>
                    <a:pt x="467766" y="457200"/>
                  </a:lnTo>
                  <a:lnTo>
                    <a:pt x="469239" y="455930"/>
                  </a:lnTo>
                  <a:lnTo>
                    <a:pt x="469798" y="454660"/>
                  </a:lnTo>
                  <a:lnTo>
                    <a:pt x="470293" y="453390"/>
                  </a:lnTo>
                  <a:lnTo>
                    <a:pt x="477456" y="452120"/>
                  </a:lnTo>
                  <a:lnTo>
                    <a:pt x="480529" y="457200"/>
                  </a:lnTo>
                  <a:lnTo>
                    <a:pt x="483514" y="461010"/>
                  </a:lnTo>
                  <a:lnTo>
                    <a:pt x="488048" y="461010"/>
                  </a:lnTo>
                  <a:lnTo>
                    <a:pt x="492772" y="462280"/>
                  </a:lnTo>
                  <a:lnTo>
                    <a:pt x="494131" y="461010"/>
                  </a:lnTo>
                  <a:lnTo>
                    <a:pt x="493191" y="455930"/>
                  </a:lnTo>
                  <a:lnTo>
                    <a:pt x="492696" y="453390"/>
                  </a:lnTo>
                  <a:lnTo>
                    <a:pt x="495147" y="452120"/>
                  </a:lnTo>
                  <a:lnTo>
                    <a:pt x="497878" y="452120"/>
                  </a:lnTo>
                  <a:lnTo>
                    <a:pt x="500341" y="453390"/>
                  </a:lnTo>
                  <a:lnTo>
                    <a:pt x="504126" y="457200"/>
                  </a:lnTo>
                  <a:lnTo>
                    <a:pt x="504545" y="459740"/>
                  </a:lnTo>
                  <a:lnTo>
                    <a:pt x="507403" y="462280"/>
                  </a:lnTo>
                  <a:lnTo>
                    <a:pt x="512000" y="458470"/>
                  </a:lnTo>
                  <a:lnTo>
                    <a:pt x="511886" y="461010"/>
                  </a:lnTo>
                  <a:lnTo>
                    <a:pt x="511784" y="469900"/>
                  </a:lnTo>
                  <a:lnTo>
                    <a:pt x="504723" y="469900"/>
                  </a:lnTo>
                  <a:lnTo>
                    <a:pt x="501154" y="468630"/>
                  </a:lnTo>
                  <a:lnTo>
                    <a:pt x="490156" y="468630"/>
                  </a:lnTo>
                  <a:lnTo>
                    <a:pt x="485317" y="471170"/>
                  </a:lnTo>
                  <a:lnTo>
                    <a:pt x="481317" y="481330"/>
                  </a:lnTo>
                  <a:lnTo>
                    <a:pt x="480364" y="485140"/>
                  </a:lnTo>
                  <a:lnTo>
                    <a:pt x="478447" y="491490"/>
                  </a:lnTo>
                  <a:lnTo>
                    <a:pt x="477647" y="495300"/>
                  </a:lnTo>
                  <a:lnTo>
                    <a:pt x="476732" y="499110"/>
                  </a:lnTo>
                  <a:lnTo>
                    <a:pt x="469442" y="501650"/>
                  </a:lnTo>
                  <a:lnTo>
                    <a:pt x="462889" y="504190"/>
                  </a:lnTo>
                  <a:lnTo>
                    <a:pt x="456780" y="508000"/>
                  </a:lnTo>
                  <a:lnTo>
                    <a:pt x="450850" y="513080"/>
                  </a:lnTo>
                  <a:lnTo>
                    <a:pt x="448741" y="510540"/>
                  </a:lnTo>
                  <a:lnTo>
                    <a:pt x="446798" y="508000"/>
                  </a:lnTo>
                  <a:lnTo>
                    <a:pt x="441744" y="504190"/>
                  </a:lnTo>
                  <a:lnTo>
                    <a:pt x="438607" y="504190"/>
                  </a:lnTo>
                  <a:lnTo>
                    <a:pt x="432447" y="510540"/>
                  </a:lnTo>
                  <a:lnTo>
                    <a:pt x="432193" y="519430"/>
                  </a:lnTo>
                  <a:lnTo>
                    <a:pt x="435902" y="523240"/>
                  </a:lnTo>
                  <a:lnTo>
                    <a:pt x="437184" y="523240"/>
                  </a:lnTo>
                  <a:lnTo>
                    <a:pt x="440690" y="519430"/>
                  </a:lnTo>
                  <a:lnTo>
                    <a:pt x="438543" y="514350"/>
                  </a:lnTo>
                  <a:lnTo>
                    <a:pt x="441261" y="510540"/>
                  </a:lnTo>
                  <a:lnTo>
                    <a:pt x="447560" y="510540"/>
                  </a:lnTo>
                  <a:lnTo>
                    <a:pt x="444487" y="516890"/>
                  </a:lnTo>
                  <a:lnTo>
                    <a:pt x="446087" y="519430"/>
                  </a:lnTo>
                  <a:lnTo>
                    <a:pt x="447941" y="519430"/>
                  </a:lnTo>
                  <a:lnTo>
                    <a:pt x="451662" y="518160"/>
                  </a:lnTo>
                  <a:lnTo>
                    <a:pt x="454558" y="519430"/>
                  </a:lnTo>
                  <a:lnTo>
                    <a:pt x="457682" y="520700"/>
                  </a:lnTo>
                  <a:lnTo>
                    <a:pt x="458254" y="520700"/>
                  </a:lnTo>
                  <a:lnTo>
                    <a:pt x="459092" y="519430"/>
                  </a:lnTo>
                  <a:lnTo>
                    <a:pt x="458444" y="518160"/>
                  </a:lnTo>
                  <a:lnTo>
                    <a:pt x="456488" y="514350"/>
                  </a:lnTo>
                  <a:lnTo>
                    <a:pt x="457085" y="513080"/>
                  </a:lnTo>
                  <a:lnTo>
                    <a:pt x="457669" y="511810"/>
                  </a:lnTo>
                  <a:lnTo>
                    <a:pt x="460387" y="509270"/>
                  </a:lnTo>
                  <a:lnTo>
                    <a:pt x="469011" y="504190"/>
                  </a:lnTo>
                  <a:lnTo>
                    <a:pt x="475272" y="501650"/>
                  </a:lnTo>
                  <a:lnTo>
                    <a:pt x="482257" y="502920"/>
                  </a:lnTo>
                  <a:lnTo>
                    <a:pt x="482688" y="501650"/>
                  </a:lnTo>
                  <a:lnTo>
                    <a:pt x="483133" y="501650"/>
                  </a:lnTo>
                  <a:lnTo>
                    <a:pt x="482587" y="492760"/>
                  </a:lnTo>
                  <a:lnTo>
                    <a:pt x="486181" y="486410"/>
                  </a:lnTo>
                  <a:lnTo>
                    <a:pt x="491363" y="472440"/>
                  </a:lnTo>
                  <a:lnTo>
                    <a:pt x="495160" y="471170"/>
                  </a:lnTo>
                  <a:lnTo>
                    <a:pt x="505269" y="472440"/>
                  </a:lnTo>
                  <a:lnTo>
                    <a:pt x="509549" y="473710"/>
                  </a:lnTo>
                  <a:lnTo>
                    <a:pt x="517220" y="474980"/>
                  </a:lnTo>
                  <a:lnTo>
                    <a:pt x="518858" y="473710"/>
                  </a:lnTo>
                  <a:lnTo>
                    <a:pt x="519023" y="471170"/>
                  </a:lnTo>
                  <a:lnTo>
                    <a:pt x="519099" y="469900"/>
                  </a:lnTo>
                  <a:lnTo>
                    <a:pt x="519176" y="468630"/>
                  </a:lnTo>
                  <a:lnTo>
                    <a:pt x="518909" y="466090"/>
                  </a:lnTo>
                  <a:lnTo>
                    <a:pt x="519645" y="459740"/>
                  </a:lnTo>
                  <a:lnTo>
                    <a:pt x="521525" y="458470"/>
                  </a:lnTo>
                  <a:lnTo>
                    <a:pt x="523405" y="457200"/>
                  </a:lnTo>
                  <a:lnTo>
                    <a:pt x="528980" y="458470"/>
                  </a:lnTo>
                  <a:lnTo>
                    <a:pt x="529983" y="458470"/>
                  </a:lnTo>
                  <a:lnTo>
                    <a:pt x="535914" y="462280"/>
                  </a:lnTo>
                  <a:lnTo>
                    <a:pt x="541045" y="464820"/>
                  </a:lnTo>
                  <a:lnTo>
                    <a:pt x="548830" y="469900"/>
                  </a:lnTo>
                  <a:lnTo>
                    <a:pt x="551484" y="469900"/>
                  </a:lnTo>
                  <a:lnTo>
                    <a:pt x="556958" y="467360"/>
                  </a:lnTo>
                  <a:lnTo>
                    <a:pt x="559422" y="466090"/>
                  </a:lnTo>
                  <a:lnTo>
                    <a:pt x="562089" y="466090"/>
                  </a:lnTo>
                  <a:lnTo>
                    <a:pt x="569137" y="473710"/>
                  </a:lnTo>
                  <a:lnTo>
                    <a:pt x="571182" y="476250"/>
                  </a:lnTo>
                  <a:lnTo>
                    <a:pt x="577151" y="481330"/>
                  </a:lnTo>
                  <a:lnTo>
                    <a:pt x="577596" y="481330"/>
                  </a:lnTo>
                  <a:lnTo>
                    <a:pt x="581431" y="476250"/>
                  </a:lnTo>
                  <a:lnTo>
                    <a:pt x="582676" y="476250"/>
                  </a:lnTo>
                  <a:lnTo>
                    <a:pt x="586308" y="477520"/>
                  </a:lnTo>
                  <a:lnTo>
                    <a:pt x="589724" y="478790"/>
                  </a:lnTo>
                  <a:lnTo>
                    <a:pt x="592429" y="486410"/>
                  </a:lnTo>
                  <a:lnTo>
                    <a:pt x="594436" y="486410"/>
                  </a:lnTo>
                  <a:lnTo>
                    <a:pt x="597344" y="485140"/>
                  </a:lnTo>
                  <a:lnTo>
                    <a:pt x="597217" y="481330"/>
                  </a:lnTo>
                  <a:lnTo>
                    <a:pt x="597598" y="477520"/>
                  </a:lnTo>
                  <a:lnTo>
                    <a:pt x="599020" y="476250"/>
                  </a:lnTo>
                  <a:lnTo>
                    <a:pt x="604126" y="477520"/>
                  </a:lnTo>
                  <a:lnTo>
                    <a:pt x="612025" y="477520"/>
                  </a:lnTo>
                  <a:lnTo>
                    <a:pt x="615442" y="480060"/>
                  </a:lnTo>
                  <a:lnTo>
                    <a:pt x="620649" y="486410"/>
                  </a:lnTo>
                  <a:lnTo>
                    <a:pt x="630110" y="494030"/>
                  </a:lnTo>
                  <a:lnTo>
                    <a:pt x="634771" y="495300"/>
                  </a:lnTo>
                  <a:lnTo>
                    <a:pt x="637717" y="501650"/>
                  </a:lnTo>
                  <a:lnTo>
                    <a:pt x="640219" y="501650"/>
                  </a:lnTo>
                  <a:lnTo>
                    <a:pt x="645845" y="495300"/>
                  </a:lnTo>
                  <a:lnTo>
                    <a:pt x="651840" y="495300"/>
                  </a:lnTo>
                  <a:lnTo>
                    <a:pt x="659091" y="496570"/>
                  </a:lnTo>
                  <a:lnTo>
                    <a:pt x="660082" y="495300"/>
                  </a:lnTo>
                  <a:lnTo>
                    <a:pt x="661123" y="495300"/>
                  </a:lnTo>
                  <a:lnTo>
                    <a:pt x="660996" y="494030"/>
                  </a:lnTo>
                  <a:lnTo>
                    <a:pt x="660577" y="490220"/>
                  </a:lnTo>
                  <a:lnTo>
                    <a:pt x="664222" y="487680"/>
                  </a:lnTo>
                  <a:lnTo>
                    <a:pt x="669023" y="486410"/>
                  </a:lnTo>
                  <a:lnTo>
                    <a:pt x="670623" y="486410"/>
                  </a:lnTo>
                  <a:lnTo>
                    <a:pt x="673100" y="487680"/>
                  </a:lnTo>
                  <a:lnTo>
                    <a:pt x="674179" y="490220"/>
                  </a:lnTo>
                  <a:lnTo>
                    <a:pt x="676592" y="488950"/>
                  </a:lnTo>
                  <a:lnTo>
                    <a:pt x="677151" y="486410"/>
                  </a:lnTo>
                  <a:lnTo>
                    <a:pt x="677418" y="485140"/>
                  </a:lnTo>
                  <a:lnTo>
                    <a:pt x="676490" y="480060"/>
                  </a:lnTo>
                  <a:lnTo>
                    <a:pt x="681494" y="476250"/>
                  </a:lnTo>
                  <a:lnTo>
                    <a:pt x="683247" y="478790"/>
                  </a:lnTo>
                  <a:lnTo>
                    <a:pt x="684872" y="480060"/>
                  </a:lnTo>
                  <a:lnTo>
                    <a:pt x="689165" y="482600"/>
                  </a:lnTo>
                  <a:lnTo>
                    <a:pt x="691629" y="481330"/>
                  </a:lnTo>
                  <a:lnTo>
                    <a:pt x="697141" y="480060"/>
                  </a:lnTo>
                  <a:lnTo>
                    <a:pt x="703262" y="483870"/>
                  </a:lnTo>
                  <a:lnTo>
                    <a:pt x="704684" y="487680"/>
                  </a:lnTo>
                  <a:lnTo>
                    <a:pt x="705078" y="488950"/>
                  </a:lnTo>
                  <a:lnTo>
                    <a:pt x="702449" y="492760"/>
                  </a:lnTo>
                  <a:lnTo>
                    <a:pt x="704799" y="496570"/>
                  </a:lnTo>
                  <a:lnTo>
                    <a:pt x="704024" y="501650"/>
                  </a:lnTo>
                  <a:lnTo>
                    <a:pt x="707986" y="502920"/>
                  </a:lnTo>
                  <a:lnTo>
                    <a:pt x="716572" y="492760"/>
                  </a:lnTo>
                  <a:lnTo>
                    <a:pt x="725144" y="482600"/>
                  </a:lnTo>
                  <a:lnTo>
                    <a:pt x="727278" y="480060"/>
                  </a:lnTo>
                  <a:lnTo>
                    <a:pt x="729335" y="480060"/>
                  </a:lnTo>
                  <a:lnTo>
                    <a:pt x="731316" y="481330"/>
                  </a:lnTo>
                  <a:lnTo>
                    <a:pt x="735850" y="482600"/>
                  </a:lnTo>
                  <a:lnTo>
                    <a:pt x="738466" y="485140"/>
                  </a:lnTo>
                  <a:lnTo>
                    <a:pt x="741514" y="486410"/>
                  </a:lnTo>
                  <a:lnTo>
                    <a:pt x="743610" y="497840"/>
                  </a:lnTo>
                  <a:lnTo>
                    <a:pt x="729945" y="506730"/>
                  </a:lnTo>
                  <a:lnTo>
                    <a:pt x="732193" y="510540"/>
                  </a:lnTo>
                  <a:lnTo>
                    <a:pt x="733348" y="514350"/>
                  </a:lnTo>
                  <a:lnTo>
                    <a:pt x="739762" y="518160"/>
                  </a:lnTo>
                  <a:lnTo>
                    <a:pt x="742480" y="519430"/>
                  </a:lnTo>
                  <a:lnTo>
                    <a:pt x="746671" y="525780"/>
                  </a:lnTo>
                  <a:lnTo>
                    <a:pt x="749312" y="525780"/>
                  </a:lnTo>
                  <a:lnTo>
                    <a:pt x="755942" y="523240"/>
                  </a:lnTo>
                  <a:lnTo>
                    <a:pt x="759650" y="523240"/>
                  </a:lnTo>
                  <a:lnTo>
                    <a:pt x="762076" y="521970"/>
                  </a:lnTo>
                  <a:lnTo>
                    <a:pt x="764501" y="520700"/>
                  </a:lnTo>
                  <a:lnTo>
                    <a:pt x="765873" y="519430"/>
                  </a:lnTo>
                  <a:lnTo>
                    <a:pt x="768642" y="513080"/>
                  </a:lnTo>
                  <a:lnTo>
                    <a:pt x="772236" y="508000"/>
                  </a:lnTo>
                  <a:lnTo>
                    <a:pt x="776312" y="502920"/>
                  </a:lnTo>
                  <a:lnTo>
                    <a:pt x="776287" y="501650"/>
                  </a:lnTo>
                  <a:lnTo>
                    <a:pt x="776427" y="501650"/>
                  </a:lnTo>
                  <a:lnTo>
                    <a:pt x="773391" y="495300"/>
                  </a:lnTo>
                  <a:lnTo>
                    <a:pt x="775017" y="492760"/>
                  </a:lnTo>
                  <a:lnTo>
                    <a:pt x="776922" y="490220"/>
                  </a:lnTo>
                  <a:lnTo>
                    <a:pt x="776592" y="482600"/>
                  </a:lnTo>
                  <a:lnTo>
                    <a:pt x="779640" y="480060"/>
                  </a:lnTo>
                  <a:lnTo>
                    <a:pt x="783120" y="478790"/>
                  </a:lnTo>
                  <a:lnTo>
                    <a:pt x="785876" y="480060"/>
                  </a:lnTo>
                  <a:lnTo>
                    <a:pt x="787984" y="482600"/>
                  </a:lnTo>
                  <a:lnTo>
                    <a:pt x="793051" y="483870"/>
                  </a:lnTo>
                  <a:lnTo>
                    <a:pt x="796086" y="482600"/>
                  </a:lnTo>
                  <a:lnTo>
                    <a:pt x="801814" y="483870"/>
                  </a:lnTo>
                  <a:lnTo>
                    <a:pt x="802500" y="482600"/>
                  </a:lnTo>
                  <a:lnTo>
                    <a:pt x="803186" y="481330"/>
                  </a:lnTo>
                  <a:lnTo>
                    <a:pt x="806119" y="480060"/>
                  </a:lnTo>
                  <a:lnTo>
                    <a:pt x="815860" y="488950"/>
                  </a:lnTo>
                  <a:lnTo>
                    <a:pt x="818045" y="487680"/>
                  </a:lnTo>
                  <a:lnTo>
                    <a:pt x="820534" y="488950"/>
                  </a:lnTo>
                  <a:lnTo>
                    <a:pt x="823099" y="487680"/>
                  </a:lnTo>
                  <a:lnTo>
                    <a:pt x="822325" y="486410"/>
                  </a:lnTo>
                  <a:lnTo>
                    <a:pt x="821791" y="486410"/>
                  </a:lnTo>
                  <a:lnTo>
                    <a:pt x="820064" y="482600"/>
                  </a:lnTo>
                  <a:lnTo>
                    <a:pt x="820559" y="481330"/>
                  </a:lnTo>
                  <a:lnTo>
                    <a:pt x="825982" y="478790"/>
                  </a:lnTo>
                  <a:lnTo>
                    <a:pt x="829919" y="478790"/>
                  </a:lnTo>
                  <a:lnTo>
                    <a:pt x="833920" y="485140"/>
                  </a:lnTo>
                  <a:lnTo>
                    <a:pt x="836930" y="486410"/>
                  </a:lnTo>
                  <a:lnTo>
                    <a:pt x="841260" y="487680"/>
                  </a:lnTo>
                  <a:lnTo>
                    <a:pt x="844016" y="487680"/>
                  </a:lnTo>
                  <a:lnTo>
                    <a:pt x="843000" y="490220"/>
                  </a:lnTo>
                  <a:lnTo>
                    <a:pt x="842759" y="490474"/>
                  </a:lnTo>
                  <a:lnTo>
                    <a:pt x="842759" y="499110"/>
                  </a:lnTo>
                  <a:lnTo>
                    <a:pt x="840651" y="501650"/>
                  </a:lnTo>
                  <a:lnTo>
                    <a:pt x="838974" y="501650"/>
                  </a:lnTo>
                  <a:lnTo>
                    <a:pt x="838708" y="499110"/>
                  </a:lnTo>
                  <a:lnTo>
                    <a:pt x="838796" y="497840"/>
                  </a:lnTo>
                  <a:lnTo>
                    <a:pt x="840638" y="496570"/>
                  </a:lnTo>
                  <a:lnTo>
                    <a:pt x="841717" y="496570"/>
                  </a:lnTo>
                  <a:lnTo>
                    <a:pt x="842581" y="497840"/>
                  </a:lnTo>
                  <a:lnTo>
                    <a:pt x="842759" y="499110"/>
                  </a:lnTo>
                  <a:lnTo>
                    <a:pt x="842759" y="490474"/>
                  </a:lnTo>
                  <a:lnTo>
                    <a:pt x="841756" y="491490"/>
                  </a:lnTo>
                  <a:lnTo>
                    <a:pt x="838746" y="492760"/>
                  </a:lnTo>
                  <a:lnTo>
                    <a:pt x="836650" y="492760"/>
                  </a:lnTo>
                  <a:lnTo>
                    <a:pt x="832129" y="499110"/>
                  </a:lnTo>
                  <a:lnTo>
                    <a:pt x="829995" y="505460"/>
                  </a:lnTo>
                  <a:lnTo>
                    <a:pt x="832142" y="514350"/>
                  </a:lnTo>
                  <a:lnTo>
                    <a:pt x="833716" y="516890"/>
                  </a:lnTo>
                  <a:lnTo>
                    <a:pt x="839431" y="519430"/>
                  </a:lnTo>
                  <a:lnTo>
                    <a:pt x="842543" y="519430"/>
                  </a:lnTo>
                  <a:lnTo>
                    <a:pt x="848448" y="520700"/>
                  </a:lnTo>
                  <a:lnTo>
                    <a:pt x="850341" y="518160"/>
                  </a:lnTo>
                  <a:lnTo>
                    <a:pt x="851281" y="515620"/>
                  </a:lnTo>
                  <a:lnTo>
                    <a:pt x="849287" y="514350"/>
                  </a:lnTo>
                  <a:lnTo>
                    <a:pt x="848309" y="513080"/>
                  </a:lnTo>
                  <a:lnTo>
                    <a:pt x="848347" y="511810"/>
                  </a:lnTo>
                  <a:lnTo>
                    <a:pt x="850480" y="509270"/>
                  </a:lnTo>
                  <a:lnTo>
                    <a:pt x="852614" y="506730"/>
                  </a:lnTo>
                  <a:lnTo>
                    <a:pt x="857758" y="502920"/>
                  </a:lnTo>
                  <a:lnTo>
                    <a:pt x="863752" y="500380"/>
                  </a:lnTo>
                  <a:lnTo>
                    <a:pt x="870559" y="497840"/>
                  </a:lnTo>
                  <a:lnTo>
                    <a:pt x="871969" y="499110"/>
                  </a:lnTo>
                  <a:lnTo>
                    <a:pt x="873455" y="501650"/>
                  </a:lnTo>
                  <a:lnTo>
                    <a:pt x="876985" y="505460"/>
                  </a:lnTo>
                  <a:lnTo>
                    <a:pt x="879741" y="506730"/>
                  </a:lnTo>
                  <a:lnTo>
                    <a:pt x="887349" y="504190"/>
                  </a:lnTo>
                  <a:lnTo>
                    <a:pt x="891540" y="505460"/>
                  </a:lnTo>
                  <a:lnTo>
                    <a:pt x="895781" y="505460"/>
                  </a:lnTo>
                  <a:lnTo>
                    <a:pt x="895819" y="506730"/>
                  </a:lnTo>
                  <a:lnTo>
                    <a:pt x="896289" y="509270"/>
                  </a:lnTo>
                  <a:lnTo>
                    <a:pt x="897813" y="510540"/>
                  </a:lnTo>
                  <a:lnTo>
                    <a:pt x="900645" y="509270"/>
                  </a:lnTo>
                  <a:lnTo>
                    <a:pt x="901738" y="508000"/>
                  </a:lnTo>
                  <a:lnTo>
                    <a:pt x="905687" y="505460"/>
                  </a:lnTo>
                  <a:lnTo>
                    <a:pt x="908316" y="504190"/>
                  </a:lnTo>
                  <a:lnTo>
                    <a:pt x="913942" y="501650"/>
                  </a:lnTo>
                  <a:lnTo>
                    <a:pt x="916698" y="501650"/>
                  </a:lnTo>
                  <a:lnTo>
                    <a:pt x="918984" y="505460"/>
                  </a:lnTo>
                  <a:lnTo>
                    <a:pt x="919594" y="505460"/>
                  </a:lnTo>
                  <a:lnTo>
                    <a:pt x="921397" y="506730"/>
                  </a:lnTo>
                  <a:lnTo>
                    <a:pt x="923569" y="506730"/>
                  </a:lnTo>
                  <a:lnTo>
                    <a:pt x="924941" y="504190"/>
                  </a:lnTo>
                  <a:lnTo>
                    <a:pt x="925360" y="502920"/>
                  </a:lnTo>
                  <a:lnTo>
                    <a:pt x="924013" y="500380"/>
                  </a:lnTo>
                  <a:lnTo>
                    <a:pt x="922464" y="499110"/>
                  </a:lnTo>
                  <a:lnTo>
                    <a:pt x="921029" y="497840"/>
                  </a:lnTo>
                  <a:lnTo>
                    <a:pt x="922020" y="496570"/>
                  </a:lnTo>
                  <a:lnTo>
                    <a:pt x="922997" y="495300"/>
                  </a:lnTo>
                  <a:lnTo>
                    <a:pt x="924991" y="494030"/>
                  </a:lnTo>
                  <a:lnTo>
                    <a:pt x="928014" y="491490"/>
                  </a:lnTo>
                  <a:lnTo>
                    <a:pt x="929017" y="488950"/>
                  </a:lnTo>
                  <a:lnTo>
                    <a:pt x="930376" y="487680"/>
                  </a:lnTo>
                  <a:lnTo>
                    <a:pt x="934339" y="487680"/>
                  </a:lnTo>
                  <a:lnTo>
                    <a:pt x="936815" y="490220"/>
                  </a:lnTo>
                  <a:lnTo>
                    <a:pt x="938695" y="491490"/>
                  </a:lnTo>
                  <a:lnTo>
                    <a:pt x="940422" y="491490"/>
                  </a:lnTo>
                  <a:lnTo>
                    <a:pt x="942454" y="488950"/>
                  </a:lnTo>
                  <a:lnTo>
                    <a:pt x="942276" y="487680"/>
                  </a:lnTo>
                  <a:lnTo>
                    <a:pt x="942098" y="486410"/>
                  </a:lnTo>
                  <a:lnTo>
                    <a:pt x="939495" y="485140"/>
                  </a:lnTo>
                  <a:lnTo>
                    <a:pt x="938263" y="485140"/>
                  </a:lnTo>
                  <a:lnTo>
                    <a:pt x="932916" y="483870"/>
                  </a:lnTo>
                  <a:lnTo>
                    <a:pt x="928662" y="483870"/>
                  </a:lnTo>
                  <a:lnTo>
                    <a:pt x="926477" y="485140"/>
                  </a:lnTo>
                  <a:lnTo>
                    <a:pt x="923658" y="485140"/>
                  </a:lnTo>
                  <a:lnTo>
                    <a:pt x="921283" y="480060"/>
                  </a:lnTo>
                  <a:lnTo>
                    <a:pt x="920546" y="479247"/>
                  </a:lnTo>
                  <a:lnTo>
                    <a:pt x="920546" y="491490"/>
                  </a:lnTo>
                  <a:lnTo>
                    <a:pt x="917994" y="495300"/>
                  </a:lnTo>
                  <a:lnTo>
                    <a:pt x="913409" y="495300"/>
                  </a:lnTo>
                  <a:lnTo>
                    <a:pt x="909840" y="496570"/>
                  </a:lnTo>
                  <a:lnTo>
                    <a:pt x="914831" y="490220"/>
                  </a:lnTo>
                  <a:lnTo>
                    <a:pt x="910361" y="490220"/>
                  </a:lnTo>
                  <a:lnTo>
                    <a:pt x="908342" y="492760"/>
                  </a:lnTo>
                  <a:lnTo>
                    <a:pt x="899121" y="501650"/>
                  </a:lnTo>
                  <a:lnTo>
                    <a:pt x="892251" y="500380"/>
                  </a:lnTo>
                  <a:lnTo>
                    <a:pt x="892594" y="499110"/>
                  </a:lnTo>
                  <a:lnTo>
                    <a:pt x="894778" y="496570"/>
                  </a:lnTo>
                  <a:lnTo>
                    <a:pt x="896594" y="496570"/>
                  </a:lnTo>
                  <a:lnTo>
                    <a:pt x="898817" y="495300"/>
                  </a:lnTo>
                  <a:lnTo>
                    <a:pt x="897559" y="487680"/>
                  </a:lnTo>
                  <a:lnTo>
                    <a:pt x="900214" y="481330"/>
                  </a:lnTo>
                  <a:lnTo>
                    <a:pt x="906767" y="476250"/>
                  </a:lnTo>
                  <a:lnTo>
                    <a:pt x="914628" y="478790"/>
                  </a:lnTo>
                  <a:lnTo>
                    <a:pt x="917282" y="485140"/>
                  </a:lnTo>
                  <a:lnTo>
                    <a:pt x="920546" y="491490"/>
                  </a:lnTo>
                  <a:lnTo>
                    <a:pt x="920546" y="479247"/>
                  </a:lnTo>
                  <a:lnTo>
                    <a:pt x="917867" y="476250"/>
                  </a:lnTo>
                  <a:lnTo>
                    <a:pt x="916724" y="474980"/>
                  </a:lnTo>
                  <a:lnTo>
                    <a:pt x="908989" y="469900"/>
                  </a:lnTo>
                  <a:lnTo>
                    <a:pt x="907707" y="469900"/>
                  </a:lnTo>
                  <a:lnTo>
                    <a:pt x="899477" y="476250"/>
                  </a:lnTo>
                  <a:lnTo>
                    <a:pt x="895146" y="481330"/>
                  </a:lnTo>
                  <a:lnTo>
                    <a:pt x="893394" y="490220"/>
                  </a:lnTo>
                  <a:lnTo>
                    <a:pt x="892911" y="491490"/>
                  </a:lnTo>
                  <a:lnTo>
                    <a:pt x="892441" y="494030"/>
                  </a:lnTo>
                  <a:lnTo>
                    <a:pt x="890308" y="495300"/>
                  </a:lnTo>
                  <a:lnTo>
                    <a:pt x="888225" y="496570"/>
                  </a:lnTo>
                  <a:lnTo>
                    <a:pt x="882116" y="500380"/>
                  </a:lnTo>
                  <a:lnTo>
                    <a:pt x="879830" y="501650"/>
                  </a:lnTo>
                  <a:lnTo>
                    <a:pt x="877570" y="499110"/>
                  </a:lnTo>
                  <a:lnTo>
                    <a:pt x="876896" y="497840"/>
                  </a:lnTo>
                  <a:lnTo>
                    <a:pt x="874877" y="494030"/>
                  </a:lnTo>
                  <a:lnTo>
                    <a:pt x="866711" y="494030"/>
                  </a:lnTo>
                  <a:lnTo>
                    <a:pt x="865238" y="495300"/>
                  </a:lnTo>
                  <a:lnTo>
                    <a:pt x="854697" y="500380"/>
                  </a:lnTo>
                  <a:lnTo>
                    <a:pt x="846277" y="505460"/>
                  </a:lnTo>
                  <a:lnTo>
                    <a:pt x="842365" y="508000"/>
                  </a:lnTo>
                  <a:lnTo>
                    <a:pt x="841971" y="508114"/>
                  </a:lnTo>
                  <a:lnTo>
                    <a:pt x="841971" y="514350"/>
                  </a:lnTo>
                  <a:lnTo>
                    <a:pt x="841603" y="514350"/>
                  </a:lnTo>
                  <a:lnTo>
                    <a:pt x="840790" y="515620"/>
                  </a:lnTo>
                  <a:lnTo>
                    <a:pt x="839851" y="514350"/>
                  </a:lnTo>
                  <a:lnTo>
                    <a:pt x="840409" y="514350"/>
                  </a:lnTo>
                  <a:lnTo>
                    <a:pt x="840955" y="513080"/>
                  </a:lnTo>
                  <a:lnTo>
                    <a:pt x="841590" y="513080"/>
                  </a:lnTo>
                  <a:lnTo>
                    <a:pt x="841971" y="514350"/>
                  </a:lnTo>
                  <a:lnTo>
                    <a:pt x="841971" y="508114"/>
                  </a:lnTo>
                  <a:lnTo>
                    <a:pt x="837666" y="509270"/>
                  </a:lnTo>
                  <a:lnTo>
                    <a:pt x="837222" y="508000"/>
                  </a:lnTo>
                  <a:lnTo>
                    <a:pt x="836409" y="508000"/>
                  </a:lnTo>
                  <a:lnTo>
                    <a:pt x="837158" y="505460"/>
                  </a:lnTo>
                  <a:lnTo>
                    <a:pt x="838161" y="502920"/>
                  </a:lnTo>
                  <a:lnTo>
                    <a:pt x="838835" y="501878"/>
                  </a:lnTo>
                  <a:lnTo>
                    <a:pt x="839368" y="505460"/>
                  </a:lnTo>
                  <a:lnTo>
                    <a:pt x="853960" y="496570"/>
                  </a:lnTo>
                  <a:lnTo>
                    <a:pt x="856043" y="495300"/>
                  </a:lnTo>
                  <a:lnTo>
                    <a:pt x="858126" y="494030"/>
                  </a:lnTo>
                  <a:lnTo>
                    <a:pt x="858164" y="492760"/>
                  </a:lnTo>
                  <a:lnTo>
                    <a:pt x="855357" y="491490"/>
                  </a:lnTo>
                  <a:lnTo>
                    <a:pt x="853198" y="495300"/>
                  </a:lnTo>
                  <a:lnTo>
                    <a:pt x="849960" y="494030"/>
                  </a:lnTo>
                  <a:lnTo>
                    <a:pt x="854011" y="488950"/>
                  </a:lnTo>
                  <a:lnTo>
                    <a:pt x="858837" y="487680"/>
                  </a:lnTo>
                  <a:lnTo>
                    <a:pt x="869962" y="488950"/>
                  </a:lnTo>
                  <a:lnTo>
                    <a:pt x="875296" y="491490"/>
                  </a:lnTo>
                  <a:lnTo>
                    <a:pt x="881380" y="492760"/>
                  </a:lnTo>
                  <a:lnTo>
                    <a:pt x="883945" y="492760"/>
                  </a:lnTo>
                  <a:lnTo>
                    <a:pt x="881418" y="491490"/>
                  </a:lnTo>
                  <a:lnTo>
                    <a:pt x="879767" y="488950"/>
                  </a:lnTo>
                  <a:lnTo>
                    <a:pt x="873353" y="486410"/>
                  </a:lnTo>
                  <a:lnTo>
                    <a:pt x="868730" y="485140"/>
                  </a:lnTo>
                  <a:lnTo>
                    <a:pt x="860107" y="481330"/>
                  </a:lnTo>
                  <a:lnTo>
                    <a:pt x="856322" y="480060"/>
                  </a:lnTo>
                  <a:lnTo>
                    <a:pt x="853325" y="485140"/>
                  </a:lnTo>
                  <a:lnTo>
                    <a:pt x="852716" y="485140"/>
                  </a:lnTo>
                  <a:lnTo>
                    <a:pt x="850265" y="486410"/>
                  </a:lnTo>
                  <a:lnTo>
                    <a:pt x="848829" y="486410"/>
                  </a:lnTo>
                  <a:lnTo>
                    <a:pt x="847826" y="483870"/>
                  </a:lnTo>
                  <a:lnTo>
                    <a:pt x="849706" y="481330"/>
                  </a:lnTo>
                  <a:lnTo>
                    <a:pt x="851179" y="478790"/>
                  </a:lnTo>
                  <a:lnTo>
                    <a:pt x="851916" y="477520"/>
                  </a:lnTo>
                  <a:lnTo>
                    <a:pt x="832650" y="477520"/>
                  </a:lnTo>
                  <a:lnTo>
                    <a:pt x="817499" y="477520"/>
                  </a:lnTo>
                  <a:lnTo>
                    <a:pt x="815924" y="482600"/>
                  </a:lnTo>
                  <a:lnTo>
                    <a:pt x="814920" y="482600"/>
                  </a:lnTo>
                  <a:lnTo>
                    <a:pt x="803478" y="474980"/>
                  </a:lnTo>
                  <a:lnTo>
                    <a:pt x="801319" y="471170"/>
                  </a:lnTo>
                  <a:lnTo>
                    <a:pt x="802335" y="469900"/>
                  </a:lnTo>
                  <a:lnTo>
                    <a:pt x="803351" y="468630"/>
                  </a:lnTo>
                  <a:lnTo>
                    <a:pt x="832891" y="448310"/>
                  </a:lnTo>
                  <a:lnTo>
                    <a:pt x="834478" y="448310"/>
                  </a:lnTo>
                  <a:lnTo>
                    <a:pt x="836231" y="450850"/>
                  </a:lnTo>
                  <a:lnTo>
                    <a:pt x="835406" y="453390"/>
                  </a:lnTo>
                  <a:lnTo>
                    <a:pt x="828332" y="457200"/>
                  </a:lnTo>
                  <a:lnTo>
                    <a:pt x="823429" y="459740"/>
                  </a:lnTo>
                  <a:lnTo>
                    <a:pt x="815149" y="464820"/>
                  </a:lnTo>
                  <a:lnTo>
                    <a:pt x="812901" y="468630"/>
                  </a:lnTo>
                  <a:lnTo>
                    <a:pt x="816419" y="469900"/>
                  </a:lnTo>
                  <a:lnTo>
                    <a:pt x="817765" y="467360"/>
                  </a:lnTo>
                  <a:lnTo>
                    <a:pt x="822655" y="464820"/>
                  </a:lnTo>
                  <a:lnTo>
                    <a:pt x="824966" y="463550"/>
                  </a:lnTo>
                  <a:lnTo>
                    <a:pt x="830059" y="461010"/>
                  </a:lnTo>
                  <a:lnTo>
                    <a:pt x="832053" y="458470"/>
                  </a:lnTo>
                  <a:lnTo>
                    <a:pt x="835494" y="458470"/>
                  </a:lnTo>
                  <a:lnTo>
                    <a:pt x="836803" y="471170"/>
                  </a:lnTo>
                  <a:lnTo>
                    <a:pt x="833475" y="476250"/>
                  </a:lnTo>
                  <a:lnTo>
                    <a:pt x="852614" y="476250"/>
                  </a:lnTo>
                  <a:lnTo>
                    <a:pt x="855395" y="471170"/>
                  </a:lnTo>
                  <a:lnTo>
                    <a:pt x="856615" y="466090"/>
                  </a:lnTo>
                  <a:lnTo>
                    <a:pt x="861720" y="454660"/>
                  </a:lnTo>
                  <a:lnTo>
                    <a:pt x="874598" y="425246"/>
                  </a:lnTo>
                  <a:lnTo>
                    <a:pt x="876871" y="419100"/>
                  </a:lnTo>
                  <a:lnTo>
                    <a:pt x="880846" y="410210"/>
                  </a:lnTo>
                  <a:lnTo>
                    <a:pt x="883132" y="406400"/>
                  </a:lnTo>
                  <a:lnTo>
                    <a:pt x="885418" y="394970"/>
                  </a:lnTo>
                  <a:lnTo>
                    <a:pt x="889584" y="388620"/>
                  </a:lnTo>
                  <a:lnTo>
                    <a:pt x="890117" y="381000"/>
                  </a:lnTo>
                  <a:lnTo>
                    <a:pt x="890727" y="379730"/>
                  </a:lnTo>
                  <a:lnTo>
                    <a:pt x="891578" y="379730"/>
                  </a:lnTo>
                  <a:lnTo>
                    <a:pt x="896543" y="384810"/>
                  </a:lnTo>
                  <a:lnTo>
                    <a:pt x="900912" y="389890"/>
                  </a:lnTo>
                  <a:lnTo>
                    <a:pt x="905421" y="394970"/>
                  </a:lnTo>
                  <a:lnTo>
                    <a:pt x="910780" y="400050"/>
                  </a:lnTo>
                  <a:lnTo>
                    <a:pt x="910475" y="402590"/>
                  </a:lnTo>
                  <a:lnTo>
                    <a:pt x="910031" y="405130"/>
                  </a:lnTo>
                  <a:lnTo>
                    <a:pt x="909180" y="422910"/>
                  </a:lnTo>
                  <a:lnTo>
                    <a:pt x="908913" y="430530"/>
                  </a:lnTo>
                  <a:lnTo>
                    <a:pt x="908812" y="434340"/>
                  </a:lnTo>
                  <a:lnTo>
                    <a:pt x="908710" y="449580"/>
                  </a:lnTo>
                  <a:lnTo>
                    <a:pt x="909193" y="455930"/>
                  </a:lnTo>
                  <a:lnTo>
                    <a:pt x="909586" y="464820"/>
                  </a:lnTo>
                  <a:lnTo>
                    <a:pt x="910082" y="466090"/>
                  </a:lnTo>
                  <a:lnTo>
                    <a:pt x="911098" y="467360"/>
                  </a:lnTo>
                  <a:lnTo>
                    <a:pt x="911948" y="466090"/>
                  </a:lnTo>
                  <a:lnTo>
                    <a:pt x="912964" y="467360"/>
                  </a:lnTo>
                  <a:lnTo>
                    <a:pt x="913371" y="466090"/>
                  </a:lnTo>
                  <a:lnTo>
                    <a:pt x="914552" y="462280"/>
                  </a:lnTo>
                  <a:lnTo>
                    <a:pt x="914044" y="458470"/>
                  </a:lnTo>
                  <a:lnTo>
                    <a:pt x="913815" y="453390"/>
                  </a:lnTo>
                  <a:lnTo>
                    <a:pt x="913714" y="447040"/>
                  </a:lnTo>
                  <a:lnTo>
                    <a:pt x="913790" y="438150"/>
                  </a:lnTo>
                  <a:lnTo>
                    <a:pt x="914146" y="430530"/>
                  </a:lnTo>
                  <a:lnTo>
                    <a:pt x="915149" y="419100"/>
                  </a:lnTo>
                  <a:lnTo>
                    <a:pt x="916673" y="405130"/>
                  </a:lnTo>
                  <a:lnTo>
                    <a:pt x="917435" y="402590"/>
                  </a:lnTo>
                  <a:lnTo>
                    <a:pt x="917956" y="401320"/>
                  </a:lnTo>
                  <a:lnTo>
                    <a:pt x="920496" y="401320"/>
                  </a:lnTo>
                  <a:lnTo>
                    <a:pt x="924077" y="400050"/>
                  </a:lnTo>
                  <a:lnTo>
                    <a:pt x="926477" y="400050"/>
                  </a:lnTo>
                  <a:lnTo>
                    <a:pt x="928471" y="402590"/>
                  </a:lnTo>
                  <a:lnTo>
                    <a:pt x="933589" y="402590"/>
                  </a:lnTo>
                  <a:lnTo>
                    <a:pt x="936193" y="405130"/>
                  </a:lnTo>
                  <a:lnTo>
                    <a:pt x="945527" y="408940"/>
                  </a:lnTo>
                  <a:lnTo>
                    <a:pt x="950379" y="412750"/>
                  </a:lnTo>
                  <a:lnTo>
                    <a:pt x="954697" y="416560"/>
                  </a:lnTo>
                  <a:lnTo>
                    <a:pt x="955078" y="419100"/>
                  </a:lnTo>
                  <a:lnTo>
                    <a:pt x="952042" y="420370"/>
                  </a:lnTo>
                  <a:lnTo>
                    <a:pt x="955840" y="422910"/>
                  </a:lnTo>
                  <a:lnTo>
                    <a:pt x="955446" y="427990"/>
                  </a:lnTo>
                  <a:lnTo>
                    <a:pt x="954455" y="430530"/>
                  </a:lnTo>
                  <a:lnTo>
                    <a:pt x="954862" y="433070"/>
                  </a:lnTo>
                  <a:lnTo>
                    <a:pt x="955713" y="439420"/>
                  </a:lnTo>
                  <a:lnTo>
                    <a:pt x="955916" y="444500"/>
                  </a:lnTo>
                  <a:lnTo>
                    <a:pt x="956132" y="453390"/>
                  </a:lnTo>
                  <a:lnTo>
                    <a:pt x="956513" y="461010"/>
                  </a:lnTo>
                  <a:lnTo>
                    <a:pt x="956678" y="462280"/>
                  </a:lnTo>
                  <a:lnTo>
                    <a:pt x="957300" y="464820"/>
                  </a:lnTo>
                  <a:lnTo>
                    <a:pt x="959408" y="466090"/>
                  </a:lnTo>
                  <a:lnTo>
                    <a:pt x="961605" y="463550"/>
                  </a:lnTo>
                  <a:lnTo>
                    <a:pt x="962393" y="462280"/>
                  </a:lnTo>
                  <a:lnTo>
                    <a:pt x="963282" y="461010"/>
                  </a:lnTo>
                  <a:lnTo>
                    <a:pt x="962863" y="461010"/>
                  </a:lnTo>
                  <a:lnTo>
                    <a:pt x="962329" y="459740"/>
                  </a:lnTo>
                  <a:lnTo>
                    <a:pt x="961428" y="459740"/>
                  </a:lnTo>
                  <a:lnTo>
                    <a:pt x="960831" y="455930"/>
                  </a:lnTo>
                  <a:lnTo>
                    <a:pt x="960145" y="452120"/>
                  </a:lnTo>
                  <a:lnTo>
                    <a:pt x="961275" y="449580"/>
                  </a:lnTo>
                  <a:lnTo>
                    <a:pt x="964526" y="447040"/>
                  </a:lnTo>
                  <a:lnTo>
                    <a:pt x="967092" y="445770"/>
                  </a:lnTo>
                  <a:lnTo>
                    <a:pt x="976261" y="439420"/>
                  </a:lnTo>
                  <a:lnTo>
                    <a:pt x="982370" y="434340"/>
                  </a:lnTo>
                  <a:lnTo>
                    <a:pt x="991857" y="434340"/>
                  </a:lnTo>
                  <a:lnTo>
                    <a:pt x="992632" y="433070"/>
                  </a:lnTo>
                  <a:lnTo>
                    <a:pt x="992873" y="431800"/>
                  </a:lnTo>
                  <a:lnTo>
                    <a:pt x="991882" y="430530"/>
                  </a:lnTo>
                  <a:lnTo>
                    <a:pt x="986828" y="430530"/>
                  </a:lnTo>
                  <a:lnTo>
                    <a:pt x="977849" y="434340"/>
                  </a:lnTo>
                  <a:lnTo>
                    <a:pt x="971359" y="438150"/>
                  </a:lnTo>
                  <a:lnTo>
                    <a:pt x="964425" y="444500"/>
                  </a:lnTo>
                  <a:lnTo>
                    <a:pt x="963345" y="445770"/>
                  </a:lnTo>
                  <a:lnTo>
                    <a:pt x="961529" y="444500"/>
                  </a:lnTo>
                  <a:lnTo>
                    <a:pt x="963028" y="440690"/>
                  </a:lnTo>
                  <a:lnTo>
                    <a:pt x="966076" y="438150"/>
                  </a:lnTo>
                  <a:lnTo>
                    <a:pt x="967765" y="436880"/>
                  </a:lnTo>
                  <a:lnTo>
                    <a:pt x="979576" y="427990"/>
                  </a:lnTo>
                  <a:lnTo>
                    <a:pt x="984999" y="425450"/>
                  </a:lnTo>
                  <a:lnTo>
                    <a:pt x="990307" y="421640"/>
                  </a:lnTo>
                  <a:lnTo>
                    <a:pt x="988479" y="420370"/>
                  </a:lnTo>
                  <a:lnTo>
                    <a:pt x="986777" y="420370"/>
                  </a:lnTo>
                  <a:lnTo>
                    <a:pt x="980300" y="424180"/>
                  </a:lnTo>
                  <a:lnTo>
                    <a:pt x="967206" y="433070"/>
                  </a:lnTo>
                  <a:lnTo>
                    <a:pt x="965136" y="435610"/>
                  </a:lnTo>
                  <a:lnTo>
                    <a:pt x="961224" y="436880"/>
                  </a:lnTo>
                  <a:lnTo>
                    <a:pt x="961898" y="429260"/>
                  </a:lnTo>
                  <a:lnTo>
                    <a:pt x="967054" y="425450"/>
                  </a:lnTo>
                  <a:lnTo>
                    <a:pt x="970800" y="421640"/>
                  </a:lnTo>
                  <a:lnTo>
                    <a:pt x="972045" y="420370"/>
                  </a:lnTo>
                  <a:lnTo>
                    <a:pt x="982751" y="414020"/>
                  </a:lnTo>
                  <a:lnTo>
                    <a:pt x="988479" y="411480"/>
                  </a:lnTo>
                  <a:lnTo>
                    <a:pt x="994003" y="408940"/>
                  </a:lnTo>
                  <a:lnTo>
                    <a:pt x="985596" y="410210"/>
                  </a:lnTo>
                  <a:lnTo>
                    <a:pt x="978001" y="412750"/>
                  </a:lnTo>
                  <a:lnTo>
                    <a:pt x="970800" y="416560"/>
                  </a:lnTo>
                  <a:lnTo>
                    <a:pt x="963549" y="421640"/>
                  </a:lnTo>
                  <a:lnTo>
                    <a:pt x="963510" y="416560"/>
                  </a:lnTo>
                  <a:lnTo>
                    <a:pt x="966711" y="416560"/>
                  </a:lnTo>
                  <a:lnTo>
                    <a:pt x="968248" y="415290"/>
                  </a:lnTo>
                  <a:lnTo>
                    <a:pt x="971296" y="412750"/>
                  </a:lnTo>
                  <a:lnTo>
                    <a:pt x="973848" y="411480"/>
                  </a:lnTo>
                  <a:lnTo>
                    <a:pt x="978636" y="407670"/>
                  </a:lnTo>
                  <a:lnTo>
                    <a:pt x="981036" y="406400"/>
                  </a:lnTo>
                  <a:lnTo>
                    <a:pt x="985456" y="402590"/>
                  </a:lnTo>
                  <a:lnTo>
                    <a:pt x="987856" y="400050"/>
                  </a:lnTo>
                  <a:lnTo>
                    <a:pt x="990498" y="398780"/>
                  </a:lnTo>
                  <a:lnTo>
                    <a:pt x="1009891" y="408940"/>
                  </a:lnTo>
                  <a:lnTo>
                    <a:pt x="1010221" y="408940"/>
                  </a:lnTo>
                  <a:lnTo>
                    <a:pt x="1010564" y="410210"/>
                  </a:lnTo>
                  <a:lnTo>
                    <a:pt x="1013942" y="453390"/>
                  </a:lnTo>
                  <a:lnTo>
                    <a:pt x="1013663" y="454660"/>
                  </a:lnTo>
                  <a:lnTo>
                    <a:pt x="1010653" y="461010"/>
                  </a:lnTo>
                  <a:lnTo>
                    <a:pt x="1008913" y="467360"/>
                  </a:lnTo>
                  <a:lnTo>
                    <a:pt x="1007808" y="476250"/>
                  </a:lnTo>
                  <a:lnTo>
                    <a:pt x="1006970" y="478790"/>
                  </a:lnTo>
                  <a:lnTo>
                    <a:pt x="1003630" y="481330"/>
                  </a:lnTo>
                  <a:lnTo>
                    <a:pt x="995514" y="478790"/>
                  </a:lnTo>
                  <a:lnTo>
                    <a:pt x="991997" y="480060"/>
                  </a:lnTo>
                  <a:lnTo>
                    <a:pt x="991120" y="485140"/>
                  </a:lnTo>
                  <a:lnTo>
                    <a:pt x="987272" y="486410"/>
                  </a:lnTo>
                  <a:lnTo>
                    <a:pt x="985139" y="485140"/>
                  </a:lnTo>
                  <a:lnTo>
                    <a:pt x="978700" y="481330"/>
                  </a:lnTo>
                  <a:lnTo>
                    <a:pt x="980122" y="482600"/>
                  </a:lnTo>
                  <a:lnTo>
                    <a:pt x="971283" y="486410"/>
                  </a:lnTo>
                  <a:lnTo>
                    <a:pt x="969187" y="485140"/>
                  </a:lnTo>
                  <a:lnTo>
                    <a:pt x="967536" y="483870"/>
                  </a:lnTo>
                  <a:lnTo>
                    <a:pt x="966444" y="477520"/>
                  </a:lnTo>
                  <a:lnTo>
                    <a:pt x="963472" y="476250"/>
                  </a:lnTo>
                  <a:lnTo>
                    <a:pt x="956906" y="472440"/>
                  </a:lnTo>
                  <a:lnTo>
                    <a:pt x="954443" y="472440"/>
                  </a:lnTo>
                  <a:lnTo>
                    <a:pt x="948042" y="478790"/>
                  </a:lnTo>
                  <a:lnTo>
                    <a:pt x="947280" y="481330"/>
                  </a:lnTo>
                  <a:lnTo>
                    <a:pt x="951052" y="487680"/>
                  </a:lnTo>
                  <a:lnTo>
                    <a:pt x="953414" y="491490"/>
                  </a:lnTo>
                  <a:lnTo>
                    <a:pt x="956805" y="495300"/>
                  </a:lnTo>
                  <a:lnTo>
                    <a:pt x="958164" y="496570"/>
                  </a:lnTo>
                  <a:lnTo>
                    <a:pt x="959624" y="499110"/>
                  </a:lnTo>
                  <a:lnTo>
                    <a:pt x="954811" y="501650"/>
                  </a:lnTo>
                  <a:lnTo>
                    <a:pt x="950722" y="505460"/>
                  </a:lnTo>
                  <a:lnTo>
                    <a:pt x="944765" y="506730"/>
                  </a:lnTo>
                  <a:lnTo>
                    <a:pt x="944016" y="504190"/>
                  </a:lnTo>
                  <a:lnTo>
                    <a:pt x="945540" y="500380"/>
                  </a:lnTo>
                  <a:lnTo>
                    <a:pt x="946378" y="495300"/>
                  </a:lnTo>
                  <a:lnTo>
                    <a:pt x="945464" y="492760"/>
                  </a:lnTo>
                  <a:lnTo>
                    <a:pt x="942238" y="492760"/>
                  </a:lnTo>
                  <a:lnTo>
                    <a:pt x="941539" y="495300"/>
                  </a:lnTo>
                  <a:lnTo>
                    <a:pt x="939647" y="501878"/>
                  </a:lnTo>
                  <a:lnTo>
                    <a:pt x="938009" y="508152"/>
                  </a:lnTo>
                  <a:lnTo>
                    <a:pt x="937082" y="511810"/>
                  </a:lnTo>
                  <a:lnTo>
                    <a:pt x="938568" y="514350"/>
                  </a:lnTo>
                  <a:lnTo>
                    <a:pt x="940396" y="514350"/>
                  </a:lnTo>
                  <a:lnTo>
                    <a:pt x="942022" y="513080"/>
                  </a:lnTo>
                  <a:lnTo>
                    <a:pt x="952639" y="506730"/>
                  </a:lnTo>
                  <a:lnTo>
                    <a:pt x="954747" y="505460"/>
                  </a:lnTo>
                  <a:lnTo>
                    <a:pt x="962215" y="500380"/>
                  </a:lnTo>
                  <a:lnTo>
                    <a:pt x="963053" y="499110"/>
                  </a:lnTo>
                  <a:lnTo>
                    <a:pt x="964311" y="497840"/>
                  </a:lnTo>
                  <a:lnTo>
                    <a:pt x="962266" y="496570"/>
                  </a:lnTo>
                  <a:lnTo>
                    <a:pt x="960475" y="494030"/>
                  </a:lnTo>
                  <a:lnTo>
                    <a:pt x="957021" y="490220"/>
                  </a:lnTo>
                  <a:lnTo>
                    <a:pt x="955116" y="487680"/>
                  </a:lnTo>
                  <a:lnTo>
                    <a:pt x="951547" y="482600"/>
                  </a:lnTo>
                  <a:lnTo>
                    <a:pt x="951915" y="481330"/>
                  </a:lnTo>
                  <a:lnTo>
                    <a:pt x="955700" y="476250"/>
                  </a:lnTo>
                  <a:lnTo>
                    <a:pt x="957097" y="477520"/>
                  </a:lnTo>
                  <a:lnTo>
                    <a:pt x="958850" y="478790"/>
                  </a:lnTo>
                  <a:lnTo>
                    <a:pt x="962507" y="482600"/>
                  </a:lnTo>
                  <a:lnTo>
                    <a:pt x="964704" y="486410"/>
                  </a:lnTo>
                  <a:lnTo>
                    <a:pt x="968121" y="491490"/>
                  </a:lnTo>
                  <a:lnTo>
                    <a:pt x="969670" y="491490"/>
                  </a:lnTo>
                  <a:lnTo>
                    <a:pt x="971092" y="492760"/>
                  </a:lnTo>
                  <a:lnTo>
                    <a:pt x="973188" y="491490"/>
                  </a:lnTo>
                  <a:lnTo>
                    <a:pt x="974928" y="488950"/>
                  </a:lnTo>
                  <a:lnTo>
                    <a:pt x="977366" y="486410"/>
                  </a:lnTo>
                  <a:lnTo>
                    <a:pt x="978573" y="485140"/>
                  </a:lnTo>
                  <a:lnTo>
                    <a:pt x="980643" y="485140"/>
                  </a:lnTo>
                  <a:lnTo>
                    <a:pt x="983386" y="488950"/>
                  </a:lnTo>
                  <a:lnTo>
                    <a:pt x="984161" y="490220"/>
                  </a:lnTo>
                  <a:lnTo>
                    <a:pt x="986104" y="491490"/>
                  </a:lnTo>
                  <a:lnTo>
                    <a:pt x="987259" y="492760"/>
                  </a:lnTo>
                  <a:lnTo>
                    <a:pt x="988402" y="492760"/>
                  </a:lnTo>
                  <a:lnTo>
                    <a:pt x="993419" y="486410"/>
                  </a:lnTo>
                  <a:lnTo>
                    <a:pt x="996429" y="482600"/>
                  </a:lnTo>
                  <a:lnTo>
                    <a:pt x="998410" y="483870"/>
                  </a:lnTo>
                  <a:lnTo>
                    <a:pt x="1000010" y="483870"/>
                  </a:lnTo>
                  <a:lnTo>
                    <a:pt x="1004747" y="486410"/>
                  </a:lnTo>
                  <a:lnTo>
                    <a:pt x="1006741" y="485140"/>
                  </a:lnTo>
                  <a:lnTo>
                    <a:pt x="1008240" y="482600"/>
                  </a:lnTo>
                  <a:lnTo>
                    <a:pt x="1008989" y="481330"/>
                  </a:lnTo>
                  <a:lnTo>
                    <a:pt x="1009738" y="480060"/>
                  </a:lnTo>
                  <a:lnTo>
                    <a:pt x="1013561" y="467360"/>
                  </a:lnTo>
                  <a:lnTo>
                    <a:pt x="1014920" y="461010"/>
                  </a:lnTo>
                  <a:lnTo>
                    <a:pt x="1024115" y="461010"/>
                  </a:lnTo>
                  <a:lnTo>
                    <a:pt x="1025245" y="459740"/>
                  </a:lnTo>
                  <a:lnTo>
                    <a:pt x="1026579" y="459740"/>
                  </a:lnTo>
                  <a:lnTo>
                    <a:pt x="1026185" y="455930"/>
                  </a:lnTo>
                  <a:lnTo>
                    <a:pt x="1026045" y="454660"/>
                  </a:lnTo>
                  <a:lnTo>
                    <a:pt x="1023327" y="450850"/>
                  </a:lnTo>
                  <a:lnTo>
                    <a:pt x="1025753" y="445770"/>
                  </a:lnTo>
                  <a:lnTo>
                    <a:pt x="1029995" y="444500"/>
                  </a:lnTo>
                  <a:lnTo>
                    <a:pt x="1034326" y="447040"/>
                  </a:lnTo>
                  <a:lnTo>
                    <a:pt x="1039914" y="444500"/>
                  </a:lnTo>
                  <a:lnTo>
                    <a:pt x="1042695" y="443230"/>
                  </a:lnTo>
                  <a:lnTo>
                    <a:pt x="1047064" y="443230"/>
                  </a:lnTo>
                  <a:lnTo>
                    <a:pt x="1048308" y="441960"/>
                  </a:lnTo>
                  <a:lnTo>
                    <a:pt x="1050772" y="439420"/>
                  </a:lnTo>
                  <a:lnTo>
                    <a:pt x="1050086" y="434340"/>
                  </a:lnTo>
                  <a:lnTo>
                    <a:pt x="1049045" y="429260"/>
                  </a:lnTo>
                  <a:lnTo>
                    <a:pt x="1047292" y="424180"/>
                  </a:lnTo>
                  <a:lnTo>
                    <a:pt x="1045845" y="424180"/>
                  </a:lnTo>
                  <a:lnTo>
                    <a:pt x="1045629" y="438150"/>
                  </a:lnTo>
                  <a:lnTo>
                    <a:pt x="1037755" y="441960"/>
                  </a:lnTo>
                  <a:lnTo>
                    <a:pt x="1028420" y="441960"/>
                  </a:lnTo>
                  <a:lnTo>
                    <a:pt x="1027658" y="440690"/>
                  </a:lnTo>
                  <a:lnTo>
                    <a:pt x="1023683" y="440690"/>
                  </a:lnTo>
                  <a:lnTo>
                    <a:pt x="1021880" y="441960"/>
                  </a:lnTo>
                  <a:lnTo>
                    <a:pt x="1021219" y="447040"/>
                  </a:lnTo>
                  <a:lnTo>
                    <a:pt x="1021257" y="454660"/>
                  </a:lnTo>
                  <a:lnTo>
                    <a:pt x="1020597" y="455930"/>
                  </a:lnTo>
                  <a:lnTo>
                    <a:pt x="1019721" y="455930"/>
                  </a:lnTo>
                  <a:lnTo>
                    <a:pt x="1018768" y="454660"/>
                  </a:lnTo>
                  <a:lnTo>
                    <a:pt x="1015923" y="412750"/>
                  </a:lnTo>
                  <a:lnTo>
                    <a:pt x="1015733" y="401320"/>
                  </a:lnTo>
                  <a:lnTo>
                    <a:pt x="1016038" y="398780"/>
                  </a:lnTo>
                  <a:lnTo>
                    <a:pt x="1019263" y="393700"/>
                  </a:lnTo>
                  <a:lnTo>
                    <a:pt x="1019606" y="392430"/>
                  </a:lnTo>
                  <a:lnTo>
                    <a:pt x="1019949" y="391160"/>
                  </a:lnTo>
                  <a:lnTo>
                    <a:pt x="1022057" y="381000"/>
                  </a:lnTo>
                  <a:lnTo>
                    <a:pt x="1024737" y="367030"/>
                  </a:lnTo>
                  <a:lnTo>
                    <a:pt x="1023950" y="364490"/>
                  </a:lnTo>
                  <a:lnTo>
                    <a:pt x="1022616" y="361950"/>
                  </a:lnTo>
                  <a:lnTo>
                    <a:pt x="1022477" y="359410"/>
                  </a:lnTo>
                  <a:lnTo>
                    <a:pt x="1021562" y="347980"/>
                  </a:lnTo>
                  <a:lnTo>
                    <a:pt x="1021283" y="345440"/>
                  </a:lnTo>
                  <a:lnTo>
                    <a:pt x="1020191" y="335280"/>
                  </a:lnTo>
                  <a:lnTo>
                    <a:pt x="1019530" y="330911"/>
                  </a:lnTo>
                  <a:lnTo>
                    <a:pt x="1019530" y="365760"/>
                  </a:lnTo>
                  <a:lnTo>
                    <a:pt x="1017917" y="374650"/>
                  </a:lnTo>
                  <a:lnTo>
                    <a:pt x="1016444" y="381000"/>
                  </a:lnTo>
                  <a:lnTo>
                    <a:pt x="1014933" y="388620"/>
                  </a:lnTo>
                  <a:lnTo>
                    <a:pt x="1010945" y="388620"/>
                  </a:lnTo>
                  <a:lnTo>
                    <a:pt x="1007300" y="391160"/>
                  </a:lnTo>
                  <a:lnTo>
                    <a:pt x="1005446" y="394970"/>
                  </a:lnTo>
                  <a:lnTo>
                    <a:pt x="1009294" y="397510"/>
                  </a:lnTo>
                  <a:lnTo>
                    <a:pt x="1010475" y="393700"/>
                  </a:lnTo>
                  <a:lnTo>
                    <a:pt x="1013663" y="392430"/>
                  </a:lnTo>
                  <a:lnTo>
                    <a:pt x="1013688" y="397510"/>
                  </a:lnTo>
                  <a:lnTo>
                    <a:pt x="1010335" y="400050"/>
                  </a:lnTo>
                  <a:lnTo>
                    <a:pt x="1009269" y="403860"/>
                  </a:lnTo>
                  <a:lnTo>
                    <a:pt x="1002842" y="400050"/>
                  </a:lnTo>
                  <a:lnTo>
                    <a:pt x="999744" y="398780"/>
                  </a:lnTo>
                  <a:lnTo>
                    <a:pt x="996645" y="397510"/>
                  </a:lnTo>
                  <a:lnTo>
                    <a:pt x="991920" y="392430"/>
                  </a:lnTo>
                  <a:lnTo>
                    <a:pt x="991717" y="387350"/>
                  </a:lnTo>
                  <a:lnTo>
                    <a:pt x="993533" y="383540"/>
                  </a:lnTo>
                  <a:lnTo>
                    <a:pt x="1000683" y="378460"/>
                  </a:lnTo>
                  <a:lnTo>
                    <a:pt x="1003058" y="375920"/>
                  </a:lnTo>
                  <a:lnTo>
                    <a:pt x="1010386" y="372110"/>
                  </a:lnTo>
                  <a:lnTo>
                    <a:pt x="1015644" y="370840"/>
                  </a:lnTo>
                  <a:lnTo>
                    <a:pt x="1016368" y="369570"/>
                  </a:lnTo>
                  <a:lnTo>
                    <a:pt x="1015847" y="368300"/>
                  </a:lnTo>
                  <a:lnTo>
                    <a:pt x="1011262" y="368300"/>
                  </a:lnTo>
                  <a:lnTo>
                    <a:pt x="1006614" y="370840"/>
                  </a:lnTo>
                  <a:lnTo>
                    <a:pt x="998207" y="375920"/>
                  </a:lnTo>
                  <a:lnTo>
                    <a:pt x="996467" y="377190"/>
                  </a:lnTo>
                  <a:lnTo>
                    <a:pt x="993775" y="378460"/>
                  </a:lnTo>
                  <a:lnTo>
                    <a:pt x="994092" y="370840"/>
                  </a:lnTo>
                  <a:lnTo>
                    <a:pt x="995768" y="369570"/>
                  </a:lnTo>
                  <a:lnTo>
                    <a:pt x="999096" y="367030"/>
                  </a:lnTo>
                  <a:lnTo>
                    <a:pt x="1004125" y="361950"/>
                  </a:lnTo>
                  <a:lnTo>
                    <a:pt x="1009396" y="359410"/>
                  </a:lnTo>
                  <a:lnTo>
                    <a:pt x="1015136" y="356870"/>
                  </a:lnTo>
                  <a:lnTo>
                    <a:pt x="1015238" y="354330"/>
                  </a:lnTo>
                  <a:lnTo>
                    <a:pt x="1013714" y="354330"/>
                  </a:lnTo>
                  <a:lnTo>
                    <a:pt x="1010627" y="355600"/>
                  </a:lnTo>
                  <a:lnTo>
                    <a:pt x="1008075" y="355600"/>
                  </a:lnTo>
                  <a:lnTo>
                    <a:pt x="1001496" y="360680"/>
                  </a:lnTo>
                  <a:lnTo>
                    <a:pt x="997280" y="364490"/>
                  </a:lnTo>
                  <a:lnTo>
                    <a:pt x="992466" y="367030"/>
                  </a:lnTo>
                  <a:lnTo>
                    <a:pt x="992568" y="365760"/>
                  </a:lnTo>
                  <a:lnTo>
                    <a:pt x="992441" y="364490"/>
                  </a:lnTo>
                  <a:lnTo>
                    <a:pt x="993381" y="361950"/>
                  </a:lnTo>
                  <a:lnTo>
                    <a:pt x="995464" y="356870"/>
                  </a:lnTo>
                  <a:lnTo>
                    <a:pt x="995832" y="355600"/>
                  </a:lnTo>
                  <a:lnTo>
                    <a:pt x="1001572" y="351790"/>
                  </a:lnTo>
                  <a:lnTo>
                    <a:pt x="1004595" y="349250"/>
                  </a:lnTo>
                  <a:lnTo>
                    <a:pt x="1006094" y="347980"/>
                  </a:lnTo>
                  <a:lnTo>
                    <a:pt x="1013028" y="345440"/>
                  </a:lnTo>
                  <a:lnTo>
                    <a:pt x="1015657" y="345440"/>
                  </a:lnTo>
                  <a:lnTo>
                    <a:pt x="1016228" y="346710"/>
                  </a:lnTo>
                  <a:lnTo>
                    <a:pt x="1017066" y="347980"/>
                  </a:lnTo>
                  <a:lnTo>
                    <a:pt x="1018146" y="354330"/>
                  </a:lnTo>
                  <a:lnTo>
                    <a:pt x="1019479" y="364490"/>
                  </a:lnTo>
                  <a:lnTo>
                    <a:pt x="1019530" y="365760"/>
                  </a:lnTo>
                  <a:lnTo>
                    <a:pt x="1019530" y="330911"/>
                  </a:lnTo>
                  <a:lnTo>
                    <a:pt x="1018463" y="323850"/>
                  </a:lnTo>
                  <a:lnTo>
                    <a:pt x="1018247" y="322580"/>
                  </a:lnTo>
                  <a:lnTo>
                    <a:pt x="1018032" y="321310"/>
                  </a:lnTo>
                  <a:lnTo>
                    <a:pt x="1016520" y="312420"/>
                  </a:lnTo>
                  <a:lnTo>
                    <a:pt x="1015961" y="308610"/>
                  </a:lnTo>
                  <a:lnTo>
                    <a:pt x="1015758" y="308444"/>
                  </a:lnTo>
                  <a:lnTo>
                    <a:pt x="1015758" y="341630"/>
                  </a:lnTo>
                  <a:lnTo>
                    <a:pt x="1012723" y="342900"/>
                  </a:lnTo>
                  <a:lnTo>
                    <a:pt x="1009878" y="342900"/>
                  </a:lnTo>
                  <a:lnTo>
                    <a:pt x="1004633" y="345440"/>
                  </a:lnTo>
                  <a:lnTo>
                    <a:pt x="1002271" y="346710"/>
                  </a:lnTo>
                  <a:lnTo>
                    <a:pt x="999159" y="349250"/>
                  </a:lnTo>
                  <a:lnTo>
                    <a:pt x="999261" y="346710"/>
                  </a:lnTo>
                  <a:lnTo>
                    <a:pt x="998969" y="345440"/>
                  </a:lnTo>
                  <a:lnTo>
                    <a:pt x="1003604" y="342900"/>
                  </a:lnTo>
                  <a:lnTo>
                    <a:pt x="1006259" y="337820"/>
                  </a:lnTo>
                  <a:lnTo>
                    <a:pt x="1011682" y="335280"/>
                  </a:lnTo>
                  <a:lnTo>
                    <a:pt x="1012050" y="334010"/>
                  </a:lnTo>
                  <a:lnTo>
                    <a:pt x="1011440" y="332740"/>
                  </a:lnTo>
                  <a:lnTo>
                    <a:pt x="1010272" y="332740"/>
                  </a:lnTo>
                  <a:lnTo>
                    <a:pt x="1007313" y="334010"/>
                  </a:lnTo>
                  <a:lnTo>
                    <a:pt x="1004912" y="335280"/>
                  </a:lnTo>
                  <a:lnTo>
                    <a:pt x="1002182" y="337820"/>
                  </a:lnTo>
                  <a:lnTo>
                    <a:pt x="1001369" y="330200"/>
                  </a:lnTo>
                  <a:lnTo>
                    <a:pt x="1005497" y="326390"/>
                  </a:lnTo>
                  <a:lnTo>
                    <a:pt x="1011301" y="322580"/>
                  </a:lnTo>
                  <a:lnTo>
                    <a:pt x="1014933" y="328930"/>
                  </a:lnTo>
                  <a:lnTo>
                    <a:pt x="1014666" y="335280"/>
                  </a:lnTo>
                  <a:lnTo>
                    <a:pt x="1015758" y="341630"/>
                  </a:lnTo>
                  <a:lnTo>
                    <a:pt x="1015758" y="308444"/>
                  </a:lnTo>
                  <a:lnTo>
                    <a:pt x="1014463" y="307340"/>
                  </a:lnTo>
                  <a:lnTo>
                    <a:pt x="1010069" y="309880"/>
                  </a:lnTo>
                  <a:lnTo>
                    <a:pt x="1010450" y="318770"/>
                  </a:lnTo>
                  <a:lnTo>
                    <a:pt x="1005497" y="321310"/>
                  </a:lnTo>
                  <a:lnTo>
                    <a:pt x="1005878" y="318770"/>
                  </a:lnTo>
                  <a:lnTo>
                    <a:pt x="1006043" y="317500"/>
                  </a:lnTo>
                  <a:lnTo>
                    <a:pt x="1007097" y="312420"/>
                  </a:lnTo>
                  <a:lnTo>
                    <a:pt x="1007897" y="309880"/>
                  </a:lnTo>
                  <a:lnTo>
                    <a:pt x="1008646" y="306070"/>
                  </a:lnTo>
                  <a:lnTo>
                    <a:pt x="1006259" y="307340"/>
                  </a:lnTo>
                  <a:lnTo>
                    <a:pt x="1005865" y="309880"/>
                  </a:lnTo>
                  <a:lnTo>
                    <a:pt x="1002741" y="320040"/>
                  </a:lnTo>
                  <a:lnTo>
                    <a:pt x="1000442" y="327660"/>
                  </a:lnTo>
                  <a:lnTo>
                    <a:pt x="993368" y="349250"/>
                  </a:lnTo>
                  <a:lnTo>
                    <a:pt x="990904" y="356870"/>
                  </a:lnTo>
                  <a:lnTo>
                    <a:pt x="988136" y="365760"/>
                  </a:lnTo>
                  <a:lnTo>
                    <a:pt x="987475" y="365760"/>
                  </a:lnTo>
                  <a:lnTo>
                    <a:pt x="987463" y="382270"/>
                  </a:lnTo>
                  <a:lnTo>
                    <a:pt x="987158" y="387350"/>
                  </a:lnTo>
                  <a:lnTo>
                    <a:pt x="985850" y="397510"/>
                  </a:lnTo>
                  <a:lnTo>
                    <a:pt x="970292" y="408940"/>
                  </a:lnTo>
                  <a:lnTo>
                    <a:pt x="962431" y="414020"/>
                  </a:lnTo>
                  <a:lnTo>
                    <a:pt x="959535" y="415290"/>
                  </a:lnTo>
                  <a:lnTo>
                    <a:pt x="952233" y="407670"/>
                  </a:lnTo>
                  <a:lnTo>
                    <a:pt x="945553" y="405130"/>
                  </a:lnTo>
                  <a:lnTo>
                    <a:pt x="938606" y="401320"/>
                  </a:lnTo>
                  <a:lnTo>
                    <a:pt x="937958" y="400050"/>
                  </a:lnTo>
                  <a:lnTo>
                    <a:pt x="936459" y="400050"/>
                  </a:lnTo>
                  <a:lnTo>
                    <a:pt x="939304" y="396240"/>
                  </a:lnTo>
                  <a:lnTo>
                    <a:pt x="941184" y="393700"/>
                  </a:lnTo>
                  <a:lnTo>
                    <a:pt x="945286" y="388620"/>
                  </a:lnTo>
                  <a:lnTo>
                    <a:pt x="952652" y="379730"/>
                  </a:lnTo>
                  <a:lnTo>
                    <a:pt x="955916" y="374650"/>
                  </a:lnTo>
                  <a:lnTo>
                    <a:pt x="959281" y="369570"/>
                  </a:lnTo>
                  <a:lnTo>
                    <a:pt x="985418" y="372110"/>
                  </a:lnTo>
                  <a:lnTo>
                    <a:pt x="986967" y="375920"/>
                  </a:lnTo>
                  <a:lnTo>
                    <a:pt x="987399" y="379730"/>
                  </a:lnTo>
                  <a:lnTo>
                    <a:pt x="987463" y="382270"/>
                  </a:lnTo>
                  <a:lnTo>
                    <a:pt x="987463" y="365785"/>
                  </a:lnTo>
                  <a:lnTo>
                    <a:pt x="986663" y="367030"/>
                  </a:lnTo>
                  <a:lnTo>
                    <a:pt x="973582" y="367030"/>
                  </a:lnTo>
                  <a:lnTo>
                    <a:pt x="962825" y="365760"/>
                  </a:lnTo>
                  <a:lnTo>
                    <a:pt x="958824" y="363220"/>
                  </a:lnTo>
                  <a:lnTo>
                    <a:pt x="957148" y="356870"/>
                  </a:lnTo>
                  <a:lnTo>
                    <a:pt x="957021" y="355600"/>
                  </a:lnTo>
                  <a:lnTo>
                    <a:pt x="957757" y="350520"/>
                  </a:lnTo>
                  <a:lnTo>
                    <a:pt x="958748" y="346710"/>
                  </a:lnTo>
                  <a:lnTo>
                    <a:pt x="960297" y="337820"/>
                  </a:lnTo>
                  <a:lnTo>
                    <a:pt x="960945" y="334010"/>
                  </a:lnTo>
                  <a:lnTo>
                    <a:pt x="961364" y="331470"/>
                  </a:lnTo>
                  <a:lnTo>
                    <a:pt x="962025" y="325120"/>
                  </a:lnTo>
                  <a:lnTo>
                    <a:pt x="962342" y="322580"/>
                  </a:lnTo>
                  <a:lnTo>
                    <a:pt x="963460" y="313690"/>
                  </a:lnTo>
                  <a:lnTo>
                    <a:pt x="963701" y="312420"/>
                  </a:lnTo>
                  <a:lnTo>
                    <a:pt x="965390" y="303530"/>
                  </a:lnTo>
                  <a:lnTo>
                    <a:pt x="965962" y="300990"/>
                  </a:lnTo>
                  <a:lnTo>
                    <a:pt x="967740" y="293116"/>
                  </a:lnTo>
                  <a:lnTo>
                    <a:pt x="970407" y="281940"/>
                  </a:lnTo>
                  <a:lnTo>
                    <a:pt x="970534" y="280670"/>
                  </a:lnTo>
                  <a:lnTo>
                    <a:pt x="972934" y="275590"/>
                  </a:lnTo>
                  <a:lnTo>
                    <a:pt x="973531" y="274320"/>
                  </a:lnTo>
                  <a:lnTo>
                    <a:pt x="974128" y="273050"/>
                  </a:lnTo>
                  <a:lnTo>
                    <a:pt x="975372" y="265430"/>
                  </a:lnTo>
                  <a:lnTo>
                    <a:pt x="977392" y="256540"/>
                  </a:lnTo>
                  <a:lnTo>
                    <a:pt x="978166" y="255270"/>
                  </a:lnTo>
                  <a:lnTo>
                    <a:pt x="978941" y="252730"/>
                  </a:lnTo>
                  <a:lnTo>
                    <a:pt x="980274" y="254000"/>
                  </a:lnTo>
                  <a:lnTo>
                    <a:pt x="981430" y="255270"/>
                  </a:lnTo>
                  <a:lnTo>
                    <a:pt x="983805" y="257810"/>
                  </a:lnTo>
                  <a:lnTo>
                    <a:pt x="985354" y="259080"/>
                  </a:lnTo>
                  <a:lnTo>
                    <a:pt x="986713" y="261620"/>
                  </a:lnTo>
                  <a:lnTo>
                    <a:pt x="990904" y="267970"/>
                  </a:lnTo>
                  <a:lnTo>
                    <a:pt x="995641" y="273050"/>
                  </a:lnTo>
                  <a:lnTo>
                    <a:pt x="1001014" y="278130"/>
                  </a:lnTo>
                  <a:lnTo>
                    <a:pt x="1007110" y="281940"/>
                  </a:lnTo>
                  <a:lnTo>
                    <a:pt x="1010056" y="298450"/>
                  </a:lnTo>
                  <a:lnTo>
                    <a:pt x="1008392" y="306070"/>
                  </a:lnTo>
                  <a:lnTo>
                    <a:pt x="1012736" y="303530"/>
                  </a:lnTo>
                  <a:lnTo>
                    <a:pt x="1014577" y="299720"/>
                  </a:lnTo>
                  <a:lnTo>
                    <a:pt x="1014158" y="292100"/>
                  </a:lnTo>
                  <a:lnTo>
                    <a:pt x="1014056" y="288290"/>
                  </a:lnTo>
                  <a:lnTo>
                    <a:pt x="1013904" y="284480"/>
                  </a:lnTo>
                  <a:lnTo>
                    <a:pt x="1007757" y="278130"/>
                  </a:lnTo>
                  <a:lnTo>
                    <a:pt x="1001839" y="271780"/>
                  </a:lnTo>
                  <a:lnTo>
                    <a:pt x="996327" y="264160"/>
                  </a:lnTo>
                  <a:lnTo>
                    <a:pt x="991374" y="256540"/>
                  </a:lnTo>
                  <a:lnTo>
                    <a:pt x="989063" y="252730"/>
                  </a:lnTo>
                  <a:lnTo>
                    <a:pt x="988288" y="251460"/>
                  </a:lnTo>
                  <a:lnTo>
                    <a:pt x="985100" y="247650"/>
                  </a:lnTo>
                  <a:lnTo>
                    <a:pt x="984034" y="246380"/>
                  </a:lnTo>
                  <a:lnTo>
                    <a:pt x="979284" y="240030"/>
                  </a:lnTo>
                  <a:lnTo>
                    <a:pt x="978065" y="240030"/>
                  </a:lnTo>
                  <a:lnTo>
                    <a:pt x="975144" y="237490"/>
                  </a:lnTo>
                  <a:lnTo>
                    <a:pt x="973315" y="237490"/>
                  </a:lnTo>
                  <a:lnTo>
                    <a:pt x="971905" y="238963"/>
                  </a:lnTo>
                  <a:lnTo>
                    <a:pt x="971905" y="247650"/>
                  </a:lnTo>
                  <a:lnTo>
                    <a:pt x="970305" y="262890"/>
                  </a:lnTo>
                  <a:lnTo>
                    <a:pt x="969060" y="271780"/>
                  </a:lnTo>
                  <a:lnTo>
                    <a:pt x="967359" y="273050"/>
                  </a:lnTo>
                  <a:lnTo>
                    <a:pt x="965352" y="273050"/>
                  </a:lnTo>
                  <a:lnTo>
                    <a:pt x="965352" y="283210"/>
                  </a:lnTo>
                  <a:lnTo>
                    <a:pt x="962952" y="288290"/>
                  </a:lnTo>
                  <a:lnTo>
                    <a:pt x="961936" y="294322"/>
                  </a:lnTo>
                  <a:lnTo>
                    <a:pt x="961809" y="294678"/>
                  </a:lnTo>
                  <a:lnTo>
                    <a:pt x="961529" y="294855"/>
                  </a:lnTo>
                  <a:lnTo>
                    <a:pt x="961529" y="303530"/>
                  </a:lnTo>
                  <a:lnTo>
                    <a:pt x="959789" y="307340"/>
                  </a:lnTo>
                  <a:lnTo>
                    <a:pt x="959612" y="309880"/>
                  </a:lnTo>
                  <a:lnTo>
                    <a:pt x="959256" y="309880"/>
                  </a:lnTo>
                  <a:lnTo>
                    <a:pt x="959256" y="316230"/>
                  </a:lnTo>
                  <a:lnTo>
                    <a:pt x="958545" y="316750"/>
                  </a:lnTo>
                  <a:lnTo>
                    <a:pt x="958545" y="325120"/>
                  </a:lnTo>
                  <a:lnTo>
                    <a:pt x="957567" y="327660"/>
                  </a:lnTo>
                  <a:lnTo>
                    <a:pt x="953465" y="331470"/>
                  </a:lnTo>
                  <a:lnTo>
                    <a:pt x="951255" y="332740"/>
                  </a:lnTo>
                  <a:lnTo>
                    <a:pt x="948918" y="335280"/>
                  </a:lnTo>
                  <a:lnTo>
                    <a:pt x="951801" y="337820"/>
                  </a:lnTo>
                  <a:lnTo>
                    <a:pt x="953604" y="334010"/>
                  </a:lnTo>
                  <a:lnTo>
                    <a:pt x="956259" y="334010"/>
                  </a:lnTo>
                  <a:lnTo>
                    <a:pt x="956894" y="340360"/>
                  </a:lnTo>
                  <a:lnTo>
                    <a:pt x="955370" y="344170"/>
                  </a:lnTo>
                  <a:lnTo>
                    <a:pt x="954278" y="350520"/>
                  </a:lnTo>
                  <a:lnTo>
                    <a:pt x="953465" y="349351"/>
                  </a:lnTo>
                  <a:lnTo>
                    <a:pt x="953465" y="363220"/>
                  </a:lnTo>
                  <a:lnTo>
                    <a:pt x="953439" y="365760"/>
                  </a:lnTo>
                  <a:lnTo>
                    <a:pt x="926922" y="393700"/>
                  </a:lnTo>
                  <a:lnTo>
                    <a:pt x="922058" y="396240"/>
                  </a:lnTo>
                  <a:lnTo>
                    <a:pt x="922032" y="394970"/>
                  </a:lnTo>
                  <a:lnTo>
                    <a:pt x="921994" y="393700"/>
                  </a:lnTo>
                  <a:lnTo>
                    <a:pt x="921753" y="392430"/>
                  </a:lnTo>
                  <a:lnTo>
                    <a:pt x="922731" y="383540"/>
                  </a:lnTo>
                  <a:lnTo>
                    <a:pt x="924521" y="367030"/>
                  </a:lnTo>
                  <a:lnTo>
                    <a:pt x="925487" y="358140"/>
                  </a:lnTo>
                  <a:lnTo>
                    <a:pt x="925741" y="355600"/>
                  </a:lnTo>
                  <a:lnTo>
                    <a:pt x="926795" y="345440"/>
                  </a:lnTo>
                  <a:lnTo>
                    <a:pt x="926503" y="344170"/>
                  </a:lnTo>
                  <a:lnTo>
                    <a:pt x="925626" y="340360"/>
                  </a:lnTo>
                  <a:lnTo>
                    <a:pt x="926172" y="337820"/>
                  </a:lnTo>
                  <a:lnTo>
                    <a:pt x="929398" y="331470"/>
                  </a:lnTo>
                  <a:lnTo>
                    <a:pt x="930859" y="327660"/>
                  </a:lnTo>
                  <a:lnTo>
                    <a:pt x="932891" y="322580"/>
                  </a:lnTo>
                  <a:lnTo>
                    <a:pt x="933386" y="321310"/>
                  </a:lnTo>
                  <a:lnTo>
                    <a:pt x="936167" y="321310"/>
                  </a:lnTo>
                  <a:lnTo>
                    <a:pt x="952233" y="360680"/>
                  </a:lnTo>
                  <a:lnTo>
                    <a:pt x="953465" y="363220"/>
                  </a:lnTo>
                  <a:lnTo>
                    <a:pt x="953465" y="349351"/>
                  </a:lnTo>
                  <a:lnTo>
                    <a:pt x="950747" y="345440"/>
                  </a:lnTo>
                  <a:lnTo>
                    <a:pt x="947991" y="339090"/>
                  </a:lnTo>
                  <a:lnTo>
                    <a:pt x="945718" y="330200"/>
                  </a:lnTo>
                  <a:lnTo>
                    <a:pt x="951191" y="326390"/>
                  </a:lnTo>
                  <a:lnTo>
                    <a:pt x="956665" y="322580"/>
                  </a:lnTo>
                  <a:lnTo>
                    <a:pt x="958545" y="325120"/>
                  </a:lnTo>
                  <a:lnTo>
                    <a:pt x="958545" y="316750"/>
                  </a:lnTo>
                  <a:lnTo>
                    <a:pt x="953935" y="320040"/>
                  </a:lnTo>
                  <a:lnTo>
                    <a:pt x="949363" y="323850"/>
                  </a:lnTo>
                  <a:lnTo>
                    <a:pt x="944829" y="326390"/>
                  </a:lnTo>
                  <a:lnTo>
                    <a:pt x="943737" y="325120"/>
                  </a:lnTo>
                  <a:lnTo>
                    <a:pt x="943051" y="323850"/>
                  </a:lnTo>
                  <a:lnTo>
                    <a:pt x="945642" y="321310"/>
                  </a:lnTo>
                  <a:lnTo>
                    <a:pt x="946937" y="320040"/>
                  </a:lnTo>
                  <a:lnTo>
                    <a:pt x="948194" y="318770"/>
                  </a:lnTo>
                  <a:lnTo>
                    <a:pt x="949452" y="317500"/>
                  </a:lnTo>
                  <a:lnTo>
                    <a:pt x="953820" y="314960"/>
                  </a:lnTo>
                  <a:lnTo>
                    <a:pt x="955598" y="312420"/>
                  </a:lnTo>
                  <a:lnTo>
                    <a:pt x="958189" y="313690"/>
                  </a:lnTo>
                  <a:lnTo>
                    <a:pt x="959243" y="314960"/>
                  </a:lnTo>
                  <a:lnTo>
                    <a:pt x="959256" y="316230"/>
                  </a:lnTo>
                  <a:lnTo>
                    <a:pt x="959256" y="309880"/>
                  </a:lnTo>
                  <a:lnTo>
                    <a:pt x="951852" y="309880"/>
                  </a:lnTo>
                  <a:lnTo>
                    <a:pt x="948296" y="316230"/>
                  </a:lnTo>
                  <a:lnTo>
                    <a:pt x="942517" y="318770"/>
                  </a:lnTo>
                  <a:lnTo>
                    <a:pt x="941717" y="317500"/>
                  </a:lnTo>
                  <a:lnTo>
                    <a:pt x="940714" y="317500"/>
                  </a:lnTo>
                  <a:lnTo>
                    <a:pt x="940054" y="314960"/>
                  </a:lnTo>
                  <a:lnTo>
                    <a:pt x="940231" y="313690"/>
                  </a:lnTo>
                  <a:lnTo>
                    <a:pt x="942086" y="311150"/>
                  </a:lnTo>
                  <a:lnTo>
                    <a:pt x="943940" y="308610"/>
                  </a:lnTo>
                  <a:lnTo>
                    <a:pt x="953579" y="302260"/>
                  </a:lnTo>
                  <a:lnTo>
                    <a:pt x="960399" y="300990"/>
                  </a:lnTo>
                  <a:lnTo>
                    <a:pt x="961529" y="303530"/>
                  </a:lnTo>
                  <a:lnTo>
                    <a:pt x="961529" y="294855"/>
                  </a:lnTo>
                  <a:lnTo>
                    <a:pt x="955484" y="298450"/>
                  </a:lnTo>
                  <a:lnTo>
                    <a:pt x="949401" y="302260"/>
                  </a:lnTo>
                  <a:lnTo>
                    <a:pt x="943533" y="306070"/>
                  </a:lnTo>
                  <a:lnTo>
                    <a:pt x="937768" y="311150"/>
                  </a:lnTo>
                  <a:lnTo>
                    <a:pt x="932332" y="306070"/>
                  </a:lnTo>
                  <a:lnTo>
                    <a:pt x="933881" y="297116"/>
                  </a:lnTo>
                  <a:lnTo>
                    <a:pt x="936612" y="289560"/>
                  </a:lnTo>
                  <a:lnTo>
                    <a:pt x="939876" y="283210"/>
                  </a:lnTo>
                  <a:lnTo>
                    <a:pt x="943368" y="281940"/>
                  </a:lnTo>
                  <a:lnTo>
                    <a:pt x="946213" y="280670"/>
                  </a:lnTo>
                  <a:lnTo>
                    <a:pt x="952068" y="279400"/>
                  </a:lnTo>
                  <a:lnTo>
                    <a:pt x="954735" y="276860"/>
                  </a:lnTo>
                  <a:lnTo>
                    <a:pt x="958710" y="278130"/>
                  </a:lnTo>
                  <a:lnTo>
                    <a:pt x="954633" y="281940"/>
                  </a:lnTo>
                  <a:lnTo>
                    <a:pt x="950785" y="284480"/>
                  </a:lnTo>
                  <a:lnTo>
                    <a:pt x="940523" y="293370"/>
                  </a:lnTo>
                  <a:lnTo>
                    <a:pt x="937679" y="299720"/>
                  </a:lnTo>
                  <a:lnTo>
                    <a:pt x="939673" y="298450"/>
                  </a:lnTo>
                  <a:lnTo>
                    <a:pt x="940777" y="298450"/>
                  </a:lnTo>
                  <a:lnTo>
                    <a:pt x="943102" y="297180"/>
                  </a:lnTo>
                  <a:lnTo>
                    <a:pt x="944651" y="294640"/>
                  </a:lnTo>
                  <a:lnTo>
                    <a:pt x="949782" y="289560"/>
                  </a:lnTo>
                  <a:lnTo>
                    <a:pt x="953363" y="285750"/>
                  </a:lnTo>
                  <a:lnTo>
                    <a:pt x="960247" y="281940"/>
                  </a:lnTo>
                  <a:lnTo>
                    <a:pt x="962202" y="280670"/>
                  </a:lnTo>
                  <a:lnTo>
                    <a:pt x="961986" y="276860"/>
                  </a:lnTo>
                  <a:lnTo>
                    <a:pt x="963599" y="276860"/>
                  </a:lnTo>
                  <a:lnTo>
                    <a:pt x="964920" y="275590"/>
                  </a:lnTo>
                  <a:lnTo>
                    <a:pt x="965352" y="283210"/>
                  </a:lnTo>
                  <a:lnTo>
                    <a:pt x="965352" y="273050"/>
                  </a:lnTo>
                  <a:lnTo>
                    <a:pt x="959967" y="273050"/>
                  </a:lnTo>
                  <a:lnTo>
                    <a:pt x="949325" y="274320"/>
                  </a:lnTo>
                  <a:lnTo>
                    <a:pt x="952080" y="269240"/>
                  </a:lnTo>
                  <a:lnTo>
                    <a:pt x="956449" y="265430"/>
                  </a:lnTo>
                  <a:lnTo>
                    <a:pt x="963549" y="257810"/>
                  </a:lnTo>
                  <a:lnTo>
                    <a:pt x="966482" y="252730"/>
                  </a:lnTo>
                  <a:lnTo>
                    <a:pt x="971905" y="247650"/>
                  </a:lnTo>
                  <a:lnTo>
                    <a:pt x="971905" y="238963"/>
                  </a:lnTo>
                  <a:lnTo>
                    <a:pt x="970876" y="240030"/>
                  </a:lnTo>
                  <a:lnTo>
                    <a:pt x="970229" y="240030"/>
                  </a:lnTo>
                  <a:lnTo>
                    <a:pt x="951064" y="261620"/>
                  </a:lnTo>
                  <a:lnTo>
                    <a:pt x="941171" y="271780"/>
                  </a:lnTo>
                  <a:lnTo>
                    <a:pt x="937348" y="275590"/>
                  </a:lnTo>
                  <a:lnTo>
                    <a:pt x="936625" y="283210"/>
                  </a:lnTo>
                  <a:lnTo>
                    <a:pt x="935659" y="284480"/>
                  </a:lnTo>
                  <a:lnTo>
                    <a:pt x="935050" y="285750"/>
                  </a:lnTo>
                  <a:lnTo>
                    <a:pt x="932040" y="293624"/>
                  </a:lnTo>
                  <a:lnTo>
                    <a:pt x="932040" y="318770"/>
                  </a:lnTo>
                  <a:lnTo>
                    <a:pt x="930719" y="320040"/>
                  </a:lnTo>
                  <a:lnTo>
                    <a:pt x="928789" y="322580"/>
                  </a:lnTo>
                  <a:lnTo>
                    <a:pt x="927658" y="320040"/>
                  </a:lnTo>
                  <a:lnTo>
                    <a:pt x="928865" y="317500"/>
                  </a:lnTo>
                  <a:lnTo>
                    <a:pt x="930351" y="314960"/>
                  </a:lnTo>
                  <a:lnTo>
                    <a:pt x="932040" y="318770"/>
                  </a:lnTo>
                  <a:lnTo>
                    <a:pt x="932040" y="293624"/>
                  </a:lnTo>
                  <a:lnTo>
                    <a:pt x="931633" y="294678"/>
                  </a:lnTo>
                  <a:lnTo>
                    <a:pt x="928636" y="303530"/>
                  </a:lnTo>
                  <a:lnTo>
                    <a:pt x="925868" y="312420"/>
                  </a:lnTo>
                  <a:lnTo>
                    <a:pt x="921321" y="326783"/>
                  </a:lnTo>
                  <a:lnTo>
                    <a:pt x="921321" y="344170"/>
                  </a:lnTo>
                  <a:lnTo>
                    <a:pt x="920419" y="353060"/>
                  </a:lnTo>
                  <a:lnTo>
                    <a:pt x="920026" y="353237"/>
                  </a:lnTo>
                  <a:lnTo>
                    <a:pt x="920026" y="361950"/>
                  </a:lnTo>
                  <a:lnTo>
                    <a:pt x="919975" y="363220"/>
                  </a:lnTo>
                  <a:lnTo>
                    <a:pt x="911783" y="365760"/>
                  </a:lnTo>
                  <a:lnTo>
                    <a:pt x="907948" y="368300"/>
                  </a:lnTo>
                  <a:lnTo>
                    <a:pt x="903770" y="373380"/>
                  </a:lnTo>
                  <a:lnTo>
                    <a:pt x="903490" y="373380"/>
                  </a:lnTo>
                  <a:lnTo>
                    <a:pt x="902169" y="375920"/>
                  </a:lnTo>
                  <a:lnTo>
                    <a:pt x="908697" y="372110"/>
                  </a:lnTo>
                  <a:lnTo>
                    <a:pt x="912139" y="367030"/>
                  </a:lnTo>
                  <a:lnTo>
                    <a:pt x="918552" y="367030"/>
                  </a:lnTo>
                  <a:lnTo>
                    <a:pt x="918794" y="368300"/>
                  </a:lnTo>
                  <a:lnTo>
                    <a:pt x="919048" y="368300"/>
                  </a:lnTo>
                  <a:lnTo>
                    <a:pt x="919416" y="378460"/>
                  </a:lnTo>
                  <a:lnTo>
                    <a:pt x="917943" y="380784"/>
                  </a:lnTo>
                  <a:lnTo>
                    <a:pt x="917943" y="388620"/>
                  </a:lnTo>
                  <a:lnTo>
                    <a:pt x="916444" y="393700"/>
                  </a:lnTo>
                  <a:lnTo>
                    <a:pt x="913244" y="394970"/>
                  </a:lnTo>
                  <a:lnTo>
                    <a:pt x="910513" y="394970"/>
                  </a:lnTo>
                  <a:lnTo>
                    <a:pt x="908977" y="389890"/>
                  </a:lnTo>
                  <a:lnTo>
                    <a:pt x="910628" y="387350"/>
                  </a:lnTo>
                  <a:lnTo>
                    <a:pt x="913955" y="386080"/>
                  </a:lnTo>
                  <a:lnTo>
                    <a:pt x="916825" y="383540"/>
                  </a:lnTo>
                  <a:lnTo>
                    <a:pt x="917943" y="388620"/>
                  </a:lnTo>
                  <a:lnTo>
                    <a:pt x="917943" y="380784"/>
                  </a:lnTo>
                  <a:lnTo>
                    <a:pt x="916990" y="382270"/>
                  </a:lnTo>
                  <a:lnTo>
                    <a:pt x="905383" y="386080"/>
                  </a:lnTo>
                  <a:lnTo>
                    <a:pt x="899858" y="379730"/>
                  </a:lnTo>
                  <a:lnTo>
                    <a:pt x="895426" y="374650"/>
                  </a:lnTo>
                  <a:lnTo>
                    <a:pt x="899325" y="369570"/>
                  </a:lnTo>
                  <a:lnTo>
                    <a:pt x="904989" y="364490"/>
                  </a:lnTo>
                  <a:lnTo>
                    <a:pt x="911847" y="360680"/>
                  </a:lnTo>
                  <a:lnTo>
                    <a:pt x="919302" y="358140"/>
                  </a:lnTo>
                  <a:lnTo>
                    <a:pt x="920026" y="361950"/>
                  </a:lnTo>
                  <a:lnTo>
                    <a:pt x="920026" y="353237"/>
                  </a:lnTo>
                  <a:lnTo>
                    <a:pt x="914654" y="355600"/>
                  </a:lnTo>
                  <a:lnTo>
                    <a:pt x="914450" y="354330"/>
                  </a:lnTo>
                  <a:lnTo>
                    <a:pt x="914120" y="354330"/>
                  </a:lnTo>
                  <a:lnTo>
                    <a:pt x="916292" y="350520"/>
                  </a:lnTo>
                  <a:lnTo>
                    <a:pt x="920432" y="344170"/>
                  </a:lnTo>
                  <a:lnTo>
                    <a:pt x="921321" y="344170"/>
                  </a:lnTo>
                  <a:lnTo>
                    <a:pt x="921321" y="326783"/>
                  </a:lnTo>
                  <a:lnTo>
                    <a:pt x="900455" y="358140"/>
                  </a:lnTo>
                  <a:lnTo>
                    <a:pt x="892403" y="365760"/>
                  </a:lnTo>
                  <a:lnTo>
                    <a:pt x="888784" y="369570"/>
                  </a:lnTo>
                  <a:lnTo>
                    <a:pt x="884351" y="382270"/>
                  </a:lnTo>
                  <a:lnTo>
                    <a:pt x="882662" y="389890"/>
                  </a:lnTo>
                  <a:lnTo>
                    <a:pt x="879652" y="401320"/>
                  </a:lnTo>
                  <a:lnTo>
                    <a:pt x="878052" y="406400"/>
                  </a:lnTo>
                  <a:lnTo>
                    <a:pt x="873861" y="415290"/>
                  </a:lnTo>
                  <a:lnTo>
                    <a:pt x="871689" y="419100"/>
                  </a:lnTo>
                  <a:lnTo>
                    <a:pt x="870343" y="422910"/>
                  </a:lnTo>
                  <a:lnTo>
                    <a:pt x="866076" y="434340"/>
                  </a:lnTo>
                  <a:lnTo>
                    <a:pt x="861326" y="444500"/>
                  </a:lnTo>
                  <a:lnTo>
                    <a:pt x="856335" y="455930"/>
                  </a:lnTo>
                  <a:lnTo>
                    <a:pt x="850379" y="468630"/>
                  </a:lnTo>
                  <a:lnTo>
                    <a:pt x="849045" y="471170"/>
                  </a:lnTo>
                  <a:lnTo>
                    <a:pt x="849528" y="467360"/>
                  </a:lnTo>
                  <a:lnTo>
                    <a:pt x="849922" y="464820"/>
                  </a:lnTo>
                  <a:lnTo>
                    <a:pt x="850315" y="458470"/>
                  </a:lnTo>
                  <a:lnTo>
                    <a:pt x="850938" y="448310"/>
                  </a:lnTo>
                  <a:lnTo>
                    <a:pt x="851065" y="444500"/>
                  </a:lnTo>
                  <a:lnTo>
                    <a:pt x="851192" y="438150"/>
                  </a:lnTo>
                  <a:lnTo>
                    <a:pt x="851154" y="433070"/>
                  </a:lnTo>
                  <a:lnTo>
                    <a:pt x="850811" y="429260"/>
                  </a:lnTo>
                  <a:lnTo>
                    <a:pt x="850607" y="425450"/>
                  </a:lnTo>
                  <a:lnTo>
                    <a:pt x="850328" y="420370"/>
                  </a:lnTo>
                  <a:lnTo>
                    <a:pt x="849617" y="417830"/>
                  </a:lnTo>
                  <a:lnTo>
                    <a:pt x="849744" y="410210"/>
                  </a:lnTo>
                  <a:lnTo>
                    <a:pt x="850188" y="394970"/>
                  </a:lnTo>
                  <a:lnTo>
                    <a:pt x="850328" y="388620"/>
                  </a:lnTo>
                  <a:lnTo>
                    <a:pt x="850341" y="387350"/>
                  </a:lnTo>
                  <a:lnTo>
                    <a:pt x="850353" y="386080"/>
                  </a:lnTo>
                  <a:lnTo>
                    <a:pt x="851217" y="383540"/>
                  </a:lnTo>
                  <a:lnTo>
                    <a:pt x="855992" y="381000"/>
                  </a:lnTo>
                  <a:lnTo>
                    <a:pt x="856818" y="379730"/>
                  </a:lnTo>
                  <a:lnTo>
                    <a:pt x="857758" y="378460"/>
                  </a:lnTo>
                  <a:lnTo>
                    <a:pt x="862444" y="374650"/>
                  </a:lnTo>
                  <a:lnTo>
                    <a:pt x="866711" y="369570"/>
                  </a:lnTo>
                  <a:lnTo>
                    <a:pt x="870483" y="364490"/>
                  </a:lnTo>
                  <a:lnTo>
                    <a:pt x="873010" y="359410"/>
                  </a:lnTo>
                  <a:lnTo>
                    <a:pt x="873633" y="358140"/>
                  </a:lnTo>
                  <a:lnTo>
                    <a:pt x="877976" y="358140"/>
                  </a:lnTo>
                  <a:lnTo>
                    <a:pt x="874039" y="354330"/>
                  </a:lnTo>
                  <a:lnTo>
                    <a:pt x="869556" y="353060"/>
                  </a:lnTo>
                  <a:lnTo>
                    <a:pt x="861199" y="349250"/>
                  </a:lnTo>
                  <a:lnTo>
                    <a:pt x="847725" y="340360"/>
                  </a:lnTo>
                  <a:lnTo>
                    <a:pt x="829411" y="326390"/>
                  </a:lnTo>
                  <a:lnTo>
                    <a:pt x="825233" y="323850"/>
                  </a:lnTo>
                  <a:lnTo>
                    <a:pt x="820801" y="318770"/>
                  </a:lnTo>
                  <a:lnTo>
                    <a:pt x="817130" y="317500"/>
                  </a:lnTo>
                  <a:lnTo>
                    <a:pt x="815619" y="313690"/>
                  </a:lnTo>
                  <a:lnTo>
                    <a:pt x="814349" y="312420"/>
                  </a:lnTo>
                  <a:lnTo>
                    <a:pt x="811784" y="309880"/>
                  </a:lnTo>
                  <a:lnTo>
                    <a:pt x="806246" y="307340"/>
                  </a:lnTo>
                  <a:lnTo>
                    <a:pt x="802220" y="303530"/>
                  </a:lnTo>
                  <a:lnTo>
                    <a:pt x="795972" y="297180"/>
                  </a:lnTo>
                  <a:lnTo>
                    <a:pt x="793470" y="294640"/>
                  </a:lnTo>
                  <a:lnTo>
                    <a:pt x="788250" y="290830"/>
                  </a:lnTo>
                  <a:lnTo>
                    <a:pt x="785418" y="285750"/>
                  </a:lnTo>
                  <a:lnTo>
                    <a:pt x="790625" y="281940"/>
                  </a:lnTo>
                  <a:lnTo>
                    <a:pt x="790181" y="276860"/>
                  </a:lnTo>
                  <a:lnTo>
                    <a:pt x="790879" y="271780"/>
                  </a:lnTo>
                  <a:lnTo>
                    <a:pt x="790257" y="270510"/>
                  </a:lnTo>
                  <a:lnTo>
                    <a:pt x="788593" y="270510"/>
                  </a:lnTo>
                  <a:lnTo>
                    <a:pt x="786180" y="275590"/>
                  </a:lnTo>
                  <a:lnTo>
                    <a:pt x="784504" y="279527"/>
                  </a:lnTo>
                  <a:lnTo>
                    <a:pt x="783932" y="280670"/>
                  </a:lnTo>
                  <a:lnTo>
                    <a:pt x="781596" y="281940"/>
                  </a:lnTo>
                  <a:lnTo>
                    <a:pt x="778065" y="279400"/>
                  </a:lnTo>
                  <a:lnTo>
                    <a:pt x="776617" y="275590"/>
                  </a:lnTo>
                  <a:lnTo>
                    <a:pt x="774687" y="273062"/>
                  </a:lnTo>
                  <a:lnTo>
                    <a:pt x="774687" y="297180"/>
                  </a:lnTo>
                  <a:lnTo>
                    <a:pt x="772566" y="294563"/>
                  </a:lnTo>
                  <a:lnTo>
                    <a:pt x="772566" y="307340"/>
                  </a:lnTo>
                  <a:lnTo>
                    <a:pt x="772477" y="308610"/>
                  </a:lnTo>
                  <a:lnTo>
                    <a:pt x="771512" y="309880"/>
                  </a:lnTo>
                  <a:lnTo>
                    <a:pt x="770166" y="311150"/>
                  </a:lnTo>
                  <a:lnTo>
                    <a:pt x="765670" y="309880"/>
                  </a:lnTo>
                  <a:lnTo>
                    <a:pt x="761911" y="308610"/>
                  </a:lnTo>
                  <a:lnTo>
                    <a:pt x="758177" y="306070"/>
                  </a:lnTo>
                  <a:lnTo>
                    <a:pt x="765136" y="297180"/>
                  </a:lnTo>
                  <a:lnTo>
                    <a:pt x="767676" y="300990"/>
                  </a:lnTo>
                  <a:lnTo>
                    <a:pt x="770026" y="303530"/>
                  </a:lnTo>
                  <a:lnTo>
                    <a:pt x="772566" y="307340"/>
                  </a:lnTo>
                  <a:lnTo>
                    <a:pt x="772566" y="294563"/>
                  </a:lnTo>
                  <a:lnTo>
                    <a:pt x="771728" y="293522"/>
                  </a:lnTo>
                  <a:lnTo>
                    <a:pt x="774661" y="294640"/>
                  </a:lnTo>
                  <a:lnTo>
                    <a:pt x="774687" y="297180"/>
                  </a:lnTo>
                  <a:lnTo>
                    <a:pt x="774687" y="273062"/>
                  </a:lnTo>
                  <a:lnTo>
                    <a:pt x="773709" y="271780"/>
                  </a:lnTo>
                  <a:lnTo>
                    <a:pt x="772731" y="270510"/>
                  </a:lnTo>
                  <a:lnTo>
                    <a:pt x="772045" y="269240"/>
                  </a:lnTo>
                  <a:lnTo>
                    <a:pt x="771359" y="267970"/>
                  </a:lnTo>
                  <a:lnTo>
                    <a:pt x="771334" y="293116"/>
                  </a:lnTo>
                  <a:lnTo>
                    <a:pt x="768832" y="290830"/>
                  </a:lnTo>
                  <a:lnTo>
                    <a:pt x="766470" y="290830"/>
                  </a:lnTo>
                  <a:lnTo>
                    <a:pt x="758151" y="294640"/>
                  </a:lnTo>
                  <a:lnTo>
                    <a:pt x="755167" y="298450"/>
                  </a:lnTo>
                  <a:lnTo>
                    <a:pt x="752335" y="303530"/>
                  </a:lnTo>
                  <a:lnTo>
                    <a:pt x="744639" y="314960"/>
                  </a:lnTo>
                  <a:lnTo>
                    <a:pt x="740752" y="320040"/>
                  </a:lnTo>
                  <a:lnTo>
                    <a:pt x="735241" y="328930"/>
                  </a:lnTo>
                  <a:lnTo>
                    <a:pt x="733437" y="330200"/>
                  </a:lnTo>
                  <a:lnTo>
                    <a:pt x="729754" y="334010"/>
                  </a:lnTo>
                  <a:lnTo>
                    <a:pt x="727583" y="335280"/>
                  </a:lnTo>
                  <a:lnTo>
                    <a:pt x="725551" y="334010"/>
                  </a:lnTo>
                  <a:lnTo>
                    <a:pt x="724839" y="331470"/>
                  </a:lnTo>
                  <a:lnTo>
                    <a:pt x="726097" y="330200"/>
                  </a:lnTo>
                  <a:lnTo>
                    <a:pt x="730377" y="323850"/>
                  </a:lnTo>
                  <a:lnTo>
                    <a:pt x="733767" y="320040"/>
                  </a:lnTo>
                  <a:lnTo>
                    <a:pt x="738822" y="312420"/>
                  </a:lnTo>
                  <a:lnTo>
                    <a:pt x="740613" y="311150"/>
                  </a:lnTo>
                  <a:lnTo>
                    <a:pt x="746912" y="303530"/>
                  </a:lnTo>
                  <a:lnTo>
                    <a:pt x="751319" y="298450"/>
                  </a:lnTo>
                  <a:lnTo>
                    <a:pt x="757123" y="289560"/>
                  </a:lnTo>
                  <a:lnTo>
                    <a:pt x="760780" y="285750"/>
                  </a:lnTo>
                  <a:lnTo>
                    <a:pt x="764222" y="281940"/>
                  </a:lnTo>
                  <a:lnTo>
                    <a:pt x="767422" y="285750"/>
                  </a:lnTo>
                  <a:lnTo>
                    <a:pt x="771169" y="288290"/>
                  </a:lnTo>
                  <a:lnTo>
                    <a:pt x="771334" y="293116"/>
                  </a:lnTo>
                  <a:lnTo>
                    <a:pt x="771334" y="267944"/>
                  </a:lnTo>
                  <a:lnTo>
                    <a:pt x="767461" y="262890"/>
                  </a:lnTo>
                  <a:lnTo>
                    <a:pt x="765937" y="262280"/>
                  </a:lnTo>
                  <a:lnTo>
                    <a:pt x="765937" y="276860"/>
                  </a:lnTo>
                  <a:lnTo>
                    <a:pt x="763371" y="279400"/>
                  </a:lnTo>
                  <a:lnTo>
                    <a:pt x="757021" y="279400"/>
                  </a:lnTo>
                  <a:lnTo>
                    <a:pt x="758444" y="276860"/>
                  </a:lnTo>
                  <a:lnTo>
                    <a:pt x="759650" y="273050"/>
                  </a:lnTo>
                  <a:lnTo>
                    <a:pt x="761796" y="271780"/>
                  </a:lnTo>
                  <a:lnTo>
                    <a:pt x="764628" y="271780"/>
                  </a:lnTo>
                  <a:lnTo>
                    <a:pt x="765937" y="276860"/>
                  </a:lnTo>
                  <a:lnTo>
                    <a:pt x="765937" y="262280"/>
                  </a:lnTo>
                  <a:lnTo>
                    <a:pt x="764286" y="261620"/>
                  </a:lnTo>
                  <a:lnTo>
                    <a:pt x="760526" y="262890"/>
                  </a:lnTo>
                  <a:lnTo>
                    <a:pt x="756450" y="269240"/>
                  </a:lnTo>
                  <a:lnTo>
                    <a:pt x="755383" y="267970"/>
                  </a:lnTo>
                  <a:lnTo>
                    <a:pt x="754684" y="266700"/>
                  </a:lnTo>
                  <a:lnTo>
                    <a:pt x="752957" y="264160"/>
                  </a:lnTo>
                  <a:lnTo>
                    <a:pt x="751433" y="262890"/>
                  </a:lnTo>
                  <a:lnTo>
                    <a:pt x="750150" y="262890"/>
                  </a:lnTo>
                  <a:lnTo>
                    <a:pt x="748906" y="264160"/>
                  </a:lnTo>
                  <a:lnTo>
                    <a:pt x="748550" y="265430"/>
                  </a:lnTo>
                  <a:lnTo>
                    <a:pt x="749922" y="269240"/>
                  </a:lnTo>
                  <a:lnTo>
                    <a:pt x="751789" y="271780"/>
                  </a:lnTo>
                  <a:lnTo>
                    <a:pt x="754608" y="273050"/>
                  </a:lnTo>
                  <a:lnTo>
                    <a:pt x="752271" y="279400"/>
                  </a:lnTo>
                  <a:lnTo>
                    <a:pt x="746633" y="283210"/>
                  </a:lnTo>
                  <a:lnTo>
                    <a:pt x="743940" y="285750"/>
                  </a:lnTo>
                  <a:lnTo>
                    <a:pt x="750265" y="285750"/>
                  </a:lnTo>
                  <a:lnTo>
                    <a:pt x="751319" y="284480"/>
                  </a:lnTo>
                  <a:lnTo>
                    <a:pt x="756881" y="279527"/>
                  </a:lnTo>
                  <a:lnTo>
                    <a:pt x="757643" y="281940"/>
                  </a:lnTo>
                  <a:lnTo>
                    <a:pt x="749935" y="293370"/>
                  </a:lnTo>
                  <a:lnTo>
                    <a:pt x="745718" y="298450"/>
                  </a:lnTo>
                  <a:lnTo>
                    <a:pt x="741362" y="303530"/>
                  </a:lnTo>
                  <a:lnTo>
                    <a:pt x="736790" y="309880"/>
                  </a:lnTo>
                  <a:lnTo>
                    <a:pt x="733005" y="313690"/>
                  </a:lnTo>
                  <a:lnTo>
                    <a:pt x="730046" y="318770"/>
                  </a:lnTo>
                  <a:lnTo>
                    <a:pt x="724141" y="326390"/>
                  </a:lnTo>
                  <a:lnTo>
                    <a:pt x="721550" y="330200"/>
                  </a:lnTo>
                  <a:lnTo>
                    <a:pt x="718324" y="335280"/>
                  </a:lnTo>
                  <a:lnTo>
                    <a:pt x="717892" y="335280"/>
                  </a:lnTo>
                  <a:lnTo>
                    <a:pt x="717423" y="336550"/>
                  </a:lnTo>
                  <a:lnTo>
                    <a:pt x="718362" y="339090"/>
                  </a:lnTo>
                  <a:lnTo>
                    <a:pt x="720432" y="340360"/>
                  </a:lnTo>
                  <a:lnTo>
                    <a:pt x="728586" y="340360"/>
                  </a:lnTo>
                  <a:lnTo>
                    <a:pt x="734682" y="341630"/>
                  </a:lnTo>
                  <a:lnTo>
                    <a:pt x="743140" y="341630"/>
                  </a:lnTo>
                  <a:lnTo>
                    <a:pt x="743038" y="344170"/>
                  </a:lnTo>
                  <a:lnTo>
                    <a:pt x="741603" y="342900"/>
                  </a:lnTo>
                  <a:lnTo>
                    <a:pt x="740206" y="344170"/>
                  </a:lnTo>
                  <a:lnTo>
                    <a:pt x="738416" y="344170"/>
                  </a:lnTo>
                  <a:lnTo>
                    <a:pt x="738200" y="345440"/>
                  </a:lnTo>
                  <a:lnTo>
                    <a:pt x="738327" y="345440"/>
                  </a:lnTo>
                  <a:lnTo>
                    <a:pt x="738733" y="346710"/>
                  </a:lnTo>
                  <a:lnTo>
                    <a:pt x="744715" y="346710"/>
                  </a:lnTo>
                  <a:lnTo>
                    <a:pt x="748792" y="345440"/>
                  </a:lnTo>
                  <a:lnTo>
                    <a:pt x="756640" y="345440"/>
                  </a:lnTo>
                  <a:lnTo>
                    <a:pt x="760412" y="344170"/>
                  </a:lnTo>
                  <a:lnTo>
                    <a:pt x="764286" y="344170"/>
                  </a:lnTo>
                  <a:lnTo>
                    <a:pt x="760552" y="341630"/>
                  </a:lnTo>
                  <a:lnTo>
                    <a:pt x="760310" y="340360"/>
                  </a:lnTo>
                  <a:lnTo>
                    <a:pt x="762292" y="340360"/>
                  </a:lnTo>
                  <a:lnTo>
                    <a:pt x="769645" y="339090"/>
                  </a:lnTo>
                  <a:lnTo>
                    <a:pt x="776922" y="339090"/>
                  </a:lnTo>
                  <a:lnTo>
                    <a:pt x="784148" y="337820"/>
                  </a:lnTo>
                  <a:lnTo>
                    <a:pt x="791298" y="335280"/>
                  </a:lnTo>
                  <a:lnTo>
                    <a:pt x="797140" y="336550"/>
                  </a:lnTo>
                  <a:lnTo>
                    <a:pt x="802309" y="334010"/>
                  </a:lnTo>
                  <a:lnTo>
                    <a:pt x="809282" y="332740"/>
                  </a:lnTo>
                  <a:lnTo>
                    <a:pt x="810514" y="331470"/>
                  </a:lnTo>
                  <a:lnTo>
                    <a:pt x="811898" y="330200"/>
                  </a:lnTo>
                  <a:lnTo>
                    <a:pt x="811225" y="326390"/>
                  </a:lnTo>
                  <a:lnTo>
                    <a:pt x="807173" y="323850"/>
                  </a:lnTo>
                  <a:lnTo>
                    <a:pt x="804875" y="319112"/>
                  </a:lnTo>
                  <a:lnTo>
                    <a:pt x="804875" y="328930"/>
                  </a:lnTo>
                  <a:lnTo>
                    <a:pt x="803859" y="330200"/>
                  </a:lnTo>
                  <a:lnTo>
                    <a:pt x="802297" y="330200"/>
                  </a:lnTo>
                  <a:lnTo>
                    <a:pt x="799465" y="328930"/>
                  </a:lnTo>
                  <a:lnTo>
                    <a:pt x="798169" y="327660"/>
                  </a:lnTo>
                  <a:lnTo>
                    <a:pt x="791591" y="320040"/>
                  </a:lnTo>
                  <a:lnTo>
                    <a:pt x="790460" y="318719"/>
                  </a:lnTo>
                  <a:lnTo>
                    <a:pt x="790460" y="328930"/>
                  </a:lnTo>
                  <a:lnTo>
                    <a:pt x="777709" y="332740"/>
                  </a:lnTo>
                  <a:lnTo>
                    <a:pt x="748487" y="335280"/>
                  </a:lnTo>
                  <a:lnTo>
                    <a:pt x="736777" y="334010"/>
                  </a:lnTo>
                  <a:lnTo>
                    <a:pt x="738009" y="332740"/>
                  </a:lnTo>
                  <a:lnTo>
                    <a:pt x="744486" y="325120"/>
                  </a:lnTo>
                  <a:lnTo>
                    <a:pt x="748639" y="320040"/>
                  </a:lnTo>
                  <a:lnTo>
                    <a:pt x="753414" y="311150"/>
                  </a:lnTo>
                  <a:lnTo>
                    <a:pt x="754621" y="311150"/>
                  </a:lnTo>
                  <a:lnTo>
                    <a:pt x="757999" y="312420"/>
                  </a:lnTo>
                  <a:lnTo>
                    <a:pt x="758418" y="312420"/>
                  </a:lnTo>
                  <a:lnTo>
                    <a:pt x="764768" y="314960"/>
                  </a:lnTo>
                  <a:lnTo>
                    <a:pt x="770674" y="316230"/>
                  </a:lnTo>
                  <a:lnTo>
                    <a:pt x="776643" y="312420"/>
                  </a:lnTo>
                  <a:lnTo>
                    <a:pt x="787133" y="322580"/>
                  </a:lnTo>
                  <a:lnTo>
                    <a:pt x="790460" y="328930"/>
                  </a:lnTo>
                  <a:lnTo>
                    <a:pt x="790460" y="318719"/>
                  </a:lnTo>
                  <a:lnTo>
                    <a:pt x="786180" y="313690"/>
                  </a:lnTo>
                  <a:lnTo>
                    <a:pt x="778649" y="303530"/>
                  </a:lnTo>
                  <a:lnTo>
                    <a:pt x="776744" y="300990"/>
                  </a:lnTo>
                  <a:lnTo>
                    <a:pt x="775373" y="298450"/>
                  </a:lnTo>
                  <a:lnTo>
                    <a:pt x="775195" y="298119"/>
                  </a:lnTo>
                  <a:lnTo>
                    <a:pt x="777036" y="297180"/>
                  </a:lnTo>
                  <a:lnTo>
                    <a:pt x="778459" y="298450"/>
                  </a:lnTo>
                  <a:lnTo>
                    <a:pt x="779665" y="299720"/>
                  </a:lnTo>
                  <a:lnTo>
                    <a:pt x="792391" y="312420"/>
                  </a:lnTo>
                  <a:lnTo>
                    <a:pt x="798499" y="320040"/>
                  </a:lnTo>
                  <a:lnTo>
                    <a:pt x="804075" y="326390"/>
                  </a:lnTo>
                  <a:lnTo>
                    <a:pt x="804494" y="327660"/>
                  </a:lnTo>
                  <a:lnTo>
                    <a:pt x="804646" y="327660"/>
                  </a:lnTo>
                  <a:lnTo>
                    <a:pt x="804875" y="328930"/>
                  </a:lnTo>
                  <a:lnTo>
                    <a:pt x="804875" y="319112"/>
                  </a:lnTo>
                  <a:lnTo>
                    <a:pt x="804100" y="317500"/>
                  </a:lnTo>
                  <a:lnTo>
                    <a:pt x="801700" y="314960"/>
                  </a:lnTo>
                  <a:lnTo>
                    <a:pt x="799706" y="312420"/>
                  </a:lnTo>
                  <a:lnTo>
                    <a:pt x="801865" y="312420"/>
                  </a:lnTo>
                  <a:lnTo>
                    <a:pt x="803148" y="313690"/>
                  </a:lnTo>
                  <a:lnTo>
                    <a:pt x="810069" y="320040"/>
                  </a:lnTo>
                  <a:lnTo>
                    <a:pt x="815390" y="323850"/>
                  </a:lnTo>
                  <a:lnTo>
                    <a:pt x="820750" y="328930"/>
                  </a:lnTo>
                  <a:lnTo>
                    <a:pt x="826185" y="332740"/>
                  </a:lnTo>
                  <a:lnTo>
                    <a:pt x="831761" y="337820"/>
                  </a:lnTo>
                  <a:lnTo>
                    <a:pt x="843102" y="345440"/>
                  </a:lnTo>
                  <a:lnTo>
                    <a:pt x="849985" y="350520"/>
                  </a:lnTo>
                  <a:lnTo>
                    <a:pt x="851128" y="351790"/>
                  </a:lnTo>
                  <a:lnTo>
                    <a:pt x="852652" y="351790"/>
                  </a:lnTo>
                  <a:lnTo>
                    <a:pt x="851636" y="353060"/>
                  </a:lnTo>
                  <a:lnTo>
                    <a:pt x="851065" y="353060"/>
                  </a:lnTo>
                  <a:lnTo>
                    <a:pt x="844499" y="353326"/>
                  </a:lnTo>
                  <a:lnTo>
                    <a:pt x="844499" y="359410"/>
                  </a:lnTo>
                  <a:lnTo>
                    <a:pt x="844308" y="361848"/>
                  </a:lnTo>
                  <a:lnTo>
                    <a:pt x="844308" y="422910"/>
                  </a:lnTo>
                  <a:lnTo>
                    <a:pt x="840041" y="424180"/>
                  </a:lnTo>
                  <a:lnTo>
                    <a:pt x="836383" y="425361"/>
                  </a:lnTo>
                  <a:lnTo>
                    <a:pt x="836383" y="436880"/>
                  </a:lnTo>
                  <a:lnTo>
                    <a:pt x="835037" y="440690"/>
                  </a:lnTo>
                  <a:lnTo>
                    <a:pt x="835291" y="443230"/>
                  </a:lnTo>
                  <a:lnTo>
                    <a:pt x="828052" y="447040"/>
                  </a:lnTo>
                  <a:lnTo>
                    <a:pt x="820826" y="449580"/>
                  </a:lnTo>
                  <a:lnTo>
                    <a:pt x="808761" y="459740"/>
                  </a:lnTo>
                  <a:lnTo>
                    <a:pt x="802944" y="464820"/>
                  </a:lnTo>
                  <a:lnTo>
                    <a:pt x="796645" y="469874"/>
                  </a:lnTo>
                  <a:lnTo>
                    <a:pt x="796645" y="478790"/>
                  </a:lnTo>
                  <a:lnTo>
                    <a:pt x="795972" y="480060"/>
                  </a:lnTo>
                  <a:lnTo>
                    <a:pt x="794321" y="480060"/>
                  </a:lnTo>
                  <a:lnTo>
                    <a:pt x="792632" y="478790"/>
                  </a:lnTo>
                  <a:lnTo>
                    <a:pt x="790613" y="478790"/>
                  </a:lnTo>
                  <a:lnTo>
                    <a:pt x="790092" y="477520"/>
                  </a:lnTo>
                  <a:lnTo>
                    <a:pt x="790867" y="476250"/>
                  </a:lnTo>
                  <a:lnTo>
                    <a:pt x="792124" y="474980"/>
                  </a:lnTo>
                  <a:lnTo>
                    <a:pt x="794042" y="476250"/>
                  </a:lnTo>
                  <a:lnTo>
                    <a:pt x="795299" y="477520"/>
                  </a:lnTo>
                  <a:lnTo>
                    <a:pt x="796645" y="478790"/>
                  </a:lnTo>
                  <a:lnTo>
                    <a:pt x="796645" y="469874"/>
                  </a:lnTo>
                  <a:lnTo>
                    <a:pt x="795578" y="464820"/>
                  </a:lnTo>
                  <a:lnTo>
                    <a:pt x="796099" y="461010"/>
                  </a:lnTo>
                  <a:lnTo>
                    <a:pt x="804481" y="455930"/>
                  </a:lnTo>
                  <a:lnTo>
                    <a:pt x="806564" y="454660"/>
                  </a:lnTo>
                  <a:lnTo>
                    <a:pt x="813473" y="449580"/>
                  </a:lnTo>
                  <a:lnTo>
                    <a:pt x="824445" y="443230"/>
                  </a:lnTo>
                  <a:lnTo>
                    <a:pt x="828586" y="440690"/>
                  </a:lnTo>
                  <a:lnTo>
                    <a:pt x="833272" y="436880"/>
                  </a:lnTo>
                  <a:lnTo>
                    <a:pt x="830846" y="435610"/>
                  </a:lnTo>
                  <a:lnTo>
                    <a:pt x="829360" y="436880"/>
                  </a:lnTo>
                  <a:lnTo>
                    <a:pt x="797585" y="455930"/>
                  </a:lnTo>
                  <a:lnTo>
                    <a:pt x="796340" y="454660"/>
                  </a:lnTo>
                  <a:lnTo>
                    <a:pt x="796886" y="453390"/>
                  </a:lnTo>
                  <a:lnTo>
                    <a:pt x="797179" y="452120"/>
                  </a:lnTo>
                  <a:lnTo>
                    <a:pt x="803313" y="447040"/>
                  </a:lnTo>
                  <a:lnTo>
                    <a:pt x="808901" y="443230"/>
                  </a:lnTo>
                  <a:lnTo>
                    <a:pt x="817702" y="438150"/>
                  </a:lnTo>
                  <a:lnTo>
                    <a:pt x="820534" y="438150"/>
                  </a:lnTo>
                  <a:lnTo>
                    <a:pt x="824839" y="434340"/>
                  </a:lnTo>
                  <a:lnTo>
                    <a:pt x="826274" y="433070"/>
                  </a:lnTo>
                  <a:lnTo>
                    <a:pt x="834263" y="433070"/>
                  </a:lnTo>
                  <a:lnTo>
                    <a:pt x="836383" y="436880"/>
                  </a:lnTo>
                  <a:lnTo>
                    <a:pt x="836383" y="425361"/>
                  </a:lnTo>
                  <a:lnTo>
                    <a:pt x="836066" y="425450"/>
                  </a:lnTo>
                  <a:lnTo>
                    <a:pt x="819391" y="425450"/>
                  </a:lnTo>
                  <a:lnTo>
                    <a:pt x="818896" y="424180"/>
                  </a:lnTo>
                  <a:lnTo>
                    <a:pt x="818108" y="422910"/>
                  </a:lnTo>
                  <a:lnTo>
                    <a:pt x="817397" y="410210"/>
                  </a:lnTo>
                  <a:lnTo>
                    <a:pt x="816622" y="393700"/>
                  </a:lnTo>
                  <a:lnTo>
                    <a:pt x="817689" y="392430"/>
                  </a:lnTo>
                  <a:lnTo>
                    <a:pt x="827468" y="392430"/>
                  </a:lnTo>
                  <a:lnTo>
                    <a:pt x="834656" y="391160"/>
                  </a:lnTo>
                  <a:lnTo>
                    <a:pt x="842530" y="391160"/>
                  </a:lnTo>
                  <a:lnTo>
                    <a:pt x="844283" y="397510"/>
                  </a:lnTo>
                  <a:lnTo>
                    <a:pt x="842581" y="402590"/>
                  </a:lnTo>
                  <a:lnTo>
                    <a:pt x="843673" y="412750"/>
                  </a:lnTo>
                  <a:lnTo>
                    <a:pt x="843915" y="417830"/>
                  </a:lnTo>
                  <a:lnTo>
                    <a:pt x="844308" y="422910"/>
                  </a:lnTo>
                  <a:lnTo>
                    <a:pt x="844308" y="361848"/>
                  </a:lnTo>
                  <a:lnTo>
                    <a:pt x="842505" y="384810"/>
                  </a:lnTo>
                  <a:lnTo>
                    <a:pt x="826477" y="387350"/>
                  </a:lnTo>
                  <a:lnTo>
                    <a:pt x="817880" y="387350"/>
                  </a:lnTo>
                  <a:lnTo>
                    <a:pt x="816686" y="382270"/>
                  </a:lnTo>
                  <a:lnTo>
                    <a:pt x="817791" y="378460"/>
                  </a:lnTo>
                  <a:lnTo>
                    <a:pt x="818375" y="370840"/>
                  </a:lnTo>
                  <a:lnTo>
                    <a:pt x="818464" y="360680"/>
                  </a:lnTo>
                  <a:lnTo>
                    <a:pt x="824979" y="359410"/>
                  </a:lnTo>
                  <a:lnTo>
                    <a:pt x="844499" y="359410"/>
                  </a:lnTo>
                  <a:lnTo>
                    <a:pt x="844499" y="353326"/>
                  </a:lnTo>
                  <a:lnTo>
                    <a:pt x="818718" y="354330"/>
                  </a:lnTo>
                  <a:lnTo>
                    <a:pt x="812838" y="354812"/>
                  </a:lnTo>
                  <a:lnTo>
                    <a:pt x="812838" y="436880"/>
                  </a:lnTo>
                  <a:lnTo>
                    <a:pt x="811657" y="436880"/>
                  </a:lnTo>
                  <a:lnTo>
                    <a:pt x="812266" y="435610"/>
                  </a:lnTo>
                  <a:lnTo>
                    <a:pt x="812838" y="436880"/>
                  </a:lnTo>
                  <a:lnTo>
                    <a:pt x="812838" y="354812"/>
                  </a:lnTo>
                  <a:lnTo>
                    <a:pt x="811466" y="354914"/>
                  </a:lnTo>
                  <a:lnTo>
                    <a:pt x="811466" y="436880"/>
                  </a:lnTo>
                  <a:lnTo>
                    <a:pt x="807288" y="440690"/>
                  </a:lnTo>
                  <a:lnTo>
                    <a:pt x="802576" y="443230"/>
                  </a:lnTo>
                  <a:lnTo>
                    <a:pt x="797661" y="447040"/>
                  </a:lnTo>
                  <a:lnTo>
                    <a:pt x="797356" y="447040"/>
                  </a:lnTo>
                  <a:lnTo>
                    <a:pt x="796886" y="445770"/>
                  </a:lnTo>
                  <a:lnTo>
                    <a:pt x="799947" y="440690"/>
                  </a:lnTo>
                  <a:lnTo>
                    <a:pt x="804837" y="438150"/>
                  </a:lnTo>
                  <a:lnTo>
                    <a:pt x="810577" y="436880"/>
                  </a:lnTo>
                  <a:lnTo>
                    <a:pt x="811466" y="436880"/>
                  </a:lnTo>
                  <a:lnTo>
                    <a:pt x="811466" y="354914"/>
                  </a:lnTo>
                  <a:lnTo>
                    <a:pt x="810260" y="355015"/>
                  </a:lnTo>
                  <a:lnTo>
                    <a:pt x="810260" y="411480"/>
                  </a:lnTo>
                  <a:lnTo>
                    <a:pt x="810145" y="416560"/>
                  </a:lnTo>
                  <a:lnTo>
                    <a:pt x="810018" y="419100"/>
                  </a:lnTo>
                  <a:lnTo>
                    <a:pt x="809421" y="426720"/>
                  </a:lnTo>
                  <a:lnTo>
                    <a:pt x="804151" y="427990"/>
                  </a:lnTo>
                  <a:lnTo>
                    <a:pt x="801255" y="429260"/>
                  </a:lnTo>
                  <a:lnTo>
                    <a:pt x="798474" y="429260"/>
                  </a:lnTo>
                  <a:lnTo>
                    <a:pt x="798474" y="438150"/>
                  </a:lnTo>
                  <a:lnTo>
                    <a:pt x="798017" y="438150"/>
                  </a:lnTo>
                  <a:lnTo>
                    <a:pt x="797610" y="439420"/>
                  </a:lnTo>
                  <a:lnTo>
                    <a:pt x="795807" y="439420"/>
                  </a:lnTo>
                  <a:lnTo>
                    <a:pt x="796861" y="436880"/>
                  </a:lnTo>
                  <a:lnTo>
                    <a:pt x="798474" y="438150"/>
                  </a:lnTo>
                  <a:lnTo>
                    <a:pt x="798474" y="429260"/>
                  </a:lnTo>
                  <a:lnTo>
                    <a:pt x="788276" y="429260"/>
                  </a:lnTo>
                  <a:lnTo>
                    <a:pt x="788123" y="426720"/>
                  </a:lnTo>
                  <a:lnTo>
                    <a:pt x="787704" y="420370"/>
                  </a:lnTo>
                  <a:lnTo>
                    <a:pt x="787387" y="415290"/>
                  </a:lnTo>
                  <a:lnTo>
                    <a:pt x="786892" y="407670"/>
                  </a:lnTo>
                  <a:lnTo>
                    <a:pt x="786320" y="398780"/>
                  </a:lnTo>
                  <a:lnTo>
                    <a:pt x="786231" y="397510"/>
                  </a:lnTo>
                  <a:lnTo>
                    <a:pt x="786523" y="396240"/>
                  </a:lnTo>
                  <a:lnTo>
                    <a:pt x="786587" y="394970"/>
                  </a:lnTo>
                  <a:lnTo>
                    <a:pt x="786650" y="393700"/>
                  </a:lnTo>
                  <a:lnTo>
                    <a:pt x="794004" y="392430"/>
                  </a:lnTo>
                  <a:lnTo>
                    <a:pt x="808621" y="392430"/>
                  </a:lnTo>
                  <a:lnTo>
                    <a:pt x="809866" y="401320"/>
                  </a:lnTo>
                  <a:lnTo>
                    <a:pt x="810158" y="406400"/>
                  </a:lnTo>
                  <a:lnTo>
                    <a:pt x="810260" y="411480"/>
                  </a:lnTo>
                  <a:lnTo>
                    <a:pt x="810260" y="355015"/>
                  </a:lnTo>
                  <a:lnTo>
                    <a:pt x="809142" y="355104"/>
                  </a:lnTo>
                  <a:lnTo>
                    <a:pt x="809142" y="375920"/>
                  </a:lnTo>
                  <a:lnTo>
                    <a:pt x="808888" y="381000"/>
                  </a:lnTo>
                  <a:lnTo>
                    <a:pt x="808075" y="387350"/>
                  </a:lnTo>
                  <a:lnTo>
                    <a:pt x="800900" y="386080"/>
                  </a:lnTo>
                  <a:lnTo>
                    <a:pt x="793699" y="388620"/>
                  </a:lnTo>
                  <a:lnTo>
                    <a:pt x="785863" y="387350"/>
                  </a:lnTo>
                  <a:lnTo>
                    <a:pt x="784999" y="381000"/>
                  </a:lnTo>
                  <a:lnTo>
                    <a:pt x="785075" y="373380"/>
                  </a:lnTo>
                  <a:lnTo>
                    <a:pt x="785177" y="370840"/>
                  </a:lnTo>
                  <a:lnTo>
                    <a:pt x="785152" y="361950"/>
                  </a:lnTo>
                  <a:lnTo>
                    <a:pt x="789101" y="359410"/>
                  </a:lnTo>
                  <a:lnTo>
                    <a:pt x="793254" y="360680"/>
                  </a:lnTo>
                  <a:lnTo>
                    <a:pt x="808621" y="360680"/>
                  </a:lnTo>
                  <a:lnTo>
                    <a:pt x="809078" y="365760"/>
                  </a:lnTo>
                  <a:lnTo>
                    <a:pt x="809142" y="375920"/>
                  </a:lnTo>
                  <a:lnTo>
                    <a:pt x="809142" y="355104"/>
                  </a:lnTo>
                  <a:lnTo>
                    <a:pt x="802830" y="355600"/>
                  </a:lnTo>
                  <a:lnTo>
                    <a:pt x="784377" y="355600"/>
                  </a:lnTo>
                  <a:lnTo>
                    <a:pt x="784377" y="473710"/>
                  </a:lnTo>
                  <a:lnTo>
                    <a:pt x="778395" y="476250"/>
                  </a:lnTo>
                  <a:lnTo>
                    <a:pt x="780262" y="471170"/>
                  </a:lnTo>
                  <a:lnTo>
                    <a:pt x="774344" y="473354"/>
                  </a:lnTo>
                  <a:lnTo>
                    <a:pt x="774344" y="478790"/>
                  </a:lnTo>
                  <a:lnTo>
                    <a:pt x="772426" y="485711"/>
                  </a:lnTo>
                  <a:lnTo>
                    <a:pt x="772426" y="500380"/>
                  </a:lnTo>
                  <a:lnTo>
                    <a:pt x="769264" y="505460"/>
                  </a:lnTo>
                  <a:lnTo>
                    <a:pt x="766521" y="510540"/>
                  </a:lnTo>
                  <a:lnTo>
                    <a:pt x="760323" y="519430"/>
                  </a:lnTo>
                  <a:lnTo>
                    <a:pt x="755637" y="520700"/>
                  </a:lnTo>
                  <a:lnTo>
                    <a:pt x="749795" y="521970"/>
                  </a:lnTo>
                  <a:lnTo>
                    <a:pt x="748703" y="520700"/>
                  </a:lnTo>
                  <a:lnTo>
                    <a:pt x="747102" y="519430"/>
                  </a:lnTo>
                  <a:lnTo>
                    <a:pt x="746467" y="518160"/>
                  </a:lnTo>
                  <a:lnTo>
                    <a:pt x="745324" y="516890"/>
                  </a:lnTo>
                  <a:lnTo>
                    <a:pt x="747496" y="514350"/>
                  </a:lnTo>
                  <a:lnTo>
                    <a:pt x="750747" y="510540"/>
                  </a:lnTo>
                  <a:lnTo>
                    <a:pt x="752170" y="509270"/>
                  </a:lnTo>
                  <a:lnTo>
                    <a:pt x="756437" y="505460"/>
                  </a:lnTo>
                  <a:lnTo>
                    <a:pt x="762482" y="500380"/>
                  </a:lnTo>
                  <a:lnTo>
                    <a:pt x="768972" y="495300"/>
                  </a:lnTo>
                  <a:lnTo>
                    <a:pt x="772426" y="500380"/>
                  </a:lnTo>
                  <a:lnTo>
                    <a:pt x="772426" y="485711"/>
                  </a:lnTo>
                  <a:lnTo>
                    <a:pt x="771525" y="488950"/>
                  </a:lnTo>
                  <a:lnTo>
                    <a:pt x="745439" y="509270"/>
                  </a:lnTo>
                  <a:lnTo>
                    <a:pt x="743597" y="508000"/>
                  </a:lnTo>
                  <a:lnTo>
                    <a:pt x="743635" y="508152"/>
                  </a:lnTo>
                  <a:lnTo>
                    <a:pt x="744207" y="510540"/>
                  </a:lnTo>
                  <a:lnTo>
                    <a:pt x="744702" y="513080"/>
                  </a:lnTo>
                  <a:lnTo>
                    <a:pt x="742264" y="514350"/>
                  </a:lnTo>
                  <a:lnTo>
                    <a:pt x="740905" y="514350"/>
                  </a:lnTo>
                  <a:lnTo>
                    <a:pt x="741146" y="513080"/>
                  </a:lnTo>
                  <a:lnTo>
                    <a:pt x="742276" y="510540"/>
                  </a:lnTo>
                  <a:lnTo>
                    <a:pt x="744207" y="510540"/>
                  </a:lnTo>
                  <a:lnTo>
                    <a:pt x="743585" y="508000"/>
                  </a:lnTo>
                  <a:lnTo>
                    <a:pt x="744283" y="506730"/>
                  </a:lnTo>
                  <a:lnTo>
                    <a:pt x="740194" y="506730"/>
                  </a:lnTo>
                  <a:lnTo>
                    <a:pt x="740194" y="508000"/>
                  </a:lnTo>
                  <a:lnTo>
                    <a:pt x="738073" y="508000"/>
                  </a:lnTo>
                  <a:lnTo>
                    <a:pt x="737882" y="506730"/>
                  </a:lnTo>
                  <a:lnTo>
                    <a:pt x="739762" y="506730"/>
                  </a:lnTo>
                  <a:lnTo>
                    <a:pt x="740194" y="508000"/>
                  </a:lnTo>
                  <a:lnTo>
                    <a:pt x="740194" y="506730"/>
                  </a:lnTo>
                  <a:lnTo>
                    <a:pt x="739914" y="506730"/>
                  </a:lnTo>
                  <a:lnTo>
                    <a:pt x="741349" y="502920"/>
                  </a:lnTo>
                  <a:lnTo>
                    <a:pt x="744347" y="501650"/>
                  </a:lnTo>
                  <a:lnTo>
                    <a:pt x="749909" y="501650"/>
                  </a:lnTo>
                  <a:lnTo>
                    <a:pt x="751420" y="500380"/>
                  </a:lnTo>
                  <a:lnTo>
                    <a:pt x="753935" y="496570"/>
                  </a:lnTo>
                  <a:lnTo>
                    <a:pt x="754761" y="495300"/>
                  </a:lnTo>
                  <a:lnTo>
                    <a:pt x="757593" y="492760"/>
                  </a:lnTo>
                  <a:lnTo>
                    <a:pt x="767257" y="486410"/>
                  </a:lnTo>
                  <a:lnTo>
                    <a:pt x="770534" y="481330"/>
                  </a:lnTo>
                  <a:lnTo>
                    <a:pt x="772109" y="481330"/>
                  </a:lnTo>
                  <a:lnTo>
                    <a:pt x="774344" y="478790"/>
                  </a:lnTo>
                  <a:lnTo>
                    <a:pt x="774344" y="473354"/>
                  </a:lnTo>
                  <a:lnTo>
                    <a:pt x="773379" y="473710"/>
                  </a:lnTo>
                  <a:lnTo>
                    <a:pt x="769277" y="478790"/>
                  </a:lnTo>
                  <a:lnTo>
                    <a:pt x="759333" y="487680"/>
                  </a:lnTo>
                  <a:lnTo>
                    <a:pt x="754532" y="491490"/>
                  </a:lnTo>
                  <a:lnTo>
                    <a:pt x="748995" y="496570"/>
                  </a:lnTo>
                  <a:lnTo>
                    <a:pt x="746912" y="490220"/>
                  </a:lnTo>
                  <a:lnTo>
                    <a:pt x="747420" y="490220"/>
                  </a:lnTo>
                  <a:lnTo>
                    <a:pt x="747572" y="488950"/>
                  </a:lnTo>
                  <a:lnTo>
                    <a:pt x="752957" y="483870"/>
                  </a:lnTo>
                  <a:lnTo>
                    <a:pt x="758151" y="480060"/>
                  </a:lnTo>
                  <a:lnTo>
                    <a:pt x="768134" y="471170"/>
                  </a:lnTo>
                  <a:lnTo>
                    <a:pt x="773366" y="466090"/>
                  </a:lnTo>
                  <a:lnTo>
                    <a:pt x="780199" y="462280"/>
                  </a:lnTo>
                  <a:lnTo>
                    <a:pt x="781151" y="462280"/>
                  </a:lnTo>
                  <a:lnTo>
                    <a:pt x="782561" y="461010"/>
                  </a:lnTo>
                  <a:lnTo>
                    <a:pt x="784377" y="473710"/>
                  </a:lnTo>
                  <a:lnTo>
                    <a:pt x="784377" y="355600"/>
                  </a:lnTo>
                  <a:lnTo>
                    <a:pt x="782624" y="355600"/>
                  </a:lnTo>
                  <a:lnTo>
                    <a:pt x="782624" y="457200"/>
                  </a:lnTo>
                  <a:lnTo>
                    <a:pt x="776795" y="461010"/>
                  </a:lnTo>
                  <a:lnTo>
                    <a:pt x="770547" y="464820"/>
                  </a:lnTo>
                  <a:lnTo>
                    <a:pt x="758926" y="473710"/>
                  </a:lnTo>
                  <a:lnTo>
                    <a:pt x="748169" y="483870"/>
                  </a:lnTo>
                  <a:lnTo>
                    <a:pt x="747064" y="483870"/>
                  </a:lnTo>
                  <a:lnTo>
                    <a:pt x="746582" y="481330"/>
                  </a:lnTo>
                  <a:lnTo>
                    <a:pt x="746010" y="478790"/>
                  </a:lnTo>
                  <a:lnTo>
                    <a:pt x="745718" y="477520"/>
                  </a:lnTo>
                  <a:lnTo>
                    <a:pt x="754202" y="469900"/>
                  </a:lnTo>
                  <a:lnTo>
                    <a:pt x="763079" y="462280"/>
                  </a:lnTo>
                  <a:lnTo>
                    <a:pt x="772401" y="454660"/>
                  </a:lnTo>
                  <a:lnTo>
                    <a:pt x="782243" y="447040"/>
                  </a:lnTo>
                  <a:lnTo>
                    <a:pt x="782624" y="457200"/>
                  </a:lnTo>
                  <a:lnTo>
                    <a:pt x="782624" y="355600"/>
                  </a:lnTo>
                  <a:lnTo>
                    <a:pt x="782307" y="355600"/>
                  </a:lnTo>
                  <a:lnTo>
                    <a:pt x="782307" y="429260"/>
                  </a:lnTo>
                  <a:lnTo>
                    <a:pt x="781837" y="429260"/>
                  </a:lnTo>
                  <a:lnTo>
                    <a:pt x="781837" y="444500"/>
                  </a:lnTo>
                  <a:lnTo>
                    <a:pt x="778090" y="447040"/>
                  </a:lnTo>
                  <a:lnTo>
                    <a:pt x="774204" y="449580"/>
                  </a:lnTo>
                  <a:lnTo>
                    <a:pt x="762800" y="458470"/>
                  </a:lnTo>
                  <a:lnTo>
                    <a:pt x="755027" y="463550"/>
                  </a:lnTo>
                  <a:lnTo>
                    <a:pt x="747636" y="469900"/>
                  </a:lnTo>
                  <a:lnTo>
                    <a:pt x="740867" y="477520"/>
                  </a:lnTo>
                  <a:lnTo>
                    <a:pt x="739978" y="478790"/>
                  </a:lnTo>
                  <a:lnTo>
                    <a:pt x="736396" y="478790"/>
                  </a:lnTo>
                  <a:lnTo>
                    <a:pt x="736511" y="474980"/>
                  </a:lnTo>
                  <a:lnTo>
                    <a:pt x="737717" y="473710"/>
                  </a:lnTo>
                  <a:lnTo>
                    <a:pt x="739800" y="471170"/>
                  </a:lnTo>
                  <a:lnTo>
                    <a:pt x="742670" y="468630"/>
                  </a:lnTo>
                  <a:lnTo>
                    <a:pt x="748398" y="463550"/>
                  </a:lnTo>
                  <a:lnTo>
                    <a:pt x="757148" y="455930"/>
                  </a:lnTo>
                  <a:lnTo>
                    <a:pt x="766165" y="449580"/>
                  </a:lnTo>
                  <a:lnTo>
                    <a:pt x="775665" y="443230"/>
                  </a:lnTo>
                  <a:lnTo>
                    <a:pt x="775665" y="441960"/>
                  </a:lnTo>
                  <a:lnTo>
                    <a:pt x="775474" y="440690"/>
                  </a:lnTo>
                  <a:lnTo>
                    <a:pt x="774293" y="440690"/>
                  </a:lnTo>
                  <a:lnTo>
                    <a:pt x="771982" y="441960"/>
                  </a:lnTo>
                  <a:lnTo>
                    <a:pt x="770610" y="441960"/>
                  </a:lnTo>
                  <a:lnTo>
                    <a:pt x="769327" y="443230"/>
                  </a:lnTo>
                  <a:lnTo>
                    <a:pt x="762088" y="448310"/>
                  </a:lnTo>
                  <a:lnTo>
                    <a:pt x="755040" y="453390"/>
                  </a:lnTo>
                  <a:lnTo>
                    <a:pt x="748182" y="458470"/>
                  </a:lnTo>
                  <a:lnTo>
                    <a:pt x="741502" y="464820"/>
                  </a:lnTo>
                  <a:lnTo>
                    <a:pt x="736307" y="468630"/>
                  </a:lnTo>
                  <a:lnTo>
                    <a:pt x="734885" y="467360"/>
                  </a:lnTo>
                  <a:lnTo>
                    <a:pt x="735584" y="466090"/>
                  </a:lnTo>
                  <a:lnTo>
                    <a:pt x="745769" y="457200"/>
                  </a:lnTo>
                  <a:lnTo>
                    <a:pt x="756970" y="447040"/>
                  </a:lnTo>
                  <a:lnTo>
                    <a:pt x="759167" y="445770"/>
                  </a:lnTo>
                  <a:lnTo>
                    <a:pt x="764057" y="440690"/>
                  </a:lnTo>
                  <a:lnTo>
                    <a:pt x="768604" y="439420"/>
                  </a:lnTo>
                  <a:lnTo>
                    <a:pt x="781596" y="439420"/>
                  </a:lnTo>
                  <a:lnTo>
                    <a:pt x="781837" y="444500"/>
                  </a:lnTo>
                  <a:lnTo>
                    <a:pt x="781837" y="429260"/>
                  </a:lnTo>
                  <a:lnTo>
                    <a:pt x="779487" y="429260"/>
                  </a:lnTo>
                  <a:lnTo>
                    <a:pt x="778459" y="427990"/>
                  </a:lnTo>
                  <a:lnTo>
                    <a:pt x="778929" y="426720"/>
                  </a:lnTo>
                  <a:lnTo>
                    <a:pt x="781735" y="426720"/>
                  </a:lnTo>
                  <a:lnTo>
                    <a:pt x="781850" y="427990"/>
                  </a:lnTo>
                  <a:lnTo>
                    <a:pt x="782307" y="429260"/>
                  </a:lnTo>
                  <a:lnTo>
                    <a:pt x="782307" y="355600"/>
                  </a:lnTo>
                  <a:lnTo>
                    <a:pt x="779780" y="355600"/>
                  </a:lnTo>
                  <a:lnTo>
                    <a:pt x="779780" y="408940"/>
                  </a:lnTo>
                  <a:lnTo>
                    <a:pt x="779322" y="410210"/>
                  </a:lnTo>
                  <a:lnTo>
                    <a:pt x="776693" y="412750"/>
                  </a:lnTo>
                  <a:lnTo>
                    <a:pt x="774979" y="414020"/>
                  </a:lnTo>
                  <a:lnTo>
                    <a:pt x="773341" y="415290"/>
                  </a:lnTo>
                  <a:lnTo>
                    <a:pt x="772617" y="415290"/>
                  </a:lnTo>
                  <a:lnTo>
                    <a:pt x="775474" y="411480"/>
                  </a:lnTo>
                  <a:lnTo>
                    <a:pt x="777379" y="408940"/>
                  </a:lnTo>
                  <a:lnTo>
                    <a:pt x="778319" y="407670"/>
                  </a:lnTo>
                  <a:lnTo>
                    <a:pt x="779780" y="408940"/>
                  </a:lnTo>
                  <a:lnTo>
                    <a:pt x="779780" y="355600"/>
                  </a:lnTo>
                  <a:lnTo>
                    <a:pt x="777748" y="355600"/>
                  </a:lnTo>
                  <a:lnTo>
                    <a:pt x="777748" y="382270"/>
                  </a:lnTo>
                  <a:lnTo>
                    <a:pt x="777430" y="387350"/>
                  </a:lnTo>
                  <a:lnTo>
                    <a:pt x="769937" y="389890"/>
                  </a:lnTo>
                  <a:lnTo>
                    <a:pt x="769416" y="389978"/>
                  </a:lnTo>
                  <a:lnTo>
                    <a:pt x="769416" y="407670"/>
                  </a:lnTo>
                  <a:lnTo>
                    <a:pt x="769137" y="408940"/>
                  </a:lnTo>
                  <a:lnTo>
                    <a:pt x="768959" y="407670"/>
                  </a:lnTo>
                  <a:lnTo>
                    <a:pt x="769416" y="407670"/>
                  </a:lnTo>
                  <a:lnTo>
                    <a:pt x="769416" y="389978"/>
                  </a:lnTo>
                  <a:lnTo>
                    <a:pt x="766953" y="390359"/>
                  </a:lnTo>
                  <a:lnTo>
                    <a:pt x="766953" y="414020"/>
                  </a:lnTo>
                  <a:lnTo>
                    <a:pt x="764895" y="415290"/>
                  </a:lnTo>
                  <a:lnTo>
                    <a:pt x="762787" y="415290"/>
                  </a:lnTo>
                  <a:lnTo>
                    <a:pt x="766470" y="411480"/>
                  </a:lnTo>
                  <a:lnTo>
                    <a:pt x="766953" y="414020"/>
                  </a:lnTo>
                  <a:lnTo>
                    <a:pt x="766953" y="390359"/>
                  </a:lnTo>
                  <a:lnTo>
                    <a:pt x="762419" y="391071"/>
                  </a:lnTo>
                  <a:lnTo>
                    <a:pt x="762419" y="430530"/>
                  </a:lnTo>
                  <a:lnTo>
                    <a:pt x="760018" y="431736"/>
                  </a:lnTo>
                  <a:lnTo>
                    <a:pt x="760018" y="441960"/>
                  </a:lnTo>
                  <a:lnTo>
                    <a:pt x="755294" y="444500"/>
                  </a:lnTo>
                  <a:lnTo>
                    <a:pt x="751103" y="448310"/>
                  </a:lnTo>
                  <a:lnTo>
                    <a:pt x="743305" y="453390"/>
                  </a:lnTo>
                  <a:lnTo>
                    <a:pt x="739698" y="457200"/>
                  </a:lnTo>
                  <a:lnTo>
                    <a:pt x="735139" y="461010"/>
                  </a:lnTo>
                  <a:lnTo>
                    <a:pt x="735253" y="458470"/>
                  </a:lnTo>
                  <a:lnTo>
                    <a:pt x="734923" y="457200"/>
                  </a:lnTo>
                  <a:lnTo>
                    <a:pt x="736142" y="454660"/>
                  </a:lnTo>
                  <a:lnTo>
                    <a:pt x="737463" y="453390"/>
                  </a:lnTo>
                  <a:lnTo>
                    <a:pt x="741121" y="450850"/>
                  </a:lnTo>
                  <a:lnTo>
                    <a:pt x="742950" y="449580"/>
                  </a:lnTo>
                  <a:lnTo>
                    <a:pt x="747293" y="445770"/>
                  </a:lnTo>
                  <a:lnTo>
                    <a:pt x="753910" y="440690"/>
                  </a:lnTo>
                  <a:lnTo>
                    <a:pt x="756386" y="440690"/>
                  </a:lnTo>
                  <a:lnTo>
                    <a:pt x="760018" y="441960"/>
                  </a:lnTo>
                  <a:lnTo>
                    <a:pt x="760018" y="431736"/>
                  </a:lnTo>
                  <a:lnTo>
                    <a:pt x="759866" y="431800"/>
                  </a:lnTo>
                  <a:lnTo>
                    <a:pt x="754557" y="431800"/>
                  </a:lnTo>
                  <a:lnTo>
                    <a:pt x="753262" y="427990"/>
                  </a:lnTo>
                  <a:lnTo>
                    <a:pt x="755878" y="427990"/>
                  </a:lnTo>
                  <a:lnTo>
                    <a:pt x="756678" y="426072"/>
                  </a:lnTo>
                  <a:lnTo>
                    <a:pt x="756640" y="426720"/>
                  </a:lnTo>
                  <a:lnTo>
                    <a:pt x="757212" y="429260"/>
                  </a:lnTo>
                  <a:lnTo>
                    <a:pt x="760349" y="429260"/>
                  </a:lnTo>
                  <a:lnTo>
                    <a:pt x="761809" y="427990"/>
                  </a:lnTo>
                  <a:lnTo>
                    <a:pt x="762419" y="430530"/>
                  </a:lnTo>
                  <a:lnTo>
                    <a:pt x="762419" y="391071"/>
                  </a:lnTo>
                  <a:lnTo>
                    <a:pt x="761784" y="391160"/>
                  </a:lnTo>
                  <a:lnTo>
                    <a:pt x="760133" y="391160"/>
                  </a:lnTo>
                  <a:lnTo>
                    <a:pt x="760133" y="420370"/>
                  </a:lnTo>
                  <a:lnTo>
                    <a:pt x="759536" y="422910"/>
                  </a:lnTo>
                  <a:lnTo>
                    <a:pt x="756932" y="425246"/>
                  </a:lnTo>
                  <a:lnTo>
                    <a:pt x="756869" y="422910"/>
                  </a:lnTo>
                  <a:lnTo>
                    <a:pt x="758469" y="421640"/>
                  </a:lnTo>
                  <a:lnTo>
                    <a:pt x="760133" y="420370"/>
                  </a:lnTo>
                  <a:lnTo>
                    <a:pt x="760133" y="391160"/>
                  </a:lnTo>
                  <a:lnTo>
                    <a:pt x="752830" y="391160"/>
                  </a:lnTo>
                  <a:lnTo>
                    <a:pt x="751598" y="387350"/>
                  </a:lnTo>
                  <a:lnTo>
                    <a:pt x="752005" y="384810"/>
                  </a:lnTo>
                  <a:lnTo>
                    <a:pt x="751954" y="378460"/>
                  </a:lnTo>
                  <a:lnTo>
                    <a:pt x="752398" y="374650"/>
                  </a:lnTo>
                  <a:lnTo>
                    <a:pt x="752513" y="370840"/>
                  </a:lnTo>
                  <a:lnTo>
                    <a:pt x="752475" y="367030"/>
                  </a:lnTo>
                  <a:lnTo>
                    <a:pt x="751636" y="363220"/>
                  </a:lnTo>
                  <a:lnTo>
                    <a:pt x="746277" y="363220"/>
                  </a:lnTo>
                  <a:lnTo>
                    <a:pt x="745896" y="363766"/>
                  </a:lnTo>
                  <a:lnTo>
                    <a:pt x="745896" y="431800"/>
                  </a:lnTo>
                  <a:lnTo>
                    <a:pt x="745020" y="431800"/>
                  </a:lnTo>
                  <a:lnTo>
                    <a:pt x="744220" y="433070"/>
                  </a:lnTo>
                  <a:lnTo>
                    <a:pt x="743737" y="433070"/>
                  </a:lnTo>
                  <a:lnTo>
                    <a:pt x="743737" y="443230"/>
                  </a:lnTo>
                  <a:lnTo>
                    <a:pt x="741006" y="445770"/>
                  </a:lnTo>
                  <a:lnTo>
                    <a:pt x="738327" y="448310"/>
                  </a:lnTo>
                  <a:lnTo>
                    <a:pt x="734479" y="449580"/>
                  </a:lnTo>
                  <a:lnTo>
                    <a:pt x="734529" y="444500"/>
                  </a:lnTo>
                  <a:lnTo>
                    <a:pt x="734529" y="443230"/>
                  </a:lnTo>
                  <a:lnTo>
                    <a:pt x="738149" y="441960"/>
                  </a:lnTo>
                  <a:lnTo>
                    <a:pt x="740803" y="440690"/>
                  </a:lnTo>
                  <a:lnTo>
                    <a:pt x="743737" y="443230"/>
                  </a:lnTo>
                  <a:lnTo>
                    <a:pt x="743737" y="433070"/>
                  </a:lnTo>
                  <a:lnTo>
                    <a:pt x="739241" y="433070"/>
                  </a:lnTo>
                  <a:lnTo>
                    <a:pt x="733920" y="434340"/>
                  </a:lnTo>
                  <a:lnTo>
                    <a:pt x="730631" y="433070"/>
                  </a:lnTo>
                  <a:lnTo>
                    <a:pt x="727506" y="433070"/>
                  </a:lnTo>
                  <a:lnTo>
                    <a:pt x="726287" y="426720"/>
                  </a:lnTo>
                  <a:lnTo>
                    <a:pt x="725551" y="419100"/>
                  </a:lnTo>
                  <a:lnTo>
                    <a:pt x="725424" y="411480"/>
                  </a:lnTo>
                  <a:lnTo>
                    <a:pt x="725525" y="406400"/>
                  </a:lnTo>
                  <a:lnTo>
                    <a:pt x="725805" y="401320"/>
                  </a:lnTo>
                  <a:lnTo>
                    <a:pt x="725868" y="400050"/>
                  </a:lnTo>
                  <a:lnTo>
                    <a:pt x="731964" y="400050"/>
                  </a:lnTo>
                  <a:lnTo>
                    <a:pt x="737641" y="398780"/>
                  </a:lnTo>
                  <a:lnTo>
                    <a:pt x="743966" y="398780"/>
                  </a:lnTo>
                  <a:lnTo>
                    <a:pt x="745058" y="407670"/>
                  </a:lnTo>
                  <a:lnTo>
                    <a:pt x="745591" y="415290"/>
                  </a:lnTo>
                  <a:lnTo>
                    <a:pt x="745794" y="422910"/>
                  </a:lnTo>
                  <a:lnTo>
                    <a:pt x="745896" y="431800"/>
                  </a:lnTo>
                  <a:lnTo>
                    <a:pt x="745896" y="363766"/>
                  </a:lnTo>
                  <a:lnTo>
                    <a:pt x="743877" y="388620"/>
                  </a:lnTo>
                  <a:lnTo>
                    <a:pt x="743775" y="391160"/>
                  </a:lnTo>
                  <a:lnTo>
                    <a:pt x="738035" y="393700"/>
                  </a:lnTo>
                  <a:lnTo>
                    <a:pt x="732243" y="392430"/>
                  </a:lnTo>
                  <a:lnTo>
                    <a:pt x="726579" y="393700"/>
                  </a:lnTo>
                  <a:lnTo>
                    <a:pt x="725157" y="389890"/>
                  </a:lnTo>
                  <a:lnTo>
                    <a:pt x="725906" y="387350"/>
                  </a:lnTo>
                  <a:lnTo>
                    <a:pt x="726300" y="381000"/>
                  </a:lnTo>
                  <a:lnTo>
                    <a:pt x="726414" y="377190"/>
                  </a:lnTo>
                  <a:lnTo>
                    <a:pt x="726503" y="367030"/>
                  </a:lnTo>
                  <a:lnTo>
                    <a:pt x="726020" y="365760"/>
                  </a:lnTo>
                  <a:lnTo>
                    <a:pt x="724484" y="361950"/>
                  </a:lnTo>
                  <a:lnTo>
                    <a:pt x="721982" y="361950"/>
                  </a:lnTo>
                  <a:lnTo>
                    <a:pt x="720153" y="364820"/>
                  </a:lnTo>
                  <a:lnTo>
                    <a:pt x="720153" y="427990"/>
                  </a:lnTo>
                  <a:lnTo>
                    <a:pt x="719861" y="430428"/>
                  </a:lnTo>
                  <a:lnTo>
                    <a:pt x="719861" y="466090"/>
                  </a:lnTo>
                  <a:lnTo>
                    <a:pt x="718756" y="467055"/>
                  </a:lnTo>
                  <a:lnTo>
                    <a:pt x="718756" y="482600"/>
                  </a:lnTo>
                  <a:lnTo>
                    <a:pt x="716610" y="487680"/>
                  </a:lnTo>
                  <a:lnTo>
                    <a:pt x="716470" y="487680"/>
                  </a:lnTo>
                  <a:lnTo>
                    <a:pt x="710184" y="492760"/>
                  </a:lnTo>
                  <a:lnTo>
                    <a:pt x="711415" y="487680"/>
                  </a:lnTo>
                  <a:lnTo>
                    <a:pt x="713689" y="485140"/>
                  </a:lnTo>
                  <a:lnTo>
                    <a:pt x="716229" y="483870"/>
                  </a:lnTo>
                  <a:lnTo>
                    <a:pt x="718756" y="482600"/>
                  </a:lnTo>
                  <a:lnTo>
                    <a:pt x="718756" y="467055"/>
                  </a:lnTo>
                  <a:lnTo>
                    <a:pt x="718667" y="473710"/>
                  </a:lnTo>
                  <a:lnTo>
                    <a:pt x="715581" y="480060"/>
                  </a:lnTo>
                  <a:lnTo>
                    <a:pt x="715403" y="480060"/>
                  </a:lnTo>
                  <a:lnTo>
                    <a:pt x="709676" y="483870"/>
                  </a:lnTo>
                  <a:lnTo>
                    <a:pt x="710133" y="480060"/>
                  </a:lnTo>
                  <a:lnTo>
                    <a:pt x="710285" y="478790"/>
                  </a:lnTo>
                  <a:lnTo>
                    <a:pt x="712914" y="476250"/>
                  </a:lnTo>
                  <a:lnTo>
                    <a:pt x="718667" y="473710"/>
                  </a:lnTo>
                  <a:lnTo>
                    <a:pt x="718667" y="467131"/>
                  </a:lnTo>
                  <a:lnTo>
                    <a:pt x="714019" y="471170"/>
                  </a:lnTo>
                  <a:lnTo>
                    <a:pt x="710069" y="474980"/>
                  </a:lnTo>
                  <a:lnTo>
                    <a:pt x="706005" y="478790"/>
                  </a:lnTo>
                  <a:lnTo>
                    <a:pt x="704240" y="477520"/>
                  </a:lnTo>
                  <a:lnTo>
                    <a:pt x="704342" y="476250"/>
                  </a:lnTo>
                  <a:lnTo>
                    <a:pt x="704443" y="474980"/>
                  </a:lnTo>
                  <a:lnTo>
                    <a:pt x="705675" y="472440"/>
                  </a:lnTo>
                  <a:lnTo>
                    <a:pt x="687324" y="472440"/>
                  </a:lnTo>
                  <a:lnTo>
                    <a:pt x="677913" y="472440"/>
                  </a:lnTo>
                  <a:lnTo>
                    <a:pt x="672668" y="481330"/>
                  </a:lnTo>
                  <a:lnTo>
                    <a:pt x="671207" y="481330"/>
                  </a:lnTo>
                  <a:lnTo>
                    <a:pt x="669505" y="482600"/>
                  </a:lnTo>
                  <a:lnTo>
                    <a:pt x="663943" y="483870"/>
                  </a:lnTo>
                  <a:lnTo>
                    <a:pt x="660514" y="485140"/>
                  </a:lnTo>
                  <a:lnTo>
                    <a:pt x="656640" y="490220"/>
                  </a:lnTo>
                  <a:lnTo>
                    <a:pt x="654786" y="491490"/>
                  </a:lnTo>
                  <a:lnTo>
                    <a:pt x="647738" y="492760"/>
                  </a:lnTo>
                  <a:lnTo>
                    <a:pt x="643229" y="494030"/>
                  </a:lnTo>
                  <a:lnTo>
                    <a:pt x="638378" y="494030"/>
                  </a:lnTo>
                  <a:lnTo>
                    <a:pt x="634784" y="491490"/>
                  </a:lnTo>
                  <a:lnTo>
                    <a:pt x="630986" y="488950"/>
                  </a:lnTo>
                  <a:lnTo>
                    <a:pt x="625055" y="485140"/>
                  </a:lnTo>
                  <a:lnTo>
                    <a:pt x="625068" y="480060"/>
                  </a:lnTo>
                  <a:lnTo>
                    <a:pt x="611466" y="473710"/>
                  </a:lnTo>
                  <a:lnTo>
                    <a:pt x="611708" y="473710"/>
                  </a:lnTo>
                  <a:lnTo>
                    <a:pt x="611873" y="472440"/>
                  </a:lnTo>
                  <a:lnTo>
                    <a:pt x="613194" y="471170"/>
                  </a:lnTo>
                  <a:lnTo>
                    <a:pt x="613156" y="468630"/>
                  </a:lnTo>
                  <a:lnTo>
                    <a:pt x="608393" y="468630"/>
                  </a:lnTo>
                  <a:lnTo>
                    <a:pt x="607542" y="471170"/>
                  </a:lnTo>
                  <a:lnTo>
                    <a:pt x="607644" y="472440"/>
                  </a:lnTo>
                  <a:lnTo>
                    <a:pt x="605193" y="473710"/>
                  </a:lnTo>
                  <a:lnTo>
                    <a:pt x="602894" y="473710"/>
                  </a:lnTo>
                  <a:lnTo>
                    <a:pt x="594791" y="472440"/>
                  </a:lnTo>
                  <a:lnTo>
                    <a:pt x="590511" y="476250"/>
                  </a:lnTo>
                  <a:lnTo>
                    <a:pt x="585470" y="473710"/>
                  </a:lnTo>
                  <a:lnTo>
                    <a:pt x="580021" y="472440"/>
                  </a:lnTo>
                  <a:lnTo>
                    <a:pt x="577303" y="472440"/>
                  </a:lnTo>
                  <a:lnTo>
                    <a:pt x="574929" y="473710"/>
                  </a:lnTo>
                  <a:lnTo>
                    <a:pt x="570369" y="471170"/>
                  </a:lnTo>
                  <a:lnTo>
                    <a:pt x="567664" y="467360"/>
                  </a:lnTo>
                  <a:lnTo>
                    <a:pt x="564845" y="463550"/>
                  </a:lnTo>
                  <a:lnTo>
                    <a:pt x="565670" y="463550"/>
                  </a:lnTo>
                  <a:lnTo>
                    <a:pt x="566026" y="462280"/>
                  </a:lnTo>
                  <a:lnTo>
                    <a:pt x="568477" y="462280"/>
                  </a:lnTo>
                  <a:lnTo>
                    <a:pt x="580123" y="461010"/>
                  </a:lnTo>
                  <a:lnTo>
                    <a:pt x="614133" y="461010"/>
                  </a:lnTo>
                  <a:lnTo>
                    <a:pt x="615276" y="462280"/>
                  </a:lnTo>
                  <a:lnTo>
                    <a:pt x="614934" y="464820"/>
                  </a:lnTo>
                  <a:lnTo>
                    <a:pt x="620407" y="464820"/>
                  </a:lnTo>
                  <a:lnTo>
                    <a:pt x="619760" y="462280"/>
                  </a:lnTo>
                  <a:lnTo>
                    <a:pt x="619937" y="461010"/>
                  </a:lnTo>
                  <a:lnTo>
                    <a:pt x="620102" y="459740"/>
                  </a:lnTo>
                  <a:lnTo>
                    <a:pt x="640168" y="461010"/>
                  </a:lnTo>
                  <a:lnTo>
                    <a:pt x="640524" y="462280"/>
                  </a:lnTo>
                  <a:lnTo>
                    <a:pt x="640549" y="463550"/>
                  </a:lnTo>
                  <a:lnTo>
                    <a:pt x="641680" y="464820"/>
                  </a:lnTo>
                  <a:lnTo>
                    <a:pt x="644220" y="464820"/>
                  </a:lnTo>
                  <a:lnTo>
                    <a:pt x="644702" y="463550"/>
                  </a:lnTo>
                  <a:lnTo>
                    <a:pt x="645363" y="462280"/>
                  </a:lnTo>
                  <a:lnTo>
                    <a:pt x="645502" y="461010"/>
                  </a:lnTo>
                  <a:lnTo>
                    <a:pt x="654900" y="459740"/>
                  </a:lnTo>
                  <a:lnTo>
                    <a:pt x="686816" y="459740"/>
                  </a:lnTo>
                  <a:lnTo>
                    <a:pt x="688568" y="462280"/>
                  </a:lnTo>
                  <a:lnTo>
                    <a:pt x="687489" y="463550"/>
                  </a:lnTo>
                  <a:lnTo>
                    <a:pt x="687539" y="468630"/>
                  </a:lnTo>
                  <a:lnTo>
                    <a:pt x="687387" y="469900"/>
                  </a:lnTo>
                  <a:lnTo>
                    <a:pt x="687349" y="471170"/>
                  </a:lnTo>
                  <a:lnTo>
                    <a:pt x="706589" y="471170"/>
                  </a:lnTo>
                  <a:lnTo>
                    <a:pt x="708621" y="468630"/>
                  </a:lnTo>
                  <a:lnTo>
                    <a:pt x="710653" y="466090"/>
                  </a:lnTo>
                  <a:lnTo>
                    <a:pt x="714375" y="463550"/>
                  </a:lnTo>
                  <a:lnTo>
                    <a:pt x="718350" y="461010"/>
                  </a:lnTo>
                  <a:lnTo>
                    <a:pt x="719785" y="463550"/>
                  </a:lnTo>
                  <a:lnTo>
                    <a:pt x="719861" y="466090"/>
                  </a:lnTo>
                  <a:lnTo>
                    <a:pt x="719861" y="430428"/>
                  </a:lnTo>
                  <a:lnTo>
                    <a:pt x="719391" y="434340"/>
                  </a:lnTo>
                  <a:lnTo>
                    <a:pt x="718883" y="434441"/>
                  </a:lnTo>
                  <a:lnTo>
                    <a:pt x="718883" y="450850"/>
                  </a:lnTo>
                  <a:lnTo>
                    <a:pt x="718705" y="452120"/>
                  </a:lnTo>
                  <a:lnTo>
                    <a:pt x="718680" y="453390"/>
                  </a:lnTo>
                  <a:lnTo>
                    <a:pt x="718375" y="454660"/>
                  </a:lnTo>
                  <a:lnTo>
                    <a:pt x="717880" y="455930"/>
                  </a:lnTo>
                  <a:lnTo>
                    <a:pt x="703402" y="468630"/>
                  </a:lnTo>
                  <a:lnTo>
                    <a:pt x="702424" y="466090"/>
                  </a:lnTo>
                  <a:lnTo>
                    <a:pt x="702348" y="464820"/>
                  </a:lnTo>
                  <a:lnTo>
                    <a:pt x="706894" y="459740"/>
                  </a:lnTo>
                  <a:lnTo>
                    <a:pt x="708025" y="458470"/>
                  </a:lnTo>
                  <a:lnTo>
                    <a:pt x="711174" y="455930"/>
                  </a:lnTo>
                  <a:lnTo>
                    <a:pt x="712749" y="454660"/>
                  </a:lnTo>
                  <a:lnTo>
                    <a:pt x="714794" y="453390"/>
                  </a:lnTo>
                  <a:lnTo>
                    <a:pt x="718883" y="450850"/>
                  </a:lnTo>
                  <a:lnTo>
                    <a:pt x="718883" y="434441"/>
                  </a:lnTo>
                  <a:lnTo>
                    <a:pt x="717321" y="434746"/>
                  </a:lnTo>
                  <a:lnTo>
                    <a:pt x="717321" y="444500"/>
                  </a:lnTo>
                  <a:lnTo>
                    <a:pt x="715708" y="448310"/>
                  </a:lnTo>
                  <a:lnTo>
                    <a:pt x="712292" y="449580"/>
                  </a:lnTo>
                  <a:lnTo>
                    <a:pt x="709549" y="452120"/>
                  </a:lnTo>
                  <a:lnTo>
                    <a:pt x="709396" y="448310"/>
                  </a:lnTo>
                  <a:lnTo>
                    <a:pt x="709345" y="447040"/>
                  </a:lnTo>
                  <a:lnTo>
                    <a:pt x="704596" y="448310"/>
                  </a:lnTo>
                  <a:lnTo>
                    <a:pt x="703605" y="447040"/>
                  </a:lnTo>
                  <a:lnTo>
                    <a:pt x="703808" y="444500"/>
                  </a:lnTo>
                  <a:lnTo>
                    <a:pt x="717321" y="444500"/>
                  </a:lnTo>
                  <a:lnTo>
                    <a:pt x="717321" y="434746"/>
                  </a:lnTo>
                  <a:lnTo>
                    <a:pt x="712724" y="435610"/>
                  </a:lnTo>
                  <a:lnTo>
                    <a:pt x="700798" y="435610"/>
                  </a:lnTo>
                  <a:lnTo>
                    <a:pt x="692670" y="410210"/>
                  </a:lnTo>
                  <a:lnTo>
                    <a:pt x="692797" y="407670"/>
                  </a:lnTo>
                  <a:lnTo>
                    <a:pt x="693407" y="401320"/>
                  </a:lnTo>
                  <a:lnTo>
                    <a:pt x="716889" y="401320"/>
                  </a:lnTo>
                  <a:lnTo>
                    <a:pt x="718439" y="406400"/>
                  </a:lnTo>
                  <a:lnTo>
                    <a:pt x="718642" y="411480"/>
                  </a:lnTo>
                  <a:lnTo>
                    <a:pt x="718743" y="422910"/>
                  </a:lnTo>
                  <a:lnTo>
                    <a:pt x="720153" y="427990"/>
                  </a:lnTo>
                  <a:lnTo>
                    <a:pt x="720153" y="364820"/>
                  </a:lnTo>
                  <a:lnTo>
                    <a:pt x="718743" y="367030"/>
                  </a:lnTo>
                  <a:lnTo>
                    <a:pt x="718781" y="372110"/>
                  </a:lnTo>
                  <a:lnTo>
                    <a:pt x="719099" y="379730"/>
                  </a:lnTo>
                  <a:lnTo>
                    <a:pt x="718324" y="386080"/>
                  </a:lnTo>
                  <a:lnTo>
                    <a:pt x="717727" y="393700"/>
                  </a:lnTo>
                  <a:lnTo>
                    <a:pt x="710018" y="394970"/>
                  </a:lnTo>
                  <a:lnTo>
                    <a:pt x="699731" y="394970"/>
                  </a:lnTo>
                  <a:lnTo>
                    <a:pt x="692886" y="393700"/>
                  </a:lnTo>
                  <a:lnTo>
                    <a:pt x="692365" y="388620"/>
                  </a:lnTo>
                  <a:lnTo>
                    <a:pt x="692111" y="386080"/>
                  </a:lnTo>
                  <a:lnTo>
                    <a:pt x="692404" y="372110"/>
                  </a:lnTo>
                  <a:lnTo>
                    <a:pt x="692429" y="370840"/>
                  </a:lnTo>
                  <a:lnTo>
                    <a:pt x="691743" y="364490"/>
                  </a:lnTo>
                  <a:lnTo>
                    <a:pt x="693229" y="363220"/>
                  </a:lnTo>
                  <a:lnTo>
                    <a:pt x="695985" y="363220"/>
                  </a:lnTo>
                  <a:lnTo>
                    <a:pt x="725678" y="360680"/>
                  </a:lnTo>
                  <a:lnTo>
                    <a:pt x="775322" y="360680"/>
                  </a:lnTo>
                  <a:lnTo>
                    <a:pt x="776719" y="367030"/>
                  </a:lnTo>
                  <a:lnTo>
                    <a:pt x="777557" y="373380"/>
                  </a:lnTo>
                  <a:lnTo>
                    <a:pt x="777646" y="375920"/>
                  </a:lnTo>
                  <a:lnTo>
                    <a:pt x="777748" y="382270"/>
                  </a:lnTo>
                  <a:lnTo>
                    <a:pt x="777748" y="355600"/>
                  </a:lnTo>
                  <a:lnTo>
                    <a:pt x="703491" y="355600"/>
                  </a:lnTo>
                  <a:lnTo>
                    <a:pt x="696328" y="356870"/>
                  </a:lnTo>
                  <a:lnTo>
                    <a:pt x="688848" y="356870"/>
                  </a:lnTo>
                  <a:lnTo>
                    <a:pt x="688848" y="444500"/>
                  </a:lnTo>
                  <a:lnTo>
                    <a:pt x="687743" y="448310"/>
                  </a:lnTo>
                  <a:lnTo>
                    <a:pt x="687324" y="452120"/>
                  </a:lnTo>
                  <a:lnTo>
                    <a:pt x="682459" y="452120"/>
                  </a:lnTo>
                  <a:lnTo>
                    <a:pt x="675487" y="453390"/>
                  </a:lnTo>
                  <a:lnTo>
                    <a:pt x="661962" y="453390"/>
                  </a:lnTo>
                  <a:lnTo>
                    <a:pt x="661670" y="445770"/>
                  </a:lnTo>
                  <a:lnTo>
                    <a:pt x="666750" y="439420"/>
                  </a:lnTo>
                  <a:lnTo>
                    <a:pt x="667766" y="438150"/>
                  </a:lnTo>
                  <a:lnTo>
                    <a:pt x="673455" y="433070"/>
                  </a:lnTo>
                  <a:lnTo>
                    <a:pt x="678916" y="427990"/>
                  </a:lnTo>
                  <a:lnTo>
                    <a:pt x="684326" y="424180"/>
                  </a:lnTo>
                  <a:lnTo>
                    <a:pt x="686295" y="425450"/>
                  </a:lnTo>
                  <a:lnTo>
                    <a:pt x="685876" y="426720"/>
                  </a:lnTo>
                  <a:lnTo>
                    <a:pt x="686015" y="429260"/>
                  </a:lnTo>
                  <a:lnTo>
                    <a:pt x="679373" y="431800"/>
                  </a:lnTo>
                  <a:lnTo>
                    <a:pt x="673557" y="436880"/>
                  </a:lnTo>
                  <a:lnTo>
                    <a:pt x="668375" y="441960"/>
                  </a:lnTo>
                  <a:lnTo>
                    <a:pt x="663575" y="447040"/>
                  </a:lnTo>
                  <a:lnTo>
                    <a:pt x="664273" y="448310"/>
                  </a:lnTo>
                  <a:lnTo>
                    <a:pt x="665467" y="449580"/>
                  </a:lnTo>
                  <a:lnTo>
                    <a:pt x="669112" y="445770"/>
                  </a:lnTo>
                  <a:lnTo>
                    <a:pt x="670991" y="444500"/>
                  </a:lnTo>
                  <a:lnTo>
                    <a:pt x="676579" y="438150"/>
                  </a:lnTo>
                  <a:lnTo>
                    <a:pt x="680389" y="434340"/>
                  </a:lnTo>
                  <a:lnTo>
                    <a:pt x="684834" y="433070"/>
                  </a:lnTo>
                  <a:lnTo>
                    <a:pt x="687006" y="434340"/>
                  </a:lnTo>
                  <a:lnTo>
                    <a:pt x="686549" y="435610"/>
                  </a:lnTo>
                  <a:lnTo>
                    <a:pt x="684669" y="438150"/>
                  </a:lnTo>
                  <a:lnTo>
                    <a:pt x="683183" y="438150"/>
                  </a:lnTo>
                  <a:lnTo>
                    <a:pt x="676236" y="444500"/>
                  </a:lnTo>
                  <a:lnTo>
                    <a:pt x="674077" y="448310"/>
                  </a:lnTo>
                  <a:lnTo>
                    <a:pt x="675220" y="449580"/>
                  </a:lnTo>
                  <a:lnTo>
                    <a:pt x="676554" y="449580"/>
                  </a:lnTo>
                  <a:lnTo>
                    <a:pt x="679640" y="447040"/>
                  </a:lnTo>
                  <a:lnTo>
                    <a:pt x="681596" y="444500"/>
                  </a:lnTo>
                  <a:lnTo>
                    <a:pt x="683514" y="443230"/>
                  </a:lnTo>
                  <a:lnTo>
                    <a:pt x="688848" y="444500"/>
                  </a:lnTo>
                  <a:lnTo>
                    <a:pt x="688848" y="356870"/>
                  </a:lnTo>
                  <a:lnTo>
                    <a:pt x="685139" y="356870"/>
                  </a:lnTo>
                  <a:lnTo>
                    <a:pt x="685139" y="417830"/>
                  </a:lnTo>
                  <a:lnTo>
                    <a:pt x="682523" y="420370"/>
                  </a:lnTo>
                  <a:lnTo>
                    <a:pt x="679767" y="422910"/>
                  </a:lnTo>
                  <a:lnTo>
                    <a:pt x="674560" y="426720"/>
                  </a:lnTo>
                  <a:lnTo>
                    <a:pt x="672109" y="429260"/>
                  </a:lnTo>
                  <a:lnTo>
                    <a:pt x="667105" y="434340"/>
                  </a:lnTo>
                  <a:lnTo>
                    <a:pt x="661898" y="439420"/>
                  </a:lnTo>
                  <a:lnTo>
                    <a:pt x="660095" y="435610"/>
                  </a:lnTo>
                  <a:lnTo>
                    <a:pt x="660209" y="433070"/>
                  </a:lnTo>
                  <a:lnTo>
                    <a:pt x="662216" y="430530"/>
                  </a:lnTo>
                  <a:lnTo>
                    <a:pt x="665683" y="426720"/>
                  </a:lnTo>
                  <a:lnTo>
                    <a:pt x="666838" y="425450"/>
                  </a:lnTo>
                  <a:lnTo>
                    <a:pt x="671677" y="420370"/>
                  </a:lnTo>
                  <a:lnTo>
                    <a:pt x="676783" y="415290"/>
                  </a:lnTo>
                  <a:lnTo>
                    <a:pt x="682231" y="410210"/>
                  </a:lnTo>
                  <a:lnTo>
                    <a:pt x="684809" y="410210"/>
                  </a:lnTo>
                  <a:lnTo>
                    <a:pt x="685139" y="417830"/>
                  </a:lnTo>
                  <a:lnTo>
                    <a:pt x="685139" y="356870"/>
                  </a:lnTo>
                  <a:lnTo>
                    <a:pt x="684530" y="356870"/>
                  </a:lnTo>
                  <a:lnTo>
                    <a:pt x="684530" y="401320"/>
                  </a:lnTo>
                  <a:lnTo>
                    <a:pt x="684415" y="403860"/>
                  </a:lnTo>
                  <a:lnTo>
                    <a:pt x="683818" y="405130"/>
                  </a:lnTo>
                  <a:lnTo>
                    <a:pt x="682942" y="406400"/>
                  </a:lnTo>
                  <a:lnTo>
                    <a:pt x="677278" y="410210"/>
                  </a:lnTo>
                  <a:lnTo>
                    <a:pt x="671779" y="415290"/>
                  </a:lnTo>
                  <a:lnTo>
                    <a:pt x="666457" y="420370"/>
                  </a:lnTo>
                  <a:lnTo>
                    <a:pt x="661301" y="426720"/>
                  </a:lnTo>
                  <a:lnTo>
                    <a:pt x="659574" y="422910"/>
                  </a:lnTo>
                  <a:lnTo>
                    <a:pt x="660285" y="420370"/>
                  </a:lnTo>
                  <a:lnTo>
                    <a:pt x="660412" y="417830"/>
                  </a:lnTo>
                  <a:lnTo>
                    <a:pt x="661885" y="416560"/>
                  </a:lnTo>
                  <a:lnTo>
                    <a:pt x="663702" y="416560"/>
                  </a:lnTo>
                  <a:lnTo>
                    <a:pt x="666216" y="412750"/>
                  </a:lnTo>
                  <a:lnTo>
                    <a:pt x="668718" y="408940"/>
                  </a:lnTo>
                  <a:lnTo>
                    <a:pt x="672985" y="403860"/>
                  </a:lnTo>
                  <a:lnTo>
                    <a:pt x="679411" y="398780"/>
                  </a:lnTo>
                  <a:lnTo>
                    <a:pt x="680173" y="397510"/>
                  </a:lnTo>
                  <a:lnTo>
                    <a:pt x="681901" y="396240"/>
                  </a:lnTo>
                  <a:lnTo>
                    <a:pt x="678929" y="396240"/>
                  </a:lnTo>
                  <a:lnTo>
                    <a:pt x="672833" y="400050"/>
                  </a:lnTo>
                  <a:lnTo>
                    <a:pt x="662914" y="410210"/>
                  </a:lnTo>
                  <a:lnTo>
                    <a:pt x="662216" y="411480"/>
                  </a:lnTo>
                  <a:lnTo>
                    <a:pt x="660463" y="412750"/>
                  </a:lnTo>
                  <a:lnTo>
                    <a:pt x="660146" y="405130"/>
                  </a:lnTo>
                  <a:lnTo>
                    <a:pt x="663435" y="401320"/>
                  </a:lnTo>
                  <a:lnTo>
                    <a:pt x="665467" y="398780"/>
                  </a:lnTo>
                  <a:lnTo>
                    <a:pt x="666483" y="397510"/>
                  </a:lnTo>
                  <a:lnTo>
                    <a:pt x="672185" y="391160"/>
                  </a:lnTo>
                  <a:lnTo>
                    <a:pt x="673315" y="389890"/>
                  </a:lnTo>
                  <a:lnTo>
                    <a:pt x="677748" y="388620"/>
                  </a:lnTo>
                  <a:lnTo>
                    <a:pt x="683729" y="389890"/>
                  </a:lnTo>
                  <a:lnTo>
                    <a:pt x="684415" y="393700"/>
                  </a:lnTo>
                  <a:lnTo>
                    <a:pt x="684530" y="401320"/>
                  </a:lnTo>
                  <a:lnTo>
                    <a:pt x="684530" y="356870"/>
                  </a:lnTo>
                  <a:lnTo>
                    <a:pt x="684060" y="356870"/>
                  </a:lnTo>
                  <a:lnTo>
                    <a:pt x="684060" y="377190"/>
                  </a:lnTo>
                  <a:lnTo>
                    <a:pt x="680351" y="381000"/>
                  </a:lnTo>
                  <a:lnTo>
                    <a:pt x="678116" y="383540"/>
                  </a:lnTo>
                  <a:lnTo>
                    <a:pt x="666419" y="383540"/>
                  </a:lnTo>
                  <a:lnTo>
                    <a:pt x="666419" y="392430"/>
                  </a:lnTo>
                  <a:lnTo>
                    <a:pt x="664667" y="394970"/>
                  </a:lnTo>
                  <a:lnTo>
                    <a:pt x="663041" y="396240"/>
                  </a:lnTo>
                  <a:lnTo>
                    <a:pt x="661263" y="398780"/>
                  </a:lnTo>
                  <a:lnTo>
                    <a:pt x="659866" y="394970"/>
                  </a:lnTo>
                  <a:lnTo>
                    <a:pt x="660552" y="391160"/>
                  </a:lnTo>
                  <a:lnTo>
                    <a:pt x="666140" y="391160"/>
                  </a:lnTo>
                  <a:lnTo>
                    <a:pt x="666419" y="392430"/>
                  </a:lnTo>
                  <a:lnTo>
                    <a:pt x="666419" y="383540"/>
                  </a:lnTo>
                  <a:lnTo>
                    <a:pt x="663460" y="383540"/>
                  </a:lnTo>
                  <a:lnTo>
                    <a:pt x="666737" y="378460"/>
                  </a:lnTo>
                  <a:lnTo>
                    <a:pt x="667550" y="377190"/>
                  </a:lnTo>
                  <a:lnTo>
                    <a:pt x="670877" y="374650"/>
                  </a:lnTo>
                  <a:lnTo>
                    <a:pt x="672541" y="373380"/>
                  </a:lnTo>
                  <a:lnTo>
                    <a:pt x="681545" y="372110"/>
                  </a:lnTo>
                  <a:lnTo>
                    <a:pt x="683145" y="373380"/>
                  </a:lnTo>
                  <a:lnTo>
                    <a:pt x="684034" y="375920"/>
                  </a:lnTo>
                  <a:lnTo>
                    <a:pt x="684060" y="377190"/>
                  </a:lnTo>
                  <a:lnTo>
                    <a:pt x="684060" y="356870"/>
                  </a:lnTo>
                  <a:lnTo>
                    <a:pt x="682637" y="356870"/>
                  </a:lnTo>
                  <a:lnTo>
                    <a:pt x="682637" y="364490"/>
                  </a:lnTo>
                  <a:lnTo>
                    <a:pt x="679488" y="367030"/>
                  </a:lnTo>
                  <a:lnTo>
                    <a:pt x="675678" y="365760"/>
                  </a:lnTo>
                  <a:lnTo>
                    <a:pt x="677913" y="363220"/>
                  </a:lnTo>
                  <a:lnTo>
                    <a:pt x="678103" y="363220"/>
                  </a:lnTo>
                  <a:lnTo>
                    <a:pt x="682637" y="364490"/>
                  </a:lnTo>
                  <a:lnTo>
                    <a:pt x="682637" y="356870"/>
                  </a:lnTo>
                  <a:lnTo>
                    <a:pt x="680008" y="356870"/>
                  </a:lnTo>
                  <a:lnTo>
                    <a:pt x="679069" y="355600"/>
                  </a:lnTo>
                  <a:lnTo>
                    <a:pt x="679856" y="355600"/>
                  </a:lnTo>
                  <a:lnTo>
                    <a:pt x="680453" y="354330"/>
                  </a:lnTo>
                  <a:lnTo>
                    <a:pt x="681748" y="353060"/>
                  </a:lnTo>
                  <a:lnTo>
                    <a:pt x="683120" y="353060"/>
                  </a:lnTo>
                  <a:lnTo>
                    <a:pt x="691108" y="347980"/>
                  </a:lnTo>
                  <a:lnTo>
                    <a:pt x="698411" y="344170"/>
                  </a:lnTo>
                  <a:lnTo>
                    <a:pt x="705218" y="337820"/>
                  </a:lnTo>
                  <a:lnTo>
                    <a:pt x="711708" y="331470"/>
                  </a:lnTo>
                  <a:lnTo>
                    <a:pt x="717448" y="326390"/>
                  </a:lnTo>
                  <a:lnTo>
                    <a:pt x="746010" y="290830"/>
                  </a:lnTo>
                  <a:lnTo>
                    <a:pt x="749198" y="287020"/>
                  </a:lnTo>
                  <a:lnTo>
                    <a:pt x="742594" y="287020"/>
                  </a:lnTo>
                  <a:lnTo>
                    <a:pt x="740105" y="287020"/>
                  </a:lnTo>
                  <a:lnTo>
                    <a:pt x="738098" y="287020"/>
                  </a:lnTo>
                  <a:lnTo>
                    <a:pt x="738098" y="290830"/>
                  </a:lnTo>
                  <a:lnTo>
                    <a:pt x="738085" y="294678"/>
                  </a:lnTo>
                  <a:lnTo>
                    <a:pt x="736460" y="295910"/>
                  </a:lnTo>
                  <a:lnTo>
                    <a:pt x="734009" y="298450"/>
                  </a:lnTo>
                  <a:lnTo>
                    <a:pt x="733475" y="294678"/>
                  </a:lnTo>
                  <a:lnTo>
                    <a:pt x="733793" y="293370"/>
                  </a:lnTo>
                  <a:lnTo>
                    <a:pt x="734110" y="292100"/>
                  </a:lnTo>
                  <a:lnTo>
                    <a:pt x="736295" y="290830"/>
                  </a:lnTo>
                  <a:lnTo>
                    <a:pt x="738098" y="290830"/>
                  </a:lnTo>
                  <a:lnTo>
                    <a:pt x="738098" y="287020"/>
                  </a:lnTo>
                  <a:lnTo>
                    <a:pt x="734047" y="287020"/>
                  </a:lnTo>
                  <a:lnTo>
                    <a:pt x="732332" y="289560"/>
                  </a:lnTo>
                  <a:lnTo>
                    <a:pt x="731139" y="290436"/>
                  </a:lnTo>
                  <a:lnTo>
                    <a:pt x="731139" y="302260"/>
                  </a:lnTo>
                  <a:lnTo>
                    <a:pt x="724408" y="311150"/>
                  </a:lnTo>
                  <a:lnTo>
                    <a:pt x="718375" y="317500"/>
                  </a:lnTo>
                  <a:lnTo>
                    <a:pt x="711606" y="323850"/>
                  </a:lnTo>
                  <a:lnTo>
                    <a:pt x="702602" y="331470"/>
                  </a:lnTo>
                  <a:lnTo>
                    <a:pt x="700214" y="329971"/>
                  </a:lnTo>
                  <a:lnTo>
                    <a:pt x="700214" y="332740"/>
                  </a:lnTo>
                  <a:lnTo>
                    <a:pt x="695909" y="337820"/>
                  </a:lnTo>
                  <a:lnTo>
                    <a:pt x="691070" y="341630"/>
                  </a:lnTo>
                  <a:lnTo>
                    <a:pt x="679538" y="347980"/>
                  </a:lnTo>
                  <a:lnTo>
                    <a:pt x="673087" y="350520"/>
                  </a:lnTo>
                  <a:lnTo>
                    <a:pt x="664476" y="355473"/>
                  </a:lnTo>
                  <a:lnTo>
                    <a:pt x="664476" y="375920"/>
                  </a:lnTo>
                  <a:lnTo>
                    <a:pt x="661695" y="378460"/>
                  </a:lnTo>
                  <a:lnTo>
                    <a:pt x="660577" y="377190"/>
                  </a:lnTo>
                  <a:lnTo>
                    <a:pt x="663790" y="374650"/>
                  </a:lnTo>
                  <a:lnTo>
                    <a:pt x="664476" y="375920"/>
                  </a:lnTo>
                  <a:lnTo>
                    <a:pt x="664476" y="355473"/>
                  </a:lnTo>
                  <a:lnTo>
                    <a:pt x="664248" y="355600"/>
                  </a:lnTo>
                  <a:lnTo>
                    <a:pt x="661543" y="356870"/>
                  </a:lnTo>
                  <a:lnTo>
                    <a:pt x="661263" y="356870"/>
                  </a:lnTo>
                  <a:lnTo>
                    <a:pt x="661263" y="365760"/>
                  </a:lnTo>
                  <a:lnTo>
                    <a:pt x="660082" y="367030"/>
                  </a:lnTo>
                  <a:lnTo>
                    <a:pt x="659549" y="365760"/>
                  </a:lnTo>
                  <a:lnTo>
                    <a:pt x="661263" y="365760"/>
                  </a:lnTo>
                  <a:lnTo>
                    <a:pt x="661263" y="356870"/>
                  </a:lnTo>
                  <a:lnTo>
                    <a:pt x="653630" y="356870"/>
                  </a:lnTo>
                  <a:lnTo>
                    <a:pt x="653630" y="453390"/>
                  </a:lnTo>
                  <a:lnTo>
                    <a:pt x="650036" y="455930"/>
                  </a:lnTo>
                  <a:lnTo>
                    <a:pt x="646366" y="454660"/>
                  </a:lnTo>
                  <a:lnTo>
                    <a:pt x="619988" y="454660"/>
                  </a:lnTo>
                  <a:lnTo>
                    <a:pt x="619671" y="452120"/>
                  </a:lnTo>
                  <a:lnTo>
                    <a:pt x="619417" y="450850"/>
                  </a:lnTo>
                  <a:lnTo>
                    <a:pt x="619163" y="447040"/>
                  </a:lnTo>
                  <a:lnTo>
                    <a:pt x="619048" y="441960"/>
                  </a:lnTo>
                  <a:lnTo>
                    <a:pt x="617740" y="430530"/>
                  </a:lnTo>
                  <a:lnTo>
                    <a:pt x="617816" y="424180"/>
                  </a:lnTo>
                  <a:lnTo>
                    <a:pt x="618883" y="410210"/>
                  </a:lnTo>
                  <a:lnTo>
                    <a:pt x="618998" y="407670"/>
                  </a:lnTo>
                  <a:lnTo>
                    <a:pt x="619086" y="401320"/>
                  </a:lnTo>
                  <a:lnTo>
                    <a:pt x="619417" y="392430"/>
                  </a:lnTo>
                  <a:lnTo>
                    <a:pt x="625017" y="392430"/>
                  </a:lnTo>
                  <a:lnTo>
                    <a:pt x="632942" y="391160"/>
                  </a:lnTo>
                  <a:lnTo>
                    <a:pt x="650430" y="391160"/>
                  </a:lnTo>
                  <a:lnTo>
                    <a:pt x="650760" y="392430"/>
                  </a:lnTo>
                  <a:lnTo>
                    <a:pt x="651408" y="393700"/>
                  </a:lnTo>
                  <a:lnTo>
                    <a:pt x="651751" y="402590"/>
                  </a:lnTo>
                  <a:lnTo>
                    <a:pt x="651979" y="412750"/>
                  </a:lnTo>
                  <a:lnTo>
                    <a:pt x="653630" y="453390"/>
                  </a:lnTo>
                  <a:lnTo>
                    <a:pt x="653630" y="356870"/>
                  </a:lnTo>
                  <a:lnTo>
                    <a:pt x="652741" y="356870"/>
                  </a:lnTo>
                  <a:lnTo>
                    <a:pt x="650760" y="359295"/>
                  </a:lnTo>
                  <a:lnTo>
                    <a:pt x="650760" y="383540"/>
                  </a:lnTo>
                  <a:lnTo>
                    <a:pt x="649300" y="383540"/>
                  </a:lnTo>
                  <a:lnTo>
                    <a:pt x="647890" y="384810"/>
                  </a:lnTo>
                  <a:lnTo>
                    <a:pt x="633260" y="384810"/>
                  </a:lnTo>
                  <a:lnTo>
                    <a:pt x="619556" y="386080"/>
                  </a:lnTo>
                  <a:lnTo>
                    <a:pt x="617601" y="374650"/>
                  </a:lnTo>
                  <a:lnTo>
                    <a:pt x="633933" y="374650"/>
                  </a:lnTo>
                  <a:lnTo>
                    <a:pt x="650379" y="373380"/>
                  </a:lnTo>
                  <a:lnTo>
                    <a:pt x="650760" y="383540"/>
                  </a:lnTo>
                  <a:lnTo>
                    <a:pt x="650760" y="359295"/>
                  </a:lnTo>
                  <a:lnTo>
                    <a:pt x="649617" y="360680"/>
                  </a:lnTo>
                  <a:lnTo>
                    <a:pt x="648703" y="360680"/>
                  </a:lnTo>
                  <a:lnTo>
                    <a:pt x="647636" y="361950"/>
                  </a:lnTo>
                  <a:lnTo>
                    <a:pt x="648360" y="367030"/>
                  </a:lnTo>
                  <a:lnTo>
                    <a:pt x="647763" y="367030"/>
                  </a:lnTo>
                  <a:lnTo>
                    <a:pt x="647153" y="368300"/>
                  </a:lnTo>
                  <a:lnTo>
                    <a:pt x="639572" y="369570"/>
                  </a:lnTo>
                  <a:lnTo>
                    <a:pt x="632599" y="368300"/>
                  </a:lnTo>
                  <a:lnTo>
                    <a:pt x="610501" y="369481"/>
                  </a:lnTo>
                  <a:lnTo>
                    <a:pt x="610501" y="450850"/>
                  </a:lnTo>
                  <a:lnTo>
                    <a:pt x="610184" y="452120"/>
                  </a:lnTo>
                  <a:lnTo>
                    <a:pt x="610082" y="453390"/>
                  </a:lnTo>
                  <a:lnTo>
                    <a:pt x="607936" y="454660"/>
                  </a:lnTo>
                  <a:lnTo>
                    <a:pt x="572147" y="454660"/>
                  </a:lnTo>
                  <a:lnTo>
                    <a:pt x="571830" y="453390"/>
                  </a:lnTo>
                  <a:lnTo>
                    <a:pt x="571385" y="450850"/>
                  </a:lnTo>
                  <a:lnTo>
                    <a:pt x="571017" y="441960"/>
                  </a:lnTo>
                  <a:lnTo>
                    <a:pt x="570331" y="434340"/>
                  </a:lnTo>
                  <a:lnTo>
                    <a:pt x="569315" y="426720"/>
                  </a:lnTo>
                  <a:lnTo>
                    <a:pt x="567982" y="419100"/>
                  </a:lnTo>
                  <a:lnTo>
                    <a:pt x="567270" y="415290"/>
                  </a:lnTo>
                  <a:lnTo>
                    <a:pt x="567842" y="411480"/>
                  </a:lnTo>
                  <a:lnTo>
                    <a:pt x="568159" y="403860"/>
                  </a:lnTo>
                  <a:lnTo>
                    <a:pt x="569048" y="396240"/>
                  </a:lnTo>
                  <a:lnTo>
                    <a:pt x="569493" y="394970"/>
                  </a:lnTo>
                  <a:lnTo>
                    <a:pt x="569887" y="392430"/>
                  </a:lnTo>
                  <a:lnTo>
                    <a:pt x="579145" y="391160"/>
                  </a:lnTo>
                  <a:lnTo>
                    <a:pt x="588441" y="391160"/>
                  </a:lnTo>
                  <a:lnTo>
                    <a:pt x="597801" y="392430"/>
                  </a:lnTo>
                  <a:lnTo>
                    <a:pt x="607250" y="391160"/>
                  </a:lnTo>
                  <a:lnTo>
                    <a:pt x="607695" y="393700"/>
                  </a:lnTo>
                  <a:lnTo>
                    <a:pt x="608050" y="393700"/>
                  </a:lnTo>
                  <a:lnTo>
                    <a:pt x="608457" y="407670"/>
                  </a:lnTo>
                  <a:lnTo>
                    <a:pt x="608825" y="422910"/>
                  </a:lnTo>
                  <a:lnTo>
                    <a:pt x="609371" y="436880"/>
                  </a:lnTo>
                  <a:lnTo>
                    <a:pt x="610412" y="450850"/>
                  </a:lnTo>
                  <a:lnTo>
                    <a:pt x="610501" y="369481"/>
                  </a:lnTo>
                  <a:lnTo>
                    <a:pt x="608622" y="369570"/>
                  </a:lnTo>
                  <a:lnTo>
                    <a:pt x="608101" y="369570"/>
                  </a:lnTo>
                  <a:lnTo>
                    <a:pt x="608101" y="378460"/>
                  </a:lnTo>
                  <a:lnTo>
                    <a:pt x="607148" y="381000"/>
                  </a:lnTo>
                  <a:lnTo>
                    <a:pt x="607466" y="383540"/>
                  </a:lnTo>
                  <a:lnTo>
                    <a:pt x="601116" y="386080"/>
                  </a:lnTo>
                  <a:lnTo>
                    <a:pt x="594944" y="384810"/>
                  </a:lnTo>
                  <a:lnTo>
                    <a:pt x="583018" y="384810"/>
                  </a:lnTo>
                  <a:lnTo>
                    <a:pt x="577138" y="386080"/>
                  </a:lnTo>
                  <a:lnTo>
                    <a:pt x="570471" y="384810"/>
                  </a:lnTo>
                  <a:lnTo>
                    <a:pt x="570598" y="375920"/>
                  </a:lnTo>
                  <a:lnTo>
                    <a:pt x="571703" y="375920"/>
                  </a:lnTo>
                  <a:lnTo>
                    <a:pt x="572389" y="374650"/>
                  </a:lnTo>
                  <a:lnTo>
                    <a:pt x="603351" y="374650"/>
                  </a:lnTo>
                  <a:lnTo>
                    <a:pt x="607161" y="375920"/>
                  </a:lnTo>
                  <a:lnTo>
                    <a:pt x="608101" y="378460"/>
                  </a:lnTo>
                  <a:lnTo>
                    <a:pt x="608101" y="369570"/>
                  </a:lnTo>
                  <a:lnTo>
                    <a:pt x="579983" y="369570"/>
                  </a:lnTo>
                  <a:lnTo>
                    <a:pt x="565492" y="367982"/>
                  </a:lnTo>
                  <a:lnTo>
                    <a:pt x="565492" y="448310"/>
                  </a:lnTo>
                  <a:lnTo>
                    <a:pt x="565086" y="454660"/>
                  </a:lnTo>
                  <a:lnTo>
                    <a:pt x="560705" y="455930"/>
                  </a:lnTo>
                  <a:lnTo>
                    <a:pt x="552869" y="453390"/>
                  </a:lnTo>
                  <a:lnTo>
                    <a:pt x="549605" y="457200"/>
                  </a:lnTo>
                  <a:lnTo>
                    <a:pt x="552437" y="459740"/>
                  </a:lnTo>
                  <a:lnTo>
                    <a:pt x="552869" y="463550"/>
                  </a:lnTo>
                  <a:lnTo>
                    <a:pt x="550811" y="464820"/>
                  </a:lnTo>
                  <a:lnTo>
                    <a:pt x="548652" y="466090"/>
                  </a:lnTo>
                  <a:lnTo>
                    <a:pt x="541045" y="461010"/>
                  </a:lnTo>
                  <a:lnTo>
                    <a:pt x="536079" y="458470"/>
                  </a:lnTo>
                  <a:lnTo>
                    <a:pt x="533095" y="457200"/>
                  </a:lnTo>
                  <a:lnTo>
                    <a:pt x="530098" y="455930"/>
                  </a:lnTo>
                  <a:lnTo>
                    <a:pt x="527100" y="454660"/>
                  </a:lnTo>
                  <a:lnTo>
                    <a:pt x="522897" y="454660"/>
                  </a:lnTo>
                  <a:lnTo>
                    <a:pt x="518490" y="453390"/>
                  </a:lnTo>
                  <a:lnTo>
                    <a:pt x="519455" y="450850"/>
                  </a:lnTo>
                  <a:lnTo>
                    <a:pt x="518033" y="447040"/>
                  </a:lnTo>
                  <a:lnTo>
                    <a:pt x="515518" y="444500"/>
                  </a:lnTo>
                  <a:lnTo>
                    <a:pt x="521144" y="441960"/>
                  </a:lnTo>
                  <a:lnTo>
                    <a:pt x="526580" y="441960"/>
                  </a:lnTo>
                  <a:lnTo>
                    <a:pt x="532053" y="440690"/>
                  </a:lnTo>
                  <a:lnTo>
                    <a:pt x="535457" y="445770"/>
                  </a:lnTo>
                  <a:lnTo>
                    <a:pt x="540270" y="449580"/>
                  </a:lnTo>
                  <a:lnTo>
                    <a:pt x="548436" y="448310"/>
                  </a:lnTo>
                  <a:lnTo>
                    <a:pt x="546417" y="447040"/>
                  </a:lnTo>
                  <a:lnTo>
                    <a:pt x="545503" y="445770"/>
                  </a:lnTo>
                  <a:lnTo>
                    <a:pt x="541820" y="445770"/>
                  </a:lnTo>
                  <a:lnTo>
                    <a:pt x="540118" y="443230"/>
                  </a:lnTo>
                  <a:lnTo>
                    <a:pt x="538289" y="440690"/>
                  </a:lnTo>
                  <a:lnTo>
                    <a:pt x="537362" y="439420"/>
                  </a:lnTo>
                  <a:lnTo>
                    <a:pt x="535190" y="438150"/>
                  </a:lnTo>
                  <a:lnTo>
                    <a:pt x="532599" y="435610"/>
                  </a:lnTo>
                  <a:lnTo>
                    <a:pt x="532714" y="427990"/>
                  </a:lnTo>
                  <a:lnTo>
                    <a:pt x="532815" y="424180"/>
                  </a:lnTo>
                  <a:lnTo>
                    <a:pt x="533755" y="406400"/>
                  </a:lnTo>
                  <a:lnTo>
                    <a:pt x="533857" y="402590"/>
                  </a:lnTo>
                  <a:lnTo>
                    <a:pt x="533984" y="394970"/>
                  </a:lnTo>
                  <a:lnTo>
                    <a:pt x="539788" y="392430"/>
                  </a:lnTo>
                  <a:lnTo>
                    <a:pt x="544512" y="392430"/>
                  </a:lnTo>
                  <a:lnTo>
                    <a:pt x="559092" y="393700"/>
                  </a:lnTo>
                  <a:lnTo>
                    <a:pt x="560489" y="394970"/>
                  </a:lnTo>
                  <a:lnTo>
                    <a:pt x="560108" y="397510"/>
                  </a:lnTo>
                  <a:lnTo>
                    <a:pt x="559854" y="400050"/>
                  </a:lnTo>
                  <a:lnTo>
                    <a:pt x="559549" y="405130"/>
                  </a:lnTo>
                  <a:lnTo>
                    <a:pt x="559435" y="411480"/>
                  </a:lnTo>
                  <a:lnTo>
                    <a:pt x="559562" y="415290"/>
                  </a:lnTo>
                  <a:lnTo>
                    <a:pt x="560082" y="421640"/>
                  </a:lnTo>
                  <a:lnTo>
                    <a:pt x="561340" y="427990"/>
                  </a:lnTo>
                  <a:lnTo>
                    <a:pt x="561809" y="430530"/>
                  </a:lnTo>
                  <a:lnTo>
                    <a:pt x="562254" y="431800"/>
                  </a:lnTo>
                  <a:lnTo>
                    <a:pt x="564718" y="440690"/>
                  </a:lnTo>
                  <a:lnTo>
                    <a:pt x="565404" y="445770"/>
                  </a:lnTo>
                  <a:lnTo>
                    <a:pt x="565492" y="448310"/>
                  </a:lnTo>
                  <a:lnTo>
                    <a:pt x="565492" y="367982"/>
                  </a:lnTo>
                  <a:lnTo>
                    <a:pt x="560260" y="367411"/>
                  </a:lnTo>
                  <a:lnTo>
                    <a:pt x="560260" y="383540"/>
                  </a:lnTo>
                  <a:lnTo>
                    <a:pt x="559968" y="383540"/>
                  </a:lnTo>
                  <a:lnTo>
                    <a:pt x="559828" y="384810"/>
                  </a:lnTo>
                  <a:lnTo>
                    <a:pt x="554621" y="387350"/>
                  </a:lnTo>
                  <a:lnTo>
                    <a:pt x="551230" y="387350"/>
                  </a:lnTo>
                  <a:lnTo>
                    <a:pt x="535584" y="386080"/>
                  </a:lnTo>
                  <a:lnTo>
                    <a:pt x="533768" y="383540"/>
                  </a:lnTo>
                  <a:lnTo>
                    <a:pt x="534784" y="381000"/>
                  </a:lnTo>
                  <a:lnTo>
                    <a:pt x="533933" y="375920"/>
                  </a:lnTo>
                  <a:lnTo>
                    <a:pt x="533654" y="374650"/>
                  </a:lnTo>
                  <a:lnTo>
                    <a:pt x="533247" y="370840"/>
                  </a:lnTo>
                  <a:lnTo>
                    <a:pt x="539953" y="370840"/>
                  </a:lnTo>
                  <a:lnTo>
                    <a:pt x="553148" y="373380"/>
                  </a:lnTo>
                  <a:lnTo>
                    <a:pt x="559904" y="373380"/>
                  </a:lnTo>
                  <a:lnTo>
                    <a:pt x="560120" y="378460"/>
                  </a:lnTo>
                  <a:lnTo>
                    <a:pt x="560184" y="379730"/>
                  </a:lnTo>
                  <a:lnTo>
                    <a:pt x="560260" y="383540"/>
                  </a:lnTo>
                  <a:lnTo>
                    <a:pt x="560260" y="367411"/>
                  </a:lnTo>
                  <a:lnTo>
                    <a:pt x="556831" y="367030"/>
                  </a:lnTo>
                  <a:lnTo>
                    <a:pt x="533730" y="365760"/>
                  </a:lnTo>
                  <a:lnTo>
                    <a:pt x="524179" y="364718"/>
                  </a:lnTo>
                  <a:lnTo>
                    <a:pt x="524179" y="381000"/>
                  </a:lnTo>
                  <a:lnTo>
                    <a:pt x="523633" y="386080"/>
                  </a:lnTo>
                  <a:lnTo>
                    <a:pt x="519442" y="387350"/>
                  </a:lnTo>
                  <a:lnTo>
                    <a:pt x="515327" y="387350"/>
                  </a:lnTo>
                  <a:lnTo>
                    <a:pt x="506920" y="386080"/>
                  </a:lnTo>
                  <a:lnTo>
                    <a:pt x="502551" y="386080"/>
                  </a:lnTo>
                  <a:lnTo>
                    <a:pt x="494220" y="384810"/>
                  </a:lnTo>
                  <a:lnTo>
                    <a:pt x="489927" y="387350"/>
                  </a:lnTo>
                  <a:lnTo>
                    <a:pt x="485800" y="383540"/>
                  </a:lnTo>
                  <a:lnTo>
                    <a:pt x="485292" y="370840"/>
                  </a:lnTo>
                  <a:lnTo>
                    <a:pt x="485965" y="370840"/>
                  </a:lnTo>
                  <a:lnTo>
                    <a:pt x="486600" y="369570"/>
                  </a:lnTo>
                  <a:lnTo>
                    <a:pt x="523240" y="369570"/>
                  </a:lnTo>
                  <a:lnTo>
                    <a:pt x="523875" y="375920"/>
                  </a:lnTo>
                  <a:lnTo>
                    <a:pt x="524179" y="381000"/>
                  </a:lnTo>
                  <a:lnTo>
                    <a:pt x="524179" y="364718"/>
                  </a:lnTo>
                  <a:lnTo>
                    <a:pt x="522185" y="364490"/>
                  </a:lnTo>
                  <a:lnTo>
                    <a:pt x="498995" y="364490"/>
                  </a:lnTo>
                  <a:lnTo>
                    <a:pt x="494436" y="365760"/>
                  </a:lnTo>
                  <a:lnTo>
                    <a:pt x="489673" y="365760"/>
                  </a:lnTo>
                  <a:lnTo>
                    <a:pt x="485089" y="364490"/>
                  </a:lnTo>
                  <a:lnTo>
                    <a:pt x="478574" y="363220"/>
                  </a:lnTo>
                  <a:lnTo>
                    <a:pt x="472071" y="363220"/>
                  </a:lnTo>
                  <a:lnTo>
                    <a:pt x="465582" y="360680"/>
                  </a:lnTo>
                  <a:lnTo>
                    <a:pt x="459092" y="359410"/>
                  </a:lnTo>
                  <a:lnTo>
                    <a:pt x="460273" y="355600"/>
                  </a:lnTo>
                  <a:lnTo>
                    <a:pt x="463397" y="356870"/>
                  </a:lnTo>
                  <a:lnTo>
                    <a:pt x="464921" y="355600"/>
                  </a:lnTo>
                  <a:lnTo>
                    <a:pt x="468337" y="356870"/>
                  </a:lnTo>
                  <a:lnTo>
                    <a:pt x="471436" y="356870"/>
                  </a:lnTo>
                  <a:lnTo>
                    <a:pt x="475894" y="358140"/>
                  </a:lnTo>
                  <a:lnTo>
                    <a:pt x="477380" y="358140"/>
                  </a:lnTo>
                  <a:lnTo>
                    <a:pt x="477621" y="355600"/>
                  </a:lnTo>
                  <a:lnTo>
                    <a:pt x="476834" y="354330"/>
                  </a:lnTo>
                  <a:lnTo>
                    <a:pt x="474903" y="353060"/>
                  </a:lnTo>
                  <a:lnTo>
                    <a:pt x="473430" y="353060"/>
                  </a:lnTo>
                  <a:lnTo>
                    <a:pt x="471525" y="351790"/>
                  </a:lnTo>
                  <a:lnTo>
                    <a:pt x="472579" y="350520"/>
                  </a:lnTo>
                  <a:lnTo>
                    <a:pt x="473290" y="349250"/>
                  </a:lnTo>
                  <a:lnTo>
                    <a:pt x="474230" y="349250"/>
                  </a:lnTo>
                  <a:lnTo>
                    <a:pt x="482663" y="341630"/>
                  </a:lnTo>
                  <a:lnTo>
                    <a:pt x="485813" y="339090"/>
                  </a:lnTo>
                  <a:lnTo>
                    <a:pt x="490537" y="335280"/>
                  </a:lnTo>
                  <a:lnTo>
                    <a:pt x="497890" y="326390"/>
                  </a:lnTo>
                  <a:lnTo>
                    <a:pt x="501319" y="322580"/>
                  </a:lnTo>
                  <a:lnTo>
                    <a:pt x="504748" y="318770"/>
                  </a:lnTo>
                  <a:lnTo>
                    <a:pt x="506323" y="316230"/>
                  </a:lnTo>
                  <a:lnTo>
                    <a:pt x="508165" y="314960"/>
                  </a:lnTo>
                  <a:lnTo>
                    <a:pt x="509943" y="312420"/>
                  </a:lnTo>
                  <a:lnTo>
                    <a:pt x="517677" y="304800"/>
                  </a:lnTo>
                  <a:lnTo>
                    <a:pt x="527278" y="293370"/>
                  </a:lnTo>
                  <a:lnTo>
                    <a:pt x="529386" y="290830"/>
                  </a:lnTo>
                  <a:lnTo>
                    <a:pt x="539978" y="278130"/>
                  </a:lnTo>
                  <a:lnTo>
                    <a:pt x="542010" y="275590"/>
                  </a:lnTo>
                  <a:lnTo>
                    <a:pt x="543521" y="273050"/>
                  </a:lnTo>
                  <a:lnTo>
                    <a:pt x="552424" y="261620"/>
                  </a:lnTo>
                  <a:lnTo>
                    <a:pt x="557441" y="255270"/>
                  </a:lnTo>
                  <a:lnTo>
                    <a:pt x="561555" y="251460"/>
                  </a:lnTo>
                  <a:lnTo>
                    <a:pt x="565988" y="246380"/>
                  </a:lnTo>
                  <a:lnTo>
                    <a:pt x="569836" y="240030"/>
                  </a:lnTo>
                  <a:lnTo>
                    <a:pt x="574179" y="229870"/>
                  </a:lnTo>
                  <a:lnTo>
                    <a:pt x="576021" y="227330"/>
                  </a:lnTo>
                  <a:lnTo>
                    <a:pt x="578053" y="224790"/>
                  </a:lnTo>
                  <a:lnTo>
                    <a:pt x="579069" y="223520"/>
                  </a:lnTo>
                  <a:lnTo>
                    <a:pt x="581037" y="223520"/>
                  </a:lnTo>
                  <a:lnTo>
                    <a:pt x="586879" y="222250"/>
                  </a:lnTo>
                  <a:lnTo>
                    <a:pt x="590143" y="223520"/>
                  </a:lnTo>
                  <a:lnTo>
                    <a:pt x="593267" y="227330"/>
                  </a:lnTo>
                  <a:lnTo>
                    <a:pt x="597827" y="233680"/>
                  </a:lnTo>
                  <a:lnTo>
                    <a:pt x="602551" y="238760"/>
                  </a:lnTo>
                  <a:lnTo>
                    <a:pt x="612216" y="248920"/>
                  </a:lnTo>
                  <a:lnTo>
                    <a:pt x="636981" y="275590"/>
                  </a:lnTo>
                  <a:lnTo>
                    <a:pt x="637971" y="276860"/>
                  </a:lnTo>
                  <a:lnTo>
                    <a:pt x="638721" y="278130"/>
                  </a:lnTo>
                  <a:lnTo>
                    <a:pt x="642899" y="283210"/>
                  </a:lnTo>
                  <a:lnTo>
                    <a:pt x="647344" y="288290"/>
                  </a:lnTo>
                  <a:lnTo>
                    <a:pt x="651878" y="293370"/>
                  </a:lnTo>
                  <a:lnTo>
                    <a:pt x="656310" y="298450"/>
                  </a:lnTo>
                  <a:lnTo>
                    <a:pt x="661911" y="304800"/>
                  </a:lnTo>
                  <a:lnTo>
                    <a:pt x="667880" y="309880"/>
                  </a:lnTo>
                  <a:lnTo>
                    <a:pt x="674141" y="314960"/>
                  </a:lnTo>
                  <a:lnTo>
                    <a:pt x="680631" y="321310"/>
                  </a:lnTo>
                  <a:lnTo>
                    <a:pt x="682053" y="321310"/>
                  </a:lnTo>
                  <a:lnTo>
                    <a:pt x="683564" y="322580"/>
                  </a:lnTo>
                  <a:lnTo>
                    <a:pt x="688848" y="328930"/>
                  </a:lnTo>
                  <a:lnTo>
                    <a:pt x="693585" y="332740"/>
                  </a:lnTo>
                  <a:lnTo>
                    <a:pt x="700214" y="332740"/>
                  </a:lnTo>
                  <a:lnTo>
                    <a:pt x="700214" y="329971"/>
                  </a:lnTo>
                  <a:lnTo>
                    <a:pt x="696556" y="327660"/>
                  </a:lnTo>
                  <a:lnTo>
                    <a:pt x="696937" y="326390"/>
                  </a:lnTo>
                  <a:lnTo>
                    <a:pt x="697064" y="325120"/>
                  </a:lnTo>
                  <a:lnTo>
                    <a:pt x="698004" y="323850"/>
                  </a:lnTo>
                  <a:lnTo>
                    <a:pt x="708342" y="309880"/>
                  </a:lnTo>
                  <a:lnTo>
                    <a:pt x="720890" y="293370"/>
                  </a:lnTo>
                  <a:lnTo>
                    <a:pt x="726440" y="293370"/>
                  </a:lnTo>
                  <a:lnTo>
                    <a:pt x="727011" y="295910"/>
                  </a:lnTo>
                  <a:lnTo>
                    <a:pt x="727570" y="297180"/>
                  </a:lnTo>
                  <a:lnTo>
                    <a:pt x="729170" y="299720"/>
                  </a:lnTo>
                  <a:lnTo>
                    <a:pt x="730237" y="300990"/>
                  </a:lnTo>
                  <a:lnTo>
                    <a:pt x="731139" y="302260"/>
                  </a:lnTo>
                  <a:lnTo>
                    <a:pt x="731139" y="290436"/>
                  </a:lnTo>
                  <a:lnTo>
                    <a:pt x="730580" y="290830"/>
                  </a:lnTo>
                  <a:lnTo>
                    <a:pt x="723265" y="289560"/>
                  </a:lnTo>
                  <a:lnTo>
                    <a:pt x="721753" y="287020"/>
                  </a:lnTo>
                  <a:lnTo>
                    <a:pt x="720991" y="285750"/>
                  </a:lnTo>
                  <a:lnTo>
                    <a:pt x="720471" y="285750"/>
                  </a:lnTo>
                  <a:lnTo>
                    <a:pt x="717981" y="283883"/>
                  </a:lnTo>
                  <a:lnTo>
                    <a:pt x="717981" y="290830"/>
                  </a:lnTo>
                  <a:lnTo>
                    <a:pt x="713981" y="295910"/>
                  </a:lnTo>
                  <a:lnTo>
                    <a:pt x="713320" y="294640"/>
                  </a:lnTo>
                  <a:lnTo>
                    <a:pt x="712724" y="293522"/>
                  </a:lnTo>
                  <a:lnTo>
                    <a:pt x="712749" y="293116"/>
                  </a:lnTo>
                  <a:lnTo>
                    <a:pt x="715200" y="287020"/>
                  </a:lnTo>
                  <a:lnTo>
                    <a:pt x="717981" y="290830"/>
                  </a:lnTo>
                  <a:lnTo>
                    <a:pt x="717981" y="283883"/>
                  </a:lnTo>
                  <a:lnTo>
                    <a:pt x="717092" y="283210"/>
                  </a:lnTo>
                  <a:lnTo>
                    <a:pt x="713219" y="283210"/>
                  </a:lnTo>
                  <a:lnTo>
                    <a:pt x="711428" y="286219"/>
                  </a:lnTo>
                  <a:lnTo>
                    <a:pt x="711428" y="299720"/>
                  </a:lnTo>
                  <a:lnTo>
                    <a:pt x="692861" y="323850"/>
                  </a:lnTo>
                  <a:lnTo>
                    <a:pt x="689089" y="320040"/>
                  </a:lnTo>
                  <a:lnTo>
                    <a:pt x="689686" y="318770"/>
                  </a:lnTo>
                  <a:lnTo>
                    <a:pt x="691464" y="314960"/>
                  </a:lnTo>
                  <a:lnTo>
                    <a:pt x="695210" y="311150"/>
                  </a:lnTo>
                  <a:lnTo>
                    <a:pt x="701878" y="303530"/>
                  </a:lnTo>
                  <a:lnTo>
                    <a:pt x="702983" y="302260"/>
                  </a:lnTo>
                  <a:lnTo>
                    <a:pt x="704989" y="295910"/>
                  </a:lnTo>
                  <a:lnTo>
                    <a:pt x="711428" y="299720"/>
                  </a:lnTo>
                  <a:lnTo>
                    <a:pt x="711428" y="286219"/>
                  </a:lnTo>
                  <a:lnTo>
                    <a:pt x="709434" y="289560"/>
                  </a:lnTo>
                  <a:lnTo>
                    <a:pt x="708609" y="292100"/>
                  </a:lnTo>
                  <a:lnTo>
                    <a:pt x="699249" y="294640"/>
                  </a:lnTo>
                  <a:lnTo>
                    <a:pt x="695020" y="293370"/>
                  </a:lnTo>
                  <a:lnTo>
                    <a:pt x="694575" y="290830"/>
                  </a:lnTo>
                  <a:lnTo>
                    <a:pt x="694588" y="288290"/>
                  </a:lnTo>
                  <a:lnTo>
                    <a:pt x="694055" y="287223"/>
                  </a:lnTo>
                  <a:lnTo>
                    <a:pt x="694055" y="306070"/>
                  </a:lnTo>
                  <a:lnTo>
                    <a:pt x="692099" y="309880"/>
                  </a:lnTo>
                  <a:lnTo>
                    <a:pt x="689051" y="313690"/>
                  </a:lnTo>
                  <a:lnTo>
                    <a:pt x="686384" y="318770"/>
                  </a:lnTo>
                  <a:lnTo>
                    <a:pt x="682498" y="314960"/>
                  </a:lnTo>
                  <a:lnTo>
                    <a:pt x="683437" y="313690"/>
                  </a:lnTo>
                  <a:lnTo>
                    <a:pt x="690956" y="303530"/>
                  </a:lnTo>
                  <a:lnTo>
                    <a:pt x="694055" y="306070"/>
                  </a:lnTo>
                  <a:lnTo>
                    <a:pt x="694055" y="287223"/>
                  </a:lnTo>
                  <a:lnTo>
                    <a:pt x="693331" y="285750"/>
                  </a:lnTo>
                  <a:lnTo>
                    <a:pt x="692061" y="283210"/>
                  </a:lnTo>
                  <a:lnTo>
                    <a:pt x="690549" y="282587"/>
                  </a:lnTo>
                  <a:lnTo>
                    <a:pt x="690549" y="295910"/>
                  </a:lnTo>
                  <a:lnTo>
                    <a:pt x="690054" y="299720"/>
                  </a:lnTo>
                  <a:lnTo>
                    <a:pt x="687349" y="300990"/>
                  </a:lnTo>
                  <a:lnTo>
                    <a:pt x="684212" y="307340"/>
                  </a:lnTo>
                  <a:lnTo>
                    <a:pt x="682383" y="309880"/>
                  </a:lnTo>
                  <a:lnTo>
                    <a:pt x="680008" y="313690"/>
                  </a:lnTo>
                  <a:lnTo>
                    <a:pt x="678903" y="312420"/>
                  </a:lnTo>
                  <a:lnTo>
                    <a:pt x="677837" y="311150"/>
                  </a:lnTo>
                  <a:lnTo>
                    <a:pt x="678967" y="307340"/>
                  </a:lnTo>
                  <a:lnTo>
                    <a:pt x="680097" y="303530"/>
                  </a:lnTo>
                  <a:lnTo>
                    <a:pt x="684720" y="299720"/>
                  </a:lnTo>
                  <a:lnTo>
                    <a:pt x="690549" y="295910"/>
                  </a:lnTo>
                  <a:lnTo>
                    <a:pt x="690549" y="282587"/>
                  </a:lnTo>
                  <a:lnTo>
                    <a:pt x="689165" y="282016"/>
                  </a:lnTo>
                  <a:lnTo>
                    <a:pt x="689165" y="287020"/>
                  </a:lnTo>
                  <a:lnTo>
                    <a:pt x="687679" y="290830"/>
                  </a:lnTo>
                  <a:lnTo>
                    <a:pt x="686460" y="292100"/>
                  </a:lnTo>
                  <a:lnTo>
                    <a:pt x="681761" y="298450"/>
                  </a:lnTo>
                  <a:lnTo>
                    <a:pt x="678268" y="302260"/>
                  </a:lnTo>
                  <a:lnTo>
                    <a:pt x="674166" y="307340"/>
                  </a:lnTo>
                  <a:lnTo>
                    <a:pt x="671309" y="304800"/>
                  </a:lnTo>
                  <a:lnTo>
                    <a:pt x="673188" y="302260"/>
                  </a:lnTo>
                  <a:lnTo>
                    <a:pt x="675982" y="298450"/>
                  </a:lnTo>
                  <a:lnTo>
                    <a:pt x="680427" y="292100"/>
                  </a:lnTo>
                  <a:lnTo>
                    <a:pt x="684364" y="287020"/>
                  </a:lnTo>
                  <a:lnTo>
                    <a:pt x="685342" y="285750"/>
                  </a:lnTo>
                  <a:lnTo>
                    <a:pt x="688301" y="285750"/>
                  </a:lnTo>
                  <a:lnTo>
                    <a:pt x="689165" y="287020"/>
                  </a:lnTo>
                  <a:lnTo>
                    <a:pt x="689165" y="282016"/>
                  </a:lnTo>
                  <a:lnTo>
                    <a:pt x="689000" y="281940"/>
                  </a:lnTo>
                  <a:lnTo>
                    <a:pt x="682028" y="280670"/>
                  </a:lnTo>
                  <a:lnTo>
                    <a:pt x="678675" y="280670"/>
                  </a:lnTo>
                  <a:lnTo>
                    <a:pt x="676059" y="279298"/>
                  </a:lnTo>
                  <a:lnTo>
                    <a:pt x="676059" y="289560"/>
                  </a:lnTo>
                  <a:lnTo>
                    <a:pt x="675449" y="293370"/>
                  </a:lnTo>
                  <a:lnTo>
                    <a:pt x="671906" y="297180"/>
                  </a:lnTo>
                  <a:lnTo>
                    <a:pt x="670902" y="298450"/>
                  </a:lnTo>
                  <a:lnTo>
                    <a:pt x="669137" y="300990"/>
                  </a:lnTo>
                  <a:lnTo>
                    <a:pt x="668121" y="302260"/>
                  </a:lnTo>
                  <a:lnTo>
                    <a:pt x="666737" y="300990"/>
                  </a:lnTo>
                  <a:lnTo>
                    <a:pt x="666496" y="298450"/>
                  </a:lnTo>
                  <a:lnTo>
                    <a:pt x="668959" y="294640"/>
                  </a:lnTo>
                  <a:lnTo>
                    <a:pt x="673735" y="287020"/>
                  </a:lnTo>
                  <a:lnTo>
                    <a:pt x="675030" y="287020"/>
                  </a:lnTo>
                  <a:lnTo>
                    <a:pt x="676059" y="289560"/>
                  </a:lnTo>
                  <a:lnTo>
                    <a:pt x="676059" y="279298"/>
                  </a:lnTo>
                  <a:lnTo>
                    <a:pt x="673849" y="278130"/>
                  </a:lnTo>
                  <a:lnTo>
                    <a:pt x="672896" y="278130"/>
                  </a:lnTo>
                  <a:lnTo>
                    <a:pt x="672896" y="281940"/>
                  </a:lnTo>
                  <a:lnTo>
                    <a:pt x="667296" y="290830"/>
                  </a:lnTo>
                  <a:lnTo>
                    <a:pt x="664083" y="294640"/>
                  </a:lnTo>
                  <a:lnTo>
                    <a:pt x="662254" y="294640"/>
                  </a:lnTo>
                  <a:lnTo>
                    <a:pt x="661644" y="293370"/>
                  </a:lnTo>
                  <a:lnTo>
                    <a:pt x="663435" y="290830"/>
                  </a:lnTo>
                  <a:lnTo>
                    <a:pt x="664324" y="289560"/>
                  </a:lnTo>
                  <a:lnTo>
                    <a:pt x="666838" y="285750"/>
                  </a:lnTo>
                  <a:lnTo>
                    <a:pt x="670013" y="281940"/>
                  </a:lnTo>
                  <a:lnTo>
                    <a:pt x="671080" y="281940"/>
                  </a:lnTo>
                  <a:lnTo>
                    <a:pt x="671906" y="280670"/>
                  </a:lnTo>
                  <a:lnTo>
                    <a:pt x="672896" y="281940"/>
                  </a:lnTo>
                  <a:lnTo>
                    <a:pt x="672896" y="278130"/>
                  </a:lnTo>
                  <a:lnTo>
                    <a:pt x="669112" y="278130"/>
                  </a:lnTo>
                  <a:lnTo>
                    <a:pt x="668197" y="275590"/>
                  </a:lnTo>
                  <a:lnTo>
                    <a:pt x="667613" y="273050"/>
                  </a:lnTo>
                  <a:lnTo>
                    <a:pt x="666178" y="270510"/>
                  </a:lnTo>
                  <a:lnTo>
                    <a:pt x="664730" y="267970"/>
                  </a:lnTo>
                  <a:lnTo>
                    <a:pt x="664464" y="267766"/>
                  </a:lnTo>
                  <a:lnTo>
                    <a:pt x="664464" y="281940"/>
                  </a:lnTo>
                  <a:lnTo>
                    <a:pt x="662647" y="284480"/>
                  </a:lnTo>
                  <a:lnTo>
                    <a:pt x="661174" y="288290"/>
                  </a:lnTo>
                  <a:lnTo>
                    <a:pt x="657783" y="290830"/>
                  </a:lnTo>
                  <a:lnTo>
                    <a:pt x="656717" y="287020"/>
                  </a:lnTo>
                  <a:lnTo>
                    <a:pt x="659079" y="284480"/>
                  </a:lnTo>
                  <a:lnTo>
                    <a:pt x="660831" y="281940"/>
                  </a:lnTo>
                  <a:lnTo>
                    <a:pt x="664464" y="281940"/>
                  </a:lnTo>
                  <a:lnTo>
                    <a:pt x="664464" y="267766"/>
                  </a:lnTo>
                  <a:lnTo>
                    <a:pt x="663155" y="266700"/>
                  </a:lnTo>
                  <a:lnTo>
                    <a:pt x="662012" y="265785"/>
                  </a:lnTo>
                  <a:lnTo>
                    <a:pt x="662012" y="275590"/>
                  </a:lnTo>
                  <a:lnTo>
                    <a:pt x="661974" y="276860"/>
                  </a:lnTo>
                  <a:lnTo>
                    <a:pt x="657669" y="280670"/>
                  </a:lnTo>
                  <a:lnTo>
                    <a:pt x="656285" y="283210"/>
                  </a:lnTo>
                  <a:lnTo>
                    <a:pt x="654304" y="284480"/>
                  </a:lnTo>
                  <a:lnTo>
                    <a:pt x="652183" y="284480"/>
                  </a:lnTo>
                  <a:lnTo>
                    <a:pt x="651598" y="283210"/>
                  </a:lnTo>
                  <a:lnTo>
                    <a:pt x="652856" y="280670"/>
                  </a:lnTo>
                  <a:lnTo>
                    <a:pt x="653999" y="278130"/>
                  </a:lnTo>
                  <a:lnTo>
                    <a:pt x="655866" y="274320"/>
                  </a:lnTo>
                  <a:lnTo>
                    <a:pt x="656475" y="273050"/>
                  </a:lnTo>
                  <a:lnTo>
                    <a:pt x="658012" y="271780"/>
                  </a:lnTo>
                  <a:lnTo>
                    <a:pt x="659244" y="270586"/>
                  </a:lnTo>
                  <a:lnTo>
                    <a:pt x="662012" y="275590"/>
                  </a:lnTo>
                  <a:lnTo>
                    <a:pt x="662012" y="265785"/>
                  </a:lnTo>
                  <a:lnTo>
                    <a:pt x="661568" y="265430"/>
                  </a:lnTo>
                  <a:lnTo>
                    <a:pt x="659180" y="264464"/>
                  </a:lnTo>
                  <a:lnTo>
                    <a:pt x="659180" y="270510"/>
                  </a:lnTo>
                  <a:lnTo>
                    <a:pt x="655281" y="270510"/>
                  </a:lnTo>
                  <a:lnTo>
                    <a:pt x="652183" y="271780"/>
                  </a:lnTo>
                  <a:lnTo>
                    <a:pt x="648703" y="274320"/>
                  </a:lnTo>
                  <a:lnTo>
                    <a:pt x="648944" y="273050"/>
                  </a:lnTo>
                  <a:lnTo>
                    <a:pt x="648944" y="271780"/>
                  </a:lnTo>
                  <a:lnTo>
                    <a:pt x="650430" y="267970"/>
                  </a:lnTo>
                  <a:lnTo>
                    <a:pt x="651916" y="266700"/>
                  </a:lnTo>
                  <a:lnTo>
                    <a:pt x="656424" y="267970"/>
                  </a:lnTo>
                  <a:lnTo>
                    <a:pt x="658317" y="269240"/>
                  </a:lnTo>
                  <a:lnTo>
                    <a:pt x="659180" y="270510"/>
                  </a:lnTo>
                  <a:lnTo>
                    <a:pt x="659180" y="264464"/>
                  </a:lnTo>
                  <a:lnTo>
                    <a:pt x="652145" y="261620"/>
                  </a:lnTo>
                  <a:lnTo>
                    <a:pt x="647763" y="264160"/>
                  </a:lnTo>
                  <a:lnTo>
                    <a:pt x="644461" y="270586"/>
                  </a:lnTo>
                  <a:lnTo>
                    <a:pt x="643915" y="271780"/>
                  </a:lnTo>
                  <a:lnTo>
                    <a:pt x="643077" y="273050"/>
                  </a:lnTo>
                  <a:lnTo>
                    <a:pt x="637641" y="267970"/>
                  </a:lnTo>
                  <a:lnTo>
                    <a:pt x="632764" y="262890"/>
                  </a:lnTo>
                  <a:lnTo>
                    <a:pt x="628548" y="256540"/>
                  </a:lnTo>
                  <a:lnTo>
                    <a:pt x="633272" y="255270"/>
                  </a:lnTo>
                  <a:lnTo>
                    <a:pt x="661695" y="255270"/>
                  </a:lnTo>
                  <a:lnTo>
                    <a:pt x="675170" y="254000"/>
                  </a:lnTo>
                  <a:lnTo>
                    <a:pt x="690524" y="254000"/>
                  </a:lnTo>
                  <a:lnTo>
                    <a:pt x="693178" y="260350"/>
                  </a:lnTo>
                  <a:lnTo>
                    <a:pt x="697369" y="259080"/>
                  </a:lnTo>
                  <a:lnTo>
                    <a:pt x="694842" y="254000"/>
                  </a:lnTo>
                  <a:lnTo>
                    <a:pt x="698957" y="252730"/>
                  </a:lnTo>
                  <a:lnTo>
                    <a:pt x="700684" y="252730"/>
                  </a:lnTo>
                  <a:lnTo>
                    <a:pt x="703732" y="251460"/>
                  </a:lnTo>
                  <a:lnTo>
                    <a:pt x="719480" y="251460"/>
                  </a:lnTo>
                  <a:lnTo>
                    <a:pt x="719772" y="252730"/>
                  </a:lnTo>
                  <a:lnTo>
                    <a:pt x="720318" y="252730"/>
                  </a:lnTo>
                  <a:lnTo>
                    <a:pt x="718807" y="255270"/>
                  </a:lnTo>
                  <a:lnTo>
                    <a:pt x="716013" y="257810"/>
                  </a:lnTo>
                  <a:lnTo>
                    <a:pt x="713879" y="260350"/>
                  </a:lnTo>
                  <a:lnTo>
                    <a:pt x="710539" y="264160"/>
                  </a:lnTo>
                  <a:lnTo>
                    <a:pt x="709256" y="266700"/>
                  </a:lnTo>
                  <a:lnTo>
                    <a:pt x="707059" y="270510"/>
                  </a:lnTo>
                  <a:lnTo>
                    <a:pt x="707466" y="273050"/>
                  </a:lnTo>
                  <a:lnTo>
                    <a:pt x="710222" y="273050"/>
                  </a:lnTo>
                  <a:lnTo>
                    <a:pt x="711022" y="271780"/>
                  </a:lnTo>
                  <a:lnTo>
                    <a:pt x="712330" y="269240"/>
                  </a:lnTo>
                  <a:lnTo>
                    <a:pt x="712914" y="267970"/>
                  </a:lnTo>
                  <a:lnTo>
                    <a:pt x="715937" y="264160"/>
                  </a:lnTo>
                  <a:lnTo>
                    <a:pt x="717892" y="260350"/>
                  </a:lnTo>
                  <a:lnTo>
                    <a:pt x="722134" y="257810"/>
                  </a:lnTo>
                  <a:lnTo>
                    <a:pt x="722858" y="264160"/>
                  </a:lnTo>
                  <a:lnTo>
                    <a:pt x="728624" y="265430"/>
                  </a:lnTo>
                  <a:lnTo>
                    <a:pt x="731977" y="267970"/>
                  </a:lnTo>
                  <a:lnTo>
                    <a:pt x="731278" y="271780"/>
                  </a:lnTo>
                  <a:lnTo>
                    <a:pt x="730453" y="275590"/>
                  </a:lnTo>
                  <a:lnTo>
                    <a:pt x="729932" y="280670"/>
                  </a:lnTo>
                  <a:lnTo>
                    <a:pt x="730872" y="281940"/>
                  </a:lnTo>
                  <a:lnTo>
                    <a:pt x="733552" y="280670"/>
                  </a:lnTo>
                  <a:lnTo>
                    <a:pt x="734364" y="276860"/>
                  </a:lnTo>
                  <a:lnTo>
                    <a:pt x="735812" y="271780"/>
                  </a:lnTo>
                  <a:lnTo>
                    <a:pt x="738047" y="266700"/>
                  </a:lnTo>
                  <a:lnTo>
                    <a:pt x="738276" y="266700"/>
                  </a:lnTo>
                  <a:lnTo>
                    <a:pt x="733348" y="265430"/>
                  </a:lnTo>
                  <a:lnTo>
                    <a:pt x="729919" y="261620"/>
                  </a:lnTo>
                  <a:lnTo>
                    <a:pt x="726020" y="257810"/>
                  </a:lnTo>
                  <a:lnTo>
                    <a:pt x="724712" y="256540"/>
                  </a:lnTo>
                  <a:lnTo>
                    <a:pt x="724789" y="254000"/>
                  </a:lnTo>
                  <a:lnTo>
                    <a:pt x="725919" y="251460"/>
                  </a:lnTo>
                  <a:lnTo>
                    <a:pt x="733894" y="250190"/>
                  </a:lnTo>
                  <a:lnTo>
                    <a:pt x="758139" y="250190"/>
                  </a:lnTo>
                  <a:lnTo>
                    <a:pt x="761542" y="248920"/>
                  </a:lnTo>
                  <a:lnTo>
                    <a:pt x="765200" y="248920"/>
                  </a:lnTo>
                  <a:lnTo>
                    <a:pt x="769315" y="250190"/>
                  </a:lnTo>
                  <a:lnTo>
                    <a:pt x="767410" y="252730"/>
                  </a:lnTo>
                  <a:lnTo>
                    <a:pt x="765797" y="254000"/>
                  </a:lnTo>
                  <a:lnTo>
                    <a:pt x="764159" y="256540"/>
                  </a:lnTo>
                  <a:lnTo>
                    <a:pt x="764590" y="257810"/>
                  </a:lnTo>
                  <a:lnTo>
                    <a:pt x="765111" y="259080"/>
                  </a:lnTo>
                  <a:lnTo>
                    <a:pt x="766470" y="259080"/>
                  </a:lnTo>
                  <a:lnTo>
                    <a:pt x="767854" y="257810"/>
                  </a:lnTo>
                  <a:lnTo>
                    <a:pt x="768477" y="256540"/>
                  </a:lnTo>
                  <a:lnTo>
                    <a:pt x="773760" y="251460"/>
                  </a:lnTo>
                  <a:lnTo>
                    <a:pt x="778852" y="250190"/>
                  </a:lnTo>
                  <a:lnTo>
                    <a:pt x="791743" y="251460"/>
                  </a:lnTo>
                  <a:lnTo>
                    <a:pt x="814222" y="251460"/>
                  </a:lnTo>
                  <a:lnTo>
                    <a:pt x="813828" y="254000"/>
                  </a:lnTo>
                  <a:lnTo>
                    <a:pt x="813409" y="255270"/>
                  </a:lnTo>
                  <a:lnTo>
                    <a:pt x="812736" y="259080"/>
                  </a:lnTo>
                  <a:lnTo>
                    <a:pt x="812952" y="260350"/>
                  </a:lnTo>
                  <a:lnTo>
                    <a:pt x="815263" y="260350"/>
                  </a:lnTo>
                  <a:lnTo>
                    <a:pt x="815949" y="259080"/>
                  </a:lnTo>
                  <a:lnTo>
                    <a:pt x="818159" y="252730"/>
                  </a:lnTo>
                  <a:lnTo>
                    <a:pt x="822452" y="251460"/>
                  </a:lnTo>
                  <a:lnTo>
                    <a:pt x="827760" y="251460"/>
                  </a:lnTo>
                  <a:lnTo>
                    <a:pt x="834517" y="250190"/>
                  </a:lnTo>
                  <a:lnTo>
                    <a:pt x="857351" y="250190"/>
                  </a:lnTo>
                  <a:lnTo>
                    <a:pt x="857326" y="251460"/>
                  </a:lnTo>
                  <a:lnTo>
                    <a:pt x="855560" y="254000"/>
                  </a:lnTo>
                  <a:lnTo>
                    <a:pt x="851725" y="259080"/>
                  </a:lnTo>
                  <a:lnTo>
                    <a:pt x="851179" y="259080"/>
                  </a:lnTo>
                  <a:lnTo>
                    <a:pt x="845515" y="257810"/>
                  </a:lnTo>
                  <a:lnTo>
                    <a:pt x="844804" y="257810"/>
                  </a:lnTo>
                  <a:lnTo>
                    <a:pt x="837095" y="256540"/>
                  </a:lnTo>
                  <a:lnTo>
                    <a:pt x="830313" y="256540"/>
                  </a:lnTo>
                  <a:lnTo>
                    <a:pt x="823722" y="260350"/>
                  </a:lnTo>
                  <a:lnTo>
                    <a:pt x="824585" y="262890"/>
                  </a:lnTo>
                  <a:lnTo>
                    <a:pt x="826541" y="262890"/>
                  </a:lnTo>
                  <a:lnTo>
                    <a:pt x="834186" y="259080"/>
                  </a:lnTo>
                  <a:lnTo>
                    <a:pt x="840143" y="259080"/>
                  </a:lnTo>
                  <a:lnTo>
                    <a:pt x="846886" y="261620"/>
                  </a:lnTo>
                  <a:lnTo>
                    <a:pt x="847725" y="261620"/>
                  </a:lnTo>
                  <a:lnTo>
                    <a:pt x="852512" y="262890"/>
                  </a:lnTo>
                  <a:lnTo>
                    <a:pt x="855510" y="261620"/>
                  </a:lnTo>
                  <a:lnTo>
                    <a:pt x="857783" y="259080"/>
                  </a:lnTo>
                  <a:lnTo>
                    <a:pt x="859777" y="255270"/>
                  </a:lnTo>
                  <a:lnTo>
                    <a:pt x="863498" y="251460"/>
                  </a:lnTo>
                  <a:lnTo>
                    <a:pt x="864590" y="251460"/>
                  </a:lnTo>
                  <a:lnTo>
                    <a:pt x="869784" y="252730"/>
                  </a:lnTo>
                  <a:lnTo>
                    <a:pt x="871220" y="254000"/>
                  </a:lnTo>
                  <a:lnTo>
                    <a:pt x="872705" y="254000"/>
                  </a:lnTo>
                  <a:lnTo>
                    <a:pt x="873391" y="250190"/>
                  </a:lnTo>
                  <a:lnTo>
                    <a:pt x="873848" y="247650"/>
                  </a:lnTo>
                  <a:lnTo>
                    <a:pt x="874064" y="246380"/>
                  </a:lnTo>
                  <a:lnTo>
                    <a:pt x="874801" y="243840"/>
                  </a:lnTo>
                  <a:lnTo>
                    <a:pt x="875538" y="241300"/>
                  </a:lnTo>
                  <a:lnTo>
                    <a:pt x="877519" y="227330"/>
                  </a:lnTo>
                  <a:lnTo>
                    <a:pt x="881456" y="222250"/>
                  </a:lnTo>
                  <a:lnTo>
                    <a:pt x="882192" y="219710"/>
                  </a:lnTo>
                  <a:lnTo>
                    <a:pt x="883297" y="215900"/>
                  </a:lnTo>
                  <a:lnTo>
                    <a:pt x="881100" y="214630"/>
                  </a:lnTo>
                  <a:lnTo>
                    <a:pt x="879500" y="215900"/>
                  </a:lnTo>
                  <a:lnTo>
                    <a:pt x="875157" y="217170"/>
                  </a:lnTo>
                  <a:lnTo>
                    <a:pt x="872515" y="218440"/>
                  </a:lnTo>
                  <a:lnTo>
                    <a:pt x="864984" y="219710"/>
                  </a:lnTo>
                  <a:lnTo>
                    <a:pt x="860869" y="217170"/>
                  </a:lnTo>
                  <a:lnTo>
                    <a:pt x="861212" y="207010"/>
                  </a:lnTo>
                  <a:lnTo>
                    <a:pt x="859993" y="200660"/>
                  </a:lnTo>
                  <a:lnTo>
                    <a:pt x="866940" y="193040"/>
                  </a:lnTo>
                  <a:lnTo>
                    <a:pt x="868540" y="190500"/>
                  </a:lnTo>
                  <a:lnTo>
                    <a:pt x="874776" y="191770"/>
                  </a:lnTo>
                  <a:lnTo>
                    <a:pt x="876579" y="191770"/>
                  </a:lnTo>
                  <a:lnTo>
                    <a:pt x="877862" y="190500"/>
                  </a:lnTo>
                  <a:lnTo>
                    <a:pt x="879144" y="189230"/>
                  </a:lnTo>
                  <a:lnTo>
                    <a:pt x="879449" y="186690"/>
                  </a:lnTo>
                  <a:lnTo>
                    <a:pt x="877697" y="185420"/>
                  </a:lnTo>
                  <a:lnTo>
                    <a:pt x="876896" y="186690"/>
                  </a:lnTo>
                  <a:lnTo>
                    <a:pt x="871905" y="186690"/>
                  </a:lnTo>
                  <a:lnTo>
                    <a:pt x="866724" y="187960"/>
                  </a:lnTo>
                  <a:lnTo>
                    <a:pt x="863955" y="189230"/>
                  </a:lnTo>
                  <a:lnTo>
                    <a:pt x="860336" y="194310"/>
                  </a:lnTo>
                  <a:lnTo>
                    <a:pt x="858520" y="195580"/>
                  </a:lnTo>
                  <a:lnTo>
                    <a:pt x="856716" y="198120"/>
                  </a:lnTo>
                  <a:lnTo>
                    <a:pt x="857516" y="204470"/>
                  </a:lnTo>
                  <a:lnTo>
                    <a:pt x="854557" y="212090"/>
                  </a:lnTo>
                  <a:lnTo>
                    <a:pt x="858659" y="218440"/>
                  </a:lnTo>
                  <a:lnTo>
                    <a:pt x="855002" y="219710"/>
                  </a:lnTo>
                  <a:lnTo>
                    <a:pt x="851344" y="217170"/>
                  </a:lnTo>
                  <a:lnTo>
                    <a:pt x="848868" y="214630"/>
                  </a:lnTo>
                  <a:lnTo>
                    <a:pt x="841146" y="210820"/>
                  </a:lnTo>
                  <a:lnTo>
                    <a:pt x="836129" y="210820"/>
                  </a:lnTo>
                  <a:lnTo>
                    <a:pt x="830592" y="215900"/>
                  </a:lnTo>
                  <a:lnTo>
                    <a:pt x="829716" y="215900"/>
                  </a:lnTo>
                  <a:lnTo>
                    <a:pt x="831176" y="217170"/>
                  </a:lnTo>
                  <a:lnTo>
                    <a:pt x="833856" y="217170"/>
                  </a:lnTo>
                  <a:lnTo>
                    <a:pt x="836485" y="214630"/>
                  </a:lnTo>
                  <a:lnTo>
                    <a:pt x="841489" y="214630"/>
                  </a:lnTo>
                  <a:lnTo>
                    <a:pt x="843800" y="217170"/>
                  </a:lnTo>
                  <a:lnTo>
                    <a:pt x="849541" y="218440"/>
                  </a:lnTo>
                  <a:lnTo>
                    <a:pt x="849376" y="222250"/>
                  </a:lnTo>
                  <a:lnTo>
                    <a:pt x="851230" y="223520"/>
                  </a:lnTo>
                  <a:lnTo>
                    <a:pt x="854113" y="223520"/>
                  </a:lnTo>
                  <a:lnTo>
                    <a:pt x="856919" y="222250"/>
                  </a:lnTo>
                  <a:lnTo>
                    <a:pt x="862406" y="223520"/>
                  </a:lnTo>
                  <a:lnTo>
                    <a:pt x="865098" y="224790"/>
                  </a:lnTo>
                  <a:lnTo>
                    <a:pt x="867702" y="226060"/>
                  </a:lnTo>
                  <a:lnTo>
                    <a:pt x="871880" y="222250"/>
                  </a:lnTo>
                  <a:lnTo>
                    <a:pt x="876668" y="223520"/>
                  </a:lnTo>
                  <a:lnTo>
                    <a:pt x="874229" y="229870"/>
                  </a:lnTo>
                  <a:lnTo>
                    <a:pt x="872045" y="236220"/>
                  </a:lnTo>
                  <a:lnTo>
                    <a:pt x="869810" y="242570"/>
                  </a:lnTo>
                  <a:lnTo>
                    <a:pt x="864362" y="242570"/>
                  </a:lnTo>
                  <a:lnTo>
                    <a:pt x="859536" y="243840"/>
                  </a:lnTo>
                  <a:lnTo>
                    <a:pt x="827989" y="243840"/>
                  </a:lnTo>
                  <a:lnTo>
                    <a:pt x="828116" y="231140"/>
                  </a:lnTo>
                  <a:lnTo>
                    <a:pt x="828014" y="218440"/>
                  </a:lnTo>
                  <a:lnTo>
                    <a:pt x="827773" y="210820"/>
                  </a:lnTo>
                  <a:lnTo>
                    <a:pt x="826477" y="184150"/>
                  </a:lnTo>
                  <a:lnTo>
                    <a:pt x="826871" y="180340"/>
                  </a:lnTo>
                  <a:lnTo>
                    <a:pt x="827938" y="176530"/>
                  </a:lnTo>
                  <a:lnTo>
                    <a:pt x="830859" y="173990"/>
                  </a:lnTo>
                  <a:lnTo>
                    <a:pt x="833767" y="171450"/>
                  </a:lnTo>
                  <a:lnTo>
                    <a:pt x="839495" y="172720"/>
                  </a:lnTo>
                  <a:lnTo>
                    <a:pt x="841438" y="173990"/>
                  </a:lnTo>
                  <a:lnTo>
                    <a:pt x="845324" y="176530"/>
                  </a:lnTo>
                  <a:lnTo>
                    <a:pt x="850823" y="171450"/>
                  </a:lnTo>
                  <a:lnTo>
                    <a:pt x="849985" y="166370"/>
                  </a:lnTo>
                  <a:lnTo>
                    <a:pt x="857326" y="163830"/>
                  </a:lnTo>
                  <a:lnTo>
                    <a:pt x="861783" y="157480"/>
                  </a:lnTo>
                  <a:lnTo>
                    <a:pt x="862355" y="148590"/>
                  </a:lnTo>
                  <a:lnTo>
                    <a:pt x="857999" y="140970"/>
                  </a:lnTo>
                  <a:lnTo>
                    <a:pt x="861999" y="138430"/>
                  </a:lnTo>
                  <a:lnTo>
                    <a:pt x="862596" y="134620"/>
                  </a:lnTo>
                  <a:lnTo>
                    <a:pt x="861453" y="128270"/>
                  </a:lnTo>
                  <a:lnTo>
                    <a:pt x="861542" y="127000"/>
                  </a:lnTo>
                  <a:lnTo>
                    <a:pt x="861542" y="124460"/>
                  </a:lnTo>
                  <a:lnTo>
                    <a:pt x="862241" y="123190"/>
                  </a:lnTo>
                  <a:lnTo>
                    <a:pt x="862545" y="123190"/>
                  </a:lnTo>
                  <a:lnTo>
                    <a:pt x="868705" y="118110"/>
                  </a:lnTo>
                  <a:lnTo>
                    <a:pt x="869835" y="113030"/>
                  </a:lnTo>
                  <a:lnTo>
                    <a:pt x="865784" y="104140"/>
                  </a:lnTo>
                  <a:lnTo>
                    <a:pt x="864933" y="100330"/>
                  </a:lnTo>
                  <a:lnTo>
                    <a:pt x="864082" y="97790"/>
                  </a:lnTo>
                  <a:lnTo>
                    <a:pt x="864984" y="96520"/>
                  </a:lnTo>
                  <a:lnTo>
                    <a:pt x="869022" y="87630"/>
                  </a:lnTo>
                  <a:lnTo>
                    <a:pt x="868540" y="83820"/>
                  </a:lnTo>
                  <a:lnTo>
                    <a:pt x="863968" y="79565"/>
                  </a:lnTo>
                  <a:lnTo>
                    <a:pt x="863968" y="114300"/>
                  </a:lnTo>
                  <a:lnTo>
                    <a:pt x="863180" y="116840"/>
                  </a:lnTo>
                  <a:lnTo>
                    <a:pt x="858659" y="120650"/>
                  </a:lnTo>
                  <a:lnTo>
                    <a:pt x="857745" y="120650"/>
                  </a:lnTo>
                  <a:lnTo>
                    <a:pt x="856602" y="121920"/>
                  </a:lnTo>
                  <a:lnTo>
                    <a:pt x="857161" y="135890"/>
                  </a:lnTo>
                  <a:lnTo>
                    <a:pt x="851700" y="139700"/>
                  </a:lnTo>
                  <a:lnTo>
                    <a:pt x="851954" y="142240"/>
                  </a:lnTo>
                  <a:lnTo>
                    <a:pt x="854011" y="143510"/>
                  </a:lnTo>
                  <a:lnTo>
                    <a:pt x="858164" y="147320"/>
                  </a:lnTo>
                  <a:lnTo>
                    <a:pt x="858862" y="149860"/>
                  </a:lnTo>
                  <a:lnTo>
                    <a:pt x="856272" y="157480"/>
                  </a:lnTo>
                  <a:lnTo>
                    <a:pt x="854583" y="160020"/>
                  </a:lnTo>
                  <a:lnTo>
                    <a:pt x="852982" y="162560"/>
                  </a:lnTo>
                  <a:lnTo>
                    <a:pt x="844588" y="162560"/>
                  </a:lnTo>
                  <a:lnTo>
                    <a:pt x="842505" y="165100"/>
                  </a:lnTo>
                  <a:lnTo>
                    <a:pt x="845858" y="167640"/>
                  </a:lnTo>
                  <a:lnTo>
                    <a:pt x="845616" y="170180"/>
                  </a:lnTo>
                  <a:lnTo>
                    <a:pt x="841502" y="173990"/>
                  </a:lnTo>
                  <a:lnTo>
                    <a:pt x="838238" y="170180"/>
                  </a:lnTo>
                  <a:lnTo>
                    <a:pt x="833780" y="168910"/>
                  </a:lnTo>
                  <a:lnTo>
                    <a:pt x="838098" y="163830"/>
                  </a:lnTo>
                  <a:lnTo>
                    <a:pt x="839177" y="162560"/>
                  </a:lnTo>
                  <a:lnTo>
                    <a:pt x="844740" y="156210"/>
                  </a:lnTo>
                  <a:lnTo>
                    <a:pt x="852652" y="153670"/>
                  </a:lnTo>
                  <a:lnTo>
                    <a:pt x="852576" y="152400"/>
                  </a:lnTo>
                  <a:lnTo>
                    <a:pt x="847344" y="152400"/>
                  </a:lnTo>
                  <a:lnTo>
                    <a:pt x="844969" y="153670"/>
                  </a:lnTo>
                  <a:lnTo>
                    <a:pt x="839698" y="157480"/>
                  </a:lnTo>
                  <a:lnTo>
                    <a:pt x="836510" y="161290"/>
                  </a:lnTo>
                  <a:lnTo>
                    <a:pt x="832954" y="163830"/>
                  </a:lnTo>
                  <a:lnTo>
                    <a:pt x="824179" y="161455"/>
                  </a:lnTo>
                  <a:lnTo>
                    <a:pt x="824179" y="176530"/>
                  </a:lnTo>
                  <a:lnTo>
                    <a:pt x="824141" y="217170"/>
                  </a:lnTo>
                  <a:lnTo>
                    <a:pt x="824014" y="241300"/>
                  </a:lnTo>
                  <a:lnTo>
                    <a:pt x="823328" y="242570"/>
                  </a:lnTo>
                  <a:lnTo>
                    <a:pt x="822248" y="243840"/>
                  </a:lnTo>
                  <a:lnTo>
                    <a:pt x="819429" y="243840"/>
                  </a:lnTo>
                  <a:lnTo>
                    <a:pt x="818680" y="240030"/>
                  </a:lnTo>
                  <a:lnTo>
                    <a:pt x="817841" y="236220"/>
                  </a:lnTo>
                  <a:lnTo>
                    <a:pt x="819124" y="198120"/>
                  </a:lnTo>
                  <a:lnTo>
                    <a:pt x="819188" y="177800"/>
                  </a:lnTo>
                  <a:lnTo>
                    <a:pt x="821575" y="173990"/>
                  </a:lnTo>
                  <a:lnTo>
                    <a:pt x="824179" y="176530"/>
                  </a:lnTo>
                  <a:lnTo>
                    <a:pt x="824179" y="161455"/>
                  </a:lnTo>
                  <a:lnTo>
                    <a:pt x="823582" y="161290"/>
                  </a:lnTo>
                  <a:lnTo>
                    <a:pt x="821436" y="171450"/>
                  </a:lnTo>
                  <a:lnTo>
                    <a:pt x="820991" y="170180"/>
                  </a:lnTo>
                  <a:lnTo>
                    <a:pt x="814679" y="172720"/>
                  </a:lnTo>
                  <a:lnTo>
                    <a:pt x="813714" y="176530"/>
                  </a:lnTo>
                  <a:lnTo>
                    <a:pt x="814285" y="179070"/>
                  </a:lnTo>
                  <a:lnTo>
                    <a:pt x="814895" y="207010"/>
                  </a:lnTo>
                  <a:lnTo>
                    <a:pt x="815009" y="214630"/>
                  </a:lnTo>
                  <a:lnTo>
                    <a:pt x="815352" y="217170"/>
                  </a:lnTo>
                  <a:lnTo>
                    <a:pt x="814590" y="218224"/>
                  </a:lnTo>
                  <a:lnTo>
                    <a:pt x="814590" y="245110"/>
                  </a:lnTo>
                  <a:lnTo>
                    <a:pt x="813054" y="245110"/>
                  </a:lnTo>
                  <a:lnTo>
                    <a:pt x="811885" y="246380"/>
                  </a:lnTo>
                  <a:lnTo>
                    <a:pt x="801433" y="246380"/>
                  </a:lnTo>
                  <a:lnTo>
                    <a:pt x="792137" y="245110"/>
                  </a:lnTo>
                  <a:lnTo>
                    <a:pt x="782777" y="245110"/>
                  </a:lnTo>
                  <a:lnTo>
                    <a:pt x="773277" y="242570"/>
                  </a:lnTo>
                  <a:lnTo>
                    <a:pt x="774623" y="240030"/>
                  </a:lnTo>
                  <a:lnTo>
                    <a:pt x="775970" y="237490"/>
                  </a:lnTo>
                  <a:lnTo>
                    <a:pt x="772490" y="236220"/>
                  </a:lnTo>
                  <a:lnTo>
                    <a:pt x="769429" y="234950"/>
                  </a:lnTo>
                  <a:lnTo>
                    <a:pt x="765505" y="237490"/>
                  </a:lnTo>
                  <a:lnTo>
                    <a:pt x="764654" y="237490"/>
                  </a:lnTo>
                  <a:lnTo>
                    <a:pt x="760437" y="233680"/>
                  </a:lnTo>
                  <a:lnTo>
                    <a:pt x="760107" y="234099"/>
                  </a:lnTo>
                  <a:lnTo>
                    <a:pt x="760107" y="242570"/>
                  </a:lnTo>
                  <a:lnTo>
                    <a:pt x="756297" y="242570"/>
                  </a:lnTo>
                  <a:lnTo>
                    <a:pt x="759510" y="240030"/>
                  </a:lnTo>
                  <a:lnTo>
                    <a:pt x="760107" y="242570"/>
                  </a:lnTo>
                  <a:lnTo>
                    <a:pt x="760107" y="234099"/>
                  </a:lnTo>
                  <a:lnTo>
                    <a:pt x="757402" y="237490"/>
                  </a:lnTo>
                  <a:lnTo>
                    <a:pt x="749465" y="243840"/>
                  </a:lnTo>
                  <a:lnTo>
                    <a:pt x="743521" y="245110"/>
                  </a:lnTo>
                  <a:lnTo>
                    <a:pt x="734949" y="242570"/>
                  </a:lnTo>
                  <a:lnTo>
                    <a:pt x="731024" y="242570"/>
                  </a:lnTo>
                  <a:lnTo>
                    <a:pt x="730808" y="240030"/>
                  </a:lnTo>
                  <a:lnTo>
                    <a:pt x="732853" y="240030"/>
                  </a:lnTo>
                  <a:lnTo>
                    <a:pt x="734136" y="237490"/>
                  </a:lnTo>
                  <a:lnTo>
                    <a:pt x="733933" y="238760"/>
                  </a:lnTo>
                  <a:lnTo>
                    <a:pt x="734339" y="237490"/>
                  </a:lnTo>
                  <a:lnTo>
                    <a:pt x="735152" y="234950"/>
                  </a:lnTo>
                  <a:lnTo>
                    <a:pt x="730669" y="236220"/>
                  </a:lnTo>
                  <a:lnTo>
                    <a:pt x="729970" y="236220"/>
                  </a:lnTo>
                  <a:lnTo>
                    <a:pt x="725893" y="243840"/>
                  </a:lnTo>
                  <a:lnTo>
                    <a:pt x="720496" y="243840"/>
                  </a:lnTo>
                  <a:lnTo>
                    <a:pt x="719099" y="245110"/>
                  </a:lnTo>
                  <a:lnTo>
                    <a:pt x="719048" y="243840"/>
                  </a:lnTo>
                  <a:lnTo>
                    <a:pt x="719251" y="242570"/>
                  </a:lnTo>
                  <a:lnTo>
                    <a:pt x="716419" y="234950"/>
                  </a:lnTo>
                  <a:lnTo>
                    <a:pt x="719302" y="228600"/>
                  </a:lnTo>
                  <a:lnTo>
                    <a:pt x="724535" y="222250"/>
                  </a:lnTo>
                  <a:lnTo>
                    <a:pt x="726033" y="219710"/>
                  </a:lnTo>
                  <a:lnTo>
                    <a:pt x="725919" y="218440"/>
                  </a:lnTo>
                  <a:lnTo>
                    <a:pt x="725805" y="217170"/>
                  </a:lnTo>
                  <a:lnTo>
                    <a:pt x="725690" y="215900"/>
                  </a:lnTo>
                  <a:lnTo>
                    <a:pt x="727862" y="214630"/>
                  </a:lnTo>
                  <a:lnTo>
                    <a:pt x="730415" y="215900"/>
                  </a:lnTo>
                  <a:lnTo>
                    <a:pt x="733488" y="229870"/>
                  </a:lnTo>
                  <a:lnTo>
                    <a:pt x="735507" y="229870"/>
                  </a:lnTo>
                  <a:lnTo>
                    <a:pt x="735914" y="228600"/>
                  </a:lnTo>
                  <a:lnTo>
                    <a:pt x="737895" y="219710"/>
                  </a:lnTo>
                  <a:lnTo>
                    <a:pt x="740371" y="215900"/>
                  </a:lnTo>
                  <a:lnTo>
                    <a:pt x="742022" y="213360"/>
                  </a:lnTo>
                  <a:lnTo>
                    <a:pt x="747064" y="207010"/>
                  </a:lnTo>
                  <a:lnTo>
                    <a:pt x="751039" y="207010"/>
                  </a:lnTo>
                  <a:lnTo>
                    <a:pt x="754087" y="203200"/>
                  </a:lnTo>
                  <a:lnTo>
                    <a:pt x="755319" y="205740"/>
                  </a:lnTo>
                  <a:lnTo>
                    <a:pt x="756335" y="207010"/>
                  </a:lnTo>
                  <a:lnTo>
                    <a:pt x="757936" y="209550"/>
                  </a:lnTo>
                  <a:lnTo>
                    <a:pt x="760234" y="209550"/>
                  </a:lnTo>
                  <a:lnTo>
                    <a:pt x="760857" y="208280"/>
                  </a:lnTo>
                  <a:lnTo>
                    <a:pt x="761390" y="207010"/>
                  </a:lnTo>
                  <a:lnTo>
                    <a:pt x="761174" y="205740"/>
                  </a:lnTo>
                  <a:lnTo>
                    <a:pt x="760577" y="204470"/>
                  </a:lnTo>
                  <a:lnTo>
                    <a:pt x="759891" y="204470"/>
                  </a:lnTo>
                  <a:lnTo>
                    <a:pt x="758990" y="203200"/>
                  </a:lnTo>
                  <a:lnTo>
                    <a:pt x="757174" y="200660"/>
                  </a:lnTo>
                  <a:lnTo>
                    <a:pt x="753554" y="198120"/>
                  </a:lnTo>
                  <a:lnTo>
                    <a:pt x="751674" y="193040"/>
                  </a:lnTo>
                  <a:lnTo>
                    <a:pt x="748766" y="194310"/>
                  </a:lnTo>
                  <a:lnTo>
                    <a:pt x="748118" y="195580"/>
                  </a:lnTo>
                  <a:lnTo>
                    <a:pt x="747877" y="196850"/>
                  </a:lnTo>
                  <a:lnTo>
                    <a:pt x="748220" y="201930"/>
                  </a:lnTo>
                  <a:lnTo>
                    <a:pt x="745236" y="204470"/>
                  </a:lnTo>
                  <a:lnTo>
                    <a:pt x="741197" y="207010"/>
                  </a:lnTo>
                  <a:lnTo>
                    <a:pt x="740384" y="203200"/>
                  </a:lnTo>
                  <a:lnTo>
                    <a:pt x="743356" y="199390"/>
                  </a:lnTo>
                  <a:lnTo>
                    <a:pt x="742594" y="198120"/>
                  </a:lnTo>
                  <a:lnTo>
                    <a:pt x="741832" y="196850"/>
                  </a:lnTo>
                  <a:lnTo>
                    <a:pt x="740295" y="194310"/>
                  </a:lnTo>
                  <a:lnTo>
                    <a:pt x="739660" y="193040"/>
                  </a:lnTo>
                  <a:lnTo>
                    <a:pt x="738136" y="194856"/>
                  </a:lnTo>
                  <a:lnTo>
                    <a:pt x="738136" y="213360"/>
                  </a:lnTo>
                  <a:lnTo>
                    <a:pt x="735711" y="215900"/>
                  </a:lnTo>
                  <a:lnTo>
                    <a:pt x="734352" y="214630"/>
                  </a:lnTo>
                  <a:lnTo>
                    <a:pt x="731621" y="212090"/>
                  </a:lnTo>
                  <a:lnTo>
                    <a:pt x="734123" y="207010"/>
                  </a:lnTo>
                  <a:lnTo>
                    <a:pt x="734644" y="203200"/>
                  </a:lnTo>
                  <a:lnTo>
                    <a:pt x="738035" y="212090"/>
                  </a:lnTo>
                  <a:lnTo>
                    <a:pt x="738136" y="213360"/>
                  </a:lnTo>
                  <a:lnTo>
                    <a:pt x="738136" y="194856"/>
                  </a:lnTo>
                  <a:lnTo>
                    <a:pt x="736447" y="196850"/>
                  </a:lnTo>
                  <a:lnTo>
                    <a:pt x="735063" y="194310"/>
                  </a:lnTo>
                  <a:lnTo>
                    <a:pt x="738517" y="193040"/>
                  </a:lnTo>
                  <a:lnTo>
                    <a:pt x="741972" y="191770"/>
                  </a:lnTo>
                  <a:lnTo>
                    <a:pt x="764946" y="191770"/>
                  </a:lnTo>
                  <a:lnTo>
                    <a:pt x="764540" y="194310"/>
                  </a:lnTo>
                  <a:lnTo>
                    <a:pt x="763905" y="196850"/>
                  </a:lnTo>
                  <a:lnTo>
                    <a:pt x="763231" y="207010"/>
                  </a:lnTo>
                  <a:lnTo>
                    <a:pt x="765327" y="208280"/>
                  </a:lnTo>
                  <a:lnTo>
                    <a:pt x="770877" y="210820"/>
                  </a:lnTo>
                  <a:lnTo>
                    <a:pt x="776516" y="210820"/>
                  </a:lnTo>
                  <a:lnTo>
                    <a:pt x="778319" y="214630"/>
                  </a:lnTo>
                  <a:lnTo>
                    <a:pt x="780427" y="219710"/>
                  </a:lnTo>
                  <a:lnTo>
                    <a:pt x="781024" y="220980"/>
                  </a:lnTo>
                  <a:lnTo>
                    <a:pt x="781710" y="223520"/>
                  </a:lnTo>
                  <a:lnTo>
                    <a:pt x="780796" y="223520"/>
                  </a:lnTo>
                  <a:lnTo>
                    <a:pt x="779907" y="224790"/>
                  </a:lnTo>
                  <a:lnTo>
                    <a:pt x="778243" y="226060"/>
                  </a:lnTo>
                  <a:lnTo>
                    <a:pt x="778535" y="227330"/>
                  </a:lnTo>
                  <a:lnTo>
                    <a:pt x="783386" y="229870"/>
                  </a:lnTo>
                  <a:lnTo>
                    <a:pt x="786892" y="229870"/>
                  </a:lnTo>
                  <a:lnTo>
                    <a:pt x="791819" y="224790"/>
                  </a:lnTo>
                  <a:lnTo>
                    <a:pt x="793572" y="222250"/>
                  </a:lnTo>
                  <a:lnTo>
                    <a:pt x="795616" y="219710"/>
                  </a:lnTo>
                  <a:lnTo>
                    <a:pt x="805230" y="217170"/>
                  </a:lnTo>
                  <a:lnTo>
                    <a:pt x="813727" y="223520"/>
                  </a:lnTo>
                  <a:lnTo>
                    <a:pt x="814590" y="245110"/>
                  </a:lnTo>
                  <a:lnTo>
                    <a:pt x="814590" y="218224"/>
                  </a:lnTo>
                  <a:lnTo>
                    <a:pt x="813511" y="219710"/>
                  </a:lnTo>
                  <a:lnTo>
                    <a:pt x="810183" y="218440"/>
                  </a:lnTo>
                  <a:lnTo>
                    <a:pt x="810247" y="217170"/>
                  </a:lnTo>
                  <a:lnTo>
                    <a:pt x="810361" y="214630"/>
                  </a:lnTo>
                  <a:lnTo>
                    <a:pt x="808304" y="212090"/>
                  </a:lnTo>
                  <a:lnTo>
                    <a:pt x="804545" y="210820"/>
                  </a:lnTo>
                  <a:lnTo>
                    <a:pt x="801979" y="213360"/>
                  </a:lnTo>
                  <a:lnTo>
                    <a:pt x="799122" y="214630"/>
                  </a:lnTo>
                  <a:lnTo>
                    <a:pt x="796302" y="214630"/>
                  </a:lnTo>
                  <a:lnTo>
                    <a:pt x="794321" y="212090"/>
                  </a:lnTo>
                  <a:lnTo>
                    <a:pt x="791552" y="213360"/>
                  </a:lnTo>
                  <a:lnTo>
                    <a:pt x="791260" y="219710"/>
                  </a:lnTo>
                  <a:lnTo>
                    <a:pt x="786815" y="223520"/>
                  </a:lnTo>
                  <a:lnTo>
                    <a:pt x="783717" y="219710"/>
                  </a:lnTo>
                  <a:lnTo>
                    <a:pt x="782040" y="215900"/>
                  </a:lnTo>
                  <a:lnTo>
                    <a:pt x="780008" y="208280"/>
                  </a:lnTo>
                  <a:lnTo>
                    <a:pt x="781202" y="203200"/>
                  </a:lnTo>
                  <a:lnTo>
                    <a:pt x="781900" y="196850"/>
                  </a:lnTo>
                  <a:lnTo>
                    <a:pt x="782396" y="194310"/>
                  </a:lnTo>
                  <a:lnTo>
                    <a:pt x="782866" y="190500"/>
                  </a:lnTo>
                  <a:lnTo>
                    <a:pt x="787107" y="190500"/>
                  </a:lnTo>
                  <a:lnTo>
                    <a:pt x="788720" y="193040"/>
                  </a:lnTo>
                  <a:lnTo>
                    <a:pt x="788492" y="196850"/>
                  </a:lnTo>
                  <a:lnTo>
                    <a:pt x="786638" y="203200"/>
                  </a:lnTo>
                  <a:lnTo>
                    <a:pt x="786815" y="205740"/>
                  </a:lnTo>
                  <a:lnTo>
                    <a:pt x="789190" y="209550"/>
                  </a:lnTo>
                  <a:lnTo>
                    <a:pt x="790371" y="209550"/>
                  </a:lnTo>
                  <a:lnTo>
                    <a:pt x="793038" y="210820"/>
                  </a:lnTo>
                  <a:lnTo>
                    <a:pt x="794816" y="209550"/>
                  </a:lnTo>
                  <a:lnTo>
                    <a:pt x="794715" y="204470"/>
                  </a:lnTo>
                  <a:lnTo>
                    <a:pt x="796010" y="199390"/>
                  </a:lnTo>
                  <a:lnTo>
                    <a:pt x="794334" y="194310"/>
                  </a:lnTo>
                  <a:lnTo>
                    <a:pt x="794512" y="193040"/>
                  </a:lnTo>
                  <a:lnTo>
                    <a:pt x="797585" y="190500"/>
                  </a:lnTo>
                  <a:lnTo>
                    <a:pt x="800696" y="187960"/>
                  </a:lnTo>
                  <a:lnTo>
                    <a:pt x="797280" y="184150"/>
                  </a:lnTo>
                  <a:lnTo>
                    <a:pt x="794118" y="180340"/>
                  </a:lnTo>
                  <a:lnTo>
                    <a:pt x="793051" y="177800"/>
                  </a:lnTo>
                  <a:lnTo>
                    <a:pt x="793305" y="173990"/>
                  </a:lnTo>
                  <a:lnTo>
                    <a:pt x="793457" y="171450"/>
                  </a:lnTo>
                  <a:lnTo>
                    <a:pt x="792607" y="168910"/>
                  </a:lnTo>
                  <a:lnTo>
                    <a:pt x="791603" y="163830"/>
                  </a:lnTo>
                  <a:lnTo>
                    <a:pt x="790524" y="161290"/>
                  </a:lnTo>
                  <a:lnTo>
                    <a:pt x="791743" y="158750"/>
                  </a:lnTo>
                  <a:lnTo>
                    <a:pt x="807085" y="161290"/>
                  </a:lnTo>
                  <a:lnTo>
                    <a:pt x="810234" y="163830"/>
                  </a:lnTo>
                  <a:lnTo>
                    <a:pt x="811149" y="168910"/>
                  </a:lnTo>
                  <a:lnTo>
                    <a:pt x="815962" y="170180"/>
                  </a:lnTo>
                  <a:lnTo>
                    <a:pt x="816508" y="170180"/>
                  </a:lnTo>
                  <a:lnTo>
                    <a:pt x="817346" y="168910"/>
                  </a:lnTo>
                  <a:lnTo>
                    <a:pt x="817143" y="167640"/>
                  </a:lnTo>
                  <a:lnTo>
                    <a:pt x="814908" y="166370"/>
                  </a:lnTo>
                  <a:lnTo>
                    <a:pt x="812787" y="162560"/>
                  </a:lnTo>
                  <a:lnTo>
                    <a:pt x="811733" y="161290"/>
                  </a:lnTo>
                  <a:lnTo>
                    <a:pt x="810514" y="158750"/>
                  </a:lnTo>
                  <a:lnTo>
                    <a:pt x="807732" y="158750"/>
                  </a:lnTo>
                  <a:lnTo>
                    <a:pt x="800036" y="157480"/>
                  </a:lnTo>
                  <a:lnTo>
                    <a:pt x="794143" y="156210"/>
                  </a:lnTo>
                  <a:lnTo>
                    <a:pt x="790067" y="154508"/>
                  </a:lnTo>
                  <a:lnTo>
                    <a:pt x="790067" y="184150"/>
                  </a:lnTo>
                  <a:lnTo>
                    <a:pt x="787742" y="185420"/>
                  </a:lnTo>
                  <a:lnTo>
                    <a:pt x="785202" y="186690"/>
                  </a:lnTo>
                  <a:lnTo>
                    <a:pt x="777036" y="186690"/>
                  </a:lnTo>
                  <a:lnTo>
                    <a:pt x="777036" y="191770"/>
                  </a:lnTo>
                  <a:lnTo>
                    <a:pt x="776338" y="196850"/>
                  </a:lnTo>
                  <a:lnTo>
                    <a:pt x="773950" y="201930"/>
                  </a:lnTo>
                  <a:lnTo>
                    <a:pt x="776376" y="208280"/>
                  </a:lnTo>
                  <a:lnTo>
                    <a:pt x="774661" y="208280"/>
                  </a:lnTo>
                  <a:lnTo>
                    <a:pt x="772426" y="205740"/>
                  </a:lnTo>
                  <a:lnTo>
                    <a:pt x="770877" y="203200"/>
                  </a:lnTo>
                  <a:lnTo>
                    <a:pt x="768845" y="200660"/>
                  </a:lnTo>
                  <a:lnTo>
                    <a:pt x="769429" y="191770"/>
                  </a:lnTo>
                  <a:lnTo>
                    <a:pt x="772845" y="190500"/>
                  </a:lnTo>
                  <a:lnTo>
                    <a:pt x="777036" y="191770"/>
                  </a:lnTo>
                  <a:lnTo>
                    <a:pt x="777036" y="186690"/>
                  </a:lnTo>
                  <a:lnTo>
                    <a:pt x="734682" y="186690"/>
                  </a:lnTo>
                  <a:lnTo>
                    <a:pt x="729056" y="191427"/>
                  </a:lnTo>
                  <a:lnTo>
                    <a:pt x="729056" y="210820"/>
                  </a:lnTo>
                  <a:lnTo>
                    <a:pt x="725106" y="212090"/>
                  </a:lnTo>
                  <a:lnTo>
                    <a:pt x="723950" y="212090"/>
                  </a:lnTo>
                  <a:lnTo>
                    <a:pt x="724700" y="205740"/>
                  </a:lnTo>
                  <a:lnTo>
                    <a:pt x="725703" y="201930"/>
                  </a:lnTo>
                  <a:lnTo>
                    <a:pt x="726440" y="199390"/>
                  </a:lnTo>
                  <a:lnTo>
                    <a:pt x="727036" y="198120"/>
                  </a:lnTo>
                  <a:lnTo>
                    <a:pt x="728586" y="198120"/>
                  </a:lnTo>
                  <a:lnTo>
                    <a:pt x="729056" y="210820"/>
                  </a:lnTo>
                  <a:lnTo>
                    <a:pt x="729056" y="191427"/>
                  </a:lnTo>
                  <a:lnTo>
                    <a:pt x="727125" y="193040"/>
                  </a:lnTo>
                  <a:lnTo>
                    <a:pt x="727443" y="191770"/>
                  </a:lnTo>
                  <a:lnTo>
                    <a:pt x="727735" y="191770"/>
                  </a:lnTo>
                  <a:lnTo>
                    <a:pt x="728332" y="190500"/>
                  </a:lnTo>
                  <a:lnTo>
                    <a:pt x="728649" y="190500"/>
                  </a:lnTo>
                  <a:lnTo>
                    <a:pt x="729183" y="189230"/>
                  </a:lnTo>
                  <a:lnTo>
                    <a:pt x="727913" y="187960"/>
                  </a:lnTo>
                  <a:lnTo>
                    <a:pt x="726655" y="185420"/>
                  </a:lnTo>
                  <a:lnTo>
                    <a:pt x="722668" y="181610"/>
                  </a:lnTo>
                  <a:lnTo>
                    <a:pt x="725297" y="176530"/>
                  </a:lnTo>
                  <a:lnTo>
                    <a:pt x="740486" y="176530"/>
                  </a:lnTo>
                  <a:lnTo>
                    <a:pt x="749757" y="177800"/>
                  </a:lnTo>
                  <a:lnTo>
                    <a:pt x="786130" y="177800"/>
                  </a:lnTo>
                  <a:lnTo>
                    <a:pt x="790067" y="184150"/>
                  </a:lnTo>
                  <a:lnTo>
                    <a:pt x="790067" y="154508"/>
                  </a:lnTo>
                  <a:lnTo>
                    <a:pt x="788377" y="153797"/>
                  </a:lnTo>
                  <a:lnTo>
                    <a:pt x="788377" y="167640"/>
                  </a:lnTo>
                  <a:lnTo>
                    <a:pt x="787819" y="172720"/>
                  </a:lnTo>
                  <a:lnTo>
                    <a:pt x="742175" y="171450"/>
                  </a:lnTo>
                  <a:lnTo>
                    <a:pt x="725424" y="156210"/>
                  </a:lnTo>
                  <a:lnTo>
                    <a:pt x="726338" y="148590"/>
                  </a:lnTo>
                  <a:lnTo>
                    <a:pt x="730973" y="149860"/>
                  </a:lnTo>
                  <a:lnTo>
                    <a:pt x="734250" y="152400"/>
                  </a:lnTo>
                  <a:lnTo>
                    <a:pt x="743115" y="153670"/>
                  </a:lnTo>
                  <a:lnTo>
                    <a:pt x="747395" y="154940"/>
                  </a:lnTo>
                  <a:lnTo>
                    <a:pt x="760069" y="154940"/>
                  </a:lnTo>
                  <a:lnTo>
                    <a:pt x="768362" y="153670"/>
                  </a:lnTo>
                  <a:lnTo>
                    <a:pt x="772464" y="152400"/>
                  </a:lnTo>
                  <a:lnTo>
                    <a:pt x="776808" y="151130"/>
                  </a:lnTo>
                  <a:lnTo>
                    <a:pt x="785355" y="156210"/>
                  </a:lnTo>
                  <a:lnTo>
                    <a:pt x="784237" y="162560"/>
                  </a:lnTo>
                  <a:lnTo>
                    <a:pt x="788377" y="167640"/>
                  </a:lnTo>
                  <a:lnTo>
                    <a:pt x="788377" y="153797"/>
                  </a:lnTo>
                  <a:lnTo>
                    <a:pt x="782053" y="151130"/>
                  </a:lnTo>
                  <a:lnTo>
                    <a:pt x="777303" y="147320"/>
                  </a:lnTo>
                  <a:lnTo>
                    <a:pt x="773849" y="140970"/>
                  </a:lnTo>
                  <a:lnTo>
                    <a:pt x="777506" y="139700"/>
                  </a:lnTo>
                  <a:lnTo>
                    <a:pt x="780783" y="139700"/>
                  </a:lnTo>
                  <a:lnTo>
                    <a:pt x="786650" y="137160"/>
                  </a:lnTo>
                  <a:lnTo>
                    <a:pt x="789228" y="135890"/>
                  </a:lnTo>
                  <a:lnTo>
                    <a:pt x="792759" y="133350"/>
                  </a:lnTo>
                  <a:lnTo>
                    <a:pt x="793356" y="129540"/>
                  </a:lnTo>
                  <a:lnTo>
                    <a:pt x="788822" y="126822"/>
                  </a:lnTo>
                  <a:lnTo>
                    <a:pt x="788822" y="130810"/>
                  </a:lnTo>
                  <a:lnTo>
                    <a:pt x="784250" y="135890"/>
                  </a:lnTo>
                  <a:lnTo>
                    <a:pt x="779475" y="137160"/>
                  </a:lnTo>
                  <a:lnTo>
                    <a:pt x="771093" y="137160"/>
                  </a:lnTo>
                  <a:lnTo>
                    <a:pt x="771093" y="144780"/>
                  </a:lnTo>
                  <a:lnTo>
                    <a:pt x="765708" y="148590"/>
                  </a:lnTo>
                  <a:lnTo>
                    <a:pt x="757389" y="148590"/>
                  </a:lnTo>
                  <a:lnTo>
                    <a:pt x="759815" y="143510"/>
                  </a:lnTo>
                  <a:lnTo>
                    <a:pt x="764514" y="140970"/>
                  </a:lnTo>
                  <a:lnTo>
                    <a:pt x="765517" y="142240"/>
                  </a:lnTo>
                  <a:lnTo>
                    <a:pt x="766406" y="142240"/>
                  </a:lnTo>
                  <a:lnTo>
                    <a:pt x="768464" y="144780"/>
                  </a:lnTo>
                  <a:lnTo>
                    <a:pt x="771093" y="144780"/>
                  </a:lnTo>
                  <a:lnTo>
                    <a:pt x="771093" y="137160"/>
                  </a:lnTo>
                  <a:lnTo>
                    <a:pt x="770331" y="137160"/>
                  </a:lnTo>
                  <a:lnTo>
                    <a:pt x="769620" y="135890"/>
                  </a:lnTo>
                  <a:lnTo>
                    <a:pt x="771156" y="135890"/>
                  </a:lnTo>
                  <a:lnTo>
                    <a:pt x="773658" y="133350"/>
                  </a:lnTo>
                  <a:lnTo>
                    <a:pt x="776427" y="133350"/>
                  </a:lnTo>
                  <a:lnTo>
                    <a:pt x="777176" y="130810"/>
                  </a:lnTo>
                  <a:lnTo>
                    <a:pt x="769543" y="132080"/>
                  </a:lnTo>
                  <a:lnTo>
                    <a:pt x="761695" y="135890"/>
                  </a:lnTo>
                  <a:lnTo>
                    <a:pt x="754824" y="142240"/>
                  </a:lnTo>
                  <a:lnTo>
                    <a:pt x="750112" y="148590"/>
                  </a:lnTo>
                  <a:lnTo>
                    <a:pt x="745363" y="148590"/>
                  </a:lnTo>
                  <a:lnTo>
                    <a:pt x="740727" y="147320"/>
                  </a:lnTo>
                  <a:lnTo>
                    <a:pt x="736638" y="143510"/>
                  </a:lnTo>
                  <a:lnTo>
                    <a:pt x="738949" y="139700"/>
                  </a:lnTo>
                  <a:lnTo>
                    <a:pt x="742022" y="137160"/>
                  </a:lnTo>
                  <a:lnTo>
                    <a:pt x="745515" y="135890"/>
                  </a:lnTo>
                  <a:lnTo>
                    <a:pt x="746734" y="137160"/>
                  </a:lnTo>
                  <a:lnTo>
                    <a:pt x="744893" y="138430"/>
                  </a:lnTo>
                  <a:lnTo>
                    <a:pt x="745020" y="139700"/>
                  </a:lnTo>
                  <a:lnTo>
                    <a:pt x="745388" y="140970"/>
                  </a:lnTo>
                  <a:lnTo>
                    <a:pt x="746709" y="142240"/>
                  </a:lnTo>
                  <a:lnTo>
                    <a:pt x="748182" y="142240"/>
                  </a:lnTo>
                  <a:lnTo>
                    <a:pt x="750443" y="139700"/>
                  </a:lnTo>
                  <a:lnTo>
                    <a:pt x="751789" y="138430"/>
                  </a:lnTo>
                  <a:lnTo>
                    <a:pt x="754037" y="135890"/>
                  </a:lnTo>
                  <a:lnTo>
                    <a:pt x="757402" y="132080"/>
                  </a:lnTo>
                  <a:lnTo>
                    <a:pt x="762660" y="129540"/>
                  </a:lnTo>
                  <a:lnTo>
                    <a:pt x="767562" y="127000"/>
                  </a:lnTo>
                  <a:lnTo>
                    <a:pt x="772325" y="128270"/>
                  </a:lnTo>
                  <a:lnTo>
                    <a:pt x="776706" y="127000"/>
                  </a:lnTo>
                  <a:lnTo>
                    <a:pt x="778840" y="125730"/>
                  </a:lnTo>
                  <a:lnTo>
                    <a:pt x="780973" y="124460"/>
                  </a:lnTo>
                  <a:lnTo>
                    <a:pt x="788822" y="130810"/>
                  </a:lnTo>
                  <a:lnTo>
                    <a:pt x="788822" y="126822"/>
                  </a:lnTo>
                  <a:lnTo>
                    <a:pt x="787006" y="125730"/>
                  </a:lnTo>
                  <a:lnTo>
                    <a:pt x="786790" y="124460"/>
                  </a:lnTo>
                  <a:lnTo>
                    <a:pt x="786333" y="121920"/>
                  </a:lnTo>
                  <a:lnTo>
                    <a:pt x="785876" y="119380"/>
                  </a:lnTo>
                  <a:lnTo>
                    <a:pt x="780859" y="118110"/>
                  </a:lnTo>
                  <a:lnTo>
                    <a:pt x="775589" y="116840"/>
                  </a:lnTo>
                  <a:lnTo>
                    <a:pt x="774496" y="110490"/>
                  </a:lnTo>
                  <a:lnTo>
                    <a:pt x="782129" y="107950"/>
                  </a:lnTo>
                  <a:lnTo>
                    <a:pt x="780300" y="102870"/>
                  </a:lnTo>
                  <a:lnTo>
                    <a:pt x="781380" y="100330"/>
                  </a:lnTo>
                  <a:lnTo>
                    <a:pt x="783602" y="100330"/>
                  </a:lnTo>
                  <a:lnTo>
                    <a:pt x="787552" y="99060"/>
                  </a:lnTo>
                  <a:lnTo>
                    <a:pt x="789419" y="97790"/>
                  </a:lnTo>
                  <a:lnTo>
                    <a:pt x="790308" y="93980"/>
                  </a:lnTo>
                  <a:lnTo>
                    <a:pt x="791870" y="92710"/>
                  </a:lnTo>
                  <a:lnTo>
                    <a:pt x="797318" y="92710"/>
                  </a:lnTo>
                  <a:lnTo>
                    <a:pt x="799414" y="88900"/>
                  </a:lnTo>
                  <a:lnTo>
                    <a:pt x="801535" y="86360"/>
                  </a:lnTo>
                  <a:lnTo>
                    <a:pt x="799795" y="82550"/>
                  </a:lnTo>
                  <a:lnTo>
                    <a:pt x="797674" y="80010"/>
                  </a:lnTo>
                  <a:lnTo>
                    <a:pt x="801992" y="74930"/>
                  </a:lnTo>
                  <a:lnTo>
                    <a:pt x="801636" y="73660"/>
                  </a:lnTo>
                  <a:lnTo>
                    <a:pt x="801814" y="71120"/>
                  </a:lnTo>
                  <a:lnTo>
                    <a:pt x="810666" y="69850"/>
                  </a:lnTo>
                  <a:lnTo>
                    <a:pt x="809993" y="67310"/>
                  </a:lnTo>
                  <a:lnTo>
                    <a:pt x="806945" y="55880"/>
                  </a:lnTo>
                  <a:lnTo>
                    <a:pt x="807110" y="52070"/>
                  </a:lnTo>
                  <a:lnTo>
                    <a:pt x="812393" y="41910"/>
                  </a:lnTo>
                  <a:lnTo>
                    <a:pt x="814781" y="36830"/>
                  </a:lnTo>
                  <a:lnTo>
                    <a:pt x="818235" y="30480"/>
                  </a:lnTo>
                  <a:lnTo>
                    <a:pt x="819772" y="29210"/>
                  </a:lnTo>
                  <a:lnTo>
                    <a:pt x="830351" y="29210"/>
                  </a:lnTo>
                  <a:lnTo>
                    <a:pt x="833970" y="34290"/>
                  </a:lnTo>
                  <a:lnTo>
                    <a:pt x="830275" y="40640"/>
                  </a:lnTo>
                  <a:lnTo>
                    <a:pt x="832497" y="45720"/>
                  </a:lnTo>
                  <a:lnTo>
                    <a:pt x="834910" y="48260"/>
                  </a:lnTo>
                  <a:lnTo>
                    <a:pt x="837857" y="48260"/>
                  </a:lnTo>
                  <a:lnTo>
                    <a:pt x="843394" y="49530"/>
                  </a:lnTo>
                  <a:lnTo>
                    <a:pt x="846201" y="49530"/>
                  </a:lnTo>
                  <a:lnTo>
                    <a:pt x="852182" y="52070"/>
                  </a:lnTo>
                  <a:lnTo>
                    <a:pt x="854049" y="54610"/>
                  </a:lnTo>
                  <a:lnTo>
                    <a:pt x="854506" y="63500"/>
                  </a:lnTo>
                  <a:lnTo>
                    <a:pt x="855091" y="68580"/>
                  </a:lnTo>
                  <a:lnTo>
                    <a:pt x="852868" y="73660"/>
                  </a:lnTo>
                  <a:lnTo>
                    <a:pt x="855522" y="76200"/>
                  </a:lnTo>
                  <a:lnTo>
                    <a:pt x="858253" y="78740"/>
                  </a:lnTo>
                  <a:lnTo>
                    <a:pt x="863714" y="85090"/>
                  </a:lnTo>
                  <a:lnTo>
                    <a:pt x="863942" y="88900"/>
                  </a:lnTo>
                  <a:lnTo>
                    <a:pt x="861288" y="92710"/>
                  </a:lnTo>
                  <a:lnTo>
                    <a:pt x="860679" y="93980"/>
                  </a:lnTo>
                  <a:lnTo>
                    <a:pt x="859548" y="95250"/>
                  </a:lnTo>
                  <a:lnTo>
                    <a:pt x="858227" y="97790"/>
                  </a:lnTo>
                  <a:lnTo>
                    <a:pt x="859193" y="99060"/>
                  </a:lnTo>
                  <a:lnTo>
                    <a:pt x="860298" y="101600"/>
                  </a:lnTo>
                  <a:lnTo>
                    <a:pt x="862050" y="105410"/>
                  </a:lnTo>
                  <a:lnTo>
                    <a:pt x="863168" y="107950"/>
                  </a:lnTo>
                  <a:lnTo>
                    <a:pt x="863968" y="114300"/>
                  </a:lnTo>
                  <a:lnTo>
                    <a:pt x="863968" y="79565"/>
                  </a:lnTo>
                  <a:lnTo>
                    <a:pt x="861720" y="77470"/>
                  </a:lnTo>
                  <a:lnTo>
                    <a:pt x="860221" y="76200"/>
                  </a:lnTo>
                  <a:lnTo>
                    <a:pt x="859116" y="74930"/>
                  </a:lnTo>
                  <a:lnTo>
                    <a:pt x="859015" y="68580"/>
                  </a:lnTo>
                  <a:lnTo>
                    <a:pt x="858926" y="67310"/>
                  </a:lnTo>
                  <a:lnTo>
                    <a:pt x="859015" y="63500"/>
                  </a:lnTo>
                  <a:lnTo>
                    <a:pt x="841806" y="45720"/>
                  </a:lnTo>
                  <a:lnTo>
                    <a:pt x="840041" y="45720"/>
                  </a:lnTo>
                  <a:lnTo>
                    <a:pt x="838327" y="44450"/>
                  </a:lnTo>
                  <a:lnTo>
                    <a:pt x="837069" y="40640"/>
                  </a:lnTo>
                  <a:lnTo>
                    <a:pt x="837869" y="38100"/>
                  </a:lnTo>
                  <a:lnTo>
                    <a:pt x="838174" y="33020"/>
                  </a:lnTo>
                  <a:lnTo>
                    <a:pt x="838111" y="29210"/>
                  </a:lnTo>
                  <a:lnTo>
                    <a:pt x="837704" y="24130"/>
                  </a:lnTo>
                  <a:lnTo>
                    <a:pt x="836180" y="22860"/>
                  </a:lnTo>
                  <a:lnTo>
                    <a:pt x="829691" y="24130"/>
                  </a:lnTo>
                  <a:lnTo>
                    <a:pt x="824801" y="24130"/>
                  </a:lnTo>
                  <a:lnTo>
                    <a:pt x="816978" y="25400"/>
                  </a:lnTo>
                  <a:lnTo>
                    <a:pt x="814298" y="26670"/>
                  </a:lnTo>
                  <a:lnTo>
                    <a:pt x="811657" y="35560"/>
                  </a:lnTo>
                  <a:lnTo>
                    <a:pt x="808164" y="40640"/>
                  </a:lnTo>
                  <a:lnTo>
                    <a:pt x="802894" y="50800"/>
                  </a:lnTo>
                  <a:lnTo>
                    <a:pt x="801763" y="55880"/>
                  </a:lnTo>
                  <a:lnTo>
                    <a:pt x="804481" y="62230"/>
                  </a:lnTo>
                  <a:lnTo>
                    <a:pt x="804456" y="64770"/>
                  </a:lnTo>
                  <a:lnTo>
                    <a:pt x="804887" y="67310"/>
                  </a:lnTo>
                  <a:lnTo>
                    <a:pt x="803033" y="66040"/>
                  </a:lnTo>
                  <a:lnTo>
                    <a:pt x="801649" y="66040"/>
                  </a:lnTo>
                  <a:lnTo>
                    <a:pt x="799007" y="60960"/>
                  </a:lnTo>
                  <a:lnTo>
                    <a:pt x="797115" y="57150"/>
                  </a:lnTo>
                  <a:lnTo>
                    <a:pt x="795896" y="54864"/>
                  </a:lnTo>
                  <a:lnTo>
                    <a:pt x="795896" y="77470"/>
                  </a:lnTo>
                  <a:lnTo>
                    <a:pt x="795439" y="86360"/>
                  </a:lnTo>
                  <a:lnTo>
                    <a:pt x="794156" y="88900"/>
                  </a:lnTo>
                  <a:lnTo>
                    <a:pt x="788619" y="91440"/>
                  </a:lnTo>
                  <a:lnTo>
                    <a:pt x="785901" y="91440"/>
                  </a:lnTo>
                  <a:lnTo>
                    <a:pt x="784250" y="96520"/>
                  </a:lnTo>
                  <a:lnTo>
                    <a:pt x="782624" y="96520"/>
                  </a:lnTo>
                  <a:lnTo>
                    <a:pt x="779614" y="97790"/>
                  </a:lnTo>
                  <a:lnTo>
                    <a:pt x="777671" y="99060"/>
                  </a:lnTo>
                  <a:lnTo>
                    <a:pt x="775703" y="99060"/>
                  </a:lnTo>
                  <a:lnTo>
                    <a:pt x="775893" y="104140"/>
                  </a:lnTo>
                  <a:lnTo>
                    <a:pt x="775258" y="104140"/>
                  </a:lnTo>
                  <a:lnTo>
                    <a:pt x="774611" y="105410"/>
                  </a:lnTo>
                  <a:lnTo>
                    <a:pt x="770280" y="106680"/>
                  </a:lnTo>
                  <a:lnTo>
                    <a:pt x="769150" y="107950"/>
                  </a:lnTo>
                  <a:lnTo>
                    <a:pt x="771258" y="113030"/>
                  </a:lnTo>
                  <a:lnTo>
                    <a:pt x="772934" y="116840"/>
                  </a:lnTo>
                  <a:lnTo>
                    <a:pt x="774585" y="119380"/>
                  </a:lnTo>
                  <a:lnTo>
                    <a:pt x="774319" y="120650"/>
                  </a:lnTo>
                  <a:lnTo>
                    <a:pt x="763447" y="120650"/>
                  </a:lnTo>
                  <a:lnTo>
                    <a:pt x="756272" y="121767"/>
                  </a:lnTo>
                  <a:lnTo>
                    <a:pt x="756272" y="125730"/>
                  </a:lnTo>
                  <a:lnTo>
                    <a:pt x="754748" y="127000"/>
                  </a:lnTo>
                  <a:lnTo>
                    <a:pt x="754151" y="127000"/>
                  </a:lnTo>
                  <a:lnTo>
                    <a:pt x="745718" y="129540"/>
                  </a:lnTo>
                  <a:lnTo>
                    <a:pt x="739165" y="133350"/>
                  </a:lnTo>
                  <a:lnTo>
                    <a:pt x="731901" y="140970"/>
                  </a:lnTo>
                  <a:lnTo>
                    <a:pt x="730656" y="143510"/>
                  </a:lnTo>
                  <a:lnTo>
                    <a:pt x="727214" y="143510"/>
                  </a:lnTo>
                  <a:lnTo>
                    <a:pt x="727163" y="140970"/>
                  </a:lnTo>
                  <a:lnTo>
                    <a:pt x="727113" y="138430"/>
                  </a:lnTo>
                  <a:lnTo>
                    <a:pt x="727075" y="137160"/>
                  </a:lnTo>
                  <a:lnTo>
                    <a:pt x="728078" y="135890"/>
                  </a:lnTo>
                  <a:lnTo>
                    <a:pt x="730059" y="133350"/>
                  </a:lnTo>
                  <a:lnTo>
                    <a:pt x="735495" y="129540"/>
                  </a:lnTo>
                  <a:lnTo>
                    <a:pt x="740918" y="125730"/>
                  </a:lnTo>
                  <a:lnTo>
                    <a:pt x="756272" y="125730"/>
                  </a:lnTo>
                  <a:lnTo>
                    <a:pt x="756272" y="121767"/>
                  </a:lnTo>
                  <a:lnTo>
                    <a:pt x="755205" y="121920"/>
                  </a:lnTo>
                  <a:lnTo>
                    <a:pt x="751268" y="120650"/>
                  </a:lnTo>
                  <a:lnTo>
                    <a:pt x="743521" y="119380"/>
                  </a:lnTo>
                  <a:lnTo>
                    <a:pt x="739597" y="121920"/>
                  </a:lnTo>
                  <a:lnTo>
                    <a:pt x="735838" y="120650"/>
                  </a:lnTo>
                  <a:lnTo>
                    <a:pt x="730618" y="120650"/>
                  </a:lnTo>
                  <a:lnTo>
                    <a:pt x="730618" y="127000"/>
                  </a:lnTo>
                  <a:lnTo>
                    <a:pt x="729754" y="128270"/>
                  </a:lnTo>
                  <a:lnTo>
                    <a:pt x="728853" y="129540"/>
                  </a:lnTo>
                  <a:lnTo>
                    <a:pt x="726871" y="129540"/>
                  </a:lnTo>
                  <a:lnTo>
                    <a:pt x="727316" y="128270"/>
                  </a:lnTo>
                  <a:lnTo>
                    <a:pt x="727621" y="127000"/>
                  </a:lnTo>
                  <a:lnTo>
                    <a:pt x="728535" y="125730"/>
                  </a:lnTo>
                  <a:lnTo>
                    <a:pt x="730592" y="125730"/>
                  </a:lnTo>
                  <a:lnTo>
                    <a:pt x="730618" y="127000"/>
                  </a:lnTo>
                  <a:lnTo>
                    <a:pt x="730618" y="120650"/>
                  </a:lnTo>
                  <a:lnTo>
                    <a:pt x="728129" y="120650"/>
                  </a:lnTo>
                  <a:lnTo>
                    <a:pt x="721436" y="119557"/>
                  </a:lnTo>
                  <a:lnTo>
                    <a:pt x="721436" y="146050"/>
                  </a:lnTo>
                  <a:lnTo>
                    <a:pt x="720064" y="149860"/>
                  </a:lnTo>
                  <a:lnTo>
                    <a:pt x="719429" y="157480"/>
                  </a:lnTo>
                  <a:lnTo>
                    <a:pt x="721144" y="161290"/>
                  </a:lnTo>
                  <a:lnTo>
                    <a:pt x="720559" y="165150"/>
                  </a:lnTo>
                  <a:lnTo>
                    <a:pt x="720559" y="201930"/>
                  </a:lnTo>
                  <a:lnTo>
                    <a:pt x="719010" y="207010"/>
                  </a:lnTo>
                  <a:lnTo>
                    <a:pt x="718515" y="209765"/>
                  </a:lnTo>
                  <a:lnTo>
                    <a:pt x="718515" y="218440"/>
                  </a:lnTo>
                  <a:lnTo>
                    <a:pt x="717727" y="218440"/>
                  </a:lnTo>
                  <a:lnTo>
                    <a:pt x="717854" y="217170"/>
                  </a:lnTo>
                  <a:lnTo>
                    <a:pt x="718362" y="217170"/>
                  </a:lnTo>
                  <a:lnTo>
                    <a:pt x="718515" y="218440"/>
                  </a:lnTo>
                  <a:lnTo>
                    <a:pt x="718515" y="209765"/>
                  </a:lnTo>
                  <a:lnTo>
                    <a:pt x="718096" y="212090"/>
                  </a:lnTo>
                  <a:lnTo>
                    <a:pt x="716368" y="205740"/>
                  </a:lnTo>
                  <a:lnTo>
                    <a:pt x="716711" y="201930"/>
                  </a:lnTo>
                  <a:lnTo>
                    <a:pt x="716597" y="195580"/>
                  </a:lnTo>
                  <a:lnTo>
                    <a:pt x="717702" y="194310"/>
                  </a:lnTo>
                  <a:lnTo>
                    <a:pt x="718807" y="194310"/>
                  </a:lnTo>
                  <a:lnTo>
                    <a:pt x="720013" y="195580"/>
                  </a:lnTo>
                  <a:lnTo>
                    <a:pt x="720559" y="201930"/>
                  </a:lnTo>
                  <a:lnTo>
                    <a:pt x="720559" y="165150"/>
                  </a:lnTo>
                  <a:lnTo>
                    <a:pt x="719988" y="168910"/>
                  </a:lnTo>
                  <a:lnTo>
                    <a:pt x="720445" y="172720"/>
                  </a:lnTo>
                  <a:lnTo>
                    <a:pt x="720458" y="176530"/>
                  </a:lnTo>
                  <a:lnTo>
                    <a:pt x="718426" y="176530"/>
                  </a:lnTo>
                  <a:lnTo>
                    <a:pt x="713232" y="171450"/>
                  </a:lnTo>
                  <a:lnTo>
                    <a:pt x="713105" y="171335"/>
                  </a:lnTo>
                  <a:lnTo>
                    <a:pt x="713105" y="245110"/>
                  </a:lnTo>
                  <a:lnTo>
                    <a:pt x="705104" y="246380"/>
                  </a:lnTo>
                  <a:lnTo>
                    <a:pt x="697090" y="246380"/>
                  </a:lnTo>
                  <a:lnTo>
                    <a:pt x="688975" y="247650"/>
                  </a:lnTo>
                  <a:lnTo>
                    <a:pt x="680669" y="246380"/>
                  </a:lnTo>
                  <a:lnTo>
                    <a:pt x="679170" y="240030"/>
                  </a:lnTo>
                  <a:lnTo>
                    <a:pt x="678992" y="234950"/>
                  </a:lnTo>
                  <a:lnTo>
                    <a:pt x="678891" y="231140"/>
                  </a:lnTo>
                  <a:lnTo>
                    <a:pt x="678967" y="203200"/>
                  </a:lnTo>
                  <a:lnTo>
                    <a:pt x="679983" y="182880"/>
                  </a:lnTo>
                  <a:lnTo>
                    <a:pt x="681596" y="166370"/>
                  </a:lnTo>
                  <a:lnTo>
                    <a:pt x="683133" y="157480"/>
                  </a:lnTo>
                  <a:lnTo>
                    <a:pt x="683348" y="156210"/>
                  </a:lnTo>
                  <a:lnTo>
                    <a:pt x="683564" y="154940"/>
                  </a:lnTo>
                  <a:lnTo>
                    <a:pt x="707148" y="175260"/>
                  </a:lnTo>
                  <a:lnTo>
                    <a:pt x="706145" y="184150"/>
                  </a:lnTo>
                  <a:lnTo>
                    <a:pt x="707237" y="191770"/>
                  </a:lnTo>
                  <a:lnTo>
                    <a:pt x="709206" y="201930"/>
                  </a:lnTo>
                  <a:lnTo>
                    <a:pt x="712330" y="241300"/>
                  </a:lnTo>
                  <a:lnTo>
                    <a:pt x="712736" y="242570"/>
                  </a:lnTo>
                  <a:lnTo>
                    <a:pt x="713105" y="245110"/>
                  </a:lnTo>
                  <a:lnTo>
                    <a:pt x="713105" y="171335"/>
                  </a:lnTo>
                  <a:lnTo>
                    <a:pt x="703999" y="162560"/>
                  </a:lnTo>
                  <a:lnTo>
                    <a:pt x="697293" y="156210"/>
                  </a:lnTo>
                  <a:lnTo>
                    <a:pt x="696556" y="154940"/>
                  </a:lnTo>
                  <a:lnTo>
                    <a:pt x="697331" y="148590"/>
                  </a:lnTo>
                  <a:lnTo>
                    <a:pt x="696950" y="146050"/>
                  </a:lnTo>
                  <a:lnTo>
                    <a:pt x="696760" y="144780"/>
                  </a:lnTo>
                  <a:lnTo>
                    <a:pt x="696607" y="140970"/>
                  </a:lnTo>
                  <a:lnTo>
                    <a:pt x="719378" y="140970"/>
                  </a:lnTo>
                  <a:lnTo>
                    <a:pt x="721436" y="146050"/>
                  </a:lnTo>
                  <a:lnTo>
                    <a:pt x="721436" y="119557"/>
                  </a:lnTo>
                  <a:lnTo>
                    <a:pt x="720496" y="119392"/>
                  </a:lnTo>
                  <a:lnTo>
                    <a:pt x="720496" y="128270"/>
                  </a:lnTo>
                  <a:lnTo>
                    <a:pt x="720420" y="130810"/>
                  </a:lnTo>
                  <a:lnTo>
                    <a:pt x="719912" y="134620"/>
                  </a:lnTo>
                  <a:lnTo>
                    <a:pt x="714413" y="135890"/>
                  </a:lnTo>
                  <a:lnTo>
                    <a:pt x="709510" y="135890"/>
                  </a:lnTo>
                  <a:lnTo>
                    <a:pt x="706742" y="134620"/>
                  </a:lnTo>
                  <a:lnTo>
                    <a:pt x="703973" y="133350"/>
                  </a:lnTo>
                  <a:lnTo>
                    <a:pt x="706577" y="130810"/>
                  </a:lnTo>
                  <a:lnTo>
                    <a:pt x="709180" y="128270"/>
                  </a:lnTo>
                  <a:lnTo>
                    <a:pt x="713816" y="124460"/>
                  </a:lnTo>
                  <a:lnTo>
                    <a:pt x="716356" y="124460"/>
                  </a:lnTo>
                  <a:lnTo>
                    <a:pt x="719569" y="125730"/>
                  </a:lnTo>
                  <a:lnTo>
                    <a:pt x="720496" y="128270"/>
                  </a:lnTo>
                  <a:lnTo>
                    <a:pt x="720496" y="119392"/>
                  </a:lnTo>
                  <a:lnTo>
                    <a:pt x="704075" y="118110"/>
                  </a:lnTo>
                  <a:lnTo>
                    <a:pt x="703160" y="118110"/>
                  </a:lnTo>
                  <a:lnTo>
                    <a:pt x="701725" y="116840"/>
                  </a:lnTo>
                  <a:lnTo>
                    <a:pt x="702945" y="115570"/>
                  </a:lnTo>
                  <a:lnTo>
                    <a:pt x="708609" y="115570"/>
                  </a:lnTo>
                  <a:lnTo>
                    <a:pt x="708418" y="114300"/>
                  </a:lnTo>
                  <a:lnTo>
                    <a:pt x="708228" y="113030"/>
                  </a:lnTo>
                  <a:lnTo>
                    <a:pt x="706920" y="111760"/>
                  </a:lnTo>
                  <a:lnTo>
                    <a:pt x="705396" y="110490"/>
                  </a:lnTo>
                  <a:lnTo>
                    <a:pt x="703376" y="110490"/>
                  </a:lnTo>
                  <a:lnTo>
                    <a:pt x="714387" y="87630"/>
                  </a:lnTo>
                  <a:lnTo>
                    <a:pt x="718781" y="85090"/>
                  </a:lnTo>
                  <a:lnTo>
                    <a:pt x="739927" y="85090"/>
                  </a:lnTo>
                  <a:lnTo>
                    <a:pt x="746696" y="83820"/>
                  </a:lnTo>
                  <a:lnTo>
                    <a:pt x="747458" y="82550"/>
                  </a:lnTo>
                  <a:lnTo>
                    <a:pt x="749388" y="81280"/>
                  </a:lnTo>
                  <a:lnTo>
                    <a:pt x="737857" y="81280"/>
                  </a:lnTo>
                  <a:lnTo>
                    <a:pt x="727671" y="82550"/>
                  </a:lnTo>
                  <a:lnTo>
                    <a:pt x="722566" y="82550"/>
                  </a:lnTo>
                  <a:lnTo>
                    <a:pt x="717600" y="81280"/>
                  </a:lnTo>
                  <a:lnTo>
                    <a:pt x="716483" y="78740"/>
                  </a:lnTo>
                  <a:lnTo>
                    <a:pt x="718400" y="77470"/>
                  </a:lnTo>
                  <a:lnTo>
                    <a:pt x="718947" y="74930"/>
                  </a:lnTo>
                  <a:lnTo>
                    <a:pt x="734809" y="72390"/>
                  </a:lnTo>
                  <a:lnTo>
                    <a:pt x="742734" y="72390"/>
                  </a:lnTo>
                  <a:lnTo>
                    <a:pt x="750633" y="71120"/>
                  </a:lnTo>
                  <a:lnTo>
                    <a:pt x="762800" y="71120"/>
                  </a:lnTo>
                  <a:lnTo>
                    <a:pt x="763371" y="69850"/>
                  </a:lnTo>
                  <a:lnTo>
                    <a:pt x="764590" y="69850"/>
                  </a:lnTo>
                  <a:lnTo>
                    <a:pt x="762571" y="68580"/>
                  </a:lnTo>
                  <a:lnTo>
                    <a:pt x="730326" y="68580"/>
                  </a:lnTo>
                  <a:lnTo>
                    <a:pt x="728535" y="69850"/>
                  </a:lnTo>
                  <a:lnTo>
                    <a:pt x="721868" y="69850"/>
                  </a:lnTo>
                  <a:lnTo>
                    <a:pt x="720737" y="67310"/>
                  </a:lnTo>
                  <a:lnTo>
                    <a:pt x="722337" y="66040"/>
                  </a:lnTo>
                  <a:lnTo>
                    <a:pt x="722934" y="64770"/>
                  </a:lnTo>
                  <a:lnTo>
                    <a:pt x="743369" y="62230"/>
                  </a:lnTo>
                  <a:lnTo>
                    <a:pt x="741692" y="59690"/>
                  </a:lnTo>
                  <a:lnTo>
                    <a:pt x="740854" y="58420"/>
                  </a:lnTo>
                  <a:lnTo>
                    <a:pt x="737285" y="59690"/>
                  </a:lnTo>
                  <a:lnTo>
                    <a:pt x="724662" y="59690"/>
                  </a:lnTo>
                  <a:lnTo>
                    <a:pt x="725106" y="54610"/>
                  </a:lnTo>
                  <a:lnTo>
                    <a:pt x="727887" y="49530"/>
                  </a:lnTo>
                  <a:lnTo>
                    <a:pt x="730123" y="45720"/>
                  </a:lnTo>
                  <a:lnTo>
                    <a:pt x="751573" y="44450"/>
                  </a:lnTo>
                  <a:lnTo>
                    <a:pt x="750125" y="43180"/>
                  </a:lnTo>
                  <a:lnTo>
                    <a:pt x="749465" y="43180"/>
                  </a:lnTo>
                  <a:lnTo>
                    <a:pt x="745896" y="41910"/>
                  </a:lnTo>
                  <a:lnTo>
                    <a:pt x="733361" y="41910"/>
                  </a:lnTo>
                  <a:lnTo>
                    <a:pt x="732218" y="39370"/>
                  </a:lnTo>
                  <a:lnTo>
                    <a:pt x="733247" y="38100"/>
                  </a:lnTo>
                  <a:lnTo>
                    <a:pt x="741718" y="36830"/>
                  </a:lnTo>
                  <a:lnTo>
                    <a:pt x="748398" y="36830"/>
                  </a:lnTo>
                  <a:lnTo>
                    <a:pt x="757567" y="35560"/>
                  </a:lnTo>
                  <a:lnTo>
                    <a:pt x="760107" y="36830"/>
                  </a:lnTo>
                  <a:lnTo>
                    <a:pt x="763574" y="36830"/>
                  </a:lnTo>
                  <a:lnTo>
                    <a:pt x="762647" y="35560"/>
                  </a:lnTo>
                  <a:lnTo>
                    <a:pt x="762342" y="34290"/>
                  </a:lnTo>
                  <a:lnTo>
                    <a:pt x="759320" y="33020"/>
                  </a:lnTo>
                  <a:lnTo>
                    <a:pt x="756285" y="31750"/>
                  </a:lnTo>
                  <a:lnTo>
                    <a:pt x="750557" y="33020"/>
                  </a:lnTo>
                  <a:lnTo>
                    <a:pt x="737717" y="33020"/>
                  </a:lnTo>
                  <a:lnTo>
                    <a:pt x="737285" y="30480"/>
                  </a:lnTo>
                  <a:lnTo>
                    <a:pt x="738276" y="29210"/>
                  </a:lnTo>
                  <a:lnTo>
                    <a:pt x="740029" y="29210"/>
                  </a:lnTo>
                  <a:lnTo>
                    <a:pt x="747725" y="27940"/>
                  </a:lnTo>
                  <a:lnTo>
                    <a:pt x="755383" y="27940"/>
                  </a:lnTo>
                  <a:lnTo>
                    <a:pt x="763028" y="26670"/>
                  </a:lnTo>
                  <a:lnTo>
                    <a:pt x="770661" y="27940"/>
                  </a:lnTo>
                  <a:lnTo>
                    <a:pt x="786917" y="52070"/>
                  </a:lnTo>
                  <a:lnTo>
                    <a:pt x="788797" y="54610"/>
                  </a:lnTo>
                  <a:lnTo>
                    <a:pt x="787641" y="58420"/>
                  </a:lnTo>
                  <a:lnTo>
                    <a:pt x="788911" y="60960"/>
                  </a:lnTo>
                  <a:lnTo>
                    <a:pt x="789279" y="62230"/>
                  </a:lnTo>
                  <a:lnTo>
                    <a:pt x="795045" y="68580"/>
                  </a:lnTo>
                  <a:lnTo>
                    <a:pt x="795807" y="74930"/>
                  </a:lnTo>
                  <a:lnTo>
                    <a:pt x="795896" y="77470"/>
                  </a:lnTo>
                  <a:lnTo>
                    <a:pt x="795896" y="54864"/>
                  </a:lnTo>
                  <a:lnTo>
                    <a:pt x="794410" y="52070"/>
                  </a:lnTo>
                  <a:lnTo>
                    <a:pt x="793991" y="49530"/>
                  </a:lnTo>
                  <a:lnTo>
                    <a:pt x="788543" y="46990"/>
                  </a:lnTo>
                  <a:lnTo>
                    <a:pt x="787336" y="43180"/>
                  </a:lnTo>
                  <a:lnTo>
                    <a:pt x="782040" y="34290"/>
                  </a:lnTo>
                  <a:lnTo>
                    <a:pt x="779157" y="29210"/>
                  </a:lnTo>
                  <a:lnTo>
                    <a:pt x="778014" y="26670"/>
                  </a:lnTo>
                  <a:lnTo>
                    <a:pt x="776274" y="22860"/>
                  </a:lnTo>
                  <a:lnTo>
                    <a:pt x="774407" y="22860"/>
                  </a:lnTo>
                  <a:lnTo>
                    <a:pt x="766102" y="21590"/>
                  </a:lnTo>
                  <a:lnTo>
                    <a:pt x="757783" y="21590"/>
                  </a:lnTo>
                  <a:lnTo>
                    <a:pt x="749465" y="22860"/>
                  </a:lnTo>
                  <a:lnTo>
                    <a:pt x="737920" y="22860"/>
                  </a:lnTo>
                  <a:lnTo>
                    <a:pt x="735507" y="24130"/>
                  </a:lnTo>
                  <a:lnTo>
                    <a:pt x="733933" y="27940"/>
                  </a:lnTo>
                  <a:lnTo>
                    <a:pt x="728637" y="38100"/>
                  </a:lnTo>
                  <a:lnTo>
                    <a:pt x="723620" y="48260"/>
                  </a:lnTo>
                  <a:lnTo>
                    <a:pt x="719086" y="59690"/>
                  </a:lnTo>
                  <a:lnTo>
                    <a:pt x="715251" y="71120"/>
                  </a:lnTo>
                  <a:lnTo>
                    <a:pt x="711771" y="81280"/>
                  </a:lnTo>
                  <a:lnTo>
                    <a:pt x="707542" y="90170"/>
                  </a:lnTo>
                  <a:lnTo>
                    <a:pt x="702779" y="100330"/>
                  </a:lnTo>
                  <a:lnTo>
                    <a:pt x="700087" y="104711"/>
                  </a:lnTo>
                  <a:lnTo>
                    <a:pt x="700087" y="133350"/>
                  </a:lnTo>
                  <a:lnTo>
                    <a:pt x="696976" y="134620"/>
                  </a:lnTo>
                  <a:lnTo>
                    <a:pt x="696722" y="132080"/>
                  </a:lnTo>
                  <a:lnTo>
                    <a:pt x="697445" y="130810"/>
                  </a:lnTo>
                  <a:lnTo>
                    <a:pt x="699706" y="130810"/>
                  </a:lnTo>
                  <a:lnTo>
                    <a:pt x="699833" y="132080"/>
                  </a:lnTo>
                  <a:lnTo>
                    <a:pt x="700087" y="133350"/>
                  </a:lnTo>
                  <a:lnTo>
                    <a:pt x="700087" y="104711"/>
                  </a:lnTo>
                  <a:lnTo>
                    <a:pt x="699617" y="105473"/>
                  </a:lnTo>
                  <a:lnTo>
                    <a:pt x="699617" y="124460"/>
                  </a:lnTo>
                  <a:lnTo>
                    <a:pt x="698601" y="125730"/>
                  </a:lnTo>
                  <a:lnTo>
                    <a:pt x="697738" y="125730"/>
                  </a:lnTo>
                  <a:lnTo>
                    <a:pt x="693877" y="128270"/>
                  </a:lnTo>
                  <a:lnTo>
                    <a:pt x="690892" y="130810"/>
                  </a:lnTo>
                  <a:lnTo>
                    <a:pt x="689711" y="131749"/>
                  </a:lnTo>
                  <a:lnTo>
                    <a:pt x="689711" y="146050"/>
                  </a:lnTo>
                  <a:lnTo>
                    <a:pt x="686955" y="144780"/>
                  </a:lnTo>
                  <a:lnTo>
                    <a:pt x="684974" y="144780"/>
                  </a:lnTo>
                  <a:lnTo>
                    <a:pt x="684009" y="140970"/>
                  </a:lnTo>
                  <a:lnTo>
                    <a:pt x="689495" y="140970"/>
                  </a:lnTo>
                  <a:lnTo>
                    <a:pt x="689711" y="146050"/>
                  </a:lnTo>
                  <a:lnTo>
                    <a:pt x="689711" y="131749"/>
                  </a:lnTo>
                  <a:lnTo>
                    <a:pt x="686041" y="134620"/>
                  </a:lnTo>
                  <a:lnTo>
                    <a:pt x="681494" y="134620"/>
                  </a:lnTo>
                  <a:lnTo>
                    <a:pt x="681723" y="133350"/>
                  </a:lnTo>
                  <a:lnTo>
                    <a:pt x="681736" y="132080"/>
                  </a:lnTo>
                  <a:lnTo>
                    <a:pt x="684961" y="129540"/>
                  </a:lnTo>
                  <a:lnTo>
                    <a:pt x="687768" y="127000"/>
                  </a:lnTo>
                  <a:lnTo>
                    <a:pt x="694372" y="120650"/>
                  </a:lnTo>
                  <a:lnTo>
                    <a:pt x="699617" y="124460"/>
                  </a:lnTo>
                  <a:lnTo>
                    <a:pt x="699617" y="105473"/>
                  </a:lnTo>
                  <a:lnTo>
                    <a:pt x="697306" y="109220"/>
                  </a:lnTo>
                  <a:lnTo>
                    <a:pt x="696569" y="110490"/>
                  </a:lnTo>
                  <a:lnTo>
                    <a:pt x="692061" y="110490"/>
                  </a:lnTo>
                  <a:lnTo>
                    <a:pt x="692061" y="118110"/>
                  </a:lnTo>
                  <a:lnTo>
                    <a:pt x="690753" y="118110"/>
                  </a:lnTo>
                  <a:lnTo>
                    <a:pt x="687412" y="120650"/>
                  </a:lnTo>
                  <a:lnTo>
                    <a:pt x="685076" y="123190"/>
                  </a:lnTo>
                  <a:lnTo>
                    <a:pt x="679615" y="127000"/>
                  </a:lnTo>
                  <a:lnTo>
                    <a:pt x="677672" y="130810"/>
                  </a:lnTo>
                  <a:lnTo>
                    <a:pt x="678268" y="134620"/>
                  </a:lnTo>
                  <a:lnTo>
                    <a:pt x="676935" y="134747"/>
                  </a:lnTo>
                  <a:lnTo>
                    <a:pt x="676935" y="143510"/>
                  </a:lnTo>
                  <a:lnTo>
                    <a:pt x="673252" y="148132"/>
                  </a:lnTo>
                  <a:lnTo>
                    <a:pt x="673252" y="246380"/>
                  </a:lnTo>
                  <a:lnTo>
                    <a:pt x="668464" y="248920"/>
                  </a:lnTo>
                  <a:lnTo>
                    <a:pt x="663638" y="248920"/>
                  </a:lnTo>
                  <a:lnTo>
                    <a:pt x="654189" y="247650"/>
                  </a:lnTo>
                  <a:lnTo>
                    <a:pt x="644753" y="247650"/>
                  </a:lnTo>
                  <a:lnTo>
                    <a:pt x="642023" y="242570"/>
                  </a:lnTo>
                  <a:lnTo>
                    <a:pt x="641819" y="236220"/>
                  </a:lnTo>
                  <a:lnTo>
                    <a:pt x="642251" y="233680"/>
                  </a:lnTo>
                  <a:lnTo>
                    <a:pt x="642670" y="231140"/>
                  </a:lnTo>
                  <a:lnTo>
                    <a:pt x="643788" y="222250"/>
                  </a:lnTo>
                  <a:lnTo>
                    <a:pt x="644296" y="212090"/>
                  </a:lnTo>
                  <a:lnTo>
                    <a:pt x="644182" y="199390"/>
                  </a:lnTo>
                  <a:lnTo>
                    <a:pt x="643851" y="190500"/>
                  </a:lnTo>
                  <a:lnTo>
                    <a:pt x="642886" y="187960"/>
                  </a:lnTo>
                  <a:lnTo>
                    <a:pt x="642569" y="186690"/>
                  </a:lnTo>
                  <a:lnTo>
                    <a:pt x="642239" y="185420"/>
                  </a:lnTo>
                  <a:lnTo>
                    <a:pt x="646036" y="180340"/>
                  </a:lnTo>
                  <a:lnTo>
                    <a:pt x="652056" y="173990"/>
                  </a:lnTo>
                  <a:lnTo>
                    <a:pt x="659168" y="166370"/>
                  </a:lnTo>
                  <a:lnTo>
                    <a:pt x="666280" y="160020"/>
                  </a:lnTo>
                  <a:lnTo>
                    <a:pt x="667588" y="160020"/>
                  </a:lnTo>
                  <a:lnTo>
                    <a:pt x="669150" y="158750"/>
                  </a:lnTo>
                  <a:lnTo>
                    <a:pt x="671042" y="157480"/>
                  </a:lnTo>
                  <a:lnTo>
                    <a:pt x="671995" y="161290"/>
                  </a:lnTo>
                  <a:lnTo>
                    <a:pt x="671461" y="163830"/>
                  </a:lnTo>
                  <a:lnTo>
                    <a:pt x="670966" y="184150"/>
                  </a:lnTo>
                  <a:lnTo>
                    <a:pt x="670864" y="190500"/>
                  </a:lnTo>
                  <a:lnTo>
                    <a:pt x="670750" y="203200"/>
                  </a:lnTo>
                  <a:lnTo>
                    <a:pt x="671106" y="218440"/>
                  </a:lnTo>
                  <a:lnTo>
                    <a:pt x="672731" y="234950"/>
                  </a:lnTo>
                  <a:lnTo>
                    <a:pt x="673087" y="237490"/>
                  </a:lnTo>
                  <a:lnTo>
                    <a:pt x="673150" y="243840"/>
                  </a:lnTo>
                  <a:lnTo>
                    <a:pt x="673252" y="246380"/>
                  </a:lnTo>
                  <a:lnTo>
                    <a:pt x="673252" y="148132"/>
                  </a:lnTo>
                  <a:lnTo>
                    <a:pt x="672884" y="148590"/>
                  </a:lnTo>
                  <a:lnTo>
                    <a:pt x="667867" y="152400"/>
                  </a:lnTo>
                  <a:lnTo>
                    <a:pt x="661733" y="156210"/>
                  </a:lnTo>
                  <a:lnTo>
                    <a:pt x="660704" y="152400"/>
                  </a:lnTo>
                  <a:lnTo>
                    <a:pt x="661682" y="148590"/>
                  </a:lnTo>
                  <a:lnTo>
                    <a:pt x="662368" y="144780"/>
                  </a:lnTo>
                  <a:lnTo>
                    <a:pt x="666788" y="142240"/>
                  </a:lnTo>
                  <a:lnTo>
                    <a:pt x="671461" y="140970"/>
                  </a:lnTo>
                  <a:lnTo>
                    <a:pt x="676402" y="142240"/>
                  </a:lnTo>
                  <a:lnTo>
                    <a:pt x="676554" y="142240"/>
                  </a:lnTo>
                  <a:lnTo>
                    <a:pt x="676935" y="143510"/>
                  </a:lnTo>
                  <a:lnTo>
                    <a:pt x="676935" y="134747"/>
                  </a:lnTo>
                  <a:lnTo>
                    <a:pt x="664933" y="135890"/>
                  </a:lnTo>
                  <a:lnTo>
                    <a:pt x="665683" y="134620"/>
                  </a:lnTo>
                  <a:lnTo>
                    <a:pt x="665899" y="133350"/>
                  </a:lnTo>
                  <a:lnTo>
                    <a:pt x="667600" y="132080"/>
                  </a:lnTo>
                  <a:lnTo>
                    <a:pt x="669290" y="130810"/>
                  </a:lnTo>
                  <a:lnTo>
                    <a:pt x="672211" y="129540"/>
                  </a:lnTo>
                  <a:lnTo>
                    <a:pt x="673925" y="128270"/>
                  </a:lnTo>
                  <a:lnTo>
                    <a:pt x="677329" y="125730"/>
                  </a:lnTo>
                  <a:lnTo>
                    <a:pt x="679602" y="124460"/>
                  </a:lnTo>
                  <a:lnTo>
                    <a:pt x="682586" y="121920"/>
                  </a:lnTo>
                  <a:lnTo>
                    <a:pt x="683069" y="120650"/>
                  </a:lnTo>
                  <a:lnTo>
                    <a:pt x="684149" y="119380"/>
                  </a:lnTo>
                  <a:lnTo>
                    <a:pt x="680059" y="119380"/>
                  </a:lnTo>
                  <a:lnTo>
                    <a:pt x="677468" y="121920"/>
                  </a:lnTo>
                  <a:lnTo>
                    <a:pt x="671487" y="124460"/>
                  </a:lnTo>
                  <a:lnTo>
                    <a:pt x="668820" y="127000"/>
                  </a:lnTo>
                  <a:lnTo>
                    <a:pt x="664756" y="128270"/>
                  </a:lnTo>
                  <a:lnTo>
                    <a:pt x="670255" y="121920"/>
                  </a:lnTo>
                  <a:lnTo>
                    <a:pt x="672350" y="120650"/>
                  </a:lnTo>
                  <a:lnTo>
                    <a:pt x="676541" y="118110"/>
                  </a:lnTo>
                  <a:lnTo>
                    <a:pt x="683552" y="115570"/>
                  </a:lnTo>
                  <a:lnTo>
                    <a:pt x="691210" y="115570"/>
                  </a:lnTo>
                  <a:lnTo>
                    <a:pt x="692061" y="118110"/>
                  </a:lnTo>
                  <a:lnTo>
                    <a:pt x="692061" y="110490"/>
                  </a:lnTo>
                  <a:lnTo>
                    <a:pt x="688759" y="110490"/>
                  </a:lnTo>
                  <a:lnTo>
                    <a:pt x="681583" y="111760"/>
                  </a:lnTo>
                  <a:lnTo>
                    <a:pt x="670585" y="111760"/>
                  </a:lnTo>
                  <a:lnTo>
                    <a:pt x="664095" y="114287"/>
                  </a:lnTo>
                  <a:lnTo>
                    <a:pt x="664095" y="120650"/>
                  </a:lnTo>
                  <a:lnTo>
                    <a:pt x="659828" y="124675"/>
                  </a:lnTo>
                  <a:lnTo>
                    <a:pt x="659828" y="137160"/>
                  </a:lnTo>
                  <a:lnTo>
                    <a:pt x="656539" y="137160"/>
                  </a:lnTo>
                  <a:lnTo>
                    <a:pt x="656539" y="161290"/>
                  </a:lnTo>
                  <a:lnTo>
                    <a:pt x="638657" y="179070"/>
                  </a:lnTo>
                  <a:lnTo>
                    <a:pt x="631659" y="185420"/>
                  </a:lnTo>
                  <a:lnTo>
                    <a:pt x="630059" y="186690"/>
                  </a:lnTo>
                  <a:lnTo>
                    <a:pt x="625843" y="186690"/>
                  </a:lnTo>
                  <a:lnTo>
                    <a:pt x="610387" y="185420"/>
                  </a:lnTo>
                  <a:lnTo>
                    <a:pt x="606196" y="184150"/>
                  </a:lnTo>
                  <a:lnTo>
                    <a:pt x="605358" y="179070"/>
                  </a:lnTo>
                  <a:lnTo>
                    <a:pt x="604354" y="173990"/>
                  </a:lnTo>
                  <a:lnTo>
                    <a:pt x="604456" y="166370"/>
                  </a:lnTo>
                  <a:lnTo>
                    <a:pt x="604494" y="162560"/>
                  </a:lnTo>
                  <a:lnTo>
                    <a:pt x="604824" y="158750"/>
                  </a:lnTo>
                  <a:lnTo>
                    <a:pt x="599605" y="158750"/>
                  </a:lnTo>
                  <a:lnTo>
                    <a:pt x="599605" y="182880"/>
                  </a:lnTo>
                  <a:lnTo>
                    <a:pt x="595845" y="184150"/>
                  </a:lnTo>
                  <a:lnTo>
                    <a:pt x="592251" y="182880"/>
                  </a:lnTo>
                  <a:lnTo>
                    <a:pt x="593572" y="166370"/>
                  </a:lnTo>
                  <a:lnTo>
                    <a:pt x="596849" y="166370"/>
                  </a:lnTo>
                  <a:lnTo>
                    <a:pt x="598068" y="173990"/>
                  </a:lnTo>
                  <a:lnTo>
                    <a:pt x="598805" y="179070"/>
                  </a:lnTo>
                  <a:lnTo>
                    <a:pt x="599605" y="182880"/>
                  </a:lnTo>
                  <a:lnTo>
                    <a:pt x="599605" y="158750"/>
                  </a:lnTo>
                  <a:lnTo>
                    <a:pt x="586930" y="158750"/>
                  </a:lnTo>
                  <a:lnTo>
                    <a:pt x="585508" y="161290"/>
                  </a:lnTo>
                  <a:lnTo>
                    <a:pt x="586752" y="168910"/>
                  </a:lnTo>
                  <a:lnTo>
                    <a:pt x="586981" y="173990"/>
                  </a:lnTo>
                  <a:lnTo>
                    <a:pt x="586105" y="180340"/>
                  </a:lnTo>
                  <a:lnTo>
                    <a:pt x="585571" y="182880"/>
                  </a:lnTo>
                  <a:lnTo>
                    <a:pt x="581596" y="181610"/>
                  </a:lnTo>
                  <a:lnTo>
                    <a:pt x="577672" y="182880"/>
                  </a:lnTo>
                  <a:lnTo>
                    <a:pt x="574065" y="180340"/>
                  </a:lnTo>
                  <a:lnTo>
                    <a:pt x="574205" y="179070"/>
                  </a:lnTo>
                  <a:lnTo>
                    <a:pt x="574611" y="175260"/>
                  </a:lnTo>
                  <a:lnTo>
                    <a:pt x="575208" y="170180"/>
                  </a:lnTo>
                  <a:lnTo>
                    <a:pt x="576160" y="160020"/>
                  </a:lnTo>
                  <a:lnTo>
                    <a:pt x="576707" y="154940"/>
                  </a:lnTo>
                  <a:lnTo>
                    <a:pt x="576948" y="147320"/>
                  </a:lnTo>
                  <a:lnTo>
                    <a:pt x="576884" y="142240"/>
                  </a:lnTo>
                  <a:lnTo>
                    <a:pt x="576745" y="139700"/>
                  </a:lnTo>
                  <a:lnTo>
                    <a:pt x="577710" y="134620"/>
                  </a:lnTo>
                  <a:lnTo>
                    <a:pt x="582891" y="134620"/>
                  </a:lnTo>
                  <a:lnTo>
                    <a:pt x="585558" y="135890"/>
                  </a:lnTo>
                  <a:lnTo>
                    <a:pt x="586079" y="140970"/>
                  </a:lnTo>
                  <a:lnTo>
                    <a:pt x="584542" y="140970"/>
                  </a:lnTo>
                  <a:lnTo>
                    <a:pt x="583044" y="142240"/>
                  </a:lnTo>
                  <a:lnTo>
                    <a:pt x="580847" y="143510"/>
                  </a:lnTo>
                  <a:lnTo>
                    <a:pt x="579577" y="143510"/>
                  </a:lnTo>
                  <a:lnTo>
                    <a:pt x="579551" y="146050"/>
                  </a:lnTo>
                  <a:lnTo>
                    <a:pt x="581012" y="147320"/>
                  </a:lnTo>
                  <a:lnTo>
                    <a:pt x="585101" y="147320"/>
                  </a:lnTo>
                  <a:lnTo>
                    <a:pt x="587463" y="149860"/>
                  </a:lnTo>
                  <a:lnTo>
                    <a:pt x="590562" y="151130"/>
                  </a:lnTo>
                  <a:lnTo>
                    <a:pt x="593153" y="148590"/>
                  </a:lnTo>
                  <a:lnTo>
                    <a:pt x="596087" y="147320"/>
                  </a:lnTo>
                  <a:lnTo>
                    <a:pt x="602183" y="148590"/>
                  </a:lnTo>
                  <a:lnTo>
                    <a:pt x="604786" y="147320"/>
                  </a:lnTo>
                  <a:lnTo>
                    <a:pt x="615340" y="147320"/>
                  </a:lnTo>
                  <a:lnTo>
                    <a:pt x="615556" y="148590"/>
                  </a:lnTo>
                  <a:lnTo>
                    <a:pt x="615721" y="149860"/>
                  </a:lnTo>
                  <a:lnTo>
                    <a:pt x="615797" y="158750"/>
                  </a:lnTo>
                  <a:lnTo>
                    <a:pt x="615683" y="165100"/>
                  </a:lnTo>
                  <a:lnTo>
                    <a:pt x="615442" y="170180"/>
                  </a:lnTo>
                  <a:lnTo>
                    <a:pt x="615353" y="176530"/>
                  </a:lnTo>
                  <a:lnTo>
                    <a:pt x="617639" y="182880"/>
                  </a:lnTo>
                  <a:lnTo>
                    <a:pt x="619125" y="182880"/>
                  </a:lnTo>
                  <a:lnTo>
                    <a:pt x="621499" y="181610"/>
                  </a:lnTo>
                  <a:lnTo>
                    <a:pt x="621157" y="177800"/>
                  </a:lnTo>
                  <a:lnTo>
                    <a:pt x="620585" y="172720"/>
                  </a:lnTo>
                  <a:lnTo>
                    <a:pt x="620433" y="163830"/>
                  </a:lnTo>
                  <a:lnTo>
                    <a:pt x="620877" y="160020"/>
                  </a:lnTo>
                  <a:lnTo>
                    <a:pt x="621118" y="154940"/>
                  </a:lnTo>
                  <a:lnTo>
                    <a:pt x="632739" y="144780"/>
                  </a:lnTo>
                  <a:lnTo>
                    <a:pt x="627113" y="144780"/>
                  </a:lnTo>
                  <a:lnTo>
                    <a:pt x="625043" y="146050"/>
                  </a:lnTo>
                  <a:lnTo>
                    <a:pt x="622490" y="147320"/>
                  </a:lnTo>
                  <a:lnTo>
                    <a:pt x="622350" y="146050"/>
                  </a:lnTo>
                  <a:lnTo>
                    <a:pt x="621817" y="144780"/>
                  </a:lnTo>
                  <a:lnTo>
                    <a:pt x="624674" y="139700"/>
                  </a:lnTo>
                  <a:lnTo>
                    <a:pt x="628218" y="137160"/>
                  </a:lnTo>
                  <a:lnTo>
                    <a:pt x="633704" y="135890"/>
                  </a:lnTo>
                  <a:lnTo>
                    <a:pt x="634276" y="154940"/>
                  </a:lnTo>
                  <a:lnTo>
                    <a:pt x="635215" y="163830"/>
                  </a:lnTo>
                  <a:lnTo>
                    <a:pt x="637425" y="173990"/>
                  </a:lnTo>
                  <a:lnTo>
                    <a:pt x="638213" y="171450"/>
                  </a:lnTo>
                  <a:lnTo>
                    <a:pt x="639038" y="170180"/>
                  </a:lnTo>
                  <a:lnTo>
                    <a:pt x="639152" y="166370"/>
                  </a:lnTo>
                  <a:lnTo>
                    <a:pt x="639038" y="162560"/>
                  </a:lnTo>
                  <a:lnTo>
                    <a:pt x="638987" y="146050"/>
                  </a:lnTo>
                  <a:lnTo>
                    <a:pt x="652043" y="144780"/>
                  </a:lnTo>
                  <a:lnTo>
                    <a:pt x="656539" y="161290"/>
                  </a:lnTo>
                  <a:lnTo>
                    <a:pt x="656539" y="137160"/>
                  </a:lnTo>
                  <a:lnTo>
                    <a:pt x="653732" y="137160"/>
                  </a:lnTo>
                  <a:lnTo>
                    <a:pt x="659638" y="132080"/>
                  </a:lnTo>
                  <a:lnTo>
                    <a:pt x="659828" y="137160"/>
                  </a:lnTo>
                  <a:lnTo>
                    <a:pt x="659828" y="124675"/>
                  </a:lnTo>
                  <a:lnTo>
                    <a:pt x="651954" y="132080"/>
                  </a:lnTo>
                  <a:lnTo>
                    <a:pt x="644461" y="138430"/>
                  </a:lnTo>
                  <a:lnTo>
                    <a:pt x="642747" y="138430"/>
                  </a:lnTo>
                  <a:lnTo>
                    <a:pt x="640930" y="137160"/>
                  </a:lnTo>
                  <a:lnTo>
                    <a:pt x="640080" y="135890"/>
                  </a:lnTo>
                  <a:lnTo>
                    <a:pt x="641972" y="134620"/>
                  </a:lnTo>
                  <a:lnTo>
                    <a:pt x="644525" y="132080"/>
                  </a:lnTo>
                  <a:lnTo>
                    <a:pt x="648335" y="128270"/>
                  </a:lnTo>
                  <a:lnTo>
                    <a:pt x="652157" y="125730"/>
                  </a:lnTo>
                  <a:lnTo>
                    <a:pt x="655980" y="123190"/>
                  </a:lnTo>
                  <a:lnTo>
                    <a:pt x="657885" y="121920"/>
                  </a:lnTo>
                  <a:lnTo>
                    <a:pt x="663917" y="120650"/>
                  </a:lnTo>
                  <a:lnTo>
                    <a:pt x="664095" y="120650"/>
                  </a:lnTo>
                  <a:lnTo>
                    <a:pt x="664095" y="114287"/>
                  </a:lnTo>
                  <a:lnTo>
                    <a:pt x="658914" y="113030"/>
                  </a:lnTo>
                  <a:lnTo>
                    <a:pt x="649630" y="113030"/>
                  </a:lnTo>
                  <a:lnTo>
                    <a:pt x="649630" y="121920"/>
                  </a:lnTo>
                  <a:lnTo>
                    <a:pt x="649503" y="123190"/>
                  </a:lnTo>
                  <a:lnTo>
                    <a:pt x="649617" y="121920"/>
                  </a:lnTo>
                  <a:lnTo>
                    <a:pt x="649630" y="113030"/>
                  </a:lnTo>
                  <a:lnTo>
                    <a:pt x="649147" y="113030"/>
                  </a:lnTo>
                  <a:lnTo>
                    <a:pt x="649147" y="123190"/>
                  </a:lnTo>
                  <a:lnTo>
                    <a:pt x="648055" y="123190"/>
                  </a:lnTo>
                  <a:lnTo>
                    <a:pt x="648716" y="121920"/>
                  </a:lnTo>
                  <a:lnTo>
                    <a:pt x="649147" y="123190"/>
                  </a:lnTo>
                  <a:lnTo>
                    <a:pt x="649147" y="113030"/>
                  </a:lnTo>
                  <a:lnTo>
                    <a:pt x="643001" y="113030"/>
                  </a:lnTo>
                  <a:lnTo>
                    <a:pt x="643001" y="125730"/>
                  </a:lnTo>
                  <a:lnTo>
                    <a:pt x="641426" y="128270"/>
                  </a:lnTo>
                  <a:lnTo>
                    <a:pt x="638568" y="128270"/>
                  </a:lnTo>
                  <a:lnTo>
                    <a:pt x="643001" y="125730"/>
                  </a:lnTo>
                  <a:lnTo>
                    <a:pt x="643001" y="113030"/>
                  </a:lnTo>
                  <a:lnTo>
                    <a:pt x="642391" y="113030"/>
                  </a:lnTo>
                  <a:lnTo>
                    <a:pt x="642391" y="118110"/>
                  </a:lnTo>
                  <a:lnTo>
                    <a:pt x="639064" y="121920"/>
                  </a:lnTo>
                  <a:lnTo>
                    <a:pt x="635215" y="123190"/>
                  </a:lnTo>
                  <a:lnTo>
                    <a:pt x="629119" y="127000"/>
                  </a:lnTo>
                  <a:lnTo>
                    <a:pt x="623658" y="131902"/>
                  </a:lnTo>
                  <a:lnTo>
                    <a:pt x="623658" y="135890"/>
                  </a:lnTo>
                  <a:lnTo>
                    <a:pt x="623062" y="137160"/>
                  </a:lnTo>
                  <a:lnTo>
                    <a:pt x="622376" y="137160"/>
                  </a:lnTo>
                  <a:lnTo>
                    <a:pt x="622617" y="135890"/>
                  </a:lnTo>
                  <a:lnTo>
                    <a:pt x="623658" y="135890"/>
                  </a:lnTo>
                  <a:lnTo>
                    <a:pt x="623658" y="131902"/>
                  </a:lnTo>
                  <a:lnTo>
                    <a:pt x="623455" y="132080"/>
                  </a:lnTo>
                  <a:lnTo>
                    <a:pt x="620776" y="130810"/>
                  </a:lnTo>
                  <a:lnTo>
                    <a:pt x="621157" y="128270"/>
                  </a:lnTo>
                  <a:lnTo>
                    <a:pt x="621322" y="125730"/>
                  </a:lnTo>
                  <a:lnTo>
                    <a:pt x="628637" y="125730"/>
                  </a:lnTo>
                  <a:lnTo>
                    <a:pt x="630072" y="121920"/>
                  </a:lnTo>
                  <a:lnTo>
                    <a:pt x="631494" y="118110"/>
                  </a:lnTo>
                  <a:lnTo>
                    <a:pt x="642391" y="118110"/>
                  </a:lnTo>
                  <a:lnTo>
                    <a:pt x="642391" y="113030"/>
                  </a:lnTo>
                  <a:lnTo>
                    <a:pt x="635342" y="113030"/>
                  </a:lnTo>
                  <a:lnTo>
                    <a:pt x="634098" y="111760"/>
                  </a:lnTo>
                  <a:lnTo>
                    <a:pt x="635825" y="107950"/>
                  </a:lnTo>
                  <a:lnTo>
                    <a:pt x="637603" y="104140"/>
                  </a:lnTo>
                  <a:lnTo>
                    <a:pt x="640270" y="96520"/>
                  </a:lnTo>
                  <a:lnTo>
                    <a:pt x="641972" y="95250"/>
                  </a:lnTo>
                  <a:lnTo>
                    <a:pt x="648347" y="91440"/>
                  </a:lnTo>
                  <a:lnTo>
                    <a:pt x="651395" y="87630"/>
                  </a:lnTo>
                  <a:lnTo>
                    <a:pt x="657275" y="82550"/>
                  </a:lnTo>
                  <a:lnTo>
                    <a:pt x="659841" y="78740"/>
                  </a:lnTo>
                  <a:lnTo>
                    <a:pt x="662597" y="76200"/>
                  </a:lnTo>
                  <a:lnTo>
                    <a:pt x="666229" y="76200"/>
                  </a:lnTo>
                  <a:lnTo>
                    <a:pt x="673900" y="74930"/>
                  </a:lnTo>
                  <a:lnTo>
                    <a:pt x="679805" y="74930"/>
                  </a:lnTo>
                  <a:lnTo>
                    <a:pt x="687743" y="76200"/>
                  </a:lnTo>
                  <a:lnTo>
                    <a:pt x="694347" y="76200"/>
                  </a:lnTo>
                  <a:lnTo>
                    <a:pt x="694055" y="74930"/>
                  </a:lnTo>
                  <a:lnTo>
                    <a:pt x="693762" y="73660"/>
                  </a:lnTo>
                  <a:lnTo>
                    <a:pt x="686587" y="72390"/>
                  </a:lnTo>
                  <a:lnTo>
                    <a:pt x="679170" y="71120"/>
                  </a:lnTo>
                  <a:lnTo>
                    <a:pt x="668616" y="72390"/>
                  </a:lnTo>
                  <a:lnTo>
                    <a:pt x="666762" y="72390"/>
                  </a:lnTo>
                  <a:lnTo>
                    <a:pt x="666254" y="71120"/>
                  </a:lnTo>
                  <a:lnTo>
                    <a:pt x="666254" y="69850"/>
                  </a:lnTo>
                  <a:lnTo>
                    <a:pt x="666407" y="68580"/>
                  </a:lnTo>
                  <a:lnTo>
                    <a:pt x="667321" y="68580"/>
                  </a:lnTo>
                  <a:lnTo>
                    <a:pt x="668172" y="67310"/>
                  </a:lnTo>
                  <a:lnTo>
                    <a:pt x="676287" y="66040"/>
                  </a:lnTo>
                  <a:lnTo>
                    <a:pt x="683679" y="64770"/>
                  </a:lnTo>
                  <a:lnTo>
                    <a:pt x="693813" y="63500"/>
                  </a:lnTo>
                  <a:lnTo>
                    <a:pt x="696455" y="63500"/>
                  </a:lnTo>
                  <a:lnTo>
                    <a:pt x="701027" y="67310"/>
                  </a:lnTo>
                  <a:lnTo>
                    <a:pt x="703643" y="66040"/>
                  </a:lnTo>
                  <a:lnTo>
                    <a:pt x="705396" y="63500"/>
                  </a:lnTo>
                  <a:lnTo>
                    <a:pt x="704659" y="62230"/>
                  </a:lnTo>
                  <a:lnTo>
                    <a:pt x="704024" y="62230"/>
                  </a:lnTo>
                  <a:lnTo>
                    <a:pt x="700697" y="60960"/>
                  </a:lnTo>
                  <a:lnTo>
                    <a:pt x="689025" y="60960"/>
                  </a:lnTo>
                  <a:lnTo>
                    <a:pt x="669582" y="64770"/>
                  </a:lnTo>
                  <a:lnTo>
                    <a:pt x="666165" y="64770"/>
                  </a:lnTo>
                  <a:lnTo>
                    <a:pt x="664260" y="59690"/>
                  </a:lnTo>
                  <a:lnTo>
                    <a:pt x="659193" y="57810"/>
                  </a:lnTo>
                  <a:lnTo>
                    <a:pt x="659193" y="67310"/>
                  </a:lnTo>
                  <a:lnTo>
                    <a:pt x="658025" y="69850"/>
                  </a:lnTo>
                  <a:lnTo>
                    <a:pt x="643343" y="73660"/>
                  </a:lnTo>
                  <a:lnTo>
                    <a:pt x="638670" y="85090"/>
                  </a:lnTo>
                  <a:lnTo>
                    <a:pt x="634022" y="97790"/>
                  </a:lnTo>
                  <a:lnTo>
                    <a:pt x="629145" y="109220"/>
                  </a:lnTo>
                  <a:lnTo>
                    <a:pt x="623798" y="121920"/>
                  </a:lnTo>
                  <a:lnTo>
                    <a:pt x="619633" y="120650"/>
                  </a:lnTo>
                  <a:lnTo>
                    <a:pt x="615467" y="119380"/>
                  </a:lnTo>
                  <a:lnTo>
                    <a:pt x="599528" y="119380"/>
                  </a:lnTo>
                  <a:lnTo>
                    <a:pt x="590626" y="120650"/>
                  </a:lnTo>
                  <a:lnTo>
                    <a:pt x="581723" y="120650"/>
                  </a:lnTo>
                  <a:lnTo>
                    <a:pt x="563994" y="118110"/>
                  </a:lnTo>
                  <a:lnTo>
                    <a:pt x="560641" y="118110"/>
                  </a:lnTo>
                  <a:lnTo>
                    <a:pt x="560781" y="116840"/>
                  </a:lnTo>
                  <a:lnTo>
                    <a:pt x="561047" y="114300"/>
                  </a:lnTo>
                  <a:lnTo>
                    <a:pt x="561174" y="113030"/>
                  </a:lnTo>
                  <a:lnTo>
                    <a:pt x="564032" y="110490"/>
                  </a:lnTo>
                  <a:lnTo>
                    <a:pt x="564654" y="105410"/>
                  </a:lnTo>
                  <a:lnTo>
                    <a:pt x="586778" y="105410"/>
                  </a:lnTo>
                  <a:lnTo>
                    <a:pt x="601472" y="107950"/>
                  </a:lnTo>
                  <a:lnTo>
                    <a:pt x="608952" y="107950"/>
                  </a:lnTo>
                  <a:lnTo>
                    <a:pt x="618020" y="106680"/>
                  </a:lnTo>
                  <a:lnTo>
                    <a:pt x="619506" y="106680"/>
                  </a:lnTo>
                  <a:lnTo>
                    <a:pt x="619213" y="104140"/>
                  </a:lnTo>
                  <a:lnTo>
                    <a:pt x="618058" y="104140"/>
                  </a:lnTo>
                  <a:lnTo>
                    <a:pt x="616712" y="102870"/>
                  </a:lnTo>
                  <a:lnTo>
                    <a:pt x="609752" y="105410"/>
                  </a:lnTo>
                  <a:lnTo>
                    <a:pt x="603758" y="105410"/>
                  </a:lnTo>
                  <a:lnTo>
                    <a:pt x="597992" y="104140"/>
                  </a:lnTo>
                  <a:lnTo>
                    <a:pt x="584161" y="101600"/>
                  </a:lnTo>
                  <a:lnTo>
                    <a:pt x="565912" y="101600"/>
                  </a:lnTo>
                  <a:lnTo>
                    <a:pt x="566813" y="95250"/>
                  </a:lnTo>
                  <a:lnTo>
                    <a:pt x="568020" y="91440"/>
                  </a:lnTo>
                  <a:lnTo>
                    <a:pt x="568833" y="88900"/>
                  </a:lnTo>
                  <a:lnTo>
                    <a:pt x="569290" y="87630"/>
                  </a:lnTo>
                  <a:lnTo>
                    <a:pt x="571119" y="82550"/>
                  </a:lnTo>
                  <a:lnTo>
                    <a:pt x="572846" y="74930"/>
                  </a:lnTo>
                  <a:lnTo>
                    <a:pt x="579107" y="74930"/>
                  </a:lnTo>
                  <a:lnTo>
                    <a:pt x="584708" y="73660"/>
                  </a:lnTo>
                  <a:lnTo>
                    <a:pt x="623646" y="73660"/>
                  </a:lnTo>
                  <a:lnTo>
                    <a:pt x="620649" y="71120"/>
                  </a:lnTo>
                  <a:lnTo>
                    <a:pt x="619150" y="69850"/>
                  </a:lnTo>
                  <a:lnTo>
                    <a:pt x="615086" y="71120"/>
                  </a:lnTo>
                  <a:lnTo>
                    <a:pt x="607466" y="69850"/>
                  </a:lnTo>
                  <a:lnTo>
                    <a:pt x="591439" y="69850"/>
                  </a:lnTo>
                  <a:lnTo>
                    <a:pt x="576084" y="71120"/>
                  </a:lnTo>
                  <a:lnTo>
                    <a:pt x="575919" y="69850"/>
                  </a:lnTo>
                  <a:lnTo>
                    <a:pt x="575386" y="66040"/>
                  </a:lnTo>
                  <a:lnTo>
                    <a:pt x="575818" y="64770"/>
                  </a:lnTo>
                  <a:lnTo>
                    <a:pt x="581863" y="63500"/>
                  </a:lnTo>
                  <a:lnTo>
                    <a:pt x="587616" y="63500"/>
                  </a:lnTo>
                  <a:lnTo>
                    <a:pt x="588695" y="62230"/>
                  </a:lnTo>
                  <a:lnTo>
                    <a:pt x="590359" y="62230"/>
                  </a:lnTo>
                  <a:lnTo>
                    <a:pt x="589089" y="60960"/>
                  </a:lnTo>
                  <a:lnTo>
                    <a:pt x="586549" y="58420"/>
                  </a:lnTo>
                  <a:lnTo>
                    <a:pt x="582256" y="60960"/>
                  </a:lnTo>
                  <a:lnTo>
                    <a:pt x="578510" y="59690"/>
                  </a:lnTo>
                  <a:lnTo>
                    <a:pt x="580390" y="52070"/>
                  </a:lnTo>
                  <a:lnTo>
                    <a:pt x="586447" y="50800"/>
                  </a:lnTo>
                  <a:lnTo>
                    <a:pt x="591680" y="53340"/>
                  </a:lnTo>
                  <a:lnTo>
                    <a:pt x="597052" y="53340"/>
                  </a:lnTo>
                  <a:lnTo>
                    <a:pt x="598398" y="52070"/>
                  </a:lnTo>
                  <a:lnTo>
                    <a:pt x="597827" y="50800"/>
                  </a:lnTo>
                  <a:lnTo>
                    <a:pt x="591858" y="49530"/>
                  </a:lnTo>
                  <a:lnTo>
                    <a:pt x="587260" y="49530"/>
                  </a:lnTo>
                  <a:lnTo>
                    <a:pt x="582625" y="48260"/>
                  </a:lnTo>
                  <a:lnTo>
                    <a:pt x="581990" y="45720"/>
                  </a:lnTo>
                  <a:lnTo>
                    <a:pt x="583590" y="43180"/>
                  </a:lnTo>
                  <a:lnTo>
                    <a:pt x="585190" y="38100"/>
                  </a:lnTo>
                  <a:lnTo>
                    <a:pt x="587375" y="33020"/>
                  </a:lnTo>
                  <a:lnTo>
                    <a:pt x="595045" y="34290"/>
                  </a:lnTo>
                  <a:lnTo>
                    <a:pt x="602411" y="34290"/>
                  </a:lnTo>
                  <a:lnTo>
                    <a:pt x="607098" y="33020"/>
                  </a:lnTo>
                  <a:lnTo>
                    <a:pt x="611771" y="31750"/>
                  </a:lnTo>
                  <a:lnTo>
                    <a:pt x="613791" y="31750"/>
                  </a:lnTo>
                  <a:lnTo>
                    <a:pt x="616724" y="33020"/>
                  </a:lnTo>
                  <a:lnTo>
                    <a:pt x="618032" y="33020"/>
                  </a:lnTo>
                  <a:lnTo>
                    <a:pt x="618058" y="30480"/>
                  </a:lnTo>
                  <a:lnTo>
                    <a:pt x="617105" y="29210"/>
                  </a:lnTo>
                  <a:lnTo>
                    <a:pt x="611860" y="29210"/>
                  </a:lnTo>
                  <a:lnTo>
                    <a:pt x="597382" y="31750"/>
                  </a:lnTo>
                  <a:lnTo>
                    <a:pt x="590410" y="30480"/>
                  </a:lnTo>
                  <a:lnTo>
                    <a:pt x="588632" y="30480"/>
                  </a:lnTo>
                  <a:lnTo>
                    <a:pt x="589470" y="25400"/>
                  </a:lnTo>
                  <a:lnTo>
                    <a:pt x="593686" y="24130"/>
                  </a:lnTo>
                  <a:lnTo>
                    <a:pt x="597738" y="24130"/>
                  </a:lnTo>
                  <a:lnTo>
                    <a:pt x="615657" y="26670"/>
                  </a:lnTo>
                  <a:lnTo>
                    <a:pt x="628764" y="27940"/>
                  </a:lnTo>
                  <a:lnTo>
                    <a:pt x="634923" y="27940"/>
                  </a:lnTo>
                  <a:lnTo>
                    <a:pt x="644842" y="26670"/>
                  </a:lnTo>
                  <a:lnTo>
                    <a:pt x="648677" y="25400"/>
                  </a:lnTo>
                  <a:lnTo>
                    <a:pt x="652818" y="27940"/>
                  </a:lnTo>
                  <a:lnTo>
                    <a:pt x="652716" y="30480"/>
                  </a:lnTo>
                  <a:lnTo>
                    <a:pt x="648119" y="50800"/>
                  </a:lnTo>
                  <a:lnTo>
                    <a:pt x="645896" y="60960"/>
                  </a:lnTo>
                  <a:lnTo>
                    <a:pt x="646633" y="60960"/>
                  </a:lnTo>
                  <a:lnTo>
                    <a:pt x="652640" y="62230"/>
                  </a:lnTo>
                  <a:lnTo>
                    <a:pt x="654926" y="62230"/>
                  </a:lnTo>
                  <a:lnTo>
                    <a:pt x="656958" y="63500"/>
                  </a:lnTo>
                  <a:lnTo>
                    <a:pt x="658571" y="64770"/>
                  </a:lnTo>
                  <a:lnTo>
                    <a:pt x="659193" y="67310"/>
                  </a:lnTo>
                  <a:lnTo>
                    <a:pt x="659193" y="57810"/>
                  </a:lnTo>
                  <a:lnTo>
                    <a:pt x="657428" y="57150"/>
                  </a:lnTo>
                  <a:lnTo>
                    <a:pt x="654253" y="55880"/>
                  </a:lnTo>
                  <a:lnTo>
                    <a:pt x="654545" y="50800"/>
                  </a:lnTo>
                  <a:lnTo>
                    <a:pt x="654964" y="50800"/>
                  </a:lnTo>
                  <a:lnTo>
                    <a:pt x="661009" y="49530"/>
                  </a:lnTo>
                  <a:lnTo>
                    <a:pt x="671156" y="49530"/>
                  </a:lnTo>
                  <a:lnTo>
                    <a:pt x="671220" y="48260"/>
                  </a:lnTo>
                  <a:lnTo>
                    <a:pt x="669213" y="46990"/>
                  </a:lnTo>
                  <a:lnTo>
                    <a:pt x="667194" y="45720"/>
                  </a:lnTo>
                  <a:lnTo>
                    <a:pt x="662089" y="46990"/>
                  </a:lnTo>
                  <a:lnTo>
                    <a:pt x="656907" y="44450"/>
                  </a:lnTo>
                  <a:lnTo>
                    <a:pt x="675678" y="43180"/>
                  </a:lnTo>
                  <a:lnTo>
                    <a:pt x="675132" y="43180"/>
                  </a:lnTo>
                  <a:lnTo>
                    <a:pt x="674916" y="41910"/>
                  </a:lnTo>
                  <a:lnTo>
                    <a:pt x="669290" y="41910"/>
                  </a:lnTo>
                  <a:lnTo>
                    <a:pt x="658495" y="40640"/>
                  </a:lnTo>
                  <a:lnTo>
                    <a:pt x="657517" y="38100"/>
                  </a:lnTo>
                  <a:lnTo>
                    <a:pt x="658012" y="36830"/>
                  </a:lnTo>
                  <a:lnTo>
                    <a:pt x="659752" y="34290"/>
                  </a:lnTo>
                  <a:lnTo>
                    <a:pt x="661543" y="34290"/>
                  </a:lnTo>
                  <a:lnTo>
                    <a:pt x="669709" y="35560"/>
                  </a:lnTo>
                  <a:lnTo>
                    <a:pt x="711009" y="35560"/>
                  </a:lnTo>
                  <a:lnTo>
                    <a:pt x="718235" y="34290"/>
                  </a:lnTo>
                  <a:lnTo>
                    <a:pt x="721385" y="34290"/>
                  </a:lnTo>
                  <a:lnTo>
                    <a:pt x="722731" y="31750"/>
                  </a:lnTo>
                  <a:lnTo>
                    <a:pt x="720940" y="30480"/>
                  </a:lnTo>
                  <a:lnTo>
                    <a:pt x="716927" y="29210"/>
                  </a:lnTo>
                  <a:lnTo>
                    <a:pt x="715111" y="29210"/>
                  </a:lnTo>
                  <a:lnTo>
                    <a:pt x="707631" y="30480"/>
                  </a:lnTo>
                  <a:lnTo>
                    <a:pt x="669975" y="30480"/>
                  </a:lnTo>
                  <a:lnTo>
                    <a:pt x="664387" y="29210"/>
                  </a:lnTo>
                  <a:lnTo>
                    <a:pt x="662216" y="29210"/>
                  </a:lnTo>
                  <a:lnTo>
                    <a:pt x="657936" y="24130"/>
                  </a:lnTo>
                  <a:lnTo>
                    <a:pt x="652843" y="25400"/>
                  </a:lnTo>
                  <a:lnTo>
                    <a:pt x="651560" y="24130"/>
                  </a:lnTo>
                  <a:lnTo>
                    <a:pt x="650265" y="22860"/>
                  </a:lnTo>
                  <a:lnTo>
                    <a:pt x="648970" y="21590"/>
                  </a:lnTo>
                  <a:lnTo>
                    <a:pt x="639787" y="21590"/>
                  </a:lnTo>
                  <a:lnTo>
                    <a:pt x="631672" y="22860"/>
                  </a:lnTo>
                  <a:lnTo>
                    <a:pt x="623570" y="22860"/>
                  </a:lnTo>
                  <a:lnTo>
                    <a:pt x="607415" y="20320"/>
                  </a:lnTo>
                  <a:lnTo>
                    <a:pt x="600811" y="20320"/>
                  </a:lnTo>
                  <a:lnTo>
                    <a:pt x="593686" y="19050"/>
                  </a:lnTo>
                  <a:lnTo>
                    <a:pt x="589813" y="17780"/>
                  </a:lnTo>
                  <a:lnTo>
                    <a:pt x="585812" y="20320"/>
                  </a:lnTo>
                  <a:lnTo>
                    <a:pt x="583374" y="29210"/>
                  </a:lnTo>
                  <a:lnTo>
                    <a:pt x="580275" y="38100"/>
                  </a:lnTo>
                  <a:lnTo>
                    <a:pt x="576872" y="46990"/>
                  </a:lnTo>
                  <a:lnTo>
                    <a:pt x="573544" y="55880"/>
                  </a:lnTo>
                  <a:lnTo>
                    <a:pt x="572960" y="57150"/>
                  </a:lnTo>
                  <a:lnTo>
                    <a:pt x="568604" y="63500"/>
                  </a:lnTo>
                  <a:lnTo>
                    <a:pt x="568452" y="63652"/>
                  </a:lnTo>
                  <a:lnTo>
                    <a:pt x="568452" y="69850"/>
                  </a:lnTo>
                  <a:lnTo>
                    <a:pt x="568274" y="76200"/>
                  </a:lnTo>
                  <a:lnTo>
                    <a:pt x="565759" y="81280"/>
                  </a:lnTo>
                  <a:lnTo>
                    <a:pt x="563651" y="86360"/>
                  </a:lnTo>
                  <a:lnTo>
                    <a:pt x="542683" y="87630"/>
                  </a:lnTo>
                  <a:lnTo>
                    <a:pt x="545833" y="83820"/>
                  </a:lnTo>
                  <a:lnTo>
                    <a:pt x="549389" y="83820"/>
                  </a:lnTo>
                  <a:lnTo>
                    <a:pt x="554812" y="80010"/>
                  </a:lnTo>
                  <a:lnTo>
                    <a:pt x="557695" y="78740"/>
                  </a:lnTo>
                  <a:lnTo>
                    <a:pt x="562978" y="74930"/>
                  </a:lnTo>
                  <a:lnTo>
                    <a:pt x="565378" y="72390"/>
                  </a:lnTo>
                  <a:lnTo>
                    <a:pt x="568452" y="69850"/>
                  </a:lnTo>
                  <a:lnTo>
                    <a:pt x="568452" y="63652"/>
                  </a:lnTo>
                  <a:lnTo>
                    <a:pt x="559269" y="72390"/>
                  </a:lnTo>
                  <a:lnTo>
                    <a:pt x="554913" y="76200"/>
                  </a:lnTo>
                  <a:lnTo>
                    <a:pt x="544258" y="81280"/>
                  </a:lnTo>
                  <a:lnTo>
                    <a:pt x="539305" y="82550"/>
                  </a:lnTo>
                  <a:lnTo>
                    <a:pt x="532942" y="85090"/>
                  </a:lnTo>
                  <a:lnTo>
                    <a:pt x="531406" y="86360"/>
                  </a:lnTo>
                  <a:lnTo>
                    <a:pt x="531317" y="88900"/>
                  </a:lnTo>
                  <a:lnTo>
                    <a:pt x="533260" y="91440"/>
                  </a:lnTo>
                  <a:lnTo>
                    <a:pt x="536359" y="92710"/>
                  </a:lnTo>
                  <a:lnTo>
                    <a:pt x="544474" y="91440"/>
                  </a:lnTo>
                  <a:lnTo>
                    <a:pt x="558850" y="91440"/>
                  </a:lnTo>
                  <a:lnTo>
                    <a:pt x="561136" y="92710"/>
                  </a:lnTo>
                  <a:lnTo>
                    <a:pt x="560146" y="99060"/>
                  </a:lnTo>
                  <a:lnTo>
                    <a:pt x="559003" y="104140"/>
                  </a:lnTo>
                  <a:lnTo>
                    <a:pt x="555548" y="111760"/>
                  </a:lnTo>
                  <a:lnTo>
                    <a:pt x="553453" y="114300"/>
                  </a:lnTo>
                  <a:lnTo>
                    <a:pt x="543674" y="113030"/>
                  </a:lnTo>
                  <a:lnTo>
                    <a:pt x="530491" y="113030"/>
                  </a:lnTo>
                  <a:lnTo>
                    <a:pt x="533069" y="110490"/>
                  </a:lnTo>
                  <a:lnTo>
                    <a:pt x="535368" y="110490"/>
                  </a:lnTo>
                  <a:lnTo>
                    <a:pt x="543560" y="107950"/>
                  </a:lnTo>
                  <a:lnTo>
                    <a:pt x="548360" y="105410"/>
                  </a:lnTo>
                  <a:lnTo>
                    <a:pt x="553199" y="100330"/>
                  </a:lnTo>
                  <a:lnTo>
                    <a:pt x="553694" y="100330"/>
                  </a:lnTo>
                  <a:lnTo>
                    <a:pt x="554062" y="99060"/>
                  </a:lnTo>
                  <a:lnTo>
                    <a:pt x="554316" y="97790"/>
                  </a:lnTo>
                  <a:lnTo>
                    <a:pt x="553288" y="97790"/>
                  </a:lnTo>
                  <a:lnTo>
                    <a:pt x="552069" y="96520"/>
                  </a:lnTo>
                  <a:lnTo>
                    <a:pt x="549960" y="97790"/>
                  </a:lnTo>
                  <a:lnTo>
                    <a:pt x="548627" y="99060"/>
                  </a:lnTo>
                  <a:lnTo>
                    <a:pt x="543788" y="102870"/>
                  </a:lnTo>
                  <a:lnTo>
                    <a:pt x="539178" y="104140"/>
                  </a:lnTo>
                  <a:lnTo>
                    <a:pt x="529780" y="107950"/>
                  </a:lnTo>
                  <a:lnTo>
                    <a:pt x="524852" y="107950"/>
                  </a:lnTo>
                  <a:lnTo>
                    <a:pt x="518388" y="109220"/>
                  </a:lnTo>
                  <a:lnTo>
                    <a:pt x="516788" y="109220"/>
                  </a:lnTo>
                  <a:lnTo>
                    <a:pt x="515124" y="110490"/>
                  </a:lnTo>
                  <a:lnTo>
                    <a:pt x="517423" y="116840"/>
                  </a:lnTo>
                  <a:lnTo>
                    <a:pt x="518325" y="118110"/>
                  </a:lnTo>
                  <a:lnTo>
                    <a:pt x="531444" y="116840"/>
                  </a:lnTo>
                  <a:lnTo>
                    <a:pt x="539140" y="116840"/>
                  </a:lnTo>
                  <a:lnTo>
                    <a:pt x="548335" y="118110"/>
                  </a:lnTo>
                  <a:lnTo>
                    <a:pt x="550100" y="118110"/>
                  </a:lnTo>
                  <a:lnTo>
                    <a:pt x="556526" y="123190"/>
                  </a:lnTo>
                  <a:lnTo>
                    <a:pt x="562381" y="124460"/>
                  </a:lnTo>
                  <a:lnTo>
                    <a:pt x="609917" y="124460"/>
                  </a:lnTo>
                  <a:lnTo>
                    <a:pt x="613651" y="125730"/>
                  </a:lnTo>
                  <a:lnTo>
                    <a:pt x="614845" y="130810"/>
                  </a:lnTo>
                  <a:lnTo>
                    <a:pt x="617220" y="135890"/>
                  </a:lnTo>
                  <a:lnTo>
                    <a:pt x="615035" y="140970"/>
                  </a:lnTo>
                  <a:lnTo>
                    <a:pt x="606450" y="143510"/>
                  </a:lnTo>
                  <a:lnTo>
                    <a:pt x="601738" y="142240"/>
                  </a:lnTo>
                  <a:lnTo>
                    <a:pt x="601560" y="137160"/>
                  </a:lnTo>
                  <a:lnTo>
                    <a:pt x="601510" y="135890"/>
                  </a:lnTo>
                  <a:lnTo>
                    <a:pt x="609688" y="135890"/>
                  </a:lnTo>
                  <a:lnTo>
                    <a:pt x="611454" y="134620"/>
                  </a:lnTo>
                  <a:lnTo>
                    <a:pt x="612127" y="134620"/>
                  </a:lnTo>
                  <a:lnTo>
                    <a:pt x="612228" y="133350"/>
                  </a:lnTo>
                  <a:lnTo>
                    <a:pt x="611695" y="132080"/>
                  </a:lnTo>
                  <a:lnTo>
                    <a:pt x="609511" y="130810"/>
                  </a:lnTo>
                  <a:lnTo>
                    <a:pt x="607758" y="130810"/>
                  </a:lnTo>
                  <a:lnTo>
                    <a:pt x="598347" y="129540"/>
                  </a:lnTo>
                  <a:lnTo>
                    <a:pt x="596569" y="129832"/>
                  </a:lnTo>
                  <a:lnTo>
                    <a:pt x="596569" y="139700"/>
                  </a:lnTo>
                  <a:lnTo>
                    <a:pt x="595172" y="140970"/>
                  </a:lnTo>
                  <a:lnTo>
                    <a:pt x="593001" y="140970"/>
                  </a:lnTo>
                  <a:lnTo>
                    <a:pt x="593598" y="139700"/>
                  </a:lnTo>
                  <a:lnTo>
                    <a:pt x="593521" y="138430"/>
                  </a:lnTo>
                  <a:lnTo>
                    <a:pt x="593737" y="137160"/>
                  </a:lnTo>
                  <a:lnTo>
                    <a:pt x="594944" y="137160"/>
                  </a:lnTo>
                  <a:lnTo>
                    <a:pt x="595287" y="138430"/>
                  </a:lnTo>
                  <a:lnTo>
                    <a:pt x="596569" y="139700"/>
                  </a:lnTo>
                  <a:lnTo>
                    <a:pt x="596569" y="129832"/>
                  </a:lnTo>
                  <a:lnTo>
                    <a:pt x="590600" y="130810"/>
                  </a:lnTo>
                  <a:lnTo>
                    <a:pt x="582015" y="129540"/>
                  </a:lnTo>
                  <a:lnTo>
                    <a:pt x="576783" y="129540"/>
                  </a:lnTo>
                  <a:lnTo>
                    <a:pt x="573100" y="125730"/>
                  </a:lnTo>
                  <a:lnTo>
                    <a:pt x="570484" y="127000"/>
                  </a:lnTo>
                  <a:lnTo>
                    <a:pt x="570458" y="133350"/>
                  </a:lnTo>
                  <a:lnTo>
                    <a:pt x="570915" y="135890"/>
                  </a:lnTo>
                  <a:lnTo>
                    <a:pt x="569950" y="175260"/>
                  </a:lnTo>
                  <a:lnTo>
                    <a:pt x="569836" y="177800"/>
                  </a:lnTo>
                  <a:lnTo>
                    <a:pt x="569150" y="179070"/>
                  </a:lnTo>
                  <a:lnTo>
                    <a:pt x="566623" y="179070"/>
                  </a:lnTo>
                  <a:lnTo>
                    <a:pt x="566470" y="176530"/>
                  </a:lnTo>
                  <a:lnTo>
                    <a:pt x="567055" y="173990"/>
                  </a:lnTo>
                  <a:lnTo>
                    <a:pt x="564299" y="173990"/>
                  </a:lnTo>
                  <a:lnTo>
                    <a:pt x="563181" y="175260"/>
                  </a:lnTo>
                  <a:lnTo>
                    <a:pt x="560616" y="177800"/>
                  </a:lnTo>
                  <a:lnTo>
                    <a:pt x="556183" y="180340"/>
                  </a:lnTo>
                  <a:lnTo>
                    <a:pt x="555980" y="181610"/>
                  </a:lnTo>
                  <a:lnTo>
                    <a:pt x="559803" y="185420"/>
                  </a:lnTo>
                  <a:lnTo>
                    <a:pt x="562800" y="185420"/>
                  </a:lnTo>
                  <a:lnTo>
                    <a:pt x="572262" y="186690"/>
                  </a:lnTo>
                  <a:lnTo>
                    <a:pt x="584911" y="189230"/>
                  </a:lnTo>
                  <a:lnTo>
                    <a:pt x="591235" y="189230"/>
                  </a:lnTo>
                  <a:lnTo>
                    <a:pt x="596607" y="190500"/>
                  </a:lnTo>
                  <a:lnTo>
                    <a:pt x="602018" y="190500"/>
                  </a:lnTo>
                  <a:lnTo>
                    <a:pt x="612787" y="191770"/>
                  </a:lnTo>
                  <a:lnTo>
                    <a:pt x="623912" y="191770"/>
                  </a:lnTo>
                  <a:lnTo>
                    <a:pt x="623443" y="193040"/>
                  </a:lnTo>
                  <a:lnTo>
                    <a:pt x="623303" y="193040"/>
                  </a:lnTo>
                  <a:lnTo>
                    <a:pt x="622477" y="194310"/>
                  </a:lnTo>
                  <a:lnTo>
                    <a:pt x="620102" y="198120"/>
                  </a:lnTo>
                  <a:lnTo>
                    <a:pt x="620788" y="199390"/>
                  </a:lnTo>
                  <a:lnTo>
                    <a:pt x="624281" y="200660"/>
                  </a:lnTo>
                  <a:lnTo>
                    <a:pt x="633018" y="200660"/>
                  </a:lnTo>
                  <a:lnTo>
                    <a:pt x="635977" y="201930"/>
                  </a:lnTo>
                  <a:lnTo>
                    <a:pt x="636739" y="209550"/>
                  </a:lnTo>
                  <a:lnTo>
                    <a:pt x="636828" y="218440"/>
                  </a:lnTo>
                  <a:lnTo>
                    <a:pt x="636422" y="226060"/>
                  </a:lnTo>
                  <a:lnTo>
                    <a:pt x="635279" y="233680"/>
                  </a:lnTo>
                  <a:lnTo>
                    <a:pt x="633133" y="232930"/>
                  </a:lnTo>
                  <a:lnTo>
                    <a:pt x="633133" y="243840"/>
                  </a:lnTo>
                  <a:lnTo>
                    <a:pt x="627710" y="246380"/>
                  </a:lnTo>
                  <a:lnTo>
                    <a:pt x="622985" y="250190"/>
                  </a:lnTo>
                  <a:lnTo>
                    <a:pt x="603758" y="227330"/>
                  </a:lnTo>
                  <a:lnTo>
                    <a:pt x="607822" y="224790"/>
                  </a:lnTo>
                  <a:lnTo>
                    <a:pt x="609841" y="223520"/>
                  </a:lnTo>
                  <a:lnTo>
                    <a:pt x="613587" y="224790"/>
                  </a:lnTo>
                  <a:lnTo>
                    <a:pt x="614057" y="227330"/>
                  </a:lnTo>
                  <a:lnTo>
                    <a:pt x="614489" y="229870"/>
                  </a:lnTo>
                  <a:lnTo>
                    <a:pt x="620598" y="231140"/>
                  </a:lnTo>
                  <a:lnTo>
                    <a:pt x="621169" y="229870"/>
                  </a:lnTo>
                  <a:lnTo>
                    <a:pt x="621817" y="229870"/>
                  </a:lnTo>
                  <a:lnTo>
                    <a:pt x="624230" y="224790"/>
                  </a:lnTo>
                  <a:lnTo>
                    <a:pt x="627316" y="223520"/>
                  </a:lnTo>
                  <a:lnTo>
                    <a:pt x="629170" y="227330"/>
                  </a:lnTo>
                  <a:lnTo>
                    <a:pt x="625195" y="231140"/>
                  </a:lnTo>
                  <a:lnTo>
                    <a:pt x="627113" y="234950"/>
                  </a:lnTo>
                  <a:lnTo>
                    <a:pt x="631126" y="237490"/>
                  </a:lnTo>
                  <a:lnTo>
                    <a:pt x="633133" y="243840"/>
                  </a:lnTo>
                  <a:lnTo>
                    <a:pt x="633133" y="232930"/>
                  </a:lnTo>
                  <a:lnTo>
                    <a:pt x="631647" y="232410"/>
                  </a:lnTo>
                  <a:lnTo>
                    <a:pt x="631431" y="232410"/>
                  </a:lnTo>
                  <a:lnTo>
                    <a:pt x="631088" y="231140"/>
                  </a:lnTo>
                  <a:lnTo>
                    <a:pt x="633399" y="226060"/>
                  </a:lnTo>
                  <a:lnTo>
                    <a:pt x="633006" y="223520"/>
                  </a:lnTo>
                  <a:lnTo>
                    <a:pt x="632409" y="219710"/>
                  </a:lnTo>
                  <a:lnTo>
                    <a:pt x="635571" y="214630"/>
                  </a:lnTo>
                  <a:lnTo>
                    <a:pt x="634695" y="212090"/>
                  </a:lnTo>
                  <a:lnTo>
                    <a:pt x="634542" y="210820"/>
                  </a:lnTo>
                  <a:lnTo>
                    <a:pt x="631482" y="209550"/>
                  </a:lnTo>
                  <a:lnTo>
                    <a:pt x="629031" y="209550"/>
                  </a:lnTo>
                  <a:lnTo>
                    <a:pt x="623265" y="208280"/>
                  </a:lnTo>
                  <a:lnTo>
                    <a:pt x="619963" y="207010"/>
                  </a:lnTo>
                  <a:lnTo>
                    <a:pt x="614667" y="207010"/>
                  </a:lnTo>
                  <a:lnTo>
                    <a:pt x="614756" y="208280"/>
                  </a:lnTo>
                  <a:lnTo>
                    <a:pt x="619556" y="209550"/>
                  </a:lnTo>
                  <a:lnTo>
                    <a:pt x="624700" y="210820"/>
                  </a:lnTo>
                  <a:lnTo>
                    <a:pt x="629234" y="213360"/>
                  </a:lnTo>
                  <a:lnTo>
                    <a:pt x="629729" y="217170"/>
                  </a:lnTo>
                  <a:lnTo>
                    <a:pt x="618782" y="224790"/>
                  </a:lnTo>
                  <a:lnTo>
                    <a:pt x="616966" y="223520"/>
                  </a:lnTo>
                  <a:lnTo>
                    <a:pt x="615340" y="222250"/>
                  </a:lnTo>
                  <a:lnTo>
                    <a:pt x="610666" y="218440"/>
                  </a:lnTo>
                  <a:lnTo>
                    <a:pt x="608787" y="218440"/>
                  </a:lnTo>
                  <a:lnTo>
                    <a:pt x="604443" y="222250"/>
                  </a:lnTo>
                  <a:lnTo>
                    <a:pt x="603910" y="223520"/>
                  </a:lnTo>
                  <a:lnTo>
                    <a:pt x="601776" y="224790"/>
                  </a:lnTo>
                  <a:lnTo>
                    <a:pt x="599554" y="222250"/>
                  </a:lnTo>
                  <a:lnTo>
                    <a:pt x="597433" y="219710"/>
                  </a:lnTo>
                  <a:lnTo>
                    <a:pt x="594385" y="215900"/>
                  </a:lnTo>
                  <a:lnTo>
                    <a:pt x="593496" y="213360"/>
                  </a:lnTo>
                  <a:lnTo>
                    <a:pt x="591223" y="208280"/>
                  </a:lnTo>
                  <a:lnTo>
                    <a:pt x="588797" y="205740"/>
                  </a:lnTo>
                  <a:lnTo>
                    <a:pt x="583577" y="204470"/>
                  </a:lnTo>
                  <a:lnTo>
                    <a:pt x="581215" y="204470"/>
                  </a:lnTo>
                  <a:lnTo>
                    <a:pt x="579335" y="207010"/>
                  </a:lnTo>
                  <a:lnTo>
                    <a:pt x="579437" y="208280"/>
                  </a:lnTo>
                  <a:lnTo>
                    <a:pt x="579551" y="213360"/>
                  </a:lnTo>
                  <a:lnTo>
                    <a:pt x="579424" y="218440"/>
                  </a:lnTo>
                  <a:lnTo>
                    <a:pt x="576148" y="220980"/>
                  </a:lnTo>
                  <a:lnTo>
                    <a:pt x="570712" y="220980"/>
                  </a:lnTo>
                  <a:lnTo>
                    <a:pt x="570712" y="227330"/>
                  </a:lnTo>
                  <a:lnTo>
                    <a:pt x="570382" y="228600"/>
                  </a:lnTo>
                  <a:lnTo>
                    <a:pt x="570179" y="229870"/>
                  </a:lnTo>
                  <a:lnTo>
                    <a:pt x="569683" y="229870"/>
                  </a:lnTo>
                  <a:lnTo>
                    <a:pt x="552005" y="254000"/>
                  </a:lnTo>
                  <a:lnTo>
                    <a:pt x="550862" y="256540"/>
                  </a:lnTo>
                  <a:lnTo>
                    <a:pt x="548411" y="259080"/>
                  </a:lnTo>
                  <a:lnTo>
                    <a:pt x="547255" y="260350"/>
                  </a:lnTo>
                  <a:lnTo>
                    <a:pt x="545960" y="261620"/>
                  </a:lnTo>
                  <a:lnTo>
                    <a:pt x="543928" y="256540"/>
                  </a:lnTo>
                  <a:lnTo>
                    <a:pt x="547941" y="252730"/>
                  </a:lnTo>
                  <a:lnTo>
                    <a:pt x="550964" y="246380"/>
                  </a:lnTo>
                  <a:lnTo>
                    <a:pt x="553516" y="242570"/>
                  </a:lnTo>
                  <a:lnTo>
                    <a:pt x="558101" y="243840"/>
                  </a:lnTo>
                  <a:lnTo>
                    <a:pt x="557961" y="242570"/>
                  </a:lnTo>
                  <a:lnTo>
                    <a:pt x="557263" y="236220"/>
                  </a:lnTo>
                  <a:lnTo>
                    <a:pt x="564019" y="232410"/>
                  </a:lnTo>
                  <a:lnTo>
                    <a:pt x="564146" y="232410"/>
                  </a:lnTo>
                  <a:lnTo>
                    <a:pt x="564222" y="231140"/>
                  </a:lnTo>
                  <a:lnTo>
                    <a:pt x="565099" y="226060"/>
                  </a:lnTo>
                  <a:lnTo>
                    <a:pt x="565645" y="224790"/>
                  </a:lnTo>
                  <a:lnTo>
                    <a:pt x="570712" y="227330"/>
                  </a:lnTo>
                  <a:lnTo>
                    <a:pt x="570712" y="220980"/>
                  </a:lnTo>
                  <a:lnTo>
                    <a:pt x="553339" y="220980"/>
                  </a:lnTo>
                  <a:lnTo>
                    <a:pt x="551561" y="222250"/>
                  </a:lnTo>
                  <a:lnTo>
                    <a:pt x="551268" y="223520"/>
                  </a:lnTo>
                  <a:lnTo>
                    <a:pt x="553326" y="228600"/>
                  </a:lnTo>
                  <a:lnTo>
                    <a:pt x="557847" y="224790"/>
                  </a:lnTo>
                  <a:lnTo>
                    <a:pt x="560285" y="227330"/>
                  </a:lnTo>
                  <a:lnTo>
                    <a:pt x="560514" y="229870"/>
                  </a:lnTo>
                  <a:lnTo>
                    <a:pt x="559384" y="229870"/>
                  </a:lnTo>
                  <a:lnTo>
                    <a:pt x="554926" y="232410"/>
                  </a:lnTo>
                  <a:lnTo>
                    <a:pt x="552640" y="233680"/>
                  </a:lnTo>
                  <a:lnTo>
                    <a:pt x="553237" y="240030"/>
                  </a:lnTo>
                  <a:lnTo>
                    <a:pt x="551383" y="242570"/>
                  </a:lnTo>
                  <a:lnTo>
                    <a:pt x="545782" y="248920"/>
                  </a:lnTo>
                  <a:lnTo>
                    <a:pt x="542251" y="254000"/>
                  </a:lnTo>
                  <a:lnTo>
                    <a:pt x="541591" y="261620"/>
                  </a:lnTo>
                  <a:lnTo>
                    <a:pt x="540346" y="262890"/>
                  </a:lnTo>
                  <a:lnTo>
                    <a:pt x="539623" y="264160"/>
                  </a:lnTo>
                  <a:lnTo>
                    <a:pt x="539330" y="264160"/>
                  </a:lnTo>
                  <a:lnTo>
                    <a:pt x="542569" y="265430"/>
                  </a:lnTo>
                  <a:lnTo>
                    <a:pt x="539610" y="271780"/>
                  </a:lnTo>
                  <a:lnTo>
                    <a:pt x="536486" y="273050"/>
                  </a:lnTo>
                  <a:lnTo>
                    <a:pt x="536702" y="273050"/>
                  </a:lnTo>
                  <a:lnTo>
                    <a:pt x="532206" y="280670"/>
                  </a:lnTo>
                  <a:lnTo>
                    <a:pt x="527202" y="285750"/>
                  </a:lnTo>
                  <a:lnTo>
                    <a:pt x="521716" y="290830"/>
                  </a:lnTo>
                  <a:lnTo>
                    <a:pt x="520598" y="290830"/>
                  </a:lnTo>
                  <a:lnTo>
                    <a:pt x="521347" y="288290"/>
                  </a:lnTo>
                  <a:lnTo>
                    <a:pt x="522097" y="285750"/>
                  </a:lnTo>
                  <a:lnTo>
                    <a:pt x="522465" y="284480"/>
                  </a:lnTo>
                  <a:lnTo>
                    <a:pt x="516432" y="284480"/>
                  </a:lnTo>
                  <a:lnTo>
                    <a:pt x="514832" y="284480"/>
                  </a:lnTo>
                  <a:lnTo>
                    <a:pt x="514832" y="293370"/>
                  </a:lnTo>
                  <a:lnTo>
                    <a:pt x="512635" y="295910"/>
                  </a:lnTo>
                  <a:lnTo>
                    <a:pt x="506984" y="308610"/>
                  </a:lnTo>
                  <a:lnTo>
                    <a:pt x="497420" y="318770"/>
                  </a:lnTo>
                  <a:lnTo>
                    <a:pt x="492391" y="317792"/>
                  </a:lnTo>
                  <a:lnTo>
                    <a:pt x="492391" y="323850"/>
                  </a:lnTo>
                  <a:lnTo>
                    <a:pt x="489635" y="328930"/>
                  </a:lnTo>
                  <a:lnTo>
                    <a:pt x="485330" y="331470"/>
                  </a:lnTo>
                  <a:lnTo>
                    <a:pt x="481215" y="335280"/>
                  </a:lnTo>
                  <a:lnTo>
                    <a:pt x="472897" y="335280"/>
                  </a:lnTo>
                  <a:lnTo>
                    <a:pt x="472897" y="340360"/>
                  </a:lnTo>
                  <a:lnTo>
                    <a:pt x="471131" y="344170"/>
                  </a:lnTo>
                  <a:lnTo>
                    <a:pt x="466902" y="347980"/>
                  </a:lnTo>
                  <a:lnTo>
                    <a:pt x="459219" y="351790"/>
                  </a:lnTo>
                  <a:lnTo>
                    <a:pt x="456234" y="354330"/>
                  </a:lnTo>
                  <a:lnTo>
                    <a:pt x="451929" y="351790"/>
                  </a:lnTo>
                  <a:lnTo>
                    <a:pt x="450062" y="347980"/>
                  </a:lnTo>
                  <a:lnTo>
                    <a:pt x="451434" y="344170"/>
                  </a:lnTo>
                  <a:lnTo>
                    <a:pt x="452335" y="339090"/>
                  </a:lnTo>
                  <a:lnTo>
                    <a:pt x="459295" y="339090"/>
                  </a:lnTo>
                  <a:lnTo>
                    <a:pt x="466026" y="340360"/>
                  </a:lnTo>
                  <a:lnTo>
                    <a:pt x="472897" y="340360"/>
                  </a:lnTo>
                  <a:lnTo>
                    <a:pt x="472897" y="335280"/>
                  </a:lnTo>
                  <a:lnTo>
                    <a:pt x="471360" y="335280"/>
                  </a:lnTo>
                  <a:lnTo>
                    <a:pt x="463334" y="334010"/>
                  </a:lnTo>
                  <a:lnTo>
                    <a:pt x="462229" y="332740"/>
                  </a:lnTo>
                  <a:lnTo>
                    <a:pt x="463016" y="327660"/>
                  </a:lnTo>
                  <a:lnTo>
                    <a:pt x="463753" y="325120"/>
                  </a:lnTo>
                  <a:lnTo>
                    <a:pt x="464439" y="322580"/>
                  </a:lnTo>
                  <a:lnTo>
                    <a:pt x="485495" y="322580"/>
                  </a:lnTo>
                  <a:lnTo>
                    <a:pt x="492391" y="323850"/>
                  </a:lnTo>
                  <a:lnTo>
                    <a:pt x="492391" y="317792"/>
                  </a:lnTo>
                  <a:lnTo>
                    <a:pt x="490956" y="317500"/>
                  </a:lnTo>
                  <a:lnTo>
                    <a:pt x="477685" y="317500"/>
                  </a:lnTo>
                  <a:lnTo>
                    <a:pt x="471030" y="316230"/>
                  </a:lnTo>
                  <a:lnTo>
                    <a:pt x="470001" y="312420"/>
                  </a:lnTo>
                  <a:lnTo>
                    <a:pt x="470801" y="308610"/>
                  </a:lnTo>
                  <a:lnTo>
                    <a:pt x="471703" y="306070"/>
                  </a:lnTo>
                  <a:lnTo>
                    <a:pt x="475767" y="302260"/>
                  </a:lnTo>
                  <a:lnTo>
                    <a:pt x="476504" y="307340"/>
                  </a:lnTo>
                  <a:lnTo>
                    <a:pt x="479158" y="308610"/>
                  </a:lnTo>
                  <a:lnTo>
                    <a:pt x="480682" y="307340"/>
                  </a:lnTo>
                  <a:lnTo>
                    <a:pt x="482358" y="306070"/>
                  </a:lnTo>
                  <a:lnTo>
                    <a:pt x="487743" y="306070"/>
                  </a:lnTo>
                  <a:lnTo>
                    <a:pt x="497243" y="307340"/>
                  </a:lnTo>
                  <a:lnTo>
                    <a:pt x="501738" y="307340"/>
                  </a:lnTo>
                  <a:lnTo>
                    <a:pt x="502666" y="306070"/>
                  </a:lnTo>
                  <a:lnTo>
                    <a:pt x="503351" y="303530"/>
                  </a:lnTo>
                  <a:lnTo>
                    <a:pt x="501815" y="302260"/>
                  </a:lnTo>
                  <a:lnTo>
                    <a:pt x="494144" y="303530"/>
                  </a:lnTo>
                  <a:lnTo>
                    <a:pt x="491070" y="302260"/>
                  </a:lnTo>
                  <a:lnTo>
                    <a:pt x="487984" y="300990"/>
                  </a:lnTo>
                  <a:lnTo>
                    <a:pt x="481711" y="299720"/>
                  </a:lnTo>
                  <a:lnTo>
                    <a:pt x="480428" y="297180"/>
                  </a:lnTo>
                  <a:lnTo>
                    <a:pt x="480364" y="295910"/>
                  </a:lnTo>
                  <a:lnTo>
                    <a:pt x="480364" y="294322"/>
                  </a:lnTo>
                  <a:lnTo>
                    <a:pt x="480822" y="292100"/>
                  </a:lnTo>
                  <a:lnTo>
                    <a:pt x="482142" y="290830"/>
                  </a:lnTo>
                  <a:lnTo>
                    <a:pt x="496912" y="290830"/>
                  </a:lnTo>
                  <a:lnTo>
                    <a:pt x="506539" y="288290"/>
                  </a:lnTo>
                  <a:lnTo>
                    <a:pt x="510095" y="288290"/>
                  </a:lnTo>
                  <a:lnTo>
                    <a:pt x="513715" y="289560"/>
                  </a:lnTo>
                  <a:lnTo>
                    <a:pt x="514832" y="293370"/>
                  </a:lnTo>
                  <a:lnTo>
                    <a:pt x="514832" y="284480"/>
                  </a:lnTo>
                  <a:lnTo>
                    <a:pt x="507580" y="284480"/>
                  </a:lnTo>
                  <a:lnTo>
                    <a:pt x="499351" y="285750"/>
                  </a:lnTo>
                  <a:lnTo>
                    <a:pt x="491286" y="285750"/>
                  </a:lnTo>
                  <a:lnTo>
                    <a:pt x="488657" y="281940"/>
                  </a:lnTo>
                  <a:lnTo>
                    <a:pt x="489026" y="279400"/>
                  </a:lnTo>
                  <a:lnTo>
                    <a:pt x="490270" y="274320"/>
                  </a:lnTo>
                  <a:lnTo>
                    <a:pt x="509422" y="274320"/>
                  </a:lnTo>
                  <a:lnTo>
                    <a:pt x="515747" y="275590"/>
                  </a:lnTo>
                  <a:lnTo>
                    <a:pt x="517550" y="275590"/>
                  </a:lnTo>
                  <a:lnTo>
                    <a:pt x="519239" y="276860"/>
                  </a:lnTo>
                  <a:lnTo>
                    <a:pt x="516890" y="283210"/>
                  </a:lnTo>
                  <a:lnTo>
                    <a:pt x="522973" y="283210"/>
                  </a:lnTo>
                  <a:lnTo>
                    <a:pt x="526503" y="274320"/>
                  </a:lnTo>
                  <a:lnTo>
                    <a:pt x="528002" y="270510"/>
                  </a:lnTo>
                  <a:lnTo>
                    <a:pt x="529996" y="265430"/>
                  </a:lnTo>
                  <a:lnTo>
                    <a:pt x="531647" y="261620"/>
                  </a:lnTo>
                  <a:lnTo>
                    <a:pt x="538632" y="245110"/>
                  </a:lnTo>
                  <a:lnTo>
                    <a:pt x="540016" y="241300"/>
                  </a:lnTo>
                  <a:lnTo>
                    <a:pt x="545896" y="228600"/>
                  </a:lnTo>
                  <a:lnTo>
                    <a:pt x="547763" y="222250"/>
                  </a:lnTo>
                  <a:lnTo>
                    <a:pt x="551764" y="217170"/>
                  </a:lnTo>
                  <a:lnTo>
                    <a:pt x="553542" y="218440"/>
                  </a:lnTo>
                  <a:lnTo>
                    <a:pt x="555307" y="218440"/>
                  </a:lnTo>
                  <a:lnTo>
                    <a:pt x="556717" y="217170"/>
                  </a:lnTo>
                  <a:lnTo>
                    <a:pt x="560908" y="213360"/>
                  </a:lnTo>
                  <a:lnTo>
                    <a:pt x="565886" y="209550"/>
                  </a:lnTo>
                  <a:lnTo>
                    <a:pt x="567436" y="203200"/>
                  </a:lnTo>
                  <a:lnTo>
                    <a:pt x="554939" y="213360"/>
                  </a:lnTo>
                  <a:lnTo>
                    <a:pt x="554748" y="210820"/>
                  </a:lnTo>
                  <a:lnTo>
                    <a:pt x="554647" y="209550"/>
                  </a:lnTo>
                  <a:lnTo>
                    <a:pt x="554355" y="205740"/>
                  </a:lnTo>
                  <a:lnTo>
                    <a:pt x="556133" y="200660"/>
                  </a:lnTo>
                  <a:lnTo>
                    <a:pt x="557428" y="194310"/>
                  </a:lnTo>
                  <a:lnTo>
                    <a:pt x="560425" y="195580"/>
                  </a:lnTo>
                  <a:lnTo>
                    <a:pt x="560870" y="198120"/>
                  </a:lnTo>
                  <a:lnTo>
                    <a:pt x="564210" y="201930"/>
                  </a:lnTo>
                  <a:lnTo>
                    <a:pt x="564883" y="203200"/>
                  </a:lnTo>
                  <a:lnTo>
                    <a:pt x="567436" y="203200"/>
                  </a:lnTo>
                  <a:lnTo>
                    <a:pt x="567677" y="205740"/>
                  </a:lnTo>
                  <a:lnTo>
                    <a:pt x="571068" y="205740"/>
                  </a:lnTo>
                  <a:lnTo>
                    <a:pt x="573963" y="201930"/>
                  </a:lnTo>
                  <a:lnTo>
                    <a:pt x="575348" y="198120"/>
                  </a:lnTo>
                  <a:lnTo>
                    <a:pt x="576795" y="190500"/>
                  </a:lnTo>
                  <a:lnTo>
                    <a:pt x="573151" y="190500"/>
                  </a:lnTo>
                  <a:lnTo>
                    <a:pt x="570928" y="193040"/>
                  </a:lnTo>
                  <a:lnTo>
                    <a:pt x="572274" y="198120"/>
                  </a:lnTo>
                  <a:lnTo>
                    <a:pt x="568921" y="201930"/>
                  </a:lnTo>
                  <a:lnTo>
                    <a:pt x="567118" y="198120"/>
                  </a:lnTo>
                  <a:lnTo>
                    <a:pt x="565429" y="195580"/>
                  </a:lnTo>
                  <a:lnTo>
                    <a:pt x="564845" y="194310"/>
                  </a:lnTo>
                  <a:lnTo>
                    <a:pt x="562457" y="189230"/>
                  </a:lnTo>
                  <a:lnTo>
                    <a:pt x="558825" y="189230"/>
                  </a:lnTo>
                  <a:lnTo>
                    <a:pt x="556272" y="186690"/>
                  </a:lnTo>
                  <a:lnTo>
                    <a:pt x="555269" y="189230"/>
                  </a:lnTo>
                  <a:lnTo>
                    <a:pt x="554228" y="190500"/>
                  </a:lnTo>
                  <a:lnTo>
                    <a:pt x="552729" y="195580"/>
                  </a:lnTo>
                  <a:lnTo>
                    <a:pt x="551929" y="199390"/>
                  </a:lnTo>
                  <a:lnTo>
                    <a:pt x="550392" y="205740"/>
                  </a:lnTo>
                  <a:lnTo>
                    <a:pt x="549617" y="208280"/>
                  </a:lnTo>
                  <a:lnTo>
                    <a:pt x="549059" y="209550"/>
                  </a:lnTo>
                  <a:lnTo>
                    <a:pt x="546468" y="209550"/>
                  </a:lnTo>
                  <a:lnTo>
                    <a:pt x="546468" y="214630"/>
                  </a:lnTo>
                  <a:lnTo>
                    <a:pt x="546239" y="214630"/>
                  </a:lnTo>
                  <a:lnTo>
                    <a:pt x="546176" y="215900"/>
                  </a:lnTo>
                  <a:lnTo>
                    <a:pt x="545680" y="217170"/>
                  </a:lnTo>
                  <a:lnTo>
                    <a:pt x="537108" y="234950"/>
                  </a:lnTo>
                  <a:lnTo>
                    <a:pt x="532041" y="245110"/>
                  </a:lnTo>
                  <a:lnTo>
                    <a:pt x="529640" y="244729"/>
                  </a:lnTo>
                  <a:lnTo>
                    <a:pt x="529640" y="252730"/>
                  </a:lnTo>
                  <a:lnTo>
                    <a:pt x="528294" y="255270"/>
                  </a:lnTo>
                  <a:lnTo>
                    <a:pt x="525564" y="256540"/>
                  </a:lnTo>
                  <a:lnTo>
                    <a:pt x="524573" y="257530"/>
                  </a:lnTo>
                  <a:lnTo>
                    <a:pt x="524573" y="265430"/>
                  </a:lnTo>
                  <a:lnTo>
                    <a:pt x="522986" y="267970"/>
                  </a:lnTo>
                  <a:lnTo>
                    <a:pt x="521843" y="270510"/>
                  </a:lnTo>
                  <a:lnTo>
                    <a:pt x="498957" y="270510"/>
                  </a:lnTo>
                  <a:lnTo>
                    <a:pt x="497840" y="269240"/>
                  </a:lnTo>
                  <a:lnTo>
                    <a:pt x="497611" y="265430"/>
                  </a:lnTo>
                  <a:lnTo>
                    <a:pt x="497916" y="262890"/>
                  </a:lnTo>
                  <a:lnTo>
                    <a:pt x="498081" y="260350"/>
                  </a:lnTo>
                  <a:lnTo>
                    <a:pt x="501319" y="260350"/>
                  </a:lnTo>
                  <a:lnTo>
                    <a:pt x="503567" y="264160"/>
                  </a:lnTo>
                  <a:lnTo>
                    <a:pt x="505968" y="261620"/>
                  </a:lnTo>
                  <a:lnTo>
                    <a:pt x="522605" y="261620"/>
                  </a:lnTo>
                  <a:lnTo>
                    <a:pt x="523875" y="262890"/>
                  </a:lnTo>
                  <a:lnTo>
                    <a:pt x="524573" y="265430"/>
                  </a:lnTo>
                  <a:lnTo>
                    <a:pt x="524573" y="257530"/>
                  </a:lnTo>
                  <a:lnTo>
                    <a:pt x="524281" y="257810"/>
                  </a:lnTo>
                  <a:lnTo>
                    <a:pt x="516902" y="257810"/>
                  </a:lnTo>
                  <a:lnTo>
                    <a:pt x="510794" y="256540"/>
                  </a:lnTo>
                  <a:lnTo>
                    <a:pt x="503910" y="256540"/>
                  </a:lnTo>
                  <a:lnTo>
                    <a:pt x="503618" y="248920"/>
                  </a:lnTo>
                  <a:lnTo>
                    <a:pt x="505739" y="246380"/>
                  </a:lnTo>
                  <a:lnTo>
                    <a:pt x="507733" y="248920"/>
                  </a:lnTo>
                  <a:lnTo>
                    <a:pt x="511721" y="247650"/>
                  </a:lnTo>
                  <a:lnTo>
                    <a:pt x="519163" y="247650"/>
                  </a:lnTo>
                  <a:lnTo>
                    <a:pt x="522503" y="248920"/>
                  </a:lnTo>
                  <a:lnTo>
                    <a:pt x="528866" y="248920"/>
                  </a:lnTo>
                  <a:lnTo>
                    <a:pt x="529640" y="252730"/>
                  </a:lnTo>
                  <a:lnTo>
                    <a:pt x="529640" y="244729"/>
                  </a:lnTo>
                  <a:lnTo>
                    <a:pt x="524103" y="243840"/>
                  </a:lnTo>
                  <a:lnTo>
                    <a:pt x="511898" y="243840"/>
                  </a:lnTo>
                  <a:lnTo>
                    <a:pt x="511670" y="237490"/>
                  </a:lnTo>
                  <a:lnTo>
                    <a:pt x="513295" y="236220"/>
                  </a:lnTo>
                  <a:lnTo>
                    <a:pt x="515289" y="234950"/>
                  </a:lnTo>
                  <a:lnTo>
                    <a:pt x="521487" y="236220"/>
                  </a:lnTo>
                  <a:lnTo>
                    <a:pt x="533311" y="236220"/>
                  </a:lnTo>
                  <a:lnTo>
                    <a:pt x="533793" y="234950"/>
                  </a:lnTo>
                  <a:lnTo>
                    <a:pt x="534174" y="234950"/>
                  </a:lnTo>
                  <a:lnTo>
                    <a:pt x="533844" y="233680"/>
                  </a:lnTo>
                  <a:lnTo>
                    <a:pt x="532142" y="232410"/>
                  </a:lnTo>
                  <a:lnTo>
                    <a:pt x="530733" y="232410"/>
                  </a:lnTo>
                  <a:lnTo>
                    <a:pt x="525195" y="231140"/>
                  </a:lnTo>
                  <a:lnTo>
                    <a:pt x="517055" y="231140"/>
                  </a:lnTo>
                  <a:lnTo>
                    <a:pt x="514908" y="228600"/>
                  </a:lnTo>
                  <a:lnTo>
                    <a:pt x="515721" y="226060"/>
                  </a:lnTo>
                  <a:lnTo>
                    <a:pt x="516216" y="224383"/>
                  </a:lnTo>
                  <a:lnTo>
                    <a:pt x="515188" y="223520"/>
                  </a:lnTo>
                  <a:lnTo>
                    <a:pt x="510120" y="222250"/>
                  </a:lnTo>
                  <a:lnTo>
                    <a:pt x="509765" y="223520"/>
                  </a:lnTo>
                  <a:lnTo>
                    <a:pt x="509155" y="229870"/>
                  </a:lnTo>
                  <a:lnTo>
                    <a:pt x="508469" y="231140"/>
                  </a:lnTo>
                  <a:lnTo>
                    <a:pt x="504774" y="233680"/>
                  </a:lnTo>
                  <a:lnTo>
                    <a:pt x="504355" y="236220"/>
                  </a:lnTo>
                  <a:lnTo>
                    <a:pt x="504253" y="238760"/>
                  </a:lnTo>
                  <a:lnTo>
                    <a:pt x="502754" y="240030"/>
                  </a:lnTo>
                  <a:lnTo>
                    <a:pt x="500926" y="240030"/>
                  </a:lnTo>
                  <a:lnTo>
                    <a:pt x="499008" y="242570"/>
                  </a:lnTo>
                  <a:lnTo>
                    <a:pt x="498297" y="243840"/>
                  </a:lnTo>
                  <a:lnTo>
                    <a:pt x="497979" y="248920"/>
                  </a:lnTo>
                  <a:lnTo>
                    <a:pt x="498335" y="251460"/>
                  </a:lnTo>
                  <a:lnTo>
                    <a:pt x="498449" y="255270"/>
                  </a:lnTo>
                  <a:lnTo>
                    <a:pt x="492163" y="257810"/>
                  </a:lnTo>
                  <a:lnTo>
                    <a:pt x="490067" y="261620"/>
                  </a:lnTo>
                  <a:lnTo>
                    <a:pt x="492480" y="265430"/>
                  </a:lnTo>
                  <a:lnTo>
                    <a:pt x="492175" y="270510"/>
                  </a:lnTo>
                  <a:lnTo>
                    <a:pt x="485851" y="271780"/>
                  </a:lnTo>
                  <a:lnTo>
                    <a:pt x="482765" y="275590"/>
                  </a:lnTo>
                  <a:lnTo>
                    <a:pt x="484962" y="279400"/>
                  </a:lnTo>
                  <a:lnTo>
                    <a:pt x="484632" y="284480"/>
                  </a:lnTo>
                  <a:lnTo>
                    <a:pt x="481977" y="285750"/>
                  </a:lnTo>
                  <a:lnTo>
                    <a:pt x="479259" y="287020"/>
                  </a:lnTo>
                  <a:lnTo>
                    <a:pt x="474179" y="292100"/>
                  </a:lnTo>
                  <a:lnTo>
                    <a:pt x="475767" y="295910"/>
                  </a:lnTo>
                  <a:lnTo>
                    <a:pt x="474319" y="299720"/>
                  </a:lnTo>
                  <a:lnTo>
                    <a:pt x="468007" y="300990"/>
                  </a:lnTo>
                  <a:lnTo>
                    <a:pt x="465378" y="306070"/>
                  </a:lnTo>
                  <a:lnTo>
                    <a:pt x="465531" y="308610"/>
                  </a:lnTo>
                  <a:lnTo>
                    <a:pt x="465594" y="313690"/>
                  </a:lnTo>
                  <a:lnTo>
                    <a:pt x="465505" y="316230"/>
                  </a:lnTo>
                  <a:lnTo>
                    <a:pt x="462851" y="318770"/>
                  </a:lnTo>
                  <a:lnTo>
                    <a:pt x="458901" y="314960"/>
                  </a:lnTo>
                  <a:lnTo>
                    <a:pt x="456831" y="318770"/>
                  </a:lnTo>
                  <a:lnTo>
                    <a:pt x="459447" y="322580"/>
                  </a:lnTo>
                  <a:lnTo>
                    <a:pt x="457517" y="327660"/>
                  </a:lnTo>
                  <a:lnTo>
                    <a:pt x="457949" y="332740"/>
                  </a:lnTo>
                  <a:lnTo>
                    <a:pt x="451231" y="334010"/>
                  </a:lnTo>
                  <a:lnTo>
                    <a:pt x="447357" y="337820"/>
                  </a:lnTo>
                  <a:lnTo>
                    <a:pt x="445338" y="342900"/>
                  </a:lnTo>
                  <a:lnTo>
                    <a:pt x="446646" y="349250"/>
                  </a:lnTo>
                  <a:lnTo>
                    <a:pt x="445173" y="350520"/>
                  </a:lnTo>
                  <a:lnTo>
                    <a:pt x="443496" y="350520"/>
                  </a:lnTo>
                  <a:lnTo>
                    <a:pt x="441934" y="353060"/>
                  </a:lnTo>
                  <a:lnTo>
                    <a:pt x="442023" y="354330"/>
                  </a:lnTo>
                  <a:lnTo>
                    <a:pt x="441744" y="356870"/>
                  </a:lnTo>
                  <a:lnTo>
                    <a:pt x="436626" y="358140"/>
                  </a:lnTo>
                  <a:lnTo>
                    <a:pt x="436816" y="360680"/>
                  </a:lnTo>
                  <a:lnTo>
                    <a:pt x="438162" y="360680"/>
                  </a:lnTo>
                  <a:lnTo>
                    <a:pt x="441782" y="361950"/>
                  </a:lnTo>
                  <a:lnTo>
                    <a:pt x="444347" y="361950"/>
                  </a:lnTo>
                  <a:lnTo>
                    <a:pt x="475805" y="368300"/>
                  </a:lnTo>
                  <a:lnTo>
                    <a:pt x="477456" y="372110"/>
                  </a:lnTo>
                  <a:lnTo>
                    <a:pt x="477761" y="375920"/>
                  </a:lnTo>
                  <a:lnTo>
                    <a:pt x="474611" y="382270"/>
                  </a:lnTo>
                  <a:lnTo>
                    <a:pt x="473519" y="384810"/>
                  </a:lnTo>
                  <a:lnTo>
                    <a:pt x="472351" y="387350"/>
                  </a:lnTo>
                  <a:lnTo>
                    <a:pt x="472554" y="387350"/>
                  </a:lnTo>
                  <a:lnTo>
                    <a:pt x="472490" y="388620"/>
                  </a:lnTo>
                  <a:lnTo>
                    <a:pt x="472757" y="389890"/>
                  </a:lnTo>
                  <a:lnTo>
                    <a:pt x="469176" y="396240"/>
                  </a:lnTo>
                  <a:lnTo>
                    <a:pt x="465886" y="401320"/>
                  </a:lnTo>
                  <a:lnTo>
                    <a:pt x="462648" y="407670"/>
                  </a:lnTo>
                  <a:lnTo>
                    <a:pt x="462800" y="407670"/>
                  </a:lnTo>
                  <a:lnTo>
                    <a:pt x="459244" y="416560"/>
                  </a:lnTo>
                  <a:lnTo>
                    <a:pt x="455256" y="424180"/>
                  </a:lnTo>
                  <a:lnTo>
                    <a:pt x="450875" y="433070"/>
                  </a:lnTo>
                  <a:lnTo>
                    <a:pt x="446100" y="441960"/>
                  </a:lnTo>
                  <a:lnTo>
                    <a:pt x="444614" y="443230"/>
                  </a:lnTo>
                  <a:lnTo>
                    <a:pt x="442899" y="445770"/>
                  </a:lnTo>
                  <a:lnTo>
                    <a:pt x="439674" y="453390"/>
                  </a:lnTo>
                  <a:lnTo>
                    <a:pt x="437070" y="458470"/>
                  </a:lnTo>
                  <a:lnTo>
                    <a:pt x="437642" y="466090"/>
                  </a:lnTo>
                  <a:lnTo>
                    <a:pt x="437172" y="467360"/>
                  </a:lnTo>
                  <a:lnTo>
                    <a:pt x="436943" y="469900"/>
                  </a:lnTo>
                  <a:lnTo>
                    <a:pt x="436219" y="469900"/>
                  </a:lnTo>
                  <a:lnTo>
                    <a:pt x="436219" y="480060"/>
                  </a:lnTo>
                  <a:lnTo>
                    <a:pt x="433590" y="485140"/>
                  </a:lnTo>
                  <a:lnTo>
                    <a:pt x="431685" y="490220"/>
                  </a:lnTo>
                  <a:lnTo>
                    <a:pt x="425831" y="491490"/>
                  </a:lnTo>
                  <a:lnTo>
                    <a:pt x="420306" y="491490"/>
                  </a:lnTo>
                  <a:lnTo>
                    <a:pt x="407085" y="487680"/>
                  </a:lnTo>
                  <a:lnTo>
                    <a:pt x="399262" y="486410"/>
                  </a:lnTo>
                  <a:lnTo>
                    <a:pt x="384835" y="486410"/>
                  </a:lnTo>
                  <a:lnTo>
                    <a:pt x="383273" y="483870"/>
                  </a:lnTo>
                  <a:lnTo>
                    <a:pt x="383133" y="474980"/>
                  </a:lnTo>
                  <a:lnTo>
                    <a:pt x="383552" y="473710"/>
                  </a:lnTo>
                  <a:lnTo>
                    <a:pt x="383844" y="471170"/>
                  </a:lnTo>
                  <a:lnTo>
                    <a:pt x="396811" y="473710"/>
                  </a:lnTo>
                  <a:lnTo>
                    <a:pt x="409740" y="474980"/>
                  </a:lnTo>
                  <a:lnTo>
                    <a:pt x="422732" y="474980"/>
                  </a:lnTo>
                  <a:lnTo>
                    <a:pt x="435864" y="473710"/>
                  </a:lnTo>
                  <a:lnTo>
                    <a:pt x="436219" y="480060"/>
                  </a:lnTo>
                  <a:lnTo>
                    <a:pt x="436219" y="469900"/>
                  </a:lnTo>
                  <a:lnTo>
                    <a:pt x="428764" y="469900"/>
                  </a:lnTo>
                  <a:lnTo>
                    <a:pt x="420649" y="468630"/>
                  </a:lnTo>
                  <a:lnTo>
                    <a:pt x="412572" y="468630"/>
                  </a:lnTo>
                  <a:lnTo>
                    <a:pt x="404533" y="467360"/>
                  </a:lnTo>
                  <a:lnTo>
                    <a:pt x="398005" y="466090"/>
                  </a:lnTo>
                  <a:lnTo>
                    <a:pt x="383946" y="466090"/>
                  </a:lnTo>
                  <a:lnTo>
                    <a:pt x="383921" y="464820"/>
                  </a:lnTo>
                  <a:lnTo>
                    <a:pt x="383768" y="464820"/>
                  </a:lnTo>
                  <a:lnTo>
                    <a:pt x="384073" y="462280"/>
                  </a:lnTo>
                  <a:lnTo>
                    <a:pt x="383514" y="461010"/>
                  </a:lnTo>
                  <a:lnTo>
                    <a:pt x="380453" y="459740"/>
                  </a:lnTo>
                  <a:lnTo>
                    <a:pt x="379476" y="461010"/>
                  </a:lnTo>
                  <a:lnTo>
                    <a:pt x="379526" y="464820"/>
                  </a:lnTo>
                  <a:lnTo>
                    <a:pt x="379031" y="467360"/>
                  </a:lnTo>
                  <a:lnTo>
                    <a:pt x="376770" y="468630"/>
                  </a:lnTo>
                  <a:lnTo>
                    <a:pt x="374180" y="466090"/>
                  </a:lnTo>
                  <a:lnTo>
                    <a:pt x="372986" y="463550"/>
                  </a:lnTo>
                  <a:lnTo>
                    <a:pt x="371919" y="461010"/>
                  </a:lnTo>
                  <a:lnTo>
                    <a:pt x="376428" y="455930"/>
                  </a:lnTo>
                  <a:lnTo>
                    <a:pt x="380733" y="450850"/>
                  </a:lnTo>
                  <a:lnTo>
                    <a:pt x="383095" y="447040"/>
                  </a:lnTo>
                  <a:lnTo>
                    <a:pt x="378929" y="443230"/>
                  </a:lnTo>
                  <a:lnTo>
                    <a:pt x="380352" y="440690"/>
                  </a:lnTo>
                  <a:lnTo>
                    <a:pt x="381584" y="438150"/>
                  </a:lnTo>
                  <a:lnTo>
                    <a:pt x="382333" y="436880"/>
                  </a:lnTo>
                  <a:lnTo>
                    <a:pt x="385318" y="431800"/>
                  </a:lnTo>
                  <a:lnTo>
                    <a:pt x="393547" y="415290"/>
                  </a:lnTo>
                  <a:lnTo>
                    <a:pt x="399643" y="405130"/>
                  </a:lnTo>
                  <a:lnTo>
                    <a:pt x="405955" y="393700"/>
                  </a:lnTo>
                  <a:lnTo>
                    <a:pt x="409346" y="387350"/>
                  </a:lnTo>
                  <a:lnTo>
                    <a:pt x="417537" y="372110"/>
                  </a:lnTo>
                  <a:lnTo>
                    <a:pt x="419735" y="368300"/>
                  </a:lnTo>
                  <a:lnTo>
                    <a:pt x="424992" y="356870"/>
                  </a:lnTo>
                  <a:lnTo>
                    <a:pt x="430568" y="346710"/>
                  </a:lnTo>
                  <a:lnTo>
                    <a:pt x="436575" y="335280"/>
                  </a:lnTo>
                  <a:lnTo>
                    <a:pt x="451192" y="313690"/>
                  </a:lnTo>
                  <a:lnTo>
                    <a:pt x="458800" y="300990"/>
                  </a:lnTo>
                  <a:lnTo>
                    <a:pt x="466267" y="287020"/>
                  </a:lnTo>
                  <a:lnTo>
                    <a:pt x="473976" y="274320"/>
                  </a:lnTo>
                  <a:lnTo>
                    <a:pt x="477304" y="269240"/>
                  </a:lnTo>
                  <a:lnTo>
                    <a:pt x="480377" y="262890"/>
                  </a:lnTo>
                  <a:lnTo>
                    <a:pt x="483400" y="257810"/>
                  </a:lnTo>
                  <a:lnTo>
                    <a:pt x="486587" y="251460"/>
                  </a:lnTo>
                  <a:lnTo>
                    <a:pt x="490601" y="245110"/>
                  </a:lnTo>
                  <a:lnTo>
                    <a:pt x="494728" y="238760"/>
                  </a:lnTo>
                  <a:lnTo>
                    <a:pt x="504710" y="222250"/>
                  </a:lnTo>
                  <a:lnTo>
                    <a:pt x="506298" y="219710"/>
                  </a:lnTo>
                  <a:lnTo>
                    <a:pt x="509739" y="215900"/>
                  </a:lnTo>
                  <a:lnTo>
                    <a:pt x="511632" y="213360"/>
                  </a:lnTo>
                  <a:lnTo>
                    <a:pt x="513245" y="210820"/>
                  </a:lnTo>
                  <a:lnTo>
                    <a:pt x="529894" y="213360"/>
                  </a:lnTo>
                  <a:lnTo>
                    <a:pt x="538187" y="213360"/>
                  </a:lnTo>
                  <a:lnTo>
                    <a:pt x="546468" y="214630"/>
                  </a:lnTo>
                  <a:lnTo>
                    <a:pt x="546468" y="209550"/>
                  </a:lnTo>
                  <a:lnTo>
                    <a:pt x="543902" y="209550"/>
                  </a:lnTo>
                  <a:lnTo>
                    <a:pt x="535406" y="208280"/>
                  </a:lnTo>
                  <a:lnTo>
                    <a:pt x="518807" y="208280"/>
                  </a:lnTo>
                  <a:lnTo>
                    <a:pt x="517817" y="203200"/>
                  </a:lnTo>
                  <a:lnTo>
                    <a:pt x="519671" y="198120"/>
                  </a:lnTo>
                  <a:lnTo>
                    <a:pt x="518147" y="195580"/>
                  </a:lnTo>
                  <a:lnTo>
                    <a:pt x="517385" y="194310"/>
                  </a:lnTo>
                  <a:lnTo>
                    <a:pt x="509943" y="191770"/>
                  </a:lnTo>
                  <a:lnTo>
                    <a:pt x="508393" y="193040"/>
                  </a:lnTo>
                  <a:lnTo>
                    <a:pt x="508419" y="190500"/>
                  </a:lnTo>
                  <a:lnTo>
                    <a:pt x="510209" y="189230"/>
                  </a:lnTo>
                  <a:lnTo>
                    <a:pt x="512064" y="189230"/>
                  </a:lnTo>
                  <a:lnTo>
                    <a:pt x="513740" y="187960"/>
                  </a:lnTo>
                  <a:lnTo>
                    <a:pt x="518731" y="184150"/>
                  </a:lnTo>
                  <a:lnTo>
                    <a:pt x="521538" y="180340"/>
                  </a:lnTo>
                  <a:lnTo>
                    <a:pt x="520090" y="170180"/>
                  </a:lnTo>
                  <a:lnTo>
                    <a:pt x="521335" y="167640"/>
                  </a:lnTo>
                  <a:lnTo>
                    <a:pt x="524548" y="161290"/>
                  </a:lnTo>
                  <a:lnTo>
                    <a:pt x="523989" y="160020"/>
                  </a:lnTo>
                  <a:lnTo>
                    <a:pt x="522859" y="157480"/>
                  </a:lnTo>
                  <a:lnTo>
                    <a:pt x="516255" y="157480"/>
                  </a:lnTo>
                  <a:lnTo>
                    <a:pt x="514451" y="158750"/>
                  </a:lnTo>
                  <a:lnTo>
                    <a:pt x="507898" y="158750"/>
                  </a:lnTo>
                  <a:lnTo>
                    <a:pt x="506539" y="156210"/>
                  </a:lnTo>
                  <a:lnTo>
                    <a:pt x="505587" y="153670"/>
                  </a:lnTo>
                  <a:lnTo>
                    <a:pt x="503250" y="149860"/>
                  </a:lnTo>
                  <a:lnTo>
                    <a:pt x="501789" y="148590"/>
                  </a:lnTo>
                  <a:lnTo>
                    <a:pt x="498627" y="146050"/>
                  </a:lnTo>
                  <a:lnTo>
                    <a:pt x="497801" y="147320"/>
                  </a:lnTo>
                  <a:lnTo>
                    <a:pt x="495719" y="149860"/>
                  </a:lnTo>
                  <a:lnTo>
                    <a:pt x="499491" y="149860"/>
                  </a:lnTo>
                  <a:lnTo>
                    <a:pt x="501497" y="152400"/>
                  </a:lnTo>
                  <a:lnTo>
                    <a:pt x="501713" y="154940"/>
                  </a:lnTo>
                  <a:lnTo>
                    <a:pt x="501751" y="158750"/>
                  </a:lnTo>
                  <a:lnTo>
                    <a:pt x="498157" y="158750"/>
                  </a:lnTo>
                  <a:lnTo>
                    <a:pt x="499148" y="161290"/>
                  </a:lnTo>
                  <a:lnTo>
                    <a:pt x="504761" y="165100"/>
                  </a:lnTo>
                  <a:lnTo>
                    <a:pt x="510692" y="160020"/>
                  </a:lnTo>
                  <a:lnTo>
                    <a:pt x="516293" y="161290"/>
                  </a:lnTo>
                  <a:lnTo>
                    <a:pt x="517486" y="166370"/>
                  </a:lnTo>
                  <a:lnTo>
                    <a:pt x="514388" y="167640"/>
                  </a:lnTo>
                  <a:lnTo>
                    <a:pt x="513118" y="171450"/>
                  </a:lnTo>
                  <a:lnTo>
                    <a:pt x="516610" y="175260"/>
                  </a:lnTo>
                  <a:lnTo>
                    <a:pt x="516763" y="176530"/>
                  </a:lnTo>
                  <a:lnTo>
                    <a:pt x="510374" y="185420"/>
                  </a:lnTo>
                  <a:lnTo>
                    <a:pt x="506069" y="187960"/>
                  </a:lnTo>
                  <a:lnTo>
                    <a:pt x="499783" y="186690"/>
                  </a:lnTo>
                  <a:lnTo>
                    <a:pt x="498932" y="190500"/>
                  </a:lnTo>
                  <a:lnTo>
                    <a:pt x="495465" y="190500"/>
                  </a:lnTo>
                  <a:lnTo>
                    <a:pt x="492188" y="191770"/>
                  </a:lnTo>
                  <a:lnTo>
                    <a:pt x="487984" y="198120"/>
                  </a:lnTo>
                  <a:lnTo>
                    <a:pt x="484593" y="199390"/>
                  </a:lnTo>
                  <a:lnTo>
                    <a:pt x="478751" y="199390"/>
                  </a:lnTo>
                  <a:lnTo>
                    <a:pt x="476427" y="198120"/>
                  </a:lnTo>
                  <a:lnTo>
                    <a:pt x="469607" y="198120"/>
                  </a:lnTo>
                  <a:lnTo>
                    <a:pt x="465391" y="199390"/>
                  </a:lnTo>
                  <a:lnTo>
                    <a:pt x="458825" y="203200"/>
                  </a:lnTo>
                  <a:lnTo>
                    <a:pt x="459066" y="204470"/>
                  </a:lnTo>
                  <a:lnTo>
                    <a:pt x="462368" y="207010"/>
                  </a:lnTo>
                  <a:lnTo>
                    <a:pt x="469011" y="203200"/>
                  </a:lnTo>
                  <a:lnTo>
                    <a:pt x="476034" y="201930"/>
                  </a:lnTo>
                  <a:lnTo>
                    <a:pt x="483323" y="201930"/>
                  </a:lnTo>
                  <a:lnTo>
                    <a:pt x="490791" y="203200"/>
                  </a:lnTo>
                  <a:lnTo>
                    <a:pt x="491553" y="201930"/>
                  </a:lnTo>
                  <a:lnTo>
                    <a:pt x="492302" y="200660"/>
                  </a:lnTo>
                  <a:lnTo>
                    <a:pt x="492975" y="199390"/>
                  </a:lnTo>
                  <a:lnTo>
                    <a:pt x="493649" y="198120"/>
                  </a:lnTo>
                  <a:lnTo>
                    <a:pt x="497560" y="194310"/>
                  </a:lnTo>
                  <a:lnTo>
                    <a:pt x="500557" y="193040"/>
                  </a:lnTo>
                  <a:lnTo>
                    <a:pt x="502805" y="194310"/>
                  </a:lnTo>
                  <a:lnTo>
                    <a:pt x="492658" y="212090"/>
                  </a:lnTo>
                  <a:lnTo>
                    <a:pt x="489026" y="217170"/>
                  </a:lnTo>
                  <a:lnTo>
                    <a:pt x="485889" y="222250"/>
                  </a:lnTo>
                  <a:lnTo>
                    <a:pt x="482244" y="228600"/>
                  </a:lnTo>
                  <a:lnTo>
                    <a:pt x="478675" y="233680"/>
                  </a:lnTo>
                  <a:lnTo>
                    <a:pt x="471652" y="246380"/>
                  </a:lnTo>
                  <a:lnTo>
                    <a:pt x="466369" y="255270"/>
                  </a:lnTo>
                  <a:lnTo>
                    <a:pt x="461149" y="264160"/>
                  </a:lnTo>
                  <a:lnTo>
                    <a:pt x="456209" y="273050"/>
                  </a:lnTo>
                  <a:lnTo>
                    <a:pt x="451751" y="283210"/>
                  </a:lnTo>
                  <a:lnTo>
                    <a:pt x="451497" y="283210"/>
                  </a:lnTo>
                  <a:lnTo>
                    <a:pt x="451535" y="285750"/>
                  </a:lnTo>
                  <a:lnTo>
                    <a:pt x="454063" y="285750"/>
                  </a:lnTo>
                  <a:lnTo>
                    <a:pt x="454609" y="283210"/>
                  </a:lnTo>
                  <a:lnTo>
                    <a:pt x="458330" y="276860"/>
                  </a:lnTo>
                  <a:lnTo>
                    <a:pt x="461149" y="271780"/>
                  </a:lnTo>
                  <a:lnTo>
                    <a:pt x="475107" y="247650"/>
                  </a:lnTo>
                  <a:lnTo>
                    <a:pt x="480618" y="238760"/>
                  </a:lnTo>
                  <a:lnTo>
                    <a:pt x="486181" y="229870"/>
                  </a:lnTo>
                  <a:lnTo>
                    <a:pt x="489978" y="223520"/>
                  </a:lnTo>
                  <a:lnTo>
                    <a:pt x="494157" y="218440"/>
                  </a:lnTo>
                  <a:lnTo>
                    <a:pt x="500011" y="209550"/>
                  </a:lnTo>
                  <a:lnTo>
                    <a:pt x="502373" y="207010"/>
                  </a:lnTo>
                  <a:lnTo>
                    <a:pt x="505282" y="201930"/>
                  </a:lnTo>
                  <a:lnTo>
                    <a:pt x="506907" y="195580"/>
                  </a:lnTo>
                  <a:lnTo>
                    <a:pt x="511771" y="196850"/>
                  </a:lnTo>
                  <a:lnTo>
                    <a:pt x="511695" y="201930"/>
                  </a:lnTo>
                  <a:lnTo>
                    <a:pt x="507517" y="201930"/>
                  </a:lnTo>
                  <a:lnTo>
                    <a:pt x="508342" y="207010"/>
                  </a:lnTo>
                  <a:lnTo>
                    <a:pt x="507542" y="208280"/>
                  </a:lnTo>
                  <a:lnTo>
                    <a:pt x="502767" y="214630"/>
                  </a:lnTo>
                  <a:lnTo>
                    <a:pt x="498182" y="220980"/>
                  </a:lnTo>
                  <a:lnTo>
                    <a:pt x="494461" y="227330"/>
                  </a:lnTo>
                  <a:lnTo>
                    <a:pt x="488276" y="238760"/>
                  </a:lnTo>
                  <a:lnTo>
                    <a:pt x="482193" y="248920"/>
                  </a:lnTo>
                  <a:lnTo>
                    <a:pt x="476135" y="260350"/>
                  </a:lnTo>
                  <a:lnTo>
                    <a:pt x="470027" y="271780"/>
                  </a:lnTo>
                  <a:lnTo>
                    <a:pt x="466458" y="278130"/>
                  </a:lnTo>
                  <a:lnTo>
                    <a:pt x="459168" y="289560"/>
                  </a:lnTo>
                  <a:lnTo>
                    <a:pt x="451993" y="302260"/>
                  </a:lnTo>
                  <a:lnTo>
                    <a:pt x="448183" y="308610"/>
                  </a:lnTo>
                  <a:lnTo>
                    <a:pt x="444220" y="314960"/>
                  </a:lnTo>
                  <a:lnTo>
                    <a:pt x="440118" y="321310"/>
                  </a:lnTo>
                  <a:lnTo>
                    <a:pt x="435851" y="327660"/>
                  </a:lnTo>
                  <a:lnTo>
                    <a:pt x="431749" y="334010"/>
                  </a:lnTo>
                  <a:lnTo>
                    <a:pt x="422376" y="349250"/>
                  </a:lnTo>
                  <a:lnTo>
                    <a:pt x="421386" y="351790"/>
                  </a:lnTo>
                  <a:lnTo>
                    <a:pt x="414883" y="365760"/>
                  </a:lnTo>
                  <a:lnTo>
                    <a:pt x="412242" y="370840"/>
                  </a:lnTo>
                  <a:lnTo>
                    <a:pt x="405155" y="384810"/>
                  </a:lnTo>
                  <a:lnTo>
                    <a:pt x="397522" y="398780"/>
                  </a:lnTo>
                  <a:lnTo>
                    <a:pt x="389940" y="411480"/>
                  </a:lnTo>
                  <a:lnTo>
                    <a:pt x="383019" y="425450"/>
                  </a:lnTo>
                  <a:lnTo>
                    <a:pt x="381266" y="429260"/>
                  </a:lnTo>
                  <a:lnTo>
                    <a:pt x="379044" y="433070"/>
                  </a:lnTo>
                  <a:lnTo>
                    <a:pt x="375856" y="436880"/>
                  </a:lnTo>
                  <a:lnTo>
                    <a:pt x="375119" y="435610"/>
                  </a:lnTo>
                  <a:lnTo>
                    <a:pt x="374345" y="435610"/>
                  </a:lnTo>
                  <a:lnTo>
                    <a:pt x="374357" y="433070"/>
                  </a:lnTo>
                  <a:lnTo>
                    <a:pt x="374637" y="431800"/>
                  </a:lnTo>
                  <a:lnTo>
                    <a:pt x="376301" y="426720"/>
                  </a:lnTo>
                  <a:lnTo>
                    <a:pt x="376783" y="424180"/>
                  </a:lnTo>
                  <a:lnTo>
                    <a:pt x="374040" y="417296"/>
                  </a:lnTo>
                  <a:lnTo>
                    <a:pt x="374040" y="452120"/>
                  </a:lnTo>
                  <a:lnTo>
                    <a:pt x="372770" y="453390"/>
                  </a:lnTo>
                  <a:lnTo>
                    <a:pt x="371983" y="455930"/>
                  </a:lnTo>
                  <a:lnTo>
                    <a:pt x="368833" y="455930"/>
                  </a:lnTo>
                  <a:lnTo>
                    <a:pt x="368249" y="453390"/>
                  </a:lnTo>
                  <a:lnTo>
                    <a:pt x="369455" y="450850"/>
                  </a:lnTo>
                  <a:lnTo>
                    <a:pt x="371538" y="449580"/>
                  </a:lnTo>
                  <a:lnTo>
                    <a:pt x="374040" y="452120"/>
                  </a:lnTo>
                  <a:lnTo>
                    <a:pt x="374040" y="417296"/>
                  </a:lnTo>
                  <a:lnTo>
                    <a:pt x="373748" y="416560"/>
                  </a:lnTo>
                  <a:lnTo>
                    <a:pt x="374827" y="412750"/>
                  </a:lnTo>
                  <a:lnTo>
                    <a:pt x="375856" y="408940"/>
                  </a:lnTo>
                  <a:lnTo>
                    <a:pt x="376478" y="407670"/>
                  </a:lnTo>
                  <a:lnTo>
                    <a:pt x="380606" y="407670"/>
                  </a:lnTo>
                  <a:lnTo>
                    <a:pt x="381063" y="405130"/>
                  </a:lnTo>
                  <a:lnTo>
                    <a:pt x="382219" y="402590"/>
                  </a:lnTo>
                  <a:lnTo>
                    <a:pt x="386918" y="392430"/>
                  </a:lnTo>
                  <a:lnTo>
                    <a:pt x="390664" y="386080"/>
                  </a:lnTo>
                  <a:lnTo>
                    <a:pt x="392163" y="383540"/>
                  </a:lnTo>
                  <a:lnTo>
                    <a:pt x="398132" y="374650"/>
                  </a:lnTo>
                  <a:lnTo>
                    <a:pt x="400100" y="372110"/>
                  </a:lnTo>
                  <a:lnTo>
                    <a:pt x="405028" y="365760"/>
                  </a:lnTo>
                  <a:lnTo>
                    <a:pt x="406044" y="365760"/>
                  </a:lnTo>
                  <a:lnTo>
                    <a:pt x="406374" y="364490"/>
                  </a:lnTo>
                  <a:lnTo>
                    <a:pt x="408482" y="360680"/>
                  </a:lnTo>
                  <a:lnTo>
                    <a:pt x="409892" y="358140"/>
                  </a:lnTo>
                  <a:lnTo>
                    <a:pt x="413092" y="353060"/>
                  </a:lnTo>
                  <a:lnTo>
                    <a:pt x="413893" y="351790"/>
                  </a:lnTo>
                  <a:lnTo>
                    <a:pt x="414972" y="350520"/>
                  </a:lnTo>
                  <a:lnTo>
                    <a:pt x="418185" y="346710"/>
                  </a:lnTo>
                  <a:lnTo>
                    <a:pt x="422529" y="340360"/>
                  </a:lnTo>
                  <a:lnTo>
                    <a:pt x="426859" y="335280"/>
                  </a:lnTo>
                  <a:lnTo>
                    <a:pt x="430911" y="328930"/>
                  </a:lnTo>
                  <a:lnTo>
                    <a:pt x="434657" y="322580"/>
                  </a:lnTo>
                  <a:lnTo>
                    <a:pt x="438035" y="316230"/>
                  </a:lnTo>
                  <a:lnTo>
                    <a:pt x="438873" y="313690"/>
                  </a:lnTo>
                  <a:lnTo>
                    <a:pt x="436181" y="313690"/>
                  </a:lnTo>
                  <a:lnTo>
                    <a:pt x="432079" y="320040"/>
                  </a:lnTo>
                  <a:lnTo>
                    <a:pt x="428434" y="326390"/>
                  </a:lnTo>
                  <a:lnTo>
                    <a:pt x="420776" y="337820"/>
                  </a:lnTo>
                  <a:lnTo>
                    <a:pt x="414337" y="340360"/>
                  </a:lnTo>
                  <a:lnTo>
                    <a:pt x="416280" y="344170"/>
                  </a:lnTo>
                  <a:lnTo>
                    <a:pt x="414540" y="347980"/>
                  </a:lnTo>
                  <a:lnTo>
                    <a:pt x="411213" y="350520"/>
                  </a:lnTo>
                  <a:lnTo>
                    <a:pt x="410552" y="349250"/>
                  </a:lnTo>
                  <a:lnTo>
                    <a:pt x="409917" y="349250"/>
                  </a:lnTo>
                  <a:lnTo>
                    <a:pt x="408279" y="348234"/>
                  </a:lnTo>
                  <a:lnTo>
                    <a:pt x="408279" y="354330"/>
                  </a:lnTo>
                  <a:lnTo>
                    <a:pt x="406260" y="358140"/>
                  </a:lnTo>
                  <a:lnTo>
                    <a:pt x="403733" y="356984"/>
                  </a:lnTo>
                  <a:lnTo>
                    <a:pt x="403733" y="360680"/>
                  </a:lnTo>
                  <a:lnTo>
                    <a:pt x="402158" y="365760"/>
                  </a:lnTo>
                  <a:lnTo>
                    <a:pt x="399097" y="368300"/>
                  </a:lnTo>
                  <a:lnTo>
                    <a:pt x="396621" y="372110"/>
                  </a:lnTo>
                  <a:lnTo>
                    <a:pt x="393700" y="369570"/>
                  </a:lnTo>
                  <a:lnTo>
                    <a:pt x="392417" y="368300"/>
                  </a:lnTo>
                  <a:lnTo>
                    <a:pt x="390474" y="363220"/>
                  </a:lnTo>
                  <a:lnTo>
                    <a:pt x="391756" y="360680"/>
                  </a:lnTo>
                  <a:lnTo>
                    <a:pt x="403733" y="360680"/>
                  </a:lnTo>
                  <a:lnTo>
                    <a:pt x="403733" y="356984"/>
                  </a:lnTo>
                  <a:lnTo>
                    <a:pt x="403504" y="356870"/>
                  </a:lnTo>
                  <a:lnTo>
                    <a:pt x="403136" y="355600"/>
                  </a:lnTo>
                  <a:lnTo>
                    <a:pt x="404177" y="353060"/>
                  </a:lnTo>
                  <a:lnTo>
                    <a:pt x="408279" y="354330"/>
                  </a:lnTo>
                  <a:lnTo>
                    <a:pt x="408279" y="348234"/>
                  </a:lnTo>
                  <a:lnTo>
                    <a:pt x="405853" y="346710"/>
                  </a:lnTo>
                  <a:lnTo>
                    <a:pt x="404088" y="346710"/>
                  </a:lnTo>
                  <a:lnTo>
                    <a:pt x="401294" y="353060"/>
                  </a:lnTo>
                  <a:lnTo>
                    <a:pt x="400443" y="355600"/>
                  </a:lnTo>
                  <a:lnTo>
                    <a:pt x="399542" y="356870"/>
                  </a:lnTo>
                  <a:lnTo>
                    <a:pt x="395312" y="358140"/>
                  </a:lnTo>
                  <a:lnTo>
                    <a:pt x="391414" y="358140"/>
                  </a:lnTo>
                  <a:lnTo>
                    <a:pt x="388124" y="360680"/>
                  </a:lnTo>
                  <a:lnTo>
                    <a:pt x="386549" y="367030"/>
                  </a:lnTo>
                  <a:lnTo>
                    <a:pt x="392404" y="369570"/>
                  </a:lnTo>
                  <a:lnTo>
                    <a:pt x="393230" y="375920"/>
                  </a:lnTo>
                  <a:lnTo>
                    <a:pt x="387096" y="386080"/>
                  </a:lnTo>
                  <a:lnTo>
                    <a:pt x="386219" y="383540"/>
                  </a:lnTo>
                  <a:lnTo>
                    <a:pt x="386410" y="382270"/>
                  </a:lnTo>
                  <a:lnTo>
                    <a:pt x="386486" y="378460"/>
                  </a:lnTo>
                  <a:lnTo>
                    <a:pt x="385292" y="377190"/>
                  </a:lnTo>
                  <a:lnTo>
                    <a:pt x="382308" y="377190"/>
                  </a:lnTo>
                  <a:lnTo>
                    <a:pt x="381190" y="378460"/>
                  </a:lnTo>
                  <a:lnTo>
                    <a:pt x="380949" y="382270"/>
                  </a:lnTo>
                  <a:lnTo>
                    <a:pt x="381381" y="383540"/>
                  </a:lnTo>
                  <a:lnTo>
                    <a:pt x="380339" y="388620"/>
                  </a:lnTo>
                  <a:lnTo>
                    <a:pt x="384416" y="388620"/>
                  </a:lnTo>
                  <a:lnTo>
                    <a:pt x="384175" y="392430"/>
                  </a:lnTo>
                  <a:lnTo>
                    <a:pt x="379463" y="401320"/>
                  </a:lnTo>
                  <a:lnTo>
                    <a:pt x="378701" y="400050"/>
                  </a:lnTo>
                  <a:lnTo>
                    <a:pt x="377939" y="398780"/>
                  </a:lnTo>
                  <a:lnTo>
                    <a:pt x="377164" y="397510"/>
                  </a:lnTo>
                  <a:lnTo>
                    <a:pt x="374383" y="396240"/>
                  </a:lnTo>
                  <a:lnTo>
                    <a:pt x="373354" y="396760"/>
                  </a:lnTo>
                  <a:lnTo>
                    <a:pt x="373354" y="401320"/>
                  </a:lnTo>
                  <a:lnTo>
                    <a:pt x="372732" y="403860"/>
                  </a:lnTo>
                  <a:lnTo>
                    <a:pt x="369925" y="408940"/>
                  </a:lnTo>
                  <a:lnTo>
                    <a:pt x="369925" y="416560"/>
                  </a:lnTo>
                  <a:lnTo>
                    <a:pt x="369824" y="419100"/>
                  </a:lnTo>
                  <a:lnTo>
                    <a:pt x="369620" y="419100"/>
                  </a:lnTo>
                  <a:lnTo>
                    <a:pt x="371944" y="425246"/>
                  </a:lnTo>
                  <a:lnTo>
                    <a:pt x="371919" y="426072"/>
                  </a:lnTo>
                  <a:lnTo>
                    <a:pt x="371144" y="430530"/>
                  </a:lnTo>
                  <a:lnTo>
                    <a:pt x="368744" y="438150"/>
                  </a:lnTo>
                  <a:lnTo>
                    <a:pt x="371741" y="440690"/>
                  </a:lnTo>
                  <a:lnTo>
                    <a:pt x="372376" y="443230"/>
                  </a:lnTo>
                  <a:lnTo>
                    <a:pt x="371068" y="444500"/>
                  </a:lnTo>
                  <a:lnTo>
                    <a:pt x="369557" y="444500"/>
                  </a:lnTo>
                  <a:lnTo>
                    <a:pt x="367207" y="447040"/>
                  </a:lnTo>
                  <a:lnTo>
                    <a:pt x="366407" y="448310"/>
                  </a:lnTo>
                  <a:lnTo>
                    <a:pt x="365150" y="449580"/>
                  </a:lnTo>
                  <a:lnTo>
                    <a:pt x="362229" y="447040"/>
                  </a:lnTo>
                  <a:lnTo>
                    <a:pt x="365607" y="440690"/>
                  </a:lnTo>
                  <a:lnTo>
                    <a:pt x="363778" y="438150"/>
                  </a:lnTo>
                  <a:lnTo>
                    <a:pt x="362572" y="439420"/>
                  </a:lnTo>
                  <a:lnTo>
                    <a:pt x="360413" y="440690"/>
                  </a:lnTo>
                  <a:lnTo>
                    <a:pt x="359333" y="440690"/>
                  </a:lnTo>
                  <a:lnTo>
                    <a:pt x="358305" y="439420"/>
                  </a:lnTo>
                  <a:lnTo>
                    <a:pt x="358101" y="438150"/>
                  </a:lnTo>
                  <a:lnTo>
                    <a:pt x="358965" y="435610"/>
                  </a:lnTo>
                  <a:lnTo>
                    <a:pt x="360184" y="434340"/>
                  </a:lnTo>
                  <a:lnTo>
                    <a:pt x="360984" y="433070"/>
                  </a:lnTo>
                  <a:lnTo>
                    <a:pt x="360337" y="431800"/>
                  </a:lnTo>
                  <a:lnTo>
                    <a:pt x="359981" y="430530"/>
                  </a:lnTo>
                  <a:lnTo>
                    <a:pt x="354736" y="433070"/>
                  </a:lnTo>
                  <a:lnTo>
                    <a:pt x="351790" y="430530"/>
                  </a:lnTo>
                  <a:lnTo>
                    <a:pt x="349161" y="427990"/>
                  </a:lnTo>
                  <a:lnTo>
                    <a:pt x="348246" y="424180"/>
                  </a:lnTo>
                  <a:lnTo>
                    <a:pt x="350075" y="420370"/>
                  </a:lnTo>
                  <a:lnTo>
                    <a:pt x="353072" y="421640"/>
                  </a:lnTo>
                  <a:lnTo>
                    <a:pt x="355333" y="420370"/>
                  </a:lnTo>
                  <a:lnTo>
                    <a:pt x="355092" y="420370"/>
                  </a:lnTo>
                  <a:lnTo>
                    <a:pt x="354545" y="419100"/>
                  </a:lnTo>
                  <a:lnTo>
                    <a:pt x="353441" y="417830"/>
                  </a:lnTo>
                  <a:lnTo>
                    <a:pt x="349491" y="417830"/>
                  </a:lnTo>
                  <a:lnTo>
                    <a:pt x="347789" y="419100"/>
                  </a:lnTo>
                  <a:lnTo>
                    <a:pt x="344716" y="419100"/>
                  </a:lnTo>
                  <a:lnTo>
                    <a:pt x="343687" y="417830"/>
                  </a:lnTo>
                  <a:lnTo>
                    <a:pt x="344741" y="415290"/>
                  </a:lnTo>
                  <a:lnTo>
                    <a:pt x="347230" y="414020"/>
                  </a:lnTo>
                  <a:lnTo>
                    <a:pt x="349250" y="411480"/>
                  </a:lnTo>
                  <a:lnTo>
                    <a:pt x="349427" y="410210"/>
                  </a:lnTo>
                  <a:lnTo>
                    <a:pt x="348627" y="408940"/>
                  </a:lnTo>
                  <a:lnTo>
                    <a:pt x="344538" y="408940"/>
                  </a:lnTo>
                  <a:lnTo>
                    <a:pt x="342785" y="410210"/>
                  </a:lnTo>
                  <a:lnTo>
                    <a:pt x="340639" y="411480"/>
                  </a:lnTo>
                  <a:lnTo>
                    <a:pt x="338493" y="408940"/>
                  </a:lnTo>
                  <a:lnTo>
                    <a:pt x="349719" y="402590"/>
                  </a:lnTo>
                  <a:lnTo>
                    <a:pt x="354203" y="400050"/>
                  </a:lnTo>
                  <a:lnTo>
                    <a:pt x="356565" y="401320"/>
                  </a:lnTo>
                  <a:lnTo>
                    <a:pt x="359206" y="402590"/>
                  </a:lnTo>
                  <a:lnTo>
                    <a:pt x="365493" y="401320"/>
                  </a:lnTo>
                  <a:lnTo>
                    <a:pt x="373354" y="401320"/>
                  </a:lnTo>
                  <a:lnTo>
                    <a:pt x="373354" y="396760"/>
                  </a:lnTo>
                  <a:lnTo>
                    <a:pt x="369316" y="398780"/>
                  </a:lnTo>
                  <a:lnTo>
                    <a:pt x="363245" y="398780"/>
                  </a:lnTo>
                  <a:lnTo>
                    <a:pt x="359638" y="396240"/>
                  </a:lnTo>
                  <a:lnTo>
                    <a:pt x="352259" y="396240"/>
                  </a:lnTo>
                  <a:lnTo>
                    <a:pt x="351751" y="392430"/>
                  </a:lnTo>
                  <a:lnTo>
                    <a:pt x="352310" y="389890"/>
                  </a:lnTo>
                  <a:lnTo>
                    <a:pt x="353250" y="381000"/>
                  </a:lnTo>
                  <a:lnTo>
                    <a:pt x="354203" y="374650"/>
                  </a:lnTo>
                  <a:lnTo>
                    <a:pt x="354266" y="360680"/>
                  </a:lnTo>
                  <a:lnTo>
                    <a:pt x="354901" y="354330"/>
                  </a:lnTo>
                  <a:lnTo>
                    <a:pt x="355904" y="346710"/>
                  </a:lnTo>
                  <a:lnTo>
                    <a:pt x="357136" y="339090"/>
                  </a:lnTo>
                  <a:lnTo>
                    <a:pt x="357314" y="339090"/>
                  </a:lnTo>
                  <a:lnTo>
                    <a:pt x="357949" y="337820"/>
                  </a:lnTo>
                  <a:lnTo>
                    <a:pt x="358495" y="336550"/>
                  </a:lnTo>
                  <a:lnTo>
                    <a:pt x="362775" y="336550"/>
                  </a:lnTo>
                  <a:lnTo>
                    <a:pt x="369836" y="339090"/>
                  </a:lnTo>
                  <a:lnTo>
                    <a:pt x="375031" y="337820"/>
                  </a:lnTo>
                  <a:lnTo>
                    <a:pt x="385483" y="336550"/>
                  </a:lnTo>
                  <a:lnTo>
                    <a:pt x="390766" y="335280"/>
                  </a:lnTo>
                  <a:lnTo>
                    <a:pt x="393039" y="331470"/>
                  </a:lnTo>
                  <a:lnTo>
                    <a:pt x="394538" y="328930"/>
                  </a:lnTo>
                  <a:lnTo>
                    <a:pt x="395630" y="327660"/>
                  </a:lnTo>
                  <a:lnTo>
                    <a:pt x="402894" y="327660"/>
                  </a:lnTo>
                  <a:lnTo>
                    <a:pt x="411340" y="326390"/>
                  </a:lnTo>
                  <a:lnTo>
                    <a:pt x="415290" y="323850"/>
                  </a:lnTo>
                  <a:lnTo>
                    <a:pt x="419392" y="317500"/>
                  </a:lnTo>
                  <a:lnTo>
                    <a:pt x="420662" y="313690"/>
                  </a:lnTo>
                  <a:lnTo>
                    <a:pt x="422211" y="311150"/>
                  </a:lnTo>
                  <a:lnTo>
                    <a:pt x="431228" y="308610"/>
                  </a:lnTo>
                  <a:lnTo>
                    <a:pt x="433374" y="307340"/>
                  </a:lnTo>
                  <a:lnTo>
                    <a:pt x="437680" y="304800"/>
                  </a:lnTo>
                  <a:lnTo>
                    <a:pt x="442061" y="297180"/>
                  </a:lnTo>
                  <a:lnTo>
                    <a:pt x="443255" y="293370"/>
                  </a:lnTo>
                  <a:lnTo>
                    <a:pt x="444055" y="290830"/>
                  </a:lnTo>
                  <a:lnTo>
                    <a:pt x="444842" y="288290"/>
                  </a:lnTo>
                  <a:lnTo>
                    <a:pt x="443865" y="287020"/>
                  </a:lnTo>
                  <a:lnTo>
                    <a:pt x="441299" y="285750"/>
                  </a:lnTo>
                  <a:lnTo>
                    <a:pt x="443395" y="280670"/>
                  </a:lnTo>
                  <a:lnTo>
                    <a:pt x="439826" y="279400"/>
                  </a:lnTo>
                  <a:lnTo>
                    <a:pt x="439547" y="278130"/>
                  </a:lnTo>
                  <a:lnTo>
                    <a:pt x="440385" y="276860"/>
                  </a:lnTo>
                  <a:lnTo>
                    <a:pt x="442518" y="274320"/>
                  </a:lnTo>
                  <a:lnTo>
                    <a:pt x="439953" y="271780"/>
                  </a:lnTo>
                  <a:lnTo>
                    <a:pt x="439445" y="269240"/>
                  </a:lnTo>
                  <a:lnTo>
                    <a:pt x="442201" y="264160"/>
                  </a:lnTo>
                  <a:lnTo>
                    <a:pt x="439915" y="261620"/>
                  </a:lnTo>
                  <a:lnTo>
                    <a:pt x="434238" y="257810"/>
                  </a:lnTo>
                  <a:lnTo>
                    <a:pt x="432904" y="254000"/>
                  </a:lnTo>
                  <a:lnTo>
                    <a:pt x="428840" y="248920"/>
                  </a:lnTo>
                  <a:lnTo>
                    <a:pt x="426897" y="246380"/>
                  </a:lnTo>
                  <a:lnTo>
                    <a:pt x="424319" y="242570"/>
                  </a:lnTo>
                  <a:lnTo>
                    <a:pt x="425310" y="242570"/>
                  </a:lnTo>
                  <a:lnTo>
                    <a:pt x="426161" y="241300"/>
                  </a:lnTo>
                  <a:lnTo>
                    <a:pt x="429501" y="240030"/>
                  </a:lnTo>
                  <a:lnTo>
                    <a:pt x="441299" y="233680"/>
                  </a:lnTo>
                  <a:lnTo>
                    <a:pt x="453834" y="226060"/>
                  </a:lnTo>
                  <a:lnTo>
                    <a:pt x="452221" y="220980"/>
                  </a:lnTo>
                  <a:lnTo>
                    <a:pt x="451205" y="218440"/>
                  </a:lnTo>
                  <a:lnTo>
                    <a:pt x="444423" y="213360"/>
                  </a:lnTo>
                  <a:lnTo>
                    <a:pt x="441731" y="210820"/>
                  </a:lnTo>
                  <a:lnTo>
                    <a:pt x="437756" y="208280"/>
                  </a:lnTo>
                  <a:lnTo>
                    <a:pt x="437375" y="205740"/>
                  </a:lnTo>
                  <a:lnTo>
                    <a:pt x="438086" y="203200"/>
                  </a:lnTo>
                  <a:lnTo>
                    <a:pt x="438785" y="201930"/>
                  </a:lnTo>
                  <a:lnTo>
                    <a:pt x="439915" y="196850"/>
                  </a:lnTo>
                  <a:lnTo>
                    <a:pt x="440944" y="194310"/>
                  </a:lnTo>
                  <a:lnTo>
                    <a:pt x="441579" y="185420"/>
                  </a:lnTo>
                  <a:lnTo>
                    <a:pt x="440778" y="184150"/>
                  </a:lnTo>
                  <a:lnTo>
                    <a:pt x="439153" y="181610"/>
                  </a:lnTo>
                  <a:lnTo>
                    <a:pt x="431292" y="180340"/>
                  </a:lnTo>
                  <a:lnTo>
                    <a:pt x="429742" y="179070"/>
                  </a:lnTo>
                  <a:lnTo>
                    <a:pt x="423176" y="180340"/>
                  </a:lnTo>
                  <a:lnTo>
                    <a:pt x="419493" y="182880"/>
                  </a:lnTo>
                  <a:lnTo>
                    <a:pt x="418363" y="189230"/>
                  </a:lnTo>
                  <a:lnTo>
                    <a:pt x="419227" y="190500"/>
                  </a:lnTo>
                  <a:lnTo>
                    <a:pt x="423786" y="193040"/>
                  </a:lnTo>
                  <a:lnTo>
                    <a:pt x="426173" y="191770"/>
                  </a:lnTo>
                  <a:lnTo>
                    <a:pt x="426847" y="186690"/>
                  </a:lnTo>
                  <a:lnTo>
                    <a:pt x="426567" y="185420"/>
                  </a:lnTo>
                  <a:lnTo>
                    <a:pt x="426504" y="184150"/>
                  </a:lnTo>
                  <a:lnTo>
                    <a:pt x="433082" y="184150"/>
                  </a:lnTo>
                  <a:lnTo>
                    <a:pt x="434441" y="185420"/>
                  </a:lnTo>
                  <a:lnTo>
                    <a:pt x="435127" y="189230"/>
                  </a:lnTo>
                  <a:lnTo>
                    <a:pt x="435178" y="191770"/>
                  </a:lnTo>
                  <a:lnTo>
                    <a:pt x="434530" y="195580"/>
                  </a:lnTo>
                  <a:lnTo>
                    <a:pt x="433705" y="198120"/>
                  </a:lnTo>
                  <a:lnTo>
                    <a:pt x="432054" y="205740"/>
                  </a:lnTo>
                  <a:lnTo>
                    <a:pt x="432638" y="210820"/>
                  </a:lnTo>
                  <a:lnTo>
                    <a:pt x="442379" y="215900"/>
                  </a:lnTo>
                  <a:lnTo>
                    <a:pt x="445922" y="218440"/>
                  </a:lnTo>
                  <a:lnTo>
                    <a:pt x="447103" y="223520"/>
                  </a:lnTo>
                  <a:lnTo>
                    <a:pt x="442912" y="228600"/>
                  </a:lnTo>
                  <a:lnTo>
                    <a:pt x="437946" y="231140"/>
                  </a:lnTo>
                  <a:lnTo>
                    <a:pt x="428790" y="234950"/>
                  </a:lnTo>
                  <a:lnTo>
                    <a:pt x="424942" y="237490"/>
                  </a:lnTo>
                  <a:lnTo>
                    <a:pt x="419938" y="240030"/>
                  </a:lnTo>
                  <a:lnTo>
                    <a:pt x="419087" y="241300"/>
                  </a:lnTo>
                  <a:lnTo>
                    <a:pt x="417944" y="242570"/>
                  </a:lnTo>
                  <a:lnTo>
                    <a:pt x="421170" y="248920"/>
                  </a:lnTo>
                  <a:lnTo>
                    <a:pt x="429158" y="251460"/>
                  </a:lnTo>
                  <a:lnTo>
                    <a:pt x="428752" y="260350"/>
                  </a:lnTo>
                  <a:lnTo>
                    <a:pt x="432142" y="260350"/>
                  </a:lnTo>
                  <a:lnTo>
                    <a:pt x="434213" y="261620"/>
                  </a:lnTo>
                  <a:lnTo>
                    <a:pt x="435254" y="264160"/>
                  </a:lnTo>
                  <a:lnTo>
                    <a:pt x="432523" y="267970"/>
                  </a:lnTo>
                  <a:lnTo>
                    <a:pt x="434809" y="270510"/>
                  </a:lnTo>
                  <a:lnTo>
                    <a:pt x="435457" y="273050"/>
                  </a:lnTo>
                  <a:lnTo>
                    <a:pt x="434073" y="275590"/>
                  </a:lnTo>
                  <a:lnTo>
                    <a:pt x="431152" y="275590"/>
                  </a:lnTo>
                  <a:lnTo>
                    <a:pt x="431520" y="279400"/>
                  </a:lnTo>
                  <a:lnTo>
                    <a:pt x="432130" y="279400"/>
                  </a:lnTo>
                  <a:lnTo>
                    <a:pt x="432943" y="280670"/>
                  </a:lnTo>
                  <a:lnTo>
                    <a:pt x="434606" y="280670"/>
                  </a:lnTo>
                  <a:lnTo>
                    <a:pt x="435483" y="281940"/>
                  </a:lnTo>
                  <a:lnTo>
                    <a:pt x="436308" y="281940"/>
                  </a:lnTo>
                  <a:lnTo>
                    <a:pt x="433806" y="287020"/>
                  </a:lnTo>
                  <a:lnTo>
                    <a:pt x="429221" y="290830"/>
                  </a:lnTo>
                  <a:lnTo>
                    <a:pt x="428688" y="289560"/>
                  </a:lnTo>
                  <a:lnTo>
                    <a:pt x="428091" y="288290"/>
                  </a:lnTo>
                  <a:lnTo>
                    <a:pt x="427062" y="283210"/>
                  </a:lnTo>
                  <a:lnTo>
                    <a:pt x="425094" y="281940"/>
                  </a:lnTo>
                  <a:lnTo>
                    <a:pt x="422427" y="280670"/>
                  </a:lnTo>
                  <a:lnTo>
                    <a:pt x="414820" y="280670"/>
                  </a:lnTo>
                  <a:lnTo>
                    <a:pt x="407657" y="284480"/>
                  </a:lnTo>
                  <a:lnTo>
                    <a:pt x="402463" y="290830"/>
                  </a:lnTo>
                  <a:lnTo>
                    <a:pt x="400697" y="298450"/>
                  </a:lnTo>
                  <a:lnTo>
                    <a:pt x="401040" y="300990"/>
                  </a:lnTo>
                  <a:lnTo>
                    <a:pt x="402170" y="302260"/>
                  </a:lnTo>
                  <a:lnTo>
                    <a:pt x="406285" y="303530"/>
                  </a:lnTo>
                  <a:lnTo>
                    <a:pt x="408559" y="304800"/>
                  </a:lnTo>
                  <a:lnTo>
                    <a:pt x="410743" y="302260"/>
                  </a:lnTo>
                  <a:lnTo>
                    <a:pt x="410997" y="300990"/>
                  </a:lnTo>
                  <a:lnTo>
                    <a:pt x="410489" y="300990"/>
                  </a:lnTo>
                  <a:lnTo>
                    <a:pt x="409917" y="299720"/>
                  </a:lnTo>
                  <a:lnTo>
                    <a:pt x="404228" y="299720"/>
                  </a:lnTo>
                  <a:lnTo>
                    <a:pt x="404609" y="290830"/>
                  </a:lnTo>
                  <a:lnTo>
                    <a:pt x="410413" y="284480"/>
                  </a:lnTo>
                  <a:lnTo>
                    <a:pt x="419328" y="283210"/>
                  </a:lnTo>
                  <a:lnTo>
                    <a:pt x="421932" y="284480"/>
                  </a:lnTo>
                  <a:lnTo>
                    <a:pt x="423672" y="290830"/>
                  </a:lnTo>
                  <a:lnTo>
                    <a:pt x="423964" y="293370"/>
                  </a:lnTo>
                  <a:lnTo>
                    <a:pt x="424395" y="298450"/>
                  </a:lnTo>
                  <a:lnTo>
                    <a:pt x="424116" y="299720"/>
                  </a:lnTo>
                  <a:lnTo>
                    <a:pt x="423964" y="303530"/>
                  </a:lnTo>
                  <a:lnTo>
                    <a:pt x="425945" y="300990"/>
                  </a:lnTo>
                  <a:lnTo>
                    <a:pt x="426732" y="299720"/>
                  </a:lnTo>
                  <a:lnTo>
                    <a:pt x="429120" y="297180"/>
                  </a:lnTo>
                  <a:lnTo>
                    <a:pt x="430784" y="297180"/>
                  </a:lnTo>
                  <a:lnTo>
                    <a:pt x="433590" y="295910"/>
                  </a:lnTo>
                  <a:lnTo>
                    <a:pt x="434340" y="293370"/>
                  </a:lnTo>
                  <a:lnTo>
                    <a:pt x="436867" y="294640"/>
                  </a:lnTo>
                  <a:lnTo>
                    <a:pt x="436003" y="295910"/>
                  </a:lnTo>
                  <a:lnTo>
                    <a:pt x="435381" y="298450"/>
                  </a:lnTo>
                  <a:lnTo>
                    <a:pt x="432625" y="303530"/>
                  </a:lnTo>
                  <a:lnTo>
                    <a:pt x="422008" y="307340"/>
                  </a:lnTo>
                  <a:lnTo>
                    <a:pt x="419506" y="306070"/>
                  </a:lnTo>
                  <a:lnTo>
                    <a:pt x="416217" y="303530"/>
                  </a:lnTo>
                  <a:lnTo>
                    <a:pt x="415074" y="304800"/>
                  </a:lnTo>
                  <a:lnTo>
                    <a:pt x="413727" y="304800"/>
                  </a:lnTo>
                  <a:lnTo>
                    <a:pt x="413893" y="306070"/>
                  </a:lnTo>
                  <a:lnTo>
                    <a:pt x="413918" y="307340"/>
                  </a:lnTo>
                  <a:lnTo>
                    <a:pt x="415861" y="316230"/>
                  </a:lnTo>
                  <a:lnTo>
                    <a:pt x="410527" y="323850"/>
                  </a:lnTo>
                  <a:lnTo>
                    <a:pt x="399135" y="323850"/>
                  </a:lnTo>
                  <a:lnTo>
                    <a:pt x="396544" y="322580"/>
                  </a:lnTo>
                  <a:lnTo>
                    <a:pt x="395617" y="320040"/>
                  </a:lnTo>
                  <a:lnTo>
                    <a:pt x="392264" y="321310"/>
                  </a:lnTo>
                  <a:lnTo>
                    <a:pt x="391566" y="323850"/>
                  </a:lnTo>
                  <a:lnTo>
                    <a:pt x="390004" y="325120"/>
                  </a:lnTo>
                  <a:lnTo>
                    <a:pt x="389559" y="326390"/>
                  </a:lnTo>
                  <a:lnTo>
                    <a:pt x="386359" y="331470"/>
                  </a:lnTo>
                  <a:lnTo>
                    <a:pt x="385533" y="331470"/>
                  </a:lnTo>
                  <a:lnTo>
                    <a:pt x="380377" y="330200"/>
                  </a:lnTo>
                  <a:lnTo>
                    <a:pt x="376555" y="334010"/>
                  </a:lnTo>
                  <a:lnTo>
                    <a:pt x="375513" y="335280"/>
                  </a:lnTo>
                  <a:lnTo>
                    <a:pt x="368033" y="334010"/>
                  </a:lnTo>
                  <a:lnTo>
                    <a:pt x="364959" y="334010"/>
                  </a:lnTo>
                  <a:lnTo>
                    <a:pt x="362191" y="332740"/>
                  </a:lnTo>
                  <a:lnTo>
                    <a:pt x="362064" y="331470"/>
                  </a:lnTo>
                  <a:lnTo>
                    <a:pt x="361797" y="331470"/>
                  </a:lnTo>
                  <a:lnTo>
                    <a:pt x="362115" y="328930"/>
                  </a:lnTo>
                  <a:lnTo>
                    <a:pt x="362470" y="327660"/>
                  </a:lnTo>
                  <a:lnTo>
                    <a:pt x="363359" y="323850"/>
                  </a:lnTo>
                  <a:lnTo>
                    <a:pt x="364528" y="322580"/>
                  </a:lnTo>
                  <a:lnTo>
                    <a:pt x="363728" y="313690"/>
                  </a:lnTo>
                  <a:lnTo>
                    <a:pt x="368706" y="311150"/>
                  </a:lnTo>
                  <a:lnTo>
                    <a:pt x="371271" y="306070"/>
                  </a:lnTo>
                  <a:lnTo>
                    <a:pt x="373151" y="306070"/>
                  </a:lnTo>
                  <a:lnTo>
                    <a:pt x="377723" y="308610"/>
                  </a:lnTo>
                  <a:lnTo>
                    <a:pt x="381546" y="308610"/>
                  </a:lnTo>
                  <a:lnTo>
                    <a:pt x="399351" y="295910"/>
                  </a:lnTo>
                  <a:lnTo>
                    <a:pt x="398297" y="293370"/>
                  </a:lnTo>
                  <a:lnTo>
                    <a:pt x="396722" y="293370"/>
                  </a:lnTo>
                  <a:lnTo>
                    <a:pt x="392417" y="297180"/>
                  </a:lnTo>
                  <a:lnTo>
                    <a:pt x="389928" y="297180"/>
                  </a:lnTo>
                  <a:lnTo>
                    <a:pt x="389331" y="296659"/>
                  </a:lnTo>
                  <a:lnTo>
                    <a:pt x="389331" y="299720"/>
                  </a:lnTo>
                  <a:lnTo>
                    <a:pt x="385648" y="303530"/>
                  </a:lnTo>
                  <a:lnTo>
                    <a:pt x="382524" y="304800"/>
                  </a:lnTo>
                  <a:lnTo>
                    <a:pt x="377063" y="304800"/>
                  </a:lnTo>
                  <a:lnTo>
                    <a:pt x="373811" y="302260"/>
                  </a:lnTo>
                  <a:lnTo>
                    <a:pt x="374777" y="299720"/>
                  </a:lnTo>
                  <a:lnTo>
                    <a:pt x="377177" y="297116"/>
                  </a:lnTo>
                  <a:lnTo>
                    <a:pt x="379526" y="294640"/>
                  </a:lnTo>
                  <a:lnTo>
                    <a:pt x="381088" y="294640"/>
                  </a:lnTo>
                  <a:lnTo>
                    <a:pt x="382320" y="298450"/>
                  </a:lnTo>
                  <a:lnTo>
                    <a:pt x="385965" y="298450"/>
                  </a:lnTo>
                  <a:lnTo>
                    <a:pt x="389331" y="299720"/>
                  </a:lnTo>
                  <a:lnTo>
                    <a:pt x="389331" y="296659"/>
                  </a:lnTo>
                  <a:lnTo>
                    <a:pt x="387070" y="294640"/>
                  </a:lnTo>
                  <a:lnTo>
                    <a:pt x="387959" y="285750"/>
                  </a:lnTo>
                  <a:lnTo>
                    <a:pt x="383997" y="283210"/>
                  </a:lnTo>
                  <a:lnTo>
                    <a:pt x="383476" y="279400"/>
                  </a:lnTo>
                  <a:lnTo>
                    <a:pt x="383298" y="278130"/>
                  </a:lnTo>
                  <a:lnTo>
                    <a:pt x="384416" y="273050"/>
                  </a:lnTo>
                  <a:lnTo>
                    <a:pt x="384797" y="266700"/>
                  </a:lnTo>
                  <a:lnTo>
                    <a:pt x="384429" y="265430"/>
                  </a:lnTo>
                  <a:lnTo>
                    <a:pt x="379793" y="264160"/>
                  </a:lnTo>
                  <a:lnTo>
                    <a:pt x="378625" y="263842"/>
                  </a:lnTo>
                  <a:lnTo>
                    <a:pt x="378625" y="269240"/>
                  </a:lnTo>
                  <a:lnTo>
                    <a:pt x="375742" y="274320"/>
                  </a:lnTo>
                  <a:lnTo>
                    <a:pt x="369658" y="281940"/>
                  </a:lnTo>
                  <a:lnTo>
                    <a:pt x="365620" y="285750"/>
                  </a:lnTo>
                  <a:lnTo>
                    <a:pt x="363562" y="278130"/>
                  </a:lnTo>
                  <a:lnTo>
                    <a:pt x="363550" y="274320"/>
                  </a:lnTo>
                  <a:lnTo>
                    <a:pt x="363537" y="273050"/>
                  </a:lnTo>
                  <a:lnTo>
                    <a:pt x="365760" y="267970"/>
                  </a:lnTo>
                  <a:lnTo>
                    <a:pt x="370433" y="264160"/>
                  </a:lnTo>
                  <a:lnTo>
                    <a:pt x="378625" y="269240"/>
                  </a:lnTo>
                  <a:lnTo>
                    <a:pt x="378625" y="263842"/>
                  </a:lnTo>
                  <a:lnTo>
                    <a:pt x="375145" y="262890"/>
                  </a:lnTo>
                  <a:lnTo>
                    <a:pt x="374853" y="260350"/>
                  </a:lnTo>
                  <a:lnTo>
                    <a:pt x="388747" y="254000"/>
                  </a:lnTo>
                  <a:lnTo>
                    <a:pt x="384911" y="245110"/>
                  </a:lnTo>
                  <a:lnTo>
                    <a:pt x="386549" y="245110"/>
                  </a:lnTo>
                  <a:lnTo>
                    <a:pt x="387692" y="243840"/>
                  </a:lnTo>
                  <a:lnTo>
                    <a:pt x="393750" y="243840"/>
                  </a:lnTo>
                  <a:lnTo>
                    <a:pt x="409028" y="241300"/>
                  </a:lnTo>
                  <a:lnTo>
                    <a:pt x="414032" y="240030"/>
                  </a:lnTo>
                  <a:lnTo>
                    <a:pt x="421157" y="232410"/>
                  </a:lnTo>
                  <a:lnTo>
                    <a:pt x="423989" y="228600"/>
                  </a:lnTo>
                  <a:lnTo>
                    <a:pt x="429882" y="222250"/>
                  </a:lnTo>
                  <a:lnTo>
                    <a:pt x="430123" y="218440"/>
                  </a:lnTo>
                  <a:lnTo>
                    <a:pt x="426758" y="213360"/>
                  </a:lnTo>
                  <a:lnTo>
                    <a:pt x="425665" y="210820"/>
                  </a:lnTo>
                  <a:lnTo>
                    <a:pt x="422148" y="207010"/>
                  </a:lnTo>
                  <a:lnTo>
                    <a:pt x="419595" y="204470"/>
                  </a:lnTo>
                  <a:lnTo>
                    <a:pt x="414782" y="198120"/>
                  </a:lnTo>
                  <a:lnTo>
                    <a:pt x="412445" y="194310"/>
                  </a:lnTo>
                  <a:lnTo>
                    <a:pt x="412026" y="191770"/>
                  </a:lnTo>
                  <a:lnTo>
                    <a:pt x="411810" y="190500"/>
                  </a:lnTo>
                  <a:lnTo>
                    <a:pt x="412305" y="189230"/>
                  </a:lnTo>
                  <a:lnTo>
                    <a:pt x="413689" y="189230"/>
                  </a:lnTo>
                  <a:lnTo>
                    <a:pt x="414337" y="187960"/>
                  </a:lnTo>
                  <a:lnTo>
                    <a:pt x="415290" y="187960"/>
                  </a:lnTo>
                  <a:lnTo>
                    <a:pt x="414604" y="184150"/>
                  </a:lnTo>
                  <a:lnTo>
                    <a:pt x="412521" y="179070"/>
                  </a:lnTo>
                  <a:lnTo>
                    <a:pt x="412000" y="177800"/>
                  </a:lnTo>
                  <a:lnTo>
                    <a:pt x="411467" y="176530"/>
                  </a:lnTo>
                  <a:lnTo>
                    <a:pt x="405980" y="176530"/>
                  </a:lnTo>
                  <a:lnTo>
                    <a:pt x="405980" y="180340"/>
                  </a:lnTo>
                  <a:lnTo>
                    <a:pt x="405130" y="181610"/>
                  </a:lnTo>
                  <a:lnTo>
                    <a:pt x="404241" y="182880"/>
                  </a:lnTo>
                  <a:lnTo>
                    <a:pt x="402767" y="186690"/>
                  </a:lnTo>
                  <a:lnTo>
                    <a:pt x="402247" y="189230"/>
                  </a:lnTo>
                  <a:lnTo>
                    <a:pt x="399783" y="195580"/>
                  </a:lnTo>
                  <a:lnTo>
                    <a:pt x="396278" y="198120"/>
                  </a:lnTo>
                  <a:lnTo>
                    <a:pt x="387819" y="200660"/>
                  </a:lnTo>
                  <a:lnTo>
                    <a:pt x="384708" y="199390"/>
                  </a:lnTo>
                  <a:lnTo>
                    <a:pt x="377520" y="193040"/>
                  </a:lnTo>
                  <a:lnTo>
                    <a:pt x="373748" y="187960"/>
                  </a:lnTo>
                  <a:lnTo>
                    <a:pt x="372313" y="181610"/>
                  </a:lnTo>
                  <a:lnTo>
                    <a:pt x="380365" y="180340"/>
                  </a:lnTo>
                  <a:lnTo>
                    <a:pt x="389318" y="179070"/>
                  </a:lnTo>
                  <a:lnTo>
                    <a:pt x="398183" y="179070"/>
                  </a:lnTo>
                  <a:lnTo>
                    <a:pt x="405980" y="180340"/>
                  </a:lnTo>
                  <a:lnTo>
                    <a:pt x="405980" y="176530"/>
                  </a:lnTo>
                  <a:lnTo>
                    <a:pt x="397459" y="176530"/>
                  </a:lnTo>
                  <a:lnTo>
                    <a:pt x="383540" y="176530"/>
                  </a:lnTo>
                  <a:lnTo>
                    <a:pt x="376580" y="177800"/>
                  </a:lnTo>
                  <a:lnTo>
                    <a:pt x="373240" y="177800"/>
                  </a:lnTo>
                  <a:lnTo>
                    <a:pt x="373265" y="175260"/>
                  </a:lnTo>
                  <a:lnTo>
                    <a:pt x="373113" y="173990"/>
                  </a:lnTo>
                  <a:lnTo>
                    <a:pt x="374472" y="163830"/>
                  </a:lnTo>
                  <a:lnTo>
                    <a:pt x="370065" y="157480"/>
                  </a:lnTo>
                  <a:lnTo>
                    <a:pt x="367538" y="155143"/>
                  </a:lnTo>
                  <a:lnTo>
                    <a:pt x="367538" y="168910"/>
                  </a:lnTo>
                  <a:lnTo>
                    <a:pt x="362153" y="168910"/>
                  </a:lnTo>
                  <a:lnTo>
                    <a:pt x="357847" y="171450"/>
                  </a:lnTo>
                  <a:lnTo>
                    <a:pt x="353809" y="176530"/>
                  </a:lnTo>
                  <a:lnTo>
                    <a:pt x="350418" y="168910"/>
                  </a:lnTo>
                  <a:lnTo>
                    <a:pt x="343065" y="168910"/>
                  </a:lnTo>
                  <a:lnTo>
                    <a:pt x="332841" y="172720"/>
                  </a:lnTo>
                  <a:lnTo>
                    <a:pt x="333362" y="171450"/>
                  </a:lnTo>
                  <a:lnTo>
                    <a:pt x="335927" y="165100"/>
                  </a:lnTo>
                  <a:lnTo>
                    <a:pt x="339788" y="160020"/>
                  </a:lnTo>
                  <a:lnTo>
                    <a:pt x="344690" y="154940"/>
                  </a:lnTo>
                  <a:lnTo>
                    <a:pt x="350888" y="151130"/>
                  </a:lnTo>
                  <a:lnTo>
                    <a:pt x="353047" y="152400"/>
                  </a:lnTo>
                  <a:lnTo>
                    <a:pt x="355053" y="153670"/>
                  </a:lnTo>
                  <a:lnTo>
                    <a:pt x="363639" y="156210"/>
                  </a:lnTo>
                  <a:lnTo>
                    <a:pt x="366737" y="161290"/>
                  </a:lnTo>
                  <a:lnTo>
                    <a:pt x="367538" y="168910"/>
                  </a:lnTo>
                  <a:lnTo>
                    <a:pt x="367538" y="155143"/>
                  </a:lnTo>
                  <a:lnTo>
                    <a:pt x="363232" y="151130"/>
                  </a:lnTo>
                  <a:lnTo>
                    <a:pt x="361861" y="149860"/>
                  </a:lnTo>
                  <a:lnTo>
                    <a:pt x="358241" y="148590"/>
                  </a:lnTo>
                  <a:lnTo>
                    <a:pt x="349694" y="146050"/>
                  </a:lnTo>
                  <a:lnTo>
                    <a:pt x="345198" y="148590"/>
                  </a:lnTo>
                  <a:lnTo>
                    <a:pt x="337350" y="156210"/>
                  </a:lnTo>
                  <a:lnTo>
                    <a:pt x="334035" y="160020"/>
                  </a:lnTo>
                  <a:lnTo>
                    <a:pt x="331203" y="164503"/>
                  </a:lnTo>
                  <a:lnTo>
                    <a:pt x="331203" y="177800"/>
                  </a:lnTo>
                  <a:lnTo>
                    <a:pt x="329323" y="179070"/>
                  </a:lnTo>
                  <a:lnTo>
                    <a:pt x="324827" y="185420"/>
                  </a:lnTo>
                  <a:lnTo>
                    <a:pt x="321310" y="189230"/>
                  </a:lnTo>
                  <a:lnTo>
                    <a:pt x="315861" y="196850"/>
                  </a:lnTo>
                  <a:lnTo>
                    <a:pt x="315328" y="200660"/>
                  </a:lnTo>
                  <a:lnTo>
                    <a:pt x="317639" y="205740"/>
                  </a:lnTo>
                  <a:lnTo>
                    <a:pt x="317677" y="207010"/>
                  </a:lnTo>
                  <a:lnTo>
                    <a:pt x="317931" y="208280"/>
                  </a:lnTo>
                  <a:lnTo>
                    <a:pt x="314502" y="208280"/>
                  </a:lnTo>
                  <a:lnTo>
                    <a:pt x="313639" y="204470"/>
                  </a:lnTo>
                  <a:lnTo>
                    <a:pt x="313042" y="200660"/>
                  </a:lnTo>
                  <a:lnTo>
                    <a:pt x="310959" y="194310"/>
                  </a:lnTo>
                  <a:lnTo>
                    <a:pt x="310286" y="193040"/>
                  </a:lnTo>
                  <a:lnTo>
                    <a:pt x="310197" y="192887"/>
                  </a:lnTo>
                  <a:lnTo>
                    <a:pt x="310197" y="208280"/>
                  </a:lnTo>
                  <a:lnTo>
                    <a:pt x="307797" y="212090"/>
                  </a:lnTo>
                  <a:lnTo>
                    <a:pt x="304558" y="215900"/>
                  </a:lnTo>
                  <a:lnTo>
                    <a:pt x="306006" y="220980"/>
                  </a:lnTo>
                  <a:lnTo>
                    <a:pt x="304495" y="220980"/>
                  </a:lnTo>
                  <a:lnTo>
                    <a:pt x="304495" y="224790"/>
                  </a:lnTo>
                  <a:lnTo>
                    <a:pt x="303695" y="226060"/>
                  </a:lnTo>
                  <a:lnTo>
                    <a:pt x="303377" y="228600"/>
                  </a:lnTo>
                  <a:lnTo>
                    <a:pt x="299212" y="233680"/>
                  </a:lnTo>
                  <a:lnTo>
                    <a:pt x="295795" y="238760"/>
                  </a:lnTo>
                  <a:lnTo>
                    <a:pt x="288455" y="247650"/>
                  </a:lnTo>
                  <a:lnTo>
                    <a:pt x="283260" y="247650"/>
                  </a:lnTo>
                  <a:lnTo>
                    <a:pt x="275996" y="245110"/>
                  </a:lnTo>
                  <a:lnTo>
                    <a:pt x="274421" y="245110"/>
                  </a:lnTo>
                  <a:lnTo>
                    <a:pt x="269316" y="242570"/>
                  </a:lnTo>
                  <a:lnTo>
                    <a:pt x="267601" y="242570"/>
                  </a:lnTo>
                  <a:lnTo>
                    <a:pt x="264756" y="247650"/>
                  </a:lnTo>
                  <a:lnTo>
                    <a:pt x="264020" y="250190"/>
                  </a:lnTo>
                  <a:lnTo>
                    <a:pt x="262623" y="252730"/>
                  </a:lnTo>
                  <a:lnTo>
                    <a:pt x="260400" y="248920"/>
                  </a:lnTo>
                  <a:lnTo>
                    <a:pt x="263029" y="246380"/>
                  </a:lnTo>
                  <a:lnTo>
                    <a:pt x="258292" y="243840"/>
                  </a:lnTo>
                  <a:lnTo>
                    <a:pt x="257200" y="243840"/>
                  </a:lnTo>
                  <a:lnTo>
                    <a:pt x="254609" y="246380"/>
                  </a:lnTo>
                  <a:lnTo>
                    <a:pt x="251129" y="243840"/>
                  </a:lnTo>
                  <a:lnTo>
                    <a:pt x="249199" y="245110"/>
                  </a:lnTo>
                  <a:lnTo>
                    <a:pt x="244182" y="251460"/>
                  </a:lnTo>
                  <a:lnTo>
                    <a:pt x="242112" y="254000"/>
                  </a:lnTo>
                  <a:lnTo>
                    <a:pt x="240461" y="251460"/>
                  </a:lnTo>
                  <a:lnTo>
                    <a:pt x="240080" y="250190"/>
                  </a:lnTo>
                  <a:lnTo>
                    <a:pt x="240957" y="243840"/>
                  </a:lnTo>
                  <a:lnTo>
                    <a:pt x="241935" y="241300"/>
                  </a:lnTo>
                  <a:lnTo>
                    <a:pt x="244652" y="240030"/>
                  </a:lnTo>
                  <a:lnTo>
                    <a:pt x="252069" y="234950"/>
                  </a:lnTo>
                  <a:lnTo>
                    <a:pt x="259638" y="231140"/>
                  </a:lnTo>
                  <a:lnTo>
                    <a:pt x="267436" y="227330"/>
                  </a:lnTo>
                  <a:lnTo>
                    <a:pt x="275539" y="223520"/>
                  </a:lnTo>
                  <a:lnTo>
                    <a:pt x="281393" y="223520"/>
                  </a:lnTo>
                  <a:lnTo>
                    <a:pt x="282600" y="222250"/>
                  </a:lnTo>
                  <a:lnTo>
                    <a:pt x="284429" y="219710"/>
                  </a:lnTo>
                  <a:lnTo>
                    <a:pt x="304495" y="224790"/>
                  </a:lnTo>
                  <a:lnTo>
                    <a:pt x="304495" y="220980"/>
                  </a:lnTo>
                  <a:lnTo>
                    <a:pt x="299326" y="220980"/>
                  </a:lnTo>
                  <a:lnTo>
                    <a:pt x="296710" y="219710"/>
                  </a:lnTo>
                  <a:lnTo>
                    <a:pt x="294081" y="218440"/>
                  </a:lnTo>
                  <a:lnTo>
                    <a:pt x="288201" y="217170"/>
                  </a:lnTo>
                  <a:lnTo>
                    <a:pt x="288518" y="215900"/>
                  </a:lnTo>
                  <a:lnTo>
                    <a:pt x="292481" y="209550"/>
                  </a:lnTo>
                  <a:lnTo>
                    <a:pt x="296138" y="203200"/>
                  </a:lnTo>
                  <a:lnTo>
                    <a:pt x="297154" y="201930"/>
                  </a:lnTo>
                  <a:lnTo>
                    <a:pt x="300202" y="198120"/>
                  </a:lnTo>
                  <a:lnTo>
                    <a:pt x="301358" y="196850"/>
                  </a:lnTo>
                  <a:lnTo>
                    <a:pt x="304850" y="193040"/>
                  </a:lnTo>
                  <a:lnTo>
                    <a:pt x="305803" y="194310"/>
                  </a:lnTo>
                  <a:lnTo>
                    <a:pt x="306882" y="195580"/>
                  </a:lnTo>
                  <a:lnTo>
                    <a:pt x="308305" y="200660"/>
                  </a:lnTo>
                  <a:lnTo>
                    <a:pt x="309194" y="204470"/>
                  </a:lnTo>
                  <a:lnTo>
                    <a:pt x="310197" y="208280"/>
                  </a:lnTo>
                  <a:lnTo>
                    <a:pt x="310197" y="192887"/>
                  </a:lnTo>
                  <a:lnTo>
                    <a:pt x="309600" y="191770"/>
                  </a:lnTo>
                  <a:lnTo>
                    <a:pt x="307174" y="186690"/>
                  </a:lnTo>
                  <a:lnTo>
                    <a:pt x="305015" y="186690"/>
                  </a:lnTo>
                  <a:lnTo>
                    <a:pt x="302514" y="189230"/>
                  </a:lnTo>
                  <a:lnTo>
                    <a:pt x="301574" y="191770"/>
                  </a:lnTo>
                  <a:lnTo>
                    <a:pt x="299542" y="194310"/>
                  </a:lnTo>
                  <a:lnTo>
                    <a:pt x="298500" y="195580"/>
                  </a:lnTo>
                  <a:lnTo>
                    <a:pt x="297091" y="196850"/>
                  </a:lnTo>
                  <a:lnTo>
                    <a:pt x="292011" y="187960"/>
                  </a:lnTo>
                  <a:lnTo>
                    <a:pt x="292303" y="184150"/>
                  </a:lnTo>
                  <a:lnTo>
                    <a:pt x="296367" y="177800"/>
                  </a:lnTo>
                  <a:lnTo>
                    <a:pt x="301828" y="176530"/>
                  </a:lnTo>
                  <a:lnTo>
                    <a:pt x="307759" y="176530"/>
                  </a:lnTo>
                  <a:lnTo>
                    <a:pt x="311721" y="173990"/>
                  </a:lnTo>
                  <a:lnTo>
                    <a:pt x="313690" y="172720"/>
                  </a:lnTo>
                  <a:lnTo>
                    <a:pt x="314947" y="172720"/>
                  </a:lnTo>
                  <a:lnTo>
                    <a:pt x="320713" y="173990"/>
                  </a:lnTo>
                  <a:lnTo>
                    <a:pt x="330517" y="176530"/>
                  </a:lnTo>
                  <a:lnTo>
                    <a:pt x="331203" y="177800"/>
                  </a:lnTo>
                  <a:lnTo>
                    <a:pt x="331203" y="164503"/>
                  </a:lnTo>
                  <a:lnTo>
                    <a:pt x="330022" y="166370"/>
                  </a:lnTo>
                  <a:lnTo>
                    <a:pt x="328637" y="168910"/>
                  </a:lnTo>
                  <a:lnTo>
                    <a:pt x="327342" y="171450"/>
                  </a:lnTo>
                  <a:lnTo>
                    <a:pt x="323977" y="171450"/>
                  </a:lnTo>
                  <a:lnTo>
                    <a:pt x="321233" y="170180"/>
                  </a:lnTo>
                  <a:lnTo>
                    <a:pt x="318757" y="168910"/>
                  </a:lnTo>
                  <a:lnTo>
                    <a:pt x="318477" y="161290"/>
                  </a:lnTo>
                  <a:lnTo>
                    <a:pt x="318173" y="156210"/>
                  </a:lnTo>
                  <a:lnTo>
                    <a:pt x="318058" y="152400"/>
                  </a:lnTo>
                  <a:lnTo>
                    <a:pt x="317944" y="146050"/>
                  </a:lnTo>
                  <a:lnTo>
                    <a:pt x="317855" y="116840"/>
                  </a:lnTo>
                  <a:lnTo>
                    <a:pt x="317703" y="114300"/>
                  </a:lnTo>
                  <a:lnTo>
                    <a:pt x="317804" y="109220"/>
                  </a:lnTo>
                  <a:lnTo>
                    <a:pt x="318287" y="99060"/>
                  </a:lnTo>
                  <a:lnTo>
                    <a:pt x="316153" y="92710"/>
                  </a:lnTo>
                  <a:lnTo>
                    <a:pt x="317804" y="85090"/>
                  </a:lnTo>
                  <a:lnTo>
                    <a:pt x="370738" y="85090"/>
                  </a:lnTo>
                  <a:lnTo>
                    <a:pt x="379234" y="83820"/>
                  </a:lnTo>
                  <a:lnTo>
                    <a:pt x="387921" y="83820"/>
                  </a:lnTo>
                  <a:lnTo>
                    <a:pt x="396608" y="82550"/>
                  </a:lnTo>
                  <a:lnTo>
                    <a:pt x="415429" y="81280"/>
                  </a:lnTo>
                  <a:lnTo>
                    <a:pt x="416890" y="81280"/>
                  </a:lnTo>
                  <a:lnTo>
                    <a:pt x="418465" y="82550"/>
                  </a:lnTo>
                  <a:lnTo>
                    <a:pt x="418693" y="83820"/>
                  </a:lnTo>
                  <a:lnTo>
                    <a:pt x="418896" y="83820"/>
                  </a:lnTo>
                  <a:lnTo>
                    <a:pt x="420090" y="100330"/>
                  </a:lnTo>
                  <a:lnTo>
                    <a:pt x="420700" y="115570"/>
                  </a:lnTo>
                  <a:lnTo>
                    <a:pt x="420801" y="138430"/>
                  </a:lnTo>
                  <a:lnTo>
                    <a:pt x="420674" y="149860"/>
                  </a:lnTo>
                  <a:lnTo>
                    <a:pt x="421360" y="152400"/>
                  </a:lnTo>
                  <a:lnTo>
                    <a:pt x="424230" y="152400"/>
                  </a:lnTo>
                  <a:lnTo>
                    <a:pt x="425348" y="151130"/>
                  </a:lnTo>
                  <a:lnTo>
                    <a:pt x="426021" y="149860"/>
                  </a:lnTo>
                  <a:lnTo>
                    <a:pt x="426097" y="143510"/>
                  </a:lnTo>
                  <a:lnTo>
                    <a:pt x="425615" y="139700"/>
                  </a:lnTo>
                  <a:lnTo>
                    <a:pt x="426885" y="129540"/>
                  </a:lnTo>
                  <a:lnTo>
                    <a:pt x="426466" y="123190"/>
                  </a:lnTo>
                  <a:lnTo>
                    <a:pt x="426351" y="120650"/>
                  </a:lnTo>
                  <a:lnTo>
                    <a:pt x="426021" y="105410"/>
                  </a:lnTo>
                  <a:lnTo>
                    <a:pt x="425386" y="81280"/>
                  </a:lnTo>
                  <a:lnTo>
                    <a:pt x="425665" y="80010"/>
                  </a:lnTo>
                  <a:lnTo>
                    <a:pt x="425932" y="78740"/>
                  </a:lnTo>
                  <a:lnTo>
                    <a:pt x="428066" y="77470"/>
                  </a:lnTo>
                  <a:lnTo>
                    <a:pt x="432308" y="74930"/>
                  </a:lnTo>
                  <a:lnTo>
                    <a:pt x="432879" y="71120"/>
                  </a:lnTo>
                  <a:lnTo>
                    <a:pt x="434746" y="64770"/>
                  </a:lnTo>
                  <a:lnTo>
                    <a:pt x="435711" y="60960"/>
                  </a:lnTo>
                  <a:lnTo>
                    <a:pt x="437222" y="55880"/>
                  </a:lnTo>
                  <a:lnTo>
                    <a:pt x="438353" y="52070"/>
                  </a:lnTo>
                  <a:lnTo>
                    <a:pt x="439902" y="48260"/>
                  </a:lnTo>
                  <a:lnTo>
                    <a:pt x="443179" y="39370"/>
                  </a:lnTo>
                  <a:lnTo>
                    <a:pt x="443903" y="35560"/>
                  </a:lnTo>
                  <a:lnTo>
                    <a:pt x="447001" y="31750"/>
                  </a:lnTo>
                  <a:lnTo>
                    <a:pt x="447535" y="31750"/>
                  </a:lnTo>
                  <a:lnTo>
                    <a:pt x="448043" y="33020"/>
                  </a:lnTo>
                  <a:lnTo>
                    <a:pt x="450418" y="39370"/>
                  </a:lnTo>
                  <a:lnTo>
                    <a:pt x="454850" y="52070"/>
                  </a:lnTo>
                  <a:lnTo>
                    <a:pt x="457428" y="58420"/>
                  </a:lnTo>
                  <a:lnTo>
                    <a:pt x="457492" y="60960"/>
                  </a:lnTo>
                  <a:lnTo>
                    <a:pt x="457111" y="67310"/>
                  </a:lnTo>
                  <a:lnTo>
                    <a:pt x="456476" y="73660"/>
                  </a:lnTo>
                  <a:lnTo>
                    <a:pt x="455803" y="91440"/>
                  </a:lnTo>
                  <a:lnTo>
                    <a:pt x="454660" y="125730"/>
                  </a:lnTo>
                  <a:lnTo>
                    <a:pt x="454291" y="129540"/>
                  </a:lnTo>
                  <a:lnTo>
                    <a:pt x="453986" y="134620"/>
                  </a:lnTo>
                  <a:lnTo>
                    <a:pt x="453656" y="135890"/>
                  </a:lnTo>
                  <a:lnTo>
                    <a:pt x="457238" y="142240"/>
                  </a:lnTo>
                  <a:lnTo>
                    <a:pt x="455739" y="149860"/>
                  </a:lnTo>
                  <a:lnTo>
                    <a:pt x="457415" y="157480"/>
                  </a:lnTo>
                  <a:lnTo>
                    <a:pt x="456958" y="158750"/>
                  </a:lnTo>
                  <a:lnTo>
                    <a:pt x="456895" y="161290"/>
                  </a:lnTo>
                  <a:lnTo>
                    <a:pt x="450367" y="165100"/>
                  </a:lnTo>
                  <a:lnTo>
                    <a:pt x="443814" y="166370"/>
                  </a:lnTo>
                  <a:lnTo>
                    <a:pt x="435533" y="167640"/>
                  </a:lnTo>
                  <a:lnTo>
                    <a:pt x="432790" y="167640"/>
                  </a:lnTo>
                  <a:lnTo>
                    <a:pt x="431126" y="165100"/>
                  </a:lnTo>
                  <a:lnTo>
                    <a:pt x="431787" y="162560"/>
                  </a:lnTo>
                  <a:lnTo>
                    <a:pt x="431939" y="157480"/>
                  </a:lnTo>
                  <a:lnTo>
                    <a:pt x="431977" y="156210"/>
                  </a:lnTo>
                  <a:lnTo>
                    <a:pt x="429907" y="153670"/>
                  </a:lnTo>
                  <a:lnTo>
                    <a:pt x="424561" y="154940"/>
                  </a:lnTo>
                  <a:lnTo>
                    <a:pt x="422071" y="154940"/>
                  </a:lnTo>
                  <a:lnTo>
                    <a:pt x="413918" y="157480"/>
                  </a:lnTo>
                  <a:lnTo>
                    <a:pt x="406082" y="161290"/>
                  </a:lnTo>
                  <a:lnTo>
                    <a:pt x="398449" y="165100"/>
                  </a:lnTo>
                  <a:lnTo>
                    <a:pt x="390550" y="168910"/>
                  </a:lnTo>
                  <a:lnTo>
                    <a:pt x="390512" y="170180"/>
                  </a:lnTo>
                  <a:lnTo>
                    <a:pt x="390677" y="170180"/>
                  </a:lnTo>
                  <a:lnTo>
                    <a:pt x="390944" y="171450"/>
                  </a:lnTo>
                  <a:lnTo>
                    <a:pt x="393433" y="171450"/>
                  </a:lnTo>
                  <a:lnTo>
                    <a:pt x="409206" y="163830"/>
                  </a:lnTo>
                  <a:lnTo>
                    <a:pt x="417499" y="160020"/>
                  </a:lnTo>
                  <a:lnTo>
                    <a:pt x="426415" y="157480"/>
                  </a:lnTo>
                  <a:lnTo>
                    <a:pt x="426516" y="160020"/>
                  </a:lnTo>
                  <a:lnTo>
                    <a:pt x="426631" y="163830"/>
                  </a:lnTo>
                  <a:lnTo>
                    <a:pt x="427037" y="168910"/>
                  </a:lnTo>
                  <a:lnTo>
                    <a:pt x="428879" y="170180"/>
                  </a:lnTo>
                  <a:lnTo>
                    <a:pt x="437718" y="170180"/>
                  </a:lnTo>
                  <a:lnTo>
                    <a:pt x="445884" y="167640"/>
                  </a:lnTo>
                  <a:lnTo>
                    <a:pt x="451510" y="166370"/>
                  </a:lnTo>
                  <a:lnTo>
                    <a:pt x="458089" y="163830"/>
                  </a:lnTo>
                  <a:lnTo>
                    <a:pt x="459117" y="163830"/>
                  </a:lnTo>
                  <a:lnTo>
                    <a:pt x="463232" y="158750"/>
                  </a:lnTo>
                  <a:lnTo>
                    <a:pt x="466686" y="153670"/>
                  </a:lnTo>
                  <a:lnTo>
                    <a:pt x="469480" y="149860"/>
                  </a:lnTo>
                  <a:lnTo>
                    <a:pt x="470408" y="148590"/>
                  </a:lnTo>
                  <a:lnTo>
                    <a:pt x="470357" y="147320"/>
                  </a:lnTo>
                  <a:lnTo>
                    <a:pt x="469646" y="146050"/>
                  </a:lnTo>
                  <a:lnTo>
                    <a:pt x="468541" y="146050"/>
                  </a:lnTo>
                  <a:lnTo>
                    <a:pt x="466026" y="147320"/>
                  </a:lnTo>
                  <a:lnTo>
                    <a:pt x="465099" y="149860"/>
                  </a:lnTo>
                  <a:lnTo>
                    <a:pt x="462318" y="149860"/>
                  </a:lnTo>
                  <a:lnTo>
                    <a:pt x="462076" y="148590"/>
                  </a:lnTo>
                  <a:lnTo>
                    <a:pt x="461772" y="148590"/>
                  </a:lnTo>
                  <a:lnTo>
                    <a:pt x="461721" y="140970"/>
                  </a:lnTo>
                  <a:lnTo>
                    <a:pt x="460692" y="134620"/>
                  </a:lnTo>
                  <a:lnTo>
                    <a:pt x="459460" y="120650"/>
                  </a:lnTo>
                  <a:lnTo>
                    <a:pt x="460375" y="113030"/>
                  </a:lnTo>
                  <a:lnTo>
                    <a:pt x="463511" y="69850"/>
                  </a:lnTo>
                  <a:lnTo>
                    <a:pt x="463956" y="69850"/>
                  </a:lnTo>
                  <a:lnTo>
                    <a:pt x="468503" y="67310"/>
                  </a:lnTo>
                  <a:lnTo>
                    <a:pt x="469341" y="66040"/>
                  </a:lnTo>
                  <a:lnTo>
                    <a:pt x="469671" y="63500"/>
                  </a:lnTo>
                  <a:lnTo>
                    <a:pt x="472440" y="59690"/>
                  </a:lnTo>
                  <a:lnTo>
                    <a:pt x="472224" y="58420"/>
                  </a:lnTo>
                  <a:lnTo>
                    <a:pt x="471995" y="57150"/>
                  </a:lnTo>
                  <a:lnTo>
                    <a:pt x="469823" y="52070"/>
                  </a:lnTo>
                  <a:lnTo>
                    <a:pt x="468566" y="50800"/>
                  </a:lnTo>
                  <a:lnTo>
                    <a:pt x="467080" y="45720"/>
                  </a:lnTo>
                  <a:lnTo>
                    <a:pt x="464248" y="36055"/>
                  </a:lnTo>
                  <a:lnTo>
                    <a:pt x="464248" y="58420"/>
                  </a:lnTo>
                  <a:lnTo>
                    <a:pt x="460286" y="54610"/>
                  </a:lnTo>
                  <a:lnTo>
                    <a:pt x="459714" y="49530"/>
                  </a:lnTo>
                  <a:lnTo>
                    <a:pt x="458863" y="45720"/>
                  </a:lnTo>
                  <a:lnTo>
                    <a:pt x="461746" y="49530"/>
                  </a:lnTo>
                  <a:lnTo>
                    <a:pt x="463981" y="53340"/>
                  </a:lnTo>
                  <a:lnTo>
                    <a:pt x="464248" y="58420"/>
                  </a:lnTo>
                  <a:lnTo>
                    <a:pt x="464248" y="36055"/>
                  </a:lnTo>
                  <a:lnTo>
                    <a:pt x="462991" y="31750"/>
                  </a:lnTo>
                  <a:lnTo>
                    <a:pt x="461137" y="25400"/>
                  </a:lnTo>
                  <a:lnTo>
                    <a:pt x="458279" y="16510"/>
                  </a:lnTo>
                  <a:lnTo>
                    <a:pt x="457898" y="13970"/>
                  </a:lnTo>
                  <a:lnTo>
                    <a:pt x="456158" y="12700"/>
                  </a:lnTo>
                  <a:lnTo>
                    <a:pt x="452653" y="10160"/>
                  </a:lnTo>
                  <a:lnTo>
                    <a:pt x="452221" y="8890"/>
                  </a:lnTo>
                  <a:lnTo>
                    <a:pt x="451345" y="6350"/>
                  </a:lnTo>
                  <a:lnTo>
                    <a:pt x="449973" y="3810"/>
                  </a:lnTo>
                  <a:lnTo>
                    <a:pt x="449287" y="2540"/>
                  </a:lnTo>
                  <a:lnTo>
                    <a:pt x="445617" y="1003"/>
                  </a:lnTo>
                  <a:lnTo>
                    <a:pt x="445617" y="13970"/>
                  </a:lnTo>
                  <a:lnTo>
                    <a:pt x="444944" y="16510"/>
                  </a:lnTo>
                  <a:lnTo>
                    <a:pt x="444436" y="19050"/>
                  </a:lnTo>
                  <a:lnTo>
                    <a:pt x="442188" y="26670"/>
                  </a:lnTo>
                  <a:lnTo>
                    <a:pt x="437362" y="29210"/>
                  </a:lnTo>
                  <a:lnTo>
                    <a:pt x="439331" y="33020"/>
                  </a:lnTo>
                  <a:lnTo>
                    <a:pt x="433031" y="52070"/>
                  </a:lnTo>
                  <a:lnTo>
                    <a:pt x="431126" y="52971"/>
                  </a:lnTo>
                  <a:lnTo>
                    <a:pt x="431126" y="59690"/>
                  </a:lnTo>
                  <a:lnTo>
                    <a:pt x="429336" y="60960"/>
                  </a:lnTo>
                  <a:lnTo>
                    <a:pt x="428472" y="67310"/>
                  </a:lnTo>
                  <a:lnTo>
                    <a:pt x="427824" y="69850"/>
                  </a:lnTo>
                  <a:lnTo>
                    <a:pt x="425157" y="77470"/>
                  </a:lnTo>
                  <a:lnTo>
                    <a:pt x="421614" y="77470"/>
                  </a:lnTo>
                  <a:lnTo>
                    <a:pt x="417525" y="73660"/>
                  </a:lnTo>
                  <a:lnTo>
                    <a:pt x="416153" y="72390"/>
                  </a:lnTo>
                  <a:lnTo>
                    <a:pt x="409130" y="72390"/>
                  </a:lnTo>
                  <a:lnTo>
                    <a:pt x="405790" y="71120"/>
                  </a:lnTo>
                  <a:lnTo>
                    <a:pt x="402272" y="73660"/>
                  </a:lnTo>
                  <a:lnTo>
                    <a:pt x="404787" y="74930"/>
                  </a:lnTo>
                  <a:lnTo>
                    <a:pt x="408038" y="73660"/>
                  </a:lnTo>
                  <a:lnTo>
                    <a:pt x="410108" y="74930"/>
                  </a:lnTo>
                  <a:lnTo>
                    <a:pt x="407911" y="77470"/>
                  </a:lnTo>
                  <a:lnTo>
                    <a:pt x="401345" y="77470"/>
                  </a:lnTo>
                  <a:lnTo>
                    <a:pt x="399224" y="76200"/>
                  </a:lnTo>
                  <a:lnTo>
                    <a:pt x="397256" y="73660"/>
                  </a:lnTo>
                  <a:lnTo>
                    <a:pt x="392290" y="72390"/>
                  </a:lnTo>
                  <a:lnTo>
                    <a:pt x="391934" y="72555"/>
                  </a:lnTo>
                  <a:lnTo>
                    <a:pt x="391934" y="77470"/>
                  </a:lnTo>
                  <a:lnTo>
                    <a:pt x="390220" y="78740"/>
                  </a:lnTo>
                  <a:lnTo>
                    <a:pt x="388518" y="78740"/>
                  </a:lnTo>
                  <a:lnTo>
                    <a:pt x="386689" y="77470"/>
                  </a:lnTo>
                  <a:lnTo>
                    <a:pt x="388391" y="76200"/>
                  </a:lnTo>
                  <a:lnTo>
                    <a:pt x="390105" y="76200"/>
                  </a:lnTo>
                  <a:lnTo>
                    <a:pt x="391934" y="77470"/>
                  </a:lnTo>
                  <a:lnTo>
                    <a:pt x="391934" y="72555"/>
                  </a:lnTo>
                  <a:lnTo>
                    <a:pt x="389331" y="73660"/>
                  </a:lnTo>
                  <a:lnTo>
                    <a:pt x="383603" y="73660"/>
                  </a:lnTo>
                  <a:lnTo>
                    <a:pt x="382651" y="76200"/>
                  </a:lnTo>
                  <a:lnTo>
                    <a:pt x="380733" y="77470"/>
                  </a:lnTo>
                  <a:lnTo>
                    <a:pt x="376047" y="71120"/>
                  </a:lnTo>
                  <a:lnTo>
                    <a:pt x="373849" y="71120"/>
                  </a:lnTo>
                  <a:lnTo>
                    <a:pt x="373849" y="77470"/>
                  </a:lnTo>
                  <a:lnTo>
                    <a:pt x="373621" y="78740"/>
                  </a:lnTo>
                  <a:lnTo>
                    <a:pt x="373481" y="80010"/>
                  </a:lnTo>
                  <a:lnTo>
                    <a:pt x="369557" y="80010"/>
                  </a:lnTo>
                  <a:lnTo>
                    <a:pt x="369316" y="78740"/>
                  </a:lnTo>
                  <a:lnTo>
                    <a:pt x="371157" y="77470"/>
                  </a:lnTo>
                  <a:lnTo>
                    <a:pt x="373849" y="77470"/>
                  </a:lnTo>
                  <a:lnTo>
                    <a:pt x="373849" y="71120"/>
                  </a:lnTo>
                  <a:lnTo>
                    <a:pt x="369811" y="71120"/>
                  </a:lnTo>
                  <a:lnTo>
                    <a:pt x="362940" y="77470"/>
                  </a:lnTo>
                  <a:lnTo>
                    <a:pt x="357098" y="74930"/>
                  </a:lnTo>
                  <a:lnTo>
                    <a:pt x="350850" y="76200"/>
                  </a:lnTo>
                  <a:lnTo>
                    <a:pt x="342671" y="74930"/>
                  </a:lnTo>
                  <a:lnTo>
                    <a:pt x="340258" y="76200"/>
                  </a:lnTo>
                  <a:lnTo>
                    <a:pt x="337527" y="76200"/>
                  </a:lnTo>
                  <a:lnTo>
                    <a:pt x="336118" y="74930"/>
                  </a:lnTo>
                  <a:lnTo>
                    <a:pt x="333273" y="72390"/>
                  </a:lnTo>
                  <a:lnTo>
                    <a:pt x="329996" y="72390"/>
                  </a:lnTo>
                  <a:lnTo>
                    <a:pt x="329996" y="77470"/>
                  </a:lnTo>
                  <a:lnTo>
                    <a:pt x="328028" y="77470"/>
                  </a:lnTo>
                  <a:lnTo>
                    <a:pt x="327545" y="76200"/>
                  </a:lnTo>
                  <a:lnTo>
                    <a:pt x="328904" y="76200"/>
                  </a:lnTo>
                  <a:lnTo>
                    <a:pt x="329996" y="77470"/>
                  </a:lnTo>
                  <a:lnTo>
                    <a:pt x="329996" y="72390"/>
                  </a:lnTo>
                  <a:lnTo>
                    <a:pt x="328015" y="72390"/>
                  </a:lnTo>
                  <a:lnTo>
                    <a:pt x="322249" y="74930"/>
                  </a:lnTo>
                  <a:lnTo>
                    <a:pt x="320954" y="73660"/>
                  </a:lnTo>
                  <a:lnTo>
                    <a:pt x="319697" y="72390"/>
                  </a:lnTo>
                  <a:lnTo>
                    <a:pt x="316560" y="71120"/>
                  </a:lnTo>
                  <a:lnTo>
                    <a:pt x="316039" y="71120"/>
                  </a:lnTo>
                  <a:lnTo>
                    <a:pt x="316039" y="77470"/>
                  </a:lnTo>
                  <a:lnTo>
                    <a:pt x="312915" y="78740"/>
                  </a:lnTo>
                  <a:lnTo>
                    <a:pt x="310921" y="77470"/>
                  </a:lnTo>
                  <a:lnTo>
                    <a:pt x="308876" y="76200"/>
                  </a:lnTo>
                  <a:lnTo>
                    <a:pt x="310388" y="73660"/>
                  </a:lnTo>
                  <a:lnTo>
                    <a:pt x="316039" y="77470"/>
                  </a:lnTo>
                  <a:lnTo>
                    <a:pt x="316039" y="71120"/>
                  </a:lnTo>
                  <a:lnTo>
                    <a:pt x="312902" y="71120"/>
                  </a:lnTo>
                  <a:lnTo>
                    <a:pt x="312331" y="68580"/>
                  </a:lnTo>
                  <a:lnTo>
                    <a:pt x="313969" y="66040"/>
                  </a:lnTo>
                  <a:lnTo>
                    <a:pt x="315010" y="64770"/>
                  </a:lnTo>
                  <a:lnTo>
                    <a:pt x="318236" y="58420"/>
                  </a:lnTo>
                  <a:lnTo>
                    <a:pt x="321525" y="52070"/>
                  </a:lnTo>
                  <a:lnTo>
                    <a:pt x="324764" y="46990"/>
                  </a:lnTo>
                  <a:lnTo>
                    <a:pt x="327875" y="40640"/>
                  </a:lnTo>
                  <a:lnTo>
                    <a:pt x="330644" y="35560"/>
                  </a:lnTo>
                  <a:lnTo>
                    <a:pt x="332689" y="29210"/>
                  </a:lnTo>
                  <a:lnTo>
                    <a:pt x="335876" y="21590"/>
                  </a:lnTo>
                  <a:lnTo>
                    <a:pt x="336486" y="19050"/>
                  </a:lnTo>
                  <a:lnTo>
                    <a:pt x="338493" y="16510"/>
                  </a:lnTo>
                  <a:lnTo>
                    <a:pt x="340080" y="15240"/>
                  </a:lnTo>
                  <a:lnTo>
                    <a:pt x="357301" y="15240"/>
                  </a:lnTo>
                  <a:lnTo>
                    <a:pt x="355828" y="21590"/>
                  </a:lnTo>
                  <a:lnTo>
                    <a:pt x="351421" y="27940"/>
                  </a:lnTo>
                  <a:lnTo>
                    <a:pt x="348348" y="34290"/>
                  </a:lnTo>
                  <a:lnTo>
                    <a:pt x="343230" y="34290"/>
                  </a:lnTo>
                  <a:lnTo>
                    <a:pt x="341274" y="31750"/>
                  </a:lnTo>
                  <a:lnTo>
                    <a:pt x="341820" y="26670"/>
                  </a:lnTo>
                  <a:lnTo>
                    <a:pt x="346075" y="25400"/>
                  </a:lnTo>
                  <a:lnTo>
                    <a:pt x="350088" y="24130"/>
                  </a:lnTo>
                  <a:lnTo>
                    <a:pt x="350304" y="22860"/>
                  </a:lnTo>
                  <a:lnTo>
                    <a:pt x="350520" y="21590"/>
                  </a:lnTo>
                  <a:lnTo>
                    <a:pt x="347916" y="22860"/>
                  </a:lnTo>
                  <a:lnTo>
                    <a:pt x="346633" y="20320"/>
                  </a:lnTo>
                  <a:lnTo>
                    <a:pt x="345795" y="19050"/>
                  </a:lnTo>
                  <a:lnTo>
                    <a:pt x="344805" y="17780"/>
                  </a:lnTo>
                  <a:lnTo>
                    <a:pt x="338645" y="20320"/>
                  </a:lnTo>
                  <a:lnTo>
                    <a:pt x="338251" y="21590"/>
                  </a:lnTo>
                  <a:lnTo>
                    <a:pt x="337756" y="21590"/>
                  </a:lnTo>
                  <a:lnTo>
                    <a:pt x="338086" y="25400"/>
                  </a:lnTo>
                  <a:lnTo>
                    <a:pt x="337426" y="26797"/>
                  </a:lnTo>
                  <a:lnTo>
                    <a:pt x="333730" y="35560"/>
                  </a:lnTo>
                  <a:lnTo>
                    <a:pt x="325285" y="55880"/>
                  </a:lnTo>
                  <a:lnTo>
                    <a:pt x="325031" y="58420"/>
                  </a:lnTo>
                  <a:lnTo>
                    <a:pt x="324167" y="60960"/>
                  </a:lnTo>
                  <a:lnTo>
                    <a:pt x="329006" y="57150"/>
                  </a:lnTo>
                  <a:lnTo>
                    <a:pt x="329603" y="52070"/>
                  </a:lnTo>
                  <a:lnTo>
                    <a:pt x="334111" y="45720"/>
                  </a:lnTo>
                  <a:lnTo>
                    <a:pt x="335978" y="41910"/>
                  </a:lnTo>
                  <a:lnTo>
                    <a:pt x="338188" y="36830"/>
                  </a:lnTo>
                  <a:lnTo>
                    <a:pt x="345173" y="38100"/>
                  </a:lnTo>
                  <a:lnTo>
                    <a:pt x="345097" y="39370"/>
                  </a:lnTo>
                  <a:lnTo>
                    <a:pt x="345262" y="39370"/>
                  </a:lnTo>
                  <a:lnTo>
                    <a:pt x="341680" y="45720"/>
                  </a:lnTo>
                  <a:lnTo>
                    <a:pt x="338264" y="52070"/>
                  </a:lnTo>
                  <a:lnTo>
                    <a:pt x="334365" y="58420"/>
                  </a:lnTo>
                  <a:lnTo>
                    <a:pt x="332740" y="59690"/>
                  </a:lnTo>
                  <a:lnTo>
                    <a:pt x="333768" y="62230"/>
                  </a:lnTo>
                  <a:lnTo>
                    <a:pt x="339140" y="57150"/>
                  </a:lnTo>
                  <a:lnTo>
                    <a:pt x="340766" y="50800"/>
                  </a:lnTo>
                  <a:lnTo>
                    <a:pt x="345833" y="45720"/>
                  </a:lnTo>
                  <a:lnTo>
                    <a:pt x="356743" y="45720"/>
                  </a:lnTo>
                  <a:lnTo>
                    <a:pt x="356069" y="46990"/>
                  </a:lnTo>
                  <a:lnTo>
                    <a:pt x="355168" y="46990"/>
                  </a:lnTo>
                  <a:lnTo>
                    <a:pt x="352234" y="53340"/>
                  </a:lnTo>
                  <a:lnTo>
                    <a:pt x="349821" y="59690"/>
                  </a:lnTo>
                  <a:lnTo>
                    <a:pt x="347345" y="64770"/>
                  </a:lnTo>
                  <a:lnTo>
                    <a:pt x="348856" y="66040"/>
                  </a:lnTo>
                  <a:lnTo>
                    <a:pt x="349783" y="64770"/>
                  </a:lnTo>
                  <a:lnTo>
                    <a:pt x="352450" y="59690"/>
                  </a:lnTo>
                  <a:lnTo>
                    <a:pt x="354380" y="55880"/>
                  </a:lnTo>
                  <a:lnTo>
                    <a:pt x="358825" y="48260"/>
                  </a:lnTo>
                  <a:lnTo>
                    <a:pt x="359257" y="48260"/>
                  </a:lnTo>
                  <a:lnTo>
                    <a:pt x="365455" y="49530"/>
                  </a:lnTo>
                  <a:lnTo>
                    <a:pt x="365201" y="53340"/>
                  </a:lnTo>
                  <a:lnTo>
                    <a:pt x="363181" y="57150"/>
                  </a:lnTo>
                  <a:lnTo>
                    <a:pt x="360375" y="63500"/>
                  </a:lnTo>
                  <a:lnTo>
                    <a:pt x="357924" y="67310"/>
                  </a:lnTo>
                  <a:lnTo>
                    <a:pt x="357162" y="72390"/>
                  </a:lnTo>
                  <a:lnTo>
                    <a:pt x="361607" y="66040"/>
                  </a:lnTo>
                  <a:lnTo>
                    <a:pt x="364794" y="59690"/>
                  </a:lnTo>
                  <a:lnTo>
                    <a:pt x="367703" y="54610"/>
                  </a:lnTo>
                  <a:lnTo>
                    <a:pt x="371284" y="48260"/>
                  </a:lnTo>
                  <a:lnTo>
                    <a:pt x="378625" y="49530"/>
                  </a:lnTo>
                  <a:lnTo>
                    <a:pt x="371881" y="68580"/>
                  </a:lnTo>
                  <a:lnTo>
                    <a:pt x="373697" y="69850"/>
                  </a:lnTo>
                  <a:lnTo>
                    <a:pt x="374357" y="68580"/>
                  </a:lnTo>
                  <a:lnTo>
                    <a:pt x="381698" y="53340"/>
                  </a:lnTo>
                  <a:lnTo>
                    <a:pt x="384225" y="48260"/>
                  </a:lnTo>
                  <a:lnTo>
                    <a:pt x="386105" y="44450"/>
                  </a:lnTo>
                  <a:lnTo>
                    <a:pt x="387324" y="41910"/>
                  </a:lnTo>
                  <a:lnTo>
                    <a:pt x="390182" y="41910"/>
                  </a:lnTo>
                  <a:lnTo>
                    <a:pt x="390652" y="39370"/>
                  </a:lnTo>
                  <a:lnTo>
                    <a:pt x="388010" y="38100"/>
                  </a:lnTo>
                  <a:lnTo>
                    <a:pt x="390423" y="34290"/>
                  </a:lnTo>
                  <a:lnTo>
                    <a:pt x="390918" y="31750"/>
                  </a:lnTo>
                  <a:lnTo>
                    <a:pt x="392315" y="30480"/>
                  </a:lnTo>
                  <a:lnTo>
                    <a:pt x="393712" y="29210"/>
                  </a:lnTo>
                  <a:lnTo>
                    <a:pt x="395960" y="29210"/>
                  </a:lnTo>
                  <a:lnTo>
                    <a:pt x="398691" y="27940"/>
                  </a:lnTo>
                  <a:lnTo>
                    <a:pt x="397395" y="26670"/>
                  </a:lnTo>
                  <a:lnTo>
                    <a:pt x="394792" y="24130"/>
                  </a:lnTo>
                  <a:lnTo>
                    <a:pt x="394538" y="24130"/>
                  </a:lnTo>
                  <a:lnTo>
                    <a:pt x="394665" y="21590"/>
                  </a:lnTo>
                  <a:lnTo>
                    <a:pt x="394957" y="20320"/>
                  </a:lnTo>
                  <a:lnTo>
                    <a:pt x="394881" y="17780"/>
                  </a:lnTo>
                  <a:lnTo>
                    <a:pt x="394055" y="16510"/>
                  </a:lnTo>
                  <a:lnTo>
                    <a:pt x="391769" y="16510"/>
                  </a:lnTo>
                  <a:lnTo>
                    <a:pt x="390588" y="19050"/>
                  </a:lnTo>
                  <a:lnTo>
                    <a:pt x="389940" y="20320"/>
                  </a:lnTo>
                  <a:lnTo>
                    <a:pt x="387464" y="26670"/>
                  </a:lnTo>
                  <a:lnTo>
                    <a:pt x="385216" y="26670"/>
                  </a:lnTo>
                  <a:lnTo>
                    <a:pt x="385216" y="31750"/>
                  </a:lnTo>
                  <a:lnTo>
                    <a:pt x="384810" y="33020"/>
                  </a:lnTo>
                  <a:lnTo>
                    <a:pt x="384937" y="34290"/>
                  </a:lnTo>
                  <a:lnTo>
                    <a:pt x="381876" y="38100"/>
                  </a:lnTo>
                  <a:lnTo>
                    <a:pt x="381622" y="39370"/>
                  </a:lnTo>
                  <a:lnTo>
                    <a:pt x="381431" y="45720"/>
                  </a:lnTo>
                  <a:lnTo>
                    <a:pt x="375475" y="45720"/>
                  </a:lnTo>
                  <a:lnTo>
                    <a:pt x="374357" y="44450"/>
                  </a:lnTo>
                  <a:lnTo>
                    <a:pt x="372783" y="44450"/>
                  </a:lnTo>
                  <a:lnTo>
                    <a:pt x="377253" y="33020"/>
                  </a:lnTo>
                  <a:lnTo>
                    <a:pt x="379793" y="31750"/>
                  </a:lnTo>
                  <a:lnTo>
                    <a:pt x="382054" y="30480"/>
                  </a:lnTo>
                  <a:lnTo>
                    <a:pt x="385216" y="31750"/>
                  </a:lnTo>
                  <a:lnTo>
                    <a:pt x="385216" y="26670"/>
                  </a:lnTo>
                  <a:lnTo>
                    <a:pt x="381228" y="26670"/>
                  </a:lnTo>
                  <a:lnTo>
                    <a:pt x="380250" y="24130"/>
                  </a:lnTo>
                  <a:lnTo>
                    <a:pt x="382612" y="21590"/>
                  </a:lnTo>
                  <a:lnTo>
                    <a:pt x="383362" y="17780"/>
                  </a:lnTo>
                  <a:lnTo>
                    <a:pt x="382727" y="16510"/>
                  </a:lnTo>
                  <a:lnTo>
                    <a:pt x="380593" y="15240"/>
                  </a:lnTo>
                  <a:lnTo>
                    <a:pt x="379755" y="16510"/>
                  </a:lnTo>
                  <a:lnTo>
                    <a:pt x="378574" y="17780"/>
                  </a:lnTo>
                  <a:lnTo>
                    <a:pt x="376707" y="21590"/>
                  </a:lnTo>
                  <a:lnTo>
                    <a:pt x="375793" y="24130"/>
                  </a:lnTo>
                  <a:lnTo>
                    <a:pt x="373595" y="29210"/>
                  </a:lnTo>
                  <a:lnTo>
                    <a:pt x="370954" y="29210"/>
                  </a:lnTo>
                  <a:lnTo>
                    <a:pt x="370954" y="35560"/>
                  </a:lnTo>
                  <a:lnTo>
                    <a:pt x="369697" y="39370"/>
                  </a:lnTo>
                  <a:lnTo>
                    <a:pt x="367512" y="44450"/>
                  </a:lnTo>
                  <a:lnTo>
                    <a:pt x="367055" y="44450"/>
                  </a:lnTo>
                  <a:lnTo>
                    <a:pt x="361340" y="43180"/>
                  </a:lnTo>
                  <a:lnTo>
                    <a:pt x="366102" y="33020"/>
                  </a:lnTo>
                  <a:lnTo>
                    <a:pt x="370471" y="34290"/>
                  </a:lnTo>
                  <a:lnTo>
                    <a:pt x="370662" y="34290"/>
                  </a:lnTo>
                  <a:lnTo>
                    <a:pt x="370954" y="35560"/>
                  </a:lnTo>
                  <a:lnTo>
                    <a:pt x="370954" y="29210"/>
                  </a:lnTo>
                  <a:lnTo>
                    <a:pt x="368719" y="29210"/>
                  </a:lnTo>
                  <a:lnTo>
                    <a:pt x="369227" y="22860"/>
                  </a:lnTo>
                  <a:lnTo>
                    <a:pt x="372719" y="19050"/>
                  </a:lnTo>
                  <a:lnTo>
                    <a:pt x="374142" y="13970"/>
                  </a:lnTo>
                  <a:lnTo>
                    <a:pt x="404520" y="13970"/>
                  </a:lnTo>
                  <a:lnTo>
                    <a:pt x="393141" y="52070"/>
                  </a:lnTo>
                  <a:lnTo>
                    <a:pt x="392125" y="53340"/>
                  </a:lnTo>
                  <a:lnTo>
                    <a:pt x="388632" y="53340"/>
                  </a:lnTo>
                  <a:lnTo>
                    <a:pt x="387616" y="54610"/>
                  </a:lnTo>
                  <a:lnTo>
                    <a:pt x="386562" y="54610"/>
                  </a:lnTo>
                  <a:lnTo>
                    <a:pt x="387819" y="57150"/>
                  </a:lnTo>
                  <a:lnTo>
                    <a:pt x="389509" y="55880"/>
                  </a:lnTo>
                  <a:lnTo>
                    <a:pt x="390804" y="55880"/>
                  </a:lnTo>
                  <a:lnTo>
                    <a:pt x="392760" y="58420"/>
                  </a:lnTo>
                  <a:lnTo>
                    <a:pt x="388937" y="59690"/>
                  </a:lnTo>
                  <a:lnTo>
                    <a:pt x="391198" y="62230"/>
                  </a:lnTo>
                  <a:lnTo>
                    <a:pt x="395401" y="55880"/>
                  </a:lnTo>
                  <a:lnTo>
                    <a:pt x="396240" y="54610"/>
                  </a:lnTo>
                  <a:lnTo>
                    <a:pt x="398868" y="46990"/>
                  </a:lnTo>
                  <a:lnTo>
                    <a:pt x="404241" y="33020"/>
                  </a:lnTo>
                  <a:lnTo>
                    <a:pt x="406400" y="25400"/>
                  </a:lnTo>
                  <a:lnTo>
                    <a:pt x="409270" y="16510"/>
                  </a:lnTo>
                  <a:lnTo>
                    <a:pt x="409943" y="15240"/>
                  </a:lnTo>
                  <a:lnTo>
                    <a:pt x="410527" y="13970"/>
                  </a:lnTo>
                  <a:lnTo>
                    <a:pt x="413042" y="12700"/>
                  </a:lnTo>
                  <a:lnTo>
                    <a:pt x="415467" y="12700"/>
                  </a:lnTo>
                  <a:lnTo>
                    <a:pt x="418338" y="13970"/>
                  </a:lnTo>
                  <a:lnTo>
                    <a:pt x="417118" y="17780"/>
                  </a:lnTo>
                  <a:lnTo>
                    <a:pt x="416039" y="21590"/>
                  </a:lnTo>
                  <a:lnTo>
                    <a:pt x="414401" y="25400"/>
                  </a:lnTo>
                  <a:lnTo>
                    <a:pt x="413042" y="26797"/>
                  </a:lnTo>
                  <a:lnTo>
                    <a:pt x="412038" y="27940"/>
                  </a:lnTo>
                  <a:lnTo>
                    <a:pt x="411429" y="27940"/>
                  </a:lnTo>
                  <a:lnTo>
                    <a:pt x="413893" y="33020"/>
                  </a:lnTo>
                  <a:lnTo>
                    <a:pt x="411391" y="35560"/>
                  </a:lnTo>
                  <a:lnTo>
                    <a:pt x="410413" y="39370"/>
                  </a:lnTo>
                  <a:lnTo>
                    <a:pt x="408355" y="45720"/>
                  </a:lnTo>
                  <a:lnTo>
                    <a:pt x="406057" y="52070"/>
                  </a:lnTo>
                  <a:lnTo>
                    <a:pt x="403352" y="59690"/>
                  </a:lnTo>
                  <a:lnTo>
                    <a:pt x="400062" y="64770"/>
                  </a:lnTo>
                  <a:lnTo>
                    <a:pt x="401281" y="67310"/>
                  </a:lnTo>
                  <a:lnTo>
                    <a:pt x="402450" y="66040"/>
                  </a:lnTo>
                  <a:lnTo>
                    <a:pt x="406844" y="59690"/>
                  </a:lnTo>
                  <a:lnTo>
                    <a:pt x="410146" y="52070"/>
                  </a:lnTo>
                  <a:lnTo>
                    <a:pt x="411467" y="48260"/>
                  </a:lnTo>
                  <a:lnTo>
                    <a:pt x="414426" y="40640"/>
                  </a:lnTo>
                  <a:lnTo>
                    <a:pt x="415594" y="40640"/>
                  </a:lnTo>
                  <a:lnTo>
                    <a:pt x="420128" y="43180"/>
                  </a:lnTo>
                  <a:lnTo>
                    <a:pt x="418172" y="49530"/>
                  </a:lnTo>
                  <a:lnTo>
                    <a:pt x="414337" y="57150"/>
                  </a:lnTo>
                  <a:lnTo>
                    <a:pt x="412127" y="66040"/>
                  </a:lnTo>
                  <a:lnTo>
                    <a:pt x="415163" y="64770"/>
                  </a:lnTo>
                  <a:lnTo>
                    <a:pt x="415493" y="62230"/>
                  </a:lnTo>
                  <a:lnTo>
                    <a:pt x="417715" y="60960"/>
                  </a:lnTo>
                  <a:lnTo>
                    <a:pt x="422630" y="62230"/>
                  </a:lnTo>
                  <a:lnTo>
                    <a:pt x="423773" y="60960"/>
                  </a:lnTo>
                  <a:lnTo>
                    <a:pt x="426046" y="58420"/>
                  </a:lnTo>
                  <a:lnTo>
                    <a:pt x="430720" y="55880"/>
                  </a:lnTo>
                  <a:lnTo>
                    <a:pt x="431126" y="59690"/>
                  </a:lnTo>
                  <a:lnTo>
                    <a:pt x="431126" y="52971"/>
                  </a:lnTo>
                  <a:lnTo>
                    <a:pt x="419519" y="58420"/>
                  </a:lnTo>
                  <a:lnTo>
                    <a:pt x="420065" y="52070"/>
                  </a:lnTo>
                  <a:lnTo>
                    <a:pt x="423786" y="48260"/>
                  </a:lnTo>
                  <a:lnTo>
                    <a:pt x="423773" y="45720"/>
                  </a:lnTo>
                  <a:lnTo>
                    <a:pt x="424345" y="45720"/>
                  </a:lnTo>
                  <a:lnTo>
                    <a:pt x="426605" y="40640"/>
                  </a:lnTo>
                  <a:lnTo>
                    <a:pt x="427177" y="39370"/>
                  </a:lnTo>
                  <a:lnTo>
                    <a:pt x="427647" y="38100"/>
                  </a:lnTo>
                  <a:lnTo>
                    <a:pt x="429514" y="33020"/>
                  </a:lnTo>
                  <a:lnTo>
                    <a:pt x="431736" y="26670"/>
                  </a:lnTo>
                  <a:lnTo>
                    <a:pt x="434708" y="19050"/>
                  </a:lnTo>
                  <a:lnTo>
                    <a:pt x="433920" y="17780"/>
                  </a:lnTo>
                  <a:lnTo>
                    <a:pt x="433298" y="16510"/>
                  </a:lnTo>
                  <a:lnTo>
                    <a:pt x="431850" y="15240"/>
                  </a:lnTo>
                  <a:lnTo>
                    <a:pt x="430187" y="16510"/>
                  </a:lnTo>
                  <a:lnTo>
                    <a:pt x="428701" y="19050"/>
                  </a:lnTo>
                  <a:lnTo>
                    <a:pt x="427812" y="21590"/>
                  </a:lnTo>
                  <a:lnTo>
                    <a:pt x="425437" y="27940"/>
                  </a:lnTo>
                  <a:lnTo>
                    <a:pt x="424014" y="33020"/>
                  </a:lnTo>
                  <a:lnTo>
                    <a:pt x="422490" y="36830"/>
                  </a:lnTo>
                  <a:lnTo>
                    <a:pt x="417423" y="38100"/>
                  </a:lnTo>
                  <a:lnTo>
                    <a:pt x="417106" y="36830"/>
                  </a:lnTo>
                  <a:lnTo>
                    <a:pt x="416788" y="36830"/>
                  </a:lnTo>
                  <a:lnTo>
                    <a:pt x="417017" y="31750"/>
                  </a:lnTo>
                  <a:lnTo>
                    <a:pt x="419404" y="29210"/>
                  </a:lnTo>
                  <a:lnTo>
                    <a:pt x="421944" y="24130"/>
                  </a:lnTo>
                  <a:lnTo>
                    <a:pt x="431342" y="12700"/>
                  </a:lnTo>
                  <a:lnTo>
                    <a:pt x="438188" y="12700"/>
                  </a:lnTo>
                  <a:lnTo>
                    <a:pt x="445617" y="13970"/>
                  </a:lnTo>
                  <a:lnTo>
                    <a:pt x="445617" y="1003"/>
                  </a:lnTo>
                  <a:lnTo>
                    <a:pt x="444106" y="355"/>
                  </a:lnTo>
                  <a:lnTo>
                    <a:pt x="444106" y="6350"/>
                  </a:lnTo>
                  <a:lnTo>
                    <a:pt x="444068" y="7620"/>
                  </a:lnTo>
                  <a:lnTo>
                    <a:pt x="443357" y="7620"/>
                  </a:lnTo>
                  <a:lnTo>
                    <a:pt x="441591" y="8890"/>
                  </a:lnTo>
                  <a:lnTo>
                    <a:pt x="391033" y="8890"/>
                  </a:lnTo>
                  <a:lnTo>
                    <a:pt x="382841" y="7620"/>
                  </a:lnTo>
                  <a:lnTo>
                    <a:pt x="390652" y="6350"/>
                  </a:lnTo>
                  <a:lnTo>
                    <a:pt x="398475" y="6350"/>
                  </a:lnTo>
                  <a:lnTo>
                    <a:pt x="422186" y="5080"/>
                  </a:lnTo>
                  <a:lnTo>
                    <a:pt x="434505" y="3810"/>
                  </a:lnTo>
                  <a:lnTo>
                    <a:pt x="438746" y="3810"/>
                  </a:lnTo>
                  <a:lnTo>
                    <a:pt x="443496" y="5080"/>
                  </a:lnTo>
                  <a:lnTo>
                    <a:pt x="444106" y="6350"/>
                  </a:lnTo>
                  <a:lnTo>
                    <a:pt x="444106" y="355"/>
                  </a:lnTo>
                  <a:lnTo>
                    <a:pt x="443268" y="0"/>
                  </a:lnTo>
                  <a:lnTo>
                    <a:pt x="430911" y="0"/>
                  </a:lnTo>
                  <a:lnTo>
                    <a:pt x="424561" y="1270"/>
                  </a:lnTo>
                  <a:lnTo>
                    <a:pt x="418198" y="1270"/>
                  </a:lnTo>
                  <a:lnTo>
                    <a:pt x="411835" y="2540"/>
                  </a:lnTo>
                  <a:lnTo>
                    <a:pt x="367817" y="2540"/>
                  </a:lnTo>
                  <a:lnTo>
                    <a:pt x="367817" y="16510"/>
                  </a:lnTo>
                  <a:lnTo>
                    <a:pt x="366471" y="20320"/>
                  </a:lnTo>
                  <a:lnTo>
                    <a:pt x="365201" y="22860"/>
                  </a:lnTo>
                  <a:lnTo>
                    <a:pt x="364109" y="25400"/>
                  </a:lnTo>
                  <a:lnTo>
                    <a:pt x="361734" y="26670"/>
                  </a:lnTo>
                  <a:lnTo>
                    <a:pt x="361111" y="26670"/>
                  </a:lnTo>
                  <a:lnTo>
                    <a:pt x="361111" y="31750"/>
                  </a:lnTo>
                  <a:lnTo>
                    <a:pt x="361099" y="34290"/>
                  </a:lnTo>
                  <a:lnTo>
                    <a:pt x="359283" y="36830"/>
                  </a:lnTo>
                  <a:lnTo>
                    <a:pt x="357403" y="41910"/>
                  </a:lnTo>
                  <a:lnTo>
                    <a:pt x="355904" y="43180"/>
                  </a:lnTo>
                  <a:lnTo>
                    <a:pt x="356717" y="45643"/>
                  </a:lnTo>
                  <a:lnTo>
                    <a:pt x="354761" y="43180"/>
                  </a:lnTo>
                  <a:lnTo>
                    <a:pt x="352132" y="41910"/>
                  </a:lnTo>
                  <a:lnTo>
                    <a:pt x="347814" y="41910"/>
                  </a:lnTo>
                  <a:lnTo>
                    <a:pt x="349821" y="36830"/>
                  </a:lnTo>
                  <a:lnTo>
                    <a:pt x="350316" y="35560"/>
                  </a:lnTo>
                  <a:lnTo>
                    <a:pt x="351472" y="34290"/>
                  </a:lnTo>
                  <a:lnTo>
                    <a:pt x="353783" y="31750"/>
                  </a:lnTo>
                  <a:lnTo>
                    <a:pt x="357314" y="26797"/>
                  </a:lnTo>
                  <a:lnTo>
                    <a:pt x="361111" y="31750"/>
                  </a:lnTo>
                  <a:lnTo>
                    <a:pt x="361111" y="26670"/>
                  </a:lnTo>
                  <a:lnTo>
                    <a:pt x="357403" y="26670"/>
                  </a:lnTo>
                  <a:lnTo>
                    <a:pt x="359333" y="22860"/>
                  </a:lnTo>
                  <a:lnTo>
                    <a:pt x="361124" y="19050"/>
                  </a:lnTo>
                  <a:lnTo>
                    <a:pt x="363969" y="15240"/>
                  </a:lnTo>
                  <a:lnTo>
                    <a:pt x="365493" y="15240"/>
                  </a:lnTo>
                  <a:lnTo>
                    <a:pt x="367436" y="12700"/>
                  </a:lnTo>
                  <a:lnTo>
                    <a:pt x="367499" y="15240"/>
                  </a:lnTo>
                  <a:lnTo>
                    <a:pt x="367817" y="16510"/>
                  </a:lnTo>
                  <a:lnTo>
                    <a:pt x="367817" y="2540"/>
                  </a:lnTo>
                  <a:lnTo>
                    <a:pt x="361213" y="2540"/>
                  </a:lnTo>
                  <a:lnTo>
                    <a:pt x="361213" y="7620"/>
                  </a:lnTo>
                  <a:lnTo>
                    <a:pt x="361061" y="8890"/>
                  </a:lnTo>
                  <a:lnTo>
                    <a:pt x="360616" y="8890"/>
                  </a:lnTo>
                  <a:lnTo>
                    <a:pt x="360299" y="8382"/>
                  </a:lnTo>
                  <a:lnTo>
                    <a:pt x="361213" y="7620"/>
                  </a:lnTo>
                  <a:lnTo>
                    <a:pt x="361213" y="2540"/>
                  </a:lnTo>
                  <a:lnTo>
                    <a:pt x="357632" y="2540"/>
                  </a:lnTo>
                  <a:lnTo>
                    <a:pt x="357632" y="7620"/>
                  </a:lnTo>
                  <a:lnTo>
                    <a:pt x="351040" y="7620"/>
                  </a:lnTo>
                  <a:lnTo>
                    <a:pt x="349059" y="8890"/>
                  </a:lnTo>
                  <a:lnTo>
                    <a:pt x="345821" y="8890"/>
                  </a:lnTo>
                  <a:lnTo>
                    <a:pt x="352298" y="6350"/>
                  </a:lnTo>
                  <a:lnTo>
                    <a:pt x="355612" y="6350"/>
                  </a:lnTo>
                  <a:lnTo>
                    <a:pt x="357632" y="7620"/>
                  </a:lnTo>
                  <a:lnTo>
                    <a:pt x="357632" y="2540"/>
                  </a:lnTo>
                  <a:lnTo>
                    <a:pt x="351155" y="2540"/>
                  </a:lnTo>
                  <a:lnTo>
                    <a:pt x="337489" y="5080"/>
                  </a:lnTo>
                  <a:lnTo>
                    <a:pt x="329653" y="10160"/>
                  </a:lnTo>
                  <a:lnTo>
                    <a:pt x="326872" y="22860"/>
                  </a:lnTo>
                  <a:lnTo>
                    <a:pt x="325475" y="26797"/>
                  </a:lnTo>
                  <a:lnTo>
                    <a:pt x="322427" y="35560"/>
                  </a:lnTo>
                  <a:lnTo>
                    <a:pt x="315925" y="49530"/>
                  </a:lnTo>
                  <a:lnTo>
                    <a:pt x="300697" y="81280"/>
                  </a:lnTo>
                  <a:lnTo>
                    <a:pt x="299593" y="82550"/>
                  </a:lnTo>
                  <a:lnTo>
                    <a:pt x="300659" y="83820"/>
                  </a:lnTo>
                  <a:lnTo>
                    <a:pt x="307695" y="83820"/>
                  </a:lnTo>
                  <a:lnTo>
                    <a:pt x="311137" y="85090"/>
                  </a:lnTo>
                  <a:lnTo>
                    <a:pt x="311353" y="86360"/>
                  </a:lnTo>
                  <a:lnTo>
                    <a:pt x="311683" y="87630"/>
                  </a:lnTo>
                  <a:lnTo>
                    <a:pt x="312762" y="127000"/>
                  </a:lnTo>
                  <a:lnTo>
                    <a:pt x="312889" y="144780"/>
                  </a:lnTo>
                  <a:lnTo>
                    <a:pt x="313016" y="154940"/>
                  </a:lnTo>
                  <a:lnTo>
                    <a:pt x="313105" y="158750"/>
                  </a:lnTo>
                  <a:lnTo>
                    <a:pt x="313220" y="165100"/>
                  </a:lnTo>
                  <a:lnTo>
                    <a:pt x="311340" y="166370"/>
                  </a:lnTo>
                  <a:lnTo>
                    <a:pt x="309168" y="166370"/>
                  </a:lnTo>
                  <a:lnTo>
                    <a:pt x="305485" y="172720"/>
                  </a:lnTo>
                  <a:lnTo>
                    <a:pt x="301929" y="173990"/>
                  </a:lnTo>
                  <a:lnTo>
                    <a:pt x="295071" y="171450"/>
                  </a:lnTo>
                  <a:lnTo>
                    <a:pt x="293319" y="172720"/>
                  </a:lnTo>
                  <a:lnTo>
                    <a:pt x="290436" y="180340"/>
                  </a:lnTo>
                  <a:lnTo>
                    <a:pt x="287489" y="186690"/>
                  </a:lnTo>
                  <a:lnTo>
                    <a:pt x="292074" y="195580"/>
                  </a:lnTo>
                  <a:lnTo>
                    <a:pt x="293509" y="198120"/>
                  </a:lnTo>
                  <a:lnTo>
                    <a:pt x="292201" y="200660"/>
                  </a:lnTo>
                  <a:lnTo>
                    <a:pt x="291020" y="200660"/>
                  </a:lnTo>
                  <a:lnTo>
                    <a:pt x="290372" y="201218"/>
                  </a:lnTo>
                  <a:lnTo>
                    <a:pt x="290372" y="205740"/>
                  </a:lnTo>
                  <a:lnTo>
                    <a:pt x="283235" y="217170"/>
                  </a:lnTo>
                  <a:lnTo>
                    <a:pt x="281051" y="215900"/>
                  </a:lnTo>
                  <a:lnTo>
                    <a:pt x="281686" y="213360"/>
                  </a:lnTo>
                  <a:lnTo>
                    <a:pt x="279869" y="210820"/>
                  </a:lnTo>
                  <a:lnTo>
                    <a:pt x="279196" y="208280"/>
                  </a:lnTo>
                  <a:lnTo>
                    <a:pt x="278498" y="207010"/>
                  </a:lnTo>
                  <a:lnTo>
                    <a:pt x="279222" y="204470"/>
                  </a:lnTo>
                  <a:lnTo>
                    <a:pt x="280771" y="203200"/>
                  </a:lnTo>
                  <a:lnTo>
                    <a:pt x="284988" y="204470"/>
                  </a:lnTo>
                  <a:lnTo>
                    <a:pt x="287235" y="204470"/>
                  </a:lnTo>
                  <a:lnTo>
                    <a:pt x="290372" y="205740"/>
                  </a:lnTo>
                  <a:lnTo>
                    <a:pt x="290372" y="201218"/>
                  </a:lnTo>
                  <a:lnTo>
                    <a:pt x="289547" y="201930"/>
                  </a:lnTo>
                  <a:lnTo>
                    <a:pt x="286639" y="200660"/>
                  </a:lnTo>
                  <a:lnTo>
                    <a:pt x="285140" y="200660"/>
                  </a:lnTo>
                  <a:lnTo>
                    <a:pt x="280047" y="198120"/>
                  </a:lnTo>
                  <a:lnTo>
                    <a:pt x="277241" y="199390"/>
                  </a:lnTo>
                  <a:lnTo>
                    <a:pt x="272516" y="204470"/>
                  </a:lnTo>
                  <a:lnTo>
                    <a:pt x="274167" y="207010"/>
                  </a:lnTo>
                  <a:lnTo>
                    <a:pt x="275869" y="210820"/>
                  </a:lnTo>
                  <a:lnTo>
                    <a:pt x="277063" y="213360"/>
                  </a:lnTo>
                  <a:lnTo>
                    <a:pt x="278574" y="218440"/>
                  </a:lnTo>
                  <a:lnTo>
                    <a:pt x="277444" y="219710"/>
                  </a:lnTo>
                  <a:lnTo>
                    <a:pt x="275196" y="220980"/>
                  </a:lnTo>
                  <a:lnTo>
                    <a:pt x="267068" y="223520"/>
                  </a:lnTo>
                  <a:lnTo>
                    <a:pt x="244398" y="234950"/>
                  </a:lnTo>
                  <a:lnTo>
                    <a:pt x="240169" y="236220"/>
                  </a:lnTo>
                  <a:lnTo>
                    <a:pt x="237629" y="240030"/>
                  </a:lnTo>
                  <a:lnTo>
                    <a:pt x="235902" y="252730"/>
                  </a:lnTo>
                  <a:lnTo>
                    <a:pt x="236689" y="259080"/>
                  </a:lnTo>
                  <a:lnTo>
                    <a:pt x="237832" y="267970"/>
                  </a:lnTo>
                  <a:lnTo>
                    <a:pt x="240715" y="269240"/>
                  </a:lnTo>
                  <a:lnTo>
                    <a:pt x="243509" y="266700"/>
                  </a:lnTo>
                  <a:lnTo>
                    <a:pt x="244602" y="265430"/>
                  </a:lnTo>
                  <a:lnTo>
                    <a:pt x="246532" y="261620"/>
                  </a:lnTo>
                  <a:lnTo>
                    <a:pt x="247396" y="260350"/>
                  </a:lnTo>
                  <a:lnTo>
                    <a:pt x="250012" y="255270"/>
                  </a:lnTo>
                  <a:lnTo>
                    <a:pt x="250507" y="254000"/>
                  </a:lnTo>
                  <a:lnTo>
                    <a:pt x="251472" y="251460"/>
                  </a:lnTo>
                  <a:lnTo>
                    <a:pt x="254863" y="248920"/>
                  </a:lnTo>
                  <a:lnTo>
                    <a:pt x="256336" y="251460"/>
                  </a:lnTo>
                  <a:lnTo>
                    <a:pt x="257111" y="254000"/>
                  </a:lnTo>
                  <a:lnTo>
                    <a:pt x="263664" y="257810"/>
                  </a:lnTo>
                  <a:lnTo>
                    <a:pt x="262813" y="261620"/>
                  </a:lnTo>
                  <a:lnTo>
                    <a:pt x="260477" y="267970"/>
                  </a:lnTo>
                  <a:lnTo>
                    <a:pt x="259981" y="269240"/>
                  </a:lnTo>
                  <a:lnTo>
                    <a:pt x="259397" y="273050"/>
                  </a:lnTo>
                  <a:lnTo>
                    <a:pt x="259270" y="274320"/>
                  </a:lnTo>
                  <a:lnTo>
                    <a:pt x="260057" y="278130"/>
                  </a:lnTo>
                  <a:lnTo>
                    <a:pt x="260972" y="279400"/>
                  </a:lnTo>
                  <a:lnTo>
                    <a:pt x="262039" y="279400"/>
                  </a:lnTo>
                  <a:lnTo>
                    <a:pt x="263677" y="281940"/>
                  </a:lnTo>
                  <a:lnTo>
                    <a:pt x="265315" y="279400"/>
                  </a:lnTo>
                  <a:lnTo>
                    <a:pt x="267487" y="279400"/>
                  </a:lnTo>
                  <a:lnTo>
                    <a:pt x="269468" y="281940"/>
                  </a:lnTo>
                  <a:lnTo>
                    <a:pt x="273545" y="281940"/>
                  </a:lnTo>
                  <a:lnTo>
                    <a:pt x="276694" y="288290"/>
                  </a:lnTo>
                  <a:lnTo>
                    <a:pt x="275424" y="292100"/>
                  </a:lnTo>
                  <a:lnTo>
                    <a:pt x="274650" y="299720"/>
                  </a:lnTo>
                  <a:lnTo>
                    <a:pt x="274510" y="304800"/>
                  </a:lnTo>
                  <a:lnTo>
                    <a:pt x="276860" y="311150"/>
                  </a:lnTo>
                  <a:lnTo>
                    <a:pt x="283832" y="309880"/>
                  </a:lnTo>
                  <a:lnTo>
                    <a:pt x="286854" y="312420"/>
                  </a:lnTo>
                  <a:lnTo>
                    <a:pt x="288759" y="314960"/>
                  </a:lnTo>
                  <a:lnTo>
                    <a:pt x="290918" y="320040"/>
                  </a:lnTo>
                  <a:lnTo>
                    <a:pt x="291731" y="321310"/>
                  </a:lnTo>
                  <a:lnTo>
                    <a:pt x="294741" y="326390"/>
                  </a:lnTo>
                  <a:lnTo>
                    <a:pt x="298551" y="327660"/>
                  </a:lnTo>
                  <a:lnTo>
                    <a:pt x="304139" y="323850"/>
                  </a:lnTo>
                  <a:lnTo>
                    <a:pt x="306603" y="321310"/>
                  </a:lnTo>
                  <a:lnTo>
                    <a:pt x="308838" y="317500"/>
                  </a:lnTo>
                  <a:lnTo>
                    <a:pt x="310057" y="316230"/>
                  </a:lnTo>
                  <a:lnTo>
                    <a:pt x="311429" y="314960"/>
                  </a:lnTo>
                  <a:lnTo>
                    <a:pt x="314794" y="321310"/>
                  </a:lnTo>
                  <a:lnTo>
                    <a:pt x="318414" y="325120"/>
                  </a:lnTo>
                  <a:lnTo>
                    <a:pt x="324548" y="330200"/>
                  </a:lnTo>
                  <a:lnTo>
                    <a:pt x="326326" y="331470"/>
                  </a:lnTo>
                  <a:lnTo>
                    <a:pt x="329438" y="332740"/>
                  </a:lnTo>
                  <a:lnTo>
                    <a:pt x="330657" y="332740"/>
                  </a:lnTo>
                  <a:lnTo>
                    <a:pt x="330847" y="331470"/>
                  </a:lnTo>
                  <a:lnTo>
                    <a:pt x="326847" y="327660"/>
                  </a:lnTo>
                  <a:lnTo>
                    <a:pt x="322643" y="325120"/>
                  </a:lnTo>
                  <a:lnTo>
                    <a:pt x="316141" y="317500"/>
                  </a:lnTo>
                  <a:lnTo>
                    <a:pt x="314998" y="314960"/>
                  </a:lnTo>
                  <a:lnTo>
                    <a:pt x="313842" y="312420"/>
                  </a:lnTo>
                  <a:lnTo>
                    <a:pt x="310908" y="308610"/>
                  </a:lnTo>
                  <a:lnTo>
                    <a:pt x="309372" y="309880"/>
                  </a:lnTo>
                  <a:lnTo>
                    <a:pt x="308089" y="309880"/>
                  </a:lnTo>
                  <a:lnTo>
                    <a:pt x="305460" y="313690"/>
                  </a:lnTo>
                  <a:lnTo>
                    <a:pt x="304050" y="316230"/>
                  </a:lnTo>
                  <a:lnTo>
                    <a:pt x="298119" y="323850"/>
                  </a:lnTo>
                  <a:lnTo>
                    <a:pt x="295783" y="322580"/>
                  </a:lnTo>
                  <a:lnTo>
                    <a:pt x="292633" y="317500"/>
                  </a:lnTo>
                  <a:lnTo>
                    <a:pt x="292112" y="316230"/>
                  </a:lnTo>
                  <a:lnTo>
                    <a:pt x="288455" y="309880"/>
                  </a:lnTo>
                  <a:lnTo>
                    <a:pt x="285546" y="306070"/>
                  </a:lnTo>
                  <a:lnTo>
                    <a:pt x="279247" y="306070"/>
                  </a:lnTo>
                  <a:lnTo>
                    <a:pt x="279133" y="290830"/>
                  </a:lnTo>
                  <a:lnTo>
                    <a:pt x="278917" y="285750"/>
                  </a:lnTo>
                  <a:lnTo>
                    <a:pt x="285610" y="285750"/>
                  </a:lnTo>
                  <a:lnTo>
                    <a:pt x="291668" y="287020"/>
                  </a:lnTo>
                  <a:lnTo>
                    <a:pt x="298030" y="288290"/>
                  </a:lnTo>
                  <a:lnTo>
                    <a:pt x="298462" y="292100"/>
                  </a:lnTo>
                  <a:lnTo>
                    <a:pt x="296938" y="294678"/>
                  </a:lnTo>
                  <a:lnTo>
                    <a:pt x="294995" y="300990"/>
                  </a:lnTo>
                  <a:lnTo>
                    <a:pt x="295059" y="306070"/>
                  </a:lnTo>
                  <a:lnTo>
                    <a:pt x="298424" y="311150"/>
                  </a:lnTo>
                  <a:lnTo>
                    <a:pt x="299783" y="311150"/>
                  </a:lnTo>
                  <a:lnTo>
                    <a:pt x="301015" y="309880"/>
                  </a:lnTo>
                  <a:lnTo>
                    <a:pt x="300875" y="307340"/>
                  </a:lnTo>
                  <a:lnTo>
                    <a:pt x="300278" y="303530"/>
                  </a:lnTo>
                  <a:lnTo>
                    <a:pt x="301218" y="297180"/>
                  </a:lnTo>
                  <a:lnTo>
                    <a:pt x="302818" y="293116"/>
                  </a:lnTo>
                  <a:lnTo>
                    <a:pt x="304660" y="288290"/>
                  </a:lnTo>
                  <a:lnTo>
                    <a:pt x="304038" y="287020"/>
                  </a:lnTo>
                  <a:lnTo>
                    <a:pt x="299796" y="285750"/>
                  </a:lnTo>
                  <a:lnTo>
                    <a:pt x="297980" y="285750"/>
                  </a:lnTo>
                  <a:lnTo>
                    <a:pt x="291871" y="284480"/>
                  </a:lnTo>
                  <a:lnTo>
                    <a:pt x="287439" y="284480"/>
                  </a:lnTo>
                  <a:lnTo>
                    <a:pt x="279438" y="281940"/>
                  </a:lnTo>
                  <a:lnTo>
                    <a:pt x="275628" y="280670"/>
                  </a:lnTo>
                  <a:lnTo>
                    <a:pt x="267970" y="275590"/>
                  </a:lnTo>
                  <a:lnTo>
                    <a:pt x="266979" y="270586"/>
                  </a:lnTo>
                  <a:lnTo>
                    <a:pt x="266700" y="260350"/>
                  </a:lnTo>
                  <a:lnTo>
                    <a:pt x="270344" y="255270"/>
                  </a:lnTo>
                  <a:lnTo>
                    <a:pt x="270230" y="252730"/>
                  </a:lnTo>
                  <a:lnTo>
                    <a:pt x="270040" y="248920"/>
                  </a:lnTo>
                  <a:lnTo>
                    <a:pt x="270497" y="248920"/>
                  </a:lnTo>
                  <a:lnTo>
                    <a:pt x="270929" y="247650"/>
                  </a:lnTo>
                  <a:lnTo>
                    <a:pt x="273481" y="247650"/>
                  </a:lnTo>
                  <a:lnTo>
                    <a:pt x="275336" y="248920"/>
                  </a:lnTo>
                  <a:lnTo>
                    <a:pt x="286550" y="252730"/>
                  </a:lnTo>
                  <a:lnTo>
                    <a:pt x="292379" y="251460"/>
                  </a:lnTo>
                  <a:lnTo>
                    <a:pt x="298856" y="242570"/>
                  </a:lnTo>
                  <a:lnTo>
                    <a:pt x="299948" y="240030"/>
                  </a:lnTo>
                  <a:lnTo>
                    <a:pt x="304977" y="233680"/>
                  </a:lnTo>
                  <a:lnTo>
                    <a:pt x="308165" y="227330"/>
                  </a:lnTo>
                  <a:lnTo>
                    <a:pt x="309765" y="226060"/>
                  </a:lnTo>
                  <a:lnTo>
                    <a:pt x="313664" y="226060"/>
                  </a:lnTo>
                  <a:lnTo>
                    <a:pt x="314617" y="224790"/>
                  </a:lnTo>
                  <a:lnTo>
                    <a:pt x="314058" y="224790"/>
                  </a:lnTo>
                  <a:lnTo>
                    <a:pt x="313461" y="223520"/>
                  </a:lnTo>
                  <a:lnTo>
                    <a:pt x="312597" y="220980"/>
                  </a:lnTo>
                  <a:lnTo>
                    <a:pt x="311302" y="217170"/>
                  </a:lnTo>
                  <a:lnTo>
                    <a:pt x="313690" y="213360"/>
                  </a:lnTo>
                  <a:lnTo>
                    <a:pt x="321589" y="210820"/>
                  </a:lnTo>
                  <a:lnTo>
                    <a:pt x="327533" y="210820"/>
                  </a:lnTo>
                  <a:lnTo>
                    <a:pt x="328625" y="209550"/>
                  </a:lnTo>
                  <a:lnTo>
                    <a:pt x="328536" y="208280"/>
                  </a:lnTo>
                  <a:lnTo>
                    <a:pt x="327431" y="207010"/>
                  </a:lnTo>
                  <a:lnTo>
                    <a:pt x="326047" y="207010"/>
                  </a:lnTo>
                  <a:lnTo>
                    <a:pt x="321500" y="204470"/>
                  </a:lnTo>
                  <a:lnTo>
                    <a:pt x="320370" y="201930"/>
                  </a:lnTo>
                  <a:lnTo>
                    <a:pt x="322351" y="195580"/>
                  </a:lnTo>
                  <a:lnTo>
                    <a:pt x="323469" y="193040"/>
                  </a:lnTo>
                  <a:lnTo>
                    <a:pt x="329222" y="186690"/>
                  </a:lnTo>
                  <a:lnTo>
                    <a:pt x="340652" y="172720"/>
                  </a:lnTo>
                  <a:lnTo>
                    <a:pt x="347497" y="172720"/>
                  </a:lnTo>
                  <a:lnTo>
                    <a:pt x="349834" y="180340"/>
                  </a:lnTo>
                  <a:lnTo>
                    <a:pt x="357149" y="182880"/>
                  </a:lnTo>
                  <a:lnTo>
                    <a:pt x="359689" y="176530"/>
                  </a:lnTo>
                  <a:lnTo>
                    <a:pt x="360184" y="175260"/>
                  </a:lnTo>
                  <a:lnTo>
                    <a:pt x="365125" y="173990"/>
                  </a:lnTo>
                  <a:lnTo>
                    <a:pt x="365988" y="173990"/>
                  </a:lnTo>
                  <a:lnTo>
                    <a:pt x="366547" y="175260"/>
                  </a:lnTo>
                  <a:lnTo>
                    <a:pt x="367169" y="176530"/>
                  </a:lnTo>
                  <a:lnTo>
                    <a:pt x="395173" y="204470"/>
                  </a:lnTo>
                  <a:lnTo>
                    <a:pt x="400939" y="201930"/>
                  </a:lnTo>
                  <a:lnTo>
                    <a:pt x="401802" y="200660"/>
                  </a:lnTo>
                  <a:lnTo>
                    <a:pt x="406057" y="194310"/>
                  </a:lnTo>
                  <a:lnTo>
                    <a:pt x="407136" y="193040"/>
                  </a:lnTo>
                  <a:lnTo>
                    <a:pt x="407987" y="191770"/>
                  </a:lnTo>
                  <a:lnTo>
                    <a:pt x="422833" y="213360"/>
                  </a:lnTo>
                  <a:lnTo>
                    <a:pt x="423316" y="214630"/>
                  </a:lnTo>
                  <a:lnTo>
                    <a:pt x="426173" y="218440"/>
                  </a:lnTo>
                  <a:lnTo>
                    <a:pt x="426173" y="219710"/>
                  </a:lnTo>
                  <a:lnTo>
                    <a:pt x="421132" y="226060"/>
                  </a:lnTo>
                  <a:lnTo>
                    <a:pt x="418731" y="228600"/>
                  </a:lnTo>
                  <a:lnTo>
                    <a:pt x="411949" y="236220"/>
                  </a:lnTo>
                  <a:lnTo>
                    <a:pt x="406260" y="238760"/>
                  </a:lnTo>
                  <a:lnTo>
                    <a:pt x="395643" y="240030"/>
                  </a:lnTo>
                  <a:lnTo>
                    <a:pt x="391782" y="240030"/>
                  </a:lnTo>
                  <a:lnTo>
                    <a:pt x="384873" y="241300"/>
                  </a:lnTo>
                  <a:lnTo>
                    <a:pt x="382003" y="242570"/>
                  </a:lnTo>
                  <a:lnTo>
                    <a:pt x="380530" y="246380"/>
                  </a:lnTo>
                  <a:lnTo>
                    <a:pt x="383286" y="252730"/>
                  </a:lnTo>
                  <a:lnTo>
                    <a:pt x="378129" y="256540"/>
                  </a:lnTo>
                  <a:lnTo>
                    <a:pt x="373481" y="259080"/>
                  </a:lnTo>
                  <a:lnTo>
                    <a:pt x="365239" y="259080"/>
                  </a:lnTo>
                  <a:lnTo>
                    <a:pt x="365239" y="262890"/>
                  </a:lnTo>
                  <a:lnTo>
                    <a:pt x="359829" y="274320"/>
                  </a:lnTo>
                  <a:lnTo>
                    <a:pt x="358228" y="274320"/>
                  </a:lnTo>
                  <a:lnTo>
                    <a:pt x="357974" y="273050"/>
                  </a:lnTo>
                  <a:lnTo>
                    <a:pt x="357441" y="267970"/>
                  </a:lnTo>
                  <a:lnTo>
                    <a:pt x="359613" y="265430"/>
                  </a:lnTo>
                  <a:lnTo>
                    <a:pt x="363562" y="262890"/>
                  </a:lnTo>
                  <a:lnTo>
                    <a:pt x="365239" y="262890"/>
                  </a:lnTo>
                  <a:lnTo>
                    <a:pt x="365239" y="259080"/>
                  </a:lnTo>
                  <a:lnTo>
                    <a:pt x="360781" y="259080"/>
                  </a:lnTo>
                  <a:lnTo>
                    <a:pt x="356158" y="262890"/>
                  </a:lnTo>
                  <a:lnTo>
                    <a:pt x="353491" y="273050"/>
                  </a:lnTo>
                  <a:lnTo>
                    <a:pt x="354126" y="275590"/>
                  </a:lnTo>
                  <a:lnTo>
                    <a:pt x="361086" y="279400"/>
                  </a:lnTo>
                  <a:lnTo>
                    <a:pt x="359854" y="284480"/>
                  </a:lnTo>
                  <a:lnTo>
                    <a:pt x="352488" y="287020"/>
                  </a:lnTo>
                  <a:lnTo>
                    <a:pt x="348615" y="287020"/>
                  </a:lnTo>
                  <a:lnTo>
                    <a:pt x="343623" y="280670"/>
                  </a:lnTo>
                  <a:lnTo>
                    <a:pt x="343611" y="279400"/>
                  </a:lnTo>
                  <a:lnTo>
                    <a:pt x="349237" y="276860"/>
                  </a:lnTo>
                  <a:lnTo>
                    <a:pt x="346265" y="270510"/>
                  </a:lnTo>
                  <a:lnTo>
                    <a:pt x="344182" y="267512"/>
                  </a:lnTo>
                  <a:lnTo>
                    <a:pt x="344182" y="274320"/>
                  </a:lnTo>
                  <a:lnTo>
                    <a:pt x="341185" y="276860"/>
                  </a:lnTo>
                  <a:lnTo>
                    <a:pt x="339775" y="275590"/>
                  </a:lnTo>
                  <a:lnTo>
                    <a:pt x="338683" y="274320"/>
                  </a:lnTo>
                  <a:lnTo>
                    <a:pt x="341579" y="271780"/>
                  </a:lnTo>
                  <a:lnTo>
                    <a:pt x="342785" y="273050"/>
                  </a:lnTo>
                  <a:lnTo>
                    <a:pt x="344182" y="274320"/>
                  </a:lnTo>
                  <a:lnTo>
                    <a:pt x="344182" y="267512"/>
                  </a:lnTo>
                  <a:lnTo>
                    <a:pt x="341871" y="264160"/>
                  </a:lnTo>
                  <a:lnTo>
                    <a:pt x="347167" y="256540"/>
                  </a:lnTo>
                  <a:lnTo>
                    <a:pt x="347980" y="256540"/>
                  </a:lnTo>
                  <a:lnTo>
                    <a:pt x="349402" y="255270"/>
                  </a:lnTo>
                  <a:lnTo>
                    <a:pt x="356235" y="250190"/>
                  </a:lnTo>
                  <a:lnTo>
                    <a:pt x="357238" y="247650"/>
                  </a:lnTo>
                  <a:lnTo>
                    <a:pt x="355193" y="240030"/>
                  </a:lnTo>
                  <a:lnTo>
                    <a:pt x="354850" y="237490"/>
                  </a:lnTo>
                  <a:lnTo>
                    <a:pt x="353783" y="233680"/>
                  </a:lnTo>
                  <a:lnTo>
                    <a:pt x="353415" y="232410"/>
                  </a:lnTo>
                  <a:lnTo>
                    <a:pt x="351091" y="231140"/>
                  </a:lnTo>
                  <a:lnTo>
                    <a:pt x="347700" y="229870"/>
                  </a:lnTo>
                  <a:lnTo>
                    <a:pt x="338099" y="231140"/>
                  </a:lnTo>
                  <a:lnTo>
                    <a:pt x="328193" y="234950"/>
                  </a:lnTo>
                  <a:lnTo>
                    <a:pt x="320294" y="242570"/>
                  </a:lnTo>
                  <a:lnTo>
                    <a:pt x="319595" y="244563"/>
                  </a:lnTo>
                  <a:lnTo>
                    <a:pt x="319595" y="276860"/>
                  </a:lnTo>
                  <a:lnTo>
                    <a:pt x="318693" y="278130"/>
                  </a:lnTo>
                  <a:lnTo>
                    <a:pt x="318173" y="276860"/>
                  </a:lnTo>
                  <a:lnTo>
                    <a:pt x="317576" y="276860"/>
                  </a:lnTo>
                  <a:lnTo>
                    <a:pt x="317068" y="275590"/>
                  </a:lnTo>
                  <a:lnTo>
                    <a:pt x="317436" y="275590"/>
                  </a:lnTo>
                  <a:lnTo>
                    <a:pt x="317576" y="274320"/>
                  </a:lnTo>
                  <a:lnTo>
                    <a:pt x="318096" y="274320"/>
                  </a:lnTo>
                  <a:lnTo>
                    <a:pt x="319201" y="275590"/>
                  </a:lnTo>
                  <a:lnTo>
                    <a:pt x="319595" y="276860"/>
                  </a:lnTo>
                  <a:lnTo>
                    <a:pt x="319595" y="244563"/>
                  </a:lnTo>
                  <a:lnTo>
                    <a:pt x="316712" y="252730"/>
                  </a:lnTo>
                  <a:lnTo>
                    <a:pt x="316560" y="255270"/>
                  </a:lnTo>
                  <a:lnTo>
                    <a:pt x="316166" y="257810"/>
                  </a:lnTo>
                  <a:lnTo>
                    <a:pt x="315937" y="260350"/>
                  </a:lnTo>
                  <a:lnTo>
                    <a:pt x="314617" y="261531"/>
                  </a:lnTo>
                  <a:lnTo>
                    <a:pt x="314617" y="269240"/>
                  </a:lnTo>
                  <a:lnTo>
                    <a:pt x="313893" y="270510"/>
                  </a:lnTo>
                  <a:lnTo>
                    <a:pt x="311429" y="270510"/>
                  </a:lnTo>
                  <a:lnTo>
                    <a:pt x="311823" y="269240"/>
                  </a:lnTo>
                  <a:lnTo>
                    <a:pt x="312153" y="267970"/>
                  </a:lnTo>
                  <a:lnTo>
                    <a:pt x="313118" y="267970"/>
                  </a:lnTo>
                  <a:lnTo>
                    <a:pt x="313753" y="269240"/>
                  </a:lnTo>
                  <a:lnTo>
                    <a:pt x="314617" y="269240"/>
                  </a:lnTo>
                  <a:lnTo>
                    <a:pt x="314617" y="261531"/>
                  </a:lnTo>
                  <a:lnTo>
                    <a:pt x="313067" y="262890"/>
                  </a:lnTo>
                  <a:lnTo>
                    <a:pt x="310667" y="264160"/>
                  </a:lnTo>
                  <a:lnTo>
                    <a:pt x="304965" y="269240"/>
                  </a:lnTo>
                  <a:lnTo>
                    <a:pt x="305142" y="271780"/>
                  </a:lnTo>
                  <a:lnTo>
                    <a:pt x="309499" y="274320"/>
                  </a:lnTo>
                  <a:lnTo>
                    <a:pt x="310565" y="275590"/>
                  </a:lnTo>
                  <a:lnTo>
                    <a:pt x="311162" y="275590"/>
                  </a:lnTo>
                  <a:lnTo>
                    <a:pt x="315531" y="280670"/>
                  </a:lnTo>
                  <a:lnTo>
                    <a:pt x="320065" y="285750"/>
                  </a:lnTo>
                  <a:lnTo>
                    <a:pt x="324434" y="290830"/>
                  </a:lnTo>
                  <a:lnTo>
                    <a:pt x="328269" y="297180"/>
                  </a:lnTo>
                  <a:lnTo>
                    <a:pt x="331927" y="303530"/>
                  </a:lnTo>
                  <a:lnTo>
                    <a:pt x="335343" y="309880"/>
                  </a:lnTo>
                  <a:lnTo>
                    <a:pt x="341655" y="318770"/>
                  </a:lnTo>
                  <a:lnTo>
                    <a:pt x="342874" y="322580"/>
                  </a:lnTo>
                  <a:lnTo>
                    <a:pt x="342455" y="328930"/>
                  </a:lnTo>
                  <a:lnTo>
                    <a:pt x="342836" y="331470"/>
                  </a:lnTo>
                  <a:lnTo>
                    <a:pt x="343484" y="334010"/>
                  </a:lnTo>
                  <a:lnTo>
                    <a:pt x="344424" y="335280"/>
                  </a:lnTo>
                  <a:lnTo>
                    <a:pt x="346024" y="334010"/>
                  </a:lnTo>
                  <a:lnTo>
                    <a:pt x="346252" y="331470"/>
                  </a:lnTo>
                  <a:lnTo>
                    <a:pt x="346011" y="323850"/>
                  </a:lnTo>
                  <a:lnTo>
                    <a:pt x="345986" y="320040"/>
                  </a:lnTo>
                  <a:lnTo>
                    <a:pt x="345186" y="317500"/>
                  </a:lnTo>
                  <a:lnTo>
                    <a:pt x="340207" y="309880"/>
                  </a:lnTo>
                  <a:lnTo>
                    <a:pt x="332790" y="297180"/>
                  </a:lnTo>
                  <a:lnTo>
                    <a:pt x="332828" y="295910"/>
                  </a:lnTo>
                  <a:lnTo>
                    <a:pt x="332651" y="294678"/>
                  </a:lnTo>
                  <a:lnTo>
                    <a:pt x="338734" y="295910"/>
                  </a:lnTo>
                  <a:lnTo>
                    <a:pt x="338747" y="294322"/>
                  </a:lnTo>
                  <a:lnTo>
                    <a:pt x="338963" y="293370"/>
                  </a:lnTo>
                  <a:lnTo>
                    <a:pt x="337477" y="290830"/>
                  </a:lnTo>
                  <a:lnTo>
                    <a:pt x="336245" y="289560"/>
                  </a:lnTo>
                  <a:lnTo>
                    <a:pt x="332320" y="285318"/>
                  </a:lnTo>
                  <a:lnTo>
                    <a:pt x="332320" y="294322"/>
                  </a:lnTo>
                  <a:lnTo>
                    <a:pt x="331368" y="293370"/>
                  </a:lnTo>
                  <a:lnTo>
                    <a:pt x="331889" y="293370"/>
                  </a:lnTo>
                  <a:lnTo>
                    <a:pt x="332320" y="294322"/>
                  </a:lnTo>
                  <a:lnTo>
                    <a:pt x="332320" y="285318"/>
                  </a:lnTo>
                  <a:lnTo>
                    <a:pt x="329209" y="281940"/>
                  </a:lnTo>
                  <a:lnTo>
                    <a:pt x="328574" y="280670"/>
                  </a:lnTo>
                  <a:lnTo>
                    <a:pt x="327304" y="278130"/>
                  </a:lnTo>
                  <a:lnTo>
                    <a:pt x="325386" y="274320"/>
                  </a:lnTo>
                  <a:lnTo>
                    <a:pt x="322656" y="270510"/>
                  </a:lnTo>
                  <a:lnTo>
                    <a:pt x="322453" y="270230"/>
                  </a:lnTo>
                  <a:lnTo>
                    <a:pt x="322453" y="281940"/>
                  </a:lnTo>
                  <a:lnTo>
                    <a:pt x="321665" y="281940"/>
                  </a:lnTo>
                  <a:lnTo>
                    <a:pt x="321640" y="280670"/>
                  </a:lnTo>
                  <a:lnTo>
                    <a:pt x="322160" y="280670"/>
                  </a:lnTo>
                  <a:lnTo>
                    <a:pt x="322453" y="281940"/>
                  </a:lnTo>
                  <a:lnTo>
                    <a:pt x="322453" y="270230"/>
                  </a:lnTo>
                  <a:lnTo>
                    <a:pt x="320827" y="267970"/>
                  </a:lnTo>
                  <a:lnTo>
                    <a:pt x="323951" y="260350"/>
                  </a:lnTo>
                  <a:lnTo>
                    <a:pt x="322478" y="259080"/>
                  </a:lnTo>
                  <a:lnTo>
                    <a:pt x="320548" y="256540"/>
                  </a:lnTo>
                  <a:lnTo>
                    <a:pt x="319836" y="251460"/>
                  </a:lnTo>
                  <a:lnTo>
                    <a:pt x="320636" y="246380"/>
                  </a:lnTo>
                  <a:lnTo>
                    <a:pt x="329082" y="237490"/>
                  </a:lnTo>
                  <a:lnTo>
                    <a:pt x="336473" y="233680"/>
                  </a:lnTo>
                  <a:lnTo>
                    <a:pt x="347814" y="233680"/>
                  </a:lnTo>
                  <a:lnTo>
                    <a:pt x="351066" y="238760"/>
                  </a:lnTo>
                  <a:lnTo>
                    <a:pt x="351523" y="241300"/>
                  </a:lnTo>
                  <a:lnTo>
                    <a:pt x="351624" y="243840"/>
                  </a:lnTo>
                  <a:lnTo>
                    <a:pt x="351269" y="247650"/>
                  </a:lnTo>
                  <a:lnTo>
                    <a:pt x="349783" y="248920"/>
                  </a:lnTo>
                  <a:lnTo>
                    <a:pt x="348602" y="251460"/>
                  </a:lnTo>
                  <a:lnTo>
                    <a:pt x="346875" y="248920"/>
                  </a:lnTo>
                  <a:lnTo>
                    <a:pt x="345617" y="246380"/>
                  </a:lnTo>
                  <a:lnTo>
                    <a:pt x="343750" y="243840"/>
                  </a:lnTo>
                  <a:lnTo>
                    <a:pt x="341884" y="241300"/>
                  </a:lnTo>
                  <a:lnTo>
                    <a:pt x="339077" y="240030"/>
                  </a:lnTo>
                  <a:lnTo>
                    <a:pt x="329044" y="243840"/>
                  </a:lnTo>
                  <a:lnTo>
                    <a:pt x="325145" y="251460"/>
                  </a:lnTo>
                  <a:lnTo>
                    <a:pt x="328764" y="260350"/>
                  </a:lnTo>
                  <a:lnTo>
                    <a:pt x="329806" y="260350"/>
                  </a:lnTo>
                  <a:lnTo>
                    <a:pt x="334010" y="259080"/>
                  </a:lnTo>
                  <a:lnTo>
                    <a:pt x="331876" y="256540"/>
                  </a:lnTo>
                  <a:lnTo>
                    <a:pt x="329641" y="254000"/>
                  </a:lnTo>
                  <a:lnTo>
                    <a:pt x="332803" y="247650"/>
                  </a:lnTo>
                  <a:lnTo>
                    <a:pt x="334594" y="245110"/>
                  </a:lnTo>
                  <a:lnTo>
                    <a:pt x="337553" y="243840"/>
                  </a:lnTo>
                  <a:lnTo>
                    <a:pt x="340791" y="243840"/>
                  </a:lnTo>
                  <a:lnTo>
                    <a:pt x="341477" y="246380"/>
                  </a:lnTo>
                  <a:lnTo>
                    <a:pt x="343382" y="251460"/>
                  </a:lnTo>
                  <a:lnTo>
                    <a:pt x="341884" y="251460"/>
                  </a:lnTo>
                  <a:lnTo>
                    <a:pt x="340537" y="255270"/>
                  </a:lnTo>
                  <a:lnTo>
                    <a:pt x="340779" y="256540"/>
                  </a:lnTo>
                  <a:lnTo>
                    <a:pt x="339394" y="264160"/>
                  </a:lnTo>
                  <a:lnTo>
                    <a:pt x="337832" y="269240"/>
                  </a:lnTo>
                  <a:lnTo>
                    <a:pt x="336219" y="269240"/>
                  </a:lnTo>
                  <a:lnTo>
                    <a:pt x="334860" y="271780"/>
                  </a:lnTo>
                  <a:lnTo>
                    <a:pt x="334391" y="269240"/>
                  </a:lnTo>
                  <a:lnTo>
                    <a:pt x="334391" y="267970"/>
                  </a:lnTo>
                  <a:lnTo>
                    <a:pt x="332282" y="266700"/>
                  </a:lnTo>
                  <a:lnTo>
                    <a:pt x="330631" y="267970"/>
                  </a:lnTo>
                  <a:lnTo>
                    <a:pt x="329069" y="269240"/>
                  </a:lnTo>
                  <a:lnTo>
                    <a:pt x="328841" y="271780"/>
                  </a:lnTo>
                  <a:lnTo>
                    <a:pt x="329514" y="273050"/>
                  </a:lnTo>
                  <a:lnTo>
                    <a:pt x="330542" y="274320"/>
                  </a:lnTo>
                  <a:lnTo>
                    <a:pt x="334530" y="276860"/>
                  </a:lnTo>
                  <a:lnTo>
                    <a:pt x="336842" y="279527"/>
                  </a:lnTo>
                  <a:lnTo>
                    <a:pt x="344106" y="288290"/>
                  </a:lnTo>
                  <a:lnTo>
                    <a:pt x="350634" y="290830"/>
                  </a:lnTo>
                  <a:lnTo>
                    <a:pt x="359829" y="288290"/>
                  </a:lnTo>
                  <a:lnTo>
                    <a:pt x="361302" y="289560"/>
                  </a:lnTo>
                  <a:lnTo>
                    <a:pt x="362877" y="288290"/>
                  </a:lnTo>
                  <a:lnTo>
                    <a:pt x="360718" y="294640"/>
                  </a:lnTo>
                  <a:lnTo>
                    <a:pt x="356603" y="299720"/>
                  </a:lnTo>
                  <a:lnTo>
                    <a:pt x="350989" y="304800"/>
                  </a:lnTo>
                  <a:lnTo>
                    <a:pt x="349897" y="302260"/>
                  </a:lnTo>
                  <a:lnTo>
                    <a:pt x="348869" y="300990"/>
                  </a:lnTo>
                  <a:lnTo>
                    <a:pt x="347014" y="298450"/>
                  </a:lnTo>
                  <a:lnTo>
                    <a:pt x="346303" y="297180"/>
                  </a:lnTo>
                  <a:lnTo>
                    <a:pt x="344589" y="295910"/>
                  </a:lnTo>
                  <a:lnTo>
                    <a:pt x="343141" y="295910"/>
                  </a:lnTo>
                  <a:lnTo>
                    <a:pt x="341858" y="297180"/>
                  </a:lnTo>
                  <a:lnTo>
                    <a:pt x="341325" y="298450"/>
                  </a:lnTo>
                  <a:lnTo>
                    <a:pt x="342773" y="300990"/>
                  </a:lnTo>
                  <a:lnTo>
                    <a:pt x="344182" y="304800"/>
                  </a:lnTo>
                  <a:lnTo>
                    <a:pt x="346849" y="309880"/>
                  </a:lnTo>
                  <a:lnTo>
                    <a:pt x="351790" y="309880"/>
                  </a:lnTo>
                  <a:lnTo>
                    <a:pt x="357174" y="304800"/>
                  </a:lnTo>
                  <a:lnTo>
                    <a:pt x="358521" y="303530"/>
                  </a:lnTo>
                  <a:lnTo>
                    <a:pt x="364566" y="294640"/>
                  </a:lnTo>
                  <a:lnTo>
                    <a:pt x="369519" y="288290"/>
                  </a:lnTo>
                  <a:lnTo>
                    <a:pt x="370509" y="287020"/>
                  </a:lnTo>
                  <a:lnTo>
                    <a:pt x="371576" y="285750"/>
                  </a:lnTo>
                  <a:lnTo>
                    <a:pt x="376936" y="279400"/>
                  </a:lnTo>
                  <a:lnTo>
                    <a:pt x="381368" y="285750"/>
                  </a:lnTo>
                  <a:lnTo>
                    <a:pt x="380072" y="287020"/>
                  </a:lnTo>
                  <a:lnTo>
                    <a:pt x="378904" y="288290"/>
                  </a:lnTo>
                  <a:lnTo>
                    <a:pt x="372516" y="295910"/>
                  </a:lnTo>
                  <a:lnTo>
                    <a:pt x="368223" y="302260"/>
                  </a:lnTo>
                  <a:lnTo>
                    <a:pt x="360311" y="313690"/>
                  </a:lnTo>
                  <a:lnTo>
                    <a:pt x="358381" y="318770"/>
                  </a:lnTo>
                  <a:lnTo>
                    <a:pt x="356920" y="327660"/>
                  </a:lnTo>
                  <a:lnTo>
                    <a:pt x="356082" y="330200"/>
                  </a:lnTo>
                  <a:lnTo>
                    <a:pt x="351790" y="335280"/>
                  </a:lnTo>
                  <a:lnTo>
                    <a:pt x="351180" y="339090"/>
                  </a:lnTo>
                  <a:lnTo>
                    <a:pt x="351167" y="344170"/>
                  </a:lnTo>
                  <a:lnTo>
                    <a:pt x="351040" y="346710"/>
                  </a:lnTo>
                  <a:lnTo>
                    <a:pt x="350380" y="354330"/>
                  </a:lnTo>
                  <a:lnTo>
                    <a:pt x="349808" y="356870"/>
                  </a:lnTo>
                  <a:lnTo>
                    <a:pt x="347599" y="398780"/>
                  </a:lnTo>
                  <a:lnTo>
                    <a:pt x="346024" y="400050"/>
                  </a:lnTo>
                  <a:lnTo>
                    <a:pt x="344716" y="401320"/>
                  </a:lnTo>
                  <a:lnTo>
                    <a:pt x="342506" y="402590"/>
                  </a:lnTo>
                  <a:lnTo>
                    <a:pt x="340067" y="402590"/>
                  </a:lnTo>
                  <a:lnTo>
                    <a:pt x="340474" y="400050"/>
                  </a:lnTo>
                  <a:lnTo>
                    <a:pt x="342303" y="388620"/>
                  </a:lnTo>
                  <a:lnTo>
                    <a:pt x="346710" y="349250"/>
                  </a:lnTo>
                  <a:lnTo>
                    <a:pt x="346608" y="344170"/>
                  </a:lnTo>
                  <a:lnTo>
                    <a:pt x="346506" y="340360"/>
                  </a:lnTo>
                  <a:lnTo>
                    <a:pt x="342087" y="339090"/>
                  </a:lnTo>
                  <a:lnTo>
                    <a:pt x="340995" y="339090"/>
                  </a:lnTo>
                  <a:lnTo>
                    <a:pt x="341287" y="344170"/>
                  </a:lnTo>
                  <a:lnTo>
                    <a:pt x="341541" y="345440"/>
                  </a:lnTo>
                  <a:lnTo>
                    <a:pt x="341706" y="346710"/>
                  </a:lnTo>
                  <a:lnTo>
                    <a:pt x="342277" y="353060"/>
                  </a:lnTo>
                  <a:lnTo>
                    <a:pt x="342379" y="363220"/>
                  </a:lnTo>
                  <a:lnTo>
                    <a:pt x="341871" y="369570"/>
                  </a:lnTo>
                  <a:lnTo>
                    <a:pt x="340461" y="377190"/>
                  </a:lnTo>
                  <a:lnTo>
                    <a:pt x="338912" y="383540"/>
                  </a:lnTo>
                  <a:lnTo>
                    <a:pt x="337642" y="389890"/>
                  </a:lnTo>
                  <a:lnTo>
                    <a:pt x="337718" y="397510"/>
                  </a:lnTo>
                  <a:lnTo>
                    <a:pt x="337223" y="397510"/>
                  </a:lnTo>
                  <a:lnTo>
                    <a:pt x="336842" y="398780"/>
                  </a:lnTo>
                  <a:lnTo>
                    <a:pt x="333209" y="400050"/>
                  </a:lnTo>
                  <a:lnTo>
                    <a:pt x="330377" y="398780"/>
                  </a:lnTo>
                  <a:lnTo>
                    <a:pt x="325069" y="388620"/>
                  </a:lnTo>
                  <a:lnTo>
                    <a:pt x="321640" y="382270"/>
                  </a:lnTo>
                  <a:lnTo>
                    <a:pt x="318262" y="375920"/>
                  </a:lnTo>
                  <a:lnTo>
                    <a:pt x="314972" y="369570"/>
                  </a:lnTo>
                  <a:lnTo>
                    <a:pt x="311607" y="363220"/>
                  </a:lnTo>
                  <a:lnTo>
                    <a:pt x="308889" y="356870"/>
                  </a:lnTo>
                  <a:lnTo>
                    <a:pt x="304050" y="346710"/>
                  </a:lnTo>
                  <a:lnTo>
                    <a:pt x="302412" y="346710"/>
                  </a:lnTo>
                  <a:lnTo>
                    <a:pt x="298183" y="347980"/>
                  </a:lnTo>
                  <a:lnTo>
                    <a:pt x="298157" y="349250"/>
                  </a:lnTo>
                  <a:lnTo>
                    <a:pt x="297942" y="349250"/>
                  </a:lnTo>
                  <a:lnTo>
                    <a:pt x="306260" y="368300"/>
                  </a:lnTo>
                  <a:lnTo>
                    <a:pt x="309257" y="373380"/>
                  </a:lnTo>
                  <a:lnTo>
                    <a:pt x="317906" y="388620"/>
                  </a:lnTo>
                  <a:lnTo>
                    <a:pt x="326859" y="403860"/>
                  </a:lnTo>
                  <a:lnTo>
                    <a:pt x="336232" y="419100"/>
                  </a:lnTo>
                  <a:lnTo>
                    <a:pt x="346062" y="434340"/>
                  </a:lnTo>
                  <a:lnTo>
                    <a:pt x="351396" y="441960"/>
                  </a:lnTo>
                  <a:lnTo>
                    <a:pt x="356539" y="449580"/>
                  </a:lnTo>
                  <a:lnTo>
                    <a:pt x="366598" y="466090"/>
                  </a:lnTo>
                  <a:lnTo>
                    <a:pt x="370268" y="471170"/>
                  </a:lnTo>
                  <a:lnTo>
                    <a:pt x="373888" y="477520"/>
                  </a:lnTo>
                  <a:lnTo>
                    <a:pt x="382193" y="491490"/>
                  </a:lnTo>
                  <a:lnTo>
                    <a:pt x="383120" y="494030"/>
                  </a:lnTo>
                  <a:lnTo>
                    <a:pt x="384937" y="497840"/>
                  </a:lnTo>
                  <a:lnTo>
                    <a:pt x="385686" y="500380"/>
                  </a:lnTo>
                  <a:lnTo>
                    <a:pt x="386562" y="502920"/>
                  </a:lnTo>
                  <a:lnTo>
                    <a:pt x="381863" y="502920"/>
                  </a:lnTo>
                  <a:lnTo>
                    <a:pt x="377812" y="500380"/>
                  </a:lnTo>
                  <a:lnTo>
                    <a:pt x="374675" y="497840"/>
                  </a:lnTo>
                  <a:lnTo>
                    <a:pt x="371500" y="490220"/>
                  </a:lnTo>
                  <a:lnTo>
                    <a:pt x="369265" y="486410"/>
                  </a:lnTo>
                  <a:lnTo>
                    <a:pt x="367182" y="483158"/>
                  </a:lnTo>
                  <a:lnTo>
                    <a:pt x="367182" y="499110"/>
                  </a:lnTo>
                  <a:lnTo>
                    <a:pt x="365861" y="499110"/>
                  </a:lnTo>
                  <a:lnTo>
                    <a:pt x="365861" y="508000"/>
                  </a:lnTo>
                  <a:lnTo>
                    <a:pt x="365417" y="510540"/>
                  </a:lnTo>
                  <a:lnTo>
                    <a:pt x="365290" y="530860"/>
                  </a:lnTo>
                  <a:lnTo>
                    <a:pt x="364972" y="539750"/>
                  </a:lnTo>
                  <a:lnTo>
                    <a:pt x="360934" y="584200"/>
                  </a:lnTo>
                  <a:lnTo>
                    <a:pt x="361137" y="585470"/>
                  </a:lnTo>
                  <a:lnTo>
                    <a:pt x="361289" y="589280"/>
                  </a:lnTo>
                  <a:lnTo>
                    <a:pt x="361403" y="590550"/>
                  </a:lnTo>
                  <a:lnTo>
                    <a:pt x="361429" y="598170"/>
                  </a:lnTo>
                  <a:lnTo>
                    <a:pt x="360222" y="601980"/>
                  </a:lnTo>
                  <a:lnTo>
                    <a:pt x="362508" y="609600"/>
                  </a:lnTo>
                  <a:lnTo>
                    <a:pt x="362305" y="613410"/>
                  </a:lnTo>
                  <a:lnTo>
                    <a:pt x="363639" y="615950"/>
                  </a:lnTo>
                  <a:lnTo>
                    <a:pt x="360680" y="621030"/>
                  </a:lnTo>
                  <a:lnTo>
                    <a:pt x="352374" y="621030"/>
                  </a:lnTo>
                  <a:lnTo>
                    <a:pt x="352399" y="614680"/>
                  </a:lnTo>
                  <a:lnTo>
                    <a:pt x="352844" y="612140"/>
                  </a:lnTo>
                  <a:lnTo>
                    <a:pt x="350977" y="605790"/>
                  </a:lnTo>
                  <a:lnTo>
                    <a:pt x="351193" y="601980"/>
                  </a:lnTo>
                  <a:lnTo>
                    <a:pt x="351269" y="554990"/>
                  </a:lnTo>
                  <a:lnTo>
                    <a:pt x="351485" y="549910"/>
                  </a:lnTo>
                  <a:lnTo>
                    <a:pt x="351840" y="534670"/>
                  </a:lnTo>
                  <a:lnTo>
                    <a:pt x="352082" y="525780"/>
                  </a:lnTo>
                  <a:lnTo>
                    <a:pt x="352145" y="516890"/>
                  </a:lnTo>
                  <a:lnTo>
                    <a:pt x="351790" y="514350"/>
                  </a:lnTo>
                  <a:lnTo>
                    <a:pt x="350672" y="510540"/>
                  </a:lnTo>
                  <a:lnTo>
                    <a:pt x="348526" y="509270"/>
                  </a:lnTo>
                  <a:lnTo>
                    <a:pt x="345160" y="510540"/>
                  </a:lnTo>
                  <a:lnTo>
                    <a:pt x="344157" y="511810"/>
                  </a:lnTo>
                  <a:lnTo>
                    <a:pt x="344170" y="525780"/>
                  </a:lnTo>
                  <a:lnTo>
                    <a:pt x="344284" y="535940"/>
                  </a:lnTo>
                  <a:lnTo>
                    <a:pt x="344411" y="541020"/>
                  </a:lnTo>
                  <a:lnTo>
                    <a:pt x="344932" y="553720"/>
                  </a:lnTo>
                  <a:lnTo>
                    <a:pt x="345059" y="562610"/>
                  </a:lnTo>
                  <a:lnTo>
                    <a:pt x="346900" y="576580"/>
                  </a:lnTo>
                  <a:lnTo>
                    <a:pt x="346989" y="579120"/>
                  </a:lnTo>
                  <a:lnTo>
                    <a:pt x="346684" y="584200"/>
                  </a:lnTo>
                  <a:lnTo>
                    <a:pt x="346621" y="599440"/>
                  </a:lnTo>
                  <a:lnTo>
                    <a:pt x="345186" y="605790"/>
                  </a:lnTo>
                  <a:lnTo>
                    <a:pt x="344144" y="613410"/>
                  </a:lnTo>
                  <a:lnTo>
                    <a:pt x="343458" y="615950"/>
                  </a:lnTo>
                  <a:lnTo>
                    <a:pt x="346608" y="618490"/>
                  </a:lnTo>
                  <a:lnTo>
                    <a:pt x="345338" y="621030"/>
                  </a:lnTo>
                  <a:lnTo>
                    <a:pt x="338124" y="621030"/>
                  </a:lnTo>
                  <a:lnTo>
                    <a:pt x="338328" y="618490"/>
                  </a:lnTo>
                  <a:lnTo>
                    <a:pt x="338912" y="617220"/>
                  </a:lnTo>
                  <a:lnTo>
                    <a:pt x="338201" y="613410"/>
                  </a:lnTo>
                  <a:lnTo>
                    <a:pt x="336550" y="612140"/>
                  </a:lnTo>
                  <a:lnTo>
                    <a:pt x="334924" y="607060"/>
                  </a:lnTo>
                  <a:lnTo>
                    <a:pt x="333641" y="603250"/>
                  </a:lnTo>
                  <a:lnTo>
                    <a:pt x="333209" y="594360"/>
                  </a:lnTo>
                  <a:lnTo>
                    <a:pt x="332511" y="588010"/>
                  </a:lnTo>
                  <a:lnTo>
                    <a:pt x="332955" y="575310"/>
                  </a:lnTo>
                  <a:lnTo>
                    <a:pt x="332854" y="568960"/>
                  </a:lnTo>
                  <a:lnTo>
                    <a:pt x="332740" y="566420"/>
                  </a:lnTo>
                  <a:lnTo>
                    <a:pt x="332854" y="554990"/>
                  </a:lnTo>
                  <a:lnTo>
                    <a:pt x="332955" y="548640"/>
                  </a:lnTo>
                  <a:lnTo>
                    <a:pt x="333527" y="542290"/>
                  </a:lnTo>
                  <a:lnTo>
                    <a:pt x="333756" y="530860"/>
                  </a:lnTo>
                  <a:lnTo>
                    <a:pt x="329069" y="509270"/>
                  </a:lnTo>
                  <a:lnTo>
                    <a:pt x="326288" y="510540"/>
                  </a:lnTo>
                  <a:lnTo>
                    <a:pt x="325234" y="511810"/>
                  </a:lnTo>
                  <a:lnTo>
                    <a:pt x="324510" y="514350"/>
                  </a:lnTo>
                  <a:lnTo>
                    <a:pt x="324586" y="518160"/>
                  </a:lnTo>
                  <a:lnTo>
                    <a:pt x="326237" y="557530"/>
                  </a:lnTo>
                  <a:lnTo>
                    <a:pt x="326313" y="561340"/>
                  </a:lnTo>
                  <a:lnTo>
                    <a:pt x="326567" y="561340"/>
                  </a:lnTo>
                  <a:lnTo>
                    <a:pt x="327914" y="568960"/>
                  </a:lnTo>
                  <a:lnTo>
                    <a:pt x="328447" y="576580"/>
                  </a:lnTo>
                  <a:lnTo>
                    <a:pt x="328612" y="582930"/>
                  </a:lnTo>
                  <a:lnTo>
                    <a:pt x="328726" y="585470"/>
                  </a:lnTo>
                  <a:lnTo>
                    <a:pt x="329018" y="590550"/>
                  </a:lnTo>
                  <a:lnTo>
                    <a:pt x="329323" y="594360"/>
                  </a:lnTo>
                  <a:lnTo>
                    <a:pt x="328701" y="598170"/>
                  </a:lnTo>
                  <a:lnTo>
                    <a:pt x="328193" y="604520"/>
                  </a:lnTo>
                  <a:lnTo>
                    <a:pt x="328066" y="608330"/>
                  </a:lnTo>
                  <a:lnTo>
                    <a:pt x="328307" y="612140"/>
                  </a:lnTo>
                  <a:lnTo>
                    <a:pt x="331177" y="617220"/>
                  </a:lnTo>
                  <a:lnTo>
                    <a:pt x="329603" y="619760"/>
                  </a:lnTo>
                  <a:lnTo>
                    <a:pt x="327101" y="622300"/>
                  </a:lnTo>
                  <a:lnTo>
                    <a:pt x="324497" y="621030"/>
                  </a:lnTo>
                  <a:lnTo>
                    <a:pt x="317500" y="619760"/>
                  </a:lnTo>
                  <a:lnTo>
                    <a:pt x="315252" y="617220"/>
                  </a:lnTo>
                  <a:lnTo>
                    <a:pt x="316776" y="605790"/>
                  </a:lnTo>
                  <a:lnTo>
                    <a:pt x="316306" y="598170"/>
                  </a:lnTo>
                  <a:lnTo>
                    <a:pt x="314972" y="590550"/>
                  </a:lnTo>
                  <a:lnTo>
                    <a:pt x="314985" y="589280"/>
                  </a:lnTo>
                  <a:lnTo>
                    <a:pt x="314617" y="588010"/>
                  </a:lnTo>
                  <a:lnTo>
                    <a:pt x="312356" y="581660"/>
                  </a:lnTo>
                  <a:lnTo>
                    <a:pt x="311086" y="574040"/>
                  </a:lnTo>
                  <a:lnTo>
                    <a:pt x="310718" y="567690"/>
                  </a:lnTo>
                  <a:lnTo>
                    <a:pt x="310819" y="561340"/>
                  </a:lnTo>
                  <a:lnTo>
                    <a:pt x="310896" y="558800"/>
                  </a:lnTo>
                  <a:lnTo>
                    <a:pt x="311251" y="551180"/>
                  </a:lnTo>
                  <a:lnTo>
                    <a:pt x="311467" y="538480"/>
                  </a:lnTo>
                  <a:lnTo>
                    <a:pt x="311708" y="530860"/>
                  </a:lnTo>
                  <a:lnTo>
                    <a:pt x="312572" y="520700"/>
                  </a:lnTo>
                  <a:lnTo>
                    <a:pt x="312991" y="518160"/>
                  </a:lnTo>
                  <a:lnTo>
                    <a:pt x="312661" y="514350"/>
                  </a:lnTo>
                  <a:lnTo>
                    <a:pt x="311899" y="509270"/>
                  </a:lnTo>
                  <a:lnTo>
                    <a:pt x="310476" y="509270"/>
                  </a:lnTo>
                  <a:lnTo>
                    <a:pt x="305409" y="508000"/>
                  </a:lnTo>
                  <a:lnTo>
                    <a:pt x="303631" y="509270"/>
                  </a:lnTo>
                  <a:lnTo>
                    <a:pt x="302602" y="513080"/>
                  </a:lnTo>
                  <a:lnTo>
                    <a:pt x="302412" y="514350"/>
                  </a:lnTo>
                  <a:lnTo>
                    <a:pt x="302323" y="525780"/>
                  </a:lnTo>
                  <a:lnTo>
                    <a:pt x="303923" y="554990"/>
                  </a:lnTo>
                  <a:lnTo>
                    <a:pt x="304584" y="563880"/>
                  </a:lnTo>
                  <a:lnTo>
                    <a:pt x="305384" y="572770"/>
                  </a:lnTo>
                  <a:lnTo>
                    <a:pt x="308813" y="600710"/>
                  </a:lnTo>
                  <a:lnTo>
                    <a:pt x="309206" y="604520"/>
                  </a:lnTo>
                  <a:lnTo>
                    <a:pt x="307225" y="610870"/>
                  </a:lnTo>
                  <a:lnTo>
                    <a:pt x="307314" y="612140"/>
                  </a:lnTo>
                  <a:lnTo>
                    <a:pt x="307403" y="615950"/>
                  </a:lnTo>
                  <a:lnTo>
                    <a:pt x="307213" y="618490"/>
                  </a:lnTo>
                  <a:lnTo>
                    <a:pt x="302018" y="618490"/>
                  </a:lnTo>
                  <a:lnTo>
                    <a:pt x="282803" y="615950"/>
                  </a:lnTo>
                  <a:lnTo>
                    <a:pt x="273138" y="615950"/>
                  </a:lnTo>
                  <a:lnTo>
                    <a:pt x="263448" y="614680"/>
                  </a:lnTo>
                  <a:lnTo>
                    <a:pt x="254368" y="614680"/>
                  </a:lnTo>
                  <a:lnTo>
                    <a:pt x="245313" y="613410"/>
                  </a:lnTo>
                  <a:lnTo>
                    <a:pt x="236308" y="613410"/>
                  </a:lnTo>
                  <a:lnTo>
                    <a:pt x="227330" y="610870"/>
                  </a:lnTo>
                  <a:lnTo>
                    <a:pt x="220535" y="609600"/>
                  </a:lnTo>
                  <a:lnTo>
                    <a:pt x="213575" y="609600"/>
                  </a:lnTo>
                  <a:lnTo>
                    <a:pt x="207873" y="608330"/>
                  </a:lnTo>
                  <a:lnTo>
                    <a:pt x="202171" y="607060"/>
                  </a:lnTo>
                  <a:lnTo>
                    <a:pt x="197662" y="605790"/>
                  </a:lnTo>
                  <a:lnTo>
                    <a:pt x="192951" y="604520"/>
                  </a:lnTo>
                  <a:lnTo>
                    <a:pt x="191084" y="600710"/>
                  </a:lnTo>
                  <a:lnTo>
                    <a:pt x="190169" y="596900"/>
                  </a:lnTo>
                  <a:lnTo>
                    <a:pt x="191617" y="580390"/>
                  </a:lnTo>
                  <a:lnTo>
                    <a:pt x="193306" y="554990"/>
                  </a:lnTo>
                  <a:lnTo>
                    <a:pt x="193421" y="552450"/>
                  </a:lnTo>
                  <a:lnTo>
                    <a:pt x="193738" y="541020"/>
                  </a:lnTo>
                  <a:lnTo>
                    <a:pt x="193967" y="528320"/>
                  </a:lnTo>
                  <a:lnTo>
                    <a:pt x="194183" y="519430"/>
                  </a:lnTo>
                  <a:lnTo>
                    <a:pt x="194297" y="515620"/>
                  </a:lnTo>
                  <a:lnTo>
                    <a:pt x="195110" y="504190"/>
                  </a:lnTo>
                  <a:lnTo>
                    <a:pt x="195643" y="502920"/>
                  </a:lnTo>
                  <a:lnTo>
                    <a:pt x="196075" y="500380"/>
                  </a:lnTo>
                  <a:lnTo>
                    <a:pt x="203288" y="501650"/>
                  </a:lnTo>
                  <a:lnTo>
                    <a:pt x="203581" y="502920"/>
                  </a:lnTo>
                  <a:lnTo>
                    <a:pt x="204012" y="504190"/>
                  </a:lnTo>
                  <a:lnTo>
                    <a:pt x="204101" y="505460"/>
                  </a:lnTo>
                  <a:lnTo>
                    <a:pt x="204965" y="525780"/>
                  </a:lnTo>
                  <a:lnTo>
                    <a:pt x="205193" y="533400"/>
                  </a:lnTo>
                  <a:lnTo>
                    <a:pt x="205320" y="552450"/>
                  </a:lnTo>
                  <a:lnTo>
                    <a:pt x="205219" y="556260"/>
                  </a:lnTo>
                  <a:lnTo>
                    <a:pt x="205105" y="558800"/>
                  </a:lnTo>
                  <a:lnTo>
                    <a:pt x="204660" y="566420"/>
                  </a:lnTo>
                  <a:lnTo>
                    <a:pt x="203454" y="584200"/>
                  </a:lnTo>
                  <a:lnTo>
                    <a:pt x="203352" y="593090"/>
                  </a:lnTo>
                  <a:lnTo>
                    <a:pt x="203466" y="598170"/>
                  </a:lnTo>
                  <a:lnTo>
                    <a:pt x="204495" y="599440"/>
                  </a:lnTo>
                  <a:lnTo>
                    <a:pt x="208026" y="600710"/>
                  </a:lnTo>
                  <a:lnTo>
                    <a:pt x="209435" y="600710"/>
                  </a:lnTo>
                  <a:lnTo>
                    <a:pt x="211251" y="598170"/>
                  </a:lnTo>
                  <a:lnTo>
                    <a:pt x="211569" y="596900"/>
                  </a:lnTo>
                  <a:lnTo>
                    <a:pt x="207962" y="594360"/>
                  </a:lnTo>
                  <a:lnTo>
                    <a:pt x="208445" y="575310"/>
                  </a:lnTo>
                  <a:lnTo>
                    <a:pt x="208851" y="567690"/>
                  </a:lnTo>
                  <a:lnTo>
                    <a:pt x="209473" y="552450"/>
                  </a:lnTo>
                  <a:lnTo>
                    <a:pt x="209905" y="544830"/>
                  </a:lnTo>
                  <a:lnTo>
                    <a:pt x="210489" y="537210"/>
                  </a:lnTo>
                  <a:lnTo>
                    <a:pt x="210832" y="530860"/>
                  </a:lnTo>
                  <a:lnTo>
                    <a:pt x="210756" y="518160"/>
                  </a:lnTo>
                  <a:lnTo>
                    <a:pt x="210604" y="514350"/>
                  </a:lnTo>
                  <a:lnTo>
                    <a:pt x="210045" y="505460"/>
                  </a:lnTo>
                  <a:lnTo>
                    <a:pt x="210362" y="502920"/>
                  </a:lnTo>
                  <a:lnTo>
                    <a:pt x="210502" y="500380"/>
                  </a:lnTo>
                  <a:lnTo>
                    <a:pt x="223354" y="500380"/>
                  </a:lnTo>
                  <a:lnTo>
                    <a:pt x="222859" y="524510"/>
                  </a:lnTo>
                  <a:lnTo>
                    <a:pt x="222504" y="538480"/>
                  </a:lnTo>
                  <a:lnTo>
                    <a:pt x="222275" y="546100"/>
                  </a:lnTo>
                  <a:lnTo>
                    <a:pt x="222161" y="563880"/>
                  </a:lnTo>
                  <a:lnTo>
                    <a:pt x="222389" y="571500"/>
                  </a:lnTo>
                  <a:lnTo>
                    <a:pt x="223278" y="584200"/>
                  </a:lnTo>
                  <a:lnTo>
                    <a:pt x="224751" y="596900"/>
                  </a:lnTo>
                  <a:lnTo>
                    <a:pt x="225158" y="599440"/>
                  </a:lnTo>
                  <a:lnTo>
                    <a:pt x="226072" y="600710"/>
                  </a:lnTo>
                  <a:lnTo>
                    <a:pt x="229489" y="600710"/>
                  </a:lnTo>
                  <a:lnTo>
                    <a:pt x="230835" y="599440"/>
                  </a:lnTo>
                  <a:lnTo>
                    <a:pt x="229806" y="589280"/>
                  </a:lnTo>
                  <a:lnTo>
                    <a:pt x="229336" y="581660"/>
                  </a:lnTo>
                  <a:lnTo>
                    <a:pt x="226885" y="568960"/>
                  </a:lnTo>
                  <a:lnTo>
                    <a:pt x="226618" y="565150"/>
                  </a:lnTo>
                  <a:lnTo>
                    <a:pt x="226720" y="561340"/>
                  </a:lnTo>
                  <a:lnTo>
                    <a:pt x="229743" y="528320"/>
                  </a:lnTo>
                  <a:lnTo>
                    <a:pt x="230657" y="519430"/>
                  </a:lnTo>
                  <a:lnTo>
                    <a:pt x="231063" y="514350"/>
                  </a:lnTo>
                  <a:lnTo>
                    <a:pt x="231305" y="504190"/>
                  </a:lnTo>
                  <a:lnTo>
                    <a:pt x="231457" y="500380"/>
                  </a:lnTo>
                  <a:lnTo>
                    <a:pt x="237261" y="500380"/>
                  </a:lnTo>
                  <a:lnTo>
                    <a:pt x="239788" y="501650"/>
                  </a:lnTo>
                  <a:lnTo>
                    <a:pt x="243090" y="501650"/>
                  </a:lnTo>
                  <a:lnTo>
                    <a:pt x="240296" y="504190"/>
                  </a:lnTo>
                  <a:lnTo>
                    <a:pt x="240360" y="509270"/>
                  </a:lnTo>
                  <a:lnTo>
                    <a:pt x="241630" y="523240"/>
                  </a:lnTo>
                  <a:lnTo>
                    <a:pt x="242138" y="534670"/>
                  </a:lnTo>
                  <a:lnTo>
                    <a:pt x="242227" y="537210"/>
                  </a:lnTo>
                  <a:lnTo>
                    <a:pt x="242531" y="549910"/>
                  </a:lnTo>
                  <a:lnTo>
                    <a:pt x="242760" y="561340"/>
                  </a:lnTo>
                  <a:lnTo>
                    <a:pt x="242938" y="566420"/>
                  </a:lnTo>
                  <a:lnTo>
                    <a:pt x="244182" y="588010"/>
                  </a:lnTo>
                  <a:lnTo>
                    <a:pt x="244259" y="593090"/>
                  </a:lnTo>
                  <a:lnTo>
                    <a:pt x="244144" y="594360"/>
                  </a:lnTo>
                  <a:lnTo>
                    <a:pt x="244068" y="599440"/>
                  </a:lnTo>
                  <a:lnTo>
                    <a:pt x="244868" y="603250"/>
                  </a:lnTo>
                  <a:lnTo>
                    <a:pt x="246126" y="603250"/>
                  </a:lnTo>
                  <a:lnTo>
                    <a:pt x="248615" y="604520"/>
                  </a:lnTo>
                  <a:lnTo>
                    <a:pt x="249415" y="603250"/>
                  </a:lnTo>
                  <a:lnTo>
                    <a:pt x="250012" y="600710"/>
                  </a:lnTo>
                  <a:lnTo>
                    <a:pt x="249783" y="590550"/>
                  </a:lnTo>
                  <a:lnTo>
                    <a:pt x="249478" y="584200"/>
                  </a:lnTo>
                  <a:lnTo>
                    <a:pt x="249008" y="581660"/>
                  </a:lnTo>
                  <a:lnTo>
                    <a:pt x="249047" y="577850"/>
                  </a:lnTo>
                  <a:lnTo>
                    <a:pt x="249059" y="576580"/>
                  </a:lnTo>
                  <a:lnTo>
                    <a:pt x="249377" y="575310"/>
                  </a:lnTo>
                  <a:lnTo>
                    <a:pt x="249694" y="574040"/>
                  </a:lnTo>
                  <a:lnTo>
                    <a:pt x="249745" y="570230"/>
                  </a:lnTo>
                  <a:lnTo>
                    <a:pt x="249148" y="568960"/>
                  </a:lnTo>
                  <a:lnTo>
                    <a:pt x="248742" y="565150"/>
                  </a:lnTo>
                  <a:lnTo>
                    <a:pt x="248285" y="563880"/>
                  </a:lnTo>
                  <a:lnTo>
                    <a:pt x="250126" y="558800"/>
                  </a:lnTo>
                  <a:lnTo>
                    <a:pt x="250355" y="556260"/>
                  </a:lnTo>
                  <a:lnTo>
                    <a:pt x="250253" y="549910"/>
                  </a:lnTo>
                  <a:lnTo>
                    <a:pt x="250075" y="546100"/>
                  </a:lnTo>
                  <a:lnTo>
                    <a:pt x="250596" y="542290"/>
                  </a:lnTo>
                  <a:lnTo>
                    <a:pt x="250825" y="538480"/>
                  </a:lnTo>
                  <a:lnTo>
                    <a:pt x="250774" y="534670"/>
                  </a:lnTo>
                  <a:lnTo>
                    <a:pt x="253187" y="525780"/>
                  </a:lnTo>
                  <a:lnTo>
                    <a:pt x="251663" y="518160"/>
                  </a:lnTo>
                  <a:lnTo>
                    <a:pt x="252196" y="509270"/>
                  </a:lnTo>
                  <a:lnTo>
                    <a:pt x="251548" y="508000"/>
                  </a:lnTo>
                  <a:lnTo>
                    <a:pt x="249847" y="505460"/>
                  </a:lnTo>
                  <a:lnTo>
                    <a:pt x="248488" y="504190"/>
                  </a:lnTo>
                  <a:lnTo>
                    <a:pt x="247281" y="502920"/>
                  </a:lnTo>
                  <a:lnTo>
                    <a:pt x="247992" y="501650"/>
                  </a:lnTo>
                  <a:lnTo>
                    <a:pt x="268224" y="502920"/>
                  </a:lnTo>
                  <a:lnTo>
                    <a:pt x="284238" y="502920"/>
                  </a:lnTo>
                  <a:lnTo>
                    <a:pt x="319786" y="504190"/>
                  </a:lnTo>
                  <a:lnTo>
                    <a:pt x="327571" y="504190"/>
                  </a:lnTo>
                  <a:lnTo>
                    <a:pt x="341744" y="505460"/>
                  </a:lnTo>
                  <a:lnTo>
                    <a:pt x="348132" y="505460"/>
                  </a:lnTo>
                  <a:lnTo>
                    <a:pt x="357898" y="504190"/>
                  </a:lnTo>
                  <a:lnTo>
                    <a:pt x="361200" y="504190"/>
                  </a:lnTo>
                  <a:lnTo>
                    <a:pt x="364782" y="505460"/>
                  </a:lnTo>
                  <a:lnTo>
                    <a:pt x="365861" y="508000"/>
                  </a:lnTo>
                  <a:lnTo>
                    <a:pt x="365861" y="499110"/>
                  </a:lnTo>
                  <a:lnTo>
                    <a:pt x="354596" y="499110"/>
                  </a:lnTo>
                  <a:lnTo>
                    <a:pt x="346481" y="500380"/>
                  </a:lnTo>
                  <a:lnTo>
                    <a:pt x="332994" y="500380"/>
                  </a:lnTo>
                  <a:lnTo>
                    <a:pt x="326834" y="499110"/>
                  </a:lnTo>
                  <a:lnTo>
                    <a:pt x="298627" y="499110"/>
                  </a:lnTo>
                  <a:lnTo>
                    <a:pt x="285496" y="497840"/>
                  </a:lnTo>
                  <a:lnTo>
                    <a:pt x="270954" y="497840"/>
                  </a:lnTo>
                  <a:lnTo>
                    <a:pt x="262991" y="496570"/>
                  </a:lnTo>
                  <a:lnTo>
                    <a:pt x="245605" y="496570"/>
                  </a:lnTo>
                  <a:lnTo>
                    <a:pt x="245605" y="577850"/>
                  </a:lnTo>
                  <a:lnTo>
                    <a:pt x="244906" y="577850"/>
                  </a:lnTo>
                  <a:lnTo>
                    <a:pt x="244500" y="576580"/>
                  </a:lnTo>
                  <a:lnTo>
                    <a:pt x="244335" y="576580"/>
                  </a:lnTo>
                  <a:lnTo>
                    <a:pt x="244665" y="575310"/>
                  </a:lnTo>
                  <a:lnTo>
                    <a:pt x="244830" y="575310"/>
                  </a:lnTo>
                  <a:lnTo>
                    <a:pt x="245605" y="577850"/>
                  </a:lnTo>
                  <a:lnTo>
                    <a:pt x="245605" y="496570"/>
                  </a:lnTo>
                  <a:lnTo>
                    <a:pt x="243674" y="496570"/>
                  </a:lnTo>
                  <a:lnTo>
                    <a:pt x="238061" y="495300"/>
                  </a:lnTo>
                  <a:lnTo>
                    <a:pt x="230339" y="494030"/>
                  </a:lnTo>
                  <a:lnTo>
                    <a:pt x="222631" y="494030"/>
                  </a:lnTo>
                  <a:lnTo>
                    <a:pt x="214922" y="495300"/>
                  </a:lnTo>
                  <a:lnTo>
                    <a:pt x="204660" y="495300"/>
                  </a:lnTo>
                  <a:lnTo>
                    <a:pt x="202158" y="496570"/>
                  </a:lnTo>
                  <a:lnTo>
                    <a:pt x="199847" y="495300"/>
                  </a:lnTo>
                  <a:lnTo>
                    <a:pt x="198793" y="494030"/>
                  </a:lnTo>
                  <a:lnTo>
                    <a:pt x="199732" y="492760"/>
                  </a:lnTo>
                  <a:lnTo>
                    <a:pt x="211404" y="476250"/>
                  </a:lnTo>
                  <a:lnTo>
                    <a:pt x="214998" y="469900"/>
                  </a:lnTo>
                  <a:lnTo>
                    <a:pt x="218313" y="466090"/>
                  </a:lnTo>
                  <a:lnTo>
                    <a:pt x="221322" y="461010"/>
                  </a:lnTo>
                  <a:lnTo>
                    <a:pt x="227152" y="452120"/>
                  </a:lnTo>
                  <a:lnTo>
                    <a:pt x="229831" y="448310"/>
                  </a:lnTo>
                  <a:lnTo>
                    <a:pt x="251294" y="419100"/>
                  </a:lnTo>
                  <a:lnTo>
                    <a:pt x="256501" y="417830"/>
                  </a:lnTo>
                  <a:lnTo>
                    <a:pt x="261581" y="417830"/>
                  </a:lnTo>
                  <a:lnTo>
                    <a:pt x="272554" y="416560"/>
                  </a:lnTo>
                  <a:lnTo>
                    <a:pt x="278460" y="415290"/>
                  </a:lnTo>
                  <a:lnTo>
                    <a:pt x="285407" y="417830"/>
                  </a:lnTo>
                  <a:lnTo>
                    <a:pt x="294208" y="416560"/>
                  </a:lnTo>
                  <a:lnTo>
                    <a:pt x="302348" y="416560"/>
                  </a:lnTo>
                  <a:lnTo>
                    <a:pt x="311594" y="419100"/>
                  </a:lnTo>
                  <a:lnTo>
                    <a:pt x="314782" y="419100"/>
                  </a:lnTo>
                  <a:lnTo>
                    <a:pt x="315468" y="417830"/>
                  </a:lnTo>
                  <a:lnTo>
                    <a:pt x="315607" y="416560"/>
                  </a:lnTo>
                  <a:lnTo>
                    <a:pt x="315150" y="415290"/>
                  </a:lnTo>
                  <a:lnTo>
                    <a:pt x="313029" y="414020"/>
                  </a:lnTo>
                  <a:lnTo>
                    <a:pt x="311340" y="414020"/>
                  </a:lnTo>
                  <a:lnTo>
                    <a:pt x="299415" y="411480"/>
                  </a:lnTo>
                  <a:lnTo>
                    <a:pt x="287604" y="410210"/>
                  </a:lnTo>
                  <a:lnTo>
                    <a:pt x="271119" y="410210"/>
                  </a:lnTo>
                  <a:lnTo>
                    <a:pt x="268046" y="411480"/>
                  </a:lnTo>
                  <a:lnTo>
                    <a:pt x="256755" y="411480"/>
                  </a:lnTo>
                  <a:lnTo>
                    <a:pt x="261404" y="403860"/>
                  </a:lnTo>
                  <a:lnTo>
                    <a:pt x="266052" y="394970"/>
                  </a:lnTo>
                  <a:lnTo>
                    <a:pt x="271056" y="387350"/>
                  </a:lnTo>
                  <a:lnTo>
                    <a:pt x="276707" y="381000"/>
                  </a:lnTo>
                  <a:lnTo>
                    <a:pt x="282943" y="383540"/>
                  </a:lnTo>
                  <a:lnTo>
                    <a:pt x="289090" y="384810"/>
                  </a:lnTo>
                  <a:lnTo>
                    <a:pt x="295668" y="381000"/>
                  </a:lnTo>
                  <a:lnTo>
                    <a:pt x="296760" y="382270"/>
                  </a:lnTo>
                  <a:lnTo>
                    <a:pt x="298069" y="383540"/>
                  </a:lnTo>
                  <a:lnTo>
                    <a:pt x="307936" y="397510"/>
                  </a:lnTo>
                  <a:lnTo>
                    <a:pt x="315836" y="410210"/>
                  </a:lnTo>
                  <a:lnTo>
                    <a:pt x="319582" y="416560"/>
                  </a:lnTo>
                  <a:lnTo>
                    <a:pt x="323202" y="422910"/>
                  </a:lnTo>
                  <a:lnTo>
                    <a:pt x="331343" y="436880"/>
                  </a:lnTo>
                  <a:lnTo>
                    <a:pt x="336334" y="445770"/>
                  </a:lnTo>
                  <a:lnTo>
                    <a:pt x="341528" y="454660"/>
                  </a:lnTo>
                  <a:lnTo>
                    <a:pt x="346862" y="462280"/>
                  </a:lnTo>
                  <a:lnTo>
                    <a:pt x="349123" y="466090"/>
                  </a:lnTo>
                  <a:lnTo>
                    <a:pt x="351104" y="469900"/>
                  </a:lnTo>
                  <a:lnTo>
                    <a:pt x="355396" y="476250"/>
                  </a:lnTo>
                  <a:lnTo>
                    <a:pt x="357644" y="480060"/>
                  </a:lnTo>
                  <a:lnTo>
                    <a:pt x="361988" y="487680"/>
                  </a:lnTo>
                  <a:lnTo>
                    <a:pt x="364185" y="491490"/>
                  </a:lnTo>
                  <a:lnTo>
                    <a:pt x="366814" y="496570"/>
                  </a:lnTo>
                  <a:lnTo>
                    <a:pt x="366839" y="497840"/>
                  </a:lnTo>
                  <a:lnTo>
                    <a:pt x="367182" y="499110"/>
                  </a:lnTo>
                  <a:lnTo>
                    <a:pt x="367182" y="483158"/>
                  </a:lnTo>
                  <a:lnTo>
                    <a:pt x="364401" y="478790"/>
                  </a:lnTo>
                  <a:lnTo>
                    <a:pt x="361416" y="473710"/>
                  </a:lnTo>
                  <a:lnTo>
                    <a:pt x="354266" y="462280"/>
                  </a:lnTo>
                  <a:lnTo>
                    <a:pt x="344004" y="447040"/>
                  </a:lnTo>
                  <a:lnTo>
                    <a:pt x="342150" y="443230"/>
                  </a:lnTo>
                  <a:lnTo>
                    <a:pt x="336042" y="433070"/>
                  </a:lnTo>
                  <a:lnTo>
                    <a:pt x="321271" y="405130"/>
                  </a:lnTo>
                  <a:lnTo>
                    <a:pt x="320192" y="402590"/>
                  </a:lnTo>
                  <a:lnTo>
                    <a:pt x="318465" y="400050"/>
                  </a:lnTo>
                  <a:lnTo>
                    <a:pt x="313842" y="393700"/>
                  </a:lnTo>
                  <a:lnTo>
                    <a:pt x="309511" y="387350"/>
                  </a:lnTo>
                  <a:lnTo>
                    <a:pt x="305104" y="381000"/>
                  </a:lnTo>
                  <a:lnTo>
                    <a:pt x="304139" y="379730"/>
                  </a:lnTo>
                  <a:lnTo>
                    <a:pt x="300266" y="374650"/>
                  </a:lnTo>
                  <a:lnTo>
                    <a:pt x="298259" y="372110"/>
                  </a:lnTo>
                  <a:lnTo>
                    <a:pt x="296926" y="369570"/>
                  </a:lnTo>
                  <a:lnTo>
                    <a:pt x="295884" y="368300"/>
                  </a:lnTo>
                  <a:lnTo>
                    <a:pt x="293789" y="365760"/>
                  </a:lnTo>
                  <a:lnTo>
                    <a:pt x="292354" y="363220"/>
                  </a:lnTo>
                  <a:lnTo>
                    <a:pt x="291642" y="362597"/>
                  </a:lnTo>
                  <a:lnTo>
                    <a:pt x="291642" y="375920"/>
                  </a:lnTo>
                  <a:lnTo>
                    <a:pt x="288074" y="379730"/>
                  </a:lnTo>
                  <a:lnTo>
                    <a:pt x="281012" y="375920"/>
                  </a:lnTo>
                  <a:lnTo>
                    <a:pt x="281914" y="372110"/>
                  </a:lnTo>
                  <a:lnTo>
                    <a:pt x="284518" y="370840"/>
                  </a:lnTo>
                  <a:lnTo>
                    <a:pt x="286588" y="368300"/>
                  </a:lnTo>
                  <a:lnTo>
                    <a:pt x="289140" y="369570"/>
                  </a:lnTo>
                  <a:lnTo>
                    <a:pt x="290664" y="372110"/>
                  </a:lnTo>
                  <a:lnTo>
                    <a:pt x="291642" y="375920"/>
                  </a:lnTo>
                  <a:lnTo>
                    <a:pt x="291642" y="362597"/>
                  </a:lnTo>
                  <a:lnTo>
                    <a:pt x="288023" y="359410"/>
                  </a:lnTo>
                  <a:lnTo>
                    <a:pt x="286169" y="359410"/>
                  </a:lnTo>
                  <a:lnTo>
                    <a:pt x="280873" y="367030"/>
                  </a:lnTo>
                  <a:lnTo>
                    <a:pt x="267487" y="384810"/>
                  </a:lnTo>
                  <a:lnTo>
                    <a:pt x="261556" y="393700"/>
                  </a:lnTo>
                  <a:lnTo>
                    <a:pt x="255689" y="402590"/>
                  </a:lnTo>
                  <a:lnTo>
                    <a:pt x="251142" y="408940"/>
                  </a:lnTo>
                  <a:lnTo>
                    <a:pt x="242189" y="422910"/>
                  </a:lnTo>
                  <a:lnTo>
                    <a:pt x="237629" y="429260"/>
                  </a:lnTo>
                  <a:lnTo>
                    <a:pt x="233654" y="434340"/>
                  </a:lnTo>
                  <a:lnTo>
                    <a:pt x="229539" y="440690"/>
                  </a:lnTo>
                  <a:lnTo>
                    <a:pt x="225539" y="445770"/>
                  </a:lnTo>
                  <a:lnTo>
                    <a:pt x="221869" y="450850"/>
                  </a:lnTo>
                  <a:lnTo>
                    <a:pt x="215163" y="462280"/>
                  </a:lnTo>
                  <a:lnTo>
                    <a:pt x="208051" y="472440"/>
                  </a:lnTo>
                  <a:lnTo>
                    <a:pt x="200761" y="482600"/>
                  </a:lnTo>
                  <a:lnTo>
                    <a:pt x="193573" y="492760"/>
                  </a:lnTo>
                  <a:lnTo>
                    <a:pt x="192303" y="495300"/>
                  </a:lnTo>
                  <a:lnTo>
                    <a:pt x="190487" y="496570"/>
                  </a:lnTo>
                  <a:lnTo>
                    <a:pt x="188912" y="497840"/>
                  </a:lnTo>
                  <a:lnTo>
                    <a:pt x="182143" y="496570"/>
                  </a:lnTo>
                  <a:lnTo>
                    <a:pt x="181470" y="494030"/>
                  </a:lnTo>
                  <a:lnTo>
                    <a:pt x="183032" y="492760"/>
                  </a:lnTo>
                  <a:lnTo>
                    <a:pt x="184264" y="491490"/>
                  </a:lnTo>
                  <a:lnTo>
                    <a:pt x="192773" y="480060"/>
                  </a:lnTo>
                  <a:lnTo>
                    <a:pt x="196989" y="474980"/>
                  </a:lnTo>
                  <a:lnTo>
                    <a:pt x="201117" y="468630"/>
                  </a:lnTo>
                  <a:lnTo>
                    <a:pt x="205943" y="462280"/>
                  </a:lnTo>
                  <a:lnTo>
                    <a:pt x="210693" y="454660"/>
                  </a:lnTo>
                  <a:lnTo>
                    <a:pt x="221983" y="438150"/>
                  </a:lnTo>
                  <a:lnTo>
                    <a:pt x="223405" y="435610"/>
                  </a:lnTo>
                  <a:lnTo>
                    <a:pt x="231571" y="424180"/>
                  </a:lnTo>
                  <a:lnTo>
                    <a:pt x="237680" y="416560"/>
                  </a:lnTo>
                  <a:lnTo>
                    <a:pt x="243611" y="407670"/>
                  </a:lnTo>
                  <a:lnTo>
                    <a:pt x="254762" y="389890"/>
                  </a:lnTo>
                  <a:lnTo>
                    <a:pt x="260438" y="382270"/>
                  </a:lnTo>
                  <a:lnTo>
                    <a:pt x="266255" y="373380"/>
                  </a:lnTo>
                  <a:lnTo>
                    <a:pt x="276644" y="359410"/>
                  </a:lnTo>
                  <a:lnTo>
                    <a:pt x="281800" y="353060"/>
                  </a:lnTo>
                  <a:lnTo>
                    <a:pt x="286689" y="347980"/>
                  </a:lnTo>
                  <a:lnTo>
                    <a:pt x="295351" y="347980"/>
                  </a:lnTo>
                  <a:lnTo>
                    <a:pt x="295224" y="346710"/>
                  </a:lnTo>
                  <a:lnTo>
                    <a:pt x="295427" y="345440"/>
                  </a:lnTo>
                  <a:lnTo>
                    <a:pt x="288696" y="340360"/>
                  </a:lnTo>
                  <a:lnTo>
                    <a:pt x="284645" y="340360"/>
                  </a:lnTo>
                  <a:lnTo>
                    <a:pt x="278257" y="347980"/>
                  </a:lnTo>
                  <a:lnTo>
                    <a:pt x="277190" y="350520"/>
                  </a:lnTo>
                  <a:lnTo>
                    <a:pt x="275704" y="351790"/>
                  </a:lnTo>
                  <a:lnTo>
                    <a:pt x="268782" y="360680"/>
                  </a:lnTo>
                  <a:lnTo>
                    <a:pt x="262166" y="369570"/>
                  </a:lnTo>
                  <a:lnTo>
                    <a:pt x="255765" y="378460"/>
                  </a:lnTo>
                  <a:lnTo>
                    <a:pt x="248640" y="388620"/>
                  </a:lnTo>
                  <a:lnTo>
                    <a:pt x="247396" y="389890"/>
                  </a:lnTo>
                  <a:lnTo>
                    <a:pt x="246341" y="391160"/>
                  </a:lnTo>
                  <a:lnTo>
                    <a:pt x="244881" y="392430"/>
                  </a:lnTo>
                  <a:lnTo>
                    <a:pt x="243357" y="396240"/>
                  </a:lnTo>
                  <a:lnTo>
                    <a:pt x="243535" y="396240"/>
                  </a:lnTo>
                  <a:lnTo>
                    <a:pt x="241884" y="401320"/>
                  </a:lnTo>
                  <a:lnTo>
                    <a:pt x="238747" y="405130"/>
                  </a:lnTo>
                  <a:lnTo>
                    <a:pt x="230314" y="416560"/>
                  </a:lnTo>
                  <a:lnTo>
                    <a:pt x="224878" y="424180"/>
                  </a:lnTo>
                  <a:lnTo>
                    <a:pt x="214058" y="440690"/>
                  </a:lnTo>
                  <a:lnTo>
                    <a:pt x="209791" y="447040"/>
                  </a:lnTo>
                  <a:lnTo>
                    <a:pt x="205536" y="452120"/>
                  </a:lnTo>
                  <a:lnTo>
                    <a:pt x="201256" y="458470"/>
                  </a:lnTo>
                  <a:lnTo>
                    <a:pt x="196862" y="464820"/>
                  </a:lnTo>
                  <a:lnTo>
                    <a:pt x="192557" y="471170"/>
                  </a:lnTo>
                  <a:lnTo>
                    <a:pt x="183692" y="482600"/>
                  </a:lnTo>
                  <a:lnTo>
                    <a:pt x="179336" y="487680"/>
                  </a:lnTo>
                  <a:lnTo>
                    <a:pt x="177355" y="490220"/>
                  </a:lnTo>
                  <a:lnTo>
                    <a:pt x="175831" y="494030"/>
                  </a:lnTo>
                  <a:lnTo>
                    <a:pt x="173520" y="499110"/>
                  </a:lnTo>
                  <a:lnTo>
                    <a:pt x="175539" y="501650"/>
                  </a:lnTo>
                  <a:lnTo>
                    <a:pt x="188239" y="501650"/>
                  </a:lnTo>
                  <a:lnTo>
                    <a:pt x="188518" y="502920"/>
                  </a:lnTo>
                  <a:lnTo>
                    <a:pt x="188836" y="504190"/>
                  </a:lnTo>
                  <a:lnTo>
                    <a:pt x="188976" y="541020"/>
                  </a:lnTo>
                  <a:lnTo>
                    <a:pt x="188874" y="543560"/>
                  </a:lnTo>
                  <a:lnTo>
                    <a:pt x="188112" y="556260"/>
                  </a:lnTo>
                  <a:lnTo>
                    <a:pt x="187452" y="563880"/>
                  </a:lnTo>
                  <a:lnTo>
                    <a:pt x="186651" y="577850"/>
                  </a:lnTo>
                  <a:lnTo>
                    <a:pt x="186601" y="585470"/>
                  </a:lnTo>
                  <a:lnTo>
                    <a:pt x="185724" y="594360"/>
                  </a:lnTo>
                  <a:lnTo>
                    <a:pt x="184442" y="598170"/>
                  </a:lnTo>
                  <a:lnTo>
                    <a:pt x="185407" y="601980"/>
                  </a:lnTo>
                  <a:lnTo>
                    <a:pt x="184632" y="603250"/>
                  </a:lnTo>
                  <a:lnTo>
                    <a:pt x="184327" y="604520"/>
                  </a:lnTo>
                  <a:lnTo>
                    <a:pt x="180517" y="605790"/>
                  </a:lnTo>
                  <a:lnTo>
                    <a:pt x="176949" y="605790"/>
                  </a:lnTo>
                  <a:lnTo>
                    <a:pt x="167944" y="603250"/>
                  </a:lnTo>
                  <a:lnTo>
                    <a:pt x="163271" y="604520"/>
                  </a:lnTo>
                  <a:lnTo>
                    <a:pt x="159981" y="608330"/>
                  </a:lnTo>
                  <a:lnTo>
                    <a:pt x="159981" y="613410"/>
                  </a:lnTo>
                  <a:lnTo>
                    <a:pt x="160731" y="618490"/>
                  </a:lnTo>
                  <a:lnTo>
                    <a:pt x="161645" y="621030"/>
                  </a:lnTo>
                  <a:lnTo>
                    <a:pt x="162344" y="623570"/>
                  </a:lnTo>
                  <a:lnTo>
                    <a:pt x="149352" y="623570"/>
                  </a:lnTo>
                  <a:lnTo>
                    <a:pt x="147764" y="622300"/>
                  </a:lnTo>
                  <a:lnTo>
                    <a:pt x="145288" y="617220"/>
                  </a:lnTo>
                  <a:lnTo>
                    <a:pt x="143903" y="614680"/>
                  </a:lnTo>
                  <a:lnTo>
                    <a:pt x="139649" y="605790"/>
                  </a:lnTo>
                  <a:lnTo>
                    <a:pt x="135432" y="600710"/>
                  </a:lnTo>
                  <a:lnTo>
                    <a:pt x="128181" y="599440"/>
                  </a:lnTo>
                  <a:lnTo>
                    <a:pt x="124841" y="599440"/>
                  </a:lnTo>
                  <a:lnTo>
                    <a:pt x="127177" y="608330"/>
                  </a:lnTo>
                  <a:lnTo>
                    <a:pt x="135255" y="612140"/>
                  </a:lnTo>
                  <a:lnTo>
                    <a:pt x="137414" y="621030"/>
                  </a:lnTo>
                  <a:lnTo>
                    <a:pt x="136169" y="622300"/>
                  </a:lnTo>
                  <a:lnTo>
                    <a:pt x="134759" y="624840"/>
                  </a:lnTo>
                  <a:lnTo>
                    <a:pt x="130784" y="631190"/>
                  </a:lnTo>
                  <a:lnTo>
                    <a:pt x="130213" y="636270"/>
                  </a:lnTo>
                  <a:lnTo>
                    <a:pt x="131305" y="645160"/>
                  </a:lnTo>
                  <a:lnTo>
                    <a:pt x="135978" y="645160"/>
                  </a:lnTo>
                  <a:lnTo>
                    <a:pt x="136093" y="641350"/>
                  </a:lnTo>
                  <a:lnTo>
                    <a:pt x="136105" y="640041"/>
                  </a:lnTo>
                  <a:lnTo>
                    <a:pt x="133096" y="635000"/>
                  </a:lnTo>
                  <a:lnTo>
                    <a:pt x="136486" y="629920"/>
                  </a:lnTo>
                  <a:lnTo>
                    <a:pt x="139052" y="632460"/>
                  </a:lnTo>
                  <a:lnTo>
                    <a:pt x="142252" y="635000"/>
                  </a:lnTo>
                  <a:lnTo>
                    <a:pt x="144526" y="635000"/>
                  </a:lnTo>
                  <a:lnTo>
                    <a:pt x="148501" y="633730"/>
                  </a:lnTo>
                  <a:lnTo>
                    <a:pt x="149466" y="632460"/>
                  </a:lnTo>
                  <a:lnTo>
                    <a:pt x="148945" y="629920"/>
                  </a:lnTo>
                  <a:lnTo>
                    <a:pt x="148983" y="628650"/>
                  </a:lnTo>
                  <a:lnTo>
                    <a:pt x="153441" y="624840"/>
                  </a:lnTo>
                  <a:lnTo>
                    <a:pt x="156578" y="629920"/>
                  </a:lnTo>
                  <a:lnTo>
                    <a:pt x="160528" y="629920"/>
                  </a:lnTo>
                  <a:lnTo>
                    <a:pt x="165608" y="627380"/>
                  </a:lnTo>
                  <a:lnTo>
                    <a:pt x="168186" y="624840"/>
                  </a:lnTo>
                  <a:lnTo>
                    <a:pt x="169468" y="623570"/>
                  </a:lnTo>
                  <a:lnTo>
                    <a:pt x="173799" y="621030"/>
                  </a:lnTo>
                  <a:lnTo>
                    <a:pt x="177368" y="621030"/>
                  </a:lnTo>
                  <a:lnTo>
                    <a:pt x="180314" y="622300"/>
                  </a:lnTo>
                  <a:lnTo>
                    <a:pt x="184721" y="626110"/>
                  </a:lnTo>
                  <a:lnTo>
                    <a:pt x="186169" y="628650"/>
                  </a:lnTo>
                  <a:lnTo>
                    <a:pt x="193319" y="633730"/>
                  </a:lnTo>
                  <a:lnTo>
                    <a:pt x="194767" y="637540"/>
                  </a:lnTo>
                  <a:lnTo>
                    <a:pt x="195859" y="647700"/>
                  </a:lnTo>
                  <a:lnTo>
                    <a:pt x="198488" y="650240"/>
                  </a:lnTo>
                  <a:lnTo>
                    <a:pt x="208851" y="646430"/>
                  </a:lnTo>
                  <a:lnTo>
                    <a:pt x="211213" y="645160"/>
                  </a:lnTo>
                  <a:lnTo>
                    <a:pt x="213575" y="643890"/>
                  </a:lnTo>
                  <a:lnTo>
                    <a:pt x="219367" y="637540"/>
                  </a:lnTo>
                  <a:lnTo>
                    <a:pt x="221056" y="636270"/>
                  </a:lnTo>
                  <a:lnTo>
                    <a:pt x="222859" y="635000"/>
                  </a:lnTo>
                  <a:lnTo>
                    <a:pt x="224891" y="636270"/>
                  </a:lnTo>
                  <a:lnTo>
                    <a:pt x="226682" y="636270"/>
                  </a:lnTo>
                  <a:lnTo>
                    <a:pt x="232435" y="640080"/>
                  </a:lnTo>
                  <a:lnTo>
                    <a:pt x="236524" y="641350"/>
                  </a:lnTo>
                  <a:lnTo>
                    <a:pt x="243205" y="637540"/>
                  </a:lnTo>
                  <a:lnTo>
                    <a:pt x="245554" y="636270"/>
                  </a:lnTo>
                  <a:lnTo>
                    <a:pt x="251993" y="635000"/>
                  </a:lnTo>
                  <a:lnTo>
                    <a:pt x="256070" y="633730"/>
                  </a:lnTo>
                  <a:lnTo>
                    <a:pt x="265772" y="633730"/>
                  </a:lnTo>
                  <a:lnTo>
                    <a:pt x="267030" y="636270"/>
                  </a:lnTo>
                  <a:lnTo>
                    <a:pt x="264629" y="641350"/>
                  </a:lnTo>
                  <a:lnTo>
                    <a:pt x="262255" y="645160"/>
                  </a:lnTo>
                  <a:lnTo>
                    <a:pt x="268287" y="655320"/>
                  </a:lnTo>
                  <a:lnTo>
                    <a:pt x="270408" y="655320"/>
                  </a:lnTo>
                  <a:lnTo>
                    <a:pt x="272554" y="657860"/>
                  </a:lnTo>
                  <a:lnTo>
                    <a:pt x="275717" y="656590"/>
                  </a:lnTo>
                  <a:lnTo>
                    <a:pt x="276834" y="651510"/>
                  </a:lnTo>
                  <a:lnTo>
                    <a:pt x="277114" y="650240"/>
                  </a:lnTo>
                  <a:lnTo>
                    <a:pt x="280212" y="645160"/>
                  </a:lnTo>
                  <a:lnTo>
                    <a:pt x="286181" y="642620"/>
                  </a:lnTo>
                  <a:lnTo>
                    <a:pt x="288264" y="643890"/>
                  </a:lnTo>
                  <a:lnTo>
                    <a:pt x="288315" y="645160"/>
                  </a:lnTo>
                  <a:lnTo>
                    <a:pt x="288429" y="652780"/>
                  </a:lnTo>
                  <a:lnTo>
                    <a:pt x="288302" y="654050"/>
                  </a:lnTo>
                  <a:lnTo>
                    <a:pt x="288734" y="657860"/>
                  </a:lnTo>
                  <a:lnTo>
                    <a:pt x="289902" y="659130"/>
                  </a:lnTo>
                  <a:lnTo>
                    <a:pt x="292138" y="660400"/>
                  </a:lnTo>
                  <a:lnTo>
                    <a:pt x="293573" y="659130"/>
                  </a:lnTo>
                  <a:lnTo>
                    <a:pt x="294373" y="655320"/>
                  </a:lnTo>
                  <a:lnTo>
                    <a:pt x="295033" y="647700"/>
                  </a:lnTo>
                  <a:lnTo>
                    <a:pt x="295249" y="643890"/>
                  </a:lnTo>
                  <a:lnTo>
                    <a:pt x="299618" y="645160"/>
                  </a:lnTo>
                  <a:lnTo>
                    <a:pt x="303390" y="645160"/>
                  </a:lnTo>
                  <a:lnTo>
                    <a:pt x="309168" y="647700"/>
                  </a:lnTo>
                  <a:lnTo>
                    <a:pt x="310540" y="648970"/>
                  </a:lnTo>
                  <a:lnTo>
                    <a:pt x="310273" y="652780"/>
                  </a:lnTo>
                  <a:lnTo>
                    <a:pt x="309753" y="654050"/>
                  </a:lnTo>
                  <a:lnTo>
                    <a:pt x="309397" y="656590"/>
                  </a:lnTo>
                  <a:lnTo>
                    <a:pt x="308902" y="657860"/>
                  </a:lnTo>
                  <a:lnTo>
                    <a:pt x="311302" y="661670"/>
                  </a:lnTo>
                  <a:lnTo>
                    <a:pt x="309740" y="665480"/>
                  </a:lnTo>
                  <a:lnTo>
                    <a:pt x="308241" y="670560"/>
                  </a:lnTo>
                  <a:lnTo>
                    <a:pt x="306425" y="673100"/>
                  </a:lnTo>
                  <a:lnTo>
                    <a:pt x="307657" y="675640"/>
                  </a:lnTo>
                  <a:lnTo>
                    <a:pt x="315493" y="676910"/>
                  </a:lnTo>
                  <a:lnTo>
                    <a:pt x="318363" y="676910"/>
                  </a:lnTo>
                  <a:lnTo>
                    <a:pt x="327037" y="678180"/>
                  </a:lnTo>
                  <a:lnTo>
                    <a:pt x="330517" y="681990"/>
                  </a:lnTo>
                  <a:lnTo>
                    <a:pt x="331343" y="688340"/>
                  </a:lnTo>
                  <a:lnTo>
                    <a:pt x="331393" y="693420"/>
                  </a:lnTo>
                  <a:lnTo>
                    <a:pt x="330974" y="698500"/>
                  </a:lnTo>
                  <a:lnTo>
                    <a:pt x="329450" y="702310"/>
                  </a:lnTo>
                  <a:lnTo>
                    <a:pt x="324358" y="704850"/>
                  </a:lnTo>
                  <a:lnTo>
                    <a:pt x="324218" y="704850"/>
                  </a:lnTo>
                  <a:lnTo>
                    <a:pt x="326136" y="708660"/>
                  </a:lnTo>
                  <a:lnTo>
                    <a:pt x="324116" y="709930"/>
                  </a:lnTo>
                  <a:lnTo>
                    <a:pt x="322211" y="711200"/>
                  </a:lnTo>
                  <a:lnTo>
                    <a:pt x="313690" y="718820"/>
                  </a:lnTo>
                  <a:lnTo>
                    <a:pt x="314134" y="726440"/>
                  </a:lnTo>
                  <a:lnTo>
                    <a:pt x="324866" y="731520"/>
                  </a:lnTo>
                  <a:lnTo>
                    <a:pt x="327037" y="734060"/>
                  </a:lnTo>
                  <a:lnTo>
                    <a:pt x="328879" y="737870"/>
                  </a:lnTo>
                  <a:lnTo>
                    <a:pt x="331203" y="737870"/>
                  </a:lnTo>
                  <a:lnTo>
                    <a:pt x="331533" y="736600"/>
                  </a:lnTo>
                  <a:lnTo>
                    <a:pt x="330288" y="731520"/>
                  </a:lnTo>
                  <a:lnTo>
                    <a:pt x="332841" y="728980"/>
                  </a:lnTo>
                  <a:lnTo>
                    <a:pt x="340753" y="723900"/>
                  </a:lnTo>
                  <a:lnTo>
                    <a:pt x="346646" y="722630"/>
                  </a:lnTo>
                  <a:lnTo>
                    <a:pt x="355460" y="722630"/>
                  </a:lnTo>
                  <a:lnTo>
                    <a:pt x="353314" y="723900"/>
                  </a:lnTo>
                  <a:lnTo>
                    <a:pt x="349605" y="723900"/>
                  </a:lnTo>
                  <a:lnTo>
                    <a:pt x="349097" y="726440"/>
                  </a:lnTo>
                  <a:lnTo>
                    <a:pt x="349999" y="727710"/>
                  </a:lnTo>
                  <a:lnTo>
                    <a:pt x="353974" y="728980"/>
                  </a:lnTo>
                  <a:lnTo>
                    <a:pt x="356730" y="728980"/>
                  </a:lnTo>
                  <a:lnTo>
                    <a:pt x="359714" y="730250"/>
                  </a:lnTo>
                  <a:lnTo>
                    <a:pt x="363372" y="734060"/>
                  </a:lnTo>
                  <a:lnTo>
                    <a:pt x="367360" y="737870"/>
                  </a:lnTo>
                  <a:lnTo>
                    <a:pt x="374840" y="745490"/>
                  </a:lnTo>
                  <a:lnTo>
                    <a:pt x="378358" y="749300"/>
                  </a:lnTo>
                  <a:lnTo>
                    <a:pt x="382574" y="754380"/>
                  </a:lnTo>
                  <a:lnTo>
                    <a:pt x="383692" y="749300"/>
                  </a:lnTo>
                  <a:lnTo>
                    <a:pt x="381850" y="745490"/>
                  </a:lnTo>
                  <a:lnTo>
                    <a:pt x="376275" y="740410"/>
                  </a:lnTo>
                  <a:lnTo>
                    <a:pt x="372795" y="736600"/>
                  </a:lnTo>
                  <a:lnTo>
                    <a:pt x="366458" y="730250"/>
                  </a:lnTo>
                  <a:lnTo>
                    <a:pt x="363169" y="727710"/>
                  </a:lnTo>
                  <a:lnTo>
                    <a:pt x="360705" y="723900"/>
                  </a:lnTo>
                  <a:lnTo>
                    <a:pt x="364363" y="722630"/>
                  </a:lnTo>
                  <a:lnTo>
                    <a:pt x="368007" y="721360"/>
                  </a:lnTo>
                  <a:lnTo>
                    <a:pt x="371551" y="727710"/>
                  </a:lnTo>
                  <a:lnTo>
                    <a:pt x="376605" y="728980"/>
                  </a:lnTo>
                  <a:lnTo>
                    <a:pt x="377063" y="730250"/>
                  </a:lnTo>
                  <a:lnTo>
                    <a:pt x="379552" y="739140"/>
                  </a:lnTo>
                  <a:lnTo>
                    <a:pt x="382854" y="741680"/>
                  </a:lnTo>
                  <a:lnTo>
                    <a:pt x="392417" y="739140"/>
                  </a:lnTo>
                  <a:lnTo>
                    <a:pt x="394081" y="737870"/>
                  </a:lnTo>
                  <a:lnTo>
                    <a:pt x="403682" y="737870"/>
                  </a:lnTo>
                  <a:lnTo>
                    <a:pt x="405384" y="736600"/>
                  </a:lnTo>
                  <a:lnTo>
                    <a:pt x="405295" y="744220"/>
                  </a:lnTo>
                  <a:lnTo>
                    <a:pt x="405193" y="745490"/>
                  </a:lnTo>
                  <a:lnTo>
                    <a:pt x="400494" y="750570"/>
                  </a:lnTo>
                  <a:lnTo>
                    <a:pt x="399567" y="753110"/>
                  </a:lnTo>
                  <a:lnTo>
                    <a:pt x="397205" y="763333"/>
                  </a:lnTo>
                  <a:lnTo>
                    <a:pt x="395135" y="770890"/>
                  </a:lnTo>
                  <a:lnTo>
                    <a:pt x="392582" y="777240"/>
                  </a:lnTo>
                  <a:lnTo>
                    <a:pt x="389420" y="784860"/>
                  </a:lnTo>
                  <a:lnTo>
                    <a:pt x="389140" y="784860"/>
                  </a:lnTo>
                  <a:lnTo>
                    <a:pt x="389432" y="786130"/>
                  </a:lnTo>
                  <a:lnTo>
                    <a:pt x="389470" y="787400"/>
                  </a:lnTo>
                  <a:lnTo>
                    <a:pt x="392010" y="787400"/>
                  </a:lnTo>
                  <a:lnTo>
                    <a:pt x="394411" y="788670"/>
                  </a:lnTo>
                  <a:lnTo>
                    <a:pt x="397090" y="787400"/>
                  </a:lnTo>
                  <a:lnTo>
                    <a:pt x="397040" y="786130"/>
                  </a:lnTo>
                  <a:lnTo>
                    <a:pt x="397141" y="779780"/>
                  </a:lnTo>
                  <a:lnTo>
                    <a:pt x="397192" y="778510"/>
                  </a:lnTo>
                  <a:lnTo>
                    <a:pt x="398818" y="775970"/>
                  </a:lnTo>
                  <a:lnTo>
                    <a:pt x="407543" y="775970"/>
                  </a:lnTo>
                  <a:lnTo>
                    <a:pt x="410375" y="774700"/>
                  </a:lnTo>
                  <a:lnTo>
                    <a:pt x="419658" y="772160"/>
                  </a:lnTo>
                  <a:lnTo>
                    <a:pt x="426059" y="772160"/>
                  </a:lnTo>
                  <a:lnTo>
                    <a:pt x="432612" y="773430"/>
                  </a:lnTo>
                  <a:lnTo>
                    <a:pt x="431546" y="777240"/>
                  </a:lnTo>
                  <a:lnTo>
                    <a:pt x="429717" y="777240"/>
                  </a:lnTo>
                  <a:lnTo>
                    <a:pt x="421525" y="778510"/>
                  </a:lnTo>
                  <a:lnTo>
                    <a:pt x="415912" y="779780"/>
                  </a:lnTo>
                  <a:lnTo>
                    <a:pt x="408901" y="781050"/>
                  </a:lnTo>
                  <a:lnTo>
                    <a:pt x="407339" y="781050"/>
                  </a:lnTo>
                  <a:lnTo>
                    <a:pt x="402691" y="786130"/>
                  </a:lnTo>
                  <a:lnTo>
                    <a:pt x="400812" y="791210"/>
                  </a:lnTo>
                  <a:lnTo>
                    <a:pt x="397205" y="797560"/>
                  </a:lnTo>
                  <a:lnTo>
                    <a:pt x="398780" y="798830"/>
                  </a:lnTo>
                  <a:lnTo>
                    <a:pt x="398678" y="801370"/>
                  </a:lnTo>
                  <a:lnTo>
                    <a:pt x="398475" y="802640"/>
                  </a:lnTo>
                  <a:lnTo>
                    <a:pt x="396925" y="810260"/>
                  </a:lnTo>
                  <a:lnTo>
                    <a:pt x="398487" y="825500"/>
                  </a:lnTo>
                  <a:lnTo>
                    <a:pt x="399199" y="825500"/>
                  </a:lnTo>
                  <a:lnTo>
                    <a:pt x="399630" y="826770"/>
                  </a:lnTo>
                  <a:lnTo>
                    <a:pt x="407301" y="821690"/>
                  </a:lnTo>
                  <a:lnTo>
                    <a:pt x="409270" y="821690"/>
                  </a:lnTo>
                  <a:lnTo>
                    <a:pt x="415163" y="822960"/>
                  </a:lnTo>
                  <a:lnTo>
                    <a:pt x="414261" y="824230"/>
                  </a:lnTo>
                  <a:lnTo>
                    <a:pt x="413689" y="824230"/>
                  </a:lnTo>
                  <a:lnTo>
                    <a:pt x="410273" y="826770"/>
                  </a:lnTo>
                  <a:lnTo>
                    <a:pt x="407619" y="826770"/>
                  </a:lnTo>
                  <a:lnTo>
                    <a:pt x="401929" y="829310"/>
                  </a:lnTo>
                  <a:lnTo>
                    <a:pt x="399859" y="830580"/>
                  </a:lnTo>
                  <a:lnTo>
                    <a:pt x="395859" y="838200"/>
                  </a:lnTo>
                  <a:lnTo>
                    <a:pt x="391401" y="840740"/>
                  </a:lnTo>
                  <a:lnTo>
                    <a:pt x="384797" y="843280"/>
                  </a:lnTo>
                  <a:lnTo>
                    <a:pt x="382765" y="844550"/>
                  </a:lnTo>
                  <a:lnTo>
                    <a:pt x="380669" y="842010"/>
                  </a:lnTo>
                  <a:lnTo>
                    <a:pt x="380847" y="839470"/>
                  </a:lnTo>
                  <a:lnTo>
                    <a:pt x="381317" y="835660"/>
                  </a:lnTo>
                  <a:lnTo>
                    <a:pt x="381190" y="831850"/>
                  </a:lnTo>
                  <a:lnTo>
                    <a:pt x="383451" y="793750"/>
                  </a:lnTo>
                  <a:lnTo>
                    <a:pt x="384416" y="788670"/>
                  </a:lnTo>
                  <a:lnTo>
                    <a:pt x="384556" y="787400"/>
                  </a:lnTo>
                  <a:lnTo>
                    <a:pt x="385064" y="782320"/>
                  </a:lnTo>
                  <a:lnTo>
                    <a:pt x="384098" y="777240"/>
                  </a:lnTo>
                  <a:lnTo>
                    <a:pt x="380136" y="787400"/>
                  </a:lnTo>
                  <a:lnTo>
                    <a:pt x="380022" y="784860"/>
                  </a:lnTo>
                  <a:lnTo>
                    <a:pt x="379704" y="783590"/>
                  </a:lnTo>
                  <a:lnTo>
                    <a:pt x="380568" y="779780"/>
                  </a:lnTo>
                  <a:lnTo>
                    <a:pt x="380187" y="778510"/>
                  </a:lnTo>
                  <a:lnTo>
                    <a:pt x="375234" y="772160"/>
                  </a:lnTo>
                  <a:lnTo>
                    <a:pt x="374954" y="768350"/>
                  </a:lnTo>
                  <a:lnTo>
                    <a:pt x="375031" y="764476"/>
                  </a:lnTo>
                  <a:lnTo>
                    <a:pt x="375361" y="759460"/>
                  </a:lnTo>
                  <a:lnTo>
                    <a:pt x="375488" y="755650"/>
                  </a:lnTo>
                  <a:lnTo>
                    <a:pt x="375500" y="754380"/>
                  </a:lnTo>
                  <a:lnTo>
                    <a:pt x="375043" y="750570"/>
                  </a:lnTo>
                  <a:lnTo>
                    <a:pt x="373710" y="749300"/>
                  </a:lnTo>
                  <a:lnTo>
                    <a:pt x="371259" y="750557"/>
                  </a:lnTo>
                  <a:lnTo>
                    <a:pt x="370776" y="756920"/>
                  </a:lnTo>
                  <a:lnTo>
                    <a:pt x="370166" y="763333"/>
                  </a:lnTo>
                  <a:lnTo>
                    <a:pt x="371360" y="770890"/>
                  </a:lnTo>
                  <a:lnTo>
                    <a:pt x="371678" y="772160"/>
                  </a:lnTo>
                  <a:lnTo>
                    <a:pt x="374980" y="775970"/>
                  </a:lnTo>
                  <a:lnTo>
                    <a:pt x="375234" y="778510"/>
                  </a:lnTo>
                  <a:lnTo>
                    <a:pt x="375323" y="786130"/>
                  </a:lnTo>
                  <a:lnTo>
                    <a:pt x="376364" y="788670"/>
                  </a:lnTo>
                  <a:lnTo>
                    <a:pt x="379780" y="791210"/>
                  </a:lnTo>
                  <a:lnTo>
                    <a:pt x="376275" y="815454"/>
                  </a:lnTo>
                  <a:lnTo>
                    <a:pt x="376275" y="842010"/>
                  </a:lnTo>
                  <a:lnTo>
                    <a:pt x="371297" y="842010"/>
                  </a:lnTo>
                  <a:lnTo>
                    <a:pt x="371030" y="840740"/>
                  </a:lnTo>
                  <a:lnTo>
                    <a:pt x="370624" y="840740"/>
                  </a:lnTo>
                  <a:lnTo>
                    <a:pt x="374942" y="831850"/>
                  </a:lnTo>
                  <a:lnTo>
                    <a:pt x="375907" y="838200"/>
                  </a:lnTo>
                  <a:lnTo>
                    <a:pt x="376275" y="842010"/>
                  </a:lnTo>
                  <a:lnTo>
                    <a:pt x="376275" y="815454"/>
                  </a:lnTo>
                  <a:lnTo>
                    <a:pt x="374637" y="826770"/>
                  </a:lnTo>
                  <a:lnTo>
                    <a:pt x="369011" y="828040"/>
                  </a:lnTo>
                  <a:lnTo>
                    <a:pt x="367995" y="828040"/>
                  </a:lnTo>
                  <a:lnTo>
                    <a:pt x="365683" y="836930"/>
                  </a:lnTo>
                  <a:lnTo>
                    <a:pt x="364667" y="842010"/>
                  </a:lnTo>
                  <a:lnTo>
                    <a:pt x="361391" y="845820"/>
                  </a:lnTo>
                  <a:lnTo>
                    <a:pt x="357822" y="847090"/>
                  </a:lnTo>
                  <a:lnTo>
                    <a:pt x="344665" y="847090"/>
                  </a:lnTo>
                  <a:lnTo>
                    <a:pt x="342417" y="848360"/>
                  </a:lnTo>
                  <a:lnTo>
                    <a:pt x="340614" y="855980"/>
                  </a:lnTo>
                  <a:lnTo>
                    <a:pt x="339928" y="859790"/>
                  </a:lnTo>
                  <a:lnTo>
                    <a:pt x="338963" y="866140"/>
                  </a:lnTo>
                  <a:lnTo>
                    <a:pt x="338848" y="871220"/>
                  </a:lnTo>
                  <a:lnTo>
                    <a:pt x="336118" y="873760"/>
                  </a:lnTo>
                  <a:lnTo>
                    <a:pt x="333438" y="873760"/>
                  </a:lnTo>
                  <a:lnTo>
                    <a:pt x="325412" y="871220"/>
                  </a:lnTo>
                  <a:lnTo>
                    <a:pt x="320814" y="872490"/>
                  </a:lnTo>
                  <a:lnTo>
                    <a:pt x="317893" y="875030"/>
                  </a:lnTo>
                  <a:lnTo>
                    <a:pt x="317893" y="881380"/>
                  </a:lnTo>
                  <a:lnTo>
                    <a:pt x="317373" y="883920"/>
                  </a:lnTo>
                  <a:lnTo>
                    <a:pt x="317017" y="886460"/>
                  </a:lnTo>
                  <a:lnTo>
                    <a:pt x="314706" y="889000"/>
                  </a:lnTo>
                  <a:lnTo>
                    <a:pt x="313016" y="885190"/>
                  </a:lnTo>
                  <a:lnTo>
                    <a:pt x="314490" y="882650"/>
                  </a:lnTo>
                  <a:lnTo>
                    <a:pt x="316788" y="880110"/>
                  </a:lnTo>
                  <a:lnTo>
                    <a:pt x="317525" y="880110"/>
                  </a:lnTo>
                  <a:lnTo>
                    <a:pt x="317652" y="881380"/>
                  </a:lnTo>
                  <a:lnTo>
                    <a:pt x="317893" y="881380"/>
                  </a:lnTo>
                  <a:lnTo>
                    <a:pt x="317893" y="875030"/>
                  </a:lnTo>
                  <a:lnTo>
                    <a:pt x="316420" y="876300"/>
                  </a:lnTo>
                  <a:lnTo>
                    <a:pt x="315772" y="875030"/>
                  </a:lnTo>
                  <a:lnTo>
                    <a:pt x="314934" y="875030"/>
                  </a:lnTo>
                  <a:lnTo>
                    <a:pt x="314579" y="871220"/>
                  </a:lnTo>
                  <a:lnTo>
                    <a:pt x="315112" y="867410"/>
                  </a:lnTo>
                  <a:lnTo>
                    <a:pt x="315607" y="863600"/>
                  </a:lnTo>
                  <a:lnTo>
                    <a:pt x="316179" y="859790"/>
                  </a:lnTo>
                  <a:lnTo>
                    <a:pt x="318287" y="845820"/>
                  </a:lnTo>
                  <a:lnTo>
                    <a:pt x="319303" y="835660"/>
                  </a:lnTo>
                  <a:lnTo>
                    <a:pt x="319608" y="828040"/>
                  </a:lnTo>
                  <a:lnTo>
                    <a:pt x="319659" y="825500"/>
                  </a:lnTo>
                  <a:lnTo>
                    <a:pt x="320116" y="825500"/>
                  </a:lnTo>
                  <a:lnTo>
                    <a:pt x="320548" y="824230"/>
                  </a:lnTo>
                  <a:lnTo>
                    <a:pt x="325882" y="824230"/>
                  </a:lnTo>
                  <a:lnTo>
                    <a:pt x="331470" y="822960"/>
                  </a:lnTo>
                  <a:lnTo>
                    <a:pt x="342125" y="820420"/>
                  </a:lnTo>
                  <a:lnTo>
                    <a:pt x="347230" y="820420"/>
                  </a:lnTo>
                  <a:lnTo>
                    <a:pt x="355739" y="821690"/>
                  </a:lnTo>
                  <a:lnTo>
                    <a:pt x="359143" y="821690"/>
                  </a:lnTo>
                  <a:lnTo>
                    <a:pt x="364020" y="820420"/>
                  </a:lnTo>
                  <a:lnTo>
                    <a:pt x="365455" y="819150"/>
                  </a:lnTo>
                  <a:lnTo>
                    <a:pt x="367576" y="817880"/>
                  </a:lnTo>
                  <a:lnTo>
                    <a:pt x="366433" y="816610"/>
                  </a:lnTo>
                  <a:lnTo>
                    <a:pt x="363004" y="812800"/>
                  </a:lnTo>
                  <a:lnTo>
                    <a:pt x="358978" y="816610"/>
                  </a:lnTo>
                  <a:lnTo>
                    <a:pt x="354711" y="816610"/>
                  </a:lnTo>
                  <a:lnTo>
                    <a:pt x="343522" y="815340"/>
                  </a:lnTo>
                  <a:lnTo>
                    <a:pt x="330238" y="817880"/>
                  </a:lnTo>
                  <a:lnTo>
                    <a:pt x="314909" y="820420"/>
                  </a:lnTo>
                  <a:lnTo>
                    <a:pt x="292087" y="820420"/>
                  </a:lnTo>
                  <a:lnTo>
                    <a:pt x="284759" y="821690"/>
                  </a:lnTo>
                  <a:lnTo>
                    <a:pt x="277431" y="821690"/>
                  </a:lnTo>
                  <a:lnTo>
                    <a:pt x="270103" y="822960"/>
                  </a:lnTo>
                  <a:lnTo>
                    <a:pt x="263575" y="824230"/>
                  </a:lnTo>
                  <a:lnTo>
                    <a:pt x="257035" y="824230"/>
                  </a:lnTo>
                  <a:lnTo>
                    <a:pt x="250469" y="825500"/>
                  </a:lnTo>
                  <a:lnTo>
                    <a:pt x="214274" y="825500"/>
                  </a:lnTo>
                  <a:lnTo>
                    <a:pt x="204393" y="826770"/>
                  </a:lnTo>
                  <a:lnTo>
                    <a:pt x="192392" y="826770"/>
                  </a:lnTo>
                  <a:lnTo>
                    <a:pt x="180390" y="825500"/>
                  </a:lnTo>
                  <a:lnTo>
                    <a:pt x="115163" y="825500"/>
                  </a:lnTo>
                  <a:lnTo>
                    <a:pt x="108381" y="826770"/>
                  </a:lnTo>
                  <a:lnTo>
                    <a:pt x="102717" y="826770"/>
                  </a:lnTo>
                  <a:lnTo>
                    <a:pt x="84886" y="828001"/>
                  </a:lnTo>
                  <a:lnTo>
                    <a:pt x="84886" y="842010"/>
                  </a:lnTo>
                  <a:lnTo>
                    <a:pt x="78219" y="845820"/>
                  </a:lnTo>
                  <a:lnTo>
                    <a:pt x="75577" y="847090"/>
                  </a:lnTo>
                  <a:lnTo>
                    <a:pt x="72377" y="849630"/>
                  </a:lnTo>
                  <a:lnTo>
                    <a:pt x="73291" y="843280"/>
                  </a:lnTo>
                  <a:lnTo>
                    <a:pt x="73837" y="839470"/>
                  </a:lnTo>
                  <a:lnTo>
                    <a:pt x="77101" y="838200"/>
                  </a:lnTo>
                  <a:lnTo>
                    <a:pt x="79222" y="835660"/>
                  </a:lnTo>
                  <a:lnTo>
                    <a:pt x="82816" y="835660"/>
                  </a:lnTo>
                  <a:lnTo>
                    <a:pt x="84886" y="842010"/>
                  </a:lnTo>
                  <a:lnTo>
                    <a:pt x="84886" y="828001"/>
                  </a:lnTo>
                  <a:lnTo>
                    <a:pt x="84264" y="828040"/>
                  </a:lnTo>
                  <a:lnTo>
                    <a:pt x="77165" y="830580"/>
                  </a:lnTo>
                  <a:lnTo>
                    <a:pt x="69862" y="828395"/>
                  </a:lnTo>
                  <a:lnTo>
                    <a:pt x="69862" y="836930"/>
                  </a:lnTo>
                  <a:lnTo>
                    <a:pt x="68313" y="838200"/>
                  </a:lnTo>
                  <a:lnTo>
                    <a:pt x="65125" y="839470"/>
                  </a:lnTo>
                  <a:lnTo>
                    <a:pt x="61760" y="835660"/>
                  </a:lnTo>
                  <a:lnTo>
                    <a:pt x="62725" y="834390"/>
                  </a:lnTo>
                  <a:lnTo>
                    <a:pt x="66167" y="834390"/>
                  </a:lnTo>
                  <a:lnTo>
                    <a:pt x="67957" y="835660"/>
                  </a:lnTo>
                  <a:lnTo>
                    <a:pt x="69596" y="835660"/>
                  </a:lnTo>
                  <a:lnTo>
                    <a:pt x="69723" y="836930"/>
                  </a:lnTo>
                  <a:lnTo>
                    <a:pt x="69862" y="836930"/>
                  </a:lnTo>
                  <a:lnTo>
                    <a:pt x="69862" y="828395"/>
                  </a:lnTo>
                  <a:lnTo>
                    <a:pt x="68719" y="828040"/>
                  </a:lnTo>
                  <a:lnTo>
                    <a:pt x="67246" y="828040"/>
                  </a:lnTo>
                  <a:lnTo>
                    <a:pt x="62255" y="830580"/>
                  </a:lnTo>
                  <a:lnTo>
                    <a:pt x="58496" y="829310"/>
                  </a:lnTo>
                  <a:lnTo>
                    <a:pt x="54584" y="828065"/>
                  </a:lnTo>
                  <a:lnTo>
                    <a:pt x="54584" y="834390"/>
                  </a:lnTo>
                  <a:lnTo>
                    <a:pt x="52882" y="835660"/>
                  </a:lnTo>
                  <a:lnTo>
                    <a:pt x="51816" y="834390"/>
                  </a:lnTo>
                  <a:lnTo>
                    <a:pt x="52463" y="834390"/>
                  </a:lnTo>
                  <a:lnTo>
                    <a:pt x="53098" y="833120"/>
                  </a:lnTo>
                  <a:lnTo>
                    <a:pt x="53962" y="833120"/>
                  </a:lnTo>
                  <a:lnTo>
                    <a:pt x="54229" y="834390"/>
                  </a:lnTo>
                  <a:lnTo>
                    <a:pt x="54584" y="834390"/>
                  </a:lnTo>
                  <a:lnTo>
                    <a:pt x="54584" y="828065"/>
                  </a:lnTo>
                  <a:lnTo>
                    <a:pt x="50571" y="826770"/>
                  </a:lnTo>
                  <a:lnTo>
                    <a:pt x="46443" y="825500"/>
                  </a:lnTo>
                  <a:lnTo>
                    <a:pt x="28168" y="819150"/>
                  </a:lnTo>
                  <a:lnTo>
                    <a:pt x="19799" y="816610"/>
                  </a:lnTo>
                  <a:lnTo>
                    <a:pt x="17970" y="816610"/>
                  </a:lnTo>
                  <a:lnTo>
                    <a:pt x="17386" y="814070"/>
                  </a:lnTo>
                  <a:lnTo>
                    <a:pt x="21259" y="810260"/>
                  </a:lnTo>
                  <a:lnTo>
                    <a:pt x="25196" y="806450"/>
                  </a:lnTo>
                  <a:lnTo>
                    <a:pt x="30911" y="803910"/>
                  </a:lnTo>
                  <a:lnTo>
                    <a:pt x="30759" y="803910"/>
                  </a:lnTo>
                  <a:lnTo>
                    <a:pt x="31724" y="800100"/>
                  </a:lnTo>
                  <a:lnTo>
                    <a:pt x="35039" y="798830"/>
                  </a:lnTo>
                  <a:lnTo>
                    <a:pt x="37363" y="796290"/>
                  </a:lnTo>
                  <a:lnTo>
                    <a:pt x="44386" y="791210"/>
                  </a:lnTo>
                  <a:lnTo>
                    <a:pt x="65633" y="772261"/>
                  </a:lnTo>
                  <a:lnTo>
                    <a:pt x="65582" y="772731"/>
                  </a:lnTo>
                  <a:lnTo>
                    <a:pt x="66319" y="772375"/>
                  </a:lnTo>
                  <a:lnTo>
                    <a:pt x="65938" y="771779"/>
                  </a:lnTo>
                  <a:lnTo>
                    <a:pt x="77762" y="759460"/>
                  </a:lnTo>
                  <a:lnTo>
                    <a:pt x="91516" y="767080"/>
                  </a:lnTo>
                  <a:lnTo>
                    <a:pt x="96291" y="762000"/>
                  </a:lnTo>
                  <a:lnTo>
                    <a:pt x="93764" y="759460"/>
                  </a:lnTo>
                  <a:lnTo>
                    <a:pt x="91668" y="758190"/>
                  </a:lnTo>
                  <a:lnTo>
                    <a:pt x="87566" y="759460"/>
                  </a:lnTo>
                  <a:lnTo>
                    <a:pt x="86499" y="758190"/>
                  </a:lnTo>
                  <a:lnTo>
                    <a:pt x="84442" y="758190"/>
                  </a:lnTo>
                  <a:lnTo>
                    <a:pt x="83400" y="756920"/>
                  </a:lnTo>
                  <a:lnTo>
                    <a:pt x="82194" y="756920"/>
                  </a:lnTo>
                  <a:lnTo>
                    <a:pt x="82524" y="753110"/>
                  </a:lnTo>
                  <a:lnTo>
                    <a:pt x="84721" y="751840"/>
                  </a:lnTo>
                  <a:lnTo>
                    <a:pt x="88049" y="746760"/>
                  </a:lnTo>
                  <a:lnTo>
                    <a:pt x="90182" y="745490"/>
                  </a:lnTo>
                  <a:lnTo>
                    <a:pt x="89420" y="742276"/>
                  </a:lnTo>
                  <a:lnTo>
                    <a:pt x="110845" y="746061"/>
                  </a:lnTo>
                  <a:lnTo>
                    <a:pt x="110312" y="747331"/>
                  </a:lnTo>
                  <a:lnTo>
                    <a:pt x="110159" y="748601"/>
                  </a:lnTo>
                  <a:lnTo>
                    <a:pt x="105422" y="753681"/>
                  </a:lnTo>
                  <a:lnTo>
                    <a:pt x="103835" y="761301"/>
                  </a:lnTo>
                  <a:lnTo>
                    <a:pt x="97955" y="765111"/>
                  </a:lnTo>
                  <a:lnTo>
                    <a:pt x="98056" y="766381"/>
                  </a:lnTo>
                  <a:lnTo>
                    <a:pt x="97053" y="768921"/>
                  </a:lnTo>
                  <a:lnTo>
                    <a:pt x="96329" y="771461"/>
                  </a:lnTo>
                  <a:lnTo>
                    <a:pt x="95605" y="772731"/>
                  </a:lnTo>
                  <a:lnTo>
                    <a:pt x="90436" y="771461"/>
                  </a:lnTo>
                  <a:lnTo>
                    <a:pt x="85979" y="770191"/>
                  </a:lnTo>
                  <a:lnTo>
                    <a:pt x="80289" y="766381"/>
                  </a:lnTo>
                  <a:lnTo>
                    <a:pt x="75552" y="766381"/>
                  </a:lnTo>
                  <a:lnTo>
                    <a:pt x="74485" y="767651"/>
                  </a:lnTo>
                  <a:lnTo>
                    <a:pt x="76619" y="770191"/>
                  </a:lnTo>
                  <a:lnTo>
                    <a:pt x="79997" y="771461"/>
                  </a:lnTo>
                  <a:lnTo>
                    <a:pt x="85826" y="774001"/>
                  </a:lnTo>
                  <a:lnTo>
                    <a:pt x="89052" y="775271"/>
                  </a:lnTo>
                  <a:lnTo>
                    <a:pt x="92595" y="776541"/>
                  </a:lnTo>
                  <a:lnTo>
                    <a:pt x="88798" y="777811"/>
                  </a:lnTo>
                  <a:lnTo>
                    <a:pt x="82804" y="777811"/>
                  </a:lnTo>
                  <a:lnTo>
                    <a:pt x="77063" y="775271"/>
                  </a:lnTo>
                  <a:lnTo>
                    <a:pt x="74968" y="774001"/>
                  </a:lnTo>
                  <a:lnTo>
                    <a:pt x="70612" y="771461"/>
                  </a:lnTo>
                  <a:lnTo>
                    <a:pt x="68211" y="771461"/>
                  </a:lnTo>
                  <a:lnTo>
                    <a:pt x="66319" y="772375"/>
                  </a:lnTo>
                  <a:lnTo>
                    <a:pt x="66535" y="772731"/>
                  </a:lnTo>
                  <a:lnTo>
                    <a:pt x="67043" y="775271"/>
                  </a:lnTo>
                  <a:lnTo>
                    <a:pt x="72821" y="779081"/>
                  </a:lnTo>
                  <a:lnTo>
                    <a:pt x="77889" y="781621"/>
                  </a:lnTo>
                  <a:lnTo>
                    <a:pt x="85305" y="780351"/>
                  </a:lnTo>
                  <a:lnTo>
                    <a:pt x="86893" y="780351"/>
                  </a:lnTo>
                  <a:lnTo>
                    <a:pt x="88493" y="781621"/>
                  </a:lnTo>
                  <a:lnTo>
                    <a:pt x="87312" y="782891"/>
                  </a:lnTo>
                  <a:lnTo>
                    <a:pt x="85979" y="784161"/>
                  </a:lnTo>
                  <a:lnTo>
                    <a:pt x="84277" y="785431"/>
                  </a:lnTo>
                  <a:lnTo>
                    <a:pt x="83172" y="789241"/>
                  </a:lnTo>
                  <a:lnTo>
                    <a:pt x="79921" y="787946"/>
                  </a:lnTo>
                  <a:lnTo>
                    <a:pt x="79921" y="791781"/>
                  </a:lnTo>
                  <a:lnTo>
                    <a:pt x="79286" y="791781"/>
                  </a:lnTo>
                  <a:lnTo>
                    <a:pt x="78803" y="793051"/>
                  </a:lnTo>
                  <a:lnTo>
                    <a:pt x="77050" y="791781"/>
                  </a:lnTo>
                  <a:lnTo>
                    <a:pt x="75565" y="791781"/>
                  </a:lnTo>
                  <a:lnTo>
                    <a:pt x="74066" y="790511"/>
                  </a:lnTo>
                  <a:lnTo>
                    <a:pt x="78079" y="790511"/>
                  </a:lnTo>
                  <a:lnTo>
                    <a:pt x="79921" y="791781"/>
                  </a:lnTo>
                  <a:lnTo>
                    <a:pt x="79921" y="787946"/>
                  </a:lnTo>
                  <a:lnTo>
                    <a:pt x="73621" y="785431"/>
                  </a:lnTo>
                  <a:lnTo>
                    <a:pt x="67691" y="782891"/>
                  </a:lnTo>
                  <a:lnTo>
                    <a:pt x="66535" y="781621"/>
                  </a:lnTo>
                  <a:lnTo>
                    <a:pt x="64427" y="781621"/>
                  </a:lnTo>
                  <a:lnTo>
                    <a:pt x="63461" y="782891"/>
                  </a:lnTo>
                  <a:lnTo>
                    <a:pt x="62852" y="782891"/>
                  </a:lnTo>
                  <a:lnTo>
                    <a:pt x="62941" y="785431"/>
                  </a:lnTo>
                  <a:lnTo>
                    <a:pt x="65798" y="786701"/>
                  </a:lnTo>
                  <a:lnTo>
                    <a:pt x="68249" y="786701"/>
                  </a:lnTo>
                  <a:lnTo>
                    <a:pt x="71818" y="789241"/>
                  </a:lnTo>
                  <a:lnTo>
                    <a:pt x="73698" y="789241"/>
                  </a:lnTo>
                  <a:lnTo>
                    <a:pt x="73926" y="790511"/>
                  </a:lnTo>
                  <a:lnTo>
                    <a:pt x="71043" y="790511"/>
                  </a:lnTo>
                  <a:lnTo>
                    <a:pt x="68046" y="789241"/>
                  </a:lnTo>
                  <a:lnTo>
                    <a:pt x="62217" y="787971"/>
                  </a:lnTo>
                  <a:lnTo>
                    <a:pt x="55486" y="787971"/>
                  </a:lnTo>
                  <a:lnTo>
                    <a:pt x="54648" y="789241"/>
                  </a:lnTo>
                  <a:lnTo>
                    <a:pt x="54800" y="790511"/>
                  </a:lnTo>
                  <a:lnTo>
                    <a:pt x="58166" y="791781"/>
                  </a:lnTo>
                  <a:lnTo>
                    <a:pt x="62280" y="791781"/>
                  </a:lnTo>
                  <a:lnTo>
                    <a:pt x="69621" y="794321"/>
                  </a:lnTo>
                  <a:lnTo>
                    <a:pt x="73736" y="794321"/>
                  </a:lnTo>
                  <a:lnTo>
                    <a:pt x="77647" y="796861"/>
                  </a:lnTo>
                  <a:lnTo>
                    <a:pt x="76454" y="798131"/>
                  </a:lnTo>
                  <a:lnTo>
                    <a:pt x="75666" y="799401"/>
                  </a:lnTo>
                  <a:lnTo>
                    <a:pt x="72986" y="803211"/>
                  </a:lnTo>
                  <a:lnTo>
                    <a:pt x="70612" y="804481"/>
                  </a:lnTo>
                  <a:lnTo>
                    <a:pt x="67805" y="809561"/>
                  </a:lnTo>
                  <a:lnTo>
                    <a:pt x="65189" y="813371"/>
                  </a:lnTo>
                  <a:lnTo>
                    <a:pt x="61468" y="817181"/>
                  </a:lnTo>
                  <a:lnTo>
                    <a:pt x="60185" y="818451"/>
                  </a:lnTo>
                  <a:lnTo>
                    <a:pt x="58229" y="820991"/>
                  </a:lnTo>
                  <a:lnTo>
                    <a:pt x="57696" y="822261"/>
                  </a:lnTo>
                  <a:lnTo>
                    <a:pt x="60147" y="823531"/>
                  </a:lnTo>
                  <a:lnTo>
                    <a:pt x="61468" y="823531"/>
                  </a:lnTo>
                  <a:lnTo>
                    <a:pt x="64566" y="820991"/>
                  </a:lnTo>
                  <a:lnTo>
                    <a:pt x="66636" y="818451"/>
                  </a:lnTo>
                  <a:lnTo>
                    <a:pt x="70688" y="814641"/>
                  </a:lnTo>
                  <a:lnTo>
                    <a:pt x="72644" y="812101"/>
                  </a:lnTo>
                  <a:lnTo>
                    <a:pt x="74345" y="810831"/>
                  </a:lnTo>
                  <a:lnTo>
                    <a:pt x="80797" y="810831"/>
                  </a:lnTo>
                  <a:lnTo>
                    <a:pt x="89128" y="808291"/>
                  </a:lnTo>
                  <a:lnTo>
                    <a:pt x="116547" y="808291"/>
                  </a:lnTo>
                  <a:lnTo>
                    <a:pt x="115138" y="807021"/>
                  </a:lnTo>
                  <a:lnTo>
                    <a:pt x="113715" y="805751"/>
                  </a:lnTo>
                  <a:lnTo>
                    <a:pt x="110159" y="807021"/>
                  </a:lnTo>
                  <a:lnTo>
                    <a:pt x="104190" y="805751"/>
                  </a:lnTo>
                  <a:lnTo>
                    <a:pt x="103403" y="803211"/>
                  </a:lnTo>
                  <a:lnTo>
                    <a:pt x="103301" y="801941"/>
                  </a:lnTo>
                  <a:lnTo>
                    <a:pt x="95923" y="801941"/>
                  </a:lnTo>
                  <a:lnTo>
                    <a:pt x="88646" y="803211"/>
                  </a:lnTo>
                  <a:lnTo>
                    <a:pt x="80759" y="803211"/>
                  </a:lnTo>
                  <a:lnTo>
                    <a:pt x="81305" y="801941"/>
                  </a:lnTo>
                  <a:lnTo>
                    <a:pt x="81419" y="800671"/>
                  </a:lnTo>
                  <a:lnTo>
                    <a:pt x="85128" y="799401"/>
                  </a:lnTo>
                  <a:lnTo>
                    <a:pt x="88341" y="796861"/>
                  </a:lnTo>
                  <a:lnTo>
                    <a:pt x="97205" y="794321"/>
                  </a:lnTo>
                  <a:lnTo>
                    <a:pt x="110032" y="794321"/>
                  </a:lnTo>
                  <a:lnTo>
                    <a:pt x="111734" y="795591"/>
                  </a:lnTo>
                  <a:lnTo>
                    <a:pt x="112407" y="793051"/>
                  </a:lnTo>
                  <a:lnTo>
                    <a:pt x="105613" y="790511"/>
                  </a:lnTo>
                  <a:lnTo>
                    <a:pt x="90347" y="790511"/>
                  </a:lnTo>
                  <a:lnTo>
                    <a:pt x="91859" y="789241"/>
                  </a:lnTo>
                  <a:lnTo>
                    <a:pt x="92481" y="787971"/>
                  </a:lnTo>
                  <a:lnTo>
                    <a:pt x="95605" y="786701"/>
                  </a:lnTo>
                  <a:lnTo>
                    <a:pt x="97917" y="786701"/>
                  </a:lnTo>
                  <a:lnTo>
                    <a:pt x="105295" y="785431"/>
                  </a:lnTo>
                  <a:lnTo>
                    <a:pt x="110439" y="785431"/>
                  </a:lnTo>
                  <a:lnTo>
                    <a:pt x="117754" y="784161"/>
                  </a:lnTo>
                  <a:lnTo>
                    <a:pt x="119951" y="782891"/>
                  </a:lnTo>
                  <a:lnTo>
                    <a:pt x="122605" y="781621"/>
                  </a:lnTo>
                  <a:lnTo>
                    <a:pt x="122669" y="780351"/>
                  </a:lnTo>
                  <a:lnTo>
                    <a:pt x="122974" y="779081"/>
                  </a:lnTo>
                  <a:lnTo>
                    <a:pt x="121361" y="779081"/>
                  </a:lnTo>
                  <a:lnTo>
                    <a:pt x="118402" y="780351"/>
                  </a:lnTo>
                  <a:lnTo>
                    <a:pt x="115862" y="781621"/>
                  </a:lnTo>
                  <a:lnTo>
                    <a:pt x="104686" y="781621"/>
                  </a:lnTo>
                  <a:lnTo>
                    <a:pt x="99656" y="782891"/>
                  </a:lnTo>
                  <a:lnTo>
                    <a:pt x="98717" y="781621"/>
                  </a:lnTo>
                  <a:lnTo>
                    <a:pt x="97155" y="781621"/>
                  </a:lnTo>
                  <a:lnTo>
                    <a:pt x="98031" y="780351"/>
                  </a:lnTo>
                  <a:lnTo>
                    <a:pt x="99771" y="777811"/>
                  </a:lnTo>
                  <a:lnTo>
                    <a:pt x="103251" y="772731"/>
                  </a:lnTo>
                  <a:lnTo>
                    <a:pt x="106743" y="767651"/>
                  </a:lnTo>
                  <a:lnTo>
                    <a:pt x="114223" y="767651"/>
                  </a:lnTo>
                  <a:lnTo>
                    <a:pt x="118046" y="766381"/>
                  </a:lnTo>
                  <a:lnTo>
                    <a:pt x="127825" y="766381"/>
                  </a:lnTo>
                  <a:lnTo>
                    <a:pt x="135851" y="765111"/>
                  </a:lnTo>
                  <a:lnTo>
                    <a:pt x="136118" y="762571"/>
                  </a:lnTo>
                  <a:lnTo>
                    <a:pt x="113969" y="762571"/>
                  </a:lnTo>
                  <a:lnTo>
                    <a:pt x="110947" y="761301"/>
                  </a:lnTo>
                  <a:lnTo>
                    <a:pt x="111213" y="758761"/>
                  </a:lnTo>
                  <a:lnTo>
                    <a:pt x="112788" y="757491"/>
                  </a:lnTo>
                  <a:lnTo>
                    <a:pt x="115163" y="753681"/>
                  </a:lnTo>
                  <a:lnTo>
                    <a:pt x="116078" y="752411"/>
                  </a:lnTo>
                  <a:lnTo>
                    <a:pt x="118541" y="748601"/>
                  </a:lnTo>
                  <a:lnTo>
                    <a:pt x="120015" y="747331"/>
                  </a:lnTo>
                  <a:lnTo>
                    <a:pt x="121513" y="744791"/>
                  </a:lnTo>
                  <a:lnTo>
                    <a:pt x="126796" y="747331"/>
                  </a:lnTo>
                  <a:lnTo>
                    <a:pt x="131470" y="744791"/>
                  </a:lnTo>
                  <a:lnTo>
                    <a:pt x="137426" y="744791"/>
                  </a:lnTo>
                  <a:lnTo>
                    <a:pt x="137807" y="743521"/>
                  </a:lnTo>
                  <a:lnTo>
                    <a:pt x="137020" y="742251"/>
                  </a:lnTo>
                  <a:lnTo>
                    <a:pt x="127088" y="742251"/>
                  </a:lnTo>
                  <a:lnTo>
                    <a:pt x="124739" y="740981"/>
                  </a:lnTo>
                  <a:lnTo>
                    <a:pt x="123888" y="739711"/>
                  </a:lnTo>
                  <a:lnTo>
                    <a:pt x="123380" y="738441"/>
                  </a:lnTo>
                  <a:lnTo>
                    <a:pt x="122872" y="737171"/>
                  </a:lnTo>
                  <a:lnTo>
                    <a:pt x="124155" y="737171"/>
                  </a:lnTo>
                  <a:lnTo>
                    <a:pt x="128485" y="735901"/>
                  </a:lnTo>
                  <a:lnTo>
                    <a:pt x="138049" y="735901"/>
                  </a:lnTo>
                  <a:lnTo>
                    <a:pt x="140119" y="734631"/>
                  </a:lnTo>
                  <a:lnTo>
                    <a:pt x="137528" y="732091"/>
                  </a:lnTo>
                  <a:lnTo>
                    <a:pt x="136232" y="730821"/>
                  </a:lnTo>
                  <a:lnTo>
                    <a:pt x="135839" y="730821"/>
                  </a:lnTo>
                  <a:lnTo>
                    <a:pt x="120078" y="732091"/>
                  </a:lnTo>
                  <a:lnTo>
                    <a:pt x="117970" y="728281"/>
                  </a:lnTo>
                  <a:lnTo>
                    <a:pt x="115557" y="724471"/>
                  </a:lnTo>
                  <a:lnTo>
                    <a:pt x="113322" y="713041"/>
                  </a:lnTo>
                  <a:lnTo>
                    <a:pt x="111899" y="707961"/>
                  </a:lnTo>
                  <a:lnTo>
                    <a:pt x="110604" y="701611"/>
                  </a:lnTo>
                  <a:lnTo>
                    <a:pt x="111328" y="700341"/>
                  </a:lnTo>
                  <a:lnTo>
                    <a:pt x="113182" y="699071"/>
                  </a:lnTo>
                  <a:lnTo>
                    <a:pt x="114541" y="699071"/>
                  </a:lnTo>
                  <a:lnTo>
                    <a:pt x="115455" y="702881"/>
                  </a:lnTo>
                  <a:lnTo>
                    <a:pt x="116598" y="702881"/>
                  </a:lnTo>
                  <a:lnTo>
                    <a:pt x="120573" y="704151"/>
                  </a:lnTo>
                  <a:lnTo>
                    <a:pt x="122745" y="704151"/>
                  </a:lnTo>
                  <a:lnTo>
                    <a:pt x="128358" y="702881"/>
                  </a:lnTo>
                  <a:lnTo>
                    <a:pt x="146913" y="702881"/>
                  </a:lnTo>
                  <a:lnTo>
                    <a:pt x="159105" y="700341"/>
                  </a:lnTo>
                  <a:lnTo>
                    <a:pt x="165519" y="699071"/>
                  </a:lnTo>
                  <a:lnTo>
                    <a:pt x="172008" y="700341"/>
                  </a:lnTo>
                  <a:lnTo>
                    <a:pt x="201383" y="700341"/>
                  </a:lnTo>
                  <a:lnTo>
                    <a:pt x="207289" y="699071"/>
                  </a:lnTo>
                  <a:lnTo>
                    <a:pt x="213309" y="699071"/>
                  </a:lnTo>
                  <a:lnTo>
                    <a:pt x="219176" y="700341"/>
                  </a:lnTo>
                  <a:lnTo>
                    <a:pt x="241630" y="700341"/>
                  </a:lnTo>
                  <a:lnTo>
                    <a:pt x="252755" y="699071"/>
                  </a:lnTo>
                  <a:lnTo>
                    <a:pt x="263880" y="697801"/>
                  </a:lnTo>
                  <a:lnTo>
                    <a:pt x="265633" y="696531"/>
                  </a:lnTo>
                  <a:lnTo>
                    <a:pt x="267385" y="696531"/>
                  </a:lnTo>
                  <a:lnTo>
                    <a:pt x="269684" y="695261"/>
                  </a:lnTo>
                  <a:lnTo>
                    <a:pt x="270014" y="693991"/>
                  </a:lnTo>
                  <a:lnTo>
                    <a:pt x="270865" y="692721"/>
                  </a:lnTo>
                  <a:lnTo>
                    <a:pt x="263017" y="692721"/>
                  </a:lnTo>
                  <a:lnTo>
                    <a:pt x="259689" y="693991"/>
                  </a:lnTo>
                  <a:lnTo>
                    <a:pt x="256374" y="693991"/>
                  </a:lnTo>
                  <a:lnTo>
                    <a:pt x="238709" y="696531"/>
                  </a:lnTo>
                  <a:lnTo>
                    <a:pt x="229831" y="696531"/>
                  </a:lnTo>
                  <a:lnTo>
                    <a:pt x="220916" y="695261"/>
                  </a:lnTo>
                  <a:lnTo>
                    <a:pt x="216903" y="693991"/>
                  </a:lnTo>
                  <a:lnTo>
                    <a:pt x="212674" y="695261"/>
                  </a:lnTo>
                  <a:lnTo>
                    <a:pt x="157213" y="695261"/>
                  </a:lnTo>
                  <a:lnTo>
                    <a:pt x="145973" y="696531"/>
                  </a:lnTo>
                  <a:lnTo>
                    <a:pt x="142113" y="697801"/>
                  </a:lnTo>
                  <a:lnTo>
                    <a:pt x="133692" y="697801"/>
                  </a:lnTo>
                  <a:lnTo>
                    <a:pt x="132461" y="696531"/>
                  </a:lnTo>
                  <a:lnTo>
                    <a:pt x="131229" y="695261"/>
                  </a:lnTo>
                  <a:lnTo>
                    <a:pt x="129476" y="695261"/>
                  </a:lnTo>
                  <a:lnTo>
                    <a:pt x="122897" y="696531"/>
                  </a:lnTo>
                  <a:lnTo>
                    <a:pt x="117576" y="693991"/>
                  </a:lnTo>
                  <a:lnTo>
                    <a:pt x="109156" y="693991"/>
                  </a:lnTo>
                  <a:lnTo>
                    <a:pt x="106400" y="691451"/>
                  </a:lnTo>
                  <a:lnTo>
                    <a:pt x="105257" y="690181"/>
                  </a:lnTo>
                  <a:lnTo>
                    <a:pt x="105765" y="687641"/>
                  </a:lnTo>
                  <a:lnTo>
                    <a:pt x="126796" y="688911"/>
                  </a:lnTo>
                  <a:lnTo>
                    <a:pt x="134721" y="688911"/>
                  </a:lnTo>
                  <a:lnTo>
                    <a:pt x="145415" y="687641"/>
                  </a:lnTo>
                  <a:lnTo>
                    <a:pt x="168986" y="685101"/>
                  </a:lnTo>
                  <a:lnTo>
                    <a:pt x="207683" y="685101"/>
                  </a:lnTo>
                  <a:lnTo>
                    <a:pt x="215214" y="686371"/>
                  </a:lnTo>
                  <a:lnTo>
                    <a:pt x="235204" y="686371"/>
                  </a:lnTo>
                  <a:lnTo>
                    <a:pt x="246773" y="687641"/>
                  </a:lnTo>
                  <a:lnTo>
                    <a:pt x="252183" y="687641"/>
                  </a:lnTo>
                  <a:lnTo>
                    <a:pt x="257517" y="686371"/>
                  </a:lnTo>
                  <a:lnTo>
                    <a:pt x="281317" y="686371"/>
                  </a:lnTo>
                  <a:lnTo>
                    <a:pt x="290664" y="687641"/>
                  </a:lnTo>
                  <a:lnTo>
                    <a:pt x="292087" y="688911"/>
                  </a:lnTo>
                  <a:lnTo>
                    <a:pt x="293471" y="688911"/>
                  </a:lnTo>
                  <a:lnTo>
                    <a:pt x="308622" y="727011"/>
                  </a:lnTo>
                  <a:lnTo>
                    <a:pt x="313436" y="730821"/>
                  </a:lnTo>
                  <a:lnTo>
                    <a:pt x="314858" y="728281"/>
                  </a:lnTo>
                  <a:lnTo>
                    <a:pt x="310413" y="721931"/>
                  </a:lnTo>
                  <a:lnTo>
                    <a:pt x="308038" y="714311"/>
                  </a:lnTo>
                  <a:lnTo>
                    <a:pt x="305066" y="700341"/>
                  </a:lnTo>
                  <a:lnTo>
                    <a:pt x="305358" y="693991"/>
                  </a:lnTo>
                  <a:lnTo>
                    <a:pt x="301612" y="688911"/>
                  </a:lnTo>
                  <a:lnTo>
                    <a:pt x="301917" y="685101"/>
                  </a:lnTo>
                  <a:lnTo>
                    <a:pt x="298932" y="683831"/>
                  </a:lnTo>
                  <a:lnTo>
                    <a:pt x="291134" y="683831"/>
                  </a:lnTo>
                  <a:lnTo>
                    <a:pt x="286524" y="682561"/>
                  </a:lnTo>
                  <a:lnTo>
                    <a:pt x="275158" y="681291"/>
                  </a:lnTo>
                  <a:lnTo>
                    <a:pt x="224142" y="681291"/>
                  </a:lnTo>
                  <a:lnTo>
                    <a:pt x="205320" y="680021"/>
                  </a:lnTo>
                  <a:lnTo>
                    <a:pt x="151511" y="680021"/>
                  </a:lnTo>
                  <a:lnTo>
                    <a:pt x="142608" y="681291"/>
                  </a:lnTo>
                  <a:lnTo>
                    <a:pt x="124053" y="681291"/>
                  </a:lnTo>
                  <a:lnTo>
                    <a:pt x="114782" y="680021"/>
                  </a:lnTo>
                  <a:lnTo>
                    <a:pt x="102958" y="680021"/>
                  </a:lnTo>
                  <a:lnTo>
                    <a:pt x="98780" y="681291"/>
                  </a:lnTo>
                  <a:lnTo>
                    <a:pt x="96367" y="683831"/>
                  </a:lnTo>
                  <a:lnTo>
                    <a:pt x="94615" y="687641"/>
                  </a:lnTo>
                  <a:lnTo>
                    <a:pt x="95529" y="688911"/>
                  </a:lnTo>
                  <a:lnTo>
                    <a:pt x="96431" y="688911"/>
                  </a:lnTo>
                  <a:lnTo>
                    <a:pt x="100901" y="691451"/>
                  </a:lnTo>
                  <a:lnTo>
                    <a:pt x="101574" y="693991"/>
                  </a:lnTo>
                  <a:lnTo>
                    <a:pt x="99225" y="701611"/>
                  </a:lnTo>
                  <a:lnTo>
                    <a:pt x="96951" y="707771"/>
                  </a:lnTo>
                  <a:lnTo>
                    <a:pt x="96951" y="737171"/>
                  </a:lnTo>
                  <a:lnTo>
                    <a:pt x="96215" y="738441"/>
                  </a:lnTo>
                  <a:lnTo>
                    <a:pt x="95681" y="737171"/>
                  </a:lnTo>
                  <a:lnTo>
                    <a:pt x="94551" y="737171"/>
                  </a:lnTo>
                  <a:lnTo>
                    <a:pt x="95059" y="735901"/>
                  </a:lnTo>
                  <a:lnTo>
                    <a:pt x="96367" y="735901"/>
                  </a:lnTo>
                  <a:lnTo>
                    <a:pt x="96951" y="737171"/>
                  </a:lnTo>
                  <a:lnTo>
                    <a:pt x="96951" y="707771"/>
                  </a:lnTo>
                  <a:lnTo>
                    <a:pt x="93129" y="718121"/>
                  </a:lnTo>
                  <a:lnTo>
                    <a:pt x="90449" y="724471"/>
                  </a:lnTo>
                  <a:lnTo>
                    <a:pt x="89509" y="726643"/>
                  </a:lnTo>
                  <a:lnTo>
                    <a:pt x="89509" y="742251"/>
                  </a:lnTo>
                  <a:lnTo>
                    <a:pt x="89369" y="742111"/>
                  </a:lnTo>
                  <a:lnTo>
                    <a:pt x="89509" y="742251"/>
                  </a:lnTo>
                  <a:lnTo>
                    <a:pt x="89509" y="726643"/>
                  </a:lnTo>
                  <a:lnTo>
                    <a:pt x="87693" y="730821"/>
                  </a:lnTo>
                  <a:lnTo>
                    <a:pt x="86017" y="735901"/>
                  </a:lnTo>
                  <a:lnTo>
                    <a:pt x="86258" y="738441"/>
                  </a:lnTo>
                  <a:lnTo>
                    <a:pt x="88887" y="741540"/>
                  </a:lnTo>
                  <a:lnTo>
                    <a:pt x="84226" y="740410"/>
                  </a:lnTo>
                  <a:lnTo>
                    <a:pt x="81191" y="744220"/>
                  </a:lnTo>
                  <a:lnTo>
                    <a:pt x="78663" y="748030"/>
                  </a:lnTo>
                  <a:lnTo>
                    <a:pt x="72593" y="755650"/>
                  </a:lnTo>
                  <a:lnTo>
                    <a:pt x="65925" y="763333"/>
                  </a:lnTo>
                  <a:lnTo>
                    <a:pt x="65659" y="763625"/>
                  </a:lnTo>
                  <a:lnTo>
                    <a:pt x="65659" y="772058"/>
                  </a:lnTo>
                  <a:lnTo>
                    <a:pt x="65659" y="763625"/>
                  </a:lnTo>
                  <a:lnTo>
                    <a:pt x="58991" y="770890"/>
                  </a:lnTo>
                  <a:lnTo>
                    <a:pt x="51765" y="777240"/>
                  </a:lnTo>
                  <a:lnTo>
                    <a:pt x="42405" y="786130"/>
                  </a:lnTo>
                  <a:lnTo>
                    <a:pt x="11912" y="812800"/>
                  </a:lnTo>
                  <a:lnTo>
                    <a:pt x="1752" y="817880"/>
                  </a:lnTo>
                  <a:lnTo>
                    <a:pt x="0" y="820420"/>
                  </a:lnTo>
                  <a:lnTo>
                    <a:pt x="787" y="822960"/>
                  </a:lnTo>
                  <a:lnTo>
                    <a:pt x="2095" y="824230"/>
                  </a:lnTo>
                  <a:lnTo>
                    <a:pt x="4241" y="822960"/>
                  </a:lnTo>
                  <a:lnTo>
                    <a:pt x="6261" y="822960"/>
                  </a:lnTo>
                  <a:lnTo>
                    <a:pt x="9601" y="819150"/>
                  </a:lnTo>
                  <a:lnTo>
                    <a:pt x="12522" y="820420"/>
                  </a:lnTo>
                  <a:lnTo>
                    <a:pt x="15684" y="820420"/>
                  </a:lnTo>
                  <a:lnTo>
                    <a:pt x="22974" y="822960"/>
                  </a:lnTo>
                  <a:lnTo>
                    <a:pt x="30137" y="824230"/>
                  </a:lnTo>
                  <a:lnTo>
                    <a:pt x="37134" y="826770"/>
                  </a:lnTo>
                  <a:lnTo>
                    <a:pt x="43929" y="830580"/>
                  </a:lnTo>
                  <a:lnTo>
                    <a:pt x="44043" y="833120"/>
                  </a:lnTo>
                  <a:lnTo>
                    <a:pt x="44145" y="836930"/>
                  </a:lnTo>
                  <a:lnTo>
                    <a:pt x="44640" y="842010"/>
                  </a:lnTo>
                  <a:lnTo>
                    <a:pt x="47548" y="843280"/>
                  </a:lnTo>
                  <a:lnTo>
                    <a:pt x="51396" y="847090"/>
                  </a:lnTo>
                  <a:lnTo>
                    <a:pt x="52806" y="844550"/>
                  </a:lnTo>
                  <a:lnTo>
                    <a:pt x="54622" y="843280"/>
                  </a:lnTo>
                  <a:lnTo>
                    <a:pt x="55219" y="844550"/>
                  </a:lnTo>
                  <a:lnTo>
                    <a:pt x="55651" y="844550"/>
                  </a:lnTo>
                  <a:lnTo>
                    <a:pt x="56451" y="847090"/>
                  </a:lnTo>
                  <a:lnTo>
                    <a:pt x="52070" y="847090"/>
                  </a:lnTo>
                  <a:lnTo>
                    <a:pt x="53454" y="849630"/>
                  </a:lnTo>
                  <a:lnTo>
                    <a:pt x="60502" y="852170"/>
                  </a:lnTo>
                  <a:lnTo>
                    <a:pt x="64465" y="849630"/>
                  </a:lnTo>
                  <a:lnTo>
                    <a:pt x="66395" y="855980"/>
                  </a:lnTo>
                  <a:lnTo>
                    <a:pt x="62407" y="861060"/>
                  </a:lnTo>
                  <a:lnTo>
                    <a:pt x="57797" y="864870"/>
                  </a:lnTo>
                  <a:lnTo>
                    <a:pt x="58978" y="867410"/>
                  </a:lnTo>
                  <a:lnTo>
                    <a:pt x="60744" y="867410"/>
                  </a:lnTo>
                  <a:lnTo>
                    <a:pt x="64084" y="864870"/>
                  </a:lnTo>
                  <a:lnTo>
                    <a:pt x="65354" y="863600"/>
                  </a:lnTo>
                  <a:lnTo>
                    <a:pt x="75806" y="853440"/>
                  </a:lnTo>
                  <a:lnTo>
                    <a:pt x="81216" y="848360"/>
                  </a:lnTo>
                  <a:lnTo>
                    <a:pt x="82511" y="848360"/>
                  </a:lnTo>
                  <a:lnTo>
                    <a:pt x="84239" y="847090"/>
                  </a:lnTo>
                  <a:lnTo>
                    <a:pt x="84201" y="855980"/>
                  </a:lnTo>
                  <a:lnTo>
                    <a:pt x="83058" y="856678"/>
                  </a:lnTo>
                  <a:lnTo>
                    <a:pt x="83058" y="862330"/>
                  </a:lnTo>
                  <a:lnTo>
                    <a:pt x="78803" y="866140"/>
                  </a:lnTo>
                  <a:lnTo>
                    <a:pt x="74879" y="869950"/>
                  </a:lnTo>
                  <a:lnTo>
                    <a:pt x="70993" y="872490"/>
                  </a:lnTo>
                  <a:lnTo>
                    <a:pt x="69850" y="871220"/>
                  </a:lnTo>
                  <a:lnTo>
                    <a:pt x="73190" y="867410"/>
                  </a:lnTo>
                  <a:lnTo>
                    <a:pt x="77749" y="863600"/>
                  </a:lnTo>
                  <a:lnTo>
                    <a:pt x="83007" y="859790"/>
                  </a:lnTo>
                  <a:lnTo>
                    <a:pt x="82816" y="861060"/>
                  </a:lnTo>
                  <a:lnTo>
                    <a:pt x="83058" y="862330"/>
                  </a:lnTo>
                  <a:lnTo>
                    <a:pt x="83058" y="856678"/>
                  </a:lnTo>
                  <a:lnTo>
                    <a:pt x="75882" y="861060"/>
                  </a:lnTo>
                  <a:lnTo>
                    <a:pt x="68630" y="867410"/>
                  </a:lnTo>
                  <a:lnTo>
                    <a:pt x="61912" y="873760"/>
                  </a:lnTo>
                  <a:lnTo>
                    <a:pt x="55168" y="881380"/>
                  </a:lnTo>
                  <a:lnTo>
                    <a:pt x="58699" y="885190"/>
                  </a:lnTo>
                  <a:lnTo>
                    <a:pt x="56451" y="887730"/>
                  </a:lnTo>
                  <a:lnTo>
                    <a:pt x="54559" y="890270"/>
                  </a:lnTo>
                  <a:lnTo>
                    <a:pt x="50241" y="894080"/>
                  </a:lnTo>
                  <a:lnTo>
                    <a:pt x="48006" y="896620"/>
                  </a:lnTo>
                  <a:lnTo>
                    <a:pt x="46926" y="899160"/>
                  </a:lnTo>
                  <a:lnTo>
                    <a:pt x="48450" y="901700"/>
                  </a:lnTo>
                  <a:lnTo>
                    <a:pt x="49898" y="901700"/>
                  </a:lnTo>
                  <a:lnTo>
                    <a:pt x="53416" y="897890"/>
                  </a:lnTo>
                  <a:lnTo>
                    <a:pt x="55511" y="896620"/>
                  </a:lnTo>
                  <a:lnTo>
                    <a:pt x="62674" y="887730"/>
                  </a:lnTo>
                  <a:lnTo>
                    <a:pt x="68008" y="881380"/>
                  </a:lnTo>
                  <a:lnTo>
                    <a:pt x="76466" y="875030"/>
                  </a:lnTo>
                  <a:lnTo>
                    <a:pt x="78651" y="872490"/>
                  </a:lnTo>
                  <a:lnTo>
                    <a:pt x="82257" y="871220"/>
                  </a:lnTo>
                  <a:lnTo>
                    <a:pt x="81813" y="877570"/>
                  </a:lnTo>
                  <a:lnTo>
                    <a:pt x="75399" y="878840"/>
                  </a:lnTo>
                  <a:lnTo>
                    <a:pt x="71742" y="882650"/>
                  </a:lnTo>
                  <a:lnTo>
                    <a:pt x="63741" y="891540"/>
                  </a:lnTo>
                  <a:lnTo>
                    <a:pt x="59410" y="894080"/>
                  </a:lnTo>
                  <a:lnTo>
                    <a:pt x="57391" y="900430"/>
                  </a:lnTo>
                  <a:lnTo>
                    <a:pt x="59080" y="900430"/>
                  </a:lnTo>
                  <a:lnTo>
                    <a:pt x="60528" y="901700"/>
                  </a:lnTo>
                  <a:lnTo>
                    <a:pt x="62941" y="899160"/>
                  </a:lnTo>
                  <a:lnTo>
                    <a:pt x="64262" y="897890"/>
                  </a:lnTo>
                  <a:lnTo>
                    <a:pt x="69202" y="892810"/>
                  </a:lnTo>
                  <a:lnTo>
                    <a:pt x="77241" y="883920"/>
                  </a:lnTo>
                  <a:lnTo>
                    <a:pt x="78651" y="883920"/>
                  </a:lnTo>
                  <a:lnTo>
                    <a:pt x="80010" y="882650"/>
                  </a:lnTo>
                  <a:lnTo>
                    <a:pt x="81381" y="885190"/>
                  </a:lnTo>
                  <a:lnTo>
                    <a:pt x="80137" y="887730"/>
                  </a:lnTo>
                  <a:lnTo>
                    <a:pt x="79209" y="890270"/>
                  </a:lnTo>
                  <a:lnTo>
                    <a:pt x="73304" y="893559"/>
                  </a:lnTo>
                  <a:lnTo>
                    <a:pt x="73304" y="899160"/>
                  </a:lnTo>
                  <a:lnTo>
                    <a:pt x="72872" y="900430"/>
                  </a:lnTo>
                  <a:lnTo>
                    <a:pt x="72821" y="899160"/>
                  </a:lnTo>
                  <a:lnTo>
                    <a:pt x="73304" y="899160"/>
                  </a:lnTo>
                  <a:lnTo>
                    <a:pt x="73304" y="893559"/>
                  </a:lnTo>
                  <a:lnTo>
                    <a:pt x="72364" y="894080"/>
                  </a:lnTo>
                  <a:lnTo>
                    <a:pt x="68618" y="896620"/>
                  </a:lnTo>
                  <a:lnTo>
                    <a:pt x="60972" y="905510"/>
                  </a:lnTo>
                  <a:lnTo>
                    <a:pt x="62014" y="906780"/>
                  </a:lnTo>
                  <a:lnTo>
                    <a:pt x="63652" y="908050"/>
                  </a:lnTo>
                  <a:lnTo>
                    <a:pt x="66725" y="906780"/>
                  </a:lnTo>
                  <a:lnTo>
                    <a:pt x="67437" y="905510"/>
                  </a:lnTo>
                  <a:lnTo>
                    <a:pt x="72923" y="909320"/>
                  </a:lnTo>
                  <a:lnTo>
                    <a:pt x="73050" y="909320"/>
                  </a:lnTo>
                  <a:lnTo>
                    <a:pt x="78968" y="905510"/>
                  </a:lnTo>
                  <a:lnTo>
                    <a:pt x="86842" y="900430"/>
                  </a:lnTo>
                  <a:lnTo>
                    <a:pt x="88811" y="899160"/>
                  </a:lnTo>
                  <a:lnTo>
                    <a:pt x="84785" y="895350"/>
                  </a:lnTo>
                  <a:lnTo>
                    <a:pt x="87363" y="882650"/>
                  </a:lnTo>
                  <a:lnTo>
                    <a:pt x="87630" y="881380"/>
                  </a:lnTo>
                  <a:lnTo>
                    <a:pt x="89255" y="871220"/>
                  </a:lnTo>
                  <a:lnTo>
                    <a:pt x="90081" y="866140"/>
                  </a:lnTo>
                  <a:lnTo>
                    <a:pt x="90779" y="859790"/>
                  </a:lnTo>
                  <a:lnTo>
                    <a:pt x="91757" y="850900"/>
                  </a:lnTo>
                  <a:lnTo>
                    <a:pt x="91884" y="847090"/>
                  </a:lnTo>
                  <a:lnTo>
                    <a:pt x="92252" y="835660"/>
                  </a:lnTo>
                  <a:lnTo>
                    <a:pt x="97802" y="833120"/>
                  </a:lnTo>
                  <a:lnTo>
                    <a:pt x="116357" y="833120"/>
                  </a:lnTo>
                  <a:lnTo>
                    <a:pt x="139052" y="831850"/>
                  </a:lnTo>
                  <a:lnTo>
                    <a:pt x="147307" y="830580"/>
                  </a:lnTo>
                  <a:lnTo>
                    <a:pt x="173964" y="831850"/>
                  </a:lnTo>
                  <a:lnTo>
                    <a:pt x="210743" y="831850"/>
                  </a:lnTo>
                  <a:lnTo>
                    <a:pt x="229120" y="830580"/>
                  </a:lnTo>
                  <a:lnTo>
                    <a:pt x="242874" y="830580"/>
                  </a:lnTo>
                  <a:lnTo>
                    <a:pt x="283921" y="826770"/>
                  </a:lnTo>
                  <a:lnTo>
                    <a:pt x="291503" y="825500"/>
                  </a:lnTo>
                  <a:lnTo>
                    <a:pt x="309829" y="825500"/>
                  </a:lnTo>
                  <a:lnTo>
                    <a:pt x="311340" y="826770"/>
                  </a:lnTo>
                  <a:lnTo>
                    <a:pt x="311975" y="830580"/>
                  </a:lnTo>
                  <a:lnTo>
                    <a:pt x="311962" y="833120"/>
                  </a:lnTo>
                  <a:lnTo>
                    <a:pt x="311683" y="838200"/>
                  </a:lnTo>
                  <a:lnTo>
                    <a:pt x="311111" y="844550"/>
                  </a:lnTo>
                  <a:lnTo>
                    <a:pt x="309803" y="857250"/>
                  </a:lnTo>
                  <a:lnTo>
                    <a:pt x="305498" y="859790"/>
                  </a:lnTo>
                  <a:lnTo>
                    <a:pt x="301650" y="859790"/>
                  </a:lnTo>
                  <a:lnTo>
                    <a:pt x="296900" y="858520"/>
                  </a:lnTo>
                  <a:lnTo>
                    <a:pt x="292150" y="857250"/>
                  </a:lnTo>
                  <a:lnTo>
                    <a:pt x="286512" y="857250"/>
                  </a:lnTo>
                  <a:lnTo>
                    <a:pt x="279146" y="858520"/>
                  </a:lnTo>
                  <a:lnTo>
                    <a:pt x="277431" y="858520"/>
                  </a:lnTo>
                  <a:lnTo>
                    <a:pt x="275386" y="857250"/>
                  </a:lnTo>
                  <a:lnTo>
                    <a:pt x="275501" y="853440"/>
                  </a:lnTo>
                  <a:lnTo>
                    <a:pt x="276199" y="847090"/>
                  </a:lnTo>
                  <a:lnTo>
                    <a:pt x="276860" y="844550"/>
                  </a:lnTo>
                  <a:lnTo>
                    <a:pt x="277774" y="836930"/>
                  </a:lnTo>
                  <a:lnTo>
                    <a:pt x="277050" y="834390"/>
                  </a:lnTo>
                  <a:lnTo>
                    <a:pt x="273456" y="830580"/>
                  </a:lnTo>
                  <a:lnTo>
                    <a:pt x="268427" y="830580"/>
                  </a:lnTo>
                  <a:lnTo>
                    <a:pt x="267639" y="833120"/>
                  </a:lnTo>
                  <a:lnTo>
                    <a:pt x="267157" y="836930"/>
                  </a:lnTo>
                  <a:lnTo>
                    <a:pt x="267144" y="840740"/>
                  </a:lnTo>
                  <a:lnTo>
                    <a:pt x="266928" y="844550"/>
                  </a:lnTo>
                  <a:lnTo>
                    <a:pt x="266814" y="850900"/>
                  </a:lnTo>
                  <a:lnTo>
                    <a:pt x="266915" y="853440"/>
                  </a:lnTo>
                  <a:lnTo>
                    <a:pt x="265353" y="858520"/>
                  </a:lnTo>
                  <a:lnTo>
                    <a:pt x="260235" y="858520"/>
                  </a:lnTo>
                  <a:lnTo>
                    <a:pt x="255384" y="857250"/>
                  </a:lnTo>
                  <a:lnTo>
                    <a:pt x="220205" y="857250"/>
                  </a:lnTo>
                  <a:lnTo>
                    <a:pt x="220141" y="855980"/>
                  </a:lnTo>
                  <a:lnTo>
                    <a:pt x="219913" y="854710"/>
                  </a:lnTo>
                  <a:lnTo>
                    <a:pt x="220687" y="848360"/>
                  </a:lnTo>
                  <a:lnTo>
                    <a:pt x="221475" y="844550"/>
                  </a:lnTo>
                  <a:lnTo>
                    <a:pt x="222427" y="838200"/>
                  </a:lnTo>
                  <a:lnTo>
                    <a:pt x="222008" y="835660"/>
                  </a:lnTo>
                  <a:lnTo>
                    <a:pt x="216268" y="831850"/>
                  </a:lnTo>
                  <a:lnTo>
                    <a:pt x="212572" y="834390"/>
                  </a:lnTo>
                  <a:lnTo>
                    <a:pt x="210921" y="842010"/>
                  </a:lnTo>
                  <a:lnTo>
                    <a:pt x="210794" y="845820"/>
                  </a:lnTo>
                  <a:lnTo>
                    <a:pt x="210007" y="850900"/>
                  </a:lnTo>
                  <a:lnTo>
                    <a:pt x="209918" y="854710"/>
                  </a:lnTo>
                  <a:lnTo>
                    <a:pt x="207657" y="857250"/>
                  </a:lnTo>
                  <a:lnTo>
                    <a:pt x="198399" y="857250"/>
                  </a:lnTo>
                  <a:lnTo>
                    <a:pt x="189204" y="858520"/>
                  </a:lnTo>
                  <a:lnTo>
                    <a:pt x="184658" y="859790"/>
                  </a:lnTo>
                  <a:lnTo>
                    <a:pt x="179920" y="858520"/>
                  </a:lnTo>
                  <a:lnTo>
                    <a:pt x="180568" y="850900"/>
                  </a:lnTo>
                  <a:lnTo>
                    <a:pt x="181102" y="845820"/>
                  </a:lnTo>
                  <a:lnTo>
                    <a:pt x="181648" y="838200"/>
                  </a:lnTo>
                  <a:lnTo>
                    <a:pt x="180149" y="835660"/>
                  </a:lnTo>
                  <a:lnTo>
                    <a:pt x="176466" y="834390"/>
                  </a:lnTo>
                  <a:lnTo>
                    <a:pt x="174447" y="833120"/>
                  </a:lnTo>
                  <a:lnTo>
                    <a:pt x="172161" y="835660"/>
                  </a:lnTo>
                  <a:lnTo>
                    <a:pt x="170789" y="858520"/>
                  </a:lnTo>
                  <a:lnTo>
                    <a:pt x="146151" y="858520"/>
                  </a:lnTo>
                  <a:lnTo>
                    <a:pt x="138099" y="857250"/>
                  </a:lnTo>
                  <a:lnTo>
                    <a:pt x="137769" y="855980"/>
                  </a:lnTo>
                  <a:lnTo>
                    <a:pt x="137350" y="855980"/>
                  </a:lnTo>
                  <a:lnTo>
                    <a:pt x="137464" y="852170"/>
                  </a:lnTo>
                  <a:lnTo>
                    <a:pt x="138734" y="847090"/>
                  </a:lnTo>
                  <a:lnTo>
                    <a:pt x="139915" y="844550"/>
                  </a:lnTo>
                  <a:lnTo>
                    <a:pt x="141401" y="838200"/>
                  </a:lnTo>
                  <a:lnTo>
                    <a:pt x="139992" y="836930"/>
                  </a:lnTo>
                  <a:lnTo>
                    <a:pt x="135077" y="834390"/>
                  </a:lnTo>
                  <a:lnTo>
                    <a:pt x="132803" y="834390"/>
                  </a:lnTo>
                  <a:lnTo>
                    <a:pt x="130721" y="839470"/>
                  </a:lnTo>
                  <a:lnTo>
                    <a:pt x="130022" y="843280"/>
                  </a:lnTo>
                  <a:lnTo>
                    <a:pt x="128714" y="849630"/>
                  </a:lnTo>
                  <a:lnTo>
                    <a:pt x="128257" y="853440"/>
                  </a:lnTo>
                  <a:lnTo>
                    <a:pt x="127038" y="857250"/>
                  </a:lnTo>
                  <a:lnTo>
                    <a:pt x="118529" y="857250"/>
                  </a:lnTo>
                  <a:lnTo>
                    <a:pt x="110820" y="855980"/>
                  </a:lnTo>
                  <a:lnTo>
                    <a:pt x="101866" y="855980"/>
                  </a:lnTo>
                  <a:lnTo>
                    <a:pt x="97167" y="857250"/>
                  </a:lnTo>
                  <a:lnTo>
                    <a:pt x="97002" y="859790"/>
                  </a:lnTo>
                  <a:lnTo>
                    <a:pt x="99923" y="862330"/>
                  </a:lnTo>
                  <a:lnTo>
                    <a:pt x="102374" y="862330"/>
                  </a:lnTo>
                  <a:lnTo>
                    <a:pt x="116878" y="863600"/>
                  </a:lnTo>
                  <a:lnTo>
                    <a:pt x="125196" y="863600"/>
                  </a:lnTo>
                  <a:lnTo>
                    <a:pt x="126479" y="864870"/>
                  </a:lnTo>
                  <a:lnTo>
                    <a:pt x="126530" y="866140"/>
                  </a:lnTo>
                  <a:lnTo>
                    <a:pt x="126530" y="869950"/>
                  </a:lnTo>
                  <a:lnTo>
                    <a:pt x="126301" y="877570"/>
                  </a:lnTo>
                  <a:lnTo>
                    <a:pt x="125971" y="885190"/>
                  </a:lnTo>
                  <a:lnTo>
                    <a:pt x="125869" y="889000"/>
                  </a:lnTo>
                  <a:lnTo>
                    <a:pt x="124726" y="897890"/>
                  </a:lnTo>
                  <a:lnTo>
                    <a:pt x="123685" y="902970"/>
                  </a:lnTo>
                  <a:lnTo>
                    <a:pt x="122821" y="908050"/>
                  </a:lnTo>
                  <a:lnTo>
                    <a:pt x="124523" y="909320"/>
                  </a:lnTo>
                  <a:lnTo>
                    <a:pt x="126860" y="910590"/>
                  </a:lnTo>
                  <a:lnTo>
                    <a:pt x="130009" y="910590"/>
                  </a:lnTo>
                  <a:lnTo>
                    <a:pt x="130746" y="902970"/>
                  </a:lnTo>
                  <a:lnTo>
                    <a:pt x="131330" y="895350"/>
                  </a:lnTo>
                  <a:lnTo>
                    <a:pt x="133159" y="880110"/>
                  </a:lnTo>
                  <a:lnTo>
                    <a:pt x="134416" y="872490"/>
                  </a:lnTo>
                  <a:lnTo>
                    <a:pt x="135559" y="864870"/>
                  </a:lnTo>
                  <a:lnTo>
                    <a:pt x="141541" y="863600"/>
                  </a:lnTo>
                  <a:lnTo>
                    <a:pt x="147142" y="863600"/>
                  </a:lnTo>
                  <a:lnTo>
                    <a:pt x="158584" y="864870"/>
                  </a:lnTo>
                  <a:lnTo>
                    <a:pt x="164490" y="863600"/>
                  </a:lnTo>
                  <a:lnTo>
                    <a:pt x="170395" y="864870"/>
                  </a:lnTo>
                  <a:lnTo>
                    <a:pt x="170980" y="872490"/>
                  </a:lnTo>
                  <a:lnTo>
                    <a:pt x="168846" y="889000"/>
                  </a:lnTo>
                  <a:lnTo>
                    <a:pt x="167830" y="894080"/>
                  </a:lnTo>
                  <a:lnTo>
                    <a:pt x="166611" y="900430"/>
                  </a:lnTo>
                  <a:lnTo>
                    <a:pt x="167297" y="901700"/>
                  </a:lnTo>
                  <a:lnTo>
                    <a:pt x="171107" y="902970"/>
                  </a:lnTo>
                  <a:lnTo>
                    <a:pt x="175006" y="902970"/>
                  </a:lnTo>
                  <a:lnTo>
                    <a:pt x="176999" y="896620"/>
                  </a:lnTo>
                  <a:lnTo>
                    <a:pt x="175425" y="890270"/>
                  </a:lnTo>
                  <a:lnTo>
                    <a:pt x="177736" y="878840"/>
                  </a:lnTo>
                  <a:lnTo>
                    <a:pt x="178028" y="871220"/>
                  </a:lnTo>
                  <a:lnTo>
                    <a:pt x="178701" y="864870"/>
                  </a:lnTo>
                  <a:lnTo>
                    <a:pt x="182232" y="863600"/>
                  </a:lnTo>
                  <a:lnTo>
                    <a:pt x="195097" y="863600"/>
                  </a:lnTo>
                  <a:lnTo>
                    <a:pt x="201472" y="862330"/>
                  </a:lnTo>
                  <a:lnTo>
                    <a:pt x="204838" y="862330"/>
                  </a:lnTo>
                  <a:lnTo>
                    <a:pt x="208368" y="863600"/>
                  </a:lnTo>
                  <a:lnTo>
                    <a:pt x="206349" y="900430"/>
                  </a:lnTo>
                  <a:lnTo>
                    <a:pt x="208864" y="901700"/>
                  </a:lnTo>
                  <a:lnTo>
                    <a:pt x="211074" y="904240"/>
                  </a:lnTo>
                  <a:lnTo>
                    <a:pt x="214617" y="901700"/>
                  </a:lnTo>
                  <a:lnTo>
                    <a:pt x="214718" y="891540"/>
                  </a:lnTo>
                  <a:lnTo>
                    <a:pt x="215303" y="882650"/>
                  </a:lnTo>
                  <a:lnTo>
                    <a:pt x="216382" y="872490"/>
                  </a:lnTo>
                  <a:lnTo>
                    <a:pt x="217652" y="863600"/>
                  </a:lnTo>
                  <a:lnTo>
                    <a:pt x="229539" y="862330"/>
                  </a:lnTo>
                  <a:lnTo>
                    <a:pt x="256413" y="862330"/>
                  </a:lnTo>
                  <a:lnTo>
                    <a:pt x="265861" y="864870"/>
                  </a:lnTo>
                  <a:lnTo>
                    <a:pt x="265620" y="871220"/>
                  </a:lnTo>
                  <a:lnTo>
                    <a:pt x="265544" y="890270"/>
                  </a:lnTo>
                  <a:lnTo>
                    <a:pt x="264680" y="899160"/>
                  </a:lnTo>
                  <a:lnTo>
                    <a:pt x="263893" y="902970"/>
                  </a:lnTo>
                  <a:lnTo>
                    <a:pt x="264871" y="904240"/>
                  </a:lnTo>
                  <a:lnTo>
                    <a:pt x="270548" y="904240"/>
                  </a:lnTo>
                  <a:lnTo>
                    <a:pt x="270789" y="902970"/>
                  </a:lnTo>
                  <a:lnTo>
                    <a:pt x="271157" y="901700"/>
                  </a:lnTo>
                  <a:lnTo>
                    <a:pt x="273494" y="866140"/>
                  </a:lnTo>
                  <a:lnTo>
                    <a:pt x="274777" y="863600"/>
                  </a:lnTo>
                  <a:lnTo>
                    <a:pt x="299300" y="863600"/>
                  </a:lnTo>
                  <a:lnTo>
                    <a:pt x="308508" y="864870"/>
                  </a:lnTo>
                  <a:lnTo>
                    <a:pt x="309067" y="869950"/>
                  </a:lnTo>
                  <a:lnTo>
                    <a:pt x="308381" y="875030"/>
                  </a:lnTo>
                  <a:lnTo>
                    <a:pt x="307352" y="886460"/>
                  </a:lnTo>
                  <a:lnTo>
                    <a:pt x="306603" y="891540"/>
                  </a:lnTo>
                  <a:lnTo>
                    <a:pt x="305892" y="897890"/>
                  </a:lnTo>
                  <a:lnTo>
                    <a:pt x="307213" y="897890"/>
                  </a:lnTo>
                  <a:lnTo>
                    <a:pt x="308584" y="899160"/>
                  </a:lnTo>
                  <a:lnTo>
                    <a:pt x="310908" y="899160"/>
                  </a:lnTo>
                  <a:lnTo>
                    <a:pt x="312102" y="897890"/>
                  </a:lnTo>
                  <a:lnTo>
                    <a:pt x="316966" y="899160"/>
                  </a:lnTo>
                  <a:lnTo>
                    <a:pt x="318401" y="896620"/>
                  </a:lnTo>
                  <a:lnTo>
                    <a:pt x="320027" y="891540"/>
                  </a:lnTo>
                  <a:lnTo>
                    <a:pt x="320535" y="890270"/>
                  </a:lnTo>
                  <a:lnTo>
                    <a:pt x="320890" y="889000"/>
                  </a:lnTo>
                  <a:lnTo>
                    <a:pt x="321919" y="885190"/>
                  </a:lnTo>
                  <a:lnTo>
                    <a:pt x="322757" y="883920"/>
                  </a:lnTo>
                  <a:lnTo>
                    <a:pt x="323430" y="881380"/>
                  </a:lnTo>
                  <a:lnTo>
                    <a:pt x="322948" y="880110"/>
                  </a:lnTo>
                  <a:lnTo>
                    <a:pt x="321475" y="876300"/>
                  </a:lnTo>
                  <a:lnTo>
                    <a:pt x="324891" y="873760"/>
                  </a:lnTo>
                  <a:lnTo>
                    <a:pt x="327964" y="875030"/>
                  </a:lnTo>
                  <a:lnTo>
                    <a:pt x="335661" y="876300"/>
                  </a:lnTo>
                  <a:lnTo>
                    <a:pt x="339966" y="875030"/>
                  </a:lnTo>
                  <a:lnTo>
                    <a:pt x="345122" y="873760"/>
                  </a:lnTo>
                  <a:lnTo>
                    <a:pt x="342468" y="869950"/>
                  </a:lnTo>
                  <a:lnTo>
                    <a:pt x="343166" y="866140"/>
                  </a:lnTo>
                  <a:lnTo>
                    <a:pt x="344081" y="858520"/>
                  </a:lnTo>
                  <a:lnTo>
                    <a:pt x="344131" y="854710"/>
                  </a:lnTo>
                  <a:lnTo>
                    <a:pt x="347573" y="850900"/>
                  </a:lnTo>
                  <a:lnTo>
                    <a:pt x="353491" y="850900"/>
                  </a:lnTo>
                  <a:lnTo>
                    <a:pt x="359156" y="849630"/>
                  </a:lnTo>
                  <a:lnTo>
                    <a:pt x="368896" y="845820"/>
                  </a:lnTo>
                  <a:lnTo>
                    <a:pt x="373557" y="844550"/>
                  </a:lnTo>
                  <a:lnTo>
                    <a:pt x="381533" y="848360"/>
                  </a:lnTo>
                  <a:lnTo>
                    <a:pt x="384987" y="847090"/>
                  </a:lnTo>
                  <a:lnTo>
                    <a:pt x="392950" y="844550"/>
                  </a:lnTo>
                  <a:lnTo>
                    <a:pt x="397649" y="842010"/>
                  </a:lnTo>
                  <a:lnTo>
                    <a:pt x="402158" y="833120"/>
                  </a:lnTo>
                  <a:lnTo>
                    <a:pt x="405307" y="831850"/>
                  </a:lnTo>
                  <a:lnTo>
                    <a:pt x="410362" y="829310"/>
                  </a:lnTo>
                  <a:lnTo>
                    <a:pt x="411886" y="829310"/>
                  </a:lnTo>
                  <a:lnTo>
                    <a:pt x="417322" y="825500"/>
                  </a:lnTo>
                  <a:lnTo>
                    <a:pt x="420598" y="822960"/>
                  </a:lnTo>
                  <a:lnTo>
                    <a:pt x="420408" y="821690"/>
                  </a:lnTo>
                  <a:lnTo>
                    <a:pt x="419823" y="817880"/>
                  </a:lnTo>
                  <a:lnTo>
                    <a:pt x="420420" y="816610"/>
                  </a:lnTo>
                  <a:lnTo>
                    <a:pt x="422211" y="816610"/>
                  </a:lnTo>
                  <a:lnTo>
                    <a:pt x="423519" y="817880"/>
                  </a:lnTo>
                  <a:lnTo>
                    <a:pt x="429653" y="822960"/>
                  </a:lnTo>
                  <a:lnTo>
                    <a:pt x="434581" y="826770"/>
                  </a:lnTo>
                  <a:lnTo>
                    <a:pt x="442937" y="834390"/>
                  </a:lnTo>
                  <a:lnTo>
                    <a:pt x="443280" y="836930"/>
                  </a:lnTo>
                  <a:lnTo>
                    <a:pt x="439026" y="842010"/>
                  </a:lnTo>
                  <a:lnTo>
                    <a:pt x="437565" y="843280"/>
                  </a:lnTo>
                  <a:lnTo>
                    <a:pt x="436016" y="844550"/>
                  </a:lnTo>
                  <a:lnTo>
                    <a:pt x="436829" y="845820"/>
                  </a:lnTo>
                  <a:lnTo>
                    <a:pt x="437261" y="847090"/>
                  </a:lnTo>
                  <a:lnTo>
                    <a:pt x="440956" y="852170"/>
                  </a:lnTo>
                  <a:lnTo>
                    <a:pt x="443966" y="854710"/>
                  </a:lnTo>
                  <a:lnTo>
                    <a:pt x="447802" y="859790"/>
                  </a:lnTo>
                  <a:lnTo>
                    <a:pt x="448805" y="859790"/>
                  </a:lnTo>
                  <a:lnTo>
                    <a:pt x="452107" y="863600"/>
                  </a:lnTo>
                  <a:lnTo>
                    <a:pt x="452120" y="866140"/>
                  </a:lnTo>
                  <a:lnTo>
                    <a:pt x="447878" y="871220"/>
                  </a:lnTo>
                  <a:lnTo>
                    <a:pt x="446011" y="872490"/>
                  </a:lnTo>
                  <a:lnTo>
                    <a:pt x="443407" y="875030"/>
                  </a:lnTo>
                  <a:lnTo>
                    <a:pt x="441375" y="876300"/>
                  </a:lnTo>
                  <a:lnTo>
                    <a:pt x="442595" y="877570"/>
                  </a:lnTo>
                  <a:lnTo>
                    <a:pt x="443293" y="878840"/>
                  </a:lnTo>
                  <a:lnTo>
                    <a:pt x="447040" y="880110"/>
                  </a:lnTo>
                  <a:lnTo>
                    <a:pt x="448348" y="882650"/>
                  </a:lnTo>
                  <a:lnTo>
                    <a:pt x="449656" y="887730"/>
                  </a:lnTo>
                  <a:lnTo>
                    <a:pt x="450418" y="890270"/>
                  </a:lnTo>
                  <a:lnTo>
                    <a:pt x="449618" y="894080"/>
                  </a:lnTo>
                  <a:lnTo>
                    <a:pt x="449694" y="896620"/>
                  </a:lnTo>
                  <a:lnTo>
                    <a:pt x="453961" y="904240"/>
                  </a:lnTo>
                  <a:lnTo>
                    <a:pt x="456920" y="913130"/>
                  </a:lnTo>
                  <a:lnTo>
                    <a:pt x="464261" y="923290"/>
                  </a:lnTo>
                  <a:lnTo>
                    <a:pt x="466026" y="927100"/>
                  </a:lnTo>
                  <a:lnTo>
                    <a:pt x="471970" y="937260"/>
                  </a:lnTo>
                  <a:lnTo>
                    <a:pt x="475767" y="942340"/>
                  </a:lnTo>
                  <a:lnTo>
                    <a:pt x="479996" y="948690"/>
                  </a:lnTo>
                  <a:lnTo>
                    <a:pt x="481063" y="951230"/>
                  </a:lnTo>
                  <a:lnTo>
                    <a:pt x="478434" y="953770"/>
                  </a:lnTo>
                  <a:lnTo>
                    <a:pt x="475107" y="948690"/>
                  </a:lnTo>
                  <a:lnTo>
                    <a:pt x="470877" y="941070"/>
                  </a:lnTo>
                  <a:lnTo>
                    <a:pt x="466420" y="938530"/>
                  </a:lnTo>
                  <a:lnTo>
                    <a:pt x="454901" y="933450"/>
                  </a:lnTo>
                  <a:lnTo>
                    <a:pt x="451167" y="930910"/>
                  </a:lnTo>
                  <a:lnTo>
                    <a:pt x="449300" y="929640"/>
                  </a:lnTo>
                  <a:lnTo>
                    <a:pt x="442925" y="924560"/>
                  </a:lnTo>
                  <a:lnTo>
                    <a:pt x="441756" y="924560"/>
                  </a:lnTo>
                  <a:lnTo>
                    <a:pt x="440956" y="923290"/>
                  </a:lnTo>
                  <a:lnTo>
                    <a:pt x="438391" y="924560"/>
                  </a:lnTo>
                  <a:lnTo>
                    <a:pt x="438378" y="927100"/>
                  </a:lnTo>
                  <a:lnTo>
                    <a:pt x="439699" y="933450"/>
                  </a:lnTo>
                  <a:lnTo>
                    <a:pt x="440918" y="938530"/>
                  </a:lnTo>
                  <a:lnTo>
                    <a:pt x="442302" y="943610"/>
                  </a:lnTo>
                  <a:lnTo>
                    <a:pt x="443039" y="944880"/>
                  </a:lnTo>
                  <a:lnTo>
                    <a:pt x="440893" y="947420"/>
                  </a:lnTo>
                  <a:lnTo>
                    <a:pt x="438315" y="944880"/>
                  </a:lnTo>
                  <a:lnTo>
                    <a:pt x="434632" y="944880"/>
                  </a:lnTo>
                  <a:lnTo>
                    <a:pt x="431749" y="943610"/>
                  </a:lnTo>
                  <a:lnTo>
                    <a:pt x="432955" y="934720"/>
                  </a:lnTo>
                  <a:lnTo>
                    <a:pt x="430923" y="933450"/>
                  </a:lnTo>
                  <a:lnTo>
                    <a:pt x="429971" y="934720"/>
                  </a:lnTo>
                  <a:lnTo>
                    <a:pt x="426885" y="939800"/>
                  </a:lnTo>
                  <a:lnTo>
                    <a:pt x="424599" y="943610"/>
                  </a:lnTo>
                  <a:lnTo>
                    <a:pt x="421601" y="948690"/>
                  </a:lnTo>
                  <a:lnTo>
                    <a:pt x="420712" y="949960"/>
                  </a:lnTo>
                  <a:lnTo>
                    <a:pt x="419201" y="951230"/>
                  </a:lnTo>
                  <a:lnTo>
                    <a:pt x="419214" y="948690"/>
                  </a:lnTo>
                  <a:lnTo>
                    <a:pt x="418909" y="947420"/>
                  </a:lnTo>
                  <a:lnTo>
                    <a:pt x="420712" y="943610"/>
                  </a:lnTo>
                  <a:lnTo>
                    <a:pt x="422414" y="941070"/>
                  </a:lnTo>
                  <a:lnTo>
                    <a:pt x="424205" y="937260"/>
                  </a:lnTo>
                  <a:lnTo>
                    <a:pt x="423976" y="935990"/>
                  </a:lnTo>
                  <a:lnTo>
                    <a:pt x="424027" y="934720"/>
                  </a:lnTo>
                  <a:lnTo>
                    <a:pt x="419874" y="935990"/>
                  </a:lnTo>
                  <a:lnTo>
                    <a:pt x="418579" y="938530"/>
                  </a:lnTo>
                  <a:lnTo>
                    <a:pt x="415404" y="941070"/>
                  </a:lnTo>
                  <a:lnTo>
                    <a:pt x="415442" y="939800"/>
                  </a:lnTo>
                  <a:lnTo>
                    <a:pt x="415493" y="937260"/>
                  </a:lnTo>
                  <a:lnTo>
                    <a:pt x="415518" y="935990"/>
                  </a:lnTo>
                  <a:lnTo>
                    <a:pt x="418109" y="930910"/>
                  </a:lnTo>
                  <a:lnTo>
                    <a:pt x="420204" y="927100"/>
                  </a:lnTo>
                  <a:lnTo>
                    <a:pt x="418846" y="924560"/>
                  </a:lnTo>
                  <a:lnTo>
                    <a:pt x="417550" y="925830"/>
                  </a:lnTo>
                  <a:lnTo>
                    <a:pt x="412445" y="932180"/>
                  </a:lnTo>
                  <a:lnTo>
                    <a:pt x="409473" y="937260"/>
                  </a:lnTo>
                  <a:lnTo>
                    <a:pt x="408520" y="937260"/>
                  </a:lnTo>
                  <a:lnTo>
                    <a:pt x="407746" y="935990"/>
                  </a:lnTo>
                  <a:lnTo>
                    <a:pt x="407187" y="932180"/>
                  </a:lnTo>
                  <a:lnTo>
                    <a:pt x="411086" y="929640"/>
                  </a:lnTo>
                  <a:lnTo>
                    <a:pt x="410603" y="925830"/>
                  </a:lnTo>
                  <a:lnTo>
                    <a:pt x="406971" y="925830"/>
                  </a:lnTo>
                  <a:lnTo>
                    <a:pt x="405168" y="928370"/>
                  </a:lnTo>
                  <a:lnTo>
                    <a:pt x="402348" y="933450"/>
                  </a:lnTo>
                  <a:lnTo>
                    <a:pt x="401510" y="935990"/>
                  </a:lnTo>
                  <a:lnTo>
                    <a:pt x="399630" y="939800"/>
                  </a:lnTo>
                  <a:lnTo>
                    <a:pt x="398526" y="939800"/>
                  </a:lnTo>
                  <a:lnTo>
                    <a:pt x="397243" y="938530"/>
                  </a:lnTo>
                  <a:lnTo>
                    <a:pt x="396900" y="934720"/>
                  </a:lnTo>
                  <a:lnTo>
                    <a:pt x="400875" y="932180"/>
                  </a:lnTo>
                  <a:lnTo>
                    <a:pt x="399580" y="928370"/>
                  </a:lnTo>
                  <a:lnTo>
                    <a:pt x="393560" y="930910"/>
                  </a:lnTo>
                  <a:lnTo>
                    <a:pt x="391731" y="935990"/>
                  </a:lnTo>
                  <a:lnTo>
                    <a:pt x="388467" y="942340"/>
                  </a:lnTo>
                  <a:lnTo>
                    <a:pt x="388416" y="944880"/>
                  </a:lnTo>
                  <a:lnTo>
                    <a:pt x="387997" y="946150"/>
                  </a:lnTo>
                  <a:lnTo>
                    <a:pt x="393192" y="949960"/>
                  </a:lnTo>
                  <a:lnTo>
                    <a:pt x="392950" y="951230"/>
                  </a:lnTo>
                  <a:lnTo>
                    <a:pt x="392607" y="952500"/>
                  </a:lnTo>
                  <a:lnTo>
                    <a:pt x="392658" y="955040"/>
                  </a:lnTo>
                  <a:lnTo>
                    <a:pt x="393217" y="955040"/>
                  </a:lnTo>
                  <a:lnTo>
                    <a:pt x="394335" y="956310"/>
                  </a:lnTo>
                  <a:lnTo>
                    <a:pt x="395351" y="956310"/>
                  </a:lnTo>
                  <a:lnTo>
                    <a:pt x="397459" y="955040"/>
                  </a:lnTo>
                  <a:lnTo>
                    <a:pt x="397929" y="953770"/>
                  </a:lnTo>
                  <a:lnTo>
                    <a:pt x="397497" y="946150"/>
                  </a:lnTo>
                  <a:lnTo>
                    <a:pt x="398335" y="946150"/>
                  </a:lnTo>
                  <a:lnTo>
                    <a:pt x="404482" y="943610"/>
                  </a:lnTo>
                  <a:lnTo>
                    <a:pt x="405968" y="942340"/>
                  </a:lnTo>
                  <a:lnTo>
                    <a:pt x="407873" y="941070"/>
                  </a:lnTo>
                  <a:lnTo>
                    <a:pt x="408647" y="942340"/>
                  </a:lnTo>
                  <a:lnTo>
                    <a:pt x="409778" y="943610"/>
                  </a:lnTo>
                  <a:lnTo>
                    <a:pt x="412343" y="948690"/>
                  </a:lnTo>
                  <a:lnTo>
                    <a:pt x="414235" y="952500"/>
                  </a:lnTo>
                  <a:lnTo>
                    <a:pt x="416839" y="957580"/>
                  </a:lnTo>
                  <a:lnTo>
                    <a:pt x="417817" y="958850"/>
                  </a:lnTo>
                  <a:lnTo>
                    <a:pt x="420268" y="958850"/>
                  </a:lnTo>
                  <a:lnTo>
                    <a:pt x="424192" y="956310"/>
                  </a:lnTo>
                  <a:lnTo>
                    <a:pt x="426783" y="952500"/>
                  </a:lnTo>
                  <a:lnTo>
                    <a:pt x="427812" y="951230"/>
                  </a:lnTo>
                  <a:lnTo>
                    <a:pt x="429844" y="948690"/>
                  </a:lnTo>
                  <a:lnTo>
                    <a:pt x="432968" y="948690"/>
                  </a:lnTo>
                  <a:lnTo>
                    <a:pt x="437400" y="949960"/>
                  </a:lnTo>
                  <a:lnTo>
                    <a:pt x="445071" y="952500"/>
                  </a:lnTo>
                  <a:lnTo>
                    <a:pt x="446760" y="952500"/>
                  </a:lnTo>
                  <a:lnTo>
                    <a:pt x="448322" y="951230"/>
                  </a:lnTo>
                  <a:lnTo>
                    <a:pt x="447941" y="948690"/>
                  </a:lnTo>
                  <a:lnTo>
                    <a:pt x="447751" y="947420"/>
                  </a:lnTo>
                  <a:lnTo>
                    <a:pt x="447370" y="944880"/>
                  </a:lnTo>
                  <a:lnTo>
                    <a:pt x="444106" y="938530"/>
                  </a:lnTo>
                  <a:lnTo>
                    <a:pt x="443788" y="930910"/>
                  </a:lnTo>
                  <a:lnTo>
                    <a:pt x="460565" y="939800"/>
                  </a:lnTo>
                  <a:lnTo>
                    <a:pt x="461060" y="939800"/>
                  </a:lnTo>
                  <a:lnTo>
                    <a:pt x="466471" y="943610"/>
                  </a:lnTo>
                  <a:lnTo>
                    <a:pt x="470115" y="947420"/>
                  </a:lnTo>
                  <a:lnTo>
                    <a:pt x="471512" y="956310"/>
                  </a:lnTo>
                  <a:lnTo>
                    <a:pt x="471601" y="957580"/>
                  </a:lnTo>
                  <a:lnTo>
                    <a:pt x="472313" y="962660"/>
                  </a:lnTo>
                  <a:lnTo>
                    <a:pt x="474586" y="963930"/>
                  </a:lnTo>
                  <a:lnTo>
                    <a:pt x="478726" y="961390"/>
                  </a:lnTo>
                  <a:lnTo>
                    <a:pt x="480314" y="958850"/>
                  </a:lnTo>
                  <a:lnTo>
                    <a:pt x="483133" y="960120"/>
                  </a:lnTo>
                  <a:lnTo>
                    <a:pt x="487260" y="965200"/>
                  </a:lnTo>
                  <a:lnTo>
                    <a:pt x="490448" y="967740"/>
                  </a:lnTo>
                  <a:lnTo>
                    <a:pt x="493826" y="967740"/>
                  </a:lnTo>
                  <a:lnTo>
                    <a:pt x="494576" y="966470"/>
                  </a:lnTo>
                  <a:lnTo>
                    <a:pt x="495414" y="966470"/>
                  </a:lnTo>
                  <a:lnTo>
                    <a:pt x="492379" y="960120"/>
                  </a:lnTo>
                  <a:lnTo>
                    <a:pt x="492252" y="958850"/>
                  </a:lnTo>
                  <a:lnTo>
                    <a:pt x="492125" y="957580"/>
                  </a:lnTo>
                  <a:lnTo>
                    <a:pt x="494296" y="956310"/>
                  </a:lnTo>
                  <a:lnTo>
                    <a:pt x="496468" y="955040"/>
                  </a:lnTo>
                  <a:lnTo>
                    <a:pt x="493572" y="951230"/>
                  </a:lnTo>
                  <a:lnTo>
                    <a:pt x="486600" y="956310"/>
                  </a:lnTo>
                  <a:lnTo>
                    <a:pt x="487299" y="953770"/>
                  </a:lnTo>
                  <a:lnTo>
                    <a:pt x="488683" y="948690"/>
                  </a:lnTo>
                  <a:lnTo>
                    <a:pt x="483920" y="946150"/>
                  </a:lnTo>
                  <a:lnTo>
                    <a:pt x="483793" y="946150"/>
                  </a:lnTo>
                  <a:lnTo>
                    <a:pt x="478815" y="938530"/>
                  </a:lnTo>
                  <a:lnTo>
                    <a:pt x="455549" y="897890"/>
                  </a:lnTo>
                  <a:lnTo>
                    <a:pt x="455358" y="896620"/>
                  </a:lnTo>
                  <a:lnTo>
                    <a:pt x="455574" y="889000"/>
                  </a:lnTo>
                  <a:lnTo>
                    <a:pt x="452399" y="882650"/>
                  </a:lnTo>
                  <a:lnTo>
                    <a:pt x="449681" y="876300"/>
                  </a:lnTo>
                  <a:lnTo>
                    <a:pt x="452043" y="872490"/>
                  </a:lnTo>
                  <a:lnTo>
                    <a:pt x="457136" y="871220"/>
                  </a:lnTo>
                  <a:lnTo>
                    <a:pt x="458292" y="866140"/>
                  </a:lnTo>
                  <a:lnTo>
                    <a:pt x="456501" y="862330"/>
                  </a:lnTo>
                  <a:lnTo>
                    <a:pt x="454202" y="859790"/>
                  </a:lnTo>
                  <a:lnTo>
                    <a:pt x="447649" y="855980"/>
                  </a:lnTo>
                  <a:lnTo>
                    <a:pt x="445655" y="853440"/>
                  </a:lnTo>
                  <a:lnTo>
                    <a:pt x="441693" y="847090"/>
                  </a:lnTo>
                  <a:lnTo>
                    <a:pt x="441833" y="845820"/>
                  </a:lnTo>
                  <a:lnTo>
                    <a:pt x="446176" y="843280"/>
                  </a:lnTo>
                  <a:lnTo>
                    <a:pt x="446684" y="840740"/>
                  </a:lnTo>
                  <a:lnTo>
                    <a:pt x="448233" y="842010"/>
                  </a:lnTo>
                  <a:lnTo>
                    <a:pt x="447205" y="850900"/>
                  </a:lnTo>
                  <a:lnTo>
                    <a:pt x="450100" y="853440"/>
                  </a:lnTo>
                  <a:lnTo>
                    <a:pt x="459181" y="852170"/>
                  </a:lnTo>
                  <a:lnTo>
                    <a:pt x="458063" y="852170"/>
                  </a:lnTo>
                  <a:lnTo>
                    <a:pt x="457238" y="850900"/>
                  </a:lnTo>
                  <a:lnTo>
                    <a:pt x="452996" y="848360"/>
                  </a:lnTo>
                  <a:lnTo>
                    <a:pt x="452437" y="847090"/>
                  </a:lnTo>
                  <a:lnTo>
                    <a:pt x="454533" y="840740"/>
                  </a:lnTo>
                  <a:lnTo>
                    <a:pt x="455472" y="839470"/>
                  </a:lnTo>
                  <a:lnTo>
                    <a:pt x="457644" y="835660"/>
                  </a:lnTo>
                  <a:lnTo>
                    <a:pt x="459092" y="833120"/>
                  </a:lnTo>
                  <a:lnTo>
                    <a:pt x="460603" y="830580"/>
                  </a:lnTo>
                  <a:lnTo>
                    <a:pt x="460235" y="829310"/>
                  </a:lnTo>
                  <a:lnTo>
                    <a:pt x="460184" y="828040"/>
                  </a:lnTo>
                  <a:lnTo>
                    <a:pt x="455460" y="829310"/>
                  </a:lnTo>
                  <a:lnTo>
                    <a:pt x="453339" y="833120"/>
                  </a:lnTo>
                  <a:lnTo>
                    <a:pt x="449961" y="835660"/>
                  </a:lnTo>
                  <a:lnTo>
                    <a:pt x="448043" y="834390"/>
                  </a:lnTo>
                  <a:lnTo>
                    <a:pt x="446544" y="831850"/>
                  </a:lnTo>
                  <a:lnTo>
                    <a:pt x="438289" y="826770"/>
                  </a:lnTo>
                  <a:lnTo>
                    <a:pt x="433057" y="820420"/>
                  </a:lnTo>
                  <a:lnTo>
                    <a:pt x="428447" y="816610"/>
                  </a:lnTo>
                  <a:lnTo>
                    <a:pt x="425373" y="814070"/>
                  </a:lnTo>
                  <a:lnTo>
                    <a:pt x="422897" y="812800"/>
                  </a:lnTo>
                  <a:lnTo>
                    <a:pt x="418833" y="810260"/>
                  </a:lnTo>
                  <a:lnTo>
                    <a:pt x="416915" y="810260"/>
                  </a:lnTo>
                  <a:lnTo>
                    <a:pt x="415569" y="812800"/>
                  </a:lnTo>
                  <a:lnTo>
                    <a:pt x="416699" y="817880"/>
                  </a:lnTo>
                  <a:lnTo>
                    <a:pt x="404050" y="817880"/>
                  </a:lnTo>
                  <a:lnTo>
                    <a:pt x="403987" y="814070"/>
                  </a:lnTo>
                  <a:lnTo>
                    <a:pt x="403885" y="812800"/>
                  </a:lnTo>
                  <a:lnTo>
                    <a:pt x="405155" y="803910"/>
                  </a:lnTo>
                  <a:lnTo>
                    <a:pt x="405257" y="797560"/>
                  </a:lnTo>
                  <a:lnTo>
                    <a:pt x="409752" y="787400"/>
                  </a:lnTo>
                  <a:lnTo>
                    <a:pt x="412254" y="784860"/>
                  </a:lnTo>
                  <a:lnTo>
                    <a:pt x="419227" y="783590"/>
                  </a:lnTo>
                  <a:lnTo>
                    <a:pt x="421970" y="783590"/>
                  </a:lnTo>
                  <a:lnTo>
                    <a:pt x="427558" y="782320"/>
                  </a:lnTo>
                  <a:lnTo>
                    <a:pt x="436359" y="781050"/>
                  </a:lnTo>
                  <a:lnTo>
                    <a:pt x="437464" y="777240"/>
                  </a:lnTo>
                  <a:lnTo>
                    <a:pt x="440029" y="775970"/>
                  </a:lnTo>
                  <a:lnTo>
                    <a:pt x="446849" y="773430"/>
                  </a:lnTo>
                  <a:lnTo>
                    <a:pt x="451370" y="770890"/>
                  </a:lnTo>
                  <a:lnTo>
                    <a:pt x="460463" y="765810"/>
                  </a:lnTo>
                  <a:lnTo>
                    <a:pt x="467436" y="762000"/>
                  </a:lnTo>
                  <a:lnTo>
                    <a:pt x="470458" y="760730"/>
                  </a:lnTo>
                  <a:lnTo>
                    <a:pt x="473278" y="759460"/>
                  </a:lnTo>
                  <a:lnTo>
                    <a:pt x="476529" y="758190"/>
                  </a:lnTo>
                  <a:lnTo>
                    <a:pt x="479348" y="758190"/>
                  </a:lnTo>
                  <a:lnTo>
                    <a:pt x="482612" y="759460"/>
                  </a:lnTo>
                  <a:lnTo>
                    <a:pt x="486587" y="759460"/>
                  </a:lnTo>
                  <a:lnTo>
                    <a:pt x="487451" y="758190"/>
                  </a:lnTo>
                  <a:lnTo>
                    <a:pt x="488213" y="758190"/>
                  </a:lnTo>
                  <a:lnTo>
                    <a:pt x="486575" y="755650"/>
                  </a:lnTo>
                  <a:lnTo>
                    <a:pt x="483984" y="755650"/>
                  </a:lnTo>
                  <a:lnTo>
                    <a:pt x="479285" y="754380"/>
                  </a:lnTo>
                  <a:lnTo>
                    <a:pt x="476999" y="753110"/>
                  </a:lnTo>
                  <a:lnTo>
                    <a:pt x="473290" y="750557"/>
                  </a:lnTo>
                  <a:lnTo>
                    <a:pt x="471055" y="749300"/>
                  </a:lnTo>
                  <a:lnTo>
                    <a:pt x="470496" y="749300"/>
                  </a:lnTo>
                  <a:lnTo>
                    <a:pt x="470496" y="754380"/>
                  </a:lnTo>
                  <a:lnTo>
                    <a:pt x="469239" y="755650"/>
                  </a:lnTo>
                  <a:lnTo>
                    <a:pt x="468820" y="756920"/>
                  </a:lnTo>
                  <a:lnTo>
                    <a:pt x="463943" y="759460"/>
                  </a:lnTo>
                  <a:lnTo>
                    <a:pt x="460070" y="762000"/>
                  </a:lnTo>
                  <a:lnTo>
                    <a:pt x="453339" y="762000"/>
                  </a:lnTo>
                  <a:lnTo>
                    <a:pt x="451383" y="763333"/>
                  </a:lnTo>
                  <a:lnTo>
                    <a:pt x="446481" y="767080"/>
                  </a:lnTo>
                  <a:lnTo>
                    <a:pt x="443331" y="768350"/>
                  </a:lnTo>
                  <a:lnTo>
                    <a:pt x="439547" y="770890"/>
                  </a:lnTo>
                  <a:lnTo>
                    <a:pt x="436905" y="770890"/>
                  </a:lnTo>
                  <a:lnTo>
                    <a:pt x="448805" y="759460"/>
                  </a:lnTo>
                  <a:lnTo>
                    <a:pt x="455383" y="759460"/>
                  </a:lnTo>
                  <a:lnTo>
                    <a:pt x="460273" y="755650"/>
                  </a:lnTo>
                  <a:lnTo>
                    <a:pt x="461899" y="754380"/>
                  </a:lnTo>
                  <a:lnTo>
                    <a:pt x="470496" y="754380"/>
                  </a:lnTo>
                  <a:lnTo>
                    <a:pt x="470496" y="749300"/>
                  </a:lnTo>
                  <a:lnTo>
                    <a:pt x="469099" y="749300"/>
                  </a:lnTo>
                  <a:lnTo>
                    <a:pt x="470039" y="746760"/>
                  </a:lnTo>
                  <a:lnTo>
                    <a:pt x="471436" y="742950"/>
                  </a:lnTo>
                  <a:lnTo>
                    <a:pt x="473405" y="741680"/>
                  </a:lnTo>
                  <a:lnTo>
                    <a:pt x="480402" y="740410"/>
                  </a:lnTo>
                  <a:lnTo>
                    <a:pt x="482561" y="740410"/>
                  </a:lnTo>
                  <a:lnTo>
                    <a:pt x="491807" y="742950"/>
                  </a:lnTo>
                  <a:lnTo>
                    <a:pt x="499033" y="744220"/>
                  </a:lnTo>
                  <a:lnTo>
                    <a:pt x="507326" y="746760"/>
                  </a:lnTo>
                  <a:lnTo>
                    <a:pt x="508215" y="748030"/>
                  </a:lnTo>
                  <a:lnTo>
                    <a:pt x="509282" y="749300"/>
                  </a:lnTo>
                  <a:lnTo>
                    <a:pt x="506933" y="753110"/>
                  </a:lnTo>
                  <a:lnTo>
                    <a:pt x="502945" y="754380"/>
                  </a:lnTo>
                  <a:lnTo>
                    <a:pt x="495668" y="755650"/>
                  </a:lnTo>
                  <a:lnTo>
                    <a:pt x="492912" y="755650"/>
                  </a:lnTo>
                  <a:lnTo>
                    <a:pt x="489305" y="751840"/>
                  </a:lnTo>
                  <a:lnTo>
                    <a:pt x="487718" y="751840"/>
                  </a:lnTo>
                  <a:lnTo>
                    <a:pt x="485787" y="750570"/>
                  </a:lnTo>
                  <a:lnTo>
                    <a:pt x="485038" y="751840"/>
                  </a:lnTo>
                  <a:lnTo>
                    <a:pt x="483870" y="751840"/>
                  </a:lnTo>
                  <a:lnTo>
                    <a:pt x="486918" y="754380"/>
                  </a:lnTo>
                  <a:lnTo>
                    <a:pt x="489445" y="755650"/>
                  </a:lnTo>
                  <a:lnTo>
                    <a:pt x="494423" y="759460"/>
                  </a:lnTo>
                  <a:lnTo>
                    <a:pt x="496912" y="760730"/>
                  </a:lnTo>
                  <a:lnTo>
                    <a:pt x="504151" y="758190"/>
                  </a:lnTo>
                  <a:lnTo>
                    <a:pt x="508571" y="756920"/>
                  </a:lnTo>
                  <a:lnTo>
                    <a:pt x="510717" y="755650"/>
                  </a:lnTo>
                  <a:lnTo>
                    <a:pt x="514997" y="753110"/>
                  </a:lnTo>
                  <a:lnTo>
                    <a:pt x="516229" y="751840"/>
                  </a:lnTo>
                  <a:lnTo>
                    <a:pt x="515556" y="745490"/>
                  </a:lnTo>
                  <a:lnTo>
                    <a:pt x="513600" y="745490"/>
                  </a:lnTo>
                  <a:lnTo>
                    <a:pt x="504291" y="741680"/>
                  </a:lnTo>
                  <a:lnTo>
                    <a:pt x="500634" y="740410"/>
                  </a:lnTo>
                  <a:lnTo>
                    <a:pt x="496976" y="739140"/>
                  </a:lnTo>
                  <a:lnTo>
                    <a:pt x="484022" y="736600"/>
                  </a:lnTo>
                  <a:lnTo>
                    <a:pt x="478282" y="735330"/>
                  </a:lnTo>
                  <a:lnTo>
                    <a:pt x="471703" y="737870"/>
                  </a:lnTo>
                  <a:lnTo>
                    <a:pt x="470535" y="739140"/>
                  </a:lnTo>
                  <a:lnTo>
                    <a:pt x="469138" y="739140"/>
                  </a:lnTo>
                  <a:lnTo>
                    <a:pt x="468287" y="736600"/>
                  </a:lnTo>
                  <a:lnTo>
                    <a:pt x="467575" y="735330"/>
                  </a:lnTo>
                  <a:lnTo>
                    <a:pt x="465086" y="727659"/>
                  </a:lnTo>
                  <a:lnTo>
                    <a:pt x="465086" y="742950"/>
                  </a:lnTo>
                  <a:lnTo>
                    <a:pt x="463956" y="745490"/>
                  </a:lnTo>
                  <a:lnTo>
                    <a:pt x="462495" y="746760"/>
                  </a:lnTo>
                  <a:lnTo>
                    <a:pt x="460603" y="746760"/>
                  </a:lnTo>
                  <a:lnTo>
                    <a:pt x="459867" y="745490"/>
                  </a:lnTo>
                  <a:lnTo>
                    <a:pt x="458901" y="744842"/>
                  </a:lnTo>
                  <a:lnTo>
                    <a:pt x="458901" y="751840"/>
                  </a:lnTo>
                  <a:lnTo>
                    <a:pt x="455422" y="754380"/>
                  </a:lnTo>
                  <a:lnTo>
                    <a:pt x="452145" y="755650"/>
                  </a:lnTo>
                  <a:lnTo>
                    <a:pt x="447992" y="755650"/>
                  </a:lnTo>
                  <a:lnTo>
                    <a:pt x="445109" y="753110"/>
                  </a:lnTo>
                  <a:lnTo>
                    <a:pt x="444703" y="750570"/>
                  </a:lnTo>
                  <a:lnTo>
                    <a:pt x="444487" y="749300"/>
                  </a:lnTo>
                  <a:lnTo>
                    <a:pt x="444703" y="745490"/>
                  </a:lnTo>
                  <a:lnTo>
                    <a:pt x="446773" y="744220"/>
                  </a:lnTo>
                  <a:lnTo>
                    <a:pt x="448970" y="745490"/>
                  </a:lnTo>
                  <a:lnTo>
                    <a:pt x="454202" y="746760"/>
                  </a:lnTo>
                  <a:lnTo>
                    <a:pt x="456984" y="748030"/>
                  </a:lnTo>
                  <a:lnTo>
                    <a:pt x="458901" y="751840"/>
                  </a:lnTo>
                  <a:lnTo>
                    <a:pt x="458901" y="744842"/>
                  </a:lnTo>
                  <a:lnTo>
                    <a:pt x="457974" y="744220"/>
                  </a:lnTo>
                  <a:lnTo>
                    <a:pt x="454190" y="741680"/>
                  </a:lnTo>
                  <a:lnTo>
                    <a:pt x="448259" y="740410"/>
                  </a:lnTo>
                  <a:lnTo>
                    <a:pt x="440372" y="742035"/>
                  </a:lnTo>
                  <a:lnTo>
                    <a:pt x="440372" y="760730"/>
                  </a:lnTo>
                  <a:lnTo>
                    <a:pt x="438734" y="763270"/>
                  </a:lnTo>
                  <a:lnTo>
                    <a:pt x="432346" y="768350"/>
                  </a:lnTo>
                  <a:lnTo>
                    <a:pt x="414451" y="768350"/>
                  </a:lnTo>
                  <a:lnTo>
                    <a:pt x="406234" y="772160"/>
                  </a:lnTo>
                  <a:lnTo>
                    <a:pt x="400519" y="772160"/>
                  </a:lnTo>
                  <a:lnTo>
                    <a:pt x="401281" y="767080"/>
                  </a:lnTo>
                  <a:lnTo>
                    <a:pt x="403098" y="760730"/>
                  </a:lnTo>
                  <a:lnTo>
                    <a:pt x="406323" y="753110"/>
                  </a:lnTo>
                  <a:lnTo>
                    <a:pt x="411340" y="744220"/>
                  </a:lnTo>
                  <a:lnTo>
                    <a:pt x="414362" y="746760"/>
                  </a:lnTo>
                  <a:lnTo>
                    <a:pt x="416941" y="750570"/>
                  </a:lnTo>
                  <a:lnTo>
                    <a:pt x="422351" y="755650"/>
                  </a:lnTo>
                  <a:lnTo>
                    <a:pt x="425475" y="755650"/>
                  </a:lnTo>
                  <a:lnTo>
                    <a:pt x="431368" y="750570"/>
                  </a:lnTo>
                  <a:lnTo>
                    <a:pt x="433070" y="750570"/>
                  </a:lnTo>
                  <a:lnTo>
                    <a:pt x="437057" y="755650"/>
                  </a:lnTo>
                  <a:lnTo>
                    <a:pt x="438670" y="758190"/>
                  </a:lnTo>
                  <a:lnTo>
                    <a:pt x="440372" y="760730"/>
                  </a:lnTo>
                  <a:lnTo>
                    <a:pt x="440372" y="742035"/>
                  </a:lnTo>
                  <a:lnTo>
                    <a:pt x="435864" y="742950"/>
                  </a:lnTo>
                  <a:lnTo>
                    <a:pt x="432028" y="744220"/>
                  </a:lnTo>
                  <a:lnTo>
                    <a:pt x="428459" y="746760"/>
                  </a:lnTo>
                  <a:lnTo>
                    <a:pt x="421652" y="749300"/>
                  </a:lnTo>
                  <a:lnTo>
                    <a:pt x="419912" y="748030"/>
                  </a:lnTo>
                  <a:lnTo>
                    <a:pt x="418985" y="744220"/>
                  </a:lnTo>
                  <a:lnTo>
                    <a:pt x="418363" y="741680"/>
                  </a:lnTo>
                  <a:lnTo>
                    <a:pt x="418998" y="739140"/>
                  </a:lnTo>
                  <a:lnTo>
                    <a:pt x="421106" y="737870"/>
                  </a:lnTo>
                  <a:lnTo>
                    <a:pt x="426796" y="732790"/>
                  </a:lnTo>
                  <a:lnTo>
                    <a:pt x="433146" y="728980"/>
                  </a:lnTo>
                  <a:lnTo>
                    <a:pt x="440080" y="727710"/>
                  </a:lnTo>
                  <a:lnTo>
                    <a:pt x="447471" y="726440"/>
                  </a:lnTo>
                  <a:lnTo>
                    <a:pt x="450291" y="726440"/>
                  </a:lnTo>
                  <a:lnTo>
                    <a:pt x="453123" y="727710"/>
                  </a:lnTo>
                  <a:lnTo>
                    <a:pt x="459841" y="727710"/>
                  </a:lnTo>
                  <a:lnTo>
                    <a:pt x="462178" y="732790"/>
                  </a:lnTo>
                  <a:lnTo>
                    <a:pt x="463524" y="736600"/>
                  </a:lnTo>
                  <a:lnTo>
                    <a:pt x="465086" y="742950"/>
                  </a:lnTo>
                  <a:lnTo>
                    <a:pt x="465086" y="727659"/>
                  </a:lnTo>
                  <a:lnTo>
                    <a:pt x="464693" y="726440"/>
                  </a:lnTo>
                  <a:lnTo>
                    <a:pt x="461111" y="723900"/>
                  </a:lnTo>
                  <a:lnTo>
                    <a:pt x="450824" y="722630"/>
                  </a:lnTo>
                  <a:lnTo>
                    <a:pt x="434809" y="722630"/>
                  </a:lnTo>
                  <a:lnTo>
                    <a:pt x="424903" y="725170"/>
                  </a:lnTo>
                  <a:lnTo>
                    <a:pt x="420293" y="727710"/>
                  </a:lnTo>
                  <a:lnTo>
                    <a:pt x="412635" y="736600"/>
                  </a:lnTo>
                  <a:lnTo>
                    <a:pt x="406958" y="732790"/>
                  </a:lnTo>
                  <a:lnTo>
                    <a:pt x="408432" y="730250"/>
                  </a:lnTo>
                  <a:lnTo>
                    <a:pt x="409892" y="727710"/>
                  </a:lnTo>
                  <a:lnTo>
                    <a:pt x="412864" y="723900"/>
                  </a:lnTo>
                  <a:lnTo>
                    <a:pt x="417563" y="715010"/>
                  </a:lnTo>
                  <a:lnTo>
                    <a:pt x="419303" y="709930"/>
                  </a:lnTo>
                  <a:lnTo>
                    <a:pt x="419798" y="708660"/>
                  </a:lnTo>
                  <a:lnTo>
                    <a:pt x="421259" y="704850"/>
                  </a:lnTo>
                  <a:lnTo>
                    <a:pt x="425234" y="703580"/>
                  </a:lnTo>
                  <a:lnTo>
                    <a:pt x="428675" y="703580"/>
                  </a:lnTo>
                  <a:lnTo>
                    <a:pt x="434390" y="706120"/>
                  </a:lnTo>
                  <a:lnTo>
                    <a:pt x="436638" y="707390"/>
                  </a:lnTo>
                  <a:lnTo>
                    <a:pt x="440702" y="709930"/>
                  </a:lnTo>
                  <a:lnTo>
                    <a:pt x="450659" y="709930"/>
                  </a:lnTo>
                  <a:lnTo>
                    <a:pt x="456247" y="707390"/>
                  </a:lnTo>
                  <a:lnTo>
                    <a:pt x="457288" y="706120"/>
                  </a:lnTo>
                  <a:lnTo>
                    <a:pt x="461454" y="701040"/>
                  </a:lnTo>
                  <a:lnTo>
                    <a:pt x="462089" y="699770"/>
                  </a:lnTo>
                  <a:lnTo>
                    <a:pt x="461365" y="695960"/>
                  </a:lnTo>
                  <a:lnTo>
                    <a:pt x="460298" y="694690"/>
                  </a:lnTo>
                  <a:lnTo>
                    <a:pt x="456247" y="689610"/>
                  </a:lnTo>
                  <a:lnTo>
                    <a:pt x="455282" y="688975"/>
                  </a:lnTo>
                  <a:lnTo>
                    <a:pt x="455282" y="694690"/>
                  </a:lnTo>
                  <a:lnTo>
                    <a:pt x="454990" y="701040"/>
                  </a:lnTo>
                  <a:lnTo>
                    <a:pt x="449059" y="706120"/>
                  </a:lnTo>
                  <a:lnTo>
                    <a:pt x="440080" y="706120"/>
                  </a:lnTo>
                  <a:lnTo>
                    <a:pt x="436270" y="703580"/>
                  </a:lnTo>
                  <a:lnTo>
                    <a:pt x="434365" y="702310"/>
                  </a:lnTo>
                  <a:lnTo>
                    <a:pt x="444080" y="695960"/>
                  </a:lnTo>
                  <a:lnTo>
                    <a:pt x="443788" y="692150"/>
                  </a:lnTo>
                  <a:lnTo>
                    <a:pt x="442772" y="690880"/>
                  </a:lnTo>
                  <a:lnTo>
                    <a:pt x="439775" y="689610"/>
                  </a:lnTo>
                  <a:lnTo>
                    <a:pt x="429056" y="699770"/>
                  </a:lnTo>
                  <a:lnTo>
                    <a:pt x="421525" y="699770"/>
                  </a:lnTo>
                  <a:lnTo>
                    <a:pt x="416204" y="700608"/>
                  </a:lnTo>
                  <a:lnTo>
                    <a:pt x="416204" y="708660"/>
                  </a:lnTo>
                  <a:lnTo>
                    <a:pt x="413080" y="715010"/>
                  </a:lnTo>
                  <a:lnTo>
                    <a:pt x="409765" y="720090"/>
                  </a:lnTo>
                  <a:lnTo>
                    <a:pt x="406196" y="725170"/>
                  </a:lnTo>
                  <a:lnTo>
                    <a:pt x="402285" y="730250"/>
                  </a:lnTo>
                  <a:lnTo>
                    <a:pt x="400558" y="726440"/>
                  </a:lnTo>
                  <a:lnTo>
                    <a:pt x="401066" y="720090"/>
                  </a:lnTo>
                  <a:lnTo>
                    <a:pt x="403466" y="717550"/>
                  </a:lnTo>
                  <a:lnTo>
                    <a:pt x="408203" y="711200"/>
                  </a:lnTo>
                  <a:lnTo>
                    <a:pt x="410946" y="708660"/>
                  </a:lnTo>
                  <a:lnTo>
                    <a:pt x="416204" y="708660"/>
                  </a:lnTo>
                  <a:lnTo>
                    <a:pt x="416204" y="700608"/>
                  </a:lnTo>
                  <a:lnTo>
                    <a:pt x="413359" y="701040"/>
                  </a:lnTo>
                  <a:lnTo>
                    <a:pt x="410044" y="700697"/>
                  </a:lnTo>
                  <a:lnTo>
                    <a:pt x="410044" y="704850"/>
                  </a:lnTo>
                  <a:lnTo>
                    <a:pt x="404342" y="711200"/>
                  </a:lnTo>
                  <a:lnTo>
                    <a:pt x="399618" y="716280"/>
                  </a:lnTo>
                  <a:lnTo>
                    <a:pt x="396735" y="723900"/>
                  </a:lnTo>
                  <a:lnTo>
                    <a:pt x="396570" y="731520"/>
                  </a:lnTo>
                  <a:lnTo>
                    <a:pt x="393395" y="735330"/>
                  </a:lnTo>
                  <a:lnTo>
                    <a:pt x="389724" y="736600"/>
                  </a:lnTo>
                  <a:lnTo>
                    <a:pt x="384797" y="735330"/>
                  </a:lnTo>
                  <a:lnTo>
                    <a:pt x="384505" y="734060"/>
                  </a:lnTo>
                  <a:lnTo>
                    <a:pt x="383959" y="732790"/>
                  </a:lnTo>
                  <a:lnTo>
                    <a:pt x="383870" y="730250"/>
                  </a:lnTo>
                  <a:lnTo>
                    <a:pt x="385013" y="728980"/>
                  </a:lnTo>
                  <a:lnTo>
                    <a:pt x="380949" y="725170"/>
                  </a:lnTo>
                  <a:lnTo>
                    <a:pt x="381863" y="723900"/>
                  </a:lnTo>
                  <a:lnTo>
                    <a:pt x="383667" y="721360"/>
                  </a:lnTo>
                  <a:lnTo>
                    <a:pt x="382587" y="712470"/>
                  </a:lnTo>
                  <a:lnTo>
                    <a:pt x="381101" y="708660"/>
                  </a:lnTo>
                  <a:lnTo>
                    <a:pt x="378637" y="706526"/>
                  </a:lnTo>
                  <a:lnTo>
                    <a:pt x="378637" y="718820"/>
                  </a:lnTo>
                  <a:lnTo>
                    <a:pt x="375145" y="723900"/>
                  </a:lnTo>
                  <a:lnTo>
                    <a:pt x="367919" y="720090"/>
                  </a:lnTo>
                  <a:lnTo>
                    <a:pt x="364248" y="718820"/>
                  </a:lnTo>
                  <a:lnTo>
                    <a:pt x="360565" y="717550"/>
                  </a:lnTo>
                  <a:lnTo>
                    <a:pt x="353288" y="711200"/>
                  </a:lnTo>
                  <a:lnTo>
                    <a:pt x="351193" y="712470"/>
                  </a:lnTo>
                  <a:lnTo>
                    <a:pt x="349402" y="715010"/>
                  </a:lnTo>
                  <a:lnTo>
                    <a:pt x="348932" y="717550"/>
                  </a:lnTo>
                  <a:lnTo>
                    <a:pt x="348335" y="718820"/>
                  </a:lnTo>
                  <a:lnTo>
                    <a:pt x="346735" y="718820"/>
                  </a:lnTo>
                  <a:lnTo>
                    <a:pt x="346684" y="717550"/>
                  </a:lnTo>
                  <a:lnTo>
                    <a:pt x="345224" y="713740"/>
                  </a:lnTo>
                  <a:lnTo>
                    <a:pt x="340537" y="713740"/>
                  </a:lnTo>
                  <a:lnTo>
                    <a:pt x="340588" y="716280"/>
                  </a:lnTo>
                  <a:lnTo>
                    <a:pt x="341236" y="717550"/>
                  </a:lnTo>
                  <a:lnTo>
                    <a:pt x="342036" y="717550"/>
                  </a:lnTo>
                  <a:lnTo>
                    <a:pt x="342988" y="720090"/>
                  </a:lnTo>
                  <a:lnTo>
                    <a:pt x="337413" y="721360"/>
                  </a:lnTo>
                  <a:lnTo>
                    <a:pt x="334530" y="720090"/>
                  </a:lnTo>
                  <a:lnTo>
                    <a:pt x="335483" y="713740"/>
                  </a:lnTo>
                  <a:lnTo>
                    <a:pt x="330212" y="715010"/>
                  </a:lnTo>
                  <a:lnTo>
                    <a:pt x="329869" y="718820"/>
                  </a:lnTo>
                  <a:lnTo>
                    <a:pt x="333121" y="720090"/>
                  </a:lnTo>
                  <a:lnTo>
                    <a:pt x="333514" y="722630"/>
                  </a:lnTo>
                  <a:lnTo>
                    <a:pt x="326885" y="728980"/>
                  </a:lnTo>
                  <a:lnTo>
                    <a:pt x="323672" y="727710"/>
                  </a:lnTo>
                  <a:lnTo>
                    <a:pt x="320776" y="727710"/>
                  </a:lnTo>
                  <a:lnTo>
                    <a:pt x="319405" y="720090"/>
                  </a:lnTo>
                  <a:lnTo>
                    <a:pt x="321183" y="717550"/>
                  </a:lnTo>
                  <a:lnTo>
                    <a:pt x="325043" y="715010"/>
                  </a:lnTo>
                  <a:lnTo>
                    <a:pt x="330708" y="708660"/>
                  </a:lnTo>
                  <a:lnTo>
                    <a:pt x="334772" y="707390"/>
                  </a:lnTo>
                  <a:lnTo>
                    <a:pt x="346062" y="706120"/>
                  </a:lnTo>
                  <a:lnTo>
                    <a:pt x="352412" y="706120"/>
                  </a:lnTo>
                  <a:lnTo>
                    <a:pt x="362369" y="704850"/>
                  </a:lnTo>
                  <a:lnTo>
                    <a:pt x="368503" y="704850"/>
                  </a:lnTo>
                  <a:lnTo>
                    <a:pt x="372402" y="706120"/>
                  </a:lnTo>
                  <a:lnTo>
                    <a:pt x="377202" y="713740"/>
                  </a:lnTo>
                  <a:lnTo>
                    <a:pt x="378637" y="718820"/>
                  </a:lnTo>
                  <a:lnTo>
                    <a:pt x="378637" y="706526"/>
                  </a:lnTo>
                  <a:lnTo>
                    <a:pt x="375259" y="703580"/>
                  </a:lnTo>
                  <a:lnTo>
                    <a:pt x="372135" y="701040"/>
                  </a:lnTo>
                  <a:lnTo>
                    <a:pt x="375475" y="698500"/>
                  </a:lnTo>
                  <a:lnTo>
                    <a:pt x="379069" y="697230"/>
                  </a:lnTo>
                  <a:lnTo>
                    <a:pt x="383832" y="695960"/>
                  </a:lnTo>
                  <a:lnTo>
                    <a:pt x="383870" y="699770"/>
                  </a:lnTo>
                  <a:lnTo>
                    <a:pt x="385610" y="703580"/>
                  </a:lnTo>
                  <a:lnTo>
                    <a:pt x="384289" y="708660"/>
                  </a:lnTo>
                  <a:lnTo>
                    <a:pt x="387184" y="709930"/>
                  </a:lnTo>
                  <a:lnTo>
                    <a:pt x="389991" y="708660"/>
                  </a:lnTo>
                  <a:lnTo>
                    <a:pt x="390728" y="707390"/>
                  </a:lnTo>
                  <a:lnTo>
                    <a:pt x="394373" y="704850"/>
                  </a:lnTo>
                  <a:lnTo>
                    <a:pt x="397802" y="703580"/>
                  </a:lnTo>
                  <a:lnTo>
                    <a:pt x="404215" y="704850"/>
                  </a:lnTo>
                  <a:lnTo>
                    <a:pt x="405676" y="703580"/>
                  </a:lnTo>
                  <a:lnTo>
                    <a:pt x="407136" y="702310"/>
                  </a:lnTo>
                  <a:lnTo>
                    <a:pt x="410044" y="704850"/>
                  </a:lnTo>
                  <a:lnTo>
                    <a:pt x="410044" y="700697"/>
                  </a:lnTo>
                  <a:lnTo>
                    <a:pt x="401370" y="699770"/>
                  </a:lnTo>
                  <a:lnTo>
                    <a:pt x="397408" y="701040"/>
                  </a:lnTo>
                  <a:lnTo>
                    <a:pt x="391147" y="701040"/>
                  </a:lnTo>
                  <a:lnTo>
                    <a:pt x="390207" y="702310"/>
                  </a:lnTo>
                  <a:lnTo>
                    <a:pt x="388670" y="699770"/>
                  </a:lnTo>
                  <a:lnTo>
                    <a:pt x="388848" y="698500"/>
                  </a:lnTo>
                  <a:lnTo>
                    <a:pt x="393242" y="695960"/>
                  </a:lnTo>
                  <a:lnTo>
                    <a:pt x="396659" y="693420"/>
                  </a:lnTo>
                  <a:lnTo>
                    <a:pt x="399097" y="692150"/>
                  </a:lnTo>
                  <a:lnTo>
                    <a:pt x="403948" y="689610"/>
                  </a:lnTo>
                  <a:lnTo>
                    <a:pt x="407885" y="687070"/>
                  </a:lnTo>
                  <a:lnTo>
                    <a:pt x="411759" y="685800"/>
                  </a:lnTo>
                  <a:lnTo>
                    <a:pt x="417817" y="683260"/>
                  </a:lnTo>
                  <a:lnTo>
                    <a:pt x="423900" y="681990"/>
                  </a:lnTo>
                  <a:lnTo>
                    <a:pt x="430047" y="681990"/>
                  </a:lnTo>
                  <a:lnTo>
                    <a:pt x="436257" y="684530"/>
                  </a:lnTo>
                  <a:lnTo>
                    <a:pt x="439508" y="685800"/>
                  </a:lnTo>
                  <a:lnTo>
                    <a:pt x="455282" y="694690"/>
                  </a:lnTo>
                  <a:lnTo>
                    <a:pt x="455282" y="688975"/>
                  </a:lnTo>
                  <a:lnTo>
                    <a:pt x="452437" y="687070"/>
                  </a:lnTo>
                  <a:lnTo>
                    <a:pt x="444627" y="684530"/>
                  </a:lnTo>
                  <a:lnTo>
                    <a:pt x="440956" y="683260"/>
                  </a:lnTo>
                  <a:lnTo>
                    <a:pt x="439204" y="681990"/>
                  </a:lnTo>
                  <a:lnTo>
                    <a:pt x="437451" y="680720"/>
                  </a:lnTo>
                  <a:lnTo>
                    <a:pt x="434403" y="679450"/>
                  </a:lnTo>
                  <a:lnTo>
                    <a:pt x="431355" y="678180"/>
                  </a:lnTo>
                  <a:lnTo>
                    <a:pt x="418960" y="678180"/>
                  </a:lnTo>
                  <a:lnTo>
                    <a:pt x="412623" y="679450"/>
                  </a:lnTo>
                  <a:lnTo>
                    <a:pt x="410387" y="679450"/>
                  </a:lnTo>
                  <a:lnTo>
                    <a:pt x="408901" y="676910"/>
                  </a:lnTo>
                  <a:lnTo>
                    <a:pt x="407619" y="674370"/>
                  </a:lnTo>
                  <a:lnTo>
                    <a:pt x="403898" y="673315"/>
                  </a:lnTo>
                  <a:lnTo>
                    <a:pt x="403898" y="683260"/>
                  </a:lnTo>
                  <a:lnTo>
                    <a:pt x="403237" y="683260"/>
                  </a:lnTo>
                  <a:lnTo>
                    <a:pt x="402666" y="684530"/>
                  </a:lnTo>
                  <a:lnTo>
                    <a:pt x="393954" y="689610"/>
                  </a:lnTo>
                  <a:lnTo>
                    <a:pt x="388772" y="692150"/>
                  </a:lnTo>
                  <a:lnTo>
                    <a:pt x="387413" y="692150"/>
                  </a:lnTo>
                  <a:lnTo>
                    <a:pt x="380834" y="690880"/>
                  </a:lnTo>
                  <a:lnTo>
                    <a:pt x="376250" y="693420"/>
                  </a:lnTo>
                  <a:lnTo>
                    <a:pt x="370662" y="695960"/>
                  </a:lnTo>
                  <a:lnTo>
                    <a:pt x="369671" y="697230"/>
                  </a:lnTo>
                  <a:lnTo>
                    <a:pt x="363334" y="702310"/>
                  </a:lnTo>
                  <a:lnTo>
                    <a:pt x="357797" y="699770"/>
                  </a:lnTo>
                  <a:lnTo>
                    <a:pt x="350354" y="697230"/>
                  </a:lnTo>
                  <a:lnTo>
                    <a:pt x="349326" y="694690"/>
                  </a:lnTo>
                  <a:lnTo>
                    <a:pt x="375754" y="668020"/>
                  </a:lnTo>
                  <a:lnTo>
                    <a:pt x="381381" y="668020"/>
                  </a:lnTo>
                  <a:lnTo>
                    <a:pt x="391617" y="673100"/>
                  </a:lnTo>
                  <a:lnTo>
                    <a:pt x="401866" y="676910"/>
                  </a:lnTo>
                  <a:lnTo>
                    <a:pt x="403898" y="683260"/>
                  </a:lnTo>
                  <a:lnTo>
                    <a:pt x="403898" y="673315"/>
                  </a:lnTo>
                  <a:lnTo>
                    <a:pt x="394322" y="670560"/>
                  </a:lnTo>
                  <a:lnTo>
                    <a:pt x="389445" y="668020"/>
                  </a:lnTo>
                  <a:lnTo>
                    <a:pt x="382231" y="665480"/>
                  </a:lnTo>
                  <a:lnTo>
                    <a:pt x="368046" y="665480"/>
                  </a:lnTo>
                  <a:lnTo>
                    <a:pt x="361022" y="668020"/>
                  </a:lnTo>
                  <a:lnTo>
                    <a:pt x="358673" y="669290"/>
                  </a:lnTo>
                  <a:lnTo>
                    <a:pt x="356450" y="670560"/>
                  </a:lnTo>
                  <a:lnTo>
                    <a:pt x="349605" y="674370"/>
                  </a:lnTo>
                  <a:lnTo>
                    <a:pt x="346430" y="678180"/>
                  </a:lnTo>
                  <a:lnTo>
                    <a:pt x="346163" y="684530"/>
                  </a:lnTo>
                  <a:lnTo>
                    <a:pt x="345757" y="685800"/>
                  </a:lnTo>
                  <a:lnTo>
                    <a:pt x="344335" y="692150"/>
                  </a:lnTo>
                  <a:lnTo>
                    <a:pt x="344728" y="695960"/>
                  </a:lnTo>
                  <a:lnTo>
                    <a:pt x="349275" y="701040"/>
                  </a:lnTo>
                  <a:lnTo>
                    <a:pt x="349300" y="702310"/>
                  </a:lnTo>
                  <a:lnTo>
                    <a:pt x="345109" y="702310"/>
                  </a:lnTo>
                  <a:lnTo>
                    <a:pt x="340918" y="703580"/>
                  </a:lnTo>
                  <a:lnTo>
                    <a:pt x="335965" y="703580"/>
                  </a:lnTo>
                  <a:lnTo>
                    <a:pt x="336397" y="699770"/>
                  </a:lnTo>
                  <a:lnTo>
                    <a:pt x="336829" y="698500"/>
                  </a:lnTo>
                  <a:lnTo>
                    <a:pt x="338264" y="687070"/>
                  </a:lnTo>
                  <a:lnTo>
                    <a:pt x="333476" y="678180"/>
                  </a:lnTo>
                  <a:lnTo>
                    <a:pt x="321170" y="674370"/>
                  </a:lnTo>
                  <a:lnTo>
                    <a:pt x="317804" y="674370"/>
                  </a:lnTo>
                  <a:lnTo>
                    <a:pt x="313880" y="673100"/>
                  </a:lnTo>
                  <a:lnTo>
                    <a:pt x="313347" y="671830"/>
                  </a:lnTo>
                  <a:lnTo>
                    <a:pt x="312407" y="671830"/>
                  </a:lnTo>
                  <a:lnTo>
                    <a:pt x="315099" y="666750"/>
                  </a:lnTo>
                  <a:lnTo>
                    <a:pt x="318274" y="668020"/>
                  </a:lnTo>
                  <a:lnTo>
                    <a:pt x="318985" y="666750"/>
                  </a:lnTo>
                  <a:lnTo>
                    <a:pt x="320395" y="664210"/>
                  </a:lnTo>
                  <a:lnTo>
                    <a:pt x="322287" y="661670"/>
                  </a:lnTo>
                  <a:lnTo>
                    <a:pt x="323418" y="660400"/>
                  </a:lnTo>
                  <a:lnTo>
                    <a:pt x="326771" y="656590"/>
                  </a:lnTo>
                  <a:lnTo>
                    <a:pt x="329285" y="654050"/>
                  </a:lnTo>
                  <a:lnTo>
                    <a:pt x="332714" y="650240"/>
                  </a:lnTo>
                  <a:lnTo>
                    <a:pt x="333768" y="650240"/>
                  </a:lnTo>
                  <a:lnTo>
                    <a:pt x="335762" y="648970"/>
                  </a:lnTo>
                  <a:lnTo>
                    <a:pt x="337083" y="648970"/>
                  </a:lnTo>
                  <a:lnTo>
                    <a:pt x="341642" y="651510"/>
                  </a:lnTo>
                  <a:lnTo>
                    <a:pt x="345427" y="648970"/>
                  </a:lnTo>
                  <a:lnTo>
                    <a:pt x="349135" y="648970"/>
                  </a:lnTo>
                  <a:lnTo>
                    <a:pt x="365988" y="646430"/>
                  </a:lnTo>
                  <a:lnTo>
                    <a:pt x="374434" y="646430"/>
                  </a:lnTo>
                  <a:lnTo>
                    <a:pt x="382905" y="647700"/>
                  </a:lnTo>
                  <a:lnTo>
                    <a:pt x="394030" y="650240"/>
                  </a:lnTo>
                  <a:lnTo>
                    <a:pt x="399376" y="651510"/>
                  </a:lnTo>
                  <a:lnTo>
                    <a:pt x="402285" y="656590"/>
                  </a:lnTo>
                  <a:lnTo>
                    <a:pt x="406946" y="654050"/>
                  </a:lnTo>
                  <a:lnTo>
                    <a:pt x="411467" y="655320"/>
                  </a:lnTo>
                  <a:lnTo>
                    <a:pt x="422706" y="656590"/>
                  </a:lnTo>
                  <a:lnTo>
                    <a:pt x="429361" y="657860"/>
                  </a:lnTo>
                  <a:lnTo>
                    <a:pt x="438772" y="655320"/>
                  </a:lnTo>
                  <a:lnTo>
                    <a:pt x="441744" y="655320"/>
                  </a:lnTo>
                  <a:lnTo>
                    <a:pt x="451789" y="656590"/>
                  </a:lnTo>
                  <a:lnTo>
                    <a:pt x="481698" y="656590"/>
                  </a:lnTo>
                  <a:lnTo>
                    <a:pt x="497192" y="655320"/>
                  </a:lnTo>
                  <a:lnTo>
                    <a:pt x="505498" y="655320"/>
                  </a:lnTo>
                  <a:lnTo>
                    <a:pt x="513689" y="656590"/>
                  </a:lnTo>
                  <a:lnTo>
                    <a:pt x="527926" y="659130"/>
                  </a:lnTo>
                  <a:lnTo>
                    <a:pt x="534314" y="659130"/>
                  </a:lnTo>
                  <a:lnTo>
                    <a:pt x="536333" y="660400"/>
                  </a:lnTo>
                  <a:lnTo>
                    <a:pt x="537883" y="664210"/>
                  </a:lnTo>
                  <a:lnTo>
                    <a:pt x="538746" y="665480"/>
                  </a:lnTo>
                  <a:lnTo>
                    <a:pt x="541172" y="666750"/>
                  </a:lnTo>
                  <a:lnTo>
                    <a:pt x="543013" y="666750"/>
                  </a:lnTo>
                  <a:lnTo>
                    <a:pt x="537146" y="669290"/>
                  </a:lnTo>
                  <a:lnTo>
                    <a:pt x="523278" y="675640"/>
                  </a:lnTo>
                  <a:lnTo>
                    <a:pt x="517994" y="676910"/>
                  </a:lnTo>
                  <a:lnTo>
                    <a:pt x="510794" y="678180"/>
                  </a:lnTo>
                  <a:lnTo>
                    <a:pt x="508889" y="679450"/>
                  </a:lnTo>
                  <a:lnTo>
                    <a:pt x="508203" y="681990"/>
                  </a:lnTo>
                  <a:lnTo>
                    <a:pt x="510501" y="688340"/>
                  </a:lnTo>
                  <a:lnTo>
                    <a:pt x="515823" y="690880"/>
                  </a:lnTo>
                  <a:lnTo>
                    <a:pt x="524624" y="692150"/>
                  </a:lnTo>
                  <a:lnTo>
                    <a:pt x="530974" y="692150"/>
                  </a:lnTo>
                  <a:lnTo>
                    <a:pt x="532638" y="693420"/>
                  </a:lnTo>
                  <a:lnTo>
                    <a:pt x="534644" y="693420"/>
                  </a:lnTo>
                  <a:lnTo>
                    <a:pt x="534822" y="695960"/>
                  </a:lnTo>
                  <a:lnTo>
                    <a:pt x="534974" y="697230"/>
                  </a:lnTo>
                  <a:lnTo>
                    <a:pt x="535076" y="702310"/>
                  </a:lnTo>
                  <a:lnTo>
                    <a:pt x="534962" y="707390"/>
                  </a:lnTo>
                  <a:lnTo>
                    <a:pt x="534162" y="721360"/>
                  </a:lnTo>
                  <a:lnTo>
                    <a:pt x="534085" y="731520"/>
                  </a:lnTo>
                  <a:lnTo>
                    <a:pt x="536333" y="740041"/>
                  </a:lnTo>
                  <a:lnTo>
                    <a:pt x="536308" y="742950"/>
                  </a:lnTo>
                  <a:lnTo>
                    <a:pt x="533323" y="745490"/>
                  </a:lnTo>
                  <a:lnTo>
                    <a:pt x="530517" y="749300"/>
                  </a:lnTo>
                  <a:lnTo>
                    <a:pt x="522668" y="755650"/>
                  </a:lnTo>
                  <a:lnTo>
                    <a:pt x="519455" y="762000"/>
                  </a:lnTo>
                  <a:lnTo>
                    <a:pt x="512559" y="764540"/>
                  </a:lnTo>
                  <a:lnTo>
                    <a:pt x="512241" y="765810"/>
                  </a:lnTo>
                  <a:lnTo>
                    <a:pt x="512597" y="767080"/>
                  </a:lnTo>
                  <a:lnTo>
                    <a:pt x="513334" y="767080"/>
                  </a:lnTo>
                  <a:lnTo>
                    <a:pt x="514908" y="768350"/>
                  </a:lnTo>
                  <a:lnTo>
                    <a:pt x="516026" y="768350"/>
                  </a:lnTo>
                  <a:lnTo>
                    <a:pt x="518972" y="767080"/>
                  </a:lnTo>
                  <a:lnTo>
                    <a:pt x="520903" y="767080"/>
                  </a:lnTo>
                  <a:lnTo>
                    <a:pt x="528408" y="764540"/>
                  </a:lnTo>
                  <a:lnTo>
                    <a:pt x="540016" y="764540"/>
                  </a:lnTo>
                  <a:lnTo>
                    <a:pt x="539940" y="770890"/>
                  </a:lnTo>
                  <a:lnTo>
                    <a:pt x="539369" y="778510"/>
                  </a:lnTo>
                  <a:lnTo>
                    <a:pt x="538962" y="786130"/>
                  </a:lnTo>
                  <a:lnTo>
                    <a:pt x="533768" y="826770"/>
                  </a:lnTo>
                  <a:lnTo>
                    <a:pt x="526999" y="834390"/>
                  </a:lnTo>
                  <a:lnTo>
                    <a:pt x="518718" y="842010"/>
                  </a:lnTo>
                  <a:lnTo>
                    <a:pt x="516991" y="843280"/>
                  </a:lnTo>
                  <a:lnTo>
                    <a:pt x="512445" y="843280"/>
                  </a:lnTo>
                  <a:lnTo>
                    <a:pt x="511492" y="844550"/>
                  </a:lnTo>
                  <a:lnTo>
                    <a:pt x="512140" y="848360"/>
                  </a:lnTo>
                  <a:lnTo>
                    <a:pt x="509549" y="850900"/>
                  </a:lnTo>
                  <a:lnTo>
                    <a:pt x="496976" y="864870"/>
                  </a:lnTo>
                  <a:lnTo>
                    <a:pt x="484505" y="877570"/>
                  </a:lnTo>
                  <a:lnTo>
                    <a:pt x="479806" y="882650"/>
                  </a:lnTo>
                  <a:lnTo>
                    <a:pt x="474891" y="887730"/>
                  </a:lnTo>
                  <a:lnTo>
                    <a:pt x="469696" y="891540"/>
                  </a:lnTo>
                  <a:lnTo>
                    <a:pt x="464146" y="895350"/>
                  </a:lnTo>
                  <a:lnTo>
                    <a:pt x="463499" y="895350"/>
                  </a:lnTo>
                  <a:lnTo>
                    <a:pt x="462864" y="896620"/>
                  </a:lnTo>
                  <a:lnTo>
                    <a:pt x="462064" y="897890"/>
                  </a:lnTo>
                  <a:lnTo>
                    <a:pt x="461810" y="897890"/>
                  </a:lnTo>
                  <a:lnTo>
                    <a:pt x="462254" y="899160"/>
                  </a:lnTo>
                  <a:lnTo>
                    <a:pt x="462838" y="900430"/>
                  </a:lnTo>
                  <a:lnTo>
                    <a:pt x="468274" y="900430"/>
                  </a:lnTo>
                  <a:lnTo>
                    <a:pt x="471297" y="899160"/>
                  </a:lnTo>
                  <a:lnTo>
                    <a:pt x="470395" y="905510"/>
                  </a:lnTo>
                  <a:lnTo>
                    <a:pt x="474078" y="909320"/>
                  </a:lnTo>
                  <a:lnTo>
                    <a:pt x="477075" y="919480"/>
                  </a:lnTo>
                  <a:lnTo>
                    <a:pt x="482066" y="920750"/>
                  </a:lnTo>
                  <a:lnTo>
                    <a:pt x="486651" y="915670"/>
                  </a:lnTo>
                  <a:lnTo>
                    <a:pt x="490804" y="911860"/>
                  </a:lnTo>
                  <a:lnTo>
                    <a:pt x="491832" y="910590"/>
                  </a:lnTo>
                  <a:lnTo>
                    <a:pt x="493941" y="910590"/>
                  </a:lnTo>
                  <a:lnTo>
                    <a:pt x="495998" y="911860"/>
                  </a:lnTo>
                  <a:lnTo>
                    <a:pt x="493395" y="914400"/>
                  </a:lnTo>
                  <a:lnTo>
                    <a:pt x="498868" y="916940"/>
                  </a:lnTo>
                  <a:lnTo>
                    <a:pt x="499795" y="919480"/>
                  </a:lnTo>
                  <a:lnTo>
                    <a:pt x="499414" y="923290"/>
                  </a:lnTo>
                  <a:lnTo>
                    <a:pt x="500024" y="925830"/>
                  </a:lnTo>
                  <a:lnTo>
                    <a:pt x="502373" y="927100"/>
                  </a:lnTo>
                  <a:lnTo>
                    <a:pt x="502881" y="929640"/>
                  </a:lnTo>
                  <a:lnTo>
                    <a:pt x="503745" y="938530"/>
                  </a:lnTo>
                  <a:lnTo>
                    <a:pt x="508000" y="943610"/>
                  </a:lnTo>
                  <a:lnTo>
                    <a:pt x="514934" y="947420"/>
                  </a:lnTo>
                  <a:lnTo>
                    <a:pt x="515975" y="947420"/>
                  </a:lnTo>
                  <a:lnTo>
                    <a:pt x="522541" y="946150"/>
                  </a:lnTo>
                  <a:lnTo>
                    <a:pt x="528523" y="943610"/>
                  </a:lnTo>
                  <a:lnTo>
                    <a:pt x="534187" y="938530"/>
                  </a:lnTo>
                  <a:lnTo>
                    <a:pt x="535279" y="937260"/>
                  </a:lnTo>
                  <a:lnTo>
                    <a:pt x="537883" y="935990"/>
                  </a:lnTo>
                  <a:lnTo>
                    <a:pt x="539483" y="935990"/>
                  </a:lnTo>
                  <a:lnTo>
                    <a:pt x="540880" y="934720"/>
                  </a:lnTo>
                  <a:lnTo>
                    <a:pt x="553148" y="942340"/>
                  </a:lnTo>
                  <a:lnTo>
                    <a:pt x="558317" y="943610"/>
                  </a:lnTo>
                  <a:lnTo>
                    <a:pt x="570776" y="944880"/>
                  </a:lnTo>
                  <a:lnTo>
                    <a:pt x="576757" y="941070"/>
                  </a:lnTo>
                  <a:lnTo>
                    <a:pt x="580326" y="933450"/>
                  </a:lnTo>
                  <a:lnTo>
                    <a:pt x="579247" y="933450"/>
                  </a:lnTo>
                  <a:lnTo>
                    <a:pt x="578129" y="932180"/>
                  </a:lnTo>
                  <a:lnTo>
                    <a:pt x="575106" y="934720"/>
                  </a:lnTo>
                  <a:lnTo>
                    <a:pt x="566724" y="941070"/>
                  </a:lnTo>
                  <a:lnTo>
                    <a:pt x="562648" y="941070"/>
                  </a:lnTo>
                  <a:lnTo>
                    <a:pt x="553237" y="938530"/>
                  </a:lnTo>
                  <a:lnTo>
                    <a:pt x="548843" y="937260"/>
                  </a:lnTo>
                  <a:lnTo>
                    <a:pt x="545820" y="934720"/>
                  </a:lnTo>
                  <a:lnTo>
                    <a:pt x="539762" y="929640"/>
                  </a:lnTo>
                  <a:lnTo>
                    <a:pt x="536536" y="929640"/>
                  </a:lnTo>
                  <a:lnTo>
                    <a:pt x="528916" y="934720"/>
                  </a:lnTo>
                  <a:lnTo>
                    <a:pt x="527062" y="935990"/>
                  </a:lnTo>
                  <a:lnTo>
                    <a:pt x="524802" y="938530"/>
                  </a:lnTo>
                  <a:lnTo>
                    <a:pt x="523621" y="938530"/>
                  </a:lnTo>
                  <a:lnTo>
                    <a:pt x="524637" y="933450"/>
                  </a:lnTo>
                  <a:lnTo>
                    <a:pt x="524878" y="932180"/>
                  </a:lnTo>
                  <a:lnTo>
                    <a:pt x="521690" y="933450"/>
                  </a:lnTo>
                  <a:lnTo>
                    <a:pt x="520065" y="930910"/>
                  </a:lnTo>
                  <a:lnTo>
                    <a:pt x="517779" y="930910"/>
                  </a:lnTo>
                  <a:lnTo>
                    <a:pt x="510286" y="938530"/>
                  </a:lnTo>
                  <a:lnTo>
                    <a:pt x="509574" y="937260"/>
                  </a:lnTo>
                  <a:lnTo>
                    <a:pt x="508558" y="935990"/>
                  </a:lnTo>
                  <a:lnTo>
                    <a:pt x="508723" y="934720"/>
                  </a:lnTo>
                  <a:lnTo>
                    <a:pt x="509231" y="932180"/>
                  </a:lnTo>
                  <a:lnTo>
                    <a:pt x="511594" y="927100"/>
                  </a:lnTo>
                  <a:lnTo>
                    <a:pt x="513537" y="923290"/>
                  </a:lnTo>
                  <a:lnTo>
                    <a:pt x="515531" y="918210"/>
                  </a:lnTo>
                  <a:lnTo>
                    <a:pt x="515086" y="918210"/>
                  </a:lnTo>
                  <a:lnTo>
                    <a:pt x="514781" y="915670"/>
                  </a:lnTo>
                  <a:lnTo>
                    <a:pt x="506361" y="927100"/>
                  </a:lnTo>
                  <a:lnTo>
                    <a:pt x="504825" y="925830"/>
                  </a:lnTo>
                  <a:lnTo>
                    <a:pt x="504215" y="923290"/>
                  </a:lnTo>
                  <a:lnTo>
                    <a:pt x="504875" y="920750"/>
                  </a:lnTo>
                  <a:lnTo>
                    <a:pt x="505726" y="918210"/>
                  </a:lnTo>
                  <a:lnTo>
                    <a:pt x="506945" y="915670"/>
                  </a:lnTo>
                  <a:lnTo>
                    <a:pt x="509028" y="914400"/>
                  </a:lnTo>
                  <a:lnTo>
                    <a:pt x="507593" y="911860"/>
                  </a:lnTo>
                  <a:lnTo>
                    <a:pt x="501675" y="915670"/>
                  </a:lnTo>
                  <a:lnTo>
                    <a:pt x="500837" y="914400"/>
                  </a:lnTo>
                  <a:lnTo>
                    <a:pt x="499706" y="913130"/>
                  </a:lnTo>
                  <a:lnTo>
                    <a:pt x="499478" y="910590"/>
                  </a:lnTo>
                  <a:lnTo>
                    <a:pt x="499364" y="909320"/>
                  </a:lnTo>
                  <a:lnTo>
                    <a:pt x="500176" y="908050"/>
                  </a:lnTo>
                  <a:lnTo>
                    <a:pt x="500646" y="906780"/>
                  </a:lnTo>
                  <a:lnTo>
                    <a:pt x="501573" y="904240"/>
                  </a:lnTo>
                  <a:lnTo>
                    <a:pt x="503770" y="902970"/>
                  </a:lnTo>
                  <a:lnTo>
                    <a:pt x="503262" y="900430"/>
                  </a:lnTo>
                  <a:lnTo>
                    <a:pt x="499021" y="900430"/>
                  </a:lnTo>
                  <a:lnTo>
                    <a:pt x="498919" y="905510"/>
                  </a:lnTo>
                  <a:lnTo>
                    <a:pt x="495579" y="906780"/>
                  </a:lnTo>
                  <a:lnTo>
                    <a:pt x="491299" y="905510"/>
                  </a:lnTo>
                  <a:lnTo>
                    <a:pt x="490943" y="902970"/>
                  </a:lnTo>
                  <a:lnTo>
                    <a:pt x="494766" y="900430"/>
                  </a:lnTo>
                  <a:lnTo>
                    <a:pt x="493471" y="896620"/>
                  </a:lnTo>
                  <a:lnTo>
                    <a:pt x="487311" y="904240"/>
                  </a:lnTo>
                  <a:lnTo>
                    <a:pt x="485736" y="905510"/>
                  </a:lnTo>
                  <a:lnTo>
                    <a:pt x="483006" y="909320"/>
                  </a:lnTo>
                  <a:lnTo>
                    <a:pt x="482930" y="911860"/>
                  </a:lnTo>
                  <a:lnTo>
                    <a:pt x="479602" y="911860"/>
                  </a:lnTo>
                  <a:lnTo>
                    <a:pt x="481088" y="909320"/>
                  </a:lnTo>
                  <a:lnTo>
                    <a:pt x="482701" y="908050"/>
                  </a:lnTo>
                  <a:lnTo>
                    <a:pt x="484911" y="902970"/>
                  </a:lnTo>
                  <a:lnTo>
                    <a:pt x="485914" y="899160"/>
                  </a:lnTo>
                  <a:lnTo>
                    <a:pt x="486600" y="896620"/>
                  </a:lnTo>
                  <a:lnTo>
                    <a:pt x="483552" y="895350"/>
                  </a:lnTo>
                  <a:lnTo>
                    <a:pt x="480314" y="895350"/>
                  </a:lnTo>
                  <a:lnTo>
                    <a:pt x="480682" y="890270"/>
                  </a:lnTo>
                  <a:lnTo>
                    <a:pt x="482841" y="889000"/>
                  </a:lnTo>
                  <a:lnTo>
                    <a:pt x="485190" y="886460"/>
                  </a:lnTo>
                  <a:lnTo>
                    <a:pt x="514731" y="853440"/>
                  </a:lnTo>
                  <a:lnTo>
                    <a:pt x="518883" y="848360"/>
                  </a:lnTo>
                  <a:lnTo>
                    <a:pt x="525373" y="840740"/>
                  </a:lnTo>
                  <a:lnTo>
                    <a:pt x="528104" y="839470"/>
                  </a:lnTo>
                  <a:lnTo>
                    <a:pt x="532485" y="833120"/>
                  </a:lnTo>
                  <a:lnTo>
                    <a:pt x="536282" y="833120"/>
                  </a:lnTo>
                  <a:lnTo>
                    <a:pt x="539394" y="831850"/>
                  </a:lnTo>
                  <a:lnTo>
                    <a:pt x="540054" y="825500"/>
                  </a:lnTo>
                  <a:lnTo>
                    <a:pt x="540080" y="819150"/>
                  </a:lnTo>
                  <a:lnTo>
                    <a:pt x="542950" y="806450"/>
                  </a:lnTo>
                  <a:lnTo>
                    <a:pt x="555078" y="770890"/>
                  </a:lnTo>
                  <a:lnTo>
                    <a:pt x="555815" y="769581"/>
                  </a:lnTo>
                  <a:lnTo>
                    <a:pt x="556615" y="768350"/>
                  </a:lnTo>
                  <a:lnTo>
                    <a:pt x="557682" y="767080"/>
                  </a:lnTo>
                  <a:lnTo>
                    <a:pt x="558812" y="767080"/>
                  </a:lnTo>
                  <a:lnTo>
                    <a:pt x="557415" y="765810"/>
                  </a:lnTo>
                  <a:lnTo>
                    <a:pt x="551484" y="768350"/>
                  </a:lnTo>
                  <a:lnTo>
                    <a:pt x="550557" y="770890"/>
                  </a:lnTo>
                  <a:lnTo>
                    <a:pt x="547712" y="770890"/>
                  </a:lnTo>
                  <a:lnTo>
                    <a:pt x="547801" y="768350"/>
                  </a:lnTo>
                  <a:lnTo>
                    <a:pt x="548119" y="765810"/>
                  </a:lnTo>
                  <a:lnTo>
                    <a:pt x="548474" y="764540"/>
                  </a:lnTo>
                  <a:lnTo>
                    <a:pt x="548703" y="763270"/>
                  </a:lnTo>
                  <a:lnTo>
                    <a:pt x="558050" y="762000"/>
                  </a:lnTo>
                  <a:lnTo>
                    <a:pt x="563702" y="762000"/>
                  </a:lnTo>
                  <a:lnTo>
                    <a:pt x="569099" y="763270"/>
                  </a:lnTo>
                  <a:lnTo>
                    <a:pt x="564527" y="768350"/>
                  </a:lnTo>
                  <a:lnTo>
                    <a:pt x="558596" y="770890"/>
                  </a:lnTo>
                  <a:lnTo>
                    <a:pt x="554469" y="774700"/>
                  </a:lnTo>
                  <a:lnTo>
                    <a:pt x="554863" y="777240"/>
                  </a:lnTo>
                  <a:lnTo>
                    <a:pt x="556069" y="777240"/>
                  </a:lnTo>
                  <a:lnTo>
                    <a:pt x="558965" y="775970"/>
                  </a:lnTo>
                  <a:lnTo>
                    <a:pt x="559904" y="775970"/>
                  </a:lnTo>
                  <a:lnTo>
                    <a:pt x="577253" y="763270"/>
                  </a:lnTo>
                  <a:lnTo>
                    <a:pt x="579856" y="762000"/>
                  </a:lnTo>
                  <a:lnTo>
                    <a:pt x="582422" y="764476"/>
                  </a:lnTo>
                  <a:lnTo>
                    <a:pt x="586689" y="763270"/>
                  </a:lnTo>
                  <a:lnTo>
                    <a:pt x="586841" y="767080"/>
                  </a:lnTo>
                  <a:lnTo>
                    <a:pt x="582460" y="769581"/>
                  </a:lnTo>
                  <a:lnTo>
                    <a:pt x="582066" y="772160"/>
                  </a:lnTo>
                  <a:lnTo>
                    <a:pt x="578269" y="772160"/>
                  </a:lnTo>
                  <a:lnTo>
                    <a:pt x="578446" y="775970"/>
                  </a:lnTo>
                  <a:lnTo>
                    <a:pt x="580593" y="777240"/>
                  </a:lnTo>
                  <a:lnTo>
                    <a:pt x="582002" y="775970"/>
                  </a:lnTo>
                  <a:lnTo>
                    <a:pt x="584949" y="773430"/>
                  </a:lnTo>
                  <a:lnTo>
                    <a:pt x="585279" y="770890"/>
                  </a:lnTo>
                  <a:lnTo>
                    <a:pt x="588340" y="772160"/>
                  </a:lnTo>
                  <a:lnTo>
                    <a:pt x="589140" y="777240"/>
                  </a:lnTo>
                  <a:lnTo>
                    <a:pt x="590334" y="782320"/>
                  </a:lnTo>
                  <a:lnTo>
                    <a:pt x="591426" y="798830"/>
                  </a:lnTo>
                  <a:lnTo>
                    <a:pt x="591654" y="803910"/>
                  </a:lnTo>
                  <a:lnTo>
                    <a:pt x="591756" y="819150"/>
                  </a:lnTo>
                  <a:lnTo>
                    <a:pt x="591629" y="821690"/>
                  </a:lnTo>
                  <a:lnTo>
                    <a:pt x="590727" y="831850"/>
                  </a:lnTo>
                  <a:lnTo>
                    <a:pt x="590283" y="835660"/>
                  </a:lnTo>
                  <a:lnTo>
                    <a:pt x="589775" y="838200"/>
                  </a:lnTo>
                  <a:lnTo>
                    <a:pt x="590994" y="841006"/>
                  </a:lnTo>
                  <a:lnTo>
                    <a:pt x="559384" y="841006"/>
                  </a:lnTo>
                  <a:lnTo>
                    <a:pt x="542861" y="838466"/>
                  </a:lnTo>
                  <a:lnTo>
                    <a:pt x="541477" y="838466"/>
                  </a:lnTo>
                  <a:lnTo>
                    <a:pt x="540270" y="839736"/>
                  </a:lnTo>
                  <a:lnTo>
                    <a:pt x="541197" y="841006"/>
                  </a:lnTo>
                  <a:lnTo>
                    <a:pt x="541743" y="841006"/>
                  </a:lnTo>
                  <a:lnTo>
                    <a:pt x="548017" y="843546"/>
                  </a:lnTo>
                  <a:lnTo>
                    <a:pt x="558533" y="843546"/>
                  </a:lnTo>
                  <a:lnTo>
                    <a:pt x="583996" y="844816"/>
                  </a:lnTo>
                  <a:lnTo>
                    <a:pt x="586409" y="844816"/>
                  </a:lnTo>
                  <a:lnTo>
                    <a:pt x="588848" y="847356"/>
                  </a:lnTo>
                  <a:lnTo>
                    <a:pt x="590270" y="856246"/>
                  </a:lnTo>
                  <a:lnTo>
                    <a:pt x="592251" y="866406"/>
                  </a:lnTo>
                  <a:lnTo>
                    <a:pt x="595160" y="875296"/>
                  </a:lnTo>
                  <a:lnTo>
                    <a:pt x="599376" y="885456"/>
                  </a:lnTo>
                  <a:lnTo>
                    <a:pt x="594601" y="889266"/>
                  </a:lnTo>
                  <a:lnTo>
                    <a:pt x="593229" y="895616"/>
                  </a:lnTo>
                  <a:lnTo>
                    <a:pt x="588670" y="907046"/>
                  </a:lnTo>
                  <a:lnTo>
                    <a:pt x="585228" y="912126"/>
                  </a:lnTo>
                  <a:lnTo>
                    <a:pt x="585711" y="919746"/>
                  </a:lnTo>
                  <a:lnTo>
                    <a:pt x="588378" y="919746"/>
                  </a:lnTo>
                  <a:lnTo>
                    <a:pt x="589280" y="918476"/>
                  </a:lnTo>
                  <a:lnTo>
                    <a:pt x="592505" y="910856"/>
                  </a:lnTo>
                  <a:lnTo>
                    <a:pt x="594842" y="905776"/>
                  </a:lnTo>
                  <a:lnTo>
                    <a:pt x="599097" y="896886"/>
                  </a:lnTo>
                  <a:lnTo>
                    <a:pt x="600608" y="894346"/>
                  </a:lnTo>
                  <a:lnTo>
                    <a:pt x="603554" y="891806"/>
                  </a:lnTo>
                  <a:lnTo>
                    <a:pt x="605993" y="891806"/>
                  </a:lnTo>
                  <a:lnTo>
                    <a:pt x="606856" y="894346"/>
                  </a:lnTo>
                  <a:lnTo>
                    <a:pt x="609079" y="900696"/>
                  </a:lnTo>
                  <a:lnTo>
                    <a:pt x="610768" y="905776"/>
                  </a:lnTo>
                  <a:lnTo>
                    <a:pt x="612343" y="910856"/>
                  </a:lnTo>
                  <a:lnTo>
                    <a:pt x="614375" y="917206"/>
                  </a:lnTo>
                  <a:lnTo>
                    <a:pt x="617689" y="931176"/>
                  </a:lnTo>
                  <a:lnTo>
                    <a:pt x="618858" y="937526"/>
                  </a:lnTo>
                  <a:lnTo>
                    <a:pt x="619048" y="940066"/>
                  </a:lnTo>
                  <a:lnTo>
                    <a:pt x="619772" y="941336"/>
                  </a:lnTo>
                  <a:lnTo>
                    <a:pt x="618299" y="942606"/>
                  </a:lnTo>
                  <a:lnTo>
                    <a:pt x="609561" y="941336"/>
                  </a:lnTo>
                  <a:lnTo>
                    <a:pt x="602018" y="945146"/>
                  </a:lnTo>
                  <a:lnTo>
                    <a:pt x="596074" y="952766"/>
                  </a:lnTo>
                  <a:lnTo>
                    <a:pt x="597128" y="952766"/>
                  </a:lnTo>
                  <a:lnTo>
                    <a:pt x="597852" y="954036"/>
                  </a:lnTo>
                  <a:lnTo>
                    <a:pt x="603351" y="954036"/>
                  </a:lnTo>
                  <a:lnTo>
                    <a:pt x="605459" y="957846"/>
                  </a:lnTo>
                  <a:lnTo>
                    <a:pt x="606602" y="962926"/>
                  </a:lnTo>
                  <a:lnTo>
                    <a:pt x="606996" y="964196"/>
                  </a:lnTo>
                  <a:lnTo>
                    <a:pt x="608533" y="970546"/>
                  </a:lnTo>
                  <a:lnTo>
                    <a:pt x="609688" y="975626"/>
                  </a:lnTo>
                  <a:lnTo>
                    <a:pt x="613016" y="987056"/>
                  </a:lnTo>
                  <a:lnTo>
                    <a:pt x="617220" y="989596"/>
                  </a:lnTo>
                  <a:lnTo>
                    <a:pt x="618820" y="989596"/>
                  </a:lnTo>
                  <a:lnTo>
                    <a:pt x="619594" y="988326"/>
                  </a:lnTo>
                  <a:lnTo>
                    <a:pt x="615937" y="983246"/>
                  </a:lnTo>
                  <a:lnTo>
                    <a:pt x="611098" y="964196"/>
                  </a:lnTo>
                  <a:lnTo>
                    <a:pt x="609765" y="956576"/>
                  </a:lnTo>
                  <a:lnTo>
                    <a:pt x="604621" y="950226"/>
                  </a:lnTo>
                  <a:lnTo>
                    <a:pt x="607212" y="947686"/>
                  </a:lnTo>
                  <a:lnTo>
                    <a:pt x="610069" y="946416"/>
                  </a:lnTo>
                  <a:lnTo>
                    <a:pt x="614070" y="946416"/>
                  </a:lnTo>
                  <a:lnTo>
                    <a:pt x="614121" y="951496"/>
                  </a:lnTo>
                  <a:lnTo>
                    <a:pt x="614476" y="954036"/>
                  </a:lnTo>
                  <a:lnTo>
                    <a:pt x="615188" y="954036"/>
                  </a:lnTo>
                  <a:lnTo>
                    <a:pt x="615861" y="955306"/>
                  </a:lnTo>
                  <a:lnTo>
                    <a:pt x="621004" y="951496"/>
                  </a:lnTo>
                  <a:lnTo>
                    <a:pt x="622147" y="956576"/>
                  </a:lnTo>
                  <a:lnTo>
                    <a:pt x="624382" y="960386"/>
                  </a:lnTo>
                  <a:lnTo>
                    <a:pt x="620928" y="965466"/>
                  </a:lnTo>
                  <a:lnTo>
                    <a:pt x="621004" y="968006"/>
                  </a:lnTo>
                  <a:lnTo>
                    <a:pt x="623290" y="973086"/>
                  </a:lnTo>
                  <a:lnTo>
                    <a:pt x="624903" y="978166"/>
                  </a:lnTo>
                  <a:lnTo>
                    <a:pt x="628840" y="981976"/>
                  </a:lnTo>
                  <a:lnTo>
                    <a:pt x="630402" y="981976"/>
                  </a:lnTo>
                  <a:lnTo>
                    <a:pt x="632561" y="975626"/>
                  </a:lnTo>
                  <a:lnTo>
                    <a:pt x="635965" y="975626"/>
                  </a:lnTo>
                  <a:lnTo>
                    <a:pt x="639051" y="974356"/>
                  </a:lnTo>
                  <a:lnTo>
                    <a:pt x="655243" y="974356"/>
                  </a:lnTo>
                  <a:lnTo>
                    <a:pt x="658317" y="973086"/>
                  </a:lnTo>
                  <a:lnTo>
                    <a:pt x="664489" y="971816"/>
                  </a:lnTo>
                  <a:lnTo>
                    <a:pt x="667588" y="970546"/>
                  </a:lnTo>
                  <a:lnTo>
                    <a:pt x="670598" y="969276"/>
                  </a:lnTo>
                  <a:lnTo>
                    <a:pt x="671106" y="970546"/>
                  </a:lnTo>
                  <a:lnTo>
                    <a:pt x="671410" y="970546"/>
                  </a:lnTo>
                  <a:lnTo>
                    <a:pt x="674370" y="974356"/>
                  </a:lnTo>
                  <a:lnTo>
                    <a:pt x="675792" y="974356"/>
                  </a:lnTo>
                  <a:lnTo>
                    <a:pt x="679208" y="969276"/>
                  </a:lnTo>
                  <a:lnTo>
                    <a:pt x="681761" y="965466"/>
                  </a:lnTo>
                  <a:lnTo>
                    <a:pt x="682409" y="960386"/>
                  </a:lnTo>
                  <a:lnTo>
                    <a:pt x="682574" y="959116"/>
                  </a:lnTo>
                  <a:lnTo>
                    <a:pt x="676681" y="941260"/>
                  </a:lnTo>
                  <a:lnTo>
                    <a:pt x="676681" y="957846"/>
                  </a:lnTo>
                  <a:lnTo>
                    <a:pt x="673722" y="957846"/>
                  </a:lnTo>
                  <a:lnTo>
                    <a:pt x="673722" y="962926"/>
                  </a:lnTo>
                  <a:lnTo>
                    <a:pt x="672934" y="964196"/>
                  </a:lnTo>
                  <a:lnTo>
                    <a:pt x="672807" y="965466"/>
                  </a:lnTo>
                  <a:lnTo>
                    <a:pt x="662838" y="968006"/>
                  </a:lnTo>
                  <a:lnTo>
                    <a:pt x="631329" y="971816"/>
                  </a:lnTo>
                  <a:lnTo>
                    <a:pt x="631063" y="970546"/>
                  </a:lnTo>
                  <a:lnTo>
                    <a:pt x="630643" y="969276"/>
                  </a:lnTo>
                  <a:lnTo>
                    <a:pt x="630453" y="965466"/>
                  </a:lnTo>
                  <a:lnTo>
                    <a:pt x="630669" y="964196"/>
                  </a:lnTo>
                  <a:lnTo>
                    <a:pt x="630745" y="962926"/>
                  </a:lnTo>
                  <a:lnTo>
                    <a:pt x="633133" y="960386"/>
                  </a:lnTo>
                  <a:lnTo>
                    <a:pt x="635889" y="960386"/>
                  </a:lnTo>
                  <a:lnTo>
                    <a:pt x="638352" y="961656"/>
                  </a:lnTo>
                  <a:lnTo>
                    <a:pt x="664629" y="961656"/>
                  </a:lnTo>
                  <a:lnTo>
                    <a:pt x="673722" y="962926"/>
                  </a:lnTo>
                  <a:lnTo>
                    <a:pt x="673722" y="957846"/>
                  </a:lnTo>
                  <a:lnTo>
                    <a:pt x="628738" y="957846"/>
                  </a:lnTo>
                  <a:lnTo>
                    <a:pt x="626948" y="955306"/>
                  </a:lnTo>
                  <a:lnTo>
                    <a:pt x="626783" y="951496"/>
                  </a:lnTo>
                  <a:lnTo>
                    <a:pt x="627164" y="947686"/>
                  </a:lnTo>
                  <a:lnTo>
                    <a:pt x="640080" y="947686"/>
                  </a:lnTo>
                  <a:lnTo>
                    <a:pt x="652653" y="946416"/>
                  </a:lnTo>
                  <a:lnTo>
                    <a:pt x="659244" y="948956"/>
                  </a:lnTo>
                  <a:lnTo>
                    <a:pt x="663206" y="946416"/>
                  </a:lnTo>
                  <a:lnTo>
                    <a:pt x="665187" y="945146"/>
                  </a:lnTo>
                  <a:lnTo>
                    <a:pt x="665276" y="943876"/>
                  </a:lnTo>
                  <a:lnTo>
                    <a:pt x="665365" y="942606"/>
                  </a:lnTo>
                  <a:lnTo>
                    <a:pt x="664311" y="942606"/>
                  </a:lnTo>
                  <a:lnTo>
                    <a:pt x="631748" y="943876"/>
                  </a:lnTo>
                  <a:lnTo>
                    <a:pt x="629170" y="943876"/>
                  </a:lnTo>
                  <a:lnTo>
                    <a:pt x="626402" y="942606"/>
                  </a:lnTo>
                  <a:lnTo>
                    <a:pt x="624065" y="938796"/>
                  </a:lnTo>
                  <a:lnTo>
                    <a:pt x="624484" y="933716"/>
                  </a:lnTo>
                  <a:lnTo>
                    <a:pt x="623887" y="928636"/>
                  </a:lnTo>
                  <a:lnTo>
                    <a:pt x="625551" y="927366"/>
                  </a:lnTo>
                  <a:lnTo>
                    <a:pt x="653110" y="927366"/>
                  </a:lnTo>
                  <a:lnTo>
                    <a:pt x="661276" y="928636"/>
                  </a:lnTo>
                  <a:lnTo>
                    <a:pt x="661784" y="932446"/>
                  </a:lnTo>
                  <a:lnTo>
                    <a:pt x="658609" y="936256"/>
                  </a:lnTo>
                  <a:lnTo>
                    <a:pt x="664311" y="937526"/>
                  </a:lnTo>
                  <a:lnTo>
                    <a:pt x="668032" y="934986"/>
                  </a:lnTo>
                  <a:lnTo>
                    <a:pt x="671004" y="938796"/>
                  </a:lnTo>
                  <a:lnTo>
                    <a:pt x="670293" y="941336"/>
                  </a:lnTo>
                  <a:lnTo>
                    <a:pt x="669150" y="946416"/>
                  </a:lnTo>
                  <a:lnTo>
                    <a:pt x="668375" y="947686"/>
                  </a:lnTo>
                  <a:lnTo>
                    <a:pt x="667118" y="948956"/>
                  </a:lnTo>
                  <a:lnTo>
                    <a:pt x="667105" y="951496"/>
                  </a:lnTo>
                  <a:lnTo>
                    <a:pt x="669404" y="954036"/>
                  </a:lnTo>
                  <a:lnTo>
                    <a:pt x="670788" y="954036"/>
                  </a:lnTo>
                  <a:lnTo>
                    <a:pt x="673303" y="952766"/>
                  </a:lnTo>
                  <a:lnTo>
                    <a:pt x="675614" y="952766"/>
                  </a:lnTo>
                  <a:lnTo>
                    <a:pt x="676681" y="957846"/>
                  </a:lnTo>
                  <a:lnTo>
                    <a:pt x="676681" y="941260"/>
                  </a:lnTo>
                  <a:lnTo>
                    <a:pt x="674484" y="936256"/>
                  </a:lnTo>
                  <a:lnTo>
                    <a:pt x="673430" y="934986"/>
                  </a:lnTo>
                  <a:lnTo>
                    <a:pt x="671309" y="932446"/>
                  </a:lnTo>
                  <a:lnTo>
                    <a:pt x="670839" y="927366"/>
                  </a:lnTo>
                  <a:lnTo>
                    <a:pt x="670712" y="926096"/>
                  </a:lnTo>
                  <a:lnTo>
                    <a:pt x="670267" y="924826"/>
                  </a:lnTo>
                  <a:lnTo>
                    <a:pt x="667346" y="921016"/>
                  </a:lnTo>
                  <a:lnTo>
                    <a:pt x="666661" y="917206"/>
                  </a:lnTo>
                  <a:lnTo>
                    <a:pt x="665708" y="913396"/>
                  </a:lnTo>
                  <a:lnTo>
                    <a:pt x="665073" y="910856"/>
                  </a:lnTo>
                  <a:lnTo>
                    <a:pt x="663803" y="905776"/>
                  </a:lnTo>
                  <a:lnTo>
                    <a:pt x="663511" y="904608"/>
                  </a:lnTo>
                  <a:lnTo>
                    <a:pt x="663511" y="923556"/>
                  </a:lnTo>
                  <a:lnTo>
                    <a:pt x="663232" y="923556"/>
                  </a:lnTo>
                  <a:lnTo>
                    <a:pt x="662292" y="924826"/>
                  </a:lnTo>
                  <a:lnTo>
                    <a:pt x="661149" y="924826"/>
                  </a:lnTo>
                  <a:lnTo>
                    <a:pt x="660488" y="923556"/>
                  </a:lnTo>
                  <a:lnTo>
                    <a:pt x="661085" y="922286"/>
                  </a:lnTo>
                  <a:lnTo>
                    <a:pt x="661263" y="921016"/>
                  </a:lnTo>
                  <a:lnTo>
                    <a:pt x="662635" y="921016"/>
                  </a:lnTo>
                  <a:lnTo>
                    <a:pt x="663308" y="922286"/>
                  </a:lnTo>
                  <a:lnTo>
                    <a:pt x="663511" y="923556"/>
                  </a:lnTo>
                  <a:lnTo>
                    <a:pt x="663511" y="904608"/>
                  </a:lnTo>
                  <a:lnTo>
                    <a:pt x="661593" y="896886"/>
                  </a:lnTo>
                  <a:lnTo>
                    <a:pt x="661276" y="895616"/>
                  </a:lnTo>
                  <a:lnTo>
                    <a:pt x="659549" y="888707"/>
                  </a:lnTo>
                  <a:lnTo>
                    <a:pt x="659549" y="909586"/>
                  </a:lnTo>
                  <a:lnTo>
                    <a:pt x="654913" y="910170"/>
                  </a:lnTo>
                  <a:lnTo>
                    <a:pt x="654913" y="918476"/>
                  </a:lnTo>
                  <a:lnTo>
                    <a:pt x="653275" y="923556"/>
                  </a:lnTo>
                  <a:lnTo>
                    <a:pt x="622909" y="922286"/>
                  </a:lnTo>
                  <a:lnTo>
                    <a:pt x="620636" y="914666"/>
                  </a:lnTo>
                  <a:lnTo>
                    <a:pt x="624979" y="913396"/>
                  </a:lnTo>
                  <a:lnTo>
                    <a:pt x="639076" y="913396"/>
                  </a:lnTo>
                  <a:lnTo>
                    <a:pt x="654189" y="915936"/>
                  </a:lnTo>
                  <a:lnTo>
                    <a:pt x="654850" y="918476"/>
                  </a:lnTo>
                  <a:lnTo>
                    <a:pt x="654913" y="910170"/>
                  </a:lnTo>
                  <a:lnTo>
                    <a:pt x="649287" y="910856"/>
                  </a:lnTo>
                  <a:lnTo>
                    <a:pt x="639127" y="909586"/>
                  </a:lnTo>
                  <a:lnTo>
                    <a:pt x="628942" y="909586"/>
                  </a:lnTo>
                  <a:lnTo>
                    <a:pt x="618566" y="908316"/>
                  </a:lnTo>
                  <a:lnTo>
                    <a:pt x="615899" y="899426"/>
                  </a:lnTo>
                  <a:lnTo>
                    <a:pt x="622452" y="896886"/>
                  </a:lnTo>
                  <a:lnTo>
                    <a:pt x="628548" y="898156"/>
                  </a:lnTo>
                  <a:lnTo>
                    <a:pt x="640448" y="899426"/>
                  </a:lnTo>
                  <a:lnTo>
                    <a:pt x="652678" y="899426"/>
                  </a:lnTo>
                  <a:lnTo>
                    <a:pt x="652487" y="900696"/>
                  </a:lnTo>
                  <a:lnTo>
                    <a:pt x="652360" y="901966"/>
                  </a:lnTo>
                  <a:lnTo>
                    <a:pt x="651637" y="907046"/>
                  </a:lnTo>
                  <a:lnTo>
                    <a:pt x="656272" y="907046"/>
                  </a:lnTo>
                  <a:lnTo>
                    <a:pt x="657225" y="905776"/>
                  </a:lnTo>
                  <a:lnTo>
                    <a:pt x="657733" y="907046"/>
                  </a:lnTo>
                  <a:lnTo>
                    <a:pt x="658622" y="907046"/>
                  </a:lnTo>
                  <a:lnTo>
                    <a:pt x="659549" y="909586"/>
                  </a:lnTo>
                  <a:lnTo>
                    <a:pt x="659549" y="888707"/>
                  </a:lnTo>
                  <a:lnTo>
                    <a:pt x="658736" y="885456"/>
                  </a:lnTo>
                  <a:lnTo>
                    <a:pt x="655675" y="872756"/>
                  </a:lnTo>
                  <a:lnTo>
                    <a:pt x="655472" y="871918"/>
                  </a:lnTo>
                  <a:lnTo>
                    <a:pt x="655472" y="891806"/>
                  </a:lnTo>
                  <a:lnTo>
                    <a:pt x="654875" y="894346"/>
                  </a:lnTo>
                  <a:lnTo>
                    <a:pt x="654075" y="894346"/>
                  </a:lnTo>
                  <a:lnTo>
                    <a:pt x="653072" y="895616"/>
                  </a:lnTo>
                  <a:lnTo>
                    <a:pt x="652856" y="894346"/>
                  </a:lnTo>
                  <a:lnTo>
                    <a:pt x="651154" y="884186"/>
                  </a:lnTo>
                  <a:lnTo>
                    <a:pt x="646201" y="882142"/>
                  </a:lnTo>
                  <a:lnTo>
                    <a:pt x="646201" y="890536"/>
                  </a:lnTo>
                  <a:lnTo>
                    <a:pt x="645121" y="891806"/>
                  </a:lnTo>
                  <a:lnTo>
                    <a:pt x="644131" y="894346"/>
                  </a:lnTo>
                  <a:lnTo>
                    <a:pt x="625017" y="894346"/>
                  </a:lnTo>
                  <a:lnTo>
                    <a:pt x="623443" y="893076"/>
                  </a:lnTo>
                  <a:lnTo>
                    <a:pt x="614565" y="894346"/>
                  </a:lnTo>
                  <a:lnTo>
                    <a:pt x="598081" y="865136"/>
                  </a:lnTo>
                  <a:lnTo>
                    <a:pt x="606082" y="866406"/>
                  </a:lnTo>
                  <a:lnTo>
                    <a:pt x="642137" y="872756"/>
                  </a:lnTo>
                  <a:lnTo>
                    <a:pt x="639635" y="881646"/>
                  </a:lnTo>
                  <a:lnTo>
                    <a:pt x="637679" y="884186"/>
                  </a:lnTo>
                  <a:lnTo>
                    <a:pt x="635609" y="882916"/>
                  </a:lnTo>
                  <a:lnTo>
                    <a:pt x="625767" y="881646"/>
                  </a:lnTo>
                  <a:lnTo>
                    <a:pt x="617893" y="880376"/>
                  </a:lnTo>
                  <a:lnTo>
                    <a:pt x="609269" y="879106"/>
                  </a:lnTo>
                  <a:lnTo>
                    <a:pt x="607745" y="879106"/>
                  </a:lnTo>
                  <a:lnTo>
                    <a:pt x="606259" y="880376"/>
                  </a:lnTo>
                  <a:lnTo>
                    <a:pt x="606285" y="881646"/>
                  </a:lnTo>
                  <a:lnTo>
                    <a:pt x="608406" y="882916"/>
                  </a:lnTo>
                  <a:lnTo>
                    <a:pt x="609511" y="882916"/>
                  </a:lnTo>
                  <a:lnTo>
                    <a:pt x="632421" y="886726"/>
                  </a:lnTo>
                  <a:lnTo>
                    <a:pt x="643610" y="886726"/>
                  </a:lnTo>
                  <a:lnTo>
                    <a:pt x="645464" y="887996"/>
                  </a:lnTo>
                  <a:lnTo>
                    <a:pt x="646201" y="890536"/>
                  </a:lnTo>
                  <a:lnTo>
                    <a:pt x="646201" y="882142"/>
                  </a:lnTo>
                  <a:lnTo>
                    <a:pt x="645020" y="881646"/>
                  </a:lnTo>
                  <a:lnTo>
                    <a:pt x="645426" y="880376"/>
                  </a:lnTo>
                  <a:lnTo>
                    <a:pt x="645731" y="880376"/>
                  </a:lnTo>
                  <a:lnTo>
                    <a:pt x="647179" y="876566"/>
                  </a:lnTo>
                  <a:lnTo>
                    <a:pt x="648246" y="875296"/>
                  </a:lnTo>
                  <a:lnTo>
                    <a:pt x="649363" y="872756"/>
                  </a:lnTo>
                  <a:lnTo>
                    <a:pt x="651840" y="877836"/>
                  </a:lnTo>
                  <a:lnTo>
                    <a:pt x="655472" y="891806"/>
                  </a:lnTo>
                  <a:lnTo>
                    <a:pt x="655472" y="871918"/>
                  </a:lnTo>
                  <a:lnTo>
                    <a:pt x="654761" y="868946"/>
                  </a:lnTo>
                  <a:lnTo>
                    <a:pt x="651078" y="853706"/>
                  </a:lnTo>
                  <a:lnTo>
                    <a:pt x="650887" y="851166"/>
                  </a:lnTo>
                  <a:lnTo>
                    <a:pt x="650671" y="849896"/>
                  </a:lnTo>
                  <a:lnTo>
                    <a:pt x="650468" y="848626"/>
                  </a:lnTo>
                  <a:lnTo>
                    <a:pt x="650036" y="846086"/>
                  </a:lnTo>
                  <a:lnTo>
                    <a:pt x="648970" y="845451"/>
                  </a:lnTo>
                  <a:lnTo>
                    <a:pt x="648970" y="868946"/>
                  </a:lnTo>
                  <a:lnTo>
                    <a:pt x="646887" y="867676"/>
                  </a:lnTo>
                  <a:lnTo>
                    <a:pt x="631215" y="867676"/>
                  </a:lnTo>
                  <a:lnTo>
                    <a:pt x="627456" y="866406"/>
                  </a:lnTo>
                  <a:lnTo>
                    <a:pt x="619912" y="865136"/>
                  </a:lnTo>
                  <a:lnTo>
                    <a:pt x="612368" y="863866"/>
                  </a:lnTo>
                  <a:lnTo>
                    <a:pt x="596925" y="860056"/>
                  </a:lnTo>
                  <a:lnTo>
                    <a:pt x="596074" y="854976"/>
                  </a:lnTo>
                  <a:lnTo>
                    <a:pt x="596874" y="853706"/>
                  </a:lnTo>
                  <a:lnTo>
                    <a:pt x="597255" y="853706"/>
                  </a:lnTo>
                  <a:lnTo>
                    <a:pt x="606132" y="852436"/>
                  </a:lnTo>
                  <a:lnTo>
                    <a:pt x="636130" y="851166"/>
                  </a:lnTo>
                  <a:lnTo>
                    <a:pt x="640651" y="851166"/>
                  </a:lnTo>
                  <a:lnTo>
                    <a:pt x="645515" y="852436"/>
                  </a:lnTo>
                  <a:lnTo>
                    <a:pt x="646391" y="857516"/>
                  </a:lnTo>
                  <a:lnTo>
                    <a:pt x="648652" y="862596"/>
                  </a:lnTo>
                  <a:lnTo>
                    <a:pt x="648970" y="868946"/>
                  </a:lnTo>
                  <a:lnTo>
                    <a:pt x="648970" y="845451"/>
                  </a:lnTo>
                  <a:lnTo>
                    <a:pt x="647941" y="844816"/>
                  </a:lnTo>
                  <a:lnTo>
                    <a:pt x="643928" y="848626"/>
                  </a:lnTo>
                  <a:lnTo>
                    <a:pt x="640854" y="847356"/>
                  </a:lnTo>
                  <a:lnTo>
                    <a:pt x="601776" y="849896"/>
                  </a:lnTo>
                  <a:lnTo>
                    <a:pt x="598932" y="849896"/>
                  </a:lnTo>
                  <a:lnTo>
                    <a:pt x="596315" y="848626"/>
                  </a:lnTo>
                  <a:lnTo>
                    <a:pt x="595604" y="847356"/>
                  </a:lnTo>
                  <a:lnTo>
                    <a:pt x="595109" y="846086"/>
                  </a:lnTo>
                  <a:lnTo>
                    <a:pt x="593420" y="843546"/>
                  </a:lnTo>
                  <a:lnTo>
                    <a:pt x="592213" y="842276"/>
                  </a:lnTo>
                  <a:lnTo>
                    <a:pt x="591743" y="841705"/>
                  </a:lnTo>
                  <a:lnTo>
                    <a:pt x="595884" y="839470"/>
                  </a:lnTo>
                  <a:lnTo>
                    <a:pt x="595515" y="836930"/>
                  </a:lnTo>
                  <a:lnTo>
                    <a:pt x="594677" y="834390"/>
                  </a:lnTo>
                  <a:lnTo>
                    <a:pt x="595007" y="831850"/>
                  </a:lnTo>
                  <a:lnTo>
                    <a:pt x="596074" y="822960"/>
                  </a:lnTo>
                  <a:lnTo>
                    <a:pt x="596519" y="812800"/>
                  </a:lnTo>
                  <a:lnTo>
                    <a:pt x="596747" y="802640"/>
                  </a:lnTo>
                  <a:lnTo>
                    <a:pt x="597179" y="792480"/>
                  </a:lnTo>
                  <a:lnTo>
                    <a:pt x="597281" y="791210"/>
                  </a:lnTo>
                  <a:lnTo>
                    <a:pt x="597789" y="788670"/>
                  </a:lnTo>
                  <a:lnTo>
                    <a:pt x="615772" y="788670"/>
                  </a:lnTo>
                  <a:lnTo>
                    <a:pt x="616419" y="786130"/>
                  </a:lnTo>
                  <a:lnTo>
                    <a:pt x="614337" y="784860"/>
                  </a:lnTo>
                  <a:lnTo>
                    <a:pt x="613283" y="783590"/>
                  </a:lnTo>
                  <a:lnTo>
                    <a:pt x="607428" y="781050"/>
                  </a:lnTo>
                  <a:lnTo>
                    <a:pt x="605180" y="779780"/>
                  </a:lnTo>
                  <a:lnTo>
                    <a:pt x="602932" y="778510"/>
                  </a:lnTo>
                  <a:lnTo>
                    <a:pt x="597446" y="779780"/>
                  </a:lnTo>
                  <a:lnTo>
                    <a:pt x="596341" y="775970"/>
                  </a:lnTo>
                  <a:lnTo>
                    <a:pt x="595236" y="773430"/>
                  </a:lnTo>
                  <a:lnTo>
                    <a:pt x="594588" y="770890"/>
                  </a:lnTo>
                  <a:lnTo>
                    <a:pt x="593928" y="768350"/>
                  </a:lnTo>
                  <a:lnTo>
                    <a:pt x="593432" y="765810"/>
                  </a:lnTo>
                  <a:lnTo>
                    <a:pt x="595706" y="763270"/>
                  </a:lnTo>
                  <a:lnTo>
                    <a:pt x="611860" y="768350"/>
                  </a:lnTo>
                  <a:lnTo>
                    <a:pt x="628434" y="767080"/>
                  </a:lnTo>
                  <a:lnTo>
                    <a:pt x="649058" y="767080"/>
                  </a:lnTo>
                  <a:lnTo>
                    <a:pt x="653186" y="765810"/>
                  </a:lnTo>
                  <a:lnTo>
                    <a:pt x="663765" y="767080"/>
                  </a:lnTo>
                  <a:lnTo>
                    <a:pt x="700874" y="767080"/>
                  </a:lnTo>
                  <a:lnTo>
                    <a:pt x="703072" y="765810"/>
                  </a:lnTo>
                  <a:lnTo>
                    <a:pt x="705256" y="764540"/>
                  </a:lnTo>
                  <a:lnTo>
                    <a:pt x="704316" y="764540"/>
                  </a:lnTo>
                  <a:lnTo>
                    <a:pt x="703719" y="763270"/>
                  </a:lnTo>
                  <a:lnTo>
                    <a:pt x="700684" y="762000"/>
                  </a:lnTo>
                  <a:lnTo>
                    <a:pt x="673849" y="762000"/>
                  </a:lnTo>
                  <a:lnTo>
                    <a:pt x="662457" y="760730"/>
                  </a:lnTo>
                  <a:lnTo>
                    <a:pt x="651052" y="760730"/>
                  </a:lnTo>
                  <a:lnTo>
                    <a:pt x="639648" y="762000"/>
                  </a:lnTo>
                  <a:lnTo>
                    <a:pt x="613816" y="762000"/>
                  </a:lnTo>
                  <a:lnTo>
                    <a:pt x="600925" y="759460"/>
                  </a:lnTo>
                  <a:lnTo>
                    <a:pt x="594487" y="758190"/>
                  </a:lnTo>
                  <a:lnTo>
                    <a:pt x="595426" y="754380"/>
                  </a:lnTo>
                  <a:lnTo>
                    <a:pt x="600062" y="754380"/>
                  </a:lnTo>
                  <a:lnTo>
                    <a:pt x="610273" y="753110"/>
                  </a:lnTo>
                  <a:lnTo>
                    <a:pt x="620483" y="753110"/>
                  </a:lnTo>
                  <a:lnTo>
                    <a:pt x="630720" y="751840"/>
                  </a:lnTo>
                  <a:lnTo>
                    <a:pt x="640969" y="753110"/>
                  </a:lnTo>
                  <a:lnTo>
                    <a:pt x="652957" y="754380"/>
                  </a:lnTo>
                  <a:lnTo>
                    <a:pt x="688924" y="754380"/>
                  </a:lnTo>
                  <a:lnTo>
                    <a:pt x="690473" y="753110"/>
                  </a:lnTo>
                  <a:lnTo>
                    <a:pt x="697242" y="753110"/>
                  </a:lnTo>
                  <a:lnTo>
                    <a:pt x="700608" y="754380"/>
                  </a:lnTo>
                  <a:lnTo>
                    <a:pt x="702741" y="760730"/>
                  </a:lnTo>
                  <a:lnTo>
                    <a:pt x="705205" y="762000"/>
                  </a:lnTo>
                  <a:lnTo>
                    <a:pt x="707821" y="760730"/>
                  </a:lnTo>
                  <a:lnTo>
                    <a:pt x="708609" y="756920"/>
                  </a:lnTo>
                  <a:lnTo>
                    <a:pt x="703173" y="754380"/>
                  </a:lnTo>
                  <a:lnTo>
                    <a:pt x="705307" y="753110"/>
                  </a:lnTo>
                  <a:lnTo>
                    <a:pt x="707428" y="751840"/>
                  </a:lnTo>
                  <a:lnTo>
                    <a:pt x="710641" y="753110"/>
                  </a:lnTo>
                  <a:lnTo>
                    <a:pt x="711733" y="755650"/>
                  </a:lnTo>
                  <a:lnTo>
                    <a:pt x="710272" y="764540"/>
                  </a:lnTo>
                  <a:lnTo>
                    <a:pt x="708698" y="778510"/>
                  </a:lnTo>
                  <a:lnTo>
                    <a:pt x="708355" y="784860"/>
                  </a:lnTo>
                  <a:lnTo>
                    <a:pt x="702246" y="782320"/>
                  </a:lnTo>
                  <a:lnTo>
                    <a:pt x="697484" y="784860"/>
                  </a:lnTo>
                  <a:lnTo>
                    <a:pt x="695718" y="787400"/>
                  </a:lnTo>
                  <a:lnTo>
                    <a:pt x="693153" y="789940"/>
                  </a:lnTo>
                  <a:lnTo>
                    <a:pt x="687349" y="789940"/>
                  </a:lnTo>
                  <a:lnTo>
                    <a:pt x="684098" y="786130"/>
                  </a:lnTo>
                  <a:lnTo>
                    <a:pt x="682155" y="784860"/>
                  </a:lnTo>
                  <a:lnTo>
                    <a:pt x="664489" y="784860"/>
                  </a:lnTo>
                  <a:lnTo>
                    <a:pt x="660552" y="783590"/>
                  </a:lnTo>
                  <a:lnTo>
                    <a:pt x="660450" y="781050"/>
                  </a:lnTo>
                  <a:lnTo>
                    <a:pt x="660387" y="775970"/>
                  </a:lnTo>
                  <a:lnTo>
                    <a:pt x="659866" y="770890"/>
                  </a:lnTo>
                  <a:lnTo>
                    <a:pt x="658583" y="769620"/>
                  </a:lnTo>
                  <a:lnTo>
                    <a:pt x="656297" y="768350"/>
                  </a:lnTo>
                  <a:lnTo>
                    <a:pt x="654316" y="769620"/>
                  </a:lnTo>
                  <a:lnTo>
                    <a:pt x="653389" y="772160"/>
                  </a:lnTo>
                  <a:lnTo>
                    <a:pt x="653135" y="773430"/>
                  </a:lnTo>
                  <a:lnTo>
                    <a:pt x="653046" y="782320"/>
                  </a:lnTo>
                  <a:lnTo>
                    <a:pt x="646176" y="783590"/>
                  </a:lnTo>
                  <a:lnTo>
                    <a:pt x="643597" y="784860"/>
                  </a:lnTo>
                  <a:lnTo>
                    <a:pt x="633590" y="782320"/>
                  </a:lnTo>
                  <a:lnTo>
                    <a:pt x="628586" y="781050"/>
                  </a:lnTo>
                  <a:lnTo>
                    <a:pt x="622376" y="782320"/>
                  </a:lnTo>
                  <a:lnTo>
                    <a:pt x="622033" y="779780"/>
                  </a:lnTo>
                  <a:lnTo>
                    <a:pt x="621817" y="777240"/>
                  </a:lnTo>
                  <a:lnTo>
                    <a:pt x="621144" y="774700"/>
                  </a:lnTo>
                  <a:lnTo>
                    <a:pt x="620166" y="773430"/>
                  </a:lnTo>
                  <a:lnTo>
                    <a:pt x="619353" y="773430"/>
                  </a:lnTo>
                  <a:lnTo>
                    <a:pt x="616305" y="777240"/>
                  </a:lnTo>
                  <a:lnTo>
                    <a:pt x="616991" y="782320"/>
                  </a:lnTo>
                  <a:lnTo>
                    <a:pt x="617156" y="791210"/>
                  </a:lnTo>
                  <a:lnTo>
                    <a:pt x="617270" y="795020"/>
                  </a:lnTo>
                  <a:lnTo>
                    <a:pt x="617524" y="800100"/>
                  </a:lnTo>
                  <a:lnTo>
                    <a:pt x="617702" y="806450"/>
                  </a:lnTo>
                  <a:lnTo>
                    <a:pt x="619467" y="834390"/>
                  </a:lnTo>
                  <a:lnTo>
                    <a:pt x="619633" y="835660"/>
                  </a:lnTo>
                  <a:lnTo>
                    <a:pt x="620306" y="835660"/>
                  </a:lnTo>
                  <a:lnTo>
                    <a:pt x="621055" y="838200"/>
                  </a:lnTo>
                  <a:lnTo>
                    <a:pt x="622173" y="835660"/>
                  </a:lnTo>
                  <a:lnTo>
                    <a:pt x="622617" y="834390"/>
                  </a:lnTo>
                  <a:lnTo>
                    <a:pt x="624979" y="831850"/>
                  </a:lnTo>
                  <a:lnTo>
                    <a:pt x="626795" y="831850"/>
                  </a:lnTo>
                  <a:lnTo>
                    <a:pt x="628675" y="830580"/>
                  </a:lnTo>
                  <a:lnTo>
                    <a:pt x="628345" y="828040"/>
                  </a:lnTo>
                  <a:lnTo>
                    <a:pt x="628116" y="824230"/>
                  </a:lnTo>
                  <a:lnTo>
                    <a:pt x="627380" y="819150"/>
                  </a:lnTo>
                  <a:lnTo>
                    <a:pt x="626935" y="815340"/>
                  </a:lnTo>
                  <a:lnTo>
                    <a:pt x="625881" y="810260"/>
                  </a:lnTo>
                  <a:lnTo>
                    <a:pt x="626389" y="807720"/>
                  </a:lnTo>
                  <a:lnTo>
                    <a:pt x="626630" y="806450"/>
                  </a:lnTo>
                  <a:lnTo>
                    <a:pt x="624992" y="803910"/>
                  </a:lnTo>
                  <a:lnTo>
                    <a:pt x="623811" y="805180"/>
                  </a:lnTo>
                  <a:lnTo>
                    <a:pt x="621728" y="807720"/>
                  </a:lnTo>
                  <a:lnTo>
                    <a:pt x="621550" y="802640"/>
                  </a:lnTo>
                  <a:lnTo>
                    <a:pt x="621004" y="798830"/>
                  </a:lnTo>
                  <a:lnTo>
                    <a:pt x="621601" y="791210"/>
                  </a:lnTo>
                  <a:lnTo>
                    <a:pt x="623150" y="788670"/>
                  </a:lnTo>
                  <a:lnTo>
                    <a:pt x="624205" y="786130"/>
                  </a:lnTo>
                  <a:lnTo>
                    <a:pt x="625335" y="786130"/>
                  </a:lnTo>
                  <a:lnTo>
                    <a:pt x="627849" y="787400"/>
                  </a:lnTo>
                  <a:lnTo>
                    <a:pt x="626237" y="792480"/>
                  </a:lnTo>
                  <a:lnTo>
                    <a:pt x="628751" y="795020"/>
                  </a:lnTo>
                  <a:lnTo>
                    <a:pt x="631266" y="795020"/>
                  </a:lnTo>
                  <a:lnTo>
                    <a:pt x="639279" y="793750"/>
                  </a:lnTo>
                  <a:lnTo>
                    <a:pt x="653034" y="793750"/>
                  </a:lnTo>
                  <a:lnTo>
                    <a:pt x="654812" y="792480"/>
                  </a:lnTo>
                  <a:lnTo>
                    <a:pt x="656297" y="789940"/>
                  </a:lnTo>
                  <a:lnTo>
                    <a:pt x="662266" y="793750"/>
                  </a:lnTo>
                  <a:lnTo>
                    <a:pt x="668820" y="789940"/>
                  </a:lnTo>
                  <a:lnTo>
                    <a:pt x="675589" y="791210"/>
                  </a:lnTo>
                  <a:lnTo>
                    <a:pt x="675068" y="792480"/>
                  </a:lnTo>
                  <a:lnTo>
                    <a:pt x="674979" y="793750"/>
                  </a:lnTo>
                  <a:lnTo>
                    <a:pt x="669937" y="797560"/>
                  </a:lnTo>
                  <a:lnTo>
                    <a:pt x="665162" y="798830"/>
                  </a:lnTo>
                  <a:lnTo>
                    <a:pt x="662076" y="799414"/>
                  </a:lnTo>
                  <a:lnTo>
                    <a:pt x="662076" y="811530"/>
                  </a:lnTo>
                  <a:lnTo>
                    <a:pt x="657580" y="814070"/>
                  </a:lnTo>
                  <a:lnTo>
                    <a:pt x="657301" y="807720"/>
                  </a:lnTo>
                  <a:lnTo>
                    <a:pt x="660222" y="807720"/>
                  </a:lnTo>
                  <a:lnTo>
                    <a:pt x="661098" y="808990"/>
                  </a:lnTo>
                  <a:lnTo>
                    <a:pt x="662076" y="811530"/>
                  </a:lnTo>
                  <a:lnTo>
                    <a:pt x="662076" y="799414"/>
                  </a:lnTo>
                  <a:lnTo>
                    <a:pt x="658329" y="800100"/>
                  </a:lnTo>
                  <a:lnTo>
                    <a:pt x="657098" y="800100"/>
                  </a:lnTo>
                  <a:lnTo>
                    <a:pt x="655993" y="797560"/>
                  </a:lnTo>
                  <a:lnTo>
                    <a:pt x="655154" y="797560"/>
                  </a:lnTo>
                  <a:lnTo>
                    <a:pt x="653897" y="796290"/>
                  </a:lnTo>
                  <a:lnTo>
                    <a:pt x="653707" y="802640"/>
                  </a:lnTo>
                  <a:lnTo>
                    <a:pt x="653389" y="810260"/>
                  </a:lnTo>
                  <a:lnTo>
                    <a:pt x="653288" y="821690"/>
                  </a:lnTo>
                  <a:lnTo>
                    <a:pt x="656082" y="824230"/>
                  </a:lnTo>
                  <a:lnTo>
                    <a:pt x="658952" y="825500"/>
                  </a:lnTo>
                  <a:lnTo>
                    <a:pt x="659587" y="825500"/>
                  </a:lnTo>
                  <a:lnTo>
                    <a:pt x="660450" y="824230"/>
                  </a:lnTo>
                  <a:lnTo>
                    <a:pt x="661098" y="821690"/>
                  </a:lnTo>
                  <a:lnTo>
                    <a:pt x="659447" y="819150"/>
                  </a:lnTo>
                  <a:lnTo>
                    <a:pt x="662000" y="816610"/>
                  </a:lnTo>
                  <a:lnTo>
                    <a:pt x="669188" y="816610"/>
                  </a:lnTo>
                  <a:lnTo>
                    <a:pt x="668540" y="814070"/>
                  </a:lnTo>
                  <a:lnTo>
                    <a:pt x="668210" y="812800"/>
                  </a:lnTo>
                  <a:lnTo>
                    <a:pt x="665911" y="810260"/>
                  </a:lnTo>
                  <a:lnTo>
                    <a:pt x="664616" y="807720"/>
                  </a:lnTo>
                  <a:lnTo>
                    <a:pt x="663968" y="806450"/>
                  </a:lnTo>
                  <a:lnTo>
                    <a:pt x="663524" y="805180"/>
                  </a:lnTo>
                  <a:lnTo>
                    <a:pt x="662914" y="803910"/>
                  </a:lnTo>
                  <a:lnTo>
                    <a:pt x="666000" y="802640"/>
                  </a:lnTo>
                  <a:lnTo>
                    <a:pt x="668604" y="801370"/>
                  </a:lnTo>
                  <a:lnTo>
                    <a:pt x="674217" y="800100"/>
                  </a:lnTo>
                  <a:lnTo>
                    <a:pt x="677227" y="800100"/>
                  </a:lnTo>
                  <a:lnTo>
                    <a:pt x="680173" y="798830"/>
                  </a:lnTo>
                  <a:lnTo>
                    <a:pt x="681278" y="793750"/>
                  </a:lnTo>
                  <a:lnTo>
                    <a:pt x="681837" y="792480"/>
                  </a:lnTo>
                  <a:lnTo>
                    <a:pt x="688759" y="792480"/>
                  </a:lnTo>
                  <a:lnTo>
                    <a:pt x="690778" y="793750"/>
                  </a:lnTo>
                  <a:lnTo>
                    <a:pt x="692848" y="793750"/>
                  </a:lnTo>
                  <a:lnTo>
                    <a:pt x="693432" y="795020"/>
                  </a:lnTo>
                  <a:lnTo>
                    <a:pt x="693610" y="797560"/>
                  </a:lnTo>
                  <a:lnTo>
                    <a:pt x="695172" y="798830"/>
                  </a:lnTo>
                  <a:lnTo>
                    <a:pt x="696899" y="800100"/>
                  </a:lnTo>
                  <a:lnTo>
                    <a:pt x="698741" y="798830"/>
                  </a:lnTo>
                  <a:lnTo>
                    <a:pt x="699579" y="797560"/>
                  </a:lnTo>
                  <a:lnTo>
                    <a:pt x="699985" y="795020"/>
                  </a:lnTo>
                  <a:lnTo>
                    <a:pt x="699363" y="793750"/>
                  </a:lnTo>
                  <a:lnTo>
                    <a:pt x="699236" y="792480"/>
                  </a:lnTo>
                  <a:lnTo>
                    <a:pt x="698969" y="789940"/>
                  </a:lnTo>
                  <a:lnTo>
                    <a:pt x="700811" y="787400"/>
                  </a:lnTo>
                  <a:lnTo>
                    <a:pt x="706996" y="789940"/>
                  </a:lnTo>
                  <a:lnTo>
                    <a:pt x="709612" y="791210"/>
                  </a:lnTo>
                  <a:lnTo>
                    <a:pt x="715213" y="796290"/>
                  </a:lnTo>
                  <a:lnTo>
                    <a:pt x="717080" y="796290"/>
                  </a:lnTo>
                  <a:lnTo>
                    <a:pt x="721563" y="788670"/>
                  </a:lnTo>
                  <a:lnTo>
                    <a:pt x="724611" y="787400"/>
                  </a:lnTo>
                  <a:lnTo>
                    <a:pt x="733285" y="782320"/>
                  </a:lnTo>
                  <a:lnTo>
                    <a:pt x="739190" y="779780"/>
                  </a:lnTo>
                  <a:lnTo>
                    <a:pt x="749376" y="777240"/>
                  </a:lnTo>
                  <a:lnTo>
                    <a:pt x="758520" y="777240"/>
                  </a:lnTo>
                  <a:lnTo>
                    <a:pt x="758444" y="778510"/>
                  </a:lnTo>
                  <a:lnTo>
                    <a:pt x="758367" y="781050"/>
                  </a:lnTo>
                  <a:lnTo>
                    <a:pt x="757745" y="786130"/>
                  </a:lnTo>
                  <a:lnTo>
                    <a:pt x="757047" y="788670"/>
                  </a:lnTo>
                  <a:lnTo>
                    <a:pt x="756069" y="795020"/>
                  </a:lnTo>
                  <a:lnTo>
                    <a:pt x="757313" y="796290"/>
                  </a:lnTo>
                  <a:lnTo>
                    <a:pt x="770610" y="796290"/>
                  </a:lnTo>
                  <a:lnTo>
                    <a:pt x="773544" y="798830"/>
                  </a:lnTo>
                  <a:lnTo>
                    <a:pt x="774204" y="797560"/>
                  </a:lnTo>
                  <a:lnTo>
                    <a:pt x="774852" y="797560"/>
                  </a:lnTo>
                  <a:lnTo>
                    <a:pt x="776198" y="793750"/>
                  </a:lnTo>
                  <a:lnTo>
                    <a:pt x="781431" y="789940"/>
                  </a:lnTo>
                  <a:lnTo>
                    <a:pt x="783678" y="796290"/>
                  </a:lnTo>
                  <a:lnTo>
                    <a:pt x="787920" y="796290"/>
                  </a:lnTo>
                  <a:lnTo>
                    <a:pt x="790625" y="792480"/>
                  </a:lnTo>
                  <a:lnTo>
                    <a:pt x="794562" y="789940"/>
                  </a:lnTo>
                  <a:lnTo>
                    <a:pt x="799998" y="788670"/>
                  </a:lnTo>
                  <a:lnTo>
                    <a:pt x="803249" y="791210"/>
                  </a:lnTo>
                  <a:lnTo>
                    <a:pt x="806462" y="795020"/>
                  </a:lnTo>
                  <a:lnTo>
                    <a:pt x="811542" y="793750"/>
                  </a:lnTo>
                  <a:lnTo>
                    <a:pt x="812342" y="793750"/>
                  </a:lnTo>
                  <a:lnTo>
                    <a:pt x="813104" y="792480"/>
                  </a:lnTo>
                  <a:lnTo>
                    <a:pt x="815340" y="789940"/>
                  </a:lnTo>
                  <a:lnTo>
                    <a:pt x="816444" y="788670"/>
                  </a:lnTo>
                  <a:lnTo>
                    <a:pt x="819137" y="787400"/>
                  </a:lnTo>
                  <a:lnTo>
                    <a:pt x="825627" y="786130"/>
                  </a:lnTo>
                  <a:lnTo>
                    <a:pt x="828205" y="786130"/>
                  </a:lnTo>
                  <a:lnTo>
                    <a:pt x="830364" y="789940"/>
                  </a:lnTo>
                  <a:lnTo>
                    <a:pt x="830668" y="789940"/>
                  </a:lnTo>
                  <a:lnTo>
                    <a:pt x="834415" y="796290"/>
                  </a:lnTo>
                  <a:lnTo>
                    <a:pt x="836295" y="796290"/>
                  </a:lnTo>
                  <a:lnTo>
                    <a:pt x="843686" y="793750"/>
                  </a:lnTo>
                  <a:lnTo>
                    <a:pt x="845134" y="793750"/>
                  </a:lnTo>
                  <a:lnTo>
                    <a:pt x="849083" y="792480"/>
                  </a:lnTo>
                  <a:lnTo>
                    <a:pt x="851535" y="791210"/>
                  </a:lnTo>
                  <a:lnTo>
                    <a:pt x="854456" y="792480"/>
                  </a:lnTo>
                  <a:lnTo>
                    <a:pt x="855091" y="797560"/>
                  </a:lnTo>
                  <a:lnTo>
                    <a:pt x="857935" y="798830"/>
                  </a:lnTo>
                  <a:lnTo>
                    <a:pt x="865289" y="798830"/>
                  </a:lnTo>
                  <a:lnTo>
                    <a:pt x="868426" y="800100"/>
                  </a:lnTo>
                  <a:lnTo>
                    <a:pt x="871080" y="802640"/>
                  </a:lnTo>
                  <a:lnTo>
                    <a:pt x="866863" y="803910"/>
                  </a:lnTo>
                  <a:lnTo>
                    <a:pt x="863333" y="803910"/>
                  </a:lnTo>
                  <a:lnTo>
                    <a:pt x="853846" y="805180"/>
                  </a:lnTo>
                  <a:lnTo>
                    <a:pt x="833678" y="805180"/>
                  </a:lnTo>
                  <a:lnTo>
                    <a:pt x="825373" y="806450"/>
                  </a:lnTo>
                  <a:lnTo>
                    <a:pt x="808710" y="806450"/>
                  </a:lnTo>
                  <a:lnTo>
                    <a:pt x="802551" y="805180"/>
                  </a:lnTo>
                  <a:lnTo>
                    <a:pt x="788454" y="805180"/>
                  </a:lnTo>
                  <a:lnTo>
                    <a:pt x="786726" y="806450"/>
                  </a:lnTo>
                  <a:lnTo>
                    <a:pt x="784631" y="806450"/>
                  </a:lnTo>
                  <a:lnTo>
                    <a:pt x="781024" y="819150"/>
                  </a:lnTo>
                  <a:lnTo>
                    <a:pt x="775106" y="819150"/>
                  </a:lnTo>
                  <a:lnTo>
                    <a:pt x="772363" y="825500"/>
                  </a:lnTo>
                  <a:lnTo>
                    <a:pt x="767308" y="829310"/>
                  </a:lnTo>
                  <a:lnTo>
                    <a:pt x="759726" y="840740"/>
                  </a:lnTo>
                  <a:lnTo>
                    <a:pt x="755281" y="844550"/>
                  </a:lnTo>
                  <a:lnTo>
                    <a:pt x="751776" y="849630"/>
                  </a:lnTo>
                  <a:lnTo>
                    <a:pt x="747026" y="850900"/>
                  </a:lnTo>
                  <a:lnTo>
                    <a:pt x="743280" y="852170"/>
                  </a:lnTo>
                  <a:lnTo>
                    <a:pt x="738212" y="853440"/>
                  </a:lnTo>
                  <a:lnTo>
                    <a:pt x="736854" y="854710"/>
                  </a:lnTo>
                  <a:lnTo>
                    <a:pt x="734695" y="855980"/>
                  </a:lnTo>
                  <a:lnTo>
                    <a:pt x="734936" y="857250"/>
                  </a:lnTo>
                  <a:lnTo>
                    <a:pt x="736752" y="858520"/>
                  </a:lnTo>
                  <a:lnTo>
                    <a:pt x="739914" y="857250"/>
                  </a:lnTo>
                  <a:lnTo>
                    <a:pt x="742734" y="854710"/>
                  </a:lnTo>
                  <a:lnTo>
                    <a:pt x="746874" y="854710"/>
                  </a:lnTo>
                  <a:lnTo>
                    <a:pt x="746887" y="857250"/>
                  </a:lnTo>
                  <a:lnTo>
                    <a:pt x="729119" y="882650"/>
                  </a:lnTo>
                  <a:lnTo>
                    <a:pt x="719950" y="895350"/>
                  </a:lnTo>
                  <a:lnTo>
                    <a:pt x="716661" y="900430"/>
                  </a:lnTo>
                  <a:lnTo>
                    <a:pt x="711288" y="909320"/>
                  </a:lnTo>
                  <a:lnTo>
                    <a:pt x="709383" y="913130"/>
                  </a:lnTo>
                  <a:lnTo>
                    <a:pt x="707199" y="916940"/>
                  </a:lnTo>
                  <a:lnTo>
                    <a:pt x="707364" y="918210"/>
                  </a:lnTo>
                  <a:lnTo>
                    <a:pt x="707440" y="922020"/>
                  </a:lnTo>
                  <a:lnTo>
                    <a:pt x="709345" y="925830"/>
                  </a:lnTo>
                  <a:lnTo>
                    <a:pt x="709358" y="927100"/>
                  </a:lnTo>
                  <a:lnTo>
                    <a:pt x="707034" y="930910"/>
                  </a:lnTo>
                  <a:lnTo>
                    <a:pt x="707796" y="932180"/>
                  </a:lnTo>
                  <a:lnTo>
                    <a:pt x="713003" y="933450"/>
                  </a:lnTo>
                  <a:lnTo>
                    <a:pt x="716330" y="934720"/>
                  </a:lnTo>
                  <a:lnTo>
                    <a:pt x="723506" y="934720"/>
                  </a:lnTo>
                  <a:lnTo>
                    <a:pt x="727392" y="933450"/>
                  </a:lnTo>
                  <a:lnTo>
                    <a:pt x="734199" y="933450"/>
                  </a:lnTo>
                  <a:lnTo>
                    <a:pt x="736295" y="934720"/>
                  </a:lnTo>
                  <a:lnTo>
                    <a:pt x="735749" y="938530"/>
                  </a:lnTo>
                  <a:lnTo>
                    <a:pt x="737819" y="943610"/>
                  </a:lnTo>
                  <a:lnTo>
                    <a:pt x="735253" y="947420"/>
                  </a:lnTo>
                  <a:lnTo>
                    <a:pt x="724255" y="948690"/>
                  </a:lnTo>
                  <a:lnTo>
                    <a:pt x="728116" y="952500"/>
                  </a:lnTo>
                  <a:lnTo>
                    <a:pt x="732561" y="949960"/>
                  </a:lnTo>
                  <a:lnTo>
                    <a:pt x="736168" y="952500"/>
                  </a:lnTo>
                  <a:lnTo>
                    <a:pt x="736346" y="953770"/>
                  </a:lnTo>
                  <a:lnTo>
                    <a:pt x="736688" y="955040"/>
                  </a:lnTo>
                  <a:lnTo>
                    <a:pt x="736765" y="957580"/>
                  </a:lnTo>
                  <a:lnTo>
                    <a:pt x="736879" y="972820"/>
                  </a:lnTo>
                  <a:lnTo>
                    <a:pt x="736028" y="975360"/>
                  </a:lnTo>
                  <a:lnTo>
                    <a:pt x="737057" y="980440"/>
                  </a:lnTo>
                  <a:lnTo>
                    <a:pt x="738733" y="982980"/>
                  </a:lnTo>
                  <a:lnTo>
                    <a:pt x="739876" y="984186"/>
                  </a:lnTo>
                  <a:lnTo>
                    <a:pt x="744613" y="982980"/>
                  </a:lnTo>
                  <a:lnTo>
                    <a:pt x="745972" y="980440"/>
                  </a:lnTo>
                  <a:lnTo>
                    <a:pt x="742848" y="974090"/>
                  </a:lnTo>
                  <a:lnTo>
                    <a:pt x="742835" y="971550"/>
                  </a:lnTo>
                  <a:lnTo>
                    <a:pt x="743394" y="966470"/>
                  </a:lnTo>
                  <a:lnTo>
                    <a:pt x="743521" y="960120"/>
                  </a:lnTo>
                  <a:lnTo>
                    <a:pt x="743826" y="952500"/>
                  </a:lnTo>
                  <a:lnTo>
                    <a:pt x="745947" y="952500"/>
                  </a:lnTo>
                  <a:lnTo>
                    <a:pt x="750684" y="955040"/>
                  </a:lnTo>
                  <a:lnTo>
                    <a:pt x="778408" y="955040"/>
                  </a:lnTo>
                  <a:lnTo>
                    <a:pt x="787895" y="956310"/>
                  </a:lnTo>
                  <a:lnTo>
                    <a:pt x="808228" y="956310"/>
                  </a:lnTo>
                  <a:lnTo>
                    <a:pt x="829818" y="953770"/>
                  </a:lnTo>
                  <a:lnTo>
                    <a:pt x="839127" y="952500"/>
                  </a:lnTo>
                  <a:lnTo>
                    <a:pt x="848436" y="951230"/>
                  </a:lnTo>
                  <a:lnTo>
                    <a:pt x="856322" y="949960"/>
                  </a:lnTo>
                  <a:lnTo>
                    <a:pt x="864222" y="949960"/>
                  </a:lnTo>
                  <a:lnTo>
                    <a:pt x="872121" y="948690"/>
                  </a:lnTo>
                  <a:lnTo>
                    <a:pt x="886790" y="947420"/>
                  </a:lnTo>
                  <a:lnTo>
                    <a:pt x="901471" y="947420"/>
                  </a:lnTo>
                  <a:lnTo>
                    <a:pt x="916152" y="946150"/>
                  </a:lnTo>
                  <a:lnTo>
                    <a:pt x="930821" y="944880"/>
                  </a:lnTo>
                  <a:lnTo>
                    <a:pt x="936231" y="944880"/>
                  </a:lnTo>
                  <a:lnTo>
                    <a:pt x="944359" y="943610"/>
                  </a:lnTo>
                  <a:lnTo>
                    <a:pt x="952436" y="943610"/>
                  </a:lnTo>
                  <a:lnTo>
                    <a:pt x="968489" y="941070"/>
                  </a:lnTo>
                  <a:lnTo>
                    <a:pt x="982624" y="938530"/>
                  </a:lnTo>
                  <a:lnTo>
                    <a:pt x="989685" y="937260"/>
                  </a:lnTo>
                  <a:lnTo>
                    <a:pt x="1004836" y="937260"/>
                  </a:lnTo>
                  <a:lnTo>
                    <a:pt x="1006475" y="938530"/>
                  </a:lnTo>
                  <a:lnTo>
                    <a:pt x="1008265" y="939800"/>
                  </a:lnTo>
                  <a:lnTo>
                    <a:pt x="1009992" y="937260"/>
                  </a:lnTo>
                  <a:lnTo>
                    <a:pt x="1011707" y="934720"/>
                  </a:lnTo>
                  <a:lnTo>
                    <a:pt x="1016254" y="935990"/>
                  </a:lnTo>
                  <a:lnTo>
                    <a:pt x="1023150" y="937260"/>
                  </a:lnTo>
                  <a:lnTo>
                    <a:pt x="1024407" y="938530"/>
                  </a:lnTo>
                  <a:lnTo>
                    <a:pt x="1024826" y="942340"/>
                  </a:lnTo>
                  <a:lnTo>
                    <a:pt x="1025042" y="943610"/>
                  </a:lnTo>
                  <a:lnTo>
                    <a:pt x="1025067" y="951230"/>
                  </a:lnTo>
                  <a:lnTo>
                    <a:pt x="1026617" y="958850"/>
                  </a:lnTo>
                  <a:lnTo>
                    <a:pt x="1025131" y="966470"/>
                  </a:lnTo>
                  <a:lnTo>
                    <a:pt x="1025842" y="967740"/>
                  </a:lnTo>
                  <a:lnTo>
                    <a:pt x="1028014" y="969010"/>
                  </a:lnTo>
                  <a:lnTo>
                    <a:pt x="1028915" y="967740"/>
                  </a:lnTo>
                  <a:lnTo>
                    <a:pt x="1029703" y="963930"/>
                  </a:lnTo>
                  <a:lnTo>
                    <a:pt x="1030185" y="960120"/>
                  </a:lnTo>
                  <a:lnTo>
                    <a:pt x="1030071" y="937260"/>
                  </a:lnTo>
                  <a:lnTo>
                    <a:pt x="1029931" y="930910"/>
                  </a:lnTo>
                  <a:lnTo>
                    <a:pt x="1029817" y="928370"/>
                  </a:lnTo>
                  <a:lnTo>
                    <a:pt x="1029550" y="924560"/>
                  </a:lnTo>
                  <a:lnTo>
                    <a:pt x="1029423" y="920750"/>
                  </a:lnTo>
                  <a:lnTo>
                    <a:pt x="1029322" y="914400"/>
                  </a:lnTo>
                  <a:lnTo>
                    <a:pt x="1030020" y="913130"/>
                  </a:lnTo>
                  <a:lnTo>
                    <a:pt x="1030262" y="911860"/>
                  </a:lnTo>
                  <a:lnTo>
                    <a:pt x="1030490" y="910590"/>
                  </a:lnTo>
                  <a:lnTo>
                    <a:pt x="1041704" y="911860"/>
                  </a:lnTo>
                  <a:lnTo>
                    <a:pt x="1053134" y="911860"/>
                  </a:lnTo>
                  <a:lnTo>
                    <a:pt x="1057160" y="915670"/>
                  </a:lnTo>
                  <a:lnTo>
                    <a:pt x="1059281" y="916940"/>
                  </a:lnTo>
                  <a:lnTo>
                    <a:pt x="1061694" y="91440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2" name="object 5212" descr=""/>
            <p:cNvSpPr/>
            <p:nvPr/>
          </p:nvSpPr>
          <p:spPr>
            <a:xfrm>
              <a:off x="6726440" y="5898489"/>
              <a:ext cx="968375" cy="938530"/>
            </a:xfrm>
            <a:custGeom>
              <a:avLst/>
              <a:gdLst/>
              <a:ahLst/>
              <a:cxnLst/>
              <a:rect l="l" t="t" r="r" b="b"/>
              <a:pathLst>
                <a:path w="968375" h="938529">
                  <a:moveTo>
                    <a:pt x="24396" y="795667"/>
                  </a:moveTo>
                  <a:lnTo>
                    <a:pt x="19786" y="793965"/>
                  </a:lnTo>
                  <a:lnTo>
                    <a:pt x="15392" y="792657"/>
                  </a:lnTo>
                  <a:lnTo>
                    <a:pt x="8128" y="789266"/>
                  </a:lnTo>
                  <a:lnTo>
                    <a:pt x="5346" y="787019"/>
                  </a:lnTo>
                  <a:lnTo>
                    <a:pt x="2463" y="785164"/>
                  </a:lnTo>
                  <a:lnTo>
                    <a:pt x="0" y="788238"/>
                  </a:lnTo>
                  <a:lnTo>
                    <a:pt x="584" y="789127"/>
                  </a:lnTo>
                  <a:lnTo>
                    <a:pt x="952" y="790206"/>
                  </a:lnTo>
                  <a:lnTo>
                    <a:pt x="7937" y="795108"/>
                  </a:lnTo>
                  <a:lnTo>
                    <a:pt x="14808" y="797496"/>
                  </a:lnTo>
                  <a:lnTo>
                    <a:pt x="23202" y="796925"/>
                  </a:lnTo>
                  <a:lnTo>
                    <a:pt x="23850" y="796048"/>
                  </a:lnTo>
                  <a:lnTo>
                    <a:pt x="24396" y="795667"/>
                  </a:lnTo>
                  <a:close/>
                </a:path>
                <a:path w="968375" h="938529">
                  <a:moveTo>
                    <a:pt x="51549" y="630707"/>
                  </a:moveTo>
                  <a:lnTo>
                    <a:pt x="50126" y="628294"/>
                  </a:lnTo>
                  <a:lnTo>
                    <a:pt x="48615" y="626541"/>
                  </a:lnTo>
                  <a:lnTo>
                    <a:pt x="47371" y="622350"/>
                  </a:lnTo>
                  <a:lnTo>
                    <a:pt x="47599" y="619925"/>
                  </a:lnTo>
                  <a:lnTo>
                    <a:pt x="47193" y="615530"/>
                  </a:lnTo>
                  <a:lnTo>
                    <a:pt x="46418" y="613410"/>
                  </a:lnTo>
                  <a:lnTo>
                    <a:pt x="45783" y="611949"/>
                  </a:lnTo>
                  <a:lnTo>
                    <a:pt x="43484" y="612597"/>
                  </a:lnTo>
                  <a:lnTo>
                    <a:pt x="42748" y="613714"/>
                  </a:lnTo>
                  <a:lnTo>
                    <a:pt x="41109" y="618756"/>
                  </a:lnTo>
                  <a:lnTo>
                    <a:pt x="42773" y="622820"/>
                  </a:lnTo>
                  <a:lnTo>
                    <a:pt x="44500" y="629627"/>
                  </a:lnTo>
                  <a:lnTo>
                    <a:pt x="47536" y="631139"/>
                  </a:lnTo>
                  <a:lnTo>
                    <a:pt x="51549" y="630707"/>
                  </a:lnTo>
                  <a:close/>
                </a:path>
                <a:path w="968375" h="938529">
                  <a:moveTo>
                    <a:pt x="64135" y="522439"/>
                  </a:moveTo>
                  <a:lnTo>
                    <a:pt x="62306" y="522681"/>
                  </a:lnTo>
                  <a:lnTo>
                    <a:pt x="60833" y="522427"/>
                  </a:lnTo>
                  <a:lnTo>
                    <a:pt x="54940" y="528434"/>
                  </a:lnTo>
                  <a:lnTo>
                    <a:pt x="53378" y="535254"/>
                  </a:lnTo>
                  <a:lnTo>
                    <a:pt x="53441" y="542874"/>
                  </a:lnTo>
                  <a:lnTo>
                    <a:pt x="54495" y="543179"/>
                  </a:lnTo>
                  <a:lnTo>
                    <a:pt x="55664" y="543826"/>
                  </a:lnTo>
                  <a:lnTo>
                    <a:pt x="55753" y="535647"/>
                  </a:lnTo>
                  <a:lnTo>
                    <a:pt x="60566" y="529767"/>
                  </a:lnTo>
                  <a:lnTo>
                    <a:pt x="64135" y="522439"/>
                  </a:lnTo>
                  <a:close/>
                </a:path>
                <a:path w="968375" h="938529">
                  <a:moveTo>
                    <a:pt x="106400" y="540905"/>
                  </a:moveTo>
                  <a:lnTo>
                    <a:pt x="103365" y="539280"/>
                  </a:lnTo>
                  <a:lnTo>
                    <a:pt x="101358" y="538568"/>
                  </a:lnTo>
                  <a:lnTo>
                    <a:pt x="96939" y="538124"/>
                  </a:lnTo>
                  <a:lnTo>
                    <a:pt x="94399" y="538492"/>
                  </a:lnTo>
                  <a:lnTo>
                    <a:pt x="91897" y="538581"/>
                  </a:lnTo>
                  <a:lnTo>
                    <a:pt x="88760" y="546506"/>
                  </a:lnTo>
                  <a:lnTo>
                    <a:pt x="92824" y="548233"/>
                  </a:lnTo>
                  <a:lnTo>
                    <a:pt x="95389" y="545541"/>
                  </a:lnTo>
                  <a:lnTo>
                    <a:pt x="96608" y="542036"/>
                  </a:lnTo>
                  <a:lnTo>
                    <a:pt x="100520" y="541604"/>
                  </a:lnTo>
                  <a:lnTo>
                    <a:pt x="104635" y="543979"/>
                  </a:lnTo>
                  <a:lnTo>
                    <a:pt x="106248" y="542328"/>
                  </a:lnTo>
                  <a:lnTo>
                    <a:pt x="106400" y="540905"/>
                  </a:lnTo>
                  <a:close/>
                </a:path>
                <a:path w="968375" h="938529">
                  <a:moveTo>
                    <a:pt x="108318" y="550405"/>
                  </a:moveTo>
                  <a:lnTo>
                    <a:pt x="107759" y="550125"/>
                  </a:lnTo>
                  <a:lnTo>
                    <a:pt x="106997" y="549427"/>
                  </a:lnTo>
                  <a:lnTo>
                    <a:pt x="101130" y="551726"/>
                  </a:lnTo>
                  <a:lnTo>
                    <a:pt x="98882" y="556653"/>
                  </a:lnTo>
                  <a:lnTo>
                    <a:pt x="96113" y="562203"/>
                  </a:lnTo>
                  <a:lnTo>
                    <a:pt x="97434" y="563257"/>
                  </a:lnTo>
                  <a:lnTo>
                    <a:pt x="100901" y="563168"/>
                  </a:lnTo>
                  <a:lnTo>
                    <a:pt x="101917" y="561390"/>
                  </a:lnTo>
                  <a:lnTo>
                    <a:pt x="104609" y="556806"/>
                  </a:lnTo>
                  <a:lnTo>
                    <a:pt x="108318" y="550405"/>
                  </a:lnTo>
                  <a:close/>
                </a:path>
                <a:path w="968375" h="938529">
                  <a:moveTo>
                    <a:pt x="119113" y="704862"/>
                  </a:moveTo>
                  <a:lnTo>
                    <a:pt x="110540" y="706615"/>
                  </a:lnTo>
                  <a:lnTo>
                    <a:pt x="103962" y="704443"/>
                  </a:lnTo>
                  <a:lnTo>
                    <a:pt x="95808" y="702551"/>
                  </a:lnTo>
                  <a:lnTo>
                    <a:pt x="94373" y="701929"/>
                  </a:lnTo>
                  <a:lnTo>
                    <a:pt x="92100" y="701649"/>
                  </a:lnTo>
                  <a:lnTo>
                    <a:pt x="91236" y="702233"/>
                  </a:lnTo>
                  <a:lnTo>
                    <a:pt x="89611" y="702779"/>
                  </a:lnTo>
                  <a:lnTo>
                    <a:pt x="94843" y="707656"/>
                  </a:lnTo>
                  <a:lnTo>
                    <a:pt x="100774" y="708025"/>
                  </a:lnTo>
                  <a:lnTo>
                    <a:pt x="110248" y="709256"/>
                  </a:lnTo>
                  <a:lnTo>
                    <a:pt x="114477" y="709485"/>
                  </a:lnTo>
                  <a:lnTo>
                    <a:pt x="119113" y="704862"/>
                  </a:lnTo>
                  <a:close/>
                </a:path>
                <a:path w="968375" h="938529">
                  <a:moveTo>
                    <a:pt x="120269" y="557530"/>
                  </a:moveTo>
                  <a:lnTo>
                    <a:pt x="118757" y="556437"/>
                  </a:lnTo>
                  <a:lnTo>
                    <a:pt x="116192" y="556475"/>
                  </a:lnTo>
                  <a:lnTo>
                    <a:pt x="113753" y="559269"/>
                  </a:lnTo>
                  <a:lnTo>
                    <a:pt x="110744" y="556577"/>
                  </a:lnTo>
                  <a:lnTo>
                    <a:pt x="109855" y="558304"/>
                  </a:lnTo>
                  <a:lnTo>
                    <a:pt x="109423" y="558939"/>
                  </a:lnTo>
                  <a:lnTo>
                    <a:pt x="108940" y="560362"/>
                  </a:lnTo>
                  <a:lnTo>
                    <a:pt x="108826" y="561149"/>
                  </a:lnTo>
                  <a:lnTo>
                    <a:pt x="108648" y="563930"/>
                  </a:lnTo>
                  <a:lnTo>
                    <a:pt x="110553" y="565518"/>
                  </a:lnTo>
                  <a:lnTo>
                    <a:pt x="114592" y="563118"/>
                  </a:lnTo>
                  <a:lnTo>
                    <a:pt x="116827" y="561416"/>
                  </a:lnTo>
                  <a:lnTo>
                    <a:pt x="120091" y="558774"/>
                  </a:lnTo>
                  <a:lnTo>
                    <a:pt x="120269" y="557530"/>
                  </a:lnTo>
                  <a:close/>
                </a:path>
                <a:path w="968375" h="938529">
                  <a:moveTo>
                    <a:pt x="133324" y="420878"/>
                  </a:moveTo>
                  <a:lnTo>
                    <a:pt x="132803" y="417182"/>
                  </a:lnTo>
                  <a:lnTo>
                    <a:pt x="132410" y="413651"/>
                  </a:lnTo>
                  <a:lnTo>
                    <a:pt x="131597" y="409524"/>
                  </a:lnTo>
                  <a:lnTo>
                    <a:pt x="130302" y="408736"/>
                  </a:lnTo>
                  <a:lnTo>
                    <a:pt x="128003" y="408584"/>
                  </a:lnTo>
                  <a:lnTo>
                    <a:pt x="127076" y="409765"/>
                  </a:lnTo>
                  <a:lnTo>
                    <a:pt x="128905" y="421182"/>
                  </a:lnTo>
                  <a:lnTo>
                    <a:pt x="126568" y="427507"/>
                  </a:lnTo>
                  <a:lnTo>
                    <a:pt x="128803" y="429094"/>
                  </a:lnTo>
                  <a:lnTo>
                    <a:pt x="131241" y="427939"/>
                  </a:lnTo>
                  <a:lnTo>
                    <a:pt x="132435" y="426999"/>
                  </a:lnTo>
                  <a:lnTo>
                    <a:pt x="133286" y="424357"/>
                  </a:lnTo>
                  <a:lnTo>
                    <a:pt x="133172" y="422503"/>
                  </a:lnTo>
                  <a:lnTo>
                    <a:pt x="133324" y="420878"/>
                  </a:lnTo>
                  <a:close/>
                </a:path>
                <a:path w="968375" h="938529">
                  <a:moveTo>
                    <a:pt x="149009" y="912088"/>
                  </a:moveTo>
                  <a:lnTo>
                    <a:pt x="147904" y="911110"/>
                  </a:lnTo>
                  <a:lnTo>
                    <a:pt x="145986" y="910120"/>
                  </a:lnTo>
                  <a:lnTo>
                    <a:pt x="144691" y="909955"/>
                  </a:lnTo>
                  <a:lnTo>
                    <a:pt x="143217" y="909548"/>
                  </a:lnTo>
                  <a:lnTo>
                    <a:pt x="142252" y="910297"/>
                  </a:lnTo>
                  <a:lnTo>
                    <a:pt x="140804" y="910869"/>
                  </a:lnTo>
                  <a:lnTo>
                    <a:pt x="140157" y="912749"/>
                  </a:lnTo>
                  <a:lnTo>
                    <a:pt x="140665" y="914336"/>
                  </a:lnTo>
                  <a:lnTo>
                    <a:pt x="143027" y="917168"/>
                  </a:lnTo>
                  <a:lnTo>
                    <a:pt x="145516" y="917498"/>
                  </a:lnTo>
                  <a:lnTo>
                    <a:pt x="148323" y="915276"/>
                  </a:lnTo>
                  <a:lnTo>
                    <a:pt x="148932" y="913866"/>
                  </a:lnTo>
                  <a:lnTo>
                    <a:pt x="149009" y="912088"/>
                  </a:lnTo>
                  <a:close/>
                </a:path>
                <a:path w="968375" h="938529">
                  <a:moveTo>
                    <a:pt x="151257" y="314083"/>
                  </a:moveTo>
                  <a:lnTo>
                    <a:pt x="150545" y="313118"/>
                  </a:lnTo>
                  <a:lnTo>
                    <a:pt x="150241" y="312318"/>
                  </a:lnTo>
                  <a:lnTo>
                    <a:pt x="146240" y="309905"/>
                  </a:lnTo>
                  <a:lnTo>
                    <a:pt x="142316" y="309638"/>
                  </a:lnTo>
                  <a:lnTo>
                    <a:pt x="136804" y="309346"/>
                  </a:lnTo>
                  <a:lnTo>
                    <a:pt x="136067" y="311035"/>
                  </a:lnTo>
                  <a:lnTo>
                    <a:pt x="136804" y="312851"/>
                  </a:lnTo>
                  <a:lnTo>
                    <a:pt x="143395" y="314769"/>
                  </a:lnTo>
                  <a:lnTo>
                    <a:pt x="144018" y="315074"/>
                  </a:lnTo>
                  <a:lnTo>
                    <a:pt x="146710" y="317868"/>
                  </a:lnTo>
                  <a:lnTo>
                    <a:pt x="151257" y="314083"/>
                  </a:lnTo>
                  <a:close/>
                </a:path>
                <a:path w="968375" h="938529">
                  <a:moveTo>
                    <a:pt x="154673" y="339064"/>
                  </a:moveTo>
                  <a:lnTo>
                    <a:pt x="154317" y="337553"/>
                  </a:lnTo>
                  <a:lnTo>
                    <a:pt x="153301" y="336727"/>
                  </a:lnTo>
                  <a:lnTo>
                    <a:pt x="151574" y="336080"/>
                  </a:lnTo>
                  <a:lnTo>
                    <a:pt x="146926" y="336575"/>
                  </a:lnTo>
                  <a:lnTo>
                    <a:pt x="140601" y="337464"/>
                  </a:lnTo>
                  <a:lnTo>
                    <a:pt x="139065" y="337959"/>
                  </a:lnTo>
                  <a:lnTo>
                    <a:pt x="139407" y="340423"/>
                  </a:lnTo>
                  <a:lnTo>
                    <a:pt x="140589" y="341541"/>
                  </a:lnTo>
                  <a:lnTo>
                    <a:pt x="142633" y="342696"/>
                  </a:lnTo>
                  <a:lnTo>
                    <a:pt x="144030" y="342684"/>
                  </a:lnTo>
                  <a:lnTo>
                    <a:pt x="145580" y="342988"/>
                  </a:lnTo>
                  <a:lnTo>
                    <a:pt x="148082" y="342328"/>
                  </a:lnTo>
                  <a:lnTo>
                    <a:pt x="150812" y="341731"/>
                  </a:lnTo>
                  <a:lnTo>
                    <a:pt x="154051" y="340563"/>
                  </a:lnTo>
                  <a:lnTo>
                    <a:pt x="154673" y="339064"/>
                  </a:lnTo>
                  <a:close/>
                </a:path>
                <a:path w="968375" h="938529">
                  <a:moveTo>
                    <a:pt x="164477" y="286677"/>
                  </a:moveTo>
                  <a:lnTo>
                    <a:pt x="161810" y="284353"/>
                  </a:lnTo>
                  <a:lnTo>
                    <a:pt x="160667" y="284149"/>
                  </a:lnTo>
                  <a:lnTo>
                    <a:pt x="156832" y="290372"/>
                  </a:lnTo>
                  <a:lnTo>
                    <a:pt x="154317" y="294805"/>
                  </a:lnTo>
                  <a:lnTo>
                    <a:pt x="151409" y="300088"/>
                  </a:lnTo>
                  <a:lnTo>
                    <a:pt x="151345" y="301231"/>
                  </a:lnTo>
                  <a:lnTo>
                    <a:pt x="151422" y="303555"/>
                  </a:lnTo>
                  <a:lnTo>
                    <a:pt x="152031" y="304888"/>
                  </a:lnTo>
                  <a:lnTo>
                    <a:pt x="154279" y="304888"/>
                  </a:lnTo>
                  <a:lnTo>
                    <a:pt x="155524" y="304025"/>
                  </a:lnTo>
                  <a:lnTo>
                    <a:pt x="157530" y="297154"/>
                  </a:lnTo>
                  <a:lnTo>
                    <a:pt x="160515" y="291630"/>
                  </a:lnTo>
                  <a:lnTo>
                    <a:pt x="164477" y="286677"/>
                  </a:lnTo>
                  <a:close/>
                </a:path>
                <a:path w="968375" h="938529">
                  <a:moveTo>
                    <a:pt x="176644" y="320128"/>
                  </a:moveTo>
                  <a:lnTo>
                    <a:pt x="176491" y="319620"/>
                  </a:lnTo>
                  <a:lnTo>
                    <a:pt x="176504" y="318947"/>
                  </a:lnTo>
                  <a:lnTo>
                    <a:pt x="174980" y="317779"/>
                  </a:lnTo>
                  <a:lnTo>
                    <a:pt x="173761" y="316712"/>
                  </a:lnTo>
                  <a:lnTo>
                    <a:pt x="167881" y="314604"/>
                  </a:lnTo>
                  <a:lnTo>
                    <a:pt x="163258" y="315099"/>
                  </a:lnTo>
                  <a:lnTo>
                    <a:pt x="158445" y="315925"/>
                  </a:lnTo>
                  <a:lnTo>
                    <a:pt x="158140" y="316090"/>
                  </a:lnTo>
                  <a:lnTo>
                    <a:pt x="157721" y="316915"/>
                  </a:lnTo>
                  <a:lnTo>
                    <a:pt x="157175" y="317627"/>
                  </a:lnTo>
                  <a:lnTo>
                    <a:pt x="157378" y="318846"/>
                  </a:lnTo>
                  <a:lnTo>
                    <a:pt x="158038" y="319773"/>
                  </a:lnTo>
                  <a:lnTo>
                    <a:pt x="159791" y="320078"/>
                  </a:lnTo>
                  <a:lnTo>
                    <a:pt x="161150" y="320103"/>
                  </a:lnTo>
                  <a:lnTo>
                    <a:pt x="166243" y="318731"/>
                  </a:lnTo>
                  <a:lnTo>
                    <a:pt x="169926" y="318795"/>
                  </a:lnTo>
                  <a:lnTo>
                    <a:pt x="173990" y="321411"/>
                  </a:lnTo>
                  <a:lnTo>
                    <a:pt x="174942" y="321259"/>
                  </a:lnTo>
                  <a:lnTo>
                    <a:pt x="176047" y="321017"/>
                  </a:lnTo>
                  <a:lnTo>
                    <a:pt x="176326" y="320459"/>
                  </a:lnTo>
                  <a:lnTo>
                    <a:pt x="176644" y="320128"/>
                  </a:lnTo>
                  <a:close/>
                </a:path>
                <a:path w="968375" h="938529">
                  <a:moveTo>
                    <a:pt x="177673" y="600659"/>
                  </a:moveTo>
                  <a:lnTo>
                    <a:pt x="177317" y="598893"/>
                  </a:lnTo>
                  <a:lnTo>
                    <a:pt x="174879" y="597560"/>
                  </a:lnTo>
                  <a:lnTo>
                    <a:pt x="172847" y="596976"/>
                  </a:lnTo>
                  <a:lnTo>
                    <a:pt x="170040" y="596836"/>
                  </a:lnTo>
                  <a:lnTo>
                    <a:pt x="168783" y="598119"/>
                  </a:lnTo>
                  <a:lnTo>
                    <a:pt x="167982" y="599694"/>
                  </a:lnTo>
                  <a:lnTo>
                    <a:pt x="168567" y="601205"/>
                  </a:lnTo>
                  <a:lnTo>
                    <a:pt x="170573" y="602678"/>
                  </a:lnTo>
                  <a:lnTo>
                    <a:pt x="172224" y="603262"/>
                  </a:lnTo>
                  <a:lnTo>
                    <a:pt x="172961" y="603631"/>
                  </a:lnTo>
                  <a:lnTo>
                    <a:pt x="174447" y="603567"/>
                  </a:lnTo>
                  <a:lnTo>
                    <a:pt x="175056" y="603719"/>
                  </a:lnTo>
                  <a:lnTo>
                    <a:pt x="176237" y="603021"/>
                  </a:lnTo>
                  <a:lnTo>
                    <a:pt x="177482" y="602411"/>
                  </a:lnTo>
                  <a:lnTo>
                    <a:pt x="177673" y="600659"/>
                  </a:lnTo>
                  <a:close/>
                </a:path>
                <a:path w="968375" h="938529">
                  <a:moveTo>
                    <a:pt x="179158" y="267652"/>
                  </a:moveTo>
                  <a:lnTo>
                    <a:pt x="178904" y="266446"/>
                  </a:lnTo>
                  <a:lnTo>
                    <a:pt x="177380" y="264744"/>
                  </a:lnTo>
                  <a:lnTo>
                    <a:pt x="175958" y="264960"/>
                  </a:lnTo>
                  <a:lnTo>
                    <a:pt x="173088" y="267360"/>
                  </a:lnTo>
                  <a:lnTo>
                    <a:pt x="169392" y="268147"/>
                  </a:lnTo>
                  <a:lnTo>
                    <a:pt x="171284" y="274485"/>
                  </a:lnTo>
                  <a:lnTo>
                    <a:pt x="174650" y="273202"/>
                  </a:lnTo>
                  <a:lnTo>
                    <a:pt x="177787" y="272732"/>
                  </a:lnTo>
                  <a:lnTo>
                    <a:pt x="178371" y="270941"/>
                  </a:lnTo>
                  <a:lnTo>
                    <a:pt x="178955" y="269773"/>
                  </a:lnTo>
                  <a:lnTo>
                    <a:pt x="179158" y="267652"/>
                  </a:lnTo>
                  <a:close/>
                </a:path>
                <a:path w="968375" h="938529">
                  <a:moveTo>
                    <a:pt x="181470" y="921270"/>
                  </a:moveTo>
                  <a:lnTo>
                    <a:pt x="180124" y="920445"/>
                  </a:lnTo>
                  <a:lnTo>
                    <a:pt x="176123" y="920445"/>
                  </a:lnTo>
                  <a:lnTo>
                    <a:pt x="170294" y="921143"/>
                  </a:lnTo>
                  <a:lnTo>
                    <a:pt x="170103" y="921918"/>
                  </a:lnTo>
                  <a:lnTo>
                    <a:pt x="169468" y="923124"/>
                  </a:lnTo>
                  <a:lnTo>
                    <a:pt x="175247" y="924229"/>
                  </a:lnTo>
                  <a:lnTo>
                    <a:pt x="176745" y="924648"/>
                  </a:lnTo>
                  <a:lnTo>
                    <a:pt x="179565" y="924801"/>
                  </a:lnTo>
                  <a:lnTo>
                    <a:pt x="180987" y="924382"/>
                  </a:lnTo>
                  <a:lnTo>
                    <a:pt x="181470" y="921270"/>
                  </a:lnTo>
                  <a:close/>
                </a:path>
                <a:path w="968375" h="938529">
                  <a:moveTo>
                    <a:pt x="182130" y="616242"/>
                  </a:moveTo>
                  <a:lnTo>
                    <a:pt x="181914" y="615670"/>
                  </a:lnTo>
                  <a:lnTo>
                    <a:pt x="181825" y="614832"/>
                  </a:lnTo>
                  <a:lnTo>
                    <a:pt x="179463" y="612228"/>
                  </a:lnTo>
                  <a:lnTo>
                    <a:pt x="177076" y="611962"/>
                  </a:lnTo>
                  <a:lnTo>
                    <a:pt x="173418" y="613968"/>
                  </a:lnTo>
                  <a:lnTo>
                    <a:pt x="173266" y="615873"/>
                  </a:lnTo>
                  <a:lnTo>
                    <a:pt x="176212" y="618553"/>
                  </a:lnTo>
                  <a:lnTo>
                    <a:pt x="178968" y="618947"/>
                  </a:lnTo>
                  <a:lnTo>
                    <a:pt x="181584" y="617385"/>
                  </a:lnTo>
                  <a:lnTo>
                    <a:pt x="181749" y="616813"/>
                  </a:lnTo>
                  <a:lnTo>
                    <a:pt x="182130" y="616242"/>
                  </a:lnTo>
                  <a:close/>
                </a:path>
                <a:path w="968375" h="938529">
                  <a:moveTo>
                    <a:pt x="184111" y="302945"/>
                  </a:moveTo>
                  <a:lnTo>
                    <a:pt x="178104" y="302082"/>
                  </a:lnTo>
                  <a:lnTo>
                    <a:pt x="176377" y="303110"/>
                  </a:lnTo>
                  <a:lnTo>
                    <a:pt x="174409" y="312381"/>
                  </a:lnTo>
                  <a:lnTo>
                    <a:pt x="176047" y="313969"/>
                  </a:lnTo>
                  <a:lnTo>
                    <a:pt x="181241" y="312674"/>
                  </a:lnTo>
                  <a:lnTo>
                    <a:pt x="182016" y="311899"/>
                  </a:lnTo>
                  <a:lnTo>
                    <a:pt x="182740" y="311442"/>
                  </a:lnTo>
                  <a:lnTo>
                    <a:pt x="182384" y="309130"/>
                  </a:lnTo>
                  <a:lnTo>
                    <a:pt x="182829" y="306590"/>
                  </a:lnTo>
                  <a:lnTo>
                    <a:pt x="184111" y="302945"/>
                  </a:lnTo>
                  <a:close/>
                </a:path>
                <a:path w="968375" h="938529">
                  <a:moveTo>
                    <a:pt x="188925" y="395236"/>
                  </a:moveTo>
                  <a:lnTo>
                    <a:pt x="188379" y="393725"/>
                  </a:lnTo>
                  <a:lnTo>
                    <a:pt x="186766" y="393293"/>
                  </a:lnTo>
                  <a:lnTo>
                    <a:pt x="185191" y="393369"/>
                  </a:lnTo>
                  <a:lnTo>
                    <a:pt x="182841" y="395312"/>
                  </a:lnTo>
                  <a:lnTo>
                    <a:pt x="182143" y="397243"/>
                  </a:lnTo>
                  <a:lnTo>
                    <a:pt x="182499" y="399376"/>
                  </a:lnTo>
                  <a:lnTo>
                    <a:pt x="187185" y="400469"/>
                  </a:lnTo>
                  <a:lnTo>
                    <a:pt x="188518" y="399821"/>
                  </a:lnTo>
                  <a:lnTo>
                    <a:pt x="188925" y="395236"/>
                  </a:lnTo>
                  <a:close/>
                </a:path>
                <a:path w="968375" h="938529">
                  <a:moveTo>
                    <a:pt x="197243" y="313423"/>
                  </a:moveTo>
                  <a:lnTo>
                    <a:pt x="197015" y="312496"/>
                  </a:lnTo>
                  <a:lnTo>
                    <a:pt x="197065" y="311277"/>
                  </a:lnTo>
                  <a:lnTo>
                    <a:pt x="193954" y="308267"/>
                  </a:lnTo>
                  <a:lnTo>
                    <a:pt x="191046" y="308025"/>
                  </a:lnTo>
                  <a:lnTo>
                    <a:pt x="186283" y="311327"/>
                  </a:lnTo>
                  <a:lnTo>
                    <a:pt x="184632" y="312928"/>
                  </a:lnTo>
                  <a:lnTo>
                    <a:pt x="184073" y="315264"/>
                  </a:lnTo>
                  <a:lnTo>
                    <a:pt x="188264" y="319684"/>
                  </a:lnTo>
                  <a:lnTo>
                    <a:pt x="189979" y="313334"/>
                  </a:lnTo>
                  <a:lnTo>
                    <a:pt x="193001" y="313232"/>
                  </a:lnTo>
                  <a:lnTo>
                    <a:pt x="193586" y="313474"/>
                  </a:lnTo>
                  <a:lnTo>
                    <a:pt x="194056" y="313855"/>
                  </a:lnTo>
                  <a:lnTo>
                    <a:pt x="195427" y="313817"/>
                  </a:lnTo>
                  <a:lnTo>
                    <a:pt x="196342" y="313575"/>
                  </a:lnTo>
                  <a:lnTo>
                    <a:pt x="197243" y="313423"/>
                  </a:lnTo>
                  <a:close/>
                </a:path>
                <a:path w="968375" h="938529">
                  <a:moveTo>
                    <a:pt x="201777" y="800468"/>
                  </a:moveTo>
                  <a:lnTo>
                    <a:pt x="197116" y="799909"/>
                  </a:lnTo>
                  <a:lnTo>
                    <a:pt x="192493" y="799058"/>
                  </a:lnTo>
                  <a:lnTo>
                    <a:pt x="188480" y="802119"/>
                  </a:lnTo>
                  <a:lnTo>
                    <a:pt x="188810" y="802843"/>
                  </a:lnTo>
                  <a:lnTo>
                    <a:pt x="188912" y="803579"/>
                  </a:lnTo>
                  <a:lnTo>
                    <a:pt x="191249" y="804468"/>
                  </a:lnTo>
                  <a:lnTo>
                    <a:pt x="195491" y="803490"/>
                  </a:lnTo>
                  <a:lnTo>
                    <a:pt x="199224" y="803643"/>
                  </a:lnTo>
                  <a:lnTo>
                    <a:pt x="201777" y="800468"/>
                  </a:lnTo>
                  <a:close/>
                </a:path>
                <a:path w="968375" h="938529">
                  <a:moveTo>
                    <a:pt x="213842" y="283692"/>
                  </a:moveTo>
                  <a:lnTo>
                    <a:pt x="209892" y="280250"/>
                  </a:lnTo>
                  <a:lnTo>
                    <a:pt x="208711" y="280149"/>
                  </a:lnTo>
                  <a:lnTo>
                    <a:pt x="204419" y="282816"/>
                  </a:lnTo>
                  <a:lnTo>
                    <a:pt x="207568" y="294233"/>
                  </a:lnTo>
                  <a:lnTo>
                    <a:pt x="211480" y="291020"/>
                  </a:lnTo>
                  <a:lnTo>
                    <a:pt x="212229" y="287058"/>
                  </a:lnTo>
                  <a:lnTo>
                    <a:pt x="213842" y="283692"/>
                  </a:lnTo>
                  <a:close/>
                </a:path>
                <a:path w="968375" h="938529">
                  <a:moveTo>
                    <a:pt x="215188" y="377037"/>
                  </a:moveTo>
                  <a:lnTo>
                    <a:pt x="215023" y="377177"/>
                  </a:lnTo>
                  <a:lnTo>
                    <a:pt x="215188" y="377037"/>
                  </a:lnTo>
                  <a:close/>
                </a:path>
                <a:path w="968375" h="938529">
                  <a:moveTo>
                    <a:pt x="217982" y="372325"/>
                  </a:moveTo>
                  <a:lnTo>
                    <a:pt x="215773" y="363664"/>
                  </a:lnTo>
                  <a:lnTo>
                    <a:pt x="210286" y="368312"/>
                  </a:lnTo>
                  <a:lnTo>
                    <a:pt x="207810" y="374065"/>
                  </a:lnTo>
                  <a:lnTo>
                    <a:pt x="205879" y="381622"/>
                  </a:lnTo>
                  <a:lnTo>
                    <a:pt x="206248" y="382790"/>
                  </a:lnTo>
                  <a:lnTo>
                    <a:pt x="207848" y="383171"/>
                  </a:lnTo>
                  <a:lnTo>
                    <a:pt x="215023" y="377177"/>
                  </a:lnTo>
                  <a:lnTo>
                    <a:pt x="216535" y="373900"/>
                  </a:lnTo>
                  <a:lnTo>
                    <a:pt x="217982" y="372325"/>
                  </a:lnTo>
                  <a:close/>
                </a:path>
                <a:path w="968375" h="938529">
                  <a:moveTo>
                    <a:pt x="232168" y="303771"/>
                  </a:moveTo>
                  <a:lnTo>
                    <a:pt x="231673" y="302691"/>
                  </a:lnTo>
                  <a:lnTo>
                    <a:pt x="230670" y="302145"/>
                  </a:lnTo>
                  <a:lnTo>
                    <a:pt x="229565" y="302234"/>
                  </a:lnTo>
                  <a:lnTo>
                    <a:pt x="227152" y="304431"/>
                  </a:lnTo>
                  <a:lnTo>
                    <a:pt x="225298" y="306412"/>
                  </a:lnTo>
                  <a:lnTo>
                    <a:pt x="223393" y="308330"/>
                  </a:lnTo>
                  <a:lnTo>
                    <a:pt x="226669" y="310908"/>
                  </a:lnTo>
                  <a:lnTo>
                    <a:pt x="228219" y="311086"/>
                  </a:lnTo>
                  <a:lnTo>
                    <a:pt x="230657" y="307517"/>
                  </a:lnTo>
                  <a:lnTo>
                    <a:pt x="231394" y="305892"/>
                  </a:lnTo>
                  <a:lnTo>
                    <a:pt x="232168" y="303771"/>
                  </a:lnTo>
                  <a:close/>
                </a:path>
                <a:path w="968375" h="938529">
                  <a:moveTo>
                    <a:pt x="247637" y="936294"/>
                  </a:moveTo>
                  <a:lnTo>
                    <a:pt x="247586" y="935126"/>
                  </a:lnTo>
                  <a:lnTo>
                    <a:pt x="247269" y="934542"/>
                  </a:lnTo>
                  <a:lnTo>
                    <a:pt x="245491" y="931392"/>
                  </a:lnTo>
                  <a:lnTo>
                    <a:pt x="243065" y="930948"/>
                  </a:lnTo>
                  <a:lnTo>
                    <a:pt x="238671" y="933094"/>
                  </a:lnTo>
                  <a:lnTo>
                    <a:pt x="240017" y="936307"/>
                  </a:lnTo>
                  <a:lnTo>
                    <a:pt x="241935" y="937920"/>
                  </a:lnTo>
                  <a:lnTo>
                    <a:pt x="245592" y="938085"/>
                  </a:lnTo>
                  <a:lnTo>
                    <a:pt x="246659" y="937387"/>
                  </a:lnTo>
                  <a:lnTo>
                    <a:pt x="247637" y="936294"/>
                  </a:lnTo>
                  <a:close/>
                </a:path>
                <a:path w="968375" h="938529">
                  <a:moveTo>
                    <a:pt x="272300" y="724357"/>
                  </a:moveTo>
                  <a:lnTo>
                    <a:pt x="270459" y="720496"/>
                  </a:lnTo>
                  <a:lnTo>
                    <a:pt x="267068" y="721029"/>
                  </a:lnTo>
                  <a:lnTo>
                    <a:pt x="264363" y="720204"/>
                  </a:lnTo>
                  <a:lnTo>
                    <a:pt x="260362" y="722528"/>
                  </a:lnTo>
                  <a:lnTo>
                    <a:pt x="255803" y="720928"/>
                  </a:lnTo>
                  <a:lnTo>
                    <a:pt x="250799" y="722236"/>
                  </a:lnTo>
                  <a:lnTo>
                    <a:pt x="250113" y="722998"/>
                  </a:lnTo>
                  <a:lnTo>
                    <a:pt x="248716" y="723912"/>
                  </a:lnTo>
                  <a:lnTo>
                    <a:pt x="250685" y="724903"/>
                  </a:lnTo>
                  <a:lnTo>
                    <a:pt x="251968" y="726071"/>
                  </a:lnTo>
                  <a:lnTo>
                    <a:pt x="258343" y="726109"/>
                  </a:lnTo>
                  <a:lnTo>
                    <a:pt x="269697" y="725474"/>
                  </a:lnTo>
                  <a:lnTo>
                    <a:pt x="270814" y="724839"/>
                  </a:lnTo>
                  <a:lnTo>
                    <a:pt x="272300" y="724357"/>
                  </a:lnTo>
                  <a:close/>
                </a:path>
                <a:path w="968375" h="938529">
                  <a:moveTo>
                    <a:pt x="285940" y="620496"/>
                  </a:moveTo>
                  <a:lnTo>
                    <a:pt x="284772" y="617016"/>
                  </a:lnTo>
                  <a:lnTo>
                    <a:pt x="284848" y="616864"/>
                  </a:lnTo>
                  <a:lnTo>
                    <a:pt x="283337" y="616178"/>
                  </a:lnTo>
                  <a:lnTo>
                    <a:pt x="281774" y="615492"/>
                  </a:lnTo>
                  <a:lnTo>
                    <a:pt x="280098" y="614908"/>
                  </a:lnTo>
                  <a:lnTo>
                    <a:pt x="277863" y="614692"/>
                  </a:lnTo>
                  <a:lnTo>
                    <a:pt x="276948" y="615975"/>
                  </a:lnTo>
                  <a:lnTo>
                    <a:pt x="276364" y="617359"/>
                  </a:lnTo>
                  <a:lnTo>
                    <a:pt x="276618" y="618477"/>
                  </a:lnTo>
                  <a:lnTo>
                    <a:pt x="279666" y="621144"/>
                  </a:lnTo>
                  <a:lnTo>
                    <a:pt x="282549" y="622261"/>
                  </a:lnTo>
                  <a:lnTo>
                    <a:pt x="285940" y="620496"/>
                  </a:lnTo>
                  <a:close/>
                </a:path>
                <a:path w="968375" h="938529">
                  <a:moveTo>
                    <a:pt x="299250" y="751954"/>
                  </a:moveTo>
                  <a:lnTo>
                    <a:pt x="298538" y="751255"/>
                  </a:lnTo>
                  <a:lnTo>
                    <a:pt x="298183" y="750608"/>
                  </a:lnTo>
                  <a:lnTo>
                    <a:pt x="291223" y="750404"/>
                  </a:lnTo>
                  <a:lnTo>
                    <a:pt x="276504" y="750125"/>
                  </a:lnTo>
                  <a:lnTo>
                    <a:pt x="278003" y="751890"/>
                  </a:lnTo>
                  <a:lnTo>
                    <a:pt x="278358" y="752741"/>
                  </a:lnTo>
                  <a:lnTo>
                    <a:pt x="284683" y="754418"/>
                  </a:lnTo>
                  <a:lnTo>
                    <a:pt x="290537" y="754786"/>
                  </a:lnTo>
                  <a:lnTo>
                    <a:pt x="297421" y="753592"/>
                  </a:lnTo>
                  <a:lnTo>
                    <a:pt x="298284" y="752602"/>
                  </a:lnTo>
                  <a:lnTo>
                    <a:pt x="299250" y="751954"/>
                  </a:lnTo>
                  <a:close/>
                </a:path>
                <a:path w="968375" h="938529">
                  <a:moveTo>
                    <a:pt x="305346" y="760361"/>
                  </a:moveTo>
                  <a:lnTo>
                    <a:pt x="305015" y="759498"/>
                  </a:lnTo>
                  <a:lnTo>
                    <a:pt x="304520" y="758647"/>
                  </a:lnTo>
                  <a:lnTo>
                    <a:pt x="297738" y="757605"/>
                  </a:lnTo>
                  <a:lnTo>
                    <a:pt x="291426" y="757288"/>
                  </a:lnTo>
                  <a:lnTo>
                    <a:pt x="284467" y="758240"/>
                  </a:lnTo>
                  <a:lnTo>
                    <a:pt x="285229" y="759612"/>
                  </a:lnTo>
                  <a:lnTo>
                    <a:pt x="285356" y="760260"/>
                  </a:lnTo>
                  <a:lnTo>
                    <a:pt x="291858" y="762876"/>
                  </a:lnTo>
                  <a:lnTo>
                    <a:pt x="298208" y="761834"/>
                  </a:lnTo>
                  <a:lnTo>
                    <a:pt x="304812" y="761187"/>
                  </a:lnTo>
                  <a:lnTo>
                    <a:pt x="305346" y="760361"/>
                  </a:lnTo>
                  <a:close/>
                </a:path>
                <a:path w="968375" h="938529">
                  <a:moveTo>
                    <a:pt x="387184" y="485178"/>
                  </a:moveTo>
                  <a:lnTo>
                    <a:pt x="384746" y="479933"/>
                  </a:lnTo>
                  <a:lnTo>
                    <a:pt x="379945" y="478332"/>
                  </a:lnTo>
                  <a:lnTo>
                    <a:pt x="374484" y="480923"/>
                  </a:lnTo>
                  <a:lnTo>
                    <a:pt x="374129" y="482130"/>
                  </a:lnTo>
                  <a:lnTo>
                    <a:pt x="373481" y="483095"/>
                  </a:lnTo>
                  <a:lnTo>
                    <a:pt x="376529" y="486079"/>
                  </a:lnTo>
                  <a:lnTo>
                    <a:pt x="380415" y="486702"/>
                  </a:lnTo>
                  <a:lnTo>
                    <a:pt x="384556" y="488391"/>
                  </a:lnTo>
                  <a:lnTo>
                    <a:pt x="385978" y="487845"/>
                  </a:lnTo>
                  <a:lnTo>
                    <a:pt x="387007" y="486575"/>
                  </a:lnTo>
                  <a:lnTo>
                    <a:pt x="387184" y="485178"/>
                  </a:lnTo>
                  <a:close/>
                </a:path>
                <a:path w="968375" h="938529">
                  <a:moveTo>
                    <a:pt x="436689" y="518490"/>
                  </a:moveTo>
                  <a:lnTo>
                    <a:pt x="435152" y="515823"/>
                  </a:lnTo>
                  <a:lnTo>
                    <a:pt x="434187" y="513829"/>
                  </a:lnTo>
                  <a:lnTo>
                    <a:pt x="431279" y="509689"/>
                  </a:lnTo>
                  <a:lnTo>
                    <a:pt x="430199" y="509651"/>
                  </a:lnTo>
                  <a:lnTo>
                    <a:pt x="425132" y="511543"/>
                  </a:lnTo>
                  <a:lnTo>
                    <a:pt x="428294" y="514197"/>
                  </a:lnTo>
                  <a:lnTo>
                    <a:pt x="430720" y="516356"/>
                  </a:lnTo>
                  <a:lnTo>
                    <a:pt x="433882" y="518744"/>
                  </a:lnTo>
                  <a:lnTo>
                    <a:pt x="435000" y="518439"/>
                  </a:lnTo>
                  <a:lnTo>
                    <a:pt x="436689" y="518490"/>
                  </a:lnTo>
                  <a:close/>
                </a:path>
                <a:path w="968375" h="938529">
                  <a:moveTo>
                    <a:pt x="449465" y="200964"/>
                  </a:moveTo>
                  <a:lnTo>
                    <a:pt x="448868" y="198399"/>
                  </a:lnTo>
                  <a:lnTo>
                    <a:pt x="446887" y="193903"/>
                  </a:lnTo>
                  <a:lnTo>
                    <a:pt x="445541" y="192036"/>
                  </a:lnTo>
                  <a:lnTo>
                    <a:pt x="441833" y="191731"/>
                  </a:lnTo>
                  <a:lnTo>
                    <a:pt x="442239" y="195516"/>
                  </a:lnTo>
                  <a:lnTo>
                    <a:pt x="442493" y="198551"/>
                  </a:lnTo>
                  <a:lnTo>
                    <a:pt x="443179" y="203276"/>
                  </a:lnTo>
                  <a:lnTo>
                    <a:pt x="444576" y="204228"/>
                  </a:lnTo>
                  <a:lnTo>
                    <a:pt x="446862" y="204647"/>
                  </a:lnTo>
                  <a:lnTo>
                    <a:pt x="448310" y="204076"/>
                  </a:lnTo>
                  <a:lnTo>
                    <a:pt x="449465" y="200964"/>
                  </a:lnTo>
                  <a:close/>
                </a:path>
                <a:path w="968375" h="938529">
                  <a:moveTo>
                    <a:pt x="450913" y="684885"/>
                  </a:moveTo>
                  <a:lnTo>
                    <a:pt x="446151" y="684136"/>
                  </a:lnTo>
                  <a:lnTo>
                    <a:pt x="443230" y="686142"/>
                  </a:lnTo>
                  <a:lnTo>
                    <a:pt x="440524" y="690130"/>
                  </a:lnTo>
                  <a:lnTo>
                    <a:pt x="440385" y="691616"/>
                  </a:lnTo>
                  <a:lnTo>
                    <a:pt x="441274" y="692746"/>
                  </a:lnTo>
                  <a:lnTo>
                    <a:pt x="442823" y="693102"/>
                  </a:lnTo>
                  <a:lnTo>
                    <a:pt x="446709" y="691184"/>
                  </a:lnTo>
                  <a:lnTo>
                    <a:pt x="449414" y="688987"/>
                  </a:lnTo>
                  <a:lnTo>
                    <a:pt x="450913" y="684885"/>
                  </a:lnTo>
                  <a:close/>
                </a:path>
                <a:path w="968375" h="938529">
                  <a:moveTo>
                    <a:pt x="451256" y="714235"/>
                  </a:moveTo>
                  <a:lnTo>
                    <a:pt x="450977" y="711987"/>
                  </a:lnTo>
                  <a:lnTo>
                    <a:pt x="450621" y="710374"/>
                  </a:lnTo>
                  <a:lnTo>
                    <a:pt x="450608" y="707009"/>
                  </a:lnTo>
                  <a:lnTo>
                    <a:pt x="451027" y="705256"/>
                  </a:lnTo>
                  <a:lnTo>
                    <a:pt x="451129" y="702221"/>
                  </a:lnTo>
                  <a:lnTo>
                    <a:pt x="449757" y="701319"/>
                  </a:lnTo>
                  <a:lnTo>
                    <a:pt x="446354" y="701878"/>
                  </a:lnTo>
                  <a:lnTo>
                    <a:pt x="444906" y="703224"/>
                  </a:lnTo>
                  <a:lnTo>
                    <a:pt x="445071" y="709002"/>
                  </a:lnTo>
                  <a:lnTo>
                    <a:pt x="446468" y="712254"/>
                  </a:lnTo>
                  <a:lnTo>
                    <a:pt x="451256" y="714235"/>
                  </a:lnTo>
                  <a:close/>
                </a:path>
                <a:path w="968375" h="938529">
                  <a:moveTo>
                    <a:pt x="461619" y="129908"/>
                  </a:moveTo>
                  <a:lnTo>
                    <a:pt x="460375" y="129387"/>
                  </a:lnTo>
                  <a:lnTo>
                    <a:pt x="459689" y="128816"/>
                  </a:lnTo>
                  <a:lnTo>
                    <a:pt x="458114" y="129044"/>
                  </a:lnTo>
                  <a:lnTo>
                    <a:pt x="457200" y="129603"/>
                  </a:lnTo>
                  <a:lnTo>
                    <a:pt x="453605" y="131102"/>
                  </a:lnTo>
                  <a:lnTo>
                    <a:pt x="452107" y="134734"/>
                  </a:lnTo>
                  <a:lnTo>
                    <a:pt x="448411" y="133565"/>
                  </a:lnTo>
                  <a:lnTo>
                    <a:pt x="441236" y="140741"/>
                  </a:lnTo>
                  <a:lnTo>
                    <a:pt x="442163" y="142887"/>
                  </a:lnTo>
                  <a:lnTo>
                    <a:pt x="443433" y="142951"/>
                  </a:lnTo>
                  <a:lnTo>
                    <a:pt x="446557" y="140639"/>
                  </a:lnTo>
                  <a:lnTo>
                    <a:pt x="448360" y="138938"/>
                  </a:lnTo>
                  <a:lnTo>
                    <a:pt x="450291" y="137287"/>
                  </a:lnTo>
                  <a:lnTo>
                    <a:pt x="451675" y="139598"/>
                  </a:lnTo>
                  <a:lnTo>
                    <a:pt x="450697" y="143281"/>
                  </a:lnTo>
                  <a:lnTo>
                    <a:pt x="455053" y="142748"/>
                  </a:lnTo>
                  <a:lnTo>
                    <a:pt x="455536" y="139979"/>
                  </a:lnTo>
                  <a:lnTo>
                    <a:pt x="455447" y="137502"/>
                  </a:lnTo>
                  <a:lnTo>
                    <a:pt x="457555" y="133527"/>
                  </a:lnTo>
                  <a:lnTo>
                    <a:pt x="459676" y="131978"/>
                  </a:lnTo>
                  <a:lnTo>
                    <a:pt x="461619" y="129908"/>
                  </a:lnTo>
                  <a:close/>
                </a:path>
                <a:path w="968375" h="938529">
                  <a:moveTo>
                    <a:pt x="463842" y="833297"/>
                  </a:moveTo>
                  <a:lnTo>
                    <a:pt x="463791" y="831062"/>
                  </a:lnTo>
                  <a:lnTo>
                    <a:pt x="461276" y="831126"/>
                  </a:lnTo>
                  <a:lnTo>
                    <a:pt x="459816" y="832269"/>
                  </a:lnTo>
                  <a:lnTo>
                    <a:pt x="459384" y="832573"/>
                  </a:lnTo>
                  <a:lnTo>
                    <a:pt x="455612" y="837018"/>
                  </a:lnTo>
                  <a:lnTo>
                    <a:pt x="450888" y="839355"/>
                  </a:lnTo>
                  <a:lnTo>
                    <a:pt x="444944" y="840943"/>
                  </a:lnTo>
                  <a:lnTo>
                    <a:pt x="444449" y="841705"/>
                  </a:lnTo>
                  <a:lnTo>
                    <a:pt x="443903" y="842175"/>
                  </a:lnTo>
                  <a:lnTo>
                    <a:pt x="444690" y="844638"/>
                  </a:lnTo>
                  <a:lnTo>
                    <a:pt x="446519" y="844473"/>
                  </a:lnTo>
                  <a:lnTo>
                    <a:pt x="453872" y="842467"/>
                  </a:lnTo>
                  <a:lnTo>
                    <a:pt x="457949" y="838314"/>
                  </a:lnTo>
                  <a:lnTo>
                    <a:pt x="463562" y="835088"/>
                  </a:lnTo>
                  <a:lnTo>
                    <a:pt x="463842" y="833297"/>
                  </a:lnTo>
                  <a:close/>
                </a:path>
                <a:path w="968375" h="938529">
                  <a:moveTo>
                    <a:pt x="464045" y="6832"/>
                  </a:moveTo>
                  <a:lnTo>
                    <a:pt x="463969" y="5334"/>
                  </a:lnTo>
                  <a:lnTo>
                    <a:pt x="459117" y="2362"/>
                  </a:lnTo>
                  <a:lnTo>
                    <a:pt x="451307" y="0"/>
                  </a:lnTo>
                  <a:lnTo>
                    <a:pt x="445427" y="304"/>
                  </a:lnTo>
                  <a:lnTo>
                    <a:pt x="443788" y="228"/>
                  </a:lnTo>
                  <a:lnTo>
                    <a:pt x="443217" y="2476"/>
                  </a:lnTo>
                  <a:lnTo>
                    <a:pt x="449668" y="3987"/>
                  </a:lnTo>
                  <a:lnTo>
                    <a:pt x="455790" y="5473"/>
                  </a:lnTo>
                  <a:lnTo>
                    <a:pt x="462851" y="7023"/>
                  </a:lnTo>
                  <a:lnTo>
                    <a:pt x="464045" y="6832"/>
                  </a:lnTo>
                  <a:close/>
                </a:path>
                <a:path w="968375" h="938529">
                  <a:moveTo>
                    <a:pt x="470687" y="685457"/>
                  </a:moveTo>
                  <a:lnTo>
                    <a:pt x="463321" y="681888"/>
                  </a:lnTo>
                  <a:lnTo>
                    <a:pt x="459206" y="679958"/>
                  </a:lnTo>
                  <a:lnTo>
                    <a:pt x="458381" y="683107"/>
                  </a:lnTo>
                  <a:lnTo>
                    <a:pt x="461556" y="686117"/>
                  </a:lnTo>
                  <a:lnTo>
                    <a:pt x="464591" y="687273"/>
                  </a:lnTo>
                  <a:lnTo>
                    <a:pt x="469176" y="687387"/>
                  </a:lnTo>
                  <a:lnTo>
                    <a:pt x="470636" y="687552"/>
                  </a:lnTo>
                  <a:lnTo>
                    <a:pt x="470687" y="685457"/>
                  </a:lnTo>
                  <a:close/>
                </a:path>
                <a:path w="968375" h="938529">
                  <a:moveTo>
                    <a:pt x="470725" y="750531"/>
                  </a:moveTo>
                  <a:lnTo>
                    <a:pt x="468896" y="748855"/>
                  </a:lnTo>
                  <a:lnTo>
                    <a:pt x="466471" y="749744"/>
                  </a:lnTo>
                  <a:lnTo>
                    <a:pt x="464845" y="750265"/>
                  </a:lnTo>
                  <a:lnTo>
                    <a:pt x="461149" y="754621"/>
                  </a:lnTo>
                  <a:lnTo>
                    <a:pt x="460070" y="758405"/>
                  </a:lnTo>
                  <a:lnTo>
                    <a:pt x="461835" y="762762"/>
                  </a:lnTo>
                  <a:lnTo>
                    <a:pt x="462724" y="762723"/>
                  </a:lnTo>
                  <a:lnTo>
                    <a:pt x="463791" y="763003"/>
                  </a:lnTo>
                  <a:lnTo>
                    <a:pt x="467106" y="759421"/>
                  </a:lnTo>
                  <a:lnTo>
                    <a:pt x="468922" y="755535"/>
                  </a:lnTo>
                  <a:lnTo>
                    <a:pt x="470725" y="750531"/>
                  </a:lnTo>
                  <a:close/>
                </a:path>
                <a:path w="968375" h="938529">
                  <a:moveTo>
                    <a:pt x="474916" y="815479"/>
                  </a:moveTo>
                  <a:lnTo>
                    <a:pt x="471043" y="809396"/>
                  </a:lnTo>
                  <a:lnTo>
                    <a:pt x="464388" y="808659"/>
                  </a:lnTo>
                  <a:lnTo>
                    <a:pt x="463626" y="809129"/>
                  </a:lnTo>
                  <a:lnTo>
                    <a:pt x="463499" y="810107"/>
                  </a:lnTo>
                  <a:lnTo>
                    <a:pt x="463524" y="811199"/>
                  </a:lnTo>
                  <a:lnTo>
                    <a:pt x="467715" y="813739"/>
                  </a:lnTo>
                  <a:lnTo>
                    <a:pt x="469557" y="817245"/>
                  </a:lnTo>
                  <a:lnTo>
                    <a:pt x="470687" y="821728"/>
                  </a:lnTo>
                  <a:lnTo>
                    <a:pt x="471373" y="821944"/>
                  </a:lnTo>
                  <a:lnTo>
                    <a:pt x="471792" y="822223"/>
                  </a:lnTo>
                  <a:lnTo>
                    <a:pt x="472198" y="822007"/>
                  </a:lnTo>
                  <a:lnTo>
                    <a:pt x="472884" y="821867"/>
                  </a:lnTo>
                  <a:lnTo>
                    <a:pt x="474916" y="815479"/>
                  </a:lnTo>
                  <a:close/>
                </a:path>
                <a:path w="968375" h="938529">
                  <a:moveTo>
                    <a:pt x="480174" y="792886"/>
                  </a:moveTo>
                  <a:lnTo>
                    <a:pt x="478523" y="792746"/>
                  </a:lnTo>
                  <a:lnTo>
                    <a:pt x="477507" y="792391"/>
                  </a:lnTo>
                  <a:lnTo>
                    <a:pt x="472909" y="793877"/>
                  </a:lnTo>
                  <a:lnTo>
                    <a:pt x="470077" y="796429"/>
                  </a:lnTo>
                  <a:lnTo>
                    <a:pt x="467156" y="800544"/>
                  </a:lnTo>
                  <a:lnTo>
                    <a:pt x="467106" y="801497"/>
                  </a:lnTo>
                  <a:lnTo>
                    <a:pt x="468655" y="802436"/>
                  </a:lnTo>
                  <a:lnTo>
                    <a:pt x="472338" y="799896"/>
                  </a:lnTo>
                  <a:lnTo>
                    <a:pt x="477431" y="798995"/>
                  </a:lnTo>
                  <a:lnTo>
                    <a:pt x="480174" y="792886"/>
                  </a:lnTo>
                  <a:close/>
                </a:path>
                <a:path w="968375" h="938529">
                  <a:moveTo>
                    <a:pt x="487667" y="765848"/>
                  </a:moveTo>
                  <a:lnTo>
                    <a:pt x="484936" y="762762"/>
                  </a:lnTo>
                  <a:lnTo>
                    <a:pt x="481380" y="761377"/>
                  </a:lnTo>
                  <a:lnTo>
                    <a:pt x="477354" y="759841"/>
                  </a:lnTo>
                  <a:lnTo>
                    <a:pt x="476364" y="760933"/>
                  </a:lnTo>
                  <a:lnTo>
                    <a:pt x="475513" y="761492"/>
                  </a:lnTo>
                  <a:lnTo>
                    <a:pt x="480606" y="766622"/>
                  </a:lnTo>
                  <a:lnTo>
                    <a:pt x="482053" y="767181"/>
                  </a:lnTo>
                  <a:lnTo>
                    <a:pt x="487578" y="766457"/>
                  </a:lnTo>
                  <a:lnTo>
                    <a:pt x="487565" y="766203"/>
                  </a:lnTo>
                  <a:lnTo>
                    <a:pt x="487667" y="765848"/>
                  </a:lnTo>
                  <a:close/>
                </a:path>
                <a:path w="968375" h="938529">
                  <a:moveTo>
                    <a:pt x="488607" y="866787"/>
                  </a:moveTo>
                  <a:lnTo>
                    <a:pt x="487006" y="863892"/>
                  </a:lnTo>
                  <a:lnTo>
                    <a:pt x="485559" y="860945"/>
                  </a:lnTo>
                  <a:lnTo>
                    <a:pt x="482828" y="856767"/>
                  </a:lnTo>
                  <a:lnTo>
                    <a:pt x="481393" y="855560"/>
                  </a:lnTo>
                  <a:lnTo>
                    <a:pt x="479348" y="854138"/>
                  </a:lnTo>
                  <a:lnTo>
                    <a:pt x="478167" y="854557"/>
                  </a:lnTo>
                  <a:lnTo>
                    <a:pt x="477113" y="854595"/>
                  </a:lnTo>
                  <a:lnTo>
                    <a:pt x="479336" y="858570"/>
                  </a:lnTo>
                  <a:lnTo>
                    <a:pt x="481291" y="862126"/>
                  </a:lnTo>
                  <a:lnTo>
                    <a:pt x="484403" y="867524"/>
                  </a:lnTo>
                  <a:lnTo>
                    <a:pt x="485305" y="867702"/>
                  </a:lnTo>
                  <a:lnTo>
                    <a:pt x="488607" y="866787"/>
                  </a:lnTo>
                  <a:close/>
                </a:path>
                <a:path w="968375" h="938529">
                  <a:moveTo>
                    <a:pt x="493115" y="775017"/>
                  </a:moveTo>
                  <a:lnTo>
                    <a:pt x="490677" y="773798"/>
                  </a:lnTo>
                  <a:lnTo>
                    <a:pt x="489026" y="775309"/>
                  </a:lnTo>
                  <a:lnTo>
                    <a:pt x="483692" y="778395"/>
                  </a:lnTo>
                  <a:lnTo>
                    <a:pt x="480898" y="781380"/>
                  </a:lnTo>
                  <a:lnTo>
                    <a:pt x="478574" y="785495"/>
                  </a:lnTo>
                  <a:lnTo>
                    <a:pt x="478853" y="786295"/>
                  </a:lnTo>
                  <a:lnTo>
                    <a:pt x="478917" y="787641"/>
                  </a:lnTo>
                  <a:lnTo>
                    <a:pt x="484339" y="784517"/>
                  </a:lnTo>
                  <a:lnTo>
                    <a:pt x="488276" y="780542"/>
                  </a:lnTo>
                  <a:lnTo>
                    <a:pt x="492988" y="776668"/>
                  </a:lnTo>
                  <a:lnTo>
                    <a:pt x="492937" y="775703"/>
                  </a:lnTo>
                  <a:lnTo>
                    <a:pt x="493115" y="775017"/>
                  </a:lnTo>
                  <a:close/>
                </a:path>
                <a:path w="968375" h="938529">
                  <a:moveTo>
                    <a:pt x="502158" y="765759"/>
                  </a:moveTo>
                  <a:lnTo>
                    <a:pt x="500722" y="760996"/>
                  </a:lnTo>
                  <a:lnTo>
                    <a:pt x="499529" y="755802"/>
                  </a:lnTo>
                  <a:lnTo>
                    <a:pt x="497903" y="755218"/>
                  </a:lnTo>
                  <a:lnTo>
                    <a:pt x="496379" y="755497"/>
                  </a:lnTo>
                  <a:lnTo>
                    <a:pt x="495261" y="756602"/>
                  </a:lnTo>
                  <a:lnTo>
                    <a:pt x="495414" y="761758"/>
                  </a:lnTo>
                  <a:lnTo>
                    <a:pt x="495058" y="766343"/>
                  </a:lnTo>
                  <a:lnTo>
                    <a:pt x="496824" y="771182"/>
                  </a:lnTo>
                  <a:lnTo>
                    <a:pt x="498043" y="770597"/>
                  </a:lnTo>
                  <a:lnTo>
                    <a:pt x="498627" y="770509"/>
                  </a:lnTo>
                  <a:lnTo>
                    <a:pt x="502158" y="765759"/>
                  </a:lnTo>
                  <a:close/>
                </a:path>
                <a:path w="968375" h="938529">
                  <a:moveTo>
                    <a:pt x="505485" y="800125"/>
                  </a:moveTo>
                  <a:lnTo>
                    <a:pt x="505307" y="796594"/>
                  </a:lnTo>
                  <a:lnTo>
                    <a:pt x="504278" y="791629"/>
                  </a:lnTo>
                  <a:lnTo>
                    <a:pt x="502386" y="790765"/>
                  </a:lnTo>
                  <a:lnTo>
                    <a:pt x="499440" y="791502"/>
                  </a:lnTo>
                  <a:lnTo>
                    <a:pt x="498665" y="792480"/>
                  </a:lnTo>
                  <a:lnTo>
                    <a:pt x="498627" y="794918"/>
                  </a:lnTo>
                  <a:lnTo>
                    <a:pt x="498805" y="795934"/>
                  </a:lnTo>
                  <a:lnTo>
                    <a:pt x="499160" y="798703"/>
                  </a:lnTo>
                  <a:lnTo>
                    <a:pt x="499262" y="800493"/>
                  </a:lnTo>
                  <a:lnTo>
                    <a:pt x="499795" y="802767"/>
                  </a:lnTo>
                  <a:lnTo>
                    <a:pt x="500646" y="803262"/>
                  </a:lnTo>
                  <a:lnTo>
                    <a:pt x="501599" y="803656"/>
                  </a:lnTo>
                  <a:lnTo>
                    <a:pt x="502297" y="803325"/>
                  </a:lnTo>
                  <a:lnTo>
                    <a:pt x="505485" y="800125"/>
                  </a:lnTo>
                  <a:close/>
                </a:path>
                <a:path w="968375" h="938529">
                  <a:moveTo>
                    <a:pt x="537946" y="908456"/>
                  </a:moveTo>
                  <a:lnTo>
                    <a:pt x="537146" y="905535"/>
                  </a:lnTo>
                  <a:lnTo>
                    <a:pt x="533590" y="903516"/>
                  </a:lnTo>
                  <a:lnTo>
                    <a:pt x="533298" y="907783"/>
                  </a:lnTo>
                  <a:lnTo>
                    <a:pt x="529793" y="909421"/>
                  </a:lnTo>
                  <a:lnTo>
                    <a:pt x="528815" y="911123"/>
                  </a:lnTo>
                  <a:lnTo>
                    <a:pt x="526973" y="913041"/>
                  </a:lnTo>
                  <a:lnTo>
                    <a:pt x="532193" y="914692"/>
                  </a:lnTo>
                  <a:lnTo>
                    <a:pt x="532930" y="914704"/>
                  </a:lnTo>
                  <a:lnTo>
                    <a:pt x="535647" y="910183"/>
                  </a:lnTo>
                  <a:lnTo>
                    <a:pt x="537946" y="908456"/>
                  </a:lnTo>
                  <a:close/>
                </a:path>
                <a:path w="968375" h="938529">
                  <a:moveTo>
                    <a:pt x="554012" y="750303"/>
                  </a:moveTo>
                  <a:lnTo>
                    <a:pt x="553847" y="745921"/>
                  </a:lnTo>
                  <a:lnTo>
                    <a:pt x="552881" y="745921"/>
                  </a:lnTo>
                  <a:lnTo>
                    <a:pt x="551192" y="745553"/>
                  </a:lnTo>
                  <a:lnTo>
                    <a:pt x="545566" y="750608"/>
                  </a:lnTo>
                  <a:lnTo>
                    <a:pt x="540880" y="755205"/>
                  </a:lnTo>
                  <a:lnTo>
                    <a:pt x="536155" y="759726"/>
                  </a:lnTo>
                  <a:lnTo>
                    <a:pt x="537984" y="762114"/>
                  </a:lnTo>
                  <a:lnTo>
                    <a:pt x="539597" y="761619"/>
                  </a:lnTo>
                  <a:lnTo>
                    <a:pt x="544207" y="757656"/>
                  </a:lnTo>
                  <a:lnTo>
                    <a:pt x="547192" y="754837"/>
                  </a:lnTo>
                  <a:lnTo>
                    <a:pt x="551472" y="751319"/>
                  </a:lnTo>
                  <a:lnTo>
                    <a:pt x="552970" y="750836"/>
                  </a:lnTo>
                  <a:lnTo>
                    <a:pt x="554012" y="750303"/>
                  </a:lnTo>
                  <a:close/>
                </a:path>
                <a:path w="968375" h="938529">
                  <a:moveTo>
                    <a:pt x="554139" y="745807"/>
                  </a:moveTo>
                  <a:lnTo>
                    <a:pt x="553834" y="745540"/>
                  </a:lnTo>
                  <a:lnTo>
                    <a:pt x="553847" y="745832"/>
                  </a:lnTo>
                  <a:lnTo>
                    <a:pt x="554139" y="745807"/>
                  </a:lnTo>
                  <a:close/>
                </a:path>
                <a:path w="968375" h="938529">
                  <a:moveTo>
                    <a:pt x="554291" y="750163"/>
                  </a:moveTo>
                  <a:lnTo>
                    <a:pt x="554012" y="750303"/>
                  </a:lnTo>
                  <a:lnTo>
                    <a:pt x="554291" y="750163"/>
                  </a:lnTo>
                  <a:close/>
                </a:path>
                <a:path w="968375" h="938529">
                  <a:moveTo>
                    <a:pt x="574560" y="182181"/>
                  </a:moveTo>
                  <a:lnTo>
                    <a:pt x="572706" y="181076"/>
                  </a:lnTo>
                  <a:lnTo>
                    <a:pt x="572020" y="180365"/>
                  </a:lnTo>
                  <a:lnTo>
                    <a:pt x="568248" y="179781"/>
                  </a:lnTo>
                  <a:lnTo>
                    <a:pt x="565238" y="179463"/>
                  </a:lnTo>
                  <a:lnTo>
                    <a:pt x="561111" y="179108"/>
                  </a:lnTo>
                  <a:lnTo>
                    <a:pt x="560324" y="179705"/>
                  </a:lnTo>
                  <a:lnTo>
                    <a:pt x="560374" y="181305"/>
                  </a:lnTo>
                  <a:lnTo>
                    <a:pt x="564438" y="183730"/>
                  </a:lnTo>
                  <a:lnTo>
                    <a:pt x="574560" y="182181"/>
                  </a:lnTo>
                  <a:close/>
                </a:path>
                <a:path w="968375" h="938529">
                  <a:moveTo>
                    <a:pt x="651611" y="251206"/>
                  </a:moveTo>
                  <a:lnTo>
                    <a:pt x="648195" y="248323"/>
                  </a:lnTo>
                  <a:lnTo>
                    <a:pt x="649147" y="243801"/>
                  </a:lnTo>
                  <a:lnTo>
                    <a:pt x="645439" y="239369"/>
                  </a:lnTo>
                  <a:lnTo>
                    <a:pt x="644436" y="244106"/>
                  </a:lnTo>
                  <a:lnTo>
                    <a:pt x="644385" y="247116"/>
                  </a:lnTo>
                  <a:lnTo>
                    <a:pt x="646988" y="251574"/>
                  </a:lnTo>
                  <a:lnTo>
                    <a:pt x="648233" y="252768"/>
                  </a:lnTo>
                  <a:lnTo>
                    <a:pt x="651611" y="251206"/>
                  </a:lnTo>
                  <a:close/>
                </a:path>
                <a:path w="968375" h="938529">
                  <a:moveTo>
                    <a:pt x="658850" y="60617"/>
                  </a:moveTo>
                  <a:lnTo>
                    <a:pt x="656094" y="57683"/>
                  </a:lnTo>
                  <a:lnTo>
                    <a:pt x="653097" y="58420"/>
                  </a:lnTo>
                  <a:lnTo>
                    <a:pt x="646264" y="58686"/>
                  </a:lnTo>
                  <a:lnTo>
                    <a:pt x="641832" y="58928"/>
                  </a:lnTo>
                  <a:lnTo>
                    <a:pt x="639203" y="63931"/>
                  </a:lnTo>
                  <a:lnTo>
                    <a:pt x="651802" y="60947"/>
                  </a:lnTo>
                  <a:lnTo>
                    <a:pt x="655142" y="62255"/>
                  </a:lnTo>
                  <a:lnTo>
                    <a:pt x="658850" y="60617"/>
                  </a:lnTo>
                  <a:close/>
                </a:path>
                <a:path w="968375" h="938529">
                  <a:moveTo>
                    <a:pt x="673176" y="806386"/>
                  </a:moveTo>
                  <a:lnTo>
                    <a:pt x="669886" y="799185"/>
                  </a:lnTo>
                  <a:lnTo>
                    <a:pt x="667042" y="799363"/>
                  </a:lnTo>
                  <a:lnTo>
                    <a:pt x="666127" y="800722"/>
                  </a:lnTo>
                  <a:lnTo>
                    <a:pt x="667664" y="804379"/>
                  </a:lnTo>
                  <a:lnTo>
                    <a:pt x="668832" y="805853"/>
                  </a:lnTo>
                  <a:lnTo>
                    <a:pt x="671017" y="808151"/>
                  </a:lnTo>
                  <a:lnTo>
                    <a:pt x="672274" y="808164"/>
                  </a:lnTo>
                  <a:lnTo>
                    <a:pt x="673176" y="806386"/>
                  </a:lnTo>
                  <a:close/>
                </a:path>
                <a:path w="968375" h="938529">
                  <a:moveTo>
                    <a:pt x="675487" y="28778"/>
                  </a:moveTo>
                  <a:lnTo>
                    <a:pt x="662914" y="27927"/>
                  </a:lnTo>
                  <a:lnTo>
                    <a:pt x="656221" y="27571"/>
                  </a:lnTo>
                  <a:lnTo>
                    <a:pt x="655447" y="27978"/>
                  </a:lnTo>
                  <a:lnTo>
                    <a:pt x="654532" y="28613"/>
                  </a:lnTo>
                  <a:lnTo>
                    <a:pt x="654519" y="29260"/>
                  </a:lnTo>
                  <a:lnTo>
                    <a:pt x="654367" y="29718"/>
                  </a:lnTo>
                  <a:lnTo>
                    <a:pt x="660527" y="31534"/>
                  </a:lnTo>
                  <a:lnTo>
                    <a:pt x="669251" y="32181"/>
                  </a:lnTo>
                  <a:lnTo>
                    <a:pt x="674293" y="30861"/>
                  </a:lnTo>
                  <a:lnTo>
                    <a:pt x="674611" y="29933"/>
                  </a:lnTo>
                  <a:lnTo>
                    <a:pt x="675487" y="28778"/>
                  </a:lnTo>
                  <a:close/>
                </a:path>
                <a:path w="968375" h="938529">
                  <a:moveTo>
                    <a:pt x="679107" y="932129"/>
                  </a:moveTo>
                  <a:lnTo>
                    <a:pt x="677837" y="926744"/>
                  </a:lnTo>
                  <a:lnTo>
                    <a:pt x="675271" y="917143"/>
                  </a:lnTo>
                  <a:lnTo>
                    <a:pt x="673379" y="914298"/>
                  </a:lnTo>
                  <a:lnTo>
                    <a:pt x="670674" y="914425"/>
                  </a:lnTo>
                  <a:lnTo>
                    <a:pt x="668985" y="918184"/>
                  </a:lnTo>
                  <a:lnTo>
                    <a:pt x="670687" y="923366"/>
                  </a:lnTo>
                  <a:lnTo>
                    <a:pt x="672211" y="927722"/>
                  </a:lnTo>
                  <a:lnTo>
                    <a:pt x="674712" y="933513"/>
                  </a:lnTo>
                  <a:lnTo>
                    <a:pt x="676186" y="934897"/>
                  </a:lnTo>
                  <a:lnTo>
                    <a:pt x="678675" y="934059"/>
                  </a:lnTo>
                  <a:lnTo>
                    <a:pt x="678751" y="933183"/>
                  </a:lnTo>
                  <a:lnTo>
                    <a:pt x="679107" y="932129"/>
                  </a:lnTo>
                  <a:close/>
                </a:path>
                <a:path w="968375" h="938529">
                  <a:moveTo>
                    <a:pt x="683133" y="24523"/>
                  </a:moveTo>
                  <a:lnTo>
                    <a:pt x="681863" y="23164"/>
                  </a:lnTo>
                  <a:lnTo>
                    <a:pt x="681316" y="22047"/>
                  </a:lnTo>
                  <a:lnTo>
                    <a:pt x="674052" y="20434"/>
                  </a:lnTo>
                  <a:lnTo>
                    <a:pt x="667473" y="20345"/>
                  </a:lnTo>
                  <a:lnTo>
                    <a:pt x="660450" y="21577"/>
                  </a:lnTo>
                  <a:lnTo>
                    <a:pt x="660171" y="22606"/>
                  </a:lnTo>
                  <a:lnTo>
                    <a:pt x="659663" y="23418"/>
                  </a:lnTo>
                  <a:lnTo>
                    <a:pt x="663321" y="25285"/>
                  </a:lnTo>
                  <a:lnTo>
                    <a:pt x="666889" y="23761"/>
                  </a:lnTo>
                  <a:lnTo>
                    <a:pt x="674065" y="24307"/>
                  </a:lnTo>
                  <a:lnTo>
                    <a:pt x="677824" y="24333"/>
                  </a:lnTo>
                  <a:lnTo>
                    <a:pt x="683133" y="24523"/>
                  </a:lnTo>
                  <a:close/>
                </a:path>
                <a:path w="968375" h="938529">
                  <a:moveTo>
                    <a:pt x="701586" y="793127"/>
                  </a:moveTo>
                  <a:lnTo>
                    <a:pt x="699363" y="789546"/>
                  </a:lnTo>
                  <a:lnTo>
                    <a:pt x="696302" y="789216"/>
                  </a:lnTo>
                  <a:lnTo>
                    <a:pt x="693877" y="795782"/>
                  </a:lnTo>
                  <a:lnTo>
                    <a:pt x="691210" y="798957"/>
                  </a:lnTo>
                  <a:lnTo>
                    <a:pt x="687158" y="802551"/>
                  </a:lnTo>
                  <a:lnTo>
                    <a:pt x="692454" y="803643"/>
                  </a:lnTo>
                  <a:lnTo>
                    <a:pt x="692912" y="803668"/>
                  </a:lnTo>
                  <a:lnTo>
                    <a:pt x="694969" y="797788"/>
                  </a:lnTo>
                  <a:lnTo>
                    <a:pt x="696125" y="795299"/>
                  </a:lnTo>
                  <a:lnTo>
                    <a:pt x="701192" y="795070"/>
                  </a:lnTo>
                  <a:lnTo>
                    <a:pt x="701586" y="793127"/>
                  </a:lnTo>
                  <a:close/>
                </a:path>
                <a:path w="968375" h="938529">
                  <a:moveTo>
                    <a:pt x="709930" y="247878"/>
                  </a:moveTo>
                  <a:lnTo>
                    <a:pt x="709917" y="247497"/>
                  </a:lnTo>
                  <a:lnTo>
                    <a:pt x="709701" y="247637"/>
                  </a:lnTo>
                  <a:lnTo>
                    <a:pt x="709930" y="247878"/>
                  </a:lnTo>
                  <a:close/>
                </a:path>
                <a:path w="968375" h="938529">
                  <a:moveTo>
                    <a:pt x="717575" y="790524"/>
                  </a:moveTo>
                  <a:lnTo>
                    <a:pt x="717156" y="788695"/>
                  </a:lnTo>
                  <a:lnTo>
                    <a:pt x="716521" y="785063"/>
                  </a:lnTo>
                  <a:lnTo>
                    <a:pt x="715581" y="783488"/>
                  </a:lnTo>
                  <a:lnTo>
                    <a:pt x="711136" y="782789"/>
                  </a:lnTo>
                  <a:lnTo>
                    <a:pt x="709701" y="784021"/>
                  </a:lnTo>
                  <a:lnTo>
                    <a:pt x="709053" y="786701"/>
                  </a:lnTo>
                  <a:lnTo>
                    <a:pt x="710958" y="788746"/>
                  </a:lnTo>
                  <a:lnTo>
                    <a:pt x="712660" y="791159"/>
                  </a:lnTo>
                  <a:lnTo>
                    <a:pt x="715403" y="792200"/>
                  </a:lnTo>
                  <a:lnTo>
                    <a:pt x="717575" y="790524"/>
                  </a:lnTo>
                  <a:close/>
                </a:path>
                <a:path w="968375" h="938529">
                  <a:moveTo>
                    <a:pt x="723455" y="237998"/>
                  </a:moveTo>
                  <a:lnTo>
                    <a:pt x="721702" y="238074"/>
                  </a:lnTo>
                  <a:lnTo>
                    <a:pt x="720648" y="237858"/>
                  </a:lnTo>
                  <a:lnTo>
                    <a:pt x="717740" y="239077"/>
                  </a:lnTo>
                  <a:lnTo>
                    <a:pt x="715810" y="240372"/>
                  </a:lnTo>
                  <a:lnTo>
                    <a:pt x="710501" y="242430"/>
                  </a:lnTo>
                  <a:lnTo>
                    <a:pt x="709891" y="244856"/>
                  </a:lnTo>
                  <a:lnTo>
                    <a:pt x="709917" y="247497"/>
                  </a:lnTo>
                  <a:lnTo>
                    <a:pt x="714222" y="244856"/>
                  </a:lnTo>
                  <a:lnTo>
                    <a:pt x="719912" y="243725"/>
                  </a:lnTo>
                  <a:lnTo>
                    <a:pt x="723404" y="238074"/>
                  </a:lnTo>
                  <a:close/>
                </a:path>
                <a:path w="968375" h="938529">
                  <a:moveTo>
                    <a:pt x="729830" y="792568"/>
                  </a:moveTo>
                  <a:lnTo>
                    <a:pt x="729729" y="789000"/>
                  </a:lnTo>
                  <a:lnTo>
                    <a:pt x="727214" y="787095"/>
                  </a:lnTo>
                  <a:lnTo>
                    <a:pt x="723404" y="787958"/>
                  </a:lnTo>
                  <a:lnTo>
                    <a:pt x="721817" y="789965"/>
                  </a:lnTo>
                  <a:lnTo>
                    <a:pt x="722020" y="791413"/>
                  </a:lnTo>
                  <a:lnTo>
                    <a:pt x="722274" y="793216"/>
                  </a:lnTo>
                  <a:lnTo>
                    <a:pt x="725271" y="795045"/>
                  </a:lnTo>
                  <a:lnTo>
                    <a:pt x="728510" y="794423"/>
                  </a:lnTo>
                  <a:lnTo>
                    <a:pt x="729830" y="792568"/>
                  </a:lnTo>
                  <a:close/>
                </a:path>
                <a:path w="968375" h="938529">
                  <a:moveTo>
                    <a:pt x="761784" y="247789"/>
                  </a:moveTo>
                  <a:lnTo>
                    <a:pt x="759320" y="243268"/>
                  </a:lnTo>
                  <a:lnTo>
                    <a:pt x="756373" y="239801"/>
                  </a:lnTo>
                  <a:lnTo>
                    <a:pt x="750481" y="236982"/>
                  </a:lnTo>
                  <a:lnTo>
                    <a:pt x="749173" y="237642"/>
                  </a:lnTo>
                  <a:lnTo>
                    <a:pt x="748080" y="239991"/>
                  </a:lnTo>
                  <a:lnTo>
                    <a:pt x="750252" y="241769"/>
                  </a:lnTo>
                  <a:lnTo>
                    <a:pt x="752221" y="243319"/>
                  </a:lnTo>
                  <a:lnTo>
                    <a:pt x="755992" y="246570"/>
                  </a:lnTo>
                  <a:lnTo>
                    <a:pt x="760133" y="250329"/>
                  </a:lnTo>
                  <a:lnTo>
                    <a:pt x="760831" y="248907"/>
                  </a:lnTo>
                  <a:lnTo>
                    <a:pt x="761784" y="247789"/>
                  </a:lnTo>
                  <a:close/>
                </a:path>
                <a:path w="968375" h="938529">
                  <a:moveTo>
                    <a:pt x="781723" y="241642"/>
                  </a:moveTo>
                  <a:lnTo>
                    <a:pt x="780986" y="239141"/>
                  </a:lnTo>
                  <a:lnTo>
                    <a:pt x="779449" y="239356"/>
                  </a:lnTo>
                  <a:lnTo>
                    <a:pt x="770991" y="240690"/>
                  </a:lnTo>
                  <a:lnTo>
                    <a:pt x="770280" y="241020"/>
                  </a:lnTo>
                  <a:lnTo>
                    <a:pt x="768032" y="244475"/>
                  </a:lnTo>
                  <a:lnTo>
                    <a:pt x="773201" y="245376"/>
                  </a:lnTo>
                  <a:lnTo>
                    <a:pt x="777430" y="243471"/>
                  </a:lnTo>
                  <a:lnTo>
                    <a:pt x="781723" y="241642"/>
                  </a:lnTo>
                  <a:close/>
                </a:path>
                <a:path w="968375" h="938529">
                  <a:moveTo>
                    <a:pt x="855230" y="542137"/>
                  </a:moveTo>
                  <a:lnTo>
                    <a:pt x="853046" y="537362"/>
                  </a:lnTo>
                  <a:lnTo>
                    <a:pt x="851344" y="534301"/>
                  </a:lnTo>
                  <a:lnTo>
                    <a:pt x="849642" y="530987"/>
                  </a:lnTo>
                  <a:lnTo>
                    <a:pt x="845375" y="534441"/>
                  </a:lnTo>
                  <a:lnTo>
                    <a:pt x="848944" y="537311"/>
                  </a:lnTo>
                  <a:lnTo>
                    <a:pt x="849515" y="540118"/>
                  </a:lnTo>
                  <a:lnTo>
                    <a:pt x="847712" y="545503"/>
                  </a:lnTo>
                  <a:lnTo>
                    <a:pt x="850430" y="547154"/>
                  </a:lnTo>
                  <a:lnTo>
                    <a:pt x="851839" y="546125"/>
                  </a:lnTo>
                  <a:lnTo>
                    <a:pt x="853097" y="544677"/>
                  </a:lnTo>
                  <a:lnTo>
                    <a:pt x="855230" y="542137"/>
                  </a:lnTo>
                  <a:close/>
                </a:path>
                <a:path w="968375" h="938529">
                  <a:moveTo>
                    <a:pt x="864057" y="158178"/>
                  </a:moveTo>
                  <a:lnTo>
                    <a:pt x="861771" y="156984"/>
                  </a:lnTo>
                  <a:lnTo>
                    <a:pt x="857326" y="154978"/>
                  </a:lnTo>
                  <a:lnTo>
                    <a:pt x="856234" y="152552"/>
                  </a:lnTo>
                  <a:lnTo>
                    <a:pt x="858494" y="148018"/>
                  </a:lnTo>
                  <a:lnTo>
                    <a:pt x="859536" y="146824"/>
                  </a:lnTo>
                  <a:lnTo>
                    <a:pt x="860361" y="144995"/>
                  </a:lnTo>
                  <a:lnTo>
                    <a:pt x="859751" y="144183"/>
                  </a:lnTo>
                  <a:lnTo>
                    <a:pt x="859269" y="142862"/>
                  </a:lnTo>
                  <a:lnTo>
                    <a:pt x="856818" y="144932"/>
                  </a:lnTo>
                  <a:lnTo>
                    <a:pt x="854494" y="146367"/>
                  </a:lnTo>
                  <a:lnTo>
                    <a:pt x="853046" y="149085"/>
                  </a:lnTo>
                  <a:lnTo>
                    <a:pt x="853998" y="157175"/>
                  </a:lnTo>
                  <a:lnTo>
                    <a:pt x="853109" y="157924"/>
                  </a:lnTo>
                  <a:lnTo>
                    <a:pt x="852449" y="158356"/>
                  </a:lnTo>
                  <a:lnTo>
                    <a:pt x="851535" y="159461"/>
                  </a:lnTo>
                  <a:lnTo>
                    <a:pt x="850861" y="160489"/>
                  </a:lnTo>
                  <a:lnTo>
                    <a:pt x="851611" y="161391"/>
                  </a:lnTo>
                  <a:lnTo>
                    <a:pt x="852589" y="162382"/>
                  </a:lnTo>
                  <a:lnTo>
                    <a:pt x="856043" y="161848"/>
                  </a:lnTo>
                  <a:lnTo>
                    <a:pt x="858786" y="161137"/>
                  </a:lnTo>
                  <a:lnTo>
                    <a:pt x="862279" y="160096"/>
                  </a:lnTo>
                  <a:lnTo>
                    <a:pt x="862876" y="159207"/>
                  </a:lnTo>
                  <a:lnTo>
                    <a:pt x="864057" y="158178"/>
                  </a:lnTo>
                  <a:close/>
                </a:path>
                <a:path w="968375" h="938529">
                  <a:moveTo>
                    <a:pt x="869886" y="299275"/>
                  </a:moveTo>
                  <a:lnTo>
                    <a:pt x="869784" y="298500"/>
                  </a:lnTo>
                  <a:lnTo>
                    <a:pt x="869137" y="297510"/>
                  </a:lnTo>
                  <a:lnTo>
                    <a:pt x="868591" y="296824"/>
                  </a:lnTo>
                  <a:lnTo>
                    <a:pt x="861301" y="293852"/>
                  </a:lnTo>
                  <a:lnTo>
                    <a:pt x="854341" y="298500"/>
                  </a:lnTo>
                  <a:lnTo>
                    <a:pt x="854557" y="307327"/>
                  </a:lnTo>
                  <a:lnTo>
                    <a:pt x="854837" y="309156"/>
                  </a:lnTo>
                  <a:lnTo>
                    <a:pt x="855878" y="312508"/>
                  </a:lnTo>
                  <a:lnTo>
                    <a:pt x="857123" y="313347"/>
                  </a:lnTo>
                  <a:lnTo>
                    <a:pt x="859853" y="311988"/>
                  </a:lnTo>
                  <a:lnTo>
                    <a:pt x="859193" y="310667"/>
                  </a:lnTo>
                  <a:lnTo>
                    <a:pt x="858494" y="309600"/>
                  </a:lnTo>
                  <a:lnTo>
                    <a:pt x="857338" y="306146"/>
                  </a:lnTo>
                  <a:lnTo>
                    <a:pt x="857478" y="303872"/>
                  </a:lnTo>
                  <a:lnTo>
                    <a:pt x="859891" y="299351"/>
                  </a:lnTo>
                  <a:lnTo>
                    <a:pt x="861834" y="298526"/>
                  </a:lnTo>
                  <a:lnTo>
                    <a:pt x="865632" y="299796"/>
                  </a:lnTo>
                  <a:lnTo>
                    <a:pt x="866736" y="300558"/>
                  </a:lnTo>
                  <a:lnTo>
                    <a:pt x="868451" y="300901"/>
                  </a:lnTo>
                  <a:lnTo>
                    <a:pt x="869238" y="300113"/>
                  </a:lnTo>
                  <a:lnTo>
                    <a:pt x="869886" y="299275"/>
                  </a:lnTo>
                  <a:close/>
                </a:path>
                <a:path w="968375" h="938529">
                  <a:moveTo>
                    <a:pt x="876363" y="216687"/>
                  </a:moveTo>
                  <a:lnTo>
                    <a:pt x="876046" y="213360"/>
                  </a:lnTo>
                  <a:lnTo>
                    <a:pt x="873887" y="213791"/>
                  </a:lnTo>
                  <a:lnTo>
                    <a:pt x="873887" y="217335"/>
                  </a:lnTo>
                  <a:lnTo>
                    <a:pt x="871372" y="218960"/>
                  </a:lnTo>
                  <a:lnTo>
                    <a:pt x="869607" y="222427"/>
                  </a:lnTo>
                  <a:lnTo>
                    <a:pt x="869708" y="217843"/>
                  </a:lnTo>
                  <a:lnTo>
                    <a:pt x="872617" y="214401"/>
                  </a:lnTo>
                  <a:lnTo>
                    <a:pt x="873887" y="217335"/>
                  </a:lnTo>
                  <a:lnTo>
                    <a:pt x="873887" y="213791"/>
                  </a:lnTo>
                  <a:lnTo>
                    <a:pt x="872553" y="214058"/>
                  </a:lnTo>
                  <a:lnTo>
                    <a:pt x="872007" y="213207"/>
                  </a:lnTo>
                  <a:lnTo>
                    <a:pt x="870864" y="212979"/>
                  </a:lnTo>
                  <a:lnTo>
                    <a:pt x="866444" y="217220"/>
                  </a:lnTo>
                  <a:lnTo>
                    <a:pt x="864654" y="221678"/>
                  </a:lnTo>
                  <a:lnTo>
                    <a:pt x="864069" y="227634"/>
                  </a:lnTo>
                  <a:lnTo>
                    <a:pt x="864298" y="228739"/>
                  </a:lnTo>
                  <a:lnTo>
                    <a:pt x="865174" y="230873"/>
                  </a:lnTo>
                  <a:lnTo>
                    <a:pt x="866165" y="231952"/>
                  </a:lnTo>
                  <a:lnTo>
                    <a:pt x="868387" y="231178"/>
                  </a:lnTo>
                  <a:lnTo>
                    <a:pt x="869581" y="229958"/>
                  </a:lnTo>
                  <a:lnTo>
                    <a:pt x="868934" y="227291"/>
                  </a:lnTo>
                  <a:lnTo>
                    <a:pt x="870191" y="226491"/>
                  </a:lnTo>
                  <a:lnTo>
                    <a:pt x="873518" y="222618"/>
                  </a:lnTo>
                  <a:lnTo>
                    <a:pt x="873607" y="222427"/>
                  </a:lnTo>
                  <a:lnTo>
                    <a:pt x="874852" y="219506"/>
                  </a:lnTo>
                  <a:lnTo>
                    <a:pt x="876312" y="217004"/>
                  </a:lnTo>
                  <a:lnTo>
                    <a:pt x="876363" y="216687"/>
                  </a:lnTo>
                  <a:close/>
                </a:path>
                <a:path w="968375" h="938529">
                  <a:moveTo>
                    <a:pt x="877366" y="234657"/>
                  </a:moveTo>
                  <a:lnTo>
                    <a:pt x="868857" y="233883"/>
                  </a:lnTo>
                  <a:lnTo>
                    <a:pt x="868337" y="233895"/>
                  </a:lnTo>
                  <a:lnTo>
                    <a:pt x="864349" y="234238"/>
                  </a:lnTo>
                  <a:lnTo>
                    <a:pt x="861466" y="237375"/>
                  </a:lnTo>
                  <a:lnTo>
                    <a:pt x="862545" y="244614"/>
                  </a:lnTo>
                  <a:lnTo>
                    <a:pt x="863854" y="248259"/>
                  </a:lnTo>
                  <a:lnTo>
                    <a:pt x="868159" y="251599"/>
                  </a:lnTo>
                  <a:lnTo>
                    <a:pt x="869480" y="252247"/>
                  </a:lnTo>
                  <a:lnTo>
                    <a:pt x="871448" y="250596"/>
                  </a:lnTo>
                  <a:lnTo>
                    <a:pt x="871880" y="249402"/>
                  </a:lnTo>
                  <a:lnTo>
                    <a:pt x="872578" y="248272"/>
                  </a:lnTo>
                  <a:lnTo>
                    <a:pt x="871372" y="247751"/>
                  </a:lnTo>
                  <a:lnTo>
                    <a:pt x="870699" y="247243"/>
                  </a:lnTo>
                  <a:lnTo>
                    <a:pt x="868324" y="247091"/>
                  </a:lnTo>
                  <a:lnTo>
                    <a:pt x="867117" y="246519"/>
                  </a:lnTo>
                  <a:lnTo>
                    <a:pt x="864958" y="243205"/>
                  </a:lnTo>
                  <a:lnTo>
                    <a:pt x="864730" y="241261"/>
                  </a:lnTo>
                  <a:lnTo>
                    <a:pt x="865632" y="236893"/>
                  </a:lnTo>
                  <a:lnTo>
                    <a:pt x="866927" y="236334"/>
                  </a:lnTo>
                  <a:lnTo>
                    <a:pt x="873912" y="236397"/>
                  </a:lnTo>
                  <a:lnTo>
                    <a:pt x="875753" y="236093"/>
                  </a:lnTo>
                  <a:lnTo>
                    <a:pt x="876261" y="235458"/>
                  </a:lnTo>
                  <a:lnTo>
                    <a:pt x="877366" y="234657"/>
                  </a:lnTo>
                  <a:close/>
                </a:path>
                <a:path w="968375" h="938529">
                  <a:moveTo>
                    <a:pt x="913930" y="92189"/>
                  </a:moveTo>
                  <a:lnTo>
                    <a:pt x="900518" y="105206"/>
                  </a:lnTo>
                  <a:lnTo>
                    <a:pt x="900899" y="106362"/>
                  </a:lnTo>
                  <a:lnTo>
                    <a:pt x="903617" y="107607"/>
                  </a:lnTo>
                  <a:lnTo>
                    <a:pt x="904875" y="106997"/>
                  </a:lnTo>
                  <a:lnTo>
                    <a:pt x="908265" y="101663"/>
                  </a:lnTo>
                  <a:lnTo>
                    <a:pt x="910818" y="97320"/>
                  </a:lnTo>
                  <a:lnTo>
                    <a:pt x="913930" y="92189"/>
                  </a:lnTo>
                  <a:close/>
                </a:path>
                <a:path w="968375" h="938529">
                  <a:moveTo>
                    <a:pt x="923645" y="171500"/>
                  </a:moveTo>
                  <a:lnTo>
                    <a:pt x="919949" y="173113"/>
                  </a:lnTo>
                  <a:lnTo>
                    <a:pt x="917321" y="175831"/>
                  </a:lnTo>
                  <a:lnTo>
                    <a:pt x="915187" y="179971"/>
                  </a:lnTo>
                  <a:lnTo>
                    <a:pt x="915555" y="181038"/>
                  </a:lnTo>
                  <a:lnTo>
                    <a:pt x="915606" y="182460"/>
                  </a:lnTo>
                  <a:lnTo>
                    <a:pt x="920800" y="180162"/>
                  </a:lnTo>
                  <a:lnTo>
                    <a:pt x="922718" y="176288"/>
                  </a:lnTo>
                  <a:lnTo>
                    <a:pt x="923645" y="171500"/>
                  </a:lnTo>
                  <a:close/>
                </a:path>
                <a:path w="968375" h="938529">
                  <a:moveTo>
                    <a:pt x="952068" y="51917"/>
                  </a:moveTo>
                  <a:lnTo>
                    <a:pt x="950658" y="51587"/>
                  </a:lnTo>
                  <a:lnTo>
                    <a:pt x="949655" y="50990"/>
                  </a:lnTo>
                  <a:lnTo>
                    <a:pt x="942492" y="53759"/>
                  </a:lnTo>
                  <a:lnTo>
                    <a:pt x="936917" y="57785"/>
                  </a:lnTo>
                  <a:lnTo>
                    <a:pt x="930617" y="62039"/>
                  </a:lnTo>
                  <a:lnTo>
                    <a:pt x="932078" y="62903"/>
                  </a:lnTo>
                  <a:lnTo>
                    <a:pt x="932916" y="63830"/>
                  </a:lnTo>
                  <a:lnTo>
                    <a:pt x="935151" y="63601"/>
                  </a:lnTo>
                  <a:lnTo>
                    <a:pt x="936802" y="63220"/>
                  </a:lnTo>
                  <a:lnTo>
                    <a:pt x="942555" y="59169"/>
                  </a:lnTo>
                  <a:lnTo>
                    <a:pt x="946962" y="55753"/>
                  </a:lnTo>
                  <a:lnTo>
                    <a:pt x="952068" y="51917"/>
                  </a:lnTo>
                  <a:close/>
                </a:path>
                <a:path w="968375" h="938529">
                  <a:moveTo>
                    <a:pt x="964272" y="425056"/>
                  </a:moveTo>
                  <a:lnTo>
                    <a:pt x="963231" y="423341"/>
                  </a:lnTo>
                  <a:lnTo>
                    <a:pt x="961999" y="422427"/>
                  </a:lnTo>
                  <a:lnTo>
                    <a:pt x="958469" y="423430"/>
                  </a:lnTo>
                  <a:lnTo>
                    <a:pt x="955433" y="424256"/>
                  </a:lnTo>
                  <a:lnTo>
                    <a:pt x="946658" y="429082"/>
                  </a:lnTo>
                  <a:lnTo>
                    <a:pt x="941336" y="433590"/>
                  </a:lnTo>
                  <a:lnTo>
                    <a:pt x="935596" y="439445"/>
                  </a:lnTo>
                  <a:lnTo>
                    <a:pt x="935139" y="440690"/>
                  </a:lnTo>
                  <a:lnTo>
                    <a:pt x="934504" y="441769"/>
                  </a:lnTo>
                  <a:lnTo>
                    <a:pt x="934923" y="442163"/>
                  </a:lnTo>
                  <a:lnTo>
                    <a:pt x="936332" y="441121"/>
                  </a:lnTo>
                  <a:lnTo>
                    <a:pt x="937856" y="440207"/>
                  </a:lnTo>
                  <a:lnTo>
                    <a:pt x="943686" y="434797"/>
                  </a:lnTo>
                  <a:lnTo>
                    <a:pt x="948537" y="430987"/>
                  </a:lnTo>
                  <a:lnTo>
                    <a:pt x="956081" y="426897"/>
                  </a:lnTo>
                  <a:lnTo>
                    <a:pt x="958088" y="425704"/>
                  </a:lnTo>
                  <a:lnTo>
                    <a:pt x="960882" y="427329"/>
                  </a:lnTo>
                  <a:lnTo>
                    <a:pt x="961504" y="427164"/>
                  </a:lnTo>
                  <a:lnTo>
                    <a:pt x="963117" y="426897"/>
                  </a:lnTo>
                  <a:lnTo>
                    <a:pt x="963866" y="425704"/>
                  </a:lnTo>
                  <a:lnTo>
                    <a:pt x="964272" y="425056"/>
                  </a:lnTo>
                  <a:close/>
                </a:path>
                <a:path w="968375" h="938529">
                  <a:moveTo>
                    <a:pt x="967790" y="432638"/>
                  </a:moveTo>
                  <a:lnTo>
                    <a:pt x="963231" y="431292"/>
                  </a:lnTo>
                  <a:lnTo>
                    <a:pt x="960882" y="433082"/>
                  </a:lnTo>
                  <a:lnTo>
                    <a:pt x="958469" y="434314"/>
                  </a:lnTo>
                  <a:lnTo>
                    <a:pt x="951166" y="438365"/>
                  </a:lnTo>
                  <a:lnTo>
                    <a:pt x="945464" y="442175"/>
                  </a:lnTo>
                  <a:lnTo>
                    <a:pt x="941184" y="445897"/>
                  </a:lnTo>
                  <a:lnTo>
                    <a:pt x="938212" y="449656"/>
                  </a:lnTo>
                  <a:lnTo>
                    <a:pt x="942479" y="449072"/>
                  </a:lnTo>
                  <a:lnTo>
                    <a:pt x="944753" y="445960"/>
                  </a:lnTo>
                  <a:lnTo>
                    <a:pt x="950874" y="442455"/>
                  </a:lnTo>
                  <a:lnTo>
                    <a:pt x="953808" y="440321"/>
                  </a:lnTo>
                  <a:lnTo>
                    <a:pt x="959993" y="436702"/>
                  </a:lnTo>
                  <a:lnTo>
                    <a:pt x="963168" y="435114"/>
                  </a:lnTo>
                  <a:lnTo>
                    <a:pt x="967790" y="43263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3" name="object 5213" descr=""/>
            <p:cNvSpPr/>
            <p:nvPr/>
          </p:nvSpPr>
          <p:spPr>
            <a:xfrm>
              <a:off x="6770001" y="5908662"/>
              <a:ext cx="934719" cy="919480"/>
            </a:xfrm>
            <a:custGeom>
              <a:avLst/>
              <a:gdLst/>
              <a:ahLst/>
              <a:cxnLst/>
              <a:rect l="l" t="t" r="r" b="b"/>
              <a:pathLst>
                <a:path w="934720" h="919479">
                  <a:moveTo>
                    <a:pt x="5943" y="520052"/>
                  </a:moveTo>
                  <a:lnTo>
                    <a:pt x="5816" y="518439"/>
                  </a:lnTo>
                  <a:lnTo>
                    <a:pt x="4838" y="517563"/>
                  </a:lnTo>
                  <a:lnTo>
                    <a:pt x="4000" y="516280"/>
                  </a:lnTo>
                  <a:lnTo>
                    <a:pt x="0" y="520217"/>
                  </a:lnTo>
                  <a:lnTo>
                    <a:pt x="622" y="521665"/>
                  </a:lnTo>
                  <a:lnTo>
                    <a:pt x="1790" y="521614"/>
                  </a:lnTo>
                  <a:lnTo>
                    <a:pt x="3060" y="521830"/>
                  </a:lnTo>
                  <a:lnTo>
                    <a:pt x="4889" y="521144"/>
                  </a:lnTo>
                  <a:lnTo>
                    <a:pt x="5943" y="520052"/>
                  </a:lnTo>
                  <a:close/>
                </a:path>
                <a:path w="934720" h="919479">
                  <a:moveTo>
                    <a:pt x="39903" y="480631"/>
                  </a:moveTo>
                  <a:lnTo>
                    <a:pt x="38620" y="480098"/>
                  </a:lnTo>
                  <a:lnTo>
                    <a:pt x="37007" y="479552"/>
                  </a:lnTo>
                  <a:lnTo>
                    <a:pt x="36195" y="480072"/>
                  </a:lnTo>
                  <a:lnTo>
                    <a:pt x="35648" y="480466"/>
                  </a:lnTo>
                  <a:lnTo>
                    <a:pt x="35509" y="480555"/>
                  </a:lnTo>
                  <a:lnTo>
                    <a:pt x="38874" y="483158"/>
                  </a:lnTo>
                  <a:lnTo>
                    <a:pt x="39357" y="482549"/>
                  </a:lnTo>
                  <a:lnTo>
                    <a:pt x="39751" y="482244"/>
                  </a:lnTo>
                  <a:lnTo>
                    <a:pt x="39903" y="480631"/>
                  </a:lnTo>
                  <a:close/>
                </a:path>
                <a:path w="934720" h="919479">
                  <a:moveTo>
                    <a:pt x="85521" y="900061"/>
                  </a:moveTo>
                  <a:lnTo>
                    <a:pt x="84747" y="897699"/>
                  </a:lnTo>
                  <a:lnTo>
                    <a:pt x="83616" y="896950"/>
                  </a:lnTo>
                  <a:lnTo>
                    <a:pt x="83121" y="896404"/>
                  </a:lnTo>
                  <a:lnTo>
                    <a:pt x="80721" y="896327"/>
                  </a:lnTo>
                  <a:lnTo>
                    <a:pt x="79273" y="897343"/>
                  </a:lnTo>
                  <a:lnTo>
                    <a:pt x="78905" y="900341"/>
                  </a:lnTo>
                  <a:lnTo>
                    <a:pt x="80213" y="901484"/>
                  </a:lnTo>
                  <a:lnTo>
                    <a:pt x="83934" y="901331"/>
                  </a:lnTo>
                  <a:lnTo>
                    <a:pt x="85521" y="900061"/>
                  </a:lnTo>
                  <a:close/>
                </a:path>
                <a:path w="934720" h="919479">
                  <a:moveTo>
                    <a:pt x="95681" y="913345"/>
                  </a:moveTo>
                  <a:lnTo>
                    <a:pt x="94183" y="911885"/>
                  </a:lnTo>
                  <a:lnTo>
                    <a:pt x="90068" y="911682"/>
                  </a:lnTo>
                  <a:lnTo>
                    <a:pt x="88595" y="912291"/>
                  </a:lnTo>
                  <a:lnTo>
                    <a:pt x="87934" y="914819"/>
                  </a:lnTo>
                  <a:lnTo>
                    <a:pt x="89090" y="915390"/>
                  </a:lnTo>
                  <a:lnTo>
                    <a:pt x="90271" y="916254"/>
                  </a:lnTo>
                  <a:lnTo>
                    <a:pt x="93002" y="916901"/>
                  </a:lnTo>
                  <a:lnTo>
                    <a:pt x="94665" y="916876"/>
                  </a:lnTo>
                  <a:lnTo>
                    <a:pt x="95681" y="913345"/>
                  </a:lnTo>
                  <a:close/>
                </a:path>
                <a:path w="934720" h="919479">
                  <a:moveTo>
                    <a:pt x="116395" y="915352"/>
                  </a:moveTo>
                  <a:lnTo>
                    <a:pt x="115938" y="914247"/>
                  </a:lnTo>
                  <a:lnTo>
                    <a:pt x="115493" y="913130"/>
                  </a:lnTo>
                  <a:lnTo>
                    <a:pt x="114808" y="911656"/>
                  </a:lnTo>
                  <a:lnTo>
                    <a:pt x="111645" y="910475"/>
                  </a:lnTo>
                  <a:lnTo>
                    <a:pt x="109347" y="910551"/>
                  </a:lnTo>
                  <a:lnTo>
                    <a:pt x="108254" y="913358"/>
                  </a:lnTo>
                  <a:lnTo>
                    <a:pt x="111671" y="916584"/>
                  </a:lnTo>
                  <a:lnTo>
                    <a:pt x="114985" y="916863"/>
                  </a:lnTo>
                  <a:lnTo>
                    <a:pt x="116395" y="915352"/>
                  </a:lnTo>
                  <a:close/>
                </a:path>
                <a:path w="934720" h="919479">
                  <a:moveTo>
                    <a:pt x="118973" y="901268"/>
                  </a:moveTo>
                  <a:lnTo>
                    <a:pt x="117538" y="899960"/>
                  </a:lnTo>
                  <a:lnTo>
                    <a:pt x="114477" y="900188"/>
                  </a:lnTo>
                  <a:lnTo>
                    <a:pt x="113525" y="901153"/>
                  </a:lnTo>
                  <a:lnTo>
                    <a:pt x="113652" y="903808"/>
                  </a:lnTo>
                  <a:lnTo>
                    <a:pt x="114693" y="904760"/>
                  </a:lnTo>
                  <a:lnTo>
                    <a:pt x="116141" y="904684"/>
                  </a:lnTo>
                  <a:lnTo>
                    <a:pt x="117398" y="904633"/>
                  </a:lnTo>
                  <a:lnTo>
                    <a:pt x="118630" y="904278"/>
                  </a:lnTo>
                  <a:lnTo>
                    <a:pt x="118897" y="902919"/>
                  </a:lnTo>
                  <a:lnTo>
                    <a:pt x="118973" y="901268"/>
                  </a:lnTo>
                  <a:close/>
                </a:path>
                <a:path w="934720" h="919479">
                  <a:moveTo>
                    <a:pt x="139928" y="269544"/>
                  </a:moveTo>
                  <a:lnTo>
                    <a:pt x="139166" y="268782"/>
                  </a:lnTo>
                  <a:lnTo>
                    <a:pt x="138518" y="267792"/>
                  </a:lnTo>
                  <a:lnTo>
                    <a:pt x="135458" y="267360"/>
                  </a:lnTo>
                  <a:lnTo>
                    <a:pt x="133527" y="268300"/>
                  </a:lnTo>
                  <a:lnTo>
                    <a:pt x="133223" y="270002"/>
                  </a:lnTo>
                  <a:lnTo>
                    <a:pt x="133477" y="270573"/>
                  </a:lnTo>
                  <a:lnTo>
                    <a:pt x="133769" y="270878"/>
                  </a:lnTo>
                  <a:lnTo>
                    <a:pt x="135178" y="272275"/>
                  </a:lnTo>
                  <a:lnTo>
                    <a:pt x="136931" y="272415"/>
                  </a:lnTo>
                  <a:lnTo>
                    <a:pt x="139255" y="271627"/>
                  </a:lnTo>
                  <a:lnTo>
                    <a:pt x="139598" y="270814"/>
                  </a:lnTo>
                  <a:lnTo>
                    <a:pt x="139865" y="270497"/>
                  </a:lnTo>
                  <a:lnTo>
                    <a:pt x="139839" y="269887"/>
                  </a:lnTo>
                  <a:lnTo>
                    <a:pt x="139928" y="269544"/>
                  </a:lnTo>
                  <a:close/>
                </a:path>
                <a:path w="934720" h="919479">
                  <a:moveTo>
                    <a:pt x="146418" y="896277"/>
                  </a:moveTo>
                  <a:lnTo>
                    <a:pt x="146304" y="894956"/>
                  </a:lnTo>
                  <a:lnTo>
                    <a:pt x="145884" y="893711"/>
                  </a:lnTo>
                  <a:lnTo>
                    <a:pt x="143205" y="892454"/>
                  </a:lnTo>
                  <a:lnTo>
                    <a:pt x="141389" y="892987"/>
                  </a:lnTo>
                  <a:lnTo>
                    <a:pt x="139979" y="895515"/>
                  </a:lnTo>
                  <a:lnTo>
                    <a:pt x="141592" y="897331"/>
                  </a:lnTo>
                  <a:lnTo>
                    <a:pt x="143217" y="897737"/>
                  </a:lnTo>
                  <a:lnTo>
                    <a:pt x="145580" y="897102"/>
                  </a:lnTo>
                  <a:lnTo>
                    <a:pt x="146418" y="896277"/>
                  </a:lnTo>
                  <a:close/>
                </a:path>
                <a:path w="934720" h="919479">
                  <a:moveTo>
                    <a:pt x="149161" y="595261"/>
                  </a:moveTo>
                  <a:lnTo>
                    <a:pt x="148450" y="592975"/>
                  </a:lnTo>
                  <a:lnTo>
                    <a:pt x="146926" y="592569"/>
                  </a:lnTo>
                  <a:lnTo>
                    <a:pt x="144614" y="592848"/>
                  </a:lnTo>
                  <a:lnTo>
                    <a:pt x="143979" y="593394"/>
                  </a:lnTo>
                  <a:lnTo>
                    <a:pt x="143217" y="593775"/>
                  </a:lnTo>
                  <a:lnTo>
                    <a:pt x="143383" y="594575"/>
                  </a:lnTo>
                  <a:lnTo>
                    <a:pt x="143306" y="595503"/>
                  </a:lnTo>
                  <a:lnTo>
                    <a:pt x="145211" y="597687"/>
                  </a:lnTo>
                  <a:lnTo>
                    <a:pt x="146786" y="597916"/>
                  </a:lnTo>
                  <a:lnTo>
                    <a:pt x="148831" y="596290"/>
                  </a:lnTo>
                  <a:lnTo>
                    <a:pt x="149161" y="595261"/>
                  </a:lnTo>
                  <a:close/>
                </a:path>
                <a:path w="934720" h="919479">
                  <a:moveTo>
                    <a:pt x="156565" y="352450"/>
                  </a:moveTo>
                  <a:lnTo>
                    <a:pt x="154914" y="351536"/>
                  </a:lnTo>
                  <a:lnTo>
                    <a:pt x="151282" y="351891"/>
                  </a:lnTo>
                  <a:lnTo>
                    <a:pt x="149821" y="352285"/>
                  </a:lnTo>
                  <a:lnTo>
                    <a:pt x="147789" y="352679"/>
                  </a:lnTo>
                  <a:lnTo>
                    <a:pt x="148932" y="355879"/>
                  </a:lnTo>
                  <a:lnTo>
                    <a:pt x="150787" y="356412"/>
                  </a:lnTo>
                  <a:lnTo>
                    <a:pt x="154330" y="355866"/>
                  </a:lnTo>
                  <a:lnTo>
                    <a:pt x="155829" y="355295"/>
                  </a:lnTo>
                  <a:lnTo>
                    <a:pt x="156565" y="352450"/>
                  </a:lnTo>
                  <a:close/>
                </a:path>
                <a:path w="934720" h="919479">
                  <a:moveTo>
                    <a:pt x="157429" y="904900"/>
                  </a:moveTo>
                  <a:lnTo>
                    <a:pt x="156019" y="903732"/>
                  </a:lnTo>
                  <a:lnTo>
                    <a:pt x="155003" y="902589"/>
                  </a:lnTo>
                  <a:lnTo>
                    <a:pt x="152501" y="901331"/>
                  </a:lnTo>
                  <a:lnTo>
                    <a:pt x="151053" y="901839"/>
                  </a:lnTo>
                  <a:lnTo>
                    <a:pt x="150393" y="903998"/>
                  </a:lnTo>
                  <a:lnTo>
                    <a:pt x="150787" y="905268"/>
                  </a:lnTo>
                  <a:lnTo>
                    <a:pt x="153060" y="907656"/>
                  </a:lnTo>
                  <a:lnTo>
                    <a:pt x="154914" y="907580"/>
                  </a:lnTo>
                  <a:lnTo>
                    <a:pt x="157429" y="904900"/>
                  </a:lnTo>
                  <a:close/>
                </a:path>
                <a:path w="934720" h="919479">
                  <a:moveTo>
                    <a:pt x="158127" y="917168"/>
                  </a:moveTo>
                  <a:lnTo>
                    <a:pt x="157848" y="915098"/>
                  </a:lnTo>
                  <a:lnTo>
                    <a:pt x="157772" y="914450"/>
                  </a:lnTo>
                  <a:lnTo>
                    <a:pt x="156578" y="913447"/>
                  </a:lnTo>
                  <a:lnTo>
                    <a:pt x="153860" y="913523"/>
                  </a:lnTo>
                  <a:lnTo>
                    <a:pt x="152222" y="915136"/>
                  </a:lnTo>
                  <a:lnTo>
                    <a:pt x="152869" y="917663"/>
                  </a:lnTo>
                  <a:lnTo>
                    <a:pt x="154000" y="918375"/>
                  </a:lnTo>
                  <a:lnTo>
                    <a:pt x="154495" y="918921"/>
                  </a:lnTo>
                  <a:lnTo>
                    <a:pt x="156870" y="918641"/>
                  </a:lnTo>
                  <a:lnTo>
                    <a:pt x="158127" y="917168"/>
                  </a:lnTo>
                  <a:close/>
                </a:path>
                <a:path w="934720" h="919479">
                  <a:moveTo>
                    <a:pt x="172135" y="601268"/>
                  </a:moveTo>
                  <a:lnTo>
                    <a:pt x="171983" y="600671"/>
                  </a:lnTo>
                  <a:lnTo>
                    <a:pt x="170675" y="598728"/>
                  </a:lnTo>
                  <a:lnTo>
                    <a:pt x="169113" y="597992"/>
                  </a:lnTo>
                  <a:lnTo>
                    <a:pt x="166585" y="598309"/>
                  </a:lnTo>
                  <a:lnTo>
                    <a:pt x="165709" y="598817"/>
                  </a:lnTo>
                  <a:lnTo>
                    <a:pt x="165227" y="599909"/>
                  </a:lnTo>
                  <a:lnTo>
                    <a:pt x="165430" y="601116"/>
                  </a:lnTo>
                  <a:lnTo>
                    <a:pt x="167220" y="602272"/>
                  </a:lnTo>
                  <a:lnTo>
                    <a:pt x="168783" y="602869"/>
                  </a:lnTo>
                  <a:lnTo>
                    <a:pt x="171018" y="603923"/>
                  </a:lnTo>
                  <a:lnTo>
                    <a:pt x="171450" y="602996"/>
                  </a:lnTo>
                  <a:lnTo>
                    <a:pt x="171856" y="602373"/>
                  </a:lnTo>
                  <a:lnTo>
                    <a:pt x="172135" y="601268"/>
                  </a:lnTo>
                  <a:close/>
                </a:path>
                <a:path w="934720" h="919479">
                  <a:moveTo>
                    <a:pt x="183489" y="905929"/>
                  </a:moveTo>
                  <a:lnTo>
                    <a:pt x="182537" y="903147"/>
                  </a:lnTo>
                  <a:lnTo>
                    <a:pt x="181610" y="902309"/>
                  </a:lnTo>
                  <a:lnTo>
                    <a:pt x="178181" y="902411"/>
                  </a:lnTo>
                  <a:lnTo>
                    <a:pt x="176555" y="904151"/>
                  </a:lnTo>
                  <a:lnTo>
                    <a:pt x="177596" y="906703"/>
                  </a:lnTo>
                  <a:lnTo>
                    <a:pt x="178701" y="907376"/>
                  </a:lnTo>
                  <a:lnTo>
                    <a:pt x="179209" y="907897"/>
                  </a:lnTo>
                  <a:lnTo>
                    <a:pt x="181889" y="907618"/>
                  </a:lnTo>
                  <a:lnTo>
                    <a:pt x="183489" y="905929"/>
                  </a:lnTo>
                  <a:close/>
                </a:path>
                <a:path w="934720" h="919479">
                  <a:moveTo>
                    <a:pt x="183553" y="912685"/>
                  </a:moveTo>
                  <a:lnTo>
                    <a:pt x="182664" y="911987"/>
                  </a:lnTo>
                  <a:lnTo>
                    <a:pt x="176822" y="913879"/>
                  </a:lnTo>
                  <a:lnTo>
                    <a:pt x="177317" y="917727"/>
                  </a:lnTo>
                  <a:lnTo>
                    <a:pt x="180174" y="918286"/>
                  </a:lnTo>
                  <a:lnTo>
                    <a:pt x="183222" y="918921"/>
                  </a:lnTo>
                  <a:lnTo>
                    <a:pt x="183553" y="912685"/>
                  </a:lnTo>
                  <a:close/>
                </a:path>
                <a:path w="934720" h="919479">
                  <a:moveTo>
                    <a:pt x="200139" y="606882"/>
                  </a:moveTo>
                  <a:lnTo>
                    <a:pt x="200050" y="606640"/>
                  </a:lnTo>
                  <a:lnTo>
                    <a:pt x="199898" y="606653"/>
                  </a:lnTo>
                  <a:lnTo>
                    <a:pt x="200139" y="606882"/>
                  </a:lnTo>
                  <a:close/>
                </a:path>
                <a:path w="934720" h="919479">
                  <a:moveTo>
                    <a:pt x="206514" y="604050"/>
                  </a:moveTo>
                  <a:lnTo>
                    <a:pt x="206121" y="602983"/>
                  </a:lnTo>
                  <a:lnTo>
                    <a:pt x="204317" y="602157"/>
                  </a:lnTo>
                  <a:lnTo>
                    <a:pt x="202857" y="601611"/>
                  </a:lnTo>
                  <a:lnTo>
                    <a:pt x="200050" y="601510"/>
                  </a:lnTo>
                  <a:lnTo>
                    <a:pt x="199136" y="602691"/>
                  </a:lnTo>
                  <a:lnTo>
                    <a:pt x="199224" y="605028"/>
                  </a:lnTo>
                  <a:lnTo>
                    <a:pt x="199796" y="605955"/>
                  </a:lnTo>
                  <a:lnTo>
                    <a:pt x="200050" y="606640"/>
                  </a:lnTo>
                  <a:lnTo>
                    <a:pt x="201637" y="606526"/>
                  </a:lnTo>
                  <a:lnTo>
                    <a:pt x="203403" y="606513"/>
                  </a:lnTo>
                  <a:lnTo>
                    <a:pt x="205663" y="606120"/>
                  </a:lnTo>
                  <a:lnTo>
                    <a:pt x="206336" y="605243"/>
                  </a:lnTo>
                  <a:lnTo>
                    <a:pt x="206514" y="604050"/>
                  </a:lnTo>
                  <a:close/>
                </a:path>
                <a:path w="934720" h="919479">
                  <a:moveTo>
                    <a:pt x="222986" y="600697"/>
                  </a:moveTo>
                  <a:lnTo>
                    <a:pt x="221043" y="599770"/>
                  </a:lnTo>
                  <a:lnTo>
                    <a:pt x="219849" y="598906"/>
                  </a:lnTo>
                  <a:lnTo>
                    <a:pt x="218541" y="598665"/>
                  </a:lnTo>
                  <a:lnTo>
                    <a:pt x="217309" y="598424"/>
                  </a:lnTo>
                  <a:lnTo>
                    <a:pt x="216052" y="600011"/>
                  </a:lnTo>
                  <a:lnTo>
                    <a:pt x="216484" y="602945"/>
                  </a:lnTo>
                  <a:lnTo>
                    <a:pt x="218516" y="604469"/>
                  </a:lnTo>
                  <a:lnTo>
                    <a:pt x="220040" y="603694"/>
                  </a:lnTo>
                  <a:lnTo>
                    <a:pt x="221018" y="603211"/>
                  </a:lnTo>
                  <a:lnTo>
                    <a:pt x="221665" y="602081"/>
                  </a:lnTo>
                  <a:lnTo>
                    <a:pt x="222986" y="600697"/>
                  </a:lnTo>
                  <a:close/>
                </a:path>
                <a:path w="934720" h="919479">
                  <a:moveTo>
                    <a:pt x="257429" y="616165"/>
                  </a:moveTo>
                  <a:lnTo>
                    <a:pt x="256654" y="614959"/>
                  </a:lnTo>
                  <a:lnTo>
                    <a:pt x="255714" y="614083"/>
                  </a:lnTo>
                  <a:lnTo>
                    <a:pt x="253847" y="614045"/>
                  </a:lnTo>
                  <a:lnTo>
                    <a:pt x="252717" y="614730"/>
                  </a:lnTo>
                  <a:lnTo>
                    <a:pt x="250024" y="615645"/>
                  </a:lnTo>
                  <a:lnTo>
                    <a:pt x="252349" y="617220"/>
                  </a:lnTo>
                  <a:lnTo>
                    <a:pt x="253250" y="618134"/>
                  </a:lnTo>
                  <a:lnTo>
                    <a:pt x="255079" y="618667"/>
                  </a:lnTo>
                  <a:lnTo>
                    <a:pt x="256235" y="618261"/>
                  </a:lnTo>
                  <a:lnTo>
                    <a:pt x="257302" y="617435"/>
                  </a:lnTo>
                  <a:lnTo>
                    <a:pt x="257429" y="616165"/>
                  </a:lnTo>
                  <a:close/>
                </a:path>
                <a:path w="934720" h="919479">
                  <a:moveTo>
                    <a:pt x="277901" y="602792"/>
                  </a:moveTo>
                  <a:lnTo>
                    <a:pt x="277647" y="600595"/>
                  </a:lnTo>
                  <a:lnTo>
                    <a:pt x="272897" y="600786"/>
                  </a:lnTo>
                  <a:lnTo>
                    <a:pt x="272681" y="603034"/>
                  </a:lnTo>
                  <a:lnTo>
                    <a:pt x="273697" y="604151"/>
                  </a:lnTo>
                  <a:lnTo>
                    <a:pt x="277291" y="604177"/>
                  </a:lnTo>
                  <a:lnTo>
                    <a:pt x="277901" y="602792"/>
                  </a:lnTo>
                  <a:close/>
                </a:path>
                <a:path w="934720" h="919479">
                  <a:moveTo>
                    <a:pt x="294081" y="605142"/>
                  </a:moveTo>
                  <a:lnTo>
                    <a:pt x="293763" y="604837"/>
                  </a:lnTo>
                  <a:lnTo>
                    <a:pt x="292963" y="604037"/>
                  </a:lnTo>
                  <a:lnTo>
                    <a:pt x="291871" y="603554"/>
                  </a:lnTo>
                  <a:lnTo>
                    <a:pt x="290576" y="602754"/>
                  </a:lnTo>
                  <a:lnTo>
                    <a:pt x="289826" y="603732"/>
                  </a:lnTo>
                  <a:lnTo>
                    <a:pt x="288861" y="604443"/>
                  </a:lnTo>
                  <a:lnTo>
                    <a:pt x="288861" y="605917"/>
                  </a:lnTo>
                  <a:lnTo>
                    <a:pt x="289674" y="607174"/>
                  </a:lnTo>
                  <a:lnTo>
                    <a:pt x="290334" y="607314"/>
                  </a:lnTo>
                  <a:lnTo>
                    <a:pt x="291363" y="607555"/>
                  </a:lnTo>
                  <a:lnTo>
                    <a:pt x="292608" y="607161"/>
                  </a:lnTo>
                  <a:lnTo>
                    <a:pt x="293636" y="606742"/>
                  </a:lnTo>
                  <a:lnTo>
                    <a:pt x="293916" y="606615"/>
                  </a:lnTo>
                  <a:lnTo>
                    <a:pt x="294081" y="605142"/>
                  </a:lnTo>
                  <a:close/>
                </a:path>
                <a:path w="934720" h="919479">
                  <a:moveTo>
                    <a:pt x="318541" y="883208"/>
                  </a:moveTo>
                  <a:lnTo>
                    <a:pt x="314921" y="882281"/>
                  </a:lnTo>
                  <a:lnTo>
                    <a:pt x="313220" y="883602"/>
                  </a:lnTo>
                  <a:lnTo>
                    <a:pt x="311226" y="886714"/>
                  </a:lnTo>
                  <a:lnTo>
                    <a:pt x="311480" y="888187"/>
                  </a:lnTo>
                  <a:lnTo>
                    <a:pt x="313397" y="889127"/>
                  </a:lnTo>
                  <a:lnTo>
                    <a:pt x="314871" y="888834"/>
                  </a:lnTo>
                  <a:lnTo>
                    <a:pt x="316471" y="887006"/>
                  </a:lnTo>
                  <a:lnTo>
                    <a:pt x="317207" y="885405"/>
                  </a:lnTo>
                  <a:lnTo>
                    <a:pt x="318541" y="883208"/>
                  </a:lnTo>
                  <a:close/>
                </a:path>
                <a:path w="934720" h="919479">
                  <a:moveTo>
                    <a:pt x="396405" y="793064"/>
                  </a:moveTo>
                  <a:lnTo>
                    <a:pt x="395998" y="792721"/>
                  </a:lnTo>
                  <a:lnTo>
                    <a:pt x="395579" y="792391"/>
                  </a:lnTo>
                  <a:lnTo>
                    <a:pt x="395173" y="792048"/>
                  </a:lnTo>
                  <a:lnTo>
                    <a:pt x="393903" y="793102"/>
                  </a:lnTo>
                  <a:lnTo>
                    <a:pt x="392468" y="794016"/>
                  </a:lnTo>
                  <a:lnTo>
                    <a:pt x="391007" y="795782"/>
                  </a:lnTo>
                  <a:lnTo>
                    <a:pt x="391210" y="797115"/>
                  </a:lnTo>
                  <a:lnTo>
                    <a:pt x="391769" y="798385"/>
                  </a:lnTo>
                  <a:lnTo>
                    <a:pt x="392849" y="798906"/>
                  </a:lnTo>
                  <a:lnTo>
                    <a:pt x="393407" y="798791"/>
                  </a:lnTo>
                  <a:lnTo>
                    <a:pt x="394246" y="798601"/>
                  </a:lnTo>
                  <a:lnTo>
                    <a:pt x="395401" y="798042"/>
                  </a:lnTo>
                  <a:lnTo>
                    <a:pt x="396201" y="796023"/>
                  </a:lnTo>
                  <a:lnTo>
                    <a:pt x="396189" y="794499"/>
                  </a:lnTo>
                  <a:lnTo>
                    <a:pt x="396405" y="793064"/>
                  </a:lnTo>
                  <a:close/>
                </a:path>
                <a:path w="934720" h="919479">
                  <a:moveTo>
                    <a:pt x="402983" y="499275"/>
                  </a:moveTo>
                  <a:lnTo>
                    <a:pt x="401993" y="497928"/>
                  </a:lnTo>
                  <a:lnTo>
                    <a:pt x="401116" y="496455"/>
                  </a:lnTo>
                  <a:lnTo>
                    <a:pt x="399923" y="495312"/>
                  </a:lnTo>
                  <a:lnTo>
                    <a:pt x="399656" y="495046"/>
                  </a:lnTo>
                  <a:lnTo>
                    <a:pt x="398335" y="495871"/>
                  </a:lnTo>
                  <a:lnTo>
                    <a:pt x="397484" y="496189"/>
                  </a:lnTo>
                  <a:lnTo>
                    <a:pt x="397929" y="497319"/>
                  </a:lnTo>
                  <a:lnTo>
                    <a:pt x="398119" y="498678"/>
                  </a:lnTo>
                  <a:lnTo>
                    <a:pt x="399567" y="500214"/>
                  </a:lnTo>
                  <a:lnTo>
                    <a:pt x="400900" y="500316"/>
                  </a:lnTo>
                  <a:lnTo>
                    <a:pt x="401942" y="500684"/>
                  </a:lnTo>
                  <a:lnTo>
                    <a:pt x="402983" y="499275"/>
                  </a:lnTo>
                  <a:close/>
                </a:path>
                <a:path w="934720" h="919479">
                  <a:moveTo>
                    <a:pt x="413448" y="718807"/>
                  </a:moveTo>
                  <a:lnTo>
                    <a:pt x="413207" y="717118"/>
                  </a:lnTo>
                  <a:lnTo>
                    <a:pt x="412775" y="716953"/>
                  </a:lnTo>
                  <a:lnTo>
                    <a:pt x="411594" y="716470"/>
                  </a:lnTo>
                  <a:lnTo>
                    <a:pt x="410184" y="716572"/>
                  </a:lnTo>
                  <a:lnTo>
                    <a:pt x="407644" y="716318"/>
                  </a:lnTo>
                  <a:lnTo>
                    <a:pt x="409194" y="718197"/>
                  </a:lnTo>
                  <a:lnTo>
                    <a:pt x="409790" y="719328"/>
                  </a:lnTo>
                  <a:lnTo>
                    <a:pt x="411289" y="720242"/>
                  </a:lnTo>
                  <a:lnTo>
                    <a:pt x="412902" y="719937"/>
                  </a:lnTo>
                  <a:lnTo>
                    <a:pt x="413448" y="718807"/>
                  </a:lnTo>
                  <a:close/>
                </a:path>
                <a:path w="934720" h="919479">
                  <a:moveTo>
                    <a:pt x="416153" y="977"/>
                  </a:moveTo>
                  <a:lnTo>
                    <a:pt x="414235" y="596"/>
                  </a:lnTo>
                  <a:lnTo>
                    <a:pt x="412661" y="152"/>
                  </a:lnTo>
                  <a:lnTo>
                    <a:pt x="411060" y="25"/>
                  </a:lnTo>
                  <a:lnTo>
                    <a:pt x="410629" y="0"/>
                  </a:lnTo>
                  <a:lnTo>
                    <a:pt x="410006" y="863"/>
                  </a:lnTo>
                  <a:lnTo>
                    <a:pt x="409587" y="1663"/>
                  </a:lnTo>
                  <a:lnTo>
                    <a:pt x="409994" y="2374"/>
                  </a:lnTo>
                  <a:lnTo>
                    <a:pt x="410324" y="2603"/>
                  </a:lnTo>
                  <a:lnTo>
                    <a:pt x="412457" y="4000"/>
                  </a:lnTo>
                  <a:lnTo>
                    <a:pt x="413346" y="3784"/>
                  </a:lnTo>
                  <a:lnTo>
                    <a:pt x="416153" y="977"/>
                  </a:lnTo>
                  <a:close/>
                </a:path>
                <a:path w="934720" h="919479">
                  <a:moveTo>
                    <a:pt x="418668" y="476605"/>
                  </a:moveTo>
                  <a:lnTo>
                    <a:pt x="418147" y="476135"/>
                  </a:lnTo>
                  <a:lnTo>
                    <a:pt x="417753" y="475500"/>
                  </a:lnTo>
                  <a:lnTo>
                    <a:pt x="415404" y="476745"/>
                  </a:lnTo>
                  <a:lnTo>
                    <a:pt x="414020" y="478713"/>
                  </a:lnTo>
                  <a:lnTo>
                    <a:pt x="413461" y="482269"/>
                  </a:lnTo>
                  <a:lnTo>
                    <a:pt x="414007" y="483387"/>
                  </a:lnTo>
                  <a:lnTo>
                    <a:pt x="414223" y="484454"/>
                  </a:lnTo>
                  <a:lnTo>
                    <a:pt x="415632" y="484352"/>
                  </a:lnTo>
                  <a:lnTo>
                    <a:pt x="417652" y="479374"/>
                  </a:lnTo>
                  <a:lnTo>
                    <a:pt x="418668" y="476605"/>
                  </a:lnTo>
                  <a:close/>
                </a:path>
                <a:path w="934720" h="919479">
                  <a:moveTo>
                    <a:pt x="418871" y="575729"/>
                  </a:moveTo>
                  <a:lnTo>
                    <a:pt x="416471" y="571030"/>
                  </a:lnTo>
                  <a:lnTo>
                    <a:pt x="415937" y="570814"/>
                  </a:lnTo>
                  <a:lnTo>
                    <a:pt x="411353" y="572554"/>
                  </a:lnTo>
                  <a:lnTo>
                    <a:pt x="413258" y="575970"/>
                  </a:lnTo>
                  <a:lnTo>
                    <a:pt x="418871" y="575729"/>
                  </a:lnTo>
                  <a:close/>
                </a:path>
                <a:path w="934720" h="919479">
                  <a:moveTo>
                    <a:pt x="422262" y="134950"/>
                  </a:moveTo>
                  <a:lnTo>
                    <a:pt x="420598" y="132854"/>
                  </a:lnTo>
                  <a:lnTo>
                    <a:pt x="419887" y="133502"/>
                  </a:lnTo>
                  <a:lnTo>
                    <a:pt x="419087" y="134073"/>
                  </a:lnTo>
                  <a:lnTo>
                    <a:pt x="418553" y="134835"/>
                  </a:lnTo>
                  <a:lnTo>
                    <a:pt x="418439" y="134988"/>
                  </a:lnTo>
                  <a:lnTo>
                    <a:pt x="419442" y="136359"/>
                  </a:lnTo>
                  <a:lnTo>
                    <a:pt x="419785" y="136309"/>
                  </a:lnTo>
                  <a:lnTo>
                    <a:pt x="420585" y="136169"/>
                  </a:lnTo>
                  <a:lnTo>
                    <a:pt x="421309" y="135521"/>
                  </a:lnTo>
                  <a:lnTo>
                    <a:pt x="422262" y="134950"/>
                  </a:lnTo>
                  <a:close/>
                </a:path>
                <a:path w="934720" h="919479">
                  <a:moveTo>
                    <a:pt x="423265" y="721715"/>
                  </a:moveTo>
                  <a:lnTo>
                    <a:pt x="423113" y="718832"/>
                  </a:lnTo>
                  <a:lnTo>
                    <a:pt x="420573" y="717194"/>
                  </a:lnTo>
                  <a:lnTo>
                    <a:pt x="417728" y="717638"/>
                  </a:lnTo>
                  <a:lnTo>
                    <a:pt x="417525" y="718210"/>
                  </a:lnTo>
                  <a:lnTo>
                    <a:pt x="416826" y="719162"/>
                  </a:lnTo>
                  <a:lnTo>
                    <a:pt x="417614" y="721995"/>
                  </a:lnTo>
                  <a:lnTo>
                    <a:pt x="419557" y="723417"/>
                  </a:lnTo>
                  <a:lnTo>
                    <a:pt x="422198" y="722947"/>
                  </a:lnTo>
                  <a:lnTo>
                    <a:pt x="423265" y="721715"/>
                  </a:lnTo>
                  <a:close/>
                </a:path>
                <a:path w="934720" h="919479">
                  <a:moveTo>
                    <a:pt x="423418" y="785571"/>
                  </a:moveTo>
                  <a:lnTo>
                    <a:pt x="421271" y="782574"/>
                  </a:lnTo>
                  <a:lnTo>
                    <a:pt x="420331" y="779881"/>
                  </a:lnTo>
                  <a:lnTo>
                    <a:pt x="416801" y="778852"/>
                  </a:lnTo>
                  <a:lnTo>
                    <a:pt x="415950" y="779284"/>
                  </a:lnTo>
                  <a:lnTo>
                    <a:pt x="415074" y="779856"/>
                  </a:lnTo>
                  <a:lnTo>
                    <a:pt x="414807" y="780707"/>
                  </a:lnTo>
                  <a:lnTo>
                    <a:pt x="415963" y="782408"/>
                  </a:lnTo>
                  <a:lnTo>
                    <a:pt x="416826" y="784123"/>
                  </a:lnTo>
                  <a:lnTo>
                    <a:pt x="419265" y="785736"/>
                  </a:lnTo>
                  <a:lnTo>
                    <a:pt x="421005" y="785380"/>
                  </a:lnTo>
                  <a:lnTo>
                    <a:pt x="423418" y="785571"/>
                  </a:lnTo>
                  <a:close/>
                </a:path>
                <a:path w="934720" h="919479">
                  <a:moveTo>
                    <a:pt x="427634" y="136639"/>
                  </a:moveTo>
                  <a:lnTo>
                    <a:pt x="424218" y="135686"/>
                  </a:lnTo>
                  <a:lnTo>
                    <a:pt x="422986" y="137985"/>
                  </a:lnTo>
                  <a:lnTo>
                    <a:pt x="421081" y="139738"/>
                  </a:lnTo>
                  <a:lnTo>
                    <a:pt x="421157" y="140957"/>
                  </a:lnTo>
                  <a:lnTo>
                    <a:pt x="421881" y="141859"/>
                  </a:lnTo>
                  <a:lnTo>
                    <a:pt x="422871" y="142252"/>
                  </a:lnTo>
                  <a:lnTo>
                    <a:pt x="425945" y="141452"/>
                  </a:lnTo>
                  <a:lnTo>
                    <a:pt x="427062" y="139547"/>
                  </a:lnTo>
                  <a:lnTo>
                    <a:pt x="427634" y="136639"/>
                  </a:lnTo>
                  <a:close/>
                </a:path>
                <a:path w="934720" h="919479">
                  <a:moveTo>
                    <a:pt x="433349" y="639889"/>
                  </a:moveTo>
                  <a:lnTo>
                    <a:pt x="431952" y="638009"/>
                  </a:lnTo>
                  <a:lnTo>
                    <a:pt x="430758" y="636638"/>
                  </a:lnTo>
                  <a:lnTo>
                    <a:pt x="427964" y="634174"/>
                  </a:lnTo>
                  <a:lnTo>
                    <a:pt x="426910" y="634707"/>
                  </a:lnTo>
                  <a:lnTo>
                    <a:pt x="424700" y="637717"/>
                  </a:lnTo>
                  <a:lnTo>
                    <a:pt x="426796" y="639114"/>
                  </a:lnTo>
                  <a:lnTo>
                    <a:pt x="428840" y="640588"/>
                  </a:lnTo>
                  <a:lnTo>
                    <a:pt x="431457" y="642112"/>
                  </a:lnTo>
                  <a:lnTo>
                    <a:pt x="432612" y="641858"/>
                  </a:lnTo>
                  <a:lnTo>
                    <a:pt x="433311" y="641032"/>
                  </a:lnTo>
                  <a:lnTo>
                    <a:pt x="433349" y="639889"/>
                  </a:lnTo>
                  <a:close/>
                </a:path>
                <a:path w="934720" h="919479">
                  <a:moveTo>
                    <a:pt x="436105" y="559904"/>
                  </a:moveTo>
                  <a:lnTo>
                    <a:pt x="435787" y="559130"/>
                  </a:lnTo>
                  <a:lnTo>
                    <a:pt x="435241" y="558685"/>
                  </a:lnTo>
                  <a:lnTo>
                    <a:pt x="432193" y="558507"/>
                  </a:lnTo>
                  <a:lnTo>
                    <a:pt x="429983" y="559409"/>
                  </a:lnTo>
                  <a:lnTo>
                    <a:pt x="428244" y="561327"/>
                  </a:lnTo>
                  <a:lnTo>
                    <a:pt x="428612" y="562013"/>
                  </a:lnTo>
                  <a:lnTo>
                    <a:pt x="428726" y="562660"/>
                  </a:lnTo>
                  <a:lnTo>
                    <a:pt x="431812" y="564057"/>
                  </a:lnTo>
                  <a:lnTo>
                    <a:pt x="433959" y="562914"/>
                  </a:lnTo>
                  <a:lnTo>
                    <a:pt x="435775" y="560908"/>
                  </a:lnTo>
                  <a:lnTo>
                    <a:pt x="436054" y="560616"/>
                  </a:lnTo>
                  <a:lnTo>
                    <a:pt x="436105" y="559904"/>
                  </a:lnTo>
                  <a:close/>
                </a:path>
                <a:path w="934720" h="919479">
                  <a:moveTo>
                    <a:pt x="441820" y="808278"/>
                  </a:moveTo>
                  <a:lnTo>
                    <a:pt x="441782" y="807872"/>
                  </a:lnTo>
                  <a:lnTo>
                    <a:pt x="441769" y="807669"/>
                  </a:lnTo>
                  <a:lnTo>
                    <a:pt x="440969" y="807313"/>
                  </a:lnTo>
                  <a:lnTo>
                    <a:pt x="439813" y="807770"/>
                  </a:lnTo>
                  <a:lnTo>
                    <a:pt x="439026" y="808304"/>
                  </a:lnTo>
                  <a:lnTo>
                    <a:pt x="438200" y="808761"/>
                  </a:lnTo>
                  <a:lnTo>
                    <a:pt x="438734" y="810056"/>
                  </a:lnTo>
                  <a:lnTo>
                    <a:pt x="439597" y="809764"/>
                  </a:lnTo>
                  <a:lnTo>
                    <a:pt x="440512" y="809548"/>
                  </a:lnTo>
                  <a:lnTo>
                    <a:pt x="441312" y="809117"/>
                  </a:lnTo>
                  <a:lnTo>
                    <a:pt x="441629" y="808951"/>
                  </a:lnTo>
                  <a:lnTo>
                    <a:pt x="441820" y="808278"/>
                  </a:lnTo>
                  <a:close/>
                </a:path>
                <a:path w="934720" h="919479">
                  <a:moveTo>
                    <a:pt x="464807" y="243573"/>
                  </a:moveTo>
                  <a:lnTo>
                    <a:pt x="464654" y="243522"/>
                  </a:lnTo>
                  <a:lnTo>
                    <a:pt x="464566" y="243789"/>
                  </a:lnTo>
                  <a:lnTo>
                    <a:pt x="464807" y="243573"/>
                  </a:lnTo>
                  <a:close/>
                </a:path>
                <a:path w="934720" h="919479">
                  <a:moveTo>
                    <a:pt x="467321" y="235889"/>
                  </a:moveTo>
                  <a:lnTo>
                    <a:pt x="465353" y="236321"/>
                  </a:lnTo>
                  <a:lnTo>
                    <a:pt x="463562" y="237515"/>
                  </a:lnTo>
                  <a:lnTo>
                    <a:pt x="461327" y="241706"/>
                  </a:lnTo>
                  <a:lnTo>
                    <a:pt x="461848" y="242620"/>
                  </a:lnTo>
                  <a:lnTo>
                    <a:pt x="464654" y="243522"/>
                  </a:lnTo>
                  <a:lnTo>
                    <a:pt x="467321" y="235889"/>
                  </a:lnTo>
                  <a:close/>
                </a:path>
                <a:path w="934720" h="919479">
                  <a:moveTo>
                    <a:pt x="467702" y="235813"/>
                  </a:moveTo>
                  <a:lnTo>
                    <a:pt x="467410" y="235635"/>
                  </a:lnTo>
                  <a:lnTo>
                    <a:pt x="467321" y="235889"/>
                  </a:lnTo>
                  <a:lnTo>
                    <a:pt x="467702" y="235813"/>
                  </a:lnTo>
                  <a:close/>
                </a:path>
                <a:path w="934720" h="919479">
                  <a:moveTo>
                    <a:pt x="501675" y="186702"/>
                  </a:moveTo>
                  <a:lnTo>
                    <a:pt x="501611" y="184391"/>
                  </a:lnTo>
                  <a:lnTo>
                    <a:pt x="499122" y="182232"/>
                  </a:lnTo>
                  <a:lnTo>
                    <a:pt x="498513" y="182079"/>
                  </a:lnTo>
                  <a:lnTo>
                    <a:pt x="497649" y="182206"/>
                  </a:lnTo>
                  <a:lnTo>
                    <a:pt x="496951" y="182600"/>
                  </a:lnTo>
                  <a:lnTo>
                    <a:pt x="496938" y="182880"/>
                  </a:lnTo>
                  <a:lnTo>
                    <a:pt x="496697" y="185826"/>
                  </a:lnTo>
                  <a:lnTo>
                    <a:pt x="497662" y="188137"/>
                  </a:lnTo>
                  <a:lnTo>
                    <a:pt x="500964" y="189725"/>
                  </a:lnTo>
                  <a:lnTo>
                    <a:pt x="501675" y="186702"/>
                  </a:lnTo>
                  <a:close/>
                </a:path>
                <a:path w="934720" h="919479">
                  <a:moveTo>
                    <a:pt x="507974" y="832891"/>
                  </a:moveTo>
                  <a:lnTo>
                    <a:pt x="506869" y="831824"/>
                  </a:lnTo>
                  <a:lnTo>
                    <a:pt x="505764" y="830999"/>
                  </a:lnTo>
                  <a:lnTo>
                    <a:pt x="504672" y="830110"/>
                  </a:lnTo>
                  <a:lnTo>
                    <a:pt x="503707" y="830872"/>
                  </a:lnTo>
                  <a:lnTo>
                    <a:pt x="502843" y="831227"/>
                  </a:lnTo>
                  <a:lnTo>
                    <a:pt x="502500" y="832332"/>
                  </a:lnTo>
                  <a:lnTo>
                    <a:pt x="502869" y="833272"/>
                  </a:lnTo>
                  <a:lnTo>
                    <a:pt x="503313" y="833729"/>
                  </a:lnTo>
                  <a:lnTo>
                    <a:pt x="504774" y="835177"/>
                  </a:lnTo>
                  <a:lnTo>
                    <a:pt x="506069" y="835240"/>
                  </a:lnTo>
                  <a:lnTo>
                    <a:pt x="507593" y="833742"/>
                  </a:lnTo>
                  <a:lnTo>
                    <a:pt x="507974" y="832891"/>
                  </a:lnTo>
                  <a:close/>
                </a:path>
                <a:path w="934720" h="919479">
                  <a:moveTo>
                    <a:pt x="533450" y="182918"/>
                  </a:moveTo>
                  <a:lnTo>
                    <a:pt x="532180" y="181762"/>
                  </a:lnTo>
                  <a:lnTo>
                    <a:pt x="530758" y="181660"/>
                  </a:lnTo>
                  <a:lnTo>
                    <a:pt x="529551" y="182524"/>
                  </a:lnTo>
                  <a:lnTo>
                    <a:pt x="528637" y="185369"/>
                  </a:lnTo>
                  <a:lnTo>
                    <a:pt x="528269" y="187629"/>
                  </a:lnTo>
                  <a:lnTo>
                    <a:pt x="529945" y="189776"/>
                  </a:lnTo>
                  <a:lnTo>
                    <a:pt x="530606" y="189572"/>
                  </a:lnTo>
                  <a:lnTo>
                    <a:pt x="531736" y="189534"/>
                  </a:lnTo>
                  <a:lnTo>
                    <a:pt x="532574" y="187299"/>
                  </a:lnTo>
                  <a:lnTo>
                    <a:pt x="533171" y="185381"/>
                  </a:lnTo>
                  <a:lnTo>
                    <a:pt x="533450" y="182918"/>
                  </a:lnTo>
                  <a:close/>
                </a:path>
                <a:path w="934720" h="919479">
                  <a:moveTo>
                    <a:pt x="537222" y="169468"/>
                  </a:moveTo>
                  <a:lnTo>
                    <a:pt x="536041" y="168224"/>
                  </a:lnTo>
                  <a:lnTo>
                    <a:pt x="534733" y="168160"/>
                  </a:lnTo>
                  <a:lnTo>
                    <a:pt x="533565" y="169113"/>
                  </a:lnTo>
                  <a:lnTo>
                    <a:pt x="532688" y="172554"/>
                  </a:lnTo>
                  <a:lnTo>
                    <a:pt x="532790" y="175323"/>
                  </a:lnTo>
                  <a:lnTo>
                    <a:pt x="534009" y="179971"/>
                  </a:lnTo>
                  <a:lnTo>
                    <a:pt x="536562" y="175907"/>
                  </a:lnTo>
                  <a:lnTo>
                    <a:pt x="536803" y="172923"/>
                  </a:lnTo>
                  <a:lnTo>
                    <a:pt x="537222" y="169468"/>
                  </a:lnTo>
                  <a:close/>
                </a:path>
                <a:path w="934720" h="919479">
                  <a:moveTo>
                    <a:pt x="629615" y="796213"/>
                  </a:moveTo>
                  <a:lnTo>
                    <a:pt x="626325" y="789012"/>
                  </a:lnTo>
                  <a:lnTo>
                    <a:pt x="623481" y="789190"/>
                  </a:lnTo>
                  <a:lnTo>
                    <a:pt x="622566" y="790549"/>
                  </a:lnTo>
                  <a:lnTo>
                    <a:pt x="624103" y="794207"/>
                  </a:lnTo>
                  <a:lnTo>
                    <a:pt x="625271" y="795680"/>
                  </a:lnTo>
                  <a:lnTo>
                    <a:pt x="627456" y="797979"/>
                  </a:lnTo>
                  <a:lnTo>
                    <a:pt x="628713" y="797991"/>
                  </a:lnTo>
                  <a:lnTo>
                    <a:pt x="629615" y="796213"/>
                  </a:lnTo>
                  <a:close/>
                </a:path>
                <a:path w="934720" h="919479">
                  <a:moveTo>
                    <a:pt x="637527" y="792187"/>
                  </a:moveTo>
                  <a:lnTo>
                    <a:pt x="636574" y="790854"/>
                  </a:lnTo>
                  <a:lnTo>
                    <a:pt x="634111" y="790676"/>
                  </a:lnTo>
                  <a:lnTo>
                    <a:pt x="632866" y="791387"/>
                  </a:lnTo>
                  <a:lnTo>
                    <a:pt x="632612" y="792060"/>
                  </a:lnTo>
                  <a:lnTo>
                    <a:pt x="631964" y="793661"/>
                  </a:lnTo>
                  <a:lnTo>
                    <a:pt x="633539" y="795528"/>
                  </a:lnTo>
                  <a:lnTo>
                    <a:pt x="635939" y="795743"/>
                  </a:lnTo>
                  <a:lnTo>
                    <a:pt x="636308" y="795274"/>
                  </a:lnTo>
                  <a:lnTo>
                    <a:pt x="637235" y="794626"/>
                  </a:lnTo>
                  <a:lnTo>
                    <a:pt x="637527" y="792187"/>
                  </a:lnTo>
                  <a:close/>
                </a:path>
                <a:path w="934720" h="919479">
                  <a:moveTo>
                    <a:pt x="730592" y="259651"/>
                  </a:moveTo>
                  <a:lnTo>
                    <a:pt x="728891" y="259041"/>
                  </a:lnTo>
                  <a:lnTo>
                    <a:pt x="728040" y="258495"/>
                  </a:lnTo>
                  <a:lnTo>
                    <a:pt x="726732" y="258533"/>
                  </a:lnTo>
                  <a:lnTo>
                    <a:pt x="725817" y="259765"/>
                  </a:lnTo>
                  <a:lnTo>
                    <a:pt x="726389" y="260718"/>
                  </a:lnTo>
                  <a:lnTo>
                    <a:pt x="727113" y="261708"/>
                  </a:lnTo>
                  <a:lnTo>
                    <a:pt x="727837" y="261797"/>
                  </a:lnTo>
                  <a:lnTo>
                    <a:pt x="728459" y="261861"/>
                  </a:lnTo>
                  <a:lnTo>
                    <a:pt x="729195" y="260794"/>
                  </a:lnTo>
                  <a:lnTo>
                    <a:pt x="730592" y="259651"/>
                  </a:lnTo>
                  <a:close/>
                </a:path>
                <a:path w="934720" h="919479">
                  <a:moveTo>
                    <a:pt x="809421" y="587895"/>
                  </a:moveTo>
                  <a:lnTo>
                    <a:pt x="805434" y="587324"/>
                  </a:lnTo>
                  <a:lnTo>
                    <a:pt x="802551" y="586460"/>
                  </a:lnTo>
                  <a:lnTo>
                    <a:pt x="799515" y="587921"/>
                  </a:lnTo>
                  <a:lnTo>
                    <a:pt x="801293" y="590080"/>
                  </a:lnTo>
                  <a:lnTo>
                    <a:pt x="802957" y="590651"/>
                  </a:lnTo>
                  <a:lnTo>
                    <a:pt x="806780" y="590169"/>
                  </a:lnTo>
                  <a:lnTo>
                    <a:pt x="807478" y="590067"/>
                  </a:lnTo>
                  <a:lnTo>
                    <a:pt x="808062" y="589102"/>
                  </a:lnTo>
                  <a:lnTo>
                    <a:pt x="809421" y="587895"/>
                  </a:lnTo>
                  <a:close/>
                </a:path>
                <a:path w="934720" h="919479">
                  <a:moveTo>
                    <a:pt x="926592" y="65582"/>
                  </a:moveTo>
                  <a:lnTo>
                    <a:pt x="926414" y="65506"/>
                  </a:lnTo>
                  <a:lnTo>
                    <a:pt x="926579" y="65659"/>
                  </a:lnTo>
                  <a:close/>
                </a:path>
                <a:path w="934720" h="919479">
                  <a:moveTo>
                    <a:pt x="934212" y="59791"/>
                  </a:moveTo>
                  <a:lnTo>
                    <a:pt x="932116" y="59690"/>
                  </a:lnTo>
                  <a:lnTo>
                    <a:pt x="929106" y="61404"/>
                  </a:lnTo>
                  <a:lnTo>
                    <a:pt x="927887" y="62001"/>
                  </a:lnTo>
                  <a:lnTo>
                    <a:pt x="926579" y="63550"/>
                  </a:lnTo>
                  <a:lnTo>
                    <a:pt x="926731" y="64731"/>
                  </a:lnTo>
                  <a:lnTo>
                    <a:pt x="926592" y="65582"/>
                  </a:lnTo>
                  <a:lnTo>
                    <a:pt x="928865" y="66560"/>
                  </a:lnTo>
                  <a:lnTo>
                    <a:pt x="930948" y="65773"/>
                  </a:lnTo>
                  <a:lnTo>
                    <a:pt x="933373" y="63157"/>
                  </a:lnTo>
                  <a:lnTo>
                    <a:pt x="933945" y="62001"/>
                  </a:lnTo>
                  <a:lnTo>
                    <a:pt x="934034" y="61404"/>
                  </a:lnTo>
                  <a:lnTo>
                    <a:pt x="934212" y="59791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14" name="object 5214" descr=""/>
          <p:cNvSpPr/>
          <p:nvPr/>
        </p:nvSpPr>
        <p:spPr>
          <a:xfrm>
            <a:off x="7772158" y="6794310"/>
            <a:ext cx="41275" cy="4445"/>
          </a:xfrm>
          <a:custGeom>
            <a:avLst/>
            <a:gdLst/>
            <a:ahLst/>
            <a:cxnLst/>
            <a:rect l="l" t="t" r="r" b="b"/>
            <a:pathLst>
              <a:path w="41275" h="4445">
                <a:moveTo>
                  <a:pt x="2400" y="3848"/>
                </a:moveTo>
                <a:lnTo>
                  <a:pt x="2387" y="3657"/>
                </a:lnTo>
                <a:lnTo>
                  <a:pt x="2387" y="3467"/>
                </a:lnTo>
                <a:lnTo>
                  <a:pt x="2374" y="3289"/>
                </a:lnTo>
                <a:lnTo>
                  <a:pt x="1587" y="3314"/>
                </a:lnTo>
                <a:lnTo>
                  <a:pt x="787" y="3352"/>
                </a:lnTo>
                <a:lnTo>
                  <a:pt x="0" y="3378"/>
                </a:lnTo>
                <a:lnTo>
                  <a:pt x="0" y="3568"/>
                </a:lnTo>
                <a:lnTo>
                  <a:pt x="25" y="3937"/>
                </a:lnTo>
                <a:lnTo>
                  <a:pt x="812" y="3911"/>
                </a:lnTo>
                <a:lnTo>
                  <a:pt x="1612" y="3873"/>
                </a:lnTo>
                <a:lnTo>
                  <a:pt x="2400" y="3848"/>
                </a:lnTo>
                <a:close/>
              </a:path>
              <a:path w="41275" h="4445">
                <a:moveTo>
                  <a:pt x="40830" y="800"/>
                </a:moveTo>
                <a:lnTo>
                  <a:pt x="40767" y="0"/>
                </a:lnTo>
                <a:lnTo>
                  <a:pt x="38963" y="228"/>
                </a:lnTo>
                <a:lnTo>
                  <a:pt x="38049" y="355"/>
                </a:lnTo>
                <a:lnTo>
                  <a:pt x="38125" y="901"/>
                </a:lnTo>
                <a:lnTo>
                  <a:pt x="39027" y="876"/>
                </a:lnTo>
                <a:lnTo>
                  <a:pt x="40830" y="80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5" name="object 5215" descr=""/>
          <p:cNvSpPr/>
          <p:nvPr/>
        </p:nvSpPr>
        <p:spPr>
          <a:xfrm>
            <a:off x="7544155" y="6714134"/>
            <a:ext cx="93980" cy="62865"/>
          </a:xfrm>
          <a:custGeom>
            <a:avLst/>
            <a:gdLst/>
            <a:ahLst/>
            <a:cxnLst/>
            <a:rect l="l" t="t" r="r" b="b"/>
            <a:pathLst>
              <a:path w="93979" h="62865">
                <a:moveTo>
                  <a:pt x="33070" y="1384"/>
                </a:moveTo>
                <a:lnTo>
                  <a:pt x="32651" y="1016"/>
                </a:lnTo>
                <a:lnTo>
                  <a:pt x="32296" y="444"/>
                </a:lnTo>
                <a:lnTo>
                  <a:pt x="27076" y="228"/>
                </a:lnTo>
                <a:lnTo>
                  <a:pt x="22225" y="76"/>
                </a:lnTo>
                <a:lnTo>
                  <a:pt x="16370" y="0"/>
                </a:lnTo>
                <a:lnTo>
                  <a:pt x="15341" y="304"/>
                </a:lnTo>
                <a:lnTo>
                  <a:pt x="13982" y="774"/>
                </a:lnTo>
                <a:lnTo>
                  <a:pt x="13728" y="1346"/>
                </a:lnTo>
                <a:lnTo>
                  <a:pt x="12788" y="2425"/>
                </a:lnTo>
                <a:lnTo>
                  <a:pt x="17602" y="5816"/>
                </a:lnTo>
                <a:lnTo>
                  <a:pt x="22529" y="3568"/>
                </a:lnTo>
                <a:lnTo>
                  <a:pt x="29171" y="3708"/>
                </a:lnTo>
                <a:lnTo>
                  <a:pt x="31965" y="4305"/>
                </a:lnTo>
                <a:lnTo>
                  <a:pt x="33070" y="1384"/>
                </a:lnTo>
                <a:close/>
              </a:path>
              <a:path w="93979" h="62865">
                <a:moveTo>
                  <a:pt x="52781" y="35661"/>
                </a:moveTo>
                <a:lnTo>
                  <a:pt x="50507" y="34759"/>
                </a:lnTo>
                <a:lnTo>
                  <a:pt x="49872" y="34302"/>
                </a:lnTo>
                <a:lnTo>
                  <a:pt x="42062" y="33858"/>
                </a:lnTo>
                <a:lnTo>
                  <a:pt x="32092" y="34188"/>
                </a:lnTo>
                <a:lnTo>
                  <a:pt x="17018" y="35128"/>
                </a:lnTo>
                <a:lnTo>
                  <a:pt x="14643" y="35077"/>
                </a:lnTo>
                <a:lnTo>
                  <a:pt x="9499" y="36423"/>
                </a:lnTo>
                <a:lnTo>
                  <a:pt x="3238" y="39103"/>
                </a:lnTo>
                <a:lnTo>
                  <a:pt x="2184" y="40843"/>
                </a:lnTo>
                <a:lnTo>
                  <a:pt x="2286" y="41516"/>
                </a:lnTo>
                <a:lnTo>
                  <a:pt x="2743" y="42278"/>
                </a:lnTo>
                <a:lnTo>
                  <a:pt x="3314" y="42735"/>
                </a:lnTo>
                <a:lnTo>
                  <a:pt x="5740" y="42456"/>
                </a:lnTo>
                <a:lnTo>
                  <a:pt x="9982" y="40055"/>
                </a:lnTo>
                <a:lnTo>
                  <a:pt x="13601" y="38900"/>
                </a:lnTo>
                <a:lnTo>
                  <a:pt x="52781" y="35661"/>
                </a:lnTo>
                <a:close/>
              </a:path>
              <a:path w="93979" h="62865">
                <a:moveTo>
                  <a:pt x="66433" y="55333"/>
                </a:moveTo>
                <a:lnTo>
                  <a:pt x="48336" y="55333"/>
                </a:lnTo>
                <a:lnTo>
                  <a:pt x="34010" y="55600"/>
                </a:lnTo>
                <a:lnTo>
                  <a:pt x="27647" y="55918"/>
                </a:lnTo>
                <a:lnTo>
                  <a:pt x="6578" y="57505"/>
                </a:lnTo>
                <a:lnTo>
                  <a:pt x="939" y="59296"/>
                </a:lnTo>
                <a:lnTo>
                  <a:pt x="0" y="60807"/>
                </a:lnTo>
                <a:lnTo>
                  <a:pt x="1447" y="62064"/>
                </a:lnTo>
                <a:lnTo>
                  <a:pt x="2501" y="62534"/>
                </a:lnTo>
                <a:lnTo>
                  <a:pt x="4648" y="62534"/>
                </a:lnTo>
                <a:lnTo>
                  <a:pt x="5918" y="62090"/>
                </a:lnTo>
                <a:lnTo>
                  <a:pt x="13436" y="60579"/>
                </a:lnTo>
                <a:lnTo>
                  <a:pt x="19761" y="59804"/>
                </a:lnTo>
                <a:lnTo>
                  <a:pt x="26111" y="59334"/>
                </a:lnTo>
                <a:lnTo>
                  <a:pt x="40970" y="58762"/>
                </a:lnTo>
                <a:lnTo>
                  <a:pt x="49453" y="58216"/>
                </a:lnTo>
                <a:lnTo>
                  <a:pt x="57937" y="57150"/>
                </a:lnTo>
                <a:lnTo>
                  <a:pt x="66433" y="55333"/>
                </a:lnTo>
                <a:close/>
              </a:path>
              <a:path w="93979" h="62865">
                <a:moveTo>
                  <a:pt x="93903" y="4978"/>
                </a:moveTo>
                <a:lnTo>
                  <a:pt x="93497" y="3429"/>
                </a:lnTo>
                <a:lnTo>
                  <a:pt x="92290" y="3111"/>
                </a:lnTo>
                <a:lnTo>
                  <a:pt x="85496" y="3530"/>
                </a:lnTo>
                <a:lnTo>
                  <a:pt x="80175" y="4419"/>
                </a:lnTo>
                <a:lnTo>
                  <a:pt x="74510" y="7048"/>
                </a:lnTo>
                <a:lnTo>
                  <a:pt x="73850" y="7454"/>
                </a:lnTo>
                <a:lnTo>
                  <a:pt x="72517" y="8394"/>
                </a:lnTo>
                <a:lnTo>
                  <a:pt x="72834" y="10299"/>
                </a:lnTo>
                <a:lnTo>
                  <a:pt x="74942" y="10655"/>
                </a:lnTo>
                <a:lnTo>
                  <a:pt x="76365" y="10947"/>
                </a:lnTo>
                <a:lnTo>
                  <a:pt x="82372" y="8280"/>
                </a:lnTo>
                <a:lnTo>
                  <a:pt x="87503" y="6667"/>
                </a:lnTo>
                <a:lnTo>
                  <a:pt x="93268" y="5829"/>
                </a:lnTo>
                <a:lnTo>
                  <a:pt x="93573" y="5295"/>
                </a:lnTo>
                <a:lnTo>
                  <a:pt x="93903" y="497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6" name="object 5216" descr=""/>
          <p:cNvSpPr/>
          <p:nvPr/>
        </p:nvSpPr>
        <p:spPr>
          <a:xfrm>
            <a:off x="7443787" y="6722224"/>
            <a:ext cx="33655" cy="36195"/>
          </a:xfrm>
          <a:custGeom>
            <a:avLst/>
            <a:gdLst/>
            <a:ahLst/>
            <a:cxnLst/>
            <a:rect l="l" t="t" r="r" b="b"/>
            <a:pathLst>
              <a:path w="33654" h="36195">
                <a:moveTo>
                  <a:pt x="5511" y="20281"/>
                </a:moveTo>
                <a:lnTo>
                  <a:pt x="5295" y="20548"/>
                </a:lnTo>
                <a:lnTo>
                  <a:pt x="5499" y="20523"/>
                </a:lnTo>
                <a:lnTo>
                  <a:pt x="5511" y="20281"/>
                </a:lnTo>
                <a:close/>
              </a:path>
              <a:path w="33654" h="36195">
                <a:moveTo>
                  <a:pt x="12192" y="30365"/>
                </a:moveTo>
                <a:lnTo>
                  <a:pt x="7162" y="29451"/>
                </a:lnTo>
                <a:lnTo>
                  <a:pt x="3467" y="31216"/>
                </a:lnTo>
                <a:lnTo>
                  <a:pt x="0" y="33794"/>
                </a:lnTo>
                <a:lnTo>
                  <a:pt x="431" y="35509"/>
                </a:lnTo>
                <a:lnTo>
                  <a:pt x="1485" y="36182"/>
                </a:lnTo>
                <a:lnTo>
                  <a:pt x="5549" y="34798"/>
                </a:lnTo>
                <a:lnTo>
                  <a:pt x="8166" y="33743"/>
                </a:lnTo>
                <a:lnTo>
                  <a:pt x="11277" y="32359"/>
                </a:lnTo>
                <a:lnTo>
                  <a:pt x="11518" y="31445"/>
                </a:lnTo>
                <a:lnTo>
                  <a:pt x="12192" y="30365"/>
                </a:lnTo>
                <a:close/>
              </a:path>
              <a:path w="33654" h="36195">
                <a:moveTo>
                  <a:pt x="19913" y="19316"/>
                </a:moveTo>
                <a:lnTo>
                  <a:pt x="17627" y="18262"/>
                </a:lnTo>
                <a:lnTo>
                  <a:pt x="15201" y="19126"/>
                </a:lnTo>
                <a:lnTo>
                  <a:pt x="10312" y="19710"/>
                </a:lnTo>
                <a:lnTo>
                  <a:pt x="7810" y="20167"/>
                </a:lnTo>
                <a:lnTo>
                  <a:pt x="5499" y="20523"/>
                </a:lnTo>
                <a:lnTo>
                  <a:pt x="5397" y="23177"/>
                </a:lnTo>
                <a:lnTo>
                  <a:pt x="5892" y="24168"/>
                </a:lnTo>
                <a:lnTo>
                  <a:pt x="11912" y="23812"/>
                </a:lnTo>
                <a:lnTo>
                  <a:pt x="15989" y="22504"/>
                </a:lnTo>
                <a:lnTo>
                  <a:pt x="19913" y="20548"/>
                </a:lnTo>
                <a:lnTo>
                  <a:pt x="19913" y="19316"/>
                </a:lnTo>
                <a:close/>
              </a:path>
              <a:path w="33654" h="36195">
                <a:moveTo>
                  <a:pt x="33655" y="1625"/>
                </a:moveTo>
                <a:lnTo>
                  <a:pt x="27863" y="0"/>
                </a:lnTo>
                <a:lnTo>
                  <a:pt x="23317" y="1892"/>
                </a:lnTo>
                <a:lnTo>
                  <a:pt x="17513" y="5676"/>
                </a:lnTo>
                <a:lnTo>
                  <a:pt x="24193" y="6451"/>
                </a:lnTo>
                <a:lnTo>
                  <a:pt x="29921" y="4889"/>
                </a:lnTo>
                <a:lnTo>
                  <a:pt x="33655" y="1625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7" name="object 5217" descr=""/>
          <p:cNvSpPr/>
          <p:nvPr/>
        </p:nvSpPr>
        <p:spPr>
          <a:xfrm>
            <a:off x="7564755" y="6724637"/>
            <a:ext cx="31115" cy="59690"/>
          </a:xfrm>
          <a:custGeom>
            <a:avLst/>
            <a:gdLst/>
            <a:ahLst/>
            <a:cxnLst/>
            <a:rect l="l" t="t" r="r" b="b"/>
            <a:pathLst>
              <a:path w="31115" h="59690">
                <a:moveTo>
                  <a:pt x="8051" y="2819"/>
                </a:moveTo>
                <a:lnTo>
                  <a:pt x="6438" y="736"/>
                </a:lnTo>
                <a:lnTo>
                  <a:pt x="4940" y="317"/>
                </a:lnTo>
                <a:lnTo>
                  <a:pt x="4521" y="88"/>
                </a:lnTo>
                <a:lnTo>
                  <a:pt x="2768" y="152"/>
                </a:lnTo>
                <a:lnTo>
                  <a:pt x="1943" y="0"/>
                </a:lnTo>
                <a:lnTo>
                  <a:pt x="723" y="520"/>
                </a:lnTo>
                <a:lnTo>
                  <a:pt x="25" y="1257"/>
                </a:lnTo>
                <a:lnTo>
                  <a:pt x="0" y="2298"/>
                </a:lnTo>
                <a:lnTo>
                  <a:pt x="698" y="2997"/>
                </a:lnTo>
                <a:lnTo>
                  <a:pt x="1866" y="3683"/>
                </a:lnTo>
                <a:lnTo>
                  <a:pt x="2679" y="3784"/>
                </a:lnTo>
                <a:lnTo>
                  <a:pt x="6007" y="4064"/>
                </a:lnTo>
                <a:lnTo>
                  <a:pt x="8051" y="2819"/>
                </a:lnTo>
                <a:close/>
              </a:path>
              <a:path w="31115" h="59690">
                <a:moveTo>
                  <a:pt x="11036" y="13919"/>
                </a:moveTo>
                <a:lnTo>
                  <a:pt x="10020" y="12928"/>
                </a:lnTo>
                <a:lnTo>
                  <a:pt x="9334" y="11696"/>
                </a:lnTo>
                <a:lnTo>
                  <a:pt x="5346" y="10668"/>
                </a:lnTo>
                <a:lnTo>
                  <a:pt x="2692" y="11747"/>
                </a:lnTo>
                <a:lnTo>
                  <a:pt x="139" y="13665"/>
                </a:lnTo>
                <a:lnTo>
                  <a:pt x="3022" y="16395"/>
                </a:lnTo>
                <a:lnTo>
                  <a:pt x="11036" y="13919"/>
                </a:lnTo>
                <a:close/>
              </a:path>
              <a:path w="31115" h="59690">
                <a:moveTo>
                  <a:pt x="30530" y="56134"/>
                </a:moveTo>
                <a:lnTo>
                  <a:pt x="30175" y="54152"/>
                </a:lnTo>
                <a:lnTo>
                  <a:pt x="25755" y="54559"/>
                </a:lnTo>
                <a:lnTo>
                  <a:pt x="21259" y="54559"/>
                </a:lnTo>
                <a:lnTo>
                  <a:pt x="16903" y="57810"/>
                </a:lnTo>
                <a:lnTo>
                  <a:pt x="17856" y="58610"/>
                </a:lnTo>
                <a:lnTo>
                  <a:pt x="18478" y="59486"/>
                </a:lnTo>
                <a:lnTo>
                  <a:pt x="22758" y="58394"/>
                </a:lnTo>
                <a:lnTo>
                  <a:pt x="26644" y="57238"/>
                </a:lnTo>
                <a:lnTo>
                  <a:pt x="30530" y="56134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8" name="object 5218" descr=""/>
          <p:cNvSpPr/>
          <p:nvPr/>
        </p:nvSpPr>
        <p:spPr>
          <a:xfrm>
            <a:off x="7475179" y="6707727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7353" y="0"/>
                </a:moveTo>
                <a:lnTo>
                  <a:pt x="4457" y="1143"/>
                </a:lnTo>
                <a:lnTo>
                  <a:pt x="1181" y="749"/>
                </a:lnTo>
                <a:lnTo>
                  <a:pt x="0" y="4241"/>
                </a:lnTo>
                <a:lnTo>
                  <a:pt x="3606" y="5803"/>
                </a:lnTo>
                <a:lnTo>
                  <a:pt x="6184" y="4051"/>
                </a:lnTo>
                <a:lnTo>
                  <a:pt x="10286" y="2057"/>
                </a:lnTo>
                <a:lnTo>
                  <a:pt x="8394" y="1016"/>
                </a:lnTo>
                <a:lnTo>
                  <a:pt x="7353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9" name="object 5219" descr=""/>
          <p:cNvSpPr/>
          <p:nvPr/>
        </p:nvSpPr>
        <p:spPr>
          <a:xfrm>
            <a:off x="7446874" y="6734632"/>
            <a:ext cx="15875" cy="33655"/>
          </a:xfrm>
          <a:custGeom>
            <a:avLst/>
            <a:gdLst/>
            <a:ahLst/>
            <a:cxnLst/>
            <a:rect l="l" t="t" r="r" b="b"/>
            <a:pathLst>
              <a:path w="15875" h="33654">
                <a:moveTo>
                  <a:pt x="9194" y="29413"/>
                </a:moveTo>
                <a:lnTo>
                  <a:pt x="4610" y="28117"/>
                </a:lnTo>
                <a:lnTo>
                  <a:pt x="1778" y="28790"/>
                </a:lnTo>
                <a:lnTo>
                  <a:pt x="0" y="31623"/>
                </a:lnTo>
                <a:lnTo>
                  <a:pt x="254" y="32359"/>
                </a:lnTo>
                <a:lnTo>
                  <a:pt x="850" y="33007"/>
                </a:lnTo>
                <a:lnTo>
                  <a:pt x="1447" y="33312"/>
                </a:lnTo>
                <a:lnTo>
                  <a:pt x="4724" y="32981"/>
                </a:lnTo>
                <a:lnTo>
                  <a:pt x="6985" y="31610"/>
                </a:lnTo>
                <a:lnTo>
                  <a:pt x="9194" y="29413"/>
                </a:lnTo>
                <a:close/>
              </a:path>
              <a:path w="15875" h="33654">
                <a:moveTo>
                  <a:pt x="15544" y="2552"/>
                </a:moveTo>
                <a:lnTo>
                  <a:pt x="15113" y="1752"/>
                </a:lnTo>
                <a:lnTo>
                  <a:pt x="12890" y="647"/>
                </a:lnTo>
                <a:lnTo>
                  <a:pt x="10985" y="0"/>
                </a:lnTo>
                <a:lnTo>
                  <a:pt x="8051" y="2984"/>
                </a:lnTo>
                <a:lnTo>
                  <a:pt x="10642" y="3556"/>
                </a:lnTo>
                <a:lnTo>
                  <a:pt x="12293" y="4038"/>
                </a:lnTo>
                <a:lnTo>
                  <a:pt x="14427" y="4241"/>
                </a:lnTo>
                <a:lnTo>
                  <a:pt x="15074" y="3352"/>
                </a:lnTo>
                <a:lnTo>
                  <a:pt x="15544" y="255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0" name="object 5220" descr=""/>
          <p:cNvSpPr/>
          <p:nvPr/>
        </p:nvSpPr>
        <p:spPr>
          <a:xfrm>
            <a:off x="7254202" y="6461518"/>
            <a:ext cx="327660" cy="93980"/>
          </a:xfrm>
          <a:custGeom>
            <a:avLst/>
            <a:gdLst/>
            <a:ahLst/>
            <a:cxnLst/>
            <a:rect l="l" t="t" r="r" b="b"/>
            <a:pathLst>
              <a:path w="327659" h="93979">
                <a:moveTo>
                  <a:pt x="27228" y="88315"/>
                </a:moveTo>
                <a:lnTo>
                  <a:pt x="18084" y="87693"/>
                </a:lnTo>
                <a:lnTo>
                  <a:pt x="10261" y="88392"/>
                </a:lnTo>
                <a:lnTo>
                  <a:pt x="1574" y="89433"/>
                </a:lnTo>
                <a:lnTo>
                  <a:pt x="774" y="90335"/>
                </a:lnTo>
                <a:lnTo>
                  <a:pt x="0" y="90817"/>
                </a:lnTo>
                <a:lnTo>
                  <a:pt x="673" y="93345"/>
                </a:lnTo>
                <a:lnTo>
                  <a:pt x="2413" y="93522"/>
                </a:lnTo>
                <a:lnTo>
                  <a:pt x="17475" y="91528"/>
                </a:lnTo>
                <a:lnTo>
                  <a:pt x="24853" y="90398"/>
                </a:lnTo>
                <a:lnTo>
                  <a:pt x="25539" y="89535"/>
                </a:lnTo>
                <a:lnTo>
                  <a:pt x="27228" y="88315"/>
                </a:lnTo>
                <a:close/>
              </a:path>
              <a:path w="327659" h="93979">
                <a:moveTo>
                  <a:pt x="123101" y="254"/>
                </a:moveTo>
                <a:lnTo>
                  <a:pt x="123037" y="0"/>
                </a:lnTo>
                <a:lnTo>
                  <a:pt x="122834" y="254"/>
                </a:lnTo>
                <a:lnTo>
                  <a:pt x="123101" y="254"/>
                </a:lnTo>
                <a:close/>
              </a:path>
              <a:path w="327659" h="93979">
                <a:moveTo>
                  <a:pt x="142773" y="2260"/>
                </a:moveTo>
                <a:lnTo>
                  <a:pt x="142697" y="1282"/>
                </a:lnTo>
                <a:lnTo>
                  <a:pt x="141795" y="482"/>
                </a:lnTo>
                <a:lnTo>
                  <a:pt x="135128" y="330"/>
                </a:lnTo>
                <a:lnTo>
                  <a:pt x="123101" y="254"/>
                </a:lnTo>
                <a:lnTo>
                  <a:pt x="123520" y="2171"/>
                </a:lnTo>
                <a:lnTo>
                  <a:pt x="124548" y="4152"/>
                </a:lnTo>
                <a:lnTo>
                  <a:pt x="131813" y="4089"/>
                </a:lnTo>
                <a:lnTo>
                  <a:pt x="142011" y="3263"/>
                </a:lnTo>
                <a:lnTo>
                  <a:pt x="142773" y="2260"/>
                </a:lnTo>
                <a:close/>
              </a:path>
              <a:path w="327659" h="93979">
                <a:moveTo>
                  <a:pt x="174536" y="86715"/>
                </a:moveTo>
                <a:lnTo>
                  <a:pt x="173189" y="85153"/>
                </a:lnTo>
                <a:lnTo>
                  <a:pt x="173050" y="84988"/>
                </a:lnTo>
                <a:lnTo>
                  <a:pt x="171056" y="82537"/>
                </a:lnTo>
                <a:lnTo>
                  <a:pt x="169151" y="80556"/>
                </a:lnTo>
                <a:lnTo>
                  <a:pt x="167220" y="78511"/>
                </a:lnTo>
                <a:lnTo>
                  <a:pt x="164515" y="75996"/>
                </a:lnTo>
                <a:lnTo>
                  <a:pt x="164515" y="83210"/>
                </a:lnTo>
                <a:lnTo>
                  <a:pt x="163969" y="83578"/>
                </a:lnTo>
                <a:lnTo>
                  <a:pt x="163601" y="84048"/>
                </a:lnTo>
                <a:lnTo>
                  <a:pt x="149707" y="84658"/>
                </a:lnTo>
                <a:lnTo>
                  <a:pt x="142951" y="84899"/>
                </a:lnTo>
                <a:lnTo>
                  <a:pt x="136194" y="84988"/>
                </a:lnTo>
                <a:lnTo>
                  <a:pt x="128866" y="84886"/>
                </a:lnTo>
                <a:lnTo>
                  <a:pt x="104978" y="84048"/>
                </a:lnTo>
                <a:lnTo>
                  <a:pt x="103238" y="83807"/>
                </a:lnTo>
                <a:lnTo>
                  <a:pt x="101473" y="84048"/>
                </a:lnTo>
                <a:lnTo>
                  <a:pt x="91833" y="84950"/>
                </a:lnTo>
                <a:lnTo>
                  <a:pt x="82181" y="85153"/>
                </a:lnTo>
                <a:lnTo>
                  <a:pt x="72542" y="84924"/>
                </a:lnTo>
                <a:lnTo>
                  <a:pt x="61264" y="84467"/>
                </a:lnTo>
                <a:lnTo>
                  <a:pt x="58762" y="84366"/>
                </a:lnTo>
                <a:lnTo>
                  <a:pt x="54648" y="84467"/>
                </a:lnTo>
                <a:lnTo>
                  <a:pt x="49034" y="84302"/>
                </a:lnTo>
                <a:lnTo>
                  <a:pt x="47548" y="83985"/>
                </a:lnTo>
                <a:lnTo>
                  <a:pt x="46202" y="83820"/>
                </a:lnTo>
                <a:lnTo>
                  <a:pt x="45364" y="81318"/>
                </a:lnTo>
                <a:lnTo>
                  <a:pt x="45758" y="79400"/>
                </a:lnTo>
                <a:lnTo>
                  <a:pt x="48958" y="76835"/>
                </a:lnTo>
                <a:lnTo>
                  <a:pt x="50533" y="75907"/>
                </a:lnTo>
                <a:lnTo>
                  <a:pt x="86448" y="50025"/>
                </a:lnTo>
                <a:lnTo>
                  <a:pt x="92671" y="52641"/>
                </a:lnTo>
                <a:lnTo>
                  <a:pt x="98882" y="52451"/>
                </a:lnTo>
                <a:lnTo>
                  <a:pt x="116827" y="50939"/>
                </a:lnTo>
                <a:lnTo>
                  <a:pt x="122631" y="52717"/>
                </a:lnTo>
                <a:lnTo>
                  <a:pt x="129641" y="51676"/>
                </a:lnTo>
                <a:lnTo>
                  <a:pt x="134124" y="55968"/>
                </a:lnTo>
                <a:lnTo>
                  <a:pt x="144856" y="65532"/>
                </a:lnTo>
                <a:lnTo>
                  <a:pt x="163677" y="82029"/>
                </a:lnTo>
                <a:lnTo>
                  <a:pt x="164058" y="82638"/>
                </a:lnTo>
                <a:lnTo>
                  <a:pt x="164515" y="83210"/>
                </a:lnTo>
                <a:lnTo>
                  <a:pt x="164515" y="75996"/>
                </a:lnTo>
                <a:lnTo>
                  <a:pt x="163093" y="74663"/>
                </a:lnTo>
                <a:lnTo>
                  <a:pt x="153847" y="65874"/>
                </a:lnTo>
                <a:lnTo>
                  <a:pt x="149174" y="61544"/>
                </a:lnTo>
                <a:lnTo>
                  <a:pt x="138341" y="52171"/>
                </a:lnTo>
                <a:lnTo>
                  <a:pt x="137833" y="51676"/>
                </a:lnTo>
                <a:lnTo>
                  <a:pt x="137083" y="50939"/>
                </a:lnTo>
                <a:lnTo>
                  <a:pt x="136144" y="50025"/>
                </a:lnTo>
                <a:lnTo>
                  <a:pt x="134416" y="48336"/>
                </a:lnTo>
                <a:lnTo>
                  <a:pt x="132410" y="46329"/>
                </a:lnTo>
                <a:lnTo>
                  <a:pt x="127381" y="40779"/>
                </a:lnTo>
                <a:lnTo>
                  <a:pt x="123139" y="35471"/>
                </a:lnTo>
                <a:lnTo>
                  <a:pt x="123139" y="46329"/>
                </a:lnTo>
                <a:lnTo>
                  <a:pt x="122593" y="48336"/>
                </a:lnTo>
                <a:lnTo>
                  <a:pt x="121386" y="47929"/>
                </a:lnTo>
                <a:lnTo>
                  <a:pt x="120967" y="47828"/>
                </a:lnTo>
                <a:lnTo>
                  <a:pt x="115684" y="46570"/>
                </a:lnTo>
                <a:lnTo>
                  <a:pt x="110832" y="46659"/>
                </a:lnTo>
                <a:lnTo>
                  <a:pt x="101371" y="47828"/>
                </a:lnTo>
                <a:lnTo>
                  <a:pt x="96850" y="47663"/>
                </a:lnTo>
                <a:lnTo>
                  <a:pt x="92367" y="46075"/>
                </a:lnTo>
                <a:lnTo>
                  <a:pt x="95707" y="39712"/>
                </a:lnTo>
                <a:lnTo>
                  <a:pt x="102387" y="34480"/>
                </a:lnTo>
                <a:lnTo>
                  <a:pt x="110604" y="31610"/>
                </a:lnTo>
                <a:lnTo>
                  <a:pt x="116420" y="35267"/>
                </a:lnTo>
                <a:lnTo>
                  <a:pt x="118948" y="41681"/>
                </a:lnTo>
                <a:lnTo>
                  <a:pt x="123139" y="46329"/>
                </a:lnTo>
                <a:lnTo>
                  <a:pt x="123139" y="35471"/>
                </a:lnTo>
                <a:lnTo>
                  <a:pt x="122351" y="34480"/>
                </a:lnTo>
                <a:lnTo>
                  <a:pt x="120421" y="31902"/>
                </a:lnTo>
                <a:lnTo>
                  <a:pt x="120154" y="31610"/>
                </a:lnTo>
                <a:lnTo>
                  <a:pt x="118148" y="29425"/>
                </a:lnTo>
                <a:lnTo>
                  <a:pt x="114528" y="25031"/>
                </a:lnTo>
                <a:lnTo>
                  <a:pt x="100584" y="31140"/>
                </a:lnTo>
                <a:lnTo>
                  <a:pt x="93421" y="35814"/>
                </a:lnTo>
                <a:lnTo>
                  <a:pt x="89217" y="39154"/>
                </a:lnTo>
                <a:lnTo>
                  <a:pt x="84467" y="45008"/>
                </a:lnTo>
                <a:lnTo>
                  <a:pt x="82905" y="46443"/>
                </a:lnTo>
                <a:lnTo>
                  <a:pt x="74193" y="52717"/>
                </a:lnTo>
                <a:lnTo>
                  <a:pt x="41389" y="76200"/>
                </a:lnTo>
                <a:lnTo>
                  <a:pt x="40474" y="76720"/>
                </a:lnTo>
                <a:lnTo>
                  <a:pt x="37338" y="79616"/>
                </a:lnTo>
                <a:lnTo>
                  <a:pt x="56108" y="89369"/>
                </a:lnTo>
                <a:lnTo>
                  <a:pt x="61493" y="89903"/>
                </a:lnTo>
                <a:lnTo>
                  <a:pt x="69227" y="90411"/>
                </a:lnTo>
                <a:lnTo>
                  <a:pt x="76962" y="90487"/>
                </a:lnTo>
                <a:lnTo>
                  <a:pt x="84683" y="90246"/>
                </a:lnTo>
                <a:lnTo>
                  <a:pt x="100164" y="89369"/>
                </a:lnTo>
                <a:lnTo>
                  <a:pt x="107429" y="88646"/>
                </a:lnTo>
                <a:lnTo>
                  <a:pt x="114846" y="89217"/>
                </a:lnTo>
                <a:lnTo>
                  <a:pt x="122199" y="89611"/>
                </a:lnTo>
                <a:lnTo>
                  <a:pt x="129552" y="89738"/>
                </a:lnTo>
                <a:lnTo>
                  <a:pt x="136893" y="89700"/>
                </a:lnTo>
                <a:lnTo>
                  <a:pt x="174117" y="87325"/>
                </a:lnTo>
                <a:lnTo>
                  <a:pt x="174536" y="86715"/>
                </a:lnTo>
                <a:close/>
              </a:path>
              <a:path w="327659" h="93979">
                <a:moveTo>
                  <a:pt x="179336" y="27139"/>
                </a:moveTo>
                <a:lnTo>
                  <a:pt x="178523" y="25869"/>
                </a:lnTo>
                <a:lnTo>
                  <a:pt x="178282" y="25107"/>
                </a:lnTo>
                <a:lnTo>
                  <a:pt x="169786" y="24434"/>
                </a:lnTo>
                <a:lnTo>
                  <a:pt x="153377" y="23291"/>
                </a:lnTo>
                <a:lnTo>
                  <a:pt x="152793" y="23304"/>
                </a:lnTo>
                <a:lnTo>
                  <a:pt x="151752" y="24257"/>
                </a:lnTo>
                <a:lnTo>
                  <a:pt x="176225" y="27635"/>
                </a:lnTo>
                <a:lnTo>
                  <a:pt x="177495" y="27355"/>
                </a:lnTo>
                <a:lnTo>
                  <a:pt x="179336" y="27139"/>
                </a:lnTo>
                <a:close/>
              </a:path>
              <a:path w="327659" h="93979">
                <a:moveTo>
                  <a:pt x="191960" y="19443"/>
                </a:moveTo>
                <a:lnTo>
                  <a:pt x="190322" y="18072"/>
                </a:lnTo>
                <a:lnTo>
                  <a:pt x="189496" y="16802"/>
                </a:lnTo>
                <a:lnTo>
                  <a:pt x="184226" y="16217"/>
                </a:lnTo>
                <a:lnTo>
                  <a:pt x="179819" y="15481"/>
                </a:lnTo>
                <a:lnTo>
                  <a:pt x="169113" y="16624"/>
                </a:lnTo>
                <a:lnTo>
                  <a:pt x="162737" y="16306"/>
                </a:lnTo>
                <a:lnTo>
                  <a:pt x="132943" y="15760"/>
                </a:lnTo>
                <a:lnTo>
                  <a:pt x="131114" y="16205"/>
                </a:lnTo>
                <a:lnTo>
                  <a:pt x="130149" y="17208"/>
                </a:lnTo>
                <a:lnTo>
                  <a:pt x="130543" y="18313"/>
                </a:lnTo>
                <a:lnTo>
                  <a:pt x="131165" y="19329"/>
                </a:lnTo>
                <a:lnTo>
                  <a:pt x="133057" y="20002"/>
                </a:lnTo>
                <a:lnTo>
                  <a:pt x="139280" y="19862"/>
                </a:lnTo>
                <a:lnTo>
                  <a:pt x="142875" y="19646"/>
                </a:lnTo>
                <a:lnTo>
                  <a:pt x="166662" y="19278"/>
                </a:lnTo>
                <a:lnTo>
                  <a:pt x="173393" y="19011"/>
                </a:lnTo>
                <a:lnTo>
                  <a:pt x="183629" y="18364"/>
                </a:lnTo>
                <a:lnTo>
                  <a:pt x="189369" y="19697"/>
                </a:lnTo>
                <a:lnTo>
                  <a:pt x="190119" y="19519"/>
                </a:lnTo>
                <a:lnTo>
                  <a:pt x="191960" y="19443"/>
                </a:lnTo>
                <a:close/>
              </a:path>
              <a:path w="327659" h="93979">
                <a:moveTo>
                  <a:pt x="210642" y="44323"/>
                </a:moveTo>
                <a:lnTo>
                  <a:pt x="197510" y="39116"/>
                </a:lnTo>
                <a:lnTo>
                  <a:pt x="181889" y="36080"/>
                </a:lnTo>
                <a:lnTo>
                  <a:pt x="166865" y="35864"/>
                </a:lnTo>
                <a:lnTo>
                  <a:pt x="155498" y="39141"/>
                </a:lnTo>
                <a:lnTo>
                  <a:pt x="156400" y="39789"/>
                </a:lnTo>
                <a:lnTo>
                  <a:pt x="157137" y="40741"/>
                </a:lnTo>
                <a:lnTo>
                  <a:pt x="160413" y="40716"/>
                </a:lnTo>
                <a:lnTo>
                  <a:pt x="162979" y="40347"/>
                </a:lnTo>
                <a:lnTo>
                  <a:pt x="169887" y="39801"/>
                </a:lnTo>
                <a:lnTo>
                  <a:pt x="174244" y="39268"/>
                </a:lnTo>
                <a:lnTo>
                  <a:pt x="186131" y="39166"/>
                </a:lnTo>
                <a:lnTo>
                  <a:pt x="193471" y="40551"/>
                </a:lnTo>
                <a:lnTo>
                  <a:pt x="202780" y="43840"/>
                </a:lnTo>
                <a:lnTo>
                  <a:pt x="208216" y="44919"/>
                </a:lnTo>
                <a:lnTo>
                  <a:pt x="209181" y="44538"/>
                </a:lnTo>
                <a:lnTo>
                  <a:pt x="210642" y="44323"/>
                </a:lnTo>
                <a:close/>
              </a:path>
              <a:path w="327659" h="93979">
                <a:moveTo>
                  <a:pt x="232232" y="75120"/>
                </a:moveTo>
                <a:lnTo>
                  <a:pt x="232105" y="74752"/>
                </a:lnTo>
                <a:lnTo>
                  <a:pt x="232079" y="74066"/>
                </a:lnTo>
                <a:lnTo>
                  <a:pt x="227266" y="73914"/>
                </a:lnTo>
                <a:lnTo>
                  <a:pt x="222770" y="75285"/>
                </a:lnTo>
                <a:lnTo>
                  <a:pt x="218071" y="76923"/>
                </a:lnTo>
                <a:lnTo>
                  <a:pt x="217919" y="77749"/>
                </a:lnTo>
                <a:lnTo>
                  <a:pt x="218122" y="78587"/>
                </a:lnTo>
                <a:lnTo>
                  <a:pt x="218605" y="79235"/>
                </a:lnTo>
                <a:lnTo>
                  <a:pt x="223697" y="79209"/>
                </a:lnTo>
                <a:lnTo>
                  <a:pt x="228460" y="79032"/>
                </a:lnTo>
                <a:lnTo>
                  <a:pt x="232232" y="75120"/>
                </a:lnTo>
                <a:close/>
              </a:path>
              <a:path w="327659" h="93979">
                <a:moveTo>
                  <a:pt x="240550" y="68605"/>
                </a:moveTo>
                <a:lnTo>
                  <a:pt x="220154" y="65036"/>
                </a:lnTo>
                <a:lnTo>
                  <a:pt x="213677" y="65582"/>
                </a:lnTo>
                <a:lnTo>
                  <a:pt x="207276" y="67068"/>
                </a:lnTo>
                <a:lnTo>
                  <a:pt x="205930" y="67513"/>
                </a:lnTo>
                <a:lnTo>
                  <a:pt x="204724" y="68427"/>
                </a:lnTo>
                <a:lnTo>
                  <a:pt x="203492" y="69100"/>
                </a:lnTo>
                <a:lnTo>
                  <a:pt x="204711" y="72174"/>
                </a:lnTo>
                <a:lnTo>
                  <a:pt x="206844" y="71551"/>
                </a:lnTo>
                <a:lnTo>
                  <a:pt x="213144" y="70573"/>
                </a:lnTo>
                <a:lnTo>
                  <a:pt x="217411" y="69634"/>
                </a:lnTo>
                <a:lnTo>
                  <a:pt x="232943" y="68173"/>
                </a:lnTo>
                <a:lnTo>
                  <a:pt x="239001" y="70078"/>
                </a:lnTo>
                <a:lnTo>
                  <a:pt x="240118" y="69557"/>
                </a:lnTo>
                <a:lnTo>
                  <a:pt x="240550" y="68605"/>
                </a:lnTo>
                <a:close/>
              </a:path>
              <a:path w="327659" h="93979">
                <a:moveTo>
                  <a:pt x="258216" y="16827"/>
                </a:moveTo>
                <a:lnTo>
                  <a:pt x="257022" y="15709"/>
                </a:lnTo>
                <a:lnTo>
                  <a:pt x="255612" y="14897"/>
                </a:lnTo>
                <a:lnTo>
                  <a:pt x="254254" y="12636"/>
                </a:lnTo>
                <a:lnTo>
                  <a:pt x="244246" y="6997"/>
                </a:lnTo>
                <a:lnTo>
                  <a:pt x="242976" y="7861"/>
                </a:lnTo>
                <a:lnTo>
                  <a:pt x="242341" y="10172"/>
                </a:lnTo>
                <a:lnTo>
                  <a:pt x="243674" y="10706"/>
                </a:lnTo>
                <a:lnTo>
                  <a:pt x="246303" y="10998"/>
                </a:lnTo>
                <a:lnTo>
                  <a:pt x="247599" y="10972"/>
                </a:lnTo>
                <a:lnTo>
                  <a:pt x="249212" y="11214"/>
                </a:lnTo>
                <a:lnTo>
                  <a:pt x="249491" y="11747"/>
                </a:lnTo>
                <a:lnTo>
                  <a:pt x="249796" y="12065"/>
                </a:lnTo>
                <a:lnTo>
                  <a:pt x="249885" y="13957"/>
                </a:lnTo>
                <a:lnTo>
                  <a:pt x="246202" y="13550"/>
                </a:lnTo>
                <a:lnTo>
                  <a:pt x="247446" y="16319"/>
                </a:lnTo>
                <a:lnTo>
                  <a:pt x="257886" y="18237"/>
                </a:lnTo>
                <a:lnTo>
                  <a:pt x="258051" y="17208"/>
                </a:lnTo>
                <a:lnTo>
                  <a:pt x="258216" y="16827"/>
                </a:lnTo>
                <a:close/>
              </a:path>
              <a:path w="327659" h="93979">
                <a:moveTo>
                  <a:pt x="278447" y="61506"/>
                </a:moveTo>
                <a:lnTo>
                  <a:pt x="275539" y="59207"/>
                </a:lnTo>
                <a:lnTo>
                  <a:pt x="272592" y="58635"/>
                </a:lnTo>
                <a:lnTo>
                  <a:pt x="251066" y="56908"/>
                </a:lnTo>
                <a:lnTo>
                  <a:pt x="241808" y="56515"/>
                </a:lnTo>
                <a:lnTo>
                  <a:pt x="227660" y="56540"/>
                </a:lnTo>
                <a:lnTo>
                  <a:pt x="222745" y="56197"/>
                </a:lnTo>
                <a:lnTo>
                  <a:pt x="210718" y="54838"/>
                </a:lnTo>
                <a:lnTo>
                  <a:pt x="203619" y="53517"/>
                </a:lnTo>
                <a:lnTo>
                  <a:pt x="192379" y="52235"/>
                </a:lnTo>
                <a:lnTo>
                  <a:pt x="182880" y="52222"/>
                </a:lnTo>
                <a:lnTo>
                  <a:pt x="181559" y="52654"/>
                </a:lnTo>
                <a:lnTo>
                  <a:pt x="181483" y="54762"/>
                </a:lnTo>
                <a:lnTo>
                  <a:pt x="183134" y="55511"/>
                </a:lnTo>
                <a:lnTo>
                  <a:pt x="217335" y="58877"/>
                </a:lnTo>
                <a:lnTo>
                  <a:pt x="222986" y="59791"/>
                </a:lnTo>
                <a:lnTo>
                  <a:pt x="240614" y="59829"/>
                </a:lnTo>
                <a:lnTo>
                  <a:pt x="252590" y="60261"/>
                </a:lnTo>
                <a:lnTo>
                  <a:pt x="264528" y="61061"/>
                </a:lnTo>
                <a:lnTo>
                  <a:pt x="277088" y="62293"/>
                </a:lnTo>
                <a:lnTo>
                  <a:pt x="277787" y="61760"/>
                </a:lnTo>
                <a:lnTo>
                  <a:pt x="278447" y="61506"/>
                </a:lnTo>
                <a:close/>
              </a:path>
              <a:path w="327659" h="93979">
                <a:moveTo>
                  <a:pt x="327088" y="78892"/>
                </a:moveTo>
                <a:lnTo>
                  <a:pt x="322541" y="77685"/>
                </a:lnTo>
                <a:lnTo>
                  <a:pt x="318096" y="76238"/>
                </a:lnTo>
                <a:lnTo>
                  <a:pt x="313359" y="74053"/>
                </a:lnTo>
                <a:lnTo>
                  <a:pt x="312737" y="69684"/>
                </a:lnTo>
                <a:lnTo>
                  <a:pt x="306082" y="68491"/>
                </a:lnTo>
                <a:lnTo>
                  <a:pt x="302056" y="67640"/>
                </a:lnTo>
                <a:lnTo>
                  <a:pt x="296519" y="66840"/>
                </a:lnTo>
                <a:lnTo>
                  <a:pt x="294817" y="66979"/>
                </a:lnTo>
                <a:lnTo>
                  <a:pt x="293763" y="69926"/>
                </a:lnTo>
                <a:lnTo>
                  <a:pt x="295249" y="70840"/>
                </a:lnTo>
                <a:lnTo>
                  <a:pt x="299593" y="70942"/>
                </a:lnTo>
                <a:lnTo>
                  <a:pt x="301663" y="70802"/>
                </a:lnTo>
                <a:lnTo>
                  <a:pt x="304850" y="71170"/>
                </a:lnTo>
                <a:lnTo>
                  <a:pt x="305917" y="71920"/>
                </a:lnTo>
                <a:lnTo>
                  <a:pt x="307289" y="72517"/>
                </a:lnTo>
                <a:lnTo>
                  <a:pt x="303606" y="75260"/>
                </a:lnTo>
                <a:lnTo>
                  <a:pt x="298577" y="72390"/>
                </a:lnTo>
                <a:lnTo>
                  <a:pt x="295897" y="76390"/>
                </a:lnTo>
                <a:lnTo>
                  <a:pt x="296583" y="78524"/>
                </a:lnTo>
                <a:lnTo>
                  <a:pt x="298069" y="78663"/>
                </a:lnTo>
                <a:lnTo>
                  <a:pt x="306171" y="76339"/>
                </a:lnTo>
                <a:lnTo>
                  <a:pt x="312420" y="77304"/>
                </a:lnTo>
                <a:lnTo>
                  <a:pt x="320268" y="80225"/>
                </a:lnTo>
                <a:lnTo>
                  <a:pt x="322046" y="80645"/>
                </a:lnTo>
                <a:lnTo>
                  <a:pt x="324726" y="81013"/>
                </a:lnTo>
                <a:lnTo>
                  <a:pt x="325704" y="80568"/>
                </a:lnTo>
                <a:lnTo>
                  <a:pt x="326656" y="80391"/>
                </a:lnTo>
                <a:lnTo>
                  <a:pt x="327088" y="7889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1" name="object 5221" descr=""/>
          <p:cNvSpPr/>
          <p:nvPr/>
        </p:nvSpPr>
        <p:spPr>
          <a:xfrm>
            <a:off x="7181787" y="6115405"/>
            <a:ext cx="193675" cy="123825"/>
          </a:xfrm>
          <a:custGeom>
            <a:avLst/>
            <a:gdLst/>
            <a:ahLst/>
            <a:cxnLst/>
            <a:rect l="l" t="t" r="r" b="b"/>
            <a:pathLst>
              <a:path w="193675" h="123825">
                <a:moveTo>
                  <a:pt x="29502" y="108966"/>
                </a:moveTo>
                <a:lnTo>
                  <a:pt x="21082" y="106362"/>
                </a:lnTo>
                <a:lnTo>
                  <a:pt x="11087" y="104724"/>
                </a:lnTo>
                <a:lnTo>
                  <a:pt x="5029" y="105067"/>
                </a:lnTo>
                <a:lnTo>
                  <a:pt x="4178" y="105244"/>
                </a:lnTo>
                <a:lnTo>
                  <a:pt x="3022" y="106045"/>
                </a:lnTo>
                <a:lnTo>
                  <a:pt x="2425" y="106807"/>
                </a:lnTo>
                <a:lnTo>
                  <a:pt x="2336" y="108051"/>
                </a:lnTo>
                <a:lnTo>
                  <a:pt x="2857" y="109029"/>
                </a:lnTo>
                <a:lnTo>
                  <a:pt x="4508" y="109740"/>
                </a:lnTo>
                <a:lnTo>
                  <a:pt x="5791" y="110070"/>
                </a:lnTo>
                <a:lnTo>
                  <a:pt x="13436" y="110121"/>
                </a:lnTo>
                <a:lnTo>
                  <a:pt x="19850" y="110070"/>
                </a:lnTo>
                <a:lnTo>
                  <a:pt x="27165" y="109943"/>
                </a:lnTo>
                <a:lnTo>
                  <a:pt x="28041" y="109435"/>
                </a:lnTo>
                <a:lnTo>
                  <a:pt x="29502" y="108966"/>
                </a:lnTo>
                <a:close/>
              </a:path>
              <a:path w="193675" h="123825">
                <a:moveTo>
                  <a:pt x="38303" y="90271"/>
                </a:moveTo>
                <a:lnTo>
                  <a:pt x="34861" y="87642"/>
                </a:lnTo>
                <a:lnTo>
                  <a:pt x="33782" y="87363"/>
                </a:lnTo>
                <a:lnTo>
                  <a:pt x="28930" y="87896"/>
                </a:lnTo>
                <a:lnTo>
                  <a:pt x="27609" y="88099"/>
                </a:lnTo>
                <a:lnTo>
                  <a:pt x="27508" y="90195"/>
                </a:lnTo>
                <a:lnTo>
                  <a:pt x="31038" y="91554"/>
                </a:lnTo>
                <a:lnTo>
                  <a:pt x="34683" y="89903"/>
                </a:lnTo>
                <a:lnTo>
                  <a:pt x="38303" y="90271"/>
                </a:lnTo>
                <a:close/>
              </a:path>
              <a:path w="193675" h="123825">
                <a:moveTo>
                  <a:pt x="40868" y="119037"/>
                </a:moveTo>
                <a:lnTo>
                  <a:pt x="9817" y="116471"/>
                </a:lnTo>
                <a:lnTo>
                  <a:pt x="7708" y="116166"/>
                </a:lnTo>
                <a:lnTo>
                  <a:pt x="4076" y="116738"/>
                </a:lnTo>
                <a:lnTo>
                  <a:pt x="0" y="119202"/>
                </a:lnTo>
                <a:lnTo>
                  <a:pt x="279" y="121323"/>
                </a:lnTo>
                <a:lnTo>
                  <a:pt x="3721" y="122897"/>
                </a:lnTo>
                <a:lnTo>
                  <a:pt x="4940" y="123063"/>
                </a:lnTo>
                <a:lnTo>
                  <a:pt x="11455" y="123659"/>
                </a:lnTo>
                <a:lnTo>
                  <a:pt x="17970" y="123723"/>
                </a:lnTo>
                <a:lnTo>
                  <a:pt x="24472" y="123304"/>
                </a:lnTo>
                <a:lnTo>
                  <a:pt x="30937" y="122440"/>
                </a:lnTo>
                <a:lnTo>
                  <a:pt x="34023" y="121920"/>
                </a:lnTo>
                <a:lnTo>
                  <a:pt x="37592" y="122021"/>
                </a:lnTo>
                <a:lnTo>
                  <a:pt x="40868" y="119037"/>
                </a:lnTo>
                <a:close/>
              </a:path>
              <a:path w="193675" h="123825">
                <a:moveTo>
                  <a:pt x="45948" y="98742"/>
                </a:moveTo>
                <a:lnTo>
                  <a:pt x="45554" y="98171"/>
                </a:lnTo>
                <a:lnTo>
                  <a:pt x="45339" y="97497"/>
                </a:lnTo>
                <a:lnTo>
                  <a:pt x="38176" y="96304"/>
                </a:lnTo>
                <a:lnTo>
                  <a:pt x="23964" y="94094"/>
                </a:lnTo>
                <a:lnTo>
                  <a:pt x="23291" y="94094"/>
                </a:lnTo>
                <a:lnTo>
                  <a:pt x="22225" y="94970"/>
                </a:lnTo>
                <a:lnTo>
                  <a:pt x="21450" y="95681"/>
                </a:lnTo>
                <a:lnTo>
                  <a:pt x="20967" y="96837"/>
                </a:lnTo>
                <a:lnTo>
                  <a:pt x="21844" y="97853"/>
                </a:lnTo>
                <a:lnTo>
                  <a:pt x="44615" y="99441"/>
                </a:lnTo>
                <a:lnTo>
                  <a:pt x="45250" y="98996"/>
                </a:lnTo>
                <a:lnTo>
                  <a:pt x="45948" y="98742"/>
                </a:lnTo>
                <a:close/>
              </a:path>
              <a:path w="193675" h="123825">
                <a:moveTo>
                  <a:pt x="47599" y="78447"/>
                </a:moveTo>
                <a:lnTo>
                  <a:pt x="41211" y="76796"/>
                </a:lnTo>
                <a:lnTo>
                  <a:pt x="36296" y="77228"/>
                </a:lnTo>
                <a:lnTo>
                  <a:pt x="32016" y="80340"/>
                </a:lnTo>
                <a:lnTo>
                  <a:pt x="37160" y="80810"/>
                </a:lnTo>
                <a:lnTo>
                  <a:pt x="42227" y="80581"/>
                </a:lnTo>
                <a:lnTo>
                  <a:pt x="47434" y="79730"/>
                </a:lnTo>
                <a:lnTo>
                  <a:pt x="47485" y="78905"/>
                </a:lnTo>
                <a:lnTo>
                  <a:pt x="47599" y="78447"/>
                </a:lnTo>
                <a:close/>
              </a:path>
              <a:path w="193675" h="123825">
                <a:moveTo>
                  <a:pt x="98602" y="10439"/>
                </a:moveTo>
                <a:lnTo>
                  <a:pt x="98298" y="9664"/>
                </a:lnTo>
                <a:lnTo>
                  <a:pt x="94881" y="8737"/>
                </a:lnTo>
                <a:lnTo>
                  <a:pt x="91744" y="7670"/>
                </a:lnTo>
                <a:lnTo>
                  <a:pt x="88315" y="8978"/>
                </a:lnTo>
                <a:lnTo>
                  <a:pt x="90970" y="11226"/>
                </a:lnTo>
                <a:lnTo>
                  <a:pt x="94716" y="12407"/>
                </a:lnTo>
                <a:lnTo>
                  <a:pt x="98094" y="11899"/>
                </a:lnTo>
                <a:lnTo>
                  <a:pt x="98539" y="11264"/>
                </a:lnTo>
                <a:lnTo>
                  <a:pt x="98602" y="10439"/>
                </a:lnTo>
                <a:close/>
              </a:path>
              <a:path w="193675" h="123825">
                <a:moveTo>
                  <a:pt x="101688" y="2578"/>
                </a:moveTo>
                <a:lnTo>
                  <a:pt x="98285" y="482"/>
                </a:lnTo>
                <a:lnTo>
                  <a:pt x="95656" y="0"/>
                </a:lnTo>
                <a:lnTo>
                  <a:pt x="92456" y="152"/>
                </a:lnTo>
                <a:lnTo>
                  <a:pt x="91681" y="1041"/>
                </a:lnTo>
                <a:lnTo>
                  <a:pt x="91579" y="2146"/>
                </a:lnTo>
                <a:lnTo>
                  <a:pt x="92125" y="3073"/>
                </a:lnTo>
                <a:lnTo>
                  <a:pt x="95250" y="4406"/>
                </a:lnTo>
                <a:lnTo>
                  <a:pt x="97891" y="4660"/>
                </a:lnTo>
                <a:lnTo>
                  <a:pt x="101688" y="2578"/>
                </a:lnTo>
                <a:close/>
              </a:path>
              <a:path w="193675" h="123825">
                <a:moveTo>
                  <a:pt x="102743" y="19215"/>
                </a:moveTo>
                <a:lnTo>
                  <a:pt x="102311" y="18884"/>
                </a:lnTo>
                <a:lnTo>
                  <a:pt x="101866" y="18288"/>
                </a:lnTo>
                <a:lnTo>
                  <a:pt x="96939" y="19304"/>
                </a:lnTo>
                <a:lnTo>
                  <a:pt x="92494" y="18719"/>
                </a:lnTo>
                <a:lnTo>
                  <a:pt x="86360" y="16840"/>
                </a:lnTo>
                <a:lnTo>
                  <a:pt x="84467" y="16979"/>
                </a:lnTo>
                <a:lnTo>
                  <a:pt x="82181" y="17081"/>
                </a:lnTo>
                <a:lnTo>
                  <a:pt x="81356" y="17894"/>
                </a:lnTo>
                <a:lnTo>
                  <a:pt x="81267" y="18973"/>
                </a:lnTo>
                <a:lnTo>
                  <a:pt x="81851" y="20015"/>
                </a:lnTo>
                <a:lnTo>
                  <a:pt x="87807" y="21450"/>
                </a:lnTo>
                <a:lnTo>
                  <a:pt x="93319" y="22618"/>
                </a:lnTo>
                <a:lnTo>
                  <a:pt x="100812" y="21996"/>
                </a:lnTo>
                <a:lnTo>
                  <a:pt x="102552" y="21526"/>
                </a:lnTo>
                <a:lnTo>
                  <a:pt x="102743" y="19215"/>
                </a:lnTo>
                <a:close/>
              </a:path>
              <a:path w="193675" h="123825">
                <a:moveTo>
                  <a:pt x="114223" y="38061"/>
                </a:moveTo>
                <a:lnTo>
                  <a:pt x="113779" y="36360"/>
                </a:lnTo>
                <a:lnTo>
                  <a:pt x="112458" y="36436"/>
                </a:lnTo>
                <a:lnTo>
                  <a:pt x="105219" y="37528"/>
                </a:lnTo>
                <a:lnTo>
                  <a:pt x="99364" y="36880"/>
                </a:lnTo>
                <a:lnTo>
                  <a:pt x="91274" y="35140"/>
                </a:lnTo>
                <a:lnTo>
                  <a:pt x="88963" y="34798"/>
                </a:lnTo>
                <a:lnTo>
                  <a:pt x="85801" y="34569"/>
                </a:lnTo>
                <a:lnTo>
                  <a:pt x="84899" y="35204"/>
                </a:lnTo>
                <a:lnTo>
                  <a:pt x="82664" y="36017"/>
                </a:lnTo>
                <a:lnTo>
                  <a:pt x="90449" y="38785"/>
                </a:lnTo>
                <a:lnTo>
                  <a:pt x="99161" y="40043"/>
                </a:lnTo>
                <a:lnTo>
                  <a:pt x="107505" y="39801"/>
                </a:lnTo>
                <a:lnTo>
                  <a:pt x="114223" y="38061"/>
                </a:lnTo>
                <a:close/>
              </a:path>
              <a:path w="193675" h="123825">
                <a:moveTo>
                  <a:pt x="115430" y="62445"/>
                </a:moveTo>
                <a:lnTo>
                  <a:pt x="114541" y="61239"/>
                </a:lnTo>
                <a:lnTo>
                  <a:pt x="114160" y="60185"/>
                </a:lnTo>
                <a:lnTo>
                  <a:pt x="105994" y="59397"/>
                </a:lnTo>
                <a:lnTo>
                  <a:pt x="98298" y="58762"/>
                </a:lnTo>
                <a:lnTo>
                  <a:pt x="89801" y="58178"/>
                </a:lnTo>
                <a:lnTo>
                  <a:pt x="88468" y="58521"/>
                </a:lnTo>
                <a:lnTo>
                  <a:pt x="88684" y="60756"/>
                </a:lnTo>
                <a:lnTo>
                  <a:pt x="95173" y="61341"/>
                </a:lnTo>
                <a:lnTo>
                  <a:pt x="101739" y="62064"/>
                </a:lnTo>
                <a:lnTo>
                  <a:pt x="108470" y="62547"/>
                </a:lnTo>
                <a:lnTo>
                  <a:pt x="115430" y="62445"/>
                </a:lnTo>
                <a:close/>
              </a:path>
              <a:path w="193675" h="123825">
                <a:moveTo>
                  <a:pt x="120865" y="31851"/>
                </a:moveTo>
                <a:lnTo>
                  <a:pt x="119430" y="31356"/>
                </a:lnTo>
                <a:lnTo>
                  <a:pt x="118719" y="30835"/>
                </a:lnTo>
                <a:lnTo>
                  <a:pt x="111302" y="31800"/>
                </a:lnTo>
                <a:lnTo>
                  <a:pt x="104762" y="30530"/>
                </a:lnTo>
                <a:lnTo>
                  <a:pt x="91871" y="27876"/>
                </a:lnTo>
                <a:lnTo>
                  <a:pt x="85471" y="27089"/>
                </a:lnTo>
                <a:lnTo>
                  <a:pt x="79108" y="26123"/>
                </a:lnTo>
                <a:lnTo>
                  <a:pt x="76974" y="25704"/>
                </a:lnTo>
                <a:lnTo>
                  <a:pt x="75272" y="26289"/>
                </a:lnTo>
                <a:lnTo>
                  <a:pt x="74015" y="28143"/>
                </a:lnTo>
                <a:lnTo>
                  <a:pt x="74955" y="29248"/>
                </a:lnTo>
                <a:lnTo>
                  <a:pt x="76517" y="29819"/>
                </a:lnTo>
                <a:lnTo>
                  <a:pt x="77597" y="29768"/>
                </a:lnTo>
                <a:lnTo>
                  <a:pt x="85521" y="30746"/>
                </a:lnTo>
                <a:lnTo>
                  <a:pt x="92494" y="31229"/>
                </a:lnTo>
                <a:lnTo>
                  <a:pt x="105486" y="33731"/>
                </a:lnTo>
                <a:lnTo>
                  <a:pt x="111594" y="33578"/>
                </a:lnTo>
                <a:lnTo>
                  <a:pt x="118592" y="33020"/>
                </a:lnTo>
                <a:lnTo>
                  <a:pt x="119392" y="32448"/>
                </a:lnTo>
                <a:lnTo>
                  <a:pt x="120865" y="31851"/>
                </a:lnTo>
                <a:close/>
              </a:path>
              <a:path w="193675" h="123825">
                <a:moveTo>
                  <a:pt x="146532" y="66624"/>
                </a:moveTo>
                <a:lnTo>
                  <a:pt x="144818" y="66052"/>
                </a:lnTo>
                <a:lnTo>
                  <a:pt x="127774" y="66052"/>
                </a:lnTo>
                <a:lnTo>
                  <a:pt x="119697" y="66357"/>
                </a:lnTo>
                <a:lnTo>
                  <a:pt x="97358" y="67932"/>
                </a:lnTo>
                <a:lnTo>
                  <a:pt x="90220" y="67830"/>
                </a:lnTo>
                <a:lnTo>
                  <a:pt x="83121" y="66814"/>
                </a:lnTo>
                <a:lnTo>
                  <a:pt x="75463" y="65087"/>
                </a:lnTo>
                <a:lnTo>
                  <a:pt x="67767" y="65633"/>
                </a:lnTo>
                <a:lnTo>
                  <a:pt x="57264" y="65684"/>
                </a:lnTo>
                <a:lnTo>
                  <a:pt x="50546" y="66890"/>
                </a:lnTo>
                <a:lnTo>
                  <a:pt x="49593" y="67856"/>
                </a:lnTo>
                <a:lnTo>
                  <a:pt x="48691" y="68414"/>
                </a:lnTo>
                <a:lnTo>
                  <a:pt x="49263" y="70878"/>
                </a:lnTo>
                <a:lnTo>
                  <a:pt x="50774" y="70967"/>
                </a:lnTo>
                <a:lnTo>
                  <a:pt x="59867" y="69494"/>
                </a:lnTo>
                <a:lnTo>
                  <a:pt x="67322" y="69151"/>
                </a:lnTo>
                <a:lnTo>
                  <a:pt x="74777" y="69596"/>
                </a:lnTo>
                <a:lnTo>
                  <a:pt x="85813" y="71513"/>
                </a:lnTo>
                <a:lnTo>
                  <a:pt x="110147" y="70294"/>
                </a:lnTo>
                <a:lnTo>
                  <a:pt x="123786" y="69088"/>
                </a:lnTo>
                <a:lnTo>
                  <a:pt x="129882" y="68211"/>
                </a:lnTo>
                <a:lnTo>
                  <a:pt x="139661" y="68961"/>
                </a:lnTo>
                <a:lnTo>
                  <a:pt x="143116" y="68402"/>
                </a:lnTo>
                <a:lnTo>
                  <a:pt x="146532" y="66624"/>
                </a:lnTo>
                <a:close/>
              </a:path>
              <a:path w="193675" h="123825">
                <a:moveTo>
                  <a:pt x="149085" y="112318"/>
                </a:moveTo>
                <a:lnTo>
                  <a:pt x="146177" y="112649"/>
                </a:lnTo>
                <a:lnTo>
                  <a:pt x="144932" y="112598"/>
                </a:lnTo>
                <a:lnTo>
                  <a:pt x="136766" y="115125"/>
                </a:lnTo>
                <a:lnTo>
                  <a:pt x="129705" y="115189"/>
                </a:lnTo>
                <a:lnTo>
                  <a:pt x="122478" y="113677"/>
                </a:lnTo>
                <a:lnTo>
                  <a:pt x="115430" y="112471"/>
                </a:lnTo>
                <a:lnTo>
                  <a:pt x="108318" y="111785"/>
                </a:lnTo>
                <a:lnTo>
                  <a:pt x="101193" y="111531"/>
                </a:lnTo>
                <a:lnTo>
                  <a:pt x="87655" y="111696"/>
                </a:lnTo>
                <a:lnTo>
                  <a:pt x="81318" y="111340"/>
                </a:lnTo>
                <a:lnTo>
                  <a:pt x="75018" y="110642"/>
                </a:lnTo>
                <a:lnTo>
                  <a:pt x="67805" y="109448"/>
                </a:lnTo>
                <a:lnTo>
                  <a:pt x="66802" y="109664"/>
                </a:lnTo>
                <a:lnTo>
                  <a:pt x="65824" y="109702"/>
                </a:lnTo>
                <a:lnTo>
                  <a:pt x="65976" y="112483"/>
                </a:lnTo>
                <a:lnTo>
                  <a:pt x="67919" y="113080"/>
                </a:lnTo>
                <a:lnTo>
                  <a:pt x="76657" y="114782"/>
                </a:lnTo>
                <a:lnTo>
                  <a:pt x="87426" y="115214"/>
                </a:lnTo>
                <a:lnTo>
                  <a:pt x="94653" y="115049"/>
                </a:lnTo>
                <a:lnTo>
                  <a:pt x="106718" y="115417"/>
                </a:lnTo>
                <a:lnTo>
                  <a:pt x="121310" y="116700"/>
                </a:lnTo>
                <a:lnTo>
                  <a:pt x="126149" y="117602"/>
                </a:lnTo>
                <a:lnTo>
                  <a:pt x="136956" y="118084"/>
                </a:lnTo>
                <a:lnTo>
                  <a:pt x="142633" y="116941"/>
                </a:lnTo>
                <a:lnTo>
                  <a:pt x="149085" y="112318"/>
                </a:lnTo>
                <a:close/>
              </a:path>
              <a:path w="193675" h="123825">
                <a:moveTo>
                  <a:pt x="149148" y="100050"/>
                </a:moveTo>
                <a:lnTo>
                  <a:pt x="144564" y="100228"/>
                </a:lnTo>
                <a:lnTo>
                  <a:pt x="139979" y="100749"/>
                </a:lnTo>
                <a:lnTo>
                  <a:pt x="90601" y="97840"/>
                </a:lnTo>
                <a:lnTo>
                  <a:pt x="85102" y="98463"/>
                </a:lnTo>
                <a:lnTo>
                  <a:pt x="84315" y="99288"/>
                </a:lnTo>
                <a:lnTo>
                  <a:pt x="83439" y="99822"/>
                </a:lnTo>
                <a:lnTo>
                  <a:pt x="85140" y="102019"/>
                </a:lnTo>
                <a:lnTo>
                  <a:pt x="87261" y="101752"/>
                </a:lnTo>
                <a:lnTo>
                  <a:pt x="124904" y="102984"/>
                </a:lnTo>
                <a:lnTo>
                  <a:pt x="131089" y="103517"/>
                </a:lnTo>
                <a:lnTo>
                  <a:pt x="141389" y="103797"/>
                </a:lnTo>
                <a:lnTo>
                  <a:pt x="145503" y="103454"/>
                </a:lnTo>
                <a:lnTo>
                  <a:pt x="149148" y="100050"/>
                </a:lnTo>
                <a:close/>
              </a:path>
              <a:path w="193675" h="123825">
                <a:moveTo>
                  <a:pt x="155168" y="45999"/>
                </a:moveTo>
                <a:lnTo>
                  <a:pt x="154152" y="45427"/>
                </a:lnTo>
                <a:lnTo>
                  <a:pt x="148818" y="46964"/>
                </a:lnTo>
                <a:lnTo>
                  <a:pt x="141173" y="50482"/>
                </a:lnTo>
                <a:lnTo>
                  <a:pt x="135775" y="51142"/>
                </a:lnTo>
                <a:lnTo>
                  <a:pt x="122377" y="48463"/>
                </a:lnTo>
                <a:lnTo>
                  <a:pt x="114668" y="48298"/>
                </a:lnTo>
                <a:lnTo>
                  <a:pt x="106908" y="48514"/>
                </a:lnTo>
                <a:lnTo>
                  <a:pt x="92240" y="48602"/>
                </a:lnTo>
                <a:lnTo>
                  <a:pt x="71462" y="47891"/>
                </a:lnTo>
                <a:lnTo>
                  <a:pt x="65417" y="48018"/>
                </a:lnTo>
                <a:lnTo>
                  <a:pt x="58356" y="48463"/>
                </a:lnTo>
                <a:lnTo>
                  <a:pt x="60198" y="51422"/>
                </a:lnTo>
                <a:lnTo>
                  <a:pt x="62344" y="51739"/>
                </a:lnTo>
                <a:lnTo>
                  <a:pt x="74510" y="51777"/>
                </a:lnTo>
                <a:lnTo>
                  <a:pt x="94945" y="52425"/>
                </a:lnTo>
                <a:lnTo>
                  <a:pt x="105194" y="52095"/>
                </a:lnTo>
                <a:lnTo>
                  <a:pt x="111582" y="51612"/>
                </a:lnTo>
                <a:lnTo>
                  <a:pt x="117995" y="51676"/>
                </a:lnTo>
                <a:lnTo>
                  <a:pt x="133311" y="53594"/>
                </a:lnTo>
                <a:lnTo>
                  <a:pt x="138353" y="53632"/>
                </a:lnTo>
                <a:lnTo>
                  <a:pt x="143725" y="51993"/>
                </a:lnTo>
                <a:lnTo>
                  <a:pt x="154495" y="47713"/>
                </a:lnTo>
                <a:lnTo>
                  <a:pt x="155054" y="47002"/>
                </a:lnTo>
                <a:lnTo>
                  <a:pt x="155168" y="45999"/>
                </a:lnTo>
                <a:close/>
              </a:path>
              <a:path w="193675" h="123825">
                <a:moveTo>
                  <a:pt x="162496" y="76974"/>
                </a:moveTo>
                <a:lnTo>
                  <a:pt x="162191" y="74752"/>
                </a:lnTo>
                <a:lnTo>
                  <a:pt x="160845" y="74561"/>
                </a:lnTo>
                <a:lnTo>
                  <a:pt x="153657" y="75069"/>
                </a:lnTo>
                <a:lnTo>
                  <a:pt x="147701" y="75285"/>
                </a:lnTo>
                <a:lnTo>
                  <a:pt x="136410" y="76911"/>
                </a:lnTo>
                <a:lnTo>
                  <a:pt x="131064" y="77089"/>
                </a:lnTo>
                <a:lnTo>
                  <a:pt x="122059" y="76047"/>
                </a:lnTo>
                <a:lnTo>
                  <a:pt x="118452" y="75399"/>
                </a:lnTo>
                <a:lnTo>
                  <a:pt x="110261" y="75526"/>
                </a:lnTo>
                <a:lnTo>
                  <a:pt x="100317" y="76771"/>
                </a:lnTo>
                <a:lnTo>
                  <a:pt x="99669" y="77698"/>
                </a:lnTo>
                <a:lnTo>
                  <a:pt x="98983" y="78244"/>
                </a:lnTo>
                <a:lnTo>
                  <a:pt x="100647" y="80479"/>
                </a:lnTo>
                <a:lnTo>
                  <a:pt x="102616" y="79997"/>
                </a:lnTo>
                <a:lnTo>
                  <a:pt x="111239" y="78651"/>
                </a:lnTo>
                <a:lnTo>
                  <a:pt x="118173" y="78994"/>
                </a:lnTo>
                <a:lnTo>
                  <a:pt x="130035" y="79997"/>
                </a:lnTo>
                <a:lnTo>
                  <a:pt x="134886" y="79819"/>
                </a:lnTo>
                <a:lnTo>
                  <a:pt x="145910" y="78270"/>
                </a:lnTo>
                <a:lnTo>
                  <a:pt x="152107" y="77901"/>
                </a:lnTo>
                <a:lnTo>
                  <a:pt x="162496" y="76974"/>
                </a:lnTo>
                <a:close/>
              </a:path>
              <a:path w="193675" h="123825">
                <a:moveTo>
                  <a:pt x="191960" y="88163"/>
                </a:moveTo>
                <a:lnTo>
                  <a:pt x="191058" y="87452"/>
                </a:lnTo>
                <a:lnTo>
                  <a:pt x="184924" y="85598"/>
                </a:lnTo>
                <a:lnTo>
                  <a:pt x="170764" y="90424"/>
                </a:lnTo>
                <a:lnTo>
                  <a:pt x="165531" y="90855"/>
                </a:lnTo>
                <a:lnTo>
                  <a:pt x="142303" y="89509"/>
                </a:lnTo>
                <a:lnTo>
                  <a:pt x="135343" y="89433"/>
                </a:lnTo>
                <a:lnTo>
                  <a:pt x="128397" y="89763"/>
                </a:lnTo>
                <a:lnTo>
                  <a:pt x="121500" y="90589"/>
                </a:lnTo>
                <a:lnTo>
                  <a:pt x="114782" y="91681"/>
                </a:lnTo>
                <a:lnTo>
                  <a:pt x="108165" y="91795"/>
                </a:lnTo>
                <a:lnTo>
                  <a:pt x="97929" y="90373"/>
                </a:lnTo>
                <a:lnTo>
                  <a:pt x="85902" y="87947"/>
                </a:lnTo>
                <a:lnTo>
                  <a:pt x="81584" y="88176"/>
                </a:lnTo>
                <a:lnTo>
                  <a:pt x="76301" y="90068"/>
                </a:lnTo>
                <a:lnTo>
                  <a:pt x="79667" y="91338"/>
                </a:lnTo>
                <a:lnTo>
                  <a:pt x="86156" y="92329"/>
                </a:lnTo>
                <a:lnTo>
                  <a:pt x="91287" y="92824"/>
                </a:lnTo>
                <a:lnTo>
                  <a:pt x="104292" y="95021"/>
                </a:lnTo>
                <a:lnTo>
                  <a:pt x="112268" y="95605"/>
                </a:lnTo>
                <a:lnTo>
                  <a:pt x="120218" y="94259"/>
                </a:lnTo>
                <a:lnTo>
                  <a:pt x="129844" y="93179"/>
                </a:lnTo>
                <a:lnTo>
                  <a:pt x="139484" y="92989"/>
                </a:lnTo>
                <a:lnTo>
                  <a:pt x="149110" y="93357"/>
                </a:lnTo>
                <a:lnTo>
                  <a:pt x="163423" y="94195"/>
                </a:lnTo>
                <a:lnTo>
                  <a:pt x="167995" y="94183"/>
                </a:lnTo>
                <a:lnTo>
                  <a:pt x="178727" y="91478"/>
                </a:lnTo>
                <a:lnTo>
                  <a:pt x="184810" y="89357"/>
                </a:lnTo>
                <a:lnTo>
                  <a:pt x="191160" y="90220"/>
                </a:lnTo>
                <a:lnTo>
                  <a:pt x="191960" y="88163"/>
                </a:lnTo>
                <a:close/>
              </a:path>
              <a:path w="193675" h="123825">
                <a:moveTo>
                  <a:pt x="193306" y="104165"/>
                </a:moveTo>
                <a:lnTo>
                  <a:pt x="188214" y="102819"/>
                </a:lnTo>
                <a:lnTo>
                  <a:pt x="183883" y="104330"/>
                </a:lnTo>
                <a:lnTo>
                  <a:pt x="179501" y="105308"/>
                </a:lnTo>
                <a:lnTo>
                  <a:pt x="183705" y="106718"/>
                </a:lnTo>
                <a:lnTo>
                  <a:pt x="187680" y="106845"/>
                </a:lnTo>
                <a:lnTo>
                  <a:pt x="191973" y="105867"/>
                </a:lnTo>
                <a:lnTo>
                  <a:pt x="192392" y="105079"/>
                </a:lnTo>
                <a:lnTo>
                  <a:pt x="193306" y="104165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2" name="object 5222" descr=""/>
          <p:cNvSpPr/>
          <p:nvPr/>
        </p:nvSpPr>
        <p:spPr>
          <a:xfrm>
            <a:off x="6959943" y="6386017"/>
            <a:ext cx="31750" cy="107314"/>
          </a:xfrm>
          <a:custGeom>
            <a:avLst/>
            <a:gdLst/>
            <a:ahLst/>
            <a:cxnLst/>
            <a:rect l="l" t="t" r="r" b="b"/>
            <a:pathLst>
              <a:path w="31750" h="107314">
                <a:moveTo>
                  <a:pt x="10236" y="102235"/>
                </a:moveTo>
                <a:lnTo>
                  <a:pt x="9829" y="88976"/>
                </a:lnTo>
                <a:lnTo>
                  <a:pt x="8813" y="74066"/>
                </a:lnTo>
                <a:lnTo>
                  <a:pt x="8458" y="64808"/>
                </a:lnTo>
                <a:lnTo>
                  <a:pt x="8305" y="55549"/>
                </a:lnTo>
                <a:lnTo>
                  <a:pt x="8597" y="37414"/>
                </a:lnTo>
                <a:lnTo>
                  <a:pt x="9956" y="7708"/>
                </a:lnTo>
                <a:lnTo>
                  <a:pt x="9372" y="4762"/>
                </a:lnTo>
                <a:lnTo>
                  <a:pt x="8724" y="3302"/>
                </a:lnTo>
                <a:lnTo>
                  <a:pt x="6845" y="292"/>
                </a:lnTo>
                <a:lnTo>
                  <a:pt x="5067" y="0"/>
                </a:lnTo>
                <a:lnTo>
                  <a:pt x="1358" y="685"/>
                </a:lnTo>
                <a:lnTo>
                  <a:pt x="469" y="1981"/>
                </a:lnTo>
                <a:lnTo>
                  <a:pt x="0" y="8712"/>
                </a:lnTo>
                <a:lnTo>
                  <a:pt x="1803" y="52971"/>
                </a:lnTo>
                <a:lnTo>
                  <a:pt x="1993" y="52971"/>
                </a:lnTo>
                <a:lnTo>
                  <a:pt x="3098" y="65798"/>
                </a:lnTo>
                <a:lnTo>
                  <a:pt x="3632" y="80467"/>
                </a:lnTo>
                <a:lnTo>
                  <a:pt x="3733" y="99555"/>
                </a:lnTo>
                <a:lnTo>
                  <a:pt x="4127" y="102374"/>
                </a:lnTo>
                <a:lnTo>
                  <a:pt x="6248" y="103873"/>
                </a:lnTo>
                <a:lnTo>
                  <a:pt x="9169" y="103746"/>
                </a:lnTo>
                <a:lnTo>
                  <a:pt x="10236" y="102235"/>
                </a:lnTo>
                <a:close/>
              </a:path>
              <a:path w="31750" h="107314">
                <a:moveTo>
                  <a:pt x="31521" y="97713"/>
                </a:moveTo>
                <a:lnTo>
                  <a:pt x="30251" y="93218"/>
                </a:lnTo>
                <a:lnTo>
                  <a:pt x="28524" y="85686"/>
                </a:lnTo>
                <a:lnTo>
                  <a:pt x="27546" y="78079"/>
                </a:lnTo>
                <a:lnTo>
                  <a:pt x="27152" y="70408"/>
                </a:lnTo>
                <a:lnTo>
                  <a:pt x="27241" y="62661"/>
                </a:lnTo>
                <a:lnTo>
                  <a:pt x="27660" y="52387"/>
                </a:lnTo>
                <a:lnTo>
                  <a:pt x="27178" y="40386"/>
                </a:lnTo>
                <a:lnTo>
                  <a:pt x="29210" y="33515"/>
                </a:lnTo>
                <a:lnTo>
                  <a:pt x="27508" y="25895"/>
                </a:lnTo>
                <a:lnTo>
                  <a:pt x="27800" y="25082"/>
                </a:lnTo>
                <a:lnTo>
                  <a:pt x="28752" y="8928"/>
                </a:lnTo>
                <a:lnTo>
                  <a:pt x="28663" y="5791"/>
                </a:lnTo>
                <a:lnTo>
                  <a:pt x="27736" y="3314"/>
                </a:lnTo>
                <a:lnTo>
                  <a:pt x="26771" y="2171"/>
                </a:lnTo>
                <a:lnTo>
                  <a:pt x="23101" y="342"/>
                </a:lnTo>
                <a:lnTo>
                  <a:pt x="20485" y="1828"/>
                </a:lnTo>
                <a:lnTo>
                  <a:pt x="19939" y="10922"/>
                </a:lnTo>
                <a:lnTo>
                  <a:pt x="19824" y="16827"/>
                </a:lnTo>
                <a:lnTo>
                  <a:pt x="21158" y="54889"/>
                </a:lnTo>
                <a:lnTo>
                  <a:pt x="23291" y="77000"/>
                </a:lnTo>
                <a:lnTo>
                  <a:pt x="23507" y="83731"/>
                </a:lnTo>
                <a:lnTo>
                  <a:pt x="23164" y="90512"/>
                </a:lnTo>
                <a:lnTo>
                  <a:pt x="22555" y="96418"/>
                </a:lnTo>
                <a:lnTo>
                  <a:pt x="23456" y="102235"/>
                </a:lnTo>
                <a:lnTo>
                  <a:pt x="27787" y="106921"/>
                </a:lnTo>
                <a:lnTo>
                  <a:pt x="28460" y="106489"/>
                </a:lnTo>
                <a:lnTo>
                  <a:pt x="29121" y="106311"/>
                </a:lnTo>
                <a:lnTo>
                  <a:pt x="30924" y="101815"/>
                </a:lnTo>
                <a:lnTo>
                  <a:pt x="31521" y="97713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3" name="object 5223" descr=""/>
          <p:cNvSpPr/>
          <p:nvPr/>
        </p:nvSpPr>
        <p:spPr>
          <a:xfrm>
            <a:off x="7508888" y="5932843"/>
            <a:ext cx="43180" cy="107314"/>
          </a:xfrm>
          <a:custGeom>
            <a:avLst/>
            <a:gdLst/>
            <a:ahLst/>
            <a:cxnLst/>
            <a:rect l="l" t="t" r="r" b="b"/>
            <a:pathLst>
              <a:path w="43179" h="107314">
                <a:moveTo>
                  <a:pt x="35687" y="93662"/>
                </a:moveTo>
                <a:lnTo>
                  <a:pt x="35534" y="93459"/>
                </a:lnTo>
                <a:lnTo>
                  <a:pt x="35420" y="93675"/>
                </a:lnTo>
                <a:lnTo>
                  <a:pt x="35687" y="93662"/>
                </a:lnTo>
                <a:close/>
              </a:path>
              <a:path w="43179" h="107314">
                <a:moveTo>
                  <a:pt x="35763" y="93624"/>
                </a:moveTo>
                <a:lnTo>
                  <a:pt x="35572" y="93484"/>
                </a:lnTo>
                <a:lnTo>
                  <a:pt x="35687" y="93649"/>
                </a:lnTo>
                <a:close/>
              </a:path>
              <a:path w="43179" h="107314">
                <a:moveTo>
                  <a:pt x="36982" y="93103"/>
                </a:moveTo>
                <a:lnTo>
                  <a:pt x="35763" y="93624"/>
                </a:lnTo>
                <a:lnTo>
                  <a:pt x="36791" y="94335"/>
                </a:lnTo>
                <a:lnTo>
                  <a:pt x="36982" y="93103"/>
                </a:lnTo>
                <a:close/>
              </a:path>
              <a:path w="43179" h="107314">
                <a:moveTo>
                  <a:pt x="40017" y="82778"/>
                </a:moveTo>
                <a:lnTo>
                  <a:pt x="38392" y="82778"/>
                </a:lnTo>
                <a:lnTo>
                  <a:pt x="37350" y="82778"/>
                </a:lnTo>
                <a:lnTo>
                  <a:pt x="33401" y="84734"/>
                </a:lnTo>
                <a:lnTo>
                  <a:pt x="30391" y="86106"/>
                </a:lnTo>
                <a:lnTo>
                  <a:pt x="26593" y="85953"/>
                </a:lnTo>
                <a:lnTo>
                  <a:pt x="26593" y="91287"/>
                </a:lnTo>
                <a:lnTo>
                  <a:pt x="25273" y="92278"/>
                </a:lnTo>
                <a:lnTo>
                  <a:pt x="23825" y="94589"/>
                </a:lnTo>
                <a:lnTo>
                  <a:pt x="23990" y="95961"/>
                </a:lnTo>
                <a:lnTo>
                  <a:pt x="24041" y="98450"/>
                </a:lnTo>
                <a:lnTo>
                  <a:pt x="22885" y="99402"/>
                </a:lnTo>
                <a:lnTo>
                  <a:pt x="21551" y="101434"/>
                </a:lnTo>
                <a:lnTo>
                  <a:pt x="18910" y="94589"/>
                </a:lnTo>
                <a:lnTo>
                  <a:pt x="18897" y="94081"/>
                </a:lnTo>
                <a:lnTo>
                  <a:pt x="20358" y="91808"/>
                </a:lnTo>
                <a:lnTo>
                  <a:pt x="22250" y="90055"/>
                </a:lnTo>
                <a:lnTo>
                  <a:pt x="25196" y="89712"/>
                </a:lnTo>
                <a:lnTo>
                  <a:pt x="26593" y="91287"/>
                </a:lnTo>
                <a:lnTo>
                  <a:pt x="26593" y="85953"/>
                </a:lnTo>
                <a:lnTo>
                  <a:pt x="22974" y="85801"/>
                </a:lnTo>
                <a:lnTo>
                  <a:pt x="19634" y="87668"/>
                </a:lnTo>
                <a:lnTo>
                  <a:pt x="15887" y="92113"/>
                </a:lnTo>
                <a:lnTo>
                  <a:pt x="15036" y="93814"/>
                </a:lnTo>
                <a:lnTo>
                  <a:pt x="17386" y="98361"/>
                </a:lnTo>
                <a:lnTo>
                  <a:pt x="17678" y="101473"/>
                </a:lnTo>
                <a:lnTo>
                  <a:pt x="18351" y="105232"/>
                </a:lnTo>
                <a:lnTo>
                  <a:pt x="19278" y="105905"/>
                </a:lnTo>
                <a:lnTo>
                  <a:pt x="20243" y="107162"/>
                </a:lnTo>
                <a:lnTo>
                  <a:pt x="24003" y="101473"/>
                </a:lnTo>
                <a:lnTo>
                  <a:pt x="28765" y="97802"/>
                </a:lnTo>
                <a:lnTo>
                  <a:pt x="35001" y="95046"/>
                </a:lnTo>
                <a:lnTo>
                  <a:pt x="35039" y="94881"/>
                </a:lnTo>
                <a:lnTo>
                  <a:pt x="35191" y="94081"/>
                </a:lnTo>
                <a:lnTo>
                  <a:pt x="35420" y="93675"/>
                </a:lnTo>
                <a:lnTo>
                  <a:pt x="33870" y="93726"/>
                </a:lnTo>
                <a:lnTo>
                  <a:pt x="31978" y="94881"/>
                </a:lnTo>
                <a:lnTo>
                  <a:pt x="29629" y="93395"/>
                </a:lnTo>
                <a:lnTo>
                  <a:pt x="33235" y="89712"/>
                </a:lnTo>
                <a:lnTo>
                  <a:pt x="36766" y="86106"/>
                </a:lnTo>
                <a:lnTo>
                  <a:pt x="40017" y="82778"/>
                </a:lnTo>
                <a:close/>
              </a:path>
              <a:path w="43179" h="107314">
                <a:moveTo>
                  <a:pt x="40398" y="82384"/>
                </a:moveTo>
                <a:lnTo>
                  <a:pt x="38417" y="82765"/>
                </a:lnTo>
                <a:lnTo>
                  <a:pt x="40030" y="82765"/>
                </a:lnTo>
                <a:lnTo>
                  <a:pt x="40398" y="82384"/>
                </a:lnTo>
                <a:close/>
              </a:path>
              <a:path w="43179" h="107314">
                <a:moveTo>
                  <a:pt x="41567" y="51028"/>
                </a:moveTo>
                <a:lnTo>
                  <a:pt x="33426" y="52057"/>
                </a:lnTo>
                <a:lnTo>
                  <a:pt x="28917" y="55359"/>
                </a:lnTo>
                <a:lnTo>
                  <a:pt x="27901" y="61366"/>
                </a:lnTo>
                <a:lnTo>
                  <a:pt x="32829" y="58089"/>
                </a:lnTo>
                <a:lnTo>
                  <a:pt x="37617" y="55473"/>
                </a:lnTo>
                <a:lnTo>
                  <a:pt x="41567" y="51028"/>
                </a:lnTo>
                <a:close/>
              </a:path>
              <a:path w="43179" h="107314">
                <a:moveTo>
                  <a:pt x="42900" y="59740"/>
                </a:moveTo>
                <a:lnTo>
                  <a:pt x="36639" y="59105"/>
                </a:lnTo>
                <a:lnTo>
                  <a:pt x="33921" y="63754"/>
                </a:lnTo>
                <a:lnTo>
                  <a:pt x="30149" y="65697"/>
                </a:lnTo>
                <a:lnTo>
                  <a:pt x="25908" y="64350"/>
                </a:lnTo>
                <a:lnTo>
                  <a:pt x="22326" y="62598"/>
                </a:lnTo>
                <a:lnTo>
                  <a:pt x="19227" y="59093"/>
                </a:lnTo>
                <a:lnTo>
                  <a:pt x="21336" y="56388"/>
                </a:lnTo>
                <a:lnTo>
                  <a:pt x="23037" y="53797"/>
                </a:lnTo>
                <a:lnTo>
                  <a:pt x="27114" y="49580"/>
                </a:lnTo>
                <a:lnTo>
                  <a:pt x="29552" y="48018"/>
                </a:lnTo>
                <a:lnTo>
                  <a:pt x="34010" y="44221"/>
                </a:lnTo>
                <a:lnTo>
                  <a:pt x="37680" y="44767"/>
                </a:lnTo>
                <a:lnTo>
                  <a:pt x="40335" y="41440"/>
                </a:lnTo>
                <a:lnTo>
                  <a:pt x="38277" y="41516"/>
                </a:lnTo>
                <a:lnTo>
                  <a:pt x="37045" y="41351"/>
                </a:lnTo>
                <a:lnTo>
                  <a:pt x="29413" y="43294"/>
                </a:lnTo>
                <a:lnTo>
                  <a:pt x="24358" y="47180"/>
                </a:lnTo>
                <a:lnTo>
                  <a:pt x="18503" y="53886"/>
                </a:lnTo>
                <a:lnTo>
                  <a:pt x="17132" y="55791"/>
                </a:lnTo>
                <a:lnTo>
                  <a:pt x="15024" y="57810"/>
                </a:lnTo>
                <a:lnTo>
                  <a:pt x="13728" y="57353"/>
                </a:lnTo>
                <a:lnTo>
                  <a:pt x="12636" y="57302"/>
                </a:lnTo>
                <a:lnTo>
                  <a:pt x="12915" y="53924"/>
                </a:lnTo>
                <a:lnTo>
                  <a:pt x="15557" y="52679"/>
                </a:lnTo>
                <a:lnTo>
                  <a:pt x="18605" y="48666"/>
                </a:lnTo>
                <a:lnTo>
                  <a:pt x="20434" y="46799"/>
                </a:lnTo>
                <a:lnTo>
                  <a:pt x="24206" y="43294"/>
                </a:lnTo>
                <a:lnTo>
                  <a:pt x="26327" y="41795"/>
                </a:lnTo>
                <a:lnTo>
                  <a:pt x="30099" y="38684"/>
                </a:lnTo>
                <a:lnTo>
                  <a:pt x="33045" y="38773"/>
                </a:lnTo>
                <a:lnTo>
                  <a:pt x="34620" y="35648"/>
                </a:lnTo>
                <a:lnTo>
                  <a:pt x="28689" y="35750"/>
                </a:lnTo>
                <a:lnTo>
                  <a:pt x="24358" y="37973"/>
                </a:lnTo>
                <a:lnTo>
                  <a:pt x="16700" y="45656"/>
                </a:lnTo>
                <a:lnTo>
                  <a:pt x="12979" y="50292"/>
                </a:lnTo>
                <a:lnTo>
                  <a:pt x="7277" y="56794"/>
                </a:lnTo>
                <a:lnTo>
                  <a:pt x="6527" y="55841"/>
                </a:lnTo>
                <a:lnTo>
                  <a:pt x="8813" y="50165"/>
                </a:lnTo>
                <a:lnTo>
                  <a:pt x="12065" y="45110"/>
                </a:lnTo>
                <a:lnTo>
                  <a:pt x="19342" y="38608"/>
                </a:lnTo>
                <a:lnTo>
                  <a:pt x="28994" y="28321"/>
                </a:lnTo>
                <a:lnTo>
                  <a:pt x="33299" y="23456"/>
                </a:lnTo>
                <a:lnTo>
                  <a:pt x="39878" y="21209"/>
                </a:lnTo>
                <a:lnTo>
                  <a:pt x="39916" y="20015"/>
                </a:lnTo>
                <a:lnTo>
                  <a:pt x="37401" y="18961"/>
                </a:lnTo>
                <a:lnTo>
                  <a:pt x="35369" y="20358"/>
                </a:lnTo>
                <a:lnTo>
                  <a:pt x="31356" y="22555"/>
                </a:lnTo>
                <a:lnTo>
                  <a:pt x="29565" y="24079"/>
                </a:lnTo>
                <a:lnTo>
                  <a:pt x="25793" y="26416"/>
                </a:lnTo>
                <a:lnTo>
                  <a:pt x="24765" y="28956"/>
                </a:lnTo>
                <a:lnTo>
                  <a:pt x="22161" y="28740"/>
                </a:lnTo>
                <a:lnTo>
                  <a:pt x="21755" y="27851"/>
                </a:lnTo>
                <a:lnTo>
                  <a:pt x="24371" y="22237"/>
                </a:lnTo>
                <a:lnTo>
                  <a:pt x="28359" y="18567"/>
                </a:lnTo>
                <a:lnTo>
                  <a:pt x="37045" y="17132"/>
                </a:lnTo>
                <a:lnTo>
                  <a:pt x="36791" y="15062"/>
                </a:lnTo>
                <a:lnTo>
                  <a:pt x="29629" y="15519"/>
                </a:lnTo>
                <a:lnTo>
                  <a:pt x="23952" y="18554"/>
                </a:lnTo>
                <a:lnTo>
                  <a:pt x="19227" y="23431"/>
                </a:lnTo>
                <a:lnTo>
                  <a:pt x="14909" y="29400"/>
                </a:lnTo>
                <a:lnTo>
                  <a:pt x="12687" y="24117"/>
                </a:lnTo>
                <a:lnTo>
                  <a:pt x="11112" y="16700"/>
                </a:lnTo>
                <a:lnTo>
                  <a:pt x="11468" y="11811"/>
                </a:lnTo>
                <a:lnTo>
                  <a:pt x="13944" y="8128"/>
                </a:lnTo>
                <a:lnTo>
                  <a:pt x="22364" y="3263"/>
                </a:lnTo>
                <a:lnTo>
                  <a:pt x="24561" y="3022"/>
                </a:lnTo>
                <a:lnTo>
                  <a:pt x="29387" y="4749"/>
                </a:lnTo>
                <a:lnTo>
                  <a:pt x="29997" y="2933"/>
                </a:lnTo>
                <a:lnTo>
                  <a:pt x="28867" y="876"/>
                </a:lnTo>
                <a:lnTo>
                  <a:pt x="26809" y="190"/>
                </a:lnTo>
                <a:lnTo>
                  <a:pt x="22834" y="0"/>
                </a:lnTo>
                <a:lnTo>
                  <a:pt x="20637" y="355"/>
                </a:lnTo>
                <a:lnTo>
                  <a:pt x="14579" y="3073"/>
                </a:lnTo>
                <a:lnTo>
                  <a:pt x="10871" y="5867"/>
                </a:lnTo>
                <a:lnTo>
                  <a:pt x="7975" y="9296"/>
                </a:lnTo>
                <a:lnTo>
                  <a:pt x="7886" y="17945"/>
                </a:lnTo>
                <a:lnTo>
                  <a:pt x="8559" y="24218"/>
                </a:lnTo>
                <a:lnTo>
                  <a:pt x="10426" y="30314"/>
                </a:lnTo>
                <a:lnTo>
                  <a:pt x="13931" y="38354"/>
                </a:lnTo>
                <a:lnTo>
                  <a:pt x="10693" y="42329"/>
                </a:lnTo>
                <a:lnTo>
                  <a:pt x="7150" y="46405"/>
                </a:lnTo>
                <a:lnTo>
                  <a:pt x="2463" y="52730"/>
                </a:lnTo>
                <a:lnTo>
                  <a:pt x="1384" y="55143"/>
                </a:lnTo>
                <a:lnTo>
                  <a:pt x="0" y="59321"/>
                </a:lnTo>
                <a:lnTo>
                  <a:pt x="1651" y="61175"/>
                </a:lnTo>
                <a:lnTo>
                  <a:pt x="5575" y="61366"/>
                </a:lnTo>
                <a:lnTo>
                  <a:pt x="15811" y="59258"/>
                </a:lnTo>
                <a:lnTo>
                  <a:pt x="22072" y="64617"/>
                </a:lnTo>
                <a:lnTo>
                  <a:pt x="28333" y="69469"/>
                </a:lnTo>
                <a:lnTo>
                  <a:pt x="23914" y="74383"/>
                </a:lnTo>
                <a:lnTo>
                  <a:pt x="21018" y="77914"/>
                </a:lnTo>
                <a:lnTo>
                  <a:pt x="21285" y="80124"/>
                </a:lnTo>
                <a:lnTo>
                  <a:pt x="23114" y="80098"/>
                </a:lnTo>
                <a:lnTo>
                  <a:pt x="24295" y="79806"/>
                </a:lnTo>
                <a:lnTo>
                  <a:pt x="29591" y="74256"/>
                </a:lnTo>
                <a:lnTo>
                  <a:pt x="33972" y="72783"/>
                </a:lnTo>
                <a:lnTo>
                  <a:pt x="34239" y="72161"/>
                </a:lnTo>
                <a:lnTo>
                  <a:pt x="34861" y="71437"/>
                </a:lnTo>
                <a:lnTo>
                  <a:pt x="34480" y="67144"/>
                </a:lnTo>
                <a:lnTo>
                  <a:pt x="36728" y="65100"/>
                </a:lnTo>
                <a:lnTo>
                  <a:pt x="40271" y="62255"/>
                </a:lnTo>
                <a:lnTo>
                  <a:pt x="42900" y="5974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4" name="object 5224" descr=""/>
          <p:cNvSpPr/>
          <p:nvPr/>
        </p:nvSpPr>
        <p:spPr>
          <a:xfrm>
            <a:off x="7088847" y="6246736"/>
            <a:ext cx="81915" cy="97155"/>
          </a:xfrm>
          <a:custGeom>
            <a:avLst/>
            <a:gdLst/>
            <a:ahLst/>
            <a:cxnLst/>
            <a:rect l="l" t="t" r="r" b="b"/>
            <a:pathLst>
              <a:path w="81915" h="97154">
                <a:moveTo>
                  <a:pt x="48234" y="81241"/>
                </a:moveTo>
                <a:lnTo>
                  <a:pt x="47891" y="79222"/>
                </a:lnTo>
                <a:lnTo>
                  <a:pt x="46723" y="78714"/>
                </a:lnTo>
                <a:lnTo>
                  <a:pt x="45415" y="77774"/>
                </a:lnTo>
                <a:lnTo>
                  <a:pt x="37642" y="76631"/>
                </a:lnTo>
                <a:lnTo>
                  <a:pt x="18821" y="74409"/>
                </a:lnTo>
                <a:lnTo>
                  <a:pt x="15887" y="72720"/>
                </a:lnTo>
                <a:lnTo>
                  <a:pt x="15659" y="68033"/>
                </a:lnTo>
                <a:lnTo>
                  <a:pt x="15621" y="64465"/>
                </a:lnTo>
                <a:lnTo>
                  <a:pt x="16154" y="63080"/>
                </a:lnTo>
                <a:lnTo>
                  <a:pt x="15494" y="60896"/>
                </a:lnTo>
                <a:lnTo>
                  <a:pt x="14478" y="59804"/>
                </a:lnTo>
                <a:lnTo>
                  <a:pt x="12153" y="58623"/>
                </a:lnTo>
                <a:lnTo>
                  <a:pt x="10210" y="59778"/>
                </a:lnTo>
                <a:lnTo>
                  <a:pt x="9499" y="62471"/>
                </a:lnTo>
                <a:lnTo>
                  <a:pt x="9309" y="63766"/>
                </a:lnTo>
                <a:lnTo>
                  <a:pt x="9283" y="67310"/>
                </a:lnTo>
                <a:lnTo>
                  <a:pt x="9512" y="71374"/>
                </a:lnTo>
                <a:lnTo>
                  <a:pt x="7188" y="72898"/>
                </a:lnTo>
                <a:lnTo>
                  <a:pt x="4610" y="73710"/>
                </a:lnTo>
                <a:lnTo>
                  <a:pt x="0" y="81140"/>
                </a:lnTo>
                <a:lnTo>
                  <a:pt x="88" y="87680"/>
                </a:lnTo>
                <a:lnTo>
                  <a:pt x="825" y="96139"/>
                </a:lnTo>
                <a:lnTo>
                  <a:pt x="2679" y="96913"/>
                </a:lnTo>
                <a:lnTo>
                  <a:pt x="4965" y="95846"/>
                </a:lnTo>
                <a:lnTo>
                  <a:pt x="5588" y="91681"/>
                </a:lnTo>
                <a:lnTo>
                  <a:pt x="6108" y="87401"/>
                </a:lnTo>
                <a:lnTo>
                  <a:pt x="7175" y="81788"/>
                </a:lnTo>
                <a:lnTo>
                  <a:pt x="8178" y="80556"/>
                </a:lnTo>
                <a:lnTo>
                  <a:pt x="8839" y="79248"/>
                </a:lnTo>
                <a:lnTo>
                  <a:pt x="41859" y="82753"/>
                </a:lnTo>
                <a:lnTo>
                  <a:pt x="43929" y="82651"/>
                </a:lnTo>
                <a:lnTo>
                  <a:pt x="47155" y="82143"/>
                </a:lnTo>
                <a:lnTo>
                  <a:pt x="48234" y="81241"/>
                </a:lnTo>
                <a:close/>
              </a:path>
              <a:path w="81915" h="97154">
                <a:moveTo>
                  <a:pt x="57594" y="58445"/>
                </a:moveTo>
                <a:lnTo>
                  <a:pt x="56578" y="58000"/>
                </a:lnTo>
                <a:lnTo>
                  <a:pt x="55511" y="57200"/>
                </a:lnTo>
                <a:lnTo>
                  <a:pt x="49745" y="56489"/>
                </a:lnTo>
                <a:lnTo>
                  <a:pt x="35648" y="55308"/>
                </a:lnTo>
                <a:lnTo>
                  <a:pt x="30861" y="54686"/>
                </a:lnTo>
                <a:lnTo>
                  <a:pt x="25882" y="53136"/>
                </a:lnTo>
                <a:lnTo>
                  <a:pt x="25615" y="46075"/>
                </a:lnTo>
                <a:lnTo>
                  <a:pt x="25692" y="43192"/>
                </a:lnTo>
                <a:lnTo>
                  <a:pt x="25209" y="40640"/>
                </a:lnTo>
                <a:lnTo>
                  <a:pt x="24295" y="39624"/>
                </a:lnTo>
                <a:lnTo>
                  <a:pt x="23495" y="39370"/>
                </a:lnTo>
                <a:lnTo>
                  <a:pt x="22136" y="38900"/>
                </a:lnTo>
                <a:lnTo>
                  <a:pt x="20866" y="39700"/>
                </a:lnTo>
                <a:lnTo>
                  <a:pt x="19989" y="43548"/>
                </a:lnTo>
                <a:lnTo>
                  <a:pt x="19710" y="46075"/>
                </a:lnTo>
                <a:lnTo>
                  <a:pt x="19329" y="48450"/>
                </a:lnTo>
                <a:lnTo>
                  <a:pt x="14020" y="49911"/>
                </a:lnTo>
                <a:lnTo>
                  <a:pt x="10134" y="53213"/>
                </a:lnTo>
                <a:lnTo>
                  <a:pt x="10858" y="54165"/>
                </a:lnTo>
                <a:lnTo>
                  <a:pt x="11404" y="55473"/>
                </a:lnTo>
                <a:lnTo>
                  <a:pt x="14160" y="56984"/>
                </a:lnTo>
                <a:lnTo>
                  <a:pt x="16167" y="57581"/>
                </a:lnTo>
                <a:lnTo>
                  <a:pt x="25831" y="60693"/>
                </a:lnTo>
                <a:lnTo>
                  <a:pt x="33921" y="60426"/>
                </a:lnTo>
                <a:lnTo>
                  <a:pt x="45440" y="61798"/>
                </a:lnTo>
                <a:lnTo>
                  <a:pt x="49034" y="62141"/>
                </a:lnTo>
                <a:lnTo>
                  <a:pt x="55143" y="62560"/>
                </a:lnTo>
                <a:lnTo>
                  <a:pt x="57315" y="61988"/>
                </a:lnTo>
                <a:lnTo>
                  <a:pt x="57442" y="60426"/>
                </a:lnTo>
                <a:lnTo>
                  <a:pt x="57594" y="58445"/>
                </a:lnTo>
                <a:close/>
              </a:path>
              <a:path w="81915" h="97154">
                <a:moveTo>
                  <a:pt x="71869" y="40411"/>
                </a:moveTo>
                <a:lnTo>
                  <a:pt x="71462" y="37769"/>
                </a:lnTo>
                <a:lnTo>
                  <a:pt x="69367" y="36753"/>
                </a:lnTo>
                <a:lnTo>
                  <a:pt x="63182" y="35712"/>
                </a:lnTo>
                <a:lnTo>
                  <a:pt x="59321" y="35369"/>
                </a:lnTo>
                <a:lnTo>
                  <a:pt x="50165" y="34023"/>
                </a:lnTo>
                <a:lnTo>
                  <a:pt x="39522" y="32308"/>
                </a:lnTo>
                <a:lnTo>
                  <a:pt x="39090" y="30683"/>
                </a:lnTo>
                <a:lnTo>
                  <a:pt x="38836" y="30022"/>
                </a:lnTo>
                <a:lnTo>
                  <a:pt x="38620" y="29438"/>
                </a:lnTo>
                <a:lnTo>
                  <a:pt x="38341" y="27025"/>
                </a:lnTo>
                <a:lnTo>
                  <a:pt x="38417" y="21767"/>
                </a:lnTo>
                <a:lnTo>
                  <a:pt x="38608" y="19964"/>
                </a:lnTo>
                <a:lnTo>
                  <a:pt x="38442" y="16598"/>
                </a:lnTo>
                <a:lnTo>
                  <a:pt x="36804" y="15290"/>
                </a:lnTo>
                <a:lnTo>
                  <a:pt x="33845" y="15582"/>
                </a:lnTo>
                <a:lnTo>
                  <a:pt x="32918" y="16598"/>
                </a:lnTo>
                <a:lnTo>
                  <a:pt x="32905" y="21767"/>
                </a:lnTo>
                <a:lnTo>
                  <a:pt x="33032" y="23050"/>
                </a:lnTo>
                <a:lnTo>
                  <a:pt x="33147" y="27025"/>
                </a:lnTo>
                <a:lnTo>
                  <a:pt x="34429" y="28575"/>
                </a:lnTo>
                <a:lnTo>
                  <a:pt x="32524" y="30022"/>
                </a:lnTo>
                <a:lnTo>
                  <a:pt x="30429" y="29781"/>
                </a:lnTo>
                <a:lnTo>
                  <a:pt x="28143" y="29438"/>
                </a:lnTo>
                <a:lnTo>
                  <a:pt x="23101" y="29121"/>
                </a:lnTo>
                <a:lnTo>
                  <a:pt x="20828" y="30302"/>
                </a:lnTo>
                <a:lnTo>
                  <a:pt x="20777" y="34137"/>
                </a:lnTo>
                <a:lnTo>
                  <a:pt x="22694" y="34975"/>
                </a:lnTo>
                <a:lnTo>
                  <a:pt x="35293" y="38277"/>
                </a:lnTo>
                <a:lnTo>
                  <a:pt x="49009" y="40335"/>
                </a:lnTo>
                <a:lnTo>
                  <a:pt x="57226" y="40944"/>
                </a:lnTo>
                <a:lnTo>
                  <a:pt x="67919" y="42303"/>
                </a:lnTo>
                <a:lnTo>
                  <a:pt x="69900" y="41186"/>
                </a:lnTo>
                <a:lnTo>
                  <a:pt x="71869" y="40411"/>
                </a:lnTo>
                <a:close/>
              </a:path>
              <a:path w="81915" h="97154">
                <a:moveTo>
                  <a:pt x="72034" y="40347"/>
                </a:moveTo>
                <a:lnTo>
                  <a:pt x="71869" y="40411"/>
                </a:lnTo>
                <a:lnTo>
                  <a:pt x="71882" y="40563"/>
                </a:lnTo>
                <a:lnTo>
                  <a:pt x="72034" y="40347"/>
                </a:lnTo>
                <a:close/>
              </a:path>
              <a:path w="81915" h="97154">
                <a:moveTo>
                  <a:pt x="81775" y="16217"/>
                </a:moveTo>
                <a:lnTo>
                  <a:pt x="81673" y="15621"/>
                </a:lnTo>
                <a:lnTo>
                  <a:pt x="81622" y="15494"/>
                </a:lnTo>
                <a:lnTo>
                  <a:pt x="78219" y="15201"/>
                </a:lnTo>
                <a:lnTo>
                  <a:pt x="70573" y="14135"/>
                </a:lnTo>
                <a:lnTo>
                  <a:pt x="63207" y="12471"/>
                </a:lnTo>
                <a:lnTo>
                  <a:pt x="55905" y="10579"/>
                </a:lnTo>
                <a:lnTo>
                  <a:pt x="48564" y="8839"/>
                </a:lnTo>
                <a:lnTo>
                  <a:pt x="47612" y="8636"/>
                </a:lnTo>
                <a:lnTo>
                  <a:pt x="46774" y="7950"/>
                </a:lnTo>
                <a:lnTo>
                  <a:pt x="45504" y="7289"/>
                </a:lnTo>
                <a:lnTo>
                  <a:pt x="45427" y="5524"/>
                </a:lnTo>
                <a:lnTo>
                  <a:pt x="45567" y="3708"/>
                </a:lnTo>
                <a:lnTo>
                  <a:pt x="45034" y="1219"/>
                </a:lnTo>
                <a:lnTo>
                  <a:pt x="43942" y="203"/>
                </a:lnTo>
                <a:lnTo>
                  <a:pt x="42354" y="0"/>
                </a:lnTo>
                <a:lnTo>
                  <a:pt x="41300" y="736"/>
                </a:lnTo>
                <a:lnTo>
                  <a:pt x="40081" y="1841"/>
                </a:lnTo>
                <a:lnTo>
                  <a:pt x="39687" y="2755"/>
                </a:lnTo>
                <a:lnTo>
                  <a:pt x="39954" y="6261"/>
                </a:lnTo>
                <a:lnTo>
                  <a:pt x="38049" y="7493"/>
                </a:lnTo>
                <a:lnTo>
                  <a:pt x="35598" y="9207"/>
                </a:lnTo>
                <a:lnTo>
                  <a:pt x="35420" y="10058"/>
                </a:lnTo>
                <a:lnTo>
                  <a:pt x="34861" y="11112"/>
                </a:lnTo>
                <a:lnTo>
                  <a:pt x="36347" y="11925"/>
                </a:lnTo>
                <a:lnTo>
                  <a:pt x="37668" y="12573"/>
                </a:lnTo>
                <a:lnTo>
                  <a:pt x="40386" y="14274"/>
                </a:lnTo>
                <a:lnTo>
                  <a:pt x="41770" y="15328"/>
                </a:lnTo>
                <a:lnTo>
                  <a:pt x="42710" y="15989"/>
                </a:lnTo>
                <a:lnTo>
                  <a:pt x="45389" y="15722"/>
                </a:lnTo>
                <a:lnTo>
                  <a:pt x="47637" y="15201"/>
                </a:lnTo>
                <a:lnTo>
                  <a:pt x="52628" y="15621"/>
                </a:lnTo>
                <a:lnTo>
                  <a:pt x="55460" y="16217"/>
                </a:lnTo>
                <a:lnTo>
                  <a:pt x="65874" y="19354"/>
                </a:lnTo>
                <a:lnTo>
                  <a:pt x="73736" y="20434"/>
                </a:lnTo>
                <a:lnTo>
                  <a:pt x="81597" y="20167"/>
                </a:lnTo>
                <a:lnTo>
                  <a:pt x="81775" y="16217"/>
                </a:lnTo>
                <a:close/>
              </a:path>
              <a:path w="81915" h="97154">
                <a:moveTo>
                  <a:pt x="81788" y="20154"/>
                </a:moveTo>
                <a:lnTo>
                  <a:pt x="81597" y="20167"/>
                </a:lnTo>
                <a:lnTo>
                  <a:pt x="81584" y="20408"/>
                </a:lnTo>
                <a:lnTo>
                  <a:pt x="81788" y="20154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5" name="object 5225" descr=""/>
          <p:cNvSpPr/>
          <p:nvPr/>
        </p:nvSpPr>
        <p:spPr>
          <a:xfrm>
            <a:off x="7211252" y="6094056"/>
            <a:ext cx="24765" cy="12065"/>
          </a:xfrm>
          <a:custGeom>
            <a:avLst/>
            <a:gdLst/>
            <a:ahLst/>
            <a:cxnLst/>
            <a:rect l="l" t="t" r="r" b="b"/>
            <a:pathLst>
              <a:path w="24765" h="12064">
                <a:moveTo>
                  <a:pt x="24125" y="9182"/>
                </a:moveTo>
                <a:lnTo>
                  <a:pt x="5791" y="9182"/>
                </a:lnTo>
                <a:lnTo>
                  <a:pt x="11785" y="9956"/>
                </a:lnTo>
                <a:lnTo>
                  <a:pt x="16560" y="10731"/>
                </a:lnTo>
                <a:lnTo>
                  <a:pt x="22733" y="11633"/>
                </a:lnTo>
                <a:lnTo>
                  <a:pt x="24048" y="10731"/>
                </a:lnTo>
                <a:lnTo>
                  <a:pt x="24125" y="9182"/>
                </a:lnTo>
                <a:close/>
              </a:path>
              <a:path w="24765" h="12064">
                <a:moveTo>
                  <a:pt x="3375" y="9641"/>
                </a:moveTo>
                <a:lnTo>
                  <a:pt x="3530" y="9893"/>
                </a:lnTo>
                <a:lnTo>
                  <a:pt x="3375" y="9641"/>
                </a:lnTo>
                <a:close/>
              </a:path>
              <a:path w="24765" h="12064">
                <a:moveTo>
                  <a:pt x="3746" y="0"/>
                </a:moveTo>
                <a:lnTo>
                  <a:pt x="2437" y="609"/>
                </a:lnTo>
                <a:lnTo>
                  <a:pt x="1600" y="1396"/>
                </a:lnTo>
                <a:lnTo>
                  <a:pt x="0" y="5295"/>
                </a:lnTo>
                <a:lnTo>
                  <a:pt x="2070" y="7531"/>
                </a:lnTo>
                <a:lnTo>
                  <a:pt x="3375" y="9641"/>
                </a:lnTo>
                <a:lnTo>
                  <a:pt x="4508" y="9524"/>
                </a:lnTo>
                <a:lnTo>
                  <a:pt x="5791" y="9182"/>
                </a:lnTo>
                <a:lnTo>
                  <a:pt x="24125" y="9182"/>
                </a:lnTo>
                <a:lnTo>
                  <a:pt x="24142" y="7924"/>
                </a:lnTo>
                <a:lnTo>
                  <a:pt x="23050" y="7264"/>
                </a:lnTo>
                <a:lnTo>
                  <a:pt x="21321" y="7137"/>
                </a:lnTo>
                <a:lnTo>
                  <a:pt x="11836" y="7124"/>
                </a:lnTo>
                <a:lnTo>
                  <a:pt x="7645" y="6489"/>
                </a:lnTo>
                <a:lnTo>
                  <a:pt x="5664" y="1282"/>
                </a:lnTo>
                <a:lnTo>
                  <a:pt x="5511" y="990"/>
                </a:lnTo>
                <a:lnTo>
                  <a:pt x="4616" y="596"/>
                </a:lnTo>
                <a:lnTo>
                  <a:pt x="3746" y="0"/>
                </a:lnTo>
                <a:close/>
              </a:path>
              <a:path w="24765" h="12064">
                <a:moveTo>
                  <a:pt x="19939" y="7035"/>
                </a:moveTo>
                <a:lnTo>
                  <a:pt x="18148" y="7137"/>
                </a:lnTo>
                <a:lnTo>
                  <a:pt x="21321" y="7137"/>
                </a:lnTo>
                <a:lnTo>
                  <a:pt x="19939" y="7035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6" name="object 5226" descr=""/>
          <p:cNvSpPr/>
          <p:nvPr/>
        </p:nvSpPr>
        <p:spPr>
          <a:xfrm>
            <a:off x="7274776" y="5917615"/>
            <a:ext cx="34290" cy="56515"/>
          </a:xfrm>
          <a:custGeom>
            <a:avLst/>
            <a:gdLst/>
            <a:ahLst/>
            <a:cxnLst/>
            <a:rect l="l" t="t" r="r" b="b"/>
            <a:pathLst>
              <a:path w="34290" h="56514">
                <a:moveTo>
                  <a:pt x="17538" y="54978"/>
                </a:moveTo>
                <a:lnTo>
                  <a:pt x="13208" y="52412"/>
                </a:lnTo>
                <a:lnTo>
                  <a:pt x="8636" y="55245"/>
                </a:lnTo>
                <a:lnTo>
                  <a:pt x="11468" y="55676"/>
                </a:lnTo>
                <a:lnTo>
                  <a:pt x="14338" y="56286"/>
                </a:lnTo>
                <a:lnTo>
                  <a:pt x="17538" y="54978"/>
                </a:lnTo>
                <a:close/>
              </a:path>
              <a:path w="34290" h="56514">
                <a:moveTo>
                  <a:pt x="24676" y="49085"/>
                </a:moveTo>
                <a:lnTo>
                  <a:pt x="23723" y="47561"/>
                </a:lnTo>
                <a:lnTo>
                  <a:pt x="23507" y="46812"/>
                </a:lnTo>
                <a:lnTo>
                  <a:pt x="9042" y="44615"/>
                </a:lnTo>
                <a:lnTo>
                  <a:pt x="1333" y="45770"/>
                </a:lnTo>
                <a:lnTo>
                  <a:pt x="952" y="46951"/>
                </a:lnTo>
                <a:lnTo>
                  <a:pt x="0" y="48348"/>
                </a:lnTo>
                <a:lnTo>
                  <a:pt x="24676" y="49085"/>
                </a:lnTo>
                <a:close/>
              </a:path>
              <a:path w="34290" h="56514">
                <a:moveTo>
                  <a:pt x="33807" y="3746"/>
                </a:moveTo>
                <a:lnTo>
                  <a:pt x="29222" y="1181"/>
                </a:lnTo>
                <a:lnTo>
                  <a:pt x="24955" y="1206"/>
                </a:lnTo>
                <a:lnTo>
                  <a:pt x="17233" y="1092"/>
                </a:lnTo>
                <a:lnTo>
                  <a:pt x="13182" y="0"/>
                </a:lnTo>
                <a:lnTo>
                  <a:pt x="9994" y="4000"/>
                </a:lnTo>
                <a:lnTo>
                  <a:pt x="28867" y="5029"/>
                </a:lnTo>
                <a:lnTo>
                  <a:pt x="30429" y="5067"/>
                </a:lnTo>
                <a:lnTo>
                  <a:pt x="31661" y="4889"/>
                </a:lnTo>
                <a:lnTo>
                  <a:pt x="32092" y="4559"/>
                </a:lnTo>
                <a:lnTo>
                  <a:pt x="33807" y="374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7" name="object 5227" descr=""/>
          <p:cNvSpPr/>
          <p:nvPr/>
        </p:nvSpPr>
        <p:spPr>
          <a:xfrm>
            <a:off x="7410526" y="5930455"/>
            <a:ext cx="34290" cy="55880"/>
          </a:xfrm>
          <a:custGeom>
            <a:avLst/>
            <a:gdLst/>
            <a:ahLst/>
            <a:cxnLst/>
            <a:rect l="l" t="t" r="r" b="b"/>
            <a:pathLst>
              <a:path w="34290" h="55879">
                <a:moveTo>
                  <a:pt x="14224" y="48691"/>
                </a:moveTo>
                <a:lnTo>
                  <a:pt x="8039" y="47752"/>
                </a:lnTo>
                <a:lnTo>
                  <a:pt x="0" y="52692"/>
                </a:lnTo>
                <a:lnTo>
                  <a:pt x="1638" y="55016"/>
                </a:lnTo>
                <a:lnTo>
                  <a:pt x="1917" y="55295"/>
                </a:lnTo>
                <a:lnTo>
                  <a:pt x="5549" y="53644"/>
                </a:lnTo>
                <a:lnTo>
                  <a:pt x="8331" y="52336"/>
                </a:lnTo>
                <a:lnTo>
                  <a:pt x="11912" y="50546"/>
                </a:lnTo>
                <a:lnTo>
                  <a:pt x="12623" y="49860"/>
                </a:lnTo>
                <a:lnTo>
                  <a:pt x="14224" y="48691"/>
                </a:lnTo>
                <a:close/>
              </a:path>
              <a:path w="34290" h="55879">
                <a:moveTo>
                  <a:pt x="16852" y="45059"/>
                </a:moveTo>
                <a:lnTo>
                  <a:pt x="15748" y="43535"/>
                </a:lnTo>
                <a:lnTo>
                  <a:pt x="15278" y="42316"/>
                </a:lnTo>
                <a:lnTo>
                  <a:pt x="11049" y="42278"/>
                </a:lnTo>
                <a:lnTo>
                  <a:pt x="7175" y="41021"/>
                </a:lnTo>
                <a:lnTo>
                  <a:pt x="3352" y="43370"/>
                </a:lnTo>
                <a:lnTo>
                  <a:pt x="3416" y="44094"/>
                </a:lnTo>
                <a:lnTo>
                  <a:pt x="3327" y="44564"/>
                </a:lnTo>
                <a:lnTo>
                  <a:pt x="3505" y="44729"/>
                </a:lnTo>
                <a:lnTo>
                  <a:pt x="3644" y="44970"/>
                </a:lnTo>
                <a:lnTo>
                  <a:pt x="4318" y="45250"/>
                </a:lnTo>
                <a:lnTo>
                  <a:pt x="4800" y="45504"/>
                </a:lnTo>
                <a:lnTo>
                  <a:pt x="8788" y="45389"/>
                </a:lnTo>
                <a:lnTo>
                  <a:pt x="16852" y="45059"/>
                </a:lnTo>
                <a:close/>
              </a:path>
              <a:path w="34290" h="55879">
                <a:moveTo>
                  <a:pt x="34086" y="1092"/>
                </a:moveTo>
                <a:lnTo>
                  <a:pt x="33515" y="0"/>
                </a:lnTo>
                <a:lnTo>
                  <a:pt x="28917" y="177"/>
                </a:lnTo>
                <a:lnTo>
                  <a:pt x="24307" y="292"/>
                </a:lnTo>
                <a:lnTo>
                  <a:pt x="18948" y="673"/>
                </a:lnTo>
                <a:lnTo>
                  <a:pt x="18237" y="1663"/>
                </a:lnTo>
                <a:lnTo>
                  <a:pt x="17500" y="2222"/>
                </a:lnTo>
                <a:lnTo>
                  <a:pt x="18211" y="2794"/>
                </a:lnTo>
                <a:lnTo>
                  <a:pt x="18973" y="3924"/>
                </a:lnTo>
                <a:lnTo>
                  <a:pt x="23723" y="3568"/>
                </a:lnTo>
                <a:lnTo>
                  <a:pt x="27787" y="3060"/>
                </a:lnTo>
                <a:lnTo>
                  <a:pt x="32639" y="2349"/>
                </a:lnTo>
                <a:lnTo>
                  <a:pt x="33337" y="1562"/>
                </a:lnTo>
                <a:lnTo>
                  <a:pt x="34086" y="1092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8" name="object 5228" descr=""/>
          <p:cNvSpPr/>
          <p:nvPr/>
        </p:nvSpPr>
        <p:spPr>
          <a:xfrm>
            <a:off x="7577188" y="6577012"/>
            <a:ext cx="100965" cy="35560"/>
          </a:xfrm>
          <a:custGeom>
            <a:avLst/>
            <a:gdLst/>
            <a:ahLst/>
            <a:cxnLst/>
            <a:rect l="l" t="t" r="r" b="b"/>
            <a:pathLst>
              <a:path w="100965" h="35559">
                <a:moveTo>
                  <a:pt x="30759" y="31216"/>
                </a:moveTo>
                <a:lnTo>
                  <a:pt x="29464" y="30327"/>
                </a:lnTo>
                <a:lnTo>
                  <a:pt x="26504" y="29286"/>
                </a:lnTo>
                <a:lnTo>
                  <a:pt x="24790" y="28803"/>
                </a:lnTo>
                <a:lnTo>
                  <a:pt x="20891" y="27635"/>
                </a:lnTo>
                <a:lnTo>
                  <a:pt x="19062" y="28282"/>
                </a:lnTo>
                <a:lnTo>
                  <a:pt x="16014" y="30911"/>
                </a:lnTo>
                <a:lnTo>
                  <a:pt x="16090" y="32994"/>
                </a:lnTo>
                <a:lnTo>
                  <a:pt x="20701" y="34175"/>
                </a:lnTo>
                <a:lnTo>
                  <a:pt x="23736" y="34671"/>
                </a:lnTo>
                <a:lnTo>
                  <a:pt x="26047" y="35128"/>
                </a:lnTo>
                <a:lnTo>
                  <a:pt x="27051" y="34988"/>
                </a:lnTo>
                <a:lnTo>
                  <a:pt x="27368" y="35039"/>
                </a:lnTo>
                <a:lnTo>
                  <a:pt x="28498" y="34175"/>
                </a:lnTo>
                <a:lnTo>
                  <a:pt x="29883" y="33566"/>
                </a:lnTo>
                <a:lnTo>
                  <a:pt x="30759" y="31216"/>
                </a:lnTo>
                <a:close/>
              </a:path>
              <a:path w="100965" h="35559">
                <a:moveTo>
                  <a:pt x="60375" y="15278"/>
                </a:moveTo>
                <a:lnTo>
                  <a:pt x="59410" y="11658"/>
                </a:lnTo>
                <a:lnTo>
                  <a:pt x="56286" y="10909"/>
                </a:lnTo>
                <a:lnTo>
                  <a:pt x="50685" y="9715"/>
                </a:lnTo>
                <a:lnTo>
                  <a:pt x="48133" y="10363"/>
                </a:lnTo>
                <a:lnTo>
                  <a:pt x="45770" y="12776"/>
                </a:lnTo>
                <a:lnTo>
                  <a:pt x="45643" y="13843"/>
                </a:lnTo>
                <a:lnTo>
                  <a:pt x="46139" y="14960"/>
                </a:lnTo>
                <a:lnTo>
                  <a:pt x="47155" y="15722"/>
                </a:lnTo>
                <a:lnTo>
                  <a:pt x="51447" y="14325"/>
                </a:lnTo>
                <a:lnTo>
                  <a:pt x="55168" y="15646"/>
                </a:lnTo>
                <a:lnTo>
                  <a:pt x="59347" y="16116"/>
                </a:lnTo>
                <a:lnTo>
                  <a:pt x="59804" y="15608"/>
                </a:lnTo>
                <a:lnTo>
                  <a:pt x="60375" y="15278"/>
                </a:lnTo>
                <a:close/>
              </a:path>
              <a:path w="100965" h="35559">
                <a:moveTo>
                  <a:pt x="83845" y="20535"/>
                </a:moveTo>
                <a:lnTo>
                  <a:pt x="70345" y="21640"/>
                </a:lnTo>
                <a:lnTo>
                  <a:pt x="73723" y="24561"/>
                </a:lnTo>
                <a:lnTo>
                  <a:pt x="73939" y="24688"/>
                </a:lnTo>
                <a:lnTo>
                  <a:pt x="78536" y="24612"/>
                </a:lnTo>
                <a:lnTo>
                  <a:pt x="80137" y="23926"/>
                </a:lnTo>
                <a:lnTo>
                  <a:pt x="83845" y="20535"/>
                </a:lnTo>
                <a:close/>
              </a:path>
              <a:path w="100965" h="35559">
                <a:moveTo>
                  <a:pt x="93281" y="11785"/>
                </a:moveTo>
                <a:lnTo>
                  <a:pt x="91389" y="9982"/>
                </a:lnTo>
                <a:lnTo>
                  <a:pt x="88112" y="9931"/>
                </a:lnTo>
                <a:lnTo>
                  <a:pt x="86652" y="11671"/>
                </a:lnTo>
                <a:lnTo>
                  <a:pt x="87198" y="16814"/>
                </a:lnTo>
                <a:lnTo>
                  <a:pt x="87376" y="19888"/>
                </a:lnTo>
                <a:lnTo>
                  <a:pt x="88722" y="23228"/>
                </a:lnTo>
                <a:lnTo>
                  <a:pt x="89827" y="22618"/>
                </a:lnTo>
                <a:lnTo>
                  <a:pt x="91173" y="22339"/>
                </a:lnTo>
                <a:lnTo>
                  <a:pt x="92113" y="19037"/>
                </a:lnTo>
                <a:lnTo>
                  <a:pt x="92671" y="16281"/>
                </a:lnTo>
                <a:lnTo>
                  <a:pt x="93281" y="11785"/>
                </a:lnTo>
                <a:close/>
              </a:path>
              <a:path w="100965" h="35559">
                <a:moveTo>
                  <a:pt x="97510" y="28917"/>
                </a:moveTo>
                <a:lnTo>
                  <a:pt x="97320" y="27139"/>
                </a:lnTo>
                <a:lnTo>
                  <a:pt x="94259" y="25920"/>
                </a:lnTo>
                <a:lnTo>
                  <a:pt x="91528" y="26136"/>
                </a:lnTo>
                <a:lnTo>
                  <a:pt x="89776" y="26682"/>
                </a:lnTo>
                <a:lnTo>
                  <a:pt x="81432" y="28028"/>
                </a:lnTo>
                <a:lnTo>
                  <a:pt x="74866" y="28917"/>
                </a:lnTo>
                <a:lnTo>
                  <a:pt x="67792" y="27762"/>
                </a:lnTo>
                <a:lnTo>
                  <a:pt x="70739" y="17856"/>
                </a:lnTo>
                <a:lnTo>
                  <a:pt x="73253" y="17754"/>
                </a:lnTo>
                <a:lnTo>
                  <a:pt x="75298" y="17576"/>
                </a:lnTo>
                <a:lnTo>
                  <a:pt x="79121" y="17665"/>
                </a:lnTo>
                <a:lnTo>
                  <a:pt x="80899" y="18072"/>
                </a:lnTo>
                <a:lnTo>
                  <a:pt x="83235" y="18097"/>
                </a:lnTo>
                <a:lnTo>
                  <a:pt x="83947" y="17576"/>
                </a:lnTo>
                <a:lnTo>
                  <a:pt x="84188" y="17399"/>
                </a:lnTo>
                <a:lnTo>
                  <a:pt x="84226" y="16217"/>
                </a:lnTo>
                <a:lnTo>
                  <a:pt x="83794" y="15443"/>
                </a:lnTo>
                <a:lnTo>
                  <a:pt x="81038" y="13639"/>
                </a:lnTo>
                <a:lnTo>
                  <a:pt x="79438" y="13423"/>
                </a:lnTo>
                <a:lnTo>
                  <a:pt x="78498" y="13296"/>
                </a:lnTo>
                <a:lnTo>
                  <a:pt x="74396" y="13423"/>
                </a:lnTo>
                <a:lnTo>
                  <a:pt x="72923" y="13182"/>
                </a:lnTo>
                <a:lnTo>
                  <a:pt x="71310" y="13055"/>
                </a:lnTo>
                <a:lnTo>
                  <a:pt x="71107" y="7950"/>
                </a:lnTo>
                <a:lnTo>
                  <a:pt x="73380" y="7645"/>
                </a:lnTo>
                <a:lnTo>
                  <a:pt x="75247" y="7493"/>
                </a:lnTo>
                <a:lnTo>
                  <a:pt x="75399" y="7480"/>
                </a:lnTo>
                <a:lnTo>
                  <a:pt x="78981" y="6743"/>
                </a:lnTo>
                <a:lnTo>
                  <a:pt x="80225" y="5930"/>
                </a:lnTo>
                <a:lnTo>
                  <a:pt x="79895" y="3860"/>
                </a:lnTo>
                <a:lnTo>
                  <a:pt x="79032" y="3022"/>
                </a:lnTo>
                <a:lnTo>
                  <a:pt x="78181" y="2184"/>
                </a:lnTo>
                <a:lnTo>
                  <a:pt x="76073" y="1422"/>
                </a:lnTo>
                <a:lnTo>
                  <a:pt x="71348" y="1524"/>
                </a:lnTo>
                <a:lnTo>
                  <a:pt x="59258" y="2197"/>
                </a:lnTo>
                <a:lnTo>
                  <a:pt x="51828" y="3022"/>
                </a:lnTo>
                <a:lnTo>
                  <a:pt x="43980" y="520"/>
                </a:lnTo>
                <a:lnTo>
                  <a:pt x="42341" y="0"/>
                </a:lnTo>
                <a:lnTo>
                  <a:pt x="39890" y="177"/>
                </a:lnTo>
                <a:lnTo>
                  <a:pt x="36982" y="177"/>
                </a:lnTo>
                <a:lnTo>
                  <a:pt x="36982" y="9525"/>
                </a:lnTo>
                <a:lnTo>
                  <a:pt x="35648" y="10642"/>
                </a:lnTo>
                <a:lnTo>
                  <a:pt x="32600" y="10375"/>
                </a:lnTo>
                <a:lnTo>
                  <a:pt x="31051" y="10198"/>
                </a:lnTo>
                <a:lnTo>
                  <a:pt x="25412" y="8940"/>
                </a:lnTo>
                <a:lnTo>
                  <a:pt x="21424" y="9144"/>
                </a:lnTo>
                <a:lnTo>
                  <a:pt x="17780" y="11239"/>
                </a:lnTo>
                <a:lnTo>
                  <a:pt x="17500" y="10198"/>
                </a:lnTo>
                <a:lnTo>
                  <a:pt x="17513" y="8737"/>
                </a:lnTo>
                <a:lnTo>
                  <a:pt x="24257" y="7823"/>
                </a:lnTo>
                <a:lnTo>
                  <a:pt x="29362" y="7239"/>
                </a:lnTo>
                <a:lnTo>
                  <a:pt x="35153" y="6743"/>
                </a:lnTo>
                <a:lnTo>
                  <a:pt x="36283" y="7645"/>
                </a:lnTo>
                <a:lnTo>
                  <a:pt x="36855" y="9144"/>
                </a:lnTo>
                <a:lnTo>
                  <a:pt x="36982" y="9525"/>
                </a:lnTo>
                <a:lnTo>
                  <a:pt x="36982" y="177"/>
                </a:lnTo>
                <a:lnTo>
                  <a:pt x="33451" y="177"/>
                </a:lnTo>
                <a:lnTo>
                  <a:pt x="29337" y="381"/>
                </a:lnTo>
                <a:lnTo>
                  <a:pt x="19507" y="520"/>
                </a:lnTo>
                <a:lnTo>
                  <a:pt x="18770" y="520"/>
                </a:lnTo>
                <a:lnTo>
                  <a:pt x="12331" y="508"/>
                </a:lnTo>
                <a:lnTo>
                  <a:pt x="2006" y="698"/>
                </a:lnTo>
                <a:lnTo>
                  <a:pt x="0" y="2730"/>
                </a:lnTo>
                <a:lnTo>
                  <a:pt x="114" y="5930"/>
                </a:lnTo>
                <a:lnTo>
                  <a:pt x="228" y="7823"/>
                </a:lnTo>
                <a:lnTo>
                  <a:pt x="965" y="8890"/>
                </a:lnTo>
                <a:lnTo>
                  <a:pt x="4914" y="9410"/>
                </a:lnTo>
                <a:lnTo>
                  <a:pt x="7454" y="9525"/>
                </a:lnTo>
                <a:lnTo>
                  <a:pt x="9956" y="9728"/>
                </a:lnTo>
                <a:lnTo>
                  <a:pt x="12738" y="14897"/>
                </a:lnTo>
                <a:lnTo>
                  <a:pt x="12725" y="15252"/>
                </a:lnTo>
                <a:lnTo>
                  <a:pt x="9804" y="21145"/>
                </a:lnTo>
                <a:lnTo>
                  <a:pt x="12522" y="26073"/>
                </a:lnTo>
                <a:lnTo>
                  <a:pt x="14820" y="25908"/>
                </a:lnTo>
                <a:lnTo>
                  <a:pt x="14871" y="24142"/>
                </a:lnTo>
                <a:lnTo>
                  <a:pt x="16637" y="19494"/>
                </a:lnTo>
                <a:lnTo>
                  <a:pt x="15417" y="15443"/>
                </a:lnTo>
                <a:lnTo>
                  <a:pt x="15405" y="14897"/>
                </a:lnTo>
                <a:lnTo>
                  <a:pt x="17653" y="11722"/>
                </a:lnTo>
                <a:lnTo>
                  <a:pt x="17627" y="13423"/>
                </a:lnTo>
                <a:lnTo>
                  <a:pt x="18745" y="14617"/>
                </a:lnTo>
                <a:lnTo>
                  <a:pt x="23837" y="15925"/>
                </a:lnTo>
                <a:lnTo>
                  <a:pt x="31877" y="14389"/>
                </a:lnTo>
                <a:lnTo>
                  <a:pt x="34010" y="14236"/>
                </a:lnTo>
                <a:lnTo>
                  <a:pt x="37553" y="14897"/>
                </a:lnTo>
                <a:lnTo>
                  <a:pt x="38366" y="15925"/>
                </a:lnTo>
                <a:lnTo>
                  <a:pt x="38481" y="16344"/>
                </a:lnTo>
                <a:lnTo>
                  <a:pt x="36969" y="18097"/>
                </a:lnTo>
                <a:lnTo>
                  <a:pt x="35026" y="17894"/>
                </a:lnTo>
                <a:lnTo>
                  <a:pt x="33007" y="17449"/>
                </a:lnTo>
                <a:lnTo>
                  <a:pt x="28689" y="17602"/>
                </a:lnTo>
                <a:lnTo>
                  <a:pt x="26073" y="18097"/>
                </a:lnTo>
                <a:lnTo>
                  <a:pt x="19951" y="19329"/>
                </a:lnTo>
                <a:lnTo>
                  <a:pt x="19202" y="23495"/>
                </a:lnTo>
                <a:lnTo>
                  <a:pt x="21590" y="24142"/>
                </a:lnTo>
                <a:lnTo>
                  <a:pt x="38011" y="21043"/>
                </a:lnTo>
                <a:lnTo>
                  <a:pt x="40601" y="24472"/>
                </a:lnTo>
                <a:lnTo>
                  <a:pt x="42633" y="24663"/>
                </a:lnTo>
                <a:lnTo>
                  <a:pt x="44615" y="24955"/>
                </a:lnTo>
                <a:lnTo>
                  <a:pt x="48907" y="25069"/>
                </a:lnTo>
                <a:lnTo>
                  <a:pt x="51269" y="25247"/>
                </a:lnTo>
                <a:lnTo>
                  <a:pt x="55206" y="24396"/>
                </a:lnTo>
                <a:lnTo>
                  <a:pt x="57632" y="24244"/>
                </a:lnTo>
                <a:lnTo>
                  <a:pt x="58153" y="21043"/>
                </a:lnTo>
                <a:lnTo>
                  <a:pt x="43967" y="20967"/>
                </a:lnTo>
                <a:lnTo>
                  <a:pt x="44030" y="18097"/>
                </a:lnTo>
                <a:lnTo>
                  <a:pt x="44107" y="14236"/>
                </a:lnTo>
                <a:lnTo>
                  <a:pt x="44196" y="10642"/>
                </a:lnTo>
                <a:lnTo>
                  <a:pt x="44246" y="8102"/>
                </a:lnTo>
                <a:lnTo>
                  <a:pt x="49022" y="7861"/>
                </a:lnTo>
                <a:lnTo>
                  <a:pt x="53352" y="7493"/>
                </a:lnTo>
                <a:lnTo>
                  <a:pt x="57670" y="7493"/>
                </a:lnTo>
                <a:lnTo>
                  <a:pt x="59626" y="7505"/>
                </a:lnTo>
                <a:lnTo>
                  <a:pt x="61569" y="8267"/>
                </a:lnTo>
                <a:lnTo>
                  <a:pt x="63258" y="8636"/>
                </a:lnTo>
                <a:lnTo>
                  <a:pt x="65214" y="15252"/>
                </a:lnTo>
                <a:lnTo>
                  <a:pt x="65303" y="19494"/>
                </a:lnTo>
                <a:lnTo>
                  <a:pt x="63830" y="29298"/>
                </a:lnTo>
                <a:lnTo>
                  <a:pt x="59905" y="29857"/>
                </a:lnTo>
                <a:lnTo>
                  <a:pt x="55829" y="29972"/>
                </a:lnTo>
                <a:lnTo>
                  <a:pt x="49453" y="29933"/>
                </a:lnTo>
                <a:lnTo>
                  <a:pt x="47117" y="30314"/>
                </a:lnTo>
                <a:lnTo>
                  <a:pt x="44234" y="31191"/>
                </a:lnTo>
                <a:lnTo>
                  <a:pt x="43942" y="32816"/>
                </a:lnTo>
                <a:lnTo>
                  <a:pt x="43141" y="34467"/>
                </a:lnTo>
                <a:lnTo>
                  <a:pt x="50685" y="34455"/>
                </a:lnTo>
                <a:lnTo>
                  <a:pt x="56832" y="34874"/>
                </a:lnTo>
                <a:lnTo>
                  <a:pt x="61455" y="34429"/>
                </a:lnTo>
                <a:lnTo>
                  <a:pt x="63182" y="34264"/>
                </a:lnTo>
                <a:lnTo>
                  <a:pt x="76301" y="33375"/>
                </a:lnTo>
                <a:lnTo>
                  <a:pt x="82829" y="32677"/>
                </a:lnTo>
                <a:lnTo>
                  <a:pt x="89293" y="31305"/>
                </a:lnTo>
                <a:lnTo>
                  <a:pt x="90703" y="30911"/>
                </a:lnTo>
                <a:lnTo>
                  <a:pt x="92367" y="31496"/>
                </a:lnTo>
                <a:lnTo>
                  <a:pt x="94818" y="31191"/>
                </a:lnTo>
                <a:lnTo>
                  <a:pt x="95237" y="30911"/>
                </a:lnTo>
                <a:lnTo>
                  <a:pt x="95758" y="30568"/>
                </a:lnTo>
                <a:lnTo>
                  <a:pt x="96583" y="29972"/>
                </a:lnTo>
                <a:lnTo>
                  <a:pt x="97510" y="29298"/>
                </a:lnTo>
                <a:lnTo>
                  <a:pt x="97510" y="28917"/>
                </a:lnTo>
                <a:close/>
              </a:path>
              <a:path w="100965" h="35559">
                <a:moveTo>
                  <a:pt x="100761" y="5016"/>
                </a:moveTo>
                <a:lnTo>
                  <a:pt x="100685" y="3721"/>
                </a:lnTo>
                <a:lnTo>
                  <a:pt x="98425" y="1041"/>
                </a:lnTo>
                <a:lnTo>
                  <a:pt x="94513" y="1587"/>
                </a:lnTo>
                <a:lnTo>
                  <a:pt x="93167" y="4953"/>
                </a:lnTo>
                <a:lnTo>
                  <a:pt x="93840" y="6159"/>
                </a:lnTo>
                <a:lnTo>
                  <a:pt x="94856" y="7277"/>
                </a:lnTo>
                <a:lnTo>
                  <a:pt x="95808" y="7264"/>
                </a:lnTo>
                <a:lnTo>
                  <a:pt x="96875" y="7556"/>
                </a:lnTo>
                <a:lnTo>
                  <a:pt x="97993" y="6870"/>
                </a:lnTo>
                <a:lnTo>
                  <a:pt x="99326" y="6210"/>
                </a:lnTo>
                <a:lnTo>
                  <a:pt x="100761" y="501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9" name="object 5229" descr=""/>
          <p:cNvSpPr/>
          <p:nvPr/>
        </p:nvSpPr>
        <p:spPr>
          <a:xfrm>
            <a:off x="7269581" y="642038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11455" y="228"/>
                </a:moveTo>
                <a:lnTo>
                  <a:pt x="11277" y="330"/>
                </a:lnTo>
                <a:lnTo>
                  <a:pt x="11455" y="228"/>
                </a:lnTo>
                <a:close/>
              </a:path>
              <a:path w="57784" h="57785">
                <a:moveTo>
                  <a:pt x="17170" y="1282"/>
                </a:moveTo>
                <a:lnTo>
                  <a:pt x="15532" y="317"/>
                </a:lnTo>
                <a:lnTo>
                  <a:pt x="11734" y="0"/>
                </a:lnTo>
                <a:lnTo>
                  <a:pt x="11582" y="139"/>
                </a:lnTo>
                <a:lnTo>
                  <a:pt x="11506" y="330"/>
                </a:lnTo>
                <a:lnTo>
                  <a:pt x="13284" y="3657"/>
                </a:lnTo>
                <a:lnTo>
                  <a:pt x="14833" y="4686"/>
                </a:lnTo>
                <a:lnTo>
                  <a:pt x="16802" y="3479"/>
                </a:lnTo>
                <a:lnTo>
                  <a:pt x="17005" y="3225"/>
                </a:lnTo>
                <a:lnTo>
                  <a:pt x="17170" y="1282"/>
                </a:lnTo>
                <a:close/>
              </a:path>
              <a:path w="57784" h="57785">
                <a:moveTo>
                  <a:pt x="18961" y="50038"/>
                </a:moveTo>
                <a:lnTo>
                  <a:pt x="14732" y="47625"/>
                </a:lnTo>
                <a:lnTo>
                  <a:pt x="10604" y="48006"/>
                </a:lnTo>
                <a:lnTo>
                  <a:pt x="5778" y="49174"/>
                </a:lnTo>
                <a:lnTo>
                  <a:pt x="6591" y="50444"/>
                </a:lnTo>
                <a:lnTo>
                  <a:pt x="6807" y="51155"/>
                </a:lnTo>
                <a:lnTo>
                  <a:pt x="10591" y="51485"/>
                </a:lnTo>
                <a:lnTo>
                  <a:pt x="14109" y="51765"/>
                </a:lnTo>
                <a:lnTo>
                  <a:pt x="18008" y="51879"/>
                </a:lnTo>
                <a:lnTo>
                  <a:pt x="18427" y="50787"/>
                </a:lnTo>
                <a:lnTo>
                  <a:pt x="18961" y="50038"/>
                </a:lnTo>
                <a:close/>
              </a:path>
              <a:path w="57784" h="57785">
                <a:moveTo>
                  <a:pt x="26454" y="41363"/>
                </a:moveTo>
                <a:lnTo>
                  <a:pt x="24942" y="40436"/>
                </a:lnTo>
                <a:lnTo>
                  <a:pt x="21399" y="40373"/>
                </a:lnTo>
                <a:lnTo>
                  <a:pt x="20142" y="40487"/>
                </a:lnTo>
                <a:lnTo>
                  <a:pt x="19786" y="40500"/>
                </a:lnTo>
                <a:lnTo>
                  <a:pt x="18122" y="40398"/>
                </a:lnTo>
                <a:lnTo>
                  <a:pt x="17360" y="40246"/>
                </a:lnTo>
                <a:lnTo>
                  <a:pt x="15227" y="40462"/>
                </a:lnTo>
                <a:lnTo>
                  <a:pt x="13525" y="39814"/>
                </a:lnTo>
                <a:lnTo>
                  <a:pt x="12268" y="42646"/>
                </a:lnTo>
                <a:lnTo>
                  <a:pt x="13614" y="43446"/>
                </a:lnTo>
                <a:lnTo>
                  <a:pt x="18148" y="43776"/>
                </a:lnTo>
                <a:lnTo>
                  <a:pt x="20154" y="43878"/>
                </a:lnTo>
                <a:lnTo>
                  <a:pt x="23723" y="44107"/>
                </a:lnTo>
                <a:lnTo>
                  <a:pt x="25222" y="43992"/>
                </a:lnTo>
                <a:lnTo>
                  <a:pt x="26454" y="41363"/>
                </a:lnTo>
                <a:close/>
              </a:path>
              <a:path w="57784" h="57785">
                <a:moveTo>
                  <a:pt x="27686" y="54978"/>
                </a:moveTo>
                <a:lnTo>
                  <a:pt x="26441" y="54368"/>
                </a:lnTo>
                <a:lnTo>
                  <a:pt x="17970" y="53924"/>
                </a:lnTo>
                <a:lnTo>
                  <a:pt x="10756" y="53657"/>
                </a:lnTo>
                <a:lnTo>
                  <a:pt x="2590" y="53428"/>
                </a:lnTo>
                <a:lnTo>
                  <a:pt x="1524" y="53886"/>
                </a:lnTo>
                <a:lnTo>
                  <a:pt x="241" y="54737"/>
                </a:lnTo>
                <a:lnTo>
                  <a:pt x="50" y="55676"/>
                </a:lnTo>
                <a:lnTo>
                  <a:pt x="0" y="56667"/>
                </a:lnTo>
                <a:lnTo>
                  <a:pt x="596" y="57264"/>
                </a:lnTo>
                <a:lnTo>
                  <a:pt x="2235" y="57581"/>
                </a:lnTo>
                <a:lnTo>
                  <a:pt x="3517" y="57746"/>
                </a:lnTo>
                <a:lnTo>
                  <a:pt x="12242" y="57632"/>
                </a:lnTo>
                <a:lnTo>
                  <a:pt x="27609" y="57340"/>
                </a:lnTo>
                <a:lnTo>
                  <a:pt x="27686" y="54978"/>
                </a:lnTo>
                <a:close/>
              </a:path>
              <a:path w="57784" h="57785">
                <a:moveTo>
                  <a:pt x="31940" y="36639"/>
                </a:moveTo>
                <a:lnTo>
                  <a:pt x="29768" y="33312"/>
                </a:lnTo>
                <a:lnTo>
                  <a:pt x="26924" y="32512"/>
                </a:lnTo>
                <a:lnTo>
                  <a:pt x="21742" y="32397"/>
                </a:lnTo>
                <a:lnTo>
                  <a:pt x="19367" y="31584"/>
                </a:lnTo>
                <a:lnTo>
                  <a:pt x="17589" y="33667"/>
                </a:lnTo>
                <a:lnTo>
                  <a:pt x="18453" y="37198"/>
                </a:lnTo>
                <a:lnTo>
                  <a:pt x="21234" y="35140"/>
                </a:lnTo>
                <a:lnTo>
                  <a:pt x="26047" y="36029"/>
                </a:lnTo>
                <a:lnTo>
                  <a:pt x="29006" y="36271"/>
                </a:lnTo>
                <a:lnTo>
                  <a:pt x="31940" y="36639"/>
                </a:lnTo>
                <a:close/>
              </a:path>
              <a:path w="57784" h="57785">
                <a:moveTo>
                  <a:pt x="54813" y="38912"/>
                </a:moveTo>
                <a:lnTo>
                  <a:pt x="54711" y="38049"/>
                </a:lnTo>
                <a:lnTo>
                  <a:pt x="52247" y="34721"/>
                </a:lnTo>
                <a:lnTo>
                  <a:pt x="49479" y="33451"/>
                </a:lnTo>
                <a:lnTo>
                  <a:pt x="44665" y="35331"/>
                </a:lnTo>
                <a:lnTo>
                  <a:pt x="47586" y="38087"/>
                </a:lnTo>
                <a:lnTo>
                  <a:pt x="50304" y="38874"/>
                </a:lnTo>
                <a:lnTo>
                  <a:pt x="53149" y="40246"/>
                </a:lnTo>
                <a:lnTo>
                  <a:pt x="54102" y="39598"/>
                </a:lnTo>
                <a:lnTo>
                  <a:pt x="54813" y="38912"/>
                </a:lnTo>
                <a:close/>
              </a:path>
              <a:path w="57784" h="57785">
                <a:moveTo>
                  <a:pt x="57772" y="49987"/>
                </a:moveTo>
                <a:lnTo>
                  <a:pt x="57531" y="49377"/>
                </a:lnTo>
                <a:lnTo>
                  <a:pt x="57480" y="48755"/>
                </a:lnTo>
                <a:lnTo>
                  <a:pt x="55968" y="47764"/>
                </a:lnTo>
                <a:lnTo>
                  <a:pt x="54711" y="47815"/>
                </a:lnTo>
                <a:lnTo>
                  <a:pt x="53670" y="48818"/>
                </a:lnTo>
                <a:lnTo>
                  <a:pt x="53403" y="49085"/>
                </a:lnTo>
                <a:lnTo>
                  <a:pt x="53301" y="50050"/>
                </a:lnTo>
                <a:lnTo>
                  <a:pt x="53428" y="50139"/>
                </a:lnTo>
                <a:lnTo>
                  <a:pt x="54267" y="50596"/>
                </a:lnTo>
                <a:lnTo>
                  <a:pt x="55181" y="51130"/>
                </a:lnTo>
                <a:lnTo>
                  <a:pt x="56642" y="51206"/>
                </a:lnTo>
                <a:lnTo>
                  <a:pt x="57226" y="50393"/>
                </a:lnTo>
                <a:lnTo>
                  <a:pt x="57772" y="49987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0" name="object 5230" descr=""/>
          <p:cNvSpPr/>
          <p:nvPr/>
        </p:nvSpPr>
        <p:spPr>
          <a:xfrm>
            <a:off x="7450467" y="6613258"/>
            <a:ext cx="55880" cy="13335"/>
          </a:xfrm>
          <a:custGeom>
            <a:avLst/>
            <a:gdLst/>
            <a:ahLst/>
            <a:cxnLst/>
            <a:rect l="l" t="t" r="r" b="b"/>
            <a:pathLst>
              <a:path w="55879" h="13334">
                <a:moveTo>
                  <a:pt x="42837" y="4800"/>
                </a:moveTo>
                <a:lnTo>
                  <a:pt x="34848" y="1549"/>
                </a:lnTo>
                <a:lnTo>
                  <a:pt x="26403" y="114"/>
                </a:lnTo>
                <a:lnTo>
                  <a:pt x="18249" y="0"/>
                </a:lnTo>
                <a:lnTo>
                  <a:pt x="11150" y="673"/>
                </a:lnTo>
                <a:lnTo>
                  <a:pt x="10591" y="825"/>
                </a:lnTo>
                <a:lnTo>
                  <a:pt x="9893" y="1892"/>
                </a:lnTo>
                <a:lnTo>
                  <a:pt x="9931" y="2781"/>
                </a:lnTo>
                <a:lnTo>
                  <a:pt x="10248" y="3441"/>
                </a:lnTo>
                <a:lnTo>
                  <a:pt x="12560" y="4368"/>
                </a:lnTo>
                <a:lnTo>
                  <a:pt x="13462" y="4229"/>
                </a:lnTo>
                <a:lnTo>
                  <a:pt x="19824" y="3619"/>
                </a:lnTo>
                <a:lnTo>
                  <a:pt x="26162" y="3632"/>
                </a:lnTo>
                <a:lnTo>
                  <a:pt x="32448" y="4292"/>
                </a:lnTo>
                <a:lnTo>
                  <a:pt x="38722" y="5588"/>
                </a:lnTo>
                <a:lnTo>
                  <a:pt x="39484" y="5791"/>
                </a:lnTo>
                <a:lnTo>
                  <a:pt x="40436" y="5295"/>
                </a:lnTo>
                <a:lnTo>
                  <a:pt x="42837" y="4800"/>
                </a:lnTo>
                <a:close/>
              </a:path>
              <a:path w="55879" h="13334">
                <a:moveTo>
                  <a:pt x="55651" y="12433"/>
                </a:moveTo>
                <a:lnTo>
                  <a:pt x="54013" y="11391"/>
                </a:lnTo>
                <a:lnTo>
                  <a:pt x="53276" y="10541"/>
                </a:lnTo>
                <a:lnTo>
                  <a:pt x="46304" y="9728"/>
                </a:lnTo>
                <a:lnTo>
                  <a:pt x="40220" y="8559"/>
                </a:lnTo>
                <a:lnTo>
                  <a:pt x="19532" y="9842"/>
                </a:lnTo>
                <a:lnTo>
                  <a:pt x="9042" y="7950"/>
                </a:lnTo>
                <a:lnTo>
                  <a:pt x="5715" y="7607"/>
                </a:lnTo>
                <a:lnTo>
                  <a:pt x="1663" y="7353"/>
                </a:lnTo>
                <a:lnTo>
                  <a:pt x="711" y="8305"/>
                </a:lnTo>
                <a:lnTo>
                  <a:pt x="0" y="9283"/>
                </a:lnTo>
                <a:lnTo>
                  <a:pt x="571" y="10464"/>
                </a:lnTo>
                <a:lnTo>
                  <a:pt x="3263" y="12319"/>
                </a:lnTo>
                <a:lnTo>
                  <a:pt x="5702" y="12979"/>
                </a:lnTo>
                <a:lnTo>
                  <a:pt x="15608" y="12700"/>
                </a:lnTo>
                <a:lnTo>
                  <a:pt x="22834" y="12623"/>
                </a:lnTo>
                <a:lnTo>
                  <a:pt x="36245" y="12128"/>
                </a:lnTo>
                <a:lnTo>
                  <a:pt x="42405" y="11569"/>
                </a:lnTo>
                <a:lnTo>
                  <a:pt x="50520" y="12979"/>
                </a:lnTo>
                <a:lnTo>
                  <a:pt x="52590" y="12547"/>
                </a:lnTo>
                <a:lnTo>
                  <a:pt x="55651" y="12433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1" name="object 5231" descr=""/>
          <p:cNvSpPr/>
          <p:nvPr/>
        </p:nvSpPr>
        <p:spPr>
          <a:xfrm>
            <a:off x="7417575" y="6108153"/>
            <a:ext cx="35560" cy="13335"/>
          </a:xfrm>
          <a:custGeom>
            <a:avLst/>
            <a:gdLst/>
            <a:ahLst/>
            <a:cxnLst/>
            <a:rect l="l" t="t" r="r" b="b"/>
            <a:pathLst>
              <a:path w="35559" h="13335">
                <a:moveTo>
                  <a:pt x="9296" y="1562"/>
                </a:moveTo>
                <a:lnTo>
                  <a:pt x="5689" y="1295"/>
                </a:lnTo>
                <a:lnTo>
                  <a:pt x="4216" y="3365"/>
                </a:lnTo>
                <a:lnTo>
                  <a:pt x="1485" y="6972"/>
                </a:lnTo>
                <a:lnTo>
                  <a:pt x="0" y="8521"/>
                </a:lnTo>
                <a:lnTo>
                  <a:pt x="533" y="11239"/>
                </a:lnTo>
                <a:lnTo>
                  <a:pt x="990" y="11874"/>
                </a:lnTo>
                <a:lnTo>
                  <a:pt x="2044" y="12001"/>
                </a:lnTo>
                <a:lnTo>
                  <a:pt x="3225" y="12014"/>
                </a:lnTo>
                <a:lnTo>
                  <a:pt x="3467" y="11595"/>
                </a:lnTo>
                <a:lnTo>
                  <a:pt x="5397" y="8445"/>
                </a:lnTo>
                <a:lnTo>
                  <a:pt x="7721" y="5499"/>
                </a:lnTo>
                <a:lnTo>
                  <a:pt x="9296" y="1562"/>
                </a:lnTo>
                <a:close/>
              </a:path>
              <a:path w="35559" h="13335">
                <a:moveTo>
                  <a:pt x="14668" y="9880"/>
                </a:moveTo>
                <a:lnTo>
                  <a:pt x="14655" y="9690"/>
                </a:lnTo>
                <a:lnTo>
                  <a:pt x="14452" y="9931"/>
                </a:lnTo>
                <a:lnTo>
                  <a:pt x="14668" y="9880"/>
                </a:lnTo>
                <a:close/>
              </a:path>
              <a:path w="35559" h="13335">
                <a:moveTo>
                  <a:pt x="20116" y="11988"/>
                </a:moveTo>
                <a:lnTo>
                  <a:pt x="20015" y="8458"/>
                </a:lnTo>
                <a:lnTo>
                  <a:pt x="14668" y="9880"/>
                </a:lnTo>
                <a:lnTo>
                  <a:pt x="15074" y="13296"/>
                </a:lnTo>
                <a:lnTo>
                  <a:pt x="20116" y="11988"/>
                </a:lnTo>
                <a:close/>
              </a:path>
              <a:path w="35559" h="13335">
                <a:moveTo>
                  <a:pt x="35204" y="0"/>
                </a:moveTo>
                <a:lnTo>
                  <a:pt x="28994" y="2654"/>
                </a:lnTo>
                <a:lnTo>
                  <a:pt x="24866" y="6083"/>
                </a:lnTo>
                <a:lnTo>
                  <a:pt x="22148" y="11861"/>
                </a:lnTo>
                <a:lnTo>
                  <a:pt x="23317" y="12115"/>
                </a:lnTo>
                <a:lnTo>
                  <a:pt x="24358" y="12649"/>
                </a:lnTo>
                <a:lnTo>
                  <a:pt x="28003" y="9207"/>
                </a:lnTo>
                <a:lnTo>
                  <a:pt x="34798" y="2349"/>
                </a:lnTo>
                <a:lnTo>
                  <a:pt x="34772" y="1727"/>
                </a:lnTo>
                <a:lnTo>
                  <a:pt x="3520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2" name="object 5232" descr=""/>
          <p:cNvSpPr/>
          <p:nvPr/>
        </p:nvSpPr>
        <p:spPr>
          <a:xfrm>
            <a:off x="7394321" y="6218339"/>
            <a:ext cx="140335" cy="15875"/>
          </a:xfrm>
          <a:custGeom>
            <a:avLst/>
            <a:gdLst/>
            <a:ahLst/>
            <a:cxnLst/>
            <a:rect l="l" t="t" r="r" b="b"/>
            <a:pathLst>
              <a:path w="140334" h="15875">
                <a:moveTo>
                  <a:pt x="20713" y="12522"/>
                </a:moveTo>
                <a:lnTo>
                  <a:pt x="20497" y="11252"/>
                </a:lnTo>
                <a:lnTo>
                  <a:pt x="15722" y="10985"/>
                </a:lnTo>
                <a:lnTo>
                  <a:pt x="10947" y="10604"/>
                </a:lnTo>
                <a:lnTo>
                  <a:pt x="4445" y="10502"/>
                </a:lnTo>
                <a:lnTo>
                  <a:pt x="508" y="11836"/>
                </a:lnTo>
                <a:lnTo>
                  <a:pt x="0" y="12903"/>
                </a:lnTo>
                <a:lnTo>
                  <a:pt x="139" y="14097"/>
                </a:lnTo>
                <a:lnTo>
                  <a:pt x="838" y="14719"/>
                </a:lnTo>
                <a:lnTo>
                  <a:pt x="1752" y="15430"/>
                </a:lnTo>
                <a:lnTo>
                  <a:pt x="2387" y="15519"/>
                </a:lnTo>
                <a:lnTo>
                  <a:pt x="9372" y="14516"/>
                </a:lnTo>
                <a:lnTo>
                  <a:pt x="15328" y="13538"/>
                </a:lnTo>
                <a:lnTo>
                  <a:pt x="20713" y="12522"/>
                </a:lnTo>
                <a:close/>
              </a:path>
              <a:path w="140334" h="15875">
                <a:moveTo>
                  <a:pt x="24422" y="6731"/>
                </a:moveTo>
                <a:lnTo>
                  <a:pt x="24206" y="6108"/>
                </a:lnTo>
                <a:lnTo>
                  <a:pt x="24168" y="5524"/>
                </a:lnTo>
                <a:lnTo>
                  <a:pt x="23533" y="4889"/>
                </a:lnTo>
                <a:lnTo>
                  <a:pt x="22948" y="4673"/>
                </a:lnTo>
                <a:lnTo>
                  <a:pt x="14249" y="4762"/>
                </a:lnTo>
                <a:lnTo>
                  <a:pt x="9575" y="4991"/>
                </a:lnTo>
                <a:lnTo>
                  <a:pt x="8737" y="5676"/>
                </a:lnTo>
                <a:lnTo>
                  <a:pt x="8077" y="7505"/>
                </a:lnTo>
                <a:lnTo>
                  <a:pt x="9118" y="8001"/>
                </a:lnTo>
                <a:lnTo>
                  <a:pt x="10096" y="8356"/>
                </a:lnTo>
                <a:lnTo>
                  <a:pt x="11112" y="8763"/>
                </a:lnTo>
                <a:lnTo>
                  <a:pt x="15887" y="8166"/>
                </a:lnTo>
                <a:lnTo>
                  <a:pt x="20332" y="8585"/>
                </a:lnTo>
                <a:lnTo>
                  <a:pt x="24422" y="6731"/>
                </a:lnTo>
                <a:close/>
              </a:path>
              <a:path w="140334" h="15875">
                <a:moveTo>
                  <a:pt x="70840" y="11150"/>
                </a:moveTo>
                <a:lnTo>
                  <a:pt x="55029" y="10261"/>
                </a:lnTo>
                <a:lnTo>
                  <a:pt x="54698" y="10299"/>
                </a:lnTo>
                <a:lnTo>
                  <a:pt x="54025" y="10960"/>
                </a:lnTo>
                <a:lnTo>
                  <a:pt x="53251" y="11480"/>
                </a:lnTo>
                <a:lnTo>
                  <a:pt x="53098" y="12611"/>
                </a:lnTo>
                <a:lnTo>
                  <a:pt x="53682" y="13690"/>
                </a:lnTo>
                <a:lnTo>
                  <a:pt x="59651" y="15163"/>
                </a:lnTo>
                <a:lnTo>
                  <a:pt x="65138" y="15722"/>
                </a:lnTo>
                <a:lnTo>
                  <a:pt x="70637" y="12611"/>
                </a:lnTo>
                <a:lnTo>
                  <a:pt x="70624" y="11925"/>
                </a:lnTo>
                <a:lnTo>
                  <a:pt x="70840" y="11150"/>
                </a:lnTo>
                <a:close/>
              </a:path>
              <a:path w="140334" h="15875">
                <a:moveTo>
                  <a:pt x="134327" y="2082"/>
                </a:moveTo>
                <a:lnTo>
                  <a:pt x="134239" y="1193"/>
                </a:lnTo>
                <a:lnTo>
                  <a:pt x="133858" y="482"/>
                </a:lnTo>
                <a:lnTo>
                  <a:pt x="131013" y="0"/>
                </a:lnTo>
                <a:lnTo>
                  <a:pt x="111328" y="1600"/>
                </a:lnTo>
                <a:lnTo>
                  <a:pt x="111315" y="1358"/>
                </a:lnTo>
                <a:lnTo>
                  <a:pt x="104635" y="1625"/>
                </a:lnTo>
                <a:lnTo>
                  <a:pt x="97942" y="1765"/>
                </a:lnTo>
                <a:lnTo>
                  <a:pt x="88760" y="2374"/>
                </a:lnTo>
                <a:lnTo>
                  <a:pt x="83299" y="4051"/>
                </a:lnTo>
                <a:lnTo>
                  <a:pt x="82753" y="5715"/>
                </a:lnTo>
                <a:lnTo>
                  <a:pt x="83261" y="7086"/>
                </a:lnTo>
                <a:lnTo>
                  <a:pt x="84772" y="8026"/>
                </a:lnTo>
                <a:lnTo>
                  <a:pt x="90373" y="5511"/>
                </a:lnTo>
                <a:lnTo>
                  <a:pt x="95846" y="6083"/>
                </a:lnTo>
                <a:lnTo>
                  <a:pt x="104495" y="5232"/>
                </a:lnTo>
                <a:lnTo>
                  <a:pt x="107835" y="5029"/>
                </a:lnTo>
                <a:lnTo>
                  <a:pt x="118021" y="3962"/>
                </a:lnTo>
                <a:lnTo>
                  <a:pt x="124866" y="3073"/>
                </a:lnTo>
                <a:lnTo>
                  <a:pt x="132422" y="4013"/>
                </a:lnTo>
                <a:lnTo>
                  <a:pt x="134112" y="2730"/>
                </a:lnTo>
                <a:lnTo>
                  <a:pt x="134327" y="2082"/>
                </a:lnTo>
                <a:close/>
              </a:path>
              <a:path w="140334" h="15875">
                <a:moveTo>
                  <a:pt x="139954" y="8483"/>
                </a:moveTo>
                <a:lnTo>
                  <a:pt x="139217" y="7658"/>
                </a:lnTo>
                <a:lnTo>
                  <a:pt x="138785" y="6731"/>
                </a:lnTo>
                <a:lnTo>
                  <a:pt x="134264" y="6489"/>
                </a:lnTo>
                <a:lnTo>
                  <a:pt x="130213" y="6400"/>
                </a:lnTo>
                <a:lnTo>
                  <a:pt x="125069" y="6388"/>
                </a:lnTo>
                <a:lnTo>
                  <a:pt x="124142" y="7315"/>
                </a:lnTo>
                <a:lnTo>
                  <a:pt x="124599" y="9156"/>
                </a:lnTo>
                <a:lnTo>
                  <a:pt x="125704" y="10350"/>
                </a:lnTo>
                <a:lnTo>
                  <a:pt x="130721" y="9817"/>
                </a:lnTo>
                <a:lnTo>
                  <a:pt x="135293" y="10160"/>
                </a:lnTo>
                <a:lnTo>
                  <a:pt x="139954" y="8483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3" name="object 5233" descr=""/>
          <p:cNvSpPr/>
          <p:nvPr/>
        </p:nvSpPr>
        <p:spPr>
          <a:xfrm>
            <a:off x="7320167" y="6035826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3073" y="0"/>
                </a:moveTo>
                <a:lnTo>
                  <a:pt x="0" y="3606"/>
                </a:lnTo>
                <a:lnTo>
                  <a:pt x="1955" y="5333"/>
                </a:lnTo>
                <a:lnTo>
                  <a:pt x="3276" y="4571"/>
                </a:lnTo>
                <a:lnTo>
                  <a:pt x="4813" y="2209"/>
                </a:lnTo>
                <a:lnTo>
                  <a:pt x="5283" y="850"/>
                </a:lnTo>
                <a:lnTo>
                  <a:pt x="3073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4" name="object 5234" descr=""/>
          <p:cNvSpPr/>
          <p:nvPr/>
        </p:nvSpPr>
        <p:spPr>
          <a:xfrm>
            <a:off x="7342213" y="6343840"/>
            <a:ext cx="40005" cy="15240"/>
          </a:xfrm>
          <a:custGeom>
            <a:avLst/>
            <a:gdLst/>
            <a:ahLst/>
            <a:cxnLst/>
            <a:rect l="l" t="t" r="r" b="b"/>
            <a:pathLst>
              <a:path w="40004" h="15239">
                <a:moveTo>
                  <a:pt x="7048" y="6540"/>
                </a:moveTo>
                <a:lnTo>
                  <a:pt x="6718" y="5486"/>
                </a:lnTo>
                <a:lnTo>
                  <a:pt x="6235" y="4013"/>
                </a:lnTo>
                <a:lnTo>
                  <a:pt x="4953" y="3644"/>
                </a:lnTo>
                <a:lnTo>
                  <a:pt x="2730" y="4152"/>
                </a:lnTo>
                <a:lnTo>
                  <a:pt x="1854" y="5029"/>
                </a:lnTo>
                <a:lnTo>
                  <a:pt x="0" y="6197"/>
                </a:lnTo>
                <a:lnTo>
                  <a:pt x="2222" y="7086"/>
                </a:lnTo>
                <a:lnTo>
                  <a:pt x="3429" y="7848"/>
                </a:lnTo>
                <a:lnTo>
                  <a:pt x="5930" y="8191"/>
                </a:lnTo>
                <a:lnTo>
                  <a:pt x="7048" y="6540"/>
                </a:lnTo>
                <a:close/>
              </a:path>
              <a:path w="40004" h="15239">
                <a:moveTo>
                  <a:pt x="27152" y="11290"/>
                </a:moveTo>
                <a:lnTo>
                  <a:pt x="25501" y="10172"/>
                </a:lnTo>
                <a:lnTo>
                  <a:pt x="24218" y="10312"/>
                </a:lnTo>
                <a:lnTo>
                  <a:pt x="22860" y="10439"/>
                </a:lnTo>
                <a:lnTo>
                  <a:pt x="21577" y="11099"/>
                </a:lnTo>
                <a:lnTo>
                  <a:pt x="21920" y="13347"/>
                </a:lnTo>
                <a:lnTo>
                  <a:pt x="23215" y="14033"/>
                </a:lnTo>
                <a:lnTo>
                  <a:pt x="24345" y="15151"/>
                </a:lnTo>
                <a:lnTo>
                  <a:pt x="25425" y="13919"/>
                </a:lnTo>
                <a:lnTo>
                  <a:pt x="26454" y="13195"/>
                </a:lnTo>
                <a:lnTo>
                  <a:pt x="27152" y="11290"/>
                </a:lnTo>
                <a:close/>
              </a:path>
              <a:path w="40004" h="15239">
                <a:moveTo>
                  <a:pt x="39700" y="2641"/>
                </a:moveTo>
                <a:lnTo>
                  <a:pt x="38455" y="1739"/>
                </a:lnTo>
                <a:lnTo>
                  <a:pt x="37426" y="685"/>
                </a:lnTo>
                <a:lnTo>
                  <a:pt x="35534" y="0"/>
                </a:lnTo>
                <a:lnTo>
                  <a:pt x="34061" y="596"/>
                </a:lnTo>
                <a:lnTo>
                  <a:pt x="33731" y="1219"/>
                </a:lnTo>
                <a:lnTo>
                  <a:pt x="33375" y="1930"/>
                </a:lnTo>
                <a:lnTo>
                  <a:pt x="33553" y="3340"/>
                </a:lnTo>
                <a:lnTo>
                  <a:pt x="35077" y="5270"/>
                </a:lnTo>
                <a:lnTo>
                  <a:pt x="36639" y="5600"/>
                </a:lnTo>
                <a:lnTo>
                  <a:pt x="38696" y="4457"/>
                </a:lnTo>
                <a:lnTo>
                  <a:pt x="38976" y="3657"/>
                </a:lnTo>
                <a:lnTo>
                  <a:pt x="39700" y="2641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5" name="object 5235" descr=""/>
          <p:cNvSpPr/>
          <p:nvPr/>
        </p:nvSpPr>
        <p:spPr>
          <a:xfrm>
            <a:off x="7277750" y="6343498"/>
            <a:ext cx="5715" cy="5715"/>
          </a:xfrm>
          <a:custGeom>
            <a:avLst/>
            <a:gdLst/>
            <a:ahLst/>
            <a:cxnLst/>
            <a:rect l="l" t="t" r="r" b="b"/>
            <a:pathLst>
              <a:path w="5715" h="5714">
                <a:moveTo>
                  <a:pt x="2489" y="0"/>
                </a:moveTo>
                <a:lnTo>
                  <a:pt x="1358" y="1282"/>
                </a:lnTo>
                <a:lnTo>
                  <a:pt x="114" y="2044"/>
                </a:lnTo>
                <a:lnTo>
                  <a:pt x="0" y="4445"/>
                </a:lnTo>
                <a:lnTo>
                  <a:pt x="1092" y="5613"/>
                </a:lnTo>
                <a:lnTo>
                  <a:pt x="4279" y="5676"/>
                </a:lnTo>
                <a:lnTo>
                  <a:pt x="5511" y="4737"/>
                </a:lnTo>
                <a:lnTo>
                  <a:pt x="5029" y="2374"/>
                </a:lnTo>
                <a:lnTo>
                  <a:pt x="3708" y="1460"/>
                </a:lnTo>
                <a:lnTo>
                  <a:pt x="248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6" name="object 5236" descr=""/>
          <p:cNvSpPr/>
          <p:nvPr/>
        </p:nvSpPr>
        <p:spPr>
          <a:xfrm>
            <a:off x="7292619" y="6342316"/>
            <a:ext cx="77470" cy="27305"/>
          </a:xfrm>
          <a:custGeom>
            <a:avLst/>
            <a:gdLst/>
            <a:ahLst/>
            <a:cxnLst/>
            <a:rect l="l" t="t" r="r" b="b"/>
            <a:pathLst>
              <a:path w="77470" h="27304">
                <a:moveTo>
                  <a:pt x="3644" y="4089"/>
                </a:moveTo>
                <a:lnTo>
                  <a:pt x="3390" y="2260"/>
                </a:lnTo>
                <a:lnTo>
                  <a:pt x="2628" y="1803"/>
                </a:lnTo>
                <a:lnTo>
                  <a:pt x="1816" y="914"/>
                </a:lnTo>
                <a:lnTo>
                  <a:pt x="1079" y="1778"/>
                </a:lnTo>
                <a:lnTo>
                  <a:pt x="355" y="2336"/>
                </a:lnTo>
                <a:lnTo>
                  <a:pt x="101" y="3073"/>
                </a:lnTo>
                <a:lnTo>
                  <a:pt x="0" y="3340"/>
                </a:lnTo>
                <a:lnTo>
                  <a:pt x="977" y="4292"/>
                </a:lnTo>
                <a:lnTo>
                  <a:pt x="2667" y="4648"/>
                </a:lnTo>
                <a:lnTo>
                  <a:pt x="3644" y="4089"/>
                </a:lnTo>
                <a:close/>
              </a:path>
              <a:path w="77470" h="27304">
                <a:moveTo>
                  <a:pt x="30619" y="12407"/>
                </a:moveTo>
                <a:lnTo>
                  <a:pt x="30518" y="10960"/>
                </a:lnTo>
                <a:lnTo>
                  <a:pt x="29552" y="10312"/>
                </a:lnTo>
                <a:lnTo>
                  <a:pt x="28613" y="9169"/>
                </a:lnTo>
                <a:lnTo>
                  <a:pt x="27787" y="10414"/>
                </a:lnTo>
                <a:lnTo>
                  <a:pt x="27012" y="11099"/>
                </a:lnTo>
                <a:lnTo>
                  <a:pt x="26657" y="13081"/>
                </a:lnTo>
                <a:lnTo>
                  <a:pt x="28333" y="14452"/>
                </a:lnTo>
                <a:lnTo>
                  <a:pt x="29946" y="13500"/>
                </a:lnTo>
                <a:lnTo>
                  <a:pt x="30619" y="12407"/>
                </a:lnTo>
                <a:close/>
              </a:path>
              <a:path w="77470" h="27304">
                <a:moveTo>
                  <a:pt x="41694" y="23431"/>
                </a:moveTo>
                <a:lnTo>
                  <a:pt x="41313" y="22212"/>
                </a:lnTo>
                <a:lnTo>
                  <a:pt x="40081" y="21437"/>
                </a:lnTo>
                <a:lnTo>
                  <a:pt x="39408" y="21539"/>
                </a:lnTo>
                <a:lnTo>
                  <a:pt x="38760" y="21628"/>
                </a:lnTo>
                <a:lnTo>
                  <a:pt x="37731" y="22796"/>
                </a:lnTo>
                <a:lnTo>
                  <a:pt x="37807" y="23380"/>
                </a:lnTo>
                <a:lnTo>
                  <a:pt x="37884" y="24041"/>
                </a:lnTo>
                <a:lnTo>
                  <a:pt x="39001" y="24587"/>
                </a:lnTo>
                <a:lnTo>
                  <a:pt x="40119" y="25577"/>
                </a:lnTo>
                <a:lnTo>
                  <a:pt x="40805" y="24333"/>
                </a:lnTo>
                <a:lnTo>
                  <a:pt x="41694" y="23431"/>
                </a:lnTo>
                <a:close/>
              </a:path>
              <a:path w="77470" h="27304">
                <a:moveTo>
                  <a:pt x="44157" y="4660"/>
                </a:moveTo>
                <a:lnTo>
                  <a:pt x="43916" y="3594"/>
                </a:lnTo>
                <a:lnTo>
                  <a:pt x="43535" y="3060"/>
                </a:lnTo>
                <a:lnTo>
                  <a:pt x="42684" y="1828"/>
                </a:lnTo>
                <a:lnTo>
                  <a:pt x="41376" y="1803"/>
                </a:lnTo>
                <a:lnTo>
                  <a:pt x="39624" y="2933"/>
                </a:lnTo>
                <a:lnTo>
                  <a:pt x="39293" y="3657"/>
                </a:lnTo>
                <a:lnTo>
                  <a:pt x="38646" y="4495"/>
                </a:lnTo>
                <a:lnTo>
                  <a:pt x="39344" y="5016"/>
                </a:lnTo>
                <a:lnTo>
                  <a:pt x="39903" y="5549"/>
                </a:lnTo>
                <a:lnTo>
                  <a:pt x="41833" y="6527"/>
                </a:lnTo>
                <a:lnTo>
                  <a:pt x="43141" y="6400"/>
                </a:lnTo>
                <a:lnTo>
                  <a:pt x="44157" y="4660"/>
                </a:lnTo>
                <a:close/>
              </a:path>
              <a:path w="77470" h="27304">
                <a:moveTo>
                  <a:pt x="46875" y="14325"/>
                </a:moveTo>
                <a:lnTo>
                  <a:pt x="45110" y="13182"/>
                </a:lnTo>
                <a:lnTo>
                  <a:pt x="44272" y="12331"/>
                </a:lnTo>
                <a:lnTo>
                  <a:pt x="43281" y="12077"/>
                </a:lnTo>
                <a:lnTo>
                  <a:pt x="42037" y="11772"/>
                </a:lnTo>
                <a:lnTo>
                  <a:pt x="41478" y="12992"/>
                </a:lnTo>
                <a:lnTo>
                  <a:pt x="41948" y="14605"/>
                </a:lnTo>
                <a:lnTo>
                  <a:pt x="42887" y="15430"/>
                </a:lnTo>
                <a:lnTo>
                  <a:pt x="43637" y="15582"/>
                </a:lnTo>
                <a:lnTo>
                  <a:pt x="44310" y="15735"/>
                </a:lnTo>
                <a:lnTo>
                  <a:pt x="45161" y="15036"/>
                </a:lnTo>
                <a:lnTo>
                  <a:pt x="46875" y="14325"/>
                </a:lnTo>
                <a:close/>
              </a:path>
              <a:path w="77470" h="27304">
                <a:moveTo>
                  <a:pt x="53047" y="25120"/>
                </a:moveTo>
                <a:lnTo>
                  <a:pt x="52285" y="24066"/>
                </a:lnTo>
                <a:lnTo>
                  <a:pt x="51943" y="23088"/>
                </a:lnTo>
                <a:lnTo>
                  <a:pt x="51460" y="22999"/>
                </a:lnTo>
                <a:lnTo>
                  <a:pt x="50533" y="22847"/>
                </a:lnTo>
                <a:lnTo>
                  <a:pt x="49441" y="23012"/>
                </a:lnTo>
                <a:lnTo>
                  <a:pt x="48069" y="23660"/>
                </a:lnTo>
                <a:lnTo>
                  <a:pt x="47409" y="24930"/>
                </a:lnTo>
                <a:lnTo>
                  <a:pt x="48158" y="25844"/>
                </a:lnTo>
                <a:lnTo>
                  <a:pt x="49085" y="26784"/>
                </a:lnTo>
                <a:lnTo>
                  <a:pt x="50850" y="26670"/>
                </a:lnTo>
                <a:lnTo>
                  <a:pt x="51816" y="25781"/>
                </a:lnTo>
                <a:lnTo>
                  <a:pt x="53047" y="25120"/>
                </a:lnTo>
                <a:close/>
              </a:path>
              <a:path w="77470" h="27304">
                <a:moveTo>
                  <a:pt x="62801" y="14478"/>
                </a:moveTo>
                <a:lnTo>
                  <a:pt x="61366" y="13182"/>
                </a:lnTo>
                <a:lnTo>
                  <a:pt x="60210" y="13601"/>
                </a:lnTo>
                <a:lnTo>
                  <a:pt x="59410" y="13906"/>
                </a:lnTo>
                <a:lnTo>
                  <a:pt x="58140" y="15049"/>
                </a:lnTo>
                <a:lnTo>
                  <a:pt x="58635" y="16306"/>
                </a:lnTo>
                <a:lnTo>
                  <a:pt x="59563" y="17068"/>
                </a:lnTo>
                <a:lnTo>
                  <a:pt x="60655" y="18338"/>
                </a:lnTo>
                <a:lnTo>
                  <a:pt x="61531" y="17119"/>
                </a:lnTo>
                <a:lnTo>
                  <a:pt x="62293" y="16459"/>
                </a:lnTo>
                <a:lnTo>
                  <a:pt x="62801" y="14478"/>
                </a:lnTo>
                <a:close/>
              </a:path>
              <a:path w="77470" h="27304">
                <a:moveTo>
                  <a:pt x="77470" y="3340"/>
                </a:moveTo>
                <a:lnTo>
                  <a:pt x="77000" y="1460"/>
                </a:lnTo>
                <a:lnTo>
                  <a:pt x="76327" y="1016"/>
                </a:lnTo>
                <a:lnTo>
                  <a:pt x="75463" y="0"/>
                </a:lnTo>
                <a:lnTo>
                  <a:pt x="74637" y="1384"/>
                </a:lnTo>
                <a:lnTo>
                  <a:pt x="73787" y="2298"/>
                </a:lnTo>
                <a:lnTo>
                  <a:pt x="73571" y="3759"/>
                </a:lnTo>
                <a:lnTo>
                  <a:pt x="74968" y="4927"/>
                </a:lnTo>
                <a:lnTo>
                  <a:pt x="75641" y="4876"/>
                </a:lnTo>
                <a:lnTo>
                  <a:pt x="77266" y="4775"/>
                </a:lnTo>
                <a:lnTo>
                  <a:pt x="77470" y="334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7" name="object 5237" descr=""/>
          <p:cNvSpPr/>
          <p:nvPr/>
        </p:nvSpPr>
        <p:spPr>
          <a:xfrm>
            <a:off x="7060260" y="6558000"/>
            <a:ext cx="31115" cy="12065"/>
          </a:xfrm>
          <a:custGeom>
            <a:avLst/>
            <a:gdLst/>
            <a:ahLst/>
            <a:cxnLst/>
            <a:rect l="l" t="t" r="r" b="b"/>
            <a:pathLst>
              <a:path w="31115" h="12065">
                <a:moveTo>
                  <a:pt x="9372" y="9906"/>
                </a:moveTo>
                <a:lnTo>
                  <a:pt x="6273" y="8039"/>
                </a:lnTo>
                <a:lnTo>
                  <a:pt x="4216" y="4762"/>
                </a:lnTo>
                <a:lnTo>
                  <a:pt x="0" y="6438"/>
                </a:lnTo>
                <a:lnTo>
                  <a:pt x="1993" y="9982"/>
                </a:lnTo>
                <a:lnTo>
                  <a:pt x="3860" y="11303"/>
                </a:lnTo>
                <a:lnTo>
                  <a:pt x="7962" y="11645"/>
                </a:lnTo>
                <a:lnTo>
                  <a:pt x="8483" y="10756"/>
                </a:lnTo>
                <a:lnTo>
                  <a:pt x="9372" y="9906"/>
                </a:lnTo>
                <a:close/>
              </a:path>
              <a:path w="31115" h="12065">
                <a:moveTo>
                  <a:pt x="16916" y="6604"/>
                </a:moveTo>
                <a:lnTo>
                  <a:pt x="14986" y="3111"/>
                </a:lnTo>
                <a:lnTo>
                  <a:pt x="14173" y="2489"/>
                </a:lnTo>
                <a:lnTo>
                  <a:pt x="12407" y="3556"/>
                </a:lnTo>
                <a:lnTo>
                  <a:pt x="12103" y="4254"/>
                </a:lnTo>
                <a:lnTo>
                  <a:pt x="12750" y="6667"/>
                </a:lnTo>
                <a:lnTo>
                  <a:pt x="14122" y="7366"/>
                </a:lnTo>
                <a:lnTo>
                  <a:pt x="16916" y="6604"/>
                </a:lnTo>
                <a:close/>
              </a:path>
              <a:path w="31115" h="12065">
                <a:moveTo>
                  <a:pt x="30645" y="2349"/>
                </a:moveTo>
                <a:lnTo>
                  <a:pt x="29705" y="825"/>
                </a:lnTo>
                <a:lnTo>
                  <a:pt x="27076" y="0"/>
                </a:lnTo>
                <a:lnTo>
                  <a:pt x="25679" y="381"/>
                </a:lnTo>
                <a:lnTo>
                  <a:pt x="23952" y="2540"/>
                </a:lnTo>
                <a:lnTo>
                  <a:pt x="24130" y="4318"/>
                </a:lnTo>
                <a:lnTo>
                  <a:pt x="27228" y="8128"/>
                </a:lnTo>
                <a:lnTo>
                  <a:pt x="29552" y="6845"/>
                </a:lnTo>
                <a:lnTo>
                  <a:pt x="30124" y="5562"/>
                </a:lnTo>
                <a:lnTo>
                  <a:pt x="30594" y="4965"/>
                </a:lnTo>
                <a:lnTo>
                  <a:pt x="30645" y="2349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8" name="object 5238" descr=""/>
          <p:cNvSpPr/>
          <p:nvPr/>
        </p:nvSpPr>
        <p:spPr>
          <a:xfrm>
            <a:off x="7696117" y="6261481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15735" y="0"/>
                </a:moveTo>
                <a:lnTo>
                  <a:pt x="9779" y="838"/>
                </a:lnTo>
                <a:lnTo>
                  <a:pt x="6502" y="2768"/>
                </a:lnTo>
                <a:lnTo>
                  <a:pt x="0" y="9283"/>
                </a:lnTo>
                <a:lnTo>
                  <a:pt x="1803" y="9359"/>
                </a:lnTo>
                <a:lnTo>
                  <a:pt x="2705" y="9677"/>
                </a:lnTo>
                <a:lnTo>
                  <a:pt x="7315" y="6616"/>
                </a:lnTo>
                <a:lnTo>
                  <a:pt x="11569" y="3987"/>
                </a:lnTo>
                <a:lnTo>
                  <a:pt x="1573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9" name="object 5239" descr=""/>
          <p:cNvSpPr/>
          <p:nvPr/>
        </p:nvSpPr>
        <p:spPr>
          <a:xfrm>
            <a:off x="7506461" y="6582423"/>
            <a:ext cx="45085" cy="14604"/>
          </a:xfrm>
          <a:custGeom>
            <a:avLst/>
            <a:gdLst/>
            <a:ahLst/>
            <a:cxnLst/>
            <a:rect l="l" t="t" r="r" b="b"/>
            <a:pathLst>
              <a:path w="45084" h="14604">
                <a:moveTo>
                  <a:pt x="15290" y="10756"/>
                </a:moveTo>
                <a:lnTo>
                  <a:pt x="11772" y="10185"/>
                </a:lnTo>
                <a:lnTo>
                  <a:pt x="8191" y="10490"/>
                </a:lnTo>
                <a:lnTo>
                  <a:pt x="3886" y="7518"/>
                </a:lnTo>
                <a:lnTo>
                  <a:pt x="2209" y="8382"/>
                </a:lnTo>
                <a:lnTo>
                  <a:pt x="0" y="10452"/>
                </a:lnTo>
                <a:lnTo>
                  <a:pt x="139" y="11925"/>
                </a:lnTo>
                <a:lnTo>
                  <a:pt x="3200" y="14274"/>
                </a:lnTo>
                <a:lnTo>
                  <a:pt x="5461" y="14122"/>
                </a:lnTo>
                <a:lnTo>
                  <a:pt x="10464" y="13690"/>
                </a:lnTo>
                <a:lnTo>
                  <a:pt x="13423" y="14058"/>
                </a:lnTo>
                <a:lnTo>
                  <a:pt x="15290" y="10756"/>
                </a:lnTo>
                <a:close/>
              </a:path>
              <a:path w="45084" h="14604">
                <a:moveTo>
                  <a:pt x="36868" y="8458"/>
                </a:moveTo>
                <a:lnTo>
                  <a:pt x="33591" y="8305"/>
                </a:lnTo>
                <a:lnTo>
                  <a:pt x="30264" y="8293"/>
                </a:lnTo>
                <a:lnTo>
                  <a:pt x="26644" y="11417"/>
                </a:lnTo>
                <a:lnTo>
                  <a:pt x="31038" y="11391"/>
                </a:lnTo>
                <a:lnTo>
                  <a:pt x="34201" y="11137"/>
                </a:lnTo>
                <a:lnTo>
                  <a:pt x="36868" y="8458"/>
                </a:lnTo>
                <a:close/>
              </a:path>
              <a:path w="45084" h="14604">
                <a:moveTo>
                  <a:pt x="44919" y="4864"/>
                </a:moveTo>
                <a:lnTo>
                  <a:pt x="44081" y="3416"/>
                </a:lnTo>
                <a:lnTo>
                  <a:pt x="43942" y="2768"/>
                </a:lnTo>
                <a:lnTo>
                  <a:pt x="39878" y="762"/>
                </a:lnTo>
                <a:lnTo>
                  <a:pt x="28282" y="3771"/>
                </a:lnTo>
                <a:lnTo>
                  <a:pt x="28359" y="5130"/>
                </a:lnTo>
                <a:lnTo>
                  <a:pt x="29375" y="5943"/>
                </a:lnTo>
                <a:lnTo>
                  <a:pt x="34734" y="6273"/>
                </a:lnTo>
                <a:lnTo>
                  <a:pt x="39471" y="6324"/>
                </a:lnTo>
                <a:lnTo>
                  <a:pt x="44919" y="4864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0" name="object 5240" descr=""/>
          <p:cNvSpPr/>
          <p:nvPr/>
        </p:nvSpPr>
        <p:spPr>
          <a:xfrm>
            <a:off x="7050053" y="6300201"/>
            <a:ext cx="6985" cy="7620"/>
          </a:xfrm>
          <a:custGeom>
            <a:avLst/>
            <a:gdLst/>
            <a:ahLst/>
            <a:cxnLst/>
            <a:rect l="l" t="t" r="r" b="b"/>
            <a:pathLst>
              <a:path w="6984" h="7620">
                <a:moveTo>
                  <a:pt x="3216" y="217"/>
                </a:moveTo>
                <a:lnTo>
                  <a:pt x="2095" y="1854"/>
                </a:lnTo>
                <a:lnTo>
                  <a:pt x="0" y="3225"/>
                </a:lnTo>
                <a:lnTo>
                  <a:pt x="88" y="5791"/>
                </a:lnTo>
                <a:lnTo>
                  <a:pt x="3886" y="7340"/>
                </a:lnTo>
                <a:lnTo>
                  <a:pt x="4063" y="7226"/>
                </a:lnTo>
                <a:lnTo>
                  <a:pt x="6591" y="1358"/>
                </a:lnTo>
                <a:lnTo>
                  <a:pt x="3216" y="217"/>
                </a:lnTo>
                <a:close/>
              </a:path>
              <a:path w="6984" h="7620">
                <a:moveTo>
                  <a:pt x="3365" y="0"/>
                </a:moveTo>
                <a:lnTo>
                  <a:pt x="3136" y="190"/>
                </a:lnTo>
                <a:lnTo>
                  <a:pt x="3365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1" name="object 5241" descr=""/>
          <p:cNvSpPr/>
          <p:nvPr/>
        </p:nvSpPr>
        <p:spPr>
          <a:xfrm>
            <a:off x="7107085" y="6568516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7645" y="6654"/>
                </a:moveTo>
                <a:lnTo>
                  <a:pt x="7035" y="4673"/>
                </a:lnTo>
                <a:lnTo>
                  <a:pt x="6997" y="3822"/>
                </a:lnTo>
                <a:lnTo>
                  <a:pt x="6565" y="3276"/>
                </a:lnTo>
                <a:lnTo>
                  <a:pt x="5346" y="1663"/>
                </a:lnTo>
                <a:lnTo>
                  <a:pt x="4038" y="0"/>
                </a:lnTo>
                <a:lnTo>
                  <a:pt x="1206" y="635"/>
                </a:lnTo>
                <a:lnTo>
                  <a:pt x="622" y="1104"/>
                </a:lnTo>
                <a:lnTo>
                  <a:pt x="0" y="4165"/>
                </a:lnTo>
                <a:lnTo>
                  <a:pt x="2235" y="4876"/>
                </a:lnTo>
                <a:lnTo>
                  <a:pt x="4660" y="6273"/>
                </a:lnTo>
                <a:lnTo>
                  <a:pt x="5676" y="6248"/>
                </a:lnTo>
                <a:lnTo>
                  <a:pt x="7645" y="6654"/>
                </a:lnTo>
                <a:close/>
              </a:path>
              <a:path w="17779" h="7620">
                <a:moveTo>
                  <a:pt x="17424" y="5118"/>
                </a:moveTo>
                <a:lnTo>
                  <a:pt x="16408" y="2311"/>
                </a:lnTo>
                <a:lnTo>
                  <a:pt x="14147" y="1600"/>
                </a:lnTo>
                <a:lnTo>
                  <a:pt x="10439" y="3200"/>
                </a:lnTo>
                <a:lnTo>
                  <a:pt x="11823" y="4635"/>
                </a:lnTo>
                <a:lnTo>
                  <a:pt x="12649" y="5575"/>
                </a:lnTo>
                <a:lnTo>
                  <a:pt x="13919" y="6718"/>
                </a:lnTo>
                <a:lnTo>
                  <a:pt x="14503" y="7023"/>
                </a:lnTo>
                <a:lnTo>
                  <a:pt x="15621" y="6832"/>
                </a:lnTo>
                <a:lnTo>
                  <a:pt x="16344" y="6515"/>
                </a:lnTo>
                <a:lnTo>
                  <a:pt x="17195" y="5842"/>
                </a:lnTo>
                <a:lnTo>
                  <a:pt x="17424" y="511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2" name="object 5242" descr=""/>
          <p:cNvSpPr/>
          <p:nvPr/>
        </p:nvSpPr>
        <p:spPr>
          <a:xfrm>
            <a:off x="7121635" y="5928405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5384" y="50"/>
                </a:moveTo>
                <a:lnTo>
                  <a:pt x="379" y="251"/>
                </a:lnTo>
                <a:lnTo>
                  <a:pt x="2349" y="3835"/>
                </a:lnTo>
                <a:lnTo>
                  <a:pt x="2501" y="3822"/>
                </a:lnTo>
                <a:lnTo>
                  <a:pt x="5384" y="50"/>
                </a:lnTo>
                <a:close/>
              </a:path>
              <a:path w="5715" h="4445">
                <a:moveTo>
                  <a:pt x="241" y="0"/>
                </a:moveTo>
                <a:lnTo>
                  <a:pt x="0" y="266"/>
                </a:lnTo>
                <a:lnTo>
                  <a:pt x="379" y="251"/>
                </a:lnTo>
                <a:lnTo>
                  <a:pt x="241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3" name="object 5243" descr=""/>
          <p:cNvSpPr/>
          <p:nvPr/>
        </p:nvSpPr>
        <p:spPr>
          <a:xfrm>
            <a:off x="6786304" y="6627428"/>
            <a:ext cx="11430" cy="6985"/>
          </a:xfrm>
          <a:custGeom>
            <a:avLst/>
            <a:gdLst/>
            <a:ahLst/>
            <a:cxnLst/>
            <a:rect l="l" t="t" r="r" b="b"/>
            <a:pathLst>
              <a:path w="11429" h="6984">
                <a:moveTo>
                  <a:pt x="4127" y="0"/>
                </a:moveTo>
                <a:lnTo>
                  <a:pt x="0" y="2616"/>
                </a:lnTo>
                <a:lnTo>
                  <a:pt x="1130" y="5905"/>
                </a:lnTo>
                <a:lnTo>
                  <a:pt x="3746" y="6121"/>
                </a:lnTo>
                <a:lnTo>
                  <a:pt x="8140" y="6019"/>
                </a:lnTo>
                <a:lnTo>
                  <a:pt x="10553" y="6642"/>
                </a:lnTo>
                <a:lnTo>
                  <a:pt x="11303" y="2527"/>
                </a:lnTo>
                <a:lnTo>
                  <a:pt x="7340" y="4508"/>
                </a:lnTo>
                <a:lnTo>
                  <a:pt x="4127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4" name="object 5244" descr=""/>
          <p:cNvSpPr/>
          <p:nvPr/>
        </p:nvSpPr>
        <p:spPr>
          <a:xfrm>
            <a:off x="7412391" y="6032378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1041" y="0"/>
                </a:moveTo>
                <a:lnTo>
                  <a:pt x="215" y="927"/>
                </a:lnTo>
                <a:lnTo>
                  <a:pt x="152" y="1498"/>
                </a:lnTo>
                <a:lnTo>
                  <a:pt x="0" y="2666"/>
                </a:lnTo>
                <a:lnTo>
                  <a:pt x="1739" y="3797"/>
                </a:lnTo>
                <a:lnTo>
                  <a:pt x="3327" y="2959"/>
                </a:lnTo>
                <a:lnTo>
                  <a:pt x="3568" y="2146"/>
                </a:lnTo>
                <a:lnTo>
                  <a:pt x="4203" y="1181"/>
                </a:lnTo>
                <a:lnTo>
                  <a:pt x="3124" y="685"/>
                </a:lnTo>
                <a:lnTo>
                  <a:pt x="2311" y="76"/>
                </a:lnTo>
                <a:lnTo>
                  <a:pt x="1041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5" name="object 5245" descr=""/>
          <p:cNvSpPr/>
          <p:nvPr/>
        </p:nvSpPr>
        <p:spPr>
          <a:xfrm>
            <a:off x="7130021" y="6609943"/>
            <a:ext cx="27940" cy="10160"/>
          </a:xfrm>
          <a:custGeom>
            <a:avLst/>
            <a:gdLst/>
            <a:ahLst/>
            <a:cxnLst/>
            <a:rect l="l" t="t" r="r" b="b"/>
            <a:pathLst>
              <a:path w="27940" h="10159">
                <a:moveTo>
                  <a:pt x="6121" y="7950"/>
                </a:moveTo>
                <a:lnTo>
                  <a:pt x="4203" y="4483"/>
                </a:lnTo>
                <a:lnTo>
                  <a:pt x="3479" y="3886"/>
                </a:lnTo>
                <a:lnTo>
                  <a:pt x="558" y="5003"/>
                </a:lnTo>
                <a:lnTo>
                  <a:pt x="0" y="6019"/>
                </a:lnTo>
                <a:lnTo>
                  <a:pt x="1193" y="7747"/>
                </a:lnTo>
                <a:lnTo>
                  <a:pt x="2044" y="8420"/>
                </a:lnTo>
                <a:lnTo>
                  <a:pt x="4076" y="9309"/>
                </a:lnTo>
                <a:lnTo>
                  <a:pt x="5283" y="9144"/>
                </a:lnTo>
                <a:lnTo>
                  <a:pt x="6121" y="7950"/>
                </a:lnTo>
                <a:close/>
              </a:path>
              <a:path w="27940" h="10159">
                <a:moveTo>
                  <a:pt x="14643" y="4597"/>
                </a:moveTo>
                <a:lnTo>
                  <a:pt x="13335" y="3479"/>
                </a:lnTo>
                <a:lnTo>
                  <a:pt x="11404" y="3581"/>
                </a:lnTo>
                <a:lnTo>
                  <a:pt x="11087" y="3949"/>
                </a:lnTo>
                <a:lnTo>
                  <a:pt x="10337" y="4432"/>
                </a:lnTo>
                <a:lnTo>
                  <a:pt x="10185" y="6400"/>
                </a:lnTo>
                <a:lnTo>
                  <a:pt x="11760" y="7874"/>
                </a:lnTo>
                <a:lnTo>
                  <a:pt x="13677" y="7556"/>
                </a:lnTo>
                <a:lnTo>
                  <a:pt x="14389" y="6718"/>
                </a:lnTo>
                <a:lnTo>
                  <a:pt x="14643" y="4597"/>
                </a:lnTo>
                <a:close/>
              </a:path>
              <a:path w="27940" h="10159">
                <a:moveTo>
                  <a:pt x="27774" y="3886"/>
                </a:moveTo>
                <a:lnTo>
                  <a:pt x="26847" y="2070"/>
                </a:lnTo>
                <a:lnTo>
                  <a:pt x="25984" y="0"/>
                </a:lnTo>
                <a:lnTo>
                  <a:pt x="21374" y="952"/>
                </a:lnTo>
                <a:lnTo>
                  <a:pt x="20612" y="2768"/>
                </a:lnTo>
                <a:lnTo>
                  <a:pt x="20218" y="6057"/>
                </a:lnTo>
                <a:lnTo>
                  <a:pt x="20459" y="7556"/>
                </a:lnTo>
                <a:lnTo>
                  <a:pt x="20535" y="9601"/>
                </a:lnTo>
                <a:lnTo>
                  <a:pt x="24358" y="8877"/>
                </a:lnTo>
                <a:lnTo>
                  <a:pt x="26568" y="7188"/>
                </a:lnTo>
                <a:lnTo>
                  <a:pt x="27774" y="3886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6" name="object 5246" descr=""/>
          <p:cNvSpPr/>
          <p:nvPr/>
        </p:nvSpPr>
        <p:spPr>
          <a:xfrm>
            <a:off x="7405856" y="6591002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4">
                <a:moveTo>
                  <a:pt x="3822" y="0"/>
                </a:moveTo>
                <a:lnTo>
                  <a:pt x="2921" y="63"/>
                </a:lnTo>
                <a:lnTo>
                  <a:pt x="1435" y="838"/>
                </a:lnTo>
                <a:lnTo>
                  <a:pt x="368" y="1523"/>
                </a:lnTo>
                <a:lnTo>
                  <a:pt x="0" y="2895"/>
                </a:lnTo>
                <a:lnTo>
                  <a:pt x="889" y="4279"/>
                </a:lnTo>
                <a:lnTo>
                  <a:pt x="4216" y="5346"/>
                </a:lnTo>
                <a:lnTo>
                  <a:pt x="6946" y="6273"/>
                </a:lnTo>
                <a:lnTo>
                  <a:pt x="12014" y="6515"/>
                </a:lnTo>
                <a:lnTo>
                  <a:pt x="14719" y="6413"/>
                </a:lnTo>
                <a:lnTo>
                  <a:pt x="17373" y="3073"/>
                </a:lnTo>
                <a:lnTo>
                  <a:pt x="12407" y="1930"/>
                </a:lnTo>
                <a:lnTo>
                  <a:pt x="8483" y="990"/>
                </a:lnTo>
                <a:lnTo>
                  <a:pt x="3822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7" name="object 5247" descr=""/>
          <p:cNvSpPr/>
          <p:nvPr/>
        </p:nvSpPr>
        <p:spPr>
          <a:xfrm>
            <a:off x="7403293" y="6182246"/>
            <a:ext cx="23495" cy="22225"/>
          </a:xfrm>
          <a:custGeom>
            <a:avLst/>
            <a:gdLst/>
            <a:ahLst/>
            <a:cxnLst/>
            <a:rect l="l" t="t" r="r" b="b"/>
            <a:pathLst>
              <a:path w="23495" h="22225">
                <a:moveTo>
                  <a:pt x="23139" y="0"/>
                </a:moveTo>
                <a:lnTo>
                  <a:pt x="0" y="20370"/>
                </a:lnTo>
                <a:lnTo>
                  <a:pt x="647" y="21183"/>
                </a:lnTo>
                <a:lnTo>
                  <a:pt x="990" y="22009"/>
                </a:lnTo>
                <a:lnTo>
                  <a:pt x="1892" y="21501"/>
                </a:lnTo>
                <a:lnTo>
                  <a:pt x="2641" y="21259"/>
                </a:lnTo>
                <a:lnTo>
                  <a:pt x="7735" y="16328"/>
                </a:lnTo>
                <a:lnTo>
                  <a:pt x="21945" y="2451"/>
                </a:lnTo>
                <a:lnTo>
                  <a:pt x="22186" y="1663"/>
                </a:lnTo>
                <a:lnTo>
                  <a:pt x="23139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8" name="object 5248" descr=""/>
          <p:cNvSpPr/>
          <p:nvPr/>
        </p:nvSpPr>
        <p:spPr>
          <a:xfrm>
            <a:off x="7603077" y="6255012"/>
            <a:ext cx="11430" cy="6985"/>
          </a:xfrm>
          <a:custGeom>
            <a:avLst/>
            <a:gdLst/>
            <a:ahLst/>
            <a:cxnLst/>
            <a:rect l="l" t="t" r="r" b="b"/>
            <a:pathLst>
              <a:path w="11429" h="6985">
                <a:moveTo>
                  <a:pt x="10096" y="0"/>
                </a:moveTo>
                <a:lnTo>
                  <a:pt x="5029" y="888"/>
                </a:lnTo>
                <a:lnTo>
                  <a:pt x="2336" y="3136"/>
                </a:lnTo>
                <a:lnTo>
                  <a:pt x="0" y="6070"/>
                </a:lnTo>
                <a:lnTo>
                  <a:pt x="698" y="6337"/>
                </a:lnTo>
                <a:lnTo>
                  <a:pt x="1257" y="6769"/>
                </a:lnTo>
                <a:lnTo>
                  <a:pt x="4826" y="5321"/>
                </a:lnTo>
                <a:lnTo>
                  <a:pt x="11099" y="2603"/>
                </a:lnTo>
                <a:lnTo>
                  <a:pt x="11277" y="469"/>
                </a:lnTo>
                <a:lnTo>
                  <a:pt x="10096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9" name="object 5249" descr=""/>
          <p:cNvSpPr/>
          <p:nvPr/>
        </p:nvSpPr>
        <p:spPr>
          <a:xfrm>
            <a:off x="7451721" y="6383568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5201" y="0"/>
                </a:moveTo>
                <a:lnTo>
                  <a:pt x="6946" y="1651"/>
                </a:lnTo>
                <a:lnTo>
                  <a:pt x="1943" y="5257"/>
                </a:lnTo>
                <a:lnTo>
                  <a:pt x="0" y="10363"/>
                </a:lnTo>
                <a:lnTo>
                  <a:pt x="1384" y="10210"/>
                </a:lnTo>
                <a:lnTo>
                  <a:pt x="2806" y="10477"/>
                </a:lnTo>
                <a:lnTo>
                  <a:pt x="7086" y="7112"/>
                </a:lnTo>
                <a:lnTo>
                  <a:pt x="10426" y="4114"/>
                </a:lnTo>
                <a:lnTo>
                  <a:pt x="15201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250" name="object 5250" descr=""/>
          <p:cNvGrpSpPr/>
          <p:nvPr/>
        </p:nvGrpSpPr>
        <p:grpSpPr>
          <a:xfrm>
            <a:off x="7324363" y="6535433"/>
            <a:ext cx="3103880" cy="3103880"/>
            <a:chOff x="7324363" y="6535433"/>
            <a:chExt cx="3103880" cy="3103880"/>
          </a:xfrm>
        </p:grpSpPr>
        <p:sp>
          <p:nvSpPr>
            <p:cNvPr id="5251" name="object 5251" descr=""/>
            <p:cNvSpPr/>
            <p:nvPr/>
          </p:nvSpPr>
          <p:spPr>
            <a:xfrm>
              <a:off x="7349763" y="6560833"/>
              <a:ext cx="3053080" cy="3053080"/>
            </a:xfrm>
            <a:custGeom>
              <a:avLst/>
              <a:gdLst/>
              <a:ahLst/>
              <a:cxnLst/>
              <a:rect l="l" t="t" r="r" b="b"/>
              <a:pathLst>
                <a:path w="3053079" h="3053079">
                  <a:moveTo>
                    <a:pt x="1526527" y="0"/>
                  </a:moveTo>
                  <a:lnTo>
                    <a:pt x="1478069" y="754"/>
                  </a:lnTo>
                  <a:lnTo>
                    <a:pt x="1429987" y="3003"/>
                  </a:lnTo>
                  <a:lnTo>
                    <a:pt x="1382304" y="6723"/>
                  </a:lnTo>
                  <a:lnTo>
                    <a:pt x="1335043" y="11894"/>
                  </a:lnTo>
                  <a:lnTo>
                    <a:pt x="1288225" y="18491"/>
                  </a:lnTo>
                  <a:lnTo>
                    <a:pt x="1241873" y="26493"/>
                  </a:lnTo>
                  <a:lnTo>
                    <a:pt x="1196009" y="35877"/>
                  </a:lnTo>
                  <a:lnTo>
                    <a:pt x="1150656" y="46622"/>
                  </a:lnTo>
                  <a:lnTo>
                    <a:pt x="1105836" y="58704"/>
                  </a:lnTo>
                  <a:lnTo>
                    <a:pt x="1061572" y="72102"/>
                  </a:lnTo>
                  <a:lnTo>
                    <a:pt x="1017885" y="86793"/>
                  </a:lnTo>
                  <a:lnTo>
                    <a:pt x="974798" y="102754"/>
                  </a:lnTo>
                  <a:lnTo>
                    <a:pt x="932334" y="119964"/>
                  </a:lnTo>
                  <a:lnTo>
                    <a:pt x="890514" y="138399"/>
                  </a:lnTo>
                  <a:lnTo>
                    <a:pt x="849362" y="158039"/>
                  </a:lnTo>
                  <a:lnTo>
                    <a:pt x="808899" y="178859"/>
                  </a:lnTo>
                  <a:lnTo>
                    <a:pt x="769148" y="200839"/>
                  </a:lnTo>
                  <a:lnTo>
                    <a:pt x="730131" y="223955"/>
                  </a:lnTo>
                  <a:lnTo>
                    <a:pt x="691871" y="248185"/>
                  </a:lnTo>
                  <a:lnTo>
                    <a:pt x="654389" y="273507"/>
                  </a:lnTo>
                  <a:lnTo>
                    <a:pt x="617709" y="299898"/>
                  </a:lnTo>
                  <a:lnTo>
                    <a:pt x="581853" y="327337"/>
                  </a:lnTo>
                  <a:lnTo>
                    <a:pt x="546842" y="355800"/>
                  </a:lnTo>
                  <a:lnTo>
                    <a:pt x="512700" y="385266"/>
                  </a:lnTo>
                  <a:lnTo>
                    <a:pt x="479448" y="415712"/>
                  </a:lnTo>
                  <a:lnTo>
                    <a:pt x="447109" y="447116"/>
                  </a:lnTo>
                  <a:lnTo>
                    <a:pt x="415706" y="479455"/>
                  </a:lnTo>
                  <a:lnTo>
                    <a:pt x="385261" y="512707"/>
                  </a:lnTo>
                  <a:lnTo>
                    <a:pt x="355795" y="546849"/>
                  </a:lnTo>
                  <a:lnTo>
                    <a:pt x="327332" y="581860"/>
                  </a:lnTo>
                  <a:lnTo>
                    <a:pt x="299894" y="617717"/>
                  </a:lnTo>
                  <a:lnTo>
                    <a:pt x="273503" y="654398"/>
                  </a:lnTo>
                  <a:lnTo>
                    <a:pt x="248181" y="691880"/>
                  </a:lnTo>
                  <a:lnTo>
                    <a:pt x="223951" y="730140"/>
                  </a:lnTo>
                  <a:lnTo>
                    <a:pt x="200835" y="769157"/>
                  </a:lnTo>
                  <a:lnTo>
                    <a:pt x="178856" y="808909"/>
                  </a:lnTo>
                  <a:lnTo>
                    <a:pt x="158036" y="849372"/>
                  </a:lnTo>
                  <a:lnTo>
                    <a:pt x="138397" y="890525"/>
                  </a:lnTo>
                  <a:lnTo>
                    <a:pt x="119962" y="932345"/>
                  </a:lnTo>
                  <a:lnTo>
                    <a:pt x="102752" y="974809"/>
                  </a:lnTo>
                  <a:lnTo>
                    <a:pt x="86791" y="1017896"/>
                  </a:lnTo>
                  <a:lnTo>
                    <a:pt x="72101" y="1061583"/>
                  </a:lnTo>
                  <a:lnTo>
                    <a:pt x="58703" y="1105848"/>
                  </a:lnTo>
                  <a:lnTo>
                    <a:pt x="46621" y="1150668"/>
                  </a:lnTo>
                  <a:lnTo>
                    <a:pt x="35877" y="1196021"/>
                  </a:lnTo>
                  <a:lnTo>
                    <a:pt x="26492" y="1241885"/>
                  </a:lnTo>
                  <a:lnTo>
                    <a:pt x="18490" y="1288237"/>
                  </a:lnTo>
                  <a:lnTo>
                    <a:pt x="11893" y="1335055"/>
                  </a:lnTo>
                  <a:lnTo>
                    <a:pt x="6723" y="1382317"/>
                  </a:lnTo>
                  <a:lnTo>
                    <a:pt x="3003" y="1430000"/>
                  </a:lnTo>
                  <a:lnTo>
                    <a:pt x="754" y="1478081"/>
                  </a:lnTo>
                  <a:lnTo>
                    <a:pt x="0" y="1526540"/>
                  </a:lnTo>
                  <a:lnTo>
                    <a:pt x="754" y="1574998"/>
                  </a:lnTo>
                  <a:lnTo>
                    <a:pt x="3003" y="1623079"/>
                  </a:lnTo>
                  <a:lnTo>
                    <a:pt x="6723" y="1670762"/>
                  </a:lnTo>
                  <a:lnTo>
                    <a:pt x="11893" y="1718024"/>
                  </a:lnTo>
                  <a:lnTo>
                    <a:pt x="18490" y="1764842"/>
                  </a:lnTo>
                  <a:lnTo>
                    <a:pt x="26492" y="1811194"/>
                  </a:lnTo>
                  <a:lnTo>
                    <a:pt x="35877" y="1857058"/>
                  </a:lnTo>
                  <a:lnTo>
                    <a:pt x="46621" y="1902411"/>
                  </a:lnTo>
                  <a:lnTo>
                    <a:pt x="58703" y="1947231"/>
                  </a:lnTo>
                  <a:lnTo>
                    <a:pt x="72101" y="1991496"/>
                  </a:lnTo>
                  <a:lnTo>
                    <a:pt x="86791" y="2035183"/>
                  </a:lnTo>
                  <a:lnTo>
                    <a:pt x="102752" y="2078270"/>
                  </a:lnTo>
                  <a:lnTo>
                    <a:pt x="119962" y="2120734"/>
                  </a:lnTo>
                  <a:lnTo>
                    <a:pt x="138397" y="2162554"/>
                  </a:lnTo>
                  <a:lnTo>
                    <a:pt x="158036" y="2203707"/>
                  </a:lnTo>
                  <a:lnTo>
                    <a:pt x="178856" y="2244170"/>
                  </a:lnTo>
                  <a:lnTo>
                    <a:pt x="200835" y="2283922"/>
                  </a:lnTo>
                  <a:lnTo>
                    <a:pt x="223951" y="2322939"/>
                  </a:lnTo>
                  <a:lnTo>
                    <a:pt x="248181" y="2361199"/>
                  </a:lnTo>
                  <a:lnTo>
                    <a:pt x="273503" y="2398681"/>
                  </a:lnTo>
                  <a:lnTo>
                    <a:pt x="299894" y="2435362"/>
                  </a:lnTo>
                  <a:lnTo>
                    <a:pt x="327332" y="2471219"/>
                  </a:lnTo>
                  <a:lnTo>
                    <a:pt x="355795" y="2506230"/>
                  </a:lnTo>
                  <a:lnTo>
                    <a:pt x="385261" y="2540372"/>
                  </a:lnTo>
                  <a:lnTo>
                    <a:pt x="415706" y="2573624"/>
                  </a:lnTo>
                  <a:lnTo>
                    <a:pt x="447109" y="2605963"/>
                  </a:lnTo>
                  <a:lnTo>
                    <a:pt x="479448" y="2637367"/>
                  </a:lnTo>
                  <a:lnTo>
                    <a:pt x="512700" y="2667813"/>
                  </a:lnTo>
                  <a:lnTo>
                    <a:pt x="546842" y="2697279"/>
                  </a:lnTo>
                  <a:lnTo>
                    <a:pt x="581853" y="2725742"/>
                  </a:lnTo>
                  <a:lnTo>
                    <a:pt x="617709" y="2753181"/>
                  </a:lnTo>
                  <a:lnTo>
                    <a:pt x="654389" y="2779572"/>
                  </a:lnTo>
                  <a:lnTo>
                    <a:pt x="691871" y="2804894"/>
                  </a:lnTo>
                  <a:lnTo>
                    <a:pt x="730131" y="2829124"/>
                  </a:lnTo>
                  <a:lnTo>
                    <a:pt x="769148" y="2852240"/>
                  </a:lnTo>
                  <a:lnTo>
                    <a:pt x="808899" y="2874220"/>
                  </a:lnTo>
                  <a:lnTo>
                    <a:pt x="849362" y="2895040"/>
                  </a:lnTo>
                  <a:lnTo>
                    <a:pt x="890514" y="2914680"/>
                  </a:lnTo>
                  <a:lnTo>
                    <a:pt x="932334" y="2933115"/>
                  </a:lnTo>
                  <a:lnTo>
                    <a:pt x="974798" y="2950325"/>
                  </a:lnTo>
                  <a:lnTo>
                    <a:pt x="1017885" y="2966286"/>
                  </a:lnTo>
                  <a:lnTo>
                    <a:pt x="1061572" y="2980977"/>
                  </a:lnTo>
                  <a:lnTo>
                    <a:pt x="1105836" y="2994375"/>
                  </a:lnTo>
                  <a:lnTo>
                    <a:pt x="1150656" y="3006457"/>
                  </a:lnTo>
                  <a:lnTo>
                    <a:pt x="1196009" y="3017202"/>
                  </a:lnTo>
                  <a:lnTo>
                    <a:pt x="1241873" y="3026586"/>
                  </a:lnTo>
                  <a:lnTo>
                    <a:pt x="1288225" y="3034588"/>
                  </a:lnTo>
                  <a:lnTo>
                    <a:pt x="1335043" y="3041185"/>
                  </a:lnTo>
                  <a:lnTo>
                    <a:pt x="1382304" y="3046356"/>
                  </a:lnTo>
                  <a:lnTo>
                    <a:pt x="1429987" y="3050076"/>
                  </a:lnTo>
                  <a:lnTo>
                    <a:pt x="1478069" y="3052325"/>
                  </a:lnTo>
                  <a:lnTo>
                    <a:pt x="1526527" y="3053080"/>
                  </a:lnTo>
                  <a:lnTo>
                    <a:pt x="1574986" y="3052325"/>
                  </a:lnTo>
                  <a:lnTo>
                    <a:pt x="1623068" y="3050076"/>
                  </a:lnTo>
                  <a:lnTo>
                    <a:pt x="1670752" y="3046356"/>
                  </a:lnTo>
                  <a:lnTo>
                    <a:pt x="1718014" y="3041185"/>
                  </a:lnTo>
                  <a:lnTo>
                    <a:pt x="1764832" y="3034588"/>
                  </a:lnTo>
                  <a:lnTo>
                    <a:pt x="1811185" y="3026586"/>
                  </a:lnTo>
                  <a:lnTo>
                    <a:pt x="1857049" y="3017202"/>
                  </a:lnTo>
                  <a:lnTo>
                    <a:pt x="1902402" y="3006457"/>
                  </a:lnTo>
                  <a:lnTo>
                    <a:pt x="1947223" y="2994375"/>
                  </a:lnTo>
                  <a:lnTo>
                    <a:pt x="1991488" y="2980977"/>
                  </a:lnTo>
                  <a:lnTo>
                    <a:pt x="2035175" y="2966286"/>
                  </a:lnTo>
                  <a:lnTo>
                    <a:pt x="2078262" y="2950325"/>
                  </a:lnTo>
                  <a:lnTo>
                    <a:pt x="2120727" y="2933115"/>
                  </a:lnTo>
                  <a:lnTo>
                    <a:pt x="2162547" y="2914680"/>
                  </a:lnTo>
                  <a:lnTo>
                    <a:pt x="2203700" y="2895040"/>
                  </a:lnTo>
                  <a:lnTo>
                    <a:pt x="2244163" y="2874220"/>
                  </a:lnTo>
                  <a:lnTo>
                    <a:pt x="2283914" y="2852240"/>
                  </a:lnTo>
                  <a:lnTo>
                    <a:pt x="2322932" y="2829124"/>
                  </a:lnTo>
                  <a:lnTo>
                    <a:pt x="2361192" y="2804894"/>
                  </a:lnTo>
                  <a:lnTo>
                    <a:pt x="2398674" y="2779572"/>
                  </a:lnTo>
                  <a:lnTo>
                    <a:pt x="2435354" y="2753181"/>
                  </a:lnTo>
                  <a:lnTo>
                    <a:pt x="2471211" y="2725742"/>
                  </a:lnTo>
                  <a:lnTo>
                    <a:pt x="2506222" y="2697279"/>
                  </a:lnTo>
                  <a:lnTo>
                    <a:pt x="2540365" y="2667813"/>
                  </a:lnTo>
                  <a:lnTo>
                    <a:pt x="2573617" y="2637367"/>
                  </a:lnTo>
                  <a:lnTo>
                    <a:pt x="2605955" y="2605963"/>
                  </a:lnTo>
                  <a:lnTo>
                    <a:pt x="2637359" y="2573624"/>
                  </a:lnTo>
                  <a:lnTo>
                    <a:pt x="2667805" y="2540372"/>
                  </a:lnTo>
                  <a:lnTo>
                    <a:pt x="2697270" y="2506230"/>
                  </a:lnTo>
                  <a:lnTo>
                    <a:pt x="2725733" y="2471219"/>
                  </a:lnTo>
                  <a:lnTo>
                    <a:pt x="2753172" y="2435362"/>
                  </a:lnTo>
                  <a:lnTo>
                    <a:pt x="2779563" y="2398681"/>
                  </a:lnTo>
                  <a:lnTo>
                    <a:pt x="2804885" y="2361199"/>
                  </a:lnTo>
                  <a:lnTo>
                    <a:pt x="2829115" y="2322939"/>
                  </a:lnTo>
                  <a:lnTo>
                    <a:pt x="2852230" y="2283922"/>
                  </a:lnTo>
                  <a:lnTo>
                    <a:pt x="2874210" y="2244170"/>
                  </a:lnTo>
                  <a:lnTo>
                    <a:pt x="2895030" y="2203707"/>
                  </a:lnTo>
                  <a:lnTo>
                    <a:pt x="2914669" y="2162554"/>
                  </a:lnTo>
                  <a:lnTo>
                    <a:pt x="2933104" y="2120734"/>
                  </a:lnTo>
                  <a:lnTo>
                    <a:pt x="2950314" y="2078270"/>
                  </a:lnTo>
                  <a:lnTo>
                    <a:pt x="2966275" y="2035183"/>
                  </a:lnTo>
                  <a:lnTo>
                    <a:pt x="2980966" y="1991496"/>
                  </a:lnTo>
                  <a:lnTo>
                    <a:pt x="2994363" y="1947231"/>
                  </a:lnTo>
                  <a:lnTo>
                    <a:pt x="3006445" y="1902411"/>
                  </a:lnTo>
                  <a:lnTo>
                    <a:pt x="3017190" y="1857058"/>
                  </a:lnTo>
                  <a:lnTo>
                    <a:pt x="3026574" y="1811194"/>
                  </a:lnTo>
                  <a:lnTo>
                    <a:pt x="3034576" y="1764842"/>
                  </a:lnTo>
                  <a:lnTo>
                    <a:pt x="3041173" y="1718024"/>
                  </a:lnTo>
                  <a:lnTo>
                    <a:pt x="3046343" y="1670762"/>
                  </a:lnTo>
                  <a:lnTo>
                    <a:pt x="3050064" y="1623079"/>
                  </a:lnTo>
                  <a:lnTo>
                    <a:pt x="3052312" y="1574998"/>
                  </a:lnTo>
                  <a:lnTo>
                    <a:pt x="3053067" y="1526540"/>
                  </a:lnTo>
                  <a:lnTo>
                    <a:pt x="3052312" y="1478081"/>
                  </a:lnTo>
                  <a:lnTo>
                    <a:pt x="3050064" y="1430000"/>
                  </a:lnTo>
                  <a:lnTo>
                    <a:pt x="3046343" y="1382317"/>
                  </a:lnTo>
                  <a:lnTo>
                    <a:pt x="3041173" y="1335055"/>
                  </a:lnTo>
                  <a:lnTo>
                    <a:pt x="3034576" y="1288237"/>
                  </a:lnTo>
                  <a:lnTo>
                    <a:pt x="3026574" y="1241885"/>
                  </a:lnTo>
                  <a:lnTo>
                    <a:pt x="3017190" y="1196021"/>
                  </a:lnTo>
                  <a:lnTo>
                    <a:pt x="3006445" y="1150668"/>
                  </a:lnTo>
                  <a:lnTo>
                    <a:pt x="2994363" y="1105848"/>
                  </a:lnTo>
                  <a:lnTo>
                    <a:pt x="2980966" y="1061583"/>
                  </a:lnTo>
                  <a:lnTo>
                    <a:pt x="2966275" y="1017896"/>
                  </a:lnTo>
                  <a:lnTo>
                    <a:pt x="2950314" y="974809"/>
                  </a:lnTo>
                  <a:lnTo>
                    <a:pt x="2933104" y="932345"/>
                  </a:lnTo>
                  <a:lnTo>
                    <a:pt x="2914669" y="890525"/>
                  </a:lnTo>
                  <a:lnTo>
                    <a:pt x="2895030" y="849372"/>
                  </a:lnTo>
                  <a:lnTo>
                    <a:pt x="2874210" y="808909"/>
                  </a:lnTo>
                  <a:lnTo>
                    <a:pt x="2852230" y="769157"/>
                  </a:lnTo>
                  <a:lnTo>
                    <a:pt x="2829115" y="730140"/>
                  </a:lnTo>
                  <a:lnTo>
                    <a:pt x="2804885" y="691880"/>
                  </a:lnTo>
                  <a:lnTo>
                    <a:pt x="2779563" y="654398"/>
                  </a:lnTo>
                  <a:lnTo>
                    <a:pt x="2753172" y="617717"/>
                  </a:lnTo>
                  <a:lnTo>
                    <a:pt x="2725733" y="581860"/>
                  </a:lnTo>
                  <a:lnTo>
                    <a:pt x="2697270" y="546849"/>
                  </a:lnTo>
                  <a:lnTo>
                    <a:pt x="2667805" y="512707"/>
                  </a:lnTo>
                  <a:lnTo>
                    <a:pt x="2637359" y="479455"/>
                  </a:lnTo>
                  <a:lnTo>
                    <a:pt x="2605955" y="447116"/>
                  </a:lnTo>
                  <a:lnTo>
                    <a:pt x="2573617" y="415712"/>
                  </a:lnTo>
                  <a:lnTo>
                    <a:pt x="2540365" y="385266"/>
                  </a:lnTo>
                  <a:lnTo>
                    <a:pt x="2506222" y="355800"/>
                  </a:lnTo>
                  <a:lnTo>
                    <a:pt x="2471211" y="327337"/>
                  </a:lnTo>
                  <a:lnTo>
                    <a:pt x="2435354" y="299898"/>
                  </a:lnTo>
                  <a:lnTo>
                    <a:pt x="2398674" y="273507"/>
                  </a:lnTo>
                  <a:lnTo>
                    <a:pt x="2361192" y="248185"/>
                  </a:lnTo>
                  <a:lnTo>
                    <a:pt x="2322932" y="223955"/>
                  </a:lnTo>
                  <a:lnTo>
                    <a:pt x="2283914" y="200839"/>
                  </a:lnTo>
                  <a:lnTo>
                    <a:pt x="2244163" y="178859"/>
                  </a:lnTo>
                  <a:lnTo>
                    <a:pt x="2203700" y="158039"/>
                  </a:lnTo>
                  <a:lnTo>
                    <a:pt x="2162547" y="138399"/>
                  </a:lnTo>
                  <a:lnTo>
                    <a:pt x="2120727" y="119964"/>
                  </a:lnTo>
                  <a:lnTo>
                    <a:pt x="2078262" y="102754"/>
                  </a:lnTo>
                  <a:lnTo>
                    <a:pt x="2035175" y="86793"/>
                  </a:lnTo>
                  <a:lnTo>
                    <a:pt x="1991488" y="72102"/>
                  </a:lnTo>
                  <a:lnTo>
                    <a:pt x="1947223" y="58704"/>
                  </a:lnTo>
                  <a:lnTo>
                    <a:pt x="1902402" y="46622"/>
                  </a:lnTo>
                  <a:lnTo>
                    <a:pt x="1857049" y="35877"/>
                  </a:lnTo>
                  <a:lnTo>
                    <a:pt x="1811185" y="26493"/>
                  </a:lnTo>
                  <a:lnTo>
                    <a:pt x="1764832" y="18491"/>
                  </a:lnTo>
                  <a:lnTo>
                    <a:pt x="1718014" y="11894"/>
                  </a:lnTo>
                  <a:lnTo>
                    <a:pt x="1670752" y="6723"/>
                  </a:lnTo>
                  <a:lnTo>
                    <a:pt x="1623068" y="3003"/>
                  </a:lnTo>
                  <a:lnTo>
                    <a:pt x="1574986" y="754"/>
                  </a:lnTo>
                  <a:lnTo>
                    <a:pt x="1526527" y="0"/>
                  </a:lnTo>
                  <a:close/>
                </a:path>
              </a:pathLst>
            </a:custGeom>
            <a:solidFill>
              <a:srgbClr val="FAB7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52" name="object 5252" descr="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7344397" y="6710160"/>
              <a:ext cx="3053079" cy="2703669"/>
            </a:xfrm>
            <a:prstGeom prst="rect">
              <a:avLst/>
            </a:prstGeom>
          </p:spPr>
        </p:pic>
        <p:sp>
          <p:nvSpPr>
            <p:cNvPr id="5253" name="object 5253" descr=""/>
            <p:cNvSpPr/>
            <p:nvPr/>
          </p:nvSpPr>
          <p:spPr>
            <a:xfrm>
              <a:off x="7349763" y="6560833"/>
              <a:ext cx="3053080" cy="3053080"/>
            </a:xfrm>
            <a:custGeom>
              <a:avLst/>
              <a:gdLst/>
              <a:ahLst/>
              <a:cxnLst/>
              <a:rect l="l" t="t" r="r" b="b"/>
              <a:pathLst>
                <a:path w="3053079" h="3053079">
                  <a:moveTo>
                    <a:pt x="3053067" y="1526540"/>
                  </a:moveTo>
                  <a:lnTo>
                    <a:pt x="3052312" y="1574998"/>
                  </a:lnTo>
                  <a:lnTo>
                    <a:pt x="3050064" y="1623079"/>
                  </a:lnTo>
                  <a:lnTo>
                    <a:pt x="3046343" y="1670762"/>
                  </a:lnTo>
                  <a:lnTo>
                    <a:pt x="3041173" y="1718024"/>
                  </a:lnTo>
                  <a:lnTo>
                    <a:pt x="3034576" y="1764842"/>
                  </a:lnTo>
                  <a:lnTo>
                    <a:pt x="3026574" y="1811194"/>
                  </a:lnTo>
                  <a:lnTo>
                    <a:pt x="3017190" y="1857058"/>
                  </a:lnTo>
                  <a:lnTo>
                    <a:pt x="3006445" y="1902411"/>
                  </a:lnTo>
                  <a:lnTo>
                    <a:pt x="2994363" y="1947231"/>
                  </a:lnTo>
                  <a:lnTo>
                    <a:pt x="2980966" y="1991496"/>
                  </a:lnTo>
                  <a:lnTo>
                    <a:pt x="2966275" y="2035183"/>
                  </a:lnTo>
                  <a:lnTo>
                    <a:pt x="2950314" y="2078270"/>
                  </a:lnTo>
                  <a:lnTo>
                    <a:pt x="2933104" y="2120734"/>
                  </a:lnTo>
                  <a:lnTo>
                    <a:pt x="2914669" y="2162554"/>
                  </a:lnTo>
                  <a:lnTo>
                    <a:pt x="2895030" y="2203707"/>
                  </a:lnTo>
                  <a:lnTo>
                    <a:pt x="2874210" y="2244170"/>
                  </a:lnTo>
                  <a:lnTo>
                    <a:pt x="2852230" y="2283922"/>
                  </a:lnTo>
                  <a:lnTo>
                    <a:pt x="2829115" y="2322939"/>
                  </a:lnTo>
                  <a:lnTo>
                    <a:pt x="2804885" y="2361199"/>
                  </a:lnTo>
                  <a:lnTo>
                    <a:pt x="2779563" y="2398681"/>
                  </a:lnTo>
                  <a:lnTo>
                    <a:pt x="2753172" y="2435362"/>
                  </a:lnTo>
                  <a:lnTo>
                    <a:pt x="2725733" y="2471219"/>
                  </a:lnTo>
                  <a:lnTo>
                    <a:pt x="2697270" y="2506230"/>
                  </a:lnTo>
                  <a:lnTo>
                    <a:pt x="2667805" y="2540372"/>
                  </a:lnTo>
                  <a:lnTo>
                    <a:pt x="2637359" y="2573624"/>
                  </a:lnTo>
                  <a:lnTo>
                    <a:pt x="2605955" y="2605963"/>
                  </a:lnTo>
                  <a:lnTo>
                    <a:pt x="2573617" y="2637367"/>
                  </a:lnTo>
                  <a:lnTo>
                    <a:pt x="2540365" y="2667813"/>
                  </a:lnTo>
                  <a:lnTo>
                    <a:pt x="2506222" y="2697279"/>
                  </a:lnTo>
                  <a:lnTo>
                    <a:pt x="2471211" y="2725742"/>
                  </a:lnTo>
                  <a:lnTo>
                    <a:pt x="2435354" y="2753181"/>
                  </a:lnTo>
                  <a:lnTo>
                    <a:pt x="2398674" y="2779572"/>
                  </a:lnTo>
                  <a:lnTo>
                    <a:pt x="2361192" y="2804894"/>
                  </a:lnTo>
                  <a:lnTo>
                    <a:pt x="2322932" y="2829124"/>
                  </a:lnTo>
                  <a:lnTo>
                    <a:pt x="2283914" y="2852240"/>
                  </a:lnTo>
                  <a:lnTo>
                    <a:pt x="2244163" y="2874220"/>
                  </a:lnTo>
                  <a:lnTo>
                    <a:pt x="2203700" y="2895040"/>
                  </a:lnTo>
                  <a:lnTo>
                    <a:pt x="2162547" y="2914680"/>
                  </a:lnTo>
                  <a:lnTo>
                    <a:pt x="2120727" y="2933115"/>
                  </a:lnTo>
                  <a:lnTo>
                    <a:pt x="2078262" y="2950325"/>
                  </a:lnTo>
                  <a:lnTo>
                    <a:pt x="2035175" y="2966286"/>
                  </a:lnTo>
                  <a:lnTo>
                    <a:pt x="1991488" y="2980977"/>
                  </a:lnTo>
                  <a:lnTo>
                    <a:pt x="1947223" y="2994375"/>
                  </a:lnTo>
                  <a:lnTo>
                    <a:pt x="1902402" y="3006457"/>
                  </a:lnTo>
                  <a:lnTo>
                    <a:pt x="1857049" y="3017202"/>
                  </a:lnTo>
                  <a:lnTo>
                    <a:pt x="1811185" y="3026586"/>
                  </a:lnTo>
                  <a:lnTo>
                    <a:pt x="1764832" y="3034588"/>
                  </a:lnTo>
                  <a:lnTo>
                    <a:pt x="1718014" y="3041185"/>
                  </a:lnTo>
                  <a:lnTo>
                    <a:pt x="1670752" y="3046356"/>
                  </a:lnTo>
                  <a:lnTo>
                    <a:pt x="1623068" y="3050076"/>
                  </a:lnTo>
                  <a:lnTo>
                    <a:pt x="1574986" y="3052325"/>
                  </a:lnTo>
                  <a:lnTo>
                    <a:pt x="1526527" y="3053080"/>
                  </a:lnTo>
                  <a:lnTo>
                    <a:pt x="1478069" y="3052325"/>
                  </a:lnTo>
                  <a:lnTo>
                    <a:pt x="1429987" y="3050076"/>
                  </a:lnTo>
                  <a:lnTo>
                    <a:pt x="1382304" y="3046356"/>
                  </a:lnTo>
                  <a:lnTo>
                    <a:pt x="1335043" y="3041185"/>
                  </a:lnTo>
                  <a:lnTo>
                    <a:pt x="1288225" y="3034588"/>
                  </a:lnTo>
                  <a:lnTo>
                    <a:pt x="1241873" y="3026586"/>
                  </a:lnTo>
                  <a:lnTo>
                    <a:pt x="1196009" y="3017202"/>
                  </a:lnTo>
                  <a:lnTo>
                    <a:pt x="1150656" y="3006457"/>
                  </a:lnTo>
                  <a:lnTo>
                    <a:pt x="1105836" y="2994375"/>
                  </a:lnTo>
                  <a:lnTo>
                    <a:pt x="1061572" y="2980977"/>
                  </a:lnTo>
                  <a:lnTo>
                    <a:pt x="1017885" y="2966286"/>
                  </a:lnTo>
                  <a:lnTo>
                    <a:pt x="974798" y="2950325"/>
                  </a:lnTo>
                  <a:lnTo>
                    <a:pt x="932334" y="2933115"/>
                  </a:lnTo>
                  <a:lnTo>
                    <a:pt x="890514" y="2914680"/>
                  </a:lnTo>
                  <a:lnTo>
                    <a:pt x="849362" y="2895040"/>
                  </a:lnTo>
                  <a:lnTo>
                    <a:pt x="808899" y="2874220"/>
                  </a:lnTo>
                  <a:lnTo>
                    <a:pt x="769148" y="2852240"/>
                  </a:lnTo>
                  <a:lnTo>
                    <a:pt x="730131" y="2829124"/>
                  </a:lnTo>
                  <a:lnTo>
                    <a:pt x="691871" y="2804894"/>
                  </a:lnTo>
                  <a:lnTo>
                    <a:pt x="654389" y="2779572"/>
                  </a:lnTo>
                  <a:lnTo>
                    <a:pt x="617709" y="2753181"/>
                  </a:lnTo>
                  <a:lnTo>
                    <a:pt x="581853" y="2725742"/>
                  </a:lnTo>
                  <a:lnTo>
                    <a:pt x="546842" y="2697279"/>
                  </a:lnTo>
                  <a:lnTo>
                    <a:pt x="512700" y="2667813"/>
                  </a:lnTo>
                  <a:lnTo>
                    <a:pt x="479448" y="2637367"/>
                  </a:lnTo>
                  <a:lnTo>
                    <a:pt x="447109" y="2605963"/>
                  </a:lnTo>
                  <a:lnTo>
                    <a:pt x="415706" y="2573624"/>
                  </a:lnTo>
                  <a:lnTo>
                    <a:pt x="385261" y="2540372"/>
                  </a:lnTo>
                  <a:lnTo>
                    <a:pt x="355795" y="2506230"/>
                  </a:lnTo>
                  <a:lnTo>
                    <a:pt x="327332" y="2471219"/>
                  </a:lnTo>
                  <a:lnTo>
                    <a:pt x="299894" y="2435362"/>
                  </a:lnTo>
                  <a:lnTo>
                    <a:pt x="273503" y="2398681"/>
                  </a:lnTo>
                  <a:lnTo>
                    <a:pt x="248181" y="2361199"/>
                  </a:lnTo>
                  <a:lnTo>
                    <a:pt x="223951" y="2322939"/>
                  </a:lnTo>
                  <a:lnTo>
                    <a:pt x="200835" y="2283922"/>
                  </a:lnTo>
                  <a:lnTo>
                    <a:pt x="178856" y="2244170"/>
                  </a:lnTo>
                  <a:lnTo>
                    <a:pt x="158036" y="2203707"/>
                  </a:lnTo>
                  <a:lnTo>
                    <a:pt x="138397" y="2162554"/>
                  </a:lnTo>
                  <a:lnTo>
                    <a:pt x="119962" y="2120734"/>
                  </a:lnTo>
                  <a:lnTo>
                    <a:pt x="102752" y="2078270"/>
                  </a:lnTo>
                  <a:lnTo>
                    <a:pt x="86791" y="2035183"/>
                  </a:lnTo>
                  <a:lnTo>
                    <a:pt x="72101" y="1991496"/>
                  </a:lnTo>
                  <a:lnTo>
                    <a:pt x="58703" y="1947231"/>
                  </a:lnTo>
                  <a:lnTo>
                    <a:pt x="46621" y="1902411"/>
                  </a:lnTo>
                  <a:lnTo>
                    <a:pt x="35877" y="1857058"/>
                  </a:lnTo>
                  <a:lnTo>
                    <a:pt x="26492" y="1811194"/>
                  </a:lnTo>
                  <a:lnTo>
                    <a:pt x="18490" y="1764842"/>
                  </a:lnTo>
                  <a:lnTo>
                    <a:pt x="11893" y="1718024"/>
                  </a:lnTo>
                  <a:lnTo>
                    <a:pt x="6723" y="1670762"/>
                  </a:lnTo>
                  <a:lnTo>
                    <a:pt x="3003" y="1623079"/>
                  </a:lnTo>
                  <a:lnTo>
                    <a:pt x="754" y="1574998"/>
                  </a:lnTo>
                  <a:lnTo>
                    <a:pt x="0" y="1526540"/>
                  </a:lnTo>
                  <a:lnTo>
                    <a:pt x="754" y="1478081"/>
                  </a:lnTo>
                  <a:lnTo>
                    <a:pt x="3003" y="1430000"/>
                  </a:lnTo>
                  <a:lnTo>
                    <a:pt x="6723" y="1382317"/>
                  </a:lnTo>
                  <a:lnTo>
                    <a:pt x="11893" y="1335055"/>
                  </a:lnTo>
                  <a:lnTo>
                    <a:pt x="18490" y="1288237"/>
                  </a:lnTo>
                  <a:lnTo>
                    <a:pt x="26492" y="1241885"/>
                  </a:lnTo>
                  <a:lnTo>
                    <a:pt x="35877" y="1196021"/>
                  </a:lnTo>
                  <a:lnTo>
                    <a:pt x="46621" y="1150668"/>
                  </a:lnTo>
                  <a:lnTo>
                    <a:pt x="58703" y="1105848"/>
                  </a:lnTo>
                  <a:lnTo>
                    <a:pt x="72101" y="1061583"/>
                  </a:lnTo>
                  <a:lnTo>
                    <a:pt x="86791" y="1017896"/>
                  </a:lnTo>
                  <a:lnTo>
                    <a:pt x="102752" y="974809"/>
                  </a:lnTo>
                  <a:lnTo>
                    <a:pt x="119962" y="932345"/>
                  </a:lnTo>
                  <a:lnTo>
                    <a:pt x="138397" y="890525"/>
                  </a:lnTo>
                  <a:lnTo>
                    <a:pt x="158036" y="849372"/>
                  </a:lnTo>
                  <a:lnTo>
                    <a:pt x="178856" y="808909"/>
                  </a:lnTo>
                  <a:lnTo>
                    <a:pt x="200835" y="769157"/>
                  </a:lnTo>
                  <a:lnTo>
                    <a:pt x="223951" y="730140"/>
                  </a:lnTo>
                  <a:lnTo>
                    <a:pt x="248181" y="691880"/>
                  </a:lnTo>
                  <a:lnTo>
                    <a:pt x="273503" y="654398"/>
                  </a:lnTo>
                  <a:lnTo>
                    <a:pt x="299894" y="617717"/>
                  </a:lnTo>
                  <a:lnTo>
                    <a:pt x="327332" y="581860"/>
                  </a:lnTo>
                  <a:lnTo>
                    <a:pt x="355795" y="546849"/>
                  </a:lnTo>
                  <a:lnTo>
                    <a:pt x="385261" y="512707"/>
                  </a:lnTo>
                  <a:lnTo>
                    <a:pt x="415706" y="479455"/>
                  </a:lnTo>
                  <a:lnTo>
                    <a:pt x="447109" y="447116"/>
                  </a:lnTo>
                  <a:lnTo>
                    <a:pt x="479448" y="415712"/>
                  </a:lnTo>
                  <a:lnTo>
                    <a:pt x="512700" y="385266"/>
                  </a:lnTo>
                  <a:lnTo>
                    <a:pt x="546842" y="355800"/>
                  </a:lnTo>
                  <a:lnTo>
                    <a:pt x="581853" y="327337"/>
                  </a:lnTo>
                  <a:lnTo>
                    <a:pt x="617709" y="299898"/>
                  </a:lnTo>
                  <a:lnTo>
                    <a:pt x="654389" y="273507"/>
                  </a:lnTo>
                  <a:lnTo>
                    <a:pt x="691871" y="248185"/>
                  </a:lnTo>
                  <a:lnTo>
                    <a:pt x="730131" y="223955"/>
                  </a:lnTo>
                  <a:lnTo>
                    <a:pt x="769148" y="200839"/>
                  </a:lnTo>
                  <a:lnTo>
                    <a:pt x="808899" y="178859"/>
                  </a:lnTo>
                  <a:lnTo>
                    <a:pt x="849362" y="158039"/>
                  </a:lnTo>
                  <a:lnTo>
                    <a:pt x="890514" y="138399"/>
                  </a:lnTo>
                  <a:lnTo>
                    <a:pt x="932334" y="119964"/>
                  </a:lnTo>
                  <a:lnTo>
                    <a:pt x="974798" y="102754"/>
                  </a:lnTo>
                  <a:lnTo>
                    <a:pt x="1017885" y="86793"/>
                  </a:lnTo>
                  <a:lnTo>
                    <a:pt x="1061572" y="72102"/>
                  </a:lnTo>
                  <a:lnTo>
                    <a:pt x="1105836" y="58704"/>
                  </a:lnTo>
                  <a:lnTo>
                    <a:pt x="1150656" y="46622"/>
                  </a:lnTo>
                  <a:lnTo>
                    <a:pt x="1196009" y="35877"/>
                  </a:lnTo>
                  <a:lnTo>
                    <a:pt x="1241873" y="26493"/>
                  </a:lnTo>
                  <a:lnTo>
                    <a:pt x="1288225" y="18491"/>
                  </a:lnTo>
                  <a:lnTo>
                    <a:pt x="1335043" y="11894"/>
                  </a:lnTo>
                  <a:lnTo>
                    <a:pt x="1382304" y="6723"/>
                  </a:lnTo>
                  <a:lnTo>
                    <a:pt x="1429987" y="3003"/>
                  </a:lnTo>
                  <a:lnTo>
                    <a:pt x="1478069" y="754"/>
                  </a:lnTo>
                  <a:lnTo>
                    <a:pt x="1526527" y="0"/>
                  </a:lnTo>
                  <a:lnTo>
                    <a:pt x="1574986" y="754"/>
                  </a:lnTo>
                  <a:lnTo>
                    <a:pt x="1623068" y="3003"/>
                  </a:lnTo>
                  <a:lnTo>
                    <a:pt x="1670752" y="6723"/>
                  </a:lnTo>
                  <a:lnTo>
                    <a:pt x="1718014" y="11894"/>
                  </a:lnTo>
                  <a:lnTo>
                    <a:pt x="1764832" y="18491"/>
                  </a:lnTo>
                  <a:lnTo>
                    <a:pt x="1811185" y="26493"/>
                  </a:lnTo>
                  <a:lnTo>
                    <a:pt x="1857049" y="35877"/>
                  </a:lnTo>
                  <a:lnTo>
                    <a:pt x="1902402" y="46622"/>
                  </a:lnTo>
                  <a:lnTo>
                    <a:pt x="1947223" y="58704"/>
                  </a:lnTo>
                  <a:lnTo>
                    <a:pt x="1991488" y="72102"/>
                  </a:lnTo>
                  <a:lnTo>
                    <a:pt x="2035175" y="86793"/>
                  </a:lnTo>
                  <a:lnTo>
                    <a:pt x="2078262" y="102754"/>
                  </a:lnTo>
                  <a:lnTo>
                    <a:pt x="2120727" y="119964"/>
                  </a:lnTo>
                  <a:lnTo>
                    <a:pt x="2162547" y="138399"/>
                  </a:lnTo>
                  <a:lnTo>
                    <a:pt x="2203700" y="158039"/>
                  </a:lnTo>
                  <a:lnTo>
                    <a:pt x="2244163" y="178859"/>
                  </a:lnTo>
                  <a:lnTo>
                    <a:pt x="2283914" y="200839"/>
                  </a:lnTo>
                  <a:lnTo>
                    <a:pt x="2322932" y="223955"/>
                  </a:lnTo>
                  <a:lnTo>
                    <a:pt x="2361192" y="248185"/>
                  </a:lnTo>
                  <a:lnTo>
                    <a:pt x="2398674" y="273507"/>
                  </a:lnTo>
                  <a:lnTo>
                    <a:pt x="2435354" y="299898"/>
                  </a:lnTo>
                  <a:lnTo>
                    <a:pt x="2471211" y="327337"/>
                  </a:lnTo>
                  <a:lnTo>
                    <a:pt x="2506222" y="355800"/>
                  </a:lnTo>
                  <a:lnTo>
                    <a:pt x="2540365" y="385266"/>
                  </a:lnTo>
                  <a:lnTo>
                    <a:pt x="2573617" y="415712"/>
                  </a:lnTo>
                  <a:lnTo>
                    <a:pt x="2605955" y="447116"/>
                  </a:lnTo>
                  <a:lnTo>
                    <a:pt x="2637359" y="479455"/>
                  </a:lnTo>
                  <a:lnTo>
                    <a:pt x="2667805" y="512707"/>
                  </a:lnTo>
                  <a:lnTo>
                    <a:pt x="2697270" y="546849"/>
                  </a:lnTo>
                  <a:lnTo>
                    <a:pt x="2725733" y="581860"/>
                  </a:lnTo>
                  <a:lnTo>
                    <a:pt x="2753172" y="617717"/>
                  </a:lnTo>
                  <a:lnTo>
                    <a:pt x="2779563" y="654398"/>
                  </a:lnTo>
                  <a:lnTo>
                    <a:pt x="2804885" y="691880"/>
                  </a:lnTo>
                  <a:lnTo>
                    <a:pt x="2829115" y="730140"/>
                  </a:lnTo>
                  <a:lnTo>
                    <a:pt x="2852230" y="769157"/>
                  </a:lnTo>
                  <a:lnTo>
                    <a:pt x="2874210" y="808909"/>
                  </a:lnTo>
                  <a:lnTo>
                    <a:pt x="2895030" y="849372"/>
                  </a:lnTo>
                  <a:lnTo>
                    <a:pt x="2914669" y="890525"/>
                  </a:lnTo>
                  <a:lnTo>
                    <a:pt x="2933104" y="932345"/>
                  </a:lnTo>
                  <a:lnTo>
                    <a:pt x="2950314" y="974809"/>
                  </a:lnTo>
                  <a:lnTo>
                    <a:pt x="2966275" y="1017896"/>
                  </a:lnTo>
                  <a:lnTo>
                    <a:pt x="2980966" y="1061583"/>
                  </a:lnTo>
                  <a:lnTo>
                    <a:pt x="2994363" y="1105848"/>
                  </a:lnTo>
                  <a:lnTo>
                    <a:pt x="3006445" y="1150668"/>
                  </a:lnTo>
                  <a:lnTo>
                    <a:pt x="3017190" y="1196021"/>
                  </a:lnTo>
                  <a:lnTo>
                    <a:pt x="3026574" y="1241885"/>
                  </a:lnTo>
                  <a:lnTo>
                    <a:pt x="3034576" y="1288237"/>
                  </a:lnTo>
                  <a:lnTo>
                    <a:pt x="3041173" y="1335055"/>
                  </a:lnTo>
                  <a:lnTo>
                    <a:pt x="3046343" y="1382317"/>
                  </a:lnTo>
                  <a:lnTo>
                    <a:pt x="3050064" y="1430000"/>
                  </a:lnTo>
                  <a:lnTo>
                    <a:pt x="3052312" y="1478081"/>
                  </a:lnTo>
                  <a:lnTo>
                    <a:pt x="3053067" y="1526540"/>
                  </a:lnTo>
                  <a:close/>
                </a:path>
              </a:pathLst>
            </a:custGeom>
            <a:ln w="507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54" name="object 5254" descr=""/>
          <p:cNvGrpSpPr/>
          <p:nvPr/>
        </p:nvGrpSpPr>
        <p:grpSpPr>
          <a:xfrm>
            <a:off x="182072" y="9990663"/>
            <a:ext cx="3103880" cy="3103880"/>
            <a:chOff x="182072" y="9990663"/>
            <a:chExt cx="3103880" cy="3103880"/>
          </a:xfrm>
        </p:grpSpPr>
        <p:sp>
          <p:nvSpPr>
            <p:cNvPr id="5255" name="object 5255" descr=""/>
            <p:cNvSpPr/>
            <p:nvPr/>
          </p:nvSpPr>
          <p:spPr>
            <a:xfrm>
              <a:off x="207472" y="10016063"/>
              <a:ext cx="3053080" cy="3053080"/>
            </a:xfrm>
            <a:custGeom>
              <a:avLst/>
              <a:gdLst/>
              <a:ahLst/>
              <a:cxnLst/>
              <a:rect l="l" t="t" r="r" b="b"/>
              <a:pathLst>
                <a:path w="3053079" h="3053080">
                  <a:moveTo>
                    <a:pt x="1526527" y="0"/>
                  </a:moveTo>
                  <a:lnTo>
                    <a:pt x="1478069" y="754"/>
                  </a:lnTo>
                  <a:lnTo>
                    <a:pt x="1429987" y="3003"/>
                  </a:lnTo>
                  <a:lnTo>
                    <a:pt x="1382304" y="6723"/>
                  </a:lnTo>
                  <a:lnTo>
                    <a:pt x="1335043" y="11894"/>
                  </a:lnTo>
                  <a:lnTo>
                    <a:pt x="1288225" y="18491"/>
                  </a:lnTo>
                  <a:lnTo>
                    <a:pt x="1241873" y="26493"/>
                  </a:lnTo>
                  <a:lnTo>
                    <a:pt x="1196009" y="35877"/>
                  </a:lnTo>
                  <a:lnTo>
                    <a:pt x="1150656" y="46622"/>
                  </a:lnTo>
                  <a:lnTo>
                    <a:pt x="1105836" y="58704"/>
                  </a:lnTo>
                  <a:lnTo>
                    <a:pt x="1061572" y="72102"/>
                  </a:lnTo>
                  <a:lnTo>
                    <a:pt x="1017885" y="86793"/>
                  </a:lnTo>
                  <a:lnTo>
                    <a:pt x="974798" y="102754"/>
                  </a:lnTo>
                  <a:lnTo>
                    <a:pt x="932334" y="119964"/>
                  </a:lnTo>
                  <a:lnTo>
                    <a:pt x="890514" y="138399"/>
                  </a:lnTo>
                  <a:lnTo>
                    <a:pt x="849362" y="158039"/>
                  </a:lnTo>
                  <a:lnTo>
                    <a:pt x="808899" y="178859"/>
                  </a:lnTo>
                  <a:lnTo>
                    <a:pt x="769148" y="200839"/>
                  </a:lnTo>
                  <a:lnTo>
                    <a:pt x="730131" y="223955"/>
                  </a:lnTo>
                  <a:lnTo>
                    <a:pt x="691871" y="248185"/>
                  </a:lnTo>
                  <a:lnTo>
                    <a:pt x="654389" y="273507"/>
                  </a:lnTo>
                  <a:lnTo>
                    <a:pt x="617709" y="299898"/>
                  </a:lnTo>
                  <a:lnTo>
                    <a:pt x="581853" y="327337"/>
                  </a:lnTo>
                  <a:lnTo>
                    <a:pt x="546842" y="355800"/>
                  </a:lnTo>
                  <a:lnTo>
                    <a:pt x="512700" y="385266"/>
                  </a:lnTo>
                  <a:lnTo>
                    <a:pt x="479448" y="415712"/>
                  </a:lnTo>
                  <a:lnTo>
                    <a:pt x="447109" y="447116"/>
                  </a:lnTo>
                  <a:lnTo>
                    <a:pt x="415706" y="479455"/>
                  </a:lnTo>
                  <a:lnTo>
                    <a:pt x="385261" y="512707"/>
                  </a:lnTo>
                  <a:lnTo>
                    <a:pt x="355795" y="546849"/>
                  </a:lnTo>
                  <a:lnTo>
                    <a:pt x="327332" y="581860"/>
                  </a:lnTo>
                  <a:lnTo>
                    <a:pt x="299894" y="617717"/>
                  </a:lnTo>
                  <a:lnTo>
                    <a:pt x="273503" y="654398"/>
                  </a:lnTo>
                  <a:lnTo>
                    <a:pt x="248181" y="691880"/>
                  </a:lnTo>
                  <a:lnTo>
                    <a:pt x="223951" y="730140"/>
                  </a:lnTo>
                  <a:lnTo>
                    <a:pt x="200835" y="769157"/>
                  </a:lnTo>
                  <a:lnTo>
                    <a:pt x="178856" y="808909"/>
                  </a:lnTo>
                  <a:lnTo>
                    <a:pt x="158036" y="849372"/>
                  </a:lnTo>
                  <a:lnTo>
                    <a:pt x="138397" y="890525"/>
                  </a:lnTo>
                  <a:lnTo>
                    <a:pt x="119962" y="932345"/>
                  </a:lnTo>
                  <a:lnTo>
                    <a:pt x="102752" y="974809"/>
                  </a:lnTo>
                  <a:lnTo>
                    <a:pt x="86791" y="1017896"/>
                  </a:lnTo>
                  <a:lnTo>
                    <a:pt x="72101" y="1061583"/>
                  </a:lnTo>
                  <a:lnTo>
                    <a:pt x="58703" y="1105848"/>
                  </a:lnTo>
                  <a:lnTo>
                    <a:pt x="46621" y="1150668"/>
                  </a:lnTo>
                  <a:lnTo>
                    <a:pt x="35877" y="1196021"/>
                  </a:lnTo>
                  <a:lnTo>
                    <a:pt x="26492" y="1241885"/>
                  </a:lnTo>
                  <a:lnTo>
                    <a:pt x="18490" y="1288237"/>
                  </a:lnTo>
                  <a:lnTo>
                    <a:pt x="11893" y="1335055"/>
                  </a:lnTo>
                  <a:lnTo>
                    <a:pt x="6723" y="1382317"/>
                  </a:lnTo>
                  <a:lnTo>
                    <a:pt x="3003" y="1430000"/>
                  </a:lnTo>
                  <a:lnTo>
                    <a:pt x="754" y="1478081"/>
                  </a:lnTo>
                  <a:lnTo>
                    <a:pt x="0" y="1526539"/>
                  </a:lnTo>
                  <a:lnTo>
                    <a:pt x="754" y="1574998"/>
                  </a:lnTo>
                  <a:lnTo>
                    <a:pt x="3003" y="1623079"/>
                  </a:lnTo>
                  <a:lnTo>
                    <a:pt x="6723" y="1670762"/>
                  </a:lnTo>
                  <a:lnTo>
                    <a:pt x="11893" y="1718024"/>
                  </a:lnTo>
                  <a:lnTo>
                    <a:pt x="18490" y="1764842"/>
                  </a:lnTo>
                  <a:lnTo>
                    <a:pt x="26492" y="1811194"/>
                  </a:lnTo>
                  <a:lnTo>
                    <a:pt x="35877" y="1857058"/>
                  </a:lnTo>
                  <a:lnTo>
                    <a:pt x="46621" y="1902411"/>
                  </a:lnTo>
                  <a:lnTo>
                    <a:pt x="58703" y="1947231"/>
                  </a:lnTo>
                  <a:lnTo>
                    <a:pt x="72101" y="1991496"/>
                  </a:lnTo>
                  <a:lnTo>
                    <a:pt x="86791" y="2035183"/>
                  </a:lnTo>
                  <a:lnTo>
                    <a:pt x="102752" y="2078270"/>
                  </a:lnTo>
                  <a:lnTo>
                    <a:pt x="119962" y="2120734"/>
                  </a:lnTo>
                  <a:lnTo>
                    <a:pt x="138397" y="2162554"/>
                  </a:lnTo>
                  <a:lnTo>
                    <a:pt x="158036" y="2203707"/>
                  </a:lnTo>
                  <a:lnTo>
                    <a:pt x="178856" y="2244170"/>
                  </a:lnTo>
                  <a:lnTo>
                    <a:pt x="200835" y="2283922"/>
                  </a:lnTo>
                  <a:lnTo>
                    <a:pt x="223951" y="2322939"/>
                  </a:lnTo>
                  <a:lnTo>
                    <a:pt x="248181" y="2361199"/>
                  </a:lnTo>
                  <a:lnTo>
                    <a:pt x="273503" y="2398681"/>
                  </a:lnTo>
                  <a:lnTo>
                    <a:pt x="299894" y="2435362"/>
                  </a:lnTo>
                  <a:lnTo>
                    <a:pt x="327332" y="2471219"/>
                  </a:lnTo>
                  <a:lnTo>
                    <a:pt x="355795" y="2506230"/>
                  </a:lnTo>
                  <a:lnTo>
                    <a:pt x="385261" y="2540372"/>
                  </a:lnTo>
                  <a:lnTo>
                    <a:pt x="415706" y="2573624"/>
                  </a:lnTo>
                  <a:lnTo>
                    <a:pt x="447109" y="2605963"/>
                  </a:lnTo>
                  <a:lnTo>
                    <a:pt x="479448" y="2637367"/>
                  </a:lnTo>
                  <a:lnTo>
                    <a:pt x="512700" y="2667813"/>
                  </a:lnTo>
                  <a:lnTo>
                    <a:pt x="546842" y="2697279"/>
                  </a:lnTo>
                  <a:lnTo>
                    <a:pt x="581853" y="2725742"/>
                  </a:lnTo>
                  <a:lnTo>
                    <a:pt x="617709" y="2753181"/>
                  </a:lnTo>
                  <a:lnTo>
                    <a:pt x="654389" y="2779572"/>
                  </a:lnTo>
                  <a:lnTo>
                    <a:pt x="691871" y="2804894"/>
                  </a:lnTo>
                  <a:lnTo>
                    <a:pt x="730131" y="2829124"/>
                  </a:lnTo>
                  <a:lnTo>
                    <a:pt x="769148" y="2852240"/>
                  </a:lnTo>
                  <a:lnTo>
                    <a:pt x="808899" y="2874220"/>
                  </a:lnTo>
                  <a:lnTo>
                    <a:pt x="849362" y="2895040"/>
                  </a:lnTo>
                  <a:lnTo>
                    <a:pt x="890514" y="2914680"/>
                  </a:lnTo>
                  <a:lnTo>
                    <a:pt x="932334" y="2933115"/>
                  </a:lnTo>
                  <a:lnTo>
                    <a:pt x="974798" y="2950325"/>
                  </a:lnTo>
                  <a:lnTo>
                    <a:pt x="1017885" y="2966286"/>
                  </a:lnTo>
                  <a:lnTo>
                    <a:pt x="1061572" y="2980977"/>
                  </a:lnTo>
                  <a:lnTo>
                    <a:pt x="1105836" y="2994375"/>
                  </a:lnTo>
                  <a:lnTo>
                    <a:pt x="1150656" y="3006457"/>
                  </a:lnTo>
                  <a:lnTo>
                    <a:pt x="1196009" y="3017202"/>
                  </a:lnTo>
                  <a:lnTo>
                    <a:pt x="1241873" y="3026586"/>
                  </a:lnTo>
                  <a:lnTo>
                    <a:pt x="1288225" y="3034588"/>
                  </a:lnTo>
                  <a:lnTo>
                    <a:pt x="1335043" y="3041185"/>
                  </a:lnTo>
                  <a:lnTo>
                    <a:pt x="1382304" y="3046356"/>
                  </a:lnTo>
                  <a:lnTo>
                    <a:pt x="1429987" y="3050076"/>
                  </a:lnTo>
                  <a:lnTo>
                    <a:pt x="1478069" y="3052325"/>
                  </a:lnTo>
                  <a:lnTo>
                    <a:pt x="1526527" y="3053079"/>
                  </a:lnTo>
                  <a:lnTo>
                    <a:pt x="1574986" y="3052325"/>
                  </a:lnTo>
                  <a:lnTo>
                    <a:pt x="1623068" y="3050076"/>
                  </a:lnTo>
                  <a:lnTo>
                    <a:pt x="1670752" y="3046356"/>
                  </a:lnTo>
                  <a:lnTo>
                    <a:pt x="1718014" y="3041185"/>
                  </a:lnTo>
                  <a:lnTo>
                    <a:pt x="1764832" y="3034588"/>
                  </a:lnTo>
                  <a:lnTo>
                    <a:pt x="1811185" y="3026586"/>
                  </a:lnTo>
                  <a:lnTo>
                    <a:pt x="1857049" y="3017202"/>
                  </a:lnTo>
                  <a:lnTo>
                    <a:pt x="1902402" y="3006457"/>
                  </a:lnTo>
                  <a:lnTo>
                    <a:pt x="1947223" y="2994375"/>
                  </a:lnTo>
                  <a:lnTo>
                    <a:pt x="1991488" y="2980977"/>
                  </a:lnTo>
                  <a:lnTo>
                    <a:pt x="2035175" y="2966286"/>
                  </a:lnTo>
                  <a:lnTo>
                    <a:pt x="2078262" y="2950325"/>
                  </a:lnTo>
                  <a:lnTo>
                    <a:pt x="2120727" y="2933115"/>
                  </a:lnTo>
                  <a:lnTo>
                    <a:pt x="2162547" y="2914680"/>
                  </a:lnTo>
                  <a:lnTo>
                    <a:pt x="2203700" y="2895040"/>
                  </a:lnTo>
                  <a:lnTo>
                    <a:pt x="2244163" y="2874220"/>
                  </a:lnTo>
                  <a:lnTo>
                    <a:pt x="2283914" y="2852240"/>
                  </a:lnTo>
                  <a:lnTo>
                    <a:pt x="2322932" y="2829124"/>
                  </a:lnTo>
                  <a:lnTo>
                    <a:pt x="2361192" y="2804894"/>
                  </a:lnTo>
                  <a:lnTo>
                    <a:pt x="2398674" y="2779572"/>
                  </a:lnTo>
                  <a:lnTo>
                    <a:pt x="2435354" y="2753181"/>
                  </a:lnTo>
                  <a:lnTo>
                    <a:pt x="2471211" y="2725742"/>
                  </a:lnTo>
                  <a:lnTo>
                    <a:pt x="2506222" y="2697279"/>
                  </a:lnTo>
                  <a:lnTo>
                    <a:pt x="2540365" y="2667813"/>
                  </a:lnTo>
                  <a:lnTo>
                    <a:pt x="2573617" y="2637367"/>
                  </a:lnTo>
                  <a:lnTo>
                    <a:pt x="2605955" y="2605963"/>
                  </a:lnTo>
                  <a:lnTo>
                    <a:pt x="2637359" y="2573624"/>
                  </a:lnTo>
                  <a:lnTo>
                    <a:pt x="2667805" y="2540372"/>
                  </a:lnTo>
                  <a:lnTo>
                    <a:pt x="2697270" y="2506230"/>
                  </a:lnTo>
                  <a:lnTo>
                    <a:pt x="2725733" y="2471219"/>
                  </a:lnTo>
                  <a:lnTo>
                    <a:pt x="2753172" y="2435362"/>
                  </a:lnTo>
                  <a:lnTo>
                    <a:pt x="2779563" y="2398681"/>
                  </a:lnTo>
                  <a:lnTo>
                    <a:pt x="2804885" y="2361199"/>
                  </a:lnTo>
                  <a:lnTo>
                    <a:pt x="2829115" y="2322939"/>
                  </a:lnTo>
                  <a:lnTo>
                    <a:pt x="2852230" y="2283922"/>
                  </a:lnTo>
                  <a:lnTo>
                    <a:pt x="2874210" y="2244170"/>
                  </a:lnTo>
                  <a:lnTo>
                    <a:pt x="2895030" y="2203707"/>
                  </a:lnTo>
                  <a:lnTo>
                    <a:pt x="2914669" y="2162554"/>
                  </a:lnTo>
                  <a:lnTo>
                    <a:pt x="2933104" y="2120734"/>
                  </a:lnTo>
                  <a:lnTo>
                    <a:pt x="2950314" y="2078270"/>
                  </a:lnTo>
                  <a:lnTo>
                    <a:pt x="2966275" y="2035183"/>
                  </a:lnTo>
                  <a:lnTo>
                    <a:pt x="2980966" y="1991496"/>
                  </a:lnTo>
                  <a:lnTo>
                    <a:pt x="2994363" y="1947231"/>
                  </a:lnTo>
                  <a:lnTo>
                    <a:pt x="3006445" y="1902411"/>
                  </a:lnTo>
                  <a:lnTo>
                    <a:pt x="3017190" y="1857058"/>
                  </a:lnTo>
                  <a:lnTo>
                    <a:pt x="3026574" y="1811194"/>
                  </a:lnTo>
                  <a:lnTo>
                    <a:pt x="3034576" y="1764842"/>
                  </a:lnTo>
                  <a:lnTo>
                    <a:pt x="3041173" y="1718024"/>
                  </a:lnTo>
                  <a:lnTo>
                    <a:pt x="3046343" y="1670762"/>
                  </a:lnTo>
                  <a:lnTo>
                    <a:pt x="3050064" y="1623079"/>
                  </a:lnTo>
                  <a:lnTo>
                    <a:pt x="3052312" y="1574998"/>
                  </a:lnTo>
                  <a:lnTo>
                    <a:pt x="3053067" y="1526539"/>
                  </a:lnTo>
                  <a:lnTo>
                    <a:pt x="3052312" y="1478081"/>
                  </a:lnTo>
                  <a:lnTo>
                    <a:pt x="3050064" y="1430000"/>
                  </a:lnTo>
                  <a:lnTo>
                    <a:pt x="3046343" y="1382317"/>
                  </a:lnTo>
                  <a:lnTo>
                    <a:pt x="3041173" y="1335055"/>
                  </a:lnTo>
                  <a:lnTo>
                    <a:pt x="3034576" y="1288237"/>
                  </a:lnTo>
                  <a:lnTo>
                    <a:pt x="3026574" y="1241885"/>
                  </a:lnTo>
                  <a:lnTo>
                    <a:pt x="3017190" y="1196021"/>
                  </a:lnTo>
                  <a:lnTo>
                    <a:pt x="3006445" y="1150668"/>
                  </a:lnTo>
                  <a:lnTo>
                    <a:pt x="2994363" y="1105848"/>
                  </a:lnTo>
                  <a:lnTo>
                    <a:pt x="2980966" y="1061583"/>
                  </a:lnTo>
                  <a:lnTo>
                    <a:pt x="2966275" y="1017896"/>
                  </a:lnTo>
                  <a:lnTo>
                    <a:pt x="2950314" y="974809"/>
                  </a:lnTo>
                  <a:lnTo>
                    <a:pt x="2933104" y="932345"/>
                  </a:lnTo>
                  <a:lnTo>
                    <a:pt x="2914669" y="890525"/>
                  </a:lnTo>
                  <a:lnTo>
                    <a:pt x="2895030" y="849372"/>
                  </a:lnTo>
                  <a:lnTo>
                    <a:pt x="2874210" y="808909"/>
                  </a:lnTo>
                  <a:lnTo>
                    <a:pt x="2852230" y="769157"/>
                  </a:lnTo>
                  <a:lnTo>
                    <a:pt x="2829115" y="730140"/>
                  </a:lnTo>
                  <a:lnTo>
                    <a:pt x="2804885" y="691880"/>
                  </a:lnTo>
                  <a:lnTo>
                    <a:pt x="2779563" y="654398"/>
                  </a:lnTo>
                  <a:lnTo>
                    <a:pt x="2753172" y="617717"/>
                  </a:lnTo>
                  <a:lnTo>
                    <a:pt x="2725733" y="581860"/>
                  </a:lnTo>
                  <a:lnTo>
                    <a:pt x="2697270" y="546849"/>
                  </a:lnTo>
                  <a:lnTo>
                    <a:pt x="2667805" y="512707"/>
                  </a:lnTo>
                  <a:lnTo>
                    <a:pt x="2637359" y="479455"/>
                  </a:lnTo>
                  <a:lnTo>
                    <a:pt x="2605955" y="447116"/>
                  </a:lnTo>
                  <a:lnTo>
                    <a:pt x="2573617" y="415712"/>
                  </a:lnTo>
                  <a:lnTo>
                    <a:pt x="2540365" y="385266"/>
                  </a:lnTo>
                  <a:lnTo>
                    <a:pt x="2506222" y="355800"/>
                  </a:lnTo>
                  <a:lnTo>
                    <a:pt x="2471211" y="327337"/>
                  </a:lnTo>
                  <a:lnTo>
                    <a:pt x="2435354" y="299898"/>
                  </a:lnTo>
                  <a:lnTo>
                    <a:pt x="2398674" y="273507"/>
                  </a:lnTo>
                  <a:lnTo>
                    <a:pt x="2361192" y="248185"/>
                  </a:lnTo>
                  <a:lnTo>
                    <a:pt x="2322932" y="223955"/>
                  </a:lnTo>
                  <a:lnTo>
                    <a:pt x="2283914" y="200839"/>
                  </a:lnTo>
                  <a:lnTo>
                    <a:pt x="2244163" y="178859"/>
                  </a:lnTo>
                  <a:lnTo>
                    <a:pt x="2203700" y="158039"/>
                  </a:lnTo>
                  <a:lnTo>
                    <a:pt x="2162547" y="138399"/>
                  </a:lnTo>
                  <a:lnTo>
                    <a:pt x="2120727" y="119964"/>
                  </a:lnTo>
                  <a:lnTo>
                    <a:pt x="2078262" y="102754"/>
                  </a:lnTo>
                  <a:lnTo>
                    <a:pt x="2035175" y="86793"/>
                  </a:lnTo>
                  <a:lnTo>
                    <a:pt x="1991488" y="72102"/>
                  </a:lnTo>
                  <a:lnTo>
                    <a:pt x="1947223" y="58704"/>
                  </a:lnTo>
                  <a:lnTo>
                    <a:pt x="1902402" y="46622"/>
                  </a:lnTo>
                  <a:lnTo>
                    <a:pt x="1857049" y="35877"/>
                  </a:lnTo>
                  <a:lnTo>
                    <a:pt x="1811185" y="26493"/>
                  </a:lnTo>
                  <a:lnTo>
                    <a:pt x="1764832" y="18491"/>
                  </a:lnTo>
                  <a:lnTo>
                    <a:pt x="1718014" y="11894"/>
                  </a:lnTo>
                  <a:lnTo>
                    <a:pt x="1670752" y="6723"/>
                  </a:lnTo>
                  <a:lnTo>
                    <a:pt x="1623068" y="3003"/>
                  </a:lnTo>
                  <a:lnTo>
                    <a:pt x="1574986" y="754"/>
                  </a:lnTo>
                  <a:lnTo>
                    <a:pt x="1526527" y="0"/>
                  </a:lnTo>
                  <a:close/>
                </a:path>
              </a:pathLst>
            </a:custGeom>
            <a:solidFill>
              <a:srgbClr val="E2CE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56" name="object 5256" descr="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206552" y="10138893"/>
              <a:ext cx="3053079" cy="2641955"/>
            </a:xfrm>
            <a:prstGeom prst="rect">
              <a:avLst/>
            </a:prstGeom>
          </p:spPr>
        </p:pic>
        <p:sp>
          <p:nvSpPr>
            <p:cNvPr id="5257" name="object 5257" descr=""/>
            <p:cNvSpPr/>
            <p:nvPr/>
          </p:nvSpPr>
          <p:spPr>
            <a:xfrm>
              <a:off x="207472" y="10016063"/>
              <a:ext cx="3053080" cy="3053080"/>
            </a:xfrm>
            <a:custGeom>
              <a:avLst/>
              <a:gdLst/>
              <a:ahLst/>
              <a:cxnLst/>
              <a:rect l="l" t="t" r="r" b="b"/>
              <a:pathLst>
                <a:path w="3053079" h="3053080">
                  <a:moveTo>
                    <a:pt x="3053067" y="1526539"/>
                  </a:moveTo>
                  <a:lnTo>
                    <a:pt x="3052312" y="1574998"/>
                  </a:lnTo>
                  <a:lnTo>
                    <a:pt x="3050064" y="1623079"/>
                  </a:lnTo>
                  <a:lnTo>
                    <a:pt x="3046343" y="1670762"/>
                  </a:lnTo>
                  <a:lnTo>
                    <a:pt x="3041173" y="1718024"/>
                  </a:lnTo>
                  <a:lnTo>
                    <a:pt x="3034576" y="1764842"/>
                  </a:lnTo>
                  <a:lnTo>
                    <a:pt x="3026574" y="1811194"/>
                  </a:lnTo>
                  <a:lnTo>
                    <a:pt x="3017190" y="1857058"/>
                  </a:lnTo>
                  <a:lnTo>
                    <a:pt x="3006445" y="1902411"/>
                  </a:lnTo>
                  <a:lnTo>
                    <a:pt x="2994363" y="1947231"/>
                  </a:lnTo>
                  <a:lnTo>
                    <a:pt x="2980966" y="1991496"/>
                  </a:lnTo>
                  <a:lnTo>
                    <a:pt x="2966275" y="2035183"/>
                  </a:lnTo>
                  <a:lnTo>
                    <a:pt x="2950314" y="2078270"/>
                  </a:lnTo>
                  <a:lnTo>
                    <a:pt x="2933104" y="2120734"/>
                  </a:lnTo>
                  <a:lnTo>
                    <a:pt x="2914669" y="2162554"/>
                  </a:lnTo>
                  <a:lnTo>
                    <a:pt x="2895030" y="2203707"/>
                  </a:lnTo>
                  <a:lnTo>
                    <a:pt x="2874210" y="2244170"/>
                  </a:lnTo>
                  <a:lnTo>
                    <a:pt x="2852230" y="2283922"/>
                  </a:lnTo>
                  <a:lnTo>
                    <a:pt x="2829115" y="2322939"/>
                  </a:lnTo>
                  <a:lnTo>
                    <a:pt x="2804885" y="2361199"/>
                  </a:lnTo>
                  <a:lnTo>
                    <a:pt x="2779563" y="2398681"/>
                  </a:lnTo>
                  <a:lnTo>
                    <a:pt x="2753172" y="2435362"/>
                  </a:lnTo>
                  <a:lnTo>
                    <a:pt x="2725733" y="2471219"/>
                  </a:lnTo>
                  <a:lnTo>
                    <a:pt x="2697270" y="2506230"/>
                  </a:lnTo>
                  <a:lnTo>
                    <a:pt x="2667805" y="2540372"/>
                  </a:lnTo>
                  <a:lnTo>
                    <a:pt x="2637359" y="2573624"/>
                  </a:lnTo>
                  <a:lnTo>
                    <a:pt x="2605955" y="2605963"/>
                  </a:lnTo>
                  <a:lnTo>
                    <a:pt x="2573617" y="2637367"/>
                  </a:lnTo>
                  <a:lnTo>
                    <a:pt x="2540365" y="2667813"/>
                  </a:lnTo>
                  <a:lnTo>
                    <a:pt x="2506222" y="2697279"/>
                  </a:lnTo>
                  <a:lnTo>
                    <a:pt x="2471211" y="2725742"/>
                  </a:lnTo>
                  <a:lnTo>
                    <a:pt x="2435354" y="2753181"/>
                  </a:lnTo>
                  <a:lnTo>
                    <a:pt x="2398674" y="2779572"/>
                  </a:lnTo>
                  <a:lnTo>
                    <a:pt x="2361192" y="2804894"/>
                  </a:lnTo>
                  <a:lnTo>
                    <a:pt x="2322932" y="2829124"/>
                  </a:lnTo>
                  <a:lnTo>
                    <a:pt x="2283914" y="2852240"/>
                  </a:lnTo>
                  <a:lnTo>
                    <a:pt x="2244163" y="2874220"/>
                  </a:lnTo>
                  <a:lnTo>
                    <a:pt x="2203700" y="2895040"/>
                  </a:lnTo>
                  <a:lnTo>
                    <a:pt x="2162547" y="2914680"/>
                  </a:lnTo>
                  <a:lnTo>
                    <a:pt x="2120727" y="2933115"/>
                  </a:lnTo>
                  <a:lnTo>
                    <a:pt x="2078262" y="2950325"/>
                  </a:lnTo>
                  <a:lnTo>
                    <a:pt x="2035175" y="2966286"/>
                  </a:lnTo>
                  <a:lnTo>
                    <a:pt x="1991488" y="2980977"/>
                  </a:lnTo>
                  <a:lnTo>
                    <a:pt x="1947223" y="2994375"/>
                  </a:lnTo>
                  <a:lnTo>
                    <a:pt x="1902402" y="3006457"/>
                  </a:lnTo>
                  <a:lnTo>
                    <a:pt x="1857049" y="3017202"/>
                  </a:lnTo>
                  <a:lnTo>
                    <a:pt x="1811185" y="3026586"/>
                  </a:lnTo>
                  <a:lnTo>
                    <a:pt x="1764832" y="3034588"/>
                  </a:lnTo>
                  <a:lnTo>
                    <a:pt x="1718014" y="3041185"/>
                  </a:lnTo>
                  <a:lnTo>
                    <a:pt x="1670752" y="3046356"/>
                  </a:lnTo>
                  <a:lnTo>
                    <a:pt x="1623068" y="3050076"/>
                  </a:lnTo>
                  <a:lnTo>
                    <a:pt x="1574986" y="3052325"/>
                  </a:lnTo>
                  <a:lnTo>
                    <a:pt x="1526527" y="3053079"/>
                  </a:lnTo>
                  <a:lnTo>
                    <a:pt x="1478069" y="3052325"/>
                  </a:lnTo>
                  <a:lnTo>
                    <a:pt x="1429987" y="3050076"/>
                  </a:lnTo>
                  <a:lnTo>
                    <a:pt x="1382304" y="3046356"/>
                  </a:lnTo>
                  <a:lnTo>
                    <a:pt x="1335043" y="3041185"/>
                  </a:lnTo>
                  <a:lnTo>
                    <a:pt x="1288225" y="3034588"/>
                  </a:lnTo>
                  <a:lnTo>
                    <a:pt x="1241873" y="3026586"/>
                  </a:lnTo>
                  <a:lnTo>
                    <a:pt x="1196009" y="3017202"/>
                  </a:lnTo>
                  <a:lnTo>
                    <a:pt x="1150656" y="3006457"/>
                  </a:lnTo>
                  <a:lnTo>
                    <a:pt x="1105836" y="2994375"/>
                  </a:lnTo>
                  <a:lnTo>
                    <a:pt x="1061572" y="2980977"/>
                  </a:lnTo>
                  <a:lnTo>
                    <a:pt x="1017885" y="2966286"/>
                  </a:lnTo>
                  <a:lnTo>
                    <a:pt x="974798" y="2950325"/>
                  </a:lnTo>
                  <a:lnTo>
                    <a:pt x="932334" y="2933115"/>
                  </a:lnTo>
                  <a:lnTo>
                    <a:pt x="890514" y="2914680"/>
                  </a:lnTo>
                  <a:lnTo>
                    <a:pt x="849362" y="2895040"/>
                  </a:lnTo>
                  <a:lnTo>
                    <a:pt x="808899" y="2874220"/>
                  </a:lnTo>
                  <a:lnTo>
                    <a:pt x="769148" y="2852240"/>
                  </a:lnTo>
                  <a:lnTo>
                    <a:pt x="730131" y="2829124"/>
                  </a:lnTo>
                  <a:lnTo>
                    <a:pt x="691871" y="2804894"/>
                  </a:lnTo>
                  <a:lnTo>
                    <a:pt x="654389" y="2779572"/>
                  </a:lnTo>
                  <a:lnTo>
                    <a:pt x="617709" y="2753181"/>
                  </a:lnTo>
                  <a:lnTo>
                    <a:pt x="581853" y="2725742"/>
                  </a:lnTo>
                  <a:lnTo>
                    <a:pt x="546842" y="2697279"/>
                  </a:lnTo>
                  <a:lnTo>
                    <a:pt x="512700" y="2667813"/>
                  </a:lnTo>
                  <a:lnTo>
                    <a:pt x="479448" y="2637367"/>
                  </a:lnTo>
                  <a:lnTo>
                    <a:pt x="447109" y="2605963"/>
                  </a:lnTo>
                  <a:lnTo>
                    <a:pt x="415706" y="2573624"/>
                  </a:lnTo>
                  <a:lnTo>
                    <a:pt x="385261" y="2540372"/>
                  </a:lnTo>
                  <a:lnTo>
                    <a:pt x="355795" y="2506230"/>
                  </a:lnTo>
                  <a:lnTo>
                    <a:pt x="327332" y="2471219"/>
                  </a:lnTo>
                  <a:lnTo>
                    <a:pt x="299894" y="2435362"/>
                  </a:lnTo>
                  <a:lnTo>
                    <a:pt x="273503" y="2398681"/>
                  </a:lnTo>
                  <a:lnTo>
                    <a:pt x="248181" y="2361199"/>
                  </a:lnTo>
                  <a:lnTo>
                    <a:pt x="223951" y="2322939"/>
                  </a:lnTo>
                  <a:lnTo>
                    <a:pt x="200835" y="2283922"/>
                  </a:lnTo>
                  <a:lnTo>
                    <a:pt x="178856" y="2244170"/>
                  </a:lnTo>
                  <a:lnTo>
                    <a:pt x="158036" y="2203707"/>
                  </a:lnTo>
                  <a:lnTo>
                    <a:pt x="138397" y="2162554"/>
                  </a:lnTo>
                  <a:lnTo>
                    <a:pt x="119962" y="2120734"/>
                  </a:lnTo>
                  <a:lnTo>
                    <a:pt x="102752" y="2078270"/>
                  </a:lnTo>
                  <a:lnTo>
                    <a:pt x="86791" y="2035183"/>
                  </a:lnTo>
                  <a:lnTo>
                    <a:pt x="72101" y="1991496"/>
                  </a:lnTo>
                  <a:lnTo>
                    <a:pt x="58703" y="1947231"/>
                  </a:lnTo>
                  <a:lnTo>
                    <a:pt x="46621" y="1902411"/>
                  </a:lnTo>
                  <a:lnTo>
                    <a:pt x="35877" y="1857058"/>
                  </a:lnTo>
                  <a:lnTo>
                    <a:pt x="26492" y="1811194"/>
                  </a:lnTo>
                  <a:lnTo>
                    <a:pt x="18490" y="1764842"/>
                  </a:lnTo>
                  <a:lnTo>
                    <a:pt x="11893" y="1718024"/>
                  </a:lnTo>
                  <a:lnTo>
                    <a:pt x="6723" y="1670762"/>
                  </a:lnTo>
                  <a:lnTo>
                    <a:pt x="3003" y="1623079"/>
                  </a:lnTo>
                  <a:lnTo>
                    <a:pt x="754" y="1574998"/>
                  </a:lnTo>
                  <a:lnTo>
                    <a:pt x="0" y="1526539"/>
                  </a:lnTo>
                  <a:lnTo>
                    <a:pt x="754" y="1478081"/>
                  </a:lnTo>
                  <a:lnTo>
                    <a:pt x="3003" y="1430000"/>
                  </a:lnTo>
                  <a:lnTo>
                    <a:pt x="6723" y="1382317"/>
                  </a:lnTo>
                  <a:lnTo>
                    <a:pt x="11893" y="1335055"/>
                  </a:lnTo>
                  <a:lnTo>
                    <a:pt x="18490" y="1288237"/>
                  </a:lnTo>
                  <a:lnTo>
                    <a:pt x="26492" y="1241885"/>
                  </a:lnTo>
                  <a:lnTo>
                    <a:pt x="35877" y="1196021"/>
                  </a:lnTo>
                  <a:lnTo>
                    <a:pt x="46621" y="1150668"/>
                  </a:lnTo>
                  <a:lnTo>
                    <a:pt x="58703" y="1105848"/>
                  </a:lnTo>
                  <a:lnTo>
                    <a:pt x="72101" y="1061583"/>
                  </a:lnTo>
                  <a:lnTo>
                    <a:pt x="86791" y="1017896"/>
                  </a:lnTo>
                  <a:lnTo>
                    <a:pt x="102752" y="974809"/>
                  </a:lnTo>
                  <a:lnTo>
                    <a:pt x="119962" y="932345"/>
                  </a:lnTo>
                  <a:lnTo>
                    <a:pt x="138397" y="890525"/>
                  </a:lnTo>
                  <a:lnTo>
                    <a:pt x="158036" y="849372"/>
                  </a:lnTo>
                  <a:lnTo>
                    <a:pt x="178856" y="808909"/>
                  </a:lnTo>
                  <a:lnTo>
                    <a:pt x="200835" y="769157"/>
                  </a:lnTo>
                  <a:lnTo>
                    <a:pt x="223951" y="730140"/>
                  </a:lnTo>
                  <a:lnTo>
                    <a:pt x="248181" y="691880"/>
                  </a:lnTo>
                  <a:lnTo>
                    <a:pt x="273503" y="654398"/>
                  </a:lnTo>
                  <a:lnTo>
                    <a:pt x="299894" y="617717"/>
                  </a:lnTo>
                  <a:lnTo>
                    <a:pt x="327332" y="581860"/>
                  </a:lnTo>
                  <a:lnTo>
                    <a:pt x="355795" y="546849"/>
                  </a:lnTo>
                  <a:lnTo>
                    <a:pt x="385261" y="512707"/>
                  </a:lnTo>
                  <a:lnTo>
                    <a:pt x="415706" y="479455"/>
                  </a:lnTo>
                  <a:lnTo>
                    <a:pt x="447109" y="447116"/>
                  </a:lnTo>
                  <a:lnTo>
                    <a:pt x="479448" y="415712"/>
                  </a:lnTo>
                  <a:lnTo>
                    <a:pt x="512700" y="385266"/>
                  </a:lnTo>
                  <a:lnTo>
                    <a:pt x="546842" y="355800"/>
                  </a:lnTo>
                  <a:lnTo>
                    <a:pt x="581853" y="327337"/>
                  </a:lnTo>
                  <a:lnTo>
                    <a:pt x="617709" y="299898"/>
                  </a:lnTo>
                  <a:lnTo>
                    <a:pt x="654389" y="273507"/>
                  </a:lnTo>
                  <a:lnTo>
                    <a:pt x="691871" y="248185"/>
                  </a:lnTo>
                  <a:lnTo>
                    <a:pt x="730131" y="223955"/>
                  </a:lnTo>
                  <a:lnTo>
                    <a:pt x="769148" y="200839"/>
                  </a:lnTo>
                  <a:lnTo>
                    <a:pt x="808899" y="178859"/>
                  </a:lnTo>
                  <a:lnTo>
                    <a:pt x="849362" y="158039"/>
                  </a:lnTo>
                  <a:lnTo>
                    <a:pt x="890514" y="138399"/>
                  </a:lnTo>
                  <a:lnTo>
                    <a:pt x="932334" y="119964"/>
                  </a:lnTo>
                  <a:lnTo>
                    <a:pt x="974798" y="102754"/>
                  </a:lnTo>
                  <a:lnTo>
                    <a:pt x="1017885" y="86793"/>
                  </a:lnTo>
                  <a:lnTo>
                    <a:pt x="1061572" y="72102"/>
                  </a:lnTo>
                  <a:lnTo>
                    <a:pt x="1105836" y="58704"/>
                  </a:lnTo>
                  <a:lnTo>
                    <a:pt x="1150656" y="46622"/>
                  </a:lnTo>
                  <a:lnTo>
                    <a:pt x="1196009" y="35877"/>
                  </a:lnTo>
                  <a:lnTo>
                    <a:pt x="1241873" y="26493"/>
                  </a:lnTo>
                  <a:lnTo>
                    <a:pt x="1288225" y="18491"/>
                  </a:lnTo>
                  <a:lnTo>
                    <a:pt x="1335043" y="11894"/>
                  </a:lnTo>
                  <a:lnTo>
                    <a:pt x="1382304" y="6723"/>
                  </a:lnTo>
                  <a:lnTo>
                    <a:pt x="1429987" y="3003"/>
                  </a:lnTo>
                  <a:lnTo>
                    <a:pt x="1478069" y="754"/>
                  </a:lnTo>
                  <a:lnTo>
                    <a:pt x="1526527" y="0"/>
                  </a:lnTo>
                  <a:lnTo>
                    <a:pt x="1574986" y="754"/>
                  </a:lnTo>
                  <a:lnTo>
                    <a:pt x="1623068" y="3003"/>
                  </a:lnTo>
                  <a:lnTo>
                    <a:pt x="1670752" y="6723"/>
                  </a:lnTo>
                  <a:lnTo>
                    <a:pt x="1718014" y="11894"/>
                  </a:lnTo>
                  <a:lnTo>
                    <a:pt x="1764832" y="18491"/>
                  </a:lnTo>
                  <a:lnTo>
                    <a:pt x="1811185" y="26493"/>
                  </a:lnTo>
                  <a:lnTo>
                    <a:pt x="1857049" y="35877"/>
                  </a:lnTo>
                  <a:lnTo>
                    <a:pt x="1902402" y="46622"/>
                  </a:lnTo>
                  <a:lnTo>
                    <a:pt x="1947223" y="58704"/>
                  </a:lnTo>
                  <a:lnTo>
                    <a:pt x="1991488" y="72102"/>
                  </a:lnTo>
                  <a:lnTo>
                    <a:pt x="2035175" y="86793"/>
                  </a:lnTo>
                  <a:lnTo>
                    <a:pt x="2078262" y="102754"/>
                  </a:lnTo>
                  <a:lnTo>
                    <a:pt x="2120727" y="119964"/>
                  </a:lnTo>
                  <a:lnTo>
                    <a:pt x="2162547" y="138399"/>
                  </a:lnTo>
                  <a:lnTo>
                    <a:pt x="2203700" y="158039"/>
                  </a:lnTo>
                  <a:lnTo>
                    <a:pt x="2244163" y="178859"/>
                  </a:lnTo>
                  <a:lnTo>
                    <a:pt x="2283914" y="200839"/>
                  </a:lnTo>
                  <a:lnTo>
                    <a:pt x="2322932" y="223955"/>
                  </a:lnTo>
                  <a:lnTo>
                    <a:pt x="2361192" y="248185"/>
                  </a:lnTo>
                  <a:lnTo>
                    <a:pt x="2398674" y="273507"/>
                  </a:lnTo>
                  <a:lnTo>
                    <a:pt x="2435354" y="299898"/>
                  </a:lnTo>
                  <a:lnTo>
                    <a:pt x="2471211" y="327337"/>
                  </a:lnTo>
                  <a:lnTo>
                    <a:pt x="2506222" y="355800"/>
                  </a:lnTo>
                  <a:lnTo>
                    <a:pt x="2540365" y="385266"/>
                  </a:lnTo>
                  <a:lnTo>
                    <a:pt x="2573617" y="415712"/>
                  </a:lnTo>
                  <a:lnTo>
                    <a:pt x="2605955" y="447116"/>
                  </a:lnTo>
                  <a:lnTo>
                    <a:pt x="2637359" y="479455"/>
                  </a:lnTo>
                  <a:lnTo>
                    <a:pt x="2667805" y="512707"/>
                  </a:lnTo>
                  <a:lnTo>
                    <a:pt x="2697270" y="546849"/>
                  </a:lnTo>
                  <a:lnTo>
                    <a:pt x="2725733" y="581860"/>
                  </a:lnTo>
                  <a:lnTo>
                    <a:pt x="2753172" y="617717"/>
                  </a:lnTo>
                  <a:lnTo>
                    <a:pt x="2779563" y="654398"/>
                  </a:lnTo>
                  <a:lnTo>
                    <a:pt x="2804885" y="691880"/>
                  </a:lnTo>
                  <a:lnTo>
                    <a:pt x="2829115" y="730140"/>
                  </a:lnTo>
                  <a:lnTo>
                    <a:pt x="2852230" y="769157"/>
                  </a:lnTo>
                  <a:lnTo>
                    <a:pt x="2874210" y="808909"/>
                  </a:lnTo>
                  <a:lnTo>
                    <a:pt x="2895030" y="849372"/>
                  </a:lnTo>
                  <a:lnTo>
                    <a:pt x="2914669" y="890525"/>
                  </a:lnTo>
                  <a:lnTo>
                    <a:pt x="2933104" y="932345"/>
                  </a:lnTo>
                  <a:lnTo>
                    <a:pt x="2950314" y="974809"/>
                  </a:lnTo>
                  <a:lnTo>
                    <a:pt x="2966275" y="1017896"/>
                  </a:lnTo>
                  <a:lnTo>
                    <a:pt x="2980966" y="1061583"/>
                  </a:lnTo>
                  <a:lnTo>
                    <a:pt x="2994363" y="1105848"/>
                  </a:lnTo>
                  <a:lnTo>
                    <a:pt x="3006445" y="1150668"/>
                  </a:lnTo>
                  <a:lnTo>
                    <a:pt x="3017190" y="1196021"/>
                  </a:lnTo>
                  <a:lnTo>
                    <a:pt x="3026574" y="1241885"/>
                  </a:lnTo>
                  <a:lnTo>
                    <a:pt x="3034576" y="1288237"/>
                  </a:lnTo>
                  <a:lnTo>
                    <a:pt x="3041173" y="1335055"/>
                  </a:lnTo>
                  <a:lnTo>
                    <a:pt x="3046343" y="1382317"/>
                  </a:lnTo>
                  <a:lnTo>
                    <a:pt x="3050064" y="1430000"/>
                  </a:lnTo>
                  <a:lnTo>
                    <a:pt x="3052312" y="1478081"/>
                  </a:lnTo>
                  <a:lnTo>
                    <a:pt x="3053067" y="1526539"/>
                  </a:lnTo>
                  <a:close/>
                </a:path>
              </a:pathLst>
            </a:custGeom>
            <a:ln w="50799">
              <a:solidFill>
                <a:srgbClr val="ED1C2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ご当地メニュー５種集合b</dc:title>
  <dcterms:created xsi:type="dcterms:W3CDTF">2022-08-17T04:56:34Z</dcterms:created>
  <dcterms:modified xsi:type="dcterms:W3CDTF">2022-08-17T04:56:34Z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2022-08-17T00:00:00Z</vt:filetime>
  </property>
  <property fmtid="{D5CDD505-2E9C-101B-9397-08002B2CF9AE}" pid="5" name="Producer">
    <vt:lpwstr>Adobe PDF library 16.07</vt:lpwstr>
  </property>
</Properties>
</file>